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tif" ContentType="image/tiff"/>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omments/comment1.xml" ContentType="application/vnd.openxmlformats-officedocument.presentationml.comment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8"/>
  </p:notesMasterIdLst>
  <p:handoutMasterIdLst>
    <p:handoutMasterId r:id="rId29"/>
  </p:handoutMasterIdLst>
  <p:sldIdLst>
    <p:sldId id="297" r:id="rId5"/>
    <p:sldId id="299" r:id="rId6"/>
    <p:sldId id="313" r:id="rId7"/>
    <p:sldId id="314" r:id="rId8"/>
    <p:sldId id="339" r:id="rId9"/>
    <p:sldId id="340" r:id="rId10"/>
    <p:sldId id="341" r:id="rId11"/>
    <p:sldId id="342" r:id="rId12"/>
    <p:sldId id="307" r:id="rId13"/>
    <p:sldId id="311" r:id="rId14"/>
    <p:sldId id="349" r:id="rId15"/>
    <p:sldId id="354" r:id="rId16"/>
    <p:sldId id="355" r:id="rId17"/>
    <p:sldId id="353" r:id="rId18"/>
    <p:sldId id="356" r:id="rId19"/>
    <p:sldId id="347" r:id="rId20"/>
    <p:sldId id="400" r:id="rId21"/>
    <p:sldId id="350" r:id="rId22"/>
    <p:sldId id="300" r:id="rId23"/>
    <p:sldId id="402" r:id="rId24"/>
    <p:sldId id="403" r:id="rId25"/>
    <p:sldId id="358" r:id="rId26"/>
    <p:sldId id="359" r:id="rId2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dke, Hans-Dieter" initials="RH" lastIdx="2" clrIdx="0">
    <p:extLst>
      <p:ext uri="{19B8F6BF-5375-455C-9EA6-DF929625EA0E}">
        <p15:presenceInfo xmlns:p15="http://schemas.microsoft.com/office/powerpoint/2012/main" userId="S::hans-dieter.radke@blanco.de::970c7be6-10a9-4655-b94d-6ad0ba4867a8" providerId="AD"/>
      </p:ext>
    </p:extLst>
  </p:cmAuthor>
  <p:cmAuthor id="2" name="Simone Jensen" initials="SJ" lastIdx="10" clrIdx="1">
    <p:extLst>
      <p:ext uri="{19B8F6BF-5375-455C-9EA6-DF929625EA0E}">
        <p15:presenceInfo xmlns:p15="http://schemas.microsoft.com/office/powerpoint/2012/main" userId="S::jensen@mediendesignsimonejensen.onmicrosoft.com::95b6eb48-1d36-4828-83c1-273383f0fc3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641" autoAdjust="0"/>
    <p:restoredTop sz="97461" autoAdjust="0"/>
  </p:normalViewPr>
  <p:slideViewPr>
    <p:cSldViewPr showGuides="1">
      <p:cViewPr varScale="1">
        <p:scale>
          <a:sx n="130" d="100"/>
          <a:sy n="130" d="100"/>
        </p:scale>
        <p:origin x="468" y="126"/>
      </p:cViewPr>
      <p:guideLst/>
    </p:cSldViewPr>
  </p:slideViewPr>
  <p:outlineViewPr>
    <p:cViewPr>
      <p:scale>
        <a:sx n="33" d="100"/>
        <a:sy n="33" d="100"/>
      </p:scale>
      <p:origin x="0" y="-9990"/>
    </p:cViewPr>
  </p:outlineViewPr>
  <p:notesTextViewPr>
    <p:cViewPr>
      <p:scale>
        <a:sx n="3" d="2"/>
        <a:sy n="3" d="2"/>
      </p:scale>
      <p:origin x="0" y="0"/>
    </p:cViewPr>
  </p:notesTextViewPr>
  <p:sorterViewPr>
    <p:cViewPr>
      <p:scale>
        <a:sx n="100" d="100"/>
        <a:sy n="100" d="100"/>
      </p:scale>
      <p:origin x="0" y="-1152"/>
    </p:cViewPr>
  </p:sorterViewPr>
  <p:notesViewPr>
    <p:cSldViewPr showGuides="1">
      <p:cViewPr varScale="1">
        <p:scale>
          <a:sx n="121" d="100"/>
          <a:sy n="121" d="100"/>
        </p:scale>
        <p:origin x="3936"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barChart>
        <c:barDir val="col"/>
        <c:grouping val="stacked"/>
        <c:varyColors val="0"/>
        <c:ser>
          <c:idx val="0"/>
          <c:order val="0"/>
          <c:tx>
            <c:strRef>
              <c:f>Tabelle1!$B$1</c:f>
              <c:strCache>
                <c:ptCount val="1"/>
                <c:pt idx="0">
                  <c:v>Deutschland</c:v>
                </c:pt>
              </c:strCache>
            </c:strRef>
          </c:tx>
          <c:spPr>
            <a:solidFill>
              <a:srgbClr val="585858"/>
            </a:solidFill>
            <a:ln>
              <a:noFill/>
            </a:ln>
            <a:effectLst/>
          </c:spPr>
          <c:invertIfNegative val="1"/>
          <c:dPt>
            <c:idx val="3"/>
            <c:invertIfNegative val="1"/>
            <c:bubble3D val="0"/>
            <c:spPr>
              <a:solidFill>
                <a:srgbClr val="585858"/>
              </a:solidFill>
              <a:ln>
                <a:noFill/>
              </a:ln>
              <a:effectLst/>
            </c:spPr>
            <c:extLst>
              <c:ext xmlns:c16="http://schemas.microsoft.com/office/drawing/2014/chart" uri="{C3380CC4-5D6E-409C-BE32-E72D297353CC}">
                <c16:uniqueId val="{00000001-7C44-054F-918D-89B74BB535B0}"/>
              </c:ext>
            </c:extLst>
          </c:dPt>
          <c:dLbls>
            <c:delete val="1"/>
          </c:dLbls>
          <c:cat>
            <c:numRef>
              <c:f>Tabelle1!$A$2:$A$6</c:f>
              <c:numCache>
                <c:formatCode>General</c:formatCode>
                <c:ptCount val="5"/>
                <c:pt idx="0">
                  <c:v>2015</c:v>
                </c:pt>
                <c:pt idx="1">
                  <c:v>2016</c:v>
                </c:pt>
                <c:pt idx="2">
                  <c:v>2017</c:v>
                </c:pt>
                <c:pt idx="3">
                  <c:v>2018</c:v>
                </c:pt>
                <c:pt idx="4">
                  <c:v>2019</c:v>
                </c:pt>
              </c:numCache>
            </c:numRef>
          </c:cat>
          <c:val>
            <c:numRef>
              <c:f>Tabelle1!$B$2:$B$6</c:f>
              <c:numCache>
                <c:formatCode>General</c:formatCode>
                <c:ptCount val="5"/>
                <c:pt idx="0">
                  <c:v>122.5</c:v>
                </c:pt>
                <c:pt idx="1">
                  <c:v>126.35</c:v>
                </c:pt>
                <c:pt idx="2">
                  <c:v>128.86000000000001</c:v>
                </c:pt>
                <c:pt idx="3">
                  <c:v>137.9</c:v>
                </c:pt>
                <c:pt idx="4">
                  <c:v>142</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2-7C44-054F-918D-89B74BB535B0}"/>
            </c:ext>
          </c:extLst>
        </c:ser>
        <c:ser>
          <c:idx val="1"/>
          <c:order val="1"/>
          <c:tx>
            <c:strRef>
              <c:f>Tabelle1!$C$1</c:f>
              <c:strCache>
                <c:ptCount val="1"/>
                <c:pt idx="0">
                  <c:v>International</c:v>
                </c:pt>
              </c:strCache>
            </c:strRef>
          </c:tx>
          <c:spPr>
            <a:solidFill>
              <a:srgbClr val="343499"/>
            </a:solidFill>
            <a:ln>
              <a:noFill/>
            </a:ln>
            <a:effectLst/>
          </c:spPr>
          <c:invertIfNegative val="0"/>
          <c:dPt>
            <c:idx val="0"/>
            <c:invertIfNegative val="0"/>
            <c:bubble3D val="0"/>
            <c:spPr>
              <a:solidFill>
                <a:srgbClr val="343499"/>
              </a:solidFill>
              <a:ln>
                <a:noFill/>
              </a:ln>
              <a:effectLst/>
            </c:spPr>
            <c:extLst>
              <c:ext xmlns:c16="http://schemas.microsoft.com/office/drawing/2014/chart" uri="{C3380CC4-5D6E-409C-BE32-E72D297353CC}">
                <c16:uniqueId val="{00000006-7C44-054F-918D-89B74BB535B0}"/>
              </c:ext>
            </c:extLst>
          </c:dPt>
          <c:dPt>
            <c:idx val="1"/>
            <c:invertIfNegative val="0"/>
            <c:bubble3D val="0"/>
            <c:spPr>
              <a:solidFill>
                <a:srgbClr val="343499"/>
              </a:solidFill>
              <a:ln>
                <a:noFill/>
              </a:ln>
              <a:effectLst/>
            </c:spPr>
            <c:extLst>
              <c:ext xmlns:c16="http://schemas.microsoft.com/office/drawing/2014/chart" uri="{C3380CC4-5D6E-409C-BE32-E72D297353CC}">
                <c16:uniqueId val="{00000007-7C44-054F-918D-89B74BB535B0}"/>
              </c:ext>
            </c:extLst>
          </c:dPt>
          <c:dPt>
            <c:idx val="2"/>
            <c:invertIfNegative val="0"/>
            <c:bubble3D val="0"/>
            <c:spPr>
              <a:solidFill>
                <a:srgbClr val="343499"/>
              </a:solidFill>
              <a:ln>
                <a:noFill/>
              </a:ln>
              <a:effectLst/>
            </c:spPr>
            <c:extLst>
              <c:ext xmlns:c16="http://schemas.microsoft.com/office/drawing/2014/chart" uri="{C3380CC4-5D6E-409C-BE32-E72D297353CC}">
                <c16:uniqueId val="{00000008-7C44-054F-918D-89B74BB535B0}"/>
              </c:ext>
            </c:extLst>
          </c:dPt>
          <c:dPt>
            <c:idx val="3"/>
            <c:invertIfNegative val="0"/>
            <c:bubble3D val="0"/>
            <c:spPr>
              <a:solidFill>
                <a:srgbClr val="343499"/>
              </a:solidFill>
              <a:ln>
                <a:noFill/>
              </a:ln>
              <a:effectLst/>
            </c:spPr>
            <c:extLst>
              <c:ext xmlns:c16="http://schemas.microsoft.com/office/drawing/2014/chart" uri="{C3380CC4-5D6E-409C-BE32-E72D297353CC}">
                <c16:uniqueId val="{00000004-7C44-054F-918D-89B74BB535B0}"/>
              </c:ext>
            </c:extLst>
          </c:dPt>
          <c:dPt>
            <c:idx val="4"/>
            <c:invertIfNegative val="0"/>
            <c:bubble3D val="0"/>
            <c:spPr>
              <a:solidFill>
                <a:srgbClr val="343499"/>
              </a:solidFill>
              <a:ln>
                <a:noFill/>
              </a:ln>
              <a:effectLst/>
            </c:spPr>
            <c:extLst>
              <c:ext xmlns:c16="http://schemas.microsoft.com/office/drawing/2014/chart" uri="{C3380CC4-5D6E-409C-BE32-E72D297353CC}">
                <c16:uniqueId val="{00000009-7C44-054F-918D-89B74BB535B0}"/>
              </c:ext>
            </c:extLst>
          </c:dPt>
          <c:dLbls>
            <c:delete val="1"/>
          </c:dLbls>
          <c:cat>
            <c:numRef>
              <c:f>Tabelle1!$A$2:$A$6</c:f>
              <c:numCache>
                <c:formatCode>General</c:formatCode>
                <c:ptCount val="5"/>
                <c:pt idx="0">
                  <c:v>2015</c:v>
                </c:pt>
                <c:pt idx="1">
                  <c:v>2016</c:v>
                </c:pt>
                <c:pt idx="2">
                  <c:v>2017</c:v>
                </c:pt>
                <c:pt idx="3">
                  <c:v>2018</c:v>
                </c:pt>
                <c:pt idx="4">
                  <c:v>2019</c:v>
                </c:pt>
              </c:numCache>
            </c:numRef>
          </c:cat>
          <c:val>
            <c:numRef>
              <c:f>Tabelle1!$C$2:$C$6</c:f>
              <c:numCache>
                <c:formatCode>General</c:formatCode>
                <c:ptCount val="5"/>
                <c:pt idx="0">
                  <c:v>227.5</c:v>
                </c:pt>
                <c:pt idx="1">
                  <c:v>234.65</c:v>
                </c:pt>
                <c:pt idx="2">
                  <c:v>250.14</c:v>
                </c:pt>
                <c:pt idx="3">
                  <c:v>256.10000000000002</c:v>
                </c:pt>
                <c:pt idx="4">
                  <c:v>253</c:v>
                </c:pt>
              </c:numCache>
            </c:numRef>
          </c:val>
          <c:extLst>
            <c:ext xmlns:c16="http://schemas.microsoft.com/office/drawing/2014/chart" uri="{C3380CC4-5D6E-409C-BE32-E72D297353CC}">
              <c16:uniqueId val="{00000005-7C44-054F-918D-89B74BB535B0}"/>
            </c:ext>
          </c:extLst>
        </c:ser>
        <c:dLbls>
          <c:showLegendKey val="0"/>
          <c:showVal val="1"/>
          <c:showCatName val="0"/>
          <c:showSerName val="0"/>
          <c:showPercent val="0"/>
          <c:showBubbleSize val="0"/>
        </c:dLbls>
        <c:gapWidth val="55"/>
        <c:overlap val="100"/>
        <c:axId val="450600431"/>
        <c:axId val="450602159"/>
      </c:barChart>
      <c:catAx>
        <c:axId val="450600431"/>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cap="all" spc="0" normalizeH="0" baseline="0">
                <a:solidFill>
                  <a:srgbClr val="575757"/>
                </a:solidFill>
                <a:latin typeface="Arial" panose="020B0604020202020204" pitchFamily="34" charset="0"/>
                <a:ea typeface="+mn-ea"/>
                <a:cs typeface="Arial" panose="020B0604020202020204" pitchFamily="34" charset="0"/>
              </a:defRPr>
            </a:pPr>
            <a:endParaRPr lang="de-DE"/>
          </a:p>
        </c:txPr>
        <c:crossAx val="450602159"/>
        <c:crosses val="autoZero"/>
        <c:auto val="1"/>
        <c:lblAlgn val="ctr"/>
        <c:lblOffset val="100"/>
        <c:noMultiLvlLbl val="0"/>
      </c:catAx>
      <c:valAx>
        <c:axId val="450602159"/>
        <c:scaling>
          <c:orientation val="minMax"/>
        </c:scaling>
        <c:delete val="0"/>
        <c:axPos val="l"/>
        <c:majorGridlines>
          <c:spPr>
            <a:ln w="0" cap="flat" cmpd="sng" algn="ctr">
              <a:noFill/>
              <a:round/>
            </a:ln>
            <a:effectLst/>
          </c:spPr>
        </c:majorGridlines>
        <c:title>
          <c:tx>
            <c:rich>
              <a:bodyPr rot="-5400000" spcFirstLastPara="1" vertOverflow="ellipsis" vert="horz" wrap="square" anchor="ctr" anchorCtr="1"/>
              <a:lstStyle/>
              <a:p>
                <a:pPr>
                  <a:defRPr sz="1000" b="0" i="0" u="none" strike="noStrike" kern="1200" cap="all" baseline="0">
                    <a:solidFill>
                      <a:srgbClr val="575757"/>
                    </a:solidFill>
                    <a:latin typeface="Arial" panose="020B0604020202020204" pitchFamily="34" charset="0"/>
                    <a:ea typeface="+mn-ea"/>
                    <a:cs typeface="Arial" panose="020B0604020202020204" pitchFamily="34" charset="0"/>
                  </a:defRPr>
                </a:pPr>
                <a:r>
                  <a:rPr lang="de-DE" sz="1000" b="0" i="0" cap="none" dirty="0">
                    <a:solidFill>
                      <a:srgbClr val="575757"/>
                    </a:solidFill>
                    <a:latin typeface="Arial" panose="020B0604020202020204" pitchFamily="34" charset="0"/>
                    <a:cs typeface="Arial" panose="020B0604020202020204" pitchFamily="34" charset="0"/>
                  </a:rPr>
                  <a:t>Turnover in </a:t>
                </a:r>
                <a:r>
                  <a:rPr lang="de-DE" sz="1000" b="0" i="0" cap="none" dirty="0" err="1">
                    <a:solidFill>
                      <a:srgbClr val="575757"/>
                    </a:solidFill>
                    <a:latin typeface="Arial" panose="020B0604020202020204" pitchFamily="34" charset="0"/>
                    <a:cs typeface="Arial" panose="020B0604020202020204" pitchFamily="34" charset="0"/>
                  </a:rPr>
                  <a:t>millions</a:t>
                </a:r>
                <a:r>
                  <a:rPr lang="de-DE" sz="1000" b="0" i="0" cap="none" dirty="0">
                    <a:solidFill>
                      <a:srgbClr val="575757"/>
                    </a:solidFill>
                    <a:latin typeface="Arial" panose="020B0604020202020204" pitchFamily="34" charset="0"/>
                    <a:cs typeface="Arial" panose="020B0604020202020204" pitchFamily="34" charset="0"/>
                  </a:rPr>
                  <a:t> €</a:t>
                </a:r>
              </a:p>
            </c:rich>
          </c:tx>
          <c:layout>
            <c:manualLayout>
              <c:xMode val="edge"/>
              <c:yMode val="edge"/>
              <c:x val="7.5194748772776966E-3"/>
              <c:y val="0.30270930751452008"/>
            </c:manualLayout>
          </c:layout>
          <c:overlay val="0"/>
          <c:spPr>
            <a:noFill/>
            <a:ln>
              <a:noFill/>
            </a:ln>
            <a:effectLst/>
          </c:spPr>
          <c:txPr>
            <a:bodyPr rot="-5400000" spcFirstLastPara="1" vertOverflow="ellipsis" vert="horz" wrap="square" anchor="ctr" anchorCtr="1"/>
            <a:lstStyle/>
            <a:p>
              <a:pPr>
                <a:defRPr sz="1000" b="0" i="0" u="none" strike="noStrike" kern="1200" cap="all" baseline="0">
                  <a:solidFill>
                    <a:srgbClr val="575757"/>
                  </a:solidFill>
                  <a:latin typeface="Arial" panose="020B0604020202020204" pitchFamily="34" charset="0"/>
                  <a:ea typeface="+mn-ea"/>
                  <a:cs typeface="Arial" panose="020B0604020202020204" pitchFamily="34" charset="0"/>
                </a:defRPr>
              </a:pPr>
              <a:endParaRPr lang="de-DE"/>
            </a:p>
          </c:txPr>
        </c:title>
        <c:numFmt formatCode="#,##0" sourceLinked="0"/>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rgbClr val="575757"/>
                </a:solidFill>
                <a:latin typeface="Arial" panose="020B0604020202020204" pitchFamily="34" charset="0"/>
                <a:ea typeface="+mn-ea"/>
                <a:cs typeface="Arial" panose="020B0604020202020204" pitchFamily="34" charset="0"/>
              </a:defRPr>
            </a:pPr>
            <a:endParaRPr lang="de-DE"/>
          </a:p>
        </c:txPr>
        <c:crossAx val="4506004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494508743674919E-2"/>
          <c:y val="3.3409255487775132E-2"/>
          <c:w val="0.88270333456104344"/>
          <c:h val="0.89358637954636111"/>
        </c:manualLayout>
      </c:layout>
      <c:barChart>
        <c:barDir val="col"/>
        <c:grouping val="stacked"/>
        <c:varyColors val="0"/>
        <c:ser>
          <c:idx val="0"/>
          <c:order val="0"/>
          <c:tx>
            <c:strRef>
              <c:f>Tabelle1!$B$1</c:f>
              <c:strCache>
                <c:ptCount val="1"/>
                <c:pt idx="0">
                  <c:v>Deutschland</c:v>
                </c:pt>
              </c:strCache>
            </c:strRef>
          </c:tx>
          <c:spPr>
            <a:solidFill>
              <a:srgbClr val="585858"/>
            </a:solidFill>
            <a:ln>
              <a:noFill/>
            </a:ln>
            <a:effectLst/>
          </c:spPr>
          <c:invertIfNegative val="1"/>
          <c:dPt>
            <c:idx val="3"/>
            <c:invertIfNegative val="1"/>
            <c:bubble3D val="0"/>
            <c:spPr>
              <a:solidFill>
                <a:srgbClr val="585858"/>
              </a:solidFill>
              <a:ln>
                <a:noFill/>
              </a:ln>
              <a:effectLst/>
            </c:spPr>
            <c:extLst>
              <c:ext xmlns:c16="http://schemas.microsoft.com/office/drawing/2014/chart" uri="{C3380CC4-5D6E-409C-BE32-E72D297353CC}">
                <c16:uniqueId val="{00000001-7C44-054F-918D-89B74BB535B0}"/>
              </c:ext>
            </c:extLst>
          </c:dPt>
          <c:dLbls>
            <c:delete val="1"/>
          </c:dLbls>
          <c:cat>
            <c:numRef>
              <c:f>Tabelle1!$A$2:$A$6</c:f>
              <c:numCache>
                <c:formatCode>General</c:formatCode>
                <c:ptCount val="5"/>
                <c:pt idx="0">
                  <c:v>2015</c:v>
                </c:pt>
                <c:pt idx="1">
                  <c:v>2016</c:v>
                </c:pt>
                <c:pt idx="2">
                  <c:v>2017</c:v>
                </c:pt>
                <c:pt idx="3">
                  <c:v>2018</c:v>
                </c:pt>
                <c:pt idx="4">
                  <c:v>2019</c:v>
                </c:pt>
              </c:numCache>
            </c:numRef>
          </c:cat>
          <c:val>
            <c:numRef>
              <c:f>Tabelle1!$B$2:$B$6</c:f>
              <c:numCache>
                <c:formatCode>General</c:formatCode>
                <c:ptCount val="5"/>
                <c:pt idx="0">
                  <c:v>18.8</c:v>
                </c:pt>
                <c:pt idx="1">
                  <c:v>14.3</c:v>
                </c:pt>
                <c:pt idx="2">
                  <c:v>13.4</c:v>
                </c:pt>
                <c:pt idx="3">
                  <c:v>12.9</c:v>
                </c:pt>
                <c:pt idx="4">
                  <c:v>8.1999999999999993</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2-7C44-054F-918D-89B74BB535B0}"/>
            </c:ext>
          </c:extLst>
        </c:ser>
        <c:ser>
          <c:idx val="1"/>
          <c:order val="1"/>
          <c:tx>
            <c:strRef>
              <c:f>Tabelle1!$C$1</c:f>
              <c:strCache>
                <c:ptCount val="1"/>
                <c:pt idx="0">
                  <c:v>International</c:v>
                </c:pt>
              </c:strCache>
            </c:strRef>
          </c:tx>
          <c:spPr>
            <a:solidFill>
              <a:srgbClr val="343499"/>
            </a:solidFill>
            <a:ln cmpd="sng">
              <a:noFill/>
              <a:prstDash val="solid"/>
            </a:ln>
            <a:effectLst/>
          </c:spPr>
          <c:invertIfNegative val="0"/>
          <c:dPt>
            <c:idx val="0"/>
            <c:invertIfNegative val="0"/>
            <c:bubble3D val="0"/>
            <c:spPr>
              <a:solidFill>
                <a:srgbClr val="343499"/>
              </a:solidFill>
              <a:ln cmpd="sng">
                <a:noFill/>
                <a:prstDash val="solid"/>
              </a:ln>
              <a:effectLst/>
            </c:spPr>
            <c:extLst>
              <c:ext xmlns:c16="http://schemas.microsoft.com/office/drawing/2014/chart" uri="{C3380CC4-5D6E-409C-BE32-E72D297353CC}">
                <c16:uniqueId val="{00000006-7C44-054F-918D-89B74BB535B0}"/>
              </c:ext>
            </c:extLst>
          </c:dPt>
          <c:dPt>
            <c:idx val="1"/>
            <c:invertIfNegative val="0"/>
            <c:bubble3D val="0"/>
            <c:spPr>
              <a:solidFill>
                <a:srgbClr val="343499"/>
              </a:solidFill>
              <a:ln cmpd="sng">
                <a:noFill/>
                <a:prstDash val="solid"/>
              </a:ln>
              <a:effectLst/>
            </c:spPr>
            <c:extLst>
              <c:ext xmlns:c16="http://schemas.microsoft.com/office/drawing/2014/chart" uri="{C3380CC4-5D6E-409C-BE32-E72D297353CC}">
                <c16:uniqueId val="{00000007-7C44-054F-918D-89B74BB535B0}"/>
              </c:ext>
            </c:extLst>
          </c:dPt>
          <c:dPt>
            <c:idx val="2"/>
            <c:invertIfNegative val="0"/>
            <c:bubble3D val="0"/>
            <c:spPr>
              <a:solidFill>
                <a:srgbClr val="343499"/>
              </a:solidFill>
              <a:ln cmpd="sng">
                <a:noFill/>
                <a:prstDash val="solid"/>
              </a:ln>
              <a:effectLst/>
            </c:spPr>
            <c:extLst>
              <c:ext xmlns:c16="http://schemas.microsoft.com/office/drawing/2014/chart" uri="{C3380CC4-5D6E-409C-BE32-E72D297353CC}">
                <c16:uniqueId val="{00000008-7C44-054F-918D-89B74BB535B0}"/>
              </c:ext>
            </c:extLst>
          </c:dPt>
          <c:dPt>
            <c:idx val="3"/>
            <c:invertIfNegative val="0"/>
            <c:bubble3D val="0"/>
            <c:spPr>
              <a:solidFill>
                <a:srgbClr val="343499"/>
              </a:solidFill>
              <a:ln cmpd="sng">
                <a:noFill/>
                <a:prstDash val="solid"/>
              </a:ln>
              <a:effectLst/>
            </c:spPr>
            <c:extLst>
              <c:ext xmlns:c16="http://schemas.microsoft.com/office/drawing/2014/chart" uri="{C3380CC4-5D6E-409C-BE32-E72D297353CC}">
                <c16:uniqueId val="{00000004-7C44-054F-918D-89B74BB535B0}"/>
              </c:ext>
            </c:extLst>
          </c:dPt>
          <c:dPt>
            <c:idx val="4"/>
            <c:invertIfNegative val="0"/>
            <c:bubble3D val="0"/>
            <c:spPr>
              <a:solidFill>
                <a:srgbClr val="343499"/>
              </a:solidFill>
              <a:ln cmpd="sng">
                <a:noFill/>
                <a:prstDash val="solid"/>
              </a:ln>
              <a:effectLst/>
            </c:spPr>
            <c:extLst>
              <c:ext xmlns:c16="http://schemas.microsoft.com/office/drawing/2014/chart" uri="{C3380CC4-5D6E-409C-BE32-E72D297353CC}">
                <c16:uniqueId val="{00000009-7C44-054F-918D-89B74BB535B0}"/>
              </c:ext>
            </c:extLst>
          </c:dPt>
          <c:dLbls>
            <c:delete val="1"/>
          </c:dLbls>
          <c:cat>
            <c:numRef>
              <c:f>Tabelle1!$A$2:$A$6</c:f>
              <c:numCache>
                <c:formatCode>General</c:formatCode>
                <c:ptCount val="5"/>
                <c:pt idx="0">
                  <c:v>2015</c:v>
                </c:pt>
                <c:pt idx="1">
                  <c:v>2016</c:v>
                </c:pt>
                <c:pt idx="2">
                  <c:v>2017</c:v>
                </c:pt>
                <c:pt idx="3">
                  <c:v>2018</c:v>
                </c:pt>
                <c:pt idx="4">
                  <c:v>2019</c:v>
                </c:pt>
              </c:numCache>
            </c:numRef>
          </c:cat>
          <c:val>
            <c:numRef>
              <c:f>Tabelle1!$C$2:$C$6</c:f>
              <c:numCache>
                <c:formatCode>General</c:formatCode>
                <c:ptCount val="5"/>
                <c:pt idx="0">
                  <c:v>3</c:v>
                </c:pt>
                <c:pt idx="1">
                  <c:v>1.9</c:v>
                </c:pt>
                <c:pt idx="2">
                  <c:v>3.7</c:v>
                </c:pt>
                <c:pt idx="3">
                  <c:v>6</c:v>
                </c:pt>
                <c:pt idx="4">
                  <c:v>21.1</c:v>
                </c:pt>
              </c:numCache>
            </c:numRef>
          </c:val>
          <c:extLst>
            <c:ext xmlns:c16="http://schemas.microsoft.com/office/drawing/2014/chart" uri="{C3380CC4-5D6E-409C-BE32-E72D297353CC}">
              <c16:uniqueId val="{00000005-7C44-054F-918D-89B74BB535B0}"/>
            </c:ext>
          </c:extLst>
        </c:ser>
        <c:dLbls>
          <c:showLegendKey val="0"/>
          <c:showVal val="1"/>
          <c:showCatName val="0"/>
          <c:showSerName val="0"/>
          <c:showPercent val="0"/>
          <c:showBubbleSize val="0"/>
        </c:dLbls>
        <c:gapWidth val="55"/>
        <c:overlap val="100"/>
        <c:axId val="450600431"/>
        <c:axId val="450602159"/>
      </c:barChart>
      <c:catAx>
        <c:axId val="450600431"/>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cap="all" spc="0" normalizeH="0" baseline="0">
                <a:solidFill>
                  <a:srgbClr val="575757"/>
                </a:solidFill>
                <a:latin typeface="Arial" panose="020B0604020202020204" pitchFamily="34" charset="0"/>
                <a:ea typeface="+mn-ea"/>
                <a:cs typeface="Arial" panose="020B0604020202020204" pitchFamily="34" charset="0"/>
              </a:defRPr>
            </a:pPr>
            <a:endParaRPr lang="de-DE"/>
          </a:p>
        </c:txPr>
        <c:crossAx val="450602159"/>
        <c:crosses val="autoZero"/>
        <c:auto val="1"/>
        <c:lblAlgn val="ctr"/>
        <c:lblOffset val="100"/>
        <c:noMultiLvlLbl val="0"/>
      </c:catAx>
      <c:valAx>
        <c:axId val="450602159"/>
        <c:scaling>
          <c:orientation val="minMax"/>
        </c:scaling>
        <c:delete val="0"/>
        <c:axPos val="l"/>
        <c:majorGridlines>
          <c:spPr>
            <a:ln w="0" cap="flat" cmpd="sng" algn="ctr">
              <a:noFill/>
              <a:round/>
            </a:ln>
            <a:effectLst/>
          </c:spPr>
        </c:majorGridlines>
        <c:title>
          <c:tx>
            <c:rich>
              <a:bodyPr rot="-5400000" spcFirstLastPara="1" vertOverflow="ellipsis" vert="horz" wrap="square" anchor="ctr" anchorCtr="1"/>
              <a:lstStyle/>
              <a:p>
                <a:pPr>
                  <a:defRPr sz="1000" b="0" i="0" u="none" strike="noStrike" kern="1200" cap="all" baseline="0">
                    <a:solidFill>
                      <a:srgbClr val="575757"/>
                    </a:solidFill>
                    <a:latin typeface="Arial" panose="020B0604020202020204" pitchFamily="34" charset="0"/>
                    <a:ea typeface="+mn-ea"/>
                    <a:cs typeface="Arial" panose="020B0604020202020204" pitchFamily="34" charset="0"/>
                  </a:defRPr>
                </a:pPr>
                <a:r>
                  <a:rPr lang="de-DE" sz="1000" b="0" i="0" cap="none" dirty="0">
                    <a:solidFill>
                      <a:srgbClr val="585858"/>
                    </a:solidFill>
                    <a:latin typeface="Arial" panose="020B0604020202020204" pitchFamily="34" charset="0"/>
                    <a:cs typeface="Arial" panose="020B0604020202020204" pitchFamily="34" charset="0"/>
                  </a:rPr>
                  <a:t>Investments in </a:t>
                </a:r>
                <a:r>
                  <a:rPr lang="de-DE" sz="1000" b="0" i="0" cap="none" dirty="0" err="1">
                    <a:solidFill>
                      <a:srgbClr val="585858"/>
                    </a:solidFill>
                    <a:latin typeface="Arial" panose="020B0604020202020204" pitchFamily="34" charset="0"/>
                    <a:cs typeface="Arial" panose="020B0604020202020204" pitchFamily="34" charset="0"/>
                  </a:rPr>
                  <a:t>millions</a:t>
                </a:r>
                <a:r>
                  <a:rPr lang="de-DE" sz="1000" b="0" i="0" cap="none" dirty="0">
                    <a:solidFill>
                      <a:srgbClr val="585858"/>
                    </a:solidFill>
                    <a:latin typeface="Arial" panose="020B0604020202020204" pitchFamily="34" charset="0"/>
                    <a:cs typeface="Arial" panose="020B0604020202020204" pitchFamily="34" charset="0"/>
                  </a:rPr>
                  <a:t> €</a:t>
                </a:r>
              </a:p>
            </c:rich>
          </c:tx>
          <c:layout>
            <c:manualLayout>
              <c:xMode val="edge"/>
              <c:yMode val="edge"/>
              <c:x val="7.5194748772776966E-3"/>
              <c:y val="0.30270930751452008"/>
            </c:manualLayout>
          </c:layout>
          <c:overlay val="0"/>
          <c:spPr>
            <a:noFill/>
            <a:ln>
              <a:noFill/>
            </a:ln>
            <a:effectLst/>
          </c:spPr>
          <c:txPr>
            <a:bodyPr rot="-5400000" spcFirstLastPara="1" vertOverflow="ellipsis" vert="horz" wrap="square" anchor="ctr" anchorCtr="1"/>
            <a:lstStyle/>
            <a:p>
              <a:pPr>
                <a:defRPr sz="1000" b="0" i="0" u="none" strike="noStrike" kern="1200" cap="all" baseline="0">
                  <a:solidFill>
                    <a:srgbClr val="575757"/>
                  </a:solidFill>
                  <a:latin typeface="Arial" panose="020B0604020202020204" pitchFamily="34" charset="0"/>
                  <a:ea typeface="+mn-ea"/>
                  <a:cs typeface="Arial" panose="020B0604020202020204" pitchFamily="34" charset="0"/>
                </a:defRPr>
              </a:pPr>
              <a:endParaRPr lang="de-DE"/>
            </a:p>
          </c:txPr>
        </c:title>
        <c:numFmt formatCode="#,##0" sourceLinked="0"/>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rgbClr val="575757"/>
                </a:solidFill>
                <a:latin typeface="Arial" panose="020B0604020202020204" pitchFamily="34" charset="0"/>
                <a:ea typeface="+mn-ea"/>
                <a:cs typeface="Arial" panose="020B0604020202020204" pitchFamily="34" charset="0"/>
              </a:defRPr>
            </a:pPr>
            <a:endParaRPr lang="de-DE"/>
          </a:p>
        </c:txPr>
        <c:crossAx val="4506004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omments/comment1.xml><?xml version="1.0" encoding="utf-8"?>
<p:cmLst xmlns:a="http://schemas.openxmlformats.org/drawingml/2006/main" xmlns:r="http://schemas.openxmlformats.org/officeDocument/2006/relationships" xmlns:p="http://schemas.openxmlformats.org/presentationml/2006/main">
  <p:cm authorId="2" dt="2020-06-15T14:37:11.033" idx="8">
    <p:pos x="7373" y="495"/>
    <p:text>Firmly rooted in the corporate philosophy for almost 30 years
Environmentally friendly production processes, modern packaging concepts
Energy management system according to DIN EN ISO 50001 as one of the first industrial companies worldwide</p:text>
    <p:extLst>
      <p:ext uri="{C676402C-5697-4E1C-873F-D02D1690AC5C}">
        <p15:threadingInfo xmlns:p15="http://schemas.microsoft.com/office/powerpoint/2012/main" timeZoneBias="-1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138C07A5-13EE-4843-AE70-BFE087DEBCD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22EBA71A-5FB5-41B8-8933-07BF635E49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6016F53-FBB7-41E9-B2EE-CB41273DA908}" type="datetimeFigureOut">
              <a:rPr lang="de-DE" smtClean="0"/>
              <a:t>07.08.2020</a:t>
            </a:fld>
            <a:endParaRPr lang="de-DE"/>
          </a:p>
        </p:txBody>
      </p:sp>
      <p:sp>
        <p:nvSpPr>
          <p:cNvPr id="4" name="Fußzeilenplatzhalter 3">
            <a:extLst>
              <a:ext uri="{FF2B5EF4-FFF2-40B4-BE49-F238E27FC236}">
                <a16:creationId xmlns:a16="http://schemas.microsoft.com/office/drawing/2014/main" id="{AB87F26C-7574-4C45-83CD-E9ECAC14338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2192A71B-297E-4543-A619-8C7EF862B4E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987F8F2-BF89-48AE-A67A-7EC472C7FE05}" type="slidenum">
              <a:rPr lang="de-DE" smtClean="0"/>
              <a:t>‹Nr.›</a:t>
            </a:fld>
            <a:endParaRPr lang="de-DE"/>
          </a:p>
        </p:txBody>
      </p:sp>
    </p:spTree>
    <p:extLst>
      <p:ext uri="{BB962C8B-B14F-4D97-AF65-F5344CB8AC3E}">
        <p14:creationId xmlns:p14="http://schemas.microsoft.com/office/powerpoint/2010/main" val="27850672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963A95-0E4B-49B7-914E-8F52BD6AE065}" type="datetimeFigureOut">
              <a:rPr lang="de-DE" smtClean="0"/>
              <a:t>07.08.2020</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E483E9-8735-4DAC-AAD3-4F20214BD2D3}" type="slidenum">
              <a:rPr lang="de-DE" smtClean="0"/>
              <a:t>‹Nr.›</a:t>
            </a:fld>
            <a:endParaRPr lang="de-DE"/>
          </a:p>
        </p:txBody>
      </p:sp>
    </p:spTree>
    <p:extLst>
      <p:ext uri="{BB962C8B-B14F-4D97-AF65-F5344CB8AC3E}">
        <p14:creationId xmlns:p14="http://schemas.microsoft.com/office/powerpoint/2010/main" val="2651903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361950"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717550"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1079500"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435100"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en-US" sz="1800"/>
              <a:t>Speaker: Filipe</a:t>
            </a:r>
          </a:p>
          <a:p>
            <a:endParaRPr lang="de-DE" sz="1200" kern="1200">
              <a:solidFill>
                <a:schemeClr val="tx1"/>
              </a:solidFill>
              <a:effectLst/>
              <a:latin typeface="+mn-lt"/>
              <a:ea typeface="+mn-ea"/>
              <a:cs typeface="+mn-cs"/>
            </a:endParaRPr>
          </a:p>
          <a:p>
            <a:r>
              <a:rPr lang="de-DE" sz="1200" kern="1200" err="1">
                <a:solidFill>
                  <a:schemeClr val="tx1"/>
                </a:solidFill>
                <a:effectLst/>
                <a:latin typeface="+mn-lt"/>
                <a:ea typeface="+mn-ea"/>
                <a:cs typeface="+mn-cs"/>
              </a:rPr>
              <a:t>Three</a:t>
            </a:r>
            <a:r>
              <a:rPr lang="de-DE" sz="1200" kern="1200">
                <a:solidFill>
                  <a:schemeClr val="tx1"/>
                </a:solidFill>
                <a:effectLst/>
                <a:latin typeface="+mn-lt"/>
                <a:ea typeface="+mn-ea"/>
                <a:cs typeface="+mn-cs"/>
              </a:rPr>
              <a:t> </a:t>
            </a:r>
            <a:r>
              <a:rPr lang="de-DE" sz="1200" kern="1200" err="1">
                <a:solidFill>
                  <a:schemeClr val="tx1"/>
                </a:solidFill>
                <a:effectLst/>
                <a:latin typeface="+mn-lt"/>
                <a:ea typeface="+mn-ea"/>
                <a:cs typeface="+mn-cs"/>
              </a:rPr>
              <a:t>pillars</a:t>
            </a:r>
            <a:r>
              <a:rPr lang="de-DE" sz="1200" kern="1200">
                <a:solidFill>
                  <a:schemeClr val="tx1"/>
                </a:solidFill>
                <a:effectLst/>
                <a:latin typeface="+mn-lt"/>
                <a:ea typeface="+mn-ea"/>
                <a:cs typeface="+mn-cs"/>
              </a:rPr>
              <a:t> </a:t>
            </a:r>
            <a:r>
              <a:rPr lang="de-DE" sz="1200" kern="1200" err="1">
                <a:solidFill>
                  <a:schemeClr val="tx1"/>
                </a:solidFill>
                <a:effectLst/>
                <a:latin typeface="+mn-lt"/>
                <a:ea typeface="+mn-ea"/>
                <a:cs typeface="+mn-cs"/>
              </a:rPr>
              <a:t>that</a:t>
            </a:r>
            <a:r>
              <a:rPr lang="de-DE" sz="1200" kern="1200">
                <a:solidFill>
                  <a:schemeClr val="tx1"/>
                </a:solidFill>
                <a:effectLst/>
                <a:latin typeface="+mn-lt"/>
                <a:ea typeface="+mn-ea"/>
                <a:cs typeface="+mn-cs"/>
              </a:rPr>
              <a:t> </a:t>
            </a:r>
            <a:r>
              <a:rPr lang="de-DE" sz="1200" kern="1200" err="1">
                <a:solidFill>
                  <a:schemeClr val="tx1"/>
                </a:solidFill>
                <a:effectLst/>
                <a:latin typeface="+mn-lt"/>
                <a:ea typeface="+mn-ea"/>
                <a:cs typeface="+mn-cs"/>
              </a:rPr>
              <a:t>are</a:t>
            </a:r>
            <a:r>
              <a:rPr lang="de-DE" sz="1200" kern="1200">
                <a:solidFill>
                  <a:schemeClr val="tx1"/>
                </a:solidFill>
                <a:effectLst/>
                <a:latin typeface="+mn-lt"/>
                <a:ea typeface="+mn-ea"/>
                <a:cs typeface="+mn-cs"/>
              </a:rPr>
              <a:t> </a:t>
            </a:r>
            <a:r>
              <a:rPr lang="de-DE" sz="1200" kern="1200" err="1">
                <a:solidFill>
                  <a:schemeClr val="tx1"/>
                </a:solidFill>
                <a:effectLst/>
                <a:latin typeface="+mn-lt"/>
                <a:ea typeface="+mn-ea"/>
                <a:cs typeface="+mn-cs"/>
              </a:rPr>
              <a:t>here</a:t>
            </a:r>
            <a:r>
              <a:rPr lang="de-DE" sz="1200" kern="1200">
                <a:solidFill>
                  <a:schemeClr val="tx1"/>
                </a:solidFill>
                <a:effectLst/>
                <a:latin typeface="+mn-lt"/>
                <a:ea typeface="+mn-ea"/>
                <a:cs typeface="+mn-cs"/>
              </a:rPr>
              <a:t> </a:t>
            </a:r>
            <a:r>
              <a:rPr lang="de-DE" sz="1200" kern="1200" err="1">
                <a:solidFill>
                  <a:schemeClr val="tx1"/>
                </a:solidFill>
                <a:effectLst/>
                <a:latin typeface="+mn-lt"/>
                <a:ea typeface="+mn-ea"/>
                <a:cs typeface="+mn-cs"/>
              </a:rPr>
              <a:t>to</a:t>
            </a:r>
            <a:r>
              <a:rPr lang="de-DE" sz="1200" kern="1200">
                <a:solidFill>
                  <a:schemeClr val="tx1"/>
                </a:solidFill>
                <a:effectLst/>
                <a:latin typeface="+mn-lt"/>
                <a:ea typeface="+mn-ea"/>
                <a:cs typeface="+mn-cs"/>
              </a:rPr>
              <a:t> </a:t>
            </a:r>
            <a:r>
              <a:rPr lang="de-DE" sz="1200" kern="1200" err="1">
                <a:solidFill>
                  <a:schemeClr val="tx1"/>
                </a:solidFill>
                <a:effectLst/>
                <a:latin typeface="+mn-lt"/>
                <a:ea typeface="+mn-ea"/>
                <a:cs typeface="+mn-cs"/>
              </a:rPr>
              <a:t>guide</a:t>
            </a:r>
            <a:r>
              <a:rPr lang="de-DE" sz="1200" kern="1200">
                <a:solidFill>
                  <a:schemeClr val="tx1"/>
                </a:solidFill>
                <a:effectLst/>
                <a:latin typeface="+mn-lt"/>
                <a:ea typeface="+mn-ea"/>
                <a:cs typeface="+mn-cs"/>
              </a:rPr>
              <a:t> </a:t>
            </a:r>
            <a:r>
              <a:rPr lang="de-DE" sz="1200" kern="1200" err="1">
                <a:solidFill>
                  <a:schemeClr val="tx1"/>
                </a:solidFill>
                <a:effectLst/>
                <a:latin typeface="+mn-lt"/>
                <a:ea typeface="+mn-ea"/>
                <a:cs typeface="+mn-cs"/>
              </a:rPr>
              <a:t>us</a:t>
            </a:r>
            <a:r>
              <a:rPr lang="de-DE" sz="1200" kern="1200">
                <a:solidFill>
                  <a:schemeClr val="tx1"/>
                </a:solidFill>
                <a:effectLst/>
                <a:latin typeface="+mn-lt"/>
                <a:ea typeface="+mn-ea"/>
                <a:cs typeface="+mn-cs"/>
              </a:rPr>
              <a:t> in </a:t>
            </a:r>
            <a:r>
              <a:rPr lang="de-DE" sz="1200" kern="1200" err="1">
                <a:solidFill>
                  <a:schemeClr val="tx1"/>
                </a:solidFill>
                <a:effectLst/>
                <a:latin typeface="+mn-lt"/>
                <a:ea typeface="+mn-ea"/>
                <a:cs typeface="+mn-cs"/>
              </a:rPr>
              <a:t>our</a:t>
            </a:r>
            <a:r>
              <a:rPr lang="de-DE" sz="1200" kern="1200">
                <a:solidFill>
                  <a:schemeClr val="tx1"/>
                </a:solidFill>
                <a:effectLst/>
                <a:latin typeface="+mn-lt"/>
                <a:ea typeface="+mn-ea"/>
                <a:cs typeface="+mn-cs"/>
              </a:rPr>
              <a:t> </a:t>
            </a:r>
            <a:r>
              <a:rPr lang="de-DE" sz="1200" kern="1200" err="1">
                <a:solidFill>
                  <a:schemeClr val="tx1"/>
                </a:solidFill>
                <a:effectLst/>
                <a:latin typeface="+mn-lt"/>
                <a:ea typeface="+mn-ea"/>
                <a:cs typeface="+mn-cs"/>
              </a:rPr>
              <a:t>mission</a:t>
            </a:r>
            <a:endParaRPr lang="de-DE" sz="1200" kern="1200">
              <a:solidFill>
                <a:schemeClr val="tx1"/>
              </a:solidFill>
              <a:effectLst/>
              <a:latin typeface="+mn-lt"/>
              <a:ea typeface="+mn-ea"/>
              <a:cs typeface="+mn-cs"/>
            </a:endParaRPr>
          </a:p>
          <a:p>
            <a:r>
              <a:rPr lang="de-DE" sz="1200" kern="1200">
                <a:solidFill>
                  <a:schemeClr val="tx1"/>
                </a:solidFill>
                <a:effectLst/>
                <a:latin typeface="+mn-lt"/>
                <a:ea typeface="+mn-ea"/>
                <a:cs typeface="+mn-cs"/>
              </a:rPr>
              <a:t>Move </a:t>
            </a:r>
            <a:r>
              <a:rPr lang="de-DE" sz="1200" kern="1200" err="1">
                <a:solidFill>
                  <a:schemeClr val="tx1"/>
                </a:solidFill>
                <a:effectLst/>
                <a:latin typeface="+mn-lt"/>
                <a:ea typeface="+mn-ea"/>
                <a:cs typeface="+mn-cs"/>
              </a:rPr>
              <a:t>away</a:t>
            </a:r>
            <a:r>
              <a:rPr lang="de-DE" sz="1200" kern="1200">
                <a:solidFill>
                  <a:schemeClr val="tx1"/>
                </a:solidFill>
                <a:effectLst/>
                <a:latin typeface="+mn-lt"/>
                <a:ea typeface="+mn-ea"/>
                <a:cs typeface="+mn-cs"/>
              </a:rPr>
              <a:t> </a:t>
            </a:r>
            <a:r>
              <a:rPr lang="de-DE" sz="1200" kern="1200" err="1">
                <a:solidFill>
                  <a:schemeClr val="tx1"/>
                </a:solidFill>
                <a:effectLst/>
                <a:latin typeface="+mn-lt"/>
                <a:ea typeface="+mn-ea"/>
                <a:cs typeface="+mn-cs"/>
              </a:rPr>
              <a:t>from</a:t>
            </a:r>
            <a:r>
              <a:rPr lang="de-DE" sz="1200" kern="1200">
                <a:solidFill>
                  <a:schemeClr val="tx1"/>
                </a:solidFill>
                <a:effectLst/>
                <a:latin typeface="+mn-lt"/>
                <a:ea typeface="+mn-ea"/>
                <a:cs typeface="+mn-cs"/>
              </a:rPr>
              <a:t> </a:t>
            </a:r>
            <a:r>
              <a:rPr lang="de-DE" sz="1200" kern="1200" err="1">
                <a:solidFill>
                  <a:schemeClr val="tx1"/>
                </a:solidFill>
                <a:effectLst/>
                <a:latin typeface="+mn-lt"/>
                <a:ea typeface="+mn-ea"/>
                <a:cs typeface="+mn-cs"/>
              </a:rPr>
              <a:t>single</a:t>
            </a:r>
            <a:r>
              <a:rPr lang="de-DE" sz="1200" kern="1200">
                <a:solidFill>
                  <a:schemeClr val="tx1"/>
                </a:solidFill>
                <a:effectLst/>
                <a:latin typeface="+mn-lt"/>
                <a:ea typeface="+mn-ea"/>
                <a:cs typeface="+mn-cs"/>
              </a:rPr>
              <a:t> </a:t>
            </a:r>
            <a:r>
              <a:rPr lang="de-DE" sz="1200" kern="1200" err="1">
                <a:solidFill>
                  <a:schemeClr val="tx1"/>
                </a:solidFill>
                <a:effectLst/>
                <a:latin typeface="+mn-lt"/>
                <a:ea typeface="+mn-ea"/>
                <a:cs typeface="+mn-cs"/>
              </a:rPr>
              <a:t>product</a:t>
            </a:r>
            <a:r>
              <a:rPr lang="de-DE" sz="1200" kern="1200">
                <a:solidFill>
                  <a:schemeClr val="tx1"/>
                </a:solidFill>
                <a:effectLst/>
                <a:latin typeface="+mn-lt"/>
                <a:ea typeface="+mn-ea"/>
                <a:cs typeface="+mn-cs"/>
              </a:rPr>
              <a:t> </a:t>
            </a:r>
            <a:r>
              <a:rPr lang="de-DE" sz="1200" kern="1200" err="1">
                <a:solidFill>
                  <a:schemeClr val="tx1"/>
                </a:solidFill>
                <a:effectLst/>
                <a:latin typeface="+mn-lt"/>
                <a:ea typeface="+mn-ea"/>
                <a:cs typeface="+mn-cs"/>
              </a:rPr>
              <a:t>thinking</a:t>
            </a:r>
            <a:r>
              <a:rPr lang="de-DE" sz="1200" kern="1200">
                <a:solidFill>
                  <a:schemeClr val="tx1"/>
                </a:solidFill>
                <a:effectLst/>
                <a:latin typeface="+mn-lt"/>
                <a:ea typeface="+mn-ea"/>
                <a:cs typeface="+mn-cs"/>
              </a:rPr>
              <a:t> </a:t>
            </a:r>
            <a:r>
              <a:rPr lang="de-DE" sz="1200" kern="1200" err="1">
                <a:solidFill>
                  <a:schemeClr val="tx1"/>
                </a:solidFill>
                <a:effectLst/>
                <a:latin typeface="+mn-lt"/>
                <a:ea typeface="+mn-ea"/>
                <a:cs typeface="+mn-cs"/>
              </a:rPr>
              <a:t>into</a:t>
            </a:r>
            <a:r>
              <a:rPr lang="de-DE" sz="1200" kern="1200">
                <a:solidFill>
                  <a:schemeClr val="tx1"/>
                </a:solidFill>
                <a:effectLst/>
                <a:latin typeface="+mn-lt"/>
                <a:ea typeface="+mn-ea"/>
                <a:cs typeface="+mn-cs"/>
              </a:rPr>
              <a:t> </a:t>
            </a:r>
            <a:r>
              <a:rPr lang="de-DE" sz="1200" kern="1200" err="1">
                <a:solidFill>
                  <a:schemeClr val="tx1"/>
                </a:solidFill>
                <a:effectLst/>
                <a:latin typeface="+mn-lt"/>
                <a:ea typeface="+mn-ea"/>
                <a:cs typeface="+mn-cs"/>
              </a:rPr>
              <a:t>benefit-driven</a:t>
            </a:r>
            <a:r>
              <a:rPr lang="de-DE" sz="1200" kern="1200">
                <a:solidFill>
                  <a:schemeClr val="tx1"/>
                </a:solidFill>
                <a:effectLst/>
                <a:latin typeface="+mn-lt"/>
                <a:ea typeface="+mn-ea"/>
                <a:cs typeface="+mn-cs"/>
              </a:rPr>
              <a:t> </a:t>
            </a:r>
            <a:r>
              <a:rPr lang="de-DE" sz="1200" kern="1200" err="1">
                <a:solidFill>
                  <a:schemeClr val="tx1"/>
                </a:solidFill>
                <a:effectLst/>
                <a:latin typeface="+mn-lt"/>
                <a:ea typeface="+mn-ea"/>
                <a:cs typeface="+mn-cs"/>
              </a:rPr>
              <a:t>offering</a:t>
            </a:r>
            <a:endParaRPr lang="de-DE" sz="1200" kern="1200">
              <a:solidFill>
                <a:schemeClr val="tx1"/>
              </a:solidFill>
              <a:effectLst/>
              <a:latin typeface="+mn-lt"/>
              <a:ea typeface="+mn-ea"/>
              <a:cs typeface="+mn-cs"/>
            </a:endParaRPr>
          </a:p>
          <a:p>
            <a:r>
              <a:rPr lang="de-DE" sz="1200" kern="1200" err="1">
                <a:solidFill>
                  <a:schemeClr val="tx1"/>
                </a:solidFill>
                <a:effectLst/>
                <a:latin typeface="+mn-lt"/>
                <a:ea typeface="+mn-ea"/>
                <a:cs typeface="+mn-cs"/>
              </a:rPr>
              <a:t>Communicate</a:t>
            </a:r>
            <a:r>
              <a:rPr lang="de-DE" sz="1200" kern="1200">
                <a:solidFill>
                  <a:schemeClr val="tx1"/>
                </a:solidFill>
                <a:effectLst/>
                <a:latin typeface="+mn-lt"/>
                <a:ea typeface="+mn-ea"/>
                <a:cs typeface="+mn-cs"/>
              </a:rPr>
              <a:t> in </a:t>
            </a:r>
            <a:r>
              <a:rPr lang="de-DE" sz="1200" kern="1200" err="1">
                <a:solidFill>
                  <a:schemeClr val="tx1"/>
                </a:solidFill>
                <a:effectLst/>
                <a:latin typeface="+mn-lt"/>
                <a:ea typeface="+mn-ea"/>
                <a:cs typeface="+mn-cs"/>
              </a:rPr>
              <a:t>every</a:t>
            </a:r>
            <a:r>
              <a:rPr lang="de-DE" sz="1200" kern="1200">
                <a:solidFill>
                  <a:schemeClr val="tx1"/>
                </a:solidFill>
                <a:effectLst/>
                <a:latin typeface="+mn-lt"/>
                <a:ea typeface="+mn-ea"/>
                <a:cs typeface="+mn-cs"/>
              </a:rPr>
              <a:t> </a:t>
            </a:r>
            <a:r>
              <a:rPr lang="de-DE" sz="1200" kern="1200" err="1">
                <a:solidFill>
                  <a:schemeClr val="tx1"/>
                </a:solidFill>
                <a:effectLst/>
                <a:latin typeface="+mn-lt"/>
                <a:ea typeface="+mn-ea"/>
                <a:cs typeface="+mn-cs"/>
              </a:rPr>
              <a:t>single</a:t>
            </a:r>
            <a:r>
              <a:rPr lang="de-DE" sz="1200" kern="1200">
                <a:solidFill>
                  <a:schemeClr val="tx1"/>
                </a:solidFill>
                <a:effectLst/>
                <a:latin typeface="+mn-lt"/>
                <a:ea typeface="+mn-ea"/>
                <a:cs typeface="+mn-cs"/>
              </a:rPr>
              <a:t> </a:t>
            </a:r>
            <a:r>
              <a:rPr lang="de-DE" sz="1200" kern="1200" err="1">
                <a:solidFill>
                  <a:schemeClr val="tx1"/>
                </a:solidFill>
                <a:effectLst/>
                <a:latin typeface="+mn-lt"/>
                <a:ea typeface="+mn-ea"/>
                <a:cs typeface="+mn-cs"/>
              </a:rPr>
              <a:t>interaction</a:t>
            </a:r>
            <a:r>
              <a:rPr lang="de-DE" sz="1200" kern="1200">
                <a:solidFill>
                  <a:schemeClr val="tx1"/>
                </a:solidFill>
                <a:effectLst/>
                <a:latin typeface="+mn-lt"/>
                <a:ea typeface="+mn-ea"/>
                <a:cs typeface="+mn-cs"/>
              </a:rPr>
              <a:t> </a:t>
            </a:r>
            <a:r>
              <a:rPr lang="de-DE" sz="1200" kern="1200" err="1">
                <a:solidFill>
                  <a:schemeClr val="tx1"/>
                </a:solidFill>
                <a:effectLst/>
                <a:latin typeface="+mn-lt"/>
                <a:ea typeface="+mn-ea"/>
                <a:cs typeface="+mn-cs"/>
              </a:rPr>
              <a:t>we</a:t>
            </a:r>
            <a:r>
              <a:rPr lang="de-DE" sz="1200" kern="1200">
                <a:solidFill>
                  <a:schemeClr val="tx1"/>
                </a:solidFill>
                <a:effectLst/>
                <a:latin typeface="+mn-lt"/>
                <a:ea typeface="+mn-ea"/>
                <a:cs typeface="+mn-cs"/>
              </a:rPr>
              <a:t> </a:t>
            </a:r>
            <a:r>
              <a:rPr lang="de-DE" sz="1200" kern="1200" err="1">
                <a:solidFill>
                  <a:schemeClr val="tx1"/>
                </a:solidFill>
                <a:effectLst/>
                <a:latin typeface="+mn-lt"/>
                <a:ea typeface="+mn-ea"/>
                <a:cs typeface="+mn-cs"/>
              </a:rPr>
              <a:t>have</a:t>
            </a:r>
            <a:endParaRPr lang="de-DE" sz="1200" kern="1200">
              <a:solidFill>
                <a:schemeClr val="tx1"/>
              </a:solidFill>
              <a:effectLst/>
              <a:latin typeface="+mn-lt"/>
              <a:ea typeface="+mn-ea"/>
              <a:cs typeface="+mn-cs"/>
            </a:endParaRPr>
          </a:p>
          <a:p>
            <a:endParaRPr lang="de-DE" sz="1200" kern="1200">
              <a:solidFill>
                <a:schemeClr val="tx1"/>
              </a:solidFill>
              <a:effectLst/>
              <a:latin typeface="+mn-lt"/>
              <a:ea typeface="+mn-ea"/>
              <a:cs typeface="+mn-cs"/>
            </a:endParaRPr>
          </a:p>
        </p:txBody>
      </p:sp>
      <p:sp>
        <p:nvSpPr>
          <p:cNvPr id="4" name="Foliennummernplatzhalter 3"/>
          <p:cNvSpPr>
            <a:spLocks noGrp="1"/>
          </p:cNvSpPr>
          <p:nvPr>
            <p:ph type="sldNum" sz="quarter" idx="5"/>
          </p:nvPr>
        </p:nvSpPr>
        <p:spPr/>
        <p:txBody>
          <a:bodyPr/>
          <a:lstStyle/>
          <a:p>
            <a:fld id="{E7E483E9-8735-4DAC-AAD3-4F20214BD2D3}" type="slidenum">
              <a:rPr lang="de-DE" smtClean="0"/>
              <a:t>17</a:t>
            </a:fld>
            <a:endParaRPr lang="de-DE"/>
          </a:p>
        </p:txBody>
      </p:sp>
    </p:spTree>
    <p:extLst>
      <p:ext uri="{BB962C8B-B14F-4D97-AF65-F5344CB8AC3E}">
        <p14:creationId xmlns:p14="http://schemas.microsoft.com/office/powerpoint/2010/main" val="15170883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D2914C4F-D3BC-459D-8DC2-EF58818576D6}"/>
              </a:ext>
            </a:extLst>
          </p:cNvPr>
          <p:cNvSpPr>
            <a:spLocks noGrp="1"/>
          </p:cNvSpPr>
          <p:nvPr>
            <p:ph type="subTitle" idx="1" hasCustomPrompt="1"/>
          </p:nvPr>
        </p:nvSpPr>
        <p:spPr>
          <a:xfrm>
            <a:off x="209550" y="6561348"/>
            <a:ext cx="11772900" cy="180020"/>
          </a:xfrm>
        </p:spPr>
        <p:txBody>
          <a:bodyPr/>
          <a:lstStyle>
            <a:lvl1pPr marL="0" indent="0" algn="l">
              <a:buNone/>
              <a:defRPr sz="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Date | Author | Distribution List</a:t>
            </a:r>
          </a:p>
        </p:txBody>
      </p:sp>
      <p:sp>
        <p:nvSpPr>
          <p:cNvPr id="8" name="Titel 7">
            <a:extLst>
              <a:ext uri="{FF2B5EF4-FFF2-40B4-BE49-F238E27FC236}">
                <a16:creationId xmlns:a16="http://schemas.microsoft.com/office/drawing/2014/main" id="{2E5ED6C2-ADA8-4ED8-963D-60939AB6DFA7}"/>
              </a:ext>
            </a:extLst>
          </p:cNvPr>
          <p:cNvSpPr>
            <a:spLocks noGrp="1"/>
          </p:cNvSpPr>
          <p:nvPr>
            <p:ph type="title" hasCustomPrompt="1"/>
          </p:nvPr>
        </p:nvSpPr>
        <p:spPr/>
        <p:txBody>
          <a:bodyPr/>
          <a:lstStyle/>
          <a:p>
            <a:r>
              <a:rPr lang="en-US" noProof="0" dirty="0"/>
              <a:t>Headline</a:t>
            </a:r>
          </a:p>
        </p:txBody>
      </p:sp>
      <p:sp>
        <p:nvSpPr>
          <p:cNvPr id="10" name="Bildplatzhalter 6">
            <a:extLst>
              <a:ext uri="{FF2B5EF4-FFF2-40B4-BE49-F238E27FC236}">
                <a16:creationId xmlns:a16="http://schemas.microsoft.com/office/drawing/2014/main" id="{E5A8481E-7BC4-4143-B50A-981F95950C92}"/>
              </a:ext>
            </a:extLst>
          </p:cNvPr>
          <p:cNvSpPr>
            <a:spLocks noGrp="1"/>
          </p:cNvSpPr>
          <p:nvPr>
            <p:ph type="pic" sz="quarter" idx="10" hasCustomPrompt="1"/>
          </p:nvPr>
        </p:nvSpPr>
        <p:spPr>
          <a:xfrm>
            <a:off x="209550" y="1285874"/>
            <a:ext cx="11772900" cy="5130801"/>
          </a:xfrm>
          <a:solidFill>
            <a:schemeClr val="bg2">
              <a:lumMod val="90000"/>
            </a:schemeClr>
          </a:solidFill>
        </p:spPr>
        <p:txBody>
          <a:bodyPr anchor="ctr"/>
          <a:lstStyle>
            <a:lvl1pPr marL="0" indent="0" algn="ctr">
              <a:buNone/>
              <a:defRPr sz="1400"/>
            </a:lvl1pPr>
          </a:lstStyle>
          <a:p>
            <a:r>
              <a:rPr lang="en-US" noProof="0"/>
              <a:t>Picture</a:t>
            </a:r>
          </a:p>
        </p:txBody>
      </p:sp>
      <p:pic>
        <p:nvPicPr>
          <p:cNvPr id="6" name="Grafik 5">
            <a:extLst>
              <a:ext uri="{FF2B5EF4-FFF2-40B4-BE49-F238E27FC236}">
                <a16:creationId xmlns:a16="http://schemas.microsoft.com/office/drawing/2014/main" id="{CFF9E6DB-0330-47C4-AC3A-9430F9464C2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4792" y="206251"/>
            <a:ext cx="1177657" cy="213385"/>
          </a:xfrm>
          <a:prstGeom prst="rect">
            <a:avLst/>
          </a:prstGeom>
        </p:spPr>
      </p:pic>
    </p:spTree>
    <p:extLst>
      <p:ext uri="{BB962C8B-B14F-4D97-AF65-F5344CB8AC3E}">
        <p14:creationId xmlns:p14="http://schemas.microsoft.com/office/powerpoint/2010/main" val="3275692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Picture (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7A4849-7502-4E70-9321-8B1BBD624BFD}"/>
              </a:ext>
            </a:extLst>
          </p:cNvPr>
          <p:cNvSpPr>
            <a:spLocks noGrp="1"/>
          </p:cNvSpPr>
          <p:nvPr>
            <p:ph type="title" hasCustomPrompt="1"/>
          </p:nvPr>
        </p:nvSpPr>
        <p:spPr/>
        <p:txBody>
          <a:bodyPr/>
          <a:lstStyle/>
          <a:p>
            <a:r>
              <a:rPr lang="en-US" noProof="0"/>
              <a:t>Headline</a:t>
            </a:r>
          </a:p>
        </p:txBody>
      </p:sp>
      <p:sp>
        <p:nvSpPr>
          <p:cNvPr id="7" name="Bildplatzhalter 6">
            <a:extLst>
              <a:ext uri="{FF2B5EF4-FFF2-40B4-BE49-F238E27FC236}">
                <a16:creationId xmlns:a16="http://schemas.microsoft.com/office/drawing/2014/main" id="{B916A559-4343-4F1D-825D-4508B17FB4A8}"/>
              </a:ext>
            </a:extLst>
          </p:cNvPr>
          <p:cNvSpPr>
            <a:spLocks noGrp="1"/>
          </p:cNvSpPr>
          <p:nvPr>
            <p:ph type="pic" sz="quarter" idx="10" hasCustomPrompt="1"/>
          </p:nvPr>
        </p:nvSpPr>
        <p:spPr>
          <a:xfrm>
            <a:off x="6096000" y="1495425"/>
            <a:ext cx="5664200" cy="4129819"/>
          </a:xfrm>
          <a:solidFill>
            <a:schemeClr val="bg2">
              <a:lumMod val="90000"/>
            </a:schemeClr>
          </a:solidFill>
        </p:spPr>
        <p:txBody>
          <a:bodyPr anchor="ctr"/>
          <a:lstStyle>
            <a:lvl1pPr marL="0" indent="0" algn="ctr">
              <a:buNone/>
              <a:defRPr sz="1400"/>
            </a:lvl1pPr>
          </a:lstStyle>
          <a:p>
            <a:r>
              <a:rPr lang="en-US" noProof="0"/>
              <a:t>Picture</a:t>
            </a:r>
          </a:p>
        </p:txBody>
      </p:sp>
    </p:spTree>
    <p:extLst>
      <p:ext uri="{BB962C8B-B14F-4D97-AF65-F5344CB8AC3E}">
        <p14:creationId xmlns:p14="http://schemas.microsoft.com/office/powerpoint/2010/main" val="3955077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Picture (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7A4849-7502-4E70-9321-8B1BBD624BFD}"/>
              </a:ext>
            </a:extLst>
          </p:cNvPr>
          <p:cNvSpPr>
            <a:spLocks noGrp="1"/>
          </p:cNvSpPr>
          <p:nvPr>
            <p:ph type="title" hasCustomPrompt="1"/>
          </p:nvPr>
        </p:nvSpPr>
        <p:spPr/>
        <p:txBody>
          <a:bodyPr/>
          <a:lstStyle/>
          <a:p>
            <a:r>
              <a:rPr lang="en-US" noProof="0"/>
              <a:t>Headline</a:t>
            </a:r>
          </a:p>
        </p:txBody>
      </p:sp>
      <p:sp>
        <p:nvSpPr>
          <p:cNvPr id="7" name="Bildplatzhalter 6">
            <a:extLst>
              <a:ext uri="{FF2B5EF4-FFF2-40B4-BE49-F238E27FC236}">
                <a16:creationId xmlns:a16="http://schemas.microsoft.com/office/drawing/2014/main" id="{B916A559-4343-4F1D-825D-4508B17FB4A8}"/>
              </a:ext>
            </a:extLst>
          </p:cNvPr>
          <p:cNvSpPr>
            <a:spLocks noGrp="1"/>
          </p:cNvSpPr>
          <p:nvPr>
            <p:ph type="pic" sz="quarter" idx="10" hasCustomPrompt="1"/>
          </p:nvPr>
        </p:nvSpPr>
        <p:spPr>
          <a:xfrm>
            <a:off x="7986712" y="1495425"/>
            <a:ext cx="3773487" cy="4129819"/>
          </a:xfrm>
          <a:solidFill>
            <a:schemeClr val="bg2">
              <a:lumMod val="90000"/>
            </a:schemeClr>
          </a:solidFill>
        </p:spPr>
        <p:txBody>
          <a:bodyPr anchor="ctr"/>
          <a:lstStyle>
            <a:lvl1pPr marL="0" indent="0" algn="ctr">
              <a:buNone/>
              <a:defRPr sz="1400"/>
            </a:lvl1pPr>
          </a:lstStyle>
          <a:p>
            <a:r>
              <a:rPr lang="en-US" noProof="0"/>
              <a:t>Picture</a:t>
            </a:r>
          </a:p>
        </p:txBody>
      </p:sp>
    </p:spTree>
    <p:extLst>
      <p:ext uri="{BB962C8B-B14F-4D97-AF65-F5344CB8AC3E}">
        <p14:creationId xmlns:p14="http://schemas.microsoft.com/office/powerpoint/2010/main" val="112099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am (14)">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7A4849-7502-4E70-9321-8B1BBD624BFD}"/>
              </a:ext>
            </a:extLst>
          </p:cNvPr>
          <p:cNvSpPr>
            <a:spLocks noGrp="1"/>
          </p:cNvSpPr>
          <p:nvPr>
            <p:ph type="title" hasCustomPrompt="1"/>
          </p:nvPr>
        </p:nvSpPr>
        <p:spPr/>
        <p:txBody>
          <a:bodyPr/>
          <a:lstStyle/>
          <a:p>
            <a:r>
              <a:rPr lang="en-US" noProof="0"/>
              <a:t>Headline</a:t>
            </a:r>
          </a:p>
        </p:txBody>
      </p:sp>
      <p:sp>
        <p:nvSpPr>
          <p:cNvPr id="7" name="Bildplatzhalter 6">
            <a:extLst>
              <a:ext uri="{FF2B5EF4-FFF2-40B4-BE49-F238E27FC236}">
                <a16:creationId xmlns:a16="http://schemas.microsoft.com/office/drawing/2014/main" id="{B916A559-4343-4F1D-825D-4508B17FB4A8}"/>
              </a:ext>
            </a:extLst>
          </p:cNvPr>
          <p:cNvSpPr>
            <a:spLocks noGrp="1"/>
          </p:cNvSpPr>
          <p:nvPr>
            <p:ph type="pic" sz="quarter" idx="10" hasCustomPrompt="1"/>
          </p:nvPr>
        </p:nvSpPr>
        <p:spPr>
          <a:xfrm>
            <a:off x="431800" y="4077072"/>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5" name="Textplatzhalter 4">
            <a:extLst>
              <a:ext uri="{FF2B5EF4-FFF2-40B4-BE49-F238E27FC236}">
                <a16:creationId xmlns:a16="http://schemas.microsoft.com/office/drawing/2014/main" id="{9AD9858B-151A-4E16-B5CD-F10A9A03C106}"/>
              </a:ext>
            </a:extLst>
          </p:cNvPr>
          <p:cNvSpPr>
            <a:spLocks noGrp="1"/>
          </p:cNvSpPr>
          <p:nvPr>
            <p:ph type="body" sz="quarter" idx="11" hasCustomPrompt="1"/>
          </p:nvPr>
        </p:nvSpPr>
        <p:spPr>
          <a:xfrm>
            <a:off x="431801" y="5481030"/>
            <a:ext cx="1260000" cy="540258"/>
          </a:xfrm>
        </p:spPr>
        <p:txBody>
          <a:bodyPr/>
          <a:lstStyle>
            <a:lvl1pPr marL="0" indent="0" algn="ctr">
              <a:buNone/>
              <a:defRPr sz="1000" b="1">
                <a:solidFill>
                  <a:schemeClr val="accent1"/>
                </a:solidFill>
              </a:defRPr>
            </a:lvl1pPr>
          </a:lstStyle>
          <a:p>
            <a:pPr lvl="0"/>
            <a:r>
              <a:rPr lang="en-US" noProof="0"/>
              <a:t>Name</a:t>
            </a:r>
          </a:p>
        </p:txBody>
      </p:sp>
      <p:sp>
        <p:nvSpPr>
          <p:cNvPr id="8" name="Bildplatzhalter 6">
            <a:extLst>
              <a:ext uri="{FF2B5EF4-FFF2-40B4-BE49-F238E27FC236}">
                <a16:creationId xmlns:a16="http://schemas.microsoft.com/office/drawing/2014/main" id="{258348D0-8BA5-465F-A997-C681F9377FEA}"/>
              </a:ext>
            </a:extLst>
          </p:cNvPr>
          <p:cNvSpPr>
            <a:spLocks noGrp="1"/>
          </p:cNvSpPr>
          <p:nvPr>
            <p:ph type="pic" sz="quarter" idx="12" hasCustomPrompt="1"/>
          </p:nvPr>
        </p:nvSpPr>
        <p:spPr>
          <a:xfrm>
            <a:off x="2109867" y="4077072"/>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9" name="Textplatzhalter 4">
            <a:extLst>
              <a:ext uri="{FF2B5EF4-FFF2-40B4-BE49-F238E27FC236}">
                <a16:creationId xmlns:a16="http://schemas.microsoft.com/office/drawing/2014/main" id="{3763B802-5B51-4589-8798-A429A22BF2ED}"/>
              </a:ext>
            </a:extLst>
          </p:cNvPr>
          <p:cNvSpPr>
            <a:spLocks noGrp="1"/>
          </p:cNvSpPr>
          <p:nvPr>
            <p:ph type="body" sz="quarter" idx="13" hasCustomPrompt="1"/>
          </p:nvPr>
        </p:nvSpPr>
        <p:spPr>
          <a:xfrm>
            <a:off x="2109868" y="5481030"/>
            <a:ext cx="1260000" cy="540258"/>
          </a:xfrm>
        </p:spPr>
        <p:txBody>
          <a:bodyPr/>
          <a:lstStyle>
            <a:lvl1pPr marL="0" indent="0" algn="ctr">
              <a:buNone/>
              <a:defRPr sz="1000" b="1">
                <a:solidFill>
                  <a:schemeClr val="accent1"/>
                </a:solidFill>
              </a:defRPr>
            </a:lvl1pPr>
          </a:lstStyle>
          <a:p>
            <a:pPr lvl="0"/>
            <a:r>
              <a:rPr lang="en-US" noProof="0"/>
              <a:t>Name</a:t>
            </a:r>
          </a:p>
        </p:txBody>
      </p:sp>
      <p:sp>
        <p:nvSpPr>
          <p:cNvPr id="10" name="Bildplatzhalter 6">
            <a:extLst>
              <a:ext uri="{FF2B5EF4-FFF2-40B4-BE49-F238E27FC236}">
                <a16:creationId xmlns:a16="http://schemas.microsoft.com/office/drawing/2014/main" id="{635C6268-2148-4321-A5F2-DA688028EE85}"/>
              </a:ext>
            </a:extLst>
          </p:cNvPr>
          <p:cNvSpPr>
            <a:spLocks noGrp="1"/>
          </p:cNvSpPr>
          <p:nvPr>
            <p:ph type="pic" sz="quarter" idx="14" hasCustomPrompt="1"/>
          </p:nvPr>
        </p:nvSpPr>
        <p:spPr>
          <a:xfrm>
            <a:off x="3787934" y="4077072"/>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11" name="Textplatzhalter 4">
            <a:extLst>
              <a:ext uri="{FF2B5EF4-FFF2-40B4-BE49-F238E27FC236}">
                <a16:creationId xmlns:a16="http://schemas.microsoft.com/office/drawing/2014/main" id="{493D9817-A2B0-4534-9994-FAD9483C1C06}"/>
              </a:ext>
            </a:extLst>
          </p:cNvPr>
          <p:cNvSpPr>
            <a:spLocks noGrp="1"/>
          </p:cNvSpPr>
          <p:nvPr>
            <p:ph type="body" sz="quarter" idx="15" hasCustomPrompt="1"/>
          </p:nvPr>
        </p:nvSpPr>
        <p:spPr>
          <a:xfrm>
            <a:off x="3787935" y="5481030"/>
            <a:ext cx="1260000" cy="540258"/>
          </a:xfrm>
        </p:spPr>
        <p:txBody>
          <a:bodyPr/>
          <a:lstStyle>
            <a:lvl1pPr marL="0" indent="0" algn="ctr">
              <a:buNone/>
              <a:defRPr sz="1000" b="1">
                <a:solidFill>
                  <a:schemeClr val="accent1"/>
                </a:solidFill>
              </a:defRPr>
            </a:lvl1pPr>
          </a:lstStyle>
          <a:p>
            <a:pPr lvl="0"/>
            <a:r>
              <a:rPr lang="en-US" noProof="0"/>
              <a:t>Name</a:t>
            </a:r>
          </a:p>
        </p:txBody>
      </p:sp>
      <p:sp>
        <p:nvSpPr>
          <p:cNvPr id="12" name="Bildplatzhalter 6">
            <a:extLst>
              <a:ext uri="{FF2B5EF4-FFF2-40B4-BE49-F238E27FC236}">
                <a16:creationId xmlns:a16="http://schemas.microsoft.com/office/drawing/2014/main" id="{2291DE38-28A1-4783-9491-0EAA818F7272}"/>
              </a:ext>
            </a:extLst>
          </p:cNvPr>
          <p:cNvSpPr>
            <a:spLocks noGrp="1"/>
          </p:cNvSpPr>
          <p:nvPr>
            <p:ph type="pic" sz="quarter" idx="16" hasCustomPrompt="1"/>
          </p:nvPr>
        </p:nvSpPr>
        <p:spPr>
          <a:xfrm>
            <a:off x="5466001" y="4077072"/>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13" name="Textplatzhalter 4">
            <a:extLst>
              <a:ext uri="{FF2B5EF4-FFF2-40B4-BE49-F238E27FC236}">
                <a16:creationId xmlns:a16="http://schemas.microsoft.com/office/drawing/2014/main" id="{BC897325-2955-4B64-8F62-37D977EFA100}"/>
              </a:ext>
            </a:extLst>
          </p:cNvPr>
          <p:cNvSpPr>
            <a:spLocks noGrp="1"/>
          </p:cNvSpPr>
          <p:nvPr>
            <p:ph type="body" sz="quarter" idx="17" hasCustomPrompt="1"/>
          </p:nvPr>
        </p:nvSpPr>
        <p:spPr>
          <a:xfrm>
            <a:off x="5466002" y="5481030"/>
            <a:ext cx="1260000" cy="540258"/>
          </a:xfrm>
        </p:spPr>
        <p:txBody>
          <a:bodyPr/>
          <a:lstStyle>
            <a:lvl1pPr marL="0" indent="0" algn="ctr">
              <a:buNone/>
              <a:defRPr sz="1000" b="1">
                <a:solidFill>
                  <a:schemeClr val="accent1"/>
                </a:solidFill>
              </a:defRPr>
            </a:lvl1pPr>
          </a:lstStyle>
          <a:p>
            <a:pPr lvl="0"/>
            <a:r>
              <a:rPr lang="en-US" noProof="0"/>
              <a:t>Name</a:t>
            </a:r>
          </a:p>
        </p:txBody>
      </p:sp>
      <p:sp>
        <p:nvSpPr>
          <p:cNvPr id="14" name="Bildplatzhalter 6">
            <a:extLst>
              <a:ext uri="{FF2B5EF4-FFF2-40B4-BE49-F238E27FC236}">
                <a16:creationId xmlns:a16="http://schemas.microsoft.com/office/drawing/2014/main" id="{AADC65E5-9137-4900-A99E-F95CB273AB27}"/>
              </a:ext>
            </a:extLst>
          </p:cNvPr>
          <p:cNvSpPr>
            <a:spLocks noGrp="1"/>
          </p:cNvSpPr>
          <p:nvPr>
            <p:ph type="pic" sz="quarter" idx="18" hasCustomPrompt="1"/>
          </p:nvPr>
        </p:nvSpPr>
        <p:spPr>
          <a:xfrm>
            <a:off x="7144068" y="4077072"/>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15" name="Textplatzhalter 4">
            <a:extLst>
              <a:ext uri="{FF2B5EF4-FFF2-40B4-BE49-F238E27FC236}">
                <a16:creationId xmlns:a16="http://schemas.microsoft.com/office/drawing/2014/main" id="{D2A1EF7E-BD5D-4376-B51C-0D6252419EBC}"/>
              </a:ext>
            </a:extLst>
          </p:cNvPr>
          <p:cNvSpPr>
            <a:spLocks noGrp="1"/>
          </p:cNvSpPr>
          <p:nvPr>
            <p:ph type="body" sz="quarter" idx="19" hasCustomPrompt="1"/>
          </p:nvPr>
        </p:nvSpPr>
        <p:spPr>
          <a:xfrm>
            <a:off x="7144069" y="5481030"/>
            <a:ext cx="1260000" cy="540258"/>
          </a:xfrm>
        </p:spPr>
        <p:txBody>
          <a:bodyPr/>
          <a:lstStyle>
            <a:lvl1pPr marL="0" indent="0" algn="ctr">
              <a:buNone/>
              <a:defRPr sz="1000" b="1">
                <a:solidFill>
                  <a:schemeClr val="accent1"/>
                </a:solidFill>
              </a:defRPr>
            </a:lvl1pPr>
          </a:lstStyle>
          <a:p>
            <a:pPr lvl="0"/>
            <a:r>
              <a:rPr lang="en-US" noProof="0"/>
              <a:t>Name</a:t>
            </a:r>
          </a:p>
        </p:txBody>
      </p:sp>
      <p:sp>
        <p:nvSpPr>
          <p:cNvPr id="16" name="Bildplatzhalter 6">
            <a:extLst>
              <a:ext uri="{FF2B5EF4-FFF2-40B4-BE49-F238E27FC236}">
                <a16:creationId xmlns:a16="http://schemas.microsoft.com/office/drawing/2014/main" id="{8BD88E6C-3AC7-483B-B91B-BA0B99450607}"/>
              </a:ext>
            </a:extLst>
          </p:cNvPr>
          <p:cNvSpPr>
            <a:spLocks noGrp="1"/>
          </p:cNvSpPr>
          <p:nvPr>
            <p:ph type="pic" sz="quarter" idx="20" hasCustomPrompt="1"/>
          </p:nvPr>
        </p:nvSpPr>
        <p:spPr>
          <a:xfrm>
            <a:off x="8822135" y="4077072"/>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17" name="Textplatzhalter 4">
            <a:extLst>
              <a:ext uri="{FF2B5EF4-FFF2-40B4-BE49-F238E27FC236}">
                <a16:creationId xmlns:a16="http://schemas.microsoft.com/office/drawing/2014/main" id="{10726FE4-A9DC-416D-9C43-E1D7ED0F9AAD}"/>
              </a:ext>
            </a:extLst>
          </p:cNvPr>
          <p:cNvSpPr>
            <a:spLocks noGrp="1"/>
          </p:cNvSpPr>
          <p:nvPr>
            <p:ph type="body" sz="quarter" idx="21" hasCustomPrompt="1"/>
          </p:nvPr>
        </p:nvSpPr>
        <p:spPr>
          <a:xfrm>
            <a:off x="8822136" y="5481030"/>
            <a:ext cx="1260000" cy="540258"/>
          </a:xfrm>
        </p:spPr>
        <p:txBody>
          <a:bodyPr/>
          <a:lstStyle>
            <a:lvl1pPr marL="0" indent="0" algn="ctr">
              <a:buNone/>
              <a:defRPr sz="1000" b="1">
                <a:solidFill>
                  <a:schemeClr val="accent1"/>
                </a:solidFill>
              </a:defRPr>
            </a:lvl1pPr>
          </a:lstStyle>
          <a:p>
            <a:pPr lvl="0"/>
            <a:r>
              <a:rPr lang="en-US" noProof="0"/>
              <a:t>Name</a:t>
            </a:r>
          </a:p>
        </p:txBody>
      </p:sp>
      <p:sp>
        <p:nvSpPr>
          <p:cNvPr id="18" name="Bildplatzhalter 6">
            <a:extLst>
              <a:ext uri="{FF2B5EF4-FFF2-40B4-BE49-F238E27FC236}">
                <a16:creationId xmlns:a16="http://schemas.microsoft.com/office/drawing/2014/main" id="{EA3B0A7D-180F-4CF3-B1D5-55B56AB262A7}"/>
              </a:ext>
            </a:extLst>
          </p:cNvPr>
          <p:cNvSpPr>
            <a:spLocks noGrp="1"/>
          </p:cNvSpPr>
          <p:nvPr>
            <p:ph type="pic" sz="quarter" idx="22" hasCustomPrompt="1"/>
          </p:nvPr>
        </p:nvSpPr>
        <p:spPr>
          <a:xfrm>
            <a:off x="10500200" y="4077072"/>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19" name="Textplatzhalter 4">
            <a:extLst>
              <a:ext uri="{FF2B5EF4-FFF2-40B4-BE49-F238E27FC236}">
                <a16:creationId xmlns:a16="http://schemas.microsoft.com/office/drawing/2014/main" id="{83FFC226-B059-4E46-9CF7-5BAC123826C0}"/>
              </a:ext>
            </a:extLst>
          </p:cNvPr>
          <p:cNvSpPr>
            <a:spLocks noGrp="1"/>
          </p:cNvSpPr>
          <p:nvPr>
            <p:ph type="body" sz="quarter" idx="23" hasCustomPrompt="1"/>
          </p:nvPr>
        </p:nvSpPr>
        <p:spPr>
          <a:xfrm>
            <a:off x="10500201" y="5481030"/>
            <a:ext cx="1260000" cy="540258"/>
          </a:xfrm>
        </p:spPr>
        <p:txBody>
          <a:bodyPr/>
          <a:lstStyle>
            <a:lvl1pPr marL="0" indent="0" algn="ctr">
              <a:buNone/>
              <a:defRPr sz="1000" b="1">
                <a:solidFill>
                  <a:schemeClr val="accent1"/>
                </a:solidFill>
              </a:defRPr>
            </a:lvl1pPr>
          </a:lstStyle>
          <a:p>
            <a:pPr lvl="0"/>
            <a:r>
              <a:rPr lang="en-US" noProof="0"/>
              <a:t>Name</a:t>
            </a:r>
          </a:p>
        </p:txBody>
      </p:sp>
      <p:sp>
        <p:nvSpPr>
          <p:cNvPr id="20" name="Bildplatzhalter 6">
            <a:extLst>
              <a:ext uri="{FF2B5EF4-FFF2-40B4-BE49-F238E27FC236}">
                <a16:creationId xmlns:a16="http://schemas.microsoft.com/office/drawing/2014/main" id="{41754C64-78C9-4B83-8009-68C2174CDD81}"/>
              </a:ext>
            </a:extLst>
          </p:cNvPr>
          <p:cNvSpPr>
            <a:spLocks noGrp="1"/>
          </p:cNvSpPr>
          <p:nvPr>
            <p:ph type="pic" sz="quarter" idx="24" hasCustomPrompt="1"/>
          </p:nvPr>
        </p:nvSpPr>
        <p:spPr>
          <a:xfrm>
            <a:off x="431800" y="1980360"/>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1" name="Textplatzhalter 4">
            <a:extLst>
              <a:ext uri="{FF2B5EF4-FFF2-40B4-BE49-F238E27FC236}">
                <a16:creationId xmlns:a16="http://schemas.microsoft.com/office/drawing/2014/main" id="{70749036-B06B-4BC1-B130-93F455DFA370}"/>
              </a:ext>
            </a:extLst>
          </p:cNvPr>
          <p:cNvSpPr>
            <a:spLocks noGrp="1"/>
          </p:cNvSpPr>
          <p:nvPr>
            <p:ph type="body" sz="quarter" idx="25" hasCustomPrompt="1"/>
          </p:nvPr>
        </p:nvSpPr>
        <p:spPr>
          <a:xfrm>
            <a:off x="431801" y="3384318"/>
            <a:ext cx="1260000" cy="540258"/>
          </a:xfrm>
        </p:spPr>
        <p:txBody>
          <a:bodyPr/>
          <a:lstStyle>
            <a:lvl1pPr marL="0" indent="0" algn="ctr">
              <a:buNone/>
              <a:defRPr sz="1000" b="1">
                <a:solidFill>
                  <a:schemeClr val="accent1"/>
                </a:solidFill>
              </a:defRPr>
            </a:lvl1pPr>
          </a:lstStyle>
          <a:p>
            <a:pPr lvl="0"/>
            <a:r>
              <a:rPr lang="en-US" noProof="0"/>
              <a:t>Name</a:t>
            </a:r>
          </a:p>
        </p:txBody>
      </p:sp>
      <p:sp>
        <p:nvSpPr>
          <p:cNvPr id="22" name="Bildplatzhalter 6">
            <a:extLst>
              <a:ext uri="{FF2B5EF4-FFF2-40B4-BE49-F238E27FC236}">
                <a16:creationId xmlns:a16="http://schemas.microsoft.com/office/drawing/2014/main" id="{302CBABD-A674-4D97-B3D2-80B0033351CC}"/>
              </a:ext>
            </a:extLst>
          </p:cNvPr>
          <p:cNvSpPr>
            <a:spLocks noGrp="1"/>
          </p:cNvSpPr>
          <p:nvPr>
            <p:ph type="pic" sz="quarter" idx="26" hasCustomPrompt="1"/>
          </p:nvPr>
        </p:nvSpPr>
        <p:spPr>
          <a:xfrm>
            <a:off x="2109867" y="1980360"/>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3" name="Textplatzhalter 4">
            <a:extLst>
              <a:ext uri="{FF2B5EF4-FFF2-40B4-BE49-F238E27FC236}">
                <a16:creationId xmlns:a16="http://schemas.microsoft.com/office/drawing/2014/main" id="{4A29AFAD-2C6D-4460-AD9E-9532240C517F}"/>
              </a:ext>
            </a:extLst>
          </p:cNvPr>
          <p:cNvSpPr>
            <a:spLocks noGrp="1"/>
          </p:cNvSpPr>
          <p:nvPr>
            <p:ph type="body" sz="quarter" idx="27" hasCustomPrompt="1"/>
          </p:nvPr>
        </p:nvSpPr>
        <p:spPr>
          <a:xfrm>
            <a:off x="2109868" y="3384318"/>
            <a:ext cx="1260000" cy="540258"/>
          </a:xfrm>
        </p:spPr>
        <p:txBody>
          <a:bodyPr/>
          <a:lstStyle>
            <a:lvl1pPr marL="0" indent="0" algn="ctr">
              <a:buNone/>
              <a:defRPr sz="1000" b="1">
                <a:solidFill>
                  <a:schemeClr val="accent1"/>
                </a:solidFill>
              </a:defRPr>
            </a:lvl1pPr>
          </a:lstStyle>
          <a:p>
            <a:pPr lvl="0"/>
            <a:r>
              <a:rPr lang="en-US" noProof="0"/>
              <a:t>Name</a:t>
            </a:r>
          </a:p>
        </p:txBody>
      </p:sp>
      <p:sp>
        <p:nvSpPr>
          <p:cNvPr id="24" name="Bildplatzhalter 6">
            <a:extLst>
              <a:ext uri="{FF2B5EF4-FFF2-40B4-BE49-F238E27FC236}">
                <a16:creationId xmlns:a16="http://schemas.microsoft.com/office/drawing/2014/main" id="{6948DE4C-F998-477A-9014-7C9C11DD370C}"/>
              </a:ext>
            </a:extLst>
          </p:cNvPr>
          <p:cNvSpPr>
            <a:spLocks noGrp="1"/>
          </p:cNvSpPr>
          <p:nvPr>
            <p:ph type="pic" sz="quarter" idx="28" hasCustomPrompt="1"/>
          </p:nvPr>
        </p:nvSpPr>
        <p:spPr>
          <a:xfrm>
            <a:off x="3787934" y="1980360"/>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5" name="Textplatzhalter 4">
            <a:extLst>
              <a:ext uri="{FF2B5EF4-FFF2-40B4-BE49-F238E27FC236}">
                <a16:creationId xmlns:a16="http://schemas.microsoft.com/office/drawing/2014/main" id="{1097BCFF-BC86-49B6-BB85-96B23539F5DE}"/>
              </a:ext>
            </a:extLst>
          </p:cNvPr>
          <p:cNvSpPr>
            <a:spLocks noGrp="1"/>
          </p:cNvSpPr>
          <p:nvPr>
            <p:ph type="body" sz="quarter" idx="29" hasCustomPrompt="1"/>
          </p:nvPr>
        </p:nvSpPr>
        <p:spPr>
          <a:xfrm>
            <a:off x="3787935" y="3384318"/>
            <a:ext cx="1260000" cy="540258"/>
          </a:xfrm>
        </p:spPr>
        <p:txBody>
          <a:bodyPr/>
          <a:lstStyle>
            <a:lvl1pPr marL="0" indent="0" algn="ctr">
              <a:buNone/>
              <a:defRPr sz="1000" b="1">
                <a:solidFill>
                  <a:schemeClr val="accent1"/>
                </a:solidFill>
              </a:defRPr>
            </a:lvl1pPr>
          </a:lstStyle>
          <a:p>
            <a:pPr lvl="0"/>
            <a:r>
              <a:rPr lang="en-US" noProof="0"/>
              <a:t>Name</a:t>
            </a:r>
          </a:p>
        </p:txBody>
      </p:sp>
      <p:sp>
        <p:nvSpPr>
          <p:cNvPr id="26" name="Bildplatzhalter 6">
            <a:extLst>
              <a:ext uri="{FF2B5EF4-FFF2-40B4-BE49-F238E27FC236}">
                <a16:creationId xmlns:a16="http://schemas.microsoft.com/office/drawing/2014/main" id="{1EE3B8B9-FF28-45EF-BC99-5CE9DEDC1D2C}"/>
              </a:ext>
            </a:extLst>
          </p:cNvPr>
          <p:cNvSpPr>
            <a:spLocks noGrp="1"/>
          </p:cNvSpPr>
          <p:nvPr>
            <p:ph type="pic" sz="quarter" idx="30" hasCustomPrompt="1"/>
          </p:nvPr>
        </p:nvSpPr>
        <p:spPr>
          <a:xfrm>
            <a:off x="5466001" y="1980360"/>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7" name="Textplatzhalter 4">
            <a:extLst>
              <a:ext uri="{FF2B5EF4-FFF2-40B4-BE49-F238E27FC236}">
                <a16:creationId xmlns:a16="http://schemas.microsoft.com/office/drawing/2014/main" id="{D9BBFEFB-0D16-497A-9083-C9A890FB1C06}"/>
              </a:ext>
            </a:extLst>
          </p:cNvPr>
          <p:cNvSpPr>
            <a:spLocks noGrp="1"/>
          </p:cNvSpPr>
          <p:nvPr>
            <p:ph type="body" sz="quarter" idx="31" hasCustomPrompt="1"/>
          </p:nvPr>
        </p:nvSpPr>
        <p:spPr>
          <a:xfrm>
            <a:off x="5466002" y="3384318"/>
            <a:ext cx="1260000" cy="540258"/>
          </a:xfrm>
        </p:spPr>
        <p:txBody>
          <a:bodyPr/>
          <a:lstStyle>
            <a:lvl1pPr marL="0" indent="0" algn="ctr">
              <a:buNone/>
              <a:defRPr sz="1000" b="1">
                <a:solidFill>
                  <a:schemeClr val="accent1"/>
                </a:solidFill>
              </a:defRPr>
            </a:lvl1pPr>
          </a:lstStyle>
          <a:p>
            <a:pPr lvl="0"/>
            <a:r>
              <a:rPr lang="en-US" noProof="0"/>
              <a:t>Name</a:t>
            </a:r>
          </a:p>
        </p:txBody>
      </p:sp>
      <p:sp>
        <p:nvSpPr>
          <p:cNvPr id="28" name="Bildplatzhalter 6">
            <a:extLst>
              <a:ext uri="{FF2B5EF4-FFF2-40B4-BE49-F238E27FC236}">
                <a16:creationId xmlns:a16="http://schemas.microsoft.com/office/drawing/2014/main" id="{79872A39-BD42-446F-AD15-ACC4EE623B1D}"/>
              </a:ext>
            </a:extLst>
          </p:cNvPr>
          <p:cNvSpPr>
            <a:spLocks noGrp="1"/>
          </p:cNvSpPr>
          <p:nvPr>
            <p:ph type="pic" sz="quarter" idx="32" hasCustomPrompt="1"/>
          </p:nvPr>
        </p:nvSpPr>
        <p:spPr>
          <a:xfrm>
            <a:off x="7144068" y="1980360"/>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9" name="Textplatzhalter 4">
            <a:extLst>
              <a:ext uri="{FF2B5EF4-FFF2-40B4-BE49-F238E27FC236}">
                <a16:creationId xmlns:a16="http://schemas.microsoft.com/office/drawing/2014/main" id="{D933540A-1506-4F6D-A4D7-0815EED3CB73}"/>
              </a:ext>
            </a:extLst>
          </p:cNvPr>
          <p:cNvSpPr>
            <a:spLocks noGrp="1"/>
          </p:cNvSpPr>
          <p:nvPr>
            <p:ph type="body" sz="quarter" idx="33" hasCustomPrompt="1"/>
          </p:nvPr>
        </p:nvSpPr>
        <p:spPr>
          <a:xfrm>
            <a:off x="7144069" y="3384318"/>
            <a:ext cx="1260000" cy="540258"/>
          </a:xfrm>
        </p:spPr>
        <p:txBody>
          <a:bodyPr/>
          <a:lstStyle>
            <a:lvl1pPr marL="0" indent="0" algn="ctr">
              <a:buNone/>
              <a:defRPr sz="1000" b="1">
                <a:solidFill>
                  <a:schemeClr val="accent1"/>
                </a:solidFill>
              </a:defRPr>
            </a:lvl1pPr>
          </a:lstStyle>
          <a:p>
            <a:pPr lvl="0"/>
            <a:r>
              <a:rPr lang="en-US" noProof="0"/>
              <a:t>Name</a:t>
            </a:r>
          </a:p>
        </p:txBody>
      </p:sp>
      <p:sp>
        <p:nvSpPr>
          <p:cNvPr id="30" name="Bildplatzhalter 6">
            <a:extLst>
              <a:ext uri="{FF2B5EF4-FFF2-40B4-BE49-F238E27FC236}">
                <a16:creationId xmlns:a16="http://schemas.microsoft.com/office/drawing/2014/main" id="{B7BB0F27-4630-454C-979D-EF831CFC1779}"/>
              </a:ext>
            </a:extLst>
          </p:cNvPr>
          <p:cNvSpPr>
            <a:spLocks noGrp="1"/>
          </p:cNvSpPr>
          <p:nvPr>
            <p:ph type="pic" sz="quarter" idx="34" hasCustomPrompt="1"/>
          </p:nvPr>
        </p:nvSpPr>
        <p:spPr>
          <a:xfrm>
            <a:off x="8822135" y="1980360"/>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31" name="Textplatzhalter 4">
            <a:extLst>
              <a:ext uri="{FF2B5EF4-FFF2-40B4-BE49-F238E27FC236}">
                <a16:creationId xmlns:a16="http://schemas.microsoft.com/office/drawing/2014/main" id="{6678521F-187A-42D6-82CD-4238DA1D0F4C}"/>
              </a:ext>
            </a:extLst>
          </p:cNvPr>
          <p:cNvSpPr>
            <a:spLocks noGrp="1"/>
          </p:cNvSpPr>
          <p:nvPr>
            <p:ph type="body" sz="quarter" idx="35" hasCustomPrompt="1"/>
          </p:nvPr>
        </p:nvSpPr>
        <p:spPr>
          <a:xfrm>
            <a:off x="8822136" y="3384318"/>
            <a:ext cx="1260000" cy="540258"/>
          </a:xfrm>
        </p:spPr>
        <p:txBody>
          <a:bodyPr/>
          <a:lstStyle>
            <a:lvl1pPr marL="0" indent="0" algn="ctr">
              <a:buNone/>
              <a:defRPr sz="1000" b="1">
                <a:solidFill>
                  <a:schemeClr val="accent1"/>
                </a:solidFill>
              </a:defRPr>
            </a:lvl1pPr>
          </a:lstStyle>
          <a:p>
            <a:pPr lvl="0"/>
            <a:r>
              <a:rPr lang="en-US" noProof="0"/>
              <a:t>Name</a:t>
            </a:r>
          </a:p>
        </p:txBody>
      </p:sp>
      <p:sp>
        <p:nvSpPr>
          <p:cNvPr id="32" name="Bildplatzhalter 6">
            <a:extLst>
              <a:ext uri="{FF2B5EF4-FFF2-40B4-BE49-F238E27FC236}">
                <a16:creationId xmlns:a16="http://schemas.microsoft.com/office/drawing/2014/main" id="{65EE8D6F-2727-43B2-9DF6-742E8AC98BEB}"/>
              </a:ext>
            </a:extLst>
          </p:cNvPr>
          <p:cNvSpPr>
            <a:spLocks noGrp="1"/>
          </p:cNvSpPr>
          <p:nvPr>
            <p:ph type="pic" sz="quarter" idx="36" hasCustomPrompt="1"/>
          </p:nvPr>
        </p:nvSpPr>
        <p:spPr>
          <a:xfrm>
            <a:off x="10500200" y="1980360"/>
            <a:ext cx="1260000" cy="126000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33" name="Textplatzhalter 4">
            <a:extLst>
              <a:ext uri="{FF2B5EF4-FFF2-40B4-BE49-F238E27FC236}">
                <a16:creationId xmlns:a16="http://schemas.microsoft.com/office/drawing/2014/main" id="{CBFDB57D-B14F-4058-980D-DED22F507C84}"/>
              </a:ext>
            </a:extLst>
          </p:cNvPr>
          <p:cNvSpPr>
            <a:spLocks noGrp="1"/>
          </p:cNvSpPr>
          <p:nvPr>
            <p:ph type="body" sz="quarter" idx="37" hasCustomPrompt="1"/>
          </p:nvPr>
        </p:nvSpPr>
        <p:spPr>
          <a:xfrm>
            <a:off x="10500201" y="3384318"/>
            <a:ext cx="1260000" cy="540258"/>
          </a:xfrm>
        </p:spPr>
        <p:txBody>
          <a:bodyPr/>
          <a:lstStyle>
            <a:lvl1pPr marL="0" indent="0" algn="ctr">
              <a:buNone/>
              <a:defRPr sz="1000" b="1">
                <a:solidFill>
                  <a:schemeClr val="accent1"/>
                </a:solidFill>
              </a:defRPr>
            </a:lvl1pPr>
          </a:lstStyle>
          <a:p>
            <a:pPr lvl="0"/>
            <a:r>
              <a:rPr lang="en-US" noProof="0"/>
              <a:t>Name</a:t>
            </a:r>
          </a:p>
        </p:txBody>
      </p:sp>
    </p:spTree>
    <p:extLst>
      <p:ext uri="{BB962C8B-B14F-4D97-AF65-F5344CB8AC3E}">
        <p14:creationId xmlns:p14="http://schemas.microsoft.com/office/powerpoint/2010/main" val="28105045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 (10)">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7A4849-7502-4E70-9321-8B1BBD624BFD}"/>
              </a:ext>
            </a:extLst>
          </p:cNvPr>
          <p:cNvSpPr>
            <a:spLocks noGrp="1"/>
          </p:cNvSpPr>
          <p:nvPr>
            <p:ph type="title" hasCustomPrompt="1"/>
          </p:nvPr>
        </p:nvSpPr>
        <p:spPr/>
        <p:txBody>
          <a:bodyPr/>
          <a:lstStyle/>
          <a:p>
            <a:r>
              <a:rPr lang="en-US" noProof="0"/>
              <a:t>Headline</a:t>
            </a:r>
          </a:p>
        </p:txBody>
      </p:sp>
      <p:sp>
        <p:nvSpPr>
          <p:cNvPr id="7" name="Bildplatzhalter 6">
            <a:extLst>
              <a:ext uri="{FF2B5EF4-FFF2-40B4-BE49-F238E27FC236}">
                <a16:creationId xmlns:a16="http://schemas.microsoft.com/office/drawing/2014/main" id="{B916A559-4343-4F1D-825D-4508B17FB4A8}"/>
              </a:ext>
            </a:extLst>
          </p:cNvPr>
          <p:cNvSpPr>
            <a:spLocks noGrp="1"/>
          </p:cNvSpPr>
          <p:nvPr>
            <p:ph type="pic" sz="quarter" idx="10" hasCustomPrompt="1"/>
          </p:nvPr>
        </p:nvSpPr>
        <p:spPr>
          <a:xfrm>
            <a:off x="431800" y="4077072"/>
            <a:ext cx="1544220" cy="154422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5" name="Textplatzhalter 4">
            <a:extLst>
              <a:ext uri="{FF2B5EF4-FFF2-40B4-BE49-F238E27FC236}">
                <a16:creationId xmlns:a16="http://schemas.microsoft.com/office/drawing/2014/main" id="{9AD9858B-151A-4E16-B5CD-F10A9A03C106}"/>
              </a:ext>
            </a:extLst>
          </p:cNvPr>
          <p:cNvSpPr>
            <a:spLocks noGrp="1"/>
          </p:cNvSpPr>
          <p:nvPr>
            <p:ph type="body" sz="quarter" idx="11" hasCustomPrompt="1"/>
          </p:nvPr>
        </p:nvSpPr>
        <p:spPr>
          <a:xfrm>
            <a:off x="431800" y="5765250"/>
            <a:ext cx="1544219" cy="540258"/>
          </a:xfrm>
        </p:spPr>
        <p:txBody>
          <a:bodyPr/>
          <a:lstStyle>
            <a:lvl1pPr marL="0" indent="0" algn="ctr">
              <a:buNone/>
              <a:defRPr sz="1000" b="1">
                <a:solidFill>
                  <a:schemeClr val="accent1"/>
                </a:solidFill>
              </a:defRPr>
            </a:lvl1pPr>
          </a:lstStyle>
          <a:p>
            <a:pPr lvl="0"/>
            <a:r>
              <a:rPr lang="en-US" noProof="0"/>
              <a:t>Name</a:t>
            </a:r>
          </a:p>
        </p:txBody>
      </p:sp>
      <p:sp>
        <p:nvSpPr>
          <p:cNvPr id="8" name="Bildplatzhalter 6">
            <a:extLst>
              <a:ext uri="{FF2B5EF4-FFF2-40B4-BE49-F238E27FC236}">
                <a16:creationId xmlns:a16="http://schemas.microsoft.com/office/drawing/2014/main" id="{258348D0-8BA5-465F-A997-C681F9377FEA}"/>
              </a:ext>
            </a:extLst>
          </p:cNvPr>
          <p:cNvSpPr>
            <a:spLocks noGrp="1"/>
          </p:cNvSpPr>
          <p:nvPr>
            <p:ph type="pic" sz="quarter" idx="12" hasCustomPrompt="1"/>
          </p:nvPr>
        </p:nvSpPr>
        <p:spPr>
          <a:xfrm>
            <a:off x="2876268" y="4077072"/>
            <a:ext cx="1544220" cy="154422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9" name="Textplatzhalter 4">
            <a:extLst>
              <a:ext uri="{FF2B5EF4-FFF2-40B4-BE49-F238E27FC236}">
                <a16:creationId xmlns:a16="http://schemas.microsoft.com/office/drawing/2014/main" id="{3763B802-5B51-4589-8798-A429A22BF2ED}"/>
              </a:ext>
            </a:extLst>
          </p:cNvPr>
          <p:cNvSpPr>
            <a:spLocks noGrp="1"/>
          </p:cNvSpPr>
          <p:nvPr>
            <p:ph type="body" sz="quarter" idx="13" hasCustomPrompt="1"/>
          </p:nvPr>
        </p:nvSpPr>
        <p:spPr>
          <a:xfrm>
            <a:off x="2876268" y="5765250"/>
            <a:ext cx="1544219" cy="540258"/>
          </a:xfrm>
        </p:spPr>
        <p:txBody>
          <a:bodyPr/>
          <a:lstStyle>
            <a:lvl1pPr marL="0" indent="0" algn="ctr">
              <a:buNone/>
              <a:defRPr sz="1000" b="1">
                <a:solidFill>
                  <a:schemeClr val="accent1"/>
                </a:solidFill>
              </a:defRPr>
            </a:lvl1pPr>
          </a:lstStyle>
          <a:p>
            <a:pPr lvl="0"/>
            <a:r>
              <a:rPr lang="en-US" noProof="0"/>
              <a:t>Name</a:t>
            </a:r>
          </a:p>
        </p:txBody>
      </p:sp>
      <p:sp>
        <p:nvSpPr>
          <p:cNvPr id="10" name="Bildplatzhalter 6">
            <a:extLst>
              <a:ext uri="{FF2B5EF4-FFF2-40B4-BE49-F238E27FC236}">
                <a16:creationId xmlns:a16="http://schemas.microsoft.com/office/drawing/2014/main" id="{635C6268-2148-4321-A5F2-DA688028EE85}"/>
              </a:ext>
            </a:extLst>
          </p:cNvPr>
          <p:cNvSpPr>
            <a:spLocks noGrp="1"/>
          </p:cNvSpPr>
          <p:nvPr>
            <p:ph type="pic" sz="quarter" idx="14" hasCustomPrompt="1"/>
          </p:nvPr>
        </p:nvSpPr>
        <p:spPr>
          <a:xfrm>
            <a:off x="5320736" y="4077072"/>
            <a:ext cx="1544220" cy="154422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11" name="Textplatzhalter 4">
            <a:extLst>
              <a:ext uri="{FF2B5EF4-FFF2-40B4-BE49-F238E27FC236}">
                <a16:creationId xmlns:a16="http://schemas.microsoft.com/office/drawing/2014/main" id="{493D9817-A2B0-4534-9994-FAD9483C1C06}"/>
              </a:ext>
            </a:extLst>
          </p:cNvPr>
          <p:cNvSpPr>
            <a:spLocks noGrp="1"/>
          </p:cNvSpPr>
          <p:nvPr>
            <p:ph type="body" sz="quarter" idx="15" hasCustomPrompt="1"/>
          </p:nvPr>
        </p:nvSpPr>
        <p:spPr>
          <a:xfrm>
            <a:off x="5320736" y="5765250"/>
            <a:ext cx="1544219" cy="540258"/>
          </a:xfrm>
        </p:spPr>
        <p:txBody>
          <a:bodyPr/>
          <a:lstStyle>
            <a:lvl1pPr marL="0" indent="0" algn="ctr">
              <a:buNone/>
              <a:defRPr sz="1000" b="1">
                <a:solidFill>
                  <a:schemeClr val="accent1"/>
                </a:solidFill>
              </a:defRPr>
            </a:lvl1pPr>
          </a:lstStyle>
          <a:p>
            <a:pPr lvl="0"/>
            <a:r>
              <a:rPr lang="en-US" noProof="0"/>
              <a:t>Name</a:t>
            </a:r>
          </a:p>
        </p:txBody>
      </p:sp>
      <p:sp>
        <p:nvSpPr>
          <p:cNvPr id="12" name="Bildplatzhalter 6">
            <a:extLst>
              <a:ext uri="{FF2B5EF4-FFF2-40B4-BE49-F238E27FC236}">
                <a16:creationId xmlns:a16="http://schemas.microsoft.com/office/drawing/2014/main" id="{2291DE38-28A1-4783-9491-0EAA818F7272}"/>
              </a:ext>
            </a:extLst>
          </p:cNvPr>
          <p:cNvSpPr>
            <a:spLocks noGrp="1"/>
          </p:cNvSpPr>
          <p:nvPr>
            <p:ph type="pic" sz="quarter" idx="16" hasCustomPrompt="1"/>
          </p:nvPr>
        </p:nvSpPr>
        <p:spPr>
          <a:xfrm>
            <a:off x="7765204" y="4077072"/>
            <a:ext cx="1544220" cy="154422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13" name="Textplatzhalter 4">
            <a:extLst>
              <a:ext uri="{FF2B5EF4-FFF2-40B4-BE49-F238E27FC236}">
                <a16:creationId xmlns:a16="http://schemas.microsoft.com/office/drawing/2014/main" id="{BC897325-2955-4B64-8F62-37D977EFA100}"/>
              </a:ext>
            </a:extLst>
          </p:cNvPr>
          <p:cNvSpPr>
            <a:spLocks noGrp="1"/>
          </p:cNvSpPr>
          <p:nvPr>
            <p:ph type="body" sz="quarter" idx="17" hasCustomPrompt="1"/>
          </p:nvPr>
        </p:nvSpPr>
        <p:spPr>
          <a:xfrm>
            <a:off x="7765204" y="5765250"/>
            <a:ext cx="1544219" cy="540258"/>
          </a:xfrm>
        </p:spPr>
        <p:txBody>
          <a:bodyPr/>
          <a:lstStyle>
            <a:lvl1pPr marL="0" indent="0" algn="ctr">
              <a:buNone/>
              <a:defRPr sz="1000" b="1">
                <a:solidFill>
                  <a:schemeClr val="accent1"/>
                </a:solidFill>
              </a:defRPr>
            </a:lvl1pPr>
          </a:lstStyle>
          <a:p>
            <a:pPr lvl="0"/>
            <a:r>
              <a:rPr lang="en-US" noProof="0"/>
              <a:t>Name</a:t>
            </a:r>
          </a:p>
        </p:txBody>
      </p:sp>
      <p:sp>
        <p:nvSpPr>
          <p:cNvPr id="14" name="Bildplatzhalter 6">
            <a:extLst>
              <a:ext uri="{FF2B5EF4-FFF2-40B4-BE49-F238E27FC236}">
                <a16:creationId xmlns:a16="http://schemas.microsoft.com/office/drawing/2014/main" id="{AADC65E5-9137-4900-A99E-F95CB273AB27}"/>
              </a:ext>
            </a:extLst>
          </p:cNvPr>
          <p:cNvSpPr>
            <a:spLocks noGrp="1"/>
          </p:cNvSpPr>
          <p:nvPr>
            <p:ph type="pic" sz="quarter" idx="18" hasCustomPrompt="1"/>
          </p:nvPr>
        </p:nvSpPr>
        <p:spPr>
          <a:xfrm>
            <a:off x="10209672" y="4077072"/>
            <a:ext cx="1544220" cy="154422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15" name="Textplatzhalter 4">
            <a:extLst>
              <a:ext uri="{FF2B5EF4-FFF2-40B4-BE49-F238E27FC236}">
                <a16:creationId xmlns:a16="http://schemas.microsoft.com/office/drawing/2014/main" id="{D2A1EF7E-BD5D-4376-B51C-0D6252419EBC}"/>
              </a:ext>
            </a:extLst>
          </p:cNvPr>
          <p:cNvSpPr>
            <a:spLocks noGrp="1"/>
          </p:cNvSpPr>
          <p:nvPr>
            <p:ph type="body" sz="quarter" idx="19" hasCustomPrompt="1"/>
          </p:nvPr>
        </p:nvSpPr>
        <p:spPr>
          <a:xfrm>
            <a:off x="10209672" y="5765250"/>
            <a:ext cx="1544219" cy="540258"/>
          </a:xfrm>
        </p:spPr>
        <p:txBody>
          <a:bodyPr/>
          <a:lstStyle>
            <a:lvl1pPr marL="0" indent="0" algn="ctr">
              <a:buNone/>
              <a:defRPr sz="1000" b="1">
                <a:solidFill>
                  <a:schemeClr val="accent1"/>
                </a:solidFill>
              </a:defRPr>
            </a:lvl1pPr>
          </a:lstStyle>
          <a:p>
            <a:pPr lvl="0"/>
            <a:r>
              <a:rPr lang="en-US" noProof="0"/>
              <a:t>Name</a:t>
            </a:r>
          </a:p>
        </p:txBody>
      </p:sp>
      <p:sp>
        <p:nvSpPr>
          <p:cNvPr id="20" name="Bildplatzhalter 6">
            <a:extLst>
              <a:ext uri="{FF2B5EF4-FFF2-40B4-BE49-F238E27FC236}">
                <a16:creationId xmlns:a16="http://schemas.microsoft.com/office/drawing/2014/main" id="{41754C64-78C9-4B83-8009-68C2174CDD81}"/>
              </a:ext>
            </a:extLst>
          </p:cNvPr>
          <p:cNvSpPr>
            <a:spLocks noGrp="1"/>
          </p:cNvSpPr>
          <p:nvPr>
            <p:ph type="pic" sz="quarter" idx="24" hasCustomPrompt="1"/>
          </p:nvPr>
        </p:nvSpPr>
        <p:spPr>
          <a:xfrm>
            <a:off x="431800" y="1696140"/>
            <a:ext cx="1544220" cy="154422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1" name="Textplatzhalter 4">
            <a:extLst>
              <a:ext uri="{FF2B5EF4-FFF2-40B4-BE49-F238E27FC236}">
                <a16:creationId xmlns:a16="http://schemas.microsoft.com/office/drawing/2014/main" id="{70749036-B06B-4BC1-B130-93F455DFA370}"/>
              </a:ext>
            </a:extLst>
          </p:cNvPr>
          <p:cNvSpPr>
            <a:spLocks noGrp="1"/>
          </p:cNvSpPr>
          <p:nvPr>
            <p:ph type="body" sz="quarter" idx="25" hasCustomPrompt="1"/>
          </p:nvPr>
        </p:nvSpPr>
        <p:spPr>
          <a:xfrm>
            <a:off x="431800" y="3384318"/>
            <a:ext cx="1544219" cy="540258"/>
          </a:xfrm>
        </p:spPr>
        <p:txBody>
          <a:bodyPr/>
          <a:lstStyle>
            <a:lvl1pPr marL="0" indent="0" algn="ctr">
              <a:buNone/>
              <a:defRPr sz="1000" b="1">
                <a:solidFill>
                  <a:schemeClr val="accent1"/>
                </a:solidFill>
              </a:defRPr>
            </a:lvl1pPr>
          </a:lstStyle>
          <a:p>
            <a:pPr lvl="0"/>
            <a:r>
              <a:rPr lang="en-US" noProof="0"/>
              <a:t>Name</a:t>
            </a:r>
          </a:p>
        </p:txBody>
      </p:sp>
      <p:sp>
        <p:nvSpPr>
          <p:cNvPr id="22" name="Bildplatzhalter 6">
            <a:extLst>
              <a:ext uri="{FF2B5EF4-FFF2-40B4-BE49-F238E27FC236}">
                <a16:creationId xmlns:a16="http://schemas.microsoft.com/office/drawing/2014/main" id="{302CBABD-A674-4D97-B3D2-80B0033351CC}"/>
              </a:ext>
            </a:extLst>
          </p:cNvPr>
          <p:cNvSpPr>
            <a:spLocks noGrp="1"/>
          </p:cNvSpPr>
          <p:nvPr>
            <p:ph type="pic" sz="quarter" idx="26" hasCustomPrompt="1"/>
          </p:nvPr>
        </p:nvSpPr>
        <p:spPr>
          <a:xfrm>
            <a:off x="2876268" y="1696140"/>
            <a:ext cx="1544220" cy="154422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3" name="Textplatzhalter 4">
            <a:extLst>
              <a:ext uri="{FF2B5EF4-FFF2-40B4-BE49-F238E27FC236}">
                <a16:creationId xmlns:a16="http://schemas.microsoft.com/office/drawing/2014/main" id="{4A29AFAD-2C6D-4460-AD9E-9532240C517F}"/>
              </a:ext>
            </a:extLst>
          </p:cNvPr>
          <p:cNvSpPr>
            <a:spLocks noGrp="1"/>
          </p:cNvSpPr>
          <p:nvPr>
            <p:ph type="body" sz="quarter" idx="27" hasCustomPrompt="1"/>
          </p:nvPr>
        </p:nvSpPr>
        <p:spPr>
          <a:xfrm>
            <a:off x="2876268" y="3384318"/>
            <a:ext cx="1544219" cy="540258"/>
          </a:xfrm>
        </p:spPr>
        <p:txBody>
          <a:bodyPr/>
          <a:lstStyle>
            <a:lvl1pPr marL="0" indent="0" algn="ctr">
              <a:buNone/>
              <a:defRPr sz="1000" b="1">
                <a:solidFill>
                  <a:schemeClr val="accent1"/>
                </a:solidFill>
              </a:defRPr>
            </a:lvl1pPr>
          </a:lstStyle>
          <a:p>
            <a:pPr lvl="0"/>
            <a:r>
              <a:rPr lang="en-US" noProof="0"/>
              <a:t>Name</a:t>
            </a:r>
          </a:p>
        </p:txBody>
      </p:sp>
      <p:sp>
        <p:nvSpPr>
          <p:cNvPr id="24" name="Bildplatzhalter 6">
            <a:extLst>
              <a:ext uri="{FF2B5EF4-FFF2-40B4-BE49-F238E27FC236}">
                <a16:creationId xmlns:a16="http://schemas.microsoft.com/office/drawing/2014/main" id="{6948DE4C-F998-477A-9014-7C9C11DD370C}"/>
              </a:ext>
            </a:extLst>
          </p:cNvPr>
          <p:cNvSpPr>
            <a:spLocks noGrp="1"/>
          </p:cNvSpPr>
          <p:nvPr>
            <p:ph type="pic" sz="quarter" idx="28" hasCustomPrompt="1"/>
          </p:nvPr>
        </p:nvSpPr>
        <p:spPr>
          <a:xfrm>
            <a:off x="5320736" y="1696140"/>
            <a:ext cx="1544220" cy="154422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5" name="Textplatzhalter 4">
            <a:extLst>
              <a:ext uri="{FF2B5EF4-FFF2-40B4-BE49-F238E27FC236}">
                <a16:creationId xmlns:a16="http://schemas.microsoft.com/office/drawing/2014/main" id="{1097BCFF-BC86-49B6-BB85-96B23539F5DE}"/>
              </a:ext>
            </a:extLst>
          </p:cNvPr>
          <p:cNvSpPr>
            <a:spLocks noGrp="1"/>
          </p:cNvSpPr>
          <p:nvPr>
            <p:ph type="body" sz="quarter" idx="29" hasCustomPrompt="1"/>
          </p:nvPr>
        </p:nvSpPr>
        <p:spPr>
          <a:xfrm>
            <a:off x="5320736" y="3384318"/>
            <a:ext cx="1544219" cy="540258"/>
          </a:xfrm>
        </p:spPr>
        <p:txBody>
          <a:bodyPr/>
          <a:lstStyle>
            <a:lvl1pPr marL="0" indent="0" algn="ctr">
              <a:buNone/>
              <a:defRPr sz="1000" b="1">
                <a:solidFill>
                  <a:schemeClr val="accent1"/>
                </a:solidFill>
              </a:defRPr>
            </a:lvl1pPr>
          </a:lstStyle>
          <a:p>
            <a:pPr lvl="0"/>
            <a:r>
              <a:rPr lang="en-US" noProof="0"/>
              <a:t>Name</a:t>
            </a:r>
          </a:p>
        </p:txBody>
      </p:sp>
      <p:sp>
        <p:nvSpPr>
          <p:cNvPr id="26" name="Bildplatzhalter 6">
            <a:extLst>
              <a:ext uri="{FF2B5EF4-FFF2-40B4-BE49-F238E27FC236}">
                <a16:creationId xmlns:a16="http://schemas.microsoft.com/office/drawing/2014/main" id="{1EE3B8B9-FF28-45EF-BC99-5CE9DEDC1D2C}"/>
              </a:ext>
            </a:extLst>
          </p:cNvPr>
          <p:cNvSpPr>
            <a:spLocks noGrp="1"/>
          </p:cNvSpPr>
          <p:nvPr>
            <p:ph type="pic" sz="quarter" idx="30" hasCustomPrompt="1"/>
          </p:nvPr>
        </p:nvSpPr>
        <p:spPr>
          <a:xfrm>
            <a:off x="7765204" y="1696140"/>
            <a:ext cx="1544220" cy="154422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7" name="Textplatzhalter 4">
            <a:extLst>
              <a:ext uri="{FF2B5EF4-FFF2-40B4-BE49-F238E27FC236}">
                <a16:creationId xmlns:a16="http://schemas.microsoft.com/office/drawing/2014/main" id="{D9BBFEFB-0D16-497A-9083-C9A890FB1C06}"/>
              </a:ext>
            </a:extLst>
          </p:cNvPr>
          <p:cNvSpPr>
            <a:spLocks noGrp="1"/>
          </p:cNvSpPr>
          <p:nvPr>
            <p:ph type="body" sz="quarter" idx="31" hasCustomPrompt="1"/>
          </p:nvPr>
        </p:nvSpPr>
        <p:spPr>
          <a:xfrm>
            <a:off x="7765204" y="3384318"/>
            <a:ext cx="1544219" cy="540258"/>
          </a:xfrm>
        </p:spPr>
        <p:txBody>
          <a:bodyPr/>
          <a:lstStyle>
            <a:lvl1pPr marL="0" indent="0" algn="ctr">
              <a:buNone/>
              <a:defRPr sz="1000" b="1">
                <a:solidFill>
                  <a:schemeClr val="accent1"/>
                </a:solidFill>
              </a:defRPr>
            </a:lvl1pPr>
          </a:lstStyle>
          <a:p>
            <a:pPr lvl="0"/>
            <a:r>
              <a:rPr lang="en-US" noProof="0"/>
              <a:t>Name</a:t>
            </a:r>
          </a:p>
        </p:txBody>
      </p:sp>
      <p:sp>
        <p:nvSpPr>
          <p:cNvPr id="28" name="Bildplatzhalter 6">
            <a:extLst>
              <a:ext uri="{FF2B5EF4-FFF2-40B4-BE49-F238E27FC236}">
                <a16:creationId xmlns:a16="http://schemas.microsoft.com/office/drawing/2014/main" id="{79872A39-BD42-446F-AD15-ACC4EE623B1D}"/>
              </a:ext>
            </a:extLst>
          </p:cNvPr>
          <p:cNvSpPr>
            <a:spLocks noGrp="1"/>
          </p:cNvSpPr>
          <p:nvPr>
            <p:ph type="pic" sz="quarter" idx="32" hasCustomPrompt="1"/>
          </p:nvPr>
        </p:nvSpPr>
        <p:spPr>
          <a:xfrm>
            <a:off x="10209672" y="1696140"/>
            <a:ext cx="1544220" cy="1544220"/>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9" name="Textplatzhalter 4">
            <a:extLst>
              <a:ext uri="{FF2B5EF4-FFF2-40B4-BE49-F238E27FC236}">
                <a16:creationId xmlns:a16="http://schemas.microsoft.com/office/drawing/2014/main" id="{D933540A-1506-4F6D-A4D7-0815EED3CB73}"/>
              </a:ext>
            </a:extLst>
          </p:cNvPr>
          <p:cNvSpPr>
            <a:spLocks noGrp="1"/>
          </p:cNvSpPr>
          <p:nvPr>
            <p:ph type="body" sz="quarter" idx="33" hasCustomPrompt="1"/>
          </p:nvPr>
        </p:nvSpPr>
        <p:spPr>
          <a:xfrm>
            <a:off x="10209672" y="3384318"/>
            <a:ext cx="1544219" cy="540258"/>
          </a:xfrm>
        </p:spPr>
        <p:txBody>
          <a:bodyPr/>
          <a:lstStyle>
            <a:lvl1pPr marL="0" indent="0" algn="ctr">
              <a:buNone/>
              <a:defRPr sz="1000" b="1">
                <a:solidFill>
                  <a:schemeClr val="accent1"/>
                </a:solidFill>
              </a:defRPr>
            </a:lvl1pPr>
          </a:lstStyle>
          <a:p>
            <a:pPr lvl="0"/>
            <a:r>
              <a:rPr lang="en-US" noProof="0"/>
              <a:t>Name</a:t>
            </a:r>
          </a:p>
        </p:txBody>
      </p:sp>
    </p:spTree>
    <p:extLst>
      <p:ext uri="{BB962C8B-B14F-4D97-AF65-F5344CB8AC3E}">
        <p14:creationId xmlns:p14="http://schemas.microsoft.com/office/powerpoint/2010/main" val="323675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4)">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7A4849-7502-4E70-9321-8B1BBD624BFD}"/>
              </a:ext>
            </a:extLst>
          </p:cNvPr>
          <p:cNvSpPr>
            <a:spLocks noGrp="1"/>
          </p:cNvSpPr>
          <p:nvPr>
            <p:ph type="title" hasCustomPrompt="1"/>
          </p:nvPr>
        </p:nvSpPr>
        <p:spPr/>
        <p:txBody>
          <a:bodyPr/>
          <a:lstStyle/>
          <a:p>
            <a:r>
              <a:rPr lang="en-US" noProof="0"/>
              <a:t>Headline</a:t>
            </a:r>
          </a:p>
        </p:txBody>
      </p:sp>
      <p:sp>
        <p:nvSpPr>
          <p:cNvPr id="20" name="Bildplatzhalter 6">
            <a:extLst>
              <a:ext uri="{FF2B5EF4-FFF2-40B4-BE49-F238E27FC236}">
                <a16:creationId xmlns:a16="http://schemas.microsoft.com/office/drawing/2014/main" id="{41754C64-78C9-4B83-8009-68C2174CDD81}"/>
              </a:ext>
            </a:extLst>
          </p:cNvPr>
          <p:cNvSpPr>
            <a:spLocks noGrp="1"/>
          </p:cNvSpPr>
          <p:nvPr>
            <p:ph type="pic" sz="quarter" idx="24" hasCustomPrompt="1"/>
          </p:nvPr>
        </p:nvSpPr>
        <p:spPr>
          <a:xfrm>
            <a:off x="431800" y="2164192"/>
            <a:ext cx="2399248" cy="2399248"/>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1" name="Textplatzhalter 4">
            <a:extLst>
              <a:ext uri="{FF2B5EF4-FFF2-40B4-BE49-F238E27FC236}">
                <a16:creationId xmlns:a16="http://schemas.microsoft.com/office/drawing/2014/main" id="{70749036-B06B-4BC1-B130-93F455DFA370}"/>
              </a:ext>
            </a:extLst>
          </p:cNvPr>
          <p:cNvSpPr>
            <a:spLocks noGrp="1"/>
          </p:cNvSpPr>
          <p:nvPr>
            <p:ph type="body" sz="quarter" idx="25" hasCustomPrompt="1"/>
          </p:nvPr>
        </p:nvSpPr>
        <p:spPr>
          <a:xfrm>
            <a:off x="431800" y="4724946"/>
            <a:ext cx="2399248" cy="540258"/>
          </a:xfrm>
        </p:spPr>
        <p:txBody>
          <a:bodyPr/>
          <a:lstStyle>
            <a:lvl1pPr marL="0" indent="0" algn="ctr">
              <a:buNone/>
              <a:defRPr sz="1200" b="1">
                <a:solidFill>
                  <a:schemeClr val="accent1"/>
                </a:solidFill>
              </a:defRPr>
            </a:lvl1pPr>
          </a:lstStyle>
          <a:p>
            <a:pPr lvl="0"/>
            <a:r>
              <a:rPr lang="en-US" noProof="0"/>
              <a:t>Name</a:t>
            </a:r>
          </a:p>
        </p:txBody>
      </p:sp>
      <p:sp>
        <p:nvSpPr>
          <p:cNvPr id="22" name="Bildplatzhalter 6">
            <a:extLst>
              <a:ext uri="{FF2B5EF4-FFF2-40B4-BE49-F238E27FC236}">
                <a16:creationId xmlns:a16="http://schemas.microsoft.com/office/drawing/2014/main" id="{302CBABD-A674-4D97-B3D2-80B0033351CC}"/>
              </a:ext>
            </a:extLst>
          </p:cNvPr>
          <p:cNvSpPr>
            <a:spLocks noGrp="1"/>
          </p:cNvSpPr>
          <p:nvPr>
            <p:ph type="pic" sz="quarter" idx="26" hasCustomPrompt="1"/>
          </p:nvPr>
        </p:nvSpPr>
        <p:spPr>
          <a:xfrm>
            <a:off x="3408184" y="2164192"/>
            <a:ext cx="2399248" cy="2399248"/>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3" name="Textplatzhalter 4">
            <a:extLst>
              <a:ext uri="{FF2B5EF4-FFF2-40B4-BE49-F238E27FC236}">
                <a16:creationId xmlns:a16="http://schemas.microsoft.com/office/drawing/2014/main" id="{4A29AFAD-2C6D-4460-AD9E-9532240C517F}"/>
              </a:ext>
            </a:extLst>
          </p:cNvPr>
          <p:cNvSpPr>
            <a:spLocks noGrp="1"/>
          </p:cNvSpPr>
          <p:nvPr>
            <p:ph type="body" sz="quarter" idx="27" hasCustomPrompt="1"/>
          </p:nvPr>
        </p:nvSpPr>
        <p:spPr>
          <a:xfrm>
            <a:off x="3408184" y="4724946"/>
            <a:ext cx="2399248" cy="540258"/>
          </a:xfrm>
        </p:spPr>
        <p:txBody>
          <a:bodyPr/>
          <a:lstStyle>
            <a:lvl1pPr marL="0" indent="0" algn="ctr">
              <a:buNone/>
              <a:defRPr sz="1200" b="1">
                <a:solidFill>
                  <a:schemeClr val="accent1"/>
                </a:solidFill>
              </a:defRPr>
            </a:lvl1pPr>
          </a:lstStyle>
          <a:p>
            <a:pPr lvl="0"/>
            <a:r>
              <a:rPr lang="en-US" noProof="0"/>
              <a:t>Name</a:t>
            </a:r>
          </a:p>
        </p:txBody>
      </p:sp>
      <p:sp>
        <p:nvSpPr>
          <p:cNvPr id="24" name="Bildplatzhalter 6">
            <a:extLst>
              <a:ext uri="{FF2B5EF4-FFF2-40B4-BE49-F238E27FC236}">
                <a16:creationId xmlns:a16="http://schemas.microsoft.com/office/drawing/2014/main" id="{6948DE4C-F998-477A-9014-7C9C11DD370C}"/>
              </a:ext>
            </a:extLst>
          </p:cNvPr>
          <p:cNvSpPr>
            <a:spLocks noGrp="1"/>
          </p:cNvSpPr>
          <p:nvPr>
            <p:ph type="pic" sz="quarter" idx="28" hasCustomPrompt="1"/>
          </p:nvPr>
        </p:nvSpPr>
        <p:spPr>
          <a:xfrm>
            <a:off x="6384568" y="2164192"/>
            <a:ext cx="2399248" cy="2399248"/>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5" name="Textplatzhalter 4">
            <a:extLst>
              <a:ext uri="{FF2B5EF4-FFF2-40B4-BE49-F238E27FC236}">
                <a16:creationId xmlns:a16="http://schemas.microsoft.com/office/drawing/2014/main" id="{1097BCFF-BC86-49B6-BB85-96B23539F5DE}"/>
              </a:ext>
            </a:extLst>
          </p:cNvPr>
          <p:cNvSpPr>
            <a:spLocks noGrp="1"/>
          </p:cNvSpPr>
          <p:nvPr>
            <p:ph type="body" sz="quarter" idx="29" hasCustomPrompt="1"/>
          </p:nvPr>
        </p:nvSpPr>
        <p:spPr>
          <a:xfrm>
            <a:off x="6384568" y="4724946"/>
            <a:ext cx="2399248" cy="540258"/>
          </a:xfrm>
        </p:spPr>
        <p:txBody>
          <a:bodyPr/>
          <a:lstStyle>
            <a:lvl1pPr marL="0" indent="0" algn="ctr">
              <a:buNone/>
              <a:defRPr sz="1200" b="1">
                <a:solidFill>
                  <a:schemeClr val="accent1"/>
                </a:solidFill>
              </a:defRPr>
            </a:lvl1pPr>
          </a:lstStyle>
          <a:p>
            <a:pPr lvl="0"/>
            <a:r>
              <a:rPr lang="en-US" noProof="0" dirty="0"/>
              <a:t>Name</a:t>
            </a:r>
          </a:p>
        </p:txBody>
      </p:sp>
      <p:sp>
        <p:nvSpPr>
          <p:cNvPr id="26" name="Bildplatzhalter 6">
            <a:extLst>
              <a:ext uri="{FF2B5EF4-FFF2-40B4-BE49-F238E27FC236}">
                <a16:creationId xmlns:a16="http://schemas.microsoft.com/office/drawing/2014/main" id="{1EE3B8B9-FF28-45EF-BC99-5CE9DEDC1D2C}"/>
              </a:ext>
            </a:extLst>
          </p:cNvPr>
          <p:cNvSpPr>
            <a:spLocks noGrp="1"/>
          </p:cNvSpPr>
          <p:nvPr>
            <p:ph type="pic" sz="quarter" idx="30" hasCustomPrompt="1"/>
          </p:nvPr>
        </p:nvSpPr>
        <p:spPr>
          <a:xfrm>
            <a:off x="9360952" y="2164192"/>
            <a:ext cx="2399248" cy="2399248"/>
          </a:xfrm>
          <a:prstGeom prst="ellipse">
            <a:avLst/>
          </a:prstGeom>
          <a:solidFill>
            <a:schemeClr val="bg2">
              <a:lumMod val="90000"/>
            </a:schemeClr>
          </a:solidFill>
        </p:spPr>
        <p:txBody>
          <a:bodyPr anchor="ctr"/>
          <a:lstStyle>
            <a:lvl1pPr marL="0" indent="0" algn="ctr">
              <a:buNone/>
              <a:defRPr sz="1400"/>
            </a:lvl1pPr>
          </a:lstStyle>
          <a:p>
            <a:r>
              <a:rPr lang="en-US" noProof="0"/>
              <a:t>Picture</a:t>
            </a:r>
          </a:p>
        </p:txBody>
      </p:sp>
      <p:sp>
        <p:nvSpPr>
          <p:cNvPr id="27" name="Textplatzhalter 4">
            <a:extLst>
              <a:ext uri="{FF2B5EF4-FFF2-40B4-BE49-F238E27FC236}">
                <a16:creationId xmlns:a16="http://schemas.microsoft.com/office/drawing/2014/main" id="{D9BBFEFB-0D16-497A-9083-C9A890FB1C06}"/>
              </a:ext>
            </a:extLst>
          </p:cNvPr>
          <p:cNvSpPr>
            <a:spLocks noGrp="1"/>
          </p:cNvSpPr>
          <p:nvPr>
            <p:ph type="body" sz="quarter" idx="31" hasCustomPrompt="1"/>
          </p:nvPr>
        </p:nvSpPr>
        <p:spPr>
          <a:xfrm>
            <a:off x="9360952" y="4724946"/>
            <a:ext cx="2399248" cy="540258"/>
          </a:xfrm>
        </p:spPr>
        <p:txBody>
          <a:bodyPr/>
          <a:lstStyle>
            <a:lvl1pPr marL="0" indent="0" algn="ctr">
              <a:buNone/>
              <a:defRPr sz="1200" b="1">
                <a:solidFill>
                  <a:schemeClr val="accent1"/>
                </a:solidFill>
              </a:defRPr>
            </a:lvl1pPr>
          </a:lstStyle>
          <a:p>
            <a:pPr lvl="0"/>
            <a:r>
              <a:rPr lang="en-US" noProof="0"/>
              <a:t>Name</a:t>
            </a:r>
          </a:p>
        </p:txBody>
      </p:sp>
    </p:spTree>
    <p:extLst>
      <p:ext uri="{BB962C8B-B14F-4D97-AF65-F5344CB8AC3E}">
        <p14:creationId xmlns:p14="http://schemas.microsoft.com/office/powerpoint/2010/main" val="2249842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B916A559-4343-4F1D-825D-4508B17FB4A8}"/>
              </a:ext>
            </a:extLst>
          </p:cNvPr>
          <p:cNvSpPr>
            <a:spLocks noGrp="1"/>
          </p:cNvSpPr>
          <p:nvPr>
            <p:ph type="pic" sz="quarter" idx="10" hasCustomPrompt="1"/>
          </p:nvPr>
        </p:nvSpPr>
        <p:spPr>
          <a:xfrm>
            <a:off x="209550" y="620688"/>
            <a:ext cx="11772900" cy="6034111"/>
          </a:xfrm>
          <a:solidFill>
            <a:schemeClr val="bg2"/>
          </a:solidFill>
        </p:spPr>
        <p:txBody>
          <a:bodyPr anchor="ctr"/>
          <a:lstStyle>
            <a:lvl1pPr marL="0" indent="0" algn="ctr">
              <a:buNone/>
              <a:defRPr sz="1400"/>
            </a:lvl1pPr>
          </a:lstStyle>
          <a:p>
            <a:r>
              <a:rPr lang="en-US" noProof="0"/>
              <a:t>Picture</a:t>
            </a:r>
          </a:p>
        </p:txBody>
      </p:sp>
      <p:sp>
        <p:nvSpPr>
          <p:cNvPr id="6" name="Textplatzhalter 5">
            <a:extLst>
              <a:ext uri="{FF2B5EF4-FFF2-40B4-BE49-F238E27FC236}">
                <a16:creationId xmlns:a16="http://schemas.microsoft.com/office/drawing/2014/main" id="{7FD098D0-9B97-4D26-8400-B0012D0E7BE7}"/>
              </a:ext>
            </a:extLst>
          </p:cNvPr>
          <p:cNvSpPr>
            <a:spLocks noGrp="1"/>
          </p:cNvSpPr>
          <p:nvPr>
            <p:ph type="body" sz="quarter" idx="11" hasCustomPrompt="1"/>
          </p:nvPr>
        </p:nvSpPr>
        <p:spPr>
          <a:xfrm>
            <a:off x="8832305" y="4509120"/>
            <a:ext cx="3024336" cy="1980220"/>
          </a:xfrm>
        </p:spPr>
        <p:txBody>
          <a:bodyPr/>
          <a:lstStyle>
            <a:lvl1pPr marL="0" indent="0">
              <a:lnSpc>
                <a:spcPts val="4000"/>
              </a:lnSpc>
              <a:spcBef>
                <a:spcPts val="0"/>
              </a:spcBef>
              <a:buNone/>
              <a:defRPr sz="4000" b="1">
                <a:solidFill>
                  <a:schemeClr val="bg1"/>
                </a:solidFill>
              </a:defRPr>
            </a:lvl1pPr>
          </a:lstStyle>
          <a:p>
            <a:pPr lvl="0"/>
            <a:r>
              <a:rPr lang="en-US" noProof="0"/>
              <a:t>TEXT </a:t>
            </a:r>
            <a:br>
              <a:rPr lang="en-US" noProof="0"/>
            </a:br>
            <a:r>
              <a:rPr lang="en-US" noProof="0"/>
              <a:t>TEXT </a:t>
            </a:r>
            <a:br>
              <a:rPr lang="en-US" noProof="0"/>
            </a:br>
            <a:r>
              <a:rPr lang="en-US" noProof="0"/>
              <a:t>TEXT </a:t>
            </a:r>
            <a:br>
              <a:rPr lang="en-US" noProof="0"/>
            </a:br>
            <a:r>
              <a:rPr lang="en-US" noProof="0"/>
              <a:t>TEXT</a:t>
            </a:r>
          </a:p>
        </p:txBody>
      </p:sp>
    </p:spTree>
    <p:extLst>
      <p:ext uri="{BB962C8B-B14F-4D97-AF65-F5344CB8AC3E}">
        <p14:creationId xmlns:p14="http://schemas.microsoft.com/office/powerpoint/2010/main" val="20186997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B916A559-4343-4F1D-825D-4508B17FB4A8}"/>
              </a:ext>
            </a:extLst>
          </p:cNvPr>
          <p:cNvSpPr>
            <a:spLocks noGrp="1"/>
          </p:cNvSpPr>
          <p:nvPr>
            <p:ph type="pic" sz="quarter" idx="10" hasCustomPrompt="1"/>
          </p:nvPr>
        </p:nvSpPr>
        <p:spPr>
          <a:xfrm>
            <a:off x="209550" y="620688"/>
            <a:ext cx="11772900" cy="6034111"/>
          </a:xfrm>
          <a:solidFill>
            <a:schemeClr val="bg2"/>
          </a:solidFill>
        </p:spPr>
        <p:txBody>
          <a:bodyPr anchor="ctr"/>
          <a:lstStyle>
            <a:lvl1pPr marL="0" indent="0" algn="ctr">
              <a:buNone/>
              <a:defRPr sz="1400"/>
            </a:lvl1pPr>
          </a:lstStyle>
          <a:p>
            <a:r>
              <a:rPr lang="en-US" noProof="0"/>
              <a:t>Picture</a:t>
            </a:r>
          </a:p>
        </p:txBody>
      </p:sp>
      <p:sp>
        <p:nvSpPr>
          <p:cNvPr id="6" name="Textplatzhalter 5">
            <a:extLst>
              <a:ext uri="{FF2B5EF4-FFF2-40B4-BE49-F238E27FC236}">
                <a16:creationId xmlns:a16="http://schemas.microsoft.com/office/drawing/2014/main" id="{7FD098D0-9B97-4D26-8400-B0012D0E7BE7}"/>
              </a:ext>
            </a:extLst>
          </p:cNvPr>
          <p:cNvSpPr>
            <a:spLocks noGrp="1"/>
          </p:cNvSpPr>
          <p:nvPr>
            <p:ph type="body" sz="quarter" idx="11" hasCustomPrompt="1"/>
          </p:nvPr>
        </p:nvSpPr>
        <p:spPr>
          <a:xfrm>
            <a:off x="8832305" y="4509120"/>
            <a:ext cx="3024336" cy="1980220"/>
          </a:xfrm>
        </p:spPr>
        <p:txBody>
          <a:bodyPr/>
          <a:lstStyle>
            <a:lvl1pPr marL="0" indent="0">
              <a:lnSpc>
                <a:spcPts val="4000"/>
              </a:lnSpc>
              <a:spcBef>
                <a:spcPts val="0"/>
              </a:spcBef>
              <a:buNone/>
              <a:defRPr sz="4000" b="1">
                <a:solidFill>
                  <a:schemeClr val="accent1"/>
                </a:solidFill>
              </a:defRPr>
            </a:lvl1pPr>
          </a:lstStyle>
          <a:p>
            <a:pPr lvl="0"/>
            <a:r>
              <a:rPr lang="en-US" noProof="0"/>
              <a:t>TEXT </a:t>
            </a:r>
            <a:br>
              <a:rPr lang="en-US" noProof="0"/>
            </a:br>
            <a:r>
              <a:rPr lang="en-US" noProof="0"/>
              <a:t>TEXT </a:t>
            </a:r>
            <a:br>
              <a:rPr lang="en-US" noProof="0"/>
            </a:br>
            <a:r>
              <a:rPr lang="en-US" noProof="0"/>
              <a:t>TEXT </a:t>
            </a:r>
            <a:br>
              <a:rPr lang="en-US" noProof="0"/>
            </a:br>
            <a:r>
              <a:rPr lang="en-US" noProof="0"/>
              <a:t>TEXT</a:t>
            </a:r>
          </a:p>
        </p:txBody>
      </p:sp>
    </p:spTree>
    <p:extLst>
      <p:ext uri="{BB962C8B-B14F-4D97-AF65-F5344CB8AC3E}">
        <p14:creationId xmlns:p14="http://schemas.microsoft.com/office/powerpoint/2010/main" val="657548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D2914C4F-D3BC-459D-8DC2-EF58818576D6}"/>
              </a:ext>
            </a:extLst>
          </p:cNvPr>
          <p:cNvSpPr>
            <a:spLocks noGrp="1"/>
          </p:cNvSpPr>
          <p:nvPr>
            <p:ph type="subTitle" idx="1" hasCustomPrompt="1"/>
          </p:nvPr>
        </p:nvSpPr>
        <p:spPr>
          <a:xfrm>
            <a:off x="209550" y="6561348"/>
            <a:ext cx="11772900" cy="180020"/>
          </a:xfrm>
        </p:spPr>
        <p:txBody>
          <a:bodyPr/>
          <a:lstStyle>
            <a:lvl1pPr marL="0" indent="0" algn="l">
              <a:buNone/>
              <a:defRPr sz="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Date | Author | Distribution List</a:t>
            </a:r>
          </a:p>
        </p:txBody>
      </p:sp>
      <p:sp>
        <p:nvSpPr>
          <p:cNvPr id="8" name="Titel 7">
            <a:extLst>
              <a:ext uri="{FF2B5EF4-FFF2-40B4-BE49-F238E27FC236}">
                <a16:creationId xmlns:a16="http://schemas.microsoft.com/office/drawing/2014/main" id="{2E5ED6C2-ADA8-4ED8-963D-60939AB6DFA7}"/>
              </a:ext>
            </a:extLst>
          </p:cNvPr>
          <p:cNvSpPr>
            <a:spLocks noGrp="1"/>
          </p:cNvSpPr>
          <p:nvPr>
            <p:ph type="title" hasCustomPrompt="1"/>
          </p:nvPr>
        </p:nvSpPr>
        <p:spPr/>
        <p:txBody>
          <a:bodyPr/>
          <a:lstStyle/>
          <a:p>
            <a:r>
              <a:rPr lang="en-US" noProof="0" dirty="0"/>
              <a:t>Headline</a:t>
            </a:r>
          </a:p>
        </p:txBody>
      </p:sp>
      <p:sp>
        <p:nvSpPr>
          <p:cNvPr id="10" name="Bildplatzhalter 6">
            <a:extLst>
              <a:ext uri="{FF2B5EF4-FFF2-40B4-BE49-F238E27FC236}">
                <a16:creationId xmlns:a16="http://schemas.microsoft.com/office/drawing/2014/main" id="{E5A8481E-7BC4-4143-B50A-981F95950C92}"/>
              </a:ext>
            </a:extLst>
          </p:cNvPr>
          <p:cNvSpPr>
            <a:spLocks noGrp="1"/>
          </p:cNvSpPr>
          <p:nvPr>
            <p:ph type="pic" sz="quarter" idx="10" hasCustomPrompt="1"/>
          </p:nvPr>
        </p:nvSpPr>
        <p:spPr>
          <a:xfrm>
            <a:off x="209550" y="1285875"/>
            <a:ext cx="11772900" cy="4735414"/>
          </a:xfrm>
          <a:solidFill>
            <a:schemeClr val="bg2">
              <a:lumMod val="90000"/>
            </a:schemeClr>
          </a:solidFill>
        </p:spPr>
        <p:txBody>
          <a:bodyPr anchor="ctr"/>
          <a:lstStyle>
            <a:lvl1pPr marL="0" indent="0" algn="ctr">
              <a:buNone/>
              <a:defRPr sz="1400"/>
            </a:lvl1pPr>
          </a:lstStyle>
          <a:p>
            <a:r>
              <a:rPr lang="en-US" noProof="0"/>
              <a:t>Picture</a:t>
            </a:r>
          </a:p>
        </p:txBody>
      </p:sp>
      <p:pic>
        <p:nvPicPr>
          <p:cNvPr id="6" name="Grafik 5">
            <a:extLst>
              <a:ext uri="{FF2B5EF4-FFF2-40B4-BE49-F238E27FC236}">
                <a16:creationId xmlns:a16="http://schemas.microsoft.com/office/drawing/2014/main" id="{95655F36-535D-4CA8-AF40-A58C4EE71E0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4792" y="206251"/>
            <a:ext cx="1177657" cy="213385"/>
          </a:xfrm>
          <a:prstGeom prst="rect">
            <a:avLst/>
          </a:prstGeom>
        </p:spPr>
      </p:pic>
    </p:spTree>
    <p:extLst>
      <p:ext uri="{BB962C8B-B14F-4D97-AF65-F5344CB8AC3E}">
        <p14:creationId xmlns:p14="http://schemas.microsoft.com/office/powerpoint/2010/main" val="4099906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94CDE9-0FB1-4BEB-994A-40FA03861150}"/>
              </a:ext>
            </a:extLst>
          </p:cNvPr>
          <p:cNvSpPr>
            <a:spLocks noGrp="1"/>
          </p:cNvSpPr>
          <p:nvPr>
            <p:ph type="title" hasCustomPrompt="1"/>
          </p:nvPr>
        </p:nvSpPr>
        <p:spPr/>
        <p:txBody>
          <a:bodyPr/>
          <a:lstStyle/>
          <a:p>
            <a:r>
              <a:rPr lang="en-US" noProof="0"/>
              <a:t>Headline</a:t>
            </a:r>
          </a:p>
        </p:txBody>
      </p:sp>
      <p:sp>
        <p:nvSpPr>
          <p:cNvPr id="3" name="Inhaltsplatzhalter 2">
            <a:extLst>
              <a:ext uri="{FF2B5EF4-FFF2-40B4-BE49-F238E27FC236}">
                <a16:creationId xmlns:a16="http://schemas.microsoft.com/office/drawing/2014/main" id="{5EC99C8A-48FA-4B54-9E0C-98252AEC2656}"/>
              </a:ext>
            </a:extLst>
          </p:cNvPr>
          <p:cNvSpPr>
            <a:spLocks noGrp="1"/>
          </p:cNvSpPr>
          <p:nvPr>
            <p:ph idx="1" hasCustomPrompt="1"/>
          </p:nvPr>
        </p:nvSpPr>
        <p:spPr/>
        <p:txBody>
          <a:bodyPr/>
          <a:lstStyle/>
          <a:p>
            <a:pPr lvl="0"/>
            <a:r>
              <a:rPr lang="en-US" noProof="0" dirty="0"/>
              <a:t>Text</a:t>
            </a:r>
          </a:p>
          <a:p>
            <a:pPr lvl="1"/>
            <a:r>
              <a:rPr lang="en-US" noProof="0" dirty="0"/>
              <a:t>Text</a:t>
            </a:r>
          </a:p>
          <a:p>
            <a:pPr lvl="2"/>
            <a:r>
              <a:rPr lang="en-US" noProof="0" dirty="0"/>
              <a:t>Text</a:t>
            </a:r>
          </a:p>
          <a:p>
            <a:pPr lvl="3"/>
            <a:r>
              <a:rPr lang="en-US" noProof="0" dirty="0"/>
              <a:t>Text</a:t>
            </a:r>
          </a:p>
          <a:p>
            <a:pPr lvl="4"/>
            <a:r>
              <a:rPr lang="en-US" noProof="0" dirty="0"/>
              <a:t>Text</a:t>
            </a:r>
          </a:p>
        </p:txBody>
      </p:sp>
    </p:spTree>
    <p:extLst>
      <p:ext uri="{BB962C8B-B14F-4D97-AF65-F5344CB8AC3E}">
        <p14:creationId xmlns:p14="http://schemas.microsoft.com/office/powerpoint/2010/main" val="447932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2 Content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94CDE9-0FB1-4BEB-994A-40FA03861150}"/>
              </a:ext>
            </a:extLst>
          </p:cNvPr>
          <p:cNvSpPr>
            <a:spLocks noGrp="1"/>
          </p:cNvSpPr>
          <p:nvPr>
            <p:ph type="title" hasCustomPrompt="1"/>
          </p:nvPr>
        </p:nvSpPr>
        <p:spPr/>
        <p:txBody>
          <a:bodyPr/>
          <a:lstStyle/>
          <a:p>
            <a:r>
              <a:rPr lang="en-US" noProof="0"/>
              <a:t>Headline</a:t>
            </a:r>
          </a:p>
        </p:txBody>
      </p:sp>
      <p:sp>
        <p:nvSpPr>
          <p:cNvPr id="3" name="Inhaltsplatzhalter 2">
            <a:extLst>
              <a:ext uri="{FF2B5EF4-FFF2-40B4-BE49-F238E27FC236}">
                <a16:creationId xmlns:a16="http://schemas.microsoft.com/office/drawing/2014/main" id="{5EC99C8A-48FA-4B54-9E0C-98252AEC2656}"/>
              </a:ext>
            </a:extLst>
          </p:cNvPr>
          <p:cNvSpPr>
            <a:spLocks noGrp="1"/>
          </p:cNvSpPr>
          <p:nvPr>
            <p:ph idx="1" hasCustomPrompt="1"/>
          </p:nvPr>
        </p:nvSpPr>
        <p:spPr>
          <a:xfrm>
            <a:off x="431800" y="1495425"/>
            <a:ext cx="5484180" cy="4921250"/>
          </a:xfrm>
        </p:spPr>
        <p:txBody>
          <a:bodyPr/>
          <a:lstStyle/>
          <a:p>
            <a:pPr lvl="0"/>
            <a:r>
              <a:rPr lang="en-US" noProof="0" dirty="0"/>
              <a:t>Text</a:t>
            </a:r>
          </a:p>
          <a:p>
            <a:pPr lvl="1"/>
            <a:r>
              <a:rPr lang="en-US" noProof="0" dirty="0"/>
              <a:t>Text</a:t>
            </a:r>
          </a:p>
          <a:p>
            <a:pPr lvl="2"/>
            <a:r>
              <a:rPr lang="en-US" noProof="0" dirty="0"/>
              <a:t>Text</a:t>
            </a:r>
          </a:p>
          <a:p>
            <a:pPr lvl="3"/>
            <a:r>
              <a:rPr lang="en-US" noProof="0" dirty="0"/>
              <a:t>Text</a:t>
            </a:r>
          </a:p>
          <a:p>
            <a:pPr lvl="4"/>
            <a:r>
              <a:rPr lang="en-US" noProof="0" dirty="0"/>
              <a:t>Text</a:t>
            </a:r>
          </a:p>
        </p:txBody>
      </p:sp>
      <p:sp>
        <p:nvSpPr>
          <p:cNvPr id="5" name="Inhaltsplatzhalter 2">
            <a:extLst>
              <a:ext uri="{FF2B5EF4-FFF2-40B4-BE49-F238E27FC236}">
                <a16:creationId xmlns:a16="http://schemas.microsoft.com/office/drawing/2014/main" id="{80409E3D-C723-42D0-A12E-E7E2A9269574}"/>
              </a:ext>
            </a:extLst>
          </p:cNvPr>
          <p:cNvSpPr>
            <a:spLocks noGrp="1"/>
          </p:cNvSpPr>
          <p:nvPr>
            <p:ph idx="10" hasCustomPrompt="1"/>
          </p:nvPr>
        </p:nvSpPr>
        <p:spPr>
          <a:xfrm>
            <a:off x="6276021" y="1495425"/>
            <a:ext cx="5484180" cy="4921250"/>
          </a:xfrm>
        </p:spPr>
        <p:txBody>
          <a:bodyPr/>
          <a:lstStyle/>
          <a:p>
            <a:pPr lvl="0"/>
            <a:r>
              <a:rPr lang="en-US" noProof="0" dirty="0"/>
              <a:t>Text</a:t>
            </a:r>
          </a:p>
          <a:p>
            <a:pPr lvl="1"/>
            <a:r>
              <a:rPr lang="en-US" noProof="0" dirty="0"/>
              <a:t>Text</a:t>
            </a:r>
          </a:p>
          <a:p>
            <a:pPr lvl="2"/>
            <a:r>
              <a:rPr lang="en-US" noProof="0" dirty="0"/>
              <a:t>Text</a:t>
            </a:r>
          </a:p>
          <a:p>
            <a:pPr lvl="3"/>
            <a:r>
              <a:rPr lang="en-US" noProof="0" dirty="0"/>
              <a:t>Text</a:t>
            </a:r>
          </a:p>
          <a:p>
            <a:pPr lvl="4"/>
            <a:r>
              <a:rPr lang="en-US" noProof="0" dirty="0"/>
              <a:t>Text</a:t>
            </a:r>
          </a:p>
        </p:txBody>
      </p:sp>
    </p:spTree>
    <p:extLst>
      <p:ext uri="{BB962C8B-B14F-4D97-AF65-F5344CB8AC3E}">
        <p14:creationId xmlns:p14="http://schemas.microsoft.com/office/powerpoint/2010/main" val="2339752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ontent and Picture (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94CDE9-0FB1-4BEB-994A-40FA03861150}"/>
              </a:ext>
            </a:extLst>
          </p:cNvPr>
          <p:cNvSpPr>
            <a:spLocks noGrp="1"/>
          </p:cNvSpPr>
          <p:nvPr>
            <p:ph type="title" hasCustomPrompt="1"/>
          </p:nvPr>
        </p:nvSpPr>
        <p:spPr/>
        <p:txBody>
          <a:bodyPr/>
          <a:lstStyle/>
          <a:p>
            <a:r>
              <a:rPr lang="en-US" noProof="0"/>
              <a:t>Headline</a:t>
            </a:r>
          </a:p>
        </p:txBody>
      </p:sp>
      <p:sp>
        <p:nvSpPr>
          <p:cNvPr id="3" name="Inhaltsplatzhalter 2">
            <a:extLst>
              <a:ext uri="{FF2B5EF4-FFF2-40B4-BE49-F238E27FC236}">
                <a16:creationId xmlns:a16="http://schemas.microsoft.com/office/drawing/2014/main" id="{5EC99C8A-48FA-4B54-9E0C-98252AEC2656}"/>
              </a:ext>
            </a:extLst>
          </p:cNvPr>
          <p:cNvSpPr>
            <a:spLocks noGrp="1"/>
          </p:cNvSpPr>
          <p:nvPr>
            <p:ph idx="1" hasCustomPrompt="1"/>
          </p:nvPr>
        </p:nvSpPr>
        <p:spPr>
          <a:xfrm>
            <a:off x="431800" y="1495425"/>
            <a:ext cx="5484180" cy="4921250"/>
          </a:xfrm>
        </p:spPr>
        <p:txBody>
          <a:bodyPr/>
          <a:lstStyle/>
          <a:p>
            <a:pPr lvl="0"/>
            <a:r>
              <a:rPr lang="en-US" noProof="0" dirty="0"/>
              <a:t>Text</a:t>
            </a:r>
          </a:p>
          <a:p>
            <a:pPr lvl="1"/>
            <a:r>
              <a:rPr lang="en-US" noProof="0" dirty="0"/>
              <a:t>Text</a:t>
            </a:r>
          </a:p>
          <a:p>
            <a:pPr lvl="2"/>
            <a:r>
              <a:rPr lang="en-US" noProof="0" dirty="0"/>
              <a:t>Text</a:t>
            </a:r>
          </a:p>
          <a:p>
            <a:pPr lvl="3"/>
            <a:r>
              <a:rPr lang="en-US" noProof="0" dirty="0"/>
              <a:t>Text</a:t>
            </a:r>
          </a:p>
          <a:p>
            <a:pPr lvl="4"/>
            <a:r>
              <a:rPr lang="en-US" noProof="0" dirty="0"/>
              <a:t>Text</a:t>
            </a:r>
          </a:p>
        </p:txBody>
      </p:sp>
      <p:sp>
        <p:nvSpPr>
          <p:cNvPr id="4" name="Bildplatzhalter 6">
            <a:extLst>
              <a:ext uri="{FF2B5EF4-FFF2-40B4-BE49-F238E27FC236}">
                <a16:creationId xmlns:a16="http://schemas.microsoft.com/office/drawing/2014/main" id="{7CAACC60-2BE4-42AB-9A25-5B4FF3ABD0A3}"/>
              </a:ext>
            </a:extLst>
          </p:cNvPr>
          <p:cNvSpPr>
            <a:spLocks noGrp="1"/>
          </p:cNvSpPr>
          <p:nvPr>
            <p:ph type="pic" sz="quarter" idx="10" hasCustomPrompt="1"/>
          </p:nvPr>
        </p:nvSpPr>
        <p:spPr>
          <a:xfrm>
            <a:off x="6096000" y="1495425"/>
            <a:ext cx="5664200" cy="4129819"/>
          </a:xfrm>
          <a:solidFill>
            <a:schemeClr val="bg2">
              <a:lumMod val="90000"/>
            </a:schemeClr>
          </a:solidFill>
        </p:spPr>
        <p:txBody>
          <a:bodyPr anchor="ctr"/>
          <a:lstStyle>
            <a:lvl1pPr marL="0" indent="0" algn="ctr">
              <a:buNone/>
              <a:defRPr sz="1400"/>
            </a:lvl1pPr>
          </a:lstStyle>
          <a:p>
            <a:r>
              <a:rPr lang="en-US" noProof="0"/>
              <a:t>Picture</a:t>
            </a:r>
          </a:p>
        </p:txBody>
      </p:sp>
    </p:spTree>
    <p:extLst>
      <p:ext uri="{BB962C8B-B14F-4D97-AF65-F5344CB8AC3E}">
        <p14:creationId xmlns:p14="http://schemas.microsoft.com/office/powerpoint/2010/main" val="3521634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and Picture (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94CDE9-0FB1-4BEB-994A-40FA03861150}"/>
              </a:ext>
            </a:extLst>
          </p:cNvPr>
          <p:cNvSpPr>
            <a:spLocks noGrp="1"/>
          </p:cNvSpPr>
          <p:nvPr>
            <p:ph type="title" hasCustomPrompt="1"/>
          </p:nvPr>
        </p:nvSpPr>
        <p:spPr/>
        <p:txBody>
          <a:bodyPr/>
          <a:lstStyle/>
          <a:p>
            <a:r>
              <a:rPr lang="en-US" noProof="0"/>
              <a:t>Headline</a:t>
            </a:r>
          </a:p>
        </p:txBody>
      </p:sp>
      <p:sp>
        <p:nvSpPr>
          <p:cNvPr id="3" name="Inhaltsplatzhalter 2">
            <a:extLst>
              <a:ext uri="{FF2B5EF4-FFF2-40B4-BE49-F238E27FC236}">
                <a16:creationId xmlns:a16="http://schemas.microsoft.com/office/drawing/2014/main" id="{5EC99C8A-48FA-4B54-9E0C-98252AEC2656}"/>
              </a:ext>
            </a:extLst>
          </p:cNvPr>
          <p:cNvSpPr>
            <a:spLocks noGrp="1"/>
          </p:cNvSpPr>
          <p:nvPr>
            <p:ph idx="1" hasCustomPrompt="1"/>
          </p:nvPr>
        </p:nvSpPr>
        <p:spPr>
          <a:xfrm>
            <a:off x="431800" y="1495425"/>
            <a:ext cx="7392392" cy="4921250"/>
          </a:xfrm>
        </p:spPr>
        <p:txBody>
          <a:bodyPr/>
          <a:lstStyle/>
          <a:p>
            <a:pPr lvl="0"/>
            <a:r>
              <a:rPr lang="en-US" noProof="0" dirty="0"/>
              <a:t>Text</a:t>
            </a:r>
          </a:p>
          <a:p>
            <a:pPr lvl="1"/>
            <a:r>
              <a:rPr lang="en-US" noProof="0" dirty="0"/>
              <a:t>Text</a:t>
            </a:r>
          </a:p>
          <a:p>
            <a:pPr lvl="2"/>
            <a:r>
              <a:rPr lang="en-US" noProof="0" dirty="0"/>
              <a:t>Text</a:t>
            </a:r>
          </a:p>
          <a:p>
            <a:pPr lvl="3"/>
            <a:r>
              <a:rPr lang="en-US" noProof="0" dirty="0"/>
              <a:t>Text</a:t>
            </a:r>
          </a:p>
          <a:p>
            <a:pPr lvl="4"/>
            <a:r>
              <a:rPr lang="en-US" noProof="0" dirty="0"/>
              <a:t>Text</a:t>
            </a:r>
          </a:p>
        </p:txBody>
      </p:sp>
      <p:sp>
        <p:nvSpPr>
          <p:cNvPr id="4" name="Bildplatzhalter 6">
            <a:extLst>
              <a:ext uri="{FF2B5EF4-FFF2-40B4-BE49-F238E27FC236}">
                <a16:creationId xmlns:a16="http://schemas.microsoft.com/office/drawing/2014/main" id="{7CAACC60-2BE4-42AB-9A25-5B4FF3ABD0A3}"/>
              </a:ext>
            </a:extLst>
          </p:cNvPr>
          <p:cNvSpPr>
            <a:spLocks noGrp="1"/>
          </p:cNvSpPr>
          <p:nvPr>
            <p:ph type="pic" sz="quarter" idx="10" hasCustomPrompt="1"/>
          </p:nvPr>
        </p:nvSpPr>
        <p:spPr>
          <a:xfrm>
            <a:off x="7986712" y="1495425"/>
            <a:ext cx="3773487" cy="4129819"/>
          </a:xfrm>
          <a:solidFill>
            <a:schemeClr val="bg2">
              <a:lumMod val="90000"/>
            </a:schemeClr>
          </a:solidFill>
        </p:spPr>
        <p:txBody>
          <a:bodyPr anchor="ctr"/>
          <a:lstStyle>
            <a:lvl1pPr marL="0" indent="0" algn="ctr">
              <a:buNone/>
              <a:defRPr sz="1400"/>
            </a:lvl1pPr>
          </a:lstStyle>
          <a:p>
            <a:r>
              <a:rPr lang="en-US" noProof="0"/>
              <a:t>Picture</a:t>
            </a:r>
          </a:p>
        </p:txBody>
      </p:sp>
    </p:spTree>
    <p:extLst>
      <p:ext uri="{BB962C8B-B14F-4D97-AF65-F5344CB8AC3E}">
        <p14:creationId xmlns:p14="http://schemas.microsoft.com/office/powerpoint/2010/main" val="484798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7A4849-7502-4E70-9321-8B1BBD624BFD}"/>
              </a:ext>
            </a:extLst>
          </p:cNvPr>
          <p:cNvSpPr>
            <a:spLocks noGrp="1"/>
          </p:cNvSpPr>
          <p:nvPr>
            <p:ph type="title" hasCustomPrompt="1"/>
          </p:nvPr>
        </p:nvSpPr>
        <p:spPr/>
        <p:txBody>
          <a:bodyPr/>
          <a:lstStyle/>
          <a:p>
            <a:r>
              <a:rPr lang="de-DE" dirty="0"/>
              <a:t>Headline</a:t>
            </a:r>
          </a:p>
        </p:txBody>
      </p:sp>
    </p:spTree>
    <p:extLst>
      <p:ext uri="{BB962C8B-B14F-4D97-AF65-F5344CB8AC3E}">
        <p14:creationId xmlns:p14="http://schemas.microsoft.com/office/powerpoint/2010/main" val="18770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6813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Picture (X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7A4849-7502-4E70-9321-8B1BBD624BFD}"/>
              </a:ext>
            </a:extLst>
          </p:cNvPr>
          <p:cNvSpPr>
            <a:spLocks noGrp="1"/>
          </p:cNvSpPr>
          <p:nvPr>
            <p:ph type="title" hasCustomPrompt="1"/>
          </p:nvPr>
        </p:nvSpPr>
        <p:spPr/>
        <p:txBody>
          <a:bodyPr/>
          <a:lstStyle/>
          <a:p>
            <a:r>
              <a:rPr lang="en-US" noProof="0"/>
              <a:t>Headline</a:t>
            </a:r>
          </a:p>
        </p:txBody>
      </p:sp>
      <p:sp>
        <p:nvSpPr>
          <p:cNvPr id="7" name="Bildplatzhalter 6">
            <a:extLst>
              <a:ext uri="{FF2B5EF4-FFF2-40B4-BE49-F238E27FC236}">
                <a16:creationId xmlns:a16="http://schemas.microsoft.com/office/drawing/2014/main" id="{B916A559-4343-4F1D-825D-4508B17FB4A8}"/>
              </a:ext>
            </a:extLst>
          </p:cNvPr>
          <p:cNvSpPr>
            <a:spLocks noGrp="1"/>
          </p:cNvSpPr>
          <p:nvPr>
            <p:ph type="pic" sz="quarter" idx="10" hasCustomPrompt="1"/>
          </p:nvPr>
        </p:nvSpPr>
        <p:spPr>
          <a:xfrm>
            <a:off x="209550" y="1285874"/>
            <a:ext cx="11772900" cy="5368925"/>
          </a:xfrm>
          <a:solidFill>
            <a:schemeClr val="bg2">
              <a:lumMod val="90000"/>
            </a:schemeClr>
          </a:solidFill>
        </p:spPr>
        <p:txBody>
          <a:bodyPr anchor="ctr"/>
          <a:lstStyle>
            <a:lvl1pPr marL="0" indent="0" algn="ctr">
              <a:buNone/>
              <a:defRPr sz="1400"/>
            </a:lvl1pPr>
          </a:lstStyle>
          <a:p>
            <a:r>
              <a:rPr lang="en-US" noProof="0"/>
              <a:t>Picture</a:t>
            </a:r>
          </a:p>
        </p:txBody>
      </p:sp>
    </p:spTree>
    <p:extLst>
      <p:ext uri="{BB962C8B-B14F-4D97-AF65-F5344CB8AC3E}">
        <p14:creationId xmlns:p14="http://schemas.microsoft.com/office/powerpoint/2010/main" val="625952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id="{5CF66BA6-1E19-41E8-B1BB-C36AE570329F}"/>
              </a:ext>
            </a:extLst>
          </p:cNvPr>
          <p:cNvSpPr/>
          <p:nvPr userDrawn="1"/>
        </p:nvSpPr>
        <p:spPr>
          <a:xfrm>
            <a:off x="209550" y="1285876"/>
            <a:ext cx="11772900" cy="53689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 name="Titelplatzhalter 1">
            <a:extLst>
              <a:ext uri="{FF2B5EF4-FFF2-40B4-BE49-F238E27FC236}">
                <a16:creationId xmlns:a16="http://schemas.microsoft.com/office/drawing/2014/main" id="{B3AB3CA2-F5A2-43BF-9428-D6E084D2AC5A}"/>
              </a:ext>
            </a:extLst>
          </p:cNvPr>
          <p:cNvSpPr>
            <a:spLocks noGrp="1"/>
          </p:cNvSpPr>
          <p:nvPr>
            <p:ph type="title"/>
          </p:nvPr>
        </p:nvSpPr>
        <p:spPr>
          <a:xfrm>
            <a:off x="209550" y="203200"/>
            <a:ext cx="9666288" cy="879478"/>
          </a:xfrm>
          <a:prstGeom prst="rect">
            <a:avLst/>
          </a:prstGeom>
        </p:spPr>
        <p:txBody>
          <a:bodyPr vert="horz" lIns="0" tIns="0" rIns="0" bIns="0" rtlCol="0" anchor="ctr" anchorCtr="0">
            <a:noAutofit/>
          </a:bodyPr>
          <a:lstStyle/>
          <a:p>
            <a:r>
              <a:rPr lang="en-US" noProof="0" dirty="0"/>
              <a:t>Headline</a:t>
            </a:r>
          </a:p>
        </p:txBody>
      </p:sp>
      <p:sp>
        <p:nvSpPr>
          <p:cNvPr id="3" name="Textplatzhalter 2">
            <a:extLst>
              <a:ext uri="{FF2B5EF4-FFF2-40B4-BE49-F238E27FC236}">
                <a16:creationId xmlns:a16="http://schemas.microsoft.com/office/drawing/2014/main" id="{DA85F425-9F12-4A79-B9B9-ACAAFD419BF7}"/>
              </a:ext>
            </a:extLst>
          </p:cNvPr>
          <p:cNvSpPr>
            <a:spLocks noGrp="1"/>
          </p:cNvSpPr>
          <p:nvPr>
            <p:ph type="body" idx="1"/>
          </p:nvPr>
        </p:nvSpPr>
        <p:spPr>
          <a:xfrm>
            <a:off x="431800" y="1495425"/>
            <a:ext cx="11328400" cy="4921250"/>
          </a:xfrm>
          <a:prstGeom prst="rect">
            <a:avLst/>
          </a:prstGeom>
        </p:spPr>
        <p:txBody>
          <a:bodyPr vert="horz" lIns="0" tIns="0" rIns="0" bIns="0" rtlCol="0" anchor="t" anchorCtr="0">
            <a:noAutofit/>
          </a:bodyPr>
          <a:lstStyle/>
          <a:p>
            <a:pPr lvl="0"/>
            <a:r>
              <a:rPr lang="en-US" noProof="0" dirty="0"/>
              <a:t>Text</a:t>
            </a:r>
          </a:p>
          <a:p>
            <a:pPr lvl="1"/>
            <a:r>
              <a:rPr lang="en-US" noProof="0" dirty="0"/>
              <a:t>Text</a:t>
            </a:r>
          </a:p>
          <a:p>
            <a:pPr lvl="2"/>
            <a:r>
              <a:rPr lang="en-US" noProof="0" dirty="0"/>
              <a:t>Text</a:t>
            </a:r>
          </a:p>
          <a:p>
            <a:pPr lvl="3"/>
            <a:r>
              <a:rPr lang="en-US" noProof="0" dirty="0"/>
              <a:t>Text</a:t>
            </a:r>
          </a:p>
          <a:p>
            <a:pPr lvl="4"/>
            <a:r>
              <a:rPr lang="en-US" noProof="0" dirty="0"/>
              <a:t>Text</a:t>
            </a:r>
          </a:p>
        </p:txBody>
      </p:sp>
      <p:pic>
        <p:nvPicPr>
          <p:cNvPr id="8" name="Grafik 7">
            <a:extLst>
              <a:ext uri="{FF2B5EF4-FFF2-40B4-BE49-F238E27FC236}">
                <a16:creationId xmlns:a16="http://schemas.microsoft.com/office/drawing/2014/main" id="{51E74701-FDCD-4D4E-9D53-D8A3F4D369A4}"/>
              </a:ext>
            </a:extLst>
          </p:cNvPr>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10804792" y="206251"/>
            <a:ext cx="1177657" cy="213385"/>
          </a:xfrm>
          <a:prstGeom prst="rect">
            <a:avLst/>
          </a:prstGeom>
        </p:spPr>
      </p:pic>
    </p:spTree>
    <p:extLst>
      <p:ext uri="{BB962C8B-B14F-4D97-AF65-F5344CB8AC3E}">
        <p14:creationId xmlns:p14="http://schemas.microsoft.com/office/powerpoint/2010/main" val="529247347"/>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0" r:id="rId3"/>
    <p:sldLayoutId id="2147483667" r:id="rId4"/>
    <p:sldLayoutId id="2147483662" r:id="rId5"/>
    <p:sldLayoutId id="2147483663" r:id="rId6"/>
    <p:sldLayoutId id="2147483654" r:id="rId7"/>
    <p:sldLayoutId id="2147483655" r:id="rId8"/>
    <p:sldLayoutId id="2147483656" r:id="rId9"/>
    <p:sldLayoutId id="2147483660" r:id="rId10"/>
    <p:sldLayoutId id="2147483661" r:id="rId11"/>
    <p:sldLayoutId id="2147483664" r:id="rId12"/>
    <p:sldLayoutId id="2147483665" r:id="rId13"/>
    <p:sldLayoutId id="2147483666" r:id="rId14"/>
    <p:sldLayoutId id="2147483658" r:id="rId15"/>
    <p:sldLayoutId id="2147483659" r:id="rId16"/>
  </p:sldLayoutIdLst>
  <p:txStyles>
    <p:titleStyle>
      <a:lvl1pPr algn="l" defTabSz="914400" rtl="0" eaLnBrk="1" latinLnBrk="0" hangingPunct="1">
        <a:lnSpc>
          <a:spcPts val="2480"/>
        </a:lnSpc>
        <a:spcBef>
          <a:spcPct val="0"/>
        </a:spcBef>
        <a:buNone/>
        <a:defRPr sz="2400" b="1" kern="1200">
          <a:solidFill>
            <a:schemeClr val="accent1"/>
          </a:solidFill>
          <a:latin typeface="+mj-lt"/>
          <a:ea typeface="+mj-ea"/>
          <a:cs typeface="+mj-cs"/>
        </a:defRPr>
      </a:lvl1pPr>
    </p:titleStyle>
    <p:bodyStyle>
      <a:lvl1pPr marL="177800" indent="-177800" algn="l" defTabSz="914400" rtl="0" eaLnBrk="1" latinLnBrk="0" hangingPunct="1">
        <a:lnSpc>
          <a:spcPct val="100000"/>
        </a:lnSpc>
        <a:spcBef>
          <a:spcPts val="600"/>
        </a:spcBef>
        <a:spcAft>
          <a:spcPts val="0"/>
        </a:spcAft>
        <a:buFont typeface="Wingdings" panose="05000000000000000000" pitchFamily="2" charset="2"/>
        <a:buChar char="§"/>
        <a:defRPr sz="1400" kern="1200">
          <a:solidFill>
            <a:schemeClr val="tx1"/>
          </a:solidFill>
          <a:latin typeface="+mn-lt"/>
          <a:ea typeface="+mn-ea"/>
          <a:cs typeface="+mn-cs"/>
        </a:defRPr>
      </a:lvl1pPr>
      <a:lvl2pPr marL="361950" indent="-184150" algn="l" defTabSz="914400" rtl="0" eaLnBrk="1" latinLnBrk="0" hangingPunct="1">
        <a:lnSpc>
          <a:spcPct val="100000"/>
        </a:lnSpc>
        <a:spcBef>
          <a:spcPts val="600"/>
        </a:spcBef>
        <a:spcAft>
          <a:spcPts val="0"/>
        </a:spcAft>
        <a:buFont typeface="Wingdings" panose="05000000000000000000" pitchFamily="2" charset="2"/>
        <a:buChar char="§"/>
        <a:defRPr sz="1400" kern="1200">
          <a:solidFill>
            <a:schemeClr val="tx1"/>
          </a:solidFill>
          <a:latin typeface="+mn-lt"/>
          <a:ea typeface="+mn-ea"/>
          <a:cs typeface="+mn-cs"/>
        </a:defRPr>
      </a:lvl2pPr>
      <a:lvl3pPr marL="539750" indent="-177800" algn="l" defTabSz="914400" rtl="0" eaLnBrk="1" latinLnBrk="0" hangingPunct="1">
        <a:lnSpc>
          <a:spcPct val="100000"/>
        </a:lnSpc>
        <a:spcBef>
          <a:spcPts val="600"/>
        </a:spcBef>
        <a:spcAft>
          <a:spcPts val="0"/>
        </a:spcAft>
        <a:buFont typeface="Wingdings" panose="05000000000000000000" pitchFamily="2" charset="2"/>
        <a:buChar char="§"/>
        <a:defRPr sz="1400" kern="1200">
          <a:solidFill>
            <a:schemeClr val="tx1"/>
          </a:solidFill>
          <a:latin typeface="+mn-lt"/>
          <a:ea typeface="+mn-ea"/>
          <a:cs typeface="+mn-cs"/>
        </a:defRPr>
      </a:lvl3pPr>
      <a:lvl4pPr marL="717550" indent="-177800" algn="l" defTabSz="914400" rtl="0" eaLnBrk="1" latinLnBrk="0" hangingPunct="1">
        <a:lnSpc>
          <a:spcPct val="100000"/>
        </a:lnSpc>
        <a:spcBef>
          <a:spcPts val="600"/>
        </a:spcBef>
        <a:spcAft>
          <a:spcPts val="0"/>
        </a:spcAft>
        <a:buFont typeface="Wingdings" panose="05000000000000000000" pitchFamily="2" charset="2"/>
        <a:buChar char="§"/>
        <a:defRPr sz="1400" kern="1200">
          <a:solidFill>
            <a:schemeClr val="tx1"/>
          </a:solidFill>
          <a:latin typeface="+mn-lt"/>
          <a:ea typeface="+mn-ea"/>
          <a:cs typeface="+mn-cs"/>
        </a:defRPr>
      </a:lvl4pPr>
      <a:lvl5pPr marL="895350" indent="-177800" algn="l" defTabSz="914400" rtl="0" eaLnBrk="1" latinLnBrk="0" hangingPunct="1">
        <a:lnSpc>
          <a:spcPct val="100000"/>
        </a:lnSpc>
        <a:spcBef>
          <a:spcPts val="600"/>
        </a:spcBef>
        <a:spcAft>
          <a:spcPts val="0"/>
        </a:spcAft>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10" userDrawn="1">
          <p15:clr>
            <a:srgbClr val="F26B43"/>
          </p15:clr>
        </p15:guide>
        <p15:guide id="2" orient="horz" pos="942" userDrawn="1">
          <p15:clr>
            <a:srgbClr val="F26B43"/>
          </p15:clr>
        </p15:guide>
        <p15:guide id="3" orient="horz" pos="4192" userDrawn="1">
          <p15:clr>
            <a:srgbClr val="F26B43"/>
          </p15:clr>
        </p15:guide>
        <p15:guide id="4" pos="3840" userDrawn="1">
          <p15:clr>
            <a:srgbClr val="F26B43"/>
          </p15:clr>
        </p15:guide>
        <p15:guide id="5" pos="2649" userDrawn="1">
          <p15:clr>
            <a:srgbClr val="F26B43"/>
          </p15:clr>
        </p15:guide>
        <p15:guide id="6" pos="1459" userDrawn="1">
          <p15:clr>
            <a:srgbClr val="F26B43"/>
          </p15:clr>
        </p15:guide>
        <p15:guide id="7" pos="272" userDrawn="1">
          <p15:clr>
            <a:srgbClr val="F26B43"/>
          </p15:clr>
        </p15:guide>
        <p15:guide id="8" pos="132" userDrawn="1">
          <p15:clr>
            <a:srgbClr val="F26B43"/>
          </p15:clr>
        </p15:guide>
        <p15:guide id="9" pos="7548" userDrawn="1">
          <p15:clr>
            <a:srgbClr val="F26B43"/>
          </p15:clr>
        </p15:guide>
        <p15:guide id="10" orient="horz" pos="126" userDrawn="1">
          <p15:clr>
            <a:srgbClr val="F26B43"/>
          </p15:clr>
        </p15:guide>
        <p15:guide id="11" pos="5031" userDrawn="1">
          <p15:clr>
            <a:srgbClr val="F26B43"/>
          </p15:clr>
        </p15:guide>
        <p15:guide id="12" pos="6221" userDrawn="1">
          <p15:clr>
            <a:srgbClr val="F26B43"/>
          </p15:clr>
        </p15:guide>
        <p15:guide id="13" pos="7408" userDrawn="1">
          <p15:clr>
            <a:srgbClr val="F26B43"/>
          </p15:clr>
        </p15:guide>
        <p15:guide id="14" orient="horz" pos="404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8.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22.jp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26.jpeg"/><Relationship Id="rId5" Type="http://schemas.openxmlformats.org/officeDocument/2006/relationships/image" Target="../media/image25.jp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7" Type="http://schemas.openxmlformats.org/officeDocument/2006/relationships/image" Target="../media/image9.png"/><Relationship Id="rId2" Type="http://schemas.openxmlformats.org/officeDocument/2006/relationships/image" Target="../media/image4.emf"/><Relationship Id="rId1" Type="http://schemas.openxmlformats.org/officeDocument/2006/relationships/slideLayout" Target="../slideLayouts/slideLayout7.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tiff"/><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1.tif"/><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jp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2.jp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3.jp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14.emf"/><Relationship Id="rId4"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3B17B6B7-1624-0A48-97D0-86DEA5F3D2E2}"/>
              </a:ext>
            </a:extLst>
          </p:cNvPr>
          <p:cNvSpPr/>
          <p:nvPr/>
        </p:nvSpPr>
        <p:spPr>
          <a:xfrm>
            <a:off x="0" y="1124744"/>
            <a:ext cx="12192000" cy="57332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2" name="Titel 1">
            <a:extLst>
              <a:ext uri="{FF2B5EF4-FFF2-40B4-BE49-F238E27FC236}">
                <a16:creationId xmlns:a16="http://schemas.microsoft.com/office/drawing/2014/main" id="{CFFC5BC5-ECFE-4749-A453-A83F57ECA159}"/>
              </a:ext>
            </a:extLst>
          </p:cNvPr>
          <p:cNvSpPr>
            <a:spLocks noGrp="1"/>
          </p:cNvSpPr>
          <p:nvPr>
            <p:ph type="title"/>
          </p:nvPr>
        </p:nvSpPr>
        <p:spPr/>
        <p:txBody>
          <a:bodyPr/>
          <a:lstStyle/>
          <a:p>
            <a:r>
              <a:rPr lang="en-US" noProof="0" dirty="0">
                <a:solidFill>
                  <a:srgbClr val="333399"/>
                </a:solidFill>
              </a:rPr>
              <a:t>Welcome at the BLANCO Group</a:t>
            </a:r>
            <a:endParaRPr lang="en-US" noProof="0" dirty="0"/>
          </a:p>
        </p:txBody>
      </p:sp>
      <p:pic>
        <p:nvPicPr>
          <p:cNvPr id="7" name="Bildplatzhalter 7">
            <a:extLst>
              <a:ext uri="{FF2B5EF4-FFF2-40B4-BE49-F238E27FC236}">
                <a16:creationId xmlns:a16="http://schemas.microsoft.com/office/drawing/2014/main" id="{0A3BF955-FE76-C440-AD13-0415922C24FF}"/>
              </a:ext>
              <a:ext uri="{C183D7F6-B498-43B3-948B-1728B52AA6E4}">
                <adec:decorative xmlns:adec="http://schemas.microsoft.com/office/drawing/2017/decorative" val="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p:blipFill>
        <p:spPr>
          <a:xfrm>
            <a:off x="211225" y="1285875"/>
            <a:ext cx="11769549" cy="4735512"/>
          </a:xfrm>
          <a:prstGeom prst="rect">
            <a:avLst/>
          </a:prstGeom>
        </p:spPr>
      </p:pic>
      <p:pic>
        <p:nvPicPr>
          <p:cNvPr id="14" name="Grafik 13">
            <a:extLst>
              <a:ext uri="{FF2B5EF4-FFF2-40B4-BE49-F238E27FC236}">
                <a16:creationId xmlns:a16="http://schemas.microsoft.com/office/drawing/2014/main" id="{8B278146-3963-064C-ABD1-3706DF24457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96359" y="2564904"/>
            <a:ext cx="1808238" cy="4017888"/>
          </a:xfrm>
          <a:prstGeom prst="rect">
            <a:avLst/>
          </a:prstGeom>
        </p:spPr>
      </p:pic>
    </p:spTree>
    <p:extLst>
      <p:ext uri="{BB962C8B-B14F-4D97-AF65-F5344CB8AC3E}">
        <p14:creationId xmlns:p14="http://schemas.microsoft.com/office/powerpoint/2010/main" val="1396469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00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1CC3FA-958A-4D33-B48E-F0A101BF97D4}"/>
              </a:ext>
            </a:extLst>
          </p:cNvPr>
          <p:cNvSpPr>
            <a:spLocks noGrp="1"/>
          </p:cNvSpPr>
          <p:nvPr>
            <p:ph type="title"/>
          </p:nvPr>
        </p:nvSpPr>
        <p:spPr/>
        <p:txBody>
          <a:bodyPr/>
          <a:lstStyle/>
          <a:p>
            <a:r>
              <a:rPr lang="en-US" dirty="0"/>
              <a:t>The Water Hub at the </a:t>
            </a:r>
            <a:r>
              <a:rPr lang="en-US" dirty="0">
                <a:solidFill>
                  <a:schemeClr val="accent6"/>
                </a:solidFill>
              </a:rPr>
              <a:t>Center</a:t>
            </a:r>
            <a:r>
              <a:rPr lang="en-US" dirty="0"/>
              <a:t> of the Kitchen</a:t>
            </a:r>
            <a:endParaRPr lang="en-US" noProof="0" dirty="0"/>
          </a:p>
        </p:txBody>
      </p:sp>
      <p:sp>
        <p:nvSpPr>
          <p:cNvPr id="9" name="Bildplatzhalter 8">
            <a:extLst>
              <a:ext uri="{FF2B5EF4-FFF2-40B4-BE49-F238E27FC236}">
                <a16:creationId xmlns:a16="http://schemas.microsoft.com/office/drawing/2014/main" id="{3B47CB7F-7C17-3E41-9D7E-26A4FFD26244}"/>
              </a:ext>
            </a:extLst>
          </p:cNvPr>
          <p:cNvSpPr>
            <a:spLocks noGrp="1"/>
          </p:cNvSpPr>
          <p:nvPr>
            <p:ph type="pic" sz="quarter" idx="10"/>
          </p:nvPr>
        </p:nvSpPr>
        <p:spPr/>
      </p:sp>
      <p:pic>
        <p:nvPicPr>
          <p:cNvPr id="27" name="Bildplatzhalter 3">
            <a:extLst>
              <a:ext uri="{FF2B5EF4-FFF2-40B4-BE49-F238E27FC236}">
                <a16:creationId xmlns:a16="http://schemas.microsoft.com/office/drawing/2014/main" id="{7F1954FC-FF8A-7F44-91DB-10981AC9503C}"/>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16833" t="16822" r="11"/>
          <a:stretch/>
        </p:blipFill>
        <p:spPr>
          <a:xfrm>
            <a:off x="209550" y="1285875"/>
            <a:ext cx="11772900" cy="5368925"/>
          </a:xfrm>
          <a:prstGeom prst="rect">
            <a:avLst/>
          </a:prstGeom>
          <a:solidFill>
            <a:schemeClr val="bg2">
              <a:lumMod val="90000"/>
            </a:schemeClr>
          </a:solidFill>
        </p:spPr>
      </p:pic>
    </p:spTree>
    <p:extLst>
      <p:ext uri="{BB962C8B-B14F-4D97-AF65-F5344CB8AC3E}">
        <p14:creationId xmlns:p14="http://schemas.microsoft.com/office/powerpoint/2010/main" val="2670798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3">
            <a:extLst>
              <a:ext uri="{FF2B5EF4-FFF2-40B4-BE49-F238E27FC236}">
                <a16:creationId xmlns:a16="http://schemas.microsoft.com/office/drawing/2014/main" id="{7AC9548C-5084-0342-A48D-DA193E7AA0E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209551" y="1293497"/>
            <a:ext cx="11772898" cy="5353680"/>
          </a:xfrm>
          <a:prstGeom prst="rect">
            <a:avLst/>
          </a:prstGeom>
        </p:spPr>
      </p:pic>
      <p:sp>
        <p:nvSpPr>
          <p:cNvPr id="3" name="Titel 2">
            <a:extLst>
              <a:ext uri="{FF2B5EF4-FFF2-40B4-BE49-F238E27FC236}">
                <a16:creationId xmlns:a16="http://schemas.microsoft.com/office/drawing/2014/main" id="{9AE179D1-1EFC-45C8-B271-A3E670E980D3}"/>
              </a:ext>
            </a:extLst>
          </p:cNvPr>
          <p:cNvSpPr>
            <a:spLocks noGrp="1"/>
          </p:cNvSpPr>
          <p:nvPr>
            <p:ph type="title"/>
          </p:nvPr>
        </p:nvSpPr>
        <p:spPr/>
        <p:txBody>
          <a:bodyPr/>
          <a:lstStyle/>
          <a:p>
            <a:r>
              <a:rPr lang="en-US" dirty="0"/>
              <a:t>Our Mission</a:t>
            </a:r>
          </a:p>
        </p:txBody>
      </p:sp>
      <p:sp>
        <p:nvSpPr>
          <p:cNvPr id="9" name="Rechteck 8">
            <a:extLst>
              <a:ext uri="{FF2B5EF4-FFF2-40B4-BE49-F238E27FC236}">
                <a16:creationId xmlns:a16="http://schemas.microsoft.com/office/drawing/2014/main" id="{8E84FDF4-DB95-AA41-90CA-DFB743FCE25E}"/>
              </a:ext>
            </a:extLst>
          </p:cNvPr>
          <p:cNvSpPr/>
          <p:nvPr/>
        </p:nvSpPr>
        <p:spPr>
          <a:xfrm>
            <a:off x="5807968" y="5157192"/>
            <a:ext cx="9727244" cy="1384995"/>
          </a:xfrm>
          <a:prstGeom prst="rect">
            <a:avLst/>
          </a:prstGeom>
        </p:spPr>
        <p:txBody>
          <a:bodyPr wrap="square">
            <a:spAutoFit/>
          </a:bodyPr>
          <a:lstStyle/>
          <a:p>
            <a:r>
              <a:rPr lang="en-US" sz="2800" b="1" dirty="0">
                <a:solidFill>
                  <a:schemeClr val="bg1"/>
                </a:solidFill>
                <a:latin typeface="Arial" panose="020B0604020202020204" pitchFamily="34" charset="0"/>
                <a:cs typeface="Arial" panose="020B0604020202020204" pitchFamily="34" charset="0"/>
              </a:rPr>
              <a:t>WE ENHANCE KITCHEN LIFE</a:t>
            </a:r>
          </a:p>
          <a:p>
            <a:r>
              <a:rPr lang="en-US" sz="2800" b="1" dirty="0">
                <a:solidFill>
                  <a:schemeClr val="bg1"/>
                </a:solidFill>
                <a:latin typeface="Arial" panose="020B0604020202020204" pitchFamily="34" charset="0"/>
                <a:cs typeface="Arial" panose="020B0604020202020204" pitchFamily="34" charset="0"/>
              </a:rPr>
              <a:t>WITH WATER HUBS</a:t>
            </a:r>
          </a:p>
          <a:p>
            <a:r>
              <a:rPr lang="en-US" sz="2800" b="1" dirty="0">
                <a:solidFill>
                  <a:schemeClr val="bg1"/>
                </a:solidFill>
                <a:latin typeface="Arial" panose="020B0604020202020204" pitchFamily="34" charset="0"/>
                <a:cs typeface="Arial" panose="020B0604020202020204" pitchFamily="34" charset="0"/>
              </a:rPr>
              <a:t>AS THE MOST VALUABLE PLACE.</a:t>
            </a:r>
          </a:p>
        </p:txBody>
      </p:sp>
    </p:spTree>
    <p:extLst>
      <p:ext uri="{BB962C8B-B14F-4D97-AF65-F5344CB8AC3E}">
        <p14:creationId xmlns:p14="http://schemas.microsoft.com/office/powerpoint/2010/main" val="3741449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47A59349-7754-481B-B3C3-FE391C70B229}"/>
              </a:ext>
            </a:extLst>
          </p:cNvPr>
          <p:cNvSpPr>
            <a:spLocks noGrp="1"/>
          </p:cNvSpPr>
          <p:nvPr>
            <p:ph type="title"/>
          </p:nvPr>
        </p:nvSpPr>
        <p:spPr/>
        <p:txBody>
          <a:bodyPr/>
          <a:lstStyle/>
          <a:p>
            <a:r>
              <a:rPr lang="en-US" dirty="0">
                <a:solidFill>
                  <a:srgbClr val="333399"/>
                </a:solidFill>
              </a:rPr>
              <a:t>Well thought-out Water Hubs for the Kitchens of the World</a:t>
            </a:r>
          </a:p>
        </p:txBody>
      </p:sp>
      <p:sp>
        <p:nvSpPr>
          <p:cNvPr id="11" name="Inhaltsplatzhalter 10">
            <a:extLst>
              <a:ext uri="{FF2B5EF4-FFF2-40B4-BE49-F238E27FC236}">
                <a16:creationId xmlns:a16="http://schemas.microsoft.com/office/drawing/2014/main" id="{E33B88E9-3FC5-4B8E-BDC8-C1CFBD63CDA3}"/>
              </a:ext>
            </a:extLst>
          </p:cNvPr>
          <p:cNvSpPr>
            <a:spLocks noGrp="1"/>
          </p:cNvSpPr>
          <p:nvPr>
            <p:ph idx="1"/>
          </p:nvPr>
        </p:nvSpPr>
        <p:spPr/>
        <p:txBody>
          <a:bodyPr/>
          <a:lstStyle/>
          <a:p>
            <a:r>
              <a:rPr lang="en-US" sz="1600" dirty="0"/>
              <a:t>Daily comfort through holistic, seamlessly integrated system solutions</a:t>
            </a:r>
            <a:br>
              <a:rPr lang="de-DE" sz="1600" dirty="0"/>
            </a:br>
            <a:endParaRPr lang="en-US" sz="1600" dirty="0"/>
          </a:p>
          <a:p>
            <a:r>
              <a:rPr lang="en-US" sz="1600" dirty="0"/>
              <a:t>High quality, perfectly coordinated components</a:t>
            </a:r>
            <a:br>
              <a:rPr lang="en-US" sz="1600" dirty="0"/>
            </a:br>
            <a:endParaRPr lang="en-US" sz="1600" dirty="0"/>
          </a:p>
          <a:p>
            <a:r>
              <a:rPr lang="en-US" sz="1600" dirty="0"/>
              <a:t>Consequently customer-oriented</a:t>
            </a:r>
            <a:br>
              <a:rPr lang="en-US" dirty="0"/>
            </a:br>
            <a:endParaRPr lang="en-US" dirty="0"/>
          </a:p>
        </p:txBody>
      </p:sp>
      <p:pic>
        <p:nvPicPr>
          <p:cNvPr id="5" name="Bildplatzhalter 4">
            <a:extLst>
              <a:ext uri="{FF2B5EF4-FFF2-40B4-BE49-F238E27FC236}">
                <a16:creationId xmlns:a16="http://schemas.microsoft.com/office/drawing/2014/main" id="{AE3F0959-618A-4E9C-BD32-7B3AC2E04B9B}"/>
              </a:ext>
              <a:ext uri="{C183D7F6-B498-43B3-948B-1728B52AA6E4}">
                <adec:decorative xmlns:adec="http://schemas.microsoft.com/office/drawing/2017/decorative" val="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p:blipFill>
        <p:spPr>
          <a:xfrm>
            <a:off x="6096001" y="1498311"/>
            <a:ext cx="5664198" cy="4124046"/>
          </a:xfrm>
        </p:spPr>
      </p:pic>
      <p:pic>
        <p:nvPicPr>
          <p:cNvPr id="7" name="Grafik 6">
            <a:extLst>
              <a:ext uri="{FF2B5EF4-FFF2-40B4-BE49-F238E27FC236}">
                <a16:creationId xmlns:a16="http://schemas.microsoft.com/office/drawing/2014/main" id="{167D5419-FFDD-DB4B-9B33-655A7ED8FD3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56240" y="2780928"/>
            <a:ext cx="1490721" cy="3312368"/>
          </a:xfrm>
          <a:prstGeom prst="rect">
            <a:avLst/>
          </a:prstGeom>
        </p:spPr>
      </p:pic>
    </p:spTree>
    <p:extLst>
      <p:ext uri="{BB962C8B-B14F-4D97-AF65-F5344CB8AC3E}">
        <p14:creationId xmlns:p14="http://schemas.microsoft.com/office/powerpoint/2010/main" val="6063747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47A59349-7754-481B-B3C3-FE391C70B229}"/>
              </a:ext>
            </a:extLst>
          </p:cNvPr>
          <p:cNvSpPr>
            <a:spLocks noGrp="1"/>
          </p:cNvSpPr>
          <p:nvPr>
            <p:ph type="title"/>
          </p:nvPr>
        </p:nvSpPr>
        <p:spPr/>
        <p:txBody>
          <a:bodyPr/>
          <a:lstStyle/>
          <a:p>
            <a:r>
              <a:rPr lang="en-US" dirty="0">
                <a:solidFill>
                  <a:srgbClr val="333399"/>
                </a:solidFill>
              </a:rPr>
              <a:t>Premium Support for our Trade Partners</a:t>
            </a:r>
          </a:p>
        </p:txBody>
      </p:sp>
      <p:sp>
        <p:nvSpPr>
          <p:cNvPr id="11" name="Inhaltsplatzhalter 10">
            <a:extLst>
              <a:ext uri="{FF2B5EF4-FFF2-40B4-BE49-F238E27FC236}">
                <a16:creationId xmlns:a16="http://schemas.microsoft.com/office/drawing/2014/main" id="{E33B88E9-3FC5-4B8E-BDC8-C1CFBD63CDA3}"/>
              </a:ext>
            </a:extLst>
          </p:cNvPr>
          <p:cNvSpPr>
            <a:spLocks noGrp="1"/>
          </p:cNvSpPr>
          <p:nvPr>
            <p:ph idx="1"/>
          </p:nvPr>
        </p:nvSpPr>
        <p:spPr/>
        <p:txBody>
          <a:bodyPr/>
          <a:lstStyle/>
          <a:p>
            <a:r>
              <a:rPr lang="en-US" sz="1600" dirty="0"/>
              <a:t>Competent consulting, first class support</a:t>
            </a:r>
            <a:br>
              <a:rPr lang="en-US" sz="1600" dirty="0"/>
            </a:br>
            <a:endParaRPr lang="en-US" sz="1600" dirty="0"/>
          </a:p>
          <a:p>
            <a:r>
              <a:rPr lang="en-US" sz="1600" dirty="0"/>
              <a:t>Optimal accessibility</a:t>
            </a:r>
            <a:br>
              <a:rPr lang="en-US" sz="1600" dirty="0"/>
            </a:br>
            <a:endParaRPr lang="en-US" sz="1600" dirty="0"/>
          </a:p>
          <a:p>
            <a:r>
              <a:rPr lang="en-US" sz="1600" dirty="0"/>
              <a:t>Target group-specific multichannel communication</a:t>
            </a:r>
            <a:br>
              <a:rPr lang="en-US" sz="1600" dirty="0"/>
            </a:br>
            <a:endParaRPr lang="en-US" sz="1600" dirty="0"/>
          </a:p>
          <a:p>
            <a:r>
              <a:rPr lang="en-US" sz="1600" dirty="0"/>
              <a:t>Premium services for the point of sale</a:t>
            </a:r>
          </a:p>
        </p:txBody>
      </p:sp>
      <p:pic>
        <p:nvPicPr>
          <p:cNvPr id="5" name="Bildplatzhalter 4">
            <a:extLst>
              <a:ext uri="{FF2B5EF4-FFF2-40B4-BE49-F238E27FC236}">
                <a16:creationId xmlns:a16="http://schemas.microsoft.com/office/drawing/2014/main" id="{AE3F0959-618A-4E9C-BD32-7B3AC2E04B9B}"/>
              </a:ext>
              <a:ext uri="{C183D7F6-B498-43B3-948B-1728B52AA6E4}">
                <adec:decorative xmlns:adec="http://schemas.microsoft.com/office/drawing/2017/decorative" val="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p:blipFill>
        <p:spPr>
          <a:xfrm>
            <a:off x="6096001" y="1498311"/>
            <a:ext cx="5664198" cy="4124045"/>
          </a:xfrm>
        </p:spPr>
      </p:pic>
    </p:spTree>
    <p:extLst>
      <p:ext uri="{BB962C8B-B14F-4D97-AF65-F5344CB8AC3E}">
        <p14:creationId xmlns:p14="http://schemas.microsoft.com/office/powerpoint/2010/main" val="217892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a:extLst>
              <a:ext uri="{FF2B5EF4-FFF2-40B4-BE49-F238E27FC236}">
                <a16:creationId xmlns:a16="http://schemas.microsoft.com/office/drawing/2014/main" id="{1007B428-2BC9-3241-AB0E-10BD1B9147E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96000" y="1495207"/>
            <a:ext cx="5664198" cy="4124045"/>
          </a:xfrm>
          <a:prstGeom prst="rect">
            <a:avLst/>
          </a:prstGeom>
        </p:spPr>
      </p:pic>
      <p:sp>
        <p:nvSpPr>
          <p:cNvPr id="10" name="Titel 9">
            <a:extLst>
              <a:ext uri="{FF2B5EF4-FFF2-40B4-BE49-F238E27FC236}">
                <a16:creationId xmlns:a16="http://schemas.microsoft.com/office/drawing/2014/main" id="{47A59349-7754-481B-B3C3-FE391C70B229}"/>
              </a:ext>
            </a:extLst>
          </p:cNvPr>
          <p:cNvSpPr>
            <a:spLocks noGrp="1"/>
          </p:cNvSpPr>
          <p:nvPr>
            <p:ph type="title"/>
          </p:nvPr>
        </p:nvSpPr>
        <p:spPr>
          <a:xfrm>
            <a:off x="209550" y="203200"/>
            <a:ext cx="9666288" cy="879478"/>
          </a:xfrm>
        </p:spPr>
        <p:txBody>
          <a:bodyPr/>
          <a:lstStyle/>
          <a:p>
            <a:r>
              <a:rPr lang="en-US" dirty="0">
                <a:solidFill>
                  <a:srgbClr val="333399"/>
                </a:solidFill>
              </a:rPr>
              <a:t>Excellent Supply Chain  </a:t>
            </a:r>
          </a:p>
        </p:txBody>
      </p:sp>
      <p:sp>
        <p:nvSpPr>
          <p:cNvPr id="11" name="Inhaltsplatzhalter 10">
            <a:extLst>
              <a:ext uri="{FF2B5EF4-FFF2-40B4-BE49-F238E27FC236}">
                <a16:creationId xmlns:a16="http://schemas.microsoft.com/office/drawing/2014/main" id="{E33B88E9-3FC5-4B8E-BDC8-C1CFBD63CDA3}"/>
              </a:ext>
            </a:extLst>
          </p:cNvPr>
          <p:cNvSpPr>
            <a:spLocks noGrp="1"/>
          </p:cNvSpPr>
          <p:nvPr>
            <p:ph idx="1"/>
          </p:nvPr>
        </p:nvSpPr>
        <p:spPr/>
        <p:txBody>
          <a:bodyPr/>
          <a:lstStyle/>
          <a:p>
            <a:r>
              <a:rPr lang="en-US" sz="1600" dirty="0"/>
              <a:t>Outstanding reliability in worldwide delivery service</a:t>
            </a:r>
            <a:br>
              <a:rPr lang="en-US" sz="1600" dirty="0"/>
            </a:br>
            <a:endParaRPr lang="en-US" sz="1600" dirty="0"/>
          </a:p>
          <a:p>
            <a:r>
              <a:rPr lang="en-US" sz="1600" dirty="0"/>
              <a:t>Punctual delivery in full commissions</a:t>
            </a:r>
            <a:br>
              <a:rPr lang="de-DE" sz="1600" dirty="0"/>
            </a:br>
            <a:r>
              <a:rPr lang="de-DE" sz="1600" dirty="0"/>
              <a:t>(</a:t>
            </a:r>
            <a:r>
              <a:rPr lang="de-DE" sz="1600" dirty="0" err="1"/>
              <a:t>One</a:t>
            </a:r>
            <a:r>
              <a:rPr lang="de-DE" sz="1600" dirty="0"/>
              <a:t>-time-in-</a:t>
            </a:r>
            <a:r>
              <a:rPr lang="de-DE" sz="1600" dirty="0" err="1"/>
              <a:t>full</a:t>
            </a:r>
            <a:r>
              <a:rPr lang="de-DE" sz="1600" dirty="0"/>
              <a:t>) </a:t>
            </a:r>
          </a:p>
          <a:p>
            <a:endParaRPr lang="de-DE" sz="1600" dirty="0"/>
          </a:p>
          <a:p>
            <a:r>
              <a:rPr lang="en-US" sz="1600" dirty="0"/>
              <a:t>Qualified logistics partners in all markets</a:t>
            </a:r>
            <a:endParaRPr lang="de-DE" sz="1600" dirty="0"/>
          </a:p>
        </p:txBody>
      </p:sp>
    </p:spTree>
    <p:extLst>
      <p:ext uri="{BB962C8B-B14F-4D97-AF65-F5344CB8AC3E}">
        <p14:creationId xmlns:p14="http://schemas.microsoft.com/office/powerpoint/2010/main" val="41572764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47A59349-7754-481B-B3C3-FE391C70B229}"/>
              </a:ext>
            </a:extLst>
          </p:cNvPr>
          <p:cNvSpPr>
            <a:spLocks noGrp="1"/>
          </p:cNvSpPr>
          <p:nvPr>
            <p:ph type="title"/>
          </p:nvPr>
        </p:nvSpPr>
        <p:spPr/>
        <p:txBody>
          <a:bodyPr/>
          <a:lstStyle/>
          <a:p>
            <a:r>
              <a:rPr lang="en-US" dirty="0">
                <a:solidFill>
                  <a:srgbClr val="343499"/>
                </a:solidFill>
              </a:rPr>
              <a:t>Premium </a:t>
            </a:r>
            <a:r>
              <a:rPr lang="en-US" dirty="0">
                <a:solidFill>
                  <a:srgbClr val="333399"/>
                </a:solidFill>
              </a:rPr>
              <a:t>After </a:t>
            </a:r>
            <a:r>
              <a:rPr lang="en-US" dirty="0">
                <a:solidFill>
                  <a:srgbClr val="343499"/>
                </a:solidFill>
              </a:rPr>
              <a:t>Sales</a:t>
            </a:r>
          </a:p>
        </p:txBody>
      </p:sp>
      <p:sp>
        <p:nvSpPr>
          <p:cNvPr id="11" name="Inhaltsplatzhalter 10">
            <a:extLst>
              <a:ext uri="{FF2B5EF4-FFF2-40B4-BE49-F238E27FC236}">
                <a16:creationId xmlns:a16="http://schemas.microsoft.com/office/drawing/2014/main" id="{E33B88E9-3FC5-4B8E-BDC8-C1CFBD63CDA3}"/>
              </a:ext>
            </a:extLst>
          </p:cNvPr>
          <p:cNvSpPr>
            <a:spLocks noGrp="1"/>
          </p:cNvSpPr>
          <p:nvPr>
            <p:ph idx="1"/>
          </p:nvPr>
        </p:nvSpPr>
        <p:spPr/>
        <p:txBody>
          <a:bodyPr/>
          <a:lstStyle/>
          <a:p>
            <a:r>
              <a:rPr lang="de-DE" sz="1600" dirty="0" err="1"/>
              <a:t>Excellent</a:t>
            </a:r>
            <a:r>
              <a:rPr lang="de-DE" sz="1600" dirty="0"/>
              <a:t> </a:t>
            </a:r>
            <a:r>
              <a:rPr lang="de-DE" sz="1600" dirty="0" err="1"/>
              <a:t>customer</a:t>
            </a:r>
            <a:r>
              <a:rPr lang="de-DE" sz="1600" dirty="0"/>
              <a:t> </a:t>
            </a:r>
            <a:r>
              <a:rPr lang="de-DE" sz="1600" dirty="0" err="1"/>
              <a:t>service</a:t>
            </a:r>
            <a:endParaRPr lang="de-DE" sz="1600" dirty="0"/>
          </a:p>
          <a:p>
            <a:endParaRPr lang="de-DE" sz="1600" dirty="0"/>
          </a:p>
          <a:p>
            <a:r>
              <a:rPr lang="de-DE" sz="1600" dirty="0" err="1"/>
              <a:t>Collaboration</a:t>
            </a:r>
            <a:r>
              <a:rPr lang="de-DE" sz="1600" dirty="0"/>
              <a:t> </a:t>
            </a:r>
            <a:r>
              <a:rPr lang="de-DE" sz="1600" dirty="0" err="1"/>
              <a:t>with</a:t>
            </a:r>
            <a:r>
              <a:rPr lang="de-DE" sz="1600" dirty="0"/>
              <a:t> </a:t>
            </a:r>
            <a:r>
              <a:rPr lang="de-DE" sz="1600" dirty="0" err="1"/>
              <a:t>experienced</a:t>
            </a:r>
            <a:r>
              <a:rPr lang="de-DE" sz="1600" dirty="0"/>
              <a:t> </a:t>
            </a:r>
            <a:r>
              <a:rPr lang="de-DE" sz="1600" dirty="0" err="1"/>
              <a:t>specialists</a:t>
            </a:r>
            <a:br>
              <a:rPr lang="de-DE" sz="1600" dirty="0"/>
            </a:br>
            <a:endParaRPr lang="de-DE" sz="1600" dirty="0"/>
          </a:p>
          <a:p>
            <a:r>
              <a:rPr lang="en-US" sz="1600" dirty="0"/>
              <a:t>Tailormade courses and seminars for our trade partners</a:t>
            </a:r>
          </a:p>
          <a:p>
            <a:endParaRPr lang="en-US" sz="1600" dirty="0"/>
          </a:p>
          <a:p>
            <a:r>
              <a:rPr lang="en-US" sz="1600" dirty="0"/>
              <a:t>Wide range of original spare parts - available for years</a:t>
            </a:r>
          </a:p>
          <a:p>
            <a:endParaRPr lang="en-US" sz="1600" dirty="0"/>
          </a:p>
          <a:p>
            <a:r>
              <a:rPr lang="en-US" sz="1600" dirty="0"/>
              <a:t>Modern online spare parts shop for </a:t>
            </a:r>
            <a:r>
              <a:rPr lang="en-US" sz="1600"/>
              <a:t>Central Europe</a:t>
            </a:r>
            <a:br>
              <a:rPr lang="en-US" sz="1600"/>
            </a:br>
            <a:r>
              <a:rPr lang="en-US" sz="1600"/>
              <a:t>with </a:t>
            </a:r>
            <a:r>
              <a:rPr lang="en-US" sz="1600" dirty="0"/>
              <a:t>several thousand articles available at short notice</a:t>
            </a:r>
            <a:br>
              <a:rPr lang="de-DE" sz="1600" dirty="0"/>
            </a:br>
            <a:endParaRPr lang="de-DE" sz="1600" dirty="0"/>
          </a:p>
          <a:p>
            <a:endParaRPr lang="de-DE" sz="1600" dirty="0"/>
          </a:p>
        </p:txBody>
      </p:sp>
      <p:pic>
        <p:nvPicPr>
          <p:cNvPr id="5" name="Bildplatzhalter 4">
            <a:extLst>
              <a:ext uri="{FF2B5EF4-FFF2-40B4-BE49-F238E27FC236}">
                <a16:creationId xmlns:a16="http://schemas.microsoft.com/office/drawing/2014/main" id="{AE3F0959-618A-4E9C-BD32-7B3AC2E04B9B}"/>
              </a:ext>
              <a:ext uri="{C183D7F6-B498-43B3-948B-1728B52AA6E4}">
                <adec:decorative xmlns:adec="http://schemas.microsoft.com/office/drawing/2017/decorative" val="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p:blipFill>
        <p:spPr>
          <a:xfrm>
            <a:off x="6103754" y="1498311"/>
            <a:ext cx="5648691" cy="4124044"/>
          </a:xfrm>
        </p:spPr>
      </p:pic>
    </p:spTree>
    <p:extLst>
      <p:ext uri="{BB962C8B-B14F-4D97-AF65-F5344CB8AC3E}">
        <p14:creationId xmlns:p14="http://schemas.microsoft.com/office/powerpoint/2010/main" val="39189593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47A59349-7754-481B-B3C3-FE391C70B229}"/>
              </a:ext>
            </a:extLst>
          </p:cNvPr>
          <p:cNvSpPr>
            <a:spLocks noGrp="1"/>
          </p:cNvSpPr>
          <p:nvPr>
            <p:ph type="title"/>
          </p:nvPr>
        </p:nvSpPr>
        <p:spPr/>
        <p:txBody>
          <a:bodyPr/>
          <a:lstStyle/>
          <a:p>
            <a:r>
              <a:rPr lang="en-US" dirty="0">
                <a:solidFill>
                  <a:srgbClr val="333399"/>
                </a:solidFill>
              </a:rPr>
              <a:t>Sustainability as a Principle</a:t>
            </a:r>
            <a:endParaRPr lang="en-US" noProof="0" dirty="0"/>
          </a:p>
        </p:txBody>
      </p:sp>
      <p:pic>
        <p:nvPicPr>
          <p:cNvPr id="12" name="Bildplatzhalter 3">
            <a:extLst>
              <a:ext uri="{FF2B5EF4-FFF2-40B4-BE49-F238E27FC236}">
                <a16:creationId xmlns:a16="http://schemas.microsoft.com/office/drawing/2014/main" id="{A191BBDF-DAAB-C642-B3FA-F7DFB3A3C54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09551" y="1290314"/>
            <a:ext cx="11757599" cy="5358214"/>
          </a:xfrm>
          <a:prstGeom prst="rect">
            <a:avLst/>
          </a:prstGeom>
        </p:spPr>
      </p:pic>
    </p:spTree>
    <p:extLst>
      <p:ext uri="{BB962C8B-B14F-4D97-AF65-F5344CB8AC3E}">
        <p14:creationId xmlns:p14="http://schemas.microsoft.com/office/powerpoint/2010/main" val="1181481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6">
            <a:extLst>
              <a:ext uri="{FF2B5EF4-FFF2-40B4-BE49-F238E27FC236}">
                <a16:creationId xmlns:a16="http://schemas.microsoft.com/office/drawing/2014/main" id="{1448A2BD-8538-47A0-89A3-367082EC25AC}"/>
              </a:ext>
            </a:extLst>
          </p:cNvPr>
          <p:cNvSpPr>
            <a:spLocks noGrp="1"/>
          </p:cNvSpPr>
          <p:nvPr>
            <p:ph type="title"/>
          </p:nvPr>
        </p:nvSpPr>
        <p:spPr/>
        <p:txBody>
          <a:bodyPr/>
          <a:lstStyle/>
          <a:p>
            <a:r>
              <a:rPr lang="de-DE" dirty="0" err="1"/>
              <a:t>drink</a:t>
            </a:r>
            <a:r>
              <a:rPr lang="de-DE" dirty="0"/>
              <a:t>. </a:t>
            </a:r>
            <a:r>
              <a:rPr lang="de-DE" dirty="0" err="1"/>
              <a:t>prep</a:t>
            </a:r>
            <a:r>
              <a:rPr lang="de-DE" dirty="0"/>
              <a:t>. clean.</a:t>
            </a:r>
          </a:p>
        </p:txBody>
      </p:sp>
      <p:pic>
        <p:nvPicPr>
          <p:cNvPr id="20" name="Grafik 3" descr="Ein Bild, das Person, drinnen, Essen, Tisch enthält.&#10;&#10;Mit sehr hoher Zuverlässigkeit generierte Beschreibung">
            <a:extLst>
              <a:ext uri="{FF2B5EF4-FFF2-40B4-BE49-F238E27FC236}">
                <a16:creationId xmlns:a16="http://schemas.microsoft.com/office/drawing/2014/main" id="{15D97134-6BCD-4802-AC40-4CEF00C31538}"/>
              </a:ext>
            </a:extLst>
          </p:cNvPr>
          <p:cNvPicPr>
            <a:picLocks noChangeAspect="1"/>
          </p:cNvPicPr>
          <p:nvPr/>
        </p:nvPicPr>
        <p:blipFill rotWithShape="1">
          <a:blip r:embed="rId3"/>
          <a:srcRect l="873" r="3452"/>
          <a:stretch/>
        </p:blipFill>
        <p:spPr>
          <a:xfrm>
            <a:off x="4307520" y="1509269"/>
            <a:ext cx="3585934" cy="4374295"/>
          </a:xfrm>
          <a:prstGeom prst="rect">
            <a:avLst/>
          </a:prstGeom>
        </p:spPr>
      </p:pic>
      <p:pic>
        <p:nvPicPr>
          <p:cNvPr id="21" name="Grafik 4" descr="Ein Bild, das Person, drinnen, Küche, stehend enthält.&#10;&#10;Mit sehr hoher Zuverlässigkeit generierte Beschreibung">
            <a:extLst>
              <a:ext uri="{FF2B5EF4-FFF2-40B4-BE49-F238E27FC236}">
                <a16:creationId xmlns:a16="http://schemas.microsoft.com/office/drawing/2014/main" id="{E3EF8FCD-C295-43AF-B0F3-E1EF17E7FC18}"/>
              </a:ext>
            </a:extLst>
          </p:cNvPr>
          <p:cNvPicPr>
            <a:picLocks noChangeAspect="1"/>
          </p:cNvPicPr>
          <p:nvPr/>
        </p:nvPicPr>
        <p:blipFill rotWithShape="1">
          <a:blip r:embed="rId4"/>
          <a:srcRect l="2260" t="4557" r="1" b="1"/>
          <a:stretch/>
        </p:blipFill>
        <p:spPr>
          <a:xfrm>
            <a:off x="8160523" y="1495425"/>
            <a:ext cx="3595023" cy="4388139"/>
          </a:xfrm>
          <a:prstGeom prst="rect">
            <a:avLst/>
          </a:prstGeom>
        </p:spPr>
      </p:pic>
      <p:sp>
        <p:nvSpPr>
          <p:cNvPr id="22" name="Textfeld 1">
            <a:extLst>
              <a:ext uri="{FF2B5EF4-FFF2-40B4-BE49-F238E27FC236}">
                <a16:creationId xmlns:a16="http://schemas.microsoft.com/office/drawing/2014/main" id="{AE25CE82-1866-4ADA-A4F3-2B4E30DDF6BC}"/>
              </a:ext>
            </a:extLst>
          </p:cNvPr>
          <p:cNvSpPr txBox="1"/>
          <p:nvPr/>
        </p:nvSpPr>
        <p:spPr>
          <a:xfrm>
            <a:off x="431801" y="5953267"/>
            <a:ext cx="3573108" cy="400110"/>
          </a:xfrm>
          <a:prstGeom prst="rect">
            <a:avLst/>
          </a:prstGeom>
          <a:noFill/>
        </p:spPr>
        <p:txBody>
          <a:bodyPr wrap="square" rtlCol="0" anchor="b">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de-DE" sz="2000" dirty="0" err="1"/>
              <a:t>drink</a:t>
            </a:r>
            <a:r>
              <a:rPr lang="de-DE" sz="2000" dirty="0"/>
              <a:t>.</a:t>
            </a:r>
          </a:p>
        </p:txBody>
      </p:sp>
      <p:sp>
        <p:nvSpPr>
          <p:cNvPr id="23" name="Textfeld 2">
            <a:extLst>
              <a:ext uri="{FF2B5EF4-FFF2-40B4-BE49-F238E27FC236}">
                <a16:creationId xmlns:a16="http://schemas.microsoft.com/office/drawing/2014/main" id="{601A2F56-E6E6-4A37-ADBB-4B486858DC52}"/>
              </a:ext>
            </a:extLst>
          </p:cNvPr>
          <p:cNvSpPr txBox="1"/>
          <p:nvPr/>
        </p:nvSpPr>
        <p:spPr>
          <a:xfrm>
            <a:off x="4307520" y="5953267"/>
            <a:ext cx="3573108" cy="400110"/>
          </a:xfrm>
          <a:prstGeom prst="rect">
            <a:avLst/>
          </a:prstGeom>
          <a:noFill/>
        </p:spPr>
        <p:txBody>
          <a:bodyPr wrap="square" rtlCol="0" anchor="b">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de-DE" sz="2000" dirty="0" err="1"/>
              <a:t>prep</a:t>
            </a:r>
            <a:r>
              <a:rPr lang="de-DE" sz="2000" dirty="0"/>
              <a:t>.</a:t>
            </a:r>
          </a:p>
        </p:txBody>
      </p:sp>
      <p:sp>
        <p:nvSpPr>
          <p:cNvPr id="24" name="Textfeld 3">
            <a:extLst>
              <a:ext uri="{FF2B5EF4-FFF2-40B4-BE49-F238E27FC236}">
                <a16:creationId xmlns:a16="http://schemas.microsoft.com/office/drawing/2014/main" id="{39585CD4-6293-43A0-BDE6-ACE8252AD1B7}"/>
              </a:ext>
            </a:extLst>
          </p:cNvPr>
          <p:cNvSpPr txBox="1"/>
          <p:nvPr/>
        </p:nvSpPr>
        <p:spPr>
          <a:xfrm>
            <a:off x="8183239" y="5953267"/>
            <a:ext cx="3572307" cy="400110"/>
          </a:xfrm>
          <a:prstGeom prst="rect">
            <a:avLst/>
          </a:prstGeom>
          <a:noFill/>
        </p:spPr>
        <p:txBody>
          <a:bodyPr wrap="square" rtlCol="0" anchor="b">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de-DE" sz="2000" dirty="0"/>
              <a:t>clean.</a:t>
            </a:r>
          </a:p>
        </p:txBody>
      </p:sp>
      <p:pic>
        <p:nvPicPr>
          <p:cNvPr id="3" name="Inhaltsplatzhalter 2">
            <a:extLst>
              <a:ext uri="{FF2B5EF4-FFF2-40B4-BE49-F238E27FC236}">
                <a16:creationId xmlns:a16="http://schemas.microsoft.com/office/drawing/2014/main" id="{730FF4DD-E913-4814-9DC0-9F02417979ED}"/>
              </a:ext>
            </a:extLst>
          </p:cNvPr>
          <p:cNvPicPr>
            <a:picLocks noGrp="1" noChangeAspect="1"/>
          </p:cNvPicPr>
          <p:nvPr>
            <p:ph idx="1"/>
          </p:nvPr>
        </p:nvPicPr>
        <p:blipFill>
          <a:blip r:embed="rId5">
            <a:extLst>
              <a:ext uri="{28A0092B-C50C-407E-A947-70E740481C1C}">
                <a14:useLocalDpi xmlns:a14="http://schemas.microsoft.com/office/drawing/2010/main" val="0"/>
              </a:ext>
            </a:extLst>
          </a:blip>
          <a:srcRect/>
          <a:stretch/>
        </p:blipFill>
        <p:spPr>
          <a:xfrm>
            <a:off x="431801" y="1523391"/>
            <a:ext cx="3573108" cy="4329766"/>
          </a:xfrm>
        </p:spPr>
      </p:pic>
      <p:pic>
        <p:nvPicPr>
          <p:cNvPr id="5" name="Grafik 4" descr="Ein Bild, das Person, drinnen, Tisch, Essen enthält.&#10;&#10;Automatisch generierte Beschreibung">
            <a:extLst>
              <a:ext uri="{FF2B5EF4-FFF2-40B4-BE49-F238E27FC236}">
                <a16:creationId xmlns:a16="http://schemas.microsoft.com/office/drawing/2014/main" id="{A9B32D92-D25B-4170-9AB1-50D26863C6EB}"/>
              </a:ext>
            </a:extLst>
          </p:cNvPr>
          <p:cNvPicPr>
            <a:picLocks noChangeAspect="1"/>
          </p:cNvPicPr>
          <p:nvPr/>
        </p:nvPicPr>
        <p:blipFill rotWithShape="1">
          <a:blip r:embed="rId6">
            <a:extLst>
              <a:ext uri="{28A0092B-C50C-407E-A947-70E740481C1C}">
                <a14:useLocalDpi xmlns:a14="http://schemas.microsoft.com/office/drawing/2010/main" val="0"/>
              </a:ext>
            </a:extLst>
          </a:blip>
          <a:srcRect l="129" r="-129" b="13147"/>
          <a:stretch/>
        </p:blipFill>
        <p:spPr>
          <a:xfrm>
            <a:off x="8160523" y="1495424"/>
            <a:ext cx="3599677" cy="4385699"/>
          </a:xfrm>
          <a:prstGeom prst="rect">
            <a:avLst/>
          </a:prstGeom>
        </p:spPr>
      </p:pic>
    </p:spTree>
    <p:extLst>
      <p:ext uri="{BB962C8B-B14F-4D97-AF65-F5344CB8AC3E}">
        <p14:creationId xmlns:p14="http://schemas.microsoft.com/office/powerpoint/2010/main" val="29953829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B31AE1-B99D-48A0-88ED-77F1103D8C95}"/>
              </a:ext>
            </a:extLst>
          </p:cNvPr>
          <p:cNvSpPr>
            <a:spLocks noGrp="1"/>
          </p:cNvSpPr>
          <p:nvPr>
            <p:ph type="title"/>
          </p:nvPr>
        </p:nvSpPr>
        <p:spPr/>
        <p:txBody>
          <a:bodyPr/>
          <a:lstStyle/>
          <a:p>
            <a:r>
              <a:rPr lang="en-US" dirty="0">
                <a:solidFill>
                  <a:srgbClr val="333399"/>
                </a:solidFill>
              </a:rPr>
              <a:t>drink. prep. clean.</a:t>
            </a:r>
            <a:endParaRPr lang="de-DE" b="0" i="1" dirty="0">
              <a:solidFill>
                <a:srgbClr val="FF0000"/>
              </a:solidFill>
            </a:endParaRPr>
          </a:p>
        </p:txBody>
      </p:sp>
      <p:pic>
        <p:nvPicPr>
          <p:cNvPr id="8" name="BLANCO_UNIT_drink_prep_clean-60sec.mp4" descr="BLANCO_UNIT_drink_prep_clean-60sec.mp4">
            <a:hlinkClick r:id="" action="ppaction://media"/>
            <a:extLst>
              <a:ext uri="{FF2B5EF4-FFF2-40B4-BE49-F238E27FC236}">
                <a16:creationId xmlns:a16="http://schemas.microsoft.com/office/drawing/2014/main" id="{2C44B9B2-2C36-384E-B53B-195E87C5F48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09550" y="1303398"/>
            <a:ext cx="9486850" cy="5335153"/>
          </a:xfrm>
        </p:spPr>
      </p:pic>
    </p:spTree>
    <p:extLst>
      <p:ext uri="{BB962C8B-B14F-4D97-AF65-F5344CB8AC3E}">
        <p14:creationId xmlns:p14="http://schemas.microsoft.com/office/powerpoint/2010/main" val="284098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04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AE179D1-1EFC-45C8-B271-A3E670E980D3}"/>
              </a:ext>
            </a:extLst>
          </p:cNvPr>
          <p:cNvSpPr>
            <a:spLocks noGrp="1"/>
          </p:cNvSpPr>
          <p:nvPr>
            <p:ph type="title"/>
          </p:nvPr>
        </p:nvSpPr>
        <p:spPr/>
        <p:txBody>
          <a:bodyPr/>
          <a:lstStyle/>
          <a:p>
            <a:r>
              <a:rPr lang="en-US" dirty="0"/>
              <a:t>Time for Questions</a:t>
            </a:r>
            <a:endParaRPr lang="en-US" noProof="0" dirty="0"/>
          </a:p>
        </p:txBody>
      </p:sp>
      <p:pic>
        <p:nvPicPr>
          <p:cNvPr id="8" name="Bildplatzhalter 7">
            <a:extLst>
              <a:ext uri="{FF2B5EF4-FFF2-40B4-BE49-F238E27FC236}">
                <a16:creationId xmlns:a16="http://schemas.microsoft.com/office/drawing/2014/main" id="{46EFD9B2-05D1-4CC9-84DC-CAA11718C3B9}"/>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xfrm>
            <a:off x="209550" y="1285875"/>
            <a:ext cx="11772900" cy="4735513"/>
          </a:xfrm>
          <a:prstGeom prst="rect">
            <a:avLst/>
          </a:prstGeom>
        </p:spPr>
      </p:pic>
      <p:grpSp>
        <p:nvGrpSpPr>
          <p:cNvPr id="15" name="Gruppieren 14">
            <a:extLst>
              <a:ext uri="{FF2B5EF4-FFF2-40B4-BE49-F238E27FC236}">
                <a16:creationId xmlns:a16="http://schemas.microsoft.com/office/drawing/2014/main" id="{C4634013-DDCC-438D-BF52-101A182E3B5B}"/>
              </a:ext>
            </a:extLst>
          </p:cNvPr>
          <p:cNvGrpSpPr/>
          <p:nvPr/>
        </p:nvGrpSpPr>
        <p:grpSpPr>
          <a:xfrm>
            <a:off x="5591944" y="2581571"/>
            <a:ext cx="1901069" cy="4137514"/>
            <a:chOff x="9859131" y="2581571"/>
            <a:chExt cx="1901069" cy="4137514"/>
          </a:xfrm>
        </p:grpSpPr>
        <p:sp>
          <p:nvSpPr>
            <p:cNvPr id="16" name="Rechteck 15">
              <a:extLst>
                <a:ext uri="{FF2B5EF4-FFF2-40B4-BE49-F238E27FC236}">
                  <a16:creationId xmlns:a16="http://schemas.microsoft.com/office/drawing/2014/main" id="{5AB58082-1F90-4EFC-A950-A630419D7DB9}"/>
                </a:ext>
              </a:extLst>
            </p:cNvPr>
            <p:cNvSpPr/>
            <p:nvPr/>
          </p:nvSpPr>
          <p:spPr>
            <a:xfrm>
              <a:off x="9859131" y="2581571"/>
              <a:ext cx="1901069" cy="3835104"/>
            </a:xfrm>
            <a:prstGeom prst="rect">
              <a:avLst/>
            </a:prstGeom>
            <a:no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7" name="Grafik 16">
              <a:extLst>
                <a:ext uri="{FF2B5EF4-FFF2-40B4-BE49-F238E27FC236}">
                  <a16:creationId xmlns:a16="http://schemas.microsoft.com/office/drawing/2014/main" id="{826E12C8-CB6E-4C79-841C-1D756620A4E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19262" y="6321226"/>
              <a:ext cx="1380806" cy="397859"/>
            </a:xfrm>
            <a:prstGeom prst="rect">
              <a:avLst/>
            </a:prstGeom>
          </p:spPr>
        </p:pic>
      </p:grpSp>
      <p:sp>
        <p:nvSpPr>
          <p:cNvPr id="5" name="Untertitel 4">
            <a:extLst>
              <a:ext uri="{FF2B5EF4-FFF2-40B4-BE49-F238E27FC236}">
                <a16:creationId xmlns:a16="http://schemas.microsoft.com/office/drawing/2014/main" id="{477E5DC7-B166-DD4C-97EB-F308C756DEC5}"/>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860641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AE179D1-1EFC-45C8-B271-A3E670E980D3}"/>
              </a:ext>
            </a:extLst>
          </p:cNvPr>
          <p:cNvSpPr>
            <a:spLocks noGrp="1"/>
          </p:cNvSpPr>
          <p:nvPr>
            <p:ph type="title"/>
          </p:nvPr>
        </p:nvSpPr>
        <p:spPr/>
        <p:txBody>
          <a:bodyPr/>
          <a:lstStyle/>
          <a:p>
            <a:r>
              <a:rPr lang="en-US" dirty="0"/>
              <a:t>BLANCO – Part of the BLANC &amp; FISCHER Family Holding</a:t>
            </a:r>
          </a:p>
        </p:txBody>
      </p:sp>
      <p:pic>
        <p:nvPicPr>
          <p:cNvPr id="8" name="Grafik 7">
            <a:extLst>
              <a:ext uri="{FF2B5EF4-FFF2-40B4-BE49-F238E27FC236}">
                <a16:creationId xmlns:a16="http://schemas.microsoft.com/office/drawing/2014/main" id="{2AA4221E-9791-B04D-93D1-9668C530B4A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58583" y="1628800"/>
            <a:ext cx="1465102" cy="1465102"/>
          </a:xfrm>
          <a:prstGeom prst="rect">
            <a:avLst/>
          </a:prstGeom>
        </p:spPr>
      </p:pic>
      <p:sp>
        <p:nvSpPr>
          <p:cNvPr id="9" name="Rechteck 8">
            <a:extLst>
              <a:ext uri="{FF2B5EF4-FFF2-40B4-BE49-F238E27FC236}">
                <a16:creationId xmlns:a16="http://schemas.microsoft.com/office/drawing/2014/main" id="{8E84FDF4-DB95-AA41-90CA-DFB743FCE25E}"/>
              </a:ext>
            </a:extLst>
          </p:cNvPr>
          <p:cNvSpPr/>
          <p:nvPr/>
        </p:nvSpPr>
        <p:spPr>
          <a:xfrm>
            <a:off x="213088" y="4272086"/>
            <a:ext cx="11756093" cy="400110"/>
          </a:xfrm>
          <a:prstGeom prst="rect">
            <a:avLst/>
          </a:prstGeom>
        </p:spPr>
        <p:txBody>
          <a:bodyPr wrap="square">
            <a:spAutoFit/>
          </a:bodyPr>
          <a:lstStyle/>
          <a:p>
            <a:pPr algn="ctr"/>
            <a:r>
              <a:rPr lang="en-US" sz="2000" b="1" dirty="0">
                <a:solidFill>
                  <a:srgbClr val="585858"/>
                </a:solidFill>
                <a:latin typeface="Arial" panose="020B0604020202020204" pitchFamily="34" charset="0"/>
                <a:cs typeface="Arial" panose="020B0604020202020204" pitchFamily="34" charset="0"/>
              </a:rPr>
              <a:t>“BLANC &amp; FISCHER Family Holding shapes Kitchens as Living Spaces worldwide.”</a:t>
            </a:r>
          </a:p>
        </p:txBody>
      </p:sp>
      <p:pic>
        <p:nvPicPr>
          <p:cNvPr id="10" name="Grafik 9">
            <a:extLst>
              <a:ext uri="{FF2B5EF4-FFF2-40B4-BE49-F238E27FC236}">
                <a16:creationId xmlns:a16="http://schemas.microsoft.com/office/drawing/2014/main" id="{11D358D2-10FC-CB45-9331-CC164C204DD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6542" t="-23614" r="-6040" b="-27132"/>
          <a:stretch/>
        </p:blipFill>
        <p:spPr>
          <a:xfrm>
            <a:off x="407368" y="5393775"/>
            <a:ext cx="2448271" cy="675107"/>
          </a:xfrm>
          <a:prstGeom prst="rect">
            <a:avLst/>
          </a:prstGeom>
        </p:spPr>
      </p:pic>
      <p:pic>
        <p:nvPicPr>
          <p:cNvPr id="11" name="Grafik 10">
            <a:extLst>
              <a:ext uri="{FF2B5EF4-FFF2-40B4-BE49-F238E27FC236}">
                <a16:creationId xmlns:a16="http://schemas.microsoft.com/office/drawing/2014/main" id="{6A65B9F4-A50E-6F43-B00B-C230E8E9830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9828" t="-37147" r="-6966" b="-52254"/>
          <a:stretch/>
        </p:blipFill>
        <p:spPr>
          <a:xfrm>
            <a:off x="3215680" y="5393776"/>
            <a:ext cx="1872207" cy="553600"/>
          </a:xfrm>
          <a:prstGeom prst="rect">
            <a:avLst/>
          </a:prstGeom>
        </p:spPr>
      </p:pic>
      <p:pic>
        <p:nvPicPr>
          <p:cNvPr id="12" name="Grafik 11">
            <a:extLst>
              <a:ext uri="{FF2B5EF4-FFF2-40B4-BE49-F238E27FC236}">
                <a16:creationId xmlns:a16="http://schemas.microsoft.com/office/drawing/2014/main" id="{8A5B4CE5-CC96-5C49-9DD4-1BC7CA176399}"/>
              </a:ext>
            </a:extLst>
          </p:cNvPr>
          <p:cNvPicPr>
            <a:picLocks noChangeAspect="1"/>
          </p:cNvPicPr>
          <p:nvPr/>
        </p:nvPicPr>
        <p:blipFill rotWithShape="1">
          <a:blip r:embed="rId5"/>
          <a:srcRect l="-12068" t="-45285" r="-15416" b="-20627"/>
          <a:stretch/>
        </p:blipFill>
        <p:spPr>
          <a:xfrm>
            <a:off x="5447928" y="5307451"/>
            <a:ext cx="1872207" cy="761431"/>
          </a:xfrm>
          <a:prstGeom prst="rect">
            <a:avLst/>
          </a:prstGeom>
        </p:spPr>
      </p:pic>
      <p:pic>
        <p:nvPicPr>
          <p:cNvPr id="13" name="Grafik 12">
            <a:extLst>
              <a:ext uri="{FF2B5EF4-FFF2-40B4-BE49-F238E27FC236}">
                <a16:creationId xmlns:a16="http://schemas.microsoft.com/office/drawing/2014/main" id="{1C63C249-6FFB-0E49-8024-7F7C8133DFE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9794" t="-16003" r="-6334" b="-25150"/>
          <a:stretch/>
        </p:blipFill>
        <p:spPr>
          <a:xfrm>
            <a:off x="7536160" y="5307451"/>
            <a:ext cx="2448272" cy="761431"/>
          </a:xfrm>
          <a:prstGeom prst="rect">
            <a:avLst/>
          </a:prstGeom>
        </p:spPr>
      </p:pic>
      <p:pic>
        <p:nvPicPr>
          <p:cNvPr id="14" name="Grafik 13">
            <a:extLst>
              <a:ext uri="{FF2B5EF4-FFF2-40B4-BE49-F238E27FC236}">
                <a16:creationId xmlns:a16="http://schemas.microsoft.com/office/drawing/2014/main" id="{78FA5601-4C3C-F34A-8FCD-AE6AC494425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499835" y="5281602"/>
            <a:ext cx="1052726" cy="883701"/>
          </a:xfrm>
          <a:prstGeom prst="rect">
            <a:avLst/>
          </a:prstGeom>
        </p:spPr>
      </p:pic>
      <p:sp>
        <p:nvSpPr>
          <p:cNvPr id="15" name="Textfeld 14">
            <a:extLst>
              <a:ext uri="{FF2B5EF4-FFF2-40B4-BE49-F238E27FC236}">
                <a16:creationId xmlns:a16="http://schemas.microsoft.com/office/drawing/2014/main" id="{6ECD0C85-1C77-F04A-A3FB-984BFA4A5701}"/>
              </a:ext>
            </a:extLst>
          </p:cNvPr>
          <p:cNvSpPr txBox="1"/>
          <p:nvPr/>
        </p:nvSpPr>
        <p:spPr>
          <a:xfrm>
            <a:off x="4117523" y="3308737"/>
            <a:ext cx="3956953" cy="707886"/>
          </a:xfrm>
          <a:prstGeom prst="rect">
            <a:avLst/>
          </a:prstGeom>
          <a:noFill/>
        </p:spPr>
        <p:txBody>
          <a:bodyPr wrap="square" rtlCol="0">
            <a:spAutoFit/>
          </a:bodyPr>
          <a:lstStyle/>
          <a:p>
            <a:pPr algn="ctr"/>
            <a:r>
              <a:rPr lang="de-DE" sz="2000" dirty="0" err="1">
                <a:solidFill>
                  <a:srgbClr val="585858"/>
                </a:solidFill>
                <a:latin typeface="Arial" panose="020B0604020202020204" pitchFamily="34" charset="0"/>
                <a:cs typeface="Arial" panose="020B0604020202020204" pitchFamily="34" charset="0"/>
              </a:rPr>
              <a:t>approx</a:t>
            </a:r>
            <a:r>
              <a:rPr lang="de-DE" sz="2000" dirty="0">
                <a:solidFill>
                  <a:srgbClr val="585858"/>
                </a:solidFill>
                <a:latin typeface="Arial" panose="020B0604020202020204" pitchFamily="34" charset="0"/>
                <a:cs typeface="Arial" panose="020B0604020202020204" pitchFamily="34" charset="0"/>
              </a:rPr>
              <a:t>. 1.2 </a:t>
            </a:r>
            <a:r>
              <a:rPr lang="de-DE" sz="2000" dirty="0" err="1">
                <a:solidFill>
                  <a:srgbClr val="585858"/>
                </a:solidFill>
                <a:latin typeface="Arial" panose="020B0604020202020204" pitchFamily="34" charset="0"/>
                <a:cs typeface="Arial" panose="020B0604020202020204" pitchFamily="34" charset="0"/>
              </a:rPr>
              <a:t>billion</a:t>
            </a:r>
            <a:r>
              <a:rPr lang="de-DE" sz="2000" dirty="0">
                <a:solidFill>
                  <a:srgbClr val="585858"/>
                </a:solidFill>
                <a:latin typeface="Arial" panose="020B0604020202020204" pitchFamily="34" charset="0"/>
                <a:cs typeface="Arial" panose="020B0604020202020204" pitchFamily="34" charset="0"/>
              </a:rPr>
              <a:t> € Turnover</a:t>
            </a:r>
          </a:p>
          <a:p>
            <a:pPr algn="ctr"/>
            <a:r>
              <a:rPr lang="de-DE" sz="2000" dirty="0" err="1">
                <a:solidFill>
                  <a:srgbClr val="585858"/>
                </a:solidFill>
                <a:latin typeface="Arial" panose="020B0604020202020204" pitchFamily="34" charset="0"/>
                <a:cs typeface="Arial" panose="020B0604020202020204" pitchFamily="34" charset="0"/>
              </a:rPr>
              <a:t>approx</a:t>
            </a:r>
            <a:r>
              <a:rPr lang="de-DE" sz="2000" dirty="0">
                <a:solidFill>
                  <a:srgbClr val="585858"/>
                </a:solidFill>
                <a:latin typeface="Arial" panose="020B0604020202020204" pitchFamily="34" charset="0"/>
                <a:cs typeface="Arial" panose="020B0604020202020204" pitchFamily="34" charset="0"/>
              </a:rPr>
              <a:t>. 8,300 </a:t>
            </a:r>
            <a:r>
              <a:rPr lang="de-DE" sz="2000" dirty="0" err="1">
                <a:solidFill>
                  <a:srgbClr val="585858"/>
                </a:solidFill>
                <a:latin typeface="Arial" panose="020B0604020202020204" pitchFamily="34" charset="0"/>
                <a:cs typeface="Arial" panose="020B0604020202020204" pitchFamily="34" charset="0"/>
              </a:rPr>
              <a:t>Employees</a:t>
            </a:r>
            <a:endParaRPr lang="de-DE" sz="2000" dirty="0">
              <a:solidFill>
                <a:srgbClr val="58585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62859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558DFEDA-D704-1549-8221-DBC718D4254F}"/>
              </a:ext>
            </a:extLst>
          </p:cNvPr>
          <p:cNvSpPr/>
          <p:nvPr/>
        </p:nvSpPr>
        <p:spPr>
          <a:xfrm>
            <a:off x="10128448" y="0"/>
            <a:ext cx="2063552" cy="6206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spTree>
    <p:extLst>
      <p:ext uri="{BB962C8B-B14F-4D97-AF65-F5344CB8AC3E}">
        <p14:creationId xmlns:p14="http://schemas.microsoft.com/office/powerpoint/2010/main" val="2216796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FBB92B59-B633-0340-AF83-C6F137B3F6A8}"/>
              </a:ext>
            </a:extLst>
          </p:cNvPr>
          <p:cNvSpPr/>
          <p:nvPr/>
        </p:nvSpPr>
        <p:spPr>
          <a:xfrm>
            <a:off x="10128448" y="0"/>
            <a:ext cx="2063552" cy="6206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spTree>
    <p:extLst>
      <p:ext uri="{BB962C8B-B14F-4D97-AF65-F5344CB8AC3E}">
        <p14:creationId xmlns:p14="http://schemas.microsoft.com/office/powerpoint/2010/main" val="33185971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B31AE1-B99D-48A0-88ED-77F1103D8C95}"/>
              </a:ext>
            </a:extLst>
          </p:cNvPr>
          <p:cNvSpPr>
            <a:spLocks noGrp="1"/>
          </p:cNvSpPr>
          <p:nvPr>
            <p:ph type="title"/>
          </p:nvPr>
        </p:nvSpPr>
        <p:spPr/>
        <p:txBody>
          <a:bodyPr/>
          <a:lstStyle/>
          <a:p>
            <a:r>
              <a:rPr lang="en-US" dirty="0">
                <a:solidFill>
                  <a:srgbClr val="333399"/>
                </a:solidFill>
              </a:rPr>
              <a:t>World Market Leader SILGRANIT</a:t>
            </a:r>
            <a:r>
              <a:rPr lang="en-US" baseline="30000" dirty="0">
                <a:solidFill>
                  <a:srgbClr val="333399"/>
                </a:solidFill>
              </a:rPr>
              <a:t>®</a:t>
            </a:r>
            <a:endParaRPr lang="de-DE" b="0" i="1" baseline="30000" dirty="0">
              <a:solidFill>
                <a:srgbClr val="FF0000"/>
              </a:solidFill>
            </a:endParaRPr>
          </a:p>
        </p:txBody>
      </p:sp>
      <p:pic>
        <p:nvPicPr>
          <p:cNvPr id="6" name="Bildplatzhalter 5" descr="Ein Bild, das Gebäude, Tisch, sitzend, Blume enthält.&#10;&#10;Automatisch generierte Beschreibung">
            <a:extLst>
              <a:ext uri="{FF2B5EF4-FFF2-40B4-BE49-F238E27FC236}">
                <a16:creationId xmlns:a16="http://schemas.microsoft.com/office/drawing/2014/main" id="{504EABC5-1F8C-204F-A320-94B758934815}"/>
              </a:ext>
            </a:extLst>
          </p:cNvPr>
          <p:cNvPicPr>
            <a:picLocks noGrp="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217200" y="1283600"/>
            <a:ext cx="11757599" cy="5371200"/>
          </a:xfrm>
        </p:spPr>
      </p:pic>
    </p:spTree>
    <p:extLst>
      <p:ext uri="{BB962C8B-B14F-4D97-AF65-F5344CB8AC3E}">
        <p14:creationId xmlns:p14="http://schemas.microsoft.com/office/powerpoint/2010/main" val="15837209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B31AE1-B99D-48A0-88ED-77F1103D8C95}"/>
              </a:ext>
            </a:extLst>
          </p:cNvPr>
          <p:cNvSpPr>
            <a:spLocks noGrp="1"/>
          </p:cNvSpPr>
          <p:nvPr>
            <p:ph type="title"/>
          </p:nvPr>
        </p:nvSpPr>
        <p:spPr/>
        <p:txBody>
          <a:bodyPr/>
          <a:lstStyle/>
          <a:p>
            <a:r>
              <a:rPr lang="en-US" dirty="0">
                <a:solidFill>
                  <a:srgbClr val="FF0000"/>
                </a:solidFill>
              </a:rPr>
              <a:t>Market Leader for Mixer taps in Germany</a:t>
            </a:r>
            <a:endParaRPr lang="de-DE" b="0" i="1" dirty="0">
              <a:solidFill>
                <a:srgbClr val="FF0000"/>
              </a:solidFill>
            </a:endParaRPr>
          </a:p>
        </p:txBody>
      </p:sp>
      <p:pic>
        <p:nvPicPr>
          <p:cNvPr id="7" name="Bildplatzhalter 6">
            <a:extLst>
              <a:ext uri="{FF2B5EF4-FFF2-40B4-BE49-F238E27FC236}">
                <a16:creationId xmlns:a16="http://schemas.microsoft.com/office/drawing/2014/main" id="{6163FE54-03F0-9845-BDD3-869DCD722FA0}"/>
              </a:ext>
            </a:extLst>
          </p:cNvPr>
          <p:cNvPicPr>
            <a:picLocks noGrp="1"/>
          </p:cNvPicPr>
          <p:nvPr>
            <p:ph type="pic" sz="quarter" idx="10"/>
          </p:nvPr>
        </p:nvPicPr>
        <p:blipFill rotWithShape="1">
          <a:blip r:embed="rId2" cstate="screen">
            <a:extLst>
              <a:ext uri="{28A0092B-C50C-407E-A947-70E740481C1C}">
                <a14:useLocalDpi xmlns:a14="http://schemas.microsoft.com/office/drawing/2010/main"/>
              </a:ext>
            </a:extLst>
          </a:blip>
          <a:srcRect l="6972" t="23042" r="426" b="16122"/>
          <a:stretch/>
        </p:blipFill>
        <p:spPr>
          <a:xfrm>
            <a:off x="209550" y="1268760"/>
            <a:ext cx="11791106" cy="5386040"/>
          </a:xfrm>
        </p:spPr>
      </p:pic>
    </p:spTree>
    <p:extLst>
      <p:ext uri="{BB962C8B-B14F-4D97-AF65-F5344CB8AC3E}">
        <p14:creationId xmlns:p14="http://schemas.microsoft.com/office/powerpoint/2010/main" val="2124929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0906DC-9FEC-4EF2-BA4B-C86359A0553E}"/>
              </a:ext>
            </a:extLst>
          </p:cNvPr>
          <p:cNvSpPr>
            <a:spLocks noGrp="1"/>
          </p:cNvSpPr>
          <p:nvPr>
            <p:ph type="title"/>
          </p:nvPr>
        </p:nvSpPr>
        <p:spPr/>
        <p:txBody>
          <a:bodyPr/>
          <a:lstStyle/>
          <a:p>
            <a:r>
              <a:rPr lang="en-US" dirty="0">
                <a:solidFill>
                  <a:srgbClr val="333399"/>
                </a:solidFill>
              </a:rPr>
              <a:t>BLANCO in Figures</a:t>
            </a:r>
            <a:endParaRPr lang="en-US" noProof="0" dirty="0"/>
          </a:p>
        </p:txBody>
      </p:sp>
      <p:pic>
        <p:nvPicPr>
          <p:cNvPr id="6" name="Bildplatzhalter 5">
            <a:extLst>
              <a:ext uri="{FF2B5EF4-FFF2-40B4-BE49-F238E27FC236}">
                <a16:creationId xmlns:a16="http://schemas.microsoft.com/office/drawing/2014/main" id="{1674ED1B-C897-48CC-B83B-1A8E6758482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p:blipFill>
        <p:spPr>
          <a:xfrm>
            <a:off x="6123063" y="1511315"/>
            <a:ext cx="5631826" cy="4113929"/>
          </a:xfrm>
        </p:spPr>
      </p:pic>
      <p:sp>
        <p:nvSpPr>
          <p:cNvPr id="4" name="Textplatzhalter 24">
            <a:extLst>
              <a:ext uri="{FF2B5EF4-FFF2-40B4-BE49-F238E27FC236}">
                <a16:creationId xmlns:a16="http://schemas.microsoft.com/office/drawing/2014/main" id="{2E77C05C-7D0C-4C67-B292-D9870547FA67}"/>
              </a:ext>
            </a:extLst>
          </p:cNvPr>
          <p:cNvSpPr txBox="1">
            <a:spLocks/>
          </p:cNvSpPr>
          <p:nvPr/>
        </p:nvSpPr>
        <p:spPr>
          <a:xfrm>
            <a:off x="457199" y="5751356"/>
            <a:ext cx="1884420" cy="203277"/>
          </a:xfrm>
          <a:prstGeom prst="rect">
            <a:avLst/>
          </a:prstGeom>
        </p:spPr>
        <p:txBody>
          <a:bodyPr vert="horz" lIns="0" tIns="34290" rIns="68580" bIns="3429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rgbClr val="6A6A69"/>
                </a:solidFill>
                <a:latin typeface="Helvetica Neue LT Pro 45 Light" panose="020B0403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000" dirty="0">
                <a:solidFill>
                  <a:schemeClr val="tx1"/>
                </a:solidFill>
                <a:latin typeface="Arial" panose="020B0604020202020204" pitchFamily="34" charset="0"/>
                <a:cs typeface="Arial" panose="020B0604020202020204" pitchFamily="34" charset="0"/>
              </a:rPr>
              <a:t>Business </a:t>
            </a:r>
            <a:r>
              <a:rPr lang="de-DE" sz="1000" dirty="0" err="1">
                <a:solidFill>
                  <a:schemeClr val="tx1"/>
                </a:solidFill>
                <a:latin typeface="Arial" panose="020B0604020202020204" pitchFamily="34" charset="0"/>
                <a:cs typeface="Arial" panose="020B0604020202020204" pitchFamily="34" charset="0"/>
              </a:rPr>
              <a:t>year</a:t>
            </a:r>
            <a:r>
              <a:rPr lang="de-DE" sz="1000" dirty="0">
                <a:solidFill>
                  <a:schemeClr val="tx1"/>
                </a:solidFill>
                <a:latin typeface="Arial" panose="020B0604020202020204" pitchFamily="34" charset="0"/>
                <a:cs typeface="Arial" panose="020B0604020202020204" pitchFamily="34" charset="0"/>
              </a:rPr>
              <a:t> 2019</a:t>
            </a:r>
          </a:p>
        </p:txBody>
      </p:sp>
      <p:sp>
        <p:nvSpPr>
          <p:cNvPr id="30" name="Textplatzhalter 7">
            <a:extLst>
              <a:ext uri="{FF2B5EF4-FFF2-40B4-BE49-F238E27FC236}">
                <a16:creationId xmlns:a16="http://schemas.microsoft.com/office/drawing/2014/main" id="{7442D650-39F2-D64C-8CC2-EDF8D0A8DE4C}"/>
              </a:ext>
            </a:extLst>
          </p:cNvPr>
          <p:cNvSpPr txBox="1">
            <a:spLocks/>
          </p:cNvSpPr>
          <p:nvPr/>
        </p:nvSpPr>
        <p:spPr>
          <a:xfrm>
            <a:off x="457199" y="1516650"/>
            <a:ext cx="5404230" cy="673435"/>
          </a:xfrm>
          <a:prstGeom prst="rect">
            <a:avLst/>
          </a:prstGeom>
          <a:noFill/>
          <a:ln w="38100">
            <a:solidFill>
              <a:schemeClr val="bg1"/>
            </a:solidFill>
            <a:bevel/>
          </a:ln>
        </p:spPr>
        <p:txBody>
          <a:bodyPr wrap="square"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715963" indent="0">
              <a:lnSpc>
                <a:spcPct val="100000"/>
              </a:lnSpc>
              <a:spcBef>
                <a:spcPts val="0"/>
              </a:spcBef>
              <a:buNone/>
              <a:tabLst>
                <a:tab pos="1612900" algn="l"/>
              </a:tabLst>
            </a:pPr>
            <a:r>
              <a:rPr lang="de-DE" sz="2000" b="1" dirty="0">
                <a:solidFill>
                  <a:srgbClr val="575757"/>
                </a:solidFill>
                <a:latin typeface="Arial" panose="020B0604020202020204" pitchFamily="34" charset="0"/>
                <a:cs typeface="Arial" panose="020B0604020202020204" pitchFamily="34" charset="0"/>
              </a:rPr>
              <a:t>395 </a:t>
            </a:r>
            <a:r>
              <a:rPr lang="de-DE" sz="2000" b="1" dirty="0" err="1">
                <a:solidFill>
                  <a:srgbClr val="575757"/>
                </a:solidFill>
                <a:latin typeface="Arial" panose="020B0604020202020204" pitchFamily="34" charset="0"/>
                <a:cs typeface="Arial" panose="020B0604020202020204" pitchFamily="34" charset="0"/>
              </a:rPr>
              <a:t>millions</a:t>
            </a:r>
            <a:r>
              <a:rPr lang="de-DE" sz="2000" b="1" dirty="0">
                <a:solidFill>
                  <a:srgbClr val="575757"/>
                </a:solidFill>
                <a:latin typeface="Arial" panose="020B0604020202020204" pitchFamily="34" charset="0"/>
                <a:cs typeface="Arial" panose="020B0604020202020204" pitchFamily="34" charset="0"/>
              </a:rPr>
              <a:t> € </a:t>
            </a:r>
            <a:r>
              <a:rPr lang="de-DE" sz="2000" dirty="0">
                <a:solidFill>
                  <a:srgbClr val="575757"/>
                </a:solidFill>
                <a:latin typeface="Arial" panose="020B0604020202020204" pitchFamily="34" charset="0"/>
                <a:cs typeface="Arial" panose="020B0604020202020204" pitchFamily="34" charset="0"/>
              </a:rPr>
              <a:t>Turnover</a:t>
            </a:r>
          </a:p>
        </p:txBody>
      </p:sp>
      <p:sp>
        <p:nvSpPr>
          <p:cNvPr id="33" name="Textplatzhalter 7">
            <a:extLst>
              <a:ext uri="{FF2B5EF4-FFF2-40B4-BE49-F238E27FC236}">
                <a16:creationId xmlns:a16="http://schemas.microsoft.com/office/drawing/2014/main" id="{CCF32415-E9C6-4C40-A07D-5FD06929B359}"/>
              </a:ext>
            </a:extLst>
          </p:cNvPr>
          <p:cNvSpPr txBox="1">
            <a:spLocks/>
          </p:cNvSpPr>
          <p:nvPr/>
        </p:nvSpPr>
        <p:spPr>
          <a:xfrm>
            <a:off x="457199" y="4088442"/>
            <a:ext cx="5404230" cy="673435"/>
          </a:xfrm>
          <a:prstGeom prst="rect">
            <a:avLst/>
          </a:prstGeom>
          <a:noFill/>
          <a:ln w="38100">
            <a:solidFill>
              <a:schemeClr val="bg1"/>
            </a:solidFill>
            <a:bevel/>
          </a:ln>
        </p:spPr>
        <p:txBody>
          <a:bodyPr wrap="square"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715963" indent="0">
              <a:lnSpc>
                <a:spcPct val="100000"/>
              </a:lnSpc>
              <a:spcBef>
                <a:spcPts val="0"/>
              </a:spcBef>
              <a:buNone/>
              <a:tabLst>
                <a:tab pos="1612900" algn="l"/>
              </a:tabLst>
            </a:pPr>
            <a:r>
              <a:rPr lang="de-DE" sz="2000" b="1" dirty="0">
                <a:latin typeface="Arial" panose="020B0604020202020204" pitchFamily="34" charset="0"/>
                <a:cs typeface="Arial" panose="020B0604020202020204" pitchFamily="34" charset="0"/>
              </a:rPr>
              <a:t>29.3 </a:t>
            </a:r>
            <a:r>
              <a:rPr lang="de-DE" sz="2000" b="1" dirty="0" err="1">
                <a:latin typeface="Arial" panose="020B0604020202020204" pitchFamily="34" charset="0"/>
                <a:cs typeface="Arial" panose="020B0604020202020204" pitchFamily="34" charset="0"/>
              </a:rPr>
              <a:t>millions</a:t>
            </a:r>
            <a:r>
              <a:rPr lang="de-DE" sz="2000" b="1" dirty="0">
                <a:latin typeface="Arial" panose="020B0604020202020204" pitchFamily="34" charset="0"/>
                <a:cs typeface="Arial" panose="020B0604020202020204" pitchFamily="34" charset="0"/>
              </a:rPr>
              <a:t> </a:t>
            </a:r>
            <a:r>
              <a:rPr lang="de-DE" sz="2000" b="1" dirty="0">
                <a:solidFill>
                  <a:srgbClr val="575757"/>
                </a:solidFill>
                <a:latin typeface="Arial" panose="020B0604020202020204" pitchFamily="34" charset="0"/>
                <a:cs typeface="Arial" panose="020B0604020202020204" pitchFamily="34" charset="0"/>
              </a:rPr>
              <a:t>€ </a:t>
            </a:r>
            <a:r>
              <a:rPr lang="de-DE" sz="2000" dirty="0">
                <a:solidFill>
                  <a:srgbClr val="575757"/>
                </a:solidFill>
                <a:latin typeface="Arial" panose="020B0604020202020204" pitchFamily="34" charset="0"/>
                <a:cs typeface="Arial" panose="020B0604020202020204" pitchFamily="34" charset="0"/>
              </a:rPr>
              <a:t>Investments</a:t>
            </a:r>
          </a:p>
        </p:txBody>
      </p:sp>
      <p:sp>
        <p:nvSpPr>
          <p:cNvPr id="34" name="Rechteck 33">
            <a:extLst>
              <a:ext uri="{FF2B5EF4-FFF2-40B4-BE49-F238E27FC236}">
                <a16:creationId xmlns:a16="http://schemas.microsoft.com/office/drawing/2014/main" id="{DF919DA9-A20D-A14A-A89D-2BCC5130C9CA}"/>
              </a:ext>
            </a:extLst>
          </p:cNvPr>
          <p:cNvSpPr/>
          <p:nvPr/>
        </p:nvSpPr>
        <p:spPr>
          <a:xfrm>
            <a:off x="666007" y="1622534"/>
            <a:ext cx="356188" cy="461665"/>
          </a:xfrm>
          <a:prstGeom prst="rect">
            <a:avLst/>
          </a:prstGeom>
        </p:spPr>
        <p:txBody>
          <a:bodyPr wrap="none">
            <a:spAutoFit/>
          </a:bodyPr>
          <a:lstStyle/>
          <a:p>
            <a:pPr lvl="0">
              <a:spcBef>
                <a:spcPts val="800"/>
              </a:spcBef>
            </a:pPr>
            <a:r>
              <a:rPr lang="de-DE" sz="2400" b="1" dirty="0">
                <a:solidFill>
                  <a:srgbClr val="575757"/>
                </a:solidFill>
                <a:cs typeface="Arial" panose="020B0604020202020204" pitchFamily="34" charset="0"/>
              </a:rPr>
              <a:t>€</a:t>
            </a:r>
            <a:endParaRPr lang="de-DE" sz="4000" b="1" dirty="0">
              <a:solidFill>
                <a:srgbClr val="575757"/>
              </a:solidFill>
              <a:cs typeface="Arial" panose="020B0604020202020204" pitchFamily="34" charset="0"/>
            </a:endParaRPr>
          </a:p>
        </p:txBody>
      </p:sp>
      <p:sp>
        <p:nvSpPr>
          <p:cNvPr id="32" name="Textplatzhalter 7">
            <a:extLst>
              <a:ext uri="{FF2B5EF4-FFF2-40B4-BE49-F238E27FC236}">
                <a16:creationId xmlns:a16="http://schemas.microsoft.com/office/drawing/2014/main" id="{2957DD0A-A621-714F-B02C-4D9BD39BE21F}"/>
              </a:ext>
            </a:extLst>
          </p:cNvPr>
          <p:cNvSpPr txBox="1">
            <a:spLocks/>
          </p:cNvSpPr>
          <p:nvPr/>
        </p:nvSpPr>
        <p:spPr>
          <a:xfrm>
            <a:off x="457199" y="2373914"/>
            <a:ext cx="5404230" cy="673435"/>
          </a:xfrm>
          <a:prstGeom prst="rect">
            <a:avLst/>
          </a:prstGeom>
          <a:noFill/>
          <a:ln w="38100">
            <a:solidFill>
              <a:schemeClr val="bg1"/>
            </a:solidFill>
            <a:bevel/>
          </a:ln>
        </p:spPr>
        <p:txBody>
          <a:bodyPr wrap="square"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715963" indent="0">
              <a:lnSpc>
                <a:spcPct val="100000"/>
              </a:lnSpc>
              <a:spcBef>
                <a:spcPts val="0"/>
              </a:spcBef>
              <a:buNone/>
              <a:tabLst>
                <a:tab pos="1612900" algn="l"/>
              </a:tabLst>
            </a:pPr>
            <a:r>
              <a:rPr lang="de-DE" sz="2000" b="1" dirty="0">
                <a:latin typeface="Arial" panose="020B0604020202020204" pitchFamily="34" charset="0"/>
                <a:cs typeface="Arial" panose="020B0604020202020204" pitchFamily="34" charset="0"/>
              </a:rPr>
              <a:t>1,500 </a:t>
            </a:r>
            <a:r>
              <a:rPr lang="de-DE" sz="2000" dirty="0" err="1">
                <a:solidFill>
                  <a:srgbClr val="575757"/>
                </a:solidFill>
                <a:latin typeface="Arial" panose="020B0604020202020204" pitchFamily="34" charset="0"/>
                <a:cs typeface="Arial" panose="020B0604020202020204" pitchFamily="34" charset="0"/>
              </a:rPr>
              <a:t>Employees</a:t>
            </a:r>
            <a:endParaRPr lang="de-DE" sz="2000" dirty="0">
              <a:solidFill>
                <a:srgbClr val="575757"/>
              </a:solidFill>
              <a:latin typeface="Arial" panose="020B0604020202020204" pitchFamily="34" charset="0"/>
              <a:cs typeface="Arial" panose="020B0604020202020204" pitchFamily="34" charset="0"/>
            </a:endParaRPr>
          </a:p>
        </p:txBody>
      </p:sp>
      <p:sp>
        <p:nvSpPr>
          <p:cNvPr id="35" name="Freeform 10">
            <a:extLst>
              <a:ext uri="{FF2B5EF4-FFF2-40B4-BE49-F238E27FC236}">
                <a16:creationId xmlns:a16="http://schemas.microsoft.com/office/drawing/2014/main" id="{09E1DEB7-DF66-ED41-AB58-FD578064048B}"/>
              </a:ext>
            </a:extLst>
          </p:cNvPr>
          <p:cNvSpPr>
            <a:spLocks/>
          </p:cNvSpPr>
          <p:nvPr/>
        </p:nvSpPr>
        <p:spPr bwMode="auto">
          <a:xfrm>
            <a:off x="760472" y="2444133"/>
            <a:ext cx="179687" cy="568247"/>
          </a:xfrm>
          <a:custGeom>
            <a:avLst/>
            <a:gdLst>
              <a:gd name="T0" fmla="*/ 208 w 336"/>
              <a:gd name="T1" fmla="*/ 989 h 1112"/>
              <a:gd name="T2" fmla="*/ 216 w 336"/>
              <a:gd name="T3" fmla="*/ 1006 h 1112"/>
              <a:gd name="T4" fmla="*/ 234 w 336"/>
              <a:gd name="T5" fmla="*/ 1034 h 1112"/>
              <a:gd name="T6" fmla="*/ 207 w 336"/>
              <a:gd name="T7" fmla="*/ 1050 h 1112"/>
              <a:gd name="T8" fmla="*/ 166 w 336"/>
              <a:gd name="T9" fmla="*/ 1021 h 1112"/>
              <a:gd name="T10" fmla="*/ 140 w 336"/>
              <a:gd name="T11" fmla="*/ 1007 h 1112"/>
              <a:gd name="T12" fmla="*/ 133 w 336"/>
              <a:gd name="T13" fmla="*/ 983 h 1112"/>
              <a:gd name="T14" fmla="*/ 140 w 336"/>
              <a:gd name="T15" fmla="*/ 928 h 1112"/>
              <a:gd name="T16" fmla="*/ 147 w 336"/>
              <a:gd name="T17" fmla="*/ 848 h 1112"/>
              <a:gd name="T18" fmla="*/ 159 w 336"/>
              <a:gd name="T19" fmla="*/ 764 h 1112"/>
              <a:gd name="T20" fmla="*/ 164 w 336"/>
              <a:gd name="T21" fmla="*/ 695 h 1112"/>
              <a:gd name="T22" fmla="*/ 163 w 336"/>
              <a:gd name="T23" fmla="*/ 635 h 1112"/>
              <a:gd name="T24" fmla="*/ 148 w 336"/>
              <a:gd name="T25" fmla="*/ 683 h 1112"/>
              <a:gd name="T26" fmla="*/ 128 w 336"/>
              <a:gd name="T27" fmla="*/ 755 h 1112"/>
              <a:gd name="T28" fmla="*/ 116 w 336"/>
              <a:gd name="T29" fmla="*/ 824 h 1112"/>
              <a:gd name="T30" fmla="*/ 102 w 336"/>
              <a:gd name="T31" fmla="*/ 927 h 1112"/>
              <a:gd name="T32" fmla="*/ 98 w 336"/>
              <a:gd name="T33" fmla="*/ 1025 h 1112"/>
              <a:gd name="T34" fmla="*/ 95 w 336"/>
              <a:gd name="T35" fmla="*/ 1038 h 1112"/>
              <a:gd name="T36" fmla="*/ 78 w 336"/>
              <a:gd name="T37" fmla="*/ 1073 h 1112"/>
              <a:gd name="T38" fmla="*/ 64 w 336"/>
              <a:gd name="T39" fmla="*/ 1083 h 1112"/>
              <a:gd name="T40" fmla="*/ 30 w 336"/>
              <a:gd name="T41" fmla="*/ 1112 h 1112"/>
              <a:gd name="T42" fmla="*/ 0 w 336"/>
              <a:gd name="T43" fmla="*/ 1102 h 1112"/>
              <a:gd name="T44" fmla="*/ 6 w 336"/>
              <a:gd name="T45" fmla="*/ 1080 h 1112"/>
              <a:gd name="T46" fmla="*/ 28 w 336"/>
              <a:gd name="T47" fmla="*/ 1048 h 1112"/>
              <a:gd name="T48" fmla="*/ 38 w 336"/>
              <a:gd name="T49" fmla="*/ 959 h 1112"/>
              <a:gd name="T50" fmla="*/ 44 w 336"/>
              <a:gd name="T51" fmla="*/ 793 h 1112"/>
              <a:gd name="T52" fmla="*/ 56 w 336"/>
              <a:gd name="T53" fmla="*/ 664 h 1112"/>
              <a:gd name="T54" fmla="*/ 60 w 336"/>
              <a:gd name="T55" fmla="*/ 612 h 1112"/>
              <a:gd name="T56" fmla="*/ 65 w 336"/>
              <a:gd name="T57" fmla="*/ 585 h 1112"/>
              <a:gd name="T58" fmla="*/ 38 w 336"/>
              <a:gd name="T59" fmla="*/ 550 h 1112"/>
              <a:gd name="T60" fmla="*/ 64 w 336"/>
              <a:gd name="T61" fmla="*/ 432 h 1112"/>
              <a:gd name="T62" fmla="*/ 55 w 336"/>
              <a:gd name="T63" fmla="*/ 354 h 1112"/>
              <a:gd name="T64" fmla="*/ 48 w 336"/>
              <a:gd name="T65" fmla="*/ 244 h 1112"/>
              <a:gd name="T66" fmla="*/ 68 w 336"/>
              <a:gd name="T67" fmla="*/ 189 h 1112"/>
              <a:gd name="T68" fmla="*/ 111 w 336"/>
              <a:gd name="T69" fmla="*/ 175 h 1112"/>
              <a:gd name="T70" fmla="*/ 136 w 336"/>
              <a:gd name="T71" fmla="*/ 158 h 1112"/>
              <a:gd name="T72" fmla="*/ 146 w 336"/>
              <a:gd name="T73" fmla="*/ 129 h 1112"/>
              <a:gd name="T74" fmla="*/ 131 w 336"/>
              <a:gd name="T75" fmla="*/ 100 h 1112"/>
              <a:gd name="T76" fmla="*/ 124 w 336"/>
              <a:gd name="T77" fmla="*/ 64 h 1112"/>
              <a:gd name="T78" fmla="*/ 162 w 336"/>
              <a:gd name="T79" fmla="*/ 1 h 1112"/>
              <a:gd name="T80" fmla="*/ 214 w 336"/>
              <a:gd name="T81" fmla="*/ 19 h 1112"/>
              <a:gd name="T82" fmla="*/ 225 w 336"/>
              <a:gd name="T83" fmla="*/ 65 h 1112"/>
              <a:gd name="T84" fmla="*/ 228 w 336"/>
              <a:gd name="T85" fmla="*/ 72 h 1112"/>
              <a:gd name="T86" fmla="*/ 227 w 336"/>
              <a:gd name="T87" fmla="*/ 98 h 1112"/>
              <a:gd name="T88" fmla="*/ 219 w 336"/>
              <a:gd name="T89" fmla="*/ 109 h 1112"/>
              <a:gd name="T90" fmla="*/ 210 w 336"/>
              <a:gd name="T91" fmla="*/ 139 h 1112"/>
              <a:gd name="T92" fmla="*/ 215 w 336"/>
              <a:gd name="T93" fmla="*/ 168 h 1112"/>
              <a:gd name="T94" fmla="*/ 245 w 336"/>
              <a:gd name="T95" fmla="*/ 190 h 1112"/>
              <a:gd name="T96" fmla="*/ 292 w 336"/>
              <a:gd name="T97" fmla="*/ 213 h 1112"/>
              <a:gd name="T98" fmla="*/ 300 w 336"/>
              <a:gd name="T99" fmla="*/ 245 h 1112"/>
              <a:gd name="T100" fmla="*/ 312 w 336"/>
              <a:gd name="T101" fmla="*/ 292 h 1112"/>
              <a:gd name="T102" fmla="*/ 334 w 336"/>
              <a:gd name="T103" fmla="*/ 332 h 1112"/>
              <a:gd name="T104" fmla="*/ 328 w 336"/>
              <a:gd name="T105" fmla="*/ 369 h 1112"/>
              <a:gd name="T106" fmla="*/ 291 w 336"/>
              <a:gd name="T107" fmla="*/ 398 h 1112"/>
              <a:gd name="T108" fmla="*/ 261 w 336"/>
              <a:gd name="T109" fmla="*/ 422 h 1112"/>
              <a:gd name="T110" fmla="*/ 272 w 336"/>
              <a:gd name="T111" fmla="*/ 499 h 1112"/>
              <a:gd name="T112" fmla="*/ 277 w 336"/>
              <a:gd name="T113" fmla="*/ 571 h 1112"/>
              <a:gd name="T114" fmla="*/ 270 w 336"/>
              <a:gd name="T115" fmla="*/ 595 h 1112"/>
              <a:gd name="T116" fmla="*/ 260 w 336"/>
              <a:gd name="T117" fmla="*/ 682 h 1112"/>
              <a:gd name="T118" fmla="*/ 238 w 336"/>
              <a:gd name="T119" fmla="*/ 818 h 1112"/>
              <a:gd name="T120" fmla="*/ 221 w 336"/>
              <a:gd name="T121" fmla="*/ 887 h 1112"/>
              <a:gd name="T122" fmla="*/ 206 w 336"/>
              <a:gd name="T123" fmla="*/ 942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6" h="1112">
                <a:moveTo>
                  <a:pt x="206" y="969"/>
                </a:moveTo>
                <a:cubicBezTo>
                  <a:pt x="206" y="972"/>
                  <a:pt x="208" y="989"/>
                  <a:pt x="208" y="989"/>
                </a:cubicBezTo>
                <a:cubicBezTo>
                  <a:pt x="205" y="991"/>
                  <a:pt x="205" y="991"/>
                  <a:pt x="205" y="991"/>
                </a:cubicBezTo>
                <a:cubicBezTo>
                  <a:pt x="205" y="991"/>
                  <a:pt x="213" y="1004"/>
                  <a:pt x="216" y="1006"/>
                </a:cubicBezTo>
                <a:cubicBezTo>
                  <a:pt x="219" y="1009"/>
                  <a:pt x="232" y="1022"/>
                  <a:pt x="232" y="1022"/>
                </a:cubicBezTo>
                <a:cubicBezTo>
                  <a:pt x="232" y="1022"/>
                  <a:pt x="234" y="1031"/>
                  <a:pt x="234" y="1034"/>
                </a:cubicBezTo>
                <a:cubicBezTo>
                  <a:pt x="234" y="1037"/>
                  <a:pt x="240" y="1042"/>
                  <a:pt x="233" y="1045"/>
                </a:cubicBezTo>
                <a:cubicBezTo>
                  <a:pt x="227" y="1047"/>
                  <a:pt x="217" y="1051"/>
                  <a:pt x="207" y="1050"/>
                </a:cubicBezTo>
                <a:cubicBezTo>
                  <a:pt x="197" y="1049"/>
                  <a:pt x="185" y="1042"/>
                  <a:pt x="181" y="1038"/>
                </a:cubicBezTo>
                <a:cubicBezTo>
                  <a:pt x="176" y="1033"/>
                  <a:pt x="171" y="1022"/>
                  <a:pt x="166" y="1021"/>
                </a:cubicBezTo>
                <a:cubicBezTo>
                  <a:pt x="161" y="1019"/>
                  <a:pt x="149" y="1018"/>
                  <a:pt x="146" y="1015"/>
                </a:cubicBezTo>
                <a:cubicBezTo>
                  <a:pt x="142" y="1012"/>
                  <a:pt x="140" y="1007"/>
                  <a:pt x="140" y="1007"/>
                </a:cubicBezTo>
                <a:cubicBezTo>
                  <a:pt x="138" y="989"/>
                  <a:pt x="138" y="989"/>
                  <a:pt x="138" y="989"/>
                </a:cubicBezTo>
                <a:cubicBezTo>
                  <a:pt x="133" y="983"/>
                  <a:pt x="133" y="983"/>
                  <a:pt x="133" y="983"/>
                </a:cubicBezTo>
                <a:cubicBezTo>
                  <a:pt x="133" y="983"/>
                  <a:pt x="131" y="975"/>
                  <a:pt x="131" y="965"/>
                </a:cubicBezTo>
                <a:cubicBezTo>
                  <a:pt x="131" y="956"/>
                  <a:pt x="136" y="939"/>
                  <a:pt x="140" y="928"/>
                </a:cubicBezTo>
                <a:cubicBezTo>
                  <a:pt x="144" y="917"/>
                  <a:pt x="145" y="905"/>
                  <a:pt x="146" y="898"/>
                </a:cubicBezTo>
                <a:cubicBezTo>
                  <a:pt x="147" y="891"/>
                  <a:pt x="147" y="858"/>
                  <a:pt x="147" y="848"/>
                </a:cubicBezTo>
                <a:cubicBezTo>
                  <a:pt x="148" y="837"/>
                  <a:pt x="151" y="803"/>
                  <a:pt x="153" y="790"/>
                </a:cubicBezTo>
                <a:cubicBezTo>
                  <a:pt x="155" y="778"/>
                  <a:pt x="156" y="769"/>
                  <a:pt x="159" y="764"/>
                </a:cubicBezTo>
                <a:cubicBezTo>
                  <a:pt x="162" y="759"/>
                  <a:pt x="163" y="744"/>
                  <a:pt x="163" y="736"/>
                </a:cubicBezTo>
                <a:cubicBezTo>
                  <a:pt x="163" y="729"/>
                  <a:pt x="163" y="704"/>
                  <a:pt x="164" y="695"/>
                </a:cubicBezTo>
                <a:cubicBezTo>
                  <a:pt x="164" y="686"/>
                  <a:pt x="166" y="654"/>
                  <a:pt x="166" y="648"/>
                </a:cubicBezTo>
                <a:cubicBezTo>
                  <a:pt x="166" y="642"/>
                  <a:pt x="163" y="635"/>
                  <a:pt x="163" y="635"/>
                </a:cubicBezTo>
                <a:cubicBezTo>
                  <a:pt x="163" y="635"/>
                  <a:pt x="158" y="647"/>
                  <a:pt x="157" y="655"/>
                </a:cubicBezTo>
                <a:cubicBezTo>
                  <a:pt x="156" y="663"/>
                  <a:pt x="152" y="675"/>
                  <a:pt x="148" y="683"/>
                </a:cubicBezTo>
                <a:cubicBezTo>
                  <a:pt x="145" y="691"/>
                  <a:pt x="136" y="710"/>
                  <a:pt x="135" y="718"/>
                </a:cubicBezTo>
                <a:cubicBezTo>
                  <a:pt x="133" y="726"/>
                  <a:pt x="128" y="750"/>
                  <a:pt x="128" y="755"/>
                </a:cubicBezTo>
                <a:cubicBezTo>
                  <a:pt x="128" y="760"/>
                  <a:pt x="122" y="785"/>
                  <a:pt x="121" y="788"/>
                </a:cubicBezTo>
                <a:cubicBezTo>
                  <a:pt x="120" y="790"/>
                  <a:pt x="113" y="817"/>
                  <a:pt x="116" y="824"/>
                </a:cubicBezTo>
                <a:cubicBezTo>
                  <a:pt x="118" y="831"/>
                  <a:pt x="107" y="861"/>
                  <a:pt x="108" y="868"/>
                </a:cubicBezTo>
                <a:cubicBezTo>
                  <a:pt x="109" y="874"/>
                  <a:pt x="103" y="916"/>
                  <a:pt x="102" y="927"/>
                </a:cubicBezTo>
                <a:cubicBezTo>
                  <a:pt x="101" y="937"/>
                  <a:pt x="95" y="972"/>
                  <a:pt x="96" y="978"/>
                </a:cubicBezTo>
                <a:cubicBezTo>
                  <a:pt x="96" y="984"/>
                  <a:pt x="98" y="1025"/>
                  <a:pt x="98" y="1025"/>
                </a:cubicBezTo>
                <a:cubicBezTo>
                  <a:pt x="99" y="1037"/>
                  <a:pt x="99" y="1037"/>
                  <a:pt x="99" y="1037"/>
                </a:cubicBezTo>
                <a:cubicBezTo>
                  <a:pt x="95" y="1038"/>
                  <a:pt x="95" y="1038"/>
                  <a:pt x="95" y="1038"/>
                </a:cubicBezTo>
                <a:cubicBezTo>
                  <a:pt x="95" y="1066"/>
                  <a:pt x="95" y="1066"/>
                  <a:pt x="95" y="1066"/>
                </a:cubicBezTo>
                <a:cubicBezTo>
                  <a:pt x="95" y="1066"/>
                  <a:pt x="81" y="1073"/>
                  <a:pt x="78" y="1073"/>
                </a:cubicBezTo>
                <a:cubicBezTo>
                  <a:pt x="75" y="1073"/>
                  <a:pt x="70" y="1071"/>
                  <a:pt x="70" y="1071"/>
                </a:cubicBezTo>
                <a:cubicBezTo>
                  <a:pt x="70" y="1071"/>
                  <a:pt x="65" y="1076"/>
                  <a:pt x="64" y="1083"/>
                </a:cubicBezTo>
                <a:cubicBezTo>
                  <a:pt x="62" y="1090"/>
                  <a:pt x="58" y="1098"/>
                  <a:pt x="51" y="1103"/>
                </a:cubicBezTo>
                <a:cubicBezTo>
                  <a:pt x="43" y="1107"/>
                  <a:pt x="39" y="1112"/>
                  <a:pt x="30" y="1112"/>
                </a:cubicBezTo>
                <a:cubicBezTo>
                  <a:pt x="22" y="1112"/>
                  <a:pt x="8" y="1112"/>
                  <a:pt x="5" y="1112"/>
                </a:cubicBezTo>
                <a:cubicBezTo>
                  <a:pt x="2" y="1112"/>
                  <a:pt x="0" y="1102"/>
                  <a:pt x="0" y="1102"/>
                </a:cubicBezTo>
                <a:cubicBezTo>
                  <a:pt x="2" y="1095"/>
                  <a:pt x="2" y="1095"/>
                  <a:pt x="2" y="1095"/>
                </a:cubicBezTo>
                <a:cubicBezTo>
                  <a:pt x="2" y="1095"/>
                  <a:pt x="2" y="1086"/>
                  <a:pt x="6" y="1080"/>
                </a:cubicBezTo>
                <a:cubicBezTo>
                  <a:pt x="11" y="1075"/>
                  <a:pt x="19" y="1058"/>
                  <a:pt x="21" y="1055"/>
                </a:cubicBezTo>
                <a:cubicBezTo>
                  <a:pt x="22" y="1053"/>
                  <a:pt x="28" y="1048"/>
                  <a:pt x="28" y="1048"/>
                </a:cubicBezTo>
                <a:cubicBezTo>
                  <a:pt x="28" y="1048"/>
                  <a:pt x="25" y="1024"/>
                  <a:pt x="29" y="1019"/>
                </a:cubicBezTo>
                <a:cubicBezTo>
                  <a:pt x="32" y="1014"/>
                  <a:pt x="38" y="973"/>
                  <a:pt x="38" y="959"/>
                </a:cubicBezTo>
                <a:cubicBezTo>
                  <a:pt x="38" y="945"/>
                  <a:pt x="37" y="884"/>
                  <a:pt x="37" y="870"/>
                </a:cubicBezTo>
                <a:cubicBezTo>
                  <a:pt x="37" y="856"/>
                  <a:pt x="42" y="806"/>
                  <a:pt x="44" y="793"/>
                </a:cubicBezTo>
                <a:cubicBezTo>
                  <a:pt x="46" y="780"/>
                  <a:pt x="52" y="744"/>
                  <a:pt x="54" y="726"/>
                </a:cubicBezTo>
                <a:cubicBezTo>
                  <a:pt x="56" y="709"/>
                  <a:pt x="54" y="681"/>
                  <a:pt x="56" y="664"/>
                </a:cubicBezTo>
                <a:cubicBezTo>
                  <a:pt x="57" y="646"/>
                  <a:pt x="58" y="635"/>
                  <a:pt x="60" y="629"/>
                </a:cubicBezTo>
                <a:cubicBezTo>
                  <a:pt x="63" y="623"/>
                  <a:pt x="60" y="616"/>
                  <a:pt x="60" y="612"/>
                </a:cubicBezTo>
                <a:cubicBezTo>
                  <a:pt x="60" y="607"/>
                  <a:pt x="66" y="598"/>
                  <a:pt x="66" y="598"/>
                </a:cubicBezTo>
                <a:cubicBezTo>
                  <a:pt x="65" y="585"/>
                  <a:pt x="65" y="585"/>
                  <a:pt x="65" y="585"/>
                </a:cubicBezTo>
                <a:cubicBezTo>
                  <a:pt x="35" y="580"/>
                  <a:pt x="35" y="580"/>
                  <a:pt x="35" y="580"/>
                </a:cubicBezTo>
                <a:cubicBezTo>
                  <a:pt x="35" y="580"/>
                  <a:pt x="34" y="562"/>
                  <a:pt x="38" y="550"/>
                </a:cubicBezTo>
                <a:cubicBezTo>
                  <a:pt x="41" y="539"/>
                  <a:pt x="52" y="489"/>
                  <a:pt x="53" y="485"/>
                </a:cubicBezTo>
                <a:cubicBezTo>
                  <a:pt x="54" y="481"/>
                  <a:pt x="58" y="442"/>
                  <a:pt x="64" y="432"/>
                </a:cubicBezTo>
                <a:cubicBezTo>
                  <a:pt x="69" y="422"/>
                  <a:pt x="73" y="415"/>
                  <a:pt x="69" y="406"/>
                </a:cubicBezTo>
                <a:cubicBezTo>
                  <a:pt x="65" y="396"/>
                  <a:pt x="55" y="362"/>
                  <a:pt x="55" y="354"/>
                </a:cubicBezTo>
                <a:cubicBezTo>
                  <a:pt x="54" y="346"/>
                  <a:pt x="51" y="296"/>
                  <a:pt x="51" y="287"/>
                </a:cubicBezTo>
                <a:cubicBezTo>
                  <a:pt x="51" y="278"/>
                  <a:pt x="48" y="253"/>
                  <a:pt x="48" y="244"/>
                </a:cubicBezTo>
                <a:cubicBezTo>
                  <a:pt x="49" y="235"/>
                  <a:pt x="48" y="212"/>
                  <a:pt x="50" y="206"/>
                </a:cubicBezTo>
                <a:cubicBezTo>
                  <a:pt x="52" y="200"/>
                  <a:pt x="60" y="191"/>
                  <a:pt x="68" y="189"/>
                </a:cubicBezTo>
                <a:cubicBezTo>
                  <a:pt x="77" y="187"/>
                  <a:pt x="87" y="187"/>
                  <a:pt x="93" y="183"/>
                </a:cubicBezTo>
                <a:cubicBezTo>
                  <a:pt x="99" y="179"/>
                  <a:pt x="107" y="176"/>
                  <a:pt x="111" y="175"/>
                </a:cubicBezTo>
                <a:cubicBezTo>
                  <a:pt x="115" y="174"/>
                  <a:pt x="123" y="172"/>
                  <a:pt x="126" y="168"/>
                </a:cubicBezTo>
                <a:cubicBezTo>
                  <a:pt x="129" y="163"/>
                  <a:pt x="136" y="158"/>
                  <a:pt x="136" y="158"/>
                </a:cubicBezTo>
                <a:cubicBezTo>
                  <a:pt x="136" y="158"/>
                  <a:pt x="141" y="154"/>
                  <a:pt x="145" y="152"/>
                </a:cubicBezTo>
                <a:cubicBezTo>
                  <a:pt x="146" y="129"/>
                  <a:pt x="146" y="129"/>
                  <a:pt x="146" y="129"/>
                </a:cubicBezTo>
                <a:cubicBezTo>
                  <a:pt x="146" y="129"/>
                  <a:pt x="146" y="108"/>
                  <a:pt x="143" y="107"/>
                </a:cubicBezTo>
                <a:cubicBezTo>
                  <a:pt x="139" y="106"/>
                  <a:pt x="134" y="105"/>
                  <a:pt x="131" y="100"/>
                </a:cubicBezTo>
                <a:cubicBezTo>
                  <a:pt x="129" y="96"/>
                  <a:pt x="128" y="83"/>
                  <a:pt x="128" y="83"/>
                </a:cubicBezTo>
                <a:cubicBezTo>
                  <a:pt x="128" y="83"/>
                  <a:pt x="124" y="72"/>
                  <a:pt x="124" y="64"/>
                </a:cubicBezTo>
                <a:cubicBezTo>
                  <a:pt x="124" y="55"/>
                  <a:pt x="125" y="37"/>
                  <a:pt x="135" y="27"/>
                </a:cubicBezTo>
                <a:cubicBezTo>
                  <a:pt x="146" y="17"/>
                  <a:pt x="148" y="1"/>
                  <a:pt x="162" y="1"/>
                </a:cubicBezTo>
                <a:cubicBezTo>
                  <a:pt x="176" y="1"/>
                  <a:pt x="192" y="0"/>
                  <a:pt x="196" y="5"/>
                </a:cubicBezTo>
                <a:cubicBezTo>
                  <a:pt x="200" y="9"/>
                  <a:pt x="213" y="17"/>
                  <a:pt x="214" y="19"/>
                </a:cubicBezTo>
                <a:cubicBezTo>
                  <a:pt x="215" y="21"/>
                  <a:pt x="224" y="36"/>
                  <a:pt x="224" y="39"/>
                </a:cubicBezTo>
                <a:cubicBezTo>
                  <a:pt x="224" y="42"/>
                  <a:pt x="225" y="65"/>
                  <a:pt x="225" y="65"/>
                </a:cubicBezTo>
                <a:cubicBezTo>
                  <a:pt x="225" y="71"/>
                  <a:pt x="225" y="71"/>
                  <a:pt x="225" y="71"/>
                </a:cubicBezTo>
                <a:cubicBezTo>
                  <a:pt x="225" y="71"/>
                  <a:pt x="228" y="70"/>
                  <a:pt x="228" y="72"/>
                </a:cubicBezTo>
                <a:cubicBezTo>
                  <a:pt x="229" y="73"/>
                  <a:pt x="228" y="84"/>
                  <a:pt x="228" y="87"/>
                </a:cubicBezTo>
                <a:cubicBezTo>
                  <a:pt x="228" y="91"/>
                  <a:pt x="228" y="97"/>
                  <a:pt x="227" y="98"/>
                </a:cubicBezTo>
                <a:cubicBezTo>
                  <a:pt x="225" y="99"/>
                  <a:pt x="223" y="99"/>
                  <a:pt x="223" y="99"/>
                </a:cubicBezTo>
                <a:cubicBezTo>
                  <a:pt x="223" y="99"/>
                  <a:pt x="221" y="103"/>
                  <a:pt x="219" y="109"/>
                </a:cubicBezTo>
                <a:cubicBezTo>
                  <a:pt x="218" y="114"/>
                  <a:pt x="217" y="126"/>
                  <a:pt x="216" y="128"/>
                </a:cubicBezTo>
                <a:cubicBezTo>
                  <a:pt x="215" y="131"/>
                  <a:pt x="210" y="139"/>
                  <a:pt x="210" y="139"/>
                </a:cubicBezTo>
                <a:cubicBezTo>
                  <a:pt x="209" y="165"/>
                  <a:pt x="209" y="165"/>
                  <a:pt x="209" y="165"/>
                </a:cubicBezTo>
                <a:cubicBezTo>
                  <a:pt x="215" y="168"/>
                  <a:pt x="215" y="168"/>
                  <a:pt x="215" y="168"/>
                </a:cubicBezTo>
                <a:cubicBezTo>
                  <a:pt x="218" y="178"/>
                  <a:pt x="218" y="178"/>
                  <a:pt x="218" y="178"/>
                </a:cubicBezTo>
                <a:cubicBezTo>
                  <a:pt x="218" y="178"/>
                  <a:pt x="241" y="186"/>
                  <a:pt x="245" y="190"/>
                </a:cubicBezTo>
                <a:cubicBezTo>
                  <a:pt x="249" y="194"/>
                  <a:pt x="274" y="200"/>
                  <a:pt x="277" y="203"/>
                </a:cubicBezTo>
                <a:cubicBezTo>
                  <a:pt x="280" y="206"/>
                  <a:pt x="292" y="209"/>
                  <a:pt x="292" y="213"/>
                </a:cubicBezTo>
                <a:cubicBezTo>
                  <a:pt x="293" y="218"/>
                  <a:pt x="295" y="228"/>
                  <a:pt x="295" y="230"/>
                </a:cubicBezTo>
                <a:cubicBezTo>
                  <a:pt x="295" y="231"/>
                  <a:pt x="302" y="241"/>
                  <a:pt x="300" y="245"/>
                </a:cubicBezTo>
                <a:cubicBezTo>
                  <a:pt x="297" y="248"/>
                  <a:pt x="304" y="258"/>
                  <a:pt x="304" y="264"/>
                </a:cubicBezTo>
                <a:cubicBezTo>
                  <a:pt x="305" y="271"/>
                  <a:pt x="309" y="287"/>
                  <a:pt x="312" y="292"/>
                </a:cubicBezTo>
                <a:cubicBezTo>
                  <a:pt x="315" y="297"/>
                  <a:pt x="320" y="310"/>
                  <a:pt x="322" y="315"/>
                </a:cubicBezTo>
                <a:cubicBezTo>
                  <a:pt x="324" y="320"/>
                  <a:pt x="334" y="327"/>
                  <a:pt x="334" y="332"/>
                </a:cubicBezTo>
                <a:cubicBezTo>
                  <a:pt x="334" y="337"/>
                  <a:pt x="336" y="346"/>
                  <a:pt x="333" y="349"/>
                </a:cubicBezTo>
                <a:cubicBezTo>
                  <a:pt x="331" y="353"/>
                  <a:pt x="328" y="362"/>
                  <a:pt x="328" y="369"/>
                </a:cubicBezTo>
                <a:cubicBezTo>
                  <a:pt x="328" y="377"/>
                  <a:pt x="323" y="384"/>
                  <a:pt x="318" y="388"/>
                </a:cubicBezTo>
                <a:cubicBezTo>
                  <a:pt x="312" y="393"/>
                  <a:pt x="300" y="398"/>
                  <a:pt x="291" y="398"/>
                </a:cubicBezTo>
                <a:cubicBezTo>
                  <a:pt x="281" y="398"/>
                  <a:pt x="260" y="397"/>
                  <a:pt x="260" y="397"/>
                </a:cubicBezTo>
                <a:cubicBezTo>
                  <a:pt x="260" y="397"/>
                  <a:pt x="261" y="413"/>
                  <a:pt x="261" y="422"/>
                </a:cubicBezTo>
                <a:cubicBezTo>
                  <a:pt x="261" y="432"/>
                  <a:pt x="268" y="453"/>
                  <a:pt x="269" y="459"/>
                </a:cubicBezTo>
                <a:cubicBezTo>
                  <a:pt x="270" y="466"/>
                  <a:pt x="272" y="486"/>
                  <a:pt x="272" y="499"/>
                </a:cubicBezTo>
                <a:cubicBezTo>
                  <a:pt x="273" y="512"/>
                  <a:pt x="278" y="541"/>
                  <a:pt x="278" y="547"/>
                </a:cubicBezTo>
                <a:cubicBezTo>
                  <a:pt x="278" y="553"/>
                  <a:pt x="277" y="568"/>
                  <a:pt x="277" y="571"/>
                </a:cubicBezTo>
                <a:cubicBezTo>
                  <a:pt x="277" y="575"/>
                  <a:pt x="277" y="587"/>
                  <a:pt x="277" y="587"/>
                </a:cubicBezTo>
                <a:cubicBezTo>
                  <a:pt x="270" y="595"/>
                  <a:pt x="270" y="595"/>
                  <a:pt x="270" y="595"/>
                </a:cubicBezTo>
                <a:cubicBezTo>
                  <a:pt x="270" y="595"/>
                  <a:pt x="265" y="613"/>
                  <a:pt x="265" y="621"/>
                </a:cubicBezTo>
                <a:cubicBezTo>
                  <a:pt x="265" y="629"/>
                  <a:pt x="261" y="675"/>
                  <a:pt x="260" y="682"/>
                </a:cubicBezTo>
                <a:cubicBezTo>
                  <a:pt x="259" y="688"/>
                  <a:pt x="251" y="744"/>
                  <a:pt x="250" y="758"/>
                </a:cubicBezTo>
                <a:cubicBezTo>
                  <a:pt x="249" y="772"/>
                  <a:pt x="240" y="815"/>
                  <a:pt x="238" y="818"/>
                </a:cubicBezTo>
                <a:cubicBezTo>
                  <a:pt x="236" y="821"/>
                  <a:pt x="226" y="855"/>
                  <a:pt x="224" y="861"/>
                </a:cubicBezTo>
                <a:cubicBezTo>
                  <a:pt x="223" y="867"/>
                  <a:pt x="223" y="882"/>
                  <a:pt x="221" y="887"/>
                </a:cubicBezTo>
                <a:cubicBezTo>
                  <a:pt x="220" y="892"/>
                  <a:pt x="212" y="910"/>
                  <a:pt x="210" y="914"/>
                </a:cubicBezTo>
                <a:cubicBezTo>
                  <a:pt x="208" y="917"/>
                  <a:pt x="206" y="935"/>
                  <a:pt x="206" y="942"/>
                </a:cubicBezTo>
                <a:lnTo>
                  <a:pt x="206" y="969"/>
                </a:lnTo>
                <a:close/>
              </a:path>
            </a:pathLst>
          </a:custGeom>
          <a:solidFill>
            <a:srgbClr val="585858"/>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Textplatzhalter 7">
            <a:extLst>
              <a:ext uri="{FF2B5EF4-FFF2-40B4-BE49-F238E27FC236}">
                <a16:creationId xmlns:a16="http://schemas.microsoft.com/office/drawing/2014/main" id="{09F5899F-34B6-9649-90D1-AD3066D2E3E9}"/>
              </a:ext>
            </a:extLst>
          </p:cNvPr>
          <p:cNvSpPr txBox="1">
            <a:spLocks/>
          </p:cNvSpPr>
          <p:nvPr/>
        </p:nvSpPr>
        <p:spPr>
          <a:xfrm>
            <a:off x="457199" y="3231178"/>
            <a:ext cx="5404230" cy="673435"/>
          </a:xfrm>
          <a:prstGeom prst="rect">
            <a:avLst/>
          </a:prstGeom>
          <a:noFill/>
          <a:ln w="38100">
            <a:solidFill>
              <a:schemeClr val="bg1"/>
            </a:solidFill>
            <a:bevel/>
          </a:ln>
        </p:spPr>
        <p:txBody>
          <a:bodyPr wrap="square"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715963" indent="0">
              <a:lnSpc>
                <a:spcPct val="100000"/>
              </a:lnSpc>
              <a:spcBef>
                <a:spcPts val="0"/>
              </a:spcBef>
              <a:buNone/>
              <a:tabLst>
                <a:tab pos="1612900" algn="l"/>
              </a:tabLst>
            </a:pPr>
            <a:r>
              <a:rPr lang="de-DE" sz="2000" b="1" dirty="0">
                <a:latin typeface="Arial" panose="020B0604020202020204" pitchFamily="34" charset="0"/>
                <a:cs typeface="Arial" panose="020B0604020202020204" pitchFamily="34" charset="0"/>
              </a:rPr>
              <a:t>64</a:t>
            </a:r>
            <a:r>
              <a:rPr lang="de-DE" sz="1000" b="1" dirty="0">
                <a:latin typeface="Arial" panose="020B0604020202020204" pitchFamily="34" charset="0"/>
                <a:cs typeface="Arial" panose="020B0604020202020204" pitchFamily="34" charset="0"/>
              </a:rPr>
              <a:t> </a:t>
            </a:r>
            <a:r>
              <a:rPr lang="de-DE" sz="2000" b="1" dirty="0">
                <a:latin typeface="Arial" panose="020B0604020202020204" pitchFamily="34" charset="0"/>
                <a:cs typeface="Arial" panose="020B0604020202020204" pitchFamily="34" charset="0"/>
              </a:rPr>
              <a:t>% </a:t>
            </a:r>
            <a:r>
              <a:rPr lang="de-DE" sz="2000" dirty="0" err="1">
                <a:solidFill>
                  <a:srgbClr val="575757"/>
                </a:solidFill>
                <a:latin typeface="Arial" panose="020B0604020202020204" pitchFamily="34" charset="0"/>
                <a:cs typeface="Arial" panose="020B0604020202020204" pitchFamily="34" charset="0"/>
              </a:rPr>
              <a:t>Foreign</a:t>
            </a:r>
            <a:r>
              <a:rPr lang="de-DE" sz="2000" dirty="0">
                <a:solidFill>
                  <a:srgbClr val="575757"/>
                </a:solidFill>
                <a:latin typeface="Arial" panose="020B0604020202020204" pitchFamily="34" charset="0"/>
                <a:cs typeface="Arial" panose="020B0604020202020204" pitchFamily="34" charset="0"/>
              </a:rPr>
              <a:t> </a:t>
            </a:r>
            <a:r>
              <a:rPr lang="de-DE" sz="2000" dirty="0" err="1">
                <a:solidFill>
                  <a:srgbClr val="575757"/>
                </a:solidFill>
                <a:latin typeface="Arial" panose="020B0604020202020204" pitchFamily="34" charset="0"/>
                <a:cs typeface="Arial" panose="020B0604020202020204" pitchFamily="34" charset="0"/>
              </a:rPr>
              <a:t>share</a:t>
            </a:r>
            <a:endParaRPr lang="de-DE" sz="2000" dirty="0">
              <a:solidFill>
                <a:srgbClr val="575757"/>
              </a:solidFill>
              <a:latin typeface="Arial" panose="020B0604020202020204" pitchFamily="34" charset="0"/>
              <a:cs typeface="Arial" panose="020B0604020202020204" pitchFamily="34" charset="0"/>
            </a:endParaRPr>
          </a:p>
        </p:txBody>
      </p:sp>
      <p:sp>
        <p:nvSpPr>
          <p:cNvPr id="36" name="Freeform 23">
            <a:extLst>
              <a:ext uri="{FF2B5EF4-FFF2-40B4-BE49-F238E27FC236}">
                <a16:creationId xmlns:a16="http://schemas.microsoft.com/office/drawing/2014/main" id="{2BDB2B38-91FE-4948-ABB9-9CA4C0C87A79}"/>
              </a:ext>
            </a:extLst>
          </p:cNvPr>
          <p:cNvSpPr>
            <a:spLocks noEditPoints="1"/>
          </p:cNvSpPr>
          <p:nvPr/>
        </p:nvSpPr>
        <p:spPr bwMode="auto">
          <a:xfrm flipH="1">
            <a:off x="718833" y="3466098"/>
            <a:ext cx="250933" cy="250934"/>
          </a:xfrm>
          <a:custGeom>
            <a:avLst/>
            <a:gdLst>
              <a:gd name="T0" fmla="*/ 0 w 195"/>
              <a:gd name="T1" fmla="*/ 0 h 195"/>
              <a:gd name="T2" fmla="*/ 69 w 195"/>
              <a:gd name="T3" fmla="*/ 0 h 195"/>
              <a:gd name="T4" fmla="*/ 41 w 195"/>
              <a:gd name="T5" fmla="*/ 27 h 195"/>
              <a:gd name="T6" fmla="*/ 104 w 195"/>
              <a:gd name="T7" fmla="*/ 91 h 195"/>
              <a:gd name="T8" fmla="*/ 91 w 195"/>
              <a:gd name="T9" fmla="*/ 104 h 195"/>
              <a:gd name="T10" fmla="*/ 27 w 195"/>
              <a:gd name="T11" fmla="*/ 41 h 195"/>
              <a:gd name="T12" fmla="*/ 0 w 195"/>
              <a:gd name="T13" fmla="*/ 69 h 195"/>
              <a:gd name="T14" fmla="*/ 0 w 195"/>
              <a:gd name="T15" fmla="*/ 0 h 195"/>
              <a:gd name="T16" fmla="*/ 0 w 195"/>
              <a:gd name="T17" fmla="*/ 97 h 195"/>
              <a:gd name="T18" fmla="*/ 19 w 195"/>
              <a:gd name="T19" fmla="*/ 97 h 195"/>
              <a:gd name="T20" fmla="*/ 42 w 195"/>
              <a:gd name="T21" fmla="*/ 153 h 195"/>
              <a:gd name="T22" fmla="*/ 97 w 195"/>
              <a:gd name="T23" fmla="*/ 176 h 195"/>
              <a:gd name="T24" fmla="*/ 153 w 195"/>
              <a:gd name="T25" fmla="*/ 153 h 195"/>
              <a:gd name="T26" fmla="*/ 176 w 195"/>
              <a:gd name="T27" fmla="*/ 97 h 195"/>
              <a:gd name="T28" fmla="*/ 153 w 195"/>
              <a:gd name="T29" fmla="*/ 42 h 195"/>
              <a:gd name="T30" fmla="*/ 99 w 195"/>
              <a:gd name="T31" fmla="*/ 20 h 195"/>
              <a:gd name="T32" fmla="*/ 99 w 195"/>
              <a:gd name="T33" fmla="*/ 0 h 195"/>
              <a:gd name="T34" fmla="*/ 167 w 195"/>
              <a:gd name="T35" fmla="*/ 29 h 195"/>
              <a:gd name="T36" fmla="*/ 195 w 195"/>
              <a:gd name="T37" fmla="*/ 97 h 195"/>
              <a:gd name="T38" fmla="*/ 167 w 195"/>
              <a:gd name="T39" fmla="*/ 167 h 195"/>
              <a:gd name="T40" fmla="*/ 97 w 195"/>
              <a:gd name="T41" fmla="*/ 195 h 195"/>
              <a:gd name="T42" fmla="*/ 28 w 195"/>
              <a:gd name="T43" fmla="*/ 167 h 195"/>
              <a:gd name="T44" fmla="*/ 0 w 195"/>
              <a:gd name="T45" fmla="*/ 97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5" h="195">
                <a:moveTo>
                  <a:pt x="0" y="0"/>
                </a:moveTo>
                <a:cubicBezTo>
                  <a:pt x="69" y="0"/>
                  <a:pt x="69" y="0"/>
                  <a:pt x="69" y="0"/>
                </a:cubicBezTo>
                <a:cubicBezTo>
                  <a:pt x="41" y="27"/>
                  <a:pt x="41" y="27"/>
                  <a:pt x="41" y="27"/>
                </a:cubicBezTo>
                <a:cubicBezTo>
                  <a:pt x="104" y="91"/>
                  <a:pt x="104" y="91"/>
                  <a:pt x="104" y="91"/>
                </a:cubicBezTo>
                <a:cubicBezTo>
                  <a:pt x="91" y="104"/>
                  <a:pt x="91" y="104"/>
                  <a:pt x="91" y="104"/>
                </a:cubicBezTo>
                <a:cubicBezTo>
                  <a:pt x="27" y="41"/>
                  <a:pt x="27" y="41"/>
                  <a:pt x="27" y="41"/>
                </a:cubicBezTo>
                <a:cubicBezTo>
                  <a:pt x="0" y="69"/>
                  <a:pt x="0" y="69"/>
                  <a:pt x="0" y="69"/>
                </a:cubicBezTo>
                <a:lnTo>
                  <a:pt x="0" y="0"/>
                </a:lnTo>
                <a:close/>
                <a:moveTo>
                  <a:pt x="0" y="97"/>
                </a:moveTo>
                <a:cubicBezTo>
                  <a:pt x="19" y="97"/>
                  <a:pt x="19" y="97"/>
                  <a:pt x="19" y="97"/>
                </a:cubicBezTo>
                <a:cubicBezTo>
                  <a:pt x="19" y="119"/>
                  <a:pt x="27" y="137"/>
                  <a:pt x="42" y="153"/>
                </a:cubicBezTo>
                <a:cubicBezTo>
                  <a:pt x="57" y="168"/>
                  <a:pt x="76" y="176"/>
                  <a:pt x="97" y="176"/>
                </a:cubicBezTo>
                <a:cubicBezTo>
                  <a:pt x="119" y="176"/>
                  <a:pt x="137" y="168"/>
                  <a:pt x="153" y="153"/>
                </a:cubicBezTo>
                <a:cubicBezTo>
                  <a:pt x="168" y="137"/>
                  <a:pt x="176" y="119"/>
                  <a:pt x="176" y="97"/>
                </a:cubicBezTo>
                <a:cubicBezTo>
                  <a:pt x="176" y="76"/>
                  <a:pt x="168" y="58"/>
                  <a:pt x="153" y="42"/>
                </a:cubicBezTo>
                <a:cubicBezTo>
                  <a:pt x="138" y="27"/>
                  <a:pt x="120" y="20"/>
                  <a:pt x="99" y="20"/>
                </a:cubicBezTo>
                <a:cubicBezTo>
                  <a:pt x="99" y="0"/>
                  <a:pt x="99" y="0"/>
                  <a:pt x="99" y="0"/>
                </a:cubicBezTo>
                <a:cubicBezTo>
                  <a:pt x="126" y="0"/>
                  <a:pt x="148" y="10"/>
                  <a:pt x="167" y="29"/>
                </a:cubicBezTo>
                <a:cubicBezTo>
                  <a:pt x="186" y="48"/>
                  <a:pt x="195" y="70"/>
                  <a:pt x="195" y="97"/>
                </a:cubicBezTo>
                <a:cubicBezTo>
                  <a:pt x="195" y="124"/>
                  <a:pt x="186" y="148"/>
                  <a:pt x="167" y="167"/>
                </a:cubicBezTo>
                <a:cubicBezTo>
                  <a:pt x="148" y="186"/>
                  <a:pt x="125" y="195"/>
                  <a:pt x="97" y="195"/>
                </a:cubicBezTo>
                <a:cubicBezTo>
                  <a:pt x="70" y="195"/>
                  <a:pt x="47" y="186"/>
                  <a:pt x="28" y="167"/>
                </a:cubicBezTo>
                <a:cubicBezTo>
                  <a:pt x="9" y="148"/>
                  <a:pt x="0" y="124"/>
                  <a:pt x="0" y="97"/>
                </a:cubicBezTo>
                <a:close/>
              </a:path>
            </a:pathLst>
          </a:custGeom>
          <a:solidFill>
            <a:srgbClr val="585858"/>
          </a:solidFill>
          <a:ln w="19050">
            <a:solidFill>
              <a:schemeClr val="tx1"/>
            </a:solidFill>
            <a:miter lim="800000"/>
          </a:ln>
        </p:spPr>
        <p:txBody>
          <a:bodyPr vert="horz" wrap="square" lIns="91440" tIns="45720" rIns="91440" bIns="45720" numCol="1" anchor="t" anchorCtr="0" compatLnSpc="1">
            <a:prstTxWarp prst="textNoShape">
              <a:avLst/>
            </a:prstTxWarp>
          </a:bodyPr>
          <a:lstStyle/>
          <a:p>
            <a:endParaRPr lang="de-DE" sz="1800" dirty="0"/>
          </a:p>
        </p:txBody>
      </p:sp>
      <p:grpSp>
        <p:nvGrpSpPr>
          <p:cNvPr id="37" name="Gruppieren 36">
            <a:extLst>
              <a:ext uri="{FF2B5EF4-FFF2-40B4-BE49-F238E27FC236}">
                <a16:creationId xmlns:a16="http://schemas.microsoft.com/office/drawing/2014/main" id="{46DE8634-A307-4B49-A8F5-034770EB6573}"/>
              </a:ext>
            </a:extLst>
          </p:cNvPr>
          <p:cNvGrpSpPr/>
          <p:nvPr/>
        </p:nvGrpSpPr>
        <p:grpSpPr>
          <a:xfrm>
            <a:off x="683822" y="4221088"/>
            <a:ext cx="305511" cy="386408"/>
            <a:chOff x="3281038" y="2375346"/>
            <a:chExt cx="361312" cy="456985"/>
          </a:xfrm>
          <a:solidFill>
            <a:srgbClr val="585858"/>
          </a:solidFill>
        </p:grpSpPr>
        <p:sp>
          <p:nvSpPr>
            <p:cNvPr id="38" name="Freeform 30">
              <a:extLst>
                <a:ext uri="{FF2B5EF4-FFF2-40B4-BE49-F238E27FC236}">
                  <a16:creationId xmlns:a16="http://schemas.microsoft.com/office/drawing/2014/main" id="{C05418B7-EBDF-0B4B-BEA2-5CD5B37D5632}"/>
                </a:ext>
              </a:extLst>
            </p:cNvPr>
            <p:cNvSpPr>
              <a:spLocks noEditPoints="1"/>
            </p:cNvSpPr>
            <p:nvPr/>
          </p:nvSpPr>
          <p:spPr bwMode="auto">
            <a:xfrm>
              <a:off x="3281038" y="2558648"/>
              <a:ext cx="267544" cy="273683"/>
            </a:xfrm>
            <a:custGeom>
              <a:avLst/>
              <a:gdLst>
                <a:gd name="T0" fmla="*/ 1018 w 1070"/>
                <a:gd name="T1" fmla="*/ 622 h 1095"/>
                <a:gd name="T2" fmla="*/ 964 w 1070"/>
                <a:gd name="T3" fmla="*/ 581 h 1095"/>
                <a:gd name="T4" fmla="*/ 1025 w 1070"/>
                <a:gd name="T5" fmla="*/ 477 h 1095"/>
                <a:gd name="T6" fmla="*/ 1065 w 1070"/>
                <a:gd name="T7" fmla="*/ 408 h 1095"/>
                <a:gd name="T8" fmla="*/ 1004 w 1070"/>
                <a:gd name="T9" fmla="*/ 325 h 1095"/>
                <a:gd name="T10" fmla="*/ 901 w 1070"/>
                <a:gd name="T11" fmla="*/ 322 h 1095"/>
                <a:gd name="T12" fmla="*/ 867 w 1070"/>
                <a:gd name="T13" fmla="*/ 274 h 1095"/>
                <a:gd name="T14" fmla="*/ 888 w 1070"/>
                <a:gd name="T15" fmla="*/ 209 h 1095"/>
                <a:gd name="T16" fmla="*/ 882 w 1070"/>
                <a:gd name="T17" fmla="*/ 124 h 1095"/>
                <a:gd name="T18" fmla="*/ 784 w 1070"/>
                <a:gd name="T19" fmla="*/ 92 h 1095"/>
                <a:gd name="T20" fmla="*/ 699 w 1070"/>
                <a:gd name="T21" fmla="*/ 150 h 1095"/>
                <a:gd name="T22" fmla="*/ 622 w 1070"/>
                <a:gd name="T23" fmla="*/ 66 h 1095"/>
                <a:gd name="T24" fmla="*/ 566 w 1070"/>
                <a:gd name="T25" fmla="*/ 1 h 1095"/>
                <a:gd name="T26" fmla="*/ 469 w 1070"/>
                <a:gd name="T27" fmla="*/ 32 h 1095"/>
                <a:gd name="T28" fmla="*/ 434 w 1070"/>
                <a:gd name="T29" fmla="*/ 129 h 1095"/>
                <a:gd name="T30" fmla="*/ 299 w 1070"/>
                <a:gd name="T31" fmla="*/ 90 h 1095"/>
                <a:gd name="T32" fmla="*/ 239 w 1070"/>
                <a:gd name="T33" fmla="*/ 87 h 1095"/>
                <a:gd name="T34" fmla="*/ 178 w 1070"/>
                <a:gd name="T35" fmla="*/ 169 h 1095"/>
                <a:gd name="T36" fmla="*/ 180 w 1070"/>
                <a:gd name="T37" fmla="*/ 177 h 1095"/>
                <a:gd name="T38" fmla="*/ 188 w 1070"/>
                <a:gd name="T39" fmla="*/ 203 h 1095"/>
                <a:gd name="T40" fmla="*/ 172 w 1070"/>
                <a:gd name="T41" fmla="*/ 316 h 1095"/>
                <a:gd name="T42" fmla="*/ 70 w 1070"/>
                <a:gd name="T43" fmla="*/ 316 h 1095"/>
                <a:gd name="T44" fmla="*/ 8 w 1070"/>
                <a:gd name="T45" fmla="*/ 399 h 1095"/>
                <a:gd name="T46" fmla="*/ 28 w 1070"/>
                <a:gd name="T47" fmla="*/ 455 h 1095"/>
                <a:gd name="T48" fmla="*/ 105 w 1070"/>
                <a:gd name="T49" fmla="*/ 573 h 1095"/>
                <a:gd name="T50" fmla="*/ 23 w 1070"/>
                <a:gd name="T51" fmla="*/ 634 h 1095"/>
                <a:gd name="T52" fmla="*/ 21 w 1070"/>
                <a:gd name="T53" fmla="*/ 737 h 1095"/>
                <a:gd name="T54" fmla="*/ 71 w 1070"/>
                <a:gd name="T55" fmla="*/ 770 h 1095"/>
                <a:gd name="T56" fmla="*/ 100 w 1070"/>
                <a:gd name="T57" fmla="*/ 771 h 1095"/>
                <a:gd name="T58" fmla="*/ 168 w 1070"/>
                <a:gd name="T59" fmla="*/ 773 h 1095"/>
                <a:gd name="T60" fmla="*/ 202 w 1070"/>
                <a:gd name="T61" fmla="*/ 821 h 1095"/>
                <a:gd name="T62" fmla="*/ 171 w 1070"/>
                <a:gd name="T63" fmla="*/ 918 h 1095"/>
                <a:gd name="T64" fmla="*/ 230 w 1070"/>
                <a:gd name="T65" fmla="*/ 1002 h 1095"/>
                <a:gd name="T66" fmla="*/ 314 w 1070"/>
                <a:gd name="T67" fmla="*/ 984 h 1095"/>
                <a:gd name="T68" fmla="*/ 427 w 1070"/>
                <a:gd name="T69" fmla="*/ 964 h 1095"/>
                <a:gd name="T70" fmla="*/ 448 w 1070"/>
                <a:gd name="T71" fmla="*/ 1028 h 1095"/>
                <a:gd name="T72" fmla="*/ 503 w 1070"/>
                <a:gd name="T73" fmla="*/ 1094 h 1095"/>
                <a:gd name="T74" fmla="*/ 602 w 1070"/>
                <a:gd name="T75" fmla="*/ 1063 h 1095"/>
                <a:gd name="T76" fmla="*/ 613 w 1070"/>
                <a:gd name="T77" fmla="*/ 1030 h 1095"/>
                <a:gd name="T78" fmla="*/ 693 w 1070"/>
                <a:gd name="T79" fmla="*/ 948 h 1095"/>
                <a:gd name="T80" fmla="*/ 775 w 1070"/>
                <a:gd name="T81" fmla="*/ 1008 h 1095"/>
                <a:gd name="T82" fmla="*/ 874 w 1070"/>
                <a:gd name="T83" fmla="*/ 978 h 1095"/>
                <a:gd name="T84" fmla="*/ 890 w 1070"/>
                <a:gd name="T85" fmla="*/ 920 h 1095"/>
                <a:gd name="T86" fmla="*/ 882 w 1070"/>
                <a:gd name="T87" fmla="*/ 892 h 1095"/>
                <a:gd name="T88" fmla="*/ 862 w 1070"/>
                <a:gd name="T89" fmla="*/ 827 h 1095"/>
                <a:gd name="T90" fmla="*/ 966 w 1070"/>
                <a:gd name="T91" fmla="*/ 779 h 1095"/>
                <a:gd name="T92" fmla="*/ 1000 w 1070"/>
                <a:gd name="T93" fmla="*/ 779 h 1095"/>
                <a:gd name="T94" fmla="*/ 1062 w 1070"/>
                <a:gd name="T95" fmla="*/ 696 h 1095"/>
                <a:gd name="T96" fmla="*/ 680 w 1070"/>
                <a:gd name="T97" fmla="*/ 751 h 1095"/>
                <a:gd name="T98" fmla="*/ 390 w 1070"/>
                <a:gd name="T99" fmla="*/ 344 h 1095"/>
                <a:gd name="T100" fmla="*/ 680 w 1070"/>
                <a:gd name="T101" fmla="*/ 751 h 1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70" h="1095">
                  <a:moveTo>
                    <a:pt x="1046" y="644"/>
                  </a:moveTo>
                  <a:cubicBezTo>
                    <a:pt x="1018" y="622"/>
                    <a:pt x="1018" y="622"/>
                    <a:pt x="1018" y="622"/>
                  </a:cubicBezTo>
                  <a:cubicBezTo>
                    <a:pt x="1018" y="622"/>
                    <a:pt x="1018" y="622"/>
                    <a:pt x="1018" y="622"/>
                  </a:cubicBezTo>
                  <a:cubicBezTo>
                    <a:pt x="964" y="581"/>
                    <a:pt x="964" y="581"/>
                    <a:pt x="964" y="581"/>
                  </a:cubicBezTo>
                  <a:cubicBezTo>
                    <a:pt x="965" y="562"/>
                    <a:pt x="966" y="542"/>
                    <a:pt x="964" y="522"/>
                  </a:cubicBezTo>
                  <a:cubicBezTo>
                    <a:pt x="1025" y="477"/>
                    <a:pt x="1025" y="477"/>
                    <a:pt x="1025" y="477"/>
                  </a:cubicBezTo>
                  <a:cubicBezTo>
                    <a:pt x="1047" y="461"/>
                    <a:pt x="1047" y="461"/>
                    <a:pt x="1047" y="461"/>
                  </a:cubicBezTo>
                  <a:cubicBezTo>
                    <a:pt x="1062" y="450"/>
                    <a:pt x="1070" y="426"/>
                    <a:pt x="1065" y="408"/>
                  </a:cubicBezTo>
                  <a:cubicBezTo>
                    <a:pt x="1049" y="358"/>
                    <a:pt x="1049" y="358"/>
                    <a:pt x="1049" y="358"/>
                  </a:cubicBezTo>
                  <a:cubicBezTo>
                    <a:pt x="1043" y="340"/>
                    <a:pt x="1023" y="325"/>
                    <a:pt x="1004" y="325"/>
                  </a:cubicBezTo>
                  <a:cubicBezTo>
                    <a:pt x="990" y="324"/>
                    <a:pt x="990" y="324"/>
                    <a:pt x="990" y="324"/>
                  </a:cubicBezTo>
                  <a:cubicBezTo>
                    <a:pt x="901" y="322"/>
                    <a:pt x="901" y="322"/>
                    <a:pt x="901" y="322"/>
                  </a:cubicBezTo>
                  <a:cubicBezTo>
                    <a:pt x="896" y="314"/>
                    <a:pt x="891" y="306"/>
                    <a:pt x="886" y="298"/>
                  </a:cubicBezTo>
                  <a:cubicBezTo>
                    <a:pt x="880" y="290"/>
                    <a:pt x="873" y="282"/>
                    <a:pt x="867" y="274"/>
                  </a:cubicBezTo>
                  <a:cubicBezTo>
                    <a:pt x="888" y="209"/>
                    <a:pt x="888" y="209"/>
                    <a:pt x="888" y="209"/>
                  </a:cubicBezTo>
                  <a:cubicBezTo>
                    <a:pt x="888" y="209"/>
                    <a:pt x="888" y="209"/>
                    <a:pt x="888" y="209"/>
                  </a:cubicBezTo>
                  <a:cubicBezTo>
                    <a:pt x="899" y="176"/>
                    <a:pt x="899" y="176"/>
                    <a:pt x="899" y="176"/>
                  </a:cubicBezTo>
                  <a:cubicBezTo>
                    <a:pt x="905" y="159"/>
                    <a:pt x="897" y="135"/>
                    <a:pt x="882" y="124"/>
                  </a:cubicBezTo>
                  <a:cubicBezTo>
                    <a:pt x="839" y="92"/>
                    <a:pt x="839" y="92"/>
                    <a:pt x="839" y="92"/>
                  </a:cubicBezTo>
                  <a:cubicBezTo>
                    <a:pt x="824" y="81"/>
                    <a:pt x="800" y="81"/>
                    <a:pt x="784" y="92"/>
                  </a:cubicBezTo>
                  <a:cubicBezTo>
                    <a:pt x="755" y="111"/>
                    <a:pt x="755" y="111"/>
                    <a:pt x="755" y="111"/>
                  </a:cubicBezTo>
                  <a:cubicBezTo>
                    <a:pt x="699" y="150"/>
                    <a:pt x="699" y="150"/>
                    <a:pt x="699" y="150"/>
                  </a:cubicBezTo>
                  <a:cubicBezTo>
                    <a:pt x="681" y="143"/>
                    <a:pt x="662" y="136"/>
                    <a:pt x="643" y="131"/>
                  </a:cubicBezTo>
                  <a:cubicBezTo>
                    <a:pt x="622" y="66"/>
                    <a:pt x="622" y="66"/>
                    <a:pt x="622" y="66"/>
                  </a:cubicBezTo>
                  <a:cubicBezTo>
                    <a:pt x="611" y="33"/>
                    <a:pt x="611" y="33"/>
                    <a:pt x="611" y="33"/>
                  </a:cubicBezTo>
                  <a:cubicBezTo>
                    <a:pt x="605" y="16"/>
                    <a:pt x="585" y="1"/>
                    <a:pt x="566" y="1"/>
                  </a:cubicBezTo>
                  <a:cubicBezTo>
                    <a:pt x="514" y="0"/>
                    <a:pt x="514" y="0"/>
                    <a:pt x="514" y="0"/>
                  </a:cubicBezTo>
                  <a:cubicBezTo>
                    <a:pt x="495" y="0"/>
                    <a:pt x="475" y="14"/>
                    <a:pt x="469" y="32"/>
                  </a:cubicBezTo>
                  <a:cubicBezTo>
                    <a:pt x="467" y="37"/>
                    <a:pt x="467" y="37"/>
                    <a:pt x="467" y="37"/>
                  </a:cubicBezTo>
                  <a:cubicBezTo>
                    <a:pt x="434" y="129"/>
                    <a:pt x="434" y="129"/>
                    <a:pt x="434" y="129"/>
                  </a:cubicBezTo>
                  <a:cubicBezTo>
                    <a:pt x="415" y="134"/>
                    <a:pt x="396" y="139"/>
                    <a:pt x="378" y="147"/>
                  </a:cubicBezTo>
                  <a:cubicBezTo>
                    <a:pt x="299" y="90"/>
                    <a:pt x="299" y="90"/>
                    <a:pt x="299" y="90"/>
                  </a:cubicBezTo>
                  <a:cubicBezTo>
                    <a:pt x="295" y="87"/>
                    <a:pt x="295" y="87"/>
                    <a:pt x="295" y="87"/>
                  </a:cubicBezTo>
                  <a:cubicBezTo>
                    <a:pt x="279" y="76"/>
                    <a:pt x="255" y="76"/>
                    <a:pt x="239" y="87"/>
                  </a:cubicBezTo>
                  <a:cubicBezTo>
                    <a:pt x="196" y="117"/>
                    <a:pt x="196" y="117"/>
                    <a:pt x="196" y="117"/>
                  </a:cubicBezTo>
                  <a:cubicBezTo>
                    <a:pt x="181" y="128"/>
                    <a:pt x="173" y="152"/>
                    <a:pt x="178" y="169"/>
                  </a:cubicBezTo>
                  <a:cubicBezTo>
                    <a:pt x="180" y="175"/>
                    <a:pt x="180" y="175"/>
                    <a:pt x="180" y="175"/>
                  </a:cubicBezTo>
                  <a:cubicBezTo>
                    <a:pt x="180" y="177"/>
                    <a:pt x="180" y="177"/>
                    <a:pt x="180" y="177"/>
                  </a:cubicBezTo>
                  <a:cubicBezTo>
                    <a:pt x="188" y="202"/>
                    <a:pt x="188" y="202"/>
                    <a:pt x="188" y="202"/>
                  </a:cubicBezTo>
                  <a:cubicBezTo>
                    <a:pt x="188" y="202"/>
                    <a:pt x="188" y="202"/>
                    <a:pt x="188" y="203"/>
                  </a:cubicBezTo>
                  <a:cubicBezTo>
                    <a:pt x="207" y="268"/>
                    <a:pt x="207" y="268"/>
                    <a:pt x="207" y="268"/>
                  </a:cubicBezTo>
                  <a:cubicBezTo>
                    <a:pt x="194" y="283"/>
                    <a:pt x="183" y="299"/>
                    <a:pt x="172" y="316"/>
                  </a:cubicBezTo>
                  <a:cubicBezTo>
                    <a:pt x="75" y="316"/>
                    <a:pt x="75" y="316"/>
                    <a:pt x="75" y="316"/>
                  </a:cubicBezTo>
                  <a:cubicBezTo>
                    <a:pt x="70" y="316"/>
                    <a:pt x="70" y="316"/>
                    <a:pt x="70" y="316"/>
                  </a:cubicBezTo>
                  <a:cubicBezTo>
                    <a:pt x="51" y="316"/>
                    <a:pt x="31" y="331"/>
                    <a:pt x="25" y="348"/>
                  </a:cubicBezTo>
                  <a:cubicBezTo>
                    <a:pt x="8" y="399"/>
                    <a:pt x="8" y="399"/>
                    <a:pt x="8" y="399"/>
                  </a:cubicBezTo>
                  <a:cubicBezTo>
                    <a:pt x="2" y="416"/>
                    <a:pt x="9" y="440"/>
                    <a:pt x="24" y="451"/>
                  </a:cubicBezTo>
                  <a:cubicBezTo>
                    <a:pt x="28" y="455"/>
                    <a:pt x="28" y="455"/>
                    <a:pt x="28" y="455"/>
                  </a:cubicBezTo>
                  <a:cubicBezTo>
                    <a:pt x="106" y="514"/>
                    <a:pt x="106" y="514"/>
                    <a:pt x="106" y="514"/>
                  </a:cubicBezTo>
                  <a:cubicBezTo>
                    <a:pt x="104" y="534"/>
                    <a:pt x="104" y="554"/>
                    <a:pt x="105" y="573"/>
                  </a:cubicBezTo>
                  <a:cubicBezTo>
                    <a:pt x="51" y="613"/>
                    <a:pt x="51" y="613"/>
                    <a:pt x="51" y="613"/>
                  </a:cubicBezTo>
                  <a:cubicBezTo>
                    <a:pt x="23" y="634"/>
                    <a:pt x="23" y="634"/>
                    <a:pt x="23" y="634"/>
                  </a:cubicBezTo>
                  <a:cubicBezTo>
                    <a:pt x="7" y="645"/>
                    <a:pt x="0" y="669"/>
                    <a:pt x="5" y="686"/>
                  </a:cubicBezTo>
                  <a:cubicBezTo>
                    <a:pt x="21" y="737"/>
                    <a:pt x="21" y="737"/>
                    <a:pt x="21" y="737"/>
                  </a:cubicBezTo>
                  <a:cubicBezTo>
                    <a:pt x="27" y="754"/>
                    <a:pt x="46" y="769"/>
                    <a:pt x="65" y="770"/>
                  </a:cubicBezTo>
                  <a:cubicBezTo>
                    <a:pt x="71" y="770"/>
                    <a:pt x="71" y="770"/>
                    <a:pt x="71" y="770"/>
                  </a:cubicBezTo>
                  <a:cubicBezTo>
                    <a:pt x="74" y="770"/>
                    <a:pt x="74" y="770"/>
                    <a:pt x="74" y="770"/>
                  </a:cubicBezTo>
                  <a:cubicBezTo>
                    <a:pt x="100" y="771"/>
                    <a:pt x="100" y="771"/>
                    <a:pt x="100" y="771"/>
                  </a:cubicBezTo>
                  <a:cubicBezTo>
                    <a:pt x="100" y="771"/>
                    <a:pt x="100" y="771"/>
                    <a:pt x="100" y="771"/>
                  </a:cubicBezTo>
                  <a:cubicBezTo>
                    <a:pt x="168" y="773"/>
                    <a:pt x="168" y="773"/>
                    <a:pt x="168" y="773"/>
                  </a:cubicBezTo>
                  <a:cubicBezTo>
                    <a:pt x="173" y="781"/>
                    <a:pt x="178" y="789"/>
                    <a:pt x="184" y="797"/>
                  </a:cubicBezTo>
                  <a:cubicBezTo>
                    <a:pt x="190" y="806"/>
                    <a:pt x="196" y="813"/>
                    <a:pt x="202" y="821"/>
                  </a:cubicBezTo>
                  <a:cubicBezTo>
                    <a:pt x="173" y="913"/>
                    <a:pt x="173" y="913"/>
                    <a:pt x="173" y="913"/>
                  </a:cubicBezTo>
                  <a:cubicBezTo>
                    <a:pt x="171" y="918"/>
                    <a:pt x="171" y="918"/>
                    <a:pt x="171" y="918"/>
                  </a:cubicBezTo>
                  <a:cubicBezTo>
                    <a:pt x="165" y="936"/>
                    <a:pt x="173" y="960"/>
                    <a:pt x="188" y="971"/>
                  </a:cubicBezTo>
                  <a:cubicBezTo>
                    <a:pt x="230" y="1002"/>
                    <a:pt x="230" y="1002"/>
                    <a:pt x="230" y="1002"/>
                  </a:cubicBezTo>
                  <a:cubicBezTo>
                    <a:pt x="245" y="1014"/>
                    <a:pt x="270" y="1014"/>
                    <a:pt x="286" y="1003"/>
                  </a:cubicBezTo>
                  <a:cubicBezTo>
                    <a:pt x="314" y="984"/>
                    <a:pt x="314" y="984"/>
                    <a:pt x="314" y="984"/>
                  </a:cubicBezTo>
                  <a:cubicBezTo>
                    <a:pt x="370" y="945"/>
                    <a:pt x="370" y="945"/>
                    <a:pt x="370" y="945"/>
                  </a:cubicBezTo>
                  <a:cubicBezTo>
                    <a:pt x="388" y="953"/>
                    <a:pt x="408" y="960"/>
                    <a:pt x="427" y="964"/>
                  </a:cubicBezTo>
                  <a:cubicBezTo>
                    <a:pt x="448" y="1028"/>
                    <a:pt x="448" y="1028"/>
                    <a:pt x="448" y="1028"/>
                  </a:cubicBezTo>
                  <a:cubicBezTo>
                    <a:pt x="448" y="1028"/>
                    <a:pt x="448" y="1028"/>
                    <a:pt x="448" y="1028"/>
                  </a:cubicBezTo>
                  <a:cubicBezTo>
                    <a:pt x="459" y="1062"/>
                    <a:pt x="459" y="1062"/>
                    <a:pt x="459" y="1062"/>
                  </a:cubicBezTo>
                  <a:cubicBezTo>
                    <a:pt x="465" y="1079"/>
                    <a:pt x="485" y="1094"/>
                    <a:pt x="503" y="1094"/>
                  </a:cubicBezTo>
                  <a:cubicBezTo>
                    <a:pt x="556" y="1095"/>
                    <a:pt x="556" y="1095"/>
                    <a:pt x="556" y="1095"/>
                  </a:cubicBezTo>
                  <a:cubicBezTo>
                    <a:pt x="575" y="1095"/>
                    <a:pt x="595" y="1080"/>
                    <a:pt x="602" y="1063"/>
                  </a:cubicBezTo>
                  <a:cubicBezTo>
                    <a:pt x="613" y="1030"/>
                    <a:pt x="613" y="1030"/>
                    <a:pt x="613" y="1030"/>
                  </a:cubicBezTo>
                  <a:cubicBezTo>
                    <a:pt x="613" y="1030"/>
                    <a:pt x="613" y="1030"/>
                    <a:pt x="613" y="1030"/>
                  </a:cubicBezTo>
                  <a:cubicBezTo>
                    <a:pt x="635" y="966"/>
                    <a:pt x="635" y="966"/>
                    <a:pt x="635" y="966"/>
                  </a:cubicBezTo>
                  <a:cubicBezTo>
                    <a:pt x="655" y="962"/>
                    <a:pt x="674" y="956"/>
                    <a:pt x="693" y="948"/>
                  </a:cubicBezTo>
                  <a:cubicBezTo>
                    <a:pt x="750" y="989"/>
                    <a:pt x="750" y="989"/>
                    <a:pt x="750" y="989"/>
                  </a:cubicBezTo>
                  <a:cubicBezTo>
                    <a:pt x="775" y="1008"/>
                    <a:pt x="775" y="1008"/>
                    <a:pt x="775" y="1008"/>
                  </a:cubicBezTo>
                  <a:cubicBezTo>
                    <a:pt x="791" y="1019"/>
                    <a:pt x="815" y="1019"/>
                    <a:pt x="831" y="1008"/>
                  </a:cubicBezTo>
                  <a:cubicBezTo>
                    <a:pt x="874" y="978"/>
                    <a:pt x="874" y="978"/>
                    <a:pt x="874" y="978"/>
                  </a:cubicBezTo>
                  <a:cubicBezTo>
                    <a:pt x="889" y="967"/>
                    <a:pt x="897" y="943"/>
                    <a:pt x="892" y="925"/>
                  </a:cubicBezTo>
                  <a:cubicBezTo>
                    <a:pt x="890" y="920"/>
                    <a:pt x="890" y="920"/>
                    <a:pt x="890" y="920"/>
                  </a:cubicBezTo>
                  <a:cubicBezTo>
                    <a:pt x="885" y="903"/>
                    <a:pt x="885" y="903"/>
                    <a:pt x="885" y="903"/>
                  </a:cubicBezTo>
                  <a:cubicBezTo>
                    <a:pt x="882" y="892"/>
                    <a:pt x="882" y="892"/>
                    <a:pt x="882" y="892"/>
                  </a:cubicBezTo>
                  <a:cubicBezTo>
                    <a:pt x="882" y="892"/>
                    <a:pt x="882" y="892"/>
                    <a:pt x="882" y="892"/>
                  </a:cubicBezTo>
                  <a:cubicBezTo>
                    <a:pt x="862" y="827"/>
                    <a:pt x="862" y="827"/>
                    <a:pt x="862" y="827"/>
                  </a:cubicBezTo>
                  <a:cubicBezTo>
                    <a:pt x="875" y="812"/>
                    <a:pt x="887" y="796"/>
                    <a:pt x="898" y="779"/>
                  </a:cubicBezTo>
                  <a:cubicBezTo>
                    <a:pt x="966" y="779"/>
                    <a:pt x="966" y="779"/>
                    <a:pt x="966" y="779"/>
                  </a:cubicBezTo>
                  <a:cubicBezTo>
                    <a:pt x="966" y="779"/>
                    <a:pt x="966" y="779"/>
                    <a:pt x="966" y="779"/>
                  </a:cubicBezTo>
                  <a:cubicBezTo>
                    <a:pt x="1000" y="779"/>
                    <a:pt x="1000" y="779"/>
                    <a:pt x="1000" y="779"/>
                  </a:cubicBezTo>
                  <a:cubicBezTo>
                    <a:pt x="1019" y="779"/>
                    <a:pt x="1039" y="764"/>
                    <a:pt x="1045" y="746"/>
                  </a:cubicBezTo>
                  <a:cubicBezTo>
                    <a:pt x="1062" y="696"/>
                    <a:pt x="1062" y="696"/>
                    <a:pt x="1062" y="696"/>
                  </a:cubicBezTo>
                  <a:cubicBezTo>
                    <a:pt x="1068" y="679"/>
                    <a:pt x="1060" y="655"/>
                    <a:pt x="1046" y="644"/>
                  </a:cubicBezTo>
                  <a:close/>
                  <a:moveTo>
                    <a:pt x="680" y="751"/>
                  </a:moveTo>
                  <a:cubicBezTo>
                    <a:pt x="567" y="831"/>
                    <a:pt x="411" y="805"/>
                    <a:pt x="331" y="692"/>
                  </a:cubicBezTo>
                  <a:cubicBezTo>
                    <a:pt x="251" y="580"/>
                    <a:pt x="277" y="424"/>
                    <a:pt x="390" y="344"/>
                  </a:cubicBezTo>
                  <a:cubicBezTo>
                    <a:pt x="503" y="263"/>
                    <a:pt x="659" y="290"/>
                    <a:pt x="739" y="402"/>
                  </a:cubicBezTo>
                  <a:cubicBezTo>
                    <a:pt x="819" y="515"/>
                    <a:pt x="792" y="671"/>
                    <a:pt x="680" y="751"/>
                  </a:cubicBezTo>
                  <a:close/>
                </a:path>
              </a:pathLst>
            </a:custGeom>
            <a:grpFill/>
            <a:ln>
              <a:noFill/>
            </a:ln>
          </p:spPr>
          <p:txBody>
            <a:bodyPr vert="horz" wrap="square" lIns="91440" tIns="45720" rIns="91440" bIns="45720" numCol="1" anchor="t" anchorCtr="0" compatLnSpc="1">
              <a:prstTxWarp prst="textNoShape">
                <a:avLst/>
              </a:prstTxWarp>
            </a:bodyPr>
            <a:lstStyle/>
            <a:p>
              <a:endParaRPr lang="de-DE" dirty="0"/>
            </a:p>
          </p:txBody>
        </p:sp>
        <p:sp>
          <p:nvSpPr>
            <p:cNvPr id="39" name="Freeform 31">
              <a:extLst>
                <a:ext uri="{FF2B5EF4-FFF2-40B4-BE49-F238E27FC236}">
                  <a16:creationId xmlns:a16="http://schemas.microsoft.com/office/drawing/2014/main" id="{6A313204-B6E2-BD45-91F0-8954A6348614}"/>
                </a:ext>
              </a:extLst>
            </p:cNvPr>
            <p:cNvSpPr>
              <a:spLocks noEditPoints="1"/>
            </p:cNvSpPr>
            <p:nvPr/>
          </p:nvSpPr>
          <p:spPr bwMode="auto">
            <a:xfrm>
              <a:off x="3390575" y="2375346"/>
              <a:ext cx="201823" cy="198224"/>
            </a:xfrm>
            <a:custGeom>
              <a:avLst/>
              <a:gdLst>
                <a:gd name="T0" fmla="*/ 760 w 807"/>
                <a:gd name="T1" fmla="*/ 350 h 793"/>
                <a:gd name="T2" fmla="*/ 714 w 807"/>
                <a:gd name="T3" fmla="*/ 332 h 793"/>
                <a:gd name="T4" fmla="*/ 735 w 807"/>
                <a:gd name="T5" fmla="*/ 246 h 793"/>
                <a:gd name="T6" fmla="*/ 749 w 807"/>
                <a:gd name="T7" fmla="*/ 189 h 793"/>
                <a:gd name="T8" fmla="*/ 689 w 807"/>
                <a:gd name="T9" fmla="*/ 142 h 793"/>
                <a:gd name="T10" fmla="*/ 616 w 807"/>
                <a:gd name="T11" fmla="*/ 162 h 793"/>
                <a:gd name="T12" fmla="*/ 582 w 807"/>
                <a:gd name="T13" fmla="*/ 135 h 793"/>
                <a:gd name="T14" fmla="*/ 584 w 807"/>
                <a:gd name="T15" fmla="*/ 85 h 793"/>
                <a:gd name="T16" fmla="*/ 562 w 807"/>
                <a:gd name="T17" fmla="*/ 25 h 793"/>
                <a:gd name="T18" fmla="*/ 486 w 807"/>
                <a:gd name="T19" fmla="*/ 23 h 793"/>
                <a:gd name="T20" fmla="*/ 438 w 807"/>
                <a:gd name="T21" fmla="*/ 82 h 793"/>
                <a:gd name="T22" fmla="*/ 366 w 807"/>
                <a:gd name="T23" fmla="*/ 39 h 793"/>
                <a:gd name="T24" fmla="*/ 313 w 807"/>
                <a:gd name="T25" fmla="*/ 3 h 793"/>
                <a:gd name="T26" fmla="*/ 250 w 807"/>
                <a:gd name="T27" fmla="*/ 46 h 793"/>
                <a:gd name="T28" fmla="*/ 246 w 807"/>
                <a:gd name="T29" fmla="*/ 122 h 793"/>
                <a:gd name="T30" fmla="*/ 142 w 807"/>
                <a:gd name="T31" fmla="*/ 122 h 793"/>
                <a:gd name="T32" fmla="*/ 99 w 807"/>
                <a:gd name="T33" fmla="*/ 132 h 793"/>
                <a:gd name="T34" fmla="*/ 73 w 807"/>
                <a:gd name="T35" fmla="*/ 203 h 793"/>
                <a:gd name="T36" fmla="*/ 76 w 807"/>
                <a:gd name="T37" fmla="*/ 208 h 793"/>
                <a:gd name="T38" fmla="*/ 87 w 807"/>
                <a:gd name="T39" fmla="*/ 224 h 793"/>
                <a:gd name="T40" fmla="*/ 99 w 807"/>
                <a:gd name="T41" fmla="*/ 308 h 793"/>
                <a:gd name="T42" fmla="*/ 27 w 807"/>
                <a:gd name="T43" fmla="*/ 329 h 793"/>
                <a:gd name="T44" fmla="*/ 0 w 807"/>
                <a:gd name="T45" fmla="*/ 400 h 793"/>
                <a:gd name="T46" fmla="*/ 26 w 807"/>
                <a:gd name="T47" fmla="*/ 435 h 793"/>
                <a:gd name="T48" fmla="*/ 105 w 807"/>
                <a:gd name="T49" fmla="*/ 503 h 793"/>
                <a:gd name="T50" fmla="*/ 59 w 807"/>
                <a:gd name="T51" fmla="*/ 563 h 793"/>
                <a:gd name="T52" fmla="*/ 79 w 807"/>
                <a:gd name="T53" fmla="*/ 636 h 793"/>
                <a:gd name="T54" fmla="*/ 121 w 807"/>
                <a:gd name="T55" fmla="*/ 650 h 793"/>
                <a:gd name="T56" fmla="*/ 142 w 807"/>
                <a:gd name="T57" fmla="*/ 644 h 793"/>
                <a:gd name="T58" fmla="*/ 207 w 807"/>
                <a:gd name="T59" fmla="*/ 645 h 793"/>
                <a:gd name="T60" fmla="*/ 223 w 807"/>
                <a:gd name="T61" fmla="*/ 730 h 793"/>
                <a:gd name="T62" fmla="*/ 246 w 807"/>
                <a:gd name="T63" fmla="*/ 767 h 793"/>
                <a:gd name="T64" fmla="*/ 321 w 807"/>
                <a:gd name="T65" fmla="*/ 770 h 793"/>
                <a:gd name="T66" fmla="*/ 369 w 807"/>
                <a:gd name="T67" fmla="*/ 712 h 793"/>
                <a:gd name="T68" fmla="*/ 441 w 807"/>
                <a:gd name="T69" fmla="*/ 754 h 793"/>
                <a:gd name="T70" fmla="*/ 494 w 807"/>
                <a:gd name="T71" fmla="*/ 790 h 793"/>
                <a:gd name="T72" fmla="*/ 557 w 807"/>
                <a:gd name="T73" fmla="*/ 747 h 793"/>
                <a:gd name="T74" fmla="*/ 558 w 807"/>
                <a:gd name="T75" fmla="*/ 722 h 793"/>
                <a:gd name="T76" fmla="*/ 598 w 807"/>
                <a:gd name="T77" fmla="*/ 647 h 793"/>
                <a:gd name="T78" fmla="*/ 668 w 807"/>
                <a:gd name="T79" fmla="*/ 673 h 793"/>
                <a:gd name="T80" fmla="*/ 732 w 807"/>
                <a:gd name="T81" fmla="*/ 631 h 793"/>
                <a:gd name="T82" fmla="*/ 731 w 807"/>
                <a:gd name="T83" fmla="*/ 587 h 793"/>
                <a:gd name="T84" fmla="*/ 720 w 807"/>
                <a:gd name="T85" fmla="*/ 569 h 793"/>
                <a:gd name="T86" fmla="*/ 693 w 807"/>
                <a:gd name="T87" fmla="*/ 527 h 793"/>
                <a:gd name="T88" fmla="*/ 756 w 807"/>
                <a:gd name="T89" fmla="*/ 471 h 793"/>
                <a:gd name="T90" fmla="*/ 780 w 807"/>
                <a:gd name="T91" fmla="*/ 464 h 793"/>
                <a:gd name="T92" fmla="*/ 807 w 807"/>
                <a:gd name="T93" fmla="*/ 393 h 793"/>
                <a:gd name="T94" fmla="*/ 535 w 807"/>
                <a:gd name="T95" fmla="*/ 526 h 793"/>
                <a:gd name="T96" fmla="*/ 272 w 807"/>
                <a:gd name="T97" fmla="*/ 267 h 793"/>
                <a:gd name="T98" fmla="*/ 535 w 807"/>
                <a:gd name="T99" fmla="*/ 526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07" h="793">
                  <a:moveTo>
                    <a:pt x="784" y="359"/>
                  </a:moveTo>
                  <a:cubicBezTo>
                    <a:pt x="760" y="350"/>
                    <a:pt x="760" y="350"/>
                    <a:pt x="760" y="350"/>
                  </a:cubicBezTo>
                  <a:cubicBezTo>
                    <a:pt x="760" y="350"/>
                    <a:pt x="760" y="350"/>
                    <a:pt x="760" y="350"/>
                  </a:cubicBezTo>
                  <a:cubicBezTo>
                    <a:pt x="714" y="332"/>
                    <a:pt x="714" y="332"/>
                    <a:pt x="714" y="332"/>
                  </a:cubicBezTo>
                  <a:cubicBezTo>
                    <a:pt x="711" y="318"/>
                    <a:pt x="707" y="304"/>
                    <a:pt x="702" y="290"/>
                  </a:cubicBezTo>
                  <a:cubicBezTo>
                    <a:pt x="735" y="246"/>
                    <a:pt x="735" y="246"/>
                    <a:pt x="735" y="246"/>
                  </a:cubicBezTo>
                  <a:cubicBezTo>
                    <a:pt x="748" y="230"/>
                    <a:pt x="748" y="230"/>
                    <a:pt x="748" y="230"/>
                  </a:cubicBezTo>
                  <a:cubicBezTo>
                    <a:pt x="756" y="219"/>
                    <a:pt x="757" y="201"/>
                    <a:pt x="749" y="189"/>
                  </a:cubicBezTo>
                  <a:cubicBezTo>
                    <a:pt x="728" y="157"/>
                    <a:pt x="728" y="157"/>
                    <a:pt x="728" y="157"/>
                  </a:cubicBezTo>
                  <a:cubicBezTo>
                    <a:pt x="720" y="145"/>
                    <a:pt x="703" y="139"/>
                    <a:pt x="689" y="142"/>
                  </a:cubicBezTo>
                  <a:cubicBezTo>
                    <a:pt x="680" y="145"/>
                    <a:pt x="680" y="145"/>
                    <a:pt x="680" y="145"/>
                  </a:cubicBezTo>
                  <a:cubicBezTo>
                    <a:pt x="616" y="162"/>
                    <a:pt x="616" y="162"/>
                    <a:pt x="616" y="162"/>
                  </a:cubicBezTo>
                  <a:cubicBezTo>
                    <a:pt x="611" y="157"/>
                    <a:pt x="606" y="153"/>
                    <a:pt x="600" y="148"/>
                  </a:cubicBezTo>
                  <a:cubicBezTo>
                    <a:pt x="594" y="144"/>
                    <a:pt x="588" y="139"/>
                    <a:pt x="582" y="135"/>
                  </a:cubicBezTo>
                  <a:cubicBezTo>
                    <a:pt x="584" y="85"/>
                    <a:pt x="584" y="85"/>
                    <a:pt x="584" y="85"/>
                  </a:cubicBezTo>
                  <a:cubicBezTo>
                    <a:pt x="584" y="85"/>
                    <a:pt x="584" y="85"/>
                    <a:pt x="584" y="85"/>
                  </a:cubicBezTo>
                  <a:cubicBezTo>
                    <a:pt x="584" y="59"/>
                    <a:pt x="584" y="59"/>
                    <a:pt x="584" y="59"/>
                  </a:cubicBezTo>
                  <a:cubicBezTo>
                    <a:pt x="585" y="45"/>
                    <a:pt x="574" y="30"/>
                    <a:pt x="562" y="25"/>
                  </a:cubicBezTo>
                  <a:cubicBezTo>
                    <a:pt x="525" y="12"/>
                    <a:pt x="525" y="12"/>
                    <a:pt x="525" y="12"/>
                  </a:cubicBezTo>
                  <a:cubicBezTo>
                    <a:pt x="512" y="7"/>
                    <a:pt x="494" y="12"/>
                    <a:pt x="486" y="23"/>
                  </a:cubicBezTo>
                  <a:cubicBezTo>
                    <a:pt x="470" y="43"/>
                    <a:pt x="470" y="43"/>
                    <a:pt x="470" y="43"/>
                  </a:cubicBezTo>
                  <a:cubicBezTo>
                    <a:pt x="438" y="82"/>
                    <a:pt x="438" y="82"/>
                    <a:pt x="438" y="82"/>
                  </a:cubicBezTo>
                  <a:cubicBezTo>
                    <a:pt x="423" y="80"/>
                    <a:pt x="409" y="80"/>
                    <a:pt x="394" y="80"/>
                  </a:cubicBezTo>
                  <a:cubicBezTo>
                    <a:pt x="366" y="39"/>
                    <a:pt x="366" y="39"/>
                    <a:pt x="366" y="39"/>
                  </a:cubicBezTo>
                  <a:cubicBezTo>
                    <a:pt x="351" y="17"/>
                    <a:pt x="351" y="17"/>
                    <a:pt x="351" y="17"/>
                  </a:cubicBezTo>
                  <a:cubicBezTo>
                    <a:pt x="344" y="6"/>
                    <a:pt x="326" y="0"/>
                    <a:pt x="313" y="3"/>
                  </a:cubicBezTo>
                  <a:cubicBezTo>
                    <a:pt x="276" y="14"/>
                    <a:pt x="276" y="14"/>
                    <a:pt x="276" y="14"/>
                  </a:cubicBezTo>
                  <a:cubicBezTo>
                    <a:pt x="262" y="18"/>
                    <a:pt x="251" y="32"/>
                    <a:pt x="250" y="46"/>
                  </a:cubicBezTo>
                  <a:cubicBezTo>
                    <a:pt x="250" y="49"/>
                    <a:pt x="250" y="49"/>
                    <a:pt x="250" y="49"/>
                  </a:cubicBezTo>
                  <a:cubicBezTo>
                    <a:pt x="246" y="122"/>
                    <a:pt x="246" y="122"/>
                    <a:pt x="246" y="122"/>
                  </a:cubicBezTo>
                  <a:cubicBezTo>
                    <a:pt x="234" y="129"/>
                    <a:pt x="221" y="137"/>
                    <a:pt x="210" y="146"/>
                  </a:cubicBezTo>
                  <a:cubicBezTo>
                    <a:pt x="142" y="122"/>
                    <a:pt x="142" y="122"/>
                    <a:pt x="142" y="122"/>
                  </a:cubicBezTo>
                  <a:cubicBezTo>
                    <a:pt x="139" y="120"/>
                    <a:pt x="139" y="120"/>
                    <a:pt x="139" y="120"/>
                  </a:cubicBezTo>
                  <a:cubicBezTo>
                    <a:pt x="126" y="116"/>
                    <a:pt x="108" y="121"/>
                    <a:pt x="99" y="132"/>
                  </a:cubicBezTo>
                  <a:cubicBezTo>
                    <a:pt x="75" y="162"/>
                    <a:pt x="75" y="162"/>
                    <a:pt x="75" y="162"/>
                  </a:cubicBezTo>
                  <a:cubicBezTo>
                    <a:pt x="67" y="173"/>
                    <a:pt x="66" y="191"/>
                    <a:pt x="73" y="203"/>
                  </a:cubicBezTo>
                  <a:cubicBezTo>
                    <a:pt x="76" y="206"/>
                    <a:pt x="76" y="206"/>
                    <a:pt x="76" y="206"/>
                  </a:cubicBezTo>
                  <a:cubicBezTo>
                    <a:pt x="76" y="208"/>
                    <a:pt x="76" y="208"/>
                    <a:pt x="76" y="208"/>
                  </a:cubicBezTo>
                  <a:cubicBezTo>
                    <a:pt x="87" y="224"/>
                    <a:pt x="87" y="224"/>
                    <a:pt x="87" y="224"/>
                  </a:cubicBezTo>
                  <a:cubicBezTo>
                    <a:pt x="87" y="224"/>
                    <a:pt x="87" y="224"/>
                    <a:pt x="87" y="224"/>
                  </a:cubicBezTo>
                  <a:cubicBezTo>
                    <a:pt x="114" y="267"/>
                    <a:pt x="114" y="267"/>
                    <a:pt x="114" y="267"/>
                  </a:cubicBezTo>
                  <a:cubicBezTo>
                    <a:pt x="108" y="280"/>
                    <a:pt x="103" y="294"/>
                    <a:pt x="99" y="308"/>
                  </a:cubicBezTo>
                  <a:cubicBezTo>
                    <a:pt x="30" y="328"/>
                    <a:pt x="30" y="328"/>
                    <a:pt x="30" y="328"/>
                  </a:cubicBezTo>
                  <a:cubicBezTo>
                    <a:pt x="27" y="329"/>
                    <a:pt x="27" y="329"/>
                    <a:pt x="27" y="329"/>
                  </a:cubicBezTo>
                  <a:cubicBezTo>
                    <a:pt x="14" y="333"/>
                    <a:pt x="2" y="347"/>
                    <a:pt x="2" y="361"/>
                  </a:cubicBezTo>
                  <a:cubicBezTo>
                    <a:pt x="0" y="400"/>
                    <a:pt x="0" y="400"/>
                    <a:pt x="0" y="400"/>
                  </a:cubicBezTo>
                  <a:cubicBezTo>
                    <a:pt x="0" y="414"/>
                    <a:pt x="10" y="429"/>
                    <a:pt x="23" y="434"/>
                  </a:cubicBezTo>
                  <a:cubicBezTo>
                    <a:pt x="26" y="435"/>
                    <a:pt x="26" y="435"/>
                    <a:pt x="26" y="435"/>
                  </a:cubicBezTo>
                  <a:cubicBezTo>
                    <a:pt x="93" y="461"/>
                    <a:pt x="93" y="461"/>
                    <a:pt x="93" y="461"/>
                  </a:cubicBezTo>
                  <a:cubicBezTo>
                    <a:pt x="96" y="476"/>
                    <a:pt x="100" y="490"/>
                    <a:pt x="105" y="503"/>
                  </a:cubicBezTo>
                  <a:cubicBezTo>
                    <a:pt x="75" y="543"/>
                    <a:pt x="75" y="543"/>
                    <a:pt x="75" y="543"/>
                  </a:cubicBezTo>
                  <a:cubicBezTo>
                    <a:pt x="59" y="563"/>
                    <a:pt x="59" y="563"/>
                    <a:pt x="59" y="563"/>
                  </a:cubicBezTo>
                  <a:cubicBezTo>
                    <a:pt x="51" y="574"/>
                    <a:pt x="50" y="592"/>
                    <a:pt x="58" y="604"/>
                  </a:cubicBezTo>
                  <a:cubicBezTo>
                    <a:pt x="79" y="636"/>
                    <a:pt x="79" y="636"/>
                    <a:pt x="79" y="636"/>
                  </a:cubicBezTo>
                  <a:cubicBezTo>
                    <a:pt x="87" y="648"/>
                    <a:pt x="104" y="654"/>
                    <a:pt x="117" y="651"/>
                  </a:cubicBezTo>
                  <a:cubicBezTo>
                    <a:pt x="121" y="650"/>
                    <a:pt x="121" y="650"/>
                    <a:pt x="121" y="650"/>
                  </a:cubicBezTo>
                  <a:cubicBezTo>
                    <a:pt x="124" y="649"/>
                    <a:pt x="124" y="649"/>
                    <a:pt x="124" y="649"/>
                  </a:cubicBezTo>
                  <a:cubicBezTo>
                    <a:pt x="142" y="644"/>
                    <a:pt x="142" y="644"/>
                    <a:pt x="142" y="644"/>
                  </a:cubicBezTo>
                  <a:cubicBezTo>
                    <a:pt x="190" y="631"/>
                    <a:pt x="190" y="631"/>
                    <a:pt x="190" y="631"/>
                  </a:cubicBezTo>
                  <a:cubicBezTo>
                    <a:pt x="195" y="636"/>
                    <a:pt x="201" y="641"/>
                    <a:pt x="207" y="645"/>
                  </a:cubicBezTo>
                  <a:cubicBezTo>
                    <a:pt x="213" y="650"/>
                    <a:pt x="219" y="654"/>
                    <a:pt x="225" y="659"/>
                  </a:cubicBezTo>
                  <a:cubicBezTo>
                    <a:pt x="223" y="730"/>
                    <a:pt x="223" y="730"/>
                    <a:pt x="223" y="730"/>
                  </a:cubicBezTo>
                  <a:cubicBezTo>
                    <a:pt x="223" y="734"/>
                    <a:pt x="223" y="734"/>
                    <a:pt x="223" y="734"/>
                  </a:cubicBezTo>
                  <a:cubicBezTo>
                    <a:pt x="222" y="747"/>
                    <a:pt x="233" y="763"/>
                    <a:pt x="246" y="767"/>
                  </a:cubicBezTo>
                  <a:cubicBezTo>
                    <a:pt x="282" y="781"/>
                    <a:pt x="282" y="781"/>
                    <a:pt x="282" y="781"/>
                  </a:cubicBezTo>
                  <a:cubicBezTo>
                    <a:pt x="295" y="786"/>
                    <a:pt x="313" y="781"/>
                    <a:pt x="321" y="770"/>
                  </a:cubicBezTo>
                  <a:cubicBezTo>
                    <a:pt x="338" y="750"/>
                    <a:pt x="338" y="750"/>
                    <a:pt x="338" y="750"/>
                  </a:cubicBezTo>
                  <a:cubicBezTo>
                    <a:pt x="369" y="712"/>
                    <a:pt x="369" y="712"/>
                    <a:pt x="369" y="712"/>
                  </a:cubicBezTo>
                  <a:cubicBezTo>
                    <a:pt x="383" y="714"/>
                    <a:pt x="398" y="714"/>
                    <a:pt x="413" y="714"/>
                  </a:cubicBezTo>
                  <a:cubicBezTo>
                    <a:pt x="441" y="754"/>
                    <a:pt x="441" y="754"/>
                    <a:pt x="441" y="754"/>
                  </a:cubicBezTo>
                  <a:cubicBezTo>
                    <a:pt x="456" y="776"/>
                    <a:pt x="456" y="776"/>
                    <a:pt x="456" y="776"/>
                  </a:cubicBezTo>
                  <a:cubicBezTo>
                    <a:pt x="463" y="787"/>
                    <a:pt x="481" y="793"/>
                    <a:pt x="494" y="790"/>
                  </a:cubicBezTo>
                  <a:cubicBezTo>
                    <a:pt x="531" y="779"/>
                    <a:pt x="531" y="779"/>
                    <a:pt x="531" y="779"/>
                  </a:cubicBezTo>
                  <a:cubicBezTo>
                    <a:pt x="545" y="775"/>
                    <a:pt x="556" y="761"/>
                    <a:pt x="557" y="747"/>
                  </a:cubicBezTo>
                  <a:cubicBezTo>
                    <a:pt x="558" y="722"/>
                    <a:pt x="558" y="722"/>
                    <a:pt x="558" y="722"/>
                  </a:cubicBezTo>
                  <a:cubicBezTo>
                    <a:pt x="558" y="722"/>
                    <a:pt x="558" y="722"/>
                    <a:pt x="558" y="722"/>
                  </a:cubicBezTo>
                  <a:cubicBezTo>
                    <a:pt x="561" y="672"/>
                    <a:pt x="561" y="672"/>
                    <a:pt x="561" y="672"/>
                  </a:cubicBezTo>
                  <a:cubicBezTo>
                    <a:pt x="573" y="665"/>
                    <a:pt x="586" y="657"/>
                    <a:pt x="598" y="647"/>
                  </a:cubicBezTo>
                  <a:cubicBezTo>
                    <a:pt x="646" y="665"/>
                    <a:pt x="646" y="665"/>
                    <a:pt x="646" y="665"/>
                  </a:cubicBezTo>
                  <a:cubicBezTo>
                    <a:pt x="668" y="673"/>
                    <a:pt x="668" y="673"/>
                    <a:pt x="668" y="673"/>
                  </a:cubicBezTo>
                  <a:cubicBezTo>
                    <a:pt x="681" y="677"/>
                    <a:pt x="699" y="672"/>
                    <a:pt x="708" y="661"/>
                  </a:cubicBezTo>
                  <a:cubicBezTo>
                    <a:pt x="732" y="631"/>
                    <a:pt x="732" y="631"/>
                    <a:pt x="732" y="631"/>
                  </a:cubicBezTo>
                  <a:cubicBezTo>
                    <a:pt x="740" y="620"/>
                    <a:pt x="741" y="602"/>
                    <a:pt x="734" y="590"/>
                  </a:cubicBezTo>
                  <a:cubicBezTo>
                    <a:pt x="731" y="587"/>
                    <a:pt x="731" y="587"/>
                    <a:pt x="731" y="587"/>
                  </a:cubicBezTo>
                  <a:cubicBezTo>
                    <a:pt x="724" y="575"/>
                    <a:pt x="724" y="575"/>
                    <a:pt x="724" y="575"/>
                  </a:cubicBezTo>
                  <a:cubicBezTo>
                    <a:pt x="720" y="569"/>
                    <a:pt x="720" y="569"/>
                    <a:pt x="720" y="569"/>
                  </a:cubicBezTo>
                  <a:cubicBezTo>
                    <a:pt x="720" y="569"/>
                    <a:pt x="720" y="569"/>
                    <a:pt x="720" y="569"/>
                  </a:cubicBezTo>
                  <a:cubicBezTo>
                    <a:pt x="693" y="527"/>
                    <a:pt x="693" y="527"/>
                    <a:pt x="693" y="527"/>
                  </a:cubicBezTo>
                  <a:cubicBezTo>
                    <a:pt x="699" y="513"/>
                    <a:pt x="704" y="499"/>
                    <a:pt x="708" y="486"/>
                  </a:cubicBezTo>
                  <a:cubicBezTo>
                    <a:pt x="756" y="471"/>
                    <a:pt x="756" y="471"/>
                    <a:pt x="756" y="471"/>
                  </a:cubicBezTo>
                  <a:cubicBezTo>
                    <a:pt x="756" y="471"/>
                    <a:pt x="756" y="471"/>
                    <a:pt x="756" y="471"/>
                  </a:cubicBezTo>
                  <a:cubicBezTo>
                    <a:pt x="780" y="464"/>
                    <a:pt x="780" y="464"/>
                    <a:pt x="780" y="464"/>
                  </a:cubicBezTo>
                  <a:cubicBezTo>
                    <a:pt x="793" y="460"/>
                    <a:pt x="805" y="446"/>
                    <a:pt x="805" y="432"/>
                  </a:cubicBezTo>
                  <a:cubicBezTo>
                    <a:pt x="807" y="393"/>
                    <a:pt x="807" y="393"/>
                    <a:pt x="807" y="393"/>
                  </a:cubicBezTo>
                  <a:cubicBezTo>
                    <a:pt x="807" y="379"/>
                    <a:pt x="797" y="364"/>
                    <a:pt x="784" y="359"/>
                  </a:cubicBezTo>
                  <a:close/>
                  <a:moveTo>
                    <a:pt x="535" y="526"/>
                  </a:moveTo>
                  <a:cubicBezTo>
                    <a:pt x="464" y="598"/>
                    <a:pt x="347" y="599"/>
                    <a:pt x="274" y="528"/>
                  </a:cubicBezTo>
                  <a:cubicBezTo>
                    <a:pt x="202" y="457"/>
                    <a:pt x="201" y="340"/>
                    <a:pt x="272" y="267"/>
                  </a:cubicBezTo>
                  <a:cubicBezTo>
                    <a:pt x="343" y="195"/>
                    <a:pt x="460" y="194"/>
                    <a:pt x="533" y="265"/>
                  </a:cubicBezTo>
                  <a:cubicBezTo>
                    <a:pt x="605" y="336"/>
                    <a:pt x="606" y="453"/>
                    <a:pt x="535" y="526"/>
                  </a:cubicBezTo>
                  <a:close/>
                </a:path>
              </a:pathLst>
            </a:custGeom>
            <a:grpFill/>
            <a:ln>
              <a:noFill/>
            </a:ln>
          </p:spPr>
          <p:txBody>
            <a:bodyPr vert="horz" wrap="square" lIns="91440" tIns="45720" rIns="91440" bIns="45720" numCol="1" anchor="t" anchorCtr="0" compatLnSpc="1">
              <a:prstTxWarp prst="textNoShape">
                <a:avLst/>
              </a:prstTxWarp>
            </a:bodyPr>
            <a:lstStyle/>
            <a:p>
              <a:endParaRPr lang="de-DE"/>
            </a:p>
          </p:txBody>
        </p:sp>
        <p:sp>
          <p:nvSpPr>
            <p:cNvPr id="40" name="Freeform 32">
              <a:extLst>
                <a:ext uri="{FF2B5EF4-FFF2-40B4-BE49-F238E27FC236}">
                  <a16:creationId xmlns:a16="http://schemas.microsoft.com/office/drawing/2014/main" id="{D46B3861-1736-CE4E-BA64-0E85E9D126EA}"/>
                </a:ext>
              </a:extLst>
            </p:cNvPr>
            <p:cNvSpPr>
              <a:spLocks noEditPoints="1"/>
            </p:cNvSpPr>
            <p:nvPr/>
          </p:nvSpPr>
          <p:spPr bwMode="auto">
            <a:xfrm>
              <a:off x="3526040" y="2542138"/>
              <a:ext cx="116310" cy="117474"/>
            </a:xfrm>
            <a:custGeom>
              <a:avLst/>
              <a:gdLst>
                <a:gd name="T0" fmla="*/ 441 w 465"/>
                <a:gd name="T1" fmla="*/ 250 h 470"/>
                <a:gd name="T2" fmla="*/ 415 w 465"/>
                <a:gd name="T3" fmla="*/ 209 h 470"/>
                <a:gd name="T4" fmla="*/ 448 w 465"/>
                <a:gd name="T5" fmla="*/ 180 h 470"/>
                <a:gd name="T6" fmla="*/ 445 w 465"/>
                <a:gd name="T7" fmla="*/ 136 h 470"/>
                <a:gd name="T8" fmla="*/ 419 w 465"/>
                <a:gd name="T9" fmla="*/ 124 h 470"/>
                <a:gd name="T10" fmla="*/ 373 w 465"/>
                <a:gd name="T11" fmla="*/ 116 h 470"/>
                <a:gd name="T12" fmla="*/ 371 w 465"/>
                <a:gd name="T13" fmla="*/ 78 h 470"/>
                <a:gd name="T14" fmla="*/ 375 w 465"/>
                <a:gd name="T15" fmla="*/ 64 h 470"/>
                <a:gd name="T16" fmla="*/ 346 w 465"/>
                <a:gd name="T17" fmla="*/ 30 h 470"/>
                <a:gd name="T18" fmla="*/ 311 w 465"/>
                <a:gd name="T19" fmla="*/ 41 h 470"/>
                <a:gd name="T20" fmla="*/ 264 w 465"/>
                <a:gd name="T21" fmla="*/ 53 h 470"/>
                <a:gd name="T22" fmla="*/ 247 w 465"/>
                <a:gd name="T23" fmla="*/ 13 h 470"/>
                <a:gd name="T24" fmla="*/ 204 w 465"/>
                <a:gd name="T25" fmla="*/ 2 h 470"/>
                <a:gd name="T26" fmla="*/ 185 w 465"/>
                <a:gd name="T27" fmla="*/ 19 h 470"/>
                <a:gd name="T28" fmla="*/ 151 w 465"/>
                <a:gd name="T29" fmla="*/ 70 h 470"/>
                <a:gd name="T30" fmla="*/ 113 w 465"/>
                <a:gd name="T31" fmla="*/ 47 h 470"/>
                <a:gd name="T32" fmla="*/ 72 w 465"/>
                <a:gd name="T33" fmla="*/ 63 h 470"/>
                <a:gd name="T34" fmla="*/ 67 w 465"/>
                <a:gd name="T35" fmla="*/ 88 h 470"/>
                <a:gd name="T36" fmla="*/ 72 w 465"/>
                <a:gd name="T37" fmla="*/ 100 h 470"/>
                <a:gd name="T38" fmla="*/ 83 w 465"/>
                <a:gd name="T39" fmla="*/ 127 h 470"/>
                <a:gd name="T40" fmla="*/ 28 w 465"/>
                <a:gd name="T41" fmla="*/ 153 h 470"/>
                <a:gd name="T42" fmla="*/ 7 w 465"/>
                <a:gd name="T43" fmla="*/ 168 h 470"/>
                <a:gd name="T44" fmla="*/ 11 w 465"/>
                <a:gd name="T45" fmla="*/ 212 h 470"/>
                <a:gd name="T46" fmla="*/ 48 w 465"/>
                <a:gd name="T47" fmla="*/ 236 h 470"/>
                <a:gd name="T48" fmla="*/ 28 w 465"/>
                <a:gd name="T49" fmla="*/ 280 h 470"/>
                <a:gd name="T50" fmla="*/ 11 w 465"/>
                <a:gd name="T51" fmla="*/ 313 h 470"/>
                <a:gd name="T52" fmla="*/ 40 w 465"/>
                <a:gd name="T53" fmla="*/ 347 h 470"/>
                <a:gd name="T54" fmla="*/ 43 w 465"/>
                <a:gd name="T55" fmla="*/ 347 h 470"/>
                <a:gd name="T56" fmla="*/ 83 w 465"/>
                <a:gd name="T57" fmla="*/ 344 h 470"/>
                <a:gd name="T58" fmla="*/ 100 w 465"/>
                <a:gd name="T59" fmla="*/ 364 h 470"/>
                <a:gd name="T60" fmla="*/ 90 w 465"/>
                <a:gd name="T61" fmla="*/ 406 h 470"/>
                <a:gd name="T62" fmla="*/ 118 w 465"/>
                <a:gd name="T63" fmla="*/ 440 h 470"/>
                <a:gd name="T64" fmla="*/ 154 w 465"/>
                <a:gd name="T65" fmla="*/ 429 h 470"/>
                <a:gd name="T66" fmla="*/ 201 w 465"/>
                <a:gd name="T67" fmla="*/ 417 h 470"/>
                <a:gd name="T68" fmla="*/ 212 w 465"/>
                <a:gd name="T69" fmla="*/ 444 h 470"/>
                <a:gd name="T70" fmla="*/ 238 w 465"/>
                <a:gd name="T71" fmla="*/ 470 h 470"/>
                <a:gd name="T72" fmla="*/ 279 w 465"/>
                <a:gd name="T73" fmla="*/ 453 h 470"/>
                <a:gd name="T74" fmla="*/ 283 w 465"/>
                <a:gd name="T75" fmla="*/ 438 h 470"/>
                <a:gd name="T76" fmla="*/ 314 w 465"/>
                <a:gd name="T77" fmla="*/ 401 h 470"/>
                <a:gd name="T78" fmla="*/ 352 w 465"/>
                <a:gd name="T79" fmla="*/ 423 h 470"/>
                <a:gd name="T80" fmla="*/ 392 w 465"/>
                <a:gd name="T81" fmla="*/ 407 h 470"/>
                <a:gd name="T82" fmla="*/ 397 w 465"/>
                <a:gd name="T83" fmla="*/ 382 h 470"/>
                <a:gd name="T84" fmla="*/ 393 w 465"/>
                <a:gd name="T85" fmla="*/ 370 h 470"/>
                <a:gd name="T86" fmla="*/ 382 w 465"/>
                <a:gd name="T87" fmla="*/ 343 h 470"/>
                <a:gd name="T88" fmla="*/ 425 w 465"/>
                <a:gd name="T89" fmla="*/ 319 h 470"/>
                <a:gd name="T90" fmla="*/ 439 w 465"/>
                <a:gd name="T91" fmla="*/ 317 h 470"/>
                <a:gd name="T92" fmla="*/ 463 w 465"/>
                <a:gd name="T93" fmla="*/ 280 h 470"/>
                <a:gd name="T94" fmla="*/ 302 w 465"/>
                <a:gd name="T95" fmla="*/ 317 h 470"/>
                <a:gd name="T96" fmla="*/ 163 w 465"/>
                <a:gd name="T97" fmla="*/ 153 h 470"/>
                <a:gd name="T98" fmla="*/ 302 w 465"/>
                <a:gd name="T99" fmla="*/ 317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65" h="470">
                  <a:moveTo>
                    <a:pt x="454" y="258"/>
                  </a:moveTo>
                  <a:cubicBezTo>
                    <a:pt x="441" y="250"/>
                    <a:pt x="441" y="250"/>
                    <a:pt x="441" y="250"/>
                  </a:cubicBezTo>
                  <a:cubicBezTo>
                    <a:pt x="417" y="234"/>
                    <a:pt x="417" y="234"/>
                    <a:pt x="417" y="234"/>
                  </a:cubicBezTo>
                  <a:cubicBezTo>
                    <a:pt x="417" y="226"/>
                    <a:pt x="416" y="217"/>
                    <a:pt x="415" y="209"/>
                  </a:cubicBezTo>
                  <a:cubicBezTo>
                    <a:pt x="439" y="188"/>
                    <a:pt x="439" y="188"/>
                    <a:pt x="439" y="188"/>
                  </a:cubicBezTo>
                  <a:cubicBezTo>
                    <a:pt x="448" y="180"/>
                    <a:pt x="448" y="180"/>
                    <a:pt x="448" y="180"/>
                  </a:cubicBezTo>
                  <a:cubicBezTo>
                    <a:pt x="454" y="175"/>
                    <a:pt x="457" y="164"/>
                    <a:pt x="454" y="157"/>
                  </a:cubicBezTo>
                  <a:cubicBezTo>
                    <a:pt x="445" y="136"/>
                    <a:pt x="445" y="136"/>
                    <a:pt x="445" y="136"/>
                  </a:cubicBezTo>
                  <a:cubicBezTo>
                    <a:pt x="442" y="128"/>
                    <a:pt x="433" y="123"/>
                    <a:pt x="425" y="123"/>
                  </a:cubicBezTo>
                  <a:cubicBezTo>
                    <a:pt x="419" y="124"/>
                    <a:pt x="419" y="124"/>
                    <a:pt x="419" y="124"/>
                  </a:cubicBezTo>
                  <a:cubicBezTo>
                    <a:pt x="381" y="126"/>
                    <a:pt x="381" y="126"/>
                    <a:pt x="381" y="126"/>
                  </a:cubicBezTo>
                  <a:cubicBezTo>
                    <a:pt x="378" y="123"/>
                    <a:pt x="376" y="119"/>
                    <a:pt x="373" y="116"/>
                  </a:cubicBezTo>
                  <a:cubicBezTo>
                    <a:pt x="371" y="113"/>
                    <a:pt x="368" y="110"/>
                    <a:pt x="365" y="107"/>
                  </a:cubicBezTo>
                  <a:cubicBezTo>
                    <a:pt x="371" y="78"/>
                    <a:pt x="371" y="78"/>
                    <a:pt x="371" y="78"/>
                  </a:cubicBezTo>
                  <a:cubicBezTo>
                    <a:pt x="371" y="78"/>
                    <a:pt x="371" y="78"/>
                    <a:pt x="371" y="78"/>
                  </a:cubicBezTo>
                  <a:cubicBezTo>
                    <a:pt x="375" y="64"/>
                    <a:pt x="375" y="64"/>
                    <a:pt x="375" y="64"/>
                  </a:cubicBezTo>
                  <a:cubicBezTo>
                    <a:pt x="376" y="56"/>
                    <a:pt x="372" y="46"/>
                    <a:pt x="366" y="42"/>
                  </a:cubicBezTo>
                  <a:cubicBezTo>
                    <a:pt x="346" y="30"/>
                    <a:pt x="346" y="30"/>
                    <a:pt x="346" y="30"/>
                  </a:cubicBezTo>
                  <a:cubicBezTo>
                    <a:pt x="339" y="26"/>
                    <a:pt x="329" y="26"/>
                    <a:pt x="323" y="31"/>
                  </a:cubicBezTo>
                  <a:cubicBezTo>
                    <a:pt x="311" y="41"/>
                    <a:pt x="311" y="41"/>
                    <a:pt x="311" y="41"/>
                  </a:cubicBezTo>
                  <a:cubicBezTo>
                    <a:pt x="288" y="59"/>
                    <a:pt x="288" y="59"/>
                    <a:pt x="288" y="59"/>
                  </a:cubicBezTo>
                  <a:cubicBezTo>
                    <a:pt x="280" y="57"/>
                    <a:pt x="272" y="55"/>
                    <a:pt x="264" y="53"/>
                  </a:cubicBezTo>
                  <a:cubicBezTo>
                    <a:pt x="252" y="26"/>
                    <a:pt x="252" y="26"/>
                    <a:pt x="252" y="26"/>
                  </a:cubicBezTo>
                  <a:cubicBezTo>
                    <a:pt x="247" y="13"/>
                    <a:pt x="247" y="13"/>
                    <a:pt x="247" y="13"/>
                  </a:cubicBezTo>
                  <a:cubicBezTo>
                    <a:pt x="243" y="5"/>
                    <a:pt x="234" y="0"/>
                    <a:pt x="226" y="0"/>
                  </a:cubicBezTo>
                  <a:cubicBezTo>
                    <a:pt x="204" y="2"/>
                    <a:pt x="204" y="2"/>
                    <a:pt x="204" y="2"/>
                  </a:cubicBezTo>
                  <a:cubicBezTo>
                    <a:pt x="196" y="3"/>
                    <a:pt x="188" y="9"/>
                    <a:pt x="186" y="17"/>
                  </a:cubicBezTo>
                  <a:cubicBezTo>
                    <a:pt x="185" y="19"/>
                    <a:pt x="185" y="19"/>
                    <a:pt x="185" y="19"/>
                  </a:cubicBezTo>
                  <a:cubicBezTo>
                    <a:pt x="175" y="60"/>
                    <a:pt x="175" y="60"/>
                    <a:pt x="175" y="60"/>
                  </a:cubicBezTo>
                  <a:cubicBezTo>
                    <a:pt x="167" y="63"/>
                    <a:pt x="159" y="66"/>
                    <a:pt x="151" y="70"/>
                  </a:cubicBezTo>
                  <a:cubicBezTo>
                    <a:pt x="115" y="48"/>
                    <a:pt x="115" y="48"/>
                    <a:pt x="115" y="48"/>
                  </a:cubicBezTo>
                  <a:cubicBezTo>
                    <a:pt x="113" y="47"/>
                    <a:pt x="113" y="47"/>
                    <a:pt x="113" y="47"/>
                  </a:cubicBezTo>
                  <a:cubicBezTo>
                    <a:pt x="106" y="43"/>
                    <a:pt x="96" y="43"/>
                    <a:pt x="90" y="49"/>
                  </a:cubicBezTo>
                  <a:cubicBezTo>
                    <a:pt x="72" y="63"/>
                    <a:pt x="72" y="63"/>
                    <a:pt x="72" y="63"/>
                  </a:cubicBezTo>
                  <a:cubicBezTo>
                    <a:pt x="66" y="68"/>
                    <a:pt x="64" y="79"/>
                    <a:pt x="67" y="86"/>
                  </a:cubicBezTo>
                  <a:cubicBezTo>
                    <a:pt x="67" y="88"/>
                    <a:pt x="67" y="88"/>
                    <a:pt x="67" y="88"/>
                  </a:cubicBezTo>
                  <a:cubicBezTo>
                    <a:pt x="68" y="89"/>
                    <a:pt x="68" y="89"/>
                    <a:pt x="68" y="89"/>
                  </a:cubicBezTo>
                  <a:cubicBezTo>
                    <a:pt x="72" y="100"/>
                    <a:pt x="72" y="100"/>
                    <a:pt x="72" y="100"/>
                  </a:cubicBezTo>
                  <a:cubicBezTo>
                    <a:pt x="72" y="100"/>
                    <a:pt x="72" y="100"/>
                    <a:pt x="72" y="100"/>
                  </a:cubicBezTo>
                  <a:cubicBezTo>
                    <a:pt x="83" y="127"/>
                    <a:pt x="83" y="127"/>
                    <a:pt x="83" y="127"/>
                  </a:cubicBezTo>
                  <a:cubicBezTo>
                    <a:pt x="77" y="134"/>
                    <a:pt x="73" y="141"/>
                    <a:pt x="69" y="149"/>
                  </a:cubicBezTo>
                  <a:cubicBezTo>
                    <a:pt x="28" y="153"/>
                    <a:pt x="28" y="153"/>
                    <a:pt x="28" y="153"/>
                  </a:cubicBezTo>
                  <a:cubicBezTo>
                    <a:pt x="25" y="153"/>
                    <a:pt x="25" y="153"/>
                    <a:pt x="25" y="153"/>
                  </a:cubicBezTo>
                  <a:cubicBezTo>
                    <a:pt x="17" y="153"/>
                    <a:pt x="9" y="160"/>
                    <a:pt x="7" y="168"/>
                  </a:cubicBezTo>
                  <a:cubicBezTo>
                    <a:pt x="2" y="190"/>
                    <a:pt x="2" y="190"/>
                    <a:pt x="2" y="190"/>
                  </a:cubicBezTo>
                  <a:cubicBezTo>
                    <a:pt x="0" y="198"/>
                    <a:pt x="4" y="208"/>
                    <a:pt x="11" y="212"/>
                  </a:cubicBezTo>
                  <a:cubicBezTo>
                    <a:pt x="13" y="213"/>
                    <a:pt x="13" y="213"/>
                    <a:pt x="13" y="213"/>
                  </a:cubicBezTo>
                  <a:cubicBezTo>
                    <a:pt x="48" y="236"/>
                    <a:pt x="48" y="236"/>
                    <a:pt x="48" y="236"/>
                  </a:cubicBezTo>
                  <a:cubicBezTo>
                    <a:pt x="48" y="244"/>
                    <a:pt x="48" y="253"/>
                    <a:pt x="50" y="261"/>
                  </a:cubicBezTo>
                  <a:cubicBezTo>
                    <a:pt x="28" y="280"/>
                    <a:pt x="28" y="280"/>
                    <a:pt x="28" y="280"/>
                  </a:cubicBezTo>
                  <a:cubicBezTo>
                    <a:pt x="17" y="290"/>
                    <a:pt x="17" y="290"/>
                    <a:pt x="17" y="290"/>
                  </a:cubicBezTo>
                  <a:cubicBezTo>
                    <a:pt x="10" y="295"/>
                    <a:pt x="8" y="306"/>
                    <a:pt x="11" y="313"/>
                  </a:cubicBezTo>
                  <a:cubicBezTo>
                    <a:pt x="19" y="334"/>
                    <a:pt x="19" y="334"/>
                    <a:pt x="19" y="334"/>
                  </a:cubicBezTo>
                  <a:cubicBezTo>
                    <a:pt x="23" y="341"/>
                    <a:pt x="32" y="347"/>
                    <a:pt x="40" y="347"/>
                  </a:cubicBezTo>
                  <a:cubicBezTo>
                    <a:pt x="42" y="347"/>
                    <a:pt x="42" y="347"/>
                    <a:pt x="42" y="347"/>
                  </a:cubicBezTo>
                  <a:cubicBezTo>
                    <a:pt x="43" y="347"/>
                    <a:pt x="43" y="347"/>
                    <a:pt x="43" y="347"/>
                  </a:cubicBezTo>
                  <a:cubicBezTo>
                    <a:pt x="55" y="346"/>
                    <a:pt x="55" y="346"/>
                    <a:pt x="55" y="346"/>
                  </a:cubicBezTo>
                  <a:cubicBezTo>
                    <a:pt x="83" y="344"/>
                    <a:pt x="83" y="344"/>
                    <a:pt x="83" y="344"/>
                  </a:cubicBezTo>
                  <a:cubicBezTo>
                    <a:pt x="86" y="348"/>
                    <a:pt x="89" y="351"/>
                    <a:pt x="91" y="354"/>
                  </a:cubicBezTo>
                  <a:cubicBezTo>
                    <a:pt x="94" y="358"/>
                    <a:pt x="97" y="361"/>
                    <a:pt x="100" y="364"/>
                  </a:cubicBezTo>
                  <a:cubicBezTo>
                    <a:pt x="91" y="404"/>
                    <a:pt x="91" y="404"/>
                    <a:pt x="91" y="404"/>
                  </a:cubicBezTo>
                  <a:cubicBezTo>
                    <a:pt x="90" y="406"/>
                    <a:pt x="90" y="406"/>
                    <a:pt x="90" y="406"/>
                  </a:cubicBezTo>
                  <a:cubicBezTo>
                    <a:pt x="88" y="414"/>
                    <a:pt x="92" y="424"/>
                    <a:pt x="99" y="428"/>
                  </a:cubicBezTo>
                  <a:cubicBezTo>
                    <a:pt x="118" y="440"/>
                    <a:pt x="118" y="440"/>
                    <a:pt x="118" y="440"/>
                  </a:cubicBezTo>
                  <a:cubicBezTo>
                    <a:pt x="125" y="445"/>
                    <a:pt x="136" y="444"/>
                    <a:pt x="142" y="439"/>
                  </a:cubicBezTo>
                  <a:cubicBezTo>
                    <a:pt x="154" y="429"/>
                    <a:pt x="154" y="429"/>
                    <a:pt x="154" y="429"/>
                  </a:cubicBezTo>
                  <a:cubicBezTo>
                    <a:pt x="176" y="411"/>
                    <a:pt x="176" y="411"/>
                    <a:pt x="176" y="411"/>
                  </a:cubicBezTo>
                  <a:cubicBezTo>
                    <a:pt x="184" y="414"/>
                    <a:pt x="193" y="416"/>
                    <a:pt x="201" y="417"/>
                  </a:cubicBezTo>
                  <a:cubicBezTo>
                    <a:pt x="212" y="444"/>
                    <a:pt x="212" y="444"/>
                    <a:pt x="212" y="444"/>
                  </a:cubicBezTo>
                  <a:cubicBezTo>
                    <a:pt x="212" y="444"/>
                    <a:pt x="212" y="444"/>
                    <a:pt x="212" y="444"/>
                  </a:cubicBezTo>
                  <a:cubicBezTo>
                    <a:pt x="218" y="457"/>
                    <a:pt x="218" y="457"/>
                    <a:pt x="218" y="457"/>
                  </a:cubicBezTo>
                  <a:cubicBezTo>
                    <a:pt x="221" y="465"/>
                    <a:pt x="230" y="470"/>
                    <a:pt x="238" y="470"/>
                  </a:cubicBezTo>
                  <a:cubicBezTo>
                    <a:pt x="261" y="468"/>
                    <a:pt x="261" y="468"/>
                    <a:pt x="261" y="468"/>
                  </a:cubicBezTo>
                  <a:cubicBezTo>
                    <a:pt x="269" y="467"/>
                    <a:pt x="277" y="461"/>
                    <a:pt x="279" y="453"/>
                  </a:cubicBezTo>
                  <a:cubicBezTo>
                    <a:pt x="283" y="438"/>
                    <a:pt x="283" y="438"/>
                    <a:pt x="283" y="438"/>
                  </a:cubicBezTo>
                  <a:cubicBezTo>
                    <a:pt x="283" y="438"/>
                    <a:pt x="283" y="438"/>
                    <a:pt x="283" y="438"/>
                  </a:cubicBezTo>
                  <a:cubicBezTo>
                    <a:pt x="290" y="410"/>
                    <a:pt x="290" y="410"/>
                    <a:pt x="290" y="410"/>
                  </a:cubicBezTo>
                  <a:cubicBezTo>
                    <a:pt x="298" y="408"/>
                    <a:pt x="306" y="405"/>
                    <a:pt x="314" y="401"/>
                  </a:cubicBezTo>
                  <a:cubicBezTo>
                    <a:pt x="340" y="416"/>
                    <a:pt x="340" y="416"/>
                    <a:pt x="340" y="416"/>
                  </a:cubicBezTo>
                  <a:cubicBezTo>
                    <a:pt x="352" y="423"/>
                    <a:pt x="352" y="423"/>
                    <a:pt x="352" y="423"/>
                  </a:cubicBezTo>
                  <a:cubicBezTo>
                    <a:pt x="358" y="427"/>
                    <a:pt x="369" y="427"/>
                    <a:pt x="375" y="421"/>
                  </a:cubicBezTo>
                  <a:cubicBezTo>
                    <a:pt x="392" y="407"/>
                    <a:pt x="392" y="407"/>
                    <a:pt x="392" y="407"/>
                  </a:cubicBezTo>
                  <a:cubicBezTo>
                    <a:pt x="399" y="402"/>
                    <a:pt x="401" y="391"/>
                    <a:pt x="398" y="384"/>
                  </a:cubicBezTo>
                  <a:cubicBezTo>
                    <a:pt x="397" y="382"/>
                    <a:pt x="397" y="382"/>
                    <a:pt x="397" y="382"/>
                  </a:cubicBezTo>
                  <a:cubicBezTo>
                    <a:pt x="395" y="374"/>
                    <a:pt x="395" y="374"/>
                    <a:pt x="395" y="374"/>
                  </a:cubicBezTo>
                  <a:cubicBezTo>
                    <a:pt x="393" y="370"/>
                    <a:pt x="393" y="370"/>
                    <a:pt x="393" y="370"/>
                  </a:cubicBezTo>
                  <a:cubicBezTo>
                    <a:pt x="393" y="370"/>
                    <a:pt x="393" y="370"/>
                    <a:pt x="393" y="370"/>
                  </a:cubicBezTo>
                  <a:cubicBezTo>
                    <a:pt x="382" y="343"/>
                    <a:pt x="382" y="343"/>
                    <a:pt x="382" y="343"/>
                  </a:cubicBezTo>
                  <a:cubicBezTo>
                    <a:pt x="387" y="336"/>
                    <a:pt x="392" y="329"/>
                    <a:pt x="396" y="321"/>
                  </a:cubicBezTo>
                  <a:cubicBezTo>
                    <a:pt x="425" y="319"/>
                    <a:pt x="425" y="319"/>
                    <a:pt x="425" y="319"/>
                  </a:cubicBezTo>
                  <a:cubicBezTo>
                    <a:pt x="425" y="319"/>
                    <a:pt x="425" y="319"/>
                    <a:pt x="425" y="319"/>
                  </a:cubicBezTo>
                  <a:cubicBezTo>
                    <a:pt x="439" y="317"/>
                    <a:pt x="439" y="317"/>
                    <a:pt x="439" y="317"/>
                  </a:cubicBezTo>
                  <a:cubicBezTo>
                    <a:pt x="447" y="317"/>
                    <a:pt x="455" y="310"/>
                    <a:pt x="457" y="302"/>
                  </a:cubicBezTo>
                  <a:cubicBezTo>
                    <a:pt x="463" y="280"/>
                    <a:pt x="463" y="280"/>
                    <a:pt x="463" y="280"/>
                  </a:cubicBezTo>
                  <a:cubicBezTo>
                    <a:pt x="465" y="272"/>
                    <a:pt x="461" y="262"/>
                    <a:pt x="454" y="258"/>
                  </a:cubicBezTo>
                  <a:close/>
                  <a:moveTo>
                    <a:pt x="302" y="317"/>
                  </a:moveTo>
                  <a:cubicBezTo>
                    <a:pt x="256" y="355"/>
                    <a:pt x="189" y="350"/>
                    <a:pt x="150" y="304"/>
                  </a:cubicBezTo>
                  <a:cubicBezTo>
                    <a:pt x="112" y="259"/>
                    <a:pt x="118" y="191"/>
                    <a:pt x="163" y="153"/>
                  </a:cubicBezTo>
                  <a:cubicBezTo>
                    <a:pt x="208" y="115"/>
                    <a:pt x="276" y="121"/>
                    <a:pt x="314" y="166"/>
                  </a:cubicBezTo>
                  <a:cubicBezTo>
                    <a:pt x="353" y="211"/>
                    <a:pt x="347" y="279"/>
                    <a:pt x="302" y="317"/>
                  </a:cubicBezTo>
                  <a:close/>
                </a:path>
              </a:pathLst>
            </a:custGeom>
            <a:grpFill/>
            <a:ln>
              <a:noFill/>
            </a:ln>
          </p:spPr>
          <p:txBody>
            <a:bodyPr vert="horz" wrap="square" lIns="91440" tIns="45720" rIns="91440" bIns="45720" numCol="1" anchor="t" anchorCtr="0" compatLnSpc="1">
              <a:prstTxWarp prst="textNoShape">
                <a:avLst/>
              </a:prstTxWarp>
            </a:bodyPr>
            <a:lstStyle/>
            <a:p>
              <a:endParaRPr lang="de-DE"/>
            </a:p>
          </p:txBody>
        </p:sp>
      </p:grpSp>
      <p:sp>
        <p:nvSpPr>
          <p:cNvPr id="41" name="Textplatzhalter 7">
            <a:extLst>
              <a:ext uri="{FF2B5EF4-FFF2-40B4-BE49-F238E27FC236}">
                <a16:creationId xmlns:a16="http://schemas.microsoft.com/office/drawing/2014/main" id="{8AF02396-5F43-FB4F-B7B7-15FE912D856D}"/>
              </a:ext>
            </a:extLst>
          </p:cNvPr>
          <p:cNvSpPr txBox="1">
            <a:spLocks/>
          </p:cNvSpPr>
          <p:nvPr/>
        </p:nvSpPr>
        <p:spPr>
          <a:xfrm>
            <a:off x="457199" y="4945706"/>
            <a:ext cx="5404230" cy="673435"/>
          </a:xfrm>
          <a:prstGeom prst="rect">
            <a:avLst/>
          </a:prstGeom>
          <a:noFill/>
          <a:ln w="38100">
            <a:solidFill>
              <a:schemeClr val="bg1"/>
            </a:solidFill>
            <a:bevel/>
          </a:ln>
        </p:spPr>
        <p:txBody>
          <a:bodyPr wrap="square"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715963" indent="0">
              <a:lnSpc>
                <a:spcPct val="100000"/>
              </a:lnSpc>
              <a:spcBef>
                <a:spcPts val="0"/>
              </a:spcBef>
              <a:buNone/>
              <a:tabLst>
                <a:tab pos="1612900" algn="l"/>
              </a:tabLst>
            </a:pPr>
            <a:r>
              <a:rPr lang="de-DE" sz="2000" b="1" dirty="0">
                <a:latin typeface="Arial" panose="020B0604020202020204" pitchFamily="34" charset="0"/>
                <a:cs typeface="Arial" panose="020B0604020202020204" pitchFamily="34" charset="0"/>
              </a:rPr>
              <a:t>1925</a:t>
            </a:r>
            <a:r>
              <a:rPr lang="de-DE" sz="2000" b="1" dirty="0">
                <a:solidFill>
                  <a:srgbClr val="575757"/>
                </a:solidFill>
                <a:latin typeface="Arial" panose="020B0604020202020204" pitchFamily="34" charset="0"/>
                <a:cs typeface="Arial" panose="020B0604020202020204" pitchFamily="34" charset="0"/>
              </a:rPr>
              <a:t>  </a:t>
            </a:r>
            <a:r>
              <a:rPr lang="de-DE" sz="2000" dirty="0" err="1">
                <a:solidFill>
                  <a:srgbClr val="575757"/>
                </a:solidFill>
                <a:latin typeface="Arial" panose="020B0604020202020204" pitchFamily="34" charset="0"/>
                <a:cs typeface="Arial" panose="020B0604020202020204" pitchFamily="34" charset="0"/>
              </a:rPr>
              <a:t>Foundation</a:t>
            </a:r>
            <a:r>
              <a:rPr lang="de-DE" sz="2000" dirty="0">
                <a:solidFill>
                  <a:srgbClr val="575757"/>
                </a:solidFill>
                <a:latin typeface="Arial" panose="020B0604020202020204" pitchFamily="34" charset="0"/>
                <a:cs typeface="Arial" panose="020B0604020202020204" pitchFamily="34" charset="0"/>
              </a:rPr>
              <a:t> of </a:t>
            </a:r>
            <a:r>
              <a:rPr lang="de-DE" sz="2000" dirty="0" err="1">
                <a:solidFill>
                  <a:srgbClr val="575757"/>
                </a:solidFill>
                <a:latin typeface="Arial" panose="020B0604020202020204" pitchFamily="34" charset="0"/>
                <a:cs typeface="Arial" panose="020B0604020202020204" pitchFamily="34" charset="0"/>
              </a:rPr>
              <a:t>the</a:t>
            </a:r>
            <a:r>
              <a:rPr lang="de-DE" sz="2000" dirty="0">
                <a:solidFill>
                  <a:srgbClr val="575757"/>
                </a:solidFill>
                <a:latin typeface="Arial" panose="020B0604020202020204" pitchFamily="34" charset="0"/>
                <a:cs typeface="Arial" panose="020B0604020202020204" pitchFamily="34" charset="0"/>
              </a:rPr>
              <a:t> </a:t>
            </a:r>
            <a:r>
              <a:rPr lang="de-DE" sz="2000" dirty="0" err="1">
                <a:solidFill>
                  <a:srgbClr val="575757"/>
                </a:solidFill>
                <a:latin typeface="Arial" panose="020B0604020202020204" pitchFamily="34" charset="0"/>
                <a:cs typeface="Arial" panose="020B0604020202020204" pitchFamily="34" charset="0"/>
              </a:rPr>
              <a:t>company</a:t>
            </a:r>
            <a:endParaRPr lang="de-DE" sz="2000" dirty="0">
              <a:solidFill>
                <a:srgbClr val="575757"/>
              </a:solidFill>
              <a:latin typeface="Arial" panose="020B0604020202020204" pitchFamily="34" charset="0"/>
              <a:cs typeface="Arial" panose="020B0604020202020204" pitchFamily="34" charset="0"/>
            </a:endParaRPr>
          </a:p>
        </p:txBody>
      </p:sp>
      <p:pic>
        <p:nvPicPr>
          <p:cNvPr id="43" name="Grafik 42">
            <a:extLst>
              <a:ext uri="{FF2B5EF4-FFF2-40B4-BE49-F238E27FC236}">
                <a16:creationId xmlns:a16="http://schemas.microsoft.com/office/drawing/2014/main" id="{EFF741D5-4A95-184C-B833-286406324B98}"/>
              </a:ext>
            </a:extLst>
          </p:cNvPr>
          <p:cNvPicPr>
            <a:picLocks noChangeAspect="1"/>
          </p:cNvPicPr>
          <p:nvPr/>
        </p:nvPicPr>
        <p:blipFill>
          <a:blip r:embed="rId3" cstate="email">
            <a:lum bright="13000"/>
            <a:extLst>
              <a:ext uri="{28A0092B-C50C-407E-A947-70E740481C1C}">
                <a14:useLocalDpi xmlns:a14="http://schemas.microsoft.com/office/drawing/2010/main"/>
              </a:ext>
            </a:extLst>
          </a:blip>
          <a:stretch>
            <a:fillRect/>
          </a:stretch>
        </p:blipFill>
        <p:spPr>
          <a:xfrm>
            <a:off x="623392" y="5049516"/>
            <a:ext cx="346374" cy="488072"/>
          </a:xfrm>
          <a:prstGeom prst="rect">
            <a:avLst/>
          </a:prstGeom>
        </p:spPr>
      </p:pic>
    </p:spTree>
    <p:extLst>
      <p:ext uri="{BB962C8B-B14F-4D97-AF65-F5344CB8AC3E}">
        <p14:creationId xmlns:p14="http://schemas.microsoft.com/office/powerpoint/2010/main" val="541249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Bild 8">
            <a:extLst>
              <a:ext uri="{FF2B5EF4-FFF2-40B4-BE49-F238E27FC236}">
                <a16:creationId xmlns:a16="http://schemas.microsoft.com/office/drawing/2014/main" id="{878809F4-99E1-4744-A49A-17ED1DEFC4A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716994" y="1496051"/>
            <a:ext cx="5043203" cy="4128567"/>
          </a:xfrm>
          <a:prstGeom prst="rect">
            <a:avLst/>
          </a:prstGeom>
        </p:spPr>
      </p:pic>
      <p:sp>
        <p:nvSpPr>
          <p:cNvPr id="2" name="Titel 1">
            <a:extLst>
              <a:ext uri="{FF2B5EF4-FFF2-40B4-BE49-F238E27FC236}">
                <a16:creationId xmlns:a16="http://schemas.microsoft.com/office/drawing/2014/main" id="{BC0906DC-9FEC-4EF2-BA4B-C86359A0553E}"/>
              </a:ext>
            </a:extLst>
          </p:cNvPr>
          <p:cNvSpPr>
            <a:spLocks noGrp="1"/>
          </p:cNvSpPr>
          <p:nvPr>
            <p:ph type="title"/>
          </p:nvPr>
        </p:nvSpPr>
        <p:spPr/>
        <p:txBody>
          <a:bodyPr/>
          <a:lstStyle/>
          <a:p>
            <a:pPr>
              <a:lnSpc>
                <a:spcPct val="100000"/>
              </a:lnSpc>
              <a:spcBef>
                <a:spcPts val="0"/>
              </a:spcBef>
            </a:pPr>
            <a:r>
              <a:rPr lang="en-US" dirty="0">
                <a:solidFill>
                  <a:srgbClr val="333399"/>
                </a:solidFill>
              </a:rPr>
              <a:t>The BLANCO Group on Course for Growth</a:t>
            </a:r>
            <a:endParaRPr lang="en-US" noProof="0" dirty="0">
              <a:solidFill>
                <a:srgbClr val="343499"/>
              </a:solidFill>
            </a:endParaRPr>
          </a:p>
        </p:txBody>
      </p:sp>
      <p:graphicFrame>
        <p:nvGraphicFramePr>
          <p:cNvPr id="47" name="Inhaltsplatzhalter 3">
            <a:extLst>
              <a:ext uri="{FF2B5EF4-FFF2-40B4-BE49-F238E27FC236}">
                <a16:creationId xmlns:a16="http://schemas.microsoft.com/office/drawing/2014/main" id="{84E81A4B-290C-6540-89C8-F439C8A3C018}"/>
              </a:ext>
            </a:extLst>
          </p:cNvPr>
          <p:cNvGraphicFramePr>
            <a:graphicFrameLocks/>
          </p:cNvGraphicFramePr>
          <p:nvPr>
            <p:extLst>
              <p:ext uri="{D42A27DB-BD31-4B8C-83A1-F6EECF244321}">
                <p14:modId xmlns:p14="http://schemas.microsoft.com/office/powerpoint/2010/main" val="2573339661"/>
              </p:ext>
            </p:extLst>
          </p:nvPr>
        </p:nvGraphicFramePr>
        <p:xfrm>
          <a:off x="428113" y="1743801"/>
          <a:ext cx="6250118" cy="4181476"/>
        </p:xfrm>
        <a:graphic>
          <a:graphicData uri="http://schemas.openxmlformats.org/drawingml/2006/chart">
            <c:chart xmlns:c="http://schemas.openxmlformats.org/drawingml/2006/chart" xmlns:r="http://schemas.openxmlformats.org/officeDocument/2006/relationships" r:id="rId3"/>
          </a:graphicData>
        </a:graphic>
      </p:graphicFrame>
      <p:sp>
        <p:nvSpPr>
          <p:cNvPr id="66" name="Textfeld 65">
            <a:extLst>
              <a:ext uri="{FF2B5EF4-FFF2-40B4-BE49-F238E27FC236}">
                <a16:creationId xmlns:a16="http://schemas.microsoft.com/office/drawing/2014/main" id="{14FD7FA2-A251-024C-8E54-61D1F05D3E17}"/>
              </a:ext>
            </a:extLst>
          </p:cNvPr>
          <p:cNvSpPr txBox="1"/>
          <p:nvPr/>
        </p:nvSpPr>
        <p:spPr>
          <a:xfrm>
            <a:off x="1277728" y="2458890"/>
            <a:ext cx="720079" cy="246221"/>
          </a:xfrm>
          <a:prstGeom prst="rect">
            <a:avLst/>
          </a:prstGeom>
          <a:noFill/>
        </p:spPr>
        <p:txBody>
          <a:bodyPr wrap="square" rtlCol="0">
            <a:spAutoFit/>
          </a:bodyPr>
          <a:lstStyle/>
          <a:p>
            <a:pPr algn="ctr"/>
            <a:r>
              <a:rPr lang="de-DE" sz="1000" dirty="0">
                <a:solidFill>
                  <a:srgbClr val="585858"/>
                </a:solidFill>
                <a:latin typeface="Arial" panose="020B0604020202020204" pitchFamily="34" charset="0"/>
                <a:cs typeface="Arial" panose="020B0604020202020204" pitchFamily="34" charset="0"/>
              </a:rPr>
              <a:t>350</a:t>
            </a:r>
          </a:p>
        </p:txBody>
      </p:sp>
      <p:grpSp>
        <p:nvGrpSpPr>
          <p:cNvPr id="72" name="Gruppieren 71">
            <a:extLst>
              <a:ext uri="{FF2B5EF4-FFF2-40B4-BE49-F238E27FC236}">
                <a16:creationId xmlns:a16="http://schemas.microsoft.com/office/drawing/2014/main" id="{35F943D5-5ACC-1446-B36E-45C7A9BAE988}"/>
              </a:ext>
            </a:extLst>
          </p:cNvPr>
          <p:cNvGrpSpPr/>
          <p:nvPr/>
        </p:nvGrpSpPr>
        <p:grpSpPr>
          <a:xfrm>
            <a:off x="2729200" y="6093876"/>
            <a:ext cx="1970169" cy="215444"/>
            <a:chOff x="3079609" y="6399285"/>
            <a:chExt cx="1970169" cy="215444"/>
          </a:xfrm>
        </p:grpSpPr>
        <p:sp>
          <p:nvSpPr>
            <p:cNvPr id="73" name="Textfeld 72">
              <a:extLst>
                <a:ext uri="{FF2B5EF4-FFF2-40B4-BE49-F238E27FC236}">
                  <a16:creationId xmlns:a16="http://schemas.microsoft.com/office/drawing/2014/main" id="{BA87FCAE-1547-2345-A5BA-3B5CF269C5A6}"/>
                </a:ext>
              </a:extLst>
            </p:cNvPr>
            <p:cNvSpPr txBox="1"/>
            <p:nvPr/>
          </p:nvSpPr>
          <p:spPr>
            <a:xfrm>
              <a:off x="3124609" y="6399285"/>
              <a:ext cx="830295" cy="215444"/>
            </a:xfrm>
            <a:prstGeom prst="rect">
              <a:avLst/>
            </a:prstGeom>
            <a:noFill/>
          </p:spPr>
          <p:txBody>
            <a:bodyPr wrap="square" rtlCol="0">
              <a:spAutoFit/>
            </a:bodyPr>
            <a:lstStyle/>
            <a:p>
              <a:pPr algn="ctr"/>
              <a:r>
                <a:rPr lang="de-DE" sz="800" dirty="0">
                  <a:solidFill>
                    <a:srgbClr val="575757"/>
                  </a:solidFill>
                  <a:latin typeface="Arial" panose="020B0604020202020204" pitchFamily="34" charset="0"/>
                  <a:cs typeface="Arial" panose="020B0604020202020204" pitchFamily="34" charset="0"/>
                </a:rPr>
                <a:t>Germany</a:t>
              </a:r>
            </a:p>
          </p:txBody>
        </p:sp>
        <p:sp>
          <p:nvSpPr>
            <p:cNvPr id="74" name="Textfeld 73">
              <a:extLst>
                <a:ext uri="{FF2B5EF4-FFF2-40B4-BE49-F238E27FC236}">
                  <a16:creationId xmlns:a16="http://schemas.microsoft.com/office/drawing/2014/main" id="{36DADB37-14CA-464F-8C7E-123D961E76CC}"/>
                </a:ext>
              </a:extLst>
            </p:cNvPr>
            <p:cNvSpPr txBox="1"/>
            <p:nvPr/>
          </p:nvSpPr>
          <p:spPr>
            <a:xfrm>
              <a:off x="4219483" y="6399285"/>
              <a:ext cx="830295" cy="215444"/>
            </a:xfrm>
            <a:prstGeom prst="rect">
              <a:avLst/>
            </a:prstGeom>
            <a:noFill/>
          </p:spPr>
          <p:txBody>
            <a:bodyPr wrap="square" rtlCol="0">
              <a:spAutoFit/>
            </a:bodyPr>
            <a:lstStyle/>
            <a:p>
              <a:pPr algn="ctr"/>
              <a:r>
                <a:rPr lang="de-DE" sz="800" dirty="0">
                  <a:solidFill>
                    <a:srgbClr val="575757"/>
                  </a:solidFill>
                  <a:latin typeface="Arial" panose="020B0604020202020204" pitchFamily="34" charset="0"/>
                  <a:cs typeface="Arial" panose="020B0604020202020204" pitchFamily="34" charset="0"/>
                </a:rPr>
                <a:t>International</a:t>
              </a:r>
            </a:p>
          </p:txBody>
        </p:sp>
        <p:sp>
          <p:nvSpPr>
            <p:cNvPr id="75" name="Rechteck 74">
              <a:extLst>
                <a:ext uri="{FF2B5EF4-FFF2-40B4-BE49-F238E27FC236}">
                  <a16:creationId xmlns:a16="http://schemas.microsoft.com/office/drawing/2014/main" id="{78E0BD83-9383-514E-A15D-D50C46385865}"/>
                </a:ext>
              </a:extLst>
            </p:cNvPr>
            <p:cNvSpPr/>
            <p:nvPr/>
          </p:nvSpPr>
          <p:spPr>
            <a:xfrm>
              <a:off x="3079609" y="6454750"/>
              <a:ext cx="90000" cy="91781"/>
            </a:xfrm>
            <a:prstGeom prst="rect">
              <a:avLst/>
            </a:prstGeom>
            <a:solidFill>
              <a:srgbClr val="585858"/>
            </a:solid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dirty="0"/>
            </a:p>
          </p:txBody>
        </p:sp>
        <p:sp>
          <p:nvSpPr>
            <p:cNvPr id="76" name="Rechteck 75">
              <a:extLst>
                <a:ext uri="{FF2B5EF4-FFF2-40B4-BE49-F238E27FC236}">
                  <a16:creationId xmlns:a16="http://schemas.microsoft.com/office/drawing/2014/main" id="{7CDCD59B-C869-5740-ACE5-AE94A46B3EB9}"/>
                </a:ext>
              </a:extLst>
            </p:cNvPr>
            <p:cNvSpPr/>
            <p:nvPr/>
          </p:nvSpPr>
          <p:spPr>
            <a:xfrm>
              <a:off x="4174483" y="6454750"/>
              <a:ext cx="90000" cy="91781"/>
            </a:xfrm>
            <a:prstGeom prst="rect">
              <a:avLst/>
            </a:prstGeom>
            <a:solidFill>
              <a:srgbClr val="343499"/>
            </a:solid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dirty="0"/>
            </a:p>
          </p:txBody>
        </p:sp>
      </p:grpSp>
      <p:sp>
        <p:nvSpPr>
          <p:cNvPr id="17" name="Textfeld 16">
            <a:extLst>
              <a:ext uri="{FF2B5EF4-FFF2-40B4-BE49-F238E27FC236}">
                <a16:creationId xmlns:a16="http://schemas.microsoft.com/office/drawing/2014/main" id="{78F8E229-5624-094C-820F-8ED984CE7859}"/>
              </a:ext>
            </a:extLst>
          </p:cNvPr>
          <p:cNvSpPr txBox="1"/>
          <p:nvPr/>
        </p:nvSpPr>
        <p:spPr>
          <a:xfrm>
            <a:off x="2361810" y="2369335"/>
            <a:ext cx="720079" cy="246221"/>
          </a:xfrm>
          <a:prstGeom prst="rect">
            <a:avLst/>
          </a:prstGeom>
          <a:noFill/>
        </p:spPr>
        <p:txBody>
          <a:bodyPr wrap="square" rtlCol="0">
            <a:spAutoFit/>
          </a:bodyPr>
          <a:lstStyle/>
          <a:p>
            <a:pPr algn="ctr"/>
            <a:r>
              <a:rPr lang="de-DE" sz="1000" dirty="0">
                <a:solidFill>
                  <a:srgbClr val="585858"/>
                </a:solidFill>
                <a:latin typeface="Arial" panose="020B0604020202020204" pitchFamily="34" charset="0"/>
                <a:cs typeface="Arial" panose="020B0604020202020204" pitchFamily="34" charset="0"/>
              </a:rPr>
              <a:t>361</a:t>
            </a:r>
          </a:p>
        </p:txBody>
      </p:sp>
      <p:sp>
        <p:nvSpPr>
          <p:cNvPr id="18" name="Textfeld 17">
            <a:extLst>
              <a:ext uri="{FF2B5EF4-FFF2-40B4-BE49-F238E27FC236}">
                <a16:creationId xmlns:a16="http://schemas.microsoft.com/office/drawing/2014/main" id="{D55F6236-6242-964E-8BAD-7CA16114F382}"/>
              </a:ext>
            </a:extLst>
          </p:cNvPr>
          <p:cNvSpPr txBox="1"/>
          <p:nvPr/>
        </p:nvSpPr>
        <p:spPr>
          <a:xfrm>
            <a:off x="3450606" y="2223219"/>
            <a:ext cx="720079" cy="246221"/>
          </a:xfrm>
          <a:prstGeom prst="rect">
            <a:avLst/>
          </a:prstGeom>
          <a:noFill/>
        </p:spPr>
        <p:txBody>
          <a:bodyPr wrap="square" rtlCol="0">
            <a:spAutoFit/>
          </a:bodyPr>
          <a:lstStyle/>
          <a:p>
            <a:pPr algn="ctr"/>
            <a:r>
              <a:rPr lang="de-DE" sz="1000" dirty="0">
                <a:solidFill>
                  <a:srgbClr val="585858"/>
                </a:solidFill>
                <a:latin typeface="Arial" panose="020B0604020202020204" pitchFamily="34" charset="0"/>
                <a:cs typeface="Arial" panose="020B0604020202020204" pitchFamily="34" charset="0"/>
              </a:rPr>
              <a:t>379</a:t>
            </a:r>
          </a:p>
        </p:txBody>
      </p:sp>
      <p:sp>
        <p:nvSpPr>
          <p:cNvPr id="19" name="Textfeld 18">
            <a:extLst>
              <a:ext uri="{FF2B5EF4-FFF2-40B4-BE49-F238E27FC236}">
                <a16:creationId xmlns:a16="http://schemas.microsoft.com/office/drawing/2014/main" id="{3DBEEF01-6945-014C-ADFD-E709137C13A0}"/>
              </a:ext>
            </a:extLst>
          </p:cNvPr>
          <p:cNvSpPr txBox="1"/>
          <p:nvPr/>
        </p:nvSpPr>
        <p:spPr>
          <a:xfrm>
            <a:off x="4539402" y="2100671"/>
            <a:ext cx="720079" cy="246221"/>
          </a:xfrm>
          <a:prstGeom prst="rect">
            <a:avLst/>
          </a:prstGeom>
          <a:noFill/>
        </p:spPr>
        <p:txBody>
          <a:bodyPr wrap="square" rtlCol="0">
            <a:spAutoFit/>
          </a:bodyPr>
          <a:lstStyle/>
          <a:p>
            <a:pPr algn="ctr"/>
            <a:r>
              <a:rPr lang="de-DE" sz="1000" dirty="0">
                <a:solidFill>
                  <a:srgbClr val="585858"/>
                </a:solidFill>
                <a:latin typeface="Arial" panose="020B0604020202020204" pitchFamily="34" charset="0"/>
                <a:cs typeface="Arial" panose="020B0604020202020204" pitchFamily="34" charset="0"/>
              </a:rPr>
              <a:t>394</a:t>
            </a:r>
          </a:p>
        </p:txBody>
      </p:sp>
      <p:sp>
        <p:nvSpPr>
          <p:cNvPr id="20" name="Textfeld 19">
            <a:extLst>
              <a:ext uri="{FF2B5EF4-FFF2-40B4-BE49-F238E27FC236}">
                <a16:creationId xmlns:a16="http://schemas.microsoft.com/office/drawing/2014/main" id="{04CFA1BF-6AA0-0C4B-8794-FA04A14CC5A7}"/>
              </a:ext>
            </a:extLst>
          </p:cNvPr>
          <p:cNvSpPr txBox="1"/>
          <p:nvPr/>
        </p:nvSpPr>
        <p:spPr>
          <a:xfrm>
            <a:off x="5628198" y="2086531"/>
            <a:ext cx="720079" cy="246221"/>
          </a:xfrm>
          <a:prstGeom prst="rect">
            <a:avLst/>
          </a:prstGeom>
          <a:noFill/>
        </p:spPr>
        <p:txBody>
          <a:bodyPr wrap="square" rtlCol="0">
            <a:spAutoFit/>
          </a:bodyPr>
          <a:lstStyle/>
          <a:p>
            <a:pPr algn="ctr"/>
            <a:r>
              <a:rPr lang="de-DE" sz="1000" b="1" dirty="0">
                <a:solidFill>
                  <a:srgbClr val="585858"/>
                </a:solidFill>
                <a:latin typeface="Arial" panose="020B0604020202020204" pitchFamily="34" charset="0"/>
                <a:cs typeface="Arial" panose="020B0604020202020204" pitchFamily="34" charset="0"/>
              </a:rPr>
              <a:t>395</a:t>
            </a:r>
          </a:p>
        </p:txBody>
      </p:sp>
    </p:spTree>
    <p:extLst>
      <p:ext uri="{BB962C8B-B14F-4D97-AF65-F5344CB8AC3E}">
        <p14:creationId xmlns:p14="http://schemas.microsoft.com/office/powerpoint/2010/main" val="3886977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Bild 8">
            <a:extLst>
              <a:ext uri="{FF2B5EF4-FFF2-40B4-BE49-F238E27FC236}">
                <a16:creationId xmlns:a16="http://schemas.microsoft.com/office/drawing/2014/main" id="{57649BD1-11FC-BD49-A017-DC28443FCF9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716994" y="1503440"/>
            <a:ext cx="5043203" cy="4128566"/>
          </a:xfrm>
          <a:prstGeom prst="rect">
            <a:avLst/>
          </a:prstGeom>
        </p:spPr>
      </p:pic>
      <p:sp>
        <p:nvSpPr>
          <p:cNvPr id="3" name="Textfeld 2">
            <a:extLst>
              <a:ext uri="{FF2B5EF4-FFF2-40B4-BE49-F238E27FC236}">
                <a16:creationId xmlns:a16="http://schemas.microsoft.com/office/drawing/2014/main" id="{BBFBAEE3-5174-435C-94EA-4F9765BBABE9}"/>
              </a:ext>
            </a:extLst>
          </p:cNvPr>
          <p:cNvSpPr txBox="1"/>
          <p:nvPr/>
        </p:nvSpPr>
        <p:spPr>
          <a:xfrm>
            <a:off x="8716999" y="5631051"/>
            <a:ext cx="3143917" cy="246221"/>
          </a:xfrm>
          <a:prstGeom prst="rect">
            <a:avLst/>
          </a:prstGeom>
          <a:noFill/>
        </p:spPr>
        <p:txBody>
          <a:bodyPr wrap="square" rtlCol="0">
            <a:spAutoFit/>
          </a:bodyPr>
          <a:lstStyle/>
          <a:p>
            <a:pPr algn="r"/>
            <a:r>
              <a:rPr lang="de-DE" sz="1000" dirty="0"/>
              <a:t>New plant in Most/Czech </a:t>
            </a:r>
            <a:r>
              <a:rPr lang="de-DE" sz="1000" dirty="0" err="1"/>
              <a:t>Republic</a:t>
            </a:r>
            <a:endParaRPr lang="de-DE" sz="1000" dirty="0"/>
          </a:p>
        </p:txBody>
      </p:sp>
      <p:sp>
        <p:nvSpPr>
          <p:cNvPr id="2" name="Titel 1">
            <a:extLst>
              <a:ext uri="{FF2B5EF4-FFF2-40B4-BE49-F238E27FC236}">
                <a16:creationId xmlns:a16="http://schemas.microsoft.com/office/drawing/2014/main" id="{BC0906DC-9FEC-4EF2-BA4B-C86359A0553E}"/>
              </a:ext>
            </a:extLst>
          </p:cNvPr>
          <p:cNvSpPr>
            <a:spLocks noGrp="1"/>
          </p:cNvSpPr>
          <p:nvPr>
            <p:ph type="title"/>
          </p:nvPr>
        </p:nvSpPr>
        <p:spPr/>
        <p:txBody>
          <a:bodyPr/>
          <a:lstStyle/>
          <a:p>
            <a:pPr>
              <a:lnSpc>
                <a:spcPct val="100000"/>
              </a:lnSpc>
              <a:spcBef>
                <a:spcPts val="0"/>
              </a:spcBef>
            </a:pPr>
            <a:r>
              <a:rPr lang="en-US" dirty="0"/>
              <a:t>Investments </a:t>
            </a:r>
            <a:r>
              <a:rPr lang="en-US" dirty="0">
                <a:solidFill>
                  <a:schemeClr val="accent6"/>
                </a:solidFill>
              </a:rPr>
              <a:t>in International Growth</a:t>
            </a:r>
          </a:p>
        </p:txBody>
      </p:sp>
      <p:graphicFrame>
        <p:nvGraphicFramePr>
          <p:cNvPr id="47" name="Inhaltsplatzhalter 3">
            <a:extLst>
              <a:ext uri="{FF2B5EF4-FFF2-40B4-BE49-F238E27FC236}">
                <a16:creationId xmlns:a16="http://schemas.microsoft.com/office/drawing/2014/main" id="{84E81A4B-290C-6540-89C8-F439C8A3C018}"/>
              </a:ext>
            </a:extLst>
          </p:cNvPr>
          <p:cNvGraphicFramePr>
            <a:graphicFrameLocks/>
          </p:cNvGraphicFramePr>
          <p:nvPr>
            <p:extLst>
              <p:ext uri="{D42A27DB-BD31-4B8C-83A1-F6EECF244321}">
                <p14:modId xmlns:p14="http://schemas.microsoft.com/office/powerpoint/2010/main" val="2291610895"/>
              </p:ext>
            </p:extLst>
          </p:nvPr>
        </p:nvGraphicFramePr>
        <p:xfrm>
          <a:off x="326529" y="1760884"/>
          <a:ext cx="6250118" cy="4181476"/>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feld 16">
            <a:extLst>
              <a:ext uri="{FF2B5EF4-FFF2-40B4-BE49-F238E27FC236}">
                <a16:creationId xmlns:a16="http://schemas.microsoft.com/office/drawing/2014/main" id="{DEE950CA-93D7-5D48-A493-53E69903C151}"/>
              </a:ext>
            </a:extLst>
          </p:cNvPr>
          <p:cNvSpPr txBox="1"/>
          <p:nvPr/>
        </p:nvSpPr>
        <p:spPr>
          <a:xfrm>
            <a:off x="1127448" y="3068960"/>
            <a:ext cx="720079" cy="246221"/>
          </a:xfrm>
          <a:prstGeom prst="rect">
            <a:avLst/>
          </a:prstGeom>
          <a:noFill/>
        </p:spPr>
        <p:txBody>
          <a:bodyPr wrap="square" rtlCol="0">
            <a:spAutoFit/>
          </a:bodyPr>
          <a:lstStyle/>
          <a:p>
            <a:pPr algn="ctr"/>
            <a:r>
              <a:rPr lang="de-DE" sz="1000" dirty="0">
                <a:solidFill>
                  <a:srgbClr val="585858"/>
                </a:solidFill>
                <a:latin typeface="Arial" panose="020B0604020202020204" pitchFamily="34" charset="0"/>
                <a:cs typeface="Arial" panose="020B0604020202020204" pitchFamily="34" charset="0"/>
              </a:rPr>
              <a:t>21.9</a:t>
            </a:r>
          </a:p>
        </p:txBody>
      </p:sp>
      <p:sp>
        <p:nvSpPr>
          <p:cNvPr id="18" name="Textfeld 17">
            <a:extLst>
              <a:ext uri="{FF2B5EF4-FFF2-40B4-BE49-F238E27FC236}">
                <a16:creationId xmlns:a16="http://schemas.microsoft.com/office/drawing/2014/main" id="{FA64774E-2931-8049-9FD3-38B665D17289}"/>
              </a:ext>
            </a:extLst>
          </p:cNvPr>
          <p:cNvSpPr txBox="1"/>
          <p:nvPr/>
        </p:nvSpPr>
        <p:spPr>
          <a:xfrm>
            <a:off x="5519937" y="2258470"/>
            <a:ext cx="720079" cy="246221"/>
          </a:xfrm>
          <a:prstGeom prst="rect">
            <a:avLst/>
          </a:prstGeom>
          <a:noFill/>
        </p:spPr>
        <p:txBody>
          <a:bodyPr wrap="square" rtlCol="0">
            <a:spAutoFit/>
          </a:bodyPr>
          <a:lstStyle/>
          <a:p>
            <a:pPr algn="ctr"/>
            <a:r>
              <a:rPr lang="de-DE" sz="1000" b="1" dirty="0">
                <a:solidFill>
                  <a:srgbClr val="585858"/>
                </a:solidFill>
                <a:latin typeface="Arial" panose="020B0604020202020204" pitchFamily="34" charset="0"/>
                <a:cs typeface="Arial" panose="020B0604020202020204" pitchFamily="34" charset="0"/>
              </a:rPr>
              <a:t>29.3</a:t>
            </a:r>
          </a:p>
        </p:txBody>
      </p:sp>
      <p:sp>
        <p:nvSpPr>
          <p:cNvPr id="19" name="Textfeld 18">
            <a:extLst>
              <a:ext uri="{FF2B5EF4-FFF2-40B4-BE49-F238E27FC236}">
                <a16:creationId xmlns:a16="http://schemas.microsoft.com/office/drawing/2014/main" id="{7E83475A-920B-3742-B3F4-E34AAA76CD4F}"/>
              </a:ext>
            </a:extLst>
          </p:cNvPr>
          <p:cNvSpPr txBox="1"/>
          <p:nvPr/>
        </p:nvSpPr>
        <p:spPr>
          <a:xfrm>
            <a:off x="2219187" y="3661934"/>
            <a:ext cx="720079" cy="246221"/>
          </a:xfrm>
          <a:prstGeom prst="rect">
            <a:avLst/>
          </a:prstGeom>
          <a:noFill/>
        </p:spPr>
        <p:txBody>
          <a:bodyPr wrap="square" rtlCol="0">
            <a:spAutoFit/>
          </a:bodyPr>
          <a:lstStyle/>
          <a:p>
            <a:pPr algn="ctr"/>
            <a:r>
              <a:rPr lang="de-DE" sz="1000" dirty="0">
                <a:solidFill>
                  <a:srgbClr val="585858"/>
                </a:solidFill>
                <a:latin typeface="Arial" panose="020B0604020202020204" pitchFamily="34" charset="0"/>
                <a:cs typeface="Arial" panose="020B0604020202020204" pitchFamily="34" charset="0"/>
              </a:rPr>
              <a:t>16.2</a:t>
            </a:r>
          </a:p>
        </p:txBody>
      </p:sp>
      <p:sp>
        <p:nvSpPr>
          <p:cNvPr id="20" name="Textfeld 19">
            <a:extLst>
              <a:ext uri="{FF2B5EF4-FFF2-40B4-BE49-F238E27FC236}">
                <a16:creationId xmlns:a16="http://schemas.microsoft.com/office/drawing/2014/main" id="{2C30A6F5-208F-E34A-98BC-C4D6724DF113}"/>
              </a:ext>
            </a:extLst>
          </p:cNvPr>
          <p:cNvSpPr txBox="1"/>
          <p:nvPr/>
        </p:nvSpPr>
        <p:spPr>
          <a:xfrm>
            <a:off x="3327551" y="3567723"/>
            <a:ext cx="720079" cy="246221"/>
          </a:xfrm>
          <a:prstGeom prst="rect">
            <a:avLst/>
          </a:prstGeom>
          <a:noFill/>
        </p:spPr>
        <p:txBody>
          <a:bodyPr wrap="square" rtlCol="0">
            <a:spAutoFit/>
          </a:bodyPr>
          <a:lstStyle/>
          <a:p>
            <a:pPr algn="ctr"/>
            <a:r>
              <a:rPr lang="de-DE" sz="1000" dirty="0">
                <a:solidFill>
                  <a:srgbClr val="585858"/>
                </a:solidFill>
                <a:latin typeface="Arial" panose="020B0604020202020204" pitchFamily="34" charset="0"/>
                <a:cs typeface="Arial" panose="020B0604020202020204" pitchFamily="34" charset="0"/>
              </a:rPr>
              <a:t>17.2</a:t>
            </a:r>
          </a:p>
        </p:txBody>
      </p:sp>
      <p:sp>
        <p:nvSpPr>
          <p:cNvPr id="24" name="Textfeld 23">
            <a:extLst>
              <a:ext uri="{FF2B5EF4-FFF2-40B4-BE49-F238E27FC236}">
                <a16:creationId xmlns:a16="http://schemas.microsoft.com/office/drawing/2014/main" id="{C4CBED0B-FBD8-DD41-993B-9A749FCF1023}"/>
              </a:ext>
            </a:extLst>
          </p:cNvPr>
          <p:cNvSpPr txBox="1"/>
          <p:nvPr/>
        </p:nvSpPr>
        <p:spPr>
          <a:xfrm>
            <a:off x="4430373" y="3373759"/>
            <a:ext cx="720079" cy="246221"/>
          </a:xfrm>
          <a:prstGeom prst="rect">
            <a:avLst/>
          </a:prstGeom>
          <a:noFill/>
        </p:spPr>
        <p:txBody>
          <a:bodyPr wrap="square" rtlCol="0">
            <a:spAutoFit/>
          </a:bodyPr>
          <a:lstStyle/>
          <a:p>
            <a:pPr algn="ctr"/>
            <a:r>
              <a:rPr lang="de-DE" sz="1000" dirty="0">
                <a:solidFill>
                  <a:srgbClr val="585858"/>
                </a:solidFill>
                <a:latin typeface="Arial" panose="020B0604020202020204" pitchFamily="34" charset="0"/>
                <a:cs typeface="Arial" panose="020B0604020202020204" pitchFamily="34" charset="0"/>
              </a:rPr>
              <a:t>18.9</a:t>
            </a:r>
          </a:p>
        </p:txBody>
      </p:sp>
      <p:sp>
        <p:nvSpPr>
          <p:cNvPr id="27" name="Textfeld 26">
            <a:extLst>
              <a:ext uri="{FF2B5EF4-FFF2-40B4-BE49-F238E27FC236}">
                <a16:creationId xmlns:a16="http://schemas.microsoft.com/office/drawing/2014/main" id="{101354CE-0345-514D-BEB1-34822BCDC01F}"/>
              </a:ext>
            </a:extLst>
          </p:cNvPr>
          <p:cNvSpPr txBox="1"/>
          <p:nvPr/>
        </p:nvSpPr>
        <p:spPr>
          <a:xfrm>
            <a:off x="2774200" y="6093876"/>
            <a:ext cx="830295" cy="215444"/>
          </a:xfrm>
          <a:prstGeom prst="rect">
            <a:avLst/>
          </a:prstGeom>
          <a:noFill/>
        </p:spPr>
        <p:txBody>
          <a:bodyPr wrap="square" rtlCol="0">
            <a:spAutoFit/>
          </a:bodyPr>
          <a:lstStyle/>
          <a:p>
            <a:pPr algn="ctr"/>
            <a:r>
              <a:rPr lang="de-DE" sz="800" dirty="0">
                <a:solidFill>
                  <a:srgbClr val="575757"/>
                </a:solidFill>
                <a:latin typeface="Arial" panose="020B0604020202020204" pitchFamily="34" charset="0"/>
                <a:cs typeface="Arial" panose="020B0604020202020204" pitchFamily="34" charset="0"/>
              </a:rPr>
              <a:t>Germany</a:t>
            </a:r>
          </a:p>
        </p:txBody>
      </p:sp>
      <p:sp>
        <p:nvSpPr>
          <p:cNvPr id="28" name="Textfeld 27">
            <a:extLst>
              <a:ext uri="{FF2B5EF4-FFF2-40B4-BE49-F238E27FC236}">
                <a16:creationId xmlns:a16="http://schemas.microsoft.com/office/drawing/2014/main" id="{3A427D1E-C94F-8646-9B69-844A293F48D4}"/>
              </a:ext>
            </a:extLst>
          </p:cNvPr>
          <p:cNvSpPr txBox="1"/>
          <p:nvPr/>
        </p:nvSpPr>
        <p:spPr>
          <a:xfrm>
            <a:off x="3869074" y="6093876"/>
            <a:ext cx="830295" cy="215444"/>
          </a:xfrm>
          <a:prstGeom prst="rect">
            <a:avLst/>
          </a:prstGeom>
          <a:noFill/>
        </p:spPr>
        <p:txBody>
          <a:bodyPr wrap="square" rtlCol="0">
            <a:spAutoFit/>
          </a:bodyPr>
          <a:lstStyle/>
          <a:p>
            <a:pPr algn="ctr"/>
            <a:r>
              <a:rPr lang="de-DE" sz="800" dirty="0">
                <a:solidFill>
                  <a:srgbClr val="575757"/>
                </a:solidFill>
                <a:latin typeface="Arial" panose="020B0604020202020204" pitchFamily="34" charset="0"/>
                <a:cs typeface="Arial" panose="020B0604020202020204" pitchFamily="34" charset="0"/>
              </a:rPr>
              <a:t>International</a:t>
            </a:r>
          </a:p>
        </p:txBody>
      </p:sp>
      <p:sp>
        <p:nvSpPr>
          <p:cNvPr id="29" name="Rechteck 28">
            <a:extLst>
              <a:ext uri="{FF2B5EF4-FFF2-40B4-BE49-F238E27FC236}">
                <a16:creationId xmlns:a16="http://schemas.microsoft.com/office/drawing/2014/main" id="{0CE97C63-1979-1E47-932B-6BD54E7EE889}"/>
              </a:ext>
            </a:extLst>
          </p:cNvPr>
          <p:cNvSpPr/>
          <p:nvPr/>
        </p:nvSpPr>
        <p:spPr>
          <a:xfrm>
            <a:off x="2729200" y="6149341"/>
            <a:ext cx="90000" cy="91781"/>
          </a:xfrm>
          <a:prstGeom prst="rect">
            <a:avLst/>
          </a:prstGeom>
          <a:solidFill>
            <a:srgbClr val="585858"/>
          </a:solid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dirty="0"/>
          </a:p>
        </p:txBody>
      </p:sp>
      <p:sp>
        <p:nvSpPr>
          <p:cNvPr id="30" name="Rechteck 29">
            <a:extLst>
              <a:ext uri="{FF2B5EF4-FFF2-40B4-BE49-F238E27FC236}">
                <a16:creationId xmlns:a16="http://schemas.microsoft.com/office/drawing/2014/main" id="{8F7485A2-156B-8D4B-A6EC-54C5A7CA67AC}"/>
              </a:ext>
            </a:extLst>
          </p:cNvPr>
          <p:cNvSpPr/>
          <p:nvPr/>
        </p:nvSpPr>
        <p:spPr>
          <a:xfrm>
            <a:off x="3824074" y="6149341"/>
            <a:ext cx="90000" cy="91781"/>
          </a:xfrm>
          <a:prstGeom prst="rect">
            <a:avLst/>
          </a:prstGeom>
          <a:solidFill>
            <a:srgbClr val="343499"/>
          </a:solid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dirty="0"/>
          </a:p>
        </p:txBody>
      </p:sp>
    </p:spTree>
    <p:extLst>
      <p:ext uri="{BB962C8B-B14F-4D97-AF65-F5344CB8AC3E}">
        <p14:creationId xmlns:p14="http://schemas.microsoft.com/office/powerpoint/2010/main" val="998626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0906DC-9FEC-4EF2-BA4B-C86359A0553E}"/>
              </a:ext>
            </a:extLst>
          </p:cNvPr>
          <p:cNvSpPr>
            <a:spLocks noGrp="1"/>
          </p:cNvSpPr>
          <p:nvPr>
            <p:ph type="title"/>
          </p:nvPr>
        </p:nvSpPr>
        <p:spPr/>
        <p:txBody>
          <a:bodyPr/>
          <a:lstStyle/>
          <a:p>
            <a:pPr>
              <a:lnSpc>
                <a:spcPct val="100000"/>
              </a:lnSpc>
              <a:spcBef>
                <a:spcPts val="0"/>
              </a:spcBef>
            </a:pPr>
            <a:r>
              <a:rPr lang="en-US" dirty="0">
                <a:solidFill>
                  <a:srgbClr val="333399"/>
                </a:solidFill>
              </a:rPr>
              <a:t>Focused on three Regions of the World</a:t>
            </a:r>
          </a:p>
        </p:txBody>
      </p:sp>
      <p:grpSp>
        <p:nvGrpSpPr>
          <p:cNvPr id="16" name="Gruppieren 15">
            <a:extLst>
              <a:ext uri="{FF2B5EF4-FFF2-40B4-BE49-F238E27FC236}">
                <a16:creationId xmlns:a16="http://schemas.microsoft.com/office/drawing/2014/main" id="{8C687729-631D-9E46-8A31-33030596DDD3}"/>
              </a:ext>
            </a:extLst>
          </p:cNvPr>
          <p:cNvGrpSpPr/>
          <p:nvPr/>
        </p:nvGrpSpPr>
        <p:grpSpPr>
          <a:xfrm>
            <a:off x="852527" y="1556792"/>
            <a:ext cx="10160657" cy="4957562"/>
            <a:chOff x="960890" y="1608338"/>
            <a:chExt cx="8997120" cy="4389852"/>
          </a:xfrm>
          <a:solidFill>
            <a:srgbClr val="ABABAB"/>
          </a:solidFill>
        </p:grpSpPr>
        <p:sp>
          <p:nvSpPr>
            <p:cNvPr id="17" name="Russia" descr="© INSCALE GmbH, 05.05.2010&#10;http://www.presentationload.com/">
              <a:extLst>
                <a:ext uri="{FF2B5EF4-FFF2-40B4-BE49-F238E27FC236}">
                  <a16:creationId xmlns:a16="http://schemas.microsoft.com/office/drawing/2014/main" id="{81A5E54E-29D1-7644-A6E6-32664BEE2711}"/>
                </a:ext>
              </a:extLst>
            </p:cNvPr>
            <p:cNvSpPr>
              <a:spLocks noEditPoints="1"/>
            </p:cNvSpPr>
            <p:nvPr/>
          </p:nvSpPr>
          <p:spPr bwMode="gray">
            <a:xfrm>
              <a:off x="5628905" y="1643508"/>
              <a:ext cx="3699242" cy="1178194"/>
            </a:xfrm>
            <a:custGeom>
              <a:avLst/>
              <a:gdLst>
                <a:gd name="T0" fmla="*/ 2147483647 w 9048"/>
                <a:gd name="T1" fmla="*/ 2147483647 h 2880"/>
                <a:gd name="T2" fmla="*/ 2147483647 w 9048"/>
                <a:gd name="T3" fmla="*/ 2147483647 h 2880"/>
                <a:gd name="T4" fmla="*/ 2147483647 w 9048"/>
                <a:gd name="T5" fmla="*/ 2147483647 h 2880"/>
                <a:gd name="T6" fmla="*/ 2147483647 w 9048"/>
                <a:gd name="T7" fmla="*/ 2147483647 h 2880"/>
                <a:gd name="T8" fmla="*/ 2147483647 w 9048"/>
                <a:gd name="T9" fmla="*/ 2147483647 h 2880"/>
                <a:gd name="T10" fmla="*/ 2147483647 w 9048"/>
                <a:gd name="T11" fmla="*/ 2147483647 h 2880"/>
                <a:gd name="T12" fmla="*/ 2147483647 w 9048"/>
                <a:gd name="T13" fmla="*/ 2147483647 h 2880"/>
                <a:gd name="T14" fmla="*/ 2147483647 w 9048"/>
                <a:gd name="T15" fmla="*/ 2147483647 h 2880"/>
                <a:gd name="T16" fmla="*/ 2147483647 w 9048"/>
                <a:gd name="T17" fmla="*/ 2147483647 h 2880"/>
                <a:gd name="T18" fmla="*/ 2147483647 w 9048"/>
                <a:gd name="T19" fmla="*/ 2147483647 h 2880"/>
                <a:gd name="T20" fmla="*/ 2147483647 w 9048"/>
                <a:gd name="T21" fmla="*/ 2147483647 h 2880"/>
                <a:gd name="T22" fmla="*/ 2147483647 w 9048"/>
                <a:gd name="T23" fmla="*/ 2147483647 h 2880"/>
                <a:gd name="T24" fmla="*/ 2147483647 w 9048"/>
                <a:gd name="T25" fmla="*/ 2147483647 h 2880"/>
                <a:gd name="T26" fmla="*/ 2147483647 w 9048"/>
                <a:gd name="T27" fmla="*/ 2147483647 h 2880"/>
                <a:gd name="T28" fmla="*/ 2147483647 w 9048"/>
                <a:gd name="T29" fmla="*/ 2147483647 h 2880"/>
                <a:gd name="T30" fmla="*/ 2147483647 w 9048"/>
                <a:gd name="T31" fmla="*/ 2147483647 h 2880"/>
                <a:gd name="T32" fmla="*/ 2147483647 w 9048"/>
                <a:gd name="T33" fmla="*/ 2147483647 h 2880"/>
                <a:gd name="T34" fmla="*/ 2147483647 w 9048"/>
                <a:gd name="T35" fmla="*/ 2147483647 h 2880"/>
                <a:gd name="T36" fmla="*/ 2147483647 w 9048"/>
                <a:gd name="T37" fmla="*/ 2147483647 h 2880"/>
                <a:gd name="T38" fmla="*/ 2147483647 w 9048"/>
                <a:gd name="T39" fmla="*/ 2147483647 h 2880"/>
                <a:gd name="T40" fmla="*/ 2147483647 w 9048"/>
                <a:gd name="T41" fmla="*/ 2147483647 h 2880"/>
                <a:gd name="T42" fmla="*/ 2147483647 w 9048"/>
                <a:gd name="T43" fmla="*/ 2147483647 h 2880"/>
                <a:gd name="T44" fmla="*/ 2147483647 w 9048"/>
                <a:gd name="T45" fmla="*/ 2147483647 h 2880"/>
                <a:gd name="T46" fmla="*/ 2147483647 w 9048"/>
                <a:gd name="T47" fmla="*/ 2147483647 h 2880"/>
                <a:gd name="T48" fmla="*/ 2147483647 w 9048"/>
                <a:gd name="T49" fmla="*/ 2147483647 h 2880"/>
                <a:gd name="T50" fmla="*/ 2147483647 w 9048"/>
                <a:gd name="T51" fmla="*/ 2147483647 h 2880"/>
                <a:gd name="T52" fmla="*/ 2147483647 w 9048"/>
                <a:gd name="T53" fmla="*/ 2147483647 h 2880"/>
                <a:gd name="T54" fmla="*/ 2147483647 w 9048"/>
                <a:gd name="T55" fmla="*/ 2147483647 h 2880"/>
                <a:gd name="T56" fmla="*/ 2147483647 w 9048"/>
                <a:gd name="T57" fmla="*/ 2147483647 h 2880"/>
                <a:gd name="T58" fmla="*/ 2147483647 w 9048"/>
                <a:gd name="T59" fmla="*/ 2147483647 h 2880"/>
                <a:gd name="T60" fmla="*/ 2147483647 w 9048"/>
                <a:gd name="T61" fmla="*/ 2147483647 h 2880"/>
                <a:gd name="T62" fmla="*/ 2147483647 w 9048"/>
                <a:gd name="T63" fmla="*/ 2147483647 h 2880"/>
                <a:gd name="T64" fmla="*/ 2147483647 w 9048"/>
                <a:gd name="T65" fmla="*/ 2147483647 h 2880"/>
                <a:gd name="T66" fmla="*/ 2147483647 w 9048"/>
                <a:gd name="T67" fmla="*/ 2147483647 h 2880"/>
                <a:gd name="T68" fmla="*/ 2147483647 w 9048"/>
                <a:gd name="T69" fmla="*/ 2147483647 h 2880"/>
                <a:gd name="T70" fmla="*/ 2147483647 w 9048"/>
                <a:gd name="T71" fmla="*/ 2147483647 h 2880"/>
                <a:gd name="T72" fmla="*/ 2147483647 w 9048"/>
                <a:gd name="T73" fmla="*/ 2147483647 h 2880"/>
                <a:gd name="T74" fmla="*/ 2147483647 w 9048"/>
                <a:gd name="T75" fmla="*/ 2147483647 h 2880"/>
                <a:gd name="T76" fmla="*/ 2147483647 w 9048"/>
                <a:gd name="T77" fmla="*/ 2147483647 h 2880"/>
                <a:gd name="T78" fmla="*/ 2147483647 w 9048"/>
                <a:gd name="T79" fmla="*/ 2147483647 h 2880"/>
                <a:gd name="T80" fmla="*/ 2147483647 w 9048"/>
                <a:gd name="T81" fmla="*/ 2147483647 h 2880"/>
                <a:gd name="T82" fmla="*/ 2147483647 w 9048"/>
                <a:gd name="T83" fmla="*/ 2147483647 h 2880"/>
                <a:gd name="T84" fmla="*/ 2147483647 w 9048"/>
                <a:gd name="T85" fmla="*/ 2147483647 h 2880"/>
                <a:gd name="T86" fmla="*/ 2147483647 w 9048"/>
                <a:gd name="T87" fmla="*/ 2147483647 h 2880"/>
                <a:gd name="T88" fmla="*/ 2147483647 w 9048"/>
                <a:gd name="T89" fmla="*/ 2147483647 h 2880"/>
                <a:gd name="T90" fmla="*/ 2147483647 w 9048"/>
                <a:gd name="T91" fmla="*/ 2147483647 h 2880"/>
                <a:gd name="T92" fmla="*/ 2147483647 w 9048"/>
                <a:gd name="T93" fmla="*/ 2147483647 h 2880"/>
                <a:gd name="T94" fmla="*/ 2147483647 w 9048"/>
                <a:gd name="T95" fmla="*/ 2147483647 h 2880"/>
                <a:gd name="T96" fmla="*/ 2147483647 w 9048"/>
                <a:gd name="T97" fmla="*/ 2147483647 h 2880"/>
                <a:gd name="T98" fmla="*/ 2147483647 w 9048"/>
                <a:gd name="T99" fmla="*/ 2147483647 h 2880"/>
                <a:gd name="T100" fmla="*/ 2147483647 w 9048"/>
                <a:gd name="T101" fmla="*/ 2147483647 h 2880"/>
                <a:gd name="T102" fmla="*/ 2147483647 w 9048"/>
                <a:gd name="T103" fmla="*/ 2147483647 h 2880"/>
                <a:gd name="T104" fmla="*/ 2147483647 w 9048"/>
                <a:gd name="T105" fmla="*/ 2147483647 h 2880"/>
                <a:gd name="T106" fmla="*/ 2147483647 w 9048"/>
                <a:gd name="T107" fmla="*/ 2147483647 h 2880"/>
                <a:gd name="T108" fmla="*/ 2147483647 w 9048"/>
                <a:gd name="T109" fmla="*/ 2147483647 h 2880"/>
                <a:gd name="T110" fmla="*/ 2147483647 w 9048"/>
                <a:gd name="T111" fmla="*/ 2147483647 h 2880"/>
                <a:gd name="T112" fmla="*/ 2147483647 w 9048"/>
                <a:gd name="T113" fmla="*/ 2147483647 h 2880"/>
                <a:gd name="T114" fmla="*/ 2147483647 w 9048"/>
                <a:gd name="T115" fmla="*/ 2147483647 h 2880"/>
                <a:gd name="T116" fmla="*/ 2147483647 w 9048"/>
                <a:gd name="T117" fmla="*/ 2147483647 h 2880"/>
                <a:gd name="T118" fmla="*/ 2147483647 w 9048"/>
                <a:gd name="T119" fmla="*/ 2147483647 h 2880"/>
                <a:gd name="T120" fmla="*/ 2147483647 w 9048"/>
                <a:gd name="T121" fmla="*/ 2147483647 h 2880"/>
                <a:gd name="T122" fmla="*/ 2147483647 w 9048"/>
                <a:gd name="T123" fmla="*/ 2147483647 h 2880"/>
                <a:gd name="T124" fmla="*/ 2147483647 w 9048"/>
                <a:gd name="T125" fmla="*/ 2147483647 h 288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048"/>
                <a:gd name="T190" fmla="*/ 0 h 2880"/>
                <a:gd name="T191" fmla="*/ 9048 w 9048"/>
                <a:gd name="T192" fmla="*/ 2880 h 288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048" h="2880">
                  <a:moveTo>
                    <a:pt x="2790" y="546"/>
                  </a:moveTo>
                  <a:lnTo>
                    <a:pt x="2760" y="540"/>
                  </a:lnTo>
                  <a:lnTo>
                    <a:pt x="2736" y="558"/>
                  </a:lnTo>
                  <a:lnTo>
                    <a:pt x="2778" y="570"/>
                  </a:lnTo>
                  <a:lnTo>
                    <a:pt x="2790" y="546"/>
                  </a:lnTo>
                  <a:close/>
                  <a:moveTo>
                    <a:pt x="2832" y="522"/>
                  </a:moveTo>
                  <a:lnTo>
                    <a:pt x="2820" y="516"/>
                  </a:lnTo>
                  <a:lnTo>
                    <a:pt x="2814" y="510"/>
                  </a:lnTo>
                  <a:lnTo>
                    <a:pt x="2808" y="510"/>
                  </a:lnTo>
                  <a:lnTo>
                    <a:pt x="2808" y="528"/>
                  </a:lnTo>
                  <a:lnTo>
                    <a:pt x="2820" y="534"/>
                  </a:lnTo>
                  <a:lnTo>
                    <a:pt x="2832" y="534"/>
                  </a:lnTo>
                  <a:lnTo>
                    <a:pt x="2844" y="540"/>
                  </a:lnTo>
                  <a:lnTo>
                    <a:pt x="2850" y="540"/>
                  </a:lnTo>
                  <a:lnTo>
                    <a:pt x="2850" y="534"/>
                  </a:lnTo>
                  <a:lnTo>
                    <a:pt x="2844" y="528"/>
                  </a:lnTo>
                  <a:lnTo>
                    <a:pt x="2832" y="522"/>
                  </a:lnTo>
                  <a:close/>
                  <a:moveTo>
                    <a:pt x="1704" y="18"/>
                  </a:moveTo>
                  <a:lnTo>
                    <a:pt x="1710" y="18"/>
                  </a:lnTo>
                  <a:lnTo>
                    <a:pt x="1716" y="12"/>
                  </a:lnTo>
                  <a:lnTo>
                    <a:pt x="1728" y="6"/>
                  </a:lnTo>
                  <a:lnTo>
                    <a:pt x="1734" y="0"/>
                  </a:lnTo>
                  <a:lnTo>
                    <a:pt x="1644" y="0"/>
                  </a:lnTo>
                  <a:lnTo>
                    <a:pt x="1638" y="12"/>
                  </a:lnTo>
                  <a:lnTo>
                    <a:pt x="1680" y="12"/>
                  </a:lnTo>
                  <a:lnTo>
                    <a:pt x="1686" y="18"/>
                  </a:lnTo>
                  <a:lnTo>
                    <a:pt x="1704" y="18"/>
                  </a:lnTo>
                  <a:close/>
                  <a:moveTo>
                    <a:pt x="1740" y="60"/>
                  </a:moveTo>
                  <a:lnTo>
                    <a:pt x="1746" y="60"/>
                  </a:lnTo>
                  <a:lnTo>
                    <a:pt x="1758" y="48"/>
                  </a:lnTo>
                  <a:lnTo>
                    <a:pt x="1764" y="48"/>
                  </a:lnTo>
                  <a:lnTo>
                    <a:pt x="1770" y="54"/>
                  </a:lnTo>
                  <a:lnTo>
                    <a:pt x="1782" y="54"/>
                  </a:lnTo>
                  <a:lnTo>
                    <a:pt x="1788" y="60"/>
                  </a:lnTo>
                  <a:lnTo>
                    <a:pt x="1800" y="60"/>
                  </a:lnTo>
                  <a:lnTo>
                    <a:pt x="1812" y="48"/>
                  </a:lnTo>
                  <a:lnTo>
                    <a:pt x="1812" y="36"/>
                  </a:lnTo>
                  <a:lnTo>
                    <a:pt x="1806" y="30"/>
                  </a:lnTo>
                  <a:lnTo>
                    <a:pt x="1794" y="24"/>
                  </a:lnTo>
                  <a:lnTo>
                    <a:pt x="1758" y="24"/>
                  </a:lnTo>
                  <a:lnTo>
                    <a:pt x="1710" y="48"/>
                  </a:lnTo>
                  <a:lnTo>
                    <a:pt x="1716" y="54"/>
                  </a:lnTo>
                  <a:lnTo>
                    <a:pt x="1728" y="60"/>
                  </a:lnTo>
                  <a:lnTo>
                    <a:pt x="1740" y="60"/>
                  </a:lnTo>
                  <a:close/>
                  <a:moveTo>
                    <a:pt x="2382" y="510"/>
                  </a:moveTo>
                  <a:lnTo>
                    <a:pt x="2400" y="504"/>
                  </a:lnTo>
                  <a:lnTo>
                    <a:pt x="2412" y="498"/>
                  </a:lnTo>
                  <a:lnTo>
                    <a:pt x="2412" y="486"/>
                  </a:lnTo>
                  <a:lnTo>
                    <a:pt x="2406" y="486"/>
                  </a:lnTo>
                  <a:lnTo>
                    <a:pt x="2400" y="480"/>
                  </a:lnTo>
                  <a:lnTo>
                    <a:pt x="2346" y="480"/>
                  </a:lnTo>
                  <a:lnTo>
                    <a:pt x="2346" y="492"/>
                  </a:lnTo>
                  <a:lnTo>
                    <a:pt x="2358" y="504"/>
                  </a:lnTo>
                  <a:lnTo>
                    <a:pt x="2370" y="510"/>
                  </a:lnTo>
                  <a:lnTo>
                    <a:pt x="2382" y="510"/>
                  </a:lnTo>
                  <a:close/>
                  <a:moveTo>
                    <a:pt x="1590" y="30"/>
                  </a:moveTo>
                  <a:lnTo>
                    <a:pt x="1548" y="24"/>
                  </a:lnTo>
                  <a:lnTo>
                    <a:pt x="1554" y="36"/>
                  </a:lnTo>
                  <a:lnTo>
                    <a:pt x="1590" y="30"/>
                  </a:lnTo>
                  <a:close/>
                  <a:moveTo>
                    <a:pt x="1890" y="696"/>
                  </a:moveTo>
                  <a:lnTo>
                    <a:pt x="1896" y="708"/>
                  </a:lnTo>
                  <a:lnTo>
                    <a:pt x="1920" y="720"/>
                  </a:lnTo>
                  <a:lnTo>
                    <a:pt x="1950" y="738"/>
                  </a:lnTo>
                  <a:lnTo>
                    <a:pt x="1974" y="744"/>
                  </a:lnTo>
                  <a:lnTo>
                    <a:pt x="1992" y="738"/>
                  </a:lnTo>
                  <a:lnTo>
                    <a:pt x="1980" y="720"/>
                  </a:lnTo>
                  <a:lnTo>
                    <a:pt x="1950" y="702"/>
                  </a:lnTo>
                  <a:lnTo>
                    <a:pt x="1914" y="696"/>
                  </a:lnTo>
                  <a:lnTo>
                    <a:pt x="1890" y="696"/>
                  </a:lnTo>
                  <a:close/>
                  <a:moveTo>
                    <a:pt x="3108" y="126"/>
                  </a:moveTo>
                  <a:lnTo>
                    <a:pt x="3120" y="108"/>
                  </a:lnTo>
                  <a:lnTo>
                    <a:pt x="3030" y="108"/>
                  </a:lnTo>
                  <a:lnTo>
                    <a:pt x="3108" y="126"/>
                  </a:lnTo>
                  <a:close/>
                  <a:moveTo>
                    <a:pt x="1560" y="102"/>
                  </a:moveTo>
                  <a:lnTo>
                    <a:pt x="1632" y="102"/>
                  </a:lnTo>
                  <a:lnTo>
                    <a:pt x="1608" y="84"/>
                  </a:lnTo>
                  <a:lnTo>
                    <a:pt x="1560" y="102"/>
                  </a:lnTo>
                  <a:close/>
                  <a:moveTo>
                    <a:pt x="1572" y="60"/>
                  </a:moveTo>
                  <a:lnTo>
                    <a:pt x="1584" y="66"/>
                  </a:lnTo>
                  <a:lnTo>
                    <a:pt x="1596" y="78"/>
                  </a:lnTo>
                  <a:lnTo>
                    <a:pt x="1620" y="66"/>
                  </a:lnTo>
                  <a:lnTo>
                    <a:pt x="1620" y="72"/>
                  </a:lnTo>
                  <a:lnTo>
                    <a:pt x="1644" y="72"/>
                  </a:lnTo>
                  <a:lnTo>
                    <a:pt x="1668" y="60"/>
                  </a:lnTo>
                  <a:lnTo>
                    <a:pt x="1674" y="54"/>
                  </a:lnTo>
                  <a:lnTo>
                    <a:pt x="1680" y="54"/>
                  </a:lnTo>
                  <a:lnTo>
                    <a:pt x="1626" y="48"/>
                  </a:lnTo>
                  <a:lnTo>
                    <a:pt x="1614" y="54"/>
                  </a:lnTo>
                  <a:lnTo>
                    <a:pt x="1608" y="54"/>
                  </a:lnTo>
                  <a:lnTo>
                    <a:pt x="1602" y="48"/>
                  </a:lnTo>
                  <a:lnTo>
                    <a:pt x="1584" y="48"/>
                  </a:lnTo>
                  <a:lnTo>
                    <a:pt x="1572" y="60"/>
                  </a:lnTo>
                  <a:close/>
                  <a:moveTo>
                    <a:pt x="1662" y="36"/>
                  </a:moveTo>
                  <a:lnTo>
                    <a:pt x="1602" y="36"/>
                  </a:lnTo>
                  <a:lnTo>
                    <a:pt x="1650" y="48"/>
                  </a:lnTo>
                  <a:lnTo>
                    <a:pt x="1662" y="36"/>
                  </a:lnTo>
                  <a:close/>
                  <a:moveTo>
                    <a:pt x="1542" y="522"/>
                  </a:moveTo>
                  <a:lnTo>
                    <a:pt x="1500" y="528"/>
                  </a:lnTo>
                  <a:lnTo>
                    <a:pt x="1512" y="552"/>
                  </a:lnTo>
                  <a:lnTo>
                    <a:pt x="1542" y="534"/>
                  </a:lnTo>
                  <a:lnTo>
                    <a:pt x="1524" y="558"/>
                  </a:lnTo>
                  <a:lnTo>
                    <a:pt x="1518" y="558"/>
                  </a:lnTo>
                  <a:lnTo>
                    <a:pt x="1512" y="564"/>
                  </a:lnTo>
                  <a:lnTo>
                    <a:pt x="1506" y="564"/>
                  </a:lnTo>
                  <a:lnTo>
                    <a:pt x="1494" y="570"/>
                  </a:lnTo>
                  <a:lnTo>
                    <a:pt x="1488" y="576"/>
                  </a:lnTo>
                  <a:lnTo>
                    <a:pt x="1488" y="582"/>
                  </a:lnTo>
                  <a:lnTo>
                    <a:pt x="1500" y="594"/>
                  </a:lnTo>
                  <a:lnTo>
                    <a:pt x="1524" y="606"/>
                  </a:lnTo>
                  <a:lnTo>
                    <a:pt x="1566" y="606"/>
                  </a:lnTo>
                  <a:lnTo>
                    <a:pt x="1590" y="612"/>
                  </a:lnTo>
                  <a:lnTo>
                    <a:pt x="1608" y="618"/>
                  </a:lnTo>
                  <a:lnTo>
                    <a:pt x="1614" y="624"/>
                  </a:lnTo>
                  <a:lnTo>
                    <a:pt x="1620" y="636"/>
                  </a:lnTo>
                  <a:lnTo>
                    <a:pt x="1620" y="648"/>
                  </a:lnTo>
                  <a:lnTo>
                    <a:pt x="1626" y="654"/>
                  </a:lnTo>
                  <a:lnTo>
                    <a:pt x="1626" y="660"/>
                  </a:lnTo>
                  <a:lnTo>
                    <a:pt x="1644" y="660"/>
                  </a:lnTo>
                  <a:lnTo>
                    <a:pt x="1662" y="666"/>
                  </a:lnTo>
                  <a:lnTo>
                    <a:pt x="1674" y="666"/>
                  </a:lnTo>
                  <a:lnTo>
                    <a:pt x="1692" y="672"/>
                  </a:lnTo>
                  <a:lnTo>
                    <a:pt x="1704" y="672"/>
                  </a:lnTo>
                  <a:lnTo>
                    <a:pt x="1818" y="666"/>
                  </a:lnTo>
                  <a:lnTo>
                    <a:pt x="1806" y="666"/>
                  </a:lnTo>
                  <a:lnTo>
                    <a:pt x="1734" y="642"/>
                  </a:lnTo>
                  <a:lnTo>
                    <a:pt x="1704" y="618"/>
                  </a:lnTo>
                  <a:lnTo>
                    <a:pt x="1692" y="600"/>
                  </a:lnTo>
                  <a:lnTo>
                    <a:pt x="1686" y="588"/>
                  </a:lnTo>
                  <a:lnTo>
                    <a:pt x="1674" y="582"/>
                  </a:lnTo>
                  <a:lnTo>
                    <a:pt x="1674" y="570"/>
                  </a:lnTo>
                  <a:lnTo>
                    <a:pt x="1668" y="564"/>
                  </a:lnTo>
                  <a:lnTo>
                    <a:pt x="1692" y="516"/>
                  </a:lnTo>
                  <a:lnTo>
                    <a:pt x="1686" y="510"/>
                  </a:lnTo>
                  <a:lnTo>
                    <a:pt x="1686" y="504"/>
                  </a:lnTo>
                  <a:lnTo>
                    <a:pt x="1674" y="504"/>
                  </a:lnTo>
                  <a:lnTo>
                    <a:pt x="1710" y="498"/>
                  </a:lnTo>
                  <a:lnTo>
                    <a:pt x="1698" y="480"/>
                  </a:lnTo>
                  <a:lnTo>
                    <a:pt x="1734" y="480"/>
                  </a:lnTo>
                  <a:lnTo>
                    <a:pt x="1710" y="468"/>
                  </a:lnTo>
                  <a:lnTo>
                    <a:pt x="1734" y="474"/>
                  </a:lnTo>
                  <a:lnTo>
                    <a:pt x="1740" y="462"/>
                  </a:lnTo>
                  <a:lnTo>
                    <a:pt x="1722" y="450"/>
                  </a:lnTo>
                  <a:lnTo>
                    <a:pt x="1764" y="450"/>
                  </a:lnTo>
                  <a:lnTo>
                    <a:pt x="1770" y="444"/>
                  </a:lnTo>
                  <a:lnTo>
                    <a:pt x="1752" y="426"/>
                  </a:lnTo>
                  <a:lnTo>
                    <a:pt x="1782" y="432"/>
                  </a:lnTo>
                  <a:lnTo>
                    <a:pt x="1782" y="402"/>
                  </a:lnTo>
                  <a:lnTo>
                    <a:pt x="1788" y="408"/>
                  </a:lnTo>
                  <a:lnTo>
                    <a:pt x="1800" y="414"/>
                  </a:lnTo>
                  <a:lnTo>
                    <a:pt x="1812" y="414"/>
                  </a:lnTo>
                  <a:lnTo>
                    <a:pt x="1830" y="408"/>
                  </a:lnTo>
                  <a:lnTo>
                    <a:pt x="1842" y="402"/>
                  </a:lnTo>
                  <a:lnTo>
                    <a:pt x="1860" y="390"/>
                  </a:lnTo>
                  <a:lnTo>
                    <a:pt x="1878" y="372"/>
                  </a:lnTo>
                  <a:lnTo>
                    <a:pt x="1896" y="372"/>
                  </a:lnTo>
                  <a:lnTo>
                    <a:pt x="1938" y="366"/>
                  </a:lnTo>
                  <a:lnTo>
                    <a:pt x="1992" y="354"/>
                  </a:lnTo>
                  <a:lnTo>
                    <a:pt x="2046" y="348"/>
                  </a:lnTo>
                  <a:lnTo>
                    <a:pt x="2094" y="336"/>
                  </a:lnTo>
                  <a:lnTo>
                    <a:pt x="2124" y="330"/>
                  </a:lnTo>
                  <a:lnTo>
                    <a:pt x="2136" y="324"/>
                  </a:lnTo>
                  <a:lnTo>
                    <a:pt x="2154" y="318"/>
                  </a:lnTo>
                  <a:lnTo>
                    <a:pt x="2160" y="312"/>
                  </a:lnTo>
                  <a:lnTo>
                    <a:pt x="2166" y="300"/>
                  </a:lnTo>
                  <a:lnTo>
                    <a:pt x="2166" y="294"/>
                  </a:lnTo>
                  <a:lnTo>
                    <a:pt x="2154" y="282"/>
                  </a:lnTo>
                  <a:lnTo>
                    <a:pt x="2136" y="276"/>
                  </a:lnTo>
                  <a:lnTo>
                    <a:pt x="2088" y="270"/>
                  </a:lnTo>
                  <a:lnTo>
                    <a:pt x="2046" y="276"/>
                  </a:lnTo>
                  <a:lnTo>
                    <a:pt x="2016" y="288"/>
                  </a:lnTo>
                  <a:lnTo>
                    <a:pt x="1980" y="300"/>
                  </a:lnTo>
                  <a:lnTo>
                    <a:pt x="1938" y="318"/>
                  </a:lnTo>
                  <a:lnTo>
                    <a:pt x="1860" y="318"/>
                  </a:lnTo>
                  <a:lnTo>
                    <a:pt x="1842" y="312"/>
                  </a:lnTo>
                  <a:lnTo>
                    <a:pt x="1824" y="312"/>
                  </a:lnTo>
                  <a:lnTo>
                    <a:pt x="1806" y="336"/>
                  </a:lnTo>
                  <a:lnTo>
                    <a:pt x="1782" y="318"/>
                  </a:lnTo>
                  <a:lnTo>
                    <a:pt x="1728" y="342"/>
                  </a:lnTo>
                  <a:lnTo>
                    <a:pt x="1698" y="342"/>
                  </a:lnTo>
                  <a:lnTo>
                    <a:pt x="1668" y="366"/>
                  </a:lnTo>
                  <a:lnTo>
                    <a:pt x="1692" y="372"/>
                  </a:lnTo>
                  <a:lnTo>
                    <a:pt x="1644" y="372"/>
                  </a:lnTo>
                  <a:lnTo>
                    <a:pt x="1614" y="378"/>
                  </a:lnTo>
                  <a:lnTo>
                    <a:pt x="1614" y="396"/>
                  </a:lnTo>
                  <a:lnTo>
                    <a:pt x="1638" y="378"/>
                  </a:lnTo>
                  <a:lnTo>
                    <a:pt x="1644" y="396"/>
                  </a:lnTo>
                  <a:lnTo>
                    <a:pt x="1668" y="396"/>
                  </a:lnTo>
                  <a:lnTo>
                    <a:pt x="1662" y="408"/>
                  </a:lnTo>
                  <a:lnTo>
                    <a:pt x="1620" y="408"/>
                  </a:lnTo>
                  <a:lnTo>
                    <a:pt x="1614" y="420"/>
                  </a:lnTo>
                  <a:lnTo>
                    <a:pt x="1644" y="426"/>
                  </a:lnTo>
                  <a:lnTo>
                    <a:pt x="1596" y="432"/>
                  </a:lnTo>
                  <a:lnTo>
                    <a:pt x="1632" y="438"/>
                  </a:lnTo>
                  <a:lnTo>
                    <a:pt x="1584" y="444"/>
                  </a:lnTo>
                  <a:lnTo>
                    <a:pt x="1584" y="462"/>
                  </a:lnTo>
                  <a:lnTo>
                    <a:pt x="1554" y="474"/>
                  </a:lnTo>
                  <a:lnTo>
                    <a:pt x="1560" y="486"/>
                  </a:lnTo>
                  <a:lnTo>
                    <a:pt x="1602" y="468"/>
                  </a:lnTo>
                  <a:lnTo>
                    <a:pt x="1590" y="498"/>
                  </a:lnTo>
                  <a:lnTo>
                    <a:pt x="1554" y="498"/>
                  </a:lnTo>
                  <a:lnTo>
                    <a:pt x="1542" y="504"/>
                  </a:lnTo>
                  <a:lnTo>
                    <a:pt x="1542" y="522"/>
                  </a:lnTo>
                  <a:close/>
                  <a:moveTo>
                    <a:pt x="5778" y="498"/>
                  </a:moveTo>
                  <a:lnTo>
                    <a:pt x="5850" y="486"/>
                  </a:lnTo>
                  <a:lnTo>
                    <a:pt x="5958" y="504"/>
                  </a:lnTo>
                  <a:lnTo>
                    <a:pt x="5952" y="492"/>
                  </a:lnTo>
                  <a:lnTo>
                    <a:pt x="5940" y="486"/>
                  </a:lnTo>
                  <a:lnTo>
                    <a:pt x="5928" y="474"/>
                  </a:lnTo>
                  <a:lnTo>
                    <a:pt x="5904" y="462"/>
                  </a:lnTo>
                  <a:lnTo>
                    <a:pt x="5844" y="462"/>
                  </a:lnTo>
                  <a:lnTo>
                    <a:pt x="5808" y="468"/>
                  </a:lnTo>
                  <a:lnTo>
                    <a:pt x="5796" y="468"/>
                  </a:lnTo>
                  <a:lnTo>
                    <a:pt x="5778" y="498"/>
                  </a:lnTo>
                  <a:close/>
                  <a:moveTo>
                    <a:pt x="5784" y="378"/>
                  </a:moveTo>
                  <a:lnTo>
                    <a:pt x="5838" y="384"/>
                  </a:lnTo>
                  <a:lnTo>
                    <a:pt x="5844" y="378"/>
                  </a:lnTo>
                  <a:lnTo>
                    <a:pt x="5850" y="366"/>
                  </a:lnTo>
                  <a:lnTo>
                    <a:pt x="5838" y="354"/>
                  </a:lnTo>
                  <a:lnTo>
                    <a:pt x="5802" y="354"/>
                  </a:lnTo>
                  <a:lnTo>
                    <a:pt x="5742" y="342"/>
                  </a:lnTo>
                  <a:lnTo>
                    <a:pt x="5724" y="342"/>
                  </a:lnTo>
                  <a:lnTo>
                    <a:pt x="5718" y="348"/>
                  </a:lnTo>
                  <a:lnTo>
                    <a:pt x="5730" y="354"/>
                  </a:lnTo>
                  <a:lnTo>
                    <a:pt x="5742" y="366"/>
                  </a:lnTo>
                  <a:lnTo>
                    <a:pt x="5754" y="372"/>
                  </a:lnTo>
                  <a:lnTo>
                    <a:pt x="5772" y="372"/>
                  </a:lnTo>
                  <a:lnTo>
                    <a:pt x="5778" y="378"/>
                  </a:lnTo>
                  <a:lnTo>
                    <a:pt x="5784" y="378"/>
                  </a:lnTo>
                  <a:close/>
                  <a:moveTo>
                    <a:pt x="5724" y="432"/>
                  </a:moveTo>
                  <a:lnTo>
                    <a:pt x="5712" y="444"/>
                  </a:lnTo>
                  <a:lnTo>
                    <a:pt x="5712" y="456"/>
                  </a:lnTo>
                  <a:lnTo>
                    <a:pt x="5724" y="462"/>
                  </a:lnTo>
                  <a:lnTo>
                    <a:pt x="5772" y="462"/>
                  </a:lnTo>
                  <a:lnTo>
                    <a:pt x="5778" y="456"/>
                  </a:lnTo>
                  <a:lnTo>
                    <a:pt x="5778" y="450"/>
                  </a:lnTo>
                  <a:lnTo>
                    <a:pt x="5766" y="438"/>
                  </a:lnTo>
                  <a:lnTo>
                    <a:pt x="5742" y="426"/>
                  </a:lnTo>
                  <a:lnTo>
                    <a:pt x="5730" y="426"/>
                  </a:lnTo>
                  <a:lnTo>
                    <a:pt x="5724" y="432"/>
                  </a:lnTo>
                  <a:close/>
                  <a:moveTo>
                    <a:pt x="3072" y="96"/>
                  </a:moveTo>
                  <a:lnTo>
                    <a:pt x="3192" y="96"/>
                  </a:lnTo>
                  <a:lnTo>
                    <a:pt x="3204" y="90"/>
                  </a:lnTo>
                  <a:lnTo>
                    <a:pt x="3228" y="90"/>
                  </a:lnTo>
                  <a:lnTo>
                    <a:pt x="3240" y="84"/>
                  </a:lnTo>
                  <a:lnTo>
                    <a:pt x="3240" y="72"/>
                  </a:lnTo>
                  <a:lnTo>
                    <a:pt x="3222" y="60"/>
                  </a:lnTo>
                  <a:lnTo>
                    <a:pt x="3192" y="42"/>
                  </a:lnTo>
                  <a:lnTo>
                    <a:pt x="3156" y="30"/>
                  </a:lnTo>
                  <a:lnTo>
                    <a:pt x="3132" y="24"/>
                  </a:lnTo>
                  <a:lnTo>
                    <a:pt x="3120" y="18"/>
                  </a:lnTo>
                  <a:lnTo>
                    <a:pt x="3108" y="18"/>
                  </a:lnTo>
                  <a:lnTo>
                    <a:pt x="3096" y="12"/>
                  </a:lnTo>
                  <a:lnTo>
                    <a:pt x="3060" y="12"/>
                  </a:lnTo>
                  <a:lnTo>
                    <a:pt x="3048" y="18"/>
                  </a:lnTo>
                  <a:lnTo>
                    <a:pt x="3036" y="18"/>
                  </a:lnTo>
                  <a:lnTo>
                    <a:pt x="3030" y="30"/>
                  </a:lnTo>
                  <a:lnTo>
                    <a:pt x="3030" y="42"/>
                  </a:lnTo>
                  <a:lnTo>
                    <a:pt x="3036" y="54"/>
                  </a:lnTo>
                  <a:lnTo>
                    <a:pt x="3048" y="66"/>
                  </a:lnTo>
                  <a:lnTo>
                    <a:pt x="3054" y="78"/>
                  </a:lnTo>
                  <a:lnTo>
                    <a:pt x="3072" y="96"/>
                  </a:lnTo>
                  <a:close/>
                  <a:moveTo>
                    <a:pt x="6138" y="408"/>
                  </a:moveTo>
                  <a:lnTo>
                    <a:pt x="6144" y="402"/>
                  </a:lnTo>
                  <a:lnTo>
                    <a:pt x="6132" y="396"/>
                  </a:lnTo>
                  <a:lnTo>
                    <a:pt x="6102" y="390"/>
                  </a:lnTo>
                  <a:lnTo>
                    <a:pt x="6036" y="390"/>
                  </a:lnTo>
                  <a:lnTo>
                    <a:pt x="6012" y="366"/>
                  </a:lnTo>
                  <a:lnTo>
                    <a:pt x="6000" y="360"/>
                  </a:lnTo>
                  <a:lnTo>
                    <a:pt x="5970" y="360"/>
                  </a:lnTo>
                  <a:lnTo>
                    <a:pt x="5958" y="366"/>
                  </a:lnTo>
                  <a:lnTo>
                    <a:pt x="5910" y="366"/>
                  </a:lnTo>
                  <a:lnTo>
                    <a:pt x="5946" y="390"/>
                  </a:lnTo>
                  <a:lnTo>
                    <a:pt x="5964" y="396"/>
                  </a:lnTo>
                  <a:lnTo>
                    <a:pt x="6000" y="402"/>
                  </a:lnTo>
                  <a:lnTo>
                    <a:pt x="6054" y="414"/>
                  </a:lnTo>
                  <a:lnTo>
                    <a:pt x="6102" y="414"/>
                  </a:lnTo>
                  <a:lnTo>
                    <a:pt x="6138" y="408"/>
                  </a:lnTo>
                  <a:close/>
                  <a:moveTo>
                    <a:pt x="7602" y="744"/>
                  </a:moveTo>
                  <a:lnTo>
                    <a:pt x="7596" y="732"/>
                  </a:lnTo>
                  <a:lnTo>
                    <a:pt x="7572" y="726"/>
                  </a:lnTo>
                  <a:lnTo>
                    <a:pt x="7512" y="714"/>
                  </a:lnTo>
                  <a:lnTo>
                    <a:pt x="7500" y="714"/>
                  </a:lnTo>
                  <a:lnTo>
                    <a:pt x="7512" y="726"/>
                  </a:lnTo>
                  <a:lnTo>
                    <a:pt x="7548" y="738"/>
                  </a:lnTo>
                  <a:lnTo>
                    <a:pt x="7584" y="744"/>
                  </a:lnTo>
                  <a:lnTo>
                    <a:pt x="7602" y="744"/>
                  </a:lnTo>
                  <a:close/>
                  <a:moveTo>
                    <a:pt x="3162" y="120"/>
                  </a:moveTo>
                  <a:lnTo>
                    <a:pt x="3216" y="138"/>
                  </a:lnTo>
                  <a:lnTo>
                    <a:pt x="3246" y="144"/>
                  </a:lnTo>
                  <a:lnTo>
                    <a:pt x="3264" y="144"/>
                  </a:lnTo>
                  <a:lnTo>
                    <a:pt x="3312" y="138"/>
                  </a:lnTo>
                  <a:lnTo>
                    <a:pt x="3372" y="156"/>
                  </a:lnTo>
                  <a:lnTo>
                    <a:pt x="3432" y="156"/>
                  </a:lnTo>
                  <a:lnTo>
                    <a:pt x="3426" y="138"/>
                  </a:lnTo>
                  <a:lnTo>
                    <a:pt x="3402" y="102"/>
                  </a:lnTo>
                  <a:lnTo>
                    <a:pt x="3384" y="96"/>
                  </a:lnTo>
                  <a:lnTo>
                    <a:pt x="3372" y="90"/>
                  </a:lnTo>
                  <a:lnTo>
                    <a:pt x="3354" y="96"/>
                  </a:lnTo>
                  <a:lnTo>
                    <a:pt x="3318" y="114"/>
                  </a:lnTo>
                  <a:lnTo>
                    <a:pt x="3294" y="90"/>
                  </a:lnTo>
                  <a:lnTo>
                    <a:pt x="3282" y="90"/>
                  </a:lnTo>
                  <a:lnTo>
                    <a:pt x="3210" y="102"/>
                  </a:lnTo>
                  <a:lnTo>
                    <a:pt x="3174" y="114"/>
                  </a:lnTo>
                  <a:lnTo>
                    <a:pt x="3162" y="120"/>
                  </a:lnTo>
                  <a:close/>
                  <a:moveTo>
                    <a:pt x="3582" y="198"/>
                  </a:moveTo>
                  <a:lnTo>
                    <a:pt x="3744" y="192"/>
                  </a:lnTo>
                  <a:lnTo>
                    <a:pt x="3702" y="168"/>
                  </a:lnTo>
                  <a:lnTo>
                    <a:pt x="3696" y="168"/>
                  </a:lnTo>
                  <a:lnTo>
                    <a:pt x="3690" y="162"/>
                  </a:lnTo>
                  <a:lnTo>
                    <a:pt x="3666" y="150"/>
                  </a:lnTo>
                  <a:lnTo>
                    <a:pt x="3648" y="144"/>
                  </a:lnTo>
                  <a:lnTo>
                    <a:pt x="3636" y="138"/>
                  </a:lnTo>
                  <a:lnTo>
                    <a:pt x="3618" y="138"/>
                  </a:lnTo>
                  <a:lnTo>
                    <a:pt x="3606" y="144"/>
                  </a:lnTo>
                  <a:lnTo>
                    <a:pt x="3600" y="150"/>
                  </a:lnTo>
                  <a:lnTo>
                    <a:pt x="3588" y="156"/>
                  </a:lnTo>
                  <a:lnTo>
                    <a:pt x="3588" y="150"/>
                  </a:lnTo>
                  <a:lnTo>
                    <a:pt x="3582" y="144"/>
                  </a:lnTo>
                  <a:lnTo>
                    <a:pt x="3576" y="132"/>
                  </a:lnTo>
                  <a:lnTo>
                    <a:pt x="3570" y="126"/>
                  </a:lnTo>
                  <a:lnTo>
                    <a:pt x="3546" y="114"/>
                  </a:lnTo>
                  <a:lnTo>
                    <a:pt x="3522" y="126"/>
                  </a:lnTo>
                  <a:lnTo>
                    <a:pt x="3504" y="162"/>
                  </a:lnTo>
                  <a:lnTo>
                    <a:pt x="3498" y="192"/>
                  </a:lnTo>
                  <a:lnTo>
                    <a:pt x="3492" y="210"/>
                  </a:lnTo>
                  <a:lnTo>
                    <a:pt x="3516" y="222"/>
                  </a:lnTo>
                  <a:lnTo>
                    <a:pt x="3534" y="216"/>
                  </a:lnTo>
                  <a:lnTo>
                    <a:pt x="3546" y="216"/>
                  </a:lnTo>
                  <a:lnTo>
                    <a:pt x="3582" y="198"/>
                  </a:lnTo>
                  <a:close/>
                  <a:moveTo>
                    <a:pt x="5622" y="420"/>
                  </a:moveTo>
                  <a:lnTo>
                    <a:pt x="5640" y="390"/>
                  </a:lnTo>
                  <a:lnTo>
                    <a:pt x="5754" y="390"/>
                  </a:lnTo>
                  <a:lnTo>
                    <a:pt x="5688" y="360"/>
                  </a:lnTo>
                  <a:lnTo>
                    <a:pt x="5700" y="336"/>
                  </a:lnTo>
                  <a:lnTo>
                    <a:pt x="5610" y="318"/>
                  </a:lnTo>
                  <a:lnTo>
                    <a:pt x="5628" y="348"/>
                  </a:lnTo>
                  <a:lnTo>
                    <a:pt x="5616" y="342"/>
                  </a:lnTo>
                  <a:lnTo>
                    <a:pt x="5592" y="336"/>
                  </a:lnTo>
                  <a:lnTo>
                    <a:pt x="5556" y="330"/>
                  </a:lnTo>
                  <a:lnTo>
                    <a:pt x="5514" y="318"/>
                  </a:lnTo>
                  <a:lnTo>
                    <a:pt x="5454" y="318"/>
                  </a:lnTo>
                  <a:lnTo>
                    <a:pt x="5448" y="330"/>
                  </a:lnTo>
                  <a:lnTo>
                    <a:pt x="5460" y="354"/>
                  </a:lnTo>
                  <a:lnTo>
                    <a:pt x="5496" y="372"/>
                  </a:lnTo>
                  <a:lnTo>
                    <a:pt x="5538" y="390"/>
                  </a:lnTo>
                  <a:lnTo>
                    <a:pt x="5574" y="408"/>
                  </a:lnTo>
                  <a:lnTo>
                    <a:pt x="5610" y="414"/>
                  </a:lnTo>
                  <a:lnTo>
                    <a:pt x="5622" y="420"/>
                  </a:lnTo>
                  <a:close/>
                  <a:moveTo>
                    <a:pt x="4320" y="432"/>
                  </a:moveTo>
                  <a:lnTo>
                    <a:pt x="4368" y="444"/>
                  </a:lnTo>
                  <a:lnTo>
                    <a:pt x="4380" y="444"/>
                  </a:lnTo>
                  <a:lnTo>
                    <a:pt x="4392" y="438"/>
                  </a:lnTo>
                  <a:lnTo>
                    <a:pt x="4398" y="438"/>
                  </a:lnTo>
                  <a:lnTo>
                    <a:pt x="4404" y="432"/>
                  </a:lnTo>
                  <a:lnTo>
                    <a:pt x="4404" y="426"/>
                  </a:lnTo>
                  <a:lnTo>
                    <a:pt x="4398" y="426"/>
                  </a:lnTo>
                  <a:lnTo>
                    <a:pt x="4362" y="414"/>
                  </a:lnTo>
                  <a:lnTo>
                    <a:pt x="4344" y="420"/>
                  </a:lnTo>
                  <a:lnTo>
                    <a:pt x="4332" y="420"/>
                  </a:lnTo>
                  <a:lnTo>
                    <a:pt x="4320" y="432"/>
                  </a:lnTo>
                  <a:close/>
                  <a:moveTo>
                    <a:pt x="5424" y="354"/>
                  </a:moveTo>
                  <a:lnTo>
                    <a:pt x="5370" y="336"/>
                  </a:lnTo>
                  <a:lnTo>
                    <a:pt x="5394" y="366"/>
                  </a:lnTo>
                  <a:lnTo>
                    <a:pt x="5424" y="354"/>
                  </a:lnTo>
                  <a:close/>
                  <a:moveTo>
                    <a:pt x="7986" y="666"/>
                  </a:moveTo>
                  <a:lnTo>
                    <a:pt x="8034" y="654"/>
                  </a:lnTo>
                  <a:lnTo>
                    <a:pt x="8088" y="654"/>
                  </a:lnTo>
                  <a:lnTo>
                    <a:pt x="8100" y="648"/>
                  </a:lnTo>
                  <a:lnTo>
                    <a:pt x="8106" y="642"/>
                  </a:lnTo>
                  <a:lnTo>
                    <a:pt x="8106" y="636"/>
                  </a:lnTo>
                  <a:lnTo>
                    <a:pt x="8100" y="630"/>
                  </a:lnTo>
                  <a:lnTo>
                    <a:pt x="8088" y="630"/>
                  </a:lnTo>
                  <a:lnTo>
                    <a:pt x="8052" y="618"/>
                  </a:lnTo>
                  <a:lnTo>
                    <a:pt x="8028" y="612"/>
                  </a:lnTo>
                  <a:lnTo>
                    <a:pt x="8010" y="606"/>
                  </a:lnTo>
                  <a:lnTo>
                    <a:pt x="7968" y="606"/>
                  </a:lnTo>
                  <a:lnTo>
                    <a:pt x="7944" y="618"/>
                  </a:lnTo>
                  <a:lnTo>
                    <a:pt x="7938" y="630"/>
                  </a:lnTo>
                  <a:lnTo>
                    <a:pt x="7938" y="654"/>
                  </a:lnTo>
                  <a:lnTo>
                    <a:pt x="7944" y="666"/>
                  </a:lnTo>
                  <a:lnTo>
                    <a:pt x="7950" y="666"/>
                  </a:lnTo>
                  <a:lnTo>
                    <a:pt x="7962" y="672"/>
                  </a:lnTo>
                  <a:lnTo>
                    <a:pt x="7968" y="672"/>
                  </a:lnTo>
                  <a:lnTo>
                    <a:pt x="7980" y="666"/>
                  </a:lnTo>
                  <a:lnTo>
                    <a:pt x="7986" y="666"/>
                  </a:lnTo>
                  <a:close/>
                  <a:moveTo>
                    <a:pt x="162" y="1788"/>
                  </a:moveTo>
                  <a:lnTo>
                    <a:pt x="150" y="1788"/>
                  </a:lnTo>
                  <a:lnTo>
                    <a:pt x="138" y="1794"/>
                  </a:lnTo>
                  <a:lnTo>
                    <a:pt x="114" y="1794"/>
                  </a:lnTo>
                  <a:lnTo>
                    <a:pt x="108" y="1788"/>
                  </a:lnTo>
                  <a:lnTo>
                    <a:pt x="96" y="1788"/>
                  </a:lnTo>
                  <a:lnTo>
                    <a:pt x="96" y="1782"/>
                  </a:lnTo>
                  <a:lnTo>
                    <a:pt x="84" y="1782"/>
                  </a:lnTo>
                  <a:lnTo>
                    <a:pt x="84" y="1788"/>
                  </a:lnTo>
                  <a:lnTo>
                    <a:pt x="72" y="1800"/>
                  </a:lnTo>
                  <a:lnTo>
                    <a:pt x="12" y="1800"/>
                  </a:lnTo>
                  <a:lnTo>
                    <a:pt x="0" y="1812"/>
                  </a:lnTo>
                  <a:lnTo>
                    <a:pt x="0" y="1818"/>
                  </a:lnTo>
                  <a:lnTo>
                    <a:pt x="12" y="1830"/>
                  </a:lnTo>
                  <a:lnTo>
                    <a:pt x="6" y="1842"/>
                  </a:lnTo>
                  <a:lnTo>
                    <a:pt x="12" y="1848"/>
                  </a:lnTo>
                  <a:lnTo>
                    <a:pt x="18" y="1848"/>
                  </a:lnTo>
                  <a:lnTo>
                    <a:pt x="24" y="1842"/>
                  </a:lnTo>
                  <a:lnTo>
                    <a:pt x="48" y="1842"/>
                  </a:lnTo>
                  <a:lnTo>
                    <a:pt x="54" y="1848"/>
                  </a:lnTo>
                  <a:lnTo>
                    <a:pt x="66" y="1848"/>
                  </a:lnTo>
                  <a:lnTo>
                    <a:pt x="72" y="1854"/>
                  </a:lnTo>
                  <a:lnTo>
                    <a:pt x="162" y="1854"/>
                  </a:lnTo>
                  <a:lnTo>
                    <a:pt x="162" y="1848"/>
                  </a:lnTo>
                  <a:lnTo>
                    <a:pt x="168" y="1848"/>
                  </a:lnTo>
                  <a:lnTo>
                    <a:pt x="162" y="1830"/>
                  </a:lnTo>
                  <a:lnTo>
                    <a:pt x="174" y="1818"/>
                  </a:lnTo>
                  <a:lnTo>
                    <a:pt x="174" y="1800"/>
                  </a:lnTo>
                  <a:lnTo>
                    <a:pt x="168" y="1788"/>
                  </a:lnTo>
                  <a:lnTo>
                    <a:pt x="162" y="1788"/>
                  </a:lnTo>
                  <a:close/>
                  <a:moveTo>
                    <a:pt x="1038" y="90"/>
                  </a:moveTo>
                  <a:lnTo>
                    <a:pt x="1062" y="72"/>
                  </a:lnTo>
                  <a:lnTo>
                    <a:pt x="1032" y="72"/>
                  </a:lnTo>
                  <a:lnTo>
                    <a:pt x="1032" y="84"/>
                  </a:lnTo>
                  <a:lnTo>
                    <a:pt x="1038" y="90"/>
                  </a:lnTo>
                  <a:close/>
                  <a:moveTo>
                    <a:pt x="990" y="72"/>
                  </a:moveTo>
                  <a:lnTo>
                    <a:pt x="1074" y="54"/>
                  </a:lnTo>
                  <a:lnTo>
                    <a:pt x="1044" y="42"/>
                  </a:lnTo>
                  <a:lnTo>
                    <a:pt x="996" y="54"/>
                  </a:lnTo>
                  <a:lnTo>
                    <a:pt x="948" y="54"/>
                  </a:lnTo>
                  <a:lnTo>
                    <a:pt x="966" y="66"/>
                  </a:lnTo>
                  <a:lnTo>
                    <a:pt x="990" y="72"/>
                  </a:lnTo>
                  <a:close/>
                  <a:moveTo>
                    <a:pt x="1122" y="90"/>
                  </a:moveTo>
                  <a:lnTo>
                    <a:pt x="1128" y="78"/>
                  </a:lnTo>
                  <a:lnTo>
                    <a:pt x="1152" y="78"/>
                  </a:lnTo>
                  <a:lnTo>
                    <a:pt x="1164" y="66"/>
                  </a:lnTo>
                  <a:lnTo>
                    <a:pt x="1218" y="66"/>
                  </a:lnTo>
                  <a:lnTo>
                    <a:pt x="1218" y="60"/>
                  </a:lnTo>
                  <a:lnTo>
                    <a:pt x="1206" y="54"/>
                  </a:lnTo>
                  <a:lnTo>
                    <a:pt x="1182" y="54"/>
                  </a:lnTo>
                  <a:lnTo>
                    <a:pt x="1182" y="48"/>
                  </a:lnTo>
                  <a:lnTo>
                    <a:pt x="1176" y="48"/>
                  </a:lnTo>
                  <a:lnTo>
                    <a:pt x="1164" y="42"/>
                  </a:lnTo>
                  <a:lnTo>
                    <a:pt x="1140" y="42"/>
                  </a:lnTo>
                  <a:lnTo>
                    <a:pt x="1134" y="48"/>
                  </a:lnTo>
                  <a:lnTo>
                    <a:pt x="1128" y="60"/>
                  </a:lnTo>
                  <a:lnTo>
                    <a:pt x="1128" y="66"/>
                  </a:lnTo>
                  <a:lnTo>
                    <a:pt x="1122" y="66"/>
                  </a:lnTo>
                  <a:lnTo>
                    <a:pt x="1116" y="72"/>
                  </a:lnTo>
                  <a:lnTo>
                    <a:pt x="1104" y="72"/>
                  </a:lnTo>
                  <a:lnTo>
                    <a:pt x="1086" y="78"/>
                  </a:lnTo>
                  <a:lnTo>
                    <a:pt x="1080" y="78"/>
                  </a:lnTo>
                  <a:lnTo>
                    <a:pt x="1074" y="84"/>
                  </a:lnTo>
                  <a:lnTo>
                    <a:pt x="1080" y="84"/>
                  </a:lnTo>
                  <a:lnTo>
                    <a:pt x="1092" y="90"/>
                  </a:lnTo>
                  <a:lnTo>
                    <a:pt x="1122" y="90"/>
                  </a:lnTo>
                  <a:close/>
                  <a:moveTo>
                    <a:pt x="1176" y="78"/>
                  </a:moveTo>
                  <a:lnTo>
                    <a:pt x="1158" y="90"/>
                  </a:lnTo>
                  <a:lnTo>
                    <a:pt x="1176" y="102"/>
                  </a:lnTo>
                  <a:lnTo>
                    <a:pt x="1194" y="108"/>
                  </a:lnTo>
                  <a:lnTo>
                    <a:pt x="1248" y="102"/>
                  </a:lnTo>
                  <a:lnTo>
                    <a:pt x="1242" y="90"/>
                  </a:lnTo>
                  <a:lnTo>
                    <a:pt x="1212" y="90"/>
                  </a:lnTo>
                  <a:lnTo>
                    <a:pt x="1176" y="78"/>
                  </a:lnTo>
                  <a:close/>
                  <a:moveTo>
                    <a:pt x="7812" y="2436"/>
                  </a:moveTo>
                  <a:lnTo>
                    <a:pt x="7782" y="2400"/>
                  </a:lnTo>
                  <a:lnTo>
                    <a:pt x="7776" y="2400"/>
                  </a:lnTo>
                  <a:lnTo>
                    <a:pt x="7770" y="2394"/>
                  </a:lnTo>
                  <a:lnTo>
                    <a:pt x="7752" y="2388"/>
                  </a:lnTo>
                  <a:lnTo>
                    <a:pt x="7728" y="2364"/>
                  </a:lnTo>
                  <a:lnTo>
                    <a:pt x="7722" y="2352"/>
                  </a:lnTo>
                  <a:lnTo>
                    <a:pt x="7704" y="2298"/>
                  </a:lnTo>
                  <a:lnTo>
                    <a:pt x="7698" y="2286"/>
                  </a:lnTo>
                  <a:lnTo>
                    <a:pt x="7698" y="2274"/>
                  </a:lnTo>
                  <a:lnTo>
                    <a:pt x="7674" y="2250"/>
                  </a:lnTo>
                  <a:lnTo>
                    <a:pt x="7680" y="2244"/>
                  </a:lnTo>
                  <a:lnTo>
                    <a:pt x="7698" y="2244"/>
                  </a:lnTo>
                  <a:lnTo>
                    <a:pt x="7770" y="2268"/>
                  </a:lnTo>
                  <a:lnTo>
                    <a:pt x="7800" y="2280"/>
                  </a:lnTo>
                  <a:lnTo>
                    <a:pt x="7812" y="2286"/>
                  </a:lnTo>
                  <a:lnTo>
                    <a:pt x="7740" y="2232"/>
                  </a:lnTo>
                  <a:lnTo>
                    <a:pt x="7734" y="2226"/>
                  </a:lnTo>
                  <a:lnTo>
                    <a:pt x="7722" y="2202"/>
                  </a:lnTo>
                  <a:lnTo>
                    <a:pt x="7710" y="2196"/>
                  </a:lnTo>
                  <a:lnTo>
                    <a:pt x="7704" y="2184"/>
                  </a:lnTo>
                  <a:lnTo>
                    <a:pt x="7698" y="2178"/>
                  </a:lnTo>
                  <a:lnTo>
                    <a:pt x="7674" y="2166"/>
                  </a:lnTo>
                  <a:lnTo>
                    <a:pt x="7668" y="2160"/>
                  </a:lnTo>
                  <a:lnTo>
                    <a:pt x="7656" y="2154"/>
                  </a:lnTo>
                  <a:lnTo>
                    <a:pt x="7578" y="2070"/>
                  </a:lnTo>
                  <a:lnTo>
                    <a:pt x="7554" y="2070"/>
                  </a:lnTo>
                  <a:lnTo>
                    <a:pt x="7542" y="2040"/>
                  </a:lnTo>
                  <a:lnTo>
                    <a:pt x="7524" y="2040"/>
                  </a:lnTo>
                  <a:lnTo>
                    <a:pt x="7512" y="2028"/>
                  </a:lnTo>
                  <a:lnTo>
                    <a:pt x="7500" y="2004"/>
                  </a:lnTo>
                  <a:lnTo>
                    <a:pt x="7500" y="1980"/>
                  </a:lnTo>
                  <a:lnTo>
                    <a:pt x="7470" y="1944"/>
                  </a:lnTo>
                  <a:lnTo>
                    <a:pt x="7446" y="1950"/>
                  </a:lnTo>
                  <a:lnTo>
                    <a:pt x="7434" y="1920"/>
                  </a:lnTo>
                  <a:lnTo>
                    <a:pt x="7392" y="1890"/>
                  </a:lnTo>
                  <a:lnTo>
                    <a:pt x="7380" y="1866"/>
                  </a:lnTo>
                  <a:lnTo>
                    <a:pt x="7368" y="1860"/>
                  </a:lnTo>
                  <a:lnTo>
                    <a:pt x="7362" y="1854"/>
                  </a:lnTo>
                  <a:lnTo>
                    <a:pt x="7344" y="1854"/>
                  </a:lnTo>
                  <a:lnTo>
                    <a:pt x="7344" y="1860"/>
                  </a:lnTo>
                  <a:lnTo>
                    <a:pt x="7392" y="1908"/>
                  </a:lnTo>
                  <a:lnTo>
                    <a:pt x="7392" y="1914"/>
                  </a:lnTo>
                  <a:lnTo>
                    <a:pt x="7386" y="1914"/>
                  </a:lnTo>
                  <a:lnTo>
                    <a:pt x="7380" y="1908"/>
                  </a:lnTo>
                  <a:lnTo>
                    <a:pt x="7368" y="1908"/>
                  </a:lnTo>
                  <a:lnTo>
                    <a:pt x="7362" y="1914"/>
                  </a:lnTo>
                  <a:lnTo>
                    <a:pt x="7362" y="1926"/>
                  </a:lnTo>
                  <a:lnTo>
                    <a:pt x="7374" y="1950"/>
                  </a:lnTo>
                  <a:lnTo>
                    <a:pt x="7386" y="1962"/>
                  </a:lnTo>
                  <a:lnTo>
                    <a:pt x="7392" y="1974"/>
                  </a:lnTo>
                  <a:lnTo>
                    <a:pt x="7404" y="1980"/>
                  </a:lnTo>
                  <a:lnTo>
                    <a:pt x="7404" y="1992"/>
                  </a:lnTo>
                  <a:lnTo>
                    <a:pt x="7416" y="2016"/>
                  </a:lnTo>
                  <a:lnTo>
                    <a:pt x="7422" y="2022"/>
                  </a:lnTo>
                  <a:lnTo>
                    <a:pt x="7440" y="2034"/>
                  </a:lnTo>
                  <a:lnTo>
                    <a:pt x="7470" y="2052"/>
                  </a:lnTo>
                  <a:lnTo>
                    <a:pt x="7500" y="2076"/>
                  </a:lnTo>
                  <a:lnTo>
                    <a:pt x="7518" y="2100"/>
                  </a:lnTo>
                  <a:lnTo>
                    <a:pt x="7524" y="2112"/>
                  </a:lnTo>
                  <a:lnTo>
                    <a:pt x="7536" y="2130"/>
                  </a:lnTo>
                  <a:lnTo>
                    <a:pt x="7536" y="2142"/>
                  </a:lnTo>
                  <a:lnTo>
                    <a:pt x="7548" y="2154"/>
                  </a:lnTo>
                  <a:lnTo>
                    <a:pt x="7554" y="2166"/>
                  </a:lnTo>
                  <a:lnTo>
                    <a:pt x="7572" y="2184"/>
                  </a:lnTo>
                  <a:lnTo>
                    <a:pt x="7590" y="2208"/>
                  </a:lnTo>
                  <a:lnTo>
                    <a:pt x="7608" y="2238"/>
                  </a:lnTo>
                  <a:lnTo>
                    <a:pt x="7620" y="2262"/>
                  </a:lnTo>
                  <a:lnTo>
                    <a:pt x="7626" y="2268"/>
                  </a:lnTo>
                  <a:lnTo>
                    <a:pt x="7626" y="2280"/>
                  </a:lnTo>
                  <a:lnTo>
                    <a:pt x="7632" y="2292"/>
                  </a:lnTo>
                  <a:lnTo>
                    <a:pt x="7644" y="2304"/>
                  </a:lnTo>
                  <a:lnTo>
                    <a:pt x="7656" y="2304"/>
                  </a:lnTo>
                  <a:lnTo>
                    <a:pt x="7668" y="2310"/>
                  </a:lnTo>
                  <a:lnTo>
                    <a:pt x="7674" y="2322"/>
                  </a:lnTo>
                  <a:lnTo>
                    <a:pt x="7686" y="2334"/>
                  </a:lnTo>
                  <a:lnTo>
                    <a:pt x="7698" y="2358"/>
                  </a:lnTo>
                  <a:lnTo>
                    <a:pt x="7698" y="2376"/>
                  </a:lnTo>
                  <a:lnTo>
                    <a:pt x="7740" y="2412"/>
                  </a:lnTo>
                  <a:lnTo>
                    <a:pt x="7752" y="2466"/>
                  </a:lnTo>
                  <a:lnTo>
                    <a:pt x="7794" y="2508"/>
                  </a:lnTo>
                  <a:lnTo>
                    <a:pt x="7794" y="2502"/>
                  </a:lnTo>
                  <a:lnTo>
                    <a:pt x="7788" y="2496"/>
                  </a:lnTo>
                  <a:lnTo>
                    <a:pt x="7788" y="2484"/>
                  </a:lnTo>
                  <a:lnTo>
                    <a:pt x="7782" y="2472"/>
                  </a:lnTo>
                  <a:lnTo>
                    <a:pt x="7782" y="2460"/>
                  </a:lnTo>
                  <a:lnTo>
                    <a:pt x="7776" y="2448"/>
                  </a:lnTo>
                  <a:lnTo>
                    <a:pt x="7782" y="2442"/>
                  </a:lnTo>
                  <a:lnTo>
                    <a:pt x="7788" y="2442"/>
                  </a:lnTo>
                  <a:lnTo>
                    <a:pt x="7800" y="2454"/>
                  </a:lnTo>
                  <a:lnTo>
                    <a:pt x="7830" y="2454"/>
                  </a:lnTo>
                  <a:lnTo>
                    <a:pt x="7866" y="2496"/>
                  </a:lnTo>
                  <a:lnTo>
                    <a:pt x="7866" y="2472"/>
                  </a:lnTo>
                  <a:lnTo>
                    <a:pt x="7836" y="2430"/>
                  </a:lnTo>
                  <a:lnTo>
                    <a:pt x="7812" y="2436"/>
                  </a:lnTo>
                  <a:close/>
                  <a:moveTo>
                    <a:pt x="1344" y="84"/>
                  </a:moveTo>
                  <a:lnTo>
                    <a:pt x="1350" y="72"/>
                  </a:lnTo>
                  <a:lnTo>
                    <a:pt x="1308" y="66"/>
                  </a:lnTo>
                  <a:lnTo>
                    <a:pt x="1284" y="78"/>
                  </a:lnTo>
                  <a:lnTo>
                    <a:pt x="1290" y="90"/>
                  </a:lnTo>
                  <a:lnTo>
                    <a:pt x="1344" y="84"/>
                  </a:lnTo>
                  <a:close/>
                  <a:moveTo>
                    <a:pt x="9048" y="996"/>
                  </a:moveTo>
                  <a:lnTo>
                    <a:pt x="9036" y="984"/>
                  </a:lnTo>
                  <a:lnTo>
                    <a:pt x="9024" y="978"/>
                  </a:lnTo>
                  <a:lnTo>
                    <a:pt x="9006" y="972"/>
                  </a:lnTo>
                  <a:lnTo>
                    <a:pt x="8994" y="966"/>
                  </a:lnTo>
                  <a:lnTo>
                    <a:pt x="8982" y="966"/>
                  </a:lnTo>
                  <a:lnTo>
                    <a:pt x="8940" y="948"/>
                  </a:lnTo>
                  <a:lnTo>
                    <a:pt x="8898" y="948"/>
                  </a:lnTo>
                  <a:lnTo>
                    <a:pt x="8868" y="930"/>
                  </a:lnTo>
                  <a:lnTo>
                    <a:pt x="8778" y="924"/>
                  </a:lnTo>
                  <a:lnTo>
                    <a:pt x="8736" y="906"/>
                  </a:lnTo>
                  <a:lnTo>
                    <a:pt x="8700" y="906"/>
                  </a:lnTo>
                  <a:lnTo>
                    <a:pt x="8754" y="942"/>
                  </a:lnTo>
                  <a:lnTo>
                    <a:pt x="8808" y="966"/>
                  </a:lnTo>
                  <a:lnTo>
                    <a:pt x="8796" y="966"/>
                  </a:lnTo>
                  <a:lnTo>
                    <a:pt x="8784" y="972"/>
                  </a:lnTo>
                  <a:lnTo>
                    <a:pt x="8754" y="972"/>
                  </a:lnTo>
                  <a:lnTo>
                    <a:pt x="8730" y="960"/>
                  </a:lnTo>
                  <a:lnTo>
                    <a:pt x="8676" y="906"/>
                  </a:lnTo>
                  <a:lnTo>
                    <a:pt x="8580" y="870"/>
                  </a:lnTo>
                  <a:lnTo>
                    <a:pt x="8496" y="846"/>
                  </a:lnTo>
                  <a:lnTo>
                    <a:pt x="8442" y="834"/>
                  </a:lnTo>
                  <a:lnTo>
                    <a:pt x="8370" y="822"/>
                  </a:lnTo>
                  <a:lnTo>
                    <a:pt x="8280" y="804"/>
                  </a:lnTo>
                  <a:lnTo>
                    <a:pt x="8190" y="780"/>
                  </a:lnTo>
                  <a:lnTo>
                    <a:pt x="8112" y="762"/>
                  </a:lnTo>
                  <a:lnTo>
                    <a:pt x="8052" y="750"/>
                  </a:lnTo>
                  <a:lnTo>
                    <a:pt x="7998" y="738"/>
                  </a:lnTo>
                  <a:lnTo>
                    <a:pt x="7956" y="732"/>
                  </a:lnTo>
                  <a:lnTo>
                    <a:pt x="7758" y="732"/>
                  </a:lnTo>
                  <a:lnTo>
                    <a:pt x="7746" y="714"/>
                  </a:lnTo>
                  <a:lnTo>
                    <a:pt x="7698" y="720"/>
                  </a:lnTo>
                  <a:lnTo>
                    <a:pt x="7680" y="708"/>
                  </a:lnTo>
                  <a:lnTo>
                    <a:pt x="7626" y="708"/>
                  </a:lnTo>
                  <a:lnTo>
                    <a:pt x="7650" y="726"/>
                  </a:lnTo>
                  <a:lnTo>
                    <a:pt x="7644" y="744"/>
                  </a:lnTo>
                  <a:lnTo>
                    <a:pt x="7656" y="744"/>
                  </a:lnTo>
                  <a:lnTo>
                    <a:pt x="7680" y="756"/>
                  </a:lnTo>
                  <a:lnTo>
                    <a:pt x="7716" y="762"/>
                  </a:lnTo>
                  <a:lnTo>
                    <a:pt x="7740" y="774"/>
                  </a:lnTo>
                  <a:lnTo>
                    <a:pt x="7758" y="786"/>
                  </a:lnTo>
                  <a:lnTo>
                    <a:pt x="7752" y="798"/>
                  </a:lnTo>
                  <a:lnTo>
                    <a:pt x="7728" y="804"/>
                  </a:lnTo>
                  <a:lnTo>
                    <a:pt x="7698" y="804"/>
                  </a:lnTo>
                  <a:lnTo>
                    <a:pt x="7686" y="798"/>
                  </a:lnTo>
                  <a:lnTo>
                    <a:pt x="7680" y="792"/>
                  </a:lnTo>
                  <a:lnTo>
                    <a:pt x="7656" y="774"/>
                  </a:lnTo>
                  <a:lnTo>
                    <a:pt x="7584" y="774"/>
                  </a:lnTo>
                  <a:lnTo>
                    <a:pt x="7530" y="738"/>
                  </a:lnTo>
                  <a:lnTo>
                    <a:pt x="7524" y="738"/>
                  </a:lnTo>
                  <a:lnTo>
                    <a:pt x="7518" y="744"/>
                  </a:lnTo>
                  <a:lnTo>
                    <a:pt x="7506" y="744"/>
                  </a:lnTo>
                  <a:lnTo>
                    <a:pt x="7500" y="750"/>
                  </a:lnTo>
                  <a:lnTo>
                    <a:pt x="7446" y="750"/>
                  </a:lnTo>
                  <a:lnTo>
                    <a:pt x="7440" y="738"/>
                  </a:lnTo>
                  <a:lnTo>
                    <a:pt x="7344" y="744"/>
                  </a:lnTo>
                  <a:lnTo>
                    <a:pt x="7320" y="726"/>
                  </a:lnTo>
                  <a:lnTo>
                    <a:pt x="7314" y="732"/>
                  </a:lnTo>
                  <a:lnTo>
                    <a:pt x="7212" y="732"/>
                  </a:lnTo>
                  <a:lnTo>
                    <a:pt x="7206" y="738"/>
                  </a:lnTo>
                  <a:lnTo>
                    <a:pt x="7212" y="744"/>
                  </a:lnTo>
                  <a:lnTo>
                    <a:pt x="7218" y="756"/>
                  </a:lnTo>
                  <a:lnTo>
                    <a:pt x="7254" y="792"/>
                  </a:lnTo>
                  <a:lnTo>
                    <a:pt x="7248" y="792"/>
                  </a:lnTo>
                  <a:lnTo>
                    <a:pt x="7242" y="786"/>
                  </a:lnTo>
                  <a:lnTo>
                    <a:pt x="7230" y="780"/>
                  </a:lnTo>
                  <a:lnTo>
                    <a:pt x="7218" y="768"/>
                  </a:lnTo>
                  <a:lnTo>
                    <a:pt x="7206" y="762"/>
                  </a:lnTo>
                  <a:lnTo>
                    <a:pt x="7194" y="750"/>
                  </a:lnTo>
                  <a:lnTo>
                    <a:pt x="7176" y="744"/>
                  </a:lnTo>
                  <a:lnTo>
                    <a:pt x="7104" y="732"/>
                  </a:lnTo>
                  <a:lnTo>
                    <a:pt x="7086" y="732"/>
                  </a:lnTo>
                  <a:lnTo>
                    <a:pt x="7086" y="726"/>
                  </a:lnTo>
                  <a:lnTo>
                    <a:pt x="7056" y="696"/>
                  </a:lnTo>
                  <a:lnTo>
                    <a:pt x="7032" y="684"/>
                  </a:lnTo>
                  <a:lnTo>
                    <a:pt x="6990" y="666"/>
                  </a:lnTo>
                  <a:lnTo>
                    <a:pt x="6948" y="660"/>
                  </a:lnTo>
                  <a:lnTo>
                    <a:pt x="6912" y="654"/>
                  </a:lnTo>
                  <a:lnTo>
                    <a:pt x="6882" y="654"/>
                  </a:lnTo>
                  <a:lnTo>
                    <a:pt x="6864" y="648"/>
                  </a:lnTo>
                  <a:lnTo>
                    <a:pt x="6834" y="648"/>
                  </a:lnTo>
                  <a:lnTo>
                    <a:pt x="6786" y="636"/>
                  </a:lnTo>
                  <a:lnTo>
                    <a:pt x="6774" y="642"/>
                  </a:lnTo>
                  <a:lnTo>
                    <a:pt x="6714" y="642"/>
                  </a:lnTo>
                  <a:lnTo>
                    <a:pt x="6696" y="660"/>
                  </a:lnTo>
                  <a:lnTo>
                    <a:pt x="6684" y="666"/>
                  </a:lnTo>
                  <a:lnTo>
                    <a:pt x="6648" y="666"/>
                  </a:lnTo>
                  <a:lnTo>
                    <a:pt x="6630" y="660"/>
                  </a:lnTo>
                  <a:lnTo>
                    <a:pt x="6594" y="660"/>
                  </a:lnTo>
                  <a:lnTo>
                    <a:pt x="6582" y="654"/>
                  </a:lnTo>
                  <a:lnTo>
                    <a:pt x="6576" y="648"/>
                  </a:lnTo>
                  <a:lnTo>
                    <a:pt x="6552" y="636"/>
                  </a:lnTo>
                  <a:lnTo>
                    <a:pt x="6534" y="630"/>
                  </a:lnTo>
                  <a:lnTo>
                    <a:pt x="6522" y="624"/>
                  </a:lnTo>
                  <a:lnTo>
                    <a:pt x="6498" y="624"/>
                  </a:lnTo>
                  <a:lnTo>
                    <a:pt x="6486" y="630"/>
                  </a:lnTo>
                  <a:lnTo>
                    <a:pt x="6474" y="612"/>
                  </a:lnTo>
                  <a:lnTo>
                    <a:pt x="6438" y="612"/>
                  </a:lnTo>
                  <a:lnTo>
                    <a:pt x="6372" y="606"/>
                  </a:lnTo>
                  <a:lnTo>
                    <a:pt x="6408" y="594"/>
                  </a:lnTo>
                  <a:lnTo>
                    <a:pt x="6372" y="570"/>
                  </a:lnTo>
                  <a:lnTo>
                    <a:pt x="6360" y="570"/>
                  </a:lnTo>
                  <a:lnTo>
                    <a:pt x="6324" y="564"/>
                  </a:lnTo>
                  <a:lnTo>
                    <a:pt x="6282" y="558"/>
                  </a:lnTo>
                  <a:lnTo>
                    <a:pt x="6246" y="558"/>
                  </a:lnTo>
                  <a:lnTo>
                    <a:pt x="6228" y="564"/>
                  </a:lnTo>
                  <a:lnTo>
                    <a:pt x="6228" y="594"/>
                  </a:lnTo>
                  <a:lnTo>
                    <a:pt x="6222" y="600"/>
                  </a:lnTo>
                  <a:lnTo>
                    <a:pt x="6192" y="600"/>
                  </a:lnTo>
                  <a:lnTo>
                    <a:pt x="6180" y="594"/>
                  </a:lnTo>
                  <a:lnTo>
                    <a:pt x="6168" y="594"/>
                  </a:lnTo>
                  <a:lnTo>
                    <a:pt x="6186" y="582"/>
                  </a:lnTo>
                  <a:lnTo>
                    <a:pt x="6168" y="570"/>
                  </a:lnTo>
                  <a:lnTo>
                    <a:pt x="6096" y="570"/>
                  </a:lnTo>
                  <a:lnTo>
                    <a:pt x="6114" y="558"/>
                  </a:lnTo>
                  <a:lnTo>
                    <a:pt x="6156" y="558"/>
                  </a:lnTo>
                  <a:lnTo>
                    <a:pt x="6216" y="588"/>
                  </a:lnTo>
                  <a:lnTo>
                    <a:pt x="6216" y="564"/>
                  </a:lnTo>
                  <a:lnTo>
                    <a:pt x="6162" y="540"/>
                  </a:lnTo>
                  <a:lnTo>
                    <a:pt x="6048" y="546"/>
                  </a:lnTo>
                  <a:lnTo>
                    <a:pt x="6048" y="534"/>
                  </a:lnTo>
                  <a:lnTo>
                    <a:pt x="5928" y="540"/>
                  </a:lnTo>
                  <a:lnTo>
                    <a:pt x="5880" y="522"/>
                  </a:lnTo>
                  <a:lnTo>
                    <a:pt x="5862" y="522"/>
                  </a:lnTo>
                  <a:lnTo>
                    <a:pt x="5898" y="546"/>
                  </a:lnTo>
                  <a:lnTo>
                    <a:pt x="5850" y="546"/>
                  </a:lnTo>
                  <a:lnTo>
                    <a:pt x="5838" y="552"/>
                  </a:lnTo>
                  <a:lnTo>
                    <a:pt x="5832" y="552"/>
                  </a:lnTo>
                  <a:lnTo>
                    <a:pt x="5832" y="558"/>
                  </a:lnTo>
                  <a:lnTo>
                    <a:pt x="5844" y="564"/>
                  </a:lnTo>
                  <a:lnTo>
                    <a:pt x="5850" y="570"/>
                  </a:lnTo>
                  <a:lnTo>
                    <a:pt x="5862" y="576"/>
                  </a:lnTo>
                  <a:lnTo>
                    <a:pt x="5892" y="576"/>
                  </a:lnTo>
                  <a:lnTo>
                    <a:pt x="5892" y="582"/>
                  </a:lnTo>
                  <a:lnTo>
                    <a:pt x="5952" y="618"/>
                  </a:lnTo>
                  <a:lnTo>
                    <a:pt x="5904" y="618"/>
                  </a:lnTo>
                  <a:lnTo>
                    <a:pt x="5898" y="612"/>
                  </a:lnTo>
                  <a:lnTo>
                    <a:pt x="5886" y="606"/>
                  </a:lnTo>
                  <a:lnTo>
                    <a:pt x="5874" y="606"/>
                  </a:lnTo>
                  <a:lnTo>
                    <a:pt x="5862" y="600"/>
                  </a:lnTo>
                  <a:lnTo>
                    <a:pt x="5844" y="618"/>
                  </a:lnTo>
                  <a:lnTo>
                    <a:pt x="5868" y="636"/>
                  </a:lnTo>
                  <a:lnTo>
                    <a:pt x="5814" y="630"/>
                  </a:lnTo>
                  <a:lnTo>
                    <a:pt x="5808" y="630"/>
                  </a:lnTo>
                  <a:lnTo>
                    <a:pt x="5802" y="624"/>
                  </a:lnTo>
                  <a:lnTo>
                    <a:pt x="5784" y="618"/>
                  </a:lnTo>
                  <a:lnTo>
                    <a:pt x="5766" y="618"/>
                  </a:lnTo>
                  <a:lnTo>
                    <a:pt x="5754" y="612"/>
                  </a:lnTo>
                  <a:lnTo>
                    <a:pt x="5736" y="606"/>
                  </a:lnTo>
                  <a:lnTo>
                    <a:pt x="5724" y="606"/>
                  </a:lnTo>
                  <a:lnTo>
                    <a:pt x="5712" y="612"/>
                  </a:lnTo>
                  <a:lnTo>
                    <a:pt x="5700" y="612"/>
                  </a:lnTo>
                  <a:lnTo>
                    <a:pt x="5688" y="618"/>
                  </a:lnTo>
                  <a:lnTo>
                    <a:pt x="5682" y="624"/>
                  </a:lnTo>
                  <a:lnTo>
                    <a:pt x="5676" y="624"/>
                  </a:lnTo>
                  <a:lnTo>
                    <a:pt x="5610" y="618"/>
                  </a:lnTo>
                  <a:lnTo>
                    <a:pt x="5604" y="618"/>
                  </a:lnTo>
                  <a:lnTo>
                    <a:pt x="5598" y="612"/>
                  </a:lnTo>
                  <a:lnTo>
                    <a:pt x="5562" y="594"/>
                  </a:lnTo>
                  <a:lnTo>
                    <a:pt x="5556" y="594"/>
                  </a:lnTo>
                  <a:lnTo>
                    <a:pt x="5550" y="588"/>
                  </a:lnTo>
                  <a:lnTo>
                    <a:pt x="5538" y="588"/>
                  </a:lnTo>
                  <a:lnTo>
                    <a:pt x="5538" y="606"/>
                  </a:lnTo>
                  <a:lnTo>
                    <a:pt x="5544" y="612"/>
                  </a:lnTo>
                  <a:lnTo>
                    <a:pt x="5550" y="624"/>
                  </a:lnTo>
                  <a:lnTo>
                    <a:pt x="5556" y="630"/>
                  </a:lnTo>
                  <a:lnTo>
                    <a:pt x="5562" y="642"/>
                  </a:lnTo>
                  <a:lnTo>
                    <a:pt x="5562" y="660"/>
                  </a:lnTo>
                  <a:lnTo>
                    <a:pt x="5556" y="666"/>
                  </a:lnTo>
                  <a:lnTo>
                    <a:pt x="5532" y="660"/>
                  </a:lnTo>
                  <a:lnTo>
                    <a:pt x="5424" y="624"/>
                  </a:lnTo>
                  <a:lnTo>
                    <a:pt x="5412" y="618"/>
                  </a:lnTo>
                  <a:lnTo>
                    <a:pt x="5406" y="618"/>
                  </a:lnTo>
                  <a:lnTo>
                    <a:pt x="5400" y="612"/>
                  </a:lnTo>
                  <a:lnTo>
                    <a:pt x="5394" y="600"/>
                  </a:lnTo>
                  <a:lnTo>
                    <a:pt x="5382" y="594"/>
                  </a:lnTo>
                  <a:lnTo>
                    <a:pt x="5376" y="588"/>
                  </a:lnTo>
                  <a:lnTo>
                    <a:pt x="5376" y="606"/>
                  </a:lnTo>
                  <a:lnTo>
                    <a:pt x="5322" y="588"/>
                  </a:lnTo>
                  <a:lnTo>
                    <a:pt x="5292" y="570"/>
                  </a:lnTo>
                  <a:lnTo>
                    <a:pt x="5298" y="570"/>
                  </a:lnTo>
                  <a:lnTo>
                    <a:pt x="5304" y="576"/>
                  </a:lnTo>
                  <a:lnTo>
                    <a:pt x="5328" y="576"/>
                  </a:lnTo>
                  <a:lnTo>
                    <a:pt x="5340" y="582"/>
                  </a:lnTo>
                  <a:lnTo>
                    <a:pt x="5352" y="582"/>
                  </a:lnTo>
                  <a:lnTo>
                    <a:pt x="5358" y="576"/>
                  </a:lnTo>
                  <a:lnTo>
                    <a:pt x="5358" y="570"/>
                  </a:lnTo>
                  <a:lnTo>
                    <a:pt x="5346" y="564"/>
                  </a:lnTo>
                  <a:lnTo>
                    <a:pt x="5334" y="552"/>
                  </a:lnTo>
                  <a:lnTo>
                    <a:pt x="5292" y="552"/>
                  </a:lnTo>
                  <a:lnTo>
                    <a:pt x="5304" y="540"/>
                  </a:lnTo>
                  <a:lnTo>
                    <a:pt x="5298" y="534"/>
                  </a:lnTo>
                  <a:lnTo>
                    <a:pt x="5286" y="528"/>
                  </a:lnTo>
                  <a:lnTo>
                    <a:pt x="5256" y="528"/>
                  </a:lnTo>
                  <a:lnTo>
                    <a:pt x="5268" y="510"/>
                  </a:lnTo>
                  <a:lnTo>
                    <a:pt x="5262" y="510"/>
                  </a:lnTo>
                  <a:lnTo>
                    <a:pt x="5256" y="504"/>
                  </a:lnTo>
                  <a:lnTo>
                    <a:pt x="5232" y="504"/>
                  </a:lnTo>
                  <a:lnTo>
                    <a:pt x="5220" y="498"/>
                  </a:lnTo>
                  <a:lnTo>
                    <a:pt x="5208" y="498"/>
                  </a:lnTo>
                  <a:lnTo>
                    <a:pt x="5202" y="492"/>
                  </a:lnTo>
                  <a:lnTo>
                    <a:pt x="5190" y="492"/>
                  </a:lnTo>
                  <a:lnTo>
                    <a:pt x="5184" y="486"/>
                  </a:lnTo>
                  <a:lnTo>
                    <a:pt x="5142" y="486"/>
                  </a:lnTo>
                  <a:lnTo>
                    <a:pt x="5130" y="492"/>
                  </a:lnTo>
                  <a:lnTo>
                    <a:pt x="5094" y="492"/>
                  </a:lnTo>
                  <a:lnTo>
                    <a:pt x="5076" y="486"/>
                  </a:lnTo>
                  <a:lnTo>
                    <a:pt x="5070" y="480"/>
                  </a:lnTo>
                  <a:lnTo>
                    <a:pt x="5064" y="480"/>
                  </a:lnTo>
                  <a:lnTo>
                    <a:pt x="5040" y="486"/>
                  </a:lnTo>
                  <a:lnTo>
                    <a:pt x="5040" y="474"/>
                  </a:lnTo>
                  <a:lnTo>
                    <a:pt x="4992" y="468"/>
                  </a:lnTo>
                  <a:lnTo>
                    <a:pt x="4980" y="456"/>
                  </a:lnTo>
                  <a:lnTo>
                    <a:pt x="4974" y="474"/>
                  </a:lnTo>
                  <a:lnTo>
                    <a:pt x="4956" y="480"/>
                  </a:lnTo>
                  <a:lnTo>
                    <a:pt x="4986" y="498"/>
                  </a:lnTo>
                  <a:lnTo>
                    <a:pt x="5010" y="528"/>
                  </a:lnTo>
                  <a:lnTo>
                    <a:pt x="4962" y="522"/>
                  </a:lnTo>
                  <a:lnTo>
                    <a:pt x="4956" y="516"/>
                  </a:lnTo>
                  <a:lnTo>
                    <a:pt x="4890" y="522"/>
                  </a:lnTo>
                  <a:lnTo>
                    <a:pt x="4872" y="528"/>
                  </a:lnTo>
                  <a:lnTo>
                    <a:pt x="4872" y="516"/>
                  </a:lnTo>
                  <a:lnTo>
                    <a:pt x="4824" y="522"/>
                  </a:lnTo>
                  <a:lnTo>
                    <a:pt x="4818" y="510"/>
                  </a:lnTo>
                  <a:lnTo>
                    <a:pt x="4764" y="510"/>
                  </a:lnTo>
                  <a:lnTo>
                    <a:pt x="4728" y="504"/>
                  </a:lnTo>
                  <a:lnTo>
                    <a:pt x="4746" y="480"/>
                  </a:lnTo>
                  <a:lnTo>
                    <a:pt x="4620" y="480"/>
                  </a:lnTo>
                  <a:lnTo>
                    <a:pt x="4608" y="468"/>
                  </a:lnTo>
                  <a:lnTo>
                    <a:pt x="4602" y="474"/>
                  </a:lnTo>
                  <a:lnTo>
                    <a:pt x="4590" y="468"/>
                  </a:lnTo>
                  <a:lnTo>
                    <a:pt x="4542" y="474"/>
                  </a:lnTo>
                  <a:lnTo>
                    <a:pt x="4548" y="486"/>
                  </a:lnTo>
                  <a:lnTo>
                    <a:pt x="4488" y="480"/>
                  </a:lnTo>
                  <a:lnTo>
                    <a:pt x="4476" y="486"/>
                  </a:lnTo>
                  <a:lnTo>
                    <a:pt x="4506" y="498"/>
                  </a:lnTo>
                  <a:lnTo>
                    <a:pt x="4464" y="492"/>
                  </a:lnTo>
                  <a:lnTo>
                    <a:pt x="4464" y="474"/>
                  </a:lnTo>
                  <a:lnTo>
                    <a:pt x="4434" y="456"/>
                  </a:lnTo>
                  <a:lnTo>
                    <a:pt x="4416" y="456"/>
                  </a:lnTo>
                  <a:lnTo>
                    <a:pt x="4428" y="474"/>
                  </a:lnTo>
                  <a:lnTo>
                    <a:pt x="4374" y="474"/>
                  </a:lnTo>
                  <a:lnTo>
                    <a:pt x="4368" y="468"/>
                  </a:lnTo>
                  <a:lnTo>
                    <a:pt x="4356" y="468"/>
                  </a:lnTo>
                  <a:lnTo>
                    <a:pt x="4350" y="456"/>
                  </a:lnTo>
                  <a:lnTo>
                    <a:pt x="4320" y="456"/>
                  </a:lnTo>
                  <a:lnTo>
                    <a:pt x="4296" y="444"/>
                  </a:lnTo>
                  <a:lnTo>
                    <a:pt x="4266" y="468"/>
                  </a:lnTo>
                  <a:lnTo>
                    <a:pt x="4320" y="474"/>
                  </a:lnTo>
                  <a:lnTo>
                    <a:pt x="4332" y="474"/>
                  </a:lnTo>
                  <a:lnTo>
                    <a:pt x="4326" y="480"/>
                  </a:lnTo>
                  <a:lnTo>
                    <a:pt x="4314" y="486"/>
                  </a:lnTo>
                  <a:lnTo>
                    <a:pt x="4308" y="492"/>
                  </a:lnTo>
                  <a:lnTo>
                    <a:pt x="4272" y="492"/>
                  </a:lnTo>
                  <a:lnTo>
                    <a:pt x="4266" y="498"/>
                  </a:lnTo>
                  <a:lnTo>
                    <a:pt x="4254" y="504"/>
                  </a:lnTo>
                  <a:lnTo>
                    <a:pt x="4182" y="504"/>
                  </a:lnTo>
                  <a:lnTo>
                    <a:pt x="4146" y="510"/>
                  </a:lnTo>
                  <a:lnTo>
                    <a:pt x="4134" y="534"/>
                  </a:lnTo>
                  <a:lnTo>
                    <a:pt x="4110" y="528"/>
                  </a:lnTo>
                  <a:lnTo>
                    <a:pt x="4110" y="516"/>
                  </a:lnTo>
                  <a:lnTo>
                    <a:pt x="4116" y="504"/>
                  </a:lnTo>
                  <a:lnTo>
                    <a:pt x="4122" y="498"/>
                  </a:lnTo>
                  <a:lnTo>
                    <a:pt x="4134" y="492"/>
                  </a:lnTo>
                  <a:lnTo>
                    <a:pt x="4152" y="492"/>
                  </a:lnTo>
                  <a:lnTo>
                    <a:pt x="4164" y="480"/>
                  </a:lnTo>
                  <a:lnTo>
                    <a:pt x="4206" y="474"/>
                  </a:lnTo>
                  <a:lnTo>
                    <a:pt x="4248" y="438"/>
                  </a:lnTo>
                  <a:lnTo>
                    <a:pt x="4248" y="426"/>
                  </a:lnTo>
                  <a:lnTo>
                    <a:pt x="4254" y="420"/>
                  </a:lnTo>
                  <a:lnTo>
                    <a:pt x="4266" y="414"/>
                  </a:lnTo>
                  <a:lnTo>
                    <a:pt x="4278" y="414"/>
                  </a:lnTo>
                  <a:lnTo>
                    <a:pt x="4290" y="408"/>
                  </a:lnTo>
                  <a:lnTo>
                    <a:pt x="4302" y="408"/>
                  </a:lnTo>
                  <a:lnTo>
                    <a:pt x="4320" y="402"/>
                  </a:lnTo>
                  <a:lnTo>
                    <a:pt x="4332" y="402"/>
                  </a:lnTo>
                  <a:lnTo>
                    <a:pt x="4344" y="396"/>
                  </a:lnTo>
                  <a:lnTo>
                    <a:pt x="4350" y="390"/>
                  </a:lnTo>
                  <a:lnTo>
                    <a:pt x="4356" y="378"/>
                  </a:lnTo>
                  <a:lnTo>
                    <a:pt x="4350" y="366"/>
                  </a:lnTo>
                  <a:lnTo>
                    <a:pt x="4344" y="360"/>
                  </a:lnTo>
                  <a:lnTo>
                    <a:pt x="4332" y="354"/>
                  </a:lnTo>
                  <a:lnTo>
                    <a:pt x="4326" y="348"/>
                  </a:lnTo>
                  <a:lnTo>
                    <a:pt x="4290" y="348"/>
                  </a:lnTo>
                  <a:lnTo>
                    <a:pt x="4320" y="336"/>
                  </a:lnTo>
                  <a:lnTo>
                    <a:pt x="4314" y="330"/>
                  </a:lnTo>
                  <a:lnTo>
                    <a:pt x="4302" y="324"/>
                  </a:lnTo>
                  <a:lnTo>
                    <a:pt x="4290" y="312"/>
                  </a:lnTo>
                  <a:lnTo>
                    <a:pt x="4284" y="312"/>
                  </a:lnTo>
                  <a:lnTo>
                    <a:pt x="4278" y="318"/>
                  </a:lnTo>
                  <a:lnTo>
                    <a:pt x="4254" y="318"/>
                  </a:lnTo>
                  <a:lnTo>
                    <a:pt x="4248" y="312"/>
                  </a:lnTo>
                  <a:lnTo>
                    <a:pt x="4242" y="300"/>
                  </a:lnTo>
                  <a:lnTo>
                    <a:pt x="4236" y="294"/>
                  </a:lnTo>
                  <a:lnTo>
                    <a:pt x="4194" y="294"/>
                  </a:lnTo>
                  <a:lnTo>
                    <a:pt x="4188" y="300"/>
                  </a:lnTo>
                  <a:lnTo>
                    <a:pt x="4182" y="300"/>
                  </a:lnTo>
                  <a:lnTo>
                    <a:pt x="4128" y="288"/>
                  </a:lnTo>
                  <a:lnTo>
                    <a:pt x="3990" y="282"/>
                  </a:lnTo>
                  <a:lnTo>
                    <a:pt x="3990" y="300"/>
                  </a:lnTo>
                  <a:lnTo>
                    <a:pt x="3924" y="300"/>
                  </a:lnTo>
                  <a:lnTo>
                    <a:pt x="3942" y="282"/>
                  </a:lnTo>
                  <a:lnTo>
                    <a:pt x="3942" y="276"/>
                  </a:lnTo>
                  <a:lnTo>
                    <a:pt x="3936" y="270"/>
                  </a:lnTo>
                  <a:lnTo>
                    <a:pt x="3912" y="264"/>
                  </a:lnTo>
                  <a:lnTo>
                    <a:pt x="3882" y="264"/>
                  </a:lnTo>
                  <a:lnTo>
                    <a:pt x="3852" y="270"/>
                  </a:lnTo>
                  <a:lnTo>
                    <a:pt x="3840" y="270"/>
                  </a:lnTo>
                  <a:lnTo>
                    <a:pt x="3780" y="264"/>
                  </a:lnTo>
                  <a:lnTo>
                    <a:pt x="3792" y="264"/>
                  </a:lnTo>
                  <a:lnTo>
                    <a:pt x="3810" y="258"/>
                  </a:lnTo>
                  <a:lnTo>
                    <a:pt x="3822" y="258"/>
                  </a:lnTo>
                  <a:lnTo>
                    <a:pt x="3834" y="252"/>
                  </a:lnTo>
                  <a:lnTo>
                    <a:pt x="3840" y="252"/>
                  </a:lnTo>
                  <a:lnTo>
                    <a:pt x="3840" y="246"/>
                  </a:lnTo>
                  <a:lnTo>
                    <a:pt x="3834" y="240"/>
                  </a:lnTo>
                  <a:lnTo>
                    <a:pt x="3822" y="240"/>
                  </a:lnTo>
                  <a:lnTo>
                    <a:pt x="3804" y="234"/>
                  </a:lnTo>
                  <a:lnTo>
                    <a:pt x="3762" y="234"/>
                  </a:lnTo>
                  <a:lnTo>
                    <a:pt x="3720" y="228"/>
                  </a:lnTo>
                  <a:lnTo>
                    <a:pt x="3714" y="240"/>
                  </a:lnTo>
                  <a:lnTo>
                    <a:pt x="3684" y="240"/>
                  </a:lnTo>
                  <a:lnTo>
                    <a:pt x="3672" y="246"/>
                  </a:lnTo>
                  <a:lnTo>
                    <a:pt x="3660" y="246"/>
                  </a:lnTo>
                  <a:lnTo>
                    <a:pt x="3648" y="252"/>
                  </a:lnTo>
                  <a:lnTo>
                    <a:pt x="3648" y="258"/>
                  </a:lnTo>
                  <a:lnTo>
                    <a:pt x="3654" y="270"/>
                  </a:lnTo>
                  <a:lnTo>
                    <a:pt x="3678" y="282"/>
                  </a:lnTo>
                  <a:lnTo>
                    <a:pt x="3696" y="294"/>
                  </a:lnTo>
                  <a:lnTo>
                    <a:pt x="3708" y="294"/>
                  </a:lnTo>
                  <a:lnTo>
                    <a:pt x="3714" y="300"/>
                  </a:lnTo>
                  <a:lnTo>
                    <a:pt x="3720" y="300"/>
                  </a:lnTo>
                  <a:lnTo>
                    <a:pt x="3576" y="294"/>
                  </a:lnTo>
                  <a:lnTo>
                    <a:pt x="3630" y="312"/>
                  </a:lnTo>
                  <a:lnTo>
                    <a:pt x="3576" y="324"/>
                  </a:lnTo>
                  <a:lnTo>
                    <a:pt x="3564" y="330"/>
                  </a:lnTo>
                  <a:lnTo>
                    <a:pt x="3534" y="336"/>
                  </a:lnTo>
                  <a:lnTo>
                    <a:pt x="3498" y="342"/>
                  </a:lnTo>
                  <a:lnTo>
                    <a:pt x="3474" y="342"/>
                  </a:lnTo>
                  <a:lnTo>
                    <a:pt x="3468" y="336"/>
                  </a:lnTo>
                  <a:lnTo>
                    <a:pt x="3474" y="324"/>
                  </a:lnTo>
                  <a:lnTo>
                    <a:pt x="3486" y="312"/>
                  </a:lnTo>
                  <a:lnTo>
                    <a:pt x="3420" y="312"/>
                  </a:lnTo>
                  <a:lnTo>
                    <a:pt x="3408" y="318"/>
                  </a:lnTo>
                  <a:lnTo>
                    <a:pt x="3390" y="318"/>
                  </a:lnTo>
                  <a:lnTo>
                    <a:pt x="3378" y="324"/>
                  </a:lnTo>
                  <a:lnTo>
                    <a:pt x="3366" y="336"/>
                  </a:lnTo>
                  <a:lnTo>
                    <a:pt x="3348" y="336"/>
                  </a:lnTo>
                  <a:lnTo>
                    <a:pt x="3318" y="342"/>
                  </a:lnTo>
                  <a:lnTo>
                    <a:pt x="3276" y="342"/>
                  </a:lnTo>
                  <a:lnTo>
                    <a:pt x="3246" y="348"/>
                  </a:lnTo>
                  <a:lnTo>
                    <a:pt x="3234" y="354"/>
                  </a:lnTo>
                  <a:lnTo>
                    <a:pt x="3216" y="354"/>
                  </a:lnTo>
                  <a:lnTo>
                    <a:pt x="3204" y="360"/>
                  </a:lnTo>
                  <a:lnTo>
                    <a:pt x="3186" y="360"/>
                  </a:lnTo>
                  <a:lnTo>
                    <a:pt x="3180" y="366"/>
                  </a:lnTo>
                  <a:lnTo>
                    <a:pt x="3174" y="366"/>
                  </a:lnTo>
                  <a:lnTo>
                    <a:pt x="3132" y="396"/>
                  </a:lnTo>
                  <a:lnTo>
                    <a:pt x="3114" y="396"/>
                  </a:lnTo>
                  <a:lnTo>
                    <a:pt x="3108" y="402"/>
                  </a:lnTo>
                  <a:lnTo>
                    <a:pt x="3102" y="402"/>
                  </a:lnTo>
                  <a:lnTo>
                    <a:pt x="3096" y="408"/>
                  </a:lnTo>
                  <a:lnTo>
                    <a:pt x="3102" y="414"/>
                  </a:lnTo>
                  <a:lnTo>
                    <a:pt x="3120" y="426"/>
                  </a:lnTo>
                  <a:lnTo>
                    <a:pt x="3132" y="438"/>
                  </a:lnTo>
                  <a:lnTo>
                    <a:pt x="3150" y="444"/>
                  </a:lnTo>
                  <a:lnTo>
                    <a:pt x="3156" y="450"/>
                  </a:lnTo>
                  <a:lnTo>
                    <a:pt x="3162" y="450"/>
                  </a:lnTo>
                  <a:lnTo>
                    <a:pt x="3120" y="462"/>
                  </a:lnTo>
                  <a:lnTo>
                    <a:pt x="3096" y="474"/>
                  </a:lnTo>
                  <a:lnTo>
                    <a:pt x="2994" y="474"/>
                  </a:lnTo>
                  <a:lnTo>
                    <a:pt x="2988" y="480"/>
                  </a:lnTo>
                  <a:lnTo>
                    <a:pt x="2952" y="468"/>
                  </a:lnTo>
                  <a:lnTo>
                    <a:pt x="2934" y="474"/>
                  </a:lnTo>
                  <a:lnTo>
                    <a:pt x="2880" y="474"/>
                  </a:lnTo>
                  <a:lnTo>
                    <a:pt x="2874" y="480"/>
                  </a:lnTo>
                  <a:lnTo>
                    <a:pt x="2874" y="498"/>
                  </a:lnTo>
                  <a:lnTo>
                    <a:pt x="2880" y="510"/>
                  </a:lnTo>
                  <a:lnTo>
                    <a:pt x="2892" y="522"/>
                  </a:lnTo>
                  <a:lnTo>
                    <a:pt x="2898" y="522"/>
                  </a:lnTo>
                  <a:lnTo>
                    <a:pt x="2904" y="528"/>
                  </a:lnTo>
                  <a:lnTo>
                    <a:pt x="2910" y="540"/>
                  </a:lnTo>
                  <a:lnTo>
                    <a:pt x="2916" y="546"/>
                  </a:lnTo>
                  <a:lnTo>
                    <a:pt x="2922" y="546"/>
                  </a:lnTo>
                  <a:lnTo>
                    <a:pt x="2928" y="552"/>
                  </a:lnTo>
                  <a:lnTo>
                    <a:pt x="2940" y="552"/>
                  </a:lnTo>
                  <a:lnTo>
                    <a:pt x="2952" y="558"/>
                  </a:lnTo>
                  <a:lnTo>
                    <a:pt x="2964" y="558"/>
                  </a:lnTo>
                  <a:lnTo>
                    <a:pt x="2976" y="564"/>
                  </a:lnTo>
                  <a:lnTo>
                    <a:pt x="2994" y="564"/>
                  </a:lnTo>
                  <a:lnTo>
                    <a:pt x="3012" y="570"/>
                  </a:lnTo>
                  <a:lnTo>
                    <a:pt x="3024" y="570"/>
                  </a:lnTo>
                  <a:lnTo>
                    <a:pt x="3036" y="576"/>
                  </a:lnTo>
                  <a:lnTo>
                    <a:pt x="3042" y="576"/>
                  </a:lnTo>
                  <a:lnTo>
                    <a:pt x="3054" y="588"/>
                  </a:lnTo>
                  <a:lnTo>
                    <a:pt x="3054" y="594"/>
                  </a:lnTo>
                  <a:lnTo>
                    <a:pt x="3060" y="600"/>
                  </a:lnTo>
                  <a:lnTo>
                    <a:pt x="3030" y="600"/>
                  </a:lnTo>
                  <a:lnTo>
                    <a:pt x="3012" y="606"/>
                  </a:lnTo>
                  <a:lnTo>
                    <a:pt x="3000" y="606"/>
                  </a:lnTo>
                  <a:lnTo>
                    <a:pt x="2964" y="588"/>
                  </a:lnTo>
                  <a:lnTo>
                    <a:pt x="2928" y="576"/>
                  </a:lnTo>
                  <a:lnTo>
                    <a:pt x="2904" y="570"/>
                  </a:lnTo>
                  <a:lnTo>
                    <a:pt x="2886" y="564"/>
                  </a:lnTo>
                  <a:lnTo>
                    <a:pt x="2862" y="564"/>
                  </a:lnTo>
                  <a:lnTo>
                    <a:pt x="2844" y="558"/>
                  </a:lnTo>
                  <a:lnTo>
                    <a:pt x="2802" y="558"/>
                  </a:lnTo>
                  <a:lnTo>
                    <a:pt x="2796" y="564"/>
                  </a:lnTo>
                  <a:lnTo>
                    <a:pt x="2796" y="576"/>
                  </a:lnTo>
                  <a:lnTo>
                    <a:pt x="2802" y="582"/>
                  </a:lnTo>
                  <a:lnTo>
                    <a:pt x="2808" y="582"/>
                  </a:lnTo>
                  <a:lnTo>
                    <a:pt x="2820" y="594"/>
                  </a:lnTo>
                  <a:lnTo>
                    <a:pt x="2784" y="594"/>
                  </a:lnTo>
                  <a:lnTo>
                    <a:pt x="2772" y="582"/>
                  </a:lnTo>
                  <a:lnTo>
                    <a:pt x="2754" y="582"/>
                  </a:lnTo>
                  <a:lnTo>
                    <a:pt x="2748" y="576"/>
                  </a:lnTo>
                  <a:lnTo>
                    <a:pt x="2724" y="576"/>
                  </a:lnTo>
                  <a:lnTo>
                    <a:pt x="2724" y="582"/>
                  </a:lnTo>
                  <a:lnTo>
                    <a:pt x="2730" y="600"/>
                  </a:lnTo>
                  <a:lnTo>
                    <a:pt x="2736" y="612"/>
                  </a:lnTo>
                  <a:lnTo>
                    <a:pt x="2748" y="618"/>
                  </a:lnTo>
                  <a:lnTo>
                    <a:pt x="2766" y="624"/>
                  </a:lnTo>
                  <a:lnTo>
                    <a:pt x="2802" y="624"/>
                  </a:lnTo>
                  <a:lnTo>
                    <a:pt x="2820" y="630"/>
                  </a:lnTo>
                  <a:lnTo>
                    <a:pt x="2844" y="630"/>
                  </a:lnTo>
                  <a:lnTo>
                    <a:pt x="2856" y="636"/>
                  </a:lnTo>
                  <a:lnTo>
                    <a:pt x="2862" y="648"/>
                  </a:lnTo>
                  <a:lnTo>
                    <a:pt x="2874" y="654"/>
                  </a:lnTo>
                  <a:lnTo>
                    <a:pt x="2844" y="654"/>
                  </a:lnTo>
                  <a:lnTo>
                    <a:pt x="2838" y="648"/>
                  </a:lnTo>
                  <a:lnTo>
                    <a:pt x="2826" y="642"/>
                  </a:lnTo>
                  <a:lnTo>
                    <a:pt x="2772" y="642"/>
                  </a:lnTo>
                  <a:lnTo>
                    <a:pt x="2760" y="636"/>
                  </a:lnTo>
                  <a:lnTo>
                    <a:pt x="2730" y="636"/>
                  </a:lnTo>
                  <a:lnTo>
                    <a:pt x="2724" y="624"/>
                  </a:lnTo>
                  <a:lnTo>
                    <a:pt x="2700" y="624"/>
                  </a:lnTo>
                  <a:lnTo>
                    <a:pt x="2694" y="606"/>
                  </a:lnTo>
                  <a:lnTo>
                    <a:pt x="2664" y="594"/>
                  </a:lnTo>
                  <a:lnTo>
                    <a:pt x="2670" y="588"/>
                  </a:lnTo>
                  <a:lnTo>
                    <a:pt x="2682" y="582"/>
                  </a:lnTo>
                  <a:lnTo>
                    <a:pt x="2688" y="576"/>
                  </a:lnTo>
                  <a:lnTo>
                    <a:pt x="2688" y="564"/>
                  </a:lnTo>
                  <a:lnTo>
                    <a:pt x="2658" y="534"/>
                  </a:lnTo>
                  <a:lnTo>
                    <a:pt x="2646" y="528"/>
                  </a:lnTo>
                  <a:lnTo>
                    <a:pt x="2616" y="528"/>
                  </a:lnTo>
                  <a:lnTo>
                    <a:pt x="2628" y="534"/>
                  </a:lnTo>
                  <a:lnTo>
                    <a:pt x="2652" y="558"/>
                  </a:lnTo>
                  <a:lnTo>
                    <a:pt x="2640" y="570"/>
                  </a:lnTo>
                  <a:lnTo>
                    <a:pt x="2616" y="582"/>
                  </a:lnTo>
                  <a:lnTo>
                    <a:pt x="2604" y="582"/>
                  </a:lnTo>
                  <a:lnTo>
                    <a:pt x="2586" y="624"/>
                  </a:lnTo>
                  <a:lnTo>
                    <a:pt x="2658" y="660"/>
                  </a:lnTo>
                  <a:lnTo>
                    <a:pt x="2676" y="660"/>
                  </a:lnTo>
                  <a:lnTo>
                    <a:pt x="2676" y="696"/>
                  </a:lnTo>
                  <a:lnTo>
                    <a:pt x="2670" y="708"/>
                  </a:lnTo>
                  <a:lnTo>
                    <a:pt x="2670" y="720"/>
                  </a:lnTo>
                  <a:lnTo>
                    <a:pt x="2676" y="738"/>
                  </a:lnTo>
                  <a:lnTo>
                    <a:pt x="2712" y="744"/>
                  </a:lnTo>
                  <a:lnTo>
                    <a:pt x="2712" y="768"/>
                  </a:lnTo>
                  <a:lnTo>
                    <a:pt x="2772" y="780"/>
                  </a:lnTo>
                  <a:lnTo>
                    <a:pt x="2778" y="780"/>
                  </a:lnTo>
                  <a:lnTo>
                    <a:pt x="2784" y="774"/>
                  </a:lnTo>
                  <a:lnTo>
                    <a:pt x="2796" y="774"/>
                  </a:lnTo>
                  <a:lnTo>
                    <a:pt x="2814" y="768"/>
                  </a:lnTo>
                  <a:lnTo>
                    <a:pt x="2850" y="768"/>
                  </a:lnTo>
                  <a:lnTo>
                    <a:pt x="2868" y="774"/>
                  </a:lnTo>
                  <a:lnTo>
                    <a:pt x="2874" y="780"/>
                  </a:lnTo>
                  <a:lnTo>
                    <a:pt x="2886" y="786"/>
                  </a:lnTo>
                  <a:lnTo>
                    <a:pt x="2904" y="786"/>
                  </a:lnTo>
                  <a:lnTo>
                    <a:pt x="2916" y="792"/>
                  </a:lnTo>
                  <a:lnTo>
                    <a:pt x="2952" y="804"/>
                  </a:lnTo>
                  <a:lnTo>
                    <a:pt x="2976" y="828"/>
                  </a:lnTo>
                  <a:lnTo>
                    <a:pt x="2976" y="834"/>
                  </a:lnTo>
                  <a:lnTo>
                    <a:pt x="2964" y="834"/>
                  </a:lnTo>
                  <a:lnTo>
                    <a:pt x="2958" y="840"/>
                  </a:lnTo>
                  <a:lnTo>
                    <a:pt x="2946" y="840"/>
                  </a:lnTo>
                  <a:lnTo>
                    <a:pt x="2940" y="846"/>
                  </a:lnTo>
                  <a:lnTo>
                    <a:pt x="2946" y="852"/>
                  </a:lnTo>
                  <a:lnTo>
                    <a:pt x="2958" y="858"/>
                  </a:lnTo>
                  <a:lnTo>
                    <a:pt x="2976" y="876"/>
                  </a:lnTo>
                  <a:lnTo>
                    <a:pt x="3024" y="876"/>
                  </a:lnTo>
                  <a:lnTo>
                    <a:pt x="3012" y="882"/>
                  </a:lnTo>
                  <a:lnTo>
                    <a:pt x="3006" y="882"/>
                  </a:lnTo>
                  <a:lnTo>
                    <a:pt x="2994" y="888"/>
                  </a:lnTo>
                  <a:lnTo>
                    <a:pt x="2970" y="888"/>
                  </a:lnTo>
                  <a:lnTo>
                    <a:pt x="2958" y="882"/>
                  </a:lnTo>
                  <a:lnTo>
                    <a:pt x="2952" y="876"/>
                  </a:lnTo>
                  <a:lnTo>
                    <a:pt x="2940" y="870"/>
                  </a:lnTo>
                  <a:lnTo>
                    <a:pt x="2940" y="858"/>
                  </a:lnTo>
                  <a:lnTo>
                    <a:pt x="2928" y="834"/>
                  </a:lnTo>
                  <a:lnTo>
                    <a:pt x="2916" y="822"/>
                  </a:lnTo>
                  <a:lnTo>
                    <a:pt x="2892" y="810"/>
                  </a:lnTo>
                  <a:lnTo>
                    <a:pt x="2886" y="804"/>
                  </a:lnTo>
                  <a:lnTo>
                    <a:pt x="2880" y="804"/>
                  </a:lnTo>
                  <a:lnTo>
                    <a:pt x="2874" y="798"/>
                  </a:lnTo>
                  <a:lnTo>
                    <a:pt x="2874" y="786"/>
                  </a:lnTo>
                  <a:lnTo>
                    <a:pt x="2868" y="780"/>
                  </a:lnTo>
                  <a:lnTo>
                    <a:pt x="2844" y="780"/>
                  </a:lnTo>
                  <a:lnTo>
                    <a:pt x="2832" y="786"/>
                  </a:lnTo>
                  <a:lnTo>
                    <a:pt x="2814" y="786"/>
                  </a:lnTo>
                  <a:lnTo>
                    <a:pt x="2802" y="792"/>
                  </a:lnTo>
                  <a:lnTo>
                    <a:pt x="2778" y="792"/>
                  </a:lnTo>
                  <a:lnTo>
                    <a:pt x="2760" y="810"/>
                  </a:lnTo>
                  <a:lnTo>
                    <a:pt x="2766" y="816"/>
                  </a:lnTo>
                  <a:lnTo>
                    <a:pt x="2772" y="828"/>
                  </a:lnTo>
                  <a:lnTo>
                    <a:pt x="2784" y="834"/>
                  </a:lnTo>
                  <a:lnTo>
                    <a:pt x="2802" y="852"/>
                  </a:lnTo>
                  <a:lnTo>
                    <a:pt x="2814" y="858"/>
                  </a:lnTo>
                  <a:lnTo>
                    <a:pt x="2814" y="864"/>
                  </a:lnTo>
                  <a:lnTo>
                    <a:pt x="2790" y="888"/>
                  </a:lnTo>
                  <a:lnTo>
                    <a:pt x="2784" y="888"/>
                  </a:lnTo>
                  <a:lnTo>
                    <a:pt x="2778" y="930"/>
                  </a:lnTo>
                  <a:lnTo>
                    <a:pt x="2736" y="948"/>
                  </a:lnTo>
                  <a:lnTo>
                    <a:pt x="2736" y="954"/>
                  </a:lnTo>
                  <a:lnTo>
                    <a:pt x="2730" y="966"/>
                  </a:lnTo>
                  <a:lnTo>
                    <a:pt x="2724" y="972"/>
                  </a:lnTo>
                  <a:lnTo>
                    <a:pt x="2694" y="972"/>
                  </a:lnTo>
                  <a:lnTo>
                    <a:pt x="2682" y="966"/>
                  </a:lnTo>
                  <a:lnTo>
                    <a:pt x="2652" y="966"/>
                  </a:lnTo>
                  <a:lnTo>
                    <a:pt x="2592" y="960"/>
                  </a:lnTo>
                  <a:lnTo>
                    <a:pt x="2586" y="960"/>
                  </a:lnTo>
                  <a:lnTo>
                    <a:pt x="2580" y="954"/>
                  </a:lnTo>
                  <a:lnTo>
                    <a:pt x="2568" y="948"/>
                  </a:lnTo>
                  <a:lnTo>
                    <a:pt x="2556" y="948"/>
                  </a:lnTo>
                  <a:lnTo>
                    <a:pt x="2544" y="936"/>
                  </a:lnTo>
                  <a:lnTo>
                    <a:pt x="2598" y="936"/>
                  </a:lnTo>
                  <a:lnTo>
                    <a:pt x="2616" y="942"/>
                  </a:lnTo>
                  <a:lnTo>
                    <a:pt x="2640" y="924"/>
                  </a:lnTo>
                  <a:lnTo>
                    <a:pt x="2652" y="924"/>
                  </a:lnTo>
                  <a:lnTo>
                    <a:pt x="2664" y="930"/>
                  </a:lnTo>
                  <a:lnTo>
                    <a:pt x="2682" y="930"/>
                  </a:lnTo>
                  <a:lnTo>
                    <a:pt x="2694" y="924"/>
                  </a:lnTo>
                  <a:lnTo>
                    <a:pt x="2694" y="906"/>
                  </a:lnTo>
                  <a:lnTo>
                    <a:pt x="2700" y="894"/>
                  </a:lnTo>
                  <a:lnTo>
                    <a:pt x="2700" y="882"/>
                  </a:lnTo>
                  <a:lnTo>
                    <a:pt x="2724" y="876"/>
                  </a:lnTo>
                  <a:lnTo>
                    <a:pt x="2724" y="852"/>
                  </a:lnTo>
                  <a:lnTo>
                    <a:pt x="2712" y="852"/>
                  </a:lnTo>
                  <a:lnTo>
                    <a:pt x="2718" y="846"/>
                  </a:lnTo>
                  <a:lnTo>
                    <a:pt x="2724" y="834"/>
                  </a:lnTo>
                  <a:lnTo>
                    <a:pt x="2724" y="822"/>
                  </a:lnTo>
                  <a:lnTo>
                    <a:pt x="2718" y="816"/>
                  </a:lnTo>
                  <a:lnTo>
                    <a:pt x="2712" y="816"/>
                  </a:lnTo>
                  <a:lnTo>
                    <a:pt x="2700" y="810"/>
                  </a:lnTo>
                  <a:lnTo>
                    <a:pt x="2682" y="810"/>
                  </a:lnTo>
                  <a:lnTo>
                    <a:pt x="2664" y="804"/>
                  </a:lnTo>
                  <a:lnTo>
                    <a:pt x="2652" y="804"/>
                  </a:lnTo>
                  <a:lnTo>
                    <a:pt x="2634" y="786"/>
                  </a:lnTo>
                  <a:lnTo>
                    <a:pt x="2634" y="744"/>
                  </a:lnTo>
                  <a:lnTo>
                    <a:pt x="2628" y="732"/>
                  </a:lnTo>
                  <a:lnTo>
                    <a:pt x="2616" y="720"/>
                  </a:lnTo>
                  <a:lnTo>
                    <a:pt x="2604" y="714"/>
                  </a:lnTo>
                  <a:lnTo>
                    <a:pt x="2598" y="702"/>
                  </a:lnTo>
                  <a:lnTo>
                    <a:pt x="2592" y="696"/>
                  </a:lnTo>
                  <a:lnTo>
                    <a:pt x="2586" y="660"/>
                  </a:lnTo>
                  <a:lnTo>
                    <a:pt x="2520" y="624"/>
                  </a:lnTo>
                  <a:lnTo>
                    <a:pt x="2532" y="612"/>
                  </a:lnTo>
                  <a:lnTo>
                    <a:pt x="2544" y="588"/>
                  </a:lnTo>
                  <a:lnTo>
                    <a:pt x="2544" y="576"/>
                  </a:lnTo>
                  <a:lnTo>
                    <a:pt x="2538" y="564"/>
                  </a:lnTo>
                  <a:lnTo>
                    <a:pt x="2514" y="540"/>
                  </a:lnTo>
                  <a:lnTo>
                    <a:pt x="2496" y="540"/>
                  </a:lnTo>
                  <a:lnTo>
                    <a:pt x="2484" y="534"/>
                  </a:lnTo>
                  <a:lnTo>
                    <a:pt x="2472" y="534"/>
                  </a:lnTo>
                  <a:lnTo>
                    <a:pt x="2340" y="522"/>
                  </a:lnTo>
                  <a:lnTo>
                    <a:pt x="2328" y="552"/>
                  </a:lnTo>
                  <a:lnTo>
                    <a:pt x="2346" y="570"/>
                  </a:lnTo>
                  <a:lnTo>
                    <a:pt x="2334" y="600"/>
                  </a:lnTo>
                  <a:lnTo>
                    <a:pt x="2280" y="624"/>
                  </a:lnTo>
                  <a:lnTo>
                    <a:pt x="2268" y="654"/>
                  </a:lnTo>
                  <a:lnTo>
                    <a:pt x="2304" y="660"/>
                  </a:lnTo>
                  <a:lnTo>
                    <a:pt x="2334" y="708"/>
                  </a:lnTo>
                  <a:lnTo>
                    <a:pt x="2322" y="726"/>
                  </a:lnTo>
                  <a:lnTo>
                    <a:pt x="2352" y="750"/>
                  </a:lnTo>
                  <a:lnTo>
                    <a:pt x="2388" y="744"/>
                  </a:lnTo>
                  <a:lnTo>
                    <a:pt x="2394" y="750"/>
                  </a:lnTo>
                  <a:lnTo>
                    <a:pt x="2400" y="762"/>
                  </a:lnTo>
                  <a:lnTo>
                    <a:pt x="2412" y="768"/>
                  </a:lnTo>
                  <a:lnTo>
                    <a:pt x="2418" y="774"/>
                  </a:lnTo>
                  <a:lnTo>
                    <a:pt x="2430" y="780"/>
                  </a:lnTo>
                  <a:lnTo>
                    <a:pt x="2472" y="780"/>
                  </a:lnTo>
                  <a:lnTo>
                    <a:pt x="2466" y="840"/>
                  </a:lnTo>
                  <a:lnTo>
                    <a:pt x="2448" y="816"/>
                  </a:lnTo>
                  <a:lnTo>
                    <a:pt x="2430" y="828"/>
                  </a:lnTo>
                  <a:lnTo>
                    <a:pt x="2418" y="822"/>
                  </a:lnTo>
                  <a:lnTo>
                    <a:pt x="2388" y="804"/>
                  </a:lnTo>
                  <a:lnTo>
                    <a:pt x="2352" y="792"/>
                  </a:lnTo>
                  <a:lnTo>
                    <a:pt x="2328" y="780"/>
                  </a:lnTo>
                  <a:lnTo>
                    <a:pt x="2268" y="780"/>
                  </a:lnTo>
                  <a:lnTo>
                    <a:pt x="2250" y="762"/>
                  </a:lnTo>
                  <a:lnTo>
                    <a:pt x="2244" y="780"/>
                  </a:lnTo>
                  <a:lnTo>
                    <a:pt x="2220" y="756"/>
                  </a:lnTo>
                  <a:lnTo>
                    <a:pt x="2214" y="756"/>
                  </a:lnTo>
                  <a:lnTo>
                    <a:pt x="2208" y="750"/>
                  </a:lnTo>
                  <a:lnTo>
                    <a:pt x="2196" y="744"/>
                  </a:lnTo>
                  <a:lnTo>
                    <a:pt x="2178" y="744"/>
                  </a:lnTo>
                  <a:lnTo>
                    <a:pt x="2154" y="732"/>
                  </a:lnTo>
                  <a:lnTo>
                    <a:pt x="2130" y="732"/>
                  </a:lnTo>
                  <a:lnTo>
                    <a:pt x="2118" y="738"/>
                  </a:lnTo>
                  <a:lnTo>
                    <a:pt x="2088" y="738"/>
                  </a:lnTo>
                  <a:lnTo>
                    <a:pt x="2076" y="732"/>
                  </a:lnTo>
                  <a:lnTo>
                    <a:pt x="2022" y="732"/>
                  </a:lnTo>
                  <a:lnTo>
                    <a:pt x="2016" y="738"/>
                  </a:lnTo>
                  <a:lnTo>
                    <a:pt x="2010" y="738"/>
                  </a:lnTo>
                  <a:lnTo>
                    <a:pt x="2004" y="744"/>
                  </a:lnTo>
                  <a:lnTo>
                    <a:pt x="2004" y="750"/>
                  </a:lnTo>
                  <a:lnTo>
                    <a:pt x="2016" y="762"/>
                  </a:lnTo>
                  <a:lnTo>
                    <a:pt x="2028" y="768"/>
                  </a:lnTo>
                  <a:lnTo>
                    <a:pt x="2040" y="780"/>
                  </a:lnTo>
                  <a:lnTo>
                    <a:pt x="2046" y="780"/>
                  </a:lnTo>
                  <a:lnTo>
                    <a:pt x="2022" y="810"/>
                  </a:lnTo>
                  <a:lnTo>
                    <a:pt x="2010" y="798"/>
                  </a:lnTo>
                  <a:lnTo>
                    <a:pt x="2010" y="828"/>
                  </a:lnTo>
                  <a:lnTo>
                    <a:pt x="1998" y="828"/>
                  </a:lnTo>
                  <a:lnTo>
                    <a:pt x="1986" y="822"/>
                  </a:lnTo>
                  <a:lnTo>
                    <a:pt x="1980" y="822"/>
                  </a:lnTo>
                  <a:lnTo>
                    <a:pt x="1974" y="816"/>
                  </a:lnTo>
                  <a:lnTo>
                    <a:pt x="1974" y="786"/>
                  </a:lnTo>
                  <a:lnTo>
                    <a:pt x="1968" y="780"/>
                  </a:lnTo>
                  <a:lnTo>
                    <a:pt x="1950" y="780"/>
                  </a:lnTo>
                  <a:lnTo>
                    <a:pt x="1938" y="786"/>
                  </a:lnTo>
                  <a:lnTo>
                    <a:pt x="1920" y="792"/>
                  </a:lnTo>
                  <a:lnTo>
                    <a:pt x="1908" y="804"/>
                  </a:lnTo>
                  <a:lnTo>
                    <a:pt x="1884" y="816"/>
                  </a:lnTo>
                  <a:lnTo>
                    <a:pt x="1866" y="816"/>
                  </a:lnTo>
                  <a:lnTo>
                    <a:pt x="1842" y="804"/>
                  </a:lnTo>
                  <a:lnTo>
                    <a:pt x="1824" y="804"/>
                  </a:lnTo>
                  <a:lnTo>
                    <a:pt x="1800" y="810"/>
                  </a:lnTo>
                  <a:lnTo>
                    <a:pt x="1782" y="816"/>
                  </a:lnTo>
                  <a:lnTo>
                    <a:pt x="1764" y="828"/>
                  </a:lnTo>
                  <a:lnTo>
                    <a:pt x="1752" y="834"/>
                  </a:lnTo>
                  <a:lnTo>
                    <a:pt x="1746" y="840"/>
                  </a:lnTo>
                  <a:lnTo>
                    <a:pt x="1680" y="840"/>
                  </a:lnTo>
                  <a:lnTo>
                    <a:pt x="1692" y="816"/>
                  </a:lnTo>
                  <a:lnTo>
                    <a:pt x="1692" y="780"/>
                  </a:lnTo>
                  <a:lnTo>
                    <a:pt x="1680" y="780"/>
                  </a:lnTo>
                  <a:lnTo>
                    <a:pt x="1668" y="786"/>
                  </a:lnTo>
                  <a:lnTo>
                    <a:pt x="1650" y="792"/>
                  </a:lnTo>
                  <a:lnTo>
                    <a:pt x="1638" y="792"/>
                  </a:lnTo>
                  <a:lnTo>
                    <a:pt x="1626" y="804"/>
                  </a:lnTo>
                  <a:lnTo>
                    <a:pt x="1626" y="816"/>
                  </a:lnTo>
                  <a:lnTo>
                    <a:pt x="1632" y="822"/>
                  </a:lnTo>
                  <a:lnTo>
                    <a:pt x="1632" y="828"/>
                  </a:lnTo>
                  <a:lnTo>
                    <a:pt x="1608" y="834"/>
                  </a:lnTo>
                  <a:lnTo>
                    <a:pt x="1608" y="810"/>
                  </a:lnTo>
                  <a:lnTo>
                    <a:pt x="1584" y="816"/>
                  </a:lnTo>
                  <a:lnTo>
                    <a:pt x="1530" y="822"/>
                  </a:lnTo>
                  <a:lnTo>
                    <a:pt x="1488" y="852"/>
                  </a:lnTo>
                  <a:lnTo>
                    <a:pt x="1440" y="858"/>
                  </a:lnTo>
                  <a:lnTo>
                    <a:pt x="1452" y="876"/>
                  </a:lnTo>
                  <a:lnTo>
                    <a:pt x="1440" y="876"/>
                  </a:lnTo>
                  <a:lnTo>
                    <a:pt x="1428" y="870"/>
                  </a:lnTo>
                  <a:lnTo>
                    <a:pt x="1422" y="870"/>
                  </a:lnTo>
                  <a:lnTo>
                    <a:pt x="1410" y="876"/>
                  </a:lnTo>
                  <a:lnTo>
                    <a:pt x="1404" y="882"/>
                  </a:lnTo>
                  <a:lnTo>
                    <a:pt x="1404" y="924"/>
                  </a:lnTo>
                  <a:lnTo>
                    <a:pt x="1332" y="930"/>
                  </a:lnTo>
                  <a:lnTo>
                    <a:pt x="1326" y="924"/>
                  </a:lnTo>
                  <a:lnTo>
                    <a:pt x="1314" y="918"/>
                  </a:lnTo>
                  <a:lnTo>
                    <a:pt x="1308" y="912"/>
                  </a:lnTo>
                  <a:lnTo>
                    <a:pt x="1266" y="912"/>
                  </a:lnTo>
                  <a:lnTo>
                    <a:pt x="1260" y="906"/>
                  </a:lnTo>
                  <a:lnTo>
                    <a:pt x="1260" y="876"/>
                  </a:lnTo>
                  <a:lnTo>
                    <a:pt x="1266" y="870"/>
                  </a:lnTo>
                  <a:lnTo>
                    <a:pt x="1266" y="864"/>
                  </a:lnTo>
                  <a:lnTo>
                    <a:pt x="1272" y="858"/>
                  </a:lnTo>
                  <a:lnTo>
                    <a:pt x="1284" y="864"/>
                  </a:lnTo>
                  <a:lnTo>
                    <a:pt x="1344" y="864"/>
                  </a:lnTo>
                  <a:lnTo>
                    <a:pt x="1332" y="858"/>
                  </a:lnTo>
                  <a:lnTo>
                    <a:pt x="1326" y="846"/>
                  </a:lnTo>
                  <a:lnTo>
                    <a:pt x="1314" y="840"/>
                  </a:lnTo>
                  <a:lnTo>
                    <a:pt x="1302" y="828"/>
                  </a:lnTo>
                  <a:lnTo>
                    <a:pt x="1290" y="822"/>
                  </a:lnTo>
                  <a:lnTo>
                    <a:pt x="1278" y="810"/>
                  </a:lnTo>
                  <a:lnTo>
                    <a:pt x="1152" y="810"/>
                  </a:lnTo>
                  <a:lnTo>
                    <a:pt x="1164" y="822"/>
                  </a:lnTo>
                  <a:lnTo>
                    <a:pt x="1188" y="822"/>
                  </a:lnTo>
                  <a:lnTo>
                    <a:pt x="1200" y="828"/>
                  </a:lnTo>
                  <a:lnTo>
                    <a:pt x="1200" y="846"/>
                  </a:lnTo>
                  <a:lnTo>
                    <a:pt x="1194" y="864"/>
                  </a:lnTo>
                  <a:lnTo>
                    <a:pt x="1194" y="876"/>
                  </a:lnTo>
                  <a:lnTo>
                    <a:pt x="1188" y="894"/>
                  </a:lnTo>
                  <a:lnTo>
                    <a:pt x="1188" y="918"/>
                  </a:lnTo>
                  <a:lnTo>
                    <a:pt x="1194" y="918"/>
                  </a:lnTo>
                  <a:lnTo>
                    <a:pt x="1206" y="924"/>
                  </a:lnTo>
                  <a:lnTo>
                    <a:pt x="1230" y="924"/>
                  </a:lnTo>
                  <a:lnTo>
                    <a:pt x="1236" y="930"/>
                  </a:lnTo>
                  <a:lnTo>
                    <a:pt x="1242" y="930"/>
                  </a:lnTo>
                  <a:lnTo>
                    <a:pt x="1236" y="966"/>
                  </a:lnTo>
                  <a:lnTo>
                    <a:pt x="1248" y="996"/>
                  </a:lnTo>
                  <a:lnTo>
                    <a:pt x="1212" y="972"/>
                  </a:lnTo>
                  <a:lnTo>
                    <a:pt x="1194" y="996"/>
                  </a:lnTo>
                  <a:lnTo>
                    <a:pt x="1188" y="966"/>
                  </a:lnTo>
                  <a:lnTo>
                    <a:pt x="1116" y="948"/>
                  </a:lnTo>
                  <a:lnTo>
                    <a:pt x="1086" y="984"/>
                  </a:lnTo>
                  <a:lnTo>
                    <a:pt x="1062" y="984"/>
                  </a:lnTo>
                  <a:lnTo>
                    <a:pt x="1056" y="996"/>
                  </a:lnTo>
                  <a:lnTo>
                    <a:pt x="1044" y="1002"/>
                  </a:lnTo>
                  <a:lnTo>
                    <a:pt x="1038" y="1008"/>
                  </a:lnTo>
                  <a:lnTo>
                    <a:pt x="1026" y="1014"/>
                  </a:lnTo>
                  <a:lnTo>
                    <a:pt x="1014" y="1014"/>
                  </a:lnTo>
                  <a:lnTo>
                    <a:pt x="1002" y="1020"/>
                  </a:lnTo>
                  <a:lnTo>
                    <a:pt x="1002" y="1032"/>
                  </a:lnTo>
                  <a:lnTo>
                    <a:pt x="1008" y="1038"/>
                  </a:lnTo>
                  <a:lnTo>
                    <a:pt x="1020" y="1044"/>
                  </a:lnTo>
                  <a:lnTo>
                    <a:pt x="1032" y="1056"/>
                  </a:lnTo>
                  <a:lnTo>
                    <a:pt x="1044" y="1062"/>
                  </a:lnTo>
                  <a:lnTo>
                    <a:pt x="1050" y="1068"/>
                  </a:lnTo>
                  <a:lnTo>
                    <a:pt x="1062" y="1074"/>
                  </a:lnTo>
                  <a:lnTo>
                    <a:pt x="1080" y="1104"/>
                  </a:lnTo>
                  <a:lnTo>
                    <a:pt x="1050" y="1086"/>
                  </a:lnTo>
                  <a:lnTo>
                    <a:pt x="1038" y="1092"/>
                  </a:lnTo>
                  <a:lnTo>
                    <a:pt x="1032" y="1098"/>
                  </a:lnTo>
                  <a:lnTo>
                    <a:pt x="1020" y="1098"/>
                  </a:lnTo>
                  <a:lnTo>
                    <a:pt x="1008" y="1092"/>
                  </a:lnTo>
                  <a:lnTo>
                    <a:pt x="996" y="1092"/>
                  </a:lnTo>
                  <a:lnTo>
                    <a:pt x="978" y="1086"/>
                  </a:lnTo>
                  <a:lnTo>
                    <a:pt x="966" y="1080"/>
                  </a:lnTo>
                  <a:lnTo>
                    <a:pt x="948" y="1080"/>
                  </a:lnTo>
                  <a:lnTo>
                    <a:pt x="936" y="1074"/>
                  </a:lnTo>
                  <a:lnTo>
                    <a:pt x="924" y="1074"/>
                  </a:lnTo>
                  <a:lnTo>
                    <a:pt x="918" y="1068"/>
                  </a:lnTo>
                  <a:lnTo>
                    <a:pt x="918" y="1056"/>
                  </a:lnTo>
                  <a:lnTo>
                    <a:pt x="906" y="1050"/>
                  </a:lnTo>
                  <a:lnTo>
                    <a:pt x="888" y="1050"/>
                  </a:lnTo>
                  <a:lnTo>
                    <a:pt x="864" y="1062"/>
                  </a:lnTo>
                  <a:lnTo>
                    <a:pt x="858" y="1068"/>
                  </a:lnTo>
                  <a:lnTo>
                    <a:pt x="840" y="1068"/>
                  </a:lnTo>
                  <a:lnTo>
                    <a:pt x="882" y="1104"/>
                  </a:lnTo>
                  <a:lnTo>
                    <a:pt x="900" y="1104"/>
                  </a:lnTo>
                  <a:lnTo>
                    <a:pt x="912" y="1110"/>
                  </a:lnTo>
                  <a:lnTo>
                    <a:pt x="924" y="1110"/>
                  </a:lnTo>
                  <a:lnTo>
                    <a:pt x="936" y="1116"/>
                  </a:lnTo>
                  <a:lnTo>
                    <a:pt x="942" y="1116"/>
                  </a:lnTo>
                  <a:lnTo>
                    <a:pt x="942" y="1122"/>
                  </a:lnTo>
                  <a:lnTo>
                    <a:pt x="936" y="1134"/>
                  </a:lnTo>
                  <a:lnTo>
                    <a:pt x="924" y="1140"/>
                  </a:lnTo>
                  <a:lnTo>
                    <a:pt x="918" y="1146"/>
                  </a:lnTo>
                  <a:lnTo>
                    <a:pt x="852" y="1128"/>
                  </a:lnTo>
                  <a:lnTo>
                    <a:pt x="840" y="1122"/>
                  </a:lnTo>
                  <a:lnTo>
                    <a:pt x="834" y="1116"/>
                  </a:lnTo>
                  <a:lnTo>
                    <a:pt x="822" y="1110"/>
                  </a:lnTo>
                  <a:lnTo>
                    <a:pt x="762" y="1110"/>
                  </a:lnTo>
                  <a:lnTo>
                    <a:pt x="756" y="1104"/>
                  </a:lnTo>
                  <a:lnTo>
                    <a:pt x="756" y="1056"/>
                  </a:lnTo>
                  <a:lnTo>
                    <a:pt x="738" y="1044"/>
                  </a:lnTo>
                  <a:lnTo>
                    <a:pt x="750" y="1032"/>
                  </a:lnTo>
                  <a:lnTo>
                    <a:pt x="756" y="1020"/>
                  </a:lnTo>
                  <a:lnTo>
                    <a:pt x="756" y="1002"/>
                  </a:lnTo>
                  <a:lnTo>
                    <a:pt x="738" y="990"/>
                  </a:lnTo>
                  <a:lnTo>
                    <a:pt x="702" y="978"/>
                  </a:lnTo>
                  <a:lnTo>
                    <a:pt x="672" y="972"/>
                  </a:lnTo>
                  <a:lnTo>
                    <a:pt x="660" y="966"/>
                  </a:lnTo>
                  <a:lnTo>
                    <a:pt x="630" y="948"/>
                  </a:lnTo>
                  <a:lnTo>
                    <a:pt x="606" y="930"/>
                  </a:lnTo>
                  <a:lnTo>
                    <a:pt x="594" y="912"/>
                  </a:lnTo>
                  <a:lnTo>
                    <a:pt x="630" y="912"/>
                  </a:lnTo>
                  <a:lnTo>
                    <a:pt x="630" y="924"/>
                  </a:lnTo>
                  <a:lnTo>
                    <a:pt x="642" y="924"/>
                  </a:lnTo>
                  <a:lnTo>
                    <a:pt x="654" y="930"/>
                  </a:lnTo>
                  <a:lnTo>
                    <a:pt x="672" y="930"/>
                  </a:lnTo>
                  <a:lnTo>
                    <a:pt x="690" y="936"/>
                  </a:lnTo>
                  <a:lnTo>
                    <a:pt x="720" y="936"/>
                  </a:lnTo>
                  <a:lnTo>
                    <a:pt x="732" y="942"/>
                  </a:lnTo>
                  <a:lnTo>
                    <a:pt x="738" y="954"/>
                  </a:lnTo>
                  <a:lnTo>
                    <a:pt x="762" y="966"/>
                  </a:lnTo>
                  <a:lnTo>
                    <a:pt x="816" y="966"/>
                  </a:lnTo>
                  <a:lnTo>
                    <a:pt x="846" y="972"/>
                  </a:lnTo>
                  <a:lnTo>
                    <a:pt x="858" y="972"/>
                  </a:lnTo>
                  <a:lnTo>
                    <a:pt x="870" y="978"/>
                  </a:lnTo>
                  <a:lnTo>
                    <a:pt x="894" y="984"/>
                  </a:lnTo>
                  <a:lnTo>
                    <a:pt x="930" y="990"/>
                  </a:lnTo>
                  <a:lnTo>
                    <a:pt x="978" y="984"/>
                  </a:lnTo>
                  <a:lnTo>
                    <a:pt x="1026" y="972"/>
                  </a:lnTo>
                  <a:lnTo>
                    <a:pt x="1062" y="954"/>
                  </a:lnTo>
                  <a:lnTo>
                    <a:pt x="1080" y="936"/>
                  </a:lnTo>
                  <a:lnTo>
                    <a:pt x="1074" y="912"/>
                  </a:lnTo>
                  <a:lnTo>
                    <a:pt x="1032" y="870"/>
                  </a:lnTo>
                  <a:lnTo>
                    <a:pt x="1014" y="858"/>
                  </a:lnTo>
                  <a:lnTo>
                    <a:pt x="996" y="852"/>
                  </a:lnTo>
                  <a:lnTo>
                    <a:pt x="948" y="840"/>
                  </a:lnTo>
                  <a:lnTo>
                    <a:pt x="900" y="822"/>
                  </a:lnTo>
                  <a:lnTo>
                    <a:pt x="828" y="798"/>
                  </a:lnTo>
                  <a:lnTo>
                    <a:pt x="792" y="780"/>
                  </a:lnTo>
                  <a:lnTo>
                    <a:pt x="756" y="774"/>
                  </a:lnTo>
                  <a:lnTo>
                    <a:pt x="624" y="774"/>
                  </a:lnTo>
                  <a:lnTo>
                    <a:pt x="612" y="756"/>
                  </a:lnTo>
                  <a:lnTo>
                    <a:pt x="588" y="762"/>
                  </a:lnTo>
                  <a:lnTo>
                    <a:pt x="552" y="744"/>
                  </a:lnTo>
                  <a:lnTo>
                    <a:pt x="588" y="738"/>
                  </a:lnTo>
                  <a:lnTo>
                    <a:pt x="606" y="726"/>
                  </a:lnTo>
                  <a:lnTo>
                    <a:pt x="600" y="726"/>
                  </a:lnTo>
                  <a:lnTo>
                    <a:pt x="594" y="720"/>
                  </a:lnTo>
                  <a:lnTo>
                    <a:pt x="582" y="720"/>
                  </a:lnTo>
                  <a:lnTo>
                    <a:pt x="564" y="714"/>
                  </a:lnTo>
                  <a:lnTo>
                    <a:pt x="546" y="714"/>
                  </a:lnTo>
                  <a:lnTo>
                    <a:pt x="534" y="708"/>
                  </a:lnTo>
                  <a:lnTo>
                    <a:pt x="522" y="720"/>
                  </a:lnTo>
                  <a:lnTo>
                    <a:pt x="522" y="726"/>
                  </a:lnTo>
                  <a:lnTo>
                    <a:pt x="516" y="732"/>
                  </a:lnTo>
                  <a:lnTo>
                    <a:pt x="498" y="732"/>
                  </a:lnTo>
                  <a:lnTo>
                    <a:pt x="486" y="744"/>
                  </a:lnTo>
                  <a:lnTo>
                    <a:pt x="450" y="744"/>
                  </a:lnTo>
                  <a:lnTo>
                    <a:pt x="444" y="756"/>
                  </a:lnTo>
                  <a:lnTo>
                    <a:pt x="420" y="762"/>
                  </a:lnTo>
                  <a:lnTo>
                    <a:pt x="420" y="768"/>
                  </a:lnTo>
                  <a:lnTo>
                    <a:pt x="414" y="780"/>
                  </a:lnTo>
                  <a:lnTo>
                    <a:pt x="390" y="780"/>
                  </a:lnTo>
                  <a:lnTo>
                    <a:pt x="384" y="792"/>
                  </a:lnTo>
                  <a:lnTo>
                    <a:pt x="396" y="804"/>
                  </a:lnTo>
                  <a:lnTo>
                    <a:pt x="396" y="810"/>
                  </a:lnTo>
                  <a:lnTo>
                    <a:pt x="378" y="810"/>
                  </a:lnTo>
                  <a:lnTo>
                    <a:pt x="378" y="822"/>
                  </a:lnTo>
                  <a:lnTo>
                    <a:pt x="384" y="834"/>
                  </a:lnTo>
                  <a:lnTo>
                    <a:pt x="384" y="840"/>
                  </a:lnTo>
                  <a:lnTo>
                    <a:pt x="390" y="846"/>
                  </a:lnTo>
                  <a:lnTo>
                    <a:pt x="396" y="846"/>
                  </a:lnTo>
                  <a:lnTo>
                    <a:pt x="402" y="840"/>
                  </a:lnTo>
                  <a:lnTo>
                    <a:pt x="420" y="840"/>
                  </a:lnTo>
                  <a:lnTo>
                    <a:pt x="468" y="888"/>
                  </a:lnTo>
                  <a:lnTo>
                    <a:pt x="468" y="900"/>
                  </a:lnTo>
                  <a:lnTo>
                    <a:pt x="462" y="900"/>
                  </a:lnTo>
                  <a:lnTo>
                    <a:pt x="450" y="906"/>
                  </a:lnTo>
                  <a:lnTo>
                    <a:pt x="444" y="906"/>
                  </a:lnTo>
                  <a:lnTo>
                    <a:pt x="444" y="918"/>
                  </a:lnTo>
                  <a:lnTo>
                    <a:pt x="438" y="918"/>
                  </a:lnTo>
                  <a:lnTo>
                    <a:pt x="426" y="924"/>
                  </a:lnTo>
                  <a:lnTo>
                    <a:pt x="420" y="930"/>
                  </a:lnTo>
                  <a:lnTo>
                    <a:pt x="438" y="948"/>
                  </a:lnTo>
                  <a:lnTo>
                    <a:pt x="450" y="954"/>
                  </a:lnTo>
                  <a:lnTo>
                    <a:pt x="456" y="966"/>
                  </a:lnTo>
                  <a:lnTo>
                    <a:pt x="468" y="972"/>
                  </a:lnTo>
                  <a:lnTo>
                    <a:pt x="492" y="996"/>
                  </a:lnTo>
                  <a:lnTo>
                    <a:pt x="504" y="1002"/>
                  </a:lnTo>
                  <a:lnTo>
                    <a:pt x="510" y="1008"/>
                  </a:lnTo>
                  <a:lnTo>
                    <a:pt x="510" y="1014"/>
                  </a:lnTo>
                  <a:lnTo>
                    <a:pt x="504" y="1020"/>
                  </a:lnTo>
                  <a:lnTo>
                    <a:pt x="492" y="1020"/>
                  </a:lnTo>
                  <a:lnTo>
                    <a:pt x="480" y="1014"/>
                  </a:lnTo>
                  <a:lnTo>
                    <a:pt x="474" y="1014"/>
                  </a:lnTo>
                  <a:lnTo>
                    <a:pt x="468" y="1044"/>
                  </a:lnTo>
                  <a:lnTo>
                    <a:pt x="480" y="1056"/>
                  </a:lnTo>
                  <a:lnTo>
                    <a:pt x="480" y="1068"/>
                  </a:lnTo>
                  <a:lnTo>
                    <a:pt x="492" y="1068"/>
                  </a:lnTo>
                  <a:lnTo>
                    <a:pt x="498" y="1074"/>
                  </a:lnTo>
                  <a:lnTo>
                    <a:pt x="504" y="1074"/>
                  </a:lnTo>
                  <a:lnTo>
                    <a:pt x="510" y="1080"/>
                  </a:lnTo>
                  <a:lnTo>
                    <a:pt x="510" y="1086"/>
                  </a:lnTo>
                  <a:lnTo>
                    <a:pt x="504" y="1092"/>
                  </a:lnTo>
                  <a:lnTo>
                    <a:pt x="498" y="1104"/>
                  </a:lnTo>
                  <a:lnTo>
                    <a:pt x="522" y="1110"/>
                  </a:lnTo>
                  <a:lnTo>
                    <a:pt x="534" y="1116"/>
                  </a:lnTo>
                  <a:lnTo>
                    <a:pt x="540" y="1122"/>
                  </a:lnTo>
                  <a:lnTo>
                    <a:pt x="540" y="1128"/>
                  </a:lnTo>
                  <a:lnTo>
                    <a:pt x="516" y="1152"/>
                  </a:lnTo>
                  <a:lnTo>
                    <a:pt x="510" y="1152"/>
                  </a:lnTo>
                  <a:lnTo>
                    <a:pt x="582" y="1188"/>
                  </a:lnTo>
                  <a:lnTo>
                    <a:pt x="588" y="1200"/>
                  </a:lnTo>
                  <a:lnTo>
                    <a:pt x="594" y="1206"/>
                  </a:lnTo>
                  <a:lnTo>
                    <a:pt x="600" y="1218"/>
                  </a:lnTo>
                  <a:lnTo>
                    <a:pt x="600" y="1230"/>
                  </a:lnTo>
                  <a:lnTo>
                    <a:pt x="594" y="1236"/>
                  </a:lnTo>
                  <a:lnTo>
                    <a:pt x="588" y="1248"/>
                  </a:lnTo>
                  <a:lnTo>
                    <a:pt x="552" y="1284"/>
                  </a:lnTo>
                  <a:lnTo>
                    <a:pt x="546" y="1284"/>
                  </a:lnTo>
                  <a:lnTo>
                    <a:pt x="486" y="1344"/>
                  </a:lnTo>
                  <a:lnTo>
                    <a:pt x="426" y="1374"/>
                  </a:lnTo>
                  <a:lnTo>
                    <a:pt x="432" y="1386"/>
                  </a:lnTo>
                  <a:lnTo>
                    <a:pt x="462" y="1368"/>
                  </a:lnTo>
                  <a:lnTo>
                    <a:pt x="468" y="1386"/>
                  </a:lnTo>
                  <a:lnTo>
                    <a:pt x="480" y="1398"/>
                  </a:lnTo>
                  <a:lnTo>
                    <a:pt x="492" y="1404"/>
                  </a:lnTo>
                  <a:lnTo>
                    <a:pt x="498" y="1410"/>
                  </a:lnTo>
                  <a:lnTo>
                    <a:pt x="546" y="1410"/>
                  </a:lnTo>
                  <a:lnTo>
                    <a:pt x="558" y="1428"/>
                  </a:lnTo>
                  <a:lnTo>
                    <a:pt x="546" y="1428"/>
                  </a:lnTo>
                  <a:lnTo>
                    <a:pt x="534" y="1422"/>
                  </a:lnTo>
                  <a:lnTo>
                    <a:pt x="504" y="1422"/>
                  </a:lnTo>
                  <a:lnTo>
                    <a:pt x="492" y="1434"/>
                  </a:lnTo>
                  <a:lnTo>
                    <a:pt x="492" y="1440"/>
                  </a:lnTo>
                  <a:lnTo>
                    <a:pt x="456" y="1440"/>
                  </a:lnTo>
                  <a:lnTo>
                    <a:pt x="450" y="1470"/>
                  </a:lnTo>
                  <a:lnTo>
                    <a:pt x="438" y="1470"/>
                  </a:lnTo>
                  <a:lnTo>
                    <a:pt x="432" y="1482"/>
                  </a:lnTo>
                  <a:lnTo>
                    <a:pt x="438" y="1494"/>
                  </a:lnTo>
                  <a:lnTo>
                    <a:pt x="432" y="1500"/>
                  </a:lnTo>
                  <a:lnTo>
                    <a:pt x="426" y="1500"/>
                  </a:lnTo>
                  <a:lnTo>
                    <a:pt x="414" y="1512"/>
                  </a:lnTo>
                  <a:lnTo>
                    <a:pt x="414" y="1530"/>
                  </a:lnTo>
                  <a:lnTo>
                    <a:pt x="432" y="1536"/>
                  </a:lnTo>
                  <a:lnTo>
                    <a:pt x="420" y="1560"/>
                  </a:lnTo>
                  <a:lnTo>
                    <a:pt x="432" y="1566"/>
                  </a:lnTo>
                  <a:lnTo>
                    <a:pt x="444" y="1584"/>
                  </a:lnTo>
                  <a:lnTo>
                    <a:pt x="426" y="1596"/>
                  </a:lnTo>
                  <a:lnTo>
                    <a:pt x="426" y="1608"/>
                  </a:lnTo>
                  <a:lnTo>
                    <a:pt x="432" y="1608"/>
                  </a:lnTo>
                  <a:lnTo>
                    <a:pt x="444" y="1620"/>
                  </a:lnTo>
                  <a:lnTo>
                    <a:pt x="456" y="1626"/>
                  </a:lnTo>
                  <a:lnTo>
                    <a:pt x="462" y="1632"/>
                  </a:lnTo>
                  <a:lnTo>
                    <a:pt x="462" y="1638"/>
                  </a:lnTo>
                  <a:lnTo>
                    <a:pt x="444" y="1638"/>
                  </a:lnTo>
                  <a:lnTo>
                    <a:pt x="438" y="1656"/>
                  </a:lnTo>
                  <a:lnTo>
                    <a:pt x="462" y="1662"/>
                  </a:lnTo>
                  <a:lnTo>
                    <a:pt x="468" y="1668"/>
                  </a:lnTo>
                  <a:lnTo>
                    <a:pt x="474" y="1680"/>
                  </a:lnTo>
                  <a:lnTo>
                    <a:pt x="486" y="1692"/>
                  </a:lnTo>
                  <a:lnTo>
                    <a:pt x="486" y="1716"/>
                  </a:lnTo>
                  <a:lnTo>
                    <a:pt x="510" y="1716"/>
                  </a:lnTo>
                  <a:lnTo>
                    <a:pt x="516" y="1722"/>
                  </a:lnTo>
                  <a:lnTo>
                    <a:pt x="516" y="1728"/>
                  </a:lnTo>
                  <a:lnTo>
                    <a:pt x="528" y="1722"/>
                  </a:lnTo>
                  <a:lnTo>
                    <a:pt x="564" y="1728"/>
                  </a:lnTo>
                  <a:lnTo>
                    <a:pt x="570" y="1746"/>
                  </a:lnTo>
                  <a:lnTo>
                    <a:pt x="600" y="1728"/>
                  </a:lnTo>
                  <a:lnTo>
                    <a:pt x="606" y="1728"/>
                  </a:lnTo>
                  <a:lnTo>
                    <a:pt x="612" y="1734"/>
                  </a:lnTo>
                  <a:lnTo>
                    <a:pt x="648" y="1752"/>
                  </a:lnTo>
                  <a:lnTo>
                    <a:pt x="654" y="1758"/>
                  </a:lnTo>
                  <a:lnTo>
                    <a:pt x="654" y="1770"/>
                  </a:lnTo>
                  <a:lnTo>
                    <a:pt x="648" y="1776"/>
                  </a:lnTo>
                  <a:lnTo>
                    <a:pt x="660" y="1794"/>
                  </a:lnTo>
                  <a:lnTo>
                    <a:pt x="654" y="1812"/>
                  </a:lnTo>
                  <a:lnTo>
                    <a:pt x="660" y="1818"/>
                  </a:lnTo>
                  <a:lnTo>
                    <a:pt x="672" y="1824"/>
                  </a:lnTo>
                  <a:lnTo>
                    <a:pt x="690" y="1842"/>
                  </a:lnTo>
                  <a:lnTo>
                    <a:pt x="690" y="1854"/>
                  </a:lnTo>
                  <a:lnTo>
                    <a:pt x="720" y="1866"/>
                  </a:lnTo>
                  <a:lnTo>
                    <a:pt x="720" y="1890"/>
                  </a:lnTo>
                  <a:lnTo>
                    <a:pt x="756" y="1890"/>
                  </a:lnTo>
                  <a:lnTo>
                    <a:pt x="762" y="1896"/>
                  </a:lnTo>
                  <a:lnTo>
                    <a:pt x="768" y="1896"/>
                  </a:lnTo>
                  <a:lnTo>
                    <a:pt x="768" y="1902"/>
                  </a:lnTo>
                  <a:lnTo>
                    <a:pt x="762" y="1908"/>
                  </a:lnTo>
                  <a:lnTo>
                    <a:pt x="786" y="1920"/>
                  </a:lnTo>
                  <a:lnTo>
                    <a:pt x="774" y="1926"/>
                  </a:lnTo>
                  <a:lnTo>
                    <a:pt x="768" y="1938"/>
                  </a:lnTo>
                  <a:lnTo>
                    <a:pt x="744" y="1950"/>
                  </a:lnTo>
                  <a:lnTo>
                    <a:pt x="738" y="1950"/>
                  </a:lnTo>
                  <a:lnTo>
                    <a:pt x="732" y="1944"/>
                  </a:lnTo>
                  <a:lnTo>
                    <a:pt x="726" y="1944"/>
                  </a:lnTo>
                  <a:lnTo>
                    <a:pt x="726" y="1938"/>
                  </a:lnTo>
                  <a:lnTo>
                    <a:pt x="702" y="1938"/>
                  </a:lnTo>
                  <a:lnTo>
                    <a:pt x="696" y="1944"/>
                  </a:lnTo>
                  <a:lnTo>
                    <a:pt x="696" y="1950"/>
                  </a:lnTo>
                  <a:lnTo>
                    <a:pt x="720" y="1974"/>
                  </a:lnTo>
                  <a:lnTo>
                    <a:pt x="720" y="1992"/>
                  </a:lnTo>
                  <a:lnTo>
                    <a:pt x="726" y="1998"/>
                  </a:lnTo>
                  <a:lnTo>
                    <a:pt x="732" y="2010"/>
                  </a:lnTo>
                  <a:lnTo>
                    <a:pt x="732" y="2028"/>
                  </a:lnTo>
                  <a:lnTo>
                    <a:pt x="720" y="2028"/>
                  </a:lnTo>
                  <a:lnTo>
                    <a:pt x="714" y="2022"/>
                  </a:lnTo>
                  <a:lnTo>
                    <a:pt x="708" y="2022"/>
                  </a:lnTo>
                  <a:lnTo>
                    <a:pt x="720" y="2028"/>
                  </a:lnTo>
                  <a:lnTo>
                    <a:pt x="768" y="2028"/>
                  </a:lnTo>
                  <a:lnTo>
                    <a:pt x="774" y="2022"/>
                  </a:lnTo>
                  <a:lnTo>
                    <a:pt x="774" y="2010"/>
                  </a:lnTo>
                  <a:lnTo>
                    <a:pt x="804" y="2010"/>
                  </a:lnTo>
                  <a:lnTo>
                    <a:pt x="816" y="2004"/>
                  </a:lnTo>
                  <a:lnTo>
                    <a:pt x="864" y="2004"/>
                  </a:lnTo>
                  <a:lnTo>
                    <a:pt x="870" y="2022"/>
                  </a:lnTo>
                  <a:lnTo>
                    <a:pt x="876" y="2022"/>
                  </a:lnTo>
                  <a:lnTo>
                    <a:pt x="882" y="2028"/>
                  </a:lnTo>
                  <a:lnTo>
                    <a:pt x="894" y="2034"/>
                  </a:lnTo>
                  <a:lnTo>
                    <a:pt x="900" y="2034"/>
                  </a:lnTo>
                  <a:lnTo>
                    <a:pt x="900" y="2046"/>
                  </a:lnTo>
                  <a:lnTo>
                    <a:pt x="894" y="2052"/>
                  </a:lnTo>
                  <a:lnTo>
                    <a:pt x="888" y="2052"/>
                  </a:lnTo>
                  <a:lnTo>
                    <a:pt x="894" y="2070"/>
                  </a:lnTo>
                  <a:lnTo>
                    <a:pt x="894" y="2088"/>
                  </a:lnTo>
                  <a:lnTo>
                    <a:pt x="930" y="2088"/>
                  </a:lnTo>
                  <a:lnTo>
                    <a:pt x="972" y="2106"/>
                  </a:lnTo>
                  <a:lnTo>
                    <a:pt x="984" y="2154"/>
                  </a:lnTo>
                  <a:lnTo>
                    <a:pt x="990" y="2154"/>
                  </a:lnTo>
                  <a:lnTo>
                    <a:pt x="1014" y="2148"/>
                  </a:lnTo>
                  <a:lnTo>
                    <a:pt x="1020" y="2154"/>
                  </a:lnTo>
                  <a:lnTo>
                    <a:pt x="1032" y="2154"/>
                  </a:lnTo>
                  <a:lnTo>
                    <a:pt x="1038" y="2160"/>
                  </a:lnTo>
                  <a:lnTo>
                    <a:pt x="1086" y="2160"/>
                  </a:lnTo>
                  <a:lnTo>
                    <a:pt x="1092" y="2166"/>
                  </a:lnTo>
                  <a:lnTo>
                    <a:pt x="1092" y="2160"/>
                  </a:lnTo>
                  <a:lnTo>
                    <a:pt x="1098" y="2154"/>
                  </a:lnTo>
                  <a:lnTo>
                    <a:pt x="1110" y="2154"/>
                  </a:lnTo>
                  <a:lnTo>
                    <a:pt x="1116" y="2166"/>
                  </a:lnTo>
                  <a:lnTo>
                    <a:pt x="1140" y="2190"/>
                  </a:lnTo>
                  <a:lnTo>
                    <a:pt x="1152" y="2184"/>
                  </a:lnTo>
                  <a:lnTo>
                    <a:pt x="1170" y="2184"/>
                  </a:lnTo>
                  <a:lnTo>
                    <a:pt x="1176" y="2190"/>
                  </a:lnTo>
                  <a:lnTo>
                    <a:pt x="1188" y="2196"/>
                  </a:lnTo>
                  <a:lnTo>
                    <a:pt x="1230" y="2196"/>
                  </a:lnTo>
                  <a:lnTo>
                    <a:pt x="1230" y="2202"/>
                  </a:lnTo>
                  <a:lnTo>
                    <a:pt x="1236" y="2208"/>
                  </a:lnTo>
                  <a:lnTo>
                    <a:pt x="1254" y="2220"/>
                  </a:lnTo>
                  <a:lnTo>
                    <a:pt x="1278" y="2220"/>
                  </a:lnTo>
                  <a:lnTo>
                    <a:pt x="1284" y="2226"/>
                  </a:lnTo>
                  <a:lnTo>
                    <a:pt x="1284" y="2250"/>
                  </a:lnTo>
                  <a:lnTo>
                    <a:pt x="1266" y="2262"/>
                  </a:lnTo>
                  <a:lnTo>
                    <a:pt x="1272" y="2262"/>
                  </a:lnTo>
                  <a:lnTo>
                    <a:pt x="1278" y="2268"/>
                  </a:lnTo>
                  <a:lnTo>
                    <a:pt x="1284" y="2268"/>
                  </a:lnTo>
                  <a:lnTo>
                    <a:pt x="1290" y="2274"/>
                  </a:lnTo>
                  <a:lnTo>
                    <a:pt x="1284" y="2280"/>
                  </a:lnTo>
                  <a:lnTo>
                    <a:pt x="1266" y="2280"/>
                  </a:lnTo>
                  <a:lnTo>
                    <a:pt x="1260" y="2286"/>
                  </a:lnTo>
                  <a:lnTo>
                    <a:pt x="1272" y="2298"/>
                  </a:lnTo>
                  <a:lnTo>
                    <a:pt x="1284" y="2304"/>
                  </a:lnTo>
                  <a:lnTo>
                    <a:pt x="1284" y="2316"/>
                  </a:lnTo>
                  <a:lnTo>
                    <a:pt x="1290" y="2328"/>
                  </a:lnTo>
                  <a:lnTo>
                    <a:pt x="1290" y="2334"/>
                  </a:lnTo>
                  <a:lnTo>
                    <a:pt x="1278" y="2346"/>
                  </a:lnTo>
                  <a:lnTo>
                    <a:pt x="1266" y="2346"/>
                  </a:lnTo>
                  <a:lnTo>
                    <a:pt x="1254" y="2352"/>
                  </a:lnTo>
                  <a:lnTo>
                    <a:pt x="1224" y="2352"/>
                  </a:lnTo>
                  <a:lnTo>
                    <a:pt x="1212" y="2364"/>
                  </a:lnTo>
                  <a:lnTo>
                    <a:pt x="1212" y="2370"/>
                  </a:lnTo>
                  <a:lnTo>
                    <a:pt x="1206" y="2376"/>
                  </a:lnTo>
                  <a:lnTo>
                    <a:pt x="1188" y="2376"/>
                  </a:lnTo>
                  <a:lnTo>
                    <a:pt x="1188" y="2412"/>
                  </a:lnTo>
                  <a:lnTo>
                    <a:pt x="1194" y="2412"/>
                  </a:lnTo>
                  <a:lnTo>
                    <a:pt x="1200" y="2406"/>
                  </a:lnTo>
                  <a:lnTo>
                    <a:pt x="1212" y="2406"/>
                  </a:lnTo>
                  <a:lnTo>
                    <a:pt x="1224" y="2400"/>
                  </a:lnTo>
                  <a:lnTo>
                    <a:pt x="1254" y="2400"/>
                  </a:lnTo>
                  <a:lnTo>
                    <a:pt x="1254" y="2412"/>
                  </a:lnTo>
                  <a:lnTo>
                    <a:pt x="1248" y="2418"/>
                  </a:lnTo>
                  <a:lnTo>
                    <a:pt x="1242" y="2430"/>
                  </a:lnTo>
                  <a:lnTo>
                    <a:pt x="1230" y="2436"/>
                  </a:lnTo>
                  <a:lnTo>
                    <a:pt x="1224" y="2442"/>
                  </a:lnTo>
                  <a:lnTo>
                    <a:pt x="1170" y="2454"/>
                  </a:lnTo>
                  <a:lnTo>
                    <a:pt x="1218" y="2490"/>
                  </a:lnTo>
                  <a:lnTo>
                    <a:pt x="1212" y="2490"/>
                  </a:lnTo>
                  <a:lnTo>
                    <a:pt x="1206" y="2496"/>
                  </a:lnTo>
                  <a:lnTo>
                    <a:pt x="1194" y="2496"/>
                  </a:lnTo>
                  <a:lnTo>
                    <a:pt x="1188" y="2502"/>
                  </a:lnTo>
                  <a:lnTo>
                    <a:pt x="1176" y="2526"/>
                  </a:lnTo>
                  <a:lnTo>
                    <a:pt x="1176" y="2544"/>
                  </a:lnTo>
                  <a:lnTo>
                    <a:pt x="1164" y="2550"/>
                  </a:lnTo>
                  <a:lnTo>
                    <a:pt x="1158" y="2556"/>
                  </a:lnTo>
                  <a:lnTo>
                    <a:pt x="1146" y="2556"/>
                  </a:lnTo>
                  <a:lnTo>
                    <a:pt x="1140" y="2550"/>
                  </a:lnTo>
                  <a:lnTo>
                    <a:pt x="1128" y="2544"/>
                  </a:lnTo>
                  <a:lnTo>
                    <a:pt x="1122" y="2538"/>
                  </a:lnTo>
                  <a:lnTo>
                    <a:pt x="1116" y="2556"/>
                  </a:lnTo>
                  <a:lnTo>
                    <a:pt x="1122" y="2562"/>
                  </a:lnTo>
                  <a:lnTo>
                    <a:pt x="1128" y="2574"/>
                  </a:lnTo>
                  <a:lnTo>
                    <a:pt x="1134" y="2580"/>
                  </a:lnTo>
                  <a:lnTo>
                    <a:pt x="1146" y="2580"/>
                  </a:lnTo>
                  <a:lnTo>
                    <a:pt x="1146" y="2586"/>
                  </a:lnTo>
                  <a:lnTo>
                    <a:pt x="1152" y="2598"/>
                  </a:lnTo>
                  <a:lnTo>
                    <a:pt x="1158" y="2604"/>
                  </a:lnTo>
                  <a:lnTo>
                    <a:pt x="1194" y="2604"/>
                  </a:lnTo>
                  <a:lnTo>
                    <a:pt x="1200" y="2610"/>
                  </a:lnTo>
                  <a:lnTo>
                    <a:pt x="1212" y="2616"/>
                  </a:lnTo>
                  <a:lnTo>
                    <a:pt x="1218" y="2628"/>
                  </a:lnTo>
                  <a:lnTo>
                    <a:pt x="1224" y="2634"/>
                  </a:lnTo>
                  <a:lnTo>
                    <a:pt x="1254" y="2634"/>
                  </a:lnTo>
                  <a:lnTo>
                    <a:pt x="1272" y="2652"/>
                  </a:lnTo>
                  <a:lnTo>
                    <a:pt x="1278" y="2664"/>
                  </a:lnTo>
                  <a:lnTo>
                    <a:pt x="1290" y="2670"/>
                  </a:lnTo>
                  <a:lnTo>
                    <a:pt x="1314" y="2694"/>
                  </a:lnTo>
                  <a:lnTo>
                    <a:pt x="1320" y="2694"/>
                  </a:lnTo>
                  <a:lnTo>
                    <a:pt x="1332" y="2700"/>
                  </a:lnTo>
                  <a:lnTo>
                    <a:pt x="1338" y="2700"/>
                  </a:lnTo>
                  <a:lnTo>
                    <a:pt x="1350" y="2706"/>
                  </a:lnTo>
                  <a:lnTo>
                    <a:pt x="1344" y="2706"/>
                  </a:lnTo>
                  <a:lnTo>
                    <a:pt x="1368" y="2688"/>
                  </a:lnTo>
                  <a:lnTo>
                    <a:pt x="1380" y="2688"/>
                  </a:lnTo>
                  <a:lnTo>
                    <a:pt x="1398" y="2694"/>
                  </a:lnTo>
                  <a:lnTo>
                    <a:pt x="1410" y="2700"/>
                  </a:lnTo>
                  <a:lnTo>
                    <a:pt x="1428" y="2706"/>
                  </a:lnTo>
                  <a:lnTo>
                    <a:pt x="1488" y="2718"/>
                  </a:lnTo>
                  <a:lnTo>
                    <a:pt x="1524" y="2718"/>
                  </a:lnTo>
                  <a:lnTo>
                    <a:pt x="1530" y="2724"/>
                  </a:lnTo>
                  <a:lnTo>
                    <a:pt x="1536" y="2724"/>
                  </a:lnTo>
                  <a:lnTo>
                    <a:pt x="1584" y="2754"/>
                  </a:lnTo>
                  <a:lnTo>
                    <a:pt x="1584" y="2760"/>
                  </a:lnTo>
                  <a:lnTo>
                    <a:pt x="1590" y="2760"/>
                  </a:lnTo>
                  <a:lnTo>
                    <a:pt x="1602" y="2766"/>
                  </a:lnTo>
                  <a:lnTo>
                    <a:pt x="1626" y="2766"/>
                  </a:lnTo>
                  <a:lnTo>
                    <a:pt x="1632" y="2760"/>
                  </a:lnTo>
                  <a:lnTo>
                    <a:pt x="1644" y="2760"/>
                  </a:lnTo>
                  <a:lnTo>
                    <a:pt x="1644" y="2754"/>
                  </a:lnTo>
                  <a:lnTo>
                    <a:pt x="1674" y="2754"/>
                  </a:lnTo>
                  <a:lnTo>
                    <a:pt x="1686" y="2760"/>
                  </a:lnTo>
                  <a:lnTo>
                    <a:pt x="1698" y="2772"/>
                  </a:lnTo>
                  <a:lnTo>
                    <a:pt x="1728" y="2778"/>
                  </a:lnTo>
                  <a:lnTo>
                    <a:pt x="1728" y="2790"/>
                  </a:lnTo>
                  <a:lnTo>
                    <a:pt x="1722" y="2796"/>
                  </a:lnTo>
                  <a:lnTo>
                    <a:pt x="1722" y="2802"/>
                  </a:lnTo>
                  <a:lnTo>
                    <a:pt x="1740" y="2802"/>
                  </a:lnTo>
                  <a:lnTo>
                    <a:pt x="1752" y="2814"/>
                  </a:lnTo>
                  <a:lnTo>
                    <a:pt x="1764" y="2820"/>
                  </a:lnTo>
                  <a:lnTo>
                    <a:pt x="1776" y="2832"/>
                  </a:lnTo>
                  <a:lnTo>
                    <a:pt x="1788" y="2826"/>
                  </a:lnTo>
                  <a:lnTo>
                    <a:pt x="1794" y="2826"/>
                  </a:lnTo>
                  <a:lnTo>
                    <a:pt x="1818" y="2838"/>
                  </a:lnTo>
                  <a:lnTo>
                    <a:pt x="1836" y="2856"/>
                  </a:lnTo>
                  <a:lnTo>
                    <a:pt x="1842" y="2868"/>
                  </a:lnTo>
                  <a:lnTo>
                    <a:pt x="1854" y="2874"/>
                  </a:lnTo>
                  <a:lnTo>
                    <a:pt x="1860" y="2880"/>
                  </a:lnTo>
                  <a:lnTo>
                    <a:pt x="1884" y="2880"/>
                  </a:lnTo>
                  <a:lnTo>
                    <a:pt x="1890" y="2874"/>
                  </a:lnTo>
                  <a:lnTo>
                    <a:pt x="1890" y="2862"/>
                  </a:lnTo>
                  <a:lnTo>
                    <a:pt x="1908" y="2862"/>
                  </a:lnTo>
                  <a:lnTo>
                    <a:pt x="1914" y="2856"/>
                  </a:lnTo>
                  <a:lnTo>
                    <a:pt x="1914" y="2826"/>
                  </a:lnTo>
                  <a:lnTo>
                    <a:pt x="1908" y="2820"/>
                  </a:lnTo>
                  <a:lnTo>
                    <a:pt x="1908" y="2814"/>
                  </a:lnTo>
                  <a:lnTo>
                    <a:pt x="1896" y="2802"/>
                  </a:lnTo>
                  <a:lnTo>
                    <a:pt x="1890" y="2790"/>
                  </a:lnTo>
                  <a:lnTo>
                    <a:pt x="1884" y="2784"/>
                  </a:lnTo>
                  <a:lnTo>
                    <a:pt x="1872" y="2778"/>
                  </a:lnTo>
                  <a:lnTo>
                    <a:pt x="1866" y="2772"/>
                  </a:lnTo>
                  <a:lnTo>
                    <a:pt x="1854" y="2772"/>
                  </a:lnTo>
                  <a:lnTo>
                    <a:pt x="1854" y="2748"/>
                  </a:lnTo>
                  <a:lnTo>
                    <a:pt x="1848" y="2742"/>
                  </a:lnTo>
                  <a:lnTo>
                    <a:pt x="1836" y="2736"/>
                  </a:lnTo>
                  <a:lnTo>
                    <a:pt x="1830" y="2724"/>
                  </a:lnTo>
                  <a:lnTo>
                    <a:pt x="1824" y="2718"/>
                  </a:lnTo>
                  <a:lnTo>
                    <a:pt x="1824" y="2706"/>
                  </a:lnTo>
                  <a:lnTo>
                    <a:pt x="1830" y="2694"/>
                  </a:lnTo>
                  <a:lnTo>
                    <a:pt x="1830" y="2682"/>
                  </a:lnTo>
                  <a:lnTo>
                    <a:pt x="1818" y="2658"/>
                  </a:lnTo>
                  <a:lnTo>
                    <a:pt x="1812" y="2652"/>
                  </a:lnTo>
                  <a:lnTo>
                    <a:pt x="1806" y="2640"/>
                  </a:lnTo>
                  <a:lnTo>
                    <a:pt x="1794" y="2634"/>
                  </a:lnTo>
                  <a:lnTo>
                    <a:pt x="1788" y="2628"/>
                  </a:lnTo>
                  <a:lnTo>
                    <a:pt x="1776" y="2628"/>
                  </a:lnTo>
                  <a:lnTo>
                    <a:pt x="1758" y="2622"/>
                  </a:lnTo>
                  <a:lnTo>
                    <a:pt x="1758" y="2604"/>
                  </a:lnTo>
                  <a:lnTo>
                    <a:pt x="1794" y="2568"/>
                  </a:lnTo>
                  <a:lnTo>
                    <a:pt x="1800" y="2556"/>
                  </a:lnTo>
                  <a:lnTo>
                    <a:pt x="1806" y="2550"/>
                  </a:lnTo>
                  <a:lnTo>
                    <a:pt x="1806" y="2544"/>
                  </a:lnTo>
                  <a:lnTo>
                    <a:pt x="1800" y="2532"/>
                  </a:lnTo>
                  <a:lnTo>
                    <a:pt x="1788" y="2520"/>
                  </a:lnTo>
                  <a:lnTo>
                    <a:pt x="1800" y="2520"/>
                  </a:lnTo>
                  <a:lnTo>
                    <a:pt x="1812" y="2526"/>
                  </a:lnTo>
                  <a:lnTo>
                    <a:pt x="1830" y="2526"/>
                  </a:lnTo>
                  <a:lnTo>
                    <a:pt x="1842" y="2514"/>
                  </a:lnTo>
                  <a:lnTo>
                    <a:pt x="1872" y="2514"/>
                  </a:lnTo>
                  <a:lnTo>
                    <a:pt x="1878" y="2508"/>
                  </a:lnTo>
                  <a:lnTo>
                    <a:pt x="1860" y="2490"/>
                  </a:lnTo>
                  <a:lnTo>
                    <a:pt x="1890" y="2490"/>
                  </a:lnTo>
                  <a:lnTo>
                    <a:pt x="1890" y="2472"/>
                  </a:lnTo>
                  <a:lnTo>
                    <a:pt x="1878" y="2472"/>
                  </a:lnTo>
                  <a:lnTo>
                    <a:pt x="1854" y="2460"/>
                  </a:lnTo>
                  <a:lnTo>
                    <a:pt x="1842" y="2448"/>
                  </a:lnTo>
                  <a:lnTo>
                    <a:pt x="1842" y="2442"/>
                  </a:lnTo>
                  <a:lnTo>
                    <a:pt x="1878" y="2442"/>
                  </a:lnTo>
                  <a:lnTo>
                    <a:pt x="1878" y="2430"/>
                  </a:lnTo>
                  <a:lnTo>
                    <a:pt x="1866" y="2418"/>
                  </a:lnTo>
                  <a:lnTo>
                    <a:pt x="1860" y="2406"/>
                  </a:lnTo>
                  <a:lnTo>
                    <a:pt x="1812" y="2358"/>
                  </a:lnTo>
                  <a:lnTo>
                    <a:pt x="1800" y="2358"/>
                  </a:lnTo>
                  <a:lnTo>
                    <a:pt x="1788" y="2364"/>
                  </a:lnTo>
                  <a:lnTo>
                    <a:pt x="1746" y="2364"/>
                  </a:lnTo>
                  <a:lnTo>
                    <a:pt x="1740" y="2358"/>
                  </a:lnTo>
                  <a:lnTo>
                    <a:pt x="1740" y="2328"/>
                  </a:lnTo>
                  <a:lnTo>
                    <a:pt x="1734" y="2322"/>
                  </a:lnTo>
                  <a:lnTo>
                    <a:pt x="1710" y="2322"/>
                  </a:lnTo>
                  <a:lnTo>
                    <a:pt x="1704" y="2316"/>
                  </a:lnTo>
                  <a:lnTo>
                    <a:pt x="1698" y="2316"/>
                  </a:lnTo>
                  <a:lnTo>
                    <a:pt x="1698" y="2286"/>
                  </a:lnTo>
                  <a:lnTo>
                    <a:pt x="1710" y="2262"/>
                  </a:lnTo>
                  <a:lnTo>
                    <a:pt x="1710" y="2238"/>
                  </a:lnTo>
                  <a:lnTo>
                    <a:pt x="1704" y="2232"/>
                  </a:lnTo>
                  <a:lnTo>
                    <a:pt x="1698" y="2196"/>
                  </a:lnTo>
                  <a:lnTo>
                    <a:pt x="1722" y="2196"/>
                  </a:lnTo>
                  <a:lnTo>
                    <a:pt x="1722" y="2172"/>
                  </a:lnTo>
                  <a:lnTo>
                    <a:pt x="1716" y="2166"/>
                  </a:lnTo>
                  <a:lnTo>
                    <a:pt x="1716" y="2154"/>
                  </a:lnTo>
                  <a:lnTo>
                    <a:pt x="1722" y="2148"/>
                  </a:lnTo>
                  <a:lnTo>
                    <a:pt x="1734" y="2148"/>
                  </a:lnTo>
                  <a:lnTo>
                    <a:pt x="1746" y="2154"/>
                  </a:lnTo>
                  <a:lnTo>
                    <a:pt x="1758" y="2166"/>
                  </a:lnTo>
                  <a:lnTo>
                    <a:pt x="1770" y="2172"/>
                  </a:lnTo>
                  <a:lnTo>
                    <a:pt x="1776" y="2184"/>
                  </a:lnTo>
                  <a:lnTo>
                    <a:pt x="1788" y="2190"/>
                  </a:lnTo>
                  <a:lnTo>
                    <a:pt x="1800" y="2190"/>
                  </a:lnTo>
                  <a:lnTo>
                    <a:pt x="1806" y="2184"/>
                  </a:lnTo>
                  <a:lnTo>
                    <a:pt x="1812" y="2172"/>
                  </a:lnTo>
                  <a:lnTo>
                    <a:pt x="1818" y="2166"/>
                  </a:lnTo>
                  <a:lnTo>
                    <a:pt x="1812" y="2154"/>
                  </a:lnTo>
                  <a:lnTo>
                    <a:pt x="1800" y="2142"/>
                  </a:lnTo>
                  <a:lnTo>
                    <a:pt x="1830" y="2130"/>
                  </a:lnTo>
                  <a:lnTo>
                    <a:pt x="1830" y="2106"/>
                  </a:lnTo>
                  <a:lnTo>
                    <a:pt x="1836" y="2106"/>
                  </a:lnTo>
                  <a:lnTo>
                    <a:pt x="1848" y="2100"/>
                  </a:lnTo>
                  <a:lnTo>
                    <a:pt x="1860" y="2100"/>
                  </a:lnTo>
                  <a:lnTo>
                    <a:pt x="1872" y="2094"/>
                  </a:lnTo>
                  <a:lnTo>
                    <a:pt x="1884" y="2082"/>
                  </a:lnTo>
                  <a:lnTo>
                    <a:pt x="1884" y="2064"/>
                  </a:lnTo>
                  <a:lnTo>
                    <a:pt x="1878" y="2058"/>
                  </a:lnTo>
                  <a:lnTo>
                    <a:pt x="1878" y="2052"/>
                  </a:lnTo>
                  <a:lnTo>
                    <a:pt x="1908" y="2052"/>
                  </a:lnTo>
                  <a:lnTo>
                    <a:pt x="1920" y="2058"/>
                  </a:lnTo>
                  <a:lnTo>
                    <a:pt x="1926" y="2058"/>
                  </a:lnTo>
                  <a:lnTo>
                    <a:pt x="1926" y="2064"/>
                  </a:lnTo>
                  <a:lnTo>
                    <a:pt x="1932" y="2070"/>
                  </a:lnTo>
                  <a:lnTo>
                    <a:pt x="1962" y="2070"/>
                  </a:lnTo>
                  <a:lnTo>
                    <a:pt x="1974" y="2058"/>
                  </a:lnTo>
                  <a:lnTo>
                    <a:pt x="1986" y="2052"/>
                  </a:lnTo>
                  <a:lnTo>
                    <a:pt x="2004" y="2052"/>
                  </a:lnTo>
                  <a:lnTo>
                    <a:pt x="2010" y="2058"/>
                  </a:lnTo>
                  <a:lnTo>
                    <a:pt x="2016" y="2070"/>
                  </a:lnTo>
                  <a:lnTo>
                    <a:pt x="2076" y="2070"/>
                  </a:lnTo>
                  <a:lnTo>
                    <a:pt x="2082" y="2076"/>
                  </a:lnTo>
                  <a:lnTo>
                    <a:pt x="2082" y="2082"/>
                  </a:lnTo>
                  <a:lnTo>
                    <a:pt x="2088" y="2094"/>
                  </a:lnTo>
                  <a:lnTo>
                    <a:pt x="2124" y="2094"/>
                  </a:lnTo>
                  <a:lnTo>
                    <a:pt x="2136" y="2124"/>
                  </a:lnTo>
                  <a:lnTo>
                    <a:pt x="2136" y="2130"/>
                  </a:lnTo>
                  <a:lnTo>
                    <a:pt x="2148" y="2142"/>
                  </a:lnTo>
                  <a:lnTo>
                    <a:pt x="2160" y="2142"/>
                  </a:lnTo>
                  <a:lnTo>
                    <a:pt x="2160" y="2124"/>
                  </a:lnTo>
                  <a:lnTo>
                    <a:pt x="2148" y="2112"/>
                  </a:lnTo>
                  <a:lnTo>
                    <a:pt x="2148" y="2106"/>
                  </a:lnTo>
                  <a:lnTo>
                    <a:pt x="2160" y="2106"/>
                  </a:lnTo>
                  <a:lnTo>
                    <a:pt x="2232" y="2142"/>
                  </a:lnTo>
                  <a:lnTo>
                    <a:pt x="2238" y="2136"/>
                  </a:lnTo>
                  <a:lnTo>
                    <a:pt x="2244" y="2124"/>
                  </a:lnTo>
                  <a:lnTo>
                    <a:pt x="2256" y="2118"/>
                  </a:lnTo>
                  <a:lnTo>
                    <a:pt x="2268" y="2106"/>
                  </a:lnTo>
                  <a:lnTo>
                    <a:pt x="2280" y="2100"/>
                  </a:lnTo>
                  <a:lnTo>
                    <a:pt x="2286" y="2100"/>
                  </a:lnTo>
                  <a:lnTo>
                    <a:pt x="2322" y="2118"/>
                  </a:lnTo>
                  <a:lnTo>
                    <a:pt x="2334" y="2118"/>
                  </a:lnTo>
                  <a:lnTo>
                    <a:pt x="2352" y="2112"/>
                  </a:lnTo>
                  <a:lnTo>
                    <a:pt x="2364" y="2106"/>
                  </a:lnTo>
                  <a:lnTo>
                    <a:pt x="2370" y="2100"/>
                  </a:lnTo>
                  <a:lnTo>
                    <a:pt x="2382" y="2100"/>
                  </a:lnTo>
                  <a:lnTo>
                    <a:pt x="2388" y="2106"/>
                  </a:lnTo>
                  <a:lnTo>
                    <a:pt x="2400" y="2112"/>
                  </a:lnTo>
                  <a:lnTo>
                    <a:pt x="2406" y="2124"/>
                  </a:lnTo>
                  <a:lnTo>
                    <a:pt x="2430" y="2136"/>
                  </a:lnTo>
                  <a:lnTo>
                    <a:pt x="2454" y="2136"/>
                  </a:lnTo>
                  <a:lnTo>
                    <a:pt x="2466" y="2142"/>
                  </a:lnTo>
                  <a:lnTo>
                    <a:pt x="2478" y="2142"/>
                  </a:lnTo>
                  <a:lnTo>
                    <a:pt x="2490" y="2118"/>
                  </a:lnTo>
                  <a:lnTo>
                    <a:pt x="2496" y="2124"/>
                  </a:lnTo>
                  <a:lnTo>
                    <a:pt x="2508" y="2124"/>
                  </a:lnTo>
                  <a:lnTo>
                    <a:pt x="2514" y="2130"/>
                  </a:lnTo>
                  <a:lnTo>
                    <a:pt x="2526" y="2136"/>
                  </a:lnTo>
                  <a:lnTo>
                    <a:pt x="2562" y="2136"/>
                  </a:lnTo>
                  <a:lnTo>
                    <a:pt x="2568" y="2130"/>
                  </a:lnTo>
                  <a:lnTo>
                    <a:pt x="2574" y="2118"/>
                  </a:lnTo>
                  <a:lnTo>
                    <a:pt x="2574" y="2106"/>
                  </a:lnTo>
                  <a:lnTo>
                    <a:pt x="2568" y="2088"/>
                  </a:lnTo>
                  <a:lnTo>
                    <a:pt x="2544" y="2064"/>
                  </a:lnTo>
                  <a:lnTo>
                    <a:pt x="2532" y="2058"/>
                  </a:lnTo>
                  <a:lnTo>
                    <a:pt x="2514" y="2052"/>
                  </a:lnTo>
                  <a:lnTo>
                    <a:pt x="2490" y="2052"/>
                  </a:lnTo>
                  <a:lnTo>
                    <a:pt x="2460" y="2022"/>
                  </a:lnTo>
                  <a:lnTo>
                    <a:pt x="2472" y="2022"/>
                  </a:lnTo>
                  <a:lnTo>
                    <a:pt x="2484" y="2016"/>
                  </a:lnTo>
                  <a:lnTo>
                    <a:pt x="2496" y="2016"/>
                  </a:lnTo>
                  <a:lnTo>
                    <a:pt x="2508" y="2004"/>
                  </a:lnTo>
                  <a:lnTo>
                    <a:pt x="2508" y="1992"/>
                  </a:lnTo>
                  <a:lnTo>
                    <a:pt x="2502" y="1986"/>
                  </a:lnTo>
                  <a:lnTo>
                    <a:pt x="2496" y="1974"/>
                  </a:lnTo>
                  <a:lnTo>
                    <a:pt x="2490" y="1968"/>
                  </a:lnTo>
                  <a:lnTo>
                    <a:pt x="2502" y="1956"/>
                  </a:lnTo>
                  <a:lnTo>
                    <a:pt x="2556" y="1956"/>
                  </a:lnTo>
                  <a:lnTo>
                    <a:pt x="2544" y="1944"/>
                  </a:lnTo>
                  <a:lnTo>
                    <a:pt x="2532" y="1944"/>
                  </a:lnTo>
                  <a:lnTo>
                    <a:pt x="2508" y="1932"/>
                  </a:lnTo>
                  <a:lnTo>
                    <a:pt x="2496" y="1932"/>
                  </a:lnTo>
                  <a:lnTo>
                    <a:pt x="2508" y="1914"/>
                  </a:lnTo>
                  <a:lnTo>
                    <a:pt x="2484" y="1914"/>
                  </a:lnTo>
                  <a:lnTo>
                    <a:pt x="2484" y="1908"/>
                  </a:lnTo>
                  <a:lnTo>
                    <a:pt x="2478" y="1902"/>
                  </a:lnTo>
                  <a:lnTo>
                    <a:pt x="2478" y="1896"/>
                  </a:lnTo>
                  <a:lnTo>
                    <a:pt x="2490" y="1884"/>
                  </a:lnTo>
                  <a:lnTo>
                    <a:pt x="2526" y="1872"/>
                  </a:lnTo>
                  <a:lnTo>
                    <a:pt x="2586" y="1866"/>
                  </a:lnTo>
                  <a:lnTo>
                    <a:pt x="2640" y="1866"/>
                  </a:lnTo>
                  <a:lnTo>
                    <a:pt x="2646" y="1848"/>
                  </a:lnTo>
                  <a:lnTo>
                    <a:pt x="2712" y="1848"/>
                  </a:lnTo>
                  <a:lnTo>
                    <a:pt x="2712" y="1830"/>
                  </a:lnTo>
                  <a:lnTo>
                    <a:pt x="2718" y="1824"/>
                  </a:lnTo>
                  <a:lnTo>
                    <a:pt x="2808" y="1824"/>
                  </a:lnTo>
                  <a:lnTo>
                    <a:pt x="2862" y="1806"/>
                  </a:lnTo>
                  <a:lnTo>
                    <a:pt x="2874" y="1806"/>
                  </a:lnTo>
                  <a:lnTo>
                    <a:pt x="2874" y="1794"/>
                  </a:lnTo>
                  <a:lnTo>
                    <a:pt x="2886" y="1782"/>
                  </a:lnTo>
                  <a:lnTo>
                    <a:pt x="2898" y="1776"/>
                  </a:lnTo>
                  <a:lnTo>
                    <a:pt x="2916" y="1770"/>
                  </a:lnTo>
                  <a:lnTo>
                    <a:pt x="2940" y="1770"/>
                  </a:lnTo>
                  <a:lnTo>
                    <a:pt x="2958" y="1776"/>
                  </a:lnTo>
                  <a:lnTo>
                    <a:pt x="2976" y="1776"/>
                  </a:lnTo>
                  <a:lnTo>
                    <a:pt x="2988" y="1788"/>
                  </a:lnTo>
                  <a:lnTo>
                    <a:pt x="3000" y="1788"/>
                  </a:lnTo>
                  <a:lnTo>
                    <a:pt x="3012" y="1776"/>
                  </a:lnTo>
                  <a:lnTo>
                    <a:pt x="3018" y="1776"/>
                  </a:lnTo>
                  <a:lnTo>
                    <a:pt x="3036" y="1794"/>
                  </a:lnTo>
                  <a:lnTo>
                    <a:pt x="3042" y="1806"/>
                  </a:lnTo>
                  <a:lnTo>
                    <a:pt x="3048" y="1812"/>
                  </a:lnTo>
                  <a:lnTo>
                    <a:pt x="3060" y="1812"/>
                  </a:lnTo>
                  <a:lnTo>
                    <a:pt x="3066" y="1818"/>
                  </a:lnTo>
                  <a:lnTo>
                    <a:pt x="3066" y="1860"/>
                  </a:lnTo>
                  <a:lnTo>
                    <a:pt x="3072" y="1866"/>
                  </a:lnTo>
                  <a:lnTo>
                    <a:pt x="3090" y="1866"/>
                  </a:lnTo>
                  <a:lnTo>
                    <a:pt x="3102" y="1860"/>
                  </a:lnTo>
                  <a:lnTo>
                    <a:pt x="3120" y="1860"/>
                  </a:lnTo>
                  <a:lnTo>
                    <a:pt x="3132" y="1842"/>
                  </a:lnTo>
                  <a:lnTo>
                    <a:pt x="3156" y="1878"/>
                  </a:lnTo>
                  <a:lnTo>
                    <a:pt x="3180" y="1866"/>
                  </a:lnTo>
                  <a:lnTo>
                    <a:pt x="3204" y="1878"/>
                  </a:lnTo>
                  <a:lnTo>
                    <a:pt x="3210" y="1872"/>
                  </a:lnTo>
                  <a:lnTo>
                    <a:pt x="3216" y="1872"/>
                  </a:lnTo>
                  <a:lnTo>
                    <a:pt x="3228" y="1878"/>
                  </a:lnTo>
                  <a:lnTo>
                    <a:pt x="3228" y="1902"/>
                  </a:lnTo>
                  <a:lnTo>
                    <a:pt x="3222" y="1908"/>
                  </a:lnTo>
                  <a:lnTo>
                    <a:pt x="3222" y="1914"/>
                  </a:lnTo>
                  <a:lnTo>
                    <a:pt x="3228" y="1914"/>
                  </a:lnTo>
                  <a:lnTo>
                    <a:pt x="3234" y="1908"/>
                  </a:lnTo>
                  <a:lnTo>
                    <a:pt x="3240" y="1908"/>
                  </a:lnTo>
                  <a:lnTo>
                    <a:pt x="3246" y="1902"/>
                  </a:lnTo>
                  <a:lnTo>
                    <a:pt x="3252" y="1902"/>
                  </a:lnTo>
                  <a:lnTo>
                    <a:pt x="3258" y="1908"/>
                  </a:lnTo>
                  <a:lnTo>
                    <a:pt x="3270" y="1914"/>
                  </a:lnTo>
                  <a:lnTo>
                    <a:pt x="3276" y="1920"/>
                  </a:lnTo>
                  <a:lnTo>
                    <a:pt x="3288" y="1926"/>
                  </a:lnTo>
                  <a:lnTo>
                    <a:pt x="3300" y="1914"/>
                  </a:lnTo>
                  <a:lnTo>
                    <a:pt x="3300" y="1896"/>
                  </a:lnTo>
                  <a:lnTo>
                    <a:pt x="3306" y="1890"/>
                  </a:lnTo>
                  <a:lnTo>
                    <a:pt x="3318" y="1884"/>
                  </a:lnTo>
                  <a:lnTo>
                    <a:pt x="3330" y="1884"/>
                  </a:lnTo>
                  <a:lnTo>
                    <a:pt x="3342" y="1866"/>
                  </a:lnTo>
                  <a:lnTo>
                    <a:pt x="3378" y="1854"/>
                  </a:lnTo>
                  <a:lnTo>
                    <a:pt x="3396" y="1836"/>
                  </a:lnTo>
                  <a:lnTo>
                    <a:pt x="3402" y="1836"/>
                  </a:lnTo>
                  <a:lnTo>
                    <a:pt x="3408" y="1842"/>
                  </a:lnTo>
                  <a:lnTo>
                    <a:pt x="3408" y="1860"/>
                  </a:lnTo>
                  <a:lnTo>
                    <a:pt x="3396" y="1872"/>
                  </a:lnTo>
                  <a:lnTo>
                    <a:pt x="3390" y="1872"/>
                  </a:lnTo>
                  <a:lnTo>
                    <a:pt x="3426" y="1890"/>
                  </a:lnTo>
                  <a:lnTo>
                    <a:pt x="3456" y="1902"/>
                  </a:lnTo>
                  <a:lnTo>
                    <a:pt x="3486" y="1920"/>
                  </a:lnTo>
                  <a:lnTo>
                    <a:pt x="3498" y="1926"/>
                  </a:lnTo>
                  <a:lnTo>
                    <a:pt x="3516" y="1938"/>
                  </a:lnTo>
                  <a:lnTo>
                    <a:pt x="3546" y="1968"/>
                  </a:lnTo>
                  <a:lnTo>
                    <a:pt x="3618" y="2028"/>
                  </a:lnTo>
                  <a:lnTo>
                    <a:pt x="3636" y="2052"/>
                  </a:lnTo>
                  <a:lnTo>
                    <a:pt x="3672" y="2088"/>
                  </a:lnTo>
                  <a:lnTo>
                    <a:pt x="3684" y="2106"/>
                  </a:lnTo>
                  <a:lnTo>
                    <a:pt x="3696" y="2118"/>
                  </a:lnTo>
                  <a:lnTo>
                    <a:pt x="3708" y="2124"/>
                  </a:lnTo>
                  <a:lnTo>
                    <a:pt x="3720" y="2124"/>
                  </a:lnTo>
                  <a:lnTo>
                    <a:pt x="3732" y="2118"/>
                  </a:lnTo>
                  <a:lnTo>
                    <a:pt x="3744" y="2106"/>
                  </a:lnTo>
                  <a:lnTo>
                    <a:pt x="3744" y="2094"/>
                  </a:lnTo>
                  <a:lnTo>
                    <a:pt x="3750" y="2088"/>
                  </a:lnTo>
                  <a:lnTo>
                    <a:pt x="3750" y="2082"/>
                  </a:lnTo>
                  <a:lnTo>
                    <a:pt x="3762" y="2082"/>
                  </a:lnTo>
                  <a:lnTo>
                    <a:pt x="3768" y="2088"/>
                  </a:lnTo>
                  <a:lnTo>
                    <a:pt x="3768" y="2100"/>
                  </a:lnTo>
                  <a:lnTo>
                    <a:pt x="3774" y="2106"/>
                  </a:lnTo>
                  <a:lnTo>
                    <a:pt x="3774" y="2112"/>
                  </a:lnTo>
                  <a:lnTo>
                    <a:pt x="3804" y="2112"/>
                  </a:lnTo>
                  <a:lnTo>
                    <a:pt x="3816" y="2118"/>
                  </a:lnTo>
                  <a:lnTo>
                    <a:pt x="3822" y="2130"/>
                  </a:lnTo>
                  <a:lnTo>
                    <a:pt x="3834" y="2136"/>
                  </a:lnTo>
                  <a:lnTo>
                    <a:pt x="3858" y="2136"/>
                  </a:lnTo>
                  <a:lnTo>
                    <a:pt x="3864" y="2124"/>
                  </a:lnTo>
                  <a:lnTo>
                    <a:pt x="3876" y="2118"/>
                  </a:lnTo>
                  <a:lnTo>
                    <a:pt x="3894" y="2112"/>
                  </a:lnTo>
                  <a:lnTo>
                    <a:pt x="3906" y="2106"/>
                  </a:lnTo>
                  <a:lnTo>
                    <a:pt x="3924" y="2106"/>
                  </a:lnTo>
                  <a:lnTo>
                    <a:pt x="3948" y="2118"/>
                  </a:lnTo>
                  <a:lnTo>
                    <a:pt x="3972" y="2142"/>
                  </a:lnTo>
                  <a:lnTo>
                    <a:pt x="3984" y="2148"/>
                  </a:lnTo>
                  <a:lnTo>
                    <a:pt x="3990" y="2160"/>
                  </a:lnTo>
                  <a:lnTo>
                    <a:pt x="4002" y="2160"/>
                  </a:lnTo>
                  <a:lnTo>
                    <a:pt x="4014" y="2166"/>
                  </a:lnTo>
                  <a:lnTo>
                    <a:pt x="4026" y="2166"/>
                  </a:lnTo>
                  <a:lnTo>
                    <a:pt x="4038" y="2172"/>
                  </a:lnTo>
                  <a:lnTo>
                    <a:pt x="4044" y="2172"/>
                  </a:lnTo>
                  <a:lnTo>
                    <a:pt x="4044" y="2178"/>
                  </a:lnTo>
                  <a:lnTo>
                    <a:pt x="4050" y="2190"/>
                  </a:lnTo>
                  <a:lnTo>
                    <a:pt x="4056" y="2196"/>
                  </a:lnTo>
                  <a:lnTo>
                    <a:pt x="4062" y="2208"/>
                  </a:lnTo>
                  <a:lnTo>
                    <a:pt x="4068" y="2214"/>
                  </a:lnTo>
                  <a:lnTo>
                    <a:pt x="4068" y="2220"/>
                  </a:lnTo>
                  <a:lnTo>
                    <a:pt x="4140" y="2226"/>
                  </a:lnTo>
                  <a:lnTo>
                    <a:pt x="4152" y="2190"/>
                  </a:lnTo>
                  <a:lnTo>
                    <a:pt x="4176" y="2214"/>
                  </a:lnTo>
                  <a:lnTo>
                    <a:pt x="4212" y="2256"/>
                  </a:lnTo>
                  <a:lnTo>
                    <a:pt x="4254" y="2256"/>
                  </a:lnTo>
                  <a:lnTo>
                    <a:pt x="4266" y="2244"/>
                  </a:lnTo>
                  <a:lnTo>
                    <a:pt x="4266" y="2226"/>
                  </a:lnTo>
                  <a:lnTo>
                    <a:pt x="4326" y="2226"/>
                  </a:lnTo>
                  <a:lnTo>
                    <a:pt x="4320" y="2214"/>
                  </a:lnTo>
                  <a:lnTo>
                    <a:pt x="4344" y="2214"/>
                  </a:lnTo>
                  <a:lnTo>
                    <a:pt x="4338" y="2208"/>
                  </a:lnTo>
                  <a:lnTo>
                    <a:pt x="4338" y="2202"/>
                  </a:lnTo>
                  <a:lnTo>
                    <a:pt x="4374" y="2166"/>
                  </a:lnTo>
                  <a:lnTo>
                    <a:pt x="4392" y="2166"/>
                  </a:lnTo>
                  <a:lnTo>
                    <a:pt x="4404" y="2148"/>
                  </a:lnTo>
                  <a:lnTo>
                    <a:pt x="4428" y="2148"/>
                  </a:lnTo>
                  <a:lnTo>
                    <a:pt x="4428" y="2142"/>
                  </a:lnTo>
                  <a:lnTo>
                    <a:pt x="4434" y="2136"/>
                  </a:lnTo>
                  <a:lnTo>
                    <a:pt x="4434" y="2130"/>
                  </a:lnTo>
                  <a:lnTo>
                    <a:pt x="4440" y="2124"/>
                  </a:lnTo>
                  <a:lnTo>
                    <a:pt x="4458" y="2124"/>
                  </a:lnTo>
                  <a:lnTo>
                    <a:pt x="4464" y="2130"/>
                  </a:lnTo>
                  <a:lnTo>
                    <a:pt x="4482" y="2124"/>
                  </a:lnTo>
                  <a:lnTo>
                    <a:pt x="4482" y="2130"/>
                  </a:lnTo>
                  <a:lnTo>
                    <a:pt x="4518" y="2130"/>
                  </a:lnTo>
                  <a:lnTo>
                    <a:pt x="4524" y="2148"/>
                  </a:lnTo>
                  <a:lnTo>
                    <a:pt x="4548" y="2148"/>
                  </a:lnTo>
                  <a:lnTo>
                    <a:pt x="4566" y="2142"/>
                  </a:lnTo>
                  <a:lnTo>
                    <a:pt x="4608" y="2142"/>
                  </a:lnTo>
                  <a:lnTo>
                    <a:pt x="4608" y="2148"/>
                  </a:lnTo>
                  <a:lnTo>
                    <a:pt x="4614" y="2154"/>
                  </a:lnTo>
                  <a:lnTo>
                    <a:pt x="4614" y="2166"/>
                  </a:lnTo>
                  <a:lnTo>
                    <a:pt x="4620" y="2172"/>
                  </a:lnTo>
                  <a:lnTo>
                    <a:pt x="4638" y="2178"/>
                  </a:lnTo>
                  <a:lnTo>
                    <a:pt x="4668" y="2178"/>
                  </a:lnTo>
                  <a:lnTo>
                    <a:pt x="4674" y="2190"/>
                  </a:lnTo>
                  <a:lnTo>
                    <a:pt x="4698" y="2184"/>
                  </a:lnTo>
                  <a:lnTo>
                    <a:pt x="4704" y="2196"/>
                  </a:lnTo>
                  <a:lnTo>
                    <a:pt x="4704" y="2190"/>
                  </a:lnTo>
                  <a:lnTo>
                    <a:pt x="4710" y="2184"/>
                  </a:lnTo>
                  <a:lnTo>
                    <a:pt x="4752" y="2184"/>
                  </a:lnTo>
                  <a:lnTo>
                    <a:pt x="4752" y="2196"/>
                  </a:lnTo>
                  <a:lnTo>
                    <a:pt x="4800" y="2190"/>
                  </a:lnTo>
                  <a:lnTo>
                    <a:pt x="4800" y="2202"/>
                  </a:lnTo>
                  <a:lnTo>
                    <a:pt x="4806" y="2208"/>
                  </a:lnTo>
                  <a:lnTo>
                    <a:pt x="4830" y="2196"/>
                  </a:lnTo>
                  <a:lnTo>
                    <a:pt x="4836" y="2190"/>
                  </a:lnTo>
                  <a:lnTo>
                    <a:pt x="4836" y="2184"/>
                  </a:lnTo>
                  <a:lnTo>
                    <a:pt x="4854" y="2184"/>
                  </a:lnTo>
                  <a:lnTo>
                    <a:pt x="4854" y="2160"/>
                  </a:lnTo>
                  <a:lnTo>
                    <a:pt x="4848" y="2148"/>
                  </a:lnTo>
                  <a:lnTo>
                    <a:pt x="4842" y="2142"/>
                  </a:lnTo>
                  <a:lnTo>
                    <a:pt x="4836" y="2142"/>
                  </a:lnTo>
                  <a:lnTo>
                    <a:pt x="4812" y="2106"/>
                  </a:lnTo>
                  <a:lnTo>
                    <a:pt x="4806" y="2088"/>
                  </a:lnTo>
                  <a:lnTo>
                    <a:pt x="4794" y="2076"/>
                  </a:lnTo>
                  <a:lnTo>
                    <a:pt x="4794" y="2064"/>
                  </a:lnTo>
                  <a:lnTo>
                    <a:pt x="4812" y="2064"/>
                  </a:lnTo>
                  <a:lnTo>
                    <a:pt x="4806" y="2052"/>
                  </a:lnTo>
                  <a:lnTo>
                    <a:pt x="4812" y="2052"/>
                  </a:lnTo>
                  <a:lnTo>
                    <a:pt x="4824" y="2046"/>
                  </a:lnTo>
                  <a:lnTo>
                    <a:pt x="4830" y="2034"/>
                  </a:lnTo>
                  <a:lnTo>
                    <a:pt x="4830" y="2016"/>
                  </a:lnTo>
                  <a:lnTo>
                    <a:pt x="4890" y="2046"/>
                  </a:lnTo>
                  <a:lnTo>
                    <a:pt x="4902" y="2046"/>
                  </a:lnTo>
                  <a:lnTo>
                    <a:pt x="4926" y="2052"/>
                  </a:lnTo>
                  <a:lnTo>
                    <a:pt x="4962" y="2052"/>
                  </a:lnTo>
                  <a:lnTo>
                    <a:pt x="4974" y="2058"/>
                  </a:lnTo>
                  <a:lnTo>
                    <a:pt x="4980" y="2064"/>
                  </a:lnTo>
                  <a:lnTo>
                    <a:pt x="5004" y="2076"/>
                  </a:lnTo>
                  <a:lnTo>
                    <a:pt x="5010" y="2076"/>
                  </a:lnTo>
                  <a:lnTo>
                    <a:pt x="5022" y="2070"/>
                  </a:lnTo>
                  <a:lnTo>
                    <a:pt x="5040" y="2070"/>
                  </a:lnTo>
                  <a:lnTo>
                    <a:pt x="5052" y="2076"/>
                  </a:lnTo>
                  <a:lnTo>
                    <a:pt x="5058" y="2082"/>
                  </a:lnTo>
                  <a:lnTo>
                    <a:pt x="5064" y="2094"/>
                  </a:lnTo>
                  <a:lnTo>
                    <a:pt x="5076" y="2106"/>
                  </a:lnTo>
                  <a:lnTo>
                    <a:pt x="5088" y="2130"/>
                  </a:lnTo>
                  <a:lnTo>
                    <a:pt x="5094" y="2136"/>
                  </a:lnTo>
                  <a:lnTo>
                    <a:pt x="5094" y="2142"/>
                  </a:lnTo>
                  <a:lnTo>
                    <a:pt x="5118" y="2136"/>
                  </a:lnTo>
                  <a:lnTo>
                    <a:pt x="5118" y="2142"/>
                  </a:lnTo>
                  <a:lnTo>
                    <a:pt x="5136" y="2160"/>
                  </a:lnTo>
                  <a:lnTo>
                    <a:pt x="5166" y="2160"/>
                  </a:lnTo>
                  <a:lnTo>
                    <a:pt x="5172" y="2166"/>
                  </a:lnTo>
                  <a:lnTo>
                    <a:pt x="5184" y="2166"/>
                  </a:lnTo>
                  <a:lnTo>
                    <a:pt x="5196" y="2172"/>
                  </a:lnTo>
                  <a:lnTo>
                    <a:pt x="5208" y="2172"/>
                  </a:lnTo>
                  <a:lnTo>
                    <a:pt x="5220" y="2166"/>
                  </a:lnTo>
                  <a:lnTo>
                    <a:pt x="5274" y="2148"/>
                  </a:lnTo>
                  <a:lnTo>
                    <a:pt x="5322" y="2148"/>
                  </a:lnTo>
                  <a:lnTo>
                    <a:pt x="5334" y="2154"/>
                  </a:lnTo>
                  <a:lnTo>
                    <a:pt x="5340" y="2154"/>
                  </a:lnTo>
                  <a:lnTo>
                    <a:pt x="5346" y="2160"/>
                  </a:lnTo>
                  <a:lnTo>
                    <a:pt x="5382" y="2160"/>
                  </a:lnTo>
                  <a:lnTo>
                    <a:pt x="5406" y="2184"/>
                  </a:lnTo>
                  <a:lnTo>
                    <a:pt x="5466" y="2184"/>
                  </a:lnTo>
                  <a:lnTo>
                    <a:pt x="5472" y="2190"/>
                  </a:lnTo>
                  <a:lnTo>
                    <a:pt x="5472" y="2196"/>
                  </a:lnTo>
                  <a:lnTo>
                    <a:pt x="5484" y="2208"/>
                  </a:lnTo>
                  <a:lnTo>
                    <a:pt x="5484" y="2214"/>
                  </a:lnTo>
                  <a:lnTo>
                    <a:pt x="5502" y="2214"/>
                  </a:lnTo>
                  <a:lnTo>
                    <a:pt x="5514" y="2220"/>
                  </a:lnTo>
                  <a:lnTo>
                    <a:pt x="5514" y="2232"/>
                  </a:lnTo>
                  <a:lnTo>
                    <a:pt x="5520" y="2238"/>
                  </a:lnTo>
                  <a:lnTo>
                    <a:pt x="5586" y="2238"/>
                  </a:lnTo>
                  <a:lnTo>
                    <a:pt x="5592" y="2244"/>
                  </a:lnTo>
                  <a:lnTo>
                    <a:pt x="5598" y="2244"/>
                  </a:lnTo>
                  <a:lnTo>
                    <a:pt x="5610" y="2250"/>
                  </a:lnTo>
                  <a:lnTo>
                    <a:pt x="5634" y="2250"/>
                  </a:lnTo>
                  <a:lnTo>
                    <a:pt x="5646" y="2244"/>
                  </a:lnTo>
                  <a:lnTo>
                    <a:pt x="5664" y="2244"/>
                  </a:lnTo>
                  <a:lnTo>
                    <a:pt x="5670" y="2250"/>
                  </a:lnTo>
                  <a:lnTo>
                    <a:pt x="5670" y="2256"/>
                  </a:lnTo>
                  <a:lnTo>
                    <a:pt x="5676" y="2256"/>
                  </a:lnTo>
                  <a:lnTo>
                    <a:pt x="5694" y="2238"/>
                  </a:lnTo>
                  <a:lnTo>
                    <a:pt x="5694" y="2232"/>
                  </a:lnTo>
                  <a:lnTo>
                    <a:pt x="5742" y="2232"/>
                  </a:lnTo>
                  <a:lnTo>
                    <a:pt x="5754" y="2220"/>
                  </a:lnTo>
                  <a:lnTo>
                    <a:pt x="5790" y="2220"/>
                  </a:lnTo>
                  <a:lnTo>
                    <a:pt x="5802" y="2208"/>
                  </a:lnTo>
                  <a:lnTo>
                    <a:pt x="5802" y="2196"/>
                  </a:lnTo>
                  <a:lnTo>
                    <a:pt x="5832" y="2166"/>
                  </a:lnTo>
                  <a:lnTo>
                    <a:pt x="5850" y="2166"/>
                  </a:lnTo>
                  <a:lnTo>
                    <a:pt x="5862" y="2172"/>
                  </a:lnTo>
                  <a:lnTo>
                    <a:pt x="5898" y="2172"/>
                  </a:lnTo>
                  <a:lnTo>
                    <a:pt x="5916" y="2190"/>
                  </a:lnTo>
                  <a:lnTo>
                    <a:pt x="5928" y="2196"/>
                  </a:lnTo>
                  <a:lnTo>
                    <a:pt x="5952" y="2196"/>
                  </a:lnTo>
                  <a:lnTo>
                    <a:pt x="5964" y="2190"/>
                  </a:lnTo>
                  <a:lnTo>
                    <a:pt x="5970" y="2184"/>
                  </a:lnTo>
                  <a:lnTo>
                    <a:pt x="5994" y="2190"/>
                  </a:lnTo>
                  <a:lnTo>
                    <a:pt x="6012" y="2190"/>
                  </a:lnTo>
                  <a:lnTo>
                    <a:pt x="6048" y="2214"/>
                  </a:lnTo>
                  <a:lnTo>
                    <a:pt x="6084" y="2214"/>
                  </a:lnTo>
                  <a:lnTo>
                    <a:pt x="6090" y="2220"/>
                  </a:lnTo>
                  <a:lnTo>
                    <a:pt x="6102" y="2220"/>
                  </a:lnTo>
                  <a:lnTo>
                    <a:pt x="6120" y="2202"/>
                  </a:lnTo>
                  <a:lnTo>
                    <a:pt x="6120" y="2190"/>
                  </a:lnTo>
                  <a:lnTo>
                    <a:pt x="6144" y="2190"/>
                  </a:lnTo>
                  <a:lnTo>
                    <a:pt x="6156" y="2184"/>
                  </a:lnTo>
                  <a:lnTo>
                    <a:pt x="6162" y="2178"/>
                  </a:lnTo>
                  <a:lnTo>
                    <a:pt x="6162" y="2166"/>
                  </a:lnTo>
                  <a:lnTo>
                    <a:pt x="6150" y="2166"/>
                  </a:lnTo>
                  <a:lnTo>
                    <a:pt x="6144" y="2160"/>
                  </a:lnTo>
                  <a:lnTo>
                    <a:pt x="6138" y="2118"/>
                  </a:lnTo>
                  <a:lnTo>
                    <a:pt x="6138" y="2046"/>
                  </a:lnTo>
                  <a:lnTo>
                    <a:pt x="6156" y="2028"/>
                  </a:lnTo>
                  <a:lnTo>
                    <a:pt x="6156" y="2016"/>
                  </a:lnTo>
                  <a:lnTo>
                    <a:pt x="6150" y="2010"/>
                  </a:lnTo>
                  <a:lnTo>
                    <a:pt x="6138" y="2004"/>
                  </a:lnTo>
                  <a:lnTo>
                    <a:pt x="6126" y="1992"/>
                  </a:lnTo>
                  <a:lnTo>
                    <a:pt x="6114" y="1992"/>
                  </a:lnTo>
                  <a:lnTo>
                    <a:pt x="6108" y="1986"/>
                  </a:lnTo>
                  <a:lnTo>
                    <a:pt x="6096" y="1986"/>
                  </a:lnTo>
                  <a:lnTo>
                    <a:pt x="6078" y="1980"/>
                  </a:lnTo>
                  <a:lnTo>
                    <a:pt x="6072" y="1980"/>
                  </a:lnTo>
                  <a:lnTo>
                    <a:pt x="6072" y="1968"/>
                  </a:lnTo>
                  <a:lnTo>
                    <a:pt x="6078" y="1968"/>
                  </a:lnTo>
                  <a:lnTo>
                    <a:pt x="6120" y="1926"/>
                  </a:lnTo>
                  <a:lnTo>
                    <a:pt x="6156" y="1920"/>
                  </a:lnTo>
                  <a:lnTo>
                    <a:pt x="6162" y="1908"/>
                  </a:lnTo>
                  <a:lnTo>
                    <a:pt x="6204" y="1914"/>
                  </a:lnTo>
                  <a:lnTo>
                    <a:pt x="6258" y="1902"/>
                  </a:lnTo>
                  <a:lnTo>
                    <a:pt x="6294" y="1920"/>
                  </a:lnTo>
                  <a:lnTo>
                    <a:pt x="6330" y="1944"/>
                  </a:lnTo>
                  <a:lnTo>
                    <a:pt x="6402" y="1944"/>
                  </a:lnTo>
                  <a:lnTo>
                    <a:pt x="6408" y="1950"/>
                  </a:lnTo>
                  <a:lnTo>
                    <a:pt x="6420" y="1956"/>
                  </a:lnTo>
                  <a:lnTo>
                    <a:pt x="6426" y="1962"/>
                  </a:lnTo>
                  <a:lnTo>
                    <a:pt x="6438" y="1968"/>
                  </a:lnTo>
                  <a:lnTo>
                    <a:pt x="6438" y="1980"/>
                  </a:lnTo>
                  <a:lnTo>
                    <a:pt x="6444" y="1980"/>
                  </a:lnTo>
                  <a:lnTo>
                    <a:pt x="6456" y="1992"/>
                  </a:lnTo>
                  <a:lnTo>
                    <a:pt x="6468" y="1998"/>
                  </a:lnTo>
                  <a:lnTo>
                    <a:pt x="6480" y="2010"/>
                  </a:lnTo>
                  <a:lnTo>
                    <a:pt x="6492" y="2010"/>
                  </a:lnTo>
                  <a:lnTo>
                    <a:pt x="6498" y="2016"/>
                  </a:lnTo>
                  <a:lnTo>
                    <a:pt x="6504" y="2016"/>
                  </a:lnTo>
                  <a:lnTo>
                    <a:pt x="6510" y="2046"/>
                  </a:lnTo>
                  <a:lnTo>
                    <a:pt x="6558" y="2070"/>
                  </a:lnTo>
                  <a:lnTo>
                    <a:pt x="6570" y="2100"/>
                  </a:lnTo>
                  <a:lnTo>
                    <a:pt x="6582" y="2100"/>
                  </a:lnTo>
                  <a:lnTo>
                    <a:pt x="6630" y="2124"/>
                  </a:lnTo>
                  <a:lnTo>
                    <a:pt x="6636" y="2136"/>
                  </a:lnTo>
                  <a:lnTo>
                    <a:pt x="6654" y="2154"/>
                  </a:lnTo>
                  <a:lnTo>
                    <a:pt x="6660" y="2166"/>
                  </a:lnTo>
                  <a:lnTo>
                    <a:pt x="6672" y="2166"/>
                  </a:lnTo>
                  <a:lnTo>
                    <a:pt x="6678" y="2190"/>
                  </a:lnTo>
                  <a:lnTo>
                    <a:pt x="6684" y="2190"/>
                  </a:lnTo>
                  <a:lnTo>
                    <a:pt x="6690" y="2196"/>
                  </a:lnTo>
                  <a:lnTo>
                    <a:pt x="6714" y="2208"/>
                  </a:lnTo>
                  <a:lnTo>
                    <a:pt x="6720" y="2214"/>
                  </a:lnTo>
                  <a:lnTo>
                    <a:pt x="6732" y="2220"/>
                  </a:lnTo>
                  <a:lnTo>
                    <a:pt x="6780" y="2220"/>
                  </a:lnTo>
                  <a:lnTo>
                    <a:pt x="6792" y="2226"/>
                  </a:lnTo>
                  <a:lnTo>
                    <a:pt x="6798" y="2232"/>
                  </a:lnTo>
                  <a:lnTo>
                    <a:pt x="6810" y="2238"/>
                  </a:lnTo>
                  <a:lnTo>
                    <a:pt x="6822" y="2226"/>
                  </a:lnTo>
                  <a:lnTo>
                    <a:pt x="6834" y="2226"/>
                  </a:lnTo>
                  <a:lnTo>
                    <a:pt x="6852" y="2244"/>
                  </a:lnTo>
                  <a:lnTo>
                    <a:pt x="6864" y="2250"/>
                  </a:lnTo>
                  <a:lnTo>
                    <a:pt x="6882" y="2268"/>
                  </a:lnTo>
                  <a:lnTo>
                    <a:pt x="6924" y="2268"/>
                  </a:lnTo>
                  <a:lnTo>
                    <a:pt x="6942" y="2298"/>
                  </a:lnTo>
                  <a:lnTo>
                    <a:pt x="6960" y="2298"/>
                  </a:lnTo>
                  <a:lnTo>
                    <a:pt x="6966" y="2304"/>
                  </a:lnTo>
                  <a:lnTo>
                    <a:pt x="6966" y="2310"/>
                  </a:lnTo>
                  <a:lnTo>
                    <a:pt x="6972" y="2322"/>
                  </a:lnTo>
                  <a:lnTo>
                    <a:pt x="6972" y="2334"/>
                  </a:lnTo>
                  <a:lnTo>
                    <a:pt x="7014" y="2364"/>
                  </a:lnTo>
                  <a:lnTo>
                    <a:pt x="7038" y="2358"/>
                  </a:lnTo>
                  <a:lnTo>
                    <a:pt x="7050" y="2370"/>
                  </a:lnTo>
                  <a:lnTo>
                    <a:pt x="7068" y="2370"/>
                  </a:lnTo>
                  <a:lnTo>
                    <a:pt x="7068" y="2358"/>
                  </a:lnTo>
                  <a:lnTo>
                    <a:pt x="7098" y="2364"/>
                  </a:lnTo>
                  <a:lnTo>
                    <a:pt x="7098" y="2346"/>
                  </a:lnTo>
                  <a:lnTo>
                    <a:pt x="7104" y="2340"/>
                  </a:lnTo>
                  <a:lnTo>
                    <a:pt x="7110" y="2340"/>
                  </a:lnTo>
                  <a:lnTo>
                    <a:pt x="7122" y="2334"/>
                  </a:lnTo>
                  <a:lnTo>
                    <a:pt x="7152" y="2334"/>
                  </a:lnTo>
                  <a:lnTo>
                    <a:pt x="7158" y="2310"/>
                  </a:lnTo>
                  <a:lnTo>
                    <a:pt x="7200" y="2310"/>
                  </a:lnTo>
                  <a:lnTo>
                    <a:pt x="7212" y="2316"/>
                  </a:lnTo>
                  <a:lnTo>
                    <a:pt x="7218" y="2328"/>
                  </a:lnTo>
                  <a:lnTo>
                    <a:pt x="7218" y="2346"/>
                  </a:lnTo>
                  <a:lnTo>
                    <a:pt x="7242" y="2358"/>
                  </a:lnTo>
                  <a:lnTo>
                    <a:pt x="7242" y="2388"/>
                  </a:lnTo>
                  <a:lnTo>
                    <a:pt x="7224" y="2394"/>
                  </a:lnTo>
                  <a:lnTo>
                    <a:pt x="7236" y="2412"/>
                  </a:lnTo>
                  <a:lnTo>
                    <a:pt x="7236" y="2430"/>
                  </a:lnTo>
                  <a:lnTo>
                    <a:pt x="7248" y="2442"/>
                  </a:lnTo>
                  <a:lnTo>
                    <a:pt x="7248" y="2466"/>
                  </a:lnTo>
                  <a:lnTo>
                    <a:pt x="7266" y="2472"/>
                  </a:lnTo>
                  <a:lnTo>
                    <a:pt x="7260" y="2502"/>
                  </a:lnTo>
                  <a:lnTo>
                    <a:pt x="7266" y="2526"/>
                  </a:lnTo>
                  <a:lnTo>
                    <a:pt x="7260" y="2532"/>
                  </a:lnTo>
                  <a:lnTo>
                    <a:pt x="7254" y="2532"/>
                  </a:lnTo>
                  <a:lnTo>
                    <a:pt x="7254" y="2550"/>
                  </a:lnTo>
                  <a:lnTo>
                    <a:pt x="7260" y="2562"/>
                  </a:lnTo>
                  <a:lnTo>
                    <a:pt x="7260" y="2574"/>
                  </a:lnTo>
                  <a:lnTo>
                    <a:pt x="7254" y="2580"/>
                  </a:lnTo>
                  <a:lnTo>
                    <a:pt x="7248" y="2580"/>
                  </a:lnTo>
                  <a:lnTo>
                    <a:pt x="7236" y="2574"/>
                  </a:lnTo>
                  <a:lnTo>
                    <a:pt x="7224" y="2574"/>
                  </a:lnTo>
                  <a:lnTo>
                    <a:pt x="7206" y="2568"/>
                  </a:lnTo>
                  <a:lnTo>
                    <a:pt x="7194" y="2562"/>
                  </a:lnTo>
                  <a:lnTo>
                    <a:pt x="7170" y="2562"/>
                  </a:lnTo>
                  <a:lnTo>
                    <a:pt x="7164" y="2568"/>
                  </a:lnTo>
                  <a:lnTo>
                    <a:pt x="7170" y="2574"/>
                  </a:lnTo>
                  <a:lnTo>
                    <a:pt x="7170" y="2586"/>
                  </a:lnTo>
                  <a:lnTo>
                    <a:pt x="7146" y="2586"/>
                  </a:lnTo>
                  <a:lnTo>
                    <a:pt x="7146" y="2598"/>
                  </a:lnTo>
                  <a:lnTo>
                    <a:pt x="7152" y="2610"/>
                  </a:lnTo>
                  <a:lnTo>
                    <a:pt x="7158" y="2610"/>
                  </a:lnTo>
                  <a:lnTo>
                    <a:pt x="7170" y="2622"/>
                  </a:lnTo>
                  <a:lnTo>
                    <a:pt x="7182" y="2628"/>
                  </a:lnTo>
                  <a:lnTo>
                    <a:pt x="7194" y="2646"/>
                  </a:lnTo>
                  <a:lnTo>
                    <a:pt x="7206" y="2658"/>
                  </a:lnTo>
                  <a:lnTo>
                    <a:pt x="7212" y="2676"/>
                  </a:lnTo>
                  <a:lnTo>
                    <a:pt x="7212" y="2688"/>
                  </a:lnTo>
                  <a:lnTo>
                    <a:pt x="7224" y="2700"/>
                  </a:lnTo>
                  <a:lnTo>
                    <a:pt x="7230" y="2712"/>
                  </a:lnTo>
                  <a:lnTo>
                    <a:pt x="7236" y="2748"/>
                  </a:lnTo>
                  <a:lnTo>
                    <a:pt x="7206" y="2742"/>
                  </a:lnTo>
                  <a:lnTo>
                    <a:pt x="7200" y="2766"/>
                  </a:lnTo>
                  <a:lnTo>
                    <a:pt x="7224" y="2778"/>
                  </a:lnTo>
                  <a:lnTo>
                    <a:pt x="7260" y="2778"/>
                  </a:lnTo>
                  <a:lnTo>
                    <a:pt x="7260" y="2718"/>
                  </a:lnTo>
                  <a:lnTo>
                    <a:pt x="7266" y="2712"/>
                  </a:lnTo>
                  <a:lnTo>
                    <a:pt x="7272" y="2712"/>
                  </a:lnTo>
                  <a:lnTo>
                    <a:pt x="7284" y="2718"/>
                  </a:lnTo>
                  <a:lnTo>
                    <a:pt x="7290" y="2724"/>
                  </a:lnTo>
                  <a:lnTo>
                    <a:pt x="7302" y="2712"/>
                  </a:lnTo>
                  <a:lnTo>
                    <a:pt x="7308" y="2724"/>
                  </a:lnTo>
                  <a:lnTo>
                    <a:pt x="7314" y="2730"/>
                  </a:lnTo>
                  <a:lnTo>
                    <a:pt x="7320" y="2742"/>
                  </a:lnTo>
                  <a:lnTo>
                    <a:pt x="7332" y="2754"/>
                  </a:lnTo>
                  <a:lnTo>
                    <a:pt x="7344" y="2754"/>
                  </a:lnTo>
                  <a:lnTo>
                    <a:pt x="7356" y="2748"/>
                  </a:lnTo>
                  <a:lnTo>
                    <a:pt x="7368" y="2748"/>
                  </a:lnTo>
                  <a:lnTo>
                    <a:pt x="7374" y="2742"/>
                  </a:lnTo>
                  <a:lnTo>
                    <a:pt x="7380" y="2742"/>
                  </a:lnTo>
                  <a:lnTo>
                    <a:pt x="7380" y="2760"/>
                  </a:lnTo>
                  <a:lnTo>
                    <a:pt x="7386" y="2760"/>
                  </a:lnTo>
                  <a:lnTo>
                    <a:pt x="7392" y="2754"/>
                  </a:lnTo>
                  <a:lnTo>
                    <a:pt x="7404" y="2748"/>
                  </a:lnTo>
                  <a:lnTo>
                    <a:pt x="7422" y="2742"/>
                  </a:lnTo>
                  <a:lnTo>
                    <a:pt x="7440" y="2730"/>
                  </a:lnTo>
                  <a:lnTo>
                    <a:pt x="7452" y="2724"/>
                  </a:lnTo>
                  <a:lnTo>
                    <a:pt x="7464" y="2700"/>
                  </a:lnTo>
                  <a:lnTo>
                    <a:pt x="7464" y="2682"/>
                  </a:lnTo>
                  <a:lnTo>
                    <a:pt x="7470" y="2664"/>
                  </a:lnTo>
                  <a:lnTo>
                    <a:pt x="7470" y="2628"/>
                  </a:lnTo>
                  <a:lnTo>
                    <a:pt x="7494" y="2622"/>
                  </a:lnTo>
                  <a:lnTo>
                    <a:pt x="7494" y="2562"/>
                  </a:lnTo>
                  <a:lnTo>
                    <a:pt x="7500" y="2550"/>
                  </a:lnTo>
                  <a:lnTo>
                    <a:pt x="7506" y="2544"/>
                  </a:lnTo>
                  <a:lnTo>
                    <a:pt x="7518" y="2520"/>
                  </a:lnTo>
                  <a:lnTo>
                    <a:pt x="7518" y="2490"/>
                  </a:lnTo>
                  <a:lnTo>
                    <a:pt x="7524" y="2472"/>
                  </a:lnTo>
                  <a:lnTo>
                    <a:pt x="7524" y="2454"/>
                  </a:lnTo>
                  <a:lnTo>
                    <a:pt x="7518" y="2442"/>
                  </a:lnTo>
                  <a:lnTo>
                    <a:pt x="7518" y="2424"/>
                  </a:lnTo>
                  <a:lnTo>
                    <a:pt x="7512" y="2418"/>
                  </a:lnTo>
                  <a:lnTo>
                    <a:pt x="7512" y="2412"/>
                  </a:lnTo>
                  <a:lnTo>
                    <a:pt x="7518" y="2400"/>
                  </a:lnTo>
                  <a:lnTo>
                    <a:pt x="7524" y="2394"/>
                  </a:lnTo>
                  <a:lnTo>
                    <a:pt x="7524" y="2382"/>
                  </a:lnTo>
                  <a:lnTo>
                    <a:pt x="7530" y="2376"/>
                  </a:lnTo>
                  <a:lnTo>
                    <a:pt x="7530" y="2364"/>
                  </a:lnTo>
                  <a:lnTo>
                    <a:pt x="7524" y="2358"/>
                  </a:lnTo>
                  <a:lnTo>
                    <a:pt x="7518" y="2346"/>
                  </a:lnTo>
                  <a:lnTo>
                    <a:pt x="7524" y="2334"/>
                  </a:lnTo>
                  <a:lnTo>
                    <a:pt x="7530" y="2328"/>
                  </a:lnTo>
                  <a:lnTo>
                    <a:pt x="7536" y="2316"/>
                  </a:lnTo>
                  <a:lnTo>
                    <a:pt x="7536" y="2298"/>
                  </a:lnTo>
                  <a:lnTo>
                    <a:pt x="7530" y="2292"/>
                  </a:lnTo>
                  <a:lnTo>
                    <a:pt x="7530" y="2280"/>
                  </a:lnTo>
                  <a:lnTo>
                    <a:pt x="7518" y="2256"/>
                  </a:lnTo>
                  <a:lnTo>
                    <a:pt x="7512" y="2250"/>
                  </a:lnTo>
                  <a:lnTo>
                    <a:pt x="7512" y="2238"/>
                  </a:lnTo>
                  <a:lnTo>
                    <a:pt x="7506" y="2232"/>
                  </a:lnTo>
                  <a:lnTo>
                    <a:pt x="7506" y="2220"/>
                  </a:lnTo>
                  <a:lnTo>
                    <a:pt x="7500" y="2214"/>
                  </a:lnTo>
                  <a:lnTo>
                    <a:pt x="7500" y="2202"/>
                  </a:lnTo>
                  <a:lnTo>
                    <a:pt x="7494" y="2196"/>
                  </a:lnTo>
                  <a:lnTo>
                    <a:pt x="7482" y="2190"/>
                  </a:lnTo>
                  <a:lnTo>
                    <a:pt x="7476" y="2184"/>
                  </a:lnTo>
                  <a:lnTo>
                    <a:pt x="7482" y="2178"/>
                  </a:lnTo>
                  <a:lnTo>
                    <a:pt x="7476" y="2178"/>
                  </a:lnTo>
                  <a:lnTo>
                    <a:pt x="7470" y="2172"/>
                  </a:lnTo>
                  <a:lnTo>
                    <a:pt x="7458" y="2166"/>
                  </a:lnTo>
                  <a:lnTo>
                    <a:pt x="7446" y="2154"/>
                  </a:lnTo>
                  <a:lnTo>
                    <a:pt x="7440" y="2142"/>
                  </a:lnTo>
                  <a:lnTo>
                    <a:pt x="7434" y="2124"/>
                  </a:lnTo>
                  <a:lnTo>
                    <a:pt x="7434" y="2112"/>
                  </a:lnTo>
                  <a:lnTo>
                    <a:pt x="7428" y="2106"/>
                  </a:lnTo>
                  <a:lnTo>
                    <a:pt x="7428" y="2100"/>
                  </a:lnTo>
                  <a:lnTo>
                    <a:pt x="7416" y="2094"/>
                  </a:lnTo>
                  <a:lnTo>
                    <a:pt x="7416" y="2082"/>
                  </a:lnTo>
                  <a:lnTo>
                    <a:pt x="7422" y="2070"/>
                  </a:lnTo>
                  <a:lnTo>
                    <a:pt x="7422" y="2040"/>
                  </a:lnTo>
                  <a:lnTo>
                    <a:pt x="7410" y="2028"/>
                  </a:lnTo>
                  <a:lnTo>
                    <a:pt x="7404" y="2016"/>
                  </a:lnTo>
                  <a:lnTo>
                    <a:pt x="7398" y="2010"/>
                  </a:lnTo>
                  <a:lnTo>
                    <a:pt x="7380" y="2004"/>
                  </a:lnTo>
                  <a:lnTo>
                    <a:pt x="7380" y="1998"/>
                  </a:lnTo>
                  <a:lnTo>
                    <a:pt x="7374" y="1992"/>
                  </a:lnTo>
                  <a:lnTo>
                    <a:pt x="7368" y="1980"/>
                  </a:lnTo>
                  <a:lnTo>
                    <a:pt x="7356" y="1968"/>
                  </a:lnTo>
                  <a:lnTo>
                    <a:pt x="7344" y="1968"/>
                  </a:lnTo>
                  <a:lnTo>
                    <a:pt x="7332" y="1956"/>
                  </a:lnTo>
                  <a:lnTo>
                    <a:pt x="7326" y="1956"/>
                  </a:lnTo>
                  <a:lnTo>
                    <a:pt x="7308" y="1950"/>
                  </a:lnTo>
                  <a:lnTo>
                    <a:pt x="7302" y="1938"/>
                  </a:lnTo>
                  <a:lnTo>
                    <a:pt x="7308" y="1938"/>
                  </a:lnTo>
                  <a:lnTo>
                    <a:pt x="7314" y="1944"/>
                  </a:lnTo>
                  <a:lnTo>
                    <a:pt x="7326" y="1944"/>
                  </a:lnTo>
                  <a:lnTo>
                    <a:pt x="7332" y="1950"/>
                  </a:lnTo>
                  <a:lnTo>
                    <a:pt x="7344" y="1950"/>
                  </a:lnTo>
                  <a:lnTo>
                    <a:pt x="7350" y="1944"/>
                  </a:lnTo>
                  <a:lnTo>
                    <a:pt x="7350" y="1938"/>
                  </a:lnTo>
                  <a:lnTo>
                    <a:pt x="7344" y="1938"/>
                  </a:lnTo>
                  <a:lnTo>
                    <a:pt x="7332" y="1932"/>
                  </a:lnTo>
                  <a:lnTo>
                    <a:pt x="7326" y="1926"/>
                  </a:lnTo>
                  <a:lnTo>
                    <a:pt x="7320" y="1926"/>
                  </a:lnTo>
                  <a:lnTo>
                    <a:pt x="7242" y="1890"/>
                  </a:lnTo>
                  <a:lnTo>
                    <a:pt x="7236" y="1890"/>
                  </a:lnTo>
                  <a:lnTo>
                    <a:pt x="7230" y="1884"/>
                  </a:lnTo>
                  <a:lnTo>
                    <a:pt x="7218" y="1878"/>
                  </a:lnTo>
                  <a:lnTo>
                    <a:pt x="7206" y="1866"/>
                  </a:lnTo>
                  <a:lnTo>
                    <a:pt x="7194" y="1860"/>
                  </a:lnTo>
                  <a:lnTo>
                    <a:pt x="7188" y="1854"/>
                  </a:lnTo>
                  <a:lnTo>
                    <a:pt x="7170" y="1854"/>
                  </a:lnTo>
                  <a:lnTo>
                    <a:pt x="7164" y="1860"/>
                  </a:lnTo>
                  <a:lnTo>
                    <a:pt x="7152" y="1866"/>
                  </a:lnTo>
                  <a:lnTo>
                    <a:pt x="7116" y="1854"/>
                  </a:lnTo>
                  <a:lnTo>
                    <a:pt x="7152" y="1896"/>
                  </a:lnTo>
                  <a:lnTo>
                    <a:pt x="7146" y="1920"/>
                  </a:lnTo>
                  <a:lnTo>
                    <a:pt x="7134" y="1920"/>
                  </a:lnTo>
                  <a:lnTo>
                    <a:pt x="7134" y="1890"/>
                  </a:lnTo>
                  <a:lnTo>
                    <a:pt x="7116" y="1878"/>
                  </a:lnTo>
                  <a:lnTo>
                    <a:pt x="7116" y="1908"/>
                  </a:lnTo>
                  <a:lnTo>
                    <a:pt x="7068" y="1908"/>
                  </a:lnTo>
                  <a:lnTo>
                    <a:pt x="7074" y="1902"/>
                  </a:lnTo>
                  <a:lnTo>
                    <a:pt x="7074" y="1884"/>
                  </a:lnTo>
                  <a:lnTo>
                    <a:pt x="7068" y="1878"/>
                  </a:lnTo>
                  <a:lnTo>
                    <a:pt x="7044" y="1878"/>
                  </a:lnTo>
                  <a:lnTo>
                    <a:pt x="7038" y="1890"/>
                  </a:lnTo>
                  <a:lnTo>
                    <a:pt x="7014" y="1890"/>
                  </a:lnTo>
                  <a:lnTo>
                    <a:pt x="7002" y="1854"/>
                  </a:lnTo>
                  <a:lnTo>
                    <a:pt x="6996" y="1854"/>
                  </a:lnTo>
                  <a:lnTo>
                    <a:pt x="6984" y="1830"/>
                  </a:lnTo>
                  <a:lnTo>
                    <a:pt x="6912" y="1836"/>
                  </a:lnTo>
                  <a:lnTo>
                    <a:pt x="6906" y="1824"/>
                  </a:lnTo>
                  <a:lnTo>
                    <a:pt x="6882" y="1824"/>
                  </a:lnTo>
                  <a:lnTo>
                    <a:pt x="6870" y="1818"/>
                  </a:lnTo>
                  <a:lnTo>
                    <a:pt x="6864" y="1812"/>
                  </a:lnTo>
                  <a:lnTo>
                    <a:pt x="6864" y="1794"/>
                  </a:lnTo>
                  <a:lnTo>
                    <a:pt x="6876" y="1788"/>
                  </a:lnTo>
                  <a:lnTo>
                    <a:pt x="6888" y="1776"/>
                  </a:lnTo>
                  <a:lnTo>
                    <a:pt x="6900" y="1776"/>
                  </a:lnTo>
                  <a:lnTo>
                    <a:pt x="6900" y="1752"/>
                  </a:lnTo>
                  <a:lnTo>
                    <a:pt x="6906" y="1752"/>
                  </a:lnTo>
                  <a:lnTo>
                    <a:pt x="6918" y="1746"/>
                  </a:lnTo>
                  <a:lnTo>
                    <a:pt x="6930" y="1734"/>
                  </a:lnTo>
                  <a:lnTo>
                    <a:pt x="6930" y="1728"/>
                  </a:lnTo>
                  <a:lnTo>
                    <a:pt x="6936" y="1716"/>
                  </a:lnTo>
                  <a:lnTo>
                    <a:pt x="6936" y="1710"/>
                  </a:lnTo>
                  <a:lnTo>
                    <a:pt x="6942" y="1698"/>
                  </a:lnTo>
                  <a:lnTo>
                    <a:pt x="6930" y="1686"/>
                  </a:lnTo>
                  <a:lnTo>
                    <a:pt x="6942" y="1662"/>
                  </a:lnTo>
                  <a:lnTo>
                    <a:pt x="6930" y="1650"/>
                  </a:lnTo>
                  <a:lnTo>
                    <a:pt x="6948" y="1632"/>
                  </a:lnTo>
                  <a:lnTo>
                    <a:pt x="6972" y="1626"/>
                  </a:lnTo>
                  <a:lnTo>
                    <a:pt x="6960" y="1596"/>
                  </a:lnTo>
                  <a:lnTo>
                    <a:pt x="6984" y="1590"/>
                  </a:lnTo>
                  <a:lnTo>
                    <a:pt x="6960" y="1554"/>
                  </a:lnTo>
                  <a:lnTo>
                    <a:pt x="6990" y="1542"/>
                  </a:lnTo>
                  <a:lnTo>
                    <a:pt x="6990" y="1500"/>
                  </a:lnTo>
                  <a:lnTo>
                    <a:pt x="6996" y="1488"/>
                  </a:lnTo>
                  <a:lnTo>
                    <a:pt x="7002" y="1482"/>
                  </a:lnTo>
                  <a:lnTo>
                    <a:pt x="7020" y="1470"/>
                  </a:lnTo>
                  <a:lnTo>
                    <a:pt x="7032" y="1464"/>
                  </a:lnTo>
                  <a:lnTo>
                    <a:pt x="7050" y="1464"/>
                  </a:lnTo>
                  <a:lnTo>
                    <a:pt x="7068" y="1470"/>
                  </a:lnTo>
                  <a:lnTo>
                    <a:pt x="7188" y="1470"/>
                  </a:lnTo>
                  <a:lnTo>
                    <a:pt x="7206" y="1488"/>
                  </a:lnTo>
                  <a:lnTo>
                    <a:pt x="7224" y="1482"/>
                  </a:lnTo>
                  <a:lnTo>
                    <a:pt x="7218" y="1464"/>
                  </a:lnTo>
                  <a:lnTo>
                    <a:pt x="7290" y="1482"/>
                  </a:lnTo>
                  <a:lnTo>
                    <a:pt x="7320" y="1464"/>
                  </a:lnTo>
                  <a:lnTo>
                    <a:pt x="7350" y="1488"/>
                  </a:lnTo>
                  <a:lnTo>
                    <a:pt x="7356" y="1452"/>
                  </a:lnTo>
                  <a:lnTo>
                    <a:pt x="7434" y="1452"/>
                  </a:lnTo>
                  <a:lnTo>
                    <a:pt x="7446" y="1458"/>
                  </a:lnTo>
                  <a:lnTo>
                    <a:pt x="7452" y="1470"/>
                  </a:lnTo>
                  <a:lnTo>
                    <a:pt x="7458" y="1470"/>
                  </a:lnTo>
                  <a:lnTo>
                    <a:pt x="7464" y="1464"/>
                  </a:lnTo>
                  <a:lnTo>
                    <a:pt x="7476" y="1464"/>
                  </a:lnTo>
                  <a:lnTo>
                    <a:pt x="7482" y="1458"/>
                  </a:lnTo>
                  <a:lnTo>
                    <a:pt x="7494" y="1452"/>
                  </a:lnTo>
                  <a:lnTo>
                    <a:pt x="7518" y="1470"/>
                  </a:lnTo>
                  <a:lnTo>
                    <a:pt x="7560" y="1476"/>
                  </a:lnTo>
                  <a:lnTo>
                    <a:pt x="7506" y="1488"/>
                  </a:lnTo>
                  <a:lnTo>
                    <a:pt x="7506" y="1494"/>
                  </a:lnTo>
                  <a:lnTo>
                    <a:pt x="7512" y="1500"/>
                  </a:lnTo>
                  <a:lnTo>
                    <a:pt x="7524" y="1506"/>
                  </a:lnTo>
                  <a:lnTo>
                    <a:pt x="7530" y="1512"/>
                  </a:lnTo>
                  <a:lnTo>
                    <a:pt x="7542" y="1512"/>
                  </a:lnTo>
                  <a:lnTo>
                    <a:pt x="7548" y="1506"/>
                  </a:lnTo>
                  <a:lnTo>
                    <a:pt x="7560" y="1506"/>
                  </a:lnTo>
                  <a:lnTo>
                    <a:pt x="7572" y="1500"/>
                  </a:lnTo>
                  <a:lnTo>
                    <a:pt x="7578" y="1494"/>
                  </a:lnTo>
                  <a:lnTo>
                    <a:pt x="7584" y="1494"/>
                  </a:lnTo>
                  <a:lnTo>
                    <a:pt x="7614" y="1506"/>
                  </a:lnTo>
                  <a:lnTo>
                    <a:pt x="7638" y="1488"/>
                  </a:lnTo>
                  <a:lnTo>
                    <a:pt x="7644" y="1488"/>
                  </a:lnTo>
                  <a:lnTo>
                    <a:pt x="7650" y="1494"/>
                  </a:lnTo>
                  <a:lnTo>
                    <a:pt x="7686" y="1494"/>
                  </a:lnTo>
                  <a:lnTo>
                    <a:pt x="7692" y="1488"/>
                  </a:lnTo>
                  <a:lnTo>
                    <a:pt x="7692" y="1476"/>
                  </a:lnTo>
                  <a:lnTo>
                    <a:pt x="7728" y="1482"/>
                  </a:lnTo>
                  <a:lnTo>
                    <a:pt x="7680" y="1452"/>
                  </a:lnTo>
                  <a:lnTo>
                    <a:pt x="7650" y="1464"/>
                  </a:lnTo>
                  <a:lnTo>
                    <a:pt x="7644" y="1446"/>
                  </a:lnTo>
                  <a:lnTo>
                    <a:pt x="7638" y="1434"/>
                  </a:lnTo>
                  <a:lnTo>
                    <a:pt x="7632" y="1428"/>
                  </a:lnTo>
                  <a:lnTo>
                    <a:pt x="7626" y="1416"/>
                  </a:lnTo>
                  <a:lnTo>
                    <a:pt x="7626" y="1398"/>
                  </a:lnTo>
                  <a:lnTo>
                    <a:pt x="7650" y="1374"/>
                  </a:lnTo>
                  <a:lnTo>
                    <a:pt x="7644" y="1344"/>
                  </a:lnTo>
                  <a:lnTo>
                    <a:pt x="7662" y="1332"/>
                  </a:lnTo>
                  <a:lnTo>
                    <a:pt x="7650" y="1326"/>
                  </a:lnTo>
                  <a:lnTo>
                    <a:pt x="7638" y="1314"/>
                  </a:lnTo>
                  <a:lnTo>
                    <a:pt x="7638" y="1302"/>
                  </a:lnTo>
                  <a:lnTo>
                    <a:pt x="7644" y="1296"/>
                  </a:lnTo>
                  <a:lnTo>
                    <a:pt x="7662" y="1290"/>
                  </a:lnTo>
                  <a:lnTo>
                    <a:pt x="7698" y="1290"/>
                  </a:lnTo>
                  <a:lnTo>
                    <a:pt x="7710" y="1296"/>
                  </a:lnTo>
                  <a:lnTo>
                    <a:pt x="7728" y="1296"/>
                  </a:lnTo>
                  <a:lnTo>
                    <a:pt x="7746" y="1278"/>
                  </a:lnTo>
                  <a:lnTo>
                    <a:pt x="7782" y="1308"/>
                  </a:lnTo>
                  <a:lnTo>
                    <a:pt x="7806" y="1290"/>
                  </a:lnTo>
                  <a:lnTo>
                    <a:pt x="7812" y="1302"/>
                  </a:lnTo>
                  <a:lnTo>
                    <a:pt x="7818" y="1308"/>
                  </a:lnTo>
                  <a:lnTo>
                    <a:pt x="7830" y="1332"/>
                  </a:lnTo>
                  <a:lnTo>
                    <a:pt x="7830" y="1338"/>
                  </a:lnTo>
                  <a:lnTo>
                    <a:pt x="7836" y="1344"/>
                  </a:lnTo>
                  <a:lnTo>
                    <a:pt x="7878" y="1344"/>
                  </a:lnTo>
                  <a:lnTo>
                    <a:pt x="7878" y="1362"/>
                  </a:lnTo>
                  <a:lnTo>
                    <a:pt x="7884" y="1374"/>
                  </a:lnTo>
                  <a:lnTo>
                    <a:pt x="7890" y="1380"/>
                  </a:lnTo>
                  <a:lnTo>
                    <a:pt x="7896" y="1380"/>
                  </a:lnTo>
                  <a:lnTo>
                    <a:pt x="7914" y="1362"/>
                  </a:lnTo>
                  <a:lnTo>
                    <a:pt x="7932" y="1326"/>
                  </a:lnTo>
                  <a:lnTo>
                    <a:pt x="7938" y="1320"/>
                  </a:lnTo>
                  <a:lnTo>
                    <a:pt x="7938" y="1314"/>
                  </a:lnTo>
                  <a:lnTo>
                    <a:pt x="7962" y="1302"/>
                  </a:lnTo>
                  <a:lnTo>
                    <a:pt x="7992" y="1314"/>
                  </a:lnTo>
                  <a:lnTo>
                    <a:pt x="7986" y="1302"/>
                  </a:lnTo>
                  <a:lnTo>
                    <a:pt x="7962" y="1284"/>
                  </a:lnTo>
                  <a:lnTo>
                    <a:pt x="7956" y="1278"/>
                  </a:lnTo>
                  <a:lnTo>
                    <a:pt x="7932" y="1266"/>
                  </a:lnTo>
                  <a:lnTo>
                    <a:pt x="7926" y="1254"/>
                  </a:lnTo>
                  <a:lnTo>
                    <a:pt x="7914" y="1248"/>
                  </a:lnTo>
                  <a:lnTo>
                    <a:pt x="7908" y="1242"/>
                  </a:lnTo>
                  <a:lnTo>
                    <a:pt x="7908" y="1230"/>
                  </a:lnTo>
                  <a:lnTo>
                    <a:pt x="7962" y="1230"/>
                  </a:lnTo>
                  <a:lnTo>
                    <a:pt x="7992" y="1236"/>
                  </a:lnTo>
                  <a:lnTo>
                    <a:pt x="8052" y="1236"/>
                  </a:lnTo>
                  <a:lnTo>
                    <a:pt x="8052" y="1254"/>
                  </a:lnTo>
                  <a:lnTo>
                    <a:pt x="8040" y="1254"/>
                  </a:lnTo>
                  <a:lnTo>
                    <a:pt x="8028" y="1248"/>
                  </a:lnTo>
                  <a:lnTo>
                    <a:pt x="7992" y="1248"/>
                  </a:lnTo>
                  <a:lnTo>
                    <a:pt x="7992" y="1266"/>
                  </a:lnTo>
                  <a:lnTo>
                    <a:pt x="8016" y="1290"/>
                  </a:lnTo>
                  <a:lnTo>
                    <a:pt x="8028" y="1296"/>
                  </a:lnTo>
                  <a:lnTo>
                    <a:pt x="8034" y="1320"/>
                  </a:lnTo>
                  <a:lnTo>
                    <a:pt x="8064" y="1326"/>
                  </a:lnTo>
                  <a:lnTo>
                    <a:pt x="8058" y="1344"/>
                  </a:lnTo>
                  <a:lnTo>
                    <a:pt x="8076" y="1362"/>
                  </a:lnTo>
                  <a:lnTo>
                    <a:pt x="8046" y="1368"/>
                  </a:lnTo>
                  <a:lnTo>
                    <a:pt x="8040" y="1380"/>
                  </a:lnTo>
                  <a:lnTo>
                    <a:pt x="8022" y="1386"/>
                  </a:lnTo>
                  <a:lnTo>
                    <a:pt x="8028" y="1398"/>
                  </a:lnTo>
                  <a:lnTo>
                    <a:pt x="8028" y="1404"/>
                  </a:lnTo>
                  <a:lnTo>
                    <a:pt x="8034" y="1416"/>
                  </a:lnTo>
                  <a:lnTo>
                    <a:pt x="8034" y="1440"/>
                  </a:lnTo>
                  <a:lnTo>
                    <a:pt x="8028" y="1452"/>
                  </a:lnTo>
                  <a:lnTo>
                    <a:pt x="8016" y="1464"/>
                  </a:lnTo>
                  <a:lnTo>
                    <a:pt x="8004" y="1488"/>
                  </a:lnTo>
                  <a:lnTo>
                    <a:pt x="8004" y="1506"/>
                  </a:lnTo>
                  <a:lnTo>
                    <a:pt x="8010" y="1506"/>
                  </a:lnTo>
                  <a:lnTo>
                    <a:pt x="8016" y="1512"/>
                  </a:lnTo>
                  <a:lnTo>
                    <a:pt x="8022" y="1524"/>
                  </a:lnTo>
                  <a:lnTo>
                    <a:pt x="8016" y="1530"/>
                  </a:lnTo>
                  <a:lnTo>
                    <a:pt x="8010" y="1542"/>
                  </a:lnTo>
                  <a:lnTo>
                    <a:pt x="7986" y="1566"/>
                  </a:lnTo>
                  <a:lnTo>
                    <a:pt x="7974" y="1572"/>
                  </a:lnTo>
                  <a:lnTo>
                    <a:pt x="7968" y="1578"/>
                  </a:lnTo>
                  <a:lnTo>
                    <a:pt x="7962" y="1578"/>
                  </a:lnTo>
                  <a:lnTo>
                    <a:pt x="7962" y="1596"/>
                  </a:lnTo>
                  <a:lnTo>
                    <a:pt x="7944" y="1596"/>
                  </a:lnTo>
                  <a:lnTo>
                    <a:pt x="7950" y="1596"/>
                  </a:lnTo>
                  <a:lnTo>
                    <a:pt x="7956" y="1602"/>
                  </a:lnTo>
                  <a:lnTo>
                    <a:pt x="7968" y="1608"/>
                  </a:lnTo>
                  <a:lnTo>
                    <a:pt x="7980" y="1632"/>
                  </a:lnTo>
                  <a:lnTo>
                    <a:pt x="7974" y="1650"/>
                  </a:lnTo>
                  <a:lnTo>
                    <a:pt x="7974" y="1662"/>
                  </a:lnTo>
                  <a:lnTo>
                    <a:pt x="7968" y="1674"/>
                  </a:lnTo>
                  <a:lnTo>
                    <a:pt x="7968" y="1686"/>
                  </a:lnTo>
                  <a:lnTo>
                    <a:pt x="7974" y="1704"/>
                  </a:lnTo>
                  <a:lnTo>
                    <a:pt x="7992" y="1722"/>
                  </a:lnTo>
                  <a:lnTo>
                    <a:pt x="8016" y="1752"/>
                  </a:lnTo>
                  <a:lnTo>
                    <a:pt x="8046" y="1776"/>
                  </a:lnTo>
                  <a:lnTo>
                    <a:pt x="8070" y="1800"/>
                  </a:lnTo>
                  <a:lnTo>
                    <a:pt x="8082" y="1806"/>
                  </a:lnTo>
                  <a:lnTo>
                    <a:pt x="8142" y="1872"/>
                  </a:lnTo>
                  <a:lnTo>
                    <a:pt x="8154" y="1866"/>
                  </a:lnTo>
                  <a:lnTo>
                    <a:pt x="8238" y="1962"/>
                  </a:lnTo>
                  <a:lnTo>
                    <a:pt x="8286" y="1980"/>
                  </a:lnTo>
                  <a:lnTo>
                    <a:pt x="8310" y="2004"/>
                  </a:lnTo>
                  <a:lnTo>
                    <a:pt x="8316" y="2016"/>
                  </a:lnTo>
                  <a:lnTo>
                    <a:pt x="8328" y="2022"/>
                  </a:lnTo>
                  <a:lnTo>
                    <a:pt x="8334" y="2034"/>
                  </a:lnTo>
                  <a:lnTo>
                    <a:pt x="8388" y="2088"/>
                  </a:lnTo>
                  <a:lnTo>
                    <a:pt x="8406" y="2088"/>
                  </a:lnTo>
                  <a:lnTo>
                    <a:pt x="8406" y="2106"/>
                  </a:lnTo>
                  <a:lnTo>
                    <a:pt x="8418" y="2106"/>
                  </a:lnTo>
                  <a:lnTo>
                    <a:pt x="8430" y="2100"/>
                  </a:lnTo>
                  <a:lnTo>
                    <a:pt x="8436" y="2094"/>
                  </a:lnTo>
                  <a:lnTo>
                    <a:pt x="8442" y="2082"/>
                  </a:lnTo>
                  <a:lnTo>
                    <a:pt x="8442" y="2076"/>
                  </a:lnTo>
                  <a:lnTo>
                    <a:pt x="8430" y="2064"/>
                  </a:lnTo>
                  <a:lnTo>
                    <a:pt x="8436" y="2058"/>
                  </a:lnTo>
                  <a:lnTo>
                    <a:pt x="8442" y="2046"/>
                  </a:lnTo>
                  <a:lnTo>
                    <a:pt x="8448" y="2040"/>
                  </a:lnTo>
                  <a:lnTo>
                    <a:pt x="8448" y="2022"/>
                  </a:lnTo>
                  <a:lnTo>
                    <a:pt x="8430" y="2004"/>
                  </a:lnTo>
                  <a:lnTo>
                    <a:pt x="8418" y="1998"/>
                  </a:lnTo>
                  <a:lnTo>
                    <a:pt x="8406" y="1974"/>
                  </a:lnTo>
                  <a:lnTo>
                    <a:pt x="8406" y="1962"/>
                  </a:lnTo>
                  <a:lnTo>
                    <a:pt x="8412" y="1950"/>
                  </a:lnTo>
                  <a:lnTo>
                    <a:pt x="8430" y="1932"/>
                  </a:lnTo>
                  <a:lnTo>
                    <a:pt x="8442" y="1932"/>
                  </a:lnTo>
                  <a:lnTo>
                    <a:pt x="8454" y="1938"/>
                  </a:lnTo>
                  <a:lnTo>
                    <a:pt x="8460" y="1938"/>
                  </a:lnTo>
                  <a:lnTo>
                    <a:pt x="8466" y="1944"/>
                  </a:lnTo>
                  <a:lnTo>
                    <a:pt x="8472" y="1944"/>
                  </a:lnTo>
                  <a:lnTo>
                    <a:pt x="8466" y="1938"/>
                  </a:lnTo>
                  <a:lnTo>
                    <a:pt x="8460" y="1926"/>
                  </a:lnTo>
                  <a:lnTo>
                    <a:pt x="8448" y="1920"/>
                  </a:lnTo>
                  <a:lnTo>
                    <a:pt x="8442" y="1908"/>
                  </a:lnTo>
                  <a:lnTo>
                    <a:pt x="8424" y="1890"/>
                  </a:lnTo>
                  <a:lnTo>
                    <a:pt x="8412" y="1890"/>
                  </a:lnTo>
                  <a:lnTo>
                    <a:pt x="8406" y="1884"/>
                  </a:lnTo>
                  <a:lnTo>
                    <a:pt x="8400" y="1872"/>
                  </a:lnTo>
                  <a:lnTo>
                    <a:pt x="8400" y="1860"/>
                  </a:lnTo>
                  <a:lnTo>
                    <a:pt x="8406" y="1848"/>
                  </a:lnTo>
                  <a:lnTo>
                    <a:pt x="8412" y="1842"/>
                  </a:lnTo>
                  <a:lnTo>
                    <a:pt x="8424" y="1836"/>
                  </a:lnTo>
                  <a:lnTo>
                    <a:pt x="8430" y="1830"/>
                  </a:lnTo>
                  <a:lnTo>
                    <a:pt x="8442" y="1836"/>
                  </a:lnTo>
                  <a:lnTo>
                    <a:pt x="8466" y="1836"/>
                  </a:lnTo>
                  <a:lnTo>
                    <a:pt x="8472" y="1830"/>
                  </a:lnTo>
                  <a:lnTo>
                    <a:pt x="8472" y="1812"/>
                  </a:lnTo>
                  <a:lnTo>
                    <a:pt x="8454" y="1794"/>
                  </a:lnTo>
                  <a:lnTo>
                    <a:pt x="8436" y="1788"/>
                  </a:lnTo>
                  <a:lnTo>
                    <a:pt x="8424" y="1782"/>
                  </a:lnTo>
                  <a:lnTo>
                    <a:pt x="8406" y="1770"/>
                  </a:lnTo>
                  <a:lnTo>
                    <a:pt x="8394" y="1758"/>
                  </a:lnTo>
                  <a:lnTo>
                    <a:pt x="8388" y="1740"/>
                  </a:lnTo>
                  <a:lnTo>
                    <a:pt x="8376" y="1716"/>
                  </a:lnTo>
                  <a:lnTo>
                    <a:pt x="8376" y="1704"/>
                  </a:lnTo>
                  <a:lnTo>
                    <a:pt x="8370" y="1698"/>
                  </a:lnTo>
                  <a:lnTo>
                    <a:pt x="8370" y="1692"/>
                  </a:lnTo>
                  <a:lnTo>
                    <a:pt x="8382" y="1686"/>
                  </a:lnTo>
                  <a:lnTo>
                    <a:pt x="8406" y="1710"/>
                  </a:lnTo>
                  <a:lnTo>
                    <a:pt x="8418" y="1716"/>
                  </a:lnTo>
                  <a:lnTo>
                    <a:pt x="8430" y="1716"/>
                  </a:lnTo>
                  <a:lnTo>
                    <a:pt x="8430" y="1710"/>
                  </a:lnTo>
                  <a:lnTo>
                    <a:pt x="8424" y="1704"/>
                  </a:lnTo>
                  <a:lnTo>
                    <a:pt x="8418" y="1692"/>
                  </a:lnTo>
                  <a:lnTo>
                    <a:pt x="8412" y="1686"/>
                  </a:lnTo>
                  <a:lnTo>
                    <a:pt x="8406" y="1674"/>
                  </a:lnTo>
                  <a:lnTo>
                    <a:pt x="8400" y="1668"/>
                  </a:lnTo>
                  <a:lnTo>
                    <a:pt x="8364" y="1668"/>
                  </a:lnTo>
                  <a:lnTo>
                    <a:pt x="8316" y="1626"/>
                  </a:lnTo>
                  <a:lnTo>
                    <a:pt x="8316" y="1596"/>
                  </a:lnTo>
                  <a:lnTo>
                    <a:pt x="8310" y="1590"/>
                  </a:lnTo>
                  <a:lnTo>
                    <a:pt x="8298" y="1584"/>
                  </a:lnTo>
                  <a:lnTo>
                    <a:pt x="8280" y="1578"/>
                  </a:lnTo>
                  <a:lnTo>
                    <a:pt x="8268" y="1572"/>
                  </a:lnTo>
                  <a:lnTo>
                    <a:pt x="8256" y="1572"/>
                  </a:lnTo>
                  <a:lnTo>
                    <a:pt x="8256" y="1590"/>
                  </a:lnTo>
                  <a:lnTo>
                    <a:pt x="8250" y="1590"/>
                  </a:lnTo>
                  <a:lnTo>
                    <a:pt x="8244" y="1584"/>
                  </a:lnTo>
                  <a:lnTo>
                    <a:pt x="8232" y="1584"/>
                  </a:lnTo>
                  <a:lnTo>
                    <a:pt x="8214" y="1572"/>
                  </a:lnTo>
                  <a:lnTo>
                    <a:pt x="8202" y="1566"/>
                  </a:lnTo>
                  <a:lnTo>
                    <a:pt x="8196" y="1560"/>
                  </a:lnTo>
                  <a:lnTo>
                    <a:pt x="8190" y="1548"/>
                  </a:lnTo>
                  <a:lnTo>
                    <a:pt x="8190" y="1536"/>
                  </a:lnTo>
                  <a:lnTo>
                    <a:pt x="8196" y="1524"/>
                  </a:lnTo>
                  <a:lnTo>
                    <a:pt x="8196" y="1500"/>
                  </a:lnTo>
                  <a:lnTo>
                    <a:pt x="8184" y="1476"/>
                  </a:lnTo>
                  <a:lnTo>
                    <a:pt x="8166" y="1458"/>
                  </a:lnTo>
                  <a:lnTo>
                    <a:pt x="8154" y="1452"/>
                  </a:lnTo>
                  <a:lnTo>
                    <a:pt x="8154" y="1434"/>
                  </a:lnTo>
                  <a:lnTo>
                    <a:pt x="8160" y="1428"/>
                  </a:lnTo>
                  <a:lnTo>
                    <a:pt x="8172" y="1428"/>
                  </a:lnTo>
                  <a:lnTo>
                    <a:pt x="8184" y="1434"/>
                  </a:lnTo>
                  <a:lnTo>
                    <a:pt x="8196" y="1416"/>
                  </a:lnTo>
                  <a:lnTo>
                    <a:pt x="8232" y="1446"/>
                  </a:lnTo>
                  <a:lnTo>
                    <a:pt x="8238" y="1440"/>
                  </a:lnTo>
                  <a:lnTo>
                    <a:pt x="8226" y="1428"/>
                  </a:lnTo>
                  <a:lnTo>
                    <a:pt x="8226" y="1422"/>
                  </a:lnTo>
                  <a:lnTo>
                    <a:pt x="8232" y="1416"/>
                  </a:lnTo>
                  <a:lnTo>
                    <a:pt x="8232" y="1404"/>
                  </a:lnTo>
                  <a:lnTo>
                    <a:pt x="8238" y="1392"/>
                  </a:lnTo>
                  <a:lnTo>
                    <a:pt x="8250" y="1386"/>
                  </a:lnTo>
                  <a:lnTo>
                    <a:pt x="8256" y="1386"/>
                  </a:lnTo>
                  <a:lnTo>
                    <a:pt x="8274" y="1404"/>
                  </a:lnTo>
                  <a:lnTo>
                    <a:pt x="8280" y="1416"/>
                  </a:lnTo>
                  <a:lnTo>
                    <a:pt x="8292" y="1428"/>
                  </a:lnTo>
                  <a:lnTo>
                    <a:pt x="8304" y="1434"/>
                  </a:lnTo>
                  <a:lnTo>
                    <a:pt x="8310" y="1446"/>
                  </a:lnTo>
                  <a:lnTo>
                    <a:pt x="8322" y="1398"/>
                  </a:lnTo>
                  <a:lnTo>
                    <a:pt x="8334" y="1398"/>
                  </a:lnTo>
                  <a:lnTo>
                    <a:pt x="8364" y="1392"/>
                  </a:lnTo>
                  <a:lnTo>
                    <a:pt x="8400" y="1386"/>
                  </a:lnTo>
                  <a:lnTo>
                    <a:pt x="8430" y="1386"/>
                  </a:lnTo>
                  <a:lnTo>
                    <a:pt x="8478" y="1410"/>
                  </a:lnTo>
                  <a:lnTo>
                    <a:pt x="8484" y="1416"/>
                  </a:lnTo>
                  <a:lnTo>
                    <a:pt x="8490" y="1416"/>
                  </a:lnTo>
                  <a:lnTo>
                    <a:pt x="8532" y="1434"/>
                  </a:lnTo>
                  <a:lnTo>
                    <a:pt x="8502" y="1374"/>
                  </a:lnTo>
                  <a:lnTo>
                    <a:pt x="8526" y="1374"/>
                  </a:lnTo>
                  <a:lnTo>
                    <a:pt x="8538" y="1368"/>
                  </a:lnTo>
                  <a:lnTo>
                    <a:pt x="8550" y="1356"/>
                  </a:lnTo>
                  <a:lnTo>
                    <a:pt x="8550" y="1332"/>
                  </a:lnTo>
                  <a:lnTo>
                    <a:pt x="8544" y="1326"/>
                  </a:lnTo>
                  <a:lnTo>
                    <a:pt x="8538" y="1314"/>
                  </a:lnTo>
                  <a:lnTo>
                    <a:pt x="8562" y="1314"/>
                  </a:lnTo>
                  <a:lnTo>
                    <a:pt x="8562" y="1290"/>
                  </a:lnTo>
                  <a:lnTo>
                    <a:pt x="8574" y="1290"/>
                  </a:lnTo>
                  <a:lnTo>
                    <a:pt x="8586" y="1296"/>
                  </a:lnTo>
                  <a:lnTo>
                    <a:pt x="8616" y="1296"/>
                  </a:lnTo>
                  <a:lnTo>
                    <a:pt x="8628" y="1290"/>
                  </a:lnTo>
                  <a:lnTo>
                    <a:pt x="8634" y="1284"/>
                  </a:lnTo>
                  <a:lnTo>
                    <a:pt x="8640" y="1272"/>
                  </a:lnTo>
                  <a:lnTo>
                    <a:pt x="8652" y="1260"/>
                  </a:lnTo>
                  <a:lnTo>
                    <a:pt x="8658" y="1248"/>
                  </a:lnTo>
                  <a:lnTo>
                    <a:pt x="8664" y="1242"/>
                  </a:lnTo>
                  <a:lnTo>
                    <a:pt x="8670" y="1242"/>
                  </a:lnTo>
                  <a:lnTo>
                    <a:pt x="8652" y="1218"/>
                  </a:lnTo>
                  <a:lnTo>
                    <a:pt x="8682" y="1218"/>
                  </a:lnTo>
                  <a:lnTo>
                    <a:pt x="8688" y="1236"/>
                  </a:lnTo>
                  <a:lnTo>
                    <a:pt x="8748" y="1242"/>
                  </a:lnTo>
                  <a:lnTo>
                    <a:pt x="8760" y="1242"/>
                  </a:lnTo>
                  <a:lnTo>
                    <a:pt x="8772" y="1248"/>
                  </a:lnTo>
                  <a:lnTo>
                    <a:pt x="8808" y="1248"/>
                  </a:lnTo>
                  <a:lnTo>
                    <a:pt x="8808" y="1230"/>
                  </a:lnTo>
                  <a:lnTo>
                    <a:pt x="8802" y="1218"/>
                  </a:lnTo>
                  <a:lnTo>
                    <a:pt x="8766" y="1218"/>
                  </a:lnTo>
                  <a:lnTo>
                    <a:pt x="8760" y="1194"/>
                  </a:lnTo>
                  <a:lnTo>
                    <a:pt x="8754" y="1194"/>
                  </a:lnTo>
                  <a:lnTo>
                    <a:pt x="8748" y="1188"/>
                  </a:lnTo>
                  <a:lnTo>
                    <a:pt x="8736" y="1188"/>
                  </a:lnTo>
                  <a:lnTo>
                    <a:pt x="8712" y="1176"/>
                  </a:lnTo>
                  <a:lnTo>
                    <a:pt x="8700" y="1176"/>
                  </a:lnTo>
                  <a:lnTo>
                    <a:pt x="8688" y="1170"/>
                  </a:lnTo>
                  <a:lnTo>
                    <a:pt x="8658" y="1170"/>
                  </a:lnTo>
                  <a:lnTo>
                    <a:pt x="8664" y="1152"/>
                  </a:lnTo>
                  <a:lnTo>
                    <a:pt x="8592" y="1104"/>
                  </a:lnTo>
                  <a:lnTo>
                    <a:pt x="8574" y="1122"/>
                  </a:lnTo>
                  <a:lnTo>
                    <a:pt x="8568" y="1122"/>
                  </a:lnTo>
                  <a:lnTo>
                    <a:pt x="8562" y="1116"/>
                  </a:lnTo>
                  <a:lnTo>
                    <a:pt x="8550" y="1116"/>
                  </a:lnTo>
                  <a:lnTo>
                    <a:pt x="8538" y="1110"/>
                  </a:lnTo>
                  <a:lnTo>
                    <a:pt x="8532" y="1110"/>
                  </a:lnTo>
                  <a:lnTo>
                    <a:pt x="8520" y="1104"/>
                  </a:lnTo>
                  <a:lnTo>
                    <a:pt x="8508" y="1092"/>
                  </a:lnTo>
                  <a:lnTo>
                    <a:pt x="8502" y="1092"/>
                  </a:lnTo>
                  <a:lnTo>
                    <a:pt x="8466" y="1098"/>
                  </a:lnTo>
                  <a:lnTo>
                    <a:pt x="8442" y="1092"/>
                  </a:lnTo>
                  <a:lnTo>
                    <a:pt x="8430" y="1086"/>
                  </a:lnTo>
                  <a:lnTo>
                    <a:pt x="8412" y="1068"/>
                  </a:lnTo>
                  <a:lnTo>
                    <a:pt x="8406" y="1068"/>
                  </a:lnTo>
                  <a:lnTo>
                    <a:pt x="8412" y="1062"/>
                  </a:lnTo>
                  <a:lnTo>
                    <a:pt x="8436" y="1062"/>
                  </a:lnTo>
                  <a:lnTo>
                    <a:pt x="8460" y="1074"/>
                  </a:lnTo>
                  <a:lnTo>
                    <a:pt x="8478" y="1074"/>
                  </a:lnTo>
                  <a:lnTo>
                    <a:pt x="8496" y="1080"/>
                  </a:lnTo>
                  <a:lnTo>
                    <a:pt x="8514" y="1080"/>
                  </a:lnTo>
                  <a:lnTo>
                    <a:pt x="8526" y="1086"/>
                  </a:lnTo>
                  <a:lnTo>
                    <a:pt x="8544" y="1086"/>
                  </a:lnTo>
                  <a:lnTo>
                    <a:pt x="8550" y="1080"/>
                  </a:lnTo>
                  <a:lnTo>
                    <a:pt x="8562" y="1080"/>
                  </a:lnTo>
                  <a:lnTo>
                    <a:pt x="8580" y="1074"/>
                  </a:lnTo>
                  <a:lnTo>
                    <a:pt x="8604" y="1062"/>
                  </a:lnTo>
                  <a:lnTo>
                    <a:pt x="8616" y="1050"/>
                  </a:lnTo>
                  <a:lnTo>
                    <a:pt x="8604" y="1038"/>
                  </a:lnTo>
                  <a:lnTo>
                    <a:pt x="8592" y="1032"/>
                  </a:lnTo>
                  <a:lnTo>
                    <a:pt x="8586" y="1026"/>
                  </a:lnTo>
                  <a:lnTo>
                    <a:pt x="8574" y="1020"/>
                  </a:lnTo>
                  <a:lnTo>
                    <a:pt x="8568" y="1014"/>
                  </a:lnTo>
                  <a:lnTo>
                    <a:pt x="8562" y="1014"/>
                  </a:lnTo>
                  <a:lnTo>
                    <a:pt x="8556" y="1008"/>
                  </a:lnTo>
                  <a:lnTo>
                    <a:pt x="8520" y="990"/>
                  </a:lnTo>
                  <a:lnTo>
                    <a:pt x="8508" y="978"/>
                  </a:lnTo>
                  <a:lnTo>
                    <a:pt x="8514" y="972"/>
                  </a:lnTo>
                  <a:lnTo>
                    <a:pt x="8538" y="972"/>
                  </a:lnTo>
                  <a:lnTo>
                    <a:pt x="8556" y="978"/>
                  </a:lnTo>
                  <a:lnTo>
                    <a:pt x="8562" y="984"/>
                  </a:lnTo>
                  <a:lnTo>
                    <a:pt x="8574" y="990"/>
                  </a:lnTo>
                  <a:lnTo>
                    <a:pt x="8580" y="990"/>
                  </a:lnTo>
                  <a:lnTo>
                    <a:pt x="8586" y="996"/>
                  </a:lnTo>
                  <a:lnTo>
                    <a:pt x="8610" y="1008"/>
                  </a:lnTo>
                  <a:lnTo>
                    <a:pt x="8628" y="1020"/>
                  </a:lnTo>
                  <a:lnTo>
                    <a:pt x="8652" y="1032"/>
                  </a:lnTo>
                  <a:lnTo>
                    <a:pt x="8664" y="1032"/>
                  </a:lnTo>
                  <a:lnTo>
                    <a:pt x="8676" y="1026"/>
                  </a:lnTo>
                  <a:lnTo>
                    <a:pt x="8682" y="1026"/>
                  </a:lnTo>
                  <a:lnTo>
                    <a:pt x="8688" y="1020"/>
                  </a:lnTo>
                  <a:lnTo>
                    <a:pt x="8730" y="1020"/>
                  </a:lnTo>
                  <a:lnTo>
                    <a:pt x="8754" y="1026"/>
                  </a:lnTo>
                  <a:lnTo>
                    <a:pt x="8808" y="1044"/>
                  </a:lnTo>
                  <a:lnTo>
                    <a:pt x="8850" y="1062"/>
                  </a:lnTo>
                  <a:lnTo>
                    <a:pt x="8880" y="1068"/>
                  </a:lnTo>
                  <a:lnTo>
                    <a:pt x="8886" y="1074"/>
                  </a:lnTo>
                  <a:lnTo>
                    <a:pt x="8898" y="1074"/>
                  </a:lnTo>
                  <a:lnTo>
                    <a:pt x="8934" y="1086"/>
                  </a:lnTo>
                  <a:lnTo>
                    <a:pt x="8946" y="1086"/>
                  </a:lnTo>
                  <a:lnTo>
                    <a:pt x="8952" y="1092"/>
                  </a:lnTo>
                  <a:lnTo>
                    <a:pt x="8958" y="1092"/>
                  </a:lnTo>
                  <a:lnTo>
                    <a:pt x="8970" y="1098"/>
                  </a:lnTo>
                  <a:lnTo>
                    <a:pt x="8976" y="1104"/>
                  </a:lnTo>
                  <a:lnTo>
                    <a:pt x="8988" y="1110"/>
                  </a:lnTo>
                  <a:lnTo>
                    <a:pt x="9000" y="1110"/>
                  </a:lnTo>
                  <a:lnTo>
                    <a:pt x="9018" y="1116"/>
                  </a:lnTo>
                  <a:lnTo>
                    <a:pt x="9024" y="1122"/>
                  </a:lnTo>
                  <a:lnTo>
                    <a:pt x="9042" y="1122"/>
                  </a:lnTo>
                  <a:lnTo>
                    <a:pt x="9042" y="1116"/>
                  </a:lnTo>
                  <a:lnTo>
                    <a:pt x="9036" y="1098"/>
                  </a:lnTo>
                  <a:lnTo>
                    <a:pt x="9012" y="1074"/>
                  </a:lnTo>
                  <a:lnTo>
                    <a:pt x="9006" y="1074"/>
                  </a:lnTo>
                  <a:lnTo>
                    <a:pt x="9024" y="1056"/>
                  </a:lnTo>
                  <a:lnTo>
                    <a:pt x="8976" y="1038"/>
                  </a:lnTo>
                  <a:lnTo>
                    <a:pt x="8988" y="1032"/>
                  </a:lnTo>
                  <a:lnTo>
                    <a:pt x="8940" y="1008"/>
                  </a:lnTo>
                  <a:lnTo>
                    <a:pt x="8994" y="1020"/>
                  </a:lnTo>
                  <a:lnTo>
                    <a:pt x="8988" y="996"/>
                  </a:lnTo>
                  <a:lnTo>
                    <a:pt x="9000" y="996"/>
                  </a:lnTo>
                  <a:lnTo>
                    <a:pt x="9012" y="1002"/>
                  </a:lnTo>
                  <a:lnTo>
                    <a:pt x="9048" y="1002"/>
                  </a:lnTo>
                  <a:lnTo>
                    <a:pt x="9048" y="99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8" name="USA" descr="© INSCALE GmbH, 05.05.2010&#10;http://www.presentationload.com/">
              <a:extLst>
                <a:ext uri="{FF2B5EF4-FFF2-40B4-BE49-F238E27FC236}">
                  <a16:creationId xmlns:a16="http://schemas.microsoft.com/office/drawing/2014/main" id="{D90AF3D4-DC7B-CA45-AA30-A34143437968}"/>
                </a:ext>
              </a:extLst>
            </p:cNvPr>
            <p:cNvSpPr>
              <a:spLocks noEditPoints="1"/>
            </p:cNvSpPr>
            <p:nvPr/>
          </p:nvSpPr>
          <p:spPr bwMode="gray">
            <a:xfrm>
              <a:off x="1782589" y="2556328"/>
              <a:ext cx="1601833" cy="794522"/>
            </a:xfrm>
            <a:custGeom>
              <a:avLst/>
              <a:gdLst>
                <a:gd name="T0" fmla="*/ 2147483647 w 3918"/>
                <a:gd name="T1" fmla="*/ 2147483647 h 1944"/>
                <a:gd name="T2" fmla="*/ 2147483647 w 3918"/>
                <a:gd name="T3" fmla="*/ 2147483647 h 1944"/>
                <a:gd name="T4" fmla="*/ 2147483647 w 3918"/>
                <a:gd name="T5" fmla="*/ 2147483647 h 1944"/>
                <a:gd name="T6" fmla="*/ 2147483647 w 3918"/>
                <a:gd name="T7" fmla="*/ 2147483647 h 1944"/>
                <a:gd name="T8" fmla="*/ 2147483647 w 3918"/>
                <a:gd name="T9" fmla="*/ 2147483647 h 1944"/>
                <a:gd name="T10" fmla="*/ 2147483647 w 3918"/>
                <a:gd name="T11" fmla="*/ 2147483647 h 1944"/>
                <a:gd name="T12" fmla="*/ 2147483647 w 3918"/>
                <a:gd name="T13" fmla="*/ 2147483647 h 1944"/>
                <a:gd name="T14" fmla="*/ 2147483647 w 3918"/>
                <a:gd name="T15" fmla="*/ 2147483647 h 1944"/>
                <a:gd name="T16" fmla="*/ 2147483647 w 3918"/>
                <a:gd name="T17" fmla="*/ 2147483647 h 1944"/>
                <a:gd name="T18" fmla="*/ 2147483647 w 3918"/>
                <a:gd name="T19" fmla="*/ 2147483647 h 1944"/>
                <a:gd name="T20" fmla="*/ 2147483647 w 3918"/>
                <a:gd name="T21" fmla="*/ 2147483647 h 1944"/>
                <a:gd name="T22" fmla="*/ 2147483647 w 3918"/>
                <a:gd name="T23" fmla="*/ 2147483647 h 1944"/>
                <a:gd name="T24" fmla="*/ 2147483647 w 3918"/>
                <a:gd name="T25" fmla="*/ 2147483647 h 1944"/>
                <a:gd name="T26" fmla="*/ 2147483647 w 3918"/>
                <a:gd name="T27" fmla="*/ 2147483647 h 1944"/>
                <a:gd name="T28" fmla="*/ 2147483647 w 3918"/>
                <a:gd name="T29" fmla="*/ 2147483647 h 1944"/>
                <a:gd name="T30" fmla="*/ 2147483647 w 3918"/>
                <a:gd name="T31" fmla="*/ 2147483647 h 1944"/>
                <a:gd name="T32" fmla="*/ 2147483647 w 3918"/>
                <a:gd name="T33" fmla="*/ 2147483647 h 1944"/>
                <a:gd name="T34" fmla="*/ 2147483647 w 3918"/>
                <a:gd name="T35" fmla="*/ 2147483647 h 1944"/>
                <a:gd name="T36" fmla="*/ 2147483647 w 3918"/>
                <a:gd name="T37" fmla="*/ 2147483647 h 1944"/>
                <a:gd name="T38" fmla="*/ 2147483647 w 3918"/>
                <a:gd name="T39" fmla="*/ 2147483647 h 1944"/>
                <a:gd name="T40" fmla="*/ 2147483647 w 3918"/>
                <a:gd name="T41" fmla="*/ 2147483647 h 1944"/>
                <a:gd name="T42" fmla="*/ 2147483647 w 3918"/>
                <a:gd name="T43" fmla="*/ 2147483647 h 1944"/>
                <a:gd name="T44" fmla="*/ 2147483647 w 3918"/>
                <a:gd name="T45" fmla="*/ 2147483647 h 1944"/>
                <a:gd name="T46" fmla="*/ 2147483647 w 3918"/>
                <a:gd name="T47" fmla="*/ 2147483647 h 1944"/>
                <a:gd name="T48" fmla="*/ 2147483647 w 3918"/>
                <a:gd name="T49" fmla="*/ 2147483647 h 1944"/>
                <a:gd name="T50" fmla="*/ 2147483647 w 3918"/>
                <a:gd name="T51" fmla="*/ 2147483647 h 1944"/>
                <a:gd name="T52" fmla="*/ 2147483647 w 3918"/>
                <a:gd name="T53" fmla="*/ 2147483647 h 1944"/>
                <a:gd name="T54" fmla="*/ 2147483647 w 3918"/>
                <a:gd name="T55" fmla="*/ 2147483647 h 1944"/>
                <a:gd name="T56" fmla="*/ 2147483647 w 3918"/>
                <a:gd name="T57" fmla="*/ 2147483647 h 1944"/>
                <a:gd name="T58" fmla="*/ 2147483647 w 3918"/>
                <a:gd name="T59" fmla="*/ 2147483647 h 1944"/>
                <a:gd name="T60" fmla="*/ 2147483647 w 3918"/>
                <a:gd name="T61" fmla="*/ 2147483647 h 1944"/>
                <a:gd name="T62" fmla="*/ 2147483647 w 3918"/>
                <a:gd name="T63" fmla="*/ 2147483647 h 1944"/>
                <a:gd name="T64" fmla="*/ 2147483647 w 3918"/>
                <a:gd name="T65" fmla="*/ 2147483647 h 1944"/>
                <a:gd name="T66" fmla="*/ 2147483647 w 3918"/>
                <a:gd name="T67" fmla="*/ 2147483647 h 1944"/>
                <a:gd name="T68" fmla="*/ 2147483647 w 3918"/>
                <a:gd name="T69" fmla="*/ 2147483647 h 1944"/>
                <a:gd name="T70" fmla="*/ 2147483647 w 3918"/>
                <a:gd name="T71" fmla="*/ 2147483647 h 1944"/>
                <a:gd name="T72" fmla="*/ 2147483647 w 3918"/>
                <a:gd name="T73" fmla="*/ 2147483647 h 1944"/>
                <a:gd name="T74" fmla="*/ 2147483647 w 3918"/>
                <a:gd name="T75" fmla="*/ 2147483647 h 1944"/>
                <a:gd name="T76" fmla="*/ 2147483647 w 3918"/>
                <a:gd name="T77" fmla="*/ 2147483647 h 1944"/>
                <a:gd name="T78" fmla="*/ 2147483647 w 3918"/>
                <a:gd name="T79" fmla="*/ 2147483647 h 1944"/>
                <a:gd name="T80" fmla="*/ 2147483647 w 3918"/>
                <a:gd name="T81" fmla="*/ 2147483647 h 1944"/>
                <a:gd name="T82" fmla="*/ 2147483647 w 3918"/>
                <a:gd name="T83" fmla="*/ 2147483647 h 1944"/>
                <a:gd name="T84" fmla="*/ 2147483647 w 3918"/>
                <a:gd name="T85" fmla="*/ 2147483647 h 1944"/>
                <a:gd name="T86" fmla="*/ 2147483647 w 3918"/>
                <a:gd name="T87" fmla="*/ 2147483647 h 1944"/>
                <a:gd name="T88" fmla="*/ 2147483647 w 3918"/>
                <a:gd name="T89" fmla="*/ 2147483647 h 1944"/>
                <a:gd name="T90" fmla="*/ 2147483647 w 3918"/>
                <a:gd name="T91" fmla="*/ 2147483647 h 1944"/>
                <a:gd name="T92" fmla="*/ 2147483647 w 3918"/>
                <a:gd name="T93" fmla="*/ 2147483647 h 1944"/>
                <a:gd name="T94" fmla="*/ 2147483647 w 3918"/>
                <a:gd name="T95" fmla="*/ 2147483647 h 1944"/>
                <a:gd name="T96" fmla="*/ 2147483647 w 3918"/>
                <a:gd name="T97" fmla="*/ 2147483647 h 1944"/>
                <a:gd name="T98" fmla="*/ 2147483647 w 3918"/>
                <a:gd name="T99" fmla="*/ 2147483647 h 1944"/>
                <a:gd name="T100" fmla="*/ 2147483647 w 3918"/>
                <a:gd name="T101" fmla="*/ 2147483647 h 1944"/>
                <a:gd name="T102" fmla="*/ 2147483647 w 3918"/>
                <a:gd name="T103" fmla="*/ 2147483647 h 1944"/>
                <a:gd name="T104" fmla="*/ 2147483647 w 3918"/>
                <a:gd name="T105" fmla="*/ 2147483647 h 1944"/>
                <a:gd name="T106" fmla="*/ 2147483647 w 3918"/>
                <a:gd name="T107" fmla="*/ 2147483647 h 1944"/>
                <a:gd name="T108" fmla="*/ 2147483647 w 3918"/>
                <a:gd name="T109" fmla="*/ 2147483647 h 1944"/>
                <a:gd name="T110" fmla="*/ 2147483647 w 3918"/>
                <a:gd name="T111" fmla="*/ 2147483647 h 1944"/>
                <a:gd name="T112" fmla="*/ 2147483647 w 3918"/>
                <a:gd name="T113" fmla="*/ 2147483647 h 1944"/>
                <a:gd name="T114" fmla="*/ 2147483647 w 3918"/>
                <a:gd name="T115" fmla="*/ 2147483647 h 1944"/>
                <a:gd name="T116" fmla="*/ 2147483647 w 3918"/>
                <a:gd name="T117" fmla="*/ 2147483647 h 1944"/>
                <a:gd name="T118" fmla="*/ 2147483647 w 3918"/>
                <a:gd name="T119" fmla="*/ 2147483647 h 1944"/>
                <a:gd name="T120" fmla="*/ 2147483647 w 3918"/>
                <a:gd name="T121" fmla="*/ 2147483647 h 1944"/>
                <a:gd name="T122" fmla="*/ 2147483647 w 3918"/>
                <a:gd name="T123" fmla="*/ 2147483647 h 1944"/>
                <a:gd name="T124" fmla="*/ 2147483647 w 3918"/>
                <a:gd name="T125" fmla="*/ 2147483647 h 194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918"/>
                <a:gd name="T190" fmla="*/ 0 h 1944"/>
                <a:gd name="T191" fmla="*/ 3918 w 3918"/>
                <a:gd name="T192" fmla="*/ 1944 h 194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918" h="1944">
                  <a:moveTo>
                    <a:pt x="3858" y="168"/>
                  </a:moveTo>
                  <a:lnTo>
                    <a:pt x="3852" y="168"/>
                  </a:lnTo>
                  <a:lnTo>
                    <a:pt x="3846" y="162"/>
                  </a:lnTo>
                  <a:lnTo>
                    <a:pt x="3846" y="156"/>
                  </a:lnTo>
                  <a:lnTo>
                    <a:pt x="3840" y="150"/>
                  </a:lnTo>
                  <a:lnTo>
                    <a:pt x="3828" y="150"/>
                  </a:lnTo>
                  <a:lnTo>
                    <a:pt x="3804" y="174"/>
                  </a:lnTo>
                  <a:lnTo>
                    <a:pt x="3798" y="186"/>
                  </a:lnTo>
                  <a:lnTo>
                    <a:pt x="3756" y="210"/>
                  </a:lnTo>
                  <a:lnTo>
                    <a:pt x="3756" y="234"/>
                  </a:lnTo>
                  <a:lnTo>
                    <a:pt x="3744" y="246"/>
                  </a:lnTo>
                  <a:lnTo>
                    <a:pt x="3738" y="246"/>
                  </a:lnTo>
                  <a:lnTo>
                    <a:pt x="3726" y="258"/>
                  </a:lnTo>
                  <a:lnTo>
                    <a:pt x="3720" y="270"/>
                  </a:lnTo>
                  <a:lnTo>
                    <a:pt x="3720" y="294"/>
                  </a:lnTo>
                  <a:lnTo>
                    <a:pt x="3714" y="294"/>
                  </a:lnTo>
                  <a:lnTo>
                    <a:pt x="3708" y="288"/>
                  </a:lnTo>
                  <a:lnTo>
                    <a:pt x="3696" y="288"/>
                  </a:lnTo>
                  <a:lnTo>
                    <a:pt x="3690" y="294"/>
                  </a:lnTo>
                  <a:lnTo>
                    <a:pt x="3678" y="300"/>
                  </a:lnTo>
                  <a:lnTo>
                    <a:pt x="3666" y="312"/>
                  </a:lnTo>
                  <a:lnTo>
                    <a:pt x="3666" y="318"/>
                  </a:lnTo>
                  <a:lnTo>
                    <a:pt x="3660" y="318"/>
                  </a:lnTo>
                  <a:lnTo>
                    <a:pt x="3648" y="324"/>
                  </a:lnTo>
                  <a:lnTo>
                    <a:pt x="3630" y="324"/>
                  </a:lnTo>
                  <a:lnTo>
                    <a:pt x="3618" y="336"/>
                  </a:lnTo>
                  <a:lnTo>
                    <a:pt x="3618" y="342"/>
                  </a:lnTo>
                  <a:lnTo>
                    <a:pt x="3384" y="342"/>
                  </a:lnTo>
                  <a:lnTo>
                    <a:pt x="3372" y="354"/>
                  </a:lnTo>
                  <a:lnTo>
                    <a:pt x="3360" y="360"/>
                  </a:lnTo>
                  <a:lnTo>
                    <a:pt x="3336" y="384"/>
                  </a:lnTo>
                  <a:lnTo>
                    <a:pt x="3324" y="390"/>
                  </a:lnTo>
                  <a:lnTo>
                    <a:pt x="3312" y="402"/>
                  </a:lnTo>
                  <a:lnTo>
                    <a:pt x="3282" y="402"/>
                  </a:lnTo>
                  <a:lnTo>
                    <a:pt x="3282" y="408"/>
                  </a:lnTo>
                  <a:lnTo>
                    <a:pt x="3276" y="408"/>
                  </a:lnTo>
                  <a:lnTo>
                    <a:pt x="3282" y="414"/>
                  </a:lnTo>
                  <a:lnTo>
                    <a:pt x="3282" y="420"/>
                  </a:lnTo>
                  <a:lnTo>
                    <a:pt x="3288" y="426"/>
                  </a:lnTo>
                  <a:lnTo>
                    <a:pt x="3282" y="432"/>
                  </a:lnTo>
                  <a:lnTo>
                    <a:pt x="3282" y="438"/>
                  </a:lnTo>
                  <a:lnTo>
                    <a:pt x="3276" y="444"/>
                  </a:lnTo>
                  <a:lnTo>
                    <a:pt x="3270" y="456"/>
                  </a:lnTo>
                  <a:lnTo>
                    <a:pt x="3264" y="462"/>
                  </a:lnTo>
                  <a:lnTo>
                    <a:pt x="3264" y="468"/>
                  </a:lnTo>
                  <a:lnTo>
                    <a:pt x="3246" y="468"/>
                  </a:lnTo>
                  <a:lnTo>
                    <a:pt x="3246" y="474"/>
                  </a:lnTo>
                  <a:lnTo>
                    <a:pt x="3240" y="474"/>
                  </a:lnTo>
                  <a:lnTo>
                    <a:pt x="3228" y="480"/>
                  </a:lnTo>
                  <a:lnTo>
                    <a:pt x="3204" y="480"/>
                  </a:lnTo>
                  <a:lnTo>
                    <a:pt x="3198" y="474"/>
                  </a:lnTo>
                  <a:lnTo>
                    <a:pt x="3186" y="486"/>
                  </a:lnTo>
                  <a:lnTo>
                    <a:pt x="3162" y="486"/>
                  </a:lnTo>
                  <a:lnTo>
                    <a:pt x="3150" y="480"/>
                  </a:lnTo>
                  <a:lnTo>
                    <a:pt x="3144" y="474"/>
                  </a:lnTo>
                  <a:lnTo>
                    <a:pt x="3114" y="474"/>
                  </a:lnTo>
                  <a:lnTo>
                    <a:pt x="3096" y="486"/>
                  </a:lnTo>
                  <a:lnTo>
                    <a:pt x="3078" y="492"/>
                  </a:lnTo>
                  <a:lnTo>
                    <a:pt x="3072" y="492"/>
                  </a:lnTo>
                  <a:lnTo>
                    <a:pt x="3072" y="516"/>
                  </a:lnTo>
                  <a:lnTo>
                    <a:pt x="3066" y="522"/>
                  </a:lnTo>
                  <a:lnTo>
                    <a:pt x="3078" y="522"/>
                  </a:lnTo>
                  <a:lnTo>
                    <a:pt x="3066" y="528"/>
                  </a:lnTo>
                  <a:lnTo>
                    <a:pt x="3036" y="546"/>
                  </a:lnTo>
                  <a:lnTo>
                    <a:pt x="3000" y="564"/>
                  </a:lnTo>
                  <a:lnTo>
                    <a:pt x="2964" y="576"/>
                  </a:lnTo>
                  <a:lnTo>
                    <a:pt x="2946" y="588"/>
                  </a:lnTo>
                  <a:lnTo>
                    <a:pt x="2934" y="594"/>
                  </a:lnTo>
                  <a:lnTo>
                    <a:pt x="2928" y="594"/>
                  </a:lnTo>
                  <a:lnTo>
                    <a:pt x="2856" y="618"/>
                  </a:lnTo>
                  <a:lnTo>
                    <a:pt x="2850" y="624"/>
                  </a:lnTo>
                  <a:lnTo>
                    <a:pt x="2838" y="624"/>
                  </a:lnTo>
                  <a:lnTo>
                    <a:pt x="2826" y="630"/>
                  </a:lnTo>
                  <a:lnTo>
                    <a:pt x="2808" y="630"/>
                  </a:lnTo>
                  <a:lnTo>
                    <a:pt x="2802" y="636"/>
                  </a:lnTo>
                  <a:lnTo>
                    <a:pt x="2778" y="636"/>
                  </a:lnTo>
                  <a:lnTo>
                    <a:pt x="2772" y="630"/>
                  </a:lnTo>
                  <a:lnTo>
                    <a:pt x="2772" y="624"/>
                  </a:lnTo>
                  <a:lnTo>
                    <a:pt x="2760" y="624"/>
                  </a:lnTo>
                  <a:lnTo>
                    <a:pt x="2748" y="618"/>
                  </a:lnTo>
                  <a:lnTo>
                    <a:pt x="2736" y="606"/>
                  </a:lnTo>
                  <a:lnTo>
                    <a:pt x="2742" y="606"/>
                  </a:lnTo>
                  <a:lnTo>
                    <a:pt x="2748" y="600"/>
                  </a:lnTo>
                  <a:lnTo>
                    <a:pt x="2772" y="588"/>
                  </a:lnTo>
                  <a:lnTo>
                    <a:pt x="2772" y="582"/>
                  </a:lnTo>
                  <a:lnTo>
                    <a:pt x="2796" y="558"/>
                  </a:lnTo>
                  <a:lnTo>
                    <a:pt x="2832" y="540"/>
                  </a:lnTo>
                  <a:lnTo>
                    <a:pt x="2838" y="540"/>
                  </a:lnTo>
                  <a:lnTo>
                    <a:pt x="2844" y="534"/>
                  </a:lnTo>
                  <a:lnTo>
                    <a:pt x="2844" y="510"/>
                  </a:lnTo>
                  <a:lnTo>
                    <a:pt x="2850" y="504"/>
                  </a:lnTo>
                  <a:lnTo>
                    <a:pt x="2856" y="492"/>
                  </a:lnTo>
                  <a:lnTo>
                    <a:pt x="2850" y="486"/>
                  </a:lnTo>
                  <a:lnTo>
                    <a:pt x="2850" y="480"/>
                  </a:lnTo>
                  <a:lnTo>
                    <a:pt x="2856" y="468"/>
                  </a:lnTo>
                  <a:lnTo>
                    <a:pt x="2856" y="444"/>
                  </a:lnTo>
                  <a:lnTo>
                    <a:pt x="2862" y="432"/>
                  </a:lnTo>
                  <a:lnTo>
                    <a:pt x="2862" y="426"/>
                  </a:lnTo>
                  <a:lnTo>
                    <a:pt x="2856" y="420"/>
                  </a:lnTo>
                  <a:lnTo>
                    <a:pt x="2850" y="420"/>
                  </a:lnTo>
                  <a:lnTo>
                    <a:pt x="2844" y="426"/>
                  </a:lnTo>
                  <a:lnTo>
                    <a:pt x="2832" y="426"/>
                  </a:lnTo>
                  <a:lnTo>
                    <a:pt x="2814" y="444"/>
                  </a:lnTo>
                  <a:lnTo>
                    <a:pt x="2802" y="450"/>
                  </a:lnTo>
                  <a:lnTo>
                    <a:pt x="2796" y="456"/>
                  </a:lnTo>
                  <a:lnTo>
                    <a:pt x="2778" y="456"/>
                  </a:lnTo>
                  <a:lnTo>
                    <a:pt x="2772" y="450"/>
                  </a:lnTo>
                  <a:lnTo>
                    <a:pt x="2778" y="444"/>
                  </a:lnTo>
                  <a:lnTo>
                    <a:pt x="2784" y="432"/>
                  </a:lnTo>
                  <a:lnTo>
                    <a:pt x="2808" y="420"/>
                  </a:lnTo>
                  <a:lnTo>
                    <a:pt x="2826" y="402"/>
                  </a:lnTo>
                  <a:lnTo>
                    <a:pt x="2850" y="390"/>
                  </a:lnTo>
                  <a:lnTo>
                    <a:pt x="2856" y="384"/>
                  </a:lnTo>
                  <a:lnTo>
                    <a:pt x="2856" y="366"/>
                  </a:lnTo>
                  <a:lnTo>
                    <a:pt x="2850" y="360"/>
                  </a:lnTo>
                  <a:lnTo>
                    <a:pt x="2850" y="348"/>
                  </a:lnTo>
                  <a:lnTo>
                    <a:pt x="2856" y="348"/>
                  </a:lnTo>
                  <a:lnTo>
                    <a:pt x="2862" y="342"/>
                  </a:lnTo>
                  <a:lnTo>
                    <a:pt x="2868" y="330"/>
                  </a:lnTo>
                  <a:lnTo>
                    <a:pt x="2868" y="318"/>
                  </a:lnTo>
                  <a:lnTo>
                    <a:pt x="2862" y="312"/>
                  </a:lnTo>
                  <a:lnTo>
                    <a:pt x="2850" y="312"/>
                  </a:lnTo>
                  <a:lnTo>
                    <a:pt x="2838" y="306"/>
                  </a:lnTo>
                  <a:lnTo>
                    <a:pt x="2832" y="306"/>
                  </a:lnTo>
                  <a:lnTo>
                    <a:pt x="2826" y="294"/>
                  </a:lnTo>
                  <a:lnTo>
                    <a:pt x="2820" y="288"/>
                  </a:lnTo>
                  <a:lnTo>
                    <a:pt x="2820" y="282"/>
                  </a:lnTo>
                  <a:lnTo>
                    <a:pt x="2814" y="288"/>
                  </a:lnTo>
                  <a:lnTo>
                    <a:pt x="2808" y="288"/>
                  </a:lnTo>
                  <a:lnTo>
                    <a:pt x="2808" y="264"/>
                  </a:lnTo>
                  <a:lnTo>
                    <a:pt x="2844" y="270"/>
                  </a:lnTo>
                  <a:lnTo>
                    <a:pt x="2850" y="264"/>
                  </a:lnTo>
                  <a:lnTo>
                    <a:pt x="2850" y="246"/>
                  </a:lnTo>
                  <a:lnTo>
                    <a:pt x="2862" y="246"/>
                  </a:lnTo>
                  <a:lnTo>
                    <a:pt x="2868" y="228"/>
                  </a:lnTo>
                  <a:lnTo>
                    <a:pt x="2850" y="228"/>
                  </a:lnTo>
                  <a:lnTo>
                    <a:pt x="2844" y="240"/>
                  </a:lnTo>
                  <a:lnTo>
                    <a:pt x="2820" y="228"/>
                  </a:lnTo>
                  <a:lnTo>
                    <a:pt x="2820" y="210"/>
                  </a:lnTo>
                  <a:lnTo>
                    <a:pt x="2802" y="210"/>
                  </a:lnTo>
                  <a:lnTo>
                    <a:pt x="2790" y="216"/>
                  </a:lnTo>
                  <a:lnTo>
                    <a:pt x="2736" y="216"/>
                  </a:lnTo>
                  <a:lnTo>
                    <a:pt x="2724" y="222"/>
                  </a:lnTo>
                  <a:lnTo>
                    <a:pt x="2712" y="222"/>
                  </a:lnTo>
                  <a:lnTo>
                    <a:pt x="2700" y="228"/>
                  </a:lnTo>
                  <a:lnTo>
                    <a:pt x="2682" y="228"/>
                  </a:lnTo>
                  <a:lnTo>
                    <a:pt x="2658" y="216"/>
                  </a:lnTo>
                  <a:lnTo>
                    <a:pt x="2658" y="210"/>
                  </a:lnTo>
                  <a:lnTo>
                    <a:pt x="2652" y="204"/>
                  </a:lnTo>
                  <a:lnTo>
                    <a:pt x="2652" y="198"/>
                  </a:lnTo>
                  <a:lnTo>
                    <a:pt x="2646" y="192"/>
                  </a:lnTo>
                  <a:lnTo>
                    <a:pt x="2628" y="192"/>
                  </a:lnTo>
                  <a:lnTo>
                    <a:pt x="2622" y="198"/>
                  </a:lnTo>
                  <a:lnTo>
                    <a:pt x="2616" y="198"/>
                  </a:lnTo>
                  <a:lnTo>
                    <a:pt x="2610" y="192"/>
                  </a:lnTo>
                  <a:lnTo>
                    <a:pt x="2670" y="162"/>
                  </a:lnTo>
                  <a:lnTo>
                    <a:pt x="2658" y="150"/>
                  </a:lnTo>
                  <a:lnTo>
                    <a:pt x="2640" y="150"/>
                  </a:lnTo>
                  <a:lnTo>
                    <a:pt x="2628" y="162"/>
                  </a:lnTo>
                  <a:lnTo>
                    <a:pt x="2616" y="168"/>
                  </a:lnTo>
                  <a:lnTo>
                    <a:pt x="2610" y="174"/>
                  </a:lnTo>
                  <a:lnTo>
                    <a:pt x="2604" y="174"/>
                  </a:lnTo>
                  <a:lnTo>
                    <a:pt x="2580" y="186"/>
                  </a:lnTo>
                  <a:lnTo>
                    <a:pt x="2562" y="192"/>
                  </a:lnTo>
                  <a:lnTo>
                    <a:pt x="2538" y="204"/>
                  </a:lnTo>
                  <a:lnTo>
                    <a:pt x="2508" y="204"/>
                  </a:lnTo>
                  <a:lnTo>
                    <a:pt x="2496" y="216"/>
                  </a:lnTo>
                  <a:lnTo>
                    <a:pt x="2448" y="216"/>
                  </a:lnTo>
                  <a:lnTo>
                    <a:pt x="2448" y="210"/>
                  </a:lnTo>
                  <a:lnTo>
                    <a:pt x="2454" y="204"/>
                  </a:lnTo>
                  <a:lnTo>
                    <a:pt x="2460" y="204"/>
                  </a:lnTo>
                  <a:lnTo>
                    <a:pt x="2472" y="192"/>
                  </a:lnTo>
                  <a:lnTo>
                    <a:pt x="2460" y="192"/>
                  </a:lnTo>
                  <a:lnTo>
                    <a:pt x="2448" y="198"/>
                  </a:lnTo>
                  <a:lnTo>
                    <a:pt x="2412" y="198"/>
                  </a:lnTo>
                  <a:lnTo>
                    <a:pt x="2400" y="204"/>
                  </a:lnTo>
                  <a:lnTo>
                    <a:pt x="2394" y="210"/>
                  </a:lnTo>
                  <a:lnTo>
                    <a:pt x="2370" y="210"/>
                  </a:lnTo>
                  <a:lnTo>
                    <a:pt x="2370" y="198"/>
                  </a:lnTo>
                  <a:lnTo>
                    <a:pt x="2400" y="180"/>
                  </a:lnTo>
                  <a:lnTo>
                    <a:pt x="2442" y="168"/>
                  </a:lnTo>
                  <a:lnTo>
                    <a:pt x="2502" y="138"/>
                  </a:lnTo>
                  <a:lnTo>
                    <a:pt x="2520" y="126"/>
                  </a:lnTo>
                  <a:lnTo>
                    <a:pt x="2544" y="120"/>
                  </a:lnTo>
                  <a:lnTo>
                    <a:pt x="2574" y="114"/>
                  </a:lnTo>
                  <a:lnTo>
                    <a:pt x="2580" y="114"/>
                  </a:lnTo>
                  <a:lnTo>
                    <a:pt x="2592" y="108"/>
                  </a:lnTo>
                  <a:lnTo>
                    <a:pt x="2574" y="108"/>
                  </a:lnTo>
                  <a:lnTo>
                    <a:pt x="2562" y="102"/>
                  </a:lnTo>
                  <a:lnTo>
                    <a:pt x="2556" y="102"/>
                  </a:lnTo>
                  <a:lnTo>
                    <a:pt x="2556" y="96"/>
                  </a:lnTo>
                  <a:lnTo>
                    <a:pt x="2508" y="102"/>
                  </a:lnTo>
                  <a:lnTo>
                    <a:pt x="2508" y="84"/>
                  </a:lnTo>
                  <a:lnTo>
                    <a:pt x="2502" y="90"/>
                  </a:lnTo>
                  <a:lnTo>
                    <a:pt x="2490" y="96"/>
                  </a:lnTo>
                  <a:lnTo>
                    <a:pt x="2478" y="108"/>
                  </a:lnTo>
                  <a:lnTo>
                    <a:pt x="2466" y="108"/>
                  </a:lnTo>
                  <a:lnTo>
                    <a:pt x="2448" y="90"/>
                  </a:lnTo>
                  <a:lnTo>
                    <a:pt x="2418" y="90"/>
                  </a:lnTo>
                  <a:lnTo>
                    <a:pt x="2412" y="84"/>
                  </a:lnTo>
                  <a:lnTo>
                    <a:pt x="2412" y="78"/>
                  </a:lnTo>
                  <a:lnTo>
                    <a:pt x="2400" y="66"/>
                  </a:lnTo>
                  <a:lnTo>
                    <a:pt x="2388" y="60"/>
                  </a:lnTo>
                  <a:lnTo>
                    <a:pt x="2376" y="60"/>
                  </a:lnTo>
                  <a:lnTo>
                    <a:pt x="2364" y="72"/>
                  </a:lnTo>
                  <a:lnTo>
                    <a:pt x="2364" y="78"/>
                  </a:lnTo>
                  <a:lnTo>
                    <a:pt x="2352" y="78"/>
                  </a:lnTo>
                  <a:lnTo>
                    <a:pt x="2334" y="60"/>
                  </a:lnTo>
                  <a:lnTo>
                    <a:pt x="2322" y="60"/>
                  </a:lnTo>
                  <a:lnTo>
                    <a:pt x="2304" y="54"/>
                  </a:lnTo>
                  <a:lnTo>
                    <a:pt x="2292" y="48"/>
                  </a:lnTo>
                  <a:lnTo>
                    <a:pt x="2292" y="36"/>
                  </a:lnTo>
                  <a:lnTo>
                    <a:pt x="2298" y="24"/>
                  </a:lnTo>
                  <a:lnTo>
                    <a:pt x="2310" y="12"/>
                  </a:lnTo>
                  <a:lnTo>
                    <a:pt x="2298" y="0"/>
                  </a:lnTo>
                  <a:lnTo>
                    <a:pt x="2286" y="6"/>
                  </a:lnTo>
                  <a:lnTo>
                    <a:pt x="2280" y="12"/>
                  </a:lnTo>
                  <a:lnTo>
                    <a:pt x="2274" y="24"/>
                  </a:lnTo>
                  <a:lnTo>
                    <a:pt x="2274" y="30"/>
                  </a:lnTo>
                  <a:lnTo>
                    <a:pt x="2268" y="42"/>
                  </a:lnTo>
                  <a:lnTo>
                    <a:pt x="558" y="42"/>
                  </a:lnTo>
                  <a:lnTo>
                    <a:pt x="552" y="54"/>
                  </a:lnTo>
                  <a:lnTo>
                    <a:pt x="552" y="60"/>
                  </a:lnTo>
                  <a:lnTo>
                    <a:pt x="546" y="60"/>
                  </a:lnTo>
                  <a:lnTo>
                    <a:pt x="546" y="72"/>
                  </a:lnTo>
                  <a:lnTo>
                    <a:pt x="540" y="84"/>
                  </a:lnTo>
                  <a:lnTo>
                    <a:pt x="540" y="108"/>
                  </a:lnTo>
                  <a:lnTo>
                    <a:pt x="510" y="126"/>
                  </a:lnTo>
                  <a:lnTo>
                    <a:pt x="504" y="144"/>
                  </a:lnTo>
                  <a:lnTo>
                    <a:pt x="486" y="168"/>
                  </a:lnTo>
                  <a:lnTo>
                    <a:pt x="438" y="180"/>
                  </a:lnTo>
                  <a:lnTo>
                    <a:pt x="474" y="162"/>
                  </a:lnTo>
                  <a:lnTo>
                    <a:pt x="450" y="162"/>
                  </a:lnTo>
                  <a:lnTo>
                    <a:pt x="456" y="156"/>
                  </a:lnTo>
                  <a:lnTo>
                    <a:pt x="462" y="144"/>
                  </a:lnTo>
                  <a:lnTo>
                    <a:pt x="486" y="120"/>
                  </a:lnTo>
                  <a:lnTo>
                    <a:pt x="492" y="120"/>
                  </a:lnTo>
                  <a:lnTo>
                    <a:pt x="504" y="108"/>
                  </a:lnTo>
                  <a:lnTo>
                    <a:pt x="504" y="102"/>
                  </a:lnTo>
                  <a:lnTo>
                    <a:pt x="456" y="102"/>
                  </a:lnTo>
                  <a:lnTo>
                    <a:pt x="450" y="96"/>
                  </a:lnTo>
                  <a:lnTo>
                    <a:pt x="438" y="90"/>
                  </a:lnTo>
                  <a:lnTo>
                    <a:pt x="432" y="84"/>
                  </a:lnTo>
                  <a:lnTo>
                    <a:pt x="420" y="78"/>
                  </a:lnTo>
                  <a:lnTo>
                    <a:pt x="402" y="78"/>
                  </a:lnTo>
                  <a:lnTo>
                    <a:pt x="390" y="90"/>
                  </a:lnTo>
                  <a:lnTo>
                    <a:pt x="384" y="102"/>
                  </a:lnTo>
                  <a:lnTo>
                    <a:pt x="384" y="150"/>
                  </a:lnTo>
                  <a:lnTo>
                    <a:pt x="378" y="156"/>
                  </a:lnTo>
                  <a:lnTo>
                    <a:pt x="378" y="162"/>
                  </a:lnTo>
                  <a:lnTo>
                    <a:pt x="360" y="180"/>
                  </a:lnTo>
                  <a:lnTo>
                    <a:pt x="390" y="186"/>
                  </a:lnTo>
                  <a:lnTo>
                    <a:pt x="360" y="192"/>
                  </a:lnTo>
                  <a:lnTo>
                    <a:pt x="366" y="210"/>
                  </a:lnTo>
                  <a:lnTo>
                    <a:pt x="348" y="234"/>
                  </a:lnTo>
                  <a:lnTo>
                    <a:pt x="354" y="234"/>
                  </a:lnTo>
                  <a:lnTo>
                    <a:pt x="366" y="246"/>
                  </a:lnTo>
                  <a:lnTo>
                    <a:pt x="372" y="246"/>
                  </a:lnTo>
                  <a:lnTo>
                    <a:pt x="378" y="252"/>
                  </a:lnTo>
                  <a:lnTo>
                    <a:pt x="330" y="252"/>
                  </a:lnTo>
                  <a:lnTo>
                    <a:pt x="324" y="264"/>
                  </a:lnTo>
                  <a:lnTo>
                    <a:pt x="306" y="282"/>
                  </a:lnTo>
                  <a:lnTo>
                    <a:pt x="270" y="342"/>
                  </a:lnTo>
                  <a:lnTo>
                    <a:pt x="258" y="360"/>
                  </a:lnTo>
                  <a:lnTo>
                    <a:pt x="216" y="402"/>
                  </a:lnTo>
                  <a:lnTo>
                    <a:pt x="192" y="432"/>
                  </a:lnTo>
                  <a:lnTo>
                    <a:pt x="174" y="456"/>
                  </a:lnTo>
                  <a:lnTo>
                    <a:pt x="168" y="462"/>
                  </a:lnTo>
                  <a:lnTo>
                    <a:pt x="174" y="480"/>
                  </a:lnTo>
                  <a:lnTo>
                    <a:pt x="168" y="480"/>
                  </a:lnTo>
                  <a:lnTo>
                    <a:pt x="162" y="486"/>
                  </a:lnTo>
                  <a:lnTo>
                    <a:pt x="150" y="492"/>
                  </a:lnTo>
                  <a:lnTo>
                    <a:pt x="126" y="516"/>
                  </a:lnTo>
                  <a:lnTo>
                    <a:pt x="120" y="534"/>
                  </a:lnTo>
                  <a:lnTo>
                    <a:pt x="120" y="546"/>
                  </a:lnTo>
                  <a:lnTo>
                    <a:pt x="102" y="570"/>
                  </a:lnTo>
                  <a:lnTo>
                    <a:pt x="96" y="618"/>
                  </a:lnTo>
                  <a:lnTo>
                    <a:pt x="90" y="630"/>
                  </a:lnTo>
                  <a:lnTo>
                    <a:pt x="72" y="648"/>
                  </a:lnTo>
                  <a:lnTo>
                    <a:pt x="60" y="672"/>
                  </a:lnTo>
                  <a:lnTo>
                    <a:pt x="54" y="678"/>
                  </a:lnTo>
                  <a:lnTo>
                    <a:pt x="42" y="684"/>
                  </a:lnTo>
                  <a:lnTo>
                    <a:pt x="18" y="708"/>
                  </a:lnTo>
                  <a:lnTo>
                    <a:pt x="12" y="720"/>
                  </a:lnTo>
                  <a:lnTo>
                    <a:pt x="18" y="732"/>
                  </a:lnTo>
                  <a:lnTo>
                    <a:pt x="36" y="750"/>
                  </a:lnTo>
                  <a:lnTo>
                    <a:pt x="36" y="762"/>
                  </a:lnTo>
                  <a:lnTo>
                    <a:pt x="30" y="774"/>
                  </a:lnTo>
                  <a:lnTo>
                    <a:pt x="18" y="786"/>
                  </a:lnTo>
                  <a:lnTo>
                    <a:pt x="12" y="798"/>
                  </a:lnTo>
                  <a:lnTo>
                    <a:pt x="6" y="816"/>
                  </a:lnTo>
                  <a:lnTo>
                    <a:pt x="0" y="828"/>
                  </a:lnTo>
                  <a:lnTo>
                    <a:pt x="0" y="840"/>
                  </a:lnTo>
                  <a:lnTo>
                    <a:pt x="6" y="852"/>
                  </a:lnTo>
                  <a:lnTo>
                    <a:pt x="12" y="870"/>
                  </a:lnTo>
                  <a:lnTo>
                    <a:pt x="12" y="882"/>
                  </a:lnTo>
                  <a:lnTo>
                    <a:pt x="18" y="900"/>
                  </a:lnTo>
                  <a:lnTo>
                    <a:pt x="24" y="906"/>
                  </a:lnTo>
                  <a:lnTo>
                    <a:pt x="24" y="912"/>
                  </a:lnTo>
                  <a:lnTo>
                    <a:pt x="48" y="894"/>
                  </a:lnTo>
                  <a:lnTo>
                    <a:pt x="114" y="900"/>
                  </a:lnTo>
                  <a:lnTo>
                    <a:pt x="78" y="900"/>
                  </a:lnTo>
                  <a:lnTo>
                    <a:pt x="66" y="906"/>
                  </a:lnTo>
                  <a:lnTo>
                    <a:pt x="60" y="906"/>
                  </a:lnTo>
                  <a:lnTo>
                    <a:pt x="48" y="918"/>
                  </a:lnTo>
                  <a:lnTo>
                    <a:pt x="48" y="942"/>
                  </a:lnTo>
                  <a:lnTo>
                    <a:pt x="30" y="924"/>
                  </a:lnTo>
                  <a:lnTo>
                    <a:pt x="24" y="924"/>
                  </a:lnTo>
                  <a:lnTo>
                    <a:pt x="18" y="936"/>
                  </a:lnTo>
                  <a:lnTo>
                    <a:pt x="18" y="942"/>
                  </a:lnTo>
                  <a:lnTo>
                    <a:pt x="12" y="960"/>
                  </a:lnTo>
                  <a:lnTo>
                    <a:pt x="12" y="978"/>
                  </a:lnTo>
                  <a:lnTo>
                    <a:pt x="18" y="984"/>
                  </a:lnTo>
                  <a:lnTo>
                    <a:pt x="30" y="990"/>
                  </a:lnTo>
                  <a:lnTo>
                    <a:pt x="42" y="990"/>
                  </a:lnTo>
                  <a:lnTo>
                    <a:pt x="42" y="1002"/>
                  </a:lnTo>
                  <a:lnTo>
                    <a:pt x="36" y="1008"/>
                  </a:lnTo>
                  <a:lnTo>
                    <a:pt x="36" y="1014"/>
                  </a:lnTo>
                  <a:lnTo>
                    <a:pt x="18" y="1032"/>
                  </a:lnTo>
                  <a:lnTo>
                    <a:pt x="12" y="1044"/>
                  </a:lnTo>
                  <a:lnTo>
                    <a:pt x="12" y="1056"/>
                  </a:lnTo>
                  <a:lnTo>
                    <a:pt x="18" y="1068"/>
                  </a:lnTo>
                  <a:lnTo>
                    <a:pt x="24" y="1074"/>
                  </a:lnTo>
                  <a:lnTo>
                    <a:pt x="36" y="1098"/>
                  </a:lnTo>
                  <a:lnTo>
                    <a:pt x="42" y="1104"/>
                  </a:lnTo>
                  <a:lnTo>
                    <a:pt x="54" y="1128"/>
                  </a:lnTo>
                  <a:lnTo>
                    <a:pt x="60" y="1134"/>
                  </a:lnTo>
                  <a:lnTo>
                    <a:pt x="60" y="1146"/>
                  </a:lnTo>
                  <a:lnTo>
                    <a:pt x="54" y="1152"/>
                  </a:lnTo>
                  <a:lnTo>
                    <a:pt x="42" y="1176"/>
                  </a:lnTo>
                  <a:lnTo>
                    <a:pt x="36" y="1182"/>
                  </a:lnTo>
                  <a:lnTo>
                    <a:pt x="36" y="1188"/>
                  </a:lnTo>
                  <a:lnTo>
                    <a:pt x="42" y="1194"/>
                  </a:lnTo>
                  <a:lnTo>
                    <a:pt x="54" y="1194"/>
                  </a:lnTo>
                  <a:lnTo>
                    <a:pt x="72" y="1200"/>
                  </a:lnTo>
                  <a:lnTo>
                    <a:pt x="102" y="1200"/>
                  </a:lnTo>
                  <a:lnTo>
                    <a:pt x="102" y="1212"/>
                  </a:lnTo>
                  <a:lnTo>
                    <a:pt x="120" y="1230"/>
                  </a:lnTo>
                  <a:lnTo>
                    <a:pt x="132" y="1230"/>
                  </a:lnTo>
                  <a:lnTo>
                    <a:pt x="144" y="1224"/>
                  </a:lnTo>
                  <a:lnTo>
                    <a:pt x="150" y="1224"/>
                  </a:lnTo>
                  <a:lnTo>
                    <a:pt x="162" y="1218"/>
                  </a:lnTo>
                  <a:lnTo>
                    <a:pt x="168" y="1248"/>
                  </a:lnTo>
                  <a:lnTo>
                    <a:pt x="174" y="1248"/>
                  </a:lnTo>
                  <a:lnTo>
                    <a:pt x="180" y="1254"/>
                  </a:lnTo>
                  <a:lnTo>
                    <a:pt x="204" y="1266"/>
                  </a:lnTo>
                  <a:lnTo>
                    <a:pt x="216" y="1290"/>
                  </a:lnTo>
                  <a:lnTo>
                    <a:pt x="216" y="1314"/>
                  </a:lnTo>
                  <a:lnTo>
                    <a:pt x="210" y="1338"/>
                  </a:lnTo>
                  <a:lnTo>
                    <a:pt x="216" y="1344"/>
                  </a:lnTo>
                  <a:lnTo>
                    <a:pt x="360" y="1338"/>
                  </a:lnTo>
                  <a:lnTo>
                    <a:pt x="354" y="1344"/>
                  </a:lnTo>
                  <a:lnTo>
                    <a:pt x="354" y="1350"/>
                  </a:lnTo>
                  <a:lnTo>
                    <a:pt x="360" y="1350"/>
                  </a:lnTo>
                  <a:lnTo>
                    <a:pt x="570" y="1446"/>
                  </a:lnTo>
                  <a:lnTo>
                    <a:pt x="774" y="1446"/>
                  </a:lnTo>
                  <a:lnTo>
                    <a:pt x="774" y="1440"/>
                  </a:lnTo>
                  <a:lnTo>
                    <a:pt x="780" y="1428"/>
                  </a:lnTo>
                  <a:lnTo>
                    <a:pt x="780" y="1410"/>
                  </a:lnTo>
                  <a:lnTo>
                    <a:pt x="786" y="1404"/>
                  </a:lnTo>
                  <a:lnTo>
                    <a:pt x="900" y="1404"/>
                  </a:lnTo>
                  <a:lnTo>
                    <a:pt x="912" y="1416"/>
                  </a:lnTo>
                  <a:lnTo>
                    <a:pt x="912" y="1440"/>
                  </a:lnTo>
                  <a:lnTo>
                    <a:pt x="942" y="1452"/>
                  </a:lnTo>
                  <a:lnTo>
                    <a:pt x="948" y="1482"/>
                  </a:lnTo>
                  <a:lnTo>
                    <a:pt x="960" y="1482"/>
                  </a:lnTo>
                  <a:lnTo>
                    <a:pt x="972" y="1488"/>
                  </a:lnTo>
                  <a:lnTo>
                    <a:pt x="984" y="1500"/>
                  </a:lnTo>
                  <a:lnTo>
                    <a:pt x="990" y="1512"/>
                  </a:lnTo>
                  <a:lnTo>
                    <a:pt x="990" y="1554"/>
                  </a:lnTo>
                  <a:lnTo>
                    <a:pt x="984" y="1566"/>
                  </a:lnTo>
                  <a:lnTo>
                    <a:pt x="984" y="1578"/>
                  </a:lnTo>
                  <a:lnTo>
                    <a:pt x="1014" y="1608"/>
                  </a:lnTo>
                  <a:lnTo>
                    <a:pt x="1026" y="1614"/>
                  </a:lnTo>
                  <a:lnTo>
                    <a:pt x="1044" y="1626"/>
                  </a:lnTo>
                  <a:lnTo>
                    <a:pt x="1056" y="1626"/>
                  </a:lnTo>
                  <a:lnTo>
                    <a:pt x="1080" y="1614"/>
                  </a:lnTo>
                  <a:lnTo>
                    <a:pt x="1092" y="1602"/>
                  </a:lnTo>
                  <a:lnTo>
                    <a:pt x="1104" y="1578"/>
                  </a:lnTo>
                  <a:lnTo>
                    <a:pt x="1116" y="1566"/>
                  </a:lnTo>
                  <a:lnTo>
                    <a:pt x="1134" y="1566"/>
                  </a:lnTo>
                  <a:lnTo>
                    <a:pt x="1134" y="1560"/>
                  </a:lnTo>
                  <a:lnTo>
                    <a:pt x="1152" y="1566"/>
                  </a:lnTo>
                  <a:lnTo>
                    <a:pt x="1194" y="1566"/>
                  </a:lnTo>
                  <a:lnTo>
                    <a:pt x="1200" y="1578"/>
                  </a:lnTo>
                  <a:lnTo>
                    <a:pt x="1206" y="1584"/>
                  </a:lnTo>
                  <a:lnTo>
                    <a:pt x="1212" y="1596"/>
                  </a:lnTo>
                  <a:lnTo>
                    <a:pt x="1224" y="1608"/>
                  </a:lnTo>
                  <a:lnTo>
                    <a:pt x="1230" y="1620"/>
                  </a:lnTo>
                  <a:lnTo>
                    <a:pt x="1242" y="1632"/>
                  </a:lnTo>
                  <a:lnTo>
                    <a:pt x="1242" y="1656"/>
                  </a:lnTo>
                  <a:lnTo>
                    <a:pt x="1236" y="1668"/>
                  </a:lnTo>
                  <a:lnTo>
                    <a:pt x="1236" y="1680"/>
                  </a:lnTo>
                  <a:lnTo>
                    <a:pt x="1242" y="1692"/>
                  </a:lnTo>
                  <a:lnTo>
                    <a:pt x="1254" y="1698"/>
                  </a:lnTo>
                  <a:lnTo>
                    <a:pt x="1254" y="1722"/>
                  </a:lnTo>
                  <a:lnTo>
                    <a:pt x="1260" y="1728"/>
                  </a:lnTo>
                  <a:lnTo>
                    <a:pt x="1272" y="1734"/>
                  </a:lnTo>
                  <a:lnTo>
                    <a:pt x="1284" y="1746"/>
                  </a:lnTo>
                  <a:lnTo>
                    <a:pt x="1284" y="1752"/>
                  </a:lnTo>
                  <a:lnTo>
                    <a:pt x="1278" y="1758"/>
                  </a:lnTo>
                  <a:lnTo>
                    <a:pt x="1272" y="1758"/>
                  </a:lnTo>
                  <a:lnTo>
                    <a:pt x="1272" y="1794"/>
                  </a:lnTo>
                  <a:lnTo>
                    <a:pt x="1284" y="1806"/>
                  </a:lnTo>
                  <a:lnTo>
                    <a:pt x="1284" y="1836"/>
                  </a:lnTo>
                  <a:lnTo>
                    <a:pt x="1296" y="1848"/>
                  </a:lnTo>
                  <a:lnTo>
                    <a:pt x="1314" y="1854"/>
                  </a:lnTo>
                  <a:lnTo>
                    <a:pt x="1326" y="1854"/>
                  </a:lnTo>
                  <a:lnTo>
                    <a:pt x="1338" y="1866"/>
                  </a:lnTo>
                  <a:lnTo>
                    <a:pt x="1380" y="1866"/>
                  </a:lnTo>
                  <a:lnTo>
                    <a:pt x="1380" y="1872"/>
                  </a:lnTo>
                  <a:lnTo>
                    <a:pt x="1386" y="1884"/>
                  </a:lnTo>
                  <a:lnTo>
                    <a:pt x="1410" y="1884"/>
                  </a:lnTo>
                  <a:lnTo>
                    <a:pt x="1410" y="1878"/>
                  </a:lnTo>
                  <a:lnTo>
                    <a:pt x="1398" y="1806"/>
                  </a:lnTo>
                  <a:lnTo>
                    <a:pt x="1416" y="1788"/>
                  </a:lnTo>
                  <a:lnTo>
                    <a:pt x="1398" y="1776"/>
                  </a:lnTo>
                  <a:lnTo>
                    <a:pt x="1398" y="1758"/>
                  </a:lnTo>
                  <a:lnTo>
                    <a:pt x="1404" y="1764"/>
                  </a:lnTo>
                  <a:lnTo>
                    <a:pt x="1422" y="1764"/>
                  </a:lnTo>
                  <a:lnTo>
                    <a:pt x="1428" y="1758"/>
                  </a:lnTo>
                  <a:lnTo>
                    <a:pt x="1428" y="1728"/>
                  </a:lnTo>
                  <a:lnTo>
                    <a:pt x="1452" y="1722"/>
                  </a:lnTo>
                  <a:lnTo>
                    <a:pt x="1458" y="1698"/>
                  </a:lnTo>
                  <a:lnTo>
                    <a:pt x="1476" y="1704"/>
                  </a:lnTo>
                  <a:lnTo>
                    <a:pt x="1494" y="1692"/>
                  </a:lnTo>
                  <a:lnTo>
                    <a:pt x="1488" y="1668"/>
                  </a:lnTo>
                  <a:lnTo>
                    <a:pt x="1500" y="1680"/>
                  </a:lnTo>
                  <a:lnTo>
                    <a:pt x="1500" y="1668"/>
                  </a:lnTo>
                  <a:lnTo>
                    <a:pt x="1506" y="1656"/>
                  </a:lnTo>
                  <a:lnTo>
                    <a:pt x="1512" y="1650"/>
                  </a:lnTo>
                  <a:lnTo>
                    <a:pt x="1518" y="1650"/>
                  </a:lnTo>
                  <a:lnTo>
                    <a:pt x="1524" y="1656"/>
                  </a:lnTo>
                  <a:lnTo>
                    <a:pt x="1524" y="1668"/>
                  </a:lnTo>
                  <a:lnTo>
                    <a:pt x="1542" y="1668"/>
                  </a:lnTo>
                  <a:lnTo>
                    <a:pt x="1554" y="1662"/>
                  </a:lnTo>
                  <a:lnTo>
                    <a:pt x="1572" y="1656"/>
                  </a:lnTo>
                  <a:lnTo>
                    <a:pt x="1596" y="1644"/>
                  </a:lnTo>
                  <a:lnTo>
                    <a:pt x="1602" y="1638"/>
                  </a:lnTo>
                  <a:lnTo>
                    <a:pt x="1608" y="1626"/>
                  </a:lnTo>
                  <a:lnTo>
                    <a:pt x="1620" y="1620"/>
                  </a:lnTo>
                  <a:lnTo>
                    <a:pt x="1626" y="1608"/>
                  </a:lnTo>
                  <a:lnTo>
                    <a:pt x="1632" y="1602"/>
                  </a:lnTo>
                  <a:lnTo>
                    <a:pt x="1632" y="1590"/>
                  </a:lnTo>
                  <a:lnTo>
                    <a:pt x="1626" y="1584"/>
                  </a:lnTo>
                  <a:lnTo>
                    <a:pt x="1626" y="1566"/>
                  </a:lnTo>
                  <a:lnTo>
                    <a:pt x="1632" y="1566"/>
                  </a:lnTo>
                  <a:lnTo>
                    <a:pt x="1656" y="1578"/>
                  </a:lnTo>
                  <a:lnTo>
                    <a:pt x="1662" y="1584"/>
                  </a:lnTo>
                  <a:lnTo>
                    <a:pt x="1674" y="1590"/>
                  </a:lnTo>
                  <a:lnTo>
                    <a:pt x="1686" y="1590"/>
                  </a:lnTo>
                  <a:lnTo>
                    <a:pt x="1692" y="1584"/>
                  </a:lnTo>
                  <a:lnTo>
                    <a:pt x="1710" y="1548"/>
                  </a:lnTo>
                  <a:lnTo>
                    <a:pt x="1716" y="1548"/>
                  </a:lnTo>
                  <a:lnTo>
                    <a:pt x="1734" y="1566"/>
                  </a:lnTo>
                  <a:lnTo>
                    <a:pt x="1746" y="1566"/>
                  </a:lnTo>
                  <a:lnTo>
                    <a:pt x="1752" y="1560"/>
                  </a:lnTo>
                  <a:lnTo>
                    <a:pt x="1758" y="1548"/>
                  </a:lnTo>
                  <a:lnTo>
                    <a:pt x="1764" y="1542"/>
                  </a:lnTo>
                  <a:lnTo>
                    <a:pt x="1770" y="1554"/>
                  </a:lnTo>
                  <a:lnTo>
                    <a:pt x="1776" y="1560"/>
                  </a:lnTo>
                  <a:lnTo>
                    <a:pt x="1782" y="1572"/>
                  </a:lnTo>
                  <a:lnTo>
                    <a:pt x="1794" y="1578"/>
                  </a:lnTo>
                  <a:lnTo>
                    <a:pt x="1800" y="1584"/>
                  </a:lnTo>
                  <a:lnTo>
                    <a:pt x="1818" y="1584"/>
                  </a:lnTo>
                  <a:lnTo>
                    <a:pt x="1824" y="1578"/>
                  </a:lnTo>
                  <a:lnTo>
                    <a:pt x="1830" y="1566"/>
                  </a:lnTo>
                  <a:lnTo>
                    <a:pt x="1842" y="1554"/>
                  </a:lnTo>
                  <a:lnTo>
                    <a:pt x="1848" y="1554"/>
                  </a:lnTo>
                  <a:lnTo>
                    <a:pt x="1860" y="1560"/>
                  </a:lnTo>
                  <a:lnTo>
                    <a:pt x="1872" y="1572"/>
                  </a:lnTo>
                  <a:lnTo>
                    <a:pt x="1872" y="1584"/>
                  </a:lnTo>
                  <a:lnTo>
                    <a:pt x="1878" y="1596"/>
                  </a:lnTo>
                  <a:lnTo>
                    <a:pt x="1878" y="1614"/>
                  </a:lnTo>
                  <a:lnTo>
                    <a:pt x="1914" y="1614"/>
                  </a:lnTo>
                  <a:lnTo>
                    <a:pt x="1920" y="1620"/>
                  </a:lnTo>
                  <a:lnTo>
                    <a:pt x="1926" y="1620"/>
                  </a:lnTo>
                  <a:lnTo>
                    <a:pt x="1926" y="1608"/>
                  </a:lnTo>
                  <a:lnTo>
                    <a:pt x="1932" y="1602"/>
                  </a:lnTo>
                  <a:lnTo>
                    <a:pt x="1932" y="1608"/>
                  </a:lnTo>
                  <a:lnTo>
                    <a:pt x="1956" y="1632"/>
                  </a:lnTo>
                  <a:lnTo>
                    <a:pt x="1962" y="1626"/>
                  </a:lnTo>
                  <a:lnTo>
                    <a:pt x="1968" y="1614"/>
                  </a:lnTo>
                  <a:lnTo>
                    <a:pt x="1968" y="1596"/>
                  </a:lnTo>
                  <a:lnTo>
                    <a:pt x="1962" y="1584"/>
                  </a:lnTo>
                  <a:lnTo>
                    <a:pt x="1980" y="1590"/>
                  </a:lnTo>
                  <a:lnTo>
                    <a:pt x="1992" y="1608"/>
                  </a:lnTo>
                  <a:lnTo>
                    <a:pt x="2004" y="1614"/>
                  </a:lnTo>
                  <a:lnTo>
                    <a:pt x="2004" y="1626"/>
                  </a:lnTo>
                  <a:lnTo>
                    <a:pt x="2010" y="1626"/>
                  </a:lnTo>
                  <a:lnTo>
                    <a:pt x="2016" y="1632"/>
                  </a:lnTo>
                  <a:lnTo>
                    <a:pt x="2028" y="1632"/>
                  </a:lnTo>
                  <a:lnTo>
                    <a:pt x="2034" y="1626"/>
                  </a:lnTo>
                  <a:lnTo>
                    <a:pt x="2034" y="1620"/>
                  </a:lnTo>
                  <a:lnTo>
                    <a:pt x="2028" y="1608"/>
                  </a:lnTo>
                  <a:lnTo>
                    <a:pt x="2022" y="1602"/>
                  </a:lnTo>
                  <a:lnTo>
                    <a:pt x="2010" y="1596"/>
                  </a:lnTo>
                  <a:lnTo>
                    <a:pt x="2004" y="1590"/>
                  </a:lnTo>
                  <a:lnTo>
                    <a:pt x="1998" y="1578"/>
                  </a:lnTo>
                  <a:lnTo>
                    <a:pt x="2010" y="1578"/>
                  </a:lnTo>
                  <a:lnTo>
                    <a:pt x="2022" y="1566"/>
                  </a:lnTo>
                  <a:lnTo>
                    <a:pt x="2022" y="1554"/>
                  </a:lnTo>
                  <a:lnTo>
                    <a:pt x="2016" y="1548"/>
                  </a:lnTo>
                  <a:lnTo>
                    <a:pt x="1968" y="1548"/>
                  </a:lnTo>
                  <a:lnTo>
                    <a:pt x="1962" y="1542"/>
                  </a:lnTo>
                  <a:lnTo>
                    <a:pt x="1962" y="1530"/>
                  </a:lnTo>
                  <a:lnTo>
                    <a:pt x="1968" y="1524"/>
                  </a:lnTo>
                  <a:lnTo>
                    <a:pt x="1986" y="1524"/>
                  </a:lnTo>
                  <a:lnTo>
                    <a:pt x="1998" y="1530"/>
                  </a:lnTo>
                  <a:lnTo>
                    <a:pt x="2004" y="1530"/>
                  </a:lnTo>
                  <a:lnTo>
                    <a:pt x="2016" y="1536"/>
                  </a:lnTo>
                  <a:lnTo>
                    <a:pt x="2028" y="1536"/>
                  </a:lnTo>
                  <a:lnTo>
                    <a:pt x="2064" y="1518"/>
                  </a:lnTo>
                  <a:lnTo>
                    <a:pt x="2070" y="1512"/>
                  </a:lnTo>
                  <a:lnTo>
                    <a:pt x="2082" y="1512"/>
                  </a:lnTo>
                  <a:lnTo>
                    <a:pt x="2082" y="1518"/>
                  </a:lnTo>
                  <a:lnTo>
                    <a:pt x="2106" y="1518"/>
                  </a:lnTo>
                  <a:lnTo>
                    <a:pt x="2118" y="1512"/>
                  </a:lnTo>
                  <a:lnTo>
                    <a:pt x="2124" y="1512"/>
                  </a:lnTo>
                  <a:lnTo>
                    <a:pt x="2130" y="1506"/>
                  </a:lnTo>
                  <a:lnTo>
                    <a:pt x="2130" y="1500"/>
                  </a:lnTo>
                  <a:lnTo>
                    <a:pt x="2136" y="1488"/>
                  </a:lnTo>
                  <a:lnTo>
                    <a:pt x="2136" y="1482"/>
                  </a:lnTo>
                  <a:lnTo>
                    <a:pt x="2142" y="1482"/>
                  </a:lnTo>
                  <a:lnTo>
                    <a:pt x="2142" y="1488"/>
                  </a:lnTo>
                  <a:lnTo>
                    <a:pt x="2148" y="1500"/>
                  </a:lnTo>
                  <a:lnTo>
                    <a:pt x="2148" y="1524"/>
                  </a:lnTo>
                  <a:lnTo>
                    <a:pt x="2154" y="1524"/>
                  </a:lnTo>
                  <a:lnTo>
                    <a:pt x="2160" y="1518"/>
                  </a:lnTo>
                  <a:lnTo>
                    <a:pt x="2172" y="1512"/>
                  </a:lnTo>
                  <a:lnTo>
                    <a:pt x="2190" y="1512"/>
                  </a:lnTo>
                  <a:lnTo>
                    <a:pt x="2202" y="1506"/>
                  </a:lnTo>
                  <a:lnTo>
                    <a:pt x="2214" y="1506"/>
                  </a:lnTo>
                  <a:lnTo>
                    <a:pt x="2226" y="1512"/>
                  </a:lnTo>
                  <a:lnTo>
                    <a:pt x="2232" y="1524"/>
                  </a:lnTo>
                  <a:lnTo>
                    <a:pt x="2232" y="1506"/>
                  </a:lnTo>
                  <a:lnTo>
                    <a:pt x="2244" y="1506"/>
                  </a:lnTo>
                  <a:lnTo>
                    <a:pt x="2256" y="1518"/>
                  </a:lnTo>
                  <a:lnTo>
                    <a:pt x="2256" y="1530"/>
                  </a:lnTo>
                  <a:lnTo>
                    <a:pt x="2286" y="1524"/>
                  </a:lnTo>
                  <a:lnTo>
                    <a:pt x="2280" y="1536"/>
                  </a:lnTo>
                  <a:lnTo>
                    <a:pt x="2280" y="1548"/>
                  </a:lnTo>
                  <a:lnTo>
                    <a:pt x="2286" y="1554"/>
                  </a:lnTo>
                  <a:lnTo>
                    <a:pt x="2286" y="1566"/>
                  </a:lnTo>
                  <a:lnTo>
                    <a:pt x="2298" y="1578"/>
                  </a:lnTo>
                  <a:lnTo>
                    <a:pt x="2310" y="1578"/>
                  </a:lnTo>
                  <a:lnTo>
                    <a:pt x="2328" y="1572"/>
                  </a:lnTo>
                  <a:lnTo>
                    <a:pt x="2352" y="1548"/>
                  </a:lnTo>
                  <a:lnTo>
                    <a:pt x="2370" y="1542"/>
                  </a:lnTo>
                  <a:lnTo>
                    <a:pt x="2382" y="1542"/>
                  </a:lnTo>
                  <a:lnTo>
                    <a:pt x="2394" y="1548"/>
                  </a:lnTo>
                  <a:lnTo>
                    <a:pt x="2400" y="1554"/>
                  </a:lnTo>
                  <a:lnTo>
                    <a:pt x="2418" y="1590"/>
                  </a:lnTo>
                  <a:lnTo>
                    <a:pt x="2418" y="1602"/>
                  </a:lnTo>
                  <a:lnTo>
                    <a:pt x="2424" y="1608"/>
                  </a:lnTo>
                  <a:lnTo>
                    <a:pt x="2436" y="1614"/>
                  </a:lnTo>
                  <a:lnTo>
                    <a:pt x="2466" y="1614"/>
                  </a:lnTo>
                  <a:lnTo>
                    <a:pt x="2460" y="1656"/>
                  </a:lnTo>
                  <a:lnTo>
                    <a:pt x="2460" y="1662"/>
                  </a:lnTo>
                  <a:lnTo>
                    <a:pt x="2454" y="1668"/>
                  </a:lnTo>
                  <a:lnTo>
                    <a:pt x="2436" y="1704"/>
                  </a:lnTo>
                  <a:lnTo>
                    <a:pt x="2436" y="1710"/>
                  </a:lnTo>
                  <a:lnTo>
                    <a:pt x="2448" y="1722"/>
                  </a:lnTo>
                  <a:lnTo>
                    <a:pt x="2454" y="1722"/>
                  </a:lnTo>
                  <a:lnTo>
                    <a:pt x="2460" y="1734"/>
                  </a:lnTo>
                  <a:lnTo>
                    <a:pt x="2436" y="1758"/>
                  </a:lnTo>
                  <a:lnTo>
                    <a:pt x="2454" y="1806"/>
                  </a:lnTo>
                  <a:lnTo>
                    <a:pt x="2472" y="1788"/>
                  </a:lnTo>
                  <a:lnTo>
                    <a:pt x="2478" y="1788"/>
                  </a:lnTo>
                  <a:lnTo>
                    <a:pt x="2478" y="1794"/>
                  </a:lnTo>
                  <a:lnTo>
                    <a:pt x="2472" y="1800"/>
                  </a:lnTo>
                  <a:lnTo>
                    <a:pt x="2466" y="1812"/>
                  </a:lnTo>
                  <a:lnTo>
                    <a:pt x="2466" y="1818"/>
                  </a:lnTo>
                  <a:lnTo>
                    <a:pt x="2460" y="1830"/>
                  </a:lnTo>
                  <a:lnTo>
                    <a:pt x="2478" y="1830"/>
                  </a:lnTo>
                  <a:lnTo>
                    <a:pt x="2478" y="1878"/>
                  </a:lnTo>
                  <a:lnTo>
                    <a:pt x="2496" y="1878"/>
                  </a:lnTo>
                  <a:lnTo>
                    <a:pt x="2502" y="1884"/>
                  </a:lnTo>
                  <a:lnTo>
                    <a:pt x="2508" y="1884"/>
                  </a:lnTo>
                  <a:lnTo>
                    <a:pt x="2508" y="1896"/>
                  </a:lnTo>
                  <a:lnTo>
                    <a:pt x="2502" y="1908"/>
                  </a:lnTo>
                  <a:lnTo>
                    <a:pt x="2502" y="1920"/>
                  </a:lnTo>
                  <a:lnTo>
                    <a:pt x="2526" y="1944"/>
                  </a:lnTo>
                  <a:lnTo>
                    <a:pt x="2532" y="1944"/>
                  </a:lnTo>
                  <a:lnTo>
                    <a:pt x="2538" y="1938"/>
                  </a:lnTo>
                  <a:lnTo>
                    <a:pt x="2550" y="1932"/>
                  </a:lnTo>
                  <a:lnTo>
                    <a:pt x="2556" y="1932"/>
                  </a:lnTo>
                  <a:lnTo>
                    <a:pt x="2562" y="1926"/>
                  </a:lnTo>
                  <a:lnTo>
                    <a:pt x="2568" y="1914"/>
                  </a:lnTo>
                  <a:lnTo>
                    <a:pt x="2568" y="1896"/>
                  </a:lnTo>
                  <a:lnTo>
                    <a:pt x="2586" y="1896"/>
                  </a:lnTo>
                  <a:lnTo>
                    <a:pt x="2586" y="1872"/>
                  </a:lnTo>
                  <a:lnTo>
                    <a:pt x="2604" y="1836"/>
                  </a:lnTo>
                  <a:lnTo>
                    <a:pt x="2604" y="1818"/>
                  </a:lnTo>
                  <a:lnTo>
                    <a:pt x="2610" y="1806"/>
                  </a:lnTo>
                  <a:lnTo>
                    <a:pt x="2610" y="1794"/>
                  </a:lnTo>
                  <a:lnTo>
                    <a:pt x="2604" y="1782"/>
                  </a:lnTo>
                  <a:lnTo>
                    <a:pt x="2604" y="1770"/>
                  </a:lnTo>
                  <a:lnTo>
                    <a:pt x="2598" y="1752"/>
                  </a:lnTo>
                  <a:lnTo>
                    <a:pt x="2592" y="1740"/>
                  </a:lnTo>
                  <a:lnTo>
                    <a:pt x="2586" y="1722"/>
                  </a:lnTo>
                  <a:lnTo>
                    <a:pt x="2586" y="1704"/>
                  </a:lnTo>
                  <a:lnTo>
                    <a:pt x="2592" y="1686"/>
                  </a:lnTo>
                  <a:lnTo>
                    <a:pt x="2598" y="1674"/>
                  </a:lnTo>
                  <a:lnTo>
                    <a:pt x="2598" y="1644"/>
                  </a:lnTo>
                  <a:lnTo>
                    <a:pt x="2592" y="1626"/>
                  </a:lnTo>
                  <a:lnTo>
                    <a:pt x="2586" y="1614"/>
                  </a:lnTo>
                  <a:lnTo>
                    <a:pt x="2580" y="1596"/>
                  </a:lnTo>
                  <a:lnTo>
                    <a:pt x="2574" y="1584"/>
                  </a:lnTo>
                  <a:lnTo>
                    <a:pt x="2574" y="1518"/>
                  </a:lnTo>
                  <a:lnTo>
                    <a:pt x="2580" y="1488"/>
                  </a:lnTo>
                  <a:lnTo>
                    <a:pt x="2586" y="1470"/>
                  </a:lnTo>
                  <a:lnTo>
                    <a:pt x="2598" y="1452"/>
                  </a:lnTo>
                  <a:lnTo>
                    <a:pt x="2604" y="1440"/>
                  </a:lnTo>
                  <a:lnTo>
                    <a:pt x="2610" y="1422"/>
                  </a:lnTo>
                  <a:lnTo>
                    <a:pt x="2616" y="1416"/>
                  </a:lnTo>
                  <a:lnTo>
                    <a:pt x="2616" y="1410"/>
                  </a:lnTo>
                  <a:lnTo>
                    <a:pt x="2628" y="1398"/>
                  </a:lnTo>
                  <a:lnTo>
                    <a:pt x="2652" y="1380"/>
                  </a:lnTo>
                  <a:lnTo>
                    <a:pt x="2658" y="1356"/>
                  </a:lnTo>
                  <a:lnTo>
                    <a:pt x="2670" y="1368"/>
                  </a:lnTo>
                  <a:lnTo>
                    <a:pt x="2676" y="1344"/>
                  </a:lnTo>
                  <a:lnTo>
                    <a:pt x="2730" y="1344"/>
                  </a:lnTo>
                  <a:lnTo>
                    <a:pt x="2730" y="1314"/>
                  </a:lnTo>
                  <a:lnTo>
                    <a:pt x="2748" y="1320"/>
                  </a:lnTo>
                  <a:lnTo>
                    <a:pt x="2754" y="1308"/>
                  </a:lnTo>
                  <a:lnTo>
                    <a:pt x="2772" y="1308"/>
                  </a:lnTo>
                  <a:lnTo>
                    <a:pt x="2796" y="1278"/>
                  </a:lnTo>
                  <a:lnTo>
                    <a:pt x="2796" y="1272"/>
                  </a:lnTo>
                  <a:lnTo>
                    <a:pt x="2802" y="1266"/>
                  </a:lnTo>
                  <a:lnTo>
                    <a:pt x="2814" y="1242"/>
                  </a:lnTo>
                  <a:lnTo>
                    <a:pt x="2832" y="1236"/>
                  </a:lnTo>
                  <a:lnTo>
                    <a:pt x="2862" y="1236"/>
                  </a:lnTo>
                  <a:lnTo>
                    <a:pt x="2874" y="1242"/>
                  </a:lnTo>
                  <a:lnTo>
                    <a:pt x="2886" y="1242"/>
                  </a:lnTo>
                  <a:lnTo>
                    <a:pt x="2892" y="1236"/>
                  </a:lnTo>
                  <a:lnTo>
                    <a:pt x="2904" y="1212"/>
                  </a:lnTo>
                  <a:lnTo>
                    <a:pt x="2910" y="1206"/>
                  </a:lnTo>
                  <a:lnTo>
                    <a:pt x="2916" y="1194"/>
                  </a:lnTo>
                  <a:lnTo>
                    <a:pt x="2928" y="1200"/>
                  </a:lnTo>
                  <a:lnTo>
                    <a:pt x="2934" y="1176"/>
                  </a:lnTo>
                  <a:lnTo>
                    <a:pt x="3018" y="1170"/>
                  </a:lnTo>
                  <a:lnTo>
                    <a:pt x="3024" y="1146"/>
                  </a:lnTo>
                  <a:lnTo>
                    <a:pt x="2982" y="1152"/>
                  </a:lnTo>
                  <a:lnTo>
                    <a:pt x="2988" y="1146"/>
                  </a:lnTo>
                  <a:lnTo>
                    <a:pt x="3000" y="1140"/>
                  </a:lnTo>
                  <a:lnTo>
                    <a:pt x="3006" y="1140"/>
                  </a:lnTo>
                  <a:lnTo>
                    <a:pt x="3006" y="1134"/>
                  </a:lnTo>
                  <a:lnTo>
                    <a:pt x="3000" y="1128"/>
                  </a:lnTo>
                  <a:lnTo>
                    <a:pt x="2994" y="1116"/>
                  </a:lnTo>
                  <a:lnTo>
                    <a:pt x="2988" y="1110"/>
                  </a:lnTo>
                  <a:lnTo>
                    <a:pt x="3024" y="1104"/>
                  </a:lnTo>
                  <a:lnTo>
                    <a:pt x="3048" y="1116"/>
                  </a:lnTo>
                  <a:lnTo>
                    <a:pt x="3078" y="1080"/>
                  </a:lnTo>
                  <a:lnTo>
                    <a:pt x="3024" y="1074"/>
                  </a:lnTo>
                  <a:lnTo>
                    <a:pt x="3024" y="1050"/>
                  </a:lnTo>
                  <a:lnTo>
                    <a:pt x="3036" y="1062"/>
                  </a:lnTo>
                  <a:lnTo>
                    <a:pt x="3078" y="1050"/>
                  </a:lnTo>
                  <a:lnTo>
                    <a:pt x="3084" y="990"/>
                  </a:lnTo>
                  <a:lnTo>
                    <a:pt x="3054" y="1002"/>
                  </a:lnTo>
                  <a:lnTo>
                    <a:pt x="3048" y="972"/>
                  </a:lnTo>
                  <a:lnTo>
                    <a:pt x="3024" y="960"/>
                  </a:lnTo>
                  <a:lnTo>
                    <a:pt x="3072" y="978"/>
                  </a:lnTo>
                  <a:lnTo>
                    <a:pt x="3078" y="972"/>
                  </a:lnTo>
                  <a:lnTo>
                    <a:pt x="3060" y="954"/>
                  </a:lnTo>
                  <a:lnTo>
                    <a:pt x="3090" y="954"/>
                  </a:lnTo>
                  <a:lnTo>
                    <a:pt x="3084" y="948"/>
                  </a:lnTo>
                  <a:lnTo>
                    <a:pt x="3078" y="936"/>
                  </a:lnTo>
                  <a:lnTo>
                    <a:pt x="3060" y="918"/>
                  </a:lnTo>
                  <a:lnTo>
                    <a:pt x="3054" y="906"/>
                  </a:lnTo>
                  <a:lnTo>
                    <a:pt x="3054" y="894"/>
                  </a:lnTo>
                  <a:lnTo>
                    <a:pt x="3060" y="888"/>
                  </a:lnTo>
                  <a:lnTo>
                    <a:pt x="3042" y="870"/>
                  </a:lnTo>
                  <a:lnTo>
                    <a:pt x="3042" y="864"/>
                  </a:lnTo>
                  <a:lnTo>
                    <a:pt x="3048" y="864"/>
                  </a:lnTo>
                  <a:lnTo>
                    <a:pt x="3066" y="846"/>
                  </a:lnTo>
                  <a:lnTo>
                    <a:pt x="3072" y="846"/>
                  </a:lnTo>
                  <a:lnTo>
                    <a:pt x="3066" y="870"/>
                  </a:lnTo>
                  <a:lnTo>
                    <a:pt x="3096" y="894"/>
                  </a:lnTo>
                  <a:lnTo>
                    <a:pt x="3096" y="888"/>
                  </a:lnTo>
                  <a:lnTo>
                    <a:pt x="3102" y="882"/>
                  </a:lnTo>
                  <a:lnTo>
                    <a:pt x="3102" y="864"/>
                  </a:lnTo>
                  <a:lnTo>
                    <a:pt x="3108" y="852"/>
                  </a:lnTo>
                  <a:lnTo>
                    <a:pt x="3108" y="834"/>
                  </a:lnTo>
                  <a:lnTo>
                    <a:pt x="3114" y="822"/>
                  </a:lnTo>
                  <a:lnTo>
                    <a:pt x="3144" y="792"/>
                  </a:lnTo>
                  <a:lnTo>
                    <a:pt x="3156" y="786"/>
                  </a:lnTo>
                  <a:lnTo>
                    <a:pt x="3162" y="786"/>
                  </a:lnTo>
                  <a:lnTo>
                    <a:pt x="3162" y="792"/>
                  </a:lnTo>
                  <a:lnTo>
                    <a:pt x="3150" y="816"/>
                  </a:lnTo>
                  <a:lnTo>
                    <a:pt x="3132" y="834"/>
                  </a:lnTo>
                  <a:lnTo>
                    <a:pt x="3126" y="846"/>
                  </a:lnTo>
                  <a:lnTo>
                    <a:pt x="3120" y="882"/>
                  </a:lnTo>
                  <a:lnTo>
                    <a:pt x="3138" y="882"/>
                  </a:lnTo>
                  <a:lnTo>
                    <a:pt x="3138" y="894"/>
                  </a:lnTo>
                  <a:lnTo>
                    <a:pt x="3132" y="906"/>
                  </a:lnTo>
                  <a:lnTo>
                    <a:pt x="3132" y="918"/>
                  </a:lnTo>
                  <a:lnTo>
                    <a:pt x="3114" y="936"/>
                  </a:lnTo>
                  <a:lnTo>
                    <a:pt x="3102" y="960"/>
                  </a:lnTo>
                  <a:lnTo>
                    <a:pt x="3102" y="978"/>
                  </a:lnTo>
                  <a:lnTo>
                    <a:pt x="3126" y="954"/>
                  </a:lnTo>
                  <a:lnTo>
                    <a:pt x="3132" y="942"/>
                  </a:lnTo>
                  <a:lnTo>
                    <a:pt x="3144" y="930"/>
                  </a:lnTo>
                  <a:lnTo>
                    <a:pt x="3168" y="918"/>
                  </a:lnTo>
                  <a:lnTo>
                    <a:pt x="3180" y="906"/>
                  </a:lnTo>
                  <a:lnTo>
                    <a:pt x="3192" y="882"/>
                  </a:lnTo>
                  <a:lnTo>
                    <a:pt x="3192" y="798"/>
                  </a:lnTo>
                  <a:lnTo>
                    <a:pt x="3198" y="780"/>
                  </a:lnTo>
                  <a:lnTo>
                    <a:pt x="3198" y="768"/>
                  </a:lnTo>
                  <a:lnTo>
                    <a:pt x="3204" y="756"/>
                  </a:lnTo>
                  <a:lnTo>
                    <a:pt x="3210" y="756"/>
                  </a:lnTo>
                  <a:lnTo>
                    <a:pt x="3210" y="768"/>
                  </a:lnTo>
                  <a:lnTo>
                    <a:pt x="3204" y="780"/>
                  </a:lnTo>
                  <a:lnTo>
                    <a:pt x="3204" y="798"/>
                  </a:lnTo>
                  <a:lnTo>
                    <a:pt x="3210" y="798"/>
                  </a:lnTo>
                  <a:lnTo>
                    <a:pt x="3216" y="804"/>
                  </a:lnTo>
                  <a:lnTo>
                    <a:pt x="3216" y="840"/>
                  </a:lnTo>
                  <a:lnTo>
                    <a:pt x="3234" y="822"/>
                  </a:lnTo>
                  <a:lnTo>
                    <a:pt x="3240" y="810"/>
                  </a:lnTo>
                  <a:lnTo>
                    <a:pt x="3288" y="762"/>
                  </a:lnTo>
                  <a:lnTo>
                    <a:pt x="3300" y="756"/>
                  </a:lnTo>
                  <a:lnTo>
                    <a:pt x="3324" y="732"/>
                  </a:lnTo>
                  <a:lnTo>
                    <a:pt x="3324" y="726"/>
                  </a:lnTo>
                  <a:lnTo>
                    <a:pt x="3318" y="720"/>
                  </a:lnTo>
                  <a:lnTo>
                    <a:pt x="3312" y="720"/>
                  </a:lnTo>
                  <a:lnTo>
                    <a:pt x="3306" y="714"/>
                  </a:lnTo>
                  <a:lnTo>
                    <a:pt x="3306" y="702"/>
                  </a:lnTo>
                  <a:lnTo>
                    <a:pt x="3312" y="696"/>
                  </a:lnTo>
                  <a:lnTo>
                    <a:pt x="3324" y="696"/>
                  </a:lnTo>
                  <a:lnTo>
                    <a:pt x="3330" y="702"/>
                  </a:lnTo>
                  <a:lnTo>
                    <a:pt x="3360" y="702"/>
                  </a:lnTo>
                  <a:lnTo>
                    <a:pt x="3390" y="696"/>
                  </a:lnTo>
                  <a:lnTo>
                    <a:pt x="3450" y="672"/>
                  </a:lnTo>
                  <a:lnTo>
                    <a:pt x="3462" y="666"/>
                  </a:lnTo>
                  <a:lnTo>
                    <a:pt x="3444" y="660"/>
                  </a:lnTo>
                  <a:lnTo>
                    <a:pt x="3438" y="660"/>
                  </a:lnTo>
                  <a:lnTo>
                    <a:pt x="3432" y="666"/>
                  </a:lnTo>
                  <a:lnTo>
                    <a:pt x="3414" y="672"/>
                  </a:lnTo>
                  <a:lnTo>
                    <a:pt x="3402" y="672"/>
                  </a:lnTo>
                  <a:lnTo>
                    <a:pt x="3390" y="678"/>
                  </a:lnTo>
                  <a:lnTo>
                    <a:pt x="3372" y="678"/>
                  </a:lnTo>
                  <a:lnTo>
                    <a:pt x="3360" y="684"/>
                  </a:lnTo>
                  <a:lnTo>
                    <a:pt x="3348" y="684"/>
                  </a:lnTo>
                  <a:lnTo>
                    <a:pt x="3342" y="678"/>
                  </a:lnTo>
                  <a:lnTo>
                    <a:pt x="3342" y="672"/>
                  </a:lnTo>
                  <a:lnTo>
                    <a:pt x="3348" y="666"/>
                  </a:lnTo>
                  <a:lnTo>
                    <a:pt x="3354" y="654"/>
                  </a:lnTo>
                  <a:lnTo>
                    <a:pt x="3366" y="654"/>
                  </a:lnTo>
                  <a:lnTo>
                    <a:pt x="3378" y="648"/>
                  </a:lnTo>
                  <a:lnTo>
                    <a:pt x="3402" y="648"/>
                  </a:lnTo>
                  <a:lnTo>
                    <a:pt x="3492" y="642"/>
                  </a:lnTo>
                  <a:lnTo>
                    <a:pt x="3534" y="606"/>
                  </a:lnTo>
                  <a:lnTo>
                    <a:pt x="3546" y="618"/>
                  </a:lnTo>
                  <a:lnTo>
                    <a:pt x="3570" y="606"/>
                  </a:lnTo>
                  <a:lnTo>
                    <a:pt x="3570" y="642"/>
                  </a:lnTo>
                  <a:lnTo>
                    <a:pt x="3600" y="618"/>
                  </a:lnTo>
                  <a:lnTo>
                    <a:pt x="3624" y="612"/>
                  </a:lnTo>
                  <a:lnTo>
                    <a:pt x="3630" y="582"/>
                  </a:lnTo>
                  <a:lnTo>
                    <a:pt x="3618" y="570"/>
                  </a:lnTo>
                  <a:lnTo>
                    <a:pt x="3612" y="600"/>
                  </a:lnTo>
                  <a:lnTo>
                    <a:pt x="3588" y="600"/>
                  </a:lnTo>
                  <a:lnTo>
                    <a:pt x="3588" y="576"/>
                  </a:lnTo>
                  <a:lnTo>
                    <a:pt x="3570" y="552"/>
                  </a:lnTo>
                  <a:lnTo>
                    <a:pt x="3594" y="540"/>
                  </a:lnTo>
                  <a:lnTo>
                    <a:pt x="3600" y="504"/>
                  </a:lnTo>
                  <a:lnTo>
                    <a:pt x="3612" y="498"/>
                  </a:lnTo>
                  <a:lnTo>
                    <a:pt x="3618" y="486"/>
                  </a:lnTo>
                  <a:lnTo>
                    <a:pt x="3630" y="480"/>
                  </a:lnTo>
                  <a:lnTo>
                    <a:pt x="3636" y="474"/>
                  </a:lnTo>
                  <a:lnTo>
                    <a:pt x="3648" y="468"/>
                  </a:lnTo>
                  <a:lnTo>
                    <a:pt x="3654" y="456"/>
                  </a:lnTo>
                  <a:lnTo>
                    <a:pt x="3654" y="450"/>
                  </a:lnTo>
                  <a:lnTo>
                    <a:pt x="3660" y="444"/>
                  </a:lnTo>
                  <a:lnTo>
                    <a:pt x="3660" y="438"/>
                  </a:lnTo>
                  <a:lnTo>
                    <a:pt x="3690" y="444"/>
                  </a:lnTo>
                  <a:lnTo>
                    <a:pt x="3702" y="426"/>
                  </a:lnTo>
                  <a:lnTo>
                    <a:pt x="3708" y="432"/>
                  </a:lnTo>
                  <a:lnTo>
                    <a:pt x="3720" y="432"/>
                  </a:lnTo>
                  <a:lnTo>
                    <a:pt x="3726" y="426"/>
                  </a:lnTo>
                  <a:lnTo>
                    <a:pt x="3738" y="420"/>
                  </a:lnTo>
                  <a:lnTo>
                    <a:pt x="3744" y="408"/>
                  </a:lnTo>
                  <a:lnTo>
                    <a:pt x="3756" y="402"/>
                  </a:lnTo>
                  <a:lnTo>
                    <a:pt x="3774" y="384"/>
                  </a:lnTo>
                  <a:lnTo>
                    <a:pt x="3774" y="414"/>
                  </a:lnTo>
                  <a:lnTo>
                    <a:pt x="3786" y="408"/>
                  </a:lnTo>
                  <a:lnTo>
                    <a:pt x="3792" y="402"/>
                  </a:lnTo>
                  <a:lnTo>
                    <a:pt x="3828" y="384"/>
                  </a:lnTo>
                  <a:lnTo>
                    <a:pt x="3834" y="378"/>
                  </a:lnTo>
                  <a:lnTo>
                    <a:pt x="3846" y="378"/>
                  </a:lnTo>
                  <a:lnTo>
                    <a:pt x="3858" y="372"/>
                  </a:lnTo>
                  <a:lnTo>
                    <a:pt x="3876" y="372"/>
                  </a:lnTo>
                  <a:lnTo>
                    <a:pt x="3888" y="366"/>
                  </a:lnTo>
                  <a:lnTo>
                    <a:pt x="3900" y="366"/>
                  </a:lnTo>
                  <a:lnTo>
                    <a:pt x="3900" y="330"/>
                  </a:lnTo>
                  <a:lnTo>
                    <a:pt x="3876" y="330"/>
                  </a:lnTo>
                  <a:lnTo>
                    <a:pt x="3876" y="324"/>
                  </a:lnTo>
                  <a:lnTo>
                    <a:pt x="3882" y="312"/>
                  </a:lnTo>
                  <a:lnTo>
                    <a:pt x="3894" y="300"/>
                  </a:lnTo>
                  <a:lnTo>
                    <a:pt x="3888" y="294"/>
                  </a:lnTo>
                  <a:lnTo>
                    <a:pt x="3882" y="294"/>
                  </a:lnTo>
                  <a:lnTo>
                    <a:pt x="3876" y="288"/>
                  </a:lnTo>
                  <a:lnTo>
                    <a:pt x="3876" y="276"/>
                  </a:lnTo>
                  <a:lnTo>
                    <a:pt x="3888" y="252"/>
                  </a:lnTo>
                  <a:lnTo>
                    <a:pt x="3900" y="222"/>
                  </a:lnTo>
                  <a:lnTo>
                    <a:pt x="3912" y="198"/>
                  </a:lnTo>
                  <a:lnTo>
                    <a:pt x="3918" y="174"/>
                  </a:lnTo>
                  <a:lnTo>
                    <a:pt x="3918" y="168"/>
                  </a:lnTo>
                  <a:lnTo>
                    <a:pt x="3912" y="162"/>
                  </a:lnTo>
                  <a:lnTo>
                    <a:pt x="3876" y="162"/>
                  </a:lnTo>
                  <a:lnTo>
                    <a:pt x="3864" y="168"/>
                  </a:lnTo>
                  <a:lnTo>
                    <a:pt x="3858" y="168"/>
                  </a:lnTo>
                  <a:close/>
                  <a:moveTo>
                    <a:pt x="2718" y="366"/>
                  </a:moveTo>
                  <a:lnTo>
                    <a:pt x="2712" y="366"/>
                  </a:lnTo>
                  <a:lnTo>
                    <a:pt x="2712" y="354"/>
                  </a:lnTo>
                  <a:lnTo>
                    <a:pt x="2718" y="348"/>
                  </a:lnTo>
                  <a:lnTo>
                    <a:pt x="2718" y="336"/>
                  </a:lnTo>
                  <a:lnTo>
                    <a:pt x="2712" y="336"/>
                  </a:lnTo>
                  <a:lnTo>
                    <a:pt x="2700" y="342"/>
                  </a:lnTo>
                  <a:lnTo>
                    <a:pt x="2694" y="348"/>
                  </a:lnTo>
                  <a:lnTo>
                    <a:pt x="2682" y="354"/>
                  </a:lnTo>
                  <a:lnTo>
                    <a:pt x="2676" y="372"/>
                  </a:lnTo>
                  <a:lnTo>
                    <a:pt x="2664" y="366"/>
                  </a:lnTo>
                  <a:lnTo>
                    <a:pt x="2664" y="378"/>
                  </a:lnTo>
                  <a:lnTo>
                    <a:pt x="2652" y="402"/>
                  </a:lnTo>
                  <a:lnTo>
                    <a:pt x="2628" y="414"/>
                  </a:lnTo>
                  <a:lnTo>
                    <a:pt x="2628" y="426"/>
                  </a:lnTo>
                  <a:lnTo>
                    <a:pt x="2634" y="432"/>
                  </a:lnTo>
                  <a:lnTo>
                    <a:pt x="2628" y="432"/>
                  </a:lnTo>
                  <a:lnTo>
                    <a:pt x="2598" y="462"/>
                  </a:lnTo>
                  <a:lnTo>
                    <a:pt x="2598" y="468"/>
                  </a:lnTo>
                  <a:lnTo>
                    <a:pt x="2604" y="474"/>
                  </a:lnTo>
                  <a:lnTo>
                    <a:pt x="2610" y="474"/>
                  </a:lnTo>
                  <a:lnTo>
                    <a:pt x="2616" y="480"/>
                  </a:lnTo>
                  <a:lnTo>
                    <a:pt x="2616" y="492"/>
                  </a:lnTo>
                  <a:lnTo>
                    <a:pt x="2610" y="498"/>
                  </a:lnTo>
                  <a:lnTo>
                    <a:pt x="2604" y="498"/>
                  </a:lnTo>
                  <a:lnTo>
                    <a:pt x="2604" y="510"/>
                  </a:lnTo>
                  <a:lnTo>
                    <a:pt x="2592" y="534"/>
                  </a:lnTo>
                  <a:lnTo>
                    <a:pt x="2580" y="552"/>
                  </a:lnTo>
                  <a:lnTo>
                    <a:pt x="2550" y="582"/>
                  </a:lnTo>
                  <a:lnTo>
                    <a:pt x="2478" y="618"/>
                  </a:lnTo>
                  <a:lnTo>
                    <a:pt x="2484" y="588"/>
                  </a:lnTo>
                  <a:lnTo>
                    <a:pt x="2478" y="582"/>
                  </a:lnTo>
                  <a:lnTo>
                    <a:pt x="2478" y="576"/>
                  </a:lnTo>
                  <a:lnTo>
                    <a:pt x="2472" y="570"/>
                  </a:lnTo>
                  <a:lnTo>
                    <a:pt x="2472" y="564"/>
                  </a:lnTo>
                  <a:lnTo>
                    <a:pt x="2478" y="552"/>
                  </a:lnTo>
                  <a:lnTo>
                    <a:pt x="2496" y="534"/>
                  </a:lnTo>
                  <a:lnTo>
                    <a:pt x="2502" y="522"/>
                  </a:lnTo>
                  <a:lnTo>
                    <a:pt x="2502" y="516"/>
                  </a:lnTo>
                  <a:lnTo>
                    <a:pt x="2496" y="510"/>
                  </a:lnTo>
                  <a:lnTo>
                    <a:pt x="2496" y="492"/>
                  </a:lnTo>
                  <a:lnTo>
                    <a:pt x="2502" y="480"/>
                  </a:lnTo>
                  <a:lnTo>
                    <a:pt x="2508" y="474"/>
                  </a:lnTo>
                  <a:lnTo>
                    <a:pt x="2514" y="462"/>
                  </a:lnTo>
                  <a:lnTo>
                    <a:pt x="2526" y="456"/>
                  </a:lnTo>
                  <a:lnTo>
                    <a:pt x="2532" y="450"/>
                  </a:lnTo>
                  <a:lnTo>
                    <a:pt x="2532" y="432"/>
                  </a:lnTo>
                  <a:lnTo>
                    <a:pt x="2538" y="432"/>
                  </a:lnTo>
                  <a:lnTo>
                    <a:pt x="2622" y="348"/>
                  </a:lnTo>
                  <a:lnTo>
                    <a:pt x="2592" y="354"/>
                  </a:lnTo>
                  <a:lnTo>
                    <a:pt x="2580" y="360"/>
                  </a:lnTo>
                  <a:lnTo>
                    <a:pt x="2574" y="366"/>
                  </a:lnTo>
                  <a:lnTo>
                    <a:pt x="2562" y="372"/>
                  </a:lnTo>
                  <a:lnTo>
                    <a:pt x="2556" y="378"/>
                  </a:lnTo>
                  <a:lnTo>
                    <a:pt x="2550" y="378"/>
                  </a:lnTo>
                  <a:lnTo>
                    <a:pt x="2550" y="372"/>
                  </a:lnTo>
                  <a:lnTo>
                    <a:pt x="2556" y="366"/>
                  </a:lnTo>
                  <a:lnTo>
                    <a:pt x="2568" y="360"/>
                  </a:lnTo>
                  <a:lnTo>
                    <a:pt x="2592" y="336"/>
                  </a:lnTo>
                  <a:lnTo>
                    <a:pt x="2604" y="330"/>
                  </a:lnTo>
                  <a:lnTo>
                    <a:pt x="2658" y="276"/>
                  </a:lnTo>
                  <a:lnTo>
                    <a:pt x="2670" y="288"/>
                  </a:lnTo>
                  <a:lnTo>
                    <a:pt x="2682" y="276"/>
                  </a:lnTo>
                  <a:lnTo>
                    <a:pt x="2682" y="288"/>
                  </a:lnTo>
                  <a:lnTo>
                    <a:pt x="2694" y="288"/>
                  </a:lnTo>
                  <a:lnTo>
                    <a:pt x="2700" y="282"/>
                  </a:lnTo>
                  <a:lnTo>
                    <a:pt x="2700" y="270"/>
                  </a:lnTo>
                  <a:lnTo>
                    <a:pt x="2724" y="276"/>
                  </a:lnTo>
                  <a:lnTo>
                    <a:pt x="2736" y="270"/>
                  </a:lnTo>
                  <a:lnTo>
                    <a:pt x="2742" y="270"/>
                  </a:lnTo>
                  <a:lnTo>
                    <a:pt x="2754" y="264"/>
                  </a:lnTo>
                  <a:lnTo>
                    <a:pt x="2772" y="264"/>
                  </a:lnTo>
                  <a:lnTo>
                    <a:pt x="2784" y="270"/>
                  </a:lnTo>
                  <a:lnTo>
                    <a:pt x="2790" y="276"/>
                  </a:lnTo>
                  <a:lnTo>
                    <a:pt x="2796" y="288"/>
                  </a:lnTo>
                  <a:lnTo>
                    <a:pt x="2772" y="294"/>
                  </a:lnTo>
                  <a:lnTo>
                    <a:pt x="2772" y="318"/>
                  </a:lnTo>
                  <a:lnTo>
                    <a:pt x="2742" y="318"/>
                  </a:lnTo>
                  <a:lnTo>
                    <a:pt x="2736" y="324"/>
                  </a:lnTo>
                  <a:lnTo>
                    <a:pt x="2736" y="360"/>
                  </a:lnTo>
                  <a:lnTo>
                    <a:pt x="2730" y="366"/>
                  </a:lnTo>
                  <a:lnTo>
                    <a:pt x="2718" y="36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9" name="United Kingdom" descr="© INSCALE GmbH, 05.05.2010&#10;http://www.presentationload.com/">
              <a:extLst>
                <a:ext uri="{FF2B5EF4-FFF2-40B4-BE49-F238E27FC236}">
                  <a16:creationId xmlns:a16="http://schemas.microsoft.com/office/drawing/2014/main" id="{88A9AE9E-F846-704F-87B9-287B91DFB20D}"/>
                </a:ext>
              </a:extLst>
            </p:cNvPr>
            <p:cNvSpPr>
              <a:spLocks noEditPoints="1"/>
            </p:cNvSpPr>
            <p:nvPr/>
          </p:nvSpPr>
          <p:spPr bwMode="gray">
            <a:xfrm>
              <a:off x="4946289" y="2203029"/>
              <a:ext cx="236598" cy="337313"/>
            </a:xfrm>
            <a:custGeom>
              <a:avLst/>
              <a:gdLst>
                <a:gd name="T0" fmla="*/ 2147483647 w 576"/>
                <a:gd name="T1" fmla="*/ 2147483647 h 822"/>
                <a:gd name="T2" fmla="*/ 2147483647 w 576"/>
                <a:gd name="T3" fmla="*/ 2147483647 h 822"/>
                <a:gd name="T4" fmla="*/ 2147483647 w 576"/>
                <a:gd name="T5" fmla="*/ 2147483647 h 822"/>
                <a:gd name="T6" fmla="*/ 2147483647 w 576"/>
                <a:gd name="T7" fmla="*/ 2147483647 h 822"/>
                <a:gd name="T8" fmla="*/ 2147483647 w 576"/>
                <a:gd name="T9" fmla="*/ 2147483647 h 822"/>
                <a:gd name="T10" fmla="*/ 2147483647 w 576"/>
                <a:gd name="T11" fmla="*/ 2147483647 h 822"/>
                <a:gd name="T12" fmla="*/ 2147483647 w 576"/>
                <a:gd name="T13" fmla="*/ 2147483647 h 822"/>
                <a:gd name="T14" fmla="*/ 2147483647 w 576"/>
                <a:gd name="T15" fmla="*/ 0 h 822"/>
                <a:gd name="T16" fmla="*/ 2147483647 w 576"/>
                <a:gd name="T17" fmla="*/ 0 h 822"/>
                <a:gd name="T18" fmla="*/ 2147483647 w 576"/>
                <a:gd name="T19" fmla="*/ 2147483647 h 822"/>
                <a:gd name="T20" fmla="*/ 2147483647 w 576"/>
                <a:gd name="T21" fmla="*/ 2147483647 h 822"/>
                <a:gd name="T22" fmla="*/ 2147483647 w 576"/>
                <a:gd name="T23" fmla="*/ 2147483647 h 822"/>
                <a:gd name="T24" fmla="*/ 2147483647 w 576"/>
                <a:gd name="T25" fmla="*/ 2147483647 h 822"/>
                <a:gd name="T26" fmla="*/ 2147483647 w 576"/>
                <a:gd name="T27" fmla="*/ 2147483647 h 822"/>
                <a:gd name="T28" fmla="*/ 2147483647 w 576"/>
                <a:gd name="T29" fmla="*/ 2147483647 h 822"/>
                <a:gd name="T30" fmla="*/ 2147483647 w 576"/>
                <a:gd name="T31" fmla="*/ 2147483647 h 822"/>
                <a:gd name="T32" fmla="*/ 2147483647 w 576"/>
                <a:gd name="T33" fmla="*/ 2147483647 h 822"/>
                <a:gd name="T34" fmla="*/ 2147483647 w 576"/>
                <a:gd name="T35" fmla="*/ 2147483647 h 822"/>
                <a:gd name="T36" fmla="*/ 2147483647 w 576"/>
                <a:gd name="T37" fmla="*/ 2147483647 h 822"/>
                <a:gd name="T38" fmla="*/ 2147483647 w 576"/>
                <a:gd name="T39" fmla="*/ 2147483647 h 822"/>
                <a:gd name="T40" fmla="*/ 2147483647 w 576"/>
                <a:gd name="T41" fmla="*/ 2147483647 h 822"/>
                <a:gd name="T42" fmla="*/ 2147483647 w 576"/>
                <a:gd name="T43" fmla="*/ 2147483647 h 822"/>
                <a:gd name="T44" fmla="*/ 2147483647 w 576"/>
                <a:gd name="T45" fmla="*/ 2147483647 h 822"/>
                <a:gd name="T46" fmla="*/ 2147483647 w 576"/>
                <a:gd name="T47" fmla="*/ 2147483647 h 822"/>
                <a:gd name="T48" fmla="*/ 2147483647 w 576"/>
                <a:gd name="T49" fmla="*/ 2147483647 h 822"/>
                <a:gd name="T50" fmla="*/ 2147483647 w 576"/>
                <a:gd name="T51" fmla="*/ 2147483647 h 822"/>
                <a:gd name="T52" fmla="*/ 2147483647 w 576"/>
                <a:gd name="T53" fmla="*/ 2147483647 h 822"/>
                <a:gd name="T54" fmla="*/ 2147483647 w 576"/>
                <a:gd name="T55" fmla="*/ 2147483647 h 822"/>
                <a:gd name="T56" fmla="*/ 2147483647 w 576"/>
                <a:gd name="T57" fmla="*/ 2147483647 h 822"/>
                <a:gd name="T58" fmla="*/ 2147483647 w 576"/>
                <a:gd name="T59" fmla="*/ 2147483647 h 822"/>
                <a:gd name="T60" fmla="*/ 2147483647 w 576"/>
                <a:gd name="T61" fmla="*/ 2147483647 h 822"/>
                <a:gd name="T62" fmla="*/ 2147483647 w 576"/>
                <a:gd name="T63" fmla="*/ 2147483647 h 822"/>
                <a:gd name="T64" fmla="*/ 2147483647 w 576"/>
                <a:gd name="T65" fmla="*/ 2147483647 h 822"/>
                <a:gd name="T66" fmla="*/ 2147483647 w 576"/>
                <a:gd name="T67" fmla="*/ 2147483647 h 822"/>
                <a:gd name="T68" fmla="*/ 2147483647 w 576"/>
                <a:gd name="T69" fmla="*/ 2147483647 h 822"/>
                <a:gd name="T70" fmla="*/ 2147483647 w 576"/>
                <a:gd name="T71" fmla="*/ 2147483647 h 822"/>
                <a:gd name="T72" fmla="*/ 2147483647 w 576"/>
                <a:gd name="T73" fmla="*/ 2147483647 h 822"/>
                <a:gd name="T74" fmla="*/ 2147483647 w 576"/>
                <a:gd name="T75" fmla="*/ 2147483647 h 822"/>
                <a:gd name="T76" fmla="*/ 2147483647 w 576"/>
                <a:gd name="T77" fmla="*/ 2147483647 h 822"/>
                <a:gd name="T78" fmla="*/ 2147483647 w 576"/>
                <a:gd name="T79" fmla="*/ 2147483647 h 822"/>
                <a:gd name="T80" fmla="*/ 2147483647 w 576"/>
                <a:gd name="T81" fmla="*/ 2147483647 h 822"/>
                <a:gd name="T82" fmla="*/ 2147483647 w 576"/>
                <a:gd name="T83" fmla="*/ 2147483647 h 822"/>
                <a:gd name="T84" fmla="*/ 2147483647 w 576"/>
                <a:gd name="T85" fmla="*/ 2147483647 h 822"/>
                <a:gd name="T86" fmla="*/ 2147483647 w 576"/>
                <a:gd name="T87" fmla="*/ 2147483647 h 822"/>
                <a:gd name="T88" fmla="*/ 2147483647 w 576"/>
                <a:gd name="T89" fmla="*/ 2147483647 h 822"/>
                <a:gd name="T90" fmla="*/ 2147483647 w 576"/>
                <a:gd name="T91" fmla="*/ 2147483647 h 822"/>
                <a:gd name="T92" fmla="*/ 2147483647 w 576"/>
                <a:gd name="T93" fmla="*/ 2147483647 h 822"/>
                <a:gd name="T94" fmla="*/ 2147483647 w 576"/>
                <a:gd name="T95" fmla="*/ 2147483647 h 822"/>
                <a:gd name="T96" fmla="*/ 2147483647 w 576"/>
                <a:gd name="T97" fmla="*/ 2147483647 h 822"/>
                <a:gd name="T98" fmla="*/ 2147483647 w 576"/>
                <a:gd name="T99" fmla="*/ 2147483647 h 822"/>
                <a:gd name="T100" fmla="*/ 2147483647 w 576"/>
                <a:gd name="T101" fmla="*/ 2147483647 h 822"/>
                <a:gd name="T102" fmla="*/ 2147483647 w 576"/>
                <a:gd name="T103" fmla="*/ 2147483647 h 822"/>
                <a:gd name="T104" fmla="*/ 2147483647 w 576"/>
                <a:gd name="T105" fmla="*/ 2147483647 h 822"/>
                <a:gd name="T106" fmla="*/ 2147483647 w 576"/>
                <a:gd name="T107" fmla="*/ 2147483647 h 822"/>
                <a:gd name="T108" fmla="*/ 2147483647 w 576"/>
                <a:gd name="T109" fmla="*/ 2147483647 h 822"/>
                <a:gd name="T110" fmla="*/ 2147483647 w 576"/>
                <a:gd name="T111" fmla="*/ 2147483647 h 822"/>
                <a:gd name="T112" fmla="*/ 2147483647 w 576"/>
                <a:gd name="T113" fmla="*/ 2147483647 h 822"/>
                <a:gd name="T114" fmla="*/ 2147483647 w 576"/>
                <a:gd name="T115" fmla="*/ 2147483647 h 822"/>
                <a:gd name="T116" fmla="*/ 2147483647 w 576"/>
                <a:gd name="T117" fmla="*/ 2147483647 h 822"/>
                <a:gd name="T118" fmla="*/ 2147483647 w 576"/>
                <a:gd name="T119" fmla="*/ 2147483647 h 822"/>
                <a:gd name="T120" fmla="*/ 2147483647 w 576"/>
                <a:gd name="T121" fmla="*/ 2147483647 h 822"/>
                <a:gd name="T122" fmla="*/ 2147483647 w 576"/>
                <a:gd name="T123" fmla="*/ 2147483647 h 82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76"/>
                <a:gd name="T187" fmla="*/ 0 h 822"/>
                <a:gd name="T188" fmla="*/ 576 w 576"/>
                <a:gd name="T189" fmla="*/ 822 h 82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76" h="822">
                  <a:moveTo>
                    <a:pt x="162" y="378"/>
                  </a:moveTo>
                  <a:lnTo>
                    <a:pt x="156" y="378"/>
                  </a:lnTo>
                  <a:lnTo>
                    <a:pt x="150" y="384"/>
                  </a:lnTo>
                  <a:lnTo>
                    <a:pt x="150" y="396"/>
                  </a:lnTo>
                  <a:lnTo>
                    <a:pt x="144" y="414"/>
                  </a:lnTo>
                  <a:lnTo>
                    <a:pt x="156" y="402"/>
                  </a:lnTo>
                  <a:lnTo>
                    <a:pt x="162" y="390"/>
                  </a:lnTo>
                  <a:lnTo>
                    <a:pt x="162" y="378"/>
                  </a:lnTo>
                  <a:close/>
                  <a:moveTo>
                    <a:pt x="132" y="312"/>
                  </a:moveTo>
                  <a:lnTo>
                    <a:pt x="126" y="312"/>
                  </a:lnTo>
                  <a:lnTo>
                    <a:pt x="126" y="336"/>
                  </a:lnTo>
                  <a:lnTo>
                    <a:pt x="132" y="336"/>
                  </a:lnTo>
                  <a:lnTo>
                    <a:pt x="138" y="330"/>
                  </a:lnTo>
                  <a:lnTo>
                    <a:pt x="150" y="330"/>
                  </a:lnTo>
                  <a:lnTo>
                    <a:pt x="144" y="318"/>
                  </a:lnTo>
                  <a:lnTo>
                    <a:pt x="138" y="312"/>
                  </a:lnTo>
                  <a:lnTo>
                    <a:pt x="132" y="312"/>
                  </a:lnTo>
                  <a:close/>
                  <a:moveTo>
                    <a:pt x="114" y="390"/>
                  </a:moveTo>
                  <a:lnTo>
                    <a:pt x="126" y="390"/>
                  </a:lnTo>
                  <a:lnTo>
                    <a:pt x="138" y="384"/>
                  </a:lnTo>
                  <a:lnTo>
                    <a:pt x="138" y="372"/>
                  </a:lnTo>
                  <a:lnTo>
                    <a:pt x="132" y="366"/>
                  </a:lnTo>
                  <a:lnTo>
                    <a:pt x="120" y="366"/>
                  </a:lnTo>
                  <a:lnTo>
                    <a:pt x="114" y="372"/>
                  </a:lnTo>
                  <a:lnTo>
                    <a:pt x="108" y="384"/>
                  </a:lnTo>
                  <a:lnTo>
                    <a:pt x="108" y="390"/>
                  </a:lnTo>
                  <a:lnTo>
                    <a:pt x="114" y="390"/>
                  </a:lnTo>
                  <a:close/>
                  <a:moveTo>
                    <a:pt x="330" y="120"/>
                  </a:moveTo>
                  <a:lnTo>
                    <a:pt x="324" y="120"/>
                  </a:lnTo>
                  <a:lnTo>
                    <a:pt x="318" y="126"/>
                  </a:lnTo>
                  <a:lnTo>
                    <a:pt x="318" y="138"/>
                  </a:lnTo>
                  <a:lnTo>
                    <a:pt x="330" y="138"/>
                  </a:lnTo>
                  <a:lnTo>
                    <a:pt x="336" y="126"/>
                  </a:lnTo>
                  <a:lnTo>
                    <a:pt x="330" y="120"/>
                  </a:lnTo>
                  <a:close/>
                  <a:moveTo>
                    <a:pt x="138" y="258"/>
                  </a:moveTo>
                  <a:lnTo>
                    <a:pt x="138" y="234"/>
                  </a:lnTo>
                  <a:lnTo>
                    <a:pt x="126" y="234"/>
                  </a:lnTo>
                  <a:lnTo>
                    <a:pt x="120" y="240"/>
                  </a:lnTo>
                  <a:lnTo>
                    <a:pt x="120" y="246"/>
                  </a:lnTo>
                  <a:lnTo>
                    <a:pt x="126" y="252"/>
                  </a:lnTo>
                  <a:lnTo>
                    <a:pt x="108" y="252"/>
                  </a:lnTo>
                  <a:lnTo>
                    <a:pt x="108" y="258"/>
                  </a:lnTo>
                  <a:lnTo>
                    <a:pt x="114" y="264"/>
                  </a:lnTo>
                  <a:lnTo>
                    <a:pt x="120" y="264"/>
                  </a:lnTo>
                  <a:lnTo>
                    <a:pt x="126" y="270"/>
                  </a:lnTo>
                  <a:lnTo>
                    <a:pt x="150" y="270"/>
                  </a:lnTo>
                  <a:lnTo>
                    <a:pt x="138" y="258"/>
                  </a:lnTo>
                  <a:close/>
                  <a:moveTo>
                    <a:pt x="474" y="0"/>
                  </a:moveTo>
                  <a:lnTo>
                    <a:pt x="468" y="0"/>
                  </a:lnTo>
                  <a:lnTo>
                    <a:pt x="456" y="12"/>
                  </a:lnTo>
                  <a:lnTo>
                    <a:pt x="474" y="12"/>
                  </a:lnTo>
                  <a:lnTo>
                    <a:pt x="474" y="6"/>
                  </a:lnTo>
                  <a:lnTo>
                    <a:pt x="480" y="0"/>
                  </a:lnTo>
                  <a:lnTo>
                    <a:pt x="474" y="0"/>
                  </a:lnTo>
                  <a:close/>
                  <a:moveTo>
                    <a:pt x="432" y="48"/>
                  </a:moveTo>
                  <a:lnTo>
                    <a:pt x="432" y="66"/>
                  </a:lnTo>
                  <a:lnTo>
                    <a:pt x="438" y="66"/>
                  </a:lnTo>
                  <a:lnTo>
                    <a:pt x="444" y="60"/>
                  </a:lnTo>
                  <a:lnTo>
                    <a:pt x="450" y="48"/>
                  </a:lnTo>
                  <a:lnTo>
                    <a:pt x="450" y="24"/>
                  </a:lnTo>
                  <a:lnTo>
                    <a:pt x="438" y="12"/>
                  </a:lnTo>
                  <a:lnTo>
                    <a:pt x="432" y="24"/>
                  </a:lnTo>
                  <a:lnTo>
                    <a:pt x="426" y="30"/>
                  </a:lnTo>
                  <a:lnTo>
                    <a:pt x="420" y="30"/>
                  </a:lnTo>
                  <a:lnTo>
                    <a:pt x="420" y="42"/>
                  </a:lnTo>
                  <a:lnTo>
                    <a:pt x="426" y="42"/>
                  </a:lnTo>
                  <a:lnTo>
                    <a:pt x="432" y="48"/>
                  </a:lnTo>
                  <a:close/>
                  <a:moveTo>
                    <a:pt x="342" y="138"/>
                  </a:moveTo>
                  <a:lnTo>
                    <a:pt x="342" y="150"/>
                  </a:lnTo>
                  <a:lnTo>
                    <a:pt x="354" y="138"/>
                  </a:lnTo>
                  <a:lnTo>
                    <a:pt x="342" y="138"/>
                  </a:lnTo>
                  <a:close/>
                  <a:moveTo>
                    <a:pt x="192" y="402"/>
                  </a:moveTo>
                  <a:lnTo>
                    <a:pt x="192" y="390"/>
                  </a:lnTo>
                  <a:lnTo>
                    <a:pt x="186" y="384"/>
                  </a:lnTo>
                  <a:lnTo>
                    <a:pt x="186" y="378"/>
                  </a:lnTo>
                  <a:lnTo>
                    <a:pt x="174" y="390"/>
                  </a:lnTo>
                  <a:lnTo>
                    <a:pt x="174" y="396"/>
                  </a:lnTo>
                  <a:lnTo>
                    <a:pt x="180" y="402"/>
                  </a:lnTo>
                  <a:lnTo>
                    <a:pt x="192" y="402"/>
                  </a:lnTo>
                  <a:close/>
                  <a:moveTo>
                    <a:pt x="504" y="588"/>
                  </a:moveTo>
                  <a:lnTo>
                    <a:pt x="498" y="594"/>
                  </a:lnTo>
                  <a:lnTo>
                    <a:pt x="498" y="600"/>
                  </a:lnTo>
                  <a:lnTo>
                    <a:pt x="480" y="600"/>
                  </a:lnTo>
                  <a:lnTo>
                    <a:pt x="480" y="588"/>
                  </a:lnTo>
                  <a:lnTo>
                    <a:pt x="486" y="576"/>
                  </a:lnTo>
                  <a:lnTo>
                    <a:pt x="498" y="564"/>
                  </a:lnTo>
                  <a:lnTo>
                    <a:pt x="492" y="558"/>
                  </a:lnTo>
                  <a:lnTo>
                    <a:pt x="456" y="540"/>
                  </a:lnTo>
                  <a:lnTo>
                    <a:pt x="450" y="540"/>
                  </a:lnTo>
                  <a:lnTo>
                    <a:pt x="444" y="534"/>
                  </a:lnTo>
                  <a:lnTo>
                    <a:pt x="450" y="534"/>
                  </a:lnTo>
                  <a:lnTo>
                    <a:pt x="456" y="528"/>
                  </a:lnTo>
                  <a:lnTo>
                    <a:pt x="480" y="528"/>
                  </a:lnTo>
                  <a:lnTo>
                    <a:pt x="468" y="516"/>
                  </a:lnTo>
                  <a:lnTo>
                    <a:pt x="468" y="510"/>
                  </a:lnTo>
                  <a:lnTo>
                    <a:pt x="456" y="498"/>
                  </a:lnTo>
                  <a:lnTo>
                    <a:pt x="450" y="486"/>
                  </a:lnTo>
                  <a:lnTo>
                    <a:pt x="432" y="468"/>
                  </a:lnTo>
                  <a:lnTo>
                    <a:pt x="420" y="468"/>
                  </a:lnTo>
                  <a:lnTo>
                    <a:pt x="414" y="456"/>
                  </a:lnTo>
                  <a:lnTo>
                    <a:pt x="402" y="450"/>
                  </a:lnTo>
                  <a:lnTo>
                    <a:pt x="390" y="438"/>
                  </a:lnTo>
                  <a:lnTo>
                    <a:pt x="390" y="414"/>
                  </a:lnTo>
                  <a:lnTo>
                    <a:pt x="396" y="402"/>
                  </a:lnTo>
                  <a:lnTo>
                    <a:pt x="396" y="390"/>
                  </a:lnTo>
                  <a:lnTo>
                    <a:pt x="384" y="390"/>
                  </a:lnTo>
                  <a:lnTo>
                    <a:pt x="378" y="384"/>
                  </a:lnTo>
                  <a:lnTo>
                    <a:pt x="372" y="372"/>
                  </a:lnTo>
                  <a:lnTo>
                    <a:pt x="360" y="360"/>
                  </a:lnTo>
                  <a:lnTo>
                    <a:pt x="342" y="354"/>
                  </a:lnTo>
                  <a:lnTo>
                    <a:pt x="324" y="354"/>
                  </a:lnTo>
                  <a:lnTo>
                    <a:pt x="306" y="360"/>
                  </a:lnTo>
                  <a:lnTo>
                    <a:pt x="294" y="366"/>
                  </a:lnTo>
                  <a:lnTo>
                    <a:pt x="288" y="366"/>
                  </a:lnTo>
                  <a:lnTo>
                    <a:pt x="270" y="348"/>
                  </a:lnTo>
                  <a:lnTo>
                    <a:pt x="282" y="348"/>
                  </a:lnTo>
                  <a:lnTo>
                    <a:pt x="294" y="354"/>
                  </a:lnTo>
                  <a:lnTo>
                    <a:pt x="306" y="354"/>
                  </a:lnTo>
                  <a:lnTo>
                    <a:pt x="330" y="342"/>
                  </a:lnTo>
                  <a:lnTo>
                    <a:pt x="336" y="336"/>
                  </a:lnTo>
                  <a:lnTo>
                    <a:pt x="330" y="336"/>
                  </a:lnTo>
                  <a:lnTo>
                    <a:pt x="324" y="330"/>
                  </a:lnTo>
                  <a:lnTo>
                    <a:pt x="306" y="330"/>
                  </a:lnTo>
                  <a:lnTo>
                    <a:pt x="330" y="324"/>
                  </a:lnTo>
                  <a:lnTo>
                    <a:pt x="336" y="318"/>
                  </a:lnTo>
                  <a:lnTo>
                    <a:pt x="348" y="312"/>
                  </a:lnTo>
                  <a:lnTo>
                    <a:pt x="360" y="300"/>
                  </a:lnTo>
                  <a:lnTo>
                    <a:pt x="360" y="288"/>
                  </a:lnTo>
                  <a:lnTo>
                    <a:pt x="366" y="276"/>
                  </a:lnTo>
                  <a:lnTo>
                    <a:pt x="372" y="270"/>
                  </a:lnTo>
                  <a:lnTo>
                    <a:pt x="378" y="258"/>
                  </a:lnTo>
                  <a:lnTo>
                    <a:pt x="384" y="252"/>
                  </a:lnTo>
                  <a:lnTo>
                    <a:pt x="396" y="246"/>
                  </a:lnTo>
                  <a:lnTo>
                    <a:pt x="402" y="246"/>
                  </a:lnTo>
                  <a:lnTo>
                    <a:pt x="402" y="240"/>
                  </a:lnTo>
                  <a:lnTo>
                    <a:pt x="396" y="234"/>
                  </a:lnTo>
                  <a:lnTo>
                    <a:pt x="318" y="234"/>
                  </a:lnTo>
                  <a:lnTo>
                    <a:pt x="318" y="228"/>
                  </a:lnTo>
                  <a:lnTo>
                    <a:pt x="288" y="228"/>
                  </a:lnTo>
                  <a:lnTo>
                    <a:pt x="276" y="234"/>
                  </a:lnTo>
                  <a:lnTo>
                    <a:pt x="264" y="234"/>
                  </a:lnTo>
                  <a:lnTo>
                    <a:pt x="258" y="240"/>
                  </a:lnTo>
                  <a:lnTo>
                    <a:pt x="252" y="240"/>
                  </a:lnTo>
                  <a:lnTo>
                    <a:pt x="264" y="228"/>
                  </a:lnTo>
                  <a:lnTo>
                    <a:pt x="252" y="216"/>
                  </a:lnTo>
                  <a:lnTo>
                    <a:pt x="270" y="210"/>
                  </a:lnTo>
                  <a:lnTo>
                    <a:pt x="300" y="192"/>
                  </a:lnTo>
                  <a:lnTo>
                    <a:pt x="312" y="186"/>
                  </a:lnTo>
                  <a:lnTo>
                    <a:pt x="324" y="162"/>
                  </a:lnTo>
                  <a:lnTo>
                    <a:pt x="318" y="156"/>
                  </a:lnTo>
                  <a:lnTo>
                    <a:pt x="288" y="156"/>
                  </a:lnTo>
                  <a:lnTo>
                    <a:pt x="276" y="162"/>
                  </a:lnTo>
                  <a:lnTo>
                    <a:pt x="258" y="168"/>
                  </a:lnTo>
                  <a:lnTo>
                    <a:pt x="240" y="168"/>
                  </a:lnTo>
                  <a:lnTo>
                    <a:pt x="228" y="162"/>
                  </a:lnTo>
                  <a:lnTo>
                    <a:pt x="216" y="162"/>
                  </a:lnTo>
                  <a:lnTo>
                    <a:pt x="210" y="168"/>
                  </a:lnTo>
                  <a:lnTo>
                    <a:pt x="210" y="174"/>
                  </a:lnTo>
                  <a:lnTo>
                    <a:pt x="216" y="180"/>
                  </a:lnTo>
                  <a:lnTo>
                    <a:pt x="204" y="180"/>
                  </a:lnTo>
                  <a:lnTo>
                    <a:pt x="192" y="192"/>
                  </a:lnTo>
                  <a:lnTo>
                    <a:pt x="192" y="210"/>
                  </a:lnTo>
                  <a:lnTo>
                    <a:pt x="198" y="216"/>
                  </a:lnTo>
                  <a:lnTo>
                    <a:pt x="156" y="222"/>
                  </a:lnTo>
                  <a:lnTo>
                    <a:pt x="156" y="234"/>
                  </a:lnTo>
                  <a:lnTo>
                    <a:pt x="168" y="240"/>
                  </a:lnTo>
                  <a:lnTo>
                    <a:pt x="180" y="264"/>
                  </a:lnTo>
                  <a:lnTo>
                    <a:pt x="162" y="282"/>
                  </a:lnTo>
                  <a:lnTo>
                    <a:pt x="162" y="294"/>
                  </a:lnTo>
                  <a:lnTo>
                    <a:pt x="144" y="300"/>
                  </a:lnTo>
                  <a:lnTo>
                    <a:pt x="156" y="312"/>
                  </a:lnTo>
                  <a:lnTo>
                    <a:pt x="168" y="312"/>
                  </a:lnTo>
                  <a:lnTo>
                    <a:pt x="180" y="306"/>
                  </a:lnTo>
                  <a:lnTo>
                    <a:pt x="186" y="300"/>
                  </a:lnTo>
                  <a:lnTo>
                    <a:pt x="186" y="318"/>
                  </a:lnTo>
                  <a:lnTo>
                    <a:pt x="180" y="318"/>
                  </a:lnTo>
                  <a:lnTo>
                    <a:pt x="168" y="330"/>
                  </a:lnTo>
                  <a:lnTo>
                    <a:pt x="156" y="336"/>
                  </a:lnTo>
                  <a:lnTo>
                    <a:pt x="156" y="360"/>
                  </a:lnTo>
                  <a:lnTo>
                    <a:pt x="162" y="372"/>
                  </a:lnTo>
                  <a:lnTo>
                    <a:pt x="168" y="366"/>
                  </a:lnTo>
                  <a:lnTo>
                    <a:pt x="198" y="366"/>
                  </a:lnTo>
                  <a:lnTo>
                    <a:pt x="210" y="360"/>
                  </a:lnTo>
                  <a:lnTo>
                    <a:pt x="216" y="354"/>
                  </a:lnTo>
                  <a:lnTo>
                    <a:pt x="198" y="372"/>
                  </a:lnTo>
                  <a:lnTo>
                    <a:pt x="210" y="402"/>
                  </a:lnTo>
                  <a:lnTo>
                    <a:pt x="204" y="408"/>
                  </a:lnTo>
                  <a:lnTo>
                    <a:pt x="198" y="420"/>
                  </a:lnTo>
                  <a:lnTo>
                    <a:pt x="186" y="426"/>
                  </a:lnTo>
                  <a:lnTo>
                    <a:pt x="180" y="438"/>
                  </a:lnTo>
                  <a:lnTo>
                    <a:pt x="180" y="450"/>
                  </a:lnTo>
                  <a:lnTo>
                    <a:pt x="186" y="456"/>
                  </a:lnTo>
                  <a:lnTo>
                    <a:pt x="204" y="456"/>
                  </a:lnTo>
                  <a:lnTo>
                    <a:pt x="216" y="450"/>
                  </a:lnTo>
                  <a:lnTo>
                    <a:pt x="240" y="450"/>
                  </a:lnTo>
                  <a:lnTo>
                    <a:pt x="252" y="444"/>
                  </a:lnTo>
                  <a:lnTo>
                    <a:pt x="258" y="438"/>
                  </a:lnTo>
                  <a:lnTo>
                    <a:pt x="270" y="432"/>
                  </a:lnTo>
                  <a:lnTo>
                    <a:pt x="300" y="438"/>
                  </a:lnTo>
                  <a:lnTo>
                    <a:pt x="288" y="444"/>
                  </a:lnTo>
                  <a:lnTo>
                    <a:pt x="264" y="468"/>
                  </a:lnTo>
                  <a:lnTo>
                    <a:pt x="264" y="474"/>
                  </a:lnTo>
                  <a:lnTo>
                    <a:pt x="282" y="492"/>
                  </a:lnTo>
                  <a:lnTo>
                    <a:pt x="294" y="492"/>
                  </a:lnTo>
                  <a:lnTo>
                    <a:pt x="300" y="498"/>
                  </a:lnTo>
                  <a:lnTo>
                    <a:pt x="306" y="498"/>
                  </a:lnTo>
                  <a:lnTo>
                    <a:pt x="312" y="516"/>
                  </a:lnTo>
                  <a:lnTo>
                    <a:pt x="294" y="534"/>
                  </a:lnTo>
                  <a:lnTo>
                    <a:pt x="294" y="564"/>
                  </a:lnTo>
                  <a:lnTo>
                    <a:pt x="222" y="564"/>
                  </a:lnTo>
                  <a:lnTo>
                    <a:pt x="216" y="558"/>
                  </a:lnTo>
                  <a:lnTo>
                    <a:pt x="198" y="558"/>
                  </a:lnTo>
                  <a:lnTo>
                    <a:pt x="192" y="564"/>
                  </a:lnTo>
                  <a:lnTo>
                    <a:pt x="210" y="582"/>
                  </a:lnTo>
                  <a:lnTo>
                    <a:pt x="186" y="600"/>
                  </a:lnTo>
                  <a:lnTo>
                    <a:pt x="228" y="594"/>
                  </a:lnTo>
                  <a:lnTo>
                    <a:pt x="228" y="618"/>
                  </a:lnTo>
                  <a:lnTo>
                    <a:pt x="216" y="642"/>
                  </a:lnTo>
                  <a:lnTo>
                    <a:pt x="210" y="648"/>
                  </a:lnTo>
                  <a:lnTo>
                    <a:pt x="198" y="654"/>
                  </a:lnTo>
                  <a:lnTo>
                    <a:pt x="180" y="660"/>
                  </a:lnTo>
                  <a:lnTo>
                    <a:pt x="168" y="666"/>
                  </a:lnTo>
                  <a:lnTo>
                    <a:pt x="162" y="666"/>
                  </a:lnTo>
                  <a:lnTo>
                    <a:pt x="162" y="690"/>
                  </a:lnTo>
                  <a:lnTo>
                    <a:pt x="168" y="696"/>
                  </a:lnTo>
                  <a:lnTo>
                    <a:pt x="174" y="696"/>
                  </a:lnTo>
                  <a:lnTo>
                    <a:pt x="180" y="690"/>
                  </a:lnTo>
                  <a:lnTo>
                    <a:pt x="192" y="684"/>
                  </a:lnTo>
                  <a:lnTo>
                    <a:pt x="198" y="678"/>
                  </a:lnTo>
                  <a:lnTo>
                    <a:pt x="204" y="684"/>
                  </a:lnTo>
                  <a:lnTo>
                    <a:pt x="204" y="690"/>
                  </a:lnTo>
                  <a:lnTo>
                    <a:pt x="210" y="696"/>
                  </a:lnTo>
                  <a:lnTo>
                    <a:pt x="234" y="696"/>
                  </a:lnTo>
                  <a:lnTo>
                    <a:pt x="240" y="702"/>
                  </a:lnTo>
                  <a:lnTo>
                    <a:pt x="252" y="708"/>
                  </a:lnTo>
                  <a:lnTo>
                    <a:pt x="258" y="708"/>
                  </a:lnTo>
                  <a:lnTo>
                    <a:pt x="276" y="702"/>
                  </a:lnTo>
                  <a:lnTo>
                    <a:pt x="288" y="696"/>
                  </a:lnTo>
                  <a:lnTo>
                    <a:pt x="294" y="690"/>
                  </a:lnTo>
                  <a:lnTo>
                    <a:pt x="318" y="690"/>
                  </a:lnTo>
                  <a:lnTo>
                    <a:pt x="312" y="696"/>
                  </a:lnTo>
                  <a:lnTo>
                    <a:pt x="300" y="702"/>
                  </a:lnTo>
                  <a:lnTo>
                    <a:pt x="294" y="714"/>
                  </a:lnTo>
                  <a:lnTo>
                    <a:pt x="282" y="720"/>
                  </a:lnTo>
                  <a:lnTo>
                    <a:pt x="276" y="726"/>
                  </a:lnTo>
                  <a:lnTo>
                    <a:pt x="210" y="726"/>
                  </a:lnTo>
                  <a:lnTo>
                    <a:pt x="210" y="738"/>
                  </a:lnTo>
                  <a:lnTo>
                    <a:pt x="198" y="738"/>
                  </a:lnTo>
                  <a:lnTo>
                    <a:pt x="186" y="744"/>
                  </a:lnTo>
                  <a:lnTo>
                    <a:pt x="180" y="750"/>
                  </a:lnTo>
                  <a:lnTo>
                    <a:pt x="180" y="768"/>
                  </a:lnTo>
                  <a:lnTo>
                    <a:pt x="174" y="774"/>
                  </a:lnTo>
                  <a:lnTo>
                    <a:pt x="144" y="774"/>
                  </a:lnTo>
                  <a:lnTo>
                    <a:pt x="144" y="780"/>
                  </a:lnTo>
                  <a:lnTo>
                    <a:pt x="138" y="786"/>
                  </a:lnTo>
                  <a:lnTo>
                    <a:pt x="138" y="792"/>
                  </a:lnTo>
                  <a:lnTo>
                    <a:pt x="126" y="804"/>
                  </a:lnTo>
                  <a:lnTo>
                    <a:pt x="114" y="810"/>
                  </a:lnTo>
                  <a:lnTo>
                    <a:pt x="108" y="810"/>
                  </a:lnTo>
                  <a:lnTo>
                    <a:pt x="108" y="816"/>
                  </a:lnTo>
                  <a:lnTo>
                    <a:pt x="114" y="816"/>
                  </a:lnTo>
                  <a:lnTo>
                    <a:pt x="120" y="822"/>
                  </a:lnTo>
                  <a:lnTo>
                    <a:pt x="150" y="822"/>
                  </a:lnTo>
                  <a:lnTo>
                    <a:pt x="156" y="810"/>
                  </a:lnTo>
                  <a:lnTo>
                    <a:pt x="174" y="792"/>
                  </a:lnTo>
                  <a:lnTo>
                    <a:pt x="210" y="792"/>
                  </a:lnTo>
                  <a:lnTo>
                    <a:pt x="216" y="798"/>
                  </a:lnTo>
                  <a:lnTo>
                    <a:pt x="228" y="804"/>
                  </a:lnTo>
                  <a:lnTo>
                    <a:pt x="240" y="804"/>
                  </a:lnTo>
                  <a:lnTo>
                    <a:pt x="246" y="792"/>
                  </a:lnTo>
                  <a:lnTo>
                    <a:pt x="252" y="786"/>
                  </a:lnTo>
                  <a:lnTo>
                    <a:pt x="258" y="774"/>
                  </a:lnTo>
                  <a:lnTo>
                    <a:pt x="270" y="762"/>
                  </a:lnTo>
                  <a:lnTo>
                    <a:pt x="288" y="762"/>
                  </a:lnTo>
                  <a:lnTo>
                    <a:pt x="300" y="774"/>
                  </a:lnTo>
                  <a:lnTo>
                    <a:pt x="330" y="774"/>
                  </a:lnTo>
                  <a:lnTo>
                    <a:pt x="354" y="762"/>
                  </a:lnTo>
                  <a:lnTo>
                    <a:pt x="360" y="762"/>
                  </a:lnTo>
                  <a:lnTo>
                    <a:pt x="366" y="768"/>
                  </a:lnTo>
                  <a:lnTo>
                    <a:pt x="378" y="768"/>
                  </a:lnTo>
                  <a:lnTo>
                    <a:pt x="390" y="774"/>
                  </a:lnTo>
                  <a:lnTo>
                    <a:pt x="396" y="774"/>
                  </a:lnTo>
                  <a:lnTo>
                    <a:pt x="396" y="768"/>
                  </a:lnTo>
                  <a:lnTo>
                    <a:pt x="390" y="762"/>
                  </a:lnTo>
                  <a:lnTo>
                    <a:pt x="390" y="750"/>
                  </a:lnTo>
                  <a:lnTo>
                    <a:pt x="396" y="750"/>
                  </a:lnTo>
                  <a:lnTo>
                    <a:pt x="408" y="756"/>
                  </a:lnTo>
                  <a:lnTo>
                    <a:pt x="414" y="762"/>
                  </a:lnTo>
                  <a:lnTo>
                    <a:pt x="426" y="756"/>
                  </a:lnTo>
                  <a:lnTo>
                    <a:pt x="498" y="756"/>
                  </a:lnTo>
                  <a:lnTo>
                    <a:pt x="522" y="750"/>
                  </a:lnTo>
                  <a:lnTo>
                    <a:pt x="534" y="744"/>
                  </a:lnTo>
                  <a:lnTo>
                    <a:pt x="540" y="732"/>
                  </a:lnTo>
                  <a:lnTo>
                    <a:pt x="546" y="726"/>
                  </a:lnTo>
                  <a:lnTo>
                    <a:pt x="552" y="714"/>
                  </a:lnTo>
                  <a:lnTo>
                    <a:pt x="498" y="708"/>
                  </a:lnTo>
                  <a:lnTo>
                    <a:pt x="522" y="702"/>
                  </a:lnTo>
                  <a:lnTo>
                    <a:pt x="516" y="684"/>
                  </a:lnTo>
                  <a:lnTo>
                    <a:pt x="528" y="672"/>
                  </a:lnTo>
                  <a:lnTo>
                    <a:pt x="540" y="666"/>
                  </a:lnTo>
                  <a:lnTo>
                    <a:pt x="546" y="666"/>
                  </a:lnTo>
                  <a:lnTo>
                    <a:pt x="558" y="660"/>
                  </a:lnTo>
                  <a:lnTo>
                    <a:pt x="564" y="654"/>
                  </a:lnTo>
                  <a:lnTo>
                    <a:pt x="576" y="618"/>
                  </a:lnTo>
                  <a:lnTo>
                    <a:pt x="570" y="606"/>
                  </a:lnTo>
                  <a:lnTo>
                    <a:pt x="564" y="600"/>
                  </a:lnTo>
                  <a:lnTo>
                    <a:pt x="552" y="594"/>
                  </a:lnTo>
                  <a:lnTo>
                    <a:pt x="540" y="594"/>
                  </a:lnTo>
                  <a:lnTo>
                    <a:pt x="528" y="588"/>
                  </a:lnTo>
                  <a:lnTo>
                    <a:pt x="504" y="588"/>
                  </a:lnTo>
                  <a:close/>
                  <a:moveTo>
                    <a:pt x="222" y="486"/>
                  </a:moveTo>
                  <a:lnTo>
                    <a:pt x="216" y="480"/>
                  </a:lnTo>
                  <a:lnTo>
                    <a:pt x="204" y="480"/>
                  </a:lnTo>
                  <a:lnTo>
                    <a:pt x="204" y="486"/>
                  </a:lnTo>
                  <a:lnTo>
                    <a:pt x="198" y="498"/>
                  </a:lnTo>
                  <a:lnTo>
                    <a:pt x="192" y="504"/>
                  </a:lnTo>
                  <a:lnTo>
                    <a:pt x="210" y="504"/>
                  </a:lnTo>
                  <a:lnTo>
                    <a:pt x="222" y="492"/>
                  </a:lnTo>
                  <a:lnTo>
                    <a:pt x="222" y="486"/>
                  </a:lnTo>
                  <a:close/>
                  <a:moveTo>
                    <a:pt x="126" y="504"/>
                  </a:moveTo>
                  <a:lnTo>
                    <a:pt x="132" y="498"/>
                  </a:lnTo>
                  <a:lnTo>
                    <a:pt x="132" y="492"/>
                  </a:lnTo>
                  <a:lnTo>
                    <a:pt x="144" y="492"/>
                  </a:lnTo>
                  <a:lnTo>
                    <a:pt x="150" y="480"/>
                  </a:lnTo>
                  <a:lnTo>
                    <a:pt x="156" y="474"/>
                  </a:lnTo>
                  <a:lnTo>
                    <a:pt x="156" y="462"/>
                  </a:lnTo>
                  <a:lnTo>
                    <a:pt x="138" y="444"/>
                  </a:lnTo>
                  <a:lnTo>
                    <a:pt x="138" y="432"/>
                  </a:lnTo>
                  <a:lnTo>
                    <a:pt x="132" y="438"/>
                  </a:lnTo>
                  <a:lnTo>
                    <a:pt x="126" y="426"/>
                  </a:lnTo>
                  <a:lnTo>
                    <a:pt x="120" y="420"/>
                  </a:lnTo>
                  <a:lnTo>
                    <a:pt x="78" y="420"/>
                  </a:lnTo>
                  <a:lnTo>
                    <a:pt x="72" y="426"/>
                  </a:lnTo>
                  <a:lnTo>
                    <a:pt x="30" y="450"/>
                  </a:lnTo>
                  <a:lnTo>
                    <a:pt x="30" y="462"/>
                  </a:lnTo>
                  <a:lnTo>
                    <a:pt x="24" y="462"/>
                  </a:lnTo>
                  <a:lnTo>
                    <a:pt x="18" y="468"/>
                  </a:lnTo>
                  <a:lnTo>
                    <a:pt x="12" y="468"/>
                  </a:lnTo>
                  <a:lnTo>
                    <a:pt x="0" y="480"/>
                  </a:lnTo>
                  <a:lnTo>
                    <a:pt x="6" y="486"/>
                  </a:lnTo>
                  <a:lnTo>
                    <a:pt x="30" y="498"/>
                  </a:lnTo>
                  <a:lnTo>
                    <a:pt x="42" y="498"/>
                  </a:lnTo>
                  <a:lnTo>
                    <a:pt x="66" y="474"/>
                  </a:lnTo>
                  <a:lnTo>
                    <a:pt x="84" y="498"/>
                  </a:lnTo>
                  <a:lnTo>
                    <a:pt x="120" y="504"/>
                  </a:lnTo>
                  <a:lnTo>
                    <a:pt x="126" y="504"/>
                  </a:lnTo>
                  <a:close/>
                  <a:moveTo>
                    <a:pt x="78" y="228"/>
                  </a:moveTo>
                  <a:lnTo>
                    <a:pt x="72" y="228"/>
                  </a:lnTo>
                  <a:lnTo>
                    <a:pt x="66" y="234"/>
                  </a:lnTo>
                  <a:lnTo>
                    <a:pt x="66" y="240"/>
                  </a:lnTo>
                  <a:lnTo>
                    <a:pt x="84" y="240"/>
                  </a:lnTo>
                  <a:lnTo>
                    <a:pt x="84" y="228"/>
                  </a:lnTo>
                  <a:lnTo>
                    <a:pt x="78" y="228"/>
                  </a:lnTo>
                  <a:close/>
                  <a:moveTo>
                    <a:pt x="108" y="210"/>
                  </a:moveTo>
                  <a:lnTo>
                    <a:pt x="126" y="210"/>
                  </a:lnTo>
                  <a:lnTo>
                    <a:pt x="132" y="204"/>
                  </a:lnTo>
                  <a:lnTo>
                    <a:pt x="132" y="198"/>
                  </a:lnTo>
                  <a:lnTo>
                    <a:pt x="138" y="186"/>
                  </a:lnTo>
                  <a:lnTo>
                    <a:pt x="150" y="174"/>
                  </a:lnTo>
                  <a:lnTo>
                    <a:pt x="150" y="168"/>
                  </a:lnTo>
                  <a:lnTo>
                    <a:pt x="138" y="174"/>
                  </a:lnTo>
                  <a:lnTo>
                    <a:pt x="132" y="174"/>
                  </a:lnTo>
                  <a:lnTo>
                    <a:pt x="114" y="192"/>
                  </a:lnTo>
                  <a:lnTo>
                    <a:pt x="108" y="186"/>
                  </a:lnTo>
                  <a:lnTo>
                    <a:pt x="96" y="186"/>
                  </a:lnTo>
                  <a:lnTo>
                    <a:pt x="90" y="192"/>
                  </a:lnTo>
                  <a:lnTo>
                    <a:pt x="90" y="210"/>
                  </a:lnTo>
                  <a:lnTo>
                    <a:pt x="96" y="216"/>
                  </a:lnTo>
                  <a:lnTo>
                    <a:pt x="96" y="228"/>
                  </a:lnTo>
                  <a:lnTo>
                    <a:pt x="108" y="210"/>
                  </a:lnTo>
                  <a:close/>
                  <a:moveTo>
                    <a:pt x="72" y="252"/>
                  </a:moveTo>
                  <a:lnTo>
                    <a:pt x="60" y="282"/>
                  </a:lnTo>
                  <a:lnTo>
                    <a:pt x="78" y="258"/>
                  </a:lnTo>
                  <a:lnTo>
                    <a:pt x="72" y="25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20" name="Ukraine" descr="© INSCALE GmbH, 05.05.2010&#10;http://www.presentationload.com/">
              <a:extLst>
                <a:ext uri="{FF2B5EF4-FFF2-40B4-BE49-F238E27FC236}">
                  <a16:creationId xmlns:a16="http://schemas.microsoft.com/office/drawing/2014/main" id="{2EEB35D6-8DC1-4341-9490-048D2E30CA23}"/>
                </a:ext>
              </a:extLst>
            </p:cNvPr>
            <p:cNvSpPr>
              <a:spLocks/>
            </p:cNvSpPr>
            <p:nvPr/>
          </p:nvSpPr>
          <p:spPr bwMode="gray">
            <a:xfrm>
              <a:off x="5699245" y="2463607"/>
              <a:ext cx="457209" cy="255781"/>
            </a:xfrm>
            <a:custGeom>
              <a:avLst/>
              <a:gdLst>
                <a:gd name="T0" fmla="*/ 2147483647 w 1116"/>
                <a:gd name="T1" fmla="*/ 2147483647 h 624"/>
                <a:gd name="T2" fmla="*/ 2147483647 w 1116"/>
                <a:gd name="T3" fmla="*/ 2147483647 h 624"/>
                <a:gd name="T4" fmla="*/ 2147483647 w 1116"/>
                <a:gd name="T5" fmla="*/ 2147483647 h 624"/>
                <a:gd name="T6" fmla="*/ 2147483647 w 1116"/>
                <a:gd name="T7" fmla="*/ 2147483647 h 624"/>
                <a:gd name="T8" fmla="*/ 2147483647 w 1116"/>
                <a:gd name="T9" fmla="*/ 2147483647 h 624"/>
                <a:gd name="T10" fmla="*/ 2147483647 w 1116"/>
                <a:gd name="T11" fmla="*/ 2147483647 h 624"/>
                <a:gd name="T12" fmla="*/ 2147483647 w 1116"/>
                <a:gd name="T13" fmla="*/ 2147483647 h 624"/>
                <a:gd name="T14" fmla="*/ 2147483647 w 1116"/>
                <a:gd name="T15" fmla="*/ 2147483647 h 624"/>
                <a:gd name="T16" fmla="*/ 2147483647 w 1116"/>
                <a:gd name="T17" fmla="*/ 2147483647 h 624"/>
                <a:gd name="T18" fmla="*/ 2147483647 w 1116"/>
                <a:gd name="T19" fmla="*/ 2147483647 h 624"/>
                <a:gd name="T20" fmla="*/ 2147483647 w 1116"/>
                <a:gd name="T21" fmla="*/ 2147483647 h 624"/>
                <a:gd name="T22" fmla="*/ 2147483647 w 1116"/>
                <a:gd name="T23" fmla="*/ 2147483647 h 624"/>
                <a:gd name="T24" fmla="*/ 2147483647 w 1116"/>
                <a:gd name="T25" fmla="*/ 2147483647 h 624"/>
                <a:gd name="T26" fmla="*/ 2147483647 w 1116"/>
                <a:gd name="T27" fmla="*/ 2147483647 h 624"/>
                <a:gd name="T28" fmla="*/ 2147483647 w 1116"/>
                <a:gd name="T29" fmla="*/ 2147483647 h 624"/>
                <a:gd name="T30" fmla="*/ 2147483647 w 1116"/>
                <a:gd name="T31" fmla="*/ 2147483647 h 624"/>
                <a:gd name="T32" fmla="*/ 2147483647 w 1116"/>
                <a:gd name="T33" fmla="*/ 2147483647 h 624"/>
                <a:gd name="T34" fmla="*/ 2147483647 w 1116"/>
                <a:gd name="T35" fmla="*/ 2147483647 h 624"/>
                <a:gd name="T36" fmla="*/ 2147483647 w 1116"/>
                <a:gd name="T37" fmla="*/ 2147483647 h 624"/>
                <a:gd name="T38" fmla="*/ 2147483647 w 1116"/>
                <a:gd name="T39" fmla="*/ 2147483647 h 624"/>
                <a:gd name="T40" fmla="*/ 2147483647 w 1116"/>
                <a:gd name="T41" fmla="*/ 2147483647 h 624"/>
                <a:gd name="T42" fmla="*/ 2147483647 w 1116"/>
                <a:gd name="T43" fmla="*/ 2147483647 h 624"/>
                <a:gd name="T44" fmla="*/ 2147483647 w 1116"/>
                <a:gd name="T45" fmla="*/ 2147483647 h 624"/>
                <a:gd name="T46" fmla="*/ 2147483647 w 1116"/>
                <a:gd name="T47" fmla="*/ 2147483647 h 624"/>
                <a:gd name="T48" fmla="*/ 2147483647 w 1116"/>
                <a:gd name="T49" fmla="*/ 2147483647 h 624"/>
                <a:gd name="T50" fmla="*/ 2147483647 w 1116"/>
                <a:gd name="T51" fmla="*/ 2147483647 h 624"/>
                <a:gd name="T52" fmla="*/ 2147483647 w 1116"/>
                <a:gd name="T53" fmla="*/ 2147483647 h 624"/>
                <a:gd name="T54" fmla="*/ 2147483647 w 1116"/>
                <a:gd name="T55" fmla="*/ 2147483647 h 624"/>
                <a:gd name="T56" fmla="*/ 2147483647 w 1116"/>
                <a:gd name="T57" fmla="*/ 2147483647 h 624"/>
                <a:gd name="T58" fmla="*/ 2147483647 w 1116"/>
                <a:gd name="T59" fmla="*/ 2147483647 h 624"/>
                <a:gd name="T60" fmla="*/ 2147483647 w 1116"/>
                <a:gd name="T61" fmla="*/ 2147483647 h 624"/>
                <a:gd name="T62" fmla="*/ 2147483647 w 1116"/>
                <a:gd name="T63" fmla="*/ 2147483647 h 624"/>
                <a:gd name="T64" fmla="*/ 2147483647 w 1116"/>
                <a:gd name="T65" fmla="*/ 2147483647 h 624"/>
                <a:gd name="T66" fmla="*/ 2147483647 w 1116"/>
                <a:gd name="T67" fmla="*/ 2147483647 h 624"/>
                <a:gd name="T68" fmla="*/ 2147483647 w 1116"/>
                <a:gd name="T69" fmla="*/ 2147483647 h 624"/>
                <a:gd name="T70" fmla="*/ 2147483647 w 1116"/>
                <a:gd name="T71" fmla="*/ 2147483647 h 624"/>
                <a:gd name="T72" fmla="*/ 2147483647 w 1116"/>
                <a:gd name="T73" fmla="*/ 2147483647 h 624"/>
                <a:gd name="T74" fmla="*/ 2147483647 w 1116"/>
                <a:gd name="T75" fmla="*/ 2147483647 h 624"/>
                <a:gd name="T76" fmla="*/ 2147483647 w 1116"/>
                <a:gd name="T77" fmla="*/ 2147483647 h 624"/>
                <a:gd name="T78" fmla="*/ 2147483647 w 1116"/>
                <a:gd name="T79" fmla="*/ 2147483647 h 624"/>
                <a:gd name="T80" fmla="*/ 2147483647 w 1116"/>
                <a:gd name="T81" fmla="*/ 2147483647 h 624"/>
                <a:gd name="T82" fmla="*/ 2147483647 w 1116"/>
                <a:gd name="T83" fmla="*/ 2147483647 h 624"/>
                <a:gd name="T84" fmla="*/ 2147483647 w 1116"/>
                <a:gd name="T85" fmla="*/ 2147483647 h 624"/>
                <a:gd name="T86" fmla="*/ 2147483647 w 1116"/>
                <a:gd name="T87" fmla="*/ 2147483647 h 624"/>
                <a:gd name="T88" fmla="*/ 2147483647 w 1116"/>
                <a:gd name="T89" fmla="*/ 0 h 624"/>
                <a:gd name="T90" fmla="*/ 2147483647 w 1116"/>
                <a:gd name="T91" fmla="*/ 2147483647 h 624"/>
                <a:gd name="T92" fmla="*/ 2147483647 w 1116"/>
                <a:gd name="T93" fmla="*/ 2147483647 h 624"/>
                <a:gd name="T94" fmla="*/ 2147483647 w 1116"/>
                <a:gd name="T95" fmla="*/ 2147483647 h 624"/>
                <a:gd name="T96" fmla="*/ 2147483647 w 1116"/>
                <a:gd name="T97" fmla="*/ 2147483647 h 624"/>
                <a:gd name="T98" fmla="*/ 2147483647 w 1116"/>
                <a:gd name="T99" fmla="*/ 2147483647 h 624"/>
                <a:gd name="T100" fmla="*/ 2147483647 w 1116"/>
                <a:gd name="T101" fmla="*/ 2147483647 h 624"/>
                <a:gd name="T102" fmla="*/ 2147483647 w 1116"/>
                <a:gd name="T103" fmla="*/ 2147483647 h 624"/>
                <a:gd name="T104" fmla="*/ 2147483647 w 1116"/>
                <a:gd name="T105" fmla="*/ 2147483647 h 624"/>
                <a:gd name="T106" fmla="*/ 2147483647 w 1116"/>
                <a:gd name="T107" fmla="*/ 2147483647 h 624"/>
                <a:gd name="T108" fmla="*/ 2147483647 w 1116"/>
                <a:gd name="T109" fmla="*/ 2147483647 h 624"/>
                <a:gd name="T110" fmla="*/ 2147483647 w 1116"/>
                <a:gd name="T111" fmla="*/ 2147483647 h 624"/>
                <a:gd name="T112" fmla="*/ 2147483647 w 1116"/>
                <a:gd name="T113" fmla="*/ 2147483647 h 624"/>
                <a:gd name="T114" fmla="*/ 2147483647 w 1116"/>
                <a:gd name="T115" fmla="*/ 2147483647 h 624"/>
                <a:gd name="T116" fmla="*/ 2147483647 w 1116"/>
                <a:gd name="T117" fmla="*/ 2147483647 h 62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16"/>
                <a:gd name="T178" fmla="*/ 0 h 624"/>
                <a:gd name="T179" fmla="*/ 1116 w 1116"/>
                <a:gd name="T180" fmla="*/ 624 h 62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16" h="624">
                  <a:moveTo>
                    <a:pt x="24" y="324"/>
                  </a:moveTo>
                  <a:lnTo>
                    <a:pt x="30" y="324"/>
                  </a:lnTo>
                  <a:lnTo>
                    <a:pt x="36" y="330"/>
                  </a:lnTo>
                  <a:lnTo>
                    <a:pt x="48" y="330"/>
                  </a:lnTo>
                  <a:lnTo>
                    <a:pt x="54" y="336"/>
                  </a:lnTo>
                  <a:lnTo>
                    <a:pt x="78" y="336"/>
                  </a:lnTo>
                  <a:lnTo>
                    <a:pt x="84" y="342"/>
                  </a:lnTo>
                  <a:lnTo>
                    <a:pt x="108" y="342"/>
                  </a:lnTo>
                  <a:lnTo>
                    <a:pt x="114" y="348"/>
                  </a:lnTo>
                  <a:lnTo>
                    <a:pt x="126" y="342"/>
                  </a:lnTo>
                  <a:lnTo>
                    <a:pt x="132" y="342"/>
                  </a:lnTo>
                  <a:lnTo>
                    <a:pt x="144" y="336"/>
                  </a:lnTo>
                  <a:lnTo>
                    <a:pt x="150" y="336"/>
                  </a:lnTo>
                  <a:lnTo>
                    <a:pt x="174" y="360"/>
                  </a:lnTo>
                  <a:lnTo>
                    <a:pt x="186" y="360"/>
                  </a:lnTo>
                  <a:lnTo>
                    <a:pt x="198" y="348"/>
                  </a:lnTo>
                  <a:lnTo>
                    <a:pt x="198" y="342"/>
                  </a:lnTo>
                  <a:lnTo>
                    <a:pt x="222" y="348"/>
                  </a:lnTo>
                  <a:lnTo>
                    <a:pt x="228" y="336"/>
                  </a:lnTo>
                  <a:lnTo>
                    <a:pt x="234" y="342"/>
                  </a:lnTo>
                  <a:lnTo>
                    <a:pt x="252" y="342"/>
                  </a:lnTo>
                  <a:lnTo>
                    <a:pt x="258" y="336"/>
                  </a:lnTo>
                  <a:lnTo>
                    <a:pt x="258" y="330"/>
                  </a:lnTo>
                  <a:lnTo>
                    <a:pt x="270" y="318"/>
                  </a:lnTo>
                  <a:lnTo>
                    <a:pt x="282" y="318"/>
                  </a:lnTo>
                  <a:lnTo>
                    <a:pt x="288" y="306"/>
                  </a:lnTo>
                  <a:lnTo>
                    <a:pt x="294" y="306"/>
                  </a:lnTo>
                  <a:lnTo>
                    <a:pt x="306" y="312"/>
                  </a:lnTo>
                  <a:lnTo>
                    <a:pt x="318" y="312"/>
                  </a:lnTo>
                  <a:lnTo>
                    <a:pt x="318" y="306"/>
                  </a:lnTo>
                  <a:lnTo>
                    <a:pt x="324" y="306"/>
                  </a:lnTo>
                  <a:lnTo>
                    <a:pt x="336" y="300"/>
                  </a:lnTo>
                  <a:lnTo>
                    <a:pt x="342" y="300"/>
                  </a:lnTo>
                  <a:lnTo>
                    <a:pt x="354" y="312"/>
                  </a:lnTo>
                  <a:lnTo>
                    <a:pt x="360" y="312"/>
                  </a:lnTo>
                  <a:lnTo>
                    <a:pt x="360" y="318"/>
                  </a:lnTo>
                  <a:lnTo>
                    <a:pt x="402" y="318"/>
                  </a:lnTo>
                  <a:lnTo>
                    <a:pt x="408" y="324"/>
                  </a:lnTo>
                  <a:lnTo>
                    <a:pt x="408" y="336"/>
                  </a:lnTo>
                  <a:lnTo>
                    <a:pt x="426" y="336"/>
                  </a:lnTo>
                  <a:lnTo>
                    <a:pt x="438" y="342"/>
                  </a:lnTo>
                  <a:lnTo>
                    <a:pt x="444" y="348"/>
                  </a:lnTo>
                  <a:lnTo>
                    <a:pt x="450" y="360"/>
                  </a:lnTo>
                  <a:lnTo>
                    <a:pt x="444" y="366"/>
                  </a:lnTo>
                  <a:lnTo>
                    <a:pt x="444" y="390"/>
                  </a:lnTo>
                  <a:lnTo>
                    <a:pt x="456" y="384"/>
                  </a:lnTo>
                  <a:lnTo>
                    <a:pt x="462" y="384"/>
                  </a:lnTo>
                  <a:lnTo>
                    <a:pt x="468" y="390"/>
                  </a:lnTo>
                  <a:lnTo>
                    <a:pt x="462" y="396"/>
                  </a:lnTo>
                  <a:lnTo>
                    <a:pt x="462" y="414"/>
                  </a:lnTo>
                  <a:lnTo>
                    <a:pt x="474" y="414"/>
                  </a:lnTo>
                  <a:lnTo>
                    <a:pt x="480" y="420"/>
                  </a:lnTo>
                  <a:lnTo>
                    <a:pt x="492" y="420"/>
                  </a:lnTo>
                  <a:lnTo>
                    <a:pt x="498" y="426"/>
                  </a:lnTo>
                  <a:lnTo>
                    <a:pt x="498" y="456"/>
                  </a:lnTo>
                  <a:lnTo>
                    <a:pt x="492" y="456"/>
                  </a:lnTo>
                  <a:lnTo>
                    <a:pt x="480" y="462"/>
                  </a:lnTo>
                  <a:lnTo>
                    <a:pt x="462" y="462"/>
                  </a:lnTo>
                  <a:lnTo>
                    <a:pt x="456" y="456"/>
                  </a:lnTo>
                  <a:lnTo>
                    <a:pt x="438" y="456"/>
                  </a:lnTo>
                  <a:lnTo>
                    <a:pt x="432" y="462"/>
                  </a:lnTo>
                  <a:lnTo>
                    <a:pt x="432" y="468"/>
                  </a:lnTo>
                  <a:lnTo>
                    <a:pt x="438" y="468"/>
                  </a:lnTo>
                  <a:lnTo>
                    <a:pt x="450" y="474"/>
                  </a:lnTo>
                  <a:lnTo>
                    <a:pt x="456" y="480"/>
                  </a:lnTo>
                  <a:lnTo>
                    <a:pt x="438" y="492"/>
                  </a:lnTo>
                  <a:lnTo>
                    <a:pt x="432" y="498"/>
                  </a:lnTo>
                  <a:lnTo>
                    <a:pt x="420" y="504"/>
                  </a:lnTo>
                  <a:lnTo>
                    <a:pt x="414" y="504"/>
                  </a:lnTo>
                  <a:lnTo>
                    <a:pt x="414" y="516"/>
                  </a:lnTo>
                  <a:lnTo>
                    <a:pt x="420" y="522"/>
                  </a:lnTo>
                  <a:lnTo>
                    <a:pt x="420" y="534"/>
                  </a:lnTo>
                  <a:lnTo>
                    <a:pt x="396" y="540"/>
                  </a:lnTo>
                  <a:lnTo>
                    <a:pt x="390" y="528"/>
                  </a:lnTo>
                  <a:lnTo>
                    <a:pt x="390" y="516"/>
                  </a:lnTo>
                  <a:lnTo>
                    <a:pt x="390" y="528"/>
                  </a:lnTo>
                  <a:lnTo>
                    <a:pt x="396" y="540"/>
                  </a:lnTo>
                  <a:lnTo>
                    <a:pt x="396" y="546"/>
                  </a:lnTo>
                  <a:lnTo>
                    <a:pt x="408" y="552"/>
                  </a:lnTo>
                  <a:lnTo>
                    <a:pt x="438" y="552"/>
                  </a:lnTo>
                  <a:lnTo>
                    <a:pt x="444" y="546"/>
                  </a:lnTo>
                  <a:lnTo>
                    <a:pt x="450" y="546"/>
                  </a:lnTo>
                  <a:lnTo>
                    <a:pt x="456" y="540"/>
                  </a:lnTo>
                  <a:lnTo>
                    <a:pt x="474" y="540"/>
                  </a:lnTo>
                  <a:lnTo>
                    <a:pt x="480" y="534"/>
                  </a:lnTo>
                  <a:lnTo>
                    <a:pt x="486" y="534"/>
                  </a:lnTo>
                  <a:lnTo>
                    <a:pt x="480" y="528"/>
                  </a:lnTo>
                  <a:lnTo>
                    <a:pt x="486" y="528"/>
                  </a:lnTo>
                  <a:lnTo>
                    <a:pt x="492" y="522"/>
                  </a:lnTo>
                  <a:lnTo>
                    <a:pt x="510" y="516"/>
                  </a:lnTo>
                  <a:lnTo>
                    <a:pt x="522" y="510"/>
                  </a:lnTo>
                  <a:lnTo>
                    <a:pt x="528" y="504"/>
                  </a:lnTo>
                  <a:lnTo>
                    <a:pt x="534" y="492"/>
                  </a:lnTo>
                  <a:lnTo>
                    <a:pt x="540" y="486"/>
                  </a:lnTo>
                  <a:lnTo>
                    <a:pt x="546" y="474"/>
                  </a:lnTo>
                  <a:lnTo>
                    <a:pt x="552" y="468"/>
                  </a:lnTo>
                  <a:lnTo>
                    <a:pt x="552" y="462"/>
                  </a:lnTo>
                  <a:lnTo>
                    <a:pt x="582" y="450"/>
                  </a:lnTo>
                  <a:lnTo>
                    <a:pt x="600" y="438"/>
                  </a:lnTo>
                  <a:lnTo>
                    <a:pt x="612" y="444"/>
                  </a:lnTo>
                  <a:lnTo>
                    <a:pt x="624" y="444"/>
                  </a:lnTo>
                  <a:lnTo>
                    <a:pt x="636" y="450"/>
                  </a:lnTo>
                  <a:lnTo>
                    <a:pt x="654" y="450"/>
                  </a:lnTo>
                  <a:lnTo>
                    <a:pt x="666" y="438"/>
                  </a:lnTo>
                  <a:lnTo>
                    <a:pt x="648" y="462"/>
                  </a:lnTo>
                  <a:lnTo>
                    <a:pt x="624" y="462"/>
                  </a:lnTo>
                  <a:lnTo>
                    <a:pt x="630" y="468"/>
                  </a:lnTo>
                  <a:lnTo>
                    <a:pt x="642" y="474"/>
                  </a:lnTo>
                  <a:lnTo>
                    <a:pt x="654" y="486"/>
                  </a:lnTo>
                  <a:lnTo>
                    <a:pt x="726" y="486"/>
                  </a:lnTo>
                  <a:lnTo>
                    <a:pt x="738" y="504"/>
                  </a:lnTo>
                  <a:lnTo>
                    <a:pt x="726" y="510"/>
                  </a:lnTo>
                  <a:lnTo>
                    <a:pt x="720" y="516"/>
                  </a:lnTo>
                  <a:lnTo>
                    <a:pt x="684" y="534"/>
                  </a:lnTo>
                  <a:lnTo>
                    <a:pt x="678" y="540"/>
                  </a:lnTo>
                  <a:lnTo>
                    <a:pt x="678" y="546"/>
                  </a:lnTo>
                  <a:lnTo>
                    <a:pt x="684" y="546"/>
                  </a:lnTo>
                  <a:lnTo>
                    <a:pt x="690" y="552"/>
                  </a:lnTo>
                  <a:lnTo>
                    <a:pt x="720" y="552"/>
                  </a:lnTo>
                  <a:lnTo>
                    <a:pt x="732" y="558"/>
                  </a:lnTo>
                  <a:lnTo>
                    <a:pt x="744" y="570"/>
                  </a:lnTo>
                  <a:lnTo>
                    <a:pt x="744" y="594"/>
                  </a:lnTo>
                  <a:lnTo>
                    <a:pt x="738" y="606"/>
                  </a:lnTo>
                  <a:lnTo>
                    <a:pt x="738" y="618"/>
                  </a:lnTo>
                  <a:lnTo>
                    <a:pt x="756" y="618"/>
                  </a:lnTo>
                  <a:lnTo>
                    <a:pt x="768" y="624"/>
                  </a:lnTo>
                  <a:lnTo>
                    <a:pt x="780" y="624"/>
                  </a:lnTo>
                  <a:lnTo>
                    <a:pt x="780" y="618"/>
                  </a:lnTo>
                  <a:lnTo>
                    <a:pt x="792" y="606"/>
                  </a:lnTo>
                  <a:lnTo>
                    <a:pt x="804" y="600"/>
                  </a:lnTo>
                  <a:lnTo>
                    <a:pt x="810" y="594"/>
                  </a:lnTo>
                  <a:lnTo>
                    <a:pt x="840" y="594"/>
                  </a:lnTo>
                  <a:lnTo>
                    <a:pt x="858" y="576"/>
                  </a:lnTo>
                  <a:lnTo>
                    <a:pt x="858" y="570"/>
                  </a:lnTo>
                  <a:lnTo>
                    <a:pt x="864" y="564"/>
                  </a:lnTo>
                  <a:lnTo>
                    <a:pt x="870" y="564"/>
                  </a:lnTo>
                  <a:lnTo>
                    <a:pt x="882" y="576"/>
                  </a:lnTo>
                  <a:lnTo>
                    <a:pt x="918" y="570"/>
                  </a:lnTo>
                  <a:lnTo>
                    <a:pt x="918" y="552"/>
                  </a:lnTo>
                  <a:lnTo>
                    <a:pt x="930" y="540"/>
                  </a:lnTo>
                  <a:lnTo>
                    <a:pt x="900" y="540"/>
                  </a:lnTo>
                  <a:lnTo>
                    <a:pt x="894" y="546"/>
                  </a:lnTo>
                  <a:lnTo>
                    <a:pt x="882" y="552"/>
                  </a:lnTo>
                  <a:lnTo>
                    <a:pt x="852" y="552"/>
                  </a:lnTo>
                  <a:lnTo>
                    <a:pt x="846" y="546"/>
                  </a:lnTo>
                  <a:lnTo>
                    <a:pt x="834" y="540"/>
                  </a:lnTo>
                  <a:lnTo>
                    <a:pt x="828" y="534"/>
                  </a:lnTo>
                  <a:lnTo>
                    <a:pt x="828" y="522"/>
                  </a:lnTo>
                  <a:lnTo>
                    <a:pt x="822" y="516"/>
                  </a:lnTo>
                  <a:lnTo>
                    <a:pt x="810" y="516"/>
                  </a:lnTo>
                  <a:lnTo>
                    <a:pt x="786" y="498"/>
                  </a:lnTo>
                  <a:lnTo>
                    <a:pt x="750" y="492"/>
                  </a:lnTo>
                  <a:lnTo>
                    <a:pt x="744" y="480"/>
                  </a:lnTo>
                  <a:lnTo>
                    <a:pt x="810" y="480"/>
                  </a:lnTo>
                  <a:lnTo>
                    <a:pt x="822" y="474"/>
                  </a:lnTo>
                  <a:lnTo>
                    <a:pt x="834" y="462"/>
                  </a:lnTo>
                  <a:lnTo>
                    <a:pt x="846" y="468"/>
                  </a:lnTo>
                  <a:lnTo>
                    <a:pt x="852" y="462"/>
                  </a:lnTo>
                  <a:lnTo>
                    <a:pt x="864" y="456"/>
                  </a:lnTo>
                  <a:lnTo>
                    <a:pt x="870" y="450"/>
                  </a:lnTo>
                  <a:lnTo>
                    <a:pt x="882" y="444"/>
                  </a:lnTo>
                  <a:lnTo>
                    <a:pt x="906" y="444"/>
                  </a:lnTo>
                  <a:lnTo>
                    <a:pt x="918" y="438"/>
                  </a:lnTo>
                  <a:lnTo>
                    <a:pt x="930" y="438"/>
                  </a:lnTo>
                  <a:lnTo>
                    <a:pt x="978" y="408"/>
                  </a:lnTo>
                  <a:lnTo>
                    <a:pt x="1014" y="408"/>
                  </a:lnTo>
                  <a:lnTo>
                    <a:pt x="1014" y="372"/>
                  </a:lnTo>
                  <a:lnTo>
                    <a:pt x="1032" y="372"/>
                  </a:lnTo>
                  <a:lnTo>
                    <a:pt x="1038" y="366"/>
                  </a:lnTo>
                  <a:lnTo>
                    <a:pt x="1038" y="360"/>
                  </a:lnTo>
                  <a:lnTo>
                    <a:pt x="1050" y="348"/>
                  </a:lnTo>
                  <a:lnTo>
                    <a:pt x="1080" y="348"/>
                  </a:lnTo>
                  <a:lnTo>
                    <a:pt x="1092" y="342"/>
                  </a:lnTo>
                  <a:lnTo>
                    <a:pt x="1104" y="342"/>
                  </a:lnTo>
                  <a:lnTo>
                    <a:pt x="1116" y="330"/>
                  </a:lnTo>
                  <a:lnTo>
                    <a:pt x="1116" y="324"/>
                  </a:lnTo>
                  <a:lnTo>
                    <a:pt x="1110" y="312"/>
                  </a:lnTo>
                  <a:lnTo>
                    <a:pt x="1110" y="300"/>
                  </a:lnTo>
                  <a:lnTo>
                    <a:pt x="1098" y="294"/>
                  </a:lnTo>
                  <a:lnTo>
                    <a:pt x="1086" y="282"/>
                  </a:lnTo>
                  <a:lnTo>
                    <a:pt x="1092" y="276"/>
                  </a:lnTo>
                  <a:lnTo>
                    <a:pt x="1110" y="276"/>
                  </a:lnTo>
                  <a:lnTo>
                    <a:pt x="1116" y="270"/>
                  </a:lnTo>
                  <a:lnTo>
                    <a:pt x="1110" y="264"/>
                  </a:lnTo>
                  <a:lnTo>
                    <a:pt x="1104" y="264"/>
                  </a:lnTo>
                  <a:lnTo>
                    <a:pt x="1098" y="258"/>
                  </a:lnTo>
                  <a:lnTo>
                    <a:pt x="1092" y="258"/>
                  </a:lnTo>
                  <a:lnTo>
                    <a:pt x="1110" y="246"/>
                  </a:lnTo>
                  <a:lnTo>
                    <a:pt x="1110" y="222"/>
                  </a:lnTo>
                  <a:lnTo>
                    <a:pt x="1104" y="216"/>
                  </a:lnTo>
                  <a:lnTo>
                    <a:pt x="1080" y="216"/>
                  </a:lnTo>
                  <a:lnTo>
                    <a:pt x="1062" y="204"/>
                  </a:lnTo>
                  <a:lnTo>
                    <a:pt x="1056" y="198"/>
                  </a:lnTo>
                  <a:lnTo>
                    <a:pt x="1056" y="192"/>
                  </a:lnTo>
                  <a:lnTo>
                    <a:pt x="1014" y="192"/>
                  </a:lnTo>
                  <a:lnTo>
                    <a:pt x="1002" y="186"/>
                  </a:lnTo>
                  <a:lnTo>
                    <a:pt x="996" y="180"/>
                  </a:lnTo>
                  <a:lnTo>
                    <a:pt x="978" y="180"/>
                  </a:lnTo>
                  <a:lnTo>
                    <a:pt x="966" y="186"/>
                  </a:lnTo>
                  <a:lnTo>
                    <a:pt x="942" y="162"/>
                  </a:lnTo>
                  <a:lnTo>
                    <a:pt x="936" y="150"/>
                  </a:lnTo>
                  <a:lnTo>
                    <a:pt x="924" y="150"/>
                  </a:lnTo>
                  <a:lnTo>
                    <a:pt x="918" y="156"/>
                  </a:lnTo>
                  <a:lnTo>
                    <a:pt x="918" y="162"/>
                  </a:lnTo>
                  <a:lnTo>
                    <a:pt x="912" y="156"/>
                  </a:lnTo>
                  <a:lnTo>
                    <a:pt x="864" y="156"/>
                  </a:lnTo>
                  <a:lnTo>
                    <a:pt x="858" y="150"/>
                  </a:lnTo>
                  <a:lnTo>
                    <a:pt x="846" y="150"/>
                  </a:lnTo>
                  <a:lnTo>
                    <a:pt x="840" y="144"/>
                  </a:lnTo>
                  <a:lnTo>
                    <a:pt x="816" y="150"/>
                  </a:lnTo>
                  <a:lnTo>
                    <a:pt x="810" y="150"/>
                  </a:lnTo>
                  <a:lnTo>
                    <a:pt x="798" y="102"/>
                  </a:lnTo>
                  <a:lnTo>
                    <a:pt x="756" y="84"/>
                  </a:lnTo>
                  <a:lnTo>
                    <a:pt x="720" y="84"/>
                  </a:lnTo>
                  <a:lnTo>
                    <a:pt x="720" y="66"/>
                  </a:lnTo>
                  <a:lnTo>
                    <a:pt x="714" y="48"/>
                  </a:lnTo>
                  <a:lnTo>
                    <a:pt x="720" y="48"/>
                  </a:lnTo>
                  <a:lnTo>
                    <a:pt x="726" y="42"/>
                  </a:lnTo>
                  <a:lnTo>
                    <a:pt x="726" y="30"/>
                  </a:lnTo>
                  <a:lnTo>
                    <a:pt x="720" y="30"/>
                  </a:lnTo>
                  <a:lnTo>
                    <a:pt x="708" y="24"/>
                  </a:lnTo>
                  <a:lnTo>
                    <a:pt x="702" y="18"/>
                  </a:lnTo>
                  <a:lnTo>
                    <a:pt x="696" y="18"/>
                  </a:lnTo>
                  <a:lnTo>
                    <a:pt x="690" y="0"/>
                  </a:lnTo>
                  <a:lnTo>
                    <a:pt x="642" y="0"/>
                  </a:lnTo>
                  <a:lnTo>
                    <a:pt x="630" y="6"/>
                  </a:lnTo>
                  <a:lnTo>
                    <a:pt x="600" y="6"/>
                  </a:lnTo>
                  <a:lnTo>
                    <a:pt x="600" y="18"/>
                  </a:lnTo>
                  <a:lnTo>
                    <a:pt x="594" y="24"/>
                  </a:lnTo>
                  <a:lnTo>
                    <a:pt x="558" y="24"/>
                  </a:lnTo>
                  <a:lnTo>
                    <a:pt x="546" y="18"/>
                  </a:lnTo>
                  <a:lnTo>
                    <a:pt x="516" y="18"/>
                  </a:lnTo>
                  <a:lnTo>
                    <a:pt x="510" y="30"/>
                  </a:lnTo>
                  <a:lnTo>
                    <a:pt x="498" y="36"/>
                  </a:lnTo>
                  <a:lnTo>
                    <a:pt x="492" y="42"/>
                  </a:lnTo>
                  <a:lnTo>
                    <a:pt x="486" y="54"/>
                  </a:lnTo>
                  <a:lnTo>
                    <a:pt x="492" y="60"/>
                  </a:lnTo>
                  <a:lnTo>
                    <a:pt x="492" y="72"/>
                  </a:lnTo>
                  <a:lnTo>
                    <a:pt x="486" y="78"/>
                  </a:lnTo>
                  <a:lnTo>
                    <a:pt x="468" y="78"/>
                  </a:lnTo>
                  <a:lnTo>
                    <a:pt x="462" y="72"/>
                  </a:lnTo>
                  <a:lnTo>
                    <a:pt x="438" y="72"/>
                  </a:lnTo>
                  <a:lnTo>
                    <a:pt x="426" y="78"/>
                  </a:lnTo>
                  <a:lnTo>
                    <a:pt x="420" y="78"/>
                  </a:lnTo>
                  <a:lnTo>
                    <a:pt x="420" y="66"/>
                  </a:lnTo>
                  <a:lnTo>
                    <a:pt x="414" y="60"/>
                  </a:lnTo>
                  <a:lnTo>
                    <a:pt x="396" y="60"/>
                  </a:lnTo>
                  <a:lnTo>
                    <a:pt x="390" y="66"/>
                  </a:lnTo>
                  <a:lnTo>
                    <a:pt x="390" y="72"/>
                  </a:lnTo>
                  <a:lnTo>
                    <a:pt x="378" y="60"/>
                  </a:lnTo>
                  <a:lnTo>
                    <a:pt x="366" y="66"/>
                  </a:lnTo>
                  <a:lnTo>
                    <a:pt x="360" y="60"/>
                  </a:lnTo>
                  <a:lnTo>
                    <a:pt x="342" y="66"/>
                  </a:lnTo>
                  <a:lnTo>
                    <a:pt x="336" y="54"/>
                  </a:lnTo>
                  <a:lnTo>
                    <a:pt x="324" y="66"/>
                  </a:lnTo>
                  <a:lnTo>
                    <a:pt x="306" y="54"/>
                  </a:lnTo>
                  <a:lnTo>
                    <a:pt x="300" y="60"/>
                  </a:lnTo>
                  <a:lnTo>
                    <a:pt x="282" y="48"/>
                  </a:lnTo>
                  <a:lnTo>
                    <a:pt x="258" y="42"/>
                  </a:lnTo>
                  <a:lnTo>
                    <a:pt x="222" y="42"/>
                  </a:lnTo>
                  <a:lnTo>
                    <a:pt x="216" y="36"/>
                  </a:lnTo>
                  <a:lnTo>
                    <a:pt x="216" y="30"/>
                  </a:lnTo>
                  <a:lnTo>
                    <a:pt x="168" y="30"/>
                  </a:lnTo>
                  <a:lnTo>
                    <a:pt x="162" y="36"/>
                  </a:lnTo>
                  <a:lnTo>
                    <a:pt x="150" y="42"/>
                  </a:lnTo>
                  <a:lnTo>
                    <a:pt x="114" y="42"/>
                  </a:lnTo>
                  <a:lnTo>
                    <a:pt x="114" y="48"/>
                  </a:lnTo>
                  <a:lnTo>
                    <a:pt x="96" y="66"/>
                  </a:lnTo>
                  <a:lnTo>
                    <a:pt x="78" y="66"/>
                  </a:lnTo>
                  <a:lnTo>
                    <a:pt x="66" y="60"/>
                  </a:lnTo>
                  <a:lnTo>
                    <a:pt x="72" y="78"/>
                  </a:lnTo>
                  <a:lnTo>
                    <a:pt x="90" y="96"/>
                  </a:lnTo>
                  <a:lnTo>
                    <a:pt x="90" y="102"/>
                  </a:lnTo>
                  <a:lnTo>
                    <a:pt x="102" y="108"/>
                  </a:lnTo>
                  <a:lnTo>
                    <a:pt x="108" y="114"/>
                  </a:lnTo>
                  <a:lnTo>
                    <a:pt x="102" y="126"/>
                  </a:lnTo>
                  <a:lnTo>
                    <a:pt x="108" y="132"/>
                  </a:lnTo>
                  <a:lnTo>
                    <a:pt x="108" y="138"/>
                  </a:lnTo>
                  <a:lnTo>
                    <a:pt x="114" y="144"/>
                  </a:lnTo>
                  <a:lnTo>
                    <a:pt x="108" y="150"/>
                  </a:lnTo>
                  <a:lnTo>
                    <a:pt x="102" y="150"/>
                  </a:lnTo>
                  <a:lnTo>
                    <a:pt x="96" y="156"/>
                  </a:lnTo>
                  <a:lnTo>
                    <a:pt x="84" y="156"/>
                  </a:lnTo>
                  <a:lnTo>
                    <a:pt x="30" y="204"/>
                  </a:lnTo>
                  <a:lnTo>
                    <a:pt x="30" y="246"/>
                  </a:lnTo>
                  <a:lnTo>
                    <a:pt x="42" y="258"/>
                  </a:lnTo>
                  <a:lnTo>
                    <a:pt x="18" y="258"/>
                  </a:lnTo>
                  <a:lnTo>
                    <a:pt x="18" y="270"/>
                  </a:lnTo>
                  <a:lnTo>
                    <a:pt x="12" y="276"/>
                  </a:lnTo>
                  <a:lnTo>
                    <a:pt x="12" y="282"/>
                  </a:lnTo>
                  <a:lnTo>
                    <a:pt x="6" y="288"/>
                  </a:lnTo>
                  <a:lnTo>
                    <a:pt x="0" y="288"/>
                  </a:lnTo>
                  <a:lnTo>
                    <a:pt x="0" y="306"/>
                  </a:lnTo>
                  <a:lnTo>
                    <a:pt x="6" y="306"/>
                  </a:lnTo>
                  <a:lnTo>
                    <a:pt x="24" y="32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24" name="Switzerland" descr="© INSCALE GmbH, 05.05.2010&#10;http://www.presentationload.com/">
              <a:extLst>
                <a:ext uri="{FF2B5EF4-FFF2-40B4-BE49-F238E27FC236}">
                  <a16:creationId xmlns:a16="http://schemas.microsoft.com/office/drawing/2014/main" id="{C68C8D41-2EF7-B443-B87B-2A784066D555}"/>
                </a:ext>
              </a:extLst>
            </p:cNvPr>
            <p:cNvSpPr>
              <a:spLocks/>
            </p:cNvSpPr>
            <p:nvPr/>
          </p:nvSpPr>
          <p:spPr bwMode="gray">
            <a:xfrm>
              <a:off x="5285199" y="2605884"/>
              <a:ext cx="118300" cy="65545"/>
            </a:xfrm>
            <a:custGeom>
              <a:avLst/>
              <a:gdLst>
                <a:gd name="T0" fmla="*/ 2147483647 w 288"/>
                <a:gd name="T1" fmla="*/ 2147483647 h 162"/>
                <a:gd name="T2" fmla="*/ 2147483647 w 288"/>
                <a:gd name="T3" fmla="*/ 2147483647 h 162"/>
                <a:gd name="T4" fmla="*/ 2147483647 w 288"/>
                <a:gd name="T5" fmla="*/ 2147483647 h 162"/>
                <a:gd name="T6" fmla="*/ 2147483647 w 288"/>
                <a:gd name="T7" fmla="*/ 2147483647 h 162"/>
                <a:gd name="T8" fmla="*/ 2147483647 w 288"/>
                <a:gd name="T9" fmla="*/ 2147483647 h 162"/>
                <a:gd name="T10" fmla="*/ 2147483647 w 288"/>
                <a:gd name="T11" fmla="*/ 2147483647 h 162"/>
                <a:gd name="T12" fmla="*/ 2147483647 w 288"/>
                <a:gd name="T13" fmla="*/ 2147483647 h 162"/>
                <a:gd name="T14" fmla="*/ 0 w 288"/>
                <a:gd name="T15" fmla="*/ 2147483647 h 162"/>
                <a:gd name="T16" fmla="*/ 2147483647 w 288"/>
                <a:gd name="T17" fmla="*/ 2147483647 h 162"/>
                <a:gd name="T18" fmla="*/ 2147483647 w 288"/>
                <a:gd name="T19" fmla="*/ 2147483647 h 162"/>
                <a:gd name="T20" fmla="*/ 2147483647 w 288"/>
                <a:gd name="T21" fmla="*/ 2147483647 h 162"/>
                <a:gd name="T22" fmla="*/ 2147483647 w 288"/>
                <a:gd name="T23" fmla="*/ 2147483647 h 162"/>
                <a:gd name="T24" fmla="*/ 2147483647 w 288"/>
                <a:gd name="T25" fmla="*/ 2147483647 h 162"/>
                <a:gd name="T26" fmla="*/ 2147483647 w 288"/>
                <a:gd name="T27" fmla="*/ 2147483647 h 162"/>
                <a:gd name="T28" fmla="*/ 2147483647 w 288"/>
                <a:gd name="T29" fmla="*/ 2147483647 h 162"/>
                <a:gd name="T30" fmla="*/ 2147483647 w 288"/>
                <a:gd name="T31" fmla="*/ 2147483647 h 162"/>
                <a:gd name="T32" fmla="*/ 2147483647 w 288"/>
                <a:gd name="T33" fmla="*/ 2147483647 h 162"/>
                <a:gd name="T34" fmla="*/ 2147483647 w 288"/>
                <a:gd name="T35" fmla="*/ 2147483647 h 162"/>
                <a:gd name="T36" fmla="*/ 2147483647 w 288"/>
                <a:gd name="T37" fmla="*/ 2147483647 h 162"/>
                <a:gd name="T38" fmla="*/ 2147483647 w 288"/>
                <a:gd name="T39" fmla="*/ 2147483647 h 162"/>
                <a:gd name="T40" fmla="*/ 2147483647 w 288"/>
                <a:gd name="T41" fmla="*/ 2147483647 h 162"/>
                <a:gd name="T42" fmla="*/ 2147483647 w 288"/>
                <a:gd name="T43" fmla="*/ 2147483647 h 162"/>
                <a:gd name="T44" fmla="*/ 2147483647 w 288"/>
                <a:gd name="T45" fmla="*/ 2147483647 h 162"/>
                <a:gd name="T46" fmla="*/ 2147483647 w 288"/>
                <a:gd name="T47" fmla="*/ 2147483647 h 162"/>
                <a:gd name="T48" fmla="*/ 2147483647 w 288"/>
                <a:gd name="T49" fmla="*/ 2147483647 h 162"/>
                <a:gd name="T50" fmla="*/ 2147483647 w 288"/>
                <a:gd name="T51" fmla="*/ 2147483647 h 162"/>
                <a:gd name="T52" fmla="*/ 2147483647 w 288"/>
                <a:gd name="T53" fmla="*/ 2147483647 h 162"/>
                <a:gd name="T54" fmla="*/ 2147483647 w 288"/>
                <a:gd name="T55" fmla="*/ 2147483647 h 162"/>
                <a:gd name="T56" fmla="*/ 2147483647 w 288"/>
                <a:gd name="T57" fmla="*/ 2147483647 h 162"/>
                <a:gd name="T58" fmla="*/ 2147483647 w 288"/>
                <a:gd name="T59" fmla="*/ 2147483647 h 162"/>
                <a:gd name="T60" fmla="*/ 2147483647 w 288"/>
                <a:gd name="T61" fmla="*/ 2147483647 h 162"/>
                <a:gd name="T62" fmla="*/ 2147483647 w 288"/>
                <a:gd name="T63" fmla="*/ 2147483647 h 162"/>
                <a:gd name="T64" fmla="*/ 2147483647 w 288"/>
                <a:gd name="T65" fmla="*/ 2147483647 h 162"/>
                <a:gd name="T66" fmla="*/ 2147483647 w 288"/>
                <a:gd name="T67" fmla="*/ 0 h 162"/>
                <a:gd name="T68" fmla="*/ 2147483647 w 288"/>
                <a:gd name="T69" fmla="*/ 2147483647 h 162"/>
                <a:gd name="T70" fmla="*/ 2147483647 w 288"/>
                <a:gd name="T71" fmla="*/ 2147483647 h 162"/>
                <a:gd name="T72" fmla="*/ 2147483647 w 288"/>
                <a:gd name="T73" fmla="*/ 2147483647 h 1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88"/>
                <a:gd name="T112" fmla="*/ 0 h 162"/>
                <a:gd name="T113" fmla="*/ 288 w 288"/>
                <a:gd name="T114" fmla="*/ 162 h 16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88" h="162">
                  <a:moveTo>
                    <a:pt x="132" y="24"/>
                  </a:moveTo>
                  <a:lnTo>
                    <a:pt x="96" y="24"/>
                  </a:lnTo>
                  <a:lnTo>
                    <a:pt x="90" y="42"/>
                  </a:lnTo>
                  <a:lnTo>
                    <a:pt x="72" y="30"/>
                  </a:lnTo>
                  <a:lnTo>
                    <a:pt x="66" y="42"/>
                  </a:lnTo>
                  <a:lnTo>
                    <a:pt x="60" y="48"/>
                  </a:lnTo>
                  <a:lnTo>
                    <a:pt x="54" y="60"/>
                  </a:lnTo>
                  <a:lnTo>
                    <a:pt x="48" y="66"/>
                  </a:lnTo>
                  <a:lnTo>
                    <a:pt x="30" y="66"/>
                  </a:lnTo>
                  <a:lnTo>
                    <a:pt x="30" y="78"/>
                  </a:lnTo>
                  <a:lnTo>
                    <a:pt x="18" y="90"/>
                  </a:lnTo>
                  <a:lnTo>
                    <a:pt x="12" y="102"/>
                  </a:lnTo>
                  <a:lnTo>
                    <a:pt x="0" y="108"/>
                  </a:lnTo>
                  <a:lnTo>
                    <a:pt x="6" y="120"/>
                  </a:lnTo>
                  <a:lnTo>
                    <a:pt x="0" y="126"/>
                  </a:lnTo>
                  <a:lnTo>
                    <a:pt x="0" y="132"/>
                  </a:lnTo>
                  <a:lnTo>
                    <a:pt x="6" y="132"/>
                  </a:lnTo>
                  <a:lnTo>
                    <a:pt x="30" y="108"/>
                  </a:lnTo>
                  <a:lnTo>
                    <a:pt x="48" y="108"/>
                  </a:lnTo>
                  <a:lnTo>
                    <a:pt x="54" y="114"/>
                  </a:lnTo>
                  <a:lnTo>
                    <a:pt x="48" y="138"/>
                  </a:lnTo>
                  <a:lnTo>
                    <a:pt x="60" y="150"/>
                  </a:lnTo>
                  <a:lnTo>
                    <a:pt x="60" y="156"/>
                  </a:lnTo>
                  <a:lnTo>
                    <a:pt x="72" y="156"/>
                  </a:lnTo>
                  <a:lnTo>
                    <a:pt x="84" y="144"/>
                  </a:lnTo>
                  <a:lnTo>
                    <a:pt x="96" y="144"/>
                  </a:lnTo>
                  <a:lnTo>
                    <a:pt x="108" y="156"/>
                  </a:lnTo>
                  <a:lnTo>
                    <a:pt x="114" y="156"/>
                  </a:lnTo>
                  <a:lnTo>
                    <a:pt x="132" y="138"/>
                  </a:lnTo>
                  <a:lnTo>
                    <a:pt x="132" y="120"/>
                  </a:lnTo>
                  <a:lnTo>
                    <a:pt x="138" y="114"/>
                  </a:lnTo>
                  <a:lnTo>
                    <a:pt x="150" y="114"/>
                  </a:lnTo>
                  <a:lnTo>
                    <a:pt x="156" y="120"/>
                  </a:lnTo>
                  <a:lnTo>
                    <a:pt x="156" y="126"/>
                  </a:lnTo>
                  <a:lnTo>
                    <a:pt x="162" y="132"/>
                  </a:lnTo>
                  <a:lnTo>
                    <a:pt x="162" y="138"/>
                  </a:lnTo>
                  <a:lnTo>
                    <a:pt x="168" y="138"/>
                  </a:lnTo>
                  <a:lnTo>
                    <a:pt x="192" y="162"/>
                  </a:lnTo>
                  <a:lnTo>
                    <a:pt x="192" y="144"/>
                  </a:lnTo>
                  <a:lnTo>
                    <a:pt x="204" y="132"/>
                  </a:lnTo>
                  <a:lnTo>
                    <a:pt x="210" y="108"/>
                  </a:lnTo>
                  <a:lnTo>
                    <a:pt x="222" y="126"/>
                  </a:lnTo>
                  <a:lnTo>
                    <a:pt x="240" y="120"/>
                  </a:lnTo>
                  <a:lnTo>
                    <a:pt x="258" y="132"/>
                  </a:lnTo>
                  <a:lnTo>
                    <a:pt x="264" y="120"/>
                  </a:lnTo>
                  <a:lnTo>
                    <a:pt x="252" y="108"/>
                  </a:lnTo>
                  <a:lnTo>
                    <a:pt x="252" y="102"/>
                  </a:lnTo>
                  <a:lnTo>
                    <a:pt x="276" y="102"/>
                  </a:lnTo>
                  <a:lnTo>
                    <a:pt x="282" y="84"/>
                  </a:lnTo>
                  <a:lnTo>
                    <a:pt x="288" y="84"/>
                  </a:lnTo>
                  <a:lnTo>
                    <a:pt x="288" y="78"/>
                  </a:lnTo>
                  <a:lnTo>
                    <a:pt x="276" y="66"/>
                  </a:lnTo>
                  <a:lnTo>
                    <a:pt x="270" y="66"/>
                  </a:lnTo>
                  <a:lnTo>
                    <a:pt x="252" y="84"/>
                  </a:lnTo>
                  <a:lnTo>
                    <a:pt x="246" y="84"/>
                  </a:lnTo>
                  <a:lnTo>
                    <a:pt x="246" y="66"/>
                  </a:lnTo>
                  <a:lnTo>
                    <a:pt x="210" y="66"/>
                  </a:lnTo>
                  <a:lnTo>
                    <a:pt x="210" y="60"/>
                  </a:lnTo>
                  <a:lnTo>
                    <a:pt x="216" y="48"/>
                  </a:lnTo>
                  <a:lnTo>
                    <a:pt x="222" y="42"/>
                  </a:lnTo>
                  <a:lnTo>
                    <a:pt x="228" y="42"/>
                  </a:lnTo>
                  <a:lnTo>
                    <a:pt x="228" y="30"/>
                  </a:lnTo>
                  <a:lnTo>
                    <a:pt x="216" y="30"/>
                  </a:lnTo>
                  <a:lnTo>
                    <a:pt x="210" y="18"/>
                  </a:lnTo>
                  <a:lnTo>
                    <a:pt x="192" y="12"/>
                  </a:lnTo>
                  <a:lnTo>
                    <a:pt x="180" y="12"/>
                  </a:lnTo>
                  <a:lnTo>
                    <a:pt x="174" y="6"/>
                  </a:lnTo>
                  <a:lnTo>
                    <a:pt x="162" y="0"/>
                  </a:lnTo>
                  <a:lnTo>
                    <a:pt x="156" y="0"/>
                  </a:lnTo>
                  <a:lnTo>
                    <a:pt x="150" y="6"/>
                  </a:lnTo>
                  <a:lnTo>
                    <a:pt x="150" y="18"/>
                  </a:lnTo>
                  <a:lnTo>
                    <a:pt x="156" y="24"/>
                  </a:lnTo>
                  <a:lnTo>
                    <a:pt x="150" y="18"/>
                  </a:lnTo>
                  <a:lnTo>
                    <a:pt x="132" y="2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26" name="France" descr="© INSCALE GmbH, 05.05.2010&#10;http://www.presentationload.com/">
              <a:extLst>
                <a:ext uri="{FF2B5EF4-FFF2-40B4-BE49-F238E27FC236}">
                  <a16:creationId xmlns:a16="http://schemas.microsoft.com/office/drawing/2014/main" id="{CAB0208A-4534-C741-9E56-BB8DFCB06AA6}"/>
                </a:ext>
              </a:extLst>
            </p:cNvPr>
            <p:cNvSpPr>
              <a:spLocks noEditPoints="1"/>
            </p:cNvSpPr>
            <p:nvPr/>
          </p:nvSpPr>
          <p:spPr bwMode="gray">
            <a:xfrm>
              <a:off x="5005439" y="2498776"/>
              <a:ext cx="372482" cy="321326"/>
            </a:xfrm>
            <a:custGeom>
              <a:avLst/>
              <a:gdLst>
                <a:gd name="T0" fmla="*/ 2147483647 w 230"/>
                <a:gd name="T1" fmla="*/ 2147483647 h 198"/>
                <a:gd name="T2" fmla="*/ 2147483647 w 230"/>
                <a:gd name="T3" fmla="*/ 2147483647 h 198"/>
                <a:gd name="T4" fmla="*/ 2147483647 w 230"/>
                <a:gd name="T5" fmla="*/ 2147483647 h 198"/>
                <a:gd name="T6" fmla="*/ 2147483647 w 230"/>
                <a:gd name="T7" fmla="*/ 2147483647 h 198"/>
                <a:gd name="T8" fmla="*/ 2147483647 w 230"/>
                <a:gd name="T9" fmla="*/ 2147483647 h 198"/>
                <a:gd name="T10" fmla="*/ 2147483647 w 230"/>
                <a:gd name="T11" fmla="*/ 2147483647 h 198"/>
                <a:gd name="T12" fmla="*/ 2147483647 w 230"/>
                <a:gd name="T13" fmla="*/ 2147483647 h 198"/>
                <a:gd name="T14" fmla="*/ 2147483647 w 230"/>
                <a:gd name="T15" fmla="*/ 2147483647 h 198"/>
                <a:gd name="T16" fmla="*/ 2147483647 w 230"/>
                <a:gd name="T17" fmla="*/ 2147483647 h 198"/>
                <a:gd name="T18" fmla="*/ 2147483647 w 230"/>
                <a:gd name="T19" fmla="*/ 2147483647 h 198"/>
                <a:gd name="T20" fmla="*/ 2147483647 w 230"/>
                <a:gd name="T21" fmla="*/ 2147483647 h 198"/>
                <a:gd name="T22" fmla="*/ 2147483647 w 230"/>
                <a:gd name="T23" fmla="*/ 2147483647 h 198"/>
                <a:gd name="T24" fmla="*/ 2147483647 w 230"/>
                <a:gd name="T25" fmla="*/ 2147483647 h 198"/>
                <a:gd name="T26" fmla="*/ 2147483647 w 230"/>
                <a:gd name="T27" fmla="*/ 2147483647 h 198"/>
                <a:gd name="T28" fmla="*/ 2147483647 w 230"/>
                <a:gd name="T29" fmla="*/ 2147483647 h 198"/>
                <a:gd name="T30" fmla="*/ 2147483647 w 230"/>
                <a:gd name="T31" fmla="*/ 2147483647 h 198"/>
                <a:gd name="T32" fmla="*/ 2147483647 w 230"/>
                <a:gd name="T33" fmla="*/ 2147483647 h 198"/>
                <a:gd name="T34" fmla="*/ 2147483647 w 230"/>
                <a:gd name="T35" fmla="*/ 2147483647 h 198"/>
                <a:gd name="T36" fmla="*/ 2147483647 w 230"/>
                <a:gd name="T37" fmla="*/ 2147483647 h 198"/>
                <a:gd name="T38" fmla="*/ 2147483647 w 230"/>
                <a:gd name="T39" fmla="*/ 2147483647 h 198"/>
                <a:gd name="T40" fmla="*/ 2147483647 w 230"/>
                <a:gd name="T41" fmla="*/ 2147483647 h 198"/>
                <a:gd name="T42" fmla="*/ 2147483647 w 230"/>
                <a:gd name="T43" fmla="*/ 2147483647 h 198"/>
                <a:gd name="T44" fmla="*/ 2147483647 w 230"/>
                <a:gd name="T45" fmla="*/ 2147483647 h 198"/>
                <a:gd name="T46" fmla="*/ 2147483647 w 230"/>
                <a:gd name="T47" fmla="*/ 2147483647 h 198"/>
                <a:gd name="T48" fmla="*/ 2147483647 w 230"/>
                <a:gd name="T49" fmla="*/ 2147483647 h 198"/>
                <a:gd name="T50" fmla="*/ 2147483647 w 230"/>
                <a:gd name="T51" fmla="*/ 2147483647 h 198"/>
                <a:gd name="T52" fmla="*/ 2147483647 w 230"/>
                <a:gd name="T53" fmla="*/ 2147483647 h 198"/>
                <a:gd name="T54" fmla="*/ 2147483647 w 230"/>
                <a:gd name="T55" fmla="*/ 2147483647 h 198"/>
                <a:gd name="T56" fmla="*/ 2147483647 w 230"/>
                <a:gd name="T57" fmla="*/ 2147483647 h 198"/>
                <a:gd name="T58" fmla="*/ 2147483647 w 230"/>
                <a:gd name="T59" fmla="*/ 2147483647 h 198"/>
                <a:gd name="T60" fmla="*/ 2147483647 w 230"/>
                <a:gd name="T61" fmla="*/ 2147483647 h 198"/>
                <a:gd name="T62" fmla="*/ 2147483647 w 230"/>
                <a:gd name="T63" fmla="*/ 2147483647 h 198"/>
                <a:gd name="T64" fmla="*/ 2147483647 w 230"/>
                <a:gd name="T65" fmla="*/ 2147483647 h 198"/>
                <a:gd name="T66" fmla="*/ 2147483647 w 230"/>
                <a:gd name="T67" fmla="*/ 2147483647 h 198"/>
                <a:gd name="T68" fmla="*/ 2147483647 w 230"/>
                <a:gd name="T69" fmla="*/ 2147483647 h 198"/>
                <a:gd name="T70" fmla="*/ 2147483647 w 230"/>
                <a:gd name="T71" fmla="*/ 2147483647 h 198"/>
                <a:gd name="T72" fmla="*/ 2147483647 w 230"/>
                <a:gd name="T73" fmla="*/ 2147483647 h 198"/>
                <a:gd name="T74" fmla="*/ 2147483647 w 230"/>
                <a:gd name="T75" fmla="*/ 2147483647 h 198"/>
                <a:gd name="T76" fmla="*/ 2147483647 w 230"/>
                <a:gd name="T77" fmla="*/ 2147483647 h 198"/>
                <a:gd name="T78" fmla="*/ 2147483647 w 230"/>
                <a:gd name="T79" fmla="*/ 2147483647 h 198"/>
                <a:gd name="T80" fmla="*/ 2147483647 w 230"/>
                <a:gd name="T81" fmla="*/ 2147483647 h 198"/>
                <a:gd name="T82" fmla="*/ 2147483647 w 230"/>
                <a:gd name="T83" fmla="*/ 2147483647 h 198"/>
                <a:gd name="T84" fmla="*/ 2147483647 w 230"/>
                <a:gd name="T85" fmla="*/ 2147483647 h 198"/>
                <a:gd name="T86" fmla="*/ 2147483647 w 230"/>
                <a:gd name="T87" fmla="*/ 2147483647 h 198"/>
                <a:gd name="T88" fmla="*/ 2147483647 w 230"/>
                <a:gd name="T89" fmla="*/ 2147483647 h 198"/>
                <a:gd name="T90" fmla="*/ 2147483647 w 230"/>
                <a:gd name="T91" fmla="*/ 2147483647 h 198"/>
                <a:gd name="T92" fmla="*/ 2147483647 w 230"/>
                <a:gd name="T93" fmla="*/ 2147483647 h 198"/>
                <a:gd name="T94" fmla="*/ 2147483647 w 230"/>
                <a:gd name="T95" fmla="*/ 2147483647 h 198"/>
                <a:gd name="T96" fmla="*/ 2147483647 w 230"/>
                <a:gd name="T97" fmla="*/ 2147483647 h 198"/>
                <a:gd name="T98" fmla="*/ 2147483647 w 230"/>
                <a:gd name="T99" fmla="*/ 2147483647 h 198"/>
                <a:gd name="T100" fmla="*/ 2147483647 w 230"/>
                <a:gd name="T101" fmla="*/ 2147483647 h 198"/>
                <a:gd name="T102" fmla="*/ 2147483647 w 230"/>
                <a:gd name="T103" fmla="*/ 2147483647 h 198"/>
                <a:gd name="T104" fmla="*/ 2147483647 w 230"/>
                <a:gd name="T105" fmla="*/ 2147483647 h 198"/>
                <a:gd name="T106" fmla="*/ 2147483647 w 230"/>
                <a:gd name="T107" fmla="*/ 2147483647 h 198"/>
                <a:gd name="T108" fmla="*/ 2147483647 w 230"/>
                <a:gd name="T109" fmla="*/ 2147483647 h 198"/>
                <a:gd name="T110" fmla="*/ 2147483647 w 230"/>
                <a:gd name="T111" fmla="*/ 2147483647 h 198"/>
                <a:gd name="T112" fmla="*/ 2147483647 w 230"/>
                <a:gd name="T113" fmla="*/ 2147483647 h 198"/>
                <a:gd name="T114" fmla="*/ 2147483647 w 230"/>
                <a:gd name="T115" fmla="*/ 2147483647 h 198"/>
                <a:gd name="T116" fmla="*/ 2147483647 w 230"/>
                <a:gd name="T117" fmla="*/ 2147483647 h 198"/>
                <a:gd name="T118" fmla="*/ 2147483647 w 230"/>
                <a:gd name="T119" fmla="*/ 2147483647 h 198"/>
                <a:gd name="T120" fmla="*/ 2147483647 w 230"/>
                <a:gd name="T121" fmla="*/ 2147483647 h 19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30"/>
                <a:gd name="T184" fmla="*/ 0 h 198"/>
                <a:gd name="T185" fmla="*/ 230 w 230"/>
                <a:gd name="T186" fmla="*/ 198 h 19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30" h="198">
                  <a:moveTo>
                    <a:pt x="230" y="172"/>
                  </a:moveTo>
                  <a:lnTo>
                    <a:pt x="230" y="172"/>
                  </a:lnTo>
                  <a:lnTo>
                    <a:pt x="230" y="166"/>
                  </a:lnTo>
                  <a:lnTo>
                    <a:pt x="228" y="166"/>
                  </a:lnTo>
                  <a:lnTo>
                    <a:pt x="224" y="168"/>
                  </a:lnTo>
                  <a:lnTo>
                    <a:pt x="224" y="170"/>
                  </a:lnTo>
                  <a:lnTo>
                    <a:pt x="220" y="172"/>
                  </a:lnTo>
                  <a:lnTo>
                    <a:pt x="218" y="174"/>
                  </a:lnTo>
                  <a:lnTo>
                    <a:pt x="216" y="178"/>
                  </a:lnTo>
                  <a:lnTo>
                    <a:pt x="216" y="182"/>
                  </a:lnTo>
                  <a:lnTo>
                    <a:pt x="218" y="186"/>
                  </a:lnTo>
                  <a:lnTo>
                    <a:pt x="218" y="190"/>
                  </a:lnTo>
                  <a:lnTo>
                    <a:pt x="218" y="192"/>
                  </a:lnTo>
                  <a:lnTo>
                    <a:pt x="218" y="194"/>
                  </a:lnTo>
                  <a:lnTo>
                    <a:pt x="222" y="196"/>
                  </a:lnTo>
                  <a:lnTo>
                    <a:pt x="224" y="198"/>
                  </a:lnTo>
                  <a:lnTo>
                    <a:pt x="230" y="192"/>
                  </a:lnTo>
                  <a:lnTo>
                    <a:pt x="230" y="186"/>
                  </a:lnTo>
                  <a:lnTo>
                    <a:pt x="228" y="186"/>
                  </a:lnTo>
                  <a:lnTo>
                    <a:pt x="230" y="184"/>
                  </a:lnTo>
                  <a:lnTo>
                    <a:pt x="230" y="172"/>
                  </a:lnTo>
                  <a:close/>
                  <a:moveTo>
                    <a:pt x="198" y="40"/>
                  </a:moveTo>
                  <a:lnTo>
                    <a:pt x="198" y="40"/>
                  </a:lnTo>
                  <a:lnTo>
                    <a:pt x="196" y="40"/>
                  </a:lnTo>
                  <a:lnTo>
                    <a:pt x="192" y="40"/>
                  </a:lnTo>
                  <a:lnTo>
                    <a:pt x="190" y="40"/>
                  </a:lnTo>
                  <a:lnTo>
                    <a:pt x="184" y="40"/>
                  </a:lnTo>
                  <a:lnTo>
                    <a:pt x="184" y="34"/>
                  </a:lnTo>
                  <a:lnTo>
                    <a:pt x="182" y="34"/>
                  </a:lnTo>
                  <a:lnTo>
                    <a:pt x="182" y="32"/>
                  </a:lnTo>
                  <a:lnTo>
                    <a:pt x="178" y="30"/>
                  </a:lnTo>
                  <a:lnTo>
                    <a:pt x="174" y="34"/>
                  </a:lnTo>
                  <a:lnTo>
                    <a:pt x="172" y="32"/>
                  </a:lnTo>
                  <a:lnTo>
                    <a:pt x="166" y="32"/>
                  </a:lnTo>
                  <a:lnTo>
                    <a:pt x="164" y="28"/>
                  </a:lnTo>
                  <a:lnTo>
                    <a:pt x="162" y="28"/>
                  </a:lnTo>
                  <a:lnTo>
                    <a:pt x="158" y="28"/>
                  </a:lnTo>
                  <a:lnTo>
                    <a:pt x="156" y="28"/>
                  </a:lnTo>
                  <a:lnTo>
                    <a:pt x="156" y="22"/>
                  </a:lnTo>
                  <a:lnTo>
                    <a:pt x="152" y="24"/>
                  </a:lnTo>
                  <a:lnTo>
                    <a:pt x="146" y="24"/>
                  </a:lnTo>
                  <a:lnTo>
                    <a:pt x="146" y="18"/>
                  </a:lnTo>
                  <a:lnTo>
                    <a:pt x="144" y="16"/>
                  </a:lnTo>
                  <a:lnTo>
                    <a:pt x="142" y="14"/>
                  </a:lnTo>
                  <a:lnTo>
                    <a:pt x="136" y="14"/>
                  </a:lnTo>
                  <a:lnTo>
                    <a:pt x="132" y="12"/>
                  </a:lnTo>
                  <a:lnTo>
                    <a:pt x="126" y="10"/>
                  </a:lnTo>
                  <a:lnTo>
                    <a:pt x="126" y="6"/>
                  </a:lnTo>
                  <a:lnTo>
                    <a:pt x="126" y="0"/>
                  </a:lnTo>
                  <a:lnTo>
                    <a:pt x="118" y="0"/>
                  </a:lnTo>
                  <a:lnTo>
                    <a:pt x="114" y="2"/>
                  </a:lnTo>
                  <a:lnTo>
                    <a:pt x="112" y="2"/>
                  </a:lnTo>
                  <a:lnTo>
                    <a:pt x="110" y="4"/>
                  </a:lnTo>
                  <a:lnTo>
                    <a:pt x="104" y="4"/>
                  </a:lnTo>
                  <a:lnTo>
                    <a:pt x="104" y="6"/>
                  </a:lnTo>
                  <a:lnTo>
                    <a:pt x="104" y="8"/>
                  </a:lnTo>
                  <a:lnTo>
                    <a:pt x="104" y="12"/>
                  </a:lnTo>
                  <a:lnTo>
                    <a:pt x="106" y="14"/>
                  </a:lnTo>
                  <a:lnTo>
                    <a:pt x="106" y="20"/>
                  </a:lnTo>
                  <a:lnTo>
                    <a:pt x="104" y="22"/>
                  </a:lnTo>
                  <a:lnTo>
                    <a:pt x="98" y="24"/>
                  </a:lnTo>
                  <a:lnTo>
                    <a:pt x="92" y="24"/>
                  </a:lnTo>
                  <a:lnTo>
                    <a:pt x="82" y="32"/>
                  </a:lnTo>
                  <a:lnTo>
                    <a:pt x="86" y="34"/>
                  </a:lnTo>
                  <a:lnTo>
                    <a:pt x="84" y="34"/>
                  </a:lnTo>
                  <a:lnTo>
                    <a:pt x="82" y="34"/>
                  </a:lnTo>
                  <a:lnTo>
                    <a:pt x="76" y="38"/>
                  </a:lnTo>
                  <a:lnTo>
                    <a:pt x="68" y="38"/>
                  </a:lnTo>
                  <a:lnTo>
                    <a:pt x="66" y="36"/>
                  </a:lnTo>
                  <a:lnTo>
                    <a:pt x="60" y="30"/>
                  </a:lnTo>
                  <a:lnTo>
                    <a:pt x="58" y="30"/>
                  </a:lnTo>
                  <a:lnTo>
                    <a:pt x="56" y="28"/>
                  </a:lnTo>
                  <a:lnTo>
                    <a:pt x="52" y="28"/>
                  </a:lnTo>
                  <a:lnTo>
                    <a:pt x="52" y="30"/>
                  </a:lnTo>
                  <a:lnTo>
                    <a:pt x="52" y="34"/>
                  </a:lnTo>
                  <a:lnTo>
                    <a:pt x="54" y="34"/>
                  </a:lnTo>
                  <a:lnTo>
                    <a:pt x="56" y="38"/>
                  </a:lnTo>
                  <a:lnTo>
                    <a:pt x="58" y="40"/>
                  </a:lnTo>
                  <a:lnTo>
                    <a:pt x="58" y="46"/>
                  </a:lnTo>
                  <a:lnTo>
                    <a:pt x="56" y="48"/>
                  </a:lnTo>
                  <a:lnTo>
                    <a:pt x="54" y="48"/>
                  </a:lnTo>
                  <a:lnTo>
                    <a:pt x="48" y="48"/>
                  </a:lnTo>
                  <a:lnTo>
                    <a:pt x="38" y="48"/>
                  </a:lnTo>
                  <a:lnTo>
                    <a:pt x="38" y="54"/>
                  </a:lnTo>
                  <a:lnTo>
                    <a:pt x="36" y="52"/>
                  </a:lnTo>
                  <a:lnTo>
                    <a:pt x="34" y="48"/>
                  </a:lnTo>
                  <a:lnTo>
                    <a:pt x="32" y="48"/>
                  </a:lnTo>
                  <a:lnTo>
                    <a:pt x="30" y="46"/>
                  </a:lnTo>
                  <a:lnTo>
                    <a:pt x="26" y="46"/>
                  </a:lnTo>
                  <a:lnTo>
                    <a:pt x="24" y="48"/>
                  </a:lnTo>
                  <a:lnTo>
                    <a:pt x="22" y="48"/>
                  </a:lnTo>
                  <a:lnTo>
                    <a:pt x="20" y="48"/>
                  </a:lnTo>
                  <a:lnTo>
                    <a:pt x="16" y="48"/>
                  </a:lnTo>
                  <a:lnTo>
                    <a:pt x="12" y="50"/>
                  </a:lnTo>
                  <a:lnTo>
                    <a:pt x="8" y="50"/>
                  </a:lnTo>
                  <a:lnTo>
                    <a:pt x="6" y="52"/>
                  </a:lnTo>
                  <a:lnTo>
                    <a:pt x="4" y="54"/>
                  </a:lnTo>
                  <a:lnTo>
                    <a:pt x="6" y="56"/>
                  </a:lnTo>
                  <a:lnTo>
                    <a:pt x="8" y="56"/>
                  </a:lnTo>
                  <a:lnTo>
                    <a:pt x="10" y="58"/>
                  </a:lnTo>
                  <a:lnTo>
                    <a:pt x="10" y="60"/>
                  </a:lnTo>
                  <a:lnTo>
                    <a:pt x="6" y="60"/>
                  </a:lnTo>
                  <a:lnTo>
                    <a:pt x="2" y="60"/>
                  </a:lnTo>
                  <a:lnTo>
                    <a:pt x="0" y="60"/>
                  </a:lnTo>
                  <a:lnTo>
                    <a:pt x="0" y="62"/>
                  </a:lnTo>
                  <a:lnTo>
                    <a:pt x="6" y="66"/>
                  </a:lnTo>
                  <a:lnTo>
                    <a:pt x="12" y="66"/>
                  </a:lnTo>
                  <a:lnTo>
                    <a:pt x="12" y="64"/>
                  </a:lnTo>
                  <a:lnTo>
                    <a:pt x="26" y="72"/>
                  </a:lnTo>
                  <a:lnTo>
                    <a:pt x="32" y="72"/>
                  </a:lnTo>
                  <a:lnTo>
                    <a:pt x="38" y="76"/>
                  </a:lnTo>
                  <a:lnTo>
                    <a:pt x="48" y="76"/>
                  </a:lnTo>
                  <a:lnTo>
                    <a:pt x="40" y="80"/>
                  </a:lnTo>
                  <a:lnTo>
                    <a:pt x="42" y="84"/>
                  </a:lnTo>
                  <a:lnTo>
                    <a:pt x="44" y="86"/>
                  </a:lnTo>
                  <a:lnTo>
                    <a:pt x="46" y="92"/>
                  </a:lnTo>
                  <a:lnTo>
                    <a:pt x="52" y="96"/>
                  </a:lnTo>
                  <a:lnTo>
                    <a:pt x="58" y="96"/>
                  </a:lnTo>
                  <a:lnTo>
                    <a:pt x="58" y="106"/>
                  </a:lnTo>
                  <a:lnTo>
                    <a:pt x="62" y="114"/>
                  </a:lnTo>
                  <a:lnTo>
                    <a:pt x="66" y="124"/>
                  </a:lnTo>
                  <a:lnTo>
                    <a:pt x="58" y="114"/>
                  </a:lnTo>
                  <a:lnTo>
                    <a:pt x="58" y="118"/>
                  </a:lnTo>
                  <a:lnTo>
                    <a:pt x="56" y="120"/>
                  </a:lnTo>
                  <a:lnTo>
                    <a:pt x="56" y="132"/>
                  </a:lnTo>
                  <a:lnTo>
                    <a:pt x="54" y="134"/>
                  </a:lnTo>
                  <a:lnTo>
                    <a:pt x="52" y="144"/>
                  </a:lnTo>
                  <a:lnTo>
                    <a:pt x="52" y="146"/>
                  </a:lnTo>
                  <a:lnTo>
                    <a:pt x="50" y="150"/>
                  </a:lnTo>
                  <a:lnTo>
                    <a:pt x="50" y="152"/>
                  </a:lnTo>
                  <a:lnTo>
                    <a:pt x="48" y="152"/>
                  </a:lnTo>
                  <a:lnTo>
                    <a:pt x="48" y="154"/>
                  </a:lnTo>
                  <a:lnTo>
                    <a:pt x="46" y="156"/>
                  </a:lnTo>
                  <a:lnTo>
                    <a:pt x="44" y="158"/>
                  </a:lnTo>
                  <a:lnTo>
                    <a:pt x="46" y="160"/>
                  </a:lnTo>
                  <a:lnTo>
                    <a:pt x="46" y="158"/>
                  </a:lnTo>
                  <a:lnTo>
                    <a:pt x="48" y="158"/>
                  </a:lnTo>
                  <a:lnTo>
                    <a:pt x="52" y="160"/>
                  </a:lnTo>
                  <a:lnTo>
                    <a:pt x="52" y="162"/>
                  </a:lnTo>
                  <a:lnTo>
                    <a:pt x="50" y="164"/>
                  </a:lnTo>
                  <a:lnTo>
                    <a:pt x="60" y="164"/>
                  </a:lnTo>
                  <a:lnTo>
                    <a:pt x="64" y="168"/>
                  </a:lnTo>
                  <a:lnTo>
                    <a:pt x="66" y="166"/>
                  </a:lnTo>
                  <a:lnTo>
                    <a:pt x="68" y="166"/>
                  </a:lnTo>
                  <a:lnTo>
                    <a:pt x="72" y="170"/>
                  </a:lnTo>
                  <a:lnTo>
                    <a:pt x="78" y="170"/>
                  </a:lnTo>
                  <a:lnTo>
                    <a:pt x="78" y="172"/>
                  </a:lnTo>
                  <a:lnTo>
                    <a:pt x="84" y="172"/>
                  </a:lnTo>
                  <a:lnTo>
                    <a:pt x="84" y="168"/>
                  </a:lnTo>
                  <a:lnTo>
                    <a:pt x="86" y="166"/>
                  </a:lnTo>
                  <a:lnTo>
                    <a:pt x="90" y="166"/>
                  </a:lnTo>
                  <a:lnTo>
                    <a:pt x="92" y="168"/>
                  </a:lnTo>
                  <a:lnTo>
                    <a:pt x="92" y="170"/>
                  </a:lnTo>
                  <a:lnTo>
                    <a:pt x="96" y="170"/>
                  </a:lnTo>
                  <a:lnTo>
                    <a:pt x="96" y="172"/>
                  </a:lnTo>
                  <a:lnTo>
                    <a:pt x="104" y="172"/>
                  </a:lnTo>
                  <a:lnTo>
                    <a:pt x="104" y="174"/>
                  </a:lnTo>
                  <a:lnTo>
                    <a:pt x="104" y="176"/>
                  </a:lnTo>
                  <a:lnTo>
                    <a:pt x="112" y="176"/>
                  </a:lnTo>
                  <a:lnTo>
                    <a:pt x="112" y="178"/>
                  </a:lnTo>
                  <a:lnTo>
                    <a:pt x="118" y="178"/>
                  </a:lnTo>
                  <a:lnTo>
                    <a:pt x="118" y="176"/>
                  </a:lnTo>
                  <a:lnTo>
                    <a:pt x="118" y="174"/>
                  </a:lnTo>
                  <a:lnTo>
                    <a:pt x="122" y="174"/>
                  </a:lnTo>
                  <a:lnTo>
                    <a:pt x="122" y="170"/>
                  </a:lnTo>
                  <a:lnTo>
                    <a:pt x="126" y="164"/>
                  </a:lnTo>
                  <a:lnTo>
                    <a:pt x="130" y="160"/>
                  </a:lnTo>
                  <a:lnTo>
                    <a:pt x="132" y="158"/>
                  </a:lnTo>
                  <a:lnTo>
                    <a:pt x="134" y="156"/>
                  </a:lnTo>
                  <a:lnTo>
                    <a:pt x="138" y="154"/>
                  </a:lnTo>
                  <a:lnTo>
                    <a:pt x="140" y="152"/>
                  </a:lnTo>
                  <a:lnTo>
                    <a:pt x="144" y="152"/>
                  </a:lnTo>
                  <a:lnTo>
                    <a:pt x="146" y="154"/>
                  </a:lnTo>
                  <a:lnTo>
                    <a:pt x="150" y="154"/>
                  </a:lnTo>
                  <a:lnTo>
                    <a:pt x="152" y="156"/>
                  </a:lnTo>
                  <a:lnTo>
                    <a:pt x="162" y="156"/>
                  </a:lnTo>
                  <a:lnTo>
                    <a:pt x="166" y="160"/>
                  </a:lnTo>
                  <a:lnTo>
                    <a:pt x="166" y="162"/>
                  </a:lnTo>
                  <a:lnTo>
                    <a:pt x="170" y="162"/>
                  </a:lnTo>
                  <a:lnTo>
                    <a:pt x="172" y="164"/>
                  </a:lnTo>
                  <a:lnTo>
                    <a:pt x="178" y="164"/>
                  </a:lnTo>
                  <a:lnTo>
                    <a:pt x="182" y="162"/>
                  </a:lnTo>
                  <a:lnTo>
                    <a:pt x="184" y="160"/>
                  </a:lnTo>
                  <a:lnTo>
                    <a:pt x="186" y="154"/>
                  </a:lnTo>
                  <a:lnTo>
                    <a:pt x="192" y="150"/>
                  </a:lnTo>
                  <a:lnTo>
                    <a:pt x="196" y="150"/>
                  </a:lnTo>
                  <a:lnTo>
                    <a:pt x="196" y="148"/>
                  </a:lnTo>
                  <a:lnTo>
                    <a:pt x="200" y="144"/>
                  </a:lnTo>
                  <a:lnTo>
                    <a:pt x="200" y="142"/>
                  </a:lnTo>
                  <a:lnTo>
                    <a:pt x="198" y="140"/>
                  </a:lnTo>
                  <a:lnTo>
                    <a:pt x="192" y="140"/>
                  </a:lnTo>
                  <a:lnTo>
                    <a:pt x="188" y="138"/>
                  </a:lnTo>
                  <a:lnTo>
                    <a:pt x="186" y="136"/>
                  </a:lnTo>
                  <a:lnTo>
                    <a:pt x="186" y="134"/>
                  </a:lnTo>
                  <a:lnTo>
                    <a:pt x="188" y="132"/>
                  </a:lnTo>
                  <a:lnTo>
                    <a:pt x="190" y="130"/>
                  </a:lnTo>
                  <a:lnTo>
                    <a:pt x="190" y="126"/>
                  </a:lnTo>
                  <a:lnTo>
                    <a:pt x="188" y="126"/>
                  </a:lnTo>
                  <a:lnTo>
                    <a:pt x="184" y="126"/>
                  </a:lnTo>
                  <a:lnTo>
                    <a:pt x="182" y="120"/>
                  </a:lnTo>
                  <a:lnTo>
                    <a:pt x="188" y="120"/>
                  </a:lnTo>
                  <a:lnTo>
                    <a:pt x="192" y="116"/>
                  </a:lnTo>
                  <a:lnTo>
                    <a:pt x="192" y="114"/>
                  </a:lnTo>
                  <a:lnTo>
                    <a:pt x="186" y="108"/>
                  </a:lnTo>
                  <a:lnTo>
                    <a:pt x="188" y="106"/>
                  </a:lnTo>
                  <a:lnTo>
                    <a:pt x="190" y="106"/>
                  </a:lnTo>
                  <a:lnTo>
                    <a:pt x="190" y="104"/>
                  </a:lnTo>
                  <a:lnTo>
                    <a:pt x="186" y="100"/>
                  </a:lnTo>
                  <a:lnTo>
                    <a:pt x="188" y="94"/>
                  </a:lnTo>
                  <a:lnTo>
                    <a:pt x="186" y="94"/>
                  </a:lnTo>
                  <a:lnTo>
                    <a:pt x="182" y="94"/>
                  </a:lnTo>
                  <a:lnTo>
                    <a:pt x="176" y="100"/>
                  </a:lnTo>
                  <a:lnTo>
                    <a:pt x="174" y="100"/>
                  </a:lnTo>
                  <a:lnTo>
                    <a:pt x="174" y="98"/>
                  </a:lnTo>
                  <a:lnTo>
                    <a:pt x="176" y="96"/>
                  </a:lnTo>
                  <a:lnTo>
                    <a:pt x="174" y="94"/>
                  </a:lnTo>
                  <a:lnTo>
                    <a:pt x="178" y="92"/>
                  </a:lnTo>
                  <a:lnTo>
                    <a:pt x="178" y="88"/>
                  </a:lnTo>
                  <a:lnTo>
                    <a:pt x="182" y="86"/>
                  </a:lnTo>
                  <a:lnTo>
                    <a:pt x="182" y="82"/>
                  </a:lnTo>
                  <a:lnTo>
                    <a:pt x="186" y="82"/>
                  </a:lnTo>
                  <a:lnTo>
                    <a:pt x="188" y="80"/>
                  </a:lnTo>
                  <a:lnTo>
                    <a:pt x="190" y="78"/>
                  </a:lnTo>
                  <a:lnTo>
                    <a:pt x="192" y="76"/>
                  </a:lnTo>
                  <a:lnTo>
                    <a:pt x="192" y="74"/>
                  </a:lnTo>
                  <a:lnTo>
                    <a:pt x="198" y="76"/>
                  </a:lnTo>
                  <a:lnTo>
                    <a:pt x="198" y="72"/>
                  </a:lnTo>
                  <a:lnTo>
                    <a:pt x="198" y="60"/>
                  </a:lnTo>
                  <a:lnTo>
                    <a:pt x="200" y="58"/>
                  </a:lnTo>
                  <a:lnTo>
                    <a:pt x="202" y="56"/>
                  </a:lnTo>
                  <a:lnTo>
                    <a:pt x="204" y="54"/>
                  </a:lnTo>
                  <a:lnTo>
                    <a:pt x="204" y="50"/>
                  </a:lnTo>
                  <a:lnTo>
                    <a:pt x="208" y="46"/>
                  </a:lnTo>
                  <a:lnTo>
                    <a:pt x="210" y="42"/>
                  </a:lnTo>
                  <a:lnTo>
                    <a:pt x="204" y="40"/>
                  </a:lnTo>
                  <a:lnTo>
                    <a:pt x="198" y="4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27" name="China" descr="© INSCALE GmbH, 05.05.2010&#10;http://www.presentationload.com/">
              <a:extLst>
                <a:ext uri="{FF2B5EF4-FFF2-40B4-BE49-F238E27FC236}">
                  <a16:creationId xmlns:a16="http://schemas.microsoft.com/office/drawing/2014/main" id="{92314363-8148-AB4F-A0A6-E613DC448200}"/>
                </a:ext>
              </a:extLst>
            </p:cNvPr>
            <p:cNvSpPr>
              <a:spLocks noEditPoints="1"/>
            </p:cNvSpPr>
            <p:nvPr/>
          </p:nvSpPr>
          <p:spPr bwMode="gray">
            <a:xfrm>
              <a:off x="7102846" y="2422042"/>
              <a:ext cx="1496322" cy="1155814"/>
            </a:xfrm>
            <a:custGeom>
              <a:avLst/>
              <a:gdLst>
                <a:gd name="T0" fmla="*/ 2147483647 w 3660"/>
                <a:gd name="T1" fmla="*/ 2147483647 h 2826"/>
                <a:gd name="T2" fmla="*/ 2147483647 w 3660"/>
                <a:gd name="T3" fmla="*/ 2147483647 h 2826"/>
                <a:gd name="T4" fmla="*/ 2147483647 w 3660"/>
                <a:gd name="T5" fmla="*/ 2147483647 h 2826"/>
                <a:gd name="T6" fmla="*/ 2147483647 w 3660"/>
                <a:gd name="T7" fmla="*/ 2147483647 h 2826"/>
                <a:gd name="T8" fmla="*/ 2147483647 w 3660"/>
                <a:gd name="T9" fmla="*/ 2147483647 h 2826"/>
                <a:gd name="T10" fmla="*/ 2147483647 w 3660"/>
                <a:gd name="T11" fmla="*/ 2147483647 h 2826"/>
                <a:gd name="T12" fmla="*/ 2147483647 w 3660"/>
                <a:gd name="T13" fmla="*/ 2147483647 h 2826"/>
                <a:gd name="T14" fmla="*/ 2147483647 w 3660"/>
                <a:gd name="T15" fmla="*/ 2147483647 h 2826"/>
                <a:gd name="T16" fmla="*/ 2147483647 w 3660"/>
                <a:gd name="T17" fmla="*/ 2147483647 h 2826"/>
                <a:gd name="T18" fmla="*/ 2147483647 w 3660"/>
                <a:gd name="T19" fmla="*/ 2147483647 h 2826"/>
                <a:gd name="T20" fmla="*/ 2147483647 w 3660"/>
                <a:gd name="T21" fmla="*/ 2147483647 h 2826"/>
                <a:gd name="T22" fmla="*/ 2147483647 w 3660"/>
                <a:gd name="T23" fmla="*/ 2147483647 h 2826"/>
                <a:gd name="T24" fmla="*/ 2147483647 w 3660"/>
                <a:gd name="T25" fmla="*/ 2147483647 h 2826"/>
                <a:gd name="T26" fmla="*/ 2147483647 w 3660"/>
                <a:gd name="T27" fmla="*/ 2147483647 h 2826"/>
                <a:gd name="T28" fmla="*/ 2147483647 w 3660"/>
                <a:gd name="T29" fmla="*/ 2147483647 h 2826"/>
                <a:gd name="T30" fmla="*/ 2147483647 w 3660"/>
                <a:gd name="T31" fmla="*/ 2147483647 h 2826"/>
                <a:gd name="T32" fmla="*/ 2147483647 w 3660"/>
                <a:gd name="T33" fmla="*/ 2147483647 h 2826"/>
                <a:gd name="T34" fmla="*/ 2147483647 w 3660"/>
                <a:gd name="T35" fmla="*/ 2147483647 h 2826"/>
                <a:gd name="T36" fmla="*/ 2147483647 w 3660"/>
                <a:gd name="T37" fmla="*/ 2147483647 h 2826"/>
                <a:gd name="T38" fmla="*/ 2147483647 w 3660"/>
                <a:gd name="T39" fmla="*/ 2147483647 h 2826"/>
                <a:gd name="T40" fmla="*/ 2147483647 w 3660"/>
                <a:gd name="T41" fmla="*/ 2147483647 h 2826"/>
                <a:gd name="T42" fmla="*/ 2147483647 w 3660"/>
                <a:gd name="T43" fmla="*/ 2147483647 h 2826"/>
                <a:gd name="T44" fmla="*/ 2147483647 w 3660"/>
                <a:gd name="T45" fmla="*/ 2147483647 h 2826"/>
                <a:gd name="T46" fmla="*/ 0 w 3660"/>
                <a:gd name="T47" fmla="*/ 2147483647 h 2826"/>
                <a:gd name="T48" fmla="*/ 2147483647 w 3660"/>
                <a:gd name="T49" fmla="*/ 2147483647 h 2826"/>
                <a:gd name="T50" fmla="*/ 2147483647 w 3660"/>
                <a:gd name="T51" fmla="*/ 2147483647 h 2826"/>
                <a:gd name="T52" fmla="*/ 2147483647 w 3660"/>
                <a:gd name="T53" fmla="*/ 2147483647 h 2826"/>
                <a:gd name="T54" fmla="*/ 2147483647 w 3660"/>
                <a:gd name="T55" fmla="*/ 2147483647 h 2826"/>
                <a:gd name="T56" fmla="*/ 2147483647 w 3660"/>
                <a:gd name="T57" fmla="*/ 2147483647 h 2826"/>
                <a:gd name="T58" fmla="*/ 2147483647 w 3660"/>
                <a:gd name="T59" fmla="*/ 2147483647 h 2826"/>
                <a:gd name="T60" fmla="*/ 2147483647 w 3660"/>
                <a:gd name="T61" fmla="*/ 2147483647 h 2826"/>
                <a:gd name="T62" fmla="*/ 2147483647 w 3660"/>
                <a:gd name="T63" fmla="*/ 2147483647 h 2826"/>
                <a:gd name="T64" fmla="*/ 2147483647 w 3660"/>
                <a:gd name="T65" fmla="*/ 2147483647 h 2826"/>
                <a:gd name="T66" fmla="*/ 2147483647 w 3660"/>
                <a:gd name="T67" fmla="*/ 2147483647 h 2826"/>
                <a:gd name="T68" fmla="*/ 2147483647 w 3660"/>
                <a:gd name="T69" fmla="*/ 2147483647 h 2826"/>
                <a:gd name="T70" fmla="*/ 2147483647 w 3660"/>
                <a:gd name="T71" fmla="*/ 2147483647 h 2826"/>
                <a:gd name="T72" fmla="*/ 2147483647 w 3660"/>
                <a:gd name="T73" fmla="*/ 2147483647 h 2826"/>
                <a:gd name="T74" fmla="*/ 2147483647 w 3660"/>
                <a:gd name="T75" fmla="*/ 2147483647 h 2826"/>
                <a:gd name="T76" fmla="*/ 2147483647 w 3660"/>
                <a:gd name="T77" fmla="*/ 2147483647 h 2826"/>
                <a:gd name="T78" fmla="*/ 2147483647 w 3660"/>
                <a:gd name="T79" fmla="*/ 2147483647 h 2826"/>
                <a:gd name="T80" fmla="*/ 2147483647 w 3660"/>
                <a:gd name="T81" fmla="*/ 2147483647 h 2826"/>
                <a:gd name="T82" fmla="*/ 2147483647 w 3660"/>
                <a:gd name="T83" fmla="*/ 2147483647 h 2826"/>
                <a:gd name="T84" fmla="*/ 2147483647 w 3660"/>
                <a:gd name="T85" fmla="*/ 2147483647 h 2826"/>
                <a:gd name="T86" fmla="*/ 2147483647 w 3660"/>
                <a:gd name="T87" fmla="*/ 2147483647 h 2826"/>
                <a:gd name="T88" fmla="*/ 2147483647 w 3660"/>
                <a:gd name="T89" fmla="*/ 2147483647 h 2826"/>
                <a:gd name="T90" fmla="*/ 2147483647 w 3660"/>
                <a:gd name="T91" fmla="*/ 2147483647 h 2826"/>
                <a:gd name="T92" fmla="*/ 2147483647 w 3660"/>
                <a:gd name="T93" fmla="*/ 2147483647 h 2826"/>
                <a:gd name="T94" fmla="*/ 2147483647 w 3660"/>
                <a:gd name="T95" fmla="*/ 2147483647 h 2826"/>
                <a:gd name="T96" fmla="*/ 2147483647 w 3660"/>
                <a:gd name="T97" fmla="*/ 2147483647 h 2826"/>
                <a:gd name="T98" fmla="*/ 2147483647 w 3660"/>
                <a:gd name="T99" fmla="*/ 2147483647 h 2826"/>
                <a:gd name="T100" fmla="*/ 2147483647 w 3660"/>
                <a:gd name="T101" fmla="*/ 2147483647 h 2826"/>
                <a:gd name="T102" fmla="*/ 2147483647 w 3660"/>
                <a:gd name="T103" fmla="*/ 2147483647 h 2826"/>
                <a:gd name="T104" fmla="*/ 2147483647 w 3660"/>
                <a:gd name="T105" fmla="*/ 2147483647 h 2826"/>
                <a:gd name="T106" fmla="*/ 2147483647 w 3660"/>
                <a:gd name="T107" fmla="*/ 2147483647 h 2826"/>
                <a:gd name="T108" fmla="*/ 2147483647 w 3660"/>
                <a:gd name="T109" fmla="*/ 2147483647 h 2826"/>
                <a:gd name="T110" fmla="*/ 2147483647 w 3660"/>
                <a:gd name="T111" fmla="*/ 2147483647 h 2826"/>
                <a:gd name="T112" fmla="*/ 2147483647 w 3660"/>
                <a:gd name="T113" fmla="*/ 2147483647 h 2826"/>
                <a:gd name="T114" fmla="*/ 2147483647 w 3660"/>
                <a:gd name="T115" fmla="*/ 2147483647 h 2826"/>
                <a:gd name="T116" fmla="*/ 2147483647 w 3660"/>
                <a:gd name="T117" fmla="*/ 2147483647 h 2826"/>
                <a:gd name="T118" fmla="*/ 2147483647 w 3660"/>
                <a:gd name="T119" fmla="*/ 2147483647 h 2826"/>
                <a:gd name="T120" fmla="*/ 2147483647 w 3660"/>
                <a:gd name="T121" fmla="*/ 2147483647 h 2826"/>
                <a:gd name="T122" fmla="*/ 2147483647 w 3660"/>
                <a:gd name="T123" fmla="*/ 2147483647 h 282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660"/>
                <a:gd name="T187" fmla="*/ 0 h 2826"/>
                <a:gd name="T188" fmla="*/ 3660 w 3660"/>
                <a:gd name="T189" fmla="*/ 2826 h 282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660" h="2826">
                  <a:moveTo>
                    <a:pt x="2862" y="2688"/>
                  </a:moveTo>
                  <a:lnTo>
                    <a:pt x="2850" y="2682"/>
                  </a:lnTo>
                  <a:lnTo>
                    <a:pt x="2772" y="2682"/>
                  </a:lnTo>
                  <a:lnTo>
                    <a:pt x="2766" y="2700"/>
                  </a:lnTo>
                  <a:lnTo>
                    <a:pt x="2748" y="2694"/>
                  </a:lnTo>
                  <a:lnTo>
                    <a:pt x="2736" y="2718"/>
                  </a:lnTo>
                  <a:lnTo>
                    <a:pt x="2730" y="2724"/>
                  </a:lnTo>
                  <a:lnTo>
                    <a:pt x="2712" y="2760"/>
                  </a:lnTo>
                  <a:lnTo>
                    <a:pt x="2718" y="2772"/>
                  </a:lnTo>
                  <a:lnTo>
                    <a:pt x="2724" y="2790"/>
                  </a:lnTo>
                  <a:lnTo>
                    <a:pt x="2754" y="2820"/>
                  </a:lnTo>
                  <a:lnTo>
                    <a:pt x="2766" y="2826"/>
                  </a:lnTo>
                  <a:lnTo>
                    <a:pt x="2772" y="2826"/>
                  </a:lnTo>
                  <a:lnTo>
                    <a:pt x="2802" y="2820"/>
                  </a:lnTo>
                  <a:lnTo>
                    <a:pt x="2820" y="2820"/>
                  </a:lnTo>
                  <a:lnTo>
                    <a:pt x="2844" y="2808"/>
                  </a:lnTo>
                  <a:lnTo>
                    <a:pt x="2850" y="2802"/>
                  </a:lnTo>
                  <a:lnTo>
                    <a:pt x="2850" y="2754"/>
                  </a:lnTo>
                  <a:lnTo>
                    <a:pt x="2856" y="2742"/>
                  </a:lnTo>
                  <a:lnTo>
                    <a:pt x="2862" y="2736"/>
                  </a:lnTo>
                  <a:lnTo>
                    <a:pt x="2868" y="2724"/>
                  </a:lnTo>
                  <a:lnTo>
                    <a:pt x="2868" y="2700"/>
                  </a:lnTo>
                  <a:lnTo>
                    <a:pt x="2862" y="2688"/>
                  </a:lnTo>
                  <a:close/>
                  <a:moveTo>
                    <a:pt x="3660" y="624"/>
                  </a:moveTo>
                  <a:lnTo>
                    <a:pt x="3654" y="600"/>
                  </a:lnTo>
                  <a:lnTo>
                    <a:pt x="3660" y="570"/>
                  </a:lnTo>
                  <a:lnTo>
                    <a:pt x="3642" y="564"/>
                  </a:lnTo>
                  <a:lnTo>
                    <a:pt x="3642" y="540"/>
                  </a:lnTo>
                  <a:lnTo>
                    <a:pt x="3630" y="528"/>
                  </a:lnTo>
                  <a:lnTo>
                    <a:pt x="3630" y="510"/>
                  </a:lnTo>
                  <a:lnTo>
                    <a:pt x="3618" y="492"/>
                  </a:lnTo>
                  <a:lnTo>
                    <a:pt x="3636" y="486"/>
                  </a:lnTo>
                  <a:lnTo>
                    <a:pt x="3636" y="456"/>
                  </a:lnTo>
                  <a:lnTo>
                    <a:pt x="3612" y="444"/>
                  </a:lnTo>
                  <a:lnTo>
                    <a:pt x="3612" y="426"/>
                  </a:lnTo>
                  <a:lnTo>
                    <a:pt x="3606" y="414"/>
                  </a:lnTo>
                  <a:lnTo>
                    <a:pt x="3594" y="408"/>
                  </a:lnTo>
                  <a:lnTo>
                    <a:pt x="3552" y="408"/>
                  </a:lnTo>
                  <a:lnTo>
                    <a:pt x="3546" y="432"/>
                  </a:lnTo>
                  <a:lnTo>
                    <a:pt x="3516" y="432"/>
                  </a:lnTo>
                  <a:lnTo>
                    <a:pt x="3504" y="438"/>
                  </a:lnTo>
                  <a:lnTo>
                    <a:pt x="3498" y="438"/>
                  </a:lnTo>
                  <a:lnTo>
                    <a:pt x="3492" y="444"/>
                  </a:lnTo>
                  <a:lnTo>
                    <a:pt x="3492" y="462"/>
                  </a:lnTo>
                  <a:lnTo>
                    <a:pt x="3462" y="456"/>
                  </a:lnTo>
                  <a:lnTo>
                    <a:pt x="3462" y="468"/>
                  </a:lnTo>
                  <a:lnTo>
                    <a:pt x="3444" y="468"/>
                  </a:lnTo>
                  <a:lnTo>
                    <a:pt x="3432" y="456"/>
                  </a:lnTo>
                  <a:lnTo>
                    <a:pt x="3408" y="462"/>
                  </a:lnTo>
                  <a:lnTo>
                    <a:pt x="3366" y="432"/>
                  </a:lnTo>
                  <a:lnTo>
                    <a:pt x="3366" y="420"/>
                  </a:lnTo>
                  <a:lnTo>
                    <a:pt x="3360" y="408"/>
                  </a:lnTo>
                  <a:lnTo>
                    <a:pt x="3360" y="402"/>
                  </a:lnTo>
                  <a:lnTo>
                    <a:pt x="3354" y="396"/>
                  </a:lnTo>
                  <a:lnTo>
                    <a:pt x="3336" y="396"/>
                  </a:lnTo>
                  <a:lnTo>
                    <a:pt x="3318" y="366"/>
                  </a:lnTo>
                  <a:lnTo>
                    <a:pt x="3276" y="366"/>
                  </a:lnTo>
                  <a:lnTo>
                    <a:pt x="3258" y="348"/>
                  </a:lnTo>
                  <a:lnTo>
                    <a:pt x="3246" y="342"/>
                  </a:lnTo>
                  <a:lnTo>
                    <a:pt x="3228" y="324"/>
                  </a:lnTo>
                  <a:lnTo>
                    <a:pt x="3216" y="324"/>
                  </a:lnTo>
                  <a:lnTo>
                    <a:pt x="3204" y="336"/>
                  </a:lnTo>
                  <a:lnTo>
                    <a:pt x="3192" y="330"/>
                  </a:lnTo>
                  <a:lnTo>
                    <a:pt x="3186" y="324"/>
                  </a:lnTo>
                  <a:lnTo>
                    <a:pt x="3174" y="318"/>
                  </a:lnTo>
                  <a:lnTo>
                    <a:pt x="3126" y="318"/>
                  </a:lnTo>
                  <a:lnTo>
                    <a:pt x="3114" y="312"/>
                  </a:lnTo>
                  <a:lnTo>
                    <a:pt x="3108" y="306"/>
                  </a:lnTo>
                  <a:lnTo>
                    <a:pt x="3084" y="294"/>
                  </a:lnTo>
                  <a:lnTo>
                    <a:pt x="3078" y="288"/>
                  </a:lnTo>
                  <a:lnTo>
                    <a:pt x="3072" y="288"/>
                  </a:lnTo>
                  <a:lnTo>
                    <a:pt x="3066" y="264"/>
                  </a:lnTo>
                  <a:lnTo>
                    <a:pt x="3054" y="264"/>
                  </a:lnTo>
                  <a:lnTo>
                    <a:pt x="3048" y="252"/>
                  </a:lnTo>
                  <a:lnTo>
                    <a:pt x="3030" y="234"/>
                  </a:lnTo>
                  <a:lnTo>
                    <a:pt x="3024" y="222"/>
                  </a:lnTo>
                  <a:lnTo>
                    <a:pt x="2976" y="198"/>
                  </a:lnTo>
                  <a:lnTo>
                    <a:pt x="2964" y="198"/>
                  </a:lnTo>
                  <a:lnTo>
                    <a:pt x="2952" y="168"/>
                  </a:lnTo>
                  <a:lnTo>
                    <a:pt x="2904" y="144"/>
                  </a:lnTo>
                  <a:lnTo>
                    <a:pt x="2898" y="114"/>
                  </a:lnTo>
                  <a:lnTo>
                    <a:pt x="2892" y="114"/>
                  </a:lnTo>
                  <a:lnTo>
                    <a:pt x="2886" y="108"/>
                  </a:lnTo>
                  <a:lnTo>
                    <a:pt x="2874" y="108"/>
                  </a:lnTo>
                  <a:lnTo>
                    <a:pt x="2862" y="96"/>
                  </a:lnTo>
                  <a:lnTo>
                    <a:pt x="2850" y="90"/>
                  </a:lnTo>
                  <a:lnTo>
                    <a:pt x="2838" y="78"/>
                  </a:lnTo>
                  <a:lnTo>
                    <a:pt x="2832" y="78"/>
                  </a:lnTo>
                  <a:lnTo>
                    <a:pt x="2832" y="66"/>
                  </a:lnTo>
                  <a:lnTo>
                    <a:pt x="2820" y="60"/>
                  </a:lnTo>
                  <a:lnTo>
                    <a:pt x="2814" y="54"/>
                  </a:lnTo>
                  <a:lnTo>
                    <a:pt x="2802" y="48"/>
                  </a:lnTo>
                  <a:lnTo>
                    <a:pt x="2796" y="42"/>
                  </a:lnTo>
                  <a:lnTo>
                    <a:pt x="2724" y="42"/>
                  </a:lnTo>
                  <a:lnTo>
                    <a:pt x="2688" y="18"/>
                  </a:lnTo>
                  <a:lnTo>
                    <a:pt x="2652" y="0"/>
                  </a:lnTo>
                  <a:lnTo>
                    <a:pt x="2598" y="12"/>
                  </a:lnTo>
                  <a:lnTo>
                    <a:pt x="2556" y="6"/>
                  </a:lnTo>
                  <a:lnTo>
                    <a:pt x="2550" y="18"/>
                  </a:lnTo>
                  <a:lnTo>
                    <a:pt x="2514" y="24"/>
                  </a:lnTo>
                  <a:lnTo>
                    <a:pt x="2472" y="66"/>
                  </a:lnTo>
                  <a:lnTo>
                    <a:pt x="2466" y="66"/>
                  </a:lnTo>
                  <a:lnTo>
                    <a:pt x="2466" y="78"/>
                  </a:lnTo>
                  <a:lnTo>
                    <a:pt x="2472" y="78"/>
                  </a:lnTo>
                  <a:lnTo>
                    <a:pt x="2490" y="84"/>
                  </a:lnTo>
                  <a:lnTo>
                    <a:pt x="2502" y="84"/>
                  </a:lnTo>
                  <a:lnTo>
                    <a:pt x="2508" y="90"/>
                  </a:lnTo>
                  <a:lnTo>
                    <a:pt x="2520" y="90"/>
                  </a:lnTo>
                  <a:lnTo>
                    <a:pt x="2532" y="102"/>
                  </a:lnTo>
                  <a:lnTo>
                    <a:pt x="2544" y="108"/>
                  </a:lnTo>
                  <a:lnTo>
                    <a:pt x="2550" y="114"/>
                  </a:lnTo>
                  <a:lnTo>
                    <a:pt x="2550" y="126"/>
                  </a:lnTo>
                  <a:lnTo>
                    <a:pt x="2532" y="144"/>
                  </a:lnTo>
                  <a:lnTo>
                    <a:pt x="2532" y="216"/>
                  </a:lnTo>
                  <a:lnTo>
                    <a:pt x="2538" y="258"/>
                  </a:lnTo>
                  <a:lnTo>
                    <a:pt x="2544" y="264"/>
                  </a:lnTo>
                  <a:lnTo>
                    <a:pt x="2556" y="264"/>
                  </a:lnTo>
                  <a:lnTo>
                    <a:pt x="2556" y="276"/>
                  </a:lnTo>
                  <a:lnTo>
                    <a:pt x="2550" y="282"/>
                  </a:lnTo>
                  <a:lnTo>
                    <a:pt x="2538" y="288"/>
                  </a:lnTo>
                  <a:lnTo>
                    <a:pt x="2514" y="288"/>
                  </a:lnTo>
                  <a:lnTo>
                    <a:pt x="2514" y="300"/>
                  </a:lnTo>
                  <a:lnTo>
                    <a:pt x="2496" y="318"/>
                  </a:lnTo>
                  <a:lnTo>
                    <a:pt x="2484" y="318"/>
                  </a:lnTo>
                  <a:lnTo>
                    <a:pt x="2478" y="312"/>
                  </a:lnTo>
                  <a:lnTo>
                    <a:pt x="2442" y="312"/>
                  </a:lnTo>
                  <a:lnTo>
                    <a:pt x="2406" y="288"/>
                  </a:lnTo>
                  <a:lnTo>
                    <a:pt x="2406" y="372"/>
                  </a:lnTo>
                  <a:lnTo>
                    <a:pt x="2412" y="384"/>
                  </a:lnTo>
                  <a:lnTo>
                    <a:pt x="2418" y="408"/>
                  </a:lnTo>
                  <a:lnTo>
                    <a:pt x="2424" y="420"/>
                  </a:lnTo>
                  <a:lnTo>
                    <a:pt x="2418" y="420"/>
                  </a:lnTo>
                  <a:lnTo>
                    <a:pt x="2418" y="438"/>
                  </a:lnTo>
                  <a:lnTo>
                    <a:pt x="2424" y="450"/>
                  </a:lnTo>
                  <a:lnTo>
                    <a:pt x="2436" y="456"/>
                  </a:lnTo>
                  <a:lnTo>
                    <a:pt x="2442" y="462"/>
                  </a:lnTo>
                  <a:lnTo>
                    <a:pt x="2460" y="462"/>
                  </a:lnTo>
                  <a:lnTo>
                    <a:pt x="2460" y="456"/>
                  </a:lnTo>
                  <a:lnTo>
                    <a:pt x="2454" y="456"/>
                  </a:lnTo>
                  <a:lnTo>
                    <a:pt x="2460" y="450"/>
                  </a:lnTo>
                  <a:lnTo>
                    <a:pt x="2514" y="450"/>
                  </a:lnTo>
                  <a:lnTo>
                    <a:pt x="2526" y="462"/>
                  </a:lnTo>
                  <a:lnTo>
                    <a:pt x="2538" y="468"/>
                  </a:lnTo>
                  <a:lnTo>
                    <a:pt x="2544" y="468"/>
                  </a:lnTo>
                  <a:lnTo>
                    <a:pt x="2550" y="462"/>
                  </a:lnTo>
                  <a:lnTo>
                    <a:pt x="2550" y="438"/>
                  </a:lnTo>
                  <a:lnTo>
                    <a:pt x="2616" y="438"/>
                  </a:lnTo>
                  <a:lnTo>
                    <a:pt x="2616" y="450"/>
                  </a:lnTo>
                  <a:lnTo>
                    <a:pt x="2622" y="456"/>
                  </a:lnTo>
                  <a:lnTo>
                    <a:pt x="2634" y="462"/>
                  </a:lnTo>
                  <a:lnTo>
                    <a:pt x="2652" y="462"/>
                  </a:lnTo>
                  <a:lnTo>
                    <a:pt x="2658" y="468"/>
                  </a:lnTo>
                  <a:lnTo>
                    <a:pt x="2670" y="474"/>
                  </a:lnTo>
                  <a:lnTo>
                    <a:pt x="2682" y="486"/>
                  </a:lnTo>
                  <a:lnTo>
                    <a:pt x="2706" y="498"/>
                  </a:lnTo>
                  <a:lnTo>
                    <a:pt x="2718" y="498"/>
                  </a:lnTo>
                  <a:lnTo>
                    <a:pt x="2724" y="510"/>
                  </a:lnTo>
                  <a:lnTo>
                    <a:pt x="2748" y="534"/>
                  </a:lnTo>
                  <a:lnTo>
                    <a:pt x="2748" y="540"/>
                  </a:lnTo>
                  <a:lnTo>
                    <a:pt x="2742" y="546"/>
                  </a:lnTo>
                  <a:lnTo>
                    <a:pt x="2706" y="546"/>
                  </a:lnTo>
                  <a:lnTo>
                    <a:pt x="2700" y="540"/>
                  </a:lnTo>
                  <a:lnTo>
                    <a:pt x="2688" y="534"/>
                  </a:lnTo>
                  <a:lnTo>
                    <a:pt x="2658" y="534"/>
                  </a:lnTo>
                  <a:lnTo>
                    <a:pt x="2652" y="540"/>
                  </a:lnTo>
                  <a:lnTo>
                    <a:pt x="2646" y="540"/>
                  </a:lnTo>
                  <a:lnTo>
                    <a:pt x="2628" y="558"/>
                  </a:lnTo>
                  <a:lnTo>
                    <a:pt x="2598" y="552"/>
                  </a:lnTo>
                  <a:lnTo>
                    <a:pt x="2598" y="570"/>
                  </a:lnTo>
                  <a:lnTo>
                    <a:pt x="2586" y="570"/>
                  </a:lnTo>
                  <a:lnTo>
                    <a:pt x="2550" y="588"/>
                  </a:lnTo>
                  <a:lnTo>
                    <a:pt x="2544" y="594"/>
                  </a:lnTo>
                  <a:lnTo>
                    <a:pt x="2550" y="606"/>
                  </a:lnTo>
                  <a:lnTo>
                    <a:pt x="2562" y="618"/>
                  </a:lnTo>
                  <a:lnTo>
                    <a:pt x="2538" y="642"/>
                  </a:lnTo>
                  <a:lnTo>
                    <a:pt x="2466" y="642"/>
                  </a:lnTo>
                  <a:lnTo>
                    <a:pt x="2466" y="666"/>
                  </a:lnTo>
                  <a:lnTo>
                    <a:pt x="2460" y="672"/>
                  </a:lnTo>
                  <a:lnTo>
                    <a:pt x="2454" y="684"/>
                  </a:lnTo>
                  <a:lnTo>
                    <a:pt x="2442" y="690"/>
                  </a:lnTo>
                  <a:lnTo>
                    <a:pt x="2424" y="690"/>
                  </a:lnTo>
                  <a:lnTo>
                    <a:pt x="2412" y="696"/>
                  </a:lnTo>
                  <a:lnTo>
                    <a:pt x="2388" y="696"/>
                  </a:lnTo>
                  <a:lnTo>
                    <a:pt x="2376" y="690"/>
                  </a:lnTo>
                  <a:lnTo>
                    <a:pt x="2370" y="684"/>
                  </a:lnTo>
                  <a:lnTo>
                    <a:pt x="2358" y="678"/>
                  </a:lnTo>
                  <a:lnTo>
                    <a:pt x="2352" y="672"/>
                  </a:lnTo>
                  <a:lnTo>
                    <a:pt x="2346" y="672"/>
                  </a:lnTo>
                  <a:lnTo>
                    <a:pt x="2340" y="666"/>
                  </a:lnTo>
                  <a:lnTo>
                    <a:pt x="2316" y="666"/>
                  </a:lnTo>
                  <a:lnTo>
                    <a:pt x="2304" y="672"/>
                  </a:lnTo>
                  <a:lnTo>
                    <a:pt x="2304" y="684"/>
                  </a:lnTo>
                  <a:lnTo>
                    <a:pt x="2298" y="696"/>
                  </a:lnTo>
                  <a:lnTo>
                    <a:pt x="2298" y="708"/>
                  </a:lnTo>
                  <a:lnTo>
                    <a:pt x="2304" y="720"/>
                  </a:lnTo>
                  <a:lnTo>
                    <a:pt x="2322" y="738"/>
                  </a:lnTo>
                  <a:lnTo>
                    <a:pt x="2334" y="744"/>
                  </a:lnTo>
                  <a:lnTo>
                    <a:pt x="2352" y="762"/>
                  </a:lnTo>
                  <a:lnTo>
                    <a:pt x="2364" y="768"/>
                  </a:lnTo>
                  <a:lnTo>
                    <a:pt x="2364" y="774"/>
                  </a:lnTo>
                  <a:lnTo>
                    <a:pt x="2358" y="780"/>
                  </a:lnTo>
                  <a:lnTo>
                    <a:pt x="2352" y="792"/>
                  </a:lnTo>
                  <a:lnTo>
                    <a:pt x="2340" y="804"/>
                  </a:lnTo>
                  <a:lnTo>
                    <a:pt x="2316" y="804"/>
                  </a:lnTo>
                  <a:lnTo>
                    <a:pt x="2316" y="810"/>
                  </a:lnTo>
                  <a:lnTo>
                    <a:pt x="2310" y="822"/>
                  </a:lnTo>
                  <a:lnTo>
                    <a:pt x="2310" y="828"/>
                  </a:lnTo>
                  <a:lnTo>
                    <a:pt x="2298" y="852"/>
                  </a:lnTo>
                  <a:lnTo>
                    <a:pt x="2286" y="858"/>
                  </a:lnTo>
                  <a:lnTo>
                    <a:pt x="2262" y="858"/>
                  </a:lnTo>
                  <a:lnTo>
                    <a:pt x="2244" y="882"/>
                  </a:lnTo>
                  <a:lnTo>
                    <a:pt x="2088" y="882"/>
                  </a:lnTo>
                  <a:lnTo>
                    <a:pt x="2070" y="894"/>
                  </a:lnTo>
                  <a:lnTo>
                    <a:pt x="2010" y="930"/>
                  </a:lnTo>
                  <a:lnTo>
                    <a:pt x="1992" y="942"/>
                  </a:lnTo>
                  <a:lnTo>
                    <a:pt x="1986" y="948"/>
                  </a:lnTo>
                  <a:lnTo>
                    <a:pt x="1968" y="948"/>
                  </a:lnTo>
                  <a:lnTo>
                    <a:pt x="1962" y="942"/>
                  </a:lnTo>
                  <a:lnTo>
                    <a:pt x="1956" y="942"/>
                  </a:lnTo>
                  <a:lnTo>
                    <a:pt x="1950" y="930"/>
                  </a:lnTo>
                  <a:lnTo>
                    <a:pt x="1950" y="924"/>
                  </a:lnTo>
                  <a:lnTo>
                    <a:pt x="1938" y="924"/>
                  </a:lnTo>
                  <a:lnTo>
                    <a:pt x="1926" y="930"/>
                  </a:lnTo>
                  <a:lnTo>
                    <a:pt x="1914" y="930"/>
                  </a:lnTo>
                  <a:lnTo>
                    <a:pt x="1908" y="936"/>
                  </a:lnTo>
                  <a:lnTo>
                    <a:pt x="1896" y="936"/>
                  </a:lnTo>
                  <a:lnTo>
                    <a:pt x="1890" y="930"/>
                  </a:lnTo>
                  <a:lnTo>
                    <a:pt x="1866" y="918"/>
                  </a:lnTo>
                  <a:lnTo>
                    <a:pt x="1848" y="912"/>
                  </a:lnTo>
                  <a:lnTo>
                    <a:pt x="1800" y="912"/>
                  </a:lnTo>
                  <a:lnTo>
                    <a:pt x="1776" y="906"/>
                  </a:lnTo>
                  <a:lnTo>
                    <a:pt x="1764" y="900"/>
                  </a:lnTo>
                  <a:lnTo>
                    <a:pt x="1758" y="888"/>
                  </a:lnTo>
                  <a:lnTo>
                    <a:pt x="1740" y="870"/>
                  </a:lnTo>
                  <a:lnTo>
                    <a:pt x="1728" y="870"/>
                  </a:lnTo>
                  <a:lnTo>
                    <a:pt x="1710" y="864"/>
                  </a:lnTo>
                  <a:lnTo>
                    <a:pt x="1656" y="864"/>
                  </a:lnTo>
                  <a:lnTo>
                    <a:pt x="1650" y="858"/>
                  </a:lnTo>
                  <a:lnTo>
                    <a:pt x="1644" y="858"/>
                  </a:lnTo>
                  <a:lnTo>
                    <a:pt x="1632" y="852"/>
                  </a:lnTo>
                  <a:lnTo>
                    <a:pt x="1620" y="852"/>
                  </a:lnTo>
                  <a:lnTo>
                    <a:pt x="1614" y="858"/>
                  </a:lnTo>
                  <a:lnTo>
                    <a:pt x="1602" y="864"/>
                  </a:lnTo>
                  <a:lnTo>
                    <a:pt x="1596" y="870"/>
                  </a:lnTo>
                  <a:lnTo>
                    <a:pt x="1560" y="864"/>
                  </a:lnTo>
                  <a:lnTo>
                    <a:pt x="1512" y="864"/>
                  </a:lnTo>
                  <a:lnTo>
                    <a:pt x="1458" y="858"/>
                  </a:lnTo>
                  <a:lnTo>
                    <a:pt x="1398" y="864"/>
                  </a:lnTo>
                  <a:lnTo>
                    <a:pt x="1386" y="858"/>
                  </a:lnTo>
                  <a:lnTo>
                    <a:pt x="1380" y="846"/>
                  </a:lnTo>
                  <a:lnTo>
                    <a:pt x="1368" y="840"/>
                  </a:lnTo>
                  <a:lnTo>
                    <a:pt x="1338" y="810"/>
                  </a:lnTo>
                  <a:lnTo>
                    <a:pt x="1332" y="798"/>
                  </a:lnTo>
                  <a:lnTo>
                    <a:pt x="1290" y="756"/>
                  </a:lnTo>
                  <a:lnTo>
                    <a:pt x="1278" y="732"/>
                  </a:lnTo>
                  <a:lnTo>
                    <a:pt x="1242" y="732"/>
                  </a:lnTo>
                  <a:lnTo>
                    <a:pt x="1236" y="726"/>
                  </a:lnTo>
                  <a:lnTo>
                    <a:pt x="1224" y="726"/>
                  </a:lnTo>
                  <a:lnTo>
                    <a:pt x="1200" y="714"/>
                  </a:lnTo>
                  <a:lnTo>
                    <a:pt x="1194" y="714"/>
                  </a:lnTo>
                  <a:lnTo>
                    <a:pt x="1188" y="708"/>
                  </a:lnTo>
                  <a:lnTo>
                    <a:pt x="1182" y="708"/>
                  </a:lnTo>
                  <a:lnTo>
                    <a:pt x="1176" y="696"/>
                  </a:lnTo>
                  <a:lnTo>
                    <a:pt x="1164" y="690"/>
                  </a:lnTo>
                  <a:lnTo>
                    <a:pt x="1158" y="690"/>
                  </a:lnTo>
                  <a:lnTo>
                    <a:pt x="1146" y="684"/>
                  </a:lnTo>
                  <a:lnTo>
                    <a:pt x="1140" y="684"/>
                  </a:lnTo>
                  <a:lnTo>
                    <a:pt x="1134" y="678"/>
                  </a:lnTo>
                  <a:lnTo>
                    <a:pt x="1038" y="678"/>
                  </a:lnTo>
                  <a:lnTo>
                    <a:pt x="1014" y="672"/>
                  </a:lnTo>
                  <a:lnTo>
                    <a:pt x="996" y="666"/>
                  </a:lnTo>
                  <a:lnTo>
                    <a:pt x="990" y="666"/>
                  </a:lnTo>
                  <a:lnTo>
                    <a:pt x="978" y="660"/>
                  </a:lnTo>
                  <a:lnTo>
                    <a:pt x="966" y="660"/>
                  </a:lnTo>
                  <a:lnTo>
                    <a:pt x="954" y="654"/>
                  </a:lnTo>
                  <a:lnTo>
                    <a:pt x="948" y="648"/>
                  </a:lnTo>
                  <a:lnTo>
                    <a:pt x="942" y="636"/>
                  </a:lnTo>
                  <a:lnTo>
                    <a:pt x="936" y="618"/>
                  </a:lnTo>
                  <a:lnTo>
                    <a:pt x="936" y="606"/>
                  </a:lnTo>
                  <a:lnTo>
                    <a:pt x="948" y="594"/>
                  </a:lnTo>
                  <a:lnTo>
                    <a:pt x="948" y="588"/>
                  </a:lnTo>
                  <a:lnTo>
                    <a:pt x="942" y="582"/>
                  </a:lnTo>
                  <a:lnTo>
                    <a:pt x="936" y="570"/>
                  </a:lnTo>
                  <a:lnTo>
                    <a:pt x="930" y="564"/>
                  </a:lnTo>
                  <a:lnTo>
                    <a:pt x="930" y="552"/>
                  </a:lnTo>
                  <a:lnTo>
                    <a:pt x="924" y="540"/>
                  </a:lnTo>
                  <a:lnTo>
                    <a:pt x="912" y="528"/>
                  </a:lnTo>
                  <a:lnTo>
                    <a:pt x="888" y="510"/>
                  </a:lnTo>
                  <a:lnTo>
                    <a:pt x="876" y="492"/>
                  </a:lnTo>
                  <a:lnTo>
                    <a:pt x="870" y="480"/>
                  </a:lnTo>
                  <a:lnTo>
                    <a:pt x="852" y="462"/>
                  </a:lnTo>
                  <a:lnTo>
                    <a:pt x="834" y="456"/>
                  </a:lnTo>
                  <a:lnTo>
                    <a:pt x="822" y="450"/>
                  </a:lnTo>
                  <a:lnTo>
                    <a:pt x="810" y="450"/>
                  </a:lnTo>
                  <a:lnTo>
                    <a:pt x="804" y="444"/>
                  </a:lnTo>
                  <a:lnTo>
                    <a:pt x="786" y="432"/>
                  </a:lnTo>
                  <a:lnTo>
                    <a:pt x="750" y="444"/>
                  </a:lnTo>
                  <a:lnTo>
                    <a:pt x="726" y="420"/>
                  </a:lnTo>
                  <a:lnTo>
                    <a:pt x="720" y="408"/>
                  </a:lnTo>
                  <a:lnTo>
                    <a:pt x="708" y="408"/>
                  </a:lnTo>
                  <a:lnTo>
                    <a:pt x="696" y="402"/>
                  </a:lnTo>
                  <a:lnTo>
                    <a:pt x="684" y="402"/>
                  </a:lnTo>
                  <a:lnTo>
                    <a:pt x="672" y="396"/>
                  </a:lnTo>
                  <a:lnTo>
                    <a:pt x="672" y="378"/>
                  </a:lnTo>
                  <a:lnTo>
                    <a:pt x="648" y="378"/>
                  </a:lnTo>
                  <a:lnTo>
                    <a:pt x="654" y="372"/>
                  </a:lnTo>
                  <a:lnTo>
                    <a:pt x="654" y="360"/>
                  </a:lnTo>
                  <a:lnTo>
                    <a:pt x="648" y="354"/>
                  </a:lnTo>
                  <a:lnTo>
                    <a:pt x="612" y="354"/>
                  </a:lnTo>
                  <a:lnTo>
                    <a:pt x="600" y="348"/>
                  </a:lnTo>
                  <a:lnTo>
                    <a:pt x="582" y="348"/>
                  </a:lnTo>
                  <a:lnTo>
                    <a:pt x="576" y="354"/>
                  </a:lnTo>
                  <a:lnTo>
                    <a:pt x="576" y="360"/>
                  </a:lnTo>
                  <a:lnTo>
                    <a:pt x="594" y="378"/>
                  </a:lnTo>
                  <a:lnTo>
                    <a:pt x="594" y="390"/>
                  </a:lnTo>
                  <a:lnTo>
                    <a:pt x="588" y="396"/>
                  </a:lnTo>
                  <a:lnTo>
                    <a:pt x="546" y="396"/>
                  </a:lnTo>
                  <a:lnTo>
                    <a:pt x="534" y="408"/>
                  </a:lnTo>
                  <a:lnTo>
                    <a:pt x="534" y="426"/>
                  </a:lnTo>
                  <a:lnTo>
                    <a:pt x="546" y="450"/>
                  </a:lnTo>
                  <a:lnTo>
                    <a:pt x="558" y="462"/>
                  </a:lnTo>
                  <a:lnTo>
                    <a:pt x="570" y="486"/>
                  </a:lnTo>
                  <a:lnTo>
                    <a:pt x="570" y="504"/>
                  </a:lnTo>
                  <a:lnTo>
                    <a:pt x="564" y="510"/>
                  </a:lnTo>
                  <a:lnTo>
                    <a:pt x="546" y="510"/>
                  </a:lnTo>
                  <a:lnTo>
                    <a:pt x="528" y="528"/>
                  </a:lnTo>
                  <a:lnTo>
                    <a:pt x="516" y="516"/>
                  </a:lnTo>
                  <a:lnTo>
                    <a:pt x="468" y="516"/>
                  </a:lnTo>
                  <a:lnTo>
                    <a:pt x="444" y="504"/>
                  </a:lnTo>
                  <a:lnTo>
                    <a:pt x="432" y="504"/>
                  </a:lnTo>
                  <a:lnTo>
                    <a:pt x="420" y="498"/>
                  </a:lnTo>
                  <a:lnTo>
                    <a:pt x="408" y="498"/>
                  </a:lnTo>
                  <a:lnTo>
                    <a:pt x="408" y="636"/>
                  </a:lnTo>
                  <a:lnTo>
                    <a:pt x="414" y="636"/>
                  </a:lnTo>
                  <a:lnTo>
                    <a:pt x="420" y="642"/>
                  </a:lnTo>
                  <a:lnTo>
                    <a:pt x="426" y="642"/>
                  </a:lnTo>
                  <a:lnTo>
                    <a:pt x="432" y="648"/>
                  </a:lnTo>
                  <a:lnTo>
                    <a:pt x="432" y="660"/>
                  </a:lnTo>
                  <a:lnTo>
                    <a:pt x="426" y="666"/>
                  </a:lnTo>
                  <a:lnTo>
                    <a:pt x="420" y="666"/>
                  </a:lnTo>
                  <a:lnTo>
                    <a:pt x="408" y="654"/>
                  </a:lnTo>
                  <a:lnTo>
                    <a:pt x="390" y="666"/>
                  </a:lnTo>
                  <a:lnTo>
                    <a:pt x="384" y="660"/>
                  </a:lnTo>
                  <a:lnTo>
                    <a:pt x="378" y="648"/>
                  </a:lnTo>
                  <a:lnTo>
                    <a:pt x="372" y="642"/>
                  </a:lnTo>
                  <a:lnTo>
                    <a:pt x="360" y="642"/>
                  </a:lnTo>
                  <a:lnTo>
                    <a:pt x="324" y="660"/>
                  </a:lnTo>
                  <a:lnTo>
                    <a:pt x="312" y="660"/>
                  </a:lnTo>
                  <a:lnTo>
                    <a:pt x="300" y="666"/>
                  </a:lnTo>
                  <a:lnTo>
                    <a:pt x="288" y="666"/>
                  </a:lnTo>
                  <a:lnTo>
                    <a:pt x="276" y="672"/>
                  </a:lnTo>
                  <a:lnTo>
                    <a:pt x="270" y="678"/>
                  </a:lnTo>
                  <a:lnTo>
                    <a:pt x="270" y="684"/>
                  </a:lnTo>
                  <a:lnTo>
                    <a:pt x="276" y="690"/>
                  </a:lnTo>
                  <a:lnTo>
                    <a:pt x="288" y="696"/>
                  </a:lnTo>
                  <a:lnTo>
                    <a:pt x="306" y="696"/>
                  </a:lnTo>
                  <a:lnTo>
                    <a:pt x="306" y="726"/>
                  </a:lnTo>
                  <a:lnTo>
                    <a:pt x="318" y="750"/>
                  </a:lnTo>
                  <a:lnTo>
                    <a:pt x="360" y="792"/>
                  </a:lnTo>
                  <a:lnTo>
                    <a:pt x="366" y="804"/>
                  </a:lnTo>
                  <a:lnTo>
                    <a:pt x="378" y="810"/>
                  </a:lnTo>
                  <a:lnTo>
                    <a:pt x="378" y="822"/>
                  </a:lnTo>
                  <a:lnTo>
                    <a:pt x="360" y="822"/>
                  </a:lnTo>
                  <a:lnTo>
                    <a:pt x="354" y="828"/>
                  </a:lnTo>
                  <a:lnTo>
                    <a:pt x="354" y="834"/>
                  </a:lnTo>
                  <a:lnTo>
                    <a:pt x="372" y="852"/>
                  </a:lnTo>
                  <a:lnTo>
                    <a:pt x="348" y="852"/>
                  </a:lnTo>
                  <a:lnTo>
                    <a:pt x="348" y="864"/>
                  </a:lnTo>
                  <a:lnTo>
                    <a:pt x="354" y="870"/>
                  </a:lnTo>
                  <a:lnTo>
                    <a:pt x="354" y="882"/>
                  </a:lnTo>
                  <a:lnTo>
                    <a:pt x="372" y="900"/>
                  </a:lnTo>
                  <a:lnTo>
                    <a:pt x="372" y="912"/>
                  </a:lnTo>
                  <a:lnTo>
                    <a:pt x="366" y="918"/>
                  </a:lnTo>
                  <a:lnTo>
                    <a:pt x="342" y="918"/>
                  </a:lnTo>
                  <a:lnTo>
                    <a:pt x="294" y="936"/>
                  </a:lnTo>
                  <a:lnTo>
                    <a:pt x="282" y="948"/>
                  </a:lnTo>
                  <a:lnTo>
                    <a:pt x="270" y="954"/>
                  </a:lnTo>
                  <a:lnTo>
                    <a:pt x="264" y="960"/>
                  </a:lnTo>
                  <a:lnTo>
                    <a:pt x="264" y="978"/>
                  </a:lnTo>
                  <a:lnTo>
                    <a:pt x="258" y="990"/>
                  </a:lnTo>
                  <a:lnTo>
                    <a:pt x="252" y="996"/>
                  </a:lnTo>
                  <a:lnTo>
                    <a:pt x="234" y="996"/>
                  </a:lnTo>
                  <a:lnTo>
                    <a:pt x="216" y="990"/>
                  </a:lnTo>
                  <a:lnTo>
                    <a:pt x="186" y="990"/>
                  </a:lnTo>
                  <a:lnTo>
                    <a:pt x="168" y="1008"/>
                  </a:lnTo>
                  <a:lnTo>
                    <a:pt x="162" y="1020"/>
                  </a:lnTo>
                  <a:lnTo>
                    <a:pt x="162" y="1044"/>
                  </a:lnTo>
                  <a:lnTo>
                    <a:pt x="156" y="1050"/>
                  </a:lnTo>
                  <a:lnTo>
                    <a:pt x="126" y="1044"/>
                  </a:lnTo>
                  <a:lnTo>
                    <a:pt x="114" y="1050"/>
                  </a:lnTo>
                  <a:lnTo>
                    <a:pt x="108" y="1044"/>
                  </a:lnTo>
                  <a:lnTo>
                    <a:pt x="102" y="1032"/>
                  </a:lnTo>
                  <a:lnTo>
                    <a:pt x="96" y="1026"/>
                  </a:lnTo>
                  <a:lnTo>
                    <a:pt x="84" y="1026"/>
                  </a:lnTo>
                  <a:lnTo>
                    <a:pt x="72" y="1038"/>
                  </a:lnTo>
                  <a:lnTo>
                    <a:pt x="48" y="1038"/>
                  </a:lnTo>
                  <a:lnTo>
                    <a:pt x="48" y="1056"/>
                  </a:lnTo>
                  <a:lnTo>
                    <a:pt x="36" y="1062"/>
                  </a:lnTo>
                  <a:lnTo>
                    <a:pt x="30" y="1068"/>
                  </a:lnTo>
                  <a:lnTo>
                    <a:pt x="18" y="1068"/>
                  </a:lnTo>
                  <a:lnTo>
                    <a:pt x="6" y="1074"/>
                  </a:lnTo>
                  <a:lnTo>
                    <a:pt x="0" y="1080"/>
                  </a:lnTo>
                  <a:lnTo>
                    <a:pt x="0" y="1086"/>
                  </a:lnTo>
                  <a:lnTo>
                    <a:pt x="12" y="1092"/>
                  </a:lnTo>
                  <a:lnTo>
                    <a:pt x="18" y="1104"/>
                  </a:lnTo>
                  <a:lnTo>
                    <a:pt x="18" y="1116"/>
                  </a:lnTo>
                  <a:lnTo>
                    <a:pt x="0" y="1116"/>
                  </a:lnTo>
                  <a:lnTo>
                    <a:pt x="0" y="1140"/>
                  </a:lnTo>
                  <a:lnTo>
                    <a:pt x="18" y="1140"/>
                  </a:lnTo>
                  <a:lnTo>
                    <a:pt x="18" y="1152"/>
                  </a:lnTo>
                  <a:lnTo>
                    <a:pt x="12" y="1164"/>
                  </a:lnTo>
                  <a:lnTo>
                    <a:pt x="12" y="1176"/>
                  </a:lnTo>
                  <a:lnTo>
                    <a:pt x="24" y="1188"/>
                  </a:lnTo>
                  <a:lnTo>
                    <a:pt x="36" y="1188"/>
                  </a:lnTo>
                  <a:lnTo>
                    <a:pt x="42" y="1182"/>
                  </a:lnTo>
                  <a:lnTo>
                    <a:pt x="66" y="1182"/>
                  </a:lnTo>
                  <a:lnTo>
                    <a:pt x="78" y="1188"/>
                  </a:lnTo>
                  <a:lnTo>
                    <a:pt x="84" y="1188"/>
                  </a:lnTo>
                  <a:lnTo>
                    <a:pt x="96" y="1194"/>
                  </a:lnTo>
                  <a:lnTo>
                    <a:pt x="102" y="1200"/>
                  </a:lnTo>
                  <a:lnTo>
                    <a:pt x="102" y="1242"/>
                  </a:lnTo>
                  <a:lnTo>
                    <a:pt x="114" y="1266"/>
                  </a:lnTo>
                  <a:lnTo>
                    <a:pt x="120" y="1272"/>
                  </a:lnTo>
                  <a:lnTo>
                    <a:pt x="126" y="1272"/>
                  </a:lnTo>
                  <a:lnTo>
                    <a:pt x="138" y="1284"/>
                  </a:lnTo>
                  <a:lnTo>
                    <a:pt x="132" y="1290"/>
                  </a:lnTo>
                  <a:lnTo>
                    <a:pt x="102" y="1290"/>
                  </a:lnTo>
                  <a:lnTo>
                    <a:pt x="96" y="1296"/>
                  </a:lnTo>
                  <a:lnTo>
                    <a:pt x="96" y="1308"/>
                  </a:lnTo>
                  <a:lnTo>
                    <a:pt x="108" y="1314"/>
                  </a:lnTo>
                  <a:lnTo>
                    <a:pt x="114" y="1320"/>
                  </a:lnTo>
                  <a:lnTo>
                    <a:pt x="162" y="1320"/>
                  </a:lnTo>
                  <a:lnTo>
                    <a:pt x="168" y="1332"/>
                  </a:lnTo>
                  <a:lnTo>
                    <a:pt x="180" y="1332"/>
                  </a:lnTo>
                  <a:lnTo>
                    <a:pt x="192" y="1338"/>
                  </a:lnTo>
                  <a:lnTo>
                    <a:pt x="204" y="1350"/>
                  </a:lnTo>
                  <a:lnTo>
                    <a:pt x="216" y="1374"/>
                  </a:lnTo>
                  <a:lnTo>
                    <a:pt x="216" y="1398"/>
                  </a:lnTo>
                  <a:lnTo>
                    <a:pt x="252" y="1410"/>
                  </a:lnTo>
                  <a:lnTo>
                    <a:pt x="264" y="1404"/>
                  </a:lnTo>
                  <a:lnTo>
                    <a:pt x="264" y="1410"/>
                  </a:lnTo>
                  <a:lnTo>
                    <a:pt x="270" y="1416"/>
                  </a:lnTo>
                  <a:lnTo>
                    <a:pt x="276" y="1428"/>
                  </a:lnTo>
                  <a:lnTo>
                    <a:pt x="288" y="1434"/>
                  </a:lnTo>
                  <a:lnTo>
                    <a:pt x="366" y="1434"/>
                  </a:lnTo>
                  <a:lnTo>
                    <a:pt x="378" y="1428"/>
                  </a:lnTo>
                  <a:lnTo>
                    <a:pt x="384" y="1416"/>
                  </a:lnTo>
                  <a:lnTo>
                    <a:pt x="402" y="1410"/>
                  </a:lnTo>
                  <a:lnTo>
                    <a:pt x="426" y="1398"/>
                  </a:lnTo>
                  <a:lnTo>
                    <a:pt x="438" y="1398"/>
                  </a:lnTo>
                  <a:lnTo>
                    <a:pt x="456" y="1410"/>
                  </a:lnTo>
                  <a:lnTo>
                    <a:pt x="480" y="1434"/>
                  </a:lnTo>
                  <a:lnTo>
                    <a:pt x="522" y="1434"/>
                  </a:lnTo>
                  <a:lnTo>
                    <a:pt x="522" y="1494"/>
                  </a:lnTo>
                  <a:lnTo>
                    <a:pt x="516" y="1500"/>
                  </a:lnTo>
                  <a:lnTo>
                    <a:pt x="498" y="1500"/>
                  </a:lnTo>
                  <a:lnTo>
                    <a:pt x="498" y="1506"/>
                  </a:lnTo>
                  <a:lnTo>
                    <a:pt x="504" y="1512"/>
                  </a:lnTo>
                  <a:lnTo>
                    <a:pt x="504" y="1536"/>
                  </a:lnTo>
                  <a:lnTo>
                    <a:pt x="498" y="1548"/>
                  </a:lnTo>
                  <a:lnTo>
                    <a:pt x="486" y="1554"/>
                  </a:lnTo>
                  <a:lnTo>
                    <a:pt x="456" y="1554"/>
                  </a:lnTo>
                  <a:lnTo>
                    <a:pt x="474" y="1578"/>
                  </a:lnTo>
                  <a:lnTo>
                    <a:pt x="456" y="1584"/>
                  </a:lnTo>
                  <a:lnTo>
                    <a:pt x="456" y="1608"/>
                  </a:lnTo>
                  <a:lnTo>
                    <a:pt x="480" y="1620"/>
                  </a:lnTo>
                  <a:lnTo>
                    <a:pt x="492" y="1620"/>
                  </a:lnTo>
                  <a:lnTo>
                    <a:pt x="498" y="1626"/>
                  </a:lnTo>
                  <a:lnTo>
                    <a:pt x="504" y="1638"/>
                  </a:lnTo>
                  <a:lnTo>
                    <a:pt x="522" y="1656"/>
                  </a:lnTo>
                  <a:lnTo>
                    <a:pt x="522" y="1668"/>
                  </a:lnTo>
                  <a:lnTo>
                    <a:pt x="510" y="1674"/>
                  </a:lnTo>
                  <a:lnTo>
                    <a:pt x="504" y="1680"/>
                  </a:lnTo>
                  <a:lnTo>
                    <a:pt x="498" y="1680"/>
                  </a:lnTo>
                  <a:lnTo>
                    <a:pt x="486" y="1698"/>
                  </a:lnTo>
                  <a:lnTo>
                    <a:pt x="474" y="1686"/>
                  </a:lnTo>
                  <a:lnTo>
                    <a:pt x="474" y="1668"/>
                  </a:lnTo>
                  <a:lnTo>
                    <a:pt x="462" y="1668"/>
                  </a:lnTo>
                  <a:lnTo>
                    <a:pt x="456" y="1674"/>
                  </a:lnTo>
                  <a:lnTo>
                    <a:pt x="450" y="1674"/>
                  </a:lnTo>
                  <a:lnTo>
                    <a:pt x="450" y="1692"/>
                  </a:lnTo>
                  <a:lnTo>
                    <a:pt x="456" y="1698"/>
                  </a:lnTo>
                  <a:lnTo>
                    <a:pt x="462" y="1710"/>
                  </a:lnTo>
                  <a:lnTo>
                    <a:pt x="474" y="1722"/>
                  </a:lnTo>
                  <a:lnTo>
                    <a:pt x="480" y="1722"/>
                  </a:lnTo>
                  <a:lnTo>
                    <a:pt x="480" y="1734"/>
                  </a:lnTo>
                  <a:lnTo>
                    <a:pt x="474" y="1740"/>
                  </a:lnTo>
                  <a:lnTo>
                    <a:pt x="474" y="1758"/>
                  </a:lnTo>
                  <a:lnTo>
                    <a:pt x="480" y="1764"/>
                  </a:lnTo>
                  <a:lnTo>
                    <a:pt x="510" y="1764"/>
                  </a:lnTo>
                  <a:lnTo>
                    <a:pt x="516" y="1776"/>
                  </a:lnTo>
                  <a:lnTo>
                    <a:pt x="528" y="1788"/>
                  </a:lnTo>
                  <a:lnTo>
                    <a:pt x="540" y="1794"/>
                  </a:lnTo>
                  <a:lnTo>
                    <a:pt x="552" y="1794"/>
                  </a:lnTo>
                  <a:lnTo>
                    <a:pt x="558" y="1800"/>
                  </a:lnTo>
                  <a:lnTo>
                    <a:pt x="564" y="1800"/>
                  </a:lnTo>
                  <a:lnTo>
                    <a:pt x="582" y="1818"/>
                  </a:lnTo>
                  <a:lnTo>
                    <a:pt x="600" y="1812"/>
                  </a:lnTo>
                  <a:lnTo>
                    <a:pt x="600" y="1830"/>
                  </a:lnTo>
                  <a:lnTo>
                    <a:pt x="612" y="1836"/>
                  </a:lnTo>
                  <a:lnTo>
                    <a:pt x="624" y="1836"/>
                  </a:lnTo>
                  <a:lnTo>
                    <a:pt x="666" y="1872"/>
                  </a:lnTo>
                  <a:lnTo>
                    <a:pt x="690" y="1854"/>
                  </a:lnTo>
                  <a:lnTo>
                    <a:pt x="696" y="1848"/>
                  </a:lnTo>
                  <a:lnTo>
                    <a:pt x="708" y="1842"/>
                  </a:lnTo>
                  <a:lnTo>
                    <a:pt x="720" y="1842"/>
                  </a:lnTo>
                  <a:lnTo>
                    <a:pt x="732" y="1848"/>
                  </a:lnTo>
                  <a:lnTo>
                    <a:pt x="744" y="1860"/>
                  </a:lnTo>
                  <a:lnTo>
                    <a:pt x="750" y="1872"/>
                  </a:lnTo>
                  <a:lnTo>
                    <a:pt x="762" y="1878"/>
                  </a:lnTo>
                  <a:lnTo>
                    <a:pt x="780" y="1896"/>
                  </a:lnTo>
                  <a:lnTo>
                    <a:pt x="822" y="1902"/>
                  </a:lnTo>
                  <a:lnTo>
                    <a:pt x="828" y="1914"/>
                  </a:lnTo>
                  <a:lnTo>
                    <a:pt x="834" y="1920"/>
                  </a:lnTo>
                  <a:lnTo>
                    <a:pt x="840" y="1932"/>
                  </a:lnTo>
                  <a:lnTo>
                    <a:pt x="846" y="1938"/>
                  </a:lnTo>
                  <a:lnTo>
                    <a:pt x="846" y="1950"/>
                  </a:lnTo>
                  <a:lnTo>
                    <a:pt x="858" y="1950"/>
                  </a:lnTo>
                  <a:lnTo>
                    <a:pt x="858" y="1944"/>
                  </a:lnTo>
                  <a:lnTo>
                    <a:pt x="864" y="1938"/>
                  </a:lnTo>
                  <a:lnTo>
                    <a:pt x="870" y="1926"/>
                  </a:lnTo>
                  <a:lnTo>
                    <a:pt x="882" y="1926"/>
                  </a:lnTo>
                  <a:lnTo>
                    <a:pt x="888" y="1932"/>
                  </a:lnTo>
                  <a:lnTo>
                    <a:pt x="894" y="1944"/>
                  </a:lnTo>
                  <a:lnTo>
                    <a:pt x="894" y="1962"/>
                  </a:lnTo>
                  <a:lnTo>
                    <a:pt x="924" y="1992"/>
                  </a:lnTo>
                  <a:lnTo>
                    <a:pt x="936" y="1998"/>
                  </a:lnTo>
                  <a:lnTo>
                    <a:pt x="942" y="1992"/>
                  </a:lnTo>
                  <a:lnTo>
                    <a:pt x="954" y="1986"/>
                  </a:lnTo>
                  <a:lnTo>
                    <a:pt x="960" y="1986"/>
                  </a:lnTo>
                  <a:lnTo>
                    <a:pt x="966" y="1992"/>
                  </a:lnTo>
                  <a:lnTo>
                    <a:pt x="966" y="1998"/>
                  </a:lnTo>
                  <a:lnTo>
                    <a:pt x="960" y="2004"/>
                  </a:lnTo>
                  <a:lnTo>
                    <a:pt x="960" y="2010"/>
                  </a:lnTo>
                  <a:lnTo>
                    <a:pt x="966" y="2010"/>
                  </a:lnTo>
                  <a:lnTo>
                    <a:pt x="972" y="2016"/>
                  </a:lnTo>
                  <a:lnTo>
                    <a:pt x="990" y="2022"/>
                  </a:lnTo>
                  <a:lnTo>
                    <a:pt x="1002" y="2022"/>
                  </a:lnTo>
                  <a:lnTo>
                    <a:pt x="1008" y="2016"/>
                  </a:lnTo>
                  <a:lnTo>
                    <a:pt x="1014" y="2016"/>
                  </a:lnTo>
                  <a:lnTo>
                    <a:pt x="1014" y="2034"/>
                  </a:lnTo>
                  <a:lnTo>
                    <a:pt x="1020" y="2040"/>
                  </a:lnTo>
                  <a:lnTo>
                    <a:pt x="1032" y="2040"/>
                  </a:lnTo>
                  <a:lnTo>
                    <a:pt x="1044" y="2028"/>
                  </a:lnTo>
                  <a:lnTo>
                    <a:pt x="1044" y="2022"/>
                  </a:lnTo>
                  <a:lnTo>
                    <a:pt x="1044" y="2034"/>
                  </a:lnTo>
                  <a:lnTo>
                    <a:pt x="1050" y="2040"/>
                  </a:lnTo>
                  <a:lnTo>
                    <a:pt x="1068" y="2040"/>
                  </a:lnTo>
                  <a:lnTo>
                    <a:pt x="1074" y="2034"/>
                  </a:lnTo>
                  <a:lnTo>
                    <a:pt x="1074" y="2028"/>
                  </a:lnTo>
                  <a:lnTo>
                    <a:pt x="1086" y="2034"/>
                  </a:lnTo>
                  <a:lnTo>
                    <a:pt x="1092" y="2040"/>
                  </a:lnTo>
                  <a:lnTo>
                    <a:pt x="1110" y="2046"/>
                  </a:lnTo>
                  <a:lnTo>
                    <a:pt x="1134" y="2058"/>
                  </a:lnTo>
                  <a:lnTo>
                    <a:pt x="1158" y="2058"/>
                  </a:lnTo>
                  <a:lnTo>
                    <a:pt x="1176" y="2040"/>
                  </a:lnTo>
                  <a:lnTo>
                    <a:pt x="1194" y="2034"/>
                  </a:lnTo>
                  <a:lnTo>
                    <a:pt x="1206" y="2028"/>
                  </a:lnTo>
                  <a:lnTo>
                    <a:pt x="1212" y="2028"/>
                  </a:lnTo>
                  <a:lnTo>
                    <a:pt x="1224" y="2034"/>
                  </a:lnTo>
                  <a:lnTo>
                    <a:pt x="1230" y="2040"/>
                  </a:lnTo>
                  <a:lnTo>
                    <a:pt x="1230" y="2088"/>
                  </a:lnTo>
                  <a:lnTo>
                    <a:pt x="1236" y="2094"/>
                  </a:lnTo>
                  <a:lnTo>
                    <a:pt x="1242" y="2094"/>
                  </a:lnTo>
                  <a:lnTo>
                    <a:pt x="1242" y="2088"/>
                  </a:lnTo>
                  <a:lnTo>
                    <a:pt x="1248" y="2082"/>
                  </a:lnTo>
                  <a:lnTo>
                    <a:pt x="1254" y="2070"/>
                  </a:lnTo>
                  <a:lnTo>
                    <a:pt x="1266" y="2052"/>
                  </a:lnTo>
                  <a:lnTo>
                    <a:pt x="1272" y="2040"/>
                  </a:lnTo>
                  <a:lnTo>
                    <a:pt x="1284" y="2028"/>
                  </a:lnTo>
                  <a:lnTo>
                    <a:pt x="1290" y="2016"/>
                  </a:lnTo>
                  <a:lnTo>
                    <a:pt x="1302" y="2016"/>
                  </a:lnTo>
                  <a:lnTo>
                    <a:pt x="1314" y="2022"/>
                  </a:lnTo>
                  <a:lnTo>
                    <a:pt x="1338" y="2022"/>
                  </a:lnTo>
                  <a:lnTo>
                    <a:pt x="1338" y="2046"/>
                  </a:lnTo>
                  <a:lnTo>
                    <a:pt x="1344" y="2046"/>
                  </a:lnTo>
                  <a:lnTo>
                    <a:pt x="1350" y="2040"/>
                  </a:lnTo>
                  <a:lnTo>
                    <a:pt x="1362" y="2034"/>
                  </a:lnTo>
                  <a:lnTo>
                    <a:pt x="1374" y="2034"/>
                  </a:lnTo>
                  <a:lnTo>
                    <a:pt x="1386" y="2028"/>
                  </a:lnTo>
                  <a:lnTo>
                    <a:pt x="1398" y="2028"/>
                  </a:lnTo>
                  <a:lnTo>
                    <a:pt x="1410" y="2034"/>
                  </a:lnTo>
                  <a:lnTo>
                    <a:pt x="1422" y="2046"/>
                  </a:lnTo>
                  <a:lnTo>
                    <a:pt x="1428" y="2058"/>
                  </a:lnTo>
                  <a:lnTo>
                    <a:pt x="1428" y="2064"/>
                  </a:lnTo>
                  <a:lnTo>
                    <a:pt x="1482" y="2064"/>
                  </a:lnTo>
                  <a:lnTo>
                    <a:pt x="1494" y="2052"/>
                  </a:lnTo>
                  <a:lnTo>
                    <a:pt x="1494" y="2034"/>
                  </a:lnTo>
                  <a:lnTo>
                    <a:pt x="1488" y="2022"/>
                  </a:lnTo>
                  <a:lnTo>
                    <a:pt x="1518" y="2022"/>
                  </a:lnTo>
                  <a:lnTo>
                    <a:pt x="1524" y="2016"/>
                  </a:lnTo>
                  <a:lnTo>
                    <a:pt x="1524" y="1992"/>
                  </a:lnTo>
                  <a:lnTo>
                    <a:pt x="1518" y="1986"/>
                  </a:lnTo>
                  <a:lnTo>
                    <a:pt x="1518" y="1980"/>
                  </a:lnTo>
                  <a:lnTo>
                    <a:pt x="1554" y="1980"/>
                  </a:lnTo>
                  <a:lnTo>
                    <a:pt x="1578" y="1956"/>
                  </a:lnTo>
                  <a:lnTo>
                    <a:pt x="1590" y="1950"/>
                  </a:lnTo>
                  <a:lnTo>
                    <a:pt x="1602" y="1938"/>
                  </a:lnTo>
                  <a:lnTo>
                    <a:pt x="1620" y="1938"/>
                  </a:lnTo>
                  <a:lnTo>
                    <a:pt x="1632" y="1944"/>
                  </a:lnTo>
                  <a:lnTo>
                    <a:pt x="1650" y="1956"/>
                  </a:lnTo>
                  <a:lnTo>
                    <a:pt x="1668" y="1956"/>
                  </a:lnTo>
                  <a:lnTo>
                    <a:pt x="1668" y="1932"/>
                  </a:lnTo>
                  <a:lnTo>
                    <a:pt x="1680" y="1920"/>
                  </a:lnTo>
                  <a:lnTo>
                    <a:pt x="1716" y="1938"/>
                  </a:lnTo>
                  <a:lnTo>
                    <a:pt x="1722" y="1944"/>
                  </a:lnTo>
                  <a:lnTo>
                    <a:pt x="1710" y="1956"/>
                  </a:lnTo>
                  <a:lnTo>
                    <a:pt x="1704" y="1956"/>
                  </a:lnTo>
                  <a:lnTo>
                    <a:pt x="1710" y="1962"/>
                  </a:lnTo>
                  <a:lnTo>
                    <a:pt x="1740" y="1962"/>
                  </a:lnTo>
                  <a:lnTo>
                    <a:pt x="1758" y="1992"/>
                  </a:lnTo>
                  <a:lnTo>
                    <a:pt x="1752" y="1992"/>
                  </a:lnTo>
                  <a:lnTo>
                    <a:pt x="1740" y="2004"/>
                  </a:lnTo>
                  <a:lnTo>
                    <a:pt x="1740" y="2010"/>
                  </a:lnTo>
                  <a:lnTo>
                    <a:pt x="1806" y="2010"/>
                  </a:lnTo>
                  <a:lnTo>
                    <a:pt x="1812" y="2016"/>
                  </a:lnTo>
                  <a:lnTo>
                    <a:pt x="1818" y="2016"/>
                  </a:lnTo>
                  <a:lnTo>
                    <a:pt x="1824" y="1998"/>
                  </a:lnTo>
                  <a:lnTo>
                    <a:pt x="1830" y="1998"/>
                  </a:lnTo>
                  <a:lnTo>
                    <a:pt x="1836" y="2004"/>
                  </a:lnTo>
                  <a:lnTo>
                    <a:pt x="1842" y="2016"/>
                  </a:lnTo>
                  <a:lnTo>
                    <a:pt x="1854" y="2022"/>
                  </a:lnTo>
                  <a:lnTo>
                    <a:pt x="1872" y="2058"/>
                  </a:lnTo>
                  <a:lnTo>
                    <a:pt x="1878" y="2064"/>
                  </a:lnTo>
                  <a:lnTo>
                    <a:pt x="1878" y="2070"/>
                  </a:lnTo>
                  <a:lnTo>
                    <a:pt x="1914" y="2070"/>
                  </a:lnTo>
                  <a:lnTo>
                    <a:pt x="1920" y="2076"/>
                  </a:lnTo>
                  <a:lnTo>
                    <a:pt x="1920" y="2106"/>
                  </a:lnTo>
                  <a:lnTo>
                    <a:pt x="1932" y="2130"/>
                  </a:lnTo>
                  <a:lnTo>
                    <a:pt x="1944" y="2190"/>
                  </a:lnTo>
                  <a:lnTo>
                    <a:pt x="1932" y="2190"/>
                  </a:lnTo>
                  <a:lnTo>
                    <a:pt x="1926" y="2196"/>
                  </a:lnTo>
                  <a:lnTo>
                    <a:pt x="1914" y="2196"/>
                  </a:lnTo>
                  <a:lnTo>
                    <a:pt x="1932" y="2214"/>
                  </a:lnTo>
                  <a:lnTo>
                    <a:pt x="1932" y="2220"/>
                  </a:lnTo>
                  <a:lnTo>
                    <a:pt x="1926" y="2232"/>
                  </a:lnTo>
                  <a:lnTo>
                    <a:pt x="1920" y="2238"/>
                  </a:lnTo>
                  <a:lnTo>
                    <a:pt x="1908" y="2238"/>
                  </a:lnTo>
                  <a:lnTo>
                    <a:pt x="1902" y="2232"/>
                  </a:lnTo>
                  <a:lnTo>
                    <a:pt x="1902" y="2268"/>
                  </a:lnTo>
                  <a:lnTo>
                    <a:pt x="1896" y="2274"/>
                  </a:lnTo>
                  <a:lnTo>
                    <a:pt x="1884" y="2274"/>
                  </a:lnTo>
                  <a:lnTo>
                    <a:pt x="1890" y="2304"/>
                  </a:lnTo>
                  <a:lnTo>
                    <a:pt x="1878" y="2304"/>
                  </a:lnTo>
                  <a:lnTo>
                    <a:pt x="1878" y="2322"/>
                  </a:lnTo>
                  <a:lnTo>
                    <a:pt x="1896" y="2340"/>
                  </a:lnTo>
                  <a:lnTo>
                    <a:pt x="1902" y="2352"/>
                  </a:lnTo>
                  <a:lnTo>
                    <a:pt x="1890" y="2370"/>
                  </a:lnTo>
                  <a:lnTo>
                    <a:pt x="1902" y="2364"/>
                  </a:lnTo>
                  <a:lnTo>
                    <a:pt x="1908" y="2358"/>
                  </a:lnTo>
                  <a:lnTo>
                    <a:pt x="1920" y="2358"/>
                  </a:lnTo>
                  <a:lnTo>
                    <a:pt x="1926" y="2352"/>
                  </a:lnTo>
                  <a:lnTo>
                    <a:pt x="1986" y="2352"/>
                  </a:lnTo>
                  <a:lnTo>
                    <a:pt x="1956" y="2376"/>
                  </a:lnTo>
                  <a:lnTo>
                    <a:pt x="1980" y="2394"/>
                  </a:lnTo>
                  <a:lnTo>
                    <a:pt x="1992" y="2436"/>
                  </a:lnTo>
                  <a:lnTo>
                    <a:pt x="2022" y="2436"/>
                  </a:lnTo>
                  <a:lnTo>
                    <a:pt x="2034" y="2442"/>
                  </a:lnTo>
                  <a:lnTo>
                    <a:pt x="2040" y="2448"/>
                  </a:lnTo>
                  <a:lnTo>
                    <a:pt x="2040" y="2454"/>
                  </a:lnTo>
                  <a:lnTo>
                    <a:pt x="2034" y="2460"/>
                  </a:lnTo>
                  <a:lnTo>
                    <a:pt x="2022" y="2460"/>
                  </a:lnTo>
                  <a:lnTo>
                    <a:pt x="2016" y="2466"/>
                  </a:lnTo>
                  <a:lnTo>
                    <a:pt x="2028" y="2478"/>
                  </a:lnTo>
                  <a:lnTo>
                    <a:pt x="2028" y="2490"/>
                  </a:lnTo>
                  <a:lnTo>
                    <a:pt x="2022" y="2496"/>
                  </a:lnTo>
                  <a:lnTo>
                    <a:pt x="2022" y="2502"/>
                  </a:lnTo>
                  <a:lnTo>
                    <a:pt x="2016" y="2514"/>
                  </a:lnTo>
                  <a:lnTo>
                    <a:pt x="2070" y="2520"/>
                  </a:lnTo>
                  <a:lnTo>
                    <a:pt x="2082" y="2550"/>
                  </a:lnTo>
                  <a:lnTo>
                    <a:pt x="2094" y="2550"/>
                  </a:lnTo>
                  <a:lnTo>
                    <a:pt x="2094" y="2568"/>
                  </a:lnTo>
                  <a:lnTo>
                    <a:pt x="2136" y="2568"/>
                  </a:lnTo>
                  <a:lnTo>
                    <a:pt x="2136" y="2562"/>
                  </a:lnTo>
                  <a:lnTo>
                    <a:pt x="2154" y="2544"/>
                  </a:lnTo>
                  <a:lnTo>
                    <a:pt x="2166" y="2544"/>
                  </a:lnTo>
                  <a:lnTo>
                    <a:pt x="2172" y="2550"/>
                  </a:lnTo>
                  <a:lnTo>
                    <a:pt x="2172" y="2592"/>
                  </a:lnTo>
                  <a:lnTo>
                    <a:pt x="2214" y="2592"/>
                  </a:lnTo>
                  <a:lnTo>
                    <a:pt x="2214" y="2556"/>
                  </a:lnTo>
                  <a:lnTo>
                    <a:pt x="2190" y="2532"/>
                  </a:lnTo>
                  <a:lnTo>
                    <a:pt x="2190" y="2490"/>
                  </a:lnTo>
                  <a:lnTo>
                    <a:pt x="2196" y="2484"/>
                  </a:lnTo>
                  <a:lnTo>
                    <a:pt x="2232" y="2490"/>
                  </a:lnTo>
                  <a:lnTo>
                    <a:pt x="2232" y="2472"/>
                  </a:lnTo>
                  <a:lnTo>
                    <a:pt x="2238" y="2460"/>
                  </a:lnTo>
                  <a:lnTo>
                    <a:pt x="2250" y="2460"/>
                  </a:lnTo>
                  <a:lnTo>
                    <a:pt x="2274" y="2484"/>
                  </a:lnTo>
                  <a:lnTo>
                    <a:pt x="2286" y="2484"/>
                  </a:lnTo>
                  <a:lnTo>
                    <a:pt x="2292" y="2478"/>
                  </a:lnTo>
                  <a:lnTo>
                    <a:pt x="2298" y="2466"/>
                  </a:lnTo>
                  <a:lnTo>
                    <a:pt x="2304" y="2460"/>
                  </a:lnTo>
                  <a:lnTo>
                    <a:pt x="2322" y="2478"/>
                  </a:lnTo>
                  <a:lnTo>
                    <a:pt x="2322" y="2460"/>
                  </a:lnTo>
                  <a:lnTo>
                    <a:pt x="2328" y="2460"/>
                  </a:lnTo>
                  <a:lnTo>
                    <a:pt x="2340" y="2478"/>
                  </a:lnTo>
                  <a:lnTo>
                    <a:pt x="2346" y="2484"/>
                  </a:lnTo>
                  <a:lnTo>
                    <a:pt x="2364" y="2484"/>
                  </a:lnTo>
                  <a:lnTo>
                    <a:pt x="2364" y="2472"/>
                  </a:lnTo>
                  <a:lnTo>
                    <a:pt x="2352" y="2460"/>
                  </a:lnTo>
                  <a:lnTo>
                    <a:pt x="2370" y="2460"/>
                  </a:lnTo>
                  <a:lnTo>
                    <a:pt x="2376" y="2466"/>
                  </a:lnTo>
                  <a:lnTo>
                    <a:pt x="2382" y="2460"/>
                  </a:lnTo>
                  <a:lnTo>
                    <a:pt x="2400" y="2460"/>
                  </a:lnTo>
                  <a:lnTo>
                    <a:pt x="2400" y="2454"/>
                  </a:lnTo>
                  <a:lnTo>
                    <a:pt x="2406" y="2442"/>
                  </a:lnTo>
                  <a:lnTo>
                    <a:pt x="2406" y="2430"/>
                  </a:lnTo>
                  <a:lnTo>
                    <a:pt x="2412" y="2424"/>
                  </a:lnTo>
                  <a:lnTo>
                    <a:pt x="2424" y="2418"/>
                  </a:lnTo>
                  <a:lnTo>
                    <a:pt x="2430" y="2412"/>
                  </a:lnTo>
                  <a:lnTo>
                    <a:pt x="2436" y="2412"/>
                  </a:lnTo>
                  <a:lnTo>
                    <a:pt x="2466" y="2448"/>
                  </a:lnTo>
                  <a:lnTo>
                    <a:pt x="2496" y="2442"/>
                  </a:lnTo>
                  <a:lnTo>
                    <a:pt x="2508" y="2454"/>
                  </a:lnTo>
                  <a:lnTo>
                    <a:pt x="2538" y="2454"/>
                  </a:lnTo>
                  <a:lnTo>
                    <a:pt x="2544" y="2460"/>
                  </a:lnTo>
                  <a:lnTo>
                    <a:pt x="2544" y="2466"/>
                  </a:lnTo>
                  <a:lnTo>
                    <a:pt x="2526" y="2484"/>
                  </a:lnTo>
                  <a:lnTo>
                    <a:pt x="2532" y="2502"/>
                  </a:lnTo>
                  <a:lnTo>
                    <a:pt x="2544" y="2508"/>
                  </a:lnTo>
                  <a:lnTo>
                    <a:pt x="2544" y="2526"/>
                  </a:lnTo>
                  <a:lnTo>
                    <a:pt x="2562" y="2526"/>
                  </a:lnTo>
                  <a:lnTo>
                    <a:pt x="2568" y="2532"/>
                  </a:lnTo>
                  <a:lnTo>
                    <a:pt x="2574" y="2544"/>
                  </a:lnTo>
                  <a:lnTo>
                    <a:pt x="2586" y="2550"/>
                  </a:lnTo>
                  <a:lnTo>
                    <a:pt x="2616" y="2550"/>
                  </a:lnTo>
                  <a:lnTo>
                    <a:pt x="2622" y="2556"/>
                  </a:lnTo>
                  <a:lnTo>
                    <a:pt x="2628" y="2556"/>
                  </a:lnTo>
                  <a:lnTo>
                    <a:pt x="2676" y="2526"/>
                  </a:lnTo>
                  <a:lnTo>
                    <a:pt x="2694" y="2538"/>
                  </a:lnTo>
                  <a:lnTo>
                    <a:pt x="2718" y="2538"/>
                  </a:lnTo>
                  <a:lnTo>
                    <a:pt x="2736" y="2544"/>
                  </a:lnTo>
                  <a:lnTo>
                    <a:pt x="2748" y="2544"/>
                  </a:lnTo>
                  <a:lnTo>
                    <a:pt x="2760" y="2550"/>
                  </a:lnTo>
                  <a:lnTo>
                    <a:pt x="2766" y="2556"/>
                  </a:lnTo>
                  <a:lnTo>
                    <a:pt x="2772" y="2568"/>
                  </a:lnTo>
                  <a:lnTo>
                    <a:pt x="2766" y="2580"/>
                  </a:lnTo>
                  <a:lnTo>
                    <a:pt x="2766" y="2604"/>
                  </a:lnTo>
                  <a:lnTo>
                    <a:pt x="2760" y="2616"/>
                  </a:lnTo>
                  <a:lnTo>
                    <a:pt x="2766" y="2628"/>
                  </a:lnTo>
                  <a:lnTo>
                    <a:pt x="2772" y="2634"/>
                  </a:lnTo>
                  <a:lnTo>
                    <a:pt x="2784" y="2640"/>
                  </a:lnTo>
                  <a:lnTo>
                    <a:pt x="2790" y="2652"/>
                  </a:lnTo>
                  <a:lnTo>
                    <a:pt x="2802" y="2658"/>
                  </a:lnTo>
                  <a:lnTo>
                    <a:pt x="2808" y="2664"/>
                  </a:lnTo>
                  <a:lnTo>
                    <a:pt x="2826" y="2664"/>
                  </a:lnTo>
                  <a:lnTo>
                    <a:pt x="2832" y="2640"/>
                  </a:lnTo>
                  <a:lnTo>
                    <a:pt x="2832" y="2634"/>
                  </a:lnTo>
                  <a:lnTo>
                    <a:pt x="2826" y="2628"/>
                  </a:lnTo>
                  <a:lnTo>
                    <a:pt x="2826" y="2586"/>
                  </a:lnTo>
                  <a:lnTo>
                    <a:pt x="2832" y="2568"/>
                  </a:lnTo>
                  <a:lnTo>
                    <a:pt x="2844" y="2556"/>
                  </a:lnTo>
                  <a:lnTo>
                    <a:pt x="2856" y="2550"/>
                  </a:lnTo>
                  <a:lnTo>
                    <a:pt x="2886" y="2550"/>
                  </a:lnTo>
                  <a:lnTo>
                    <a:pt x="2898" y="2544"/>
                  </a:lnTo>
                  <a:lnTo>
                    <a:pt x="2910" y="2544"/>
                  </a:lnTo>
                  <a:lnTo>
                    <a:pt x="2922" y="2538"/>
                  </a:lnTo>
                  <a:lnTo>
                    <a:pt x="2940" y="2538"/>
                  </a:lnTo>
                  <a:lnTo>
                    <a:pt x="2964" y="2532"/>
                  </a:lnTo>
                  <a:lnTo>
                    <a:pt x="2982" y="2526"/>
                  </a:lnTo>
                  <a:lnTo>
                    <a:pt x="3000" y="2508"/>
                  </a:lnTo>
                  <a:lnTo>
                    <a:pt x="3000" y="2466"/>
                  </a:lnTo>
                  <a:lnTo>
                    <a:pt x="3006" y="2454"/>
                  </a:lnTo>
                  <a:lnTo>
                    <a:pt x="3012" y="2448"/>
                  </a:lnTo>
                  <a:lnTo>
                    <a:pt x="3024" y="2460"/>
                  </a:lnTo>
                  <a:lnTo>
                    <a:pt x="3036" y="2484"/>
                  </a:lnTo>
                  <a:lnTo>
                    <a:pt x="3042" y="2490"/>
                  </a:lnTo>
                  <a:lnTo>
                    <a:pt x="3048" y="2490"/>
                  </a:lnTo>
                  <a:lnTo>
                    <a:pt x="3054" y="2484"/>
                  </a:lnTo>
                  <a:lnTo>
                    <a:pt x="3066" y="2478"/>
                  </a:lnTo>
                  <a:lnTo>
                    <a:pt x="3072" y="2466"/>
                  </a:lnTo>
                  <a:lnTo>
                    <a:pt x="3090" y="2448"/>
                  </a:lnTo>
                  <a:lnTo>
                    <a:pt x="3096" y="2436"/>
                  </a:lnTo>
                  <a:lnTo>
                    <a:pt x="3114" y="2454"/>
                  </a:lnTo>
                  <a:lnTo>
                    <a:pt x="3144" y="2442"/>
                  </a:lnTo>
                  <a:lnTo>
                    <a:pt x="3150" y="2442"/>
                  </a:lnTo>
                  <a:lnTo>
                    <a:pt x="3156" y="2448"/>
                  </a:lnTo>
                  <a:lnTo>
                    <a:pt x="3186" y="2448"/>
                  </a:lnTo>
                  <a:lnTo>
                    <a:pt x="3234" y="2424"/>
                  </a:lnTo>
                  <a:lnTo>
                    <a:pt x="3288" y="2370"/>
                  </a:lnTo>
                  <a:lnTo>
                    <a:pt x="3294" y="2358"/>
                  </a:lnTo>
                  <a:lnTo>
                    <a:pt x="3300" y="2352"/>
                  </a:lnTo>
                  <a:lnTo>
                    <a:pt x="3294" y="2340"/>
                  </a:lnTo>
                  <a:lnTo>
                    <a:pt x="3294" y="2334"/>
                  </a:lnTo>
                  <a:lnTo>
                    <a:pt x="3288" y="2322"/>
                  </a:lnTo>
                  <a:lnTo>
                    <a:pt x="3282" y="2316"/>
                  </a:lnTo>
                  <a:lnTo>
                    <a:pt x="3300" y="2316"/>
                  </a:lnTo>
                  <a:lnTo>
                    <a:pt x="3312" y="2286"/>
                  </a:lnTo>
                  <a:lnTo>
                    <a:pt x="3336" y="2286"/>
                  </a:lnTo>
                  <a:lnTo>
                    <a:pt x="3348" y="2250"/>
                  </a:lnTo>
                  <a:lnTo>
                    <a:pt x="3360" y="2250"/>
                  </a:lnTo>
                  <a:lnTo>
                    <a:pt x="3360" y="2208"/>
                  </a:lnTo>
                  <a:lnTo>
                    <a:pt x="3372" y="2208"/>
                  </a:lnTo>
                  <a:lnTo>
                    <a:pt x="3384" y="2196"/>
                  </a:lnTo>
                  <a:lnTo>
                    <a:pt x="3384" y="2172"/>
                  </a:lnTo>
                  <a:lnTo>
                    <a:pt x="3378" y="2160"/>
                  </a:lnTo>
                  <a:lnTo>
                    <a:pt x="3372" y="2154"/>
                  </a:lnTo>
                  <a:lnTo>
                    <a:pt x="3372" y="2142"/>
                  </a:lnTo>
                  <a:lnTo>
                    <a:pt x="3378" y="2136"/>
                  </a:lnTo>
                  <a:lnTo>
                    <a:pt x="3384" y="2136"/>
                  </a:lnTo>
                  <a:lnTo>
                    <a:pt x="3390" y="2130"/>
                  </a:lnTo>
                  <a:lnTo>
                    <a:pt x="3402" y="2124"/>
                  </a:lnTo>
                  <a:lnTo>
                    <a:pt x="3408" y="2118"/>
                  </a:lnTo>
                  <a:lnTo>
                    <a:pt x="3408" y="2094"/>
                  </a:lnTo>
                  <a:lnTo>
                    <a:pt x="3390" y="2076"/>
                  </a:lnTo>
                  <a:lnTo>
                    <a:pt x="3390" y="2064"/>
                  </a:lnTo>
                  <a:lnTo>
                    <a:pt x="3402" y="2058"/>
                  </a:lnTo>
                  <a:lnTo>
                    <a:pt x="3408" y="2052"/>
                  </a:lnTo>
                  <a:lnTo>
                    <a:pt x="3408" y="2016"/>
                  </a:lnTo>
                  <a:lnTo>
                    <a:pt x="3414" y="2016"/>
                  </a:lnTo>
                  <a:lnTo>
                    <a:pt x="3420" y="2010"/>
                  </a:lnTo>
                  <a:lnTo>
                    <a:pt x="3456" y="1992"/>
                  </a:lnTo>
                  <a:lnTo>
                    <a:pt x="3462" y="1980"/>
                  </a:lnTo>
                  <a:lnTo>
                    <a:pt x="3462" y="1962"/>
                  </a:lnTo>
                  <a:lnTo>
                    <a:pt x="3456" y="1956"/>
                  </a:lnTo>
                  <a:lnTo>
                    <a:pt x="3444" y="1956"/>
                  </a:lnTo>
                  <a:lnTo>
                    <a:pt x="3450" y="1956"/>
                  </a:lnTo>
                  <a:lnTo>
                    <a:pt x="3456" y="1950"/>
                  </a:lnTo>
                  <a:lnTo>
                    <a:pt x="3468" y="1950"/>
                  </a:lnTo>
                  <a:lnTo>
                    <a:pt x="3480" y="1944"/>
                  </a:lnTo>
                  <a:lnTo>
                    <a:pt x="3492" y="1932"/>
                  </a:lnTo>
                  <a:lnTo>
                    <a:pt x="3474" y="1914"/>
                  </a:lnTo>
                  <a:lnTo>
                    <a:pt x="3468" y="1914"/>
                  </a:lnTo>
                  <a:lnTo>
                    <a:pt x="3486" y="1896"/>
                  </a:lnTo>
                  <a:lnTo>
                    <a:pt x="3498" y="1872"/>
                  </a:lnTo>
                  <a:lnTo>
                    <a:pt x="3504" y="1866"/>
                  </a:lnTo>
                  <a:lnTo>
                    <a:pt x="3504" y="1854"/>
                  </a:lnTo>
                  <a:lnTo>
                    <a:pt x="3498" y="1848"/>
                  </a:lnTo>
                  <a:lnTo>
                    <a:pt x="3474" y="1842"/>
                  </a:lnTo>
                  <a:lnTo>
                    <a:pt x="3438" y="1848"/>
                  </a:lnTo>
                  <a:lnTo>
                    <a:pt x="3396" y="1854"/>
                  </a:lnTo>
                  <a:lnTo>
                    <a:pt x="3366" y="1860"/>
                  </a:lnTo>
                  <a:lnTo>
                    <a:pt x="3354" y="1866"/>
                  </a:lnTo>
                  <a:lnTo>
                    <a:pt x="3336" y="1848"/>
                  </a:lnTo>
                  <a:lnTo>
                    <a:pt x="3378" y="1848"/>
                  </a:lnTo>
                  <a:lnTo>
                    <a:pt x="3378" y="1836"/>
                  </a:lnTo>
                  <a:lnTo>
                    <a:pt x="3384" y="1824"/>
                  </a:lnTo>
                  <a:lnTo>
                    <a:pt x="3390" y="1818"/>
                  </a:lnTo>
                  <a:lnTo>
                    <a:pt x="3402" y="1812"/>
                  </a:lnTo>
                  <a:lnTo>
                    <a:pt x="3432" y="1812"/>
                  </a:lnTo>
                  <a:lnTo>
                    <a:pt x="3426" y="1800"/>
                  </a:lnTo>
                  <a:lnTo>
                    <a:pt x="3420" y="1794"/>
                  </a:lnTo>
                  <a:lnTo>
                    <a:pt x="3414" y="1782"/>
                  </a:lnTo>
                  <a:lnTo>
                    <a:pt x="3414" y="1776"/>
                  </a:lnTo>
                  <a:lnTo>
                    <a:pt x="3408" y="1770"/>
                  </a:lnTo>
                  <a:lnTo>
                    <a:pt x="3390" y="1770"/>
                  </a:lnTo>
                  <a:lnTo>
                    <a:pt x="3378" y="1764"/>
                  </a:lnTo>
                  <a:lnTo>
                    <a:pt x="3366" y="1764"/>
                  </a:lnTo>
                  <a:lnTo>
                    <a:pt x="3354" y="1746"/>
                  </a:lnTo>
                  <a:lnTo>
                    <a:pt x="3342" y="1746"/>
                  </a:lnTo>
                  <a:lnTo>
                    <a:pt x="3336" y="1734"/>
                  </a:lnTo>
                  <a:lnTo>
                    <a:pt x="3324" y="1728"/>
                  </a:lnTo>
                  <a:lnTo>
                    <a:pt x="3294" y="1728"/>
                  </a:lnTo>
                  <a:lnTo>
                    <a:pt x="3288" y="1734"/>
                  </a:lnTo>
                  <a:lnTo>
                    <a:pt x="3282" y="1734"/>
                  </a:lnTo>
                  <a:lnTo>
                    <a:pt x="3246" y="1686"/>
                  </a:lnTo>
                  <a:lnTo>
                    <a:pt x="3252" y="1698"/>
                  </a:lnTo>
                  <a:lnTo>
                    <a:pt x="3264" y="1704"/>
                  </a:lnTo>
                  <a:lnTo>
                    <a:pt x="3270" y="1710"/>
                  </a:lnTo>
                  <a:lnTo>
                    <a:pt x="3282" y="1716"/>
                  </a:lnTo>
                  <a:lnTo>
                    <a:pt x="3294" y="1716"/>
                  </a:lnTo>
                  <a:lnTo>
                    <a:pt x="3300" y="1710"/>
                  </a:lnTo>
                  <a:lnTo>
                    <a:pt x="3306" y="1710"/>
                  </a:lnTo>
                  <a:lnTo>
                    <a:pt x="3336" y="1716"/>
                  </a:lnTo>
                  <a:lnTo>
                    <a:pt x="3348" y="1734"/>
                  </a:lnTo>
                  <a:lnTo>
                    <a:pt x="3366" y="1728"/>
                  </a:lnTo>
                  <a:lnTo>
                    <a:pt x="3408" y="1740"/>
                  </a:lnTo>
                  <a:lnTo>
                    <a:pt x="3390" y="1716"/>
                  </a:lnTo>
                  <a:lnTo>
                    <a:pt x="3372" y="1710"/>
                  </a:lnTo>
                  <a:lnTo>
                    <a:pt x="3372" y="1692"/>
                  </a:lnTo>
                  <a:lnTo>
                    <a:pt x="3360" y="1680"/>
                  </a:lnTo>
                  <a:lnTo>
                    <a:pt x="3348" y="1674"/>
                  </a:lnTo>
                  <a:lnTo>
                    <a:pt x="3330" y="1674"/>
                  </a:lnTo>
                  <a:lnTo>
                    <a:pt x="3318" y="1662"/>
                  </a:lnTo>
                  <a:lnTo>
                    <a:pt x="3318" y="1650"/>
                  </a:lnTo>
                  <a:lnTo>
                    <a:pt x="3312" y="1644"/>
                  </a:lnTo>
                  <a:lnTo>
                    <a:pt x="3312" y="1632"/>
                  </a:lnTo>
                  <a:lnTo>
                    <a:pt x="3234" y="1530"/>
                  </a:lnTo>
                  <a:lnTo>
                    <a:pt x="3198" y="1524"/>
                  </a:lnTo>
                  <a:lnTo>
                    <a:pt x="3162" y="1494"/>
                  </a:lnTo>
                  <a:lnTo>
                    <a:pt x="3144" y="1500"/>
                  </a:lnTo>
                  <a:lnTo>
                    <a:pt x="3138" y="1488"/>
                  </a:lnTo>
                  <a:lnTo>
                    <a:pt x="3132" y="1482"/>
                  </a:lnTo>
                  <a:lnTo>
                    <a:pt x="3132" y="1470"/>
                  </a:lnTo>
                  <a:lnTo>
                    <a:pt x="3126" y="1464"/>
                  </a:lnTo>
                  <a:lnTo>
                    <a:pt x="3138" y="1452"/>
                  </a:lnTo>
                  <a:lnTo>
                    <a:pt x="3150" y="1446"/>
                  </a:lnTo>
                  <a:lnTo>
                    <a:pt x="3156" y="1434"/>
                  </a:lnTo>
                  <a:lnTo>
                    <a:pt x="3162" y="1428"/>
                  </a:lnTo>
                  <a:lnTo>
                    <a:pt x="3168" y="1416"/>
                  </a:lnTo>
                  <a:lnTo>
                    <a:pt x="3168" y="1410"/>
                  </a:lnTo>
                  <a:lnTo>
                    <a:pt x="3162" y="1398"/>
                  </a:lnTo>
                  <a:lnTo>
                    <a:pt x="3162" y="1392"/>
                  </a:lnTo>
                  <a:lnTo>
                    <a:pt x="3156" y="1380"/>
                  </a:lnTo>
                  <a:lnTo>
                    <a:pt x="3168" y="1386"/>
                  </a:lnTo>
                  <a:lnTo>
                    <a:pt x="3174" y="1392"/>
                  </a:lnTo>
                  <a:lnTo>
                    <a:pt x="3186" y="1398"/>
                  </a:lnTo>
                  <a:lnTo>
                    <a:pt x="3198" y="1386"/>
                  </a:lnTo>
                  <a:lnTo>
                    <a:pt x="3198" y="1368"/>
                  </a:lnTo>
                  <a:lnTo>
                    <a:pt x="3192" y="1356"/>
                  </a:lnTo>
                  <a:lnTo>
                    <a:pt x="3192" y="1344"/>
                  </a:lnTo>
                  <a:lnTo>
                    <a:pt x="3216" y="1344"/>
                  </a:lnTo>
                  <a:lnTo>
                    <a:pt x="3252" y="1320"/>
                  </a:lnTo>
                  <a:lnTo>
                    <a:pt x="3264" y="1320"/>
                  </a:lnTo>
                  <a:lnTo>
                    <a:pt x="3270" y="1326"/>
                  </a:lnTo>
                  <a:lnTo>
                    <a:pt x="3294" y="1326"/>
                  </a:lnTo>
                  <a:lnTo>
                    <a:pt x="3294" y="1320"/>
                  </a:lnTo>
                  <a:lnTo>
                    <a:pt x="3288" y="1314"/>
                  </a:lnTo>
                  <a:lnTo>
                    <a:pt x="3288" y="1308"/>
                  </a:lnTo>
                  <a:lnTo>
                    <a:pt x="3282" y="1302"/>
                  </a:lnTo>
                  <a:lnTo>
                    <a:pt x="3288" y="1278"/>
                  </a:lnTo>
                  <a:lnTo>
                    <a:pt x="3258" y="1278"/>
                  </a:lnTo>
                  <a:lnTo>
                    <a:pt x="3246" y="1266"/>
                  </a:lnTo>
                  <a:lnTo>
                    <a:pt x="3240" y="1278"/>
                  </a:lnTo>
                  <a:lnTo>
                    <a:pt x="3204" y="1278"/>
                  </a:lnTo>
                  <a:lnTo>
                    <a:pt x="3198" y="1272"/>
                  </a:lnTo>
                  <a:lnTo>
                    <a:pt x="3192" y="1260"/>
                  </a:lnTo>
                  <a:lnTo>
                    <a:pt x="3180" y="1254"/>
                  </a:lnTo>
                  <a:lnTo>
                    <a:pt x="3174" y="1248"/>
                  </a:lnTo>
                  <a:lnTo>
                    <a:pt x="3150" y="1248"/>
                  </a:lnTo>
                  <a:lnTo>
                    <a:pt x="3144" y="1260"/>
                  </a:lnTo>
                  <a:lnTo>
                    <a:pt x="3132" y="1266"/>
                  </a:lnTo>
                  <a:lnTo>
                    <a:pt x="3114" y="1284"/>
                  </a:lnTo>
                  <a:lnTo>
                    <a:pt x="3114" y="1296"/>
                  </a:lnTo>
                  <a:lnTo>
                    <a:pt x="3108" y="1302"/>
                  </a:lnTo>
                  <a:lnTo>
                    <a:pt x="3108" y="1308"/>
                  </a:lnTo>
                  <a:lnTo>
                    <a:pt x="3078" y="1308"/>
                  </a:lnTo>
                  <a:lnTo>
                    <a:pt x="3054" y="1296"/>
                  </a:lnTo>
                  <a:lnTo>
                    <a:pt x="3048" y="1290"/>
                  </a:lnTo>
                  <a:lnTo>
                    <a:pt x="3042" y="1278"/>
                  </a:lnTo>
                  <a:lnTo>
                    <a:pt x="3030" y="1242"/>
                  </a:lnTo>
                  <a:lnTo>
                    <a:pt x="3024" y="1230"/>
                  </a:lnTo>
                  <a:lnTo>
                    <a:pt x="3018" y="1224"/>
                  </a:lnTo>
                  <a:lnTo>
                    <a:pt x="3006" y="1224"/>
                  </a:lnTo>
                  <a:lnTo>
                    <a:pt x="3000" y="1230"/>
                  </a:lnTo>
                  <a:lnTo>
                    <a:pt x="3000" y="1242"/>
                  </a:lnTo>
                  <a:lnTo>
                    <a:pt x="2988" y="1224"/>
                  </a:lnTo>
                  <a:lnTo>
                    <a:pt x="2952" y="1224"/>
                  </a:lnTo>
                  <a:lnTo>
                    <a:pt x="2940" y="1218"/>
                  </a:lnTo>
                  <a:lnTo>
                    <a:pt x="2934" y="1212"/>
                  </a:lnTo>
                  <a:lnTo>
                    <a:pt x="2928" y="1200"/>
                  </a:lnTo>
                  <a:lnTo>
                    <a:pt x="2916" y="1194"/>
                  </a:lnTo>
                  <a:lnTo>
                    <a:pt x="2910" y="1182"/>
                  </a:lnTo>
                  <a:lnTo>
                    <a:pt x="2910" y="1140"/>
                  </a:lnTo>
                  <a:lnTo>
                    <a:pt x="2928" y="1140"/>
                  </a:lnTo>
                  <a:lnTo>
                    <a:pt x="2940" y="1152"/>
                  </a:lnTo>
                  <a:lnTo>
                    <a:pt x="2946" y="1152"/>
                  </a:lnTo>
                  <a:lnTo>
                    <a:pt x="2952" y="1146"/>
                  </a:lnTo>
                  <a:lnTo>
                    <a:pt x="2952" y="1140"/>
                  </a:lnTo>
                  <a:lnTo>
                    <a:pt x="2958" y="1134"/>
                  </a:lnTo>
                  <a:lnTo>
                    <a:pt x="2964" y="1134"/>
                  </a:lnTo>
                  <a:lnTo>
                    <a:pt x="2970" y="1140"/>
                  </a:lnTo>
                  <a:lnTo>
                    <a:pt x="2982" y="1140"/>
                  </a:lnTo>
                  <a:lnTo>
                    <a:pt x="2994" y="1134"/>
                  </a:lnTo>
                  <a:lnTo>
                    <a:pt x="3000" y="1128"/>
                  </a:lnTo>
                  <a:lnTo>
                    <a:pt x="3000" y="1116"/>
                  </a:lnTo>
                  <a:lnTo>
                    <a:pt x="2994" y="1110"/>
                  </a:lnTo>
                  <a:lnTo>
                    <a:pt x="2994" y="1086"/>
                  </a:lnTo>
                  <a:lnTo>
                    <a:pt x="3000" y="1074"/>
                  </a:lnTo>
                  <a:lnTo>
                    <a:pt x="3000" y="1068"/>
                  </a:lnTo>
                  <a:lnTo>
                    <a:pt x="3036" y="1068"/>
                  </a:lnTo>
                  <a:lnTo>
                    <a:pt x="3042" y="1062"/>
                  </a:lnTo>
                  <a:lnTo>
                    <a:pt x="3048" y="1050"/>
                  </a:lnTo>
                  <a:lnTo>
                    <a:pt x="3048" y="1038"/>
                  </a:lnTo>
                  <a:lnTo>
                    <a:pt x="3054" y="1032"/>
                  </a:lnTo>
                  <a:lnTo>
                    <a:pt x="3054" y="1026"/>
                  </a:lnTo>
                  <a:lnTo>
                    <a:pt x="3072" y="1014"/>
                  </a:lnTo>
                  <a:lnTo>
                    <a:pt x="3060" y="1002"/>
                  </a:lnTo>
                  <a:lnTo>
                    <a:pt x="3096" y="1014"/>
                  </a:lnTo>
                  <a:lnTo>
                    <a:pt x="3114" y="996"/>
                  </a:lnTo>
                  <a:lnTo>
                    <a:pt x="3126" y="1002"/>
                  </a:lnTo>
                  <a:lnTo>
                    <a:pt x="3132" y="1014"/>
                  </a:lnTo>
                  <a:lnTo>
                    <a:pt x="3144" y="1020"/>
                  </a:lnTo>
                  <a:lnTo>
                    <a:pt x="3156" y="1044"/>
                  </a:lnTo>
                  <a:lnTo>
                    <a:pt x="3156" y="1050"/>
                  </a:lnTo>
                  <a:lnTo>
                    <a:pt x="3144" y="1074"/>
                  </a:lnTo>
                  <a:lnTo>
                    <a:pt x="3126" y="1092"/>
                  </a:lnTo>
                  <a:lnTo>
                    <a:pt x="3126" y="1104"/>
                  </a:lnTo>
                  <a:lnTo>
                    <a:pt x="3132" y="1116"/>
                  </a:lnTo>
                  <a:lnTo>
                    <a:pt x="3144" y="1128"/>
                  </a:lnTo>
                  <a:lnTo>
                    <a:pt x="3150" y="1128"/>
                  </a:lnTo>
                  <a:lnTo>
                    <a:pt x="3162" y="1122"/>
                  </a:lnTo>
                  <a:lnTo>
                    <a:pt x="3168" y="1122"/>
                  </a:lnTo>
                  <a:lnTo>
                    <a:pt x="3162" y="1152"/>
                  </a:lnTo>
                  <a:lnTo>
                    <a:pt x="3144" y="1170"/>
                  </a:lnTo>
                  <a:lnTo>
                    <a:pt x="3144" y="1176"/>
                  </a:lnTo>
                  <a:lnTo>
                    <a:pt x="3150" y="1176"/>
                  </a:lnTo>
                  <a:lnTo>
                    <a:pt x="3162" y="1170"/>
                  </a:lnTo>
                  <a:lnTo>
                    <a:pt x="3168" y="1164"/>
                  </a:lnTo>
                  <a:lnTo>
                    <a:pt x="3180" y="1158"/>
                  </a:lnTo>
                  <a:lnTo>
                    <a:pt x="3186" y="1158"/>
                  </a:lnTo>
                  <a:lnTo>
                    <a:pt x="3198" y="1146"/>
                  </a:lnTo>
                  <a:lnTo>
                    <a:pt x="3198" y="1122"/>
                  </a:lnTo>
                  <a:lnTo>
                    <a:pt x="3204" y="1122"/>
                  </a:lnTo>
                  <a:lnTo>
                    <a:pt x="3210" y="1116"/>
                  </a:lnTo>
                  <a:lnTo>
                    <a:pt x="3258" y="1092"/>
                  </a:lnTo>
                  <a:lnTo>
                    <a:pt x="3264" y="1086"/>
                  </a:lnTo>
                  <a:lnTo>
                    <a:pt x="3306" y="1086"/>
                  </a:lnTo>
                  <a:lnTo>
                    <a:pt x="3312" y="1074"/>
                  </a:lnTo>
                  <a:lnTo>
                    <a:pt x="3312" y="1062"/>
                  </a:lnTo>
                  <a:lnTo>
                    <a:pt x="3318" y="1056"/>
                  </a:lnTo>
                  <a:lnTo>
                    <a:pt x="3324" y="1044"/>
                  </a:lnTo>
                  <a:lnTo>
                    <a:pt x="3360" y="1026"/>
                  </a:lnTo>
                  <a:lnTo>
                    <a:pt x="3372" y="1014"/>
                  </a:lnTo>
                  <a:lnTo>
                    <a:pt x="3390" y="978"/>
                  </a:lnTo>
                  <a:lnTo>
                    <a:pt x="3390" y="948"/>
                  </a:lnTo>
                  <a:lnTo>
                    <a:pt x="3396" y="942"/>
                  </a:lnTo>
                  <a:lnTo>
                    <a:pt x="3396" y="936"/>
                  </a:lnTo>
                  <a:lnTo>
                    <a:pt x="3408" y="936"/>
                  </a:lnTo>
                  <a:lnTo>
                    <a:pt x="3420" y="942"/>
                  </a:lnTo>
                  <a:lnTo>
                    <a:pt x="3432" y="954"/>
                  </a:lnTo>
                  <a:lnTo>
                    <a:pt x="3444" y="954"/>
                  </a:lnTo>
                  <a:lnTo>
                    <a:pt x="3456" y="960"/>
                  </a:lnTo>
                  <a:lnTo>
                    <a:pt x="3504" y="960"/>
                  </a:lnTo>
                  <a:lnTo>
                    <a:pt x="3504" y="948"/>
                  </a:lnTo>
                  <a:lnTo>
                    <a:pt x="3498" y="948"/>
                  </a:lnTo>
                  <a:lnTo>
                    <a:pt x="3474" y="924"/>
                  </a:lnTo>
                  <a:lnTo>
                    <a:pt x="3474" y="912"/>
                  </a:lnTo>
                  <a:lnTo>
                    <a:pt x="3480" y="906"/>
                  </a:lnTo>
                  <a:lnTo>
                    <a:pt x="3486" y="912"/>
                  </a:lnTo>
                  <a:lnTo>
                    <a:pt x="3510" y="912"/>
                  </a:lnTo>
                  <a:lnTo>
                    <a:pt x="3522" y="918"/>
                  </a:lnTo>
                  <a:lnTo>
                    <a:pt x="3534" y="912"/>
                  </a:lnTo>
                  <a:lnTo>
                    <a:pt x="3540" y="900"/>
                  </a:lnTo>
                  <a:lnTo>
                    <a:pt x="3540" y="894"/>
                  </a:lnTo>
                  <a:lnTo>
                    <a:pt x="3534" y="882"/>
                  </a:lnTo>
                  <a:lnTo>
                    <a:pt x="3558" y="882"/>
                  </a:lnTo>
                  <a:lnTo>
                    <a:pt x="3558" y="864"/>
                  </a:lnTo>
                  <a:lnTo>
                    <a:pt x="3552" y="852"/>
                  </a:lnTo>
                  <a:lnTo>
                    <a:pt x="3546" y="846"/>
                  </a:lnTo>
                  <a:lnTo>
                    <a:pt x="3546" y="840"/>
                  </a:lnTo>
                  <a:lnTo>
                    <a:pt x="3576" y="840"/>
                  </a:lnTo>
                  <a:lnTo>
                    <a:pt x="3594" y="864"/>
                  </a:lnTo>
                  <a:lnTo>
                    <a:pt x="3600" y="840"/>
                  </a:lnTo>
                  <a:lnTo>
                    <a:pt x="3630" y="846"/>
                  </a:lnTo>
                  <a:lnTo>
                    <a:pt x="3624" y="810"/>
                  </a:lnTo>
                  <a:lnTo>
                    <a:pt x="3618" y="798"/>
                  </a:lnTo>
                  <a:lnTo>
                    <a:pt x="3606" y="786"/>
                  </a:lnTo>
                  <a:lnTo>
                    <a:pt x="3606" y="774"/>
                  </a:lnTo>
                  <a:lnTo>
                    <a:pt x="3600" y="756"/>
                  </a:lnTo>
                  <a:lnTo>
                    <a:pt x="3588" y="744"/>
                  </a:lnTo>
                  <a:lnTo>
                    <a:pt x="3576" y="726"/>
                  </a:lnTo>
                  <a:lnTo>
                    <a:pt x="3564" y="720"/>
                  </a:lnTo>
                  <a:lnTo>
                    <a:pt x="3552" y="708"/>
                  </a:lnTo>
                  <a:lnTo>
                    <a:pt x="3546" y="708"/>
                  </a:lnTo>
                  <a:lnTo>
                    <a:pt x="3540" y="696"/>
                  </a:lnTo>
                  <a:lnTo>
                    <a:pt x="3540" y="684"/>
                  </a:lnTo>
                  <a:lnTo>
                    <a:pt x="3564" y="684"/>
                  </a:lnTo>
                  <a:lnTo>
                    <a:pt x="3564" y="672"/>
                  </a:lnTo>
                  <a:lnTo>
                    <a:pt x="3558" y="666"/>
                  </a:lnTo>
                  <a:lnTo>
                    <a:pt x="3564" y="660"/>
                  </a:lnTo>
                  <a:lnTo>
                    <a:pt x="3588" y="660"/>
                  </a:lnTo>
                  <a:lnTo>
                    <a:pt x="3600" y="666"/>
                  </a:lnTo>
                  <a:lnTo>
                    <a:pt x="3618" y="672"/>
                  </a:lnTo>
                  <a:lnTo>
                    <a:pt x="3630" y="672"/>
                  </a:lnTo>
                  <a:lnTo>
                    <a:pt x="3642" y="678"/>
                  </a:lnTo>
                  <a:lnTo>
                    <a:pt x="3648" y="678"/>
                  </a:lnTo>
                  <a:lnTo>
                    <a:pt x="3654" y="672"/>
                  </a:lnTo>
                  <a:lnTo>
                    <a:pt x="3654" y="660"/>
                  </a:lnTo>
                  <a:lnTo>
                    <a:pt x="3648" y="648"/>
                  </a:lnTo>
                  <a:lnTo>
                    <a:pt x="3648" y="630"/>
                  </a:lnTo>
                  <a:lnTo>
                    <a:pt x="3654" y="630"/>
                  </a:lnTo>
                  <a:lnTo>
                    <a:pt x="3660" y="62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28" name="Canada" descr="© INSCALE GmbH, 05.05.2010&#10;http://www.presentationload.com/">
              <a:extLst>
                <a:ext uri="{FF2B5EF4-FFF2-40B4-BE49-F238E27FC236}">
                  <a16:creationId xmlns:a16="http://schemas.microsoft.com/office/drawing/2014/main" id="{410C29C6-F252-0F46-B6EB-5CA98F22EBB9}"/>
                </a:ext>
              </a:extLst>
            </p:cNvPr>
            <p:cNvSpPr>
              <a:spLocks noEditPoints="1"/>
            </p:cNvSpPr>
            <p:nvPr/>
          </p:nvSpPr>
          <p:spPr bwMode="gray">
            <a:xfrm>
              <a:off x="1868915" y="1617929"/>
              <a:ext cx="2278056" cy="1179793"/>
            </a:xfrm>
            <a:custGeom>
              <a:avLst/>
              <a:gdLst>
                <a:gd name="T0" fmla="*/ 2147483647 w 5574"/>
                <a:gd name="T1" fmla="*/ 2147483647 h 2886"/>
                <a:gd name="T2" fmla="*/ 2147483647 w 5574"/>
                <a:gd name="T3" fmla="*/ 2147483647 h 2886"/>
                <a:gd name="T4" fmla="*/ 2147483647 w 5574"/>
                <a:gd name="T5" fmla="*/ 2147483647 h 2886"/>
                <a:gd name="T6" fmla="*/ 2147483647 w 5574"/>
                <a:gd name="T7" fmla="*/ 2147483647 h 2886"/>
                <a:gd name="T8" fmla="*/ 2147483647 w 5574"/>
                <a:gd name="T9" fmla="*/ 2147483647 h 2886"/>
                <a:gd name="T10" fmla="*/ 2147483647 w 5574"/>
                <a:gd name="T11" fmla="*/ 2147483647 h 2886"/>
                <a:gd name="T12" fmla="*/ 2147483647 w 5574"/>
                <a:gd name="T13" fmla="*/ 2147483647 h 2886"/>
                <a:gd name="T14" fmla="*/ 2147483647 w 5574"/>
                <a:gd name="T15" fmla="*/ 2147483647 h 2886"/>
                <a:gd name="T16" fmla="*/ 2147483647 w 5574"/>
                <a:gd name="T17" fmla="*/ 2147483647 h 2886"/>
                <a:gd name="T18" fmla="*/ 2147483647 w 5574"/>
                <a:gd name="T19" fmla="*/ 2147483647 h 2886"/>
                <a:gd name="T20" fmla="*/ 2147483647 w 5574"/>
                <a:gd name="T21" fmla="*/ 2147483647 h 2886"/>
                <a:gd name="T22" fmla="*/ 2147483647 w 5574"/>
                <a:gd name="T23" fmla="*/ 2147483647 h 2886"/>
                <a:gd name="T24" fmla="*/ 2147483647 w 5574"/>
                <a:gd name="T25" fmla="*/ 2147483647 h 2886"/>
                <a:gd name="T26" fmla="*/ 2147483647 w 5574"/>
                <a:gd name="T27" fmla="*/ 2147483647 h 2886"/>
                <a:gd name="T28" fmla="*/ 2147483647 w 5574"/>
                <a:gd name="T29" fmla="*/ 2147483647 h 2886"/>
                <a:gd name="T30" fmla="*/ 2147483647 w 5574"/>
                <a:gd name="T31" fmla="*/ 2147483647 h 2886"/>
                <a:gd name="T32" fmla="*/ 2147483647 w 5574"/>
                <a:gd name="T33" fmla="*/ 2147483647 h 2886"/>
                <a:gd name="T34" fmla="*/ 2147483647 w 5574"/>
                <a:gd name="T35" fmla="*/ 2147483647 h 2886"/>
                <a:gd name="T36" fmla="*/ 2147483647 w 5574"/>
                <a:gd name="T37" fmla="*/ 2147483647 h 2886"/>
                <a:gd name="T38" fmla="*/ 2147483647 w 5574"/>
                <a:gd name="T39" fmla="*/ 2147483647 h 2886"/>
                <a:gd name="T40" fmla="*/ 2147483647 w 5574"/>
                <a:gd name="T41" fmla="*/ 2147483647 h 2886"/>
                <a:gd name="T42" fmla="*/ 2147483647 w 5574"/>
                <a:gd name="T43" fmla="*/ 2147483647 h 2886"/>
                <a:gd name="T44" fmla="*/ 2147483647 w 5574"/>
                <a:gd name="T45" fmla="*/ 2147483647 h 2886"/>
                <a:gd name="T46" fmla="*/ 2147483647 w 5574"/>
                <a:gd name="T47" fmla="*/ 2147483647 h 2886"/>
                <a:gd name="T48" fmla="*/ 2147483647 w 5574"/>
                <a:gd name="T49" fmla="*/ 2147483647 h 2886"/>
                <a:gd name="T50" fmla="*/ 2147483647 w 5574"/>
                <a:gd name="T51" fmla="*/ 2147483647 h 2886"/>
                <a:gd name="T52" fmla="*/ 2147483647 w 5574"/>
                <a:gd name="T53" fmla="*/ 2147483647 h 2886"/>
                <a:gd name="T54" fmla="*/ 2147483647 w 5574"/>
                <a:gd name="T55" fmla="*/ 2147483647 h 2886"/>
                <a:gd name="T56" fmla="*/ 2147483647 w 5574"/>
                <a:gd name="T57" fmla="*/ 2147483647 h 2886"/>
                <a:gd name="T58" fmla="*/ 2147483647 w 5574"/>
                <a:gd name="T59" fmla="*/ 2147483647 h 2886"/>
                <a:gd name="T60" fmla="*/ 2147483647 w 5574"/>
                <a:gd name="T61" fmla="*/ 2147483647 h 2886"/>
                <a:gd name="T62" fmla="*/ 2147483647 w 5574"/>
                <a:gd name="T63" fmla="*/ 2147483647 h 2886"/>
                <a:gd name="T64" fmla="*/ 2147483647 w 5574"/>
                <a:gd name="T65" fmla="*/ 2147483647 h 2886"/>
                <a:gd name="T66" fmla="*/ 2147483647 w 5574"/>
                <a:gd name="T67" fmla="*/ 2147483647 h 2886"/>
                <a:gd name="T68" fmla="*/ 2147483647 w 5574"/>
                <a:gd name="T69" fmla="*/ 2147483647 h 2886"/>
                <a:gd name="T70" fmla="*/ 2147483647 w 5574"/>
                <a:gd name="T71" fmla="*/ 2147483647 h 2886"/>
                <a:gd name="T72" fmla="*/ 2147483647 w 5574"/>
                <a:gd name="T73" fmla="*/ 2147483647 h 2886"/>
                <a:gd name="T74" fmla="*/ 2147483647 w 5574"/>
                <a:gd name="T75" fmla="*/ 2147483647 h 2886"/>
                <a:gd name="T76" fmla="*/ 2147483647 w 5574"/>
                <a:gd name="T77" fmla="*/ 2147483647 h 2886"/>
                <a:gd name="T78" fmla="*/ 2147483647 w 5574"/>
                <a:gd name="T79" fmla="*/ 2147483647 h 2886"/>
                <a:gd name="T80" fmla="*/ 2147483647 w 5574"/>
                <a:gd name="T81" fmla="*/ 2147483647 h 2886"/>
                <a:gd name="T82" fmla="*/ 2147483647 w 5574"/>
                <a:gd name="T83" fmla="*/ 2147483647 h 2886"/>
                <a:gd name="T84" fmla="*/ 2147483647 w 5574"/>
                <a:gd name="T85" fmla="*/ 2147483647 h 2886"/>
                <a:gd name="T86" fmla="*/ 2147483647 w 5574"/>
                <a:gd name="T87" fmla="*/ 2147483647 h 2886"/>
                <a:gd name="T88" fmla="*/ 2147483647 w 5574"/>
                <a:gd name="T89" fmla="*/ 2147483647 h 2886"/>
                <a:gd name="T90" fmla="*/ 2147483647 w 5574"/>
                <a:gd name="T91" fmla="*/ 2147483647 h 2886"/>
                <a:gd name="T92" fmla="*/ 2147483647 w 5574"/>
                <a:gd name="T93" fmla="*/ 2147483647 h 2886"/>
                <a:gd name="T94" fmla="*/ 2147483647 w 5574"/>
                <a:gd name="T95" fmla="*/ 2147483647 h 2886"/>
                <a:gd name="T96" fmla="*/ 2147483647 w 5574"/>
                <a:gd name="T97" fmla="*/ 2147483647 h 2886"/>
                <a:gd name="T98" fmla="*/ 2147483647 w 5574"/>
                <a:gd name="T99" fmla="*/ 2147483647 h 2886"/>
                <a:gd name="T100" fmla="*/ 2147483647 w 5574"/>
                <a:gd name="T101" fmla="*/ 2147483647 h 2886"/>
                <a:gd name="T102" fmla="*/ 2147483647 w 5574"/>
                <a:gd name="T103" fmla="*/ 2147483647 h 2886"/>
                <a:gd name="T104" fmla="*/ 2147483647 w 5574"/>
                <a:gd name="T105" fmla="*/ 2147483647 h 2886"/>
                <a:gd name="T106" fmla="*/ 2147483647 w 5574"/>
                <a:gd name="T107" fmla="*/ 2147483647 h 2886"/>
                <a:gd name="T108" fmla="*/ 2147483647 w 5574"/>
                <a:gd name="T109" fmla="*/ 2147483647 h 2886"/>
                <a:gd name="T110" fmla="*/ 2147483647 w 5574"/>
                <a:gd name="T111" fmla="*/ 2147483647 h 2886"/>
                <a:gd name="T112" fmla="*/ 2147483647 w 5574"/>
                <a:gd name="T113" fmla="*/ 2147483647 h 2886"/>
                <a:gd name="T114" fmla="*/ 2147483647 w 5574"/>
                <a:gd name="T115" fmla="*/ 2147483647 h 2886"/>
                <a:gd name="T116" fmla="*/ 2147483647 w 5574"/>
                <a:gd name="T117" fmla="*/ 2147483647 h 2886"/>
                <a:gd name="T118" fmla="*/ 2147483647 w 5574"/>
                <a:gd name="T119" fmla="*/ 2147483647 h 2886"/>
                <a:gd name="T120" fmla="*/ 2147483647 w 5574"/>
                <a:gd name="T121" fmla="*/ 2147483647 h 2886"/>
                <a:gd name="T122" fmla="*/ 2147483647 w 5574"/>
                <a:gd name="T123" fmla="*/ 2147483647 h 2886"/>
                <a:gd name="T124" fmla="*/ 2147483647 w 5574"/>
                <a:gd name="T125" fmla="*/ 2147483647 h 288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574"/>
                <a:gd name="T190" fmla="*/ 0 h 2886"/>
                <a:gd name="T191" fmla="*/ 5574 w 5574"/>
                <a:gd name="T192" fmla="*/ 2886 h 288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574" h="2886">
                  <a:moveTo>
                    <a:pt x="3114" y="252"/>
                  </a:moveTo>
                  <a:lnTo>
                    <a:pt x="3138" y="252"/>
                  </a:lnTo>
                  <a:lnTo>
                    <a:pt x="3150" y="258"/>
                  </a:lnTo>
                  <a:lnTo>
                    <a:pt x="3168" y="258"/>
                  </a:lnTo>
                  <a:lnTo>
                    <a:pt x="3174" y="252"/>
                  </a:lnTo>
                  <a:lnTo>
                    <a:pt x="3174" y="246"/>
                  </a:lnTo>
                  <a:lnTo>
                    <a:pt x="3168" y="234"/>
                  </a:lnTo>
                  <a:lnTo>
                    <a:pt x="3156" y="228"/>
                  </a:lnTo>
                  <a:lnTo>
                    <a:pt x="3108" y="228"/>
                  </a:lnTo>
                  <a:lnTo>
                    <a:pt x="3066" y="234"/>
                  </a:lnTo>
                  <a:lnTo>
                    <a:pt x="3036" y="246"/>
                  </a:lnTo>
                  <a:lnTo>
                    <a:pt x="3018" y="246"/>
                  </a:lnTo>
                  <a:lnTo>
                    <a:pt x="3060" y="246"/>
                  </a:lnTo>
                  <a:lnTo>
                    <a:pt x="3096" y="252"/>
                  </a:lnTo>
                  <a:lnTo>
                    <a:pt x="3114" y="252"/>
                  </a:lnTo>
                  <a:close/>
                  <a:moveTo>
                    <a:pt x="2988" y="318"/>
                  </a:moveTo>
                  <a:lnTo>
                    <a:pt x="3036" y="318"/>
                  </a:lnTo>
                  <a:lnTo>
                    <a:pt x="3048" y="312"/>
                  </a:lnTo>
                  <a:lnTo>
                    <a:pt x="3060" y="312"/>
                  </a:lnTo>
                  <a:lnTo>
                    <a:pt x="3072" y="300"/>
                  </a:lnTo>
                  <a:lnTo>
                    <a:pt x="3072" y="294"/>
                  </a:lnTo>
                  <a:lnTo>
                    <a:pt x="3066" y="282"/>
                  </a:lnTo>
                  <a:lnTo>
                    <a:pt x="3138" y="270"/>
                  </a:lnTo>
                  <a:lnTo>
                    <a:pt x="3120" y="264"/>
                  </a:lnTo>
                  <a:lnTo>
                    <a:pt x="3054" y="264"/>
                  </a:lnTo>
                  <a:lnTo>
                    <a:pt x="3042" y="276"/>
                  </a:lnTo>
                  <a:lnTo>
                    <a:pt x="3030" y="276"/>
                  </a:lnTo>
                  <a:lnTo>
                    <a:pt x="2994" y="270"/>
                  </a:lnTo>
                  <a:lnTo>
                    <a:pt x="2958" y="270"/>
                  </a:lnTo>
                  <a:lnTo>
                    <a:pt x="2940" y="282"/>
                  </a:lnTo>
                  <a:lnTo>
                    <a:pt x="2940" y="294"/>
                  </a:lnTo>
                  <a:lnTo>
                    <a:pt x="2946" y="300"/>
                  </a:lnTo>
                  <a:lnTo>
                    <a:pt x="2970" y="312"/>
                  </a:lnTo>
                  <a:lnTo>
                    <a:pt x="2976" y="318"/>
                  </a:lnTo>
                  <a:lnTo>
                    <a:pt x="2988" y="318"/>
                  </a:lnTo>
                  <a:close/>
                  <a:moveTo>
                    <a:pt x="2682" y="384"/>
                  </a:moveTo>
                  <a:lnTo>
                    <a:pt x="2628" y="408"/>
                  </a:lnTo>
                  <a:lnTo>
                    <a:pt x="2634" y="408"/>
                  </a:lnTo>
                  <a:lnTo>
                    <a:pt x="2646" y="414"/>
                  </a:lnTo>
                  <a:lnTo>
                    <a:pt x="2652" y="414"/>
                  </a:lnTo>
                  <a:lnTo>
                    <a:pt x="2658" y="420"/>
                  </a:lnTo>
                  <a:lnTo>
                    <a:pt x="2658" y="426"/>
                  </a:lnTo>
                  <a:lnTo>
                    <a:pt x="2622" y="426"/>
                  </a:lnTo>
                  <a:lnTo>
                    <a:pt x="2586" y="432"/>
                  </a:lnTo>
                  <a:lnTo>
                    <a:pt x="2556" y="438"/>
                  </a:lnTo>
                  <a:lnTo>
                    <a:pt x="2544" y="438"/>
                  </a:lnTo>
                  <a:lnTo>
                    <a:pt x="2520" y="456"/>
                  </a:lnTo>
                  <a:lnTo>
                    <a:pt x="2580" y="450"/>
                  </a:lnTo>
                  <a:lnTo>
                    <a:pt x="2586" y="450"/>
                  </a:lnTo>
                  <a:lnTo>
                    <a:pt x="2592" y="456"/>
                  </a:lnTo>
                  <a:lnTo>
                    <a:pt x="2610" y="456"/>
                  </a:lnTo>
                  <a:lnTo>
                    <a:pt x="2628" y="462"/>
                  </a:lnTo>
                  <a:lnTo>
                    <a:pt x="2658" y="462"/>
                  </a:lnTo>
                  <a:lnTo>
                    <a:pt x="2694" y="450"/>
                  </a:lnTo>
                  <a:lnTo>
                    <a:pt x="2730" y="444"/>
                  </a:lnTo>
                  <a:lnTo>
                    <a:pt x="2742" y="438"/>
                  </a:lnTo>
                  <a:lnTo>
                    <a:pt x="2742" y="450"/>
                  </a:lnTo>
                  <a:lnTo>
                    <a:pt x="2760" y="450"/>
                  </a:lnTo>
                  <a:lnTo>
                    <a:pt x="2796" y="444"/>
                  </a:lnTo>
                  <a:lnTo>
                    <a:pt x="2856" y="444"/>
                  </a:lnTo>
                  <a:lnTo>
                    <a:pt x="2850" y="444"/>
                  </a:lnTo>
                  <a:lnTo>
                    <a:pt x="2844" y="450"/>
                  </a:lnTo>
                  <a:lnTo>
                    <a:pt x="2832" y="450"/>
                  </a:lnTo>
                  <a:lnTo>
                    <a:pt x="2790" y="456"/>
                  </a:lnTo>
                  <a:lnTo>
                    <a:pt x="2730" y="468"/>
                  </a:lnTo>
                  <a:lnTo>
                    <a:pt x="2706" y="468"/>
                  </a:lnTo>
                  <a:lnTo>
                    <a:pt x="2688" y="474"/>
                  </a:lnTo>
                  <a:lnTo>
                    <a:pt x="2670" y="474"/>
                  </a:lnTo>
                  <a:lnTo>
                    <a:pt x="2652" y="480"/>
                  </a:lnTo>
                  <a:lnTo>
                    <a:pt x="2646" y="486"/>
                  </a:lnTo>
                  <a:lnTo>
                    <a:pt x="2640" y="486"/>
                  </a:lnTo>
                  <a:lnTo>
                    <a:pt x="2658" y="486"/>
                  </a:lnTo>
                  <a:lnTo>
                    <a:pt x="2694" y="492"/>
                  </a:lnTo>
                  <a:lnTo>
                    <a:pt x="2760" y="498"/>
                  </a:lnTo>
                  <a:lnTo>
                    <a:pt x="2808" y="492"/>
                  </a:lnTo>
                  <a:lnTo>
                    <a:pt x="2850" y="480"/>
                  </a:lnTo>
                  <a:lnTo>
                    <a:pt x="2874" y="474"/>
                  </a:lnTo>
                  <a:lnTo>
                    <a:pt x="2886" y="468"/>
                  </a:lnTo>
                  <a:lnTo>
                    <a:pt x="2958" y="450"/>
                  </a:lnTo>
                  <a:lnTo>
                    <a:pt x="3000" y="450"/>
                  </a:lnTo>
                  <a:lnTo>
                    <a:pt x="3054" y="444"/>
                  </a:lnTo>
                  <a:lnTo>
                    <a:pt x="3096" y="438"/>
                  </a:lnTo>
                  <a:lnTo>
                    <a:pt x="3120" y="432"/>
                  </a:lnTo>
                  <a:lnTo>
                    <a:pt x="3138" y="420"/>
                  </a:lnTo>
                  <a:lnTo>
                    <a:pt x="3156" y="414"/>
                  </a:lnTo>
                  <a:lnTo>
                    <a:pt x="3168" y="408"/>
                  </a:lnTo>
                  <a:lnTo>
                    <a:pt x="3168" y="396"/>
                  </a:lnTo>
                  <a:lnTo>
                    <a:pt x="3156" y="384"/>
                  </a:lnTo>
                  <a:lnTo>
                    <a:pt x="3144" y="378"/>
                  </a:lnTo>
                  <a:lnTo>
                    <a:pt x="3120" y="378"/>
                  </a:lnTo>
                  <a:lnTo>
                    <a:pt x="3114" y="384"/>
                  </a:lnTo>
                  <a:lnTo>
                    <a:pt x="3108" y="384"/>
                  </a:lnTo>
                  <a:lnTo>
                    <a:pt x="3108" y="396"/>
                  </a:lnTo>
                  <a:lnTo>
                    <a:pt x="3072" y="396"/>
                  </a:lnTo>
                  <a:lnTo>
                    <a:pt x="3078" y="390"/>
                  </a:lnTo>
                  <a:lnTo>
                    <a:pt x="3078" y="378"/>
                  </a:lnTo>
                  <a:lnTo>
                    <a:pt x="3102" y="354"/>
                  </a:lnTo>
                  <a:lnTo>
                    <a:pt x="3102" y="342"/>
                  </a:lnTo>
                  <a:lnTo>
                    <a:pt x="3096" y="342"/>
                  </a:lnTo>
                  <a:lnTo>
                    <a:pt x="3054" y="348"/>
                  </a:lnTo>
                  <a:lnTo>
                    <a:pt x="2988" y="372"/>
                  </a:lnTo>
                  <a:lnTo>
                    <a:pt x="2976" y="378"/>
                  </a:lnTo>
                  <a:lnTo>
                    <a:pt x="3024" y="378"/>
                  </a:lnTo>
                  <a:lnTo>
                    <a:pt x="3018" y="408"/>
                  </a:lnTo>
                  <a:lnTo>
                    <a:pt x="2898" y="420"/>
                  </a:lnTo>
                  <a:lnTo>
                    <a:pt x="2898" y="414"/>
                  </a:lnTo>
                  <a:lnTo>
                    <a:pt x="2892" y="408"/>
                  </a:lnTo>
                  <a:lnTo>
                    <a:pt x="2892" y="372"/>
                  </a:lnTo>
                  <a:lnTo>
                    <a:pt x="2886" y="366"/>
                  </a:lnTo>
                  <a:lnTo>
                    <a:pt x="2874" y="366"/>
                  </a:lnTo>
                  <a:lnTo>
                    <a:pt x="2856" y="360"/>
                  </a:lnTo>
                  <a:lnTo>
                    <a:pt x="2814" y="360"/>
                  </a:lnTo>
                  <a:lnTo>
                    <a:pt x="2682" y="384"/>
                  </a:lnTo>
                  <a:close/>
                  <a:moveTo>
                    <a:pt x="2832" y="342"/>
                  </a:moveTo>
                  <a:lnTo>
                    <a:pt x="2844" y="330"/>
                  </a:lnTo>
                  <a:lnTo>
                    <a:pt x="2844" y="318"/>
                  </a:lnTo>
                  <a:lnTo>
                    <a:pt x="2838" y="312"/>
                  </a:lnTo>
                  <a:lnTo>
                    <a:pt x="2814" y="312"/>
                  </a:lnTo>
                  <a:lnTo>
                    <a:pt x="2802" y="318"/>
                  </a:lnTo>
                  <a:lnTo>
                    <a:pt x="2796" y="324"/>
                  </a:lnTo>
                  <a:lnTo>
                    <a:pt x="2796" y="330"/>
                  </a:lnTo>
                  <a:lnTo>
                    <a:pt x="2802" y="336"/>
                  </a:lnTo>
                  <a:lnTo>
                    <a:pt x="2814" y="336"/>
                  </a:lnTo>
                  <a:lnTo>
                    <a:pt x="2820" y="342"/>
                  </a:lnTo>
                  <a:lnTo>
                    <a:pt x="2832" y="342"/>
                  </a:lnTo>
                  <a:close/>
                  <a:moveTo>
                    <a:pt x="3012" y="564"/>
                  </a:moveTo>
                  <a:lnTo>
                    <a:pt x="2988" y="540"/>
                  </a:lnTo>
                  <a:lnTo>
                    <a:pt x="2958" y="540"/>
                  </a:lnTo>
                  <a:lnTo>
                    <a:pt x="2952" y="534"/>
                  </a:lnTo>
                  <a:lnTo>
                    <a:pt x="2946" y="534"/>
                  </a:lnTo>
                  <a:lnTo>
                    <a:pt x="2934" y="528"/>
                  </a:lnTo>
                  <a:lnTo>
                    <a:pt x="2916" y="528"/>
                  </a:lnTo>
                  <a:lnTo>
                    <a:pt x="2898" y="534"/>
                  </a:lnTo>
                  <a:lnTo>
                    <a:pt x="2892" y="540"/>
                  </a:lnTo>
                  <a:lnTo>
                    <a:pt x="2892" y="552"/>
                  </a:lnTo>
                  <a:lnTo>
                    <a:pt x="2928" y="570"/>
                  </a:lnTo>
                  <a:lnTo>
                    <a:pt x="2934" y="576"/>
                  </a:lnTo>
                  <a:lnTo>
                    <a:pt x="2946" y="582"/>
                  </a:lnTo>
                  <a:lnTo>
                    <a:pt x="3012" y="564"/>
                  </a:lnTo>
                  <a:close/>
                  <a:moveTo>
                    <a:pt x="2460" y="414"/>
                  </a:moveTo>
                  <a:lnTo>
                    <a:pt x="2442" y="420"/>
                  </a:lnTo>
                  <a:lnTo>
                    <a:pt x="2430" y="426"/>
                  </a:lnTo>
                  <a:lnTo>
                    <a:pt x="2430" y="438"/>
                  </a:lnTo>
                  <a:lnTo>
                    <a:pt x="2442" y="438"/>
                  </a:lnTo>
                  <a:lnTo>
                    <a:pt x="2472" y="432"/>
                  </a:lnTo>
                  <a:lnTo>
                    <a:pt x="2490" y="426"/>
                  </a:lnTo>
                  <a:lnTo>
                    <a:pt x="2502" y="420"/>
                  </a:lnTo>
                  <a:lnTo>
                    <a:pt x="2502" y="414"/>
                  </a:lnTo>
                  <a:lnTo>
                    <a:pt x="2496" y="408"/>
                  </a:lnTo>
                  <a:lnTo>
                    <a:pt x="2484" y="408"/>
                  </a:lnTo>
                  <a:lnTo>
                    <a:pt x="2460" y="414"/>
                  </a:lnTo>
                  <a:close/>
                  <a:moveTo>
                    <a:pt x="2970" y="858"/>
                  </a:moveTo>
                  <a:lnTo>
                    <a:pt x="2988" y="858"/>
                  </a:lnTo>
                  <a:lnTo>
                    <a:pt x="3006" y="864"/>
                  </a:lnTo>
                  <a:lnTo>
                    <a:pt x="3018" y="870"/>
                  </a:lnTo>
                  <a:lnTo>
                    <a:pt x="3036" y="876"/>
                  </a:lnTo>
                  <a:lnTo>
                    <a:pt x="3060" y="882"/>
                  </a:lnTo>
                  <a:lnTo>
                    <a:pt x="3096" y="882"/>
                  </a:lnTo>
                  <a:lnTo>
                    <a:pt x="3126" y="876"/>
                  </a:lnTo>
                  <a:lnTo>
                    <a:pt x="3138" y="876"/>
                  </a:lnTo>
                  <a:lnTo>
                    <a:pt x="3120" y="810"/>
                  </a:lnTo>
                  <a:lnTo>
                    <a:pt x="3018" y="792"/>
                  </a:lnTo>
                  <a:lnTo>
                    <a:pt x="2988" y="828"/>
                  </a:lnTo>
                  <a:lnTo>
                    <a:pt x="2958" y="828"/>
                  </a:lnTo>
                  <a:lnTo>
                    <a:pt x="2952" y="834"/>
                  </a:lnTo>
                  <a:lnTo>
                    <a:pt x="2952" y="846"/>
                  </a:lnTo>
                  <a:lnTo>
                    <a:pt x="2958" y="852"/>
                  </a:lnTo>
                  <a:lnTo>
                    <a:pt x="2970" y="858"/>
                  </a:lnTo>
                  <a:close/>
                  <a:moveTo>
                    <a:pt x="168" y="2034"/>
                  </a:moveTo>
                  <a:lnTo>
                    <a:pt x="168" y="2040"/>
                  </a:lnTo>
                  <a:lnTo>
                    <a:pt x="174" y="2046"/>
                  </a:lnTo>
                  <a:lnTo>
                    <a:pt x="192" y="2046"/>
                  </a:lnTo>
                  <a:lnTo>
                    <a:pt x="186" y="2070"/>
                  </a:lnTo>
                  <a:lnTo>
                    <a:pt x="216" y="2052"/>
                  </a:lnTo>
                  <a:lnTo>
                    <a:pt x="216" y="2028"/>
                  </a:lnTo>
                  <a:lnTo>
                    <a:pt x="174" y="2028"/>
                  </a:lnTo>
                  <a:lnTo>
                    <a:pt x="168" y="2034"/>
                  </a:lnTo>
                  <a:close/>
                  <a:moveTo>
                    <a:pt x="252" y="2298"/>
                  </a:moveTo>
                  <a:lnTo>
                    <a:pt x="252" y="2292"/>
                  </a:lnTo>
                  <a:lnTo>
                    <a:pt x="246" y="2286"/>
                  </a:lnTo>
                  <a:lnTo>
                    <a:pt x="246" y="2268"/>
                  </a:lnTo>
                  <a:lnTo>
                    <a:pt x="252" y="2256"/>
                  </a:lnTo>
                  <a:lnTo>
                    <a:pt x="252" y="2238"/>
                  </a:lnTo>
                  <a:lnTo>
                    <a:pt x="246" y="2226"/>
                  </a:lnTo>
                  <a:lnTo>
                    <a:pt x="228" y="2226"/>
                  </a:lnTo>
                  <a:lnTo>
                    <a:pt x="216" y="2220"/>
                  </a:lnTo>
                  <a:lnTo>
                    <a:pt x="204" y="2220"/>
                  </a:lnTo>
                  <a:lnTo>
                    <a:pt x="192" y="2214"/>
                  </a:lnTo>
                  <a:lnTo>
                    <a:pt x="186" y="2208"/>
                  </a:lnTo>
                  <a:lnTo>
                    <a:pt x="174" y="2202"/>
                  </a:lnTo>
                  <a:lnTo>
                    <a:pt x="150" y="2178"/>
                  </a:lnTo>
                  <a:lnTo>
                    <a:pt x="138" y="2172"/>
                  </a:lnTo>
                  <a:lnTo>
                    <a:pt x="126" y="2172"/>
                  </a:lnTo>
                  <a:lnTo>
                    <a:pt x="102" y="2184"/>
                  </a:lnTo>
                  <a:lnTo>
                    <a:pt x="96" y="2196"/>
                  </a:lnTo>
                  <a:lnTo>
                    <a:pt x="96" y="2202"/>
                  </a:lnTo>
                  <a:lnTo>
                    <a:pt x="108" y="2208"/>
                  </a:lnTo>
                  <a:lnTo>
                    <a:pt x="114" y="2214"/>
                  </a:lnTo>
                  <a:lnTo>
                    <a:pt x="120" y="2214"/>
                  </a:lnTo>
                  <a:lnTo>
                    <a:pt x="132" y="2202"/>
                  </a:lnTo>
                  <a:lnTo>
                    <a:pt x="144" y="2208"/>
                  </a:lnTo>
                  <a:lnTo>
                    <a:pt x="132" y="2220"/>
                  </a:lnTo>
                  <a:lnTo>
                    <a:pt x="120" y="2220"/>
                  </a:lnTo>
                  <a:lnTo>
                    <a:pt x="114" y="2226"/>
                  </a:lnTo>
                  <a:lnTo>
                    <a:pt x="102" y="2232"/>
                  </a:lnTo>
                  <a:lnTo>
                    <a:pt x="102" y="2244"/>
                  </a:lnTo>
                  <a:lnTo>
                    <a:pt x="108" y="2250"/>
                  </a:lnTo>
                  <a:lnTo>
                    <a:pt x="126" y="2250"/>
                  </a:lnTo>
                  <a:lnTo>
                    <a:pt x="138" y="2244"/>
                  </a:lnTo>
                  <a:lnTo>
                    <a:pt x="132" y="2262"/>
                  </a:lnTo>
                  <a:lnTo>
                    <a:pt x="150" y="2262"/>
                  </a:lnTo>
                  <a:lnTo>
                    <a:pt x="132" y="2280"/>
                  </a:lnTo>
                  <a:lnTo>
                    <a:pt x="168" y="2274"/>
                  </a:lnTo>
                  <a:lnTo>
                    <a:pt x="156" y="2280"/>
                  </a:lnTo>
                  <a:lnTo>
                    <a:pt x="144" y="2292"/>
                  </a:lnTo>
                  <a:lnTo>
                    <a:pt x="138" y="2292"/>
                  </a:lnTo>
                  <a:lnTo>
                    <a:pt x="138" y="2298"/>
                  </a:lnTo>
                  <a:lnTo>
                    <a:pt x="150" y="2298"/>
                  </a:lnTo>
                  <a:lnTo>
                    <a:pt x="162" y="2286"/>
                  </a:lnTo>
                  <a:lnTo>
                    <a:pt x="168" y="2286"/>
                  </a:lnTo>
                  <a:lnTo>
                    <a:pt x="174" y="2292"/>
                  </a:lnTo>
                  <a:lnTo>
                    <a:pt x="174" y="2304"/>
                  </a:lnTo>
                  <a:lnTo>
                    <a:pt x="162" y="2316"/>
                  </a:lnTo>
                  <a:lnTo>
                    <a:pt x="162" y="2328"/>
                  </a:lnTo>
                  <a:lnTo>
                    <a:pt x="210" y="2328"/>
                  </a:lnTo>
                  <a:lnTo>
                    <a:pt x="228" y="2316"/>
                  </a:lnTo>
                  <a:lnTo>
                    <a:pt x="210" y="2340"/>
                  </a:lnTo>
                  <a:lnTo>
                    <a:pt x="192" y="2340"/>
                  </a:lnTo>
                  <a:lnTo>
                    <a:pt x="186" y="2346"/>
                  </a:lnTo>
                  <a:lnTo>
                    <a:pt x="186" y="2352"/>
                  </a:lnTo>
                  <a:lnTo>
                    <a:pt x="210" y="2364"/>
                  </a:lnTo>
                  <a:lnTo>
                    <a:pt x="216" y="2364"/>
                  </a:lnTo>
                  <a:lnTo>
                    <a:pt x="228" y="2370"/>
                  </a:lnTo>
                  <a:lnTo>
                    <a:pt x="234" y="2376"/>
                  </a:lnTo>
                  <a:lnTo>
                    <a:pt x="246" y="2376"/>
                  </a:lnTo>
                  <a:lnTo>
                    <a:pt x="258" y="2382"/>
                  </a:lnTo>
                  <a:lnTo>
                    <a:pt x="270" y="2376"/>
                  </a:lnTo>
                  <a:lnTo>
                    <a:pt x="288" y="2358"/>
                  </a:lnTo>
                  <a:lnTo>
                    <a:pt x="294" y="2346"/>
                  </a:lnTo>
                  <a:lnTo>
                    <a:pt x="294" y="2340"/>
                  </a:lnTo>
                  <a:lnTo>
                    <a:pt x="288" y="2334"/>
                  </a:lnTo>
                  <a:lnTo>
                    <a:pt x="282" y="2322"/>
                  </a:lnTo>
                  <a:lnTo>
                    <a:pt x="270" y="2316"/>
                  </a:lnTo>
                  <a:lnTo>
                    <a:pt x="264" y="2304"/>
                  </a:lnTo>
                  <a:lnTo>
                    <a:pt x="252" y="2298"/>
                  </a:lnTo>
                  <a:close/>
                  <a:moveTo>
                    <a:pt x="2304" y="372"/>
                  </a:moveTo>
                  <a:lnTo>
                    <a:pt x="2316" y="372"/>
                  </a:lnTo>
                  <a:lnTo>
                    <a:pt x="2328" y="366"/>
                  </a:lnTo>
                  <a:lnTo>
                    <a:pt x="2376" y="366"/>
                  </a:lnTo>
                  <a:lnTo>
                    <a:pt x="2388" y="378"/>
                  </a:lnTo>
                  <a:lnTo>
                    <a:pt x="2388" y="390"/>
                  </a:lnTo>
                  <a:lnTo>
                    <a:pt x="2424" y="390"/>
                  </a:lnTo>
                  <a:lnTo>
                    <a:pt x="2442" y="384"/>
                  </a:lnTo>
                  <a:lnTo>
                    <a:pt x="2454" y="384"/>
                  </a:lnTo>
                  <a:lnTo>
                    <a:pt x="2466" y="390"/>
                  </a:lnTo>
                  <a:lnTo>
                    <a:pt x="2472" y="396"/>
                  </a:lnTo>
                  <a:lnTo>
                    <a:pt x="2490" y="396"/>
                  </a:lnTo>
                  <a:lnTo>
                    <a:pt x="2514" y="384"/>
                  </a:lnTo>
                  <a:lnTo>
                    <a:pt x="2520" y="372"/>
                  </a:lnTo>
                  <a:lnTo>
                    <a:pt x="2520" y="354"/>
                  </a:lnTo>
                  <a:lnTo>
                    <a:pt x="2550" y="354"/>
                  </a:lnTo>
                  <a:lnTo>
                    <a:pt x="2616" y="336"/>
                  </a:lnTo>
                  <a:lnTo>
                    <a:pt x="2580" y="366"/>
                  </a:lnTo>
                  <a:lnTo>
                    <a:pt x="2634" y="378"/>
                  </a:lnTo>
                  <a:lnTo>
                    <a:pt x="2688" y="354"/>
                  </a:lnTo>
                  <a:lnTo>
                    <a:pt x="2784" y="312"/>
                  </a:lnTo>
                  <a:lnTo>
                    <a:pt x="2778" y="312"/>
                  </a:lnTo>
                  <a:lnTo>
                    <a:pt x="2772" y="306"/>
                  </a:lnTo>
                  <a:lnTo>
                    <a:pt x="2754" y="300"/>
                  </a:lnTo>
                  <a:lnTo>
                    <a:pt x="2736" y="300"/>
                  </a:lnTo>
                  <a:lnTo>
                    <a:pt x="2724" y="294"/>
                  </a:lnTo>
                  <a:lnTo>
                    <a:pt x="2706" y="288"/>
                  </a:lnTo>
                  <a:lnTo>
                    <a:pt x="2676" y="288"/>
                  </a:lnTo>
                  <a:lnTo>
                    <a:pt x="2646" y="282"/>
                  </a:lnTo>
                  <a:lnTo>
                    <a:pt x="2604" y="282"/>
                  </a:lnTo>
                  <a:lnTo>
                    <a:pt x="2526" y="294"/>
                  </a:lnTo>
                  <a:lnTo>
                    <a:pt x="2526" y="318"/>
                  </a:lnTo>
                  <a:lnTo>
                    <a:pt x="2406" y="324"/>
                  </a:lnTo>
                  <a:lnTo>
                    <a:pt x="2400" y="324"/>
                  </a:lnTo>
                  <a:lnTo>
                    <a:pt x="2394" y="318"/>
                  </a:lnTo>
                  <a:lnTo>
                    <a:pt x="2334" y="318"/>
                  </a:lnTo>
                  <a:lnTo>
                    <a:pt x="2322" y="324"/>
                  </a:lnTo>
                  <a:lnTo>
                    <a:pt x="2310" y="324"/>
                  </a:lnTo>
                  <a:lnTo>
                    <a:pt x="2304" y="330"/>
                  </a:lnTo>
                  <a:lnTo>
                    <a:pt x="2304" y="372"/>
                  </a:lnTo>
                  <a:close/>
                  <a:moveTo>
                    <a:pt x="150" y="1980"/>
                  </a:moveTo>
                  <a:lnTo>
                    <a:pt x="162" y="2004"/>
                  </a:lnTo>
                  <a:lnTo>
                    <a:pt x="174" y="2010"/>
                  </a:lnTo>
                  <a:lnTo>
                    <a:pt x="186" y="1980"/>
                  </a:lnTo>
                  <a:lnTo>
                    <a:pt x="180" y="1974"/>
                  </a:lnTo>
                  <a:lnTo>
                    <a:pt x="174" y="1974"/>
                  </a:lnTo>
                  <a:lnTo>
                    <a:pt x="162" y="1968"/>
                  </a:lnTo>
                  <a:lnTo>
                    <a:pt x="156" y="1968"/>
                  </a:lnTo>
                  <a:lnTo>
                    <a:pt x="150" y="1974"/>
                  </a:lnTo>
                  <a:lnTo>
                    <a:pt x="150" y="1980"/>
                  </a:lnTo>
                  <a:close/>
                  <a:moveTo>
                    <a:pt x="126" y="1932"/>
                  </a:moveTo>
                  <a:lnTo>
                    <a:pt x="120" y="1932"/>
                  </a:lnTo>
                  <a:lnTo>
                    <a:pt x="108" y="1938"/>
                  </a:lnTo>
                  <a:lnTo>
                    <a:pt x="96" y="1938"/>
                  </a:lnTo>
                  <a:lnTo>
                    <a:pt x="84" y="1944"/>
                  </a:lnTo>
                  <a:lnTo>
                    <a:pt x="78" y="1944"/>
                  </a:lnTo>
                  <a:lnTo>
                    <a:pt x="78" y="1950"/>
                  </a:lnTo>
                  <a:lnTo>
                    <a:pt x="72" y="1962"/>
                  </a:lnTo>
                  <a:lnTo>
                    <a:pt x="66" y="1968"/>
                  </a:lnTo>
                  <a:lnTo>
                    <a:pt x="48" y="1968"/>
                  </a:lnTo>
                  <a:lnTo>
                    <a:pt x="42" y="1962"/>
                  </a:lnTo>
                  <a:lnTo>
                    <a:pt x="48" y="1956"/>
                  </a:lnTo>
                  <a:lnTo>
                    <a:pt x="60" y="1956"/>
                  </a:lnTo>
                  <a:lnTo>
                    <a:pt x="66" y="1950"/>
                  </a:lnTo>
                  <a:lnTo>
                    <a:pt x="72" y="1950"/>
                  </a:lnTo>
                  <a:lnTo>
                    <a:pt x="78" y="1944"/>
                  </a:lnTo>
                  <a:lnTo>
                    <a:pt x="84" y="1944"/>
                  </a:lnTo>
                  <a:lnTo>
                    <a:pt x="78" y="1938"/>
                  </a:lnTo>
                  <a:lnTo>
                    <a:pt x="54" y="1938"/>
                  </a:lnTo>
                  <a:lnTo>
                    <a:pt x="48" y="1944"/>
                  </a:lnTo>
                  <a:lnTo>
                    <a:pt x="48" y="1932"/>
                  </a:lnTo>
                  <a:lnTo>
                    <a:pt x="36" y="1932"/>
                  </a:lnTo>
                  <a:lnTo>
                    <a:pt x="24" y="1944"/>
                  </a:lnTo>
                  <a:lnTo>
                    <a:pt x="6" y="1980"/>
                  </a:lnTo>
                  <a:lnTo>
                    <a:pt x="6" y="2004"/>
                  </a:lnTo>
                  <a:lnTo>
                    <a:pt x="12" y="2004"/>
                  </a:lnTo>
                  <a:lnTo>
                    <a:pt x="12" y="2010"/>
                  </a:lnTo>
                  <a:lnTo>
                    <a:pt x="18" y="2016"/>
                  </a:lnTo>
                  <a:lnTo>
                    <a:pt x="0" y="2022"/>
                  </a:lnTo>
                  <a:lnTo>
                    <a:pt x="12" y="2076"/>
                  </a:lnTo>
                  <a:lnTo>
                    <a:pt x="12" y="2082"/>
                  </a:lnTo>
                  <a:lnTo>
                    <a:pt x="6" y="2082"/>
                  </a:lnTo>
                  <a:lnTo>
                    <a:pt x="12" y="2088"/>
                  </a:lnTo>
                  <a:lnTo>
                    <a:pt x="12" y="2094"/>
                  </a:lnTo>
                  <a:lnTo>
                    <a:pt x="30" y="2094"/>
                  </a:lnTo>
                  <a:lnTo>
                    <a:pt x="30" y="2070"/>
                  </a:lnTo>
                  <a:lnTo>
                    <a:pt x="24" y="2058"/>
                  </a:lnTo>
                  <a:lnTo>
                    <a:pt x="24" y="2040"/>
                  </a:lnTo>
                  <a:lnTo>
                    <a:pt x="36" y="2028"/>
                  </a:lnTo>
                  <a:lnTo>
                    <a:pt x="42" y="2028"/>
                  </a:lnTo>
                  <a:lnTo>
                    <a:pt x="48" y="2016"/>
                  </a:lnTo>
                  <a:lnTo>
                    <a:pt x="54" y="2010"/>
                  </a:lnTo>
                  <a:lnTo>
                    <a:pt x="54" y="1986"/>
                  </a:lnTo>
                  <a:lnTo>
                    <a:pt x="84" y="1956"/>
                  </a:lnTo>
                  <a:lnTo>
                    <a:pt x="108" y="1944"/>
                  </a:lnTo>
                  <a:lnTo>
                    <a:pt x="114" y="1944"/>
                  </a:lnTo>
                  <a:lnTo>
                    <a:pt x="126" y="1938"/>
                  </a:lnTo>
                  <a:lnTo>
                    <a:pt x="126" y="1932"/>
                  </a:lnTo>
                  <a:close/>
                  <a:moveTo>
                    <a:pt x="1896" y="678"/>
                  </a:moveTo>
                  <a:lnTo>
                    <a:pt x="1896" y="690"/>
                  </a:lnTo>
                  <a:lnTo>
                    <a:pt x="1884" y="702"/>
                  </a:lnTo>
                  <a:lnTo>
                    <a:pt x="1884" y="714"/>
                  </a:lnTo>
                  <a:lnTo>
                    <a:pt x="1902" y="714"/>
                  </a:lnTo>
                  <a:lnTo>
                    <a:pt x="1926" y="708"/>
                  </a:lnTo>
                  <a:lnTo>
                    <a:pt x="1944" y="708"/>
                  </a:lnTo>
                  <a:lnTo>
                    <a:pt x="1980" y="696"/>
                  </a:lnTo>
                  <a:lnTo>
                    <a:pt x="1986" y="690"/>
                  </a:lnTo>
                  <a:lnTo>
                    <a:pt x="1992" y="690"/>
                  </a:lnTo>
                  <a:lnTo>
                    <a:pt x="2034" y="702"/>
                  </a:lnTo>
                  <a:lnTo>
                    <a:pt x="2112" y="642"/>
                  </a:lnTo>
                  <a:lnTo>
                    <a:pt x="2244" y="600"/>
                  </a:lnTo>
                  <a:lnTo>
                    <a:pt x="2370" y="564"/>
                  </a:lnTo>
                  <a:lnTo>
                    <a:pt x="2466" y="546"/>
                  </a:lnTo>
                  <a:lnTo>
                    <a:pt x="2454" y="540"/>
                  </a:lnTo>
                  <a:lnTo>
                    <a:pt x="2448" y="528"/>
                  </a:lnTo>
                  <a:lnTo>
                    <a:pt x="2436" y="522"/>
                  </a:lnTo>
                  <a:lnTo>
                    <a:pt x="2424" y="510"/>
                  </a:lnTo>
                  <a:lnTo>
                    <a:pt x="2412" y="504"/>
                  </a:lnTo>
                  <a:lnTo>
                    <a:pt x="2400" y="492"/>
                  </a:lnTo>
                  <a:lnTo>
                    <a:pt x="2352" y="492"/>
                  </a:lnTo>
                  <a:lnTo>
                    <a:pt x="2340" y="498"/>
                  </a:lnTo>
                  <a:lnTo>
                    <a:pt x="2328" y="498"/>
                  </a:lnTo>
                  <a:lnTo>
                    <a:pt x="2262" y="504"/>
                  </a:lnTo>
                  <a:lnTo>
                    <a:pt x="2226" y="480"/>
                  </a:lnTo>
                  <a:lnTo>
                    <a:pt x="2142" y="486"/>
                  </a:lnTo>
                  <a:lnTo>
                    <a:pt x="2094" y="504"/>
                  </a:lnTo>
                  <a:lnTo>
                    <a:pt x="2076" y="522"/>
                  </a:lnTo>
                  <a:lnTo>
                    <a:pt x="2064" y="552"/>
                  </a:lnTo>
                  <a:lnTo>
                    <a:pt x="2010" y="564"/>
                  </a:lnTo>
                  <a:lnTo>
                    <a:pt x="1944" y="588"/>
                  </a:lnTo>
                  <a:lnTo>
                    <a:pt x="1962" y="600"/>
                  </a:lnTo>
                  <a:lnTo>
                    <a:pt x="1842" y="654"/>
                  </a:lnTo>
                  <a:lnTo>
                    <a:pt x="1854" y="654"/>
                  </a:lnTo>
                  <a:lnTo>
                    <a:pt x="1890" y="672"/>
                  </a:lnTo>
                  <a:lnTo>
                    <a:pt x="1896" y="678"/>
                  </a:lnTo>
                  <a:close/>
                  <a:moveTo>
                    <a:pt x="198" y="1968"/>
                  </a:moveTo>
                  <a:lnTo>
                    <a:pt x="192" y="1992"/>
                  </a:lnTo>
                  <a:lnTo>
                    <a:pt x="192" y="2010"/>
                  </a:lnTo>
                  <a:lnTo>
                    <a:pt x="216" y="1998"/>
                  </a:lnTo>
                  <a:lnTo>
                    <a:pt x="198" y="1968"/>
                  </a:lnTo>
                  <a:close/>
                  <a:moveTo>
                    <a:pt x="4182" y="600"/>
                  </a:moveTo>
                  <a:lnTo>
                    <a:pt x="4194" y="606"/>
                  </a:lnTo>
                  <a:lnTo>
                    <a:pt x="4206" y="600"/>
                  </a:lnTo>
                  <a:lnTo>
                    <a:pt x="4218" y="600"/>
                  </a:lnTo>
                  <a:lnTo>
                    <a:pt x="4242" y="588"/>
                  </a:lnTo>
                  <a:lnTo>
                    <a:pt x="4308" y="588"/>
                  </a:lnTo>
                  <a:lnTo>
                    <a:pt x="4314" y="594"/>
                  </a:lnTo>
                  <a:lnTo>
                    <a:pt x="4350" y="594"/>
                  </a:lnTo>
                  <a:lnTo>
                    <a:pt x="4356" y="588"/>
                  </a:lnTo>
                  <a:lnTo>
                    <a:pt x="4356" y="582"/>
                  </a:lnTo>
                  <a:lnTo>
                    <a:pt x="4344" y="558"/>
                  </a:lnTo>
                  <a:lnTo>
                    <a:pt x="4338" y="552"/>
                  </a:lnTo>
                  <a:lnTo>
                    <a:pt x="4326" y="546"/>
                  </a:lnTo>
                  <a:lnTo>
                    <a:pt x="4230" y="546"/>
                  </a:lnTo>
                  <a:lnTo>
                    <a:pt x="4224" y="540"/>
                  </a:lnTo>
                  <a:lnTo>
                    <a:pt x="4212" y="540"/>
                  </a:lnTo>
                  <a:lnTo>
                    <a:pt x="4200" y="534"/>
                  </a:lnTo>
                  <a:lnTo>
                    <a:pt x="4188" y="534"/>
                  </a:lnTo>
                  <a:lnTo>
                    <a:pt x="4176" y="540"/>
                  </a:lnTo>
                  <a:lnTo>
                    <a:pt x="4158" y="558"/>
                  </a:lnTo>
                  <a:lnTo>
                    <a:pt x="4158" y="564"/>
                  </a:lnTo>
                  <a:lnTo>
                    <a:pt x="4176" y="576"/>
                  </a:lnTo>
                  <a:lnTo>
                    <a:pt x="4170" y="582"/>
                  </a:lnTo>
                  <a:lnTo>
                    <a:pt x="4170" y="594"/>
                  </a:lnTo>
                  <a:lnTo>
                    <a:pt x="4176" y="594"/>
                  </a:lnTo>
                  <a:lnTo>
                    <a:pt x="4182" y="600"/>
                  </a:lnTo>
                  <a:close/>
                  <a:moveTo>
                    <a:pt x="3708" y="516"/>
                  </a:moveTo>
                  <a:lnTo>
                    <a:pt x="3678" y="516"/>
                  </a:lnTo>
                  <a:lnTo>
                    <a:pt x="3624" y="510"/>
                  </a:lnTo>
                  <a:lnTo>
                    <a:pt x="3564" y="504"/>
                  </a:lnTo>
                  <a:lnTo>
                    <a:pt x="3468" y="504"/>
                  </a:lnTo>
                  <a:lnTo>
                    <a:pt x="3468" y="516"/>
                  </a:lnTo>
                  <a:lnTo>
                    <a:pt x="3462" y="522"/>
                  </a:lnTo>
                  <a:lnTo>
                    <a:pt x="3426" y="540"/>
                  </a:lnTo>
                  <a:lnTo>
                    <a:pt x="3396" y="546"/>
                  </a:lnTo>
                  <a:lnTo>
                    <a:pt x="3378" y="552"/>
                  </a:lnTo>
                  <a:lnTo>
                    <a:pt x="3372" y="552"/>
                  </a:lnTo>
                  <a:lnTo>
                    <a:pt x="3372" y="558"/>
                  </a:lnTo>
                  <a:lnTo>
                    <a:pt x="3384" y="570"/>
                  </a:lnTo>
                  <a:lnTo>
                    <a:pt x="3390" y="582"/>
                  </a:lnTo>
                  <a:lnTo>
                    <a:pt x="3390" y="594"/>
                  </a:lnTo>
                  <a:lnTo>
                    <a:pt x="3372" y="618"/>
                  </a:lnTo>
                  <a:lnTo>
                    <a:pt x="3402" y="636"/>
                  </a:lnTo>
                  <a:lnTo>
                    <a:pt x="3480" y="606"/>
                  </a:lnTo>
                  <a:lnTo>
                    <a:pt x="3474" y="600"/>
                  </a:lnTo>
                  <a:lnTo>
                    <a:pt x="3468" y="600"/>
                  </a:lnTo>
                  <a:lnTo>
                    <a:pt x="3468" y="594"/>
                  </a:lnTo>
                  <a:lnTo>
                    <a:pt x="3474" y="588"/>
                  </a:lnTo>
                  <a:lnTo>
                    <a:pt x="3486" y="582"/>
                  </a:lnTo>
                  <a:lnTo>
                    <a:pt x="3522" y="582"/>
                  </a:lnTo>
                  <a:lnTo>
                    <a:pt x="3546" y="594"/>
                  </a:lnTo>
                  <a:lnTo>
                    <a:pt x="3552" y="600"/>
                  </a:lnTo>
                  <a:lnTo>
                    <a:pt x="3606" y="594"/>
                  </a:lnTo>
                  <a:lnTo>
                    <a:pt x="3600" y="570"/>
                  </a:lnTo>
                  <a:lnTo>
                    <a:pt x="3630" y="570"/>
                  </a:lnTo>
                  <a:lnTo>
                    <a:pt x="3648" y="564"/>
                  </a:lnTo>
                  <a:lnTo>
                    <a:pt x="3666" y="564"/>
                  </a:lnTo>
                  <a:lnTo>
                    <a:pt x="3690" y="552"/>
                  </a:lnTo>
                  <a:lnTo>
                    <a:pt x="3696" y="546"/>
                  </a:lnTo>
                  <a:lnTo>
                    <a:pt x="3702" y="534"/>
                  </a:lnTo>
                  <a:lnTo>
                    <a:pt x="3714" y="522"/>
                  </a:lnTo>
                  <a:lnTo>
                    <a:pt x="3720" y="522"/>
                  </a:lnTo>
                  <a:lnTo>
                    <a:pt x="3714" y="516"/>
                  </a:lnTo>
                  <a:lnTo>
                    <a:pt x="3708" y="516"/>
                  </a:lnTo>
                  <a:close/>
                  <a:moveTo>
                    <a:pt x="3792" y="150"/>
                  </a:moveTo>
                  <a:lnTo>
                    <a:pt x="3738" y="156"/>
                  </a:lnTo>
                  <a:lnTo>
                    <a:pt x="3756" y="180"/>
                  </a:lnTo>
                  <a:lnTo>
                    <a:pt x="3792" y="150"/>
                  </a:lnTo>
                  <a:close/>
                  <a:moveTo>
                    <a:pt x="3612" y="480"/>
                  </a:moveTo>
                  <a:lnTo>
                    <a:pt x="3636" y="468"/>
                  </a:lnTo>
                  <a:lnTo>
                    <a:pt x="3642" y="456"/>
                  </a:lnTo>
                  <a:lnTo>
                    <a:pt x="3654" y="450"/>
                  </a:lnTo>
                  <a:lnTo>
                    <a:pt x="3660" y="438"/>
                  </a:lnTo>
                  <a:lnTo>
                    <a:pt x="3660" y="432"/>
                  </a:lnTo>
                  <a:lnTo>
                    <a:pt x="3654" y="426"/>
                  </a:lnTo>
                  <a:lnTo>
                    <a:pt x="3642" y="426"/>
                  </a:lnTo>
                  <a:lnTo>
                    <a:pt x="3630" y="420"/>
                  </a:lnTo>
                  <a:lnTo>
                    <a:pt x="3588" y="420"/>
                  </a:lnTo>
                  <a:lnTo>
                    <a:pt x="3570" y="426"/>
                  </a:lnTo>
                  <a:lnTo>
                    <a:pt x="3552" y="426"/>
                  </a:lnTo>
                  <a:lnTo>
                    <a:pt x="3534" y="438"/>
                  </a:lnTo>
                  <a:lnTo>
                    <a:pt x="3516" y="444"/>
                  </a:lnTo>
                  <a:lnTo>
                    <a:pt x="3504" y="450"/>
                  </a:lnTo>
                  <a:lnTo>
                    <a:pt x="3504" y="462"/>
                  </a:lnTo>
                  <a:lnTo>
                    <a:pt x="3528" y="468"/>
                  </a:lnTo>
                  <a:lnTo>
                    <a:pt x="3600" y="480"/>
                  </a:lnTo>
                  <a:lnTo>
                    <a:pt x="3612" y="480"/>
                  </a:lnTo>
                  <a:close/>
                  <a:moveTo>
                    <a:pt x="3954" y="180"/>
                  </a:moveTo>
                  <a:lnTo>
                    <a:pt x="3900" y="192"/>
                  </a:lnTo>
                  <a:lnTo>
                    <a:pt x="3936" y="210"/>
                  </a:lnTo>
                  <a:lnTo>
                    <a:pt x="3924" y="216"/>
                  </a:lnTo>
                  <a:lnTo>
                    <a:pt x="3918" y="222"/>
                  </a:lnTo>
                  <a:lnTo>
                    <a:pt x="3918" y="228"/>
                  </a:lnTo>
                  <a:lnTo>
                    <a:pt x="3924" y="234"/>
                  </a:lnTo>
                  <a:lnTo>
                    <a:pt x="3936" y="240"/>
                  </a:lnTo>
                  <a:lnTo>
                    <a:pt x="3966" y="240"/>
                  </a:lnTo>
                  <a:lnTo>
                    <a:pt x="3942" y="252"/>
                  </a:lnTo>
                  <a:lnTo>
                    <a:pt x="3954" y="252"/>
                  </a:lnTo>
                  <a:lnTo>
                    <a:pt x="4002" y="276"/>
                  </a:lnTo>
                  <a:lnTo>
                    <a:pt x="4014" y="276"/>
                  </a:lnTo>
                  <a:lnTo>
                    <a:pt x="4026" y="270"/>
                  </a:lnTo>
                  <a:lnTo>
                    <a:pt x="4032" y="264"/>
                  </a:lnTo>
                  <a:lnTo>
                    <a:pt x="4044" y="258"/>
                  </a:lnTo>
                  <a:lnTo>
                    <a:pt x="4050" y="252"/>
                  </a:lnTo>
                  <a:lnTo>
                    <a:pt x="4074" y="246"/>
                  </a:lnTo>
                  <a:lnTo>
                    <a:pt x="4086" y="258"/>
                  </a:lnTo>
                  <a:lnTo>
                    <a:pt x="4092" y="270"/>
                  </a:lnTo>
                  <a:lnTo>
                    <a:pt x="4098" y="276"/>
                  </a:lnTo>
                  <a:lnTo>
                    <a:pt x="4104" y="270"/>
                  </a:lnTo>
                  <a:lnTo>
                    <a:pt x="4116" y="270"/>
                  </a:lnTo>
                  <a:lnTo>
                    <a:pt x="4128" y="264"/>
                  </a:lnTo>
                  <a:lnTo>
                    <a:pt x="4134" y="258"/>
                  </a:lnTo>
                  <a:lnTo>
                    <a:pt x="4146" y="258"/>
                  </a:lnTo>
                  <a:lnTo>
                    <a:pt x="4152" y="252"/>
                  </a:lnTo>
                  <a:lnTo>
                    <a:pt x="4158" y="252"/>
                  </a:lnTo>
                  <a:lnTo>
                    <a:pt x="4170" y="246"/>
                  </a:lnTo>
                  <a:lnTo>
                    <a:pt x="4176" y="234"/>
                  </a:lnTo>
                  <a:lnTo>
                    <a:pt x="4182" y="228"/>
                  </a:lnTo>
                  <a:lnTo>
                    <a:pt x="4194" y="246"/>
                  </a:lnTo>
                  <a:lnTo>
                    <a:pt x="4218" y="222"/>
                  </a:lnTo>
                  <a:lnTo>
                    <a:pt x="4218" y="216"/>
                  </a:lnTo>
                  <a:lnTo>
                    <a:pt x="4236" y="210"/>
                  </a:lnTo>
                  <a:lnTo>
                    <a:pt x="4326" y="210"/>
                  </a:lnTo>
                  <a:lnTo>
                    <a:pt x="4332" y="204"/>
                  </a:lnTo>
                  <a:lnTo>
                    <a:pt x="4332" y="192"/>
                  </a:lnTo>
                  <a:lnTo>
                    <a:pt x="4266" y="186"/>
                  </a:lnTo>
                  <a:lnTo>
                    <a:pt x="4302" y="174"/>
                  </a:lnTo>
                  <a:lnTo>
                    <a:pt x="4302" y="132"/>
                  </a:lnTo>
                  <a:lnTo>
                    <a:pt x="4278" y="132"/>
                  </a:lnTo>
                  <a:lnTo>
                    <a:pt x="4266" y="138"/>
                  </a:lnTo>
                  <a:lnTo>
                    <a:pt x="4260" y="144"/>
                  </a:lnTo>
                  <a:lnTo>
                    <a:pt x="4248" y="150"/>
                  </a:lnTo>
                  <a:lnTo>
                    <a:pt x="4242" y="126"/>
                  </a:lnTo>
                  <a:lnTo>
                    <a:pt x="4194" y="132"/>
                  </a:lnTo>
                  <a:lnTo>
                    <a:pt x="4194" y="120"/>
                  </a:lnTo>
                  <a:lnTo>
                    <a:pt x="4176" y="84"/>
                  </a:lnTo>
                  <a:lnTo>
                    <a:pt x="4140" y="84"/>
                  </a:lnTo>
                  <a:lnTo>
                    <a:pt x="4122" y="90"/>
                  </a:lnTo>
                  <a:lnTo>
                    <a:pt x="4110" y="96"/>
                  </a:lnTo>
                  <a:lnTo>
                    <a:pt x="4104" y="102"/>
                  </a:lnTo>
                  <a:lnTo>
                    <a:pt x="4098" y="102"/>
                  </a:lnTo>
                  <a:lnTo>
                    <a:pt x="4020" y="108"/>
                  </a:lnTo>
                  <a:lnTo>
                    <a:pt x="4044" y="126"/>
                  </a:lnTo>
                  <a:lnTo>
                    <a:pt x="3996" y="126"/>
                  </a:lnTo>
                  <a:lnTo>
                    <a:pt x="3984" y="132"/>
                  </a:lnTo>
                  <a:lnTo>
                    <a:pt x="3972" y="132"/>
                  </a:lnTo>
                  <a:lnTo>
                    <a:pt x="3966" y="138"/>
                  </a:lnTo>
                  <a:lnTo>
                    <a:pt x="3984" y="156"/>
                  </a:lnTo>
                  <a:lnTo>
                    <a:pt x="3972" y="156"/>
                  </a:lnTo>
                  <a:lnTo>
                    <a:pt x="3936" y="150"/>
                  </a:lnTo>
                  <a:lnTo>
                    <a:pt x="3906" y="156"/>
                  </a:lnTo>
                  <a:lnTo>
                    <a:pt x="3888" y="168"/>
                  </a:lnTo>
                  <a:lnTo>
                    <a:pt x="3888" y="174"/>
                  </a:lnTo>
                  <a:lnTo>
                    <a:pt x="3894" y="180"/>
                  </a:lnTo>
                  <a:lnTo>
                    <a:pt x="3954" y="180"/>
                  </a:lnTo>
                  <a:close/>
                  <a:moveTo>
                    <a:pt x="3972" y="294"/>
                  </a:moveTo>
                  <a:lnTo>
                    <a:pt x="3954" y="300"/>
                  </a:lnTo>
                  <a:lnTo>
                    <a:pt x="3942" y="306"/>
                  </a:lnTo>
                  <a:lnTo>
                    <a:pt x="3936" y="312"/>
                  </a:lnTo>
                  <a:lnTo>
                    <a:pt x="3936" y="318"/>
                  </a:lnTo>
                  <a:lnTo>
                    <a:pt x="3966" y="324"/>
                  </a:lnTo>
                  <a:lnTo>
                    <a:pt x="3972" y="324"/>
                  </a:lnTo>
                  <a:lnTo>
                    <a:pt x="3990" y="306"/>
                  </a:lnTo>
                  <a:lnTo>
                    <a:pt x="3990" y="300"/>
                  </a:lnTo>
                  <a:lnTo>
                    <a:pt x="3984" y="294"/>
                  </a:lnTo>
                  <a:lnTo>
                    <a:pt x="3972" y="294"/>
                  </a:lnTo>
                  <a:close/>
                  <a:moveTo>
                    <a:pt x="3738" y="336"/>
                  </a:moveTo>
                  <a:lnTo>
                    <a:pt x="3726" y="336"/>
                  </a:lnTo>
                  <a:lnTo>
                    <a:pt x="3720" y="330"/>
                  </a:lnTo>
                  <a:lnTo>
                    <a:pt x="3672" y="330"/>
                  </a:lnTo>
                  <a:lnTo>
                    <a:pt x="3636" y="336"/>
                  </a:lnTo>
                  <a:lnTo>
                    <a:pt x="3624" y="342"/>
                  </a:lnTo>
                  <a:lnTo>
                    <a:pt x="3642" y="360"/>
                  </a:lnTo>
                  <a:lnTo>
                    <a:pt x="3654" y="360"/>
                  </a:lnTo>
                  <a:lnTo>
                    <a:pt x="3660" y="378"/>
                  </a:lnTo>
                  <a:lnTo>
                    <a:pt x="3768" y="378"/>
                  </a:lnTo>
                  <a:lnTo>
                    <a:pt x="3768" y="390"/>
                  </a:lnTo>
                  <a:lnTo>
                    <a:pt x="3762" y="396"/>
                  </a:lnTo>
                  <a:lnTo>
                    <a:pt x="3762" y="408"/>
                  </a:lnTo>
                  <a:lnTo>
                    <a:pt x="3708" y="450"/>
                  </a:lnTo>
                  <a:lnTo>
                    <a:pt x="3732" y="456"/>
                  </a:lnTo>
                  <a:lnTo>
                    <a:pt x="3720" y="468"/>
                  </a:lnTo>
                  <a:lnTo>
                    <a:pt x="3714" y="468"/>
                  </a:lnTo>
                  <a:lnTo>
                    <a:pt x="3708" y="474"/>
                  </a:lnTo>
                  <a:lnTo>
                    <a:pt x="3708" y="480"/>
                  </a:lnTo>
                  <a:lnTo>
                    <a:pt x="3726" y="480"/>
                  </a:lnTo>
                  <a:lnTo>
                    <a:pt x="3738" y="474"/>
                  </a:lnTo>
                  <a:lnTo>
                    <a:pt x="3744" y="474"/>
                  </a:lnTo>
                  <a:lnTo>
                    <a:pt x="3756" y="468"/>
                  </a:lnTo>
                  <a:lnTo>
                    <a:pt x="3756" y="480"/>
                  </a:lnTo>
                  <a:lnTo>
                    <a:pt x="3792" y="480"/>
                  </a:lnTo>
                  <a:lnTo>
                    <a:pt x="3810" y="474"/>
                  </a:lnTo>
                  <a:lnTo>
                    <a:pt x="3822" y="468"/>
                  </a:lnTo>
                  <a:lnTo>
                    <a:pt x="3840" y="468"/>
                  </a:lnTo>
                  <a:lnTo>
                    <a:pt x="3846" y="462"/>
                  </a:lnTo>
                  <a:lnTo>
                    <a:pt x="3852" y="462"/>
                  </a:lnTo>
                  <a:lnTo>
                    <a:pt x="3858" y="486"/>
                  </a:lnTo>
                  <a:lnTo>
                    <a:pt x="3924" y="480"/>
                  </a:lnTo>
                  <a:lnTo>
                    <a:pt x="4002" y="498"/>
                  </a:lnTo>
                  <a:lnTo>
                    <a:pt x="4098" y="486"/>
                  </a:lnTo>
                  <a:lnTo>
                    <a:pt x="4128" y="468"/>
                  </a:lnTo>
                  <a:lnTo>
                    <a:pt x="4122" y="474"/>
                  </a:lnTo>
                  <a:lnTo>
                    <a:pt x="4122" y="486"/>
                  </a:lnTo>
                  <a:lnTo>
                    <a:pt x="4260" y="486"/>
                  </a:lnTo>
                  <a:lnTo>
                    <a:pt x="4272" y="468"/>
                  </a:lnTo>
                  <a:lnTo>
                    <a:pt x="4338" y="438"/>
                  </a:lnTo>
                  <a:lnTo>
                    <a:pt x="4320" y="432"/>
                  </a:lnTo>
                  <a:lnTo>
                    <a:pt x="4320" y="420"/>
                  </a:lnTo>
                  <a:lnTo>
                    <a:pt x="4314" y="420"/>
                  </a:lnTo>
                  <a:lnTo>
                    <a:pt x="4308" y="414"/>
                  </a:lnTo>
                  <a:lnTo>
                    <a:pt x="4290" y="414"/>
                  </a:lnTo>
                  <a:lnTo>
                    <a:pt x="4278" y="408"/>
                  </a:lnTo>
                  <a:lnTo>
                    <a:pt x="4260" y="408"/>
                  </a:lnTo>
                  <a:lnTo>
                    <a:pt x="4242" y="402"/>
                  </a:lnTo>
                  <a:lnTo>
                    <a:pt x="4206" y="402"/>
                  </a:lnTo>
                  <a:lnTo>
                    <a:pt x="4164" y="414"/>
                  </a:lnTo>
                  <a:lnTo>
                    <a:pt x="4116" y="420"/>
                  </a:lnTo>
                  <a:lnTo>
                    <a:pt x="4074" y="426"/>
                  </a:lnTo>
                  <a:lnTo>
                    <a:pt x="4038" y="438"/>
                  </a:lnTo>
                  <a:lnTo>
                    <a:pt x="4026" y="438"/>
                  </a:lnTo>
                  <a:lnTo>
                    <a:pt x="4014" y="432"/>
                  </a:lnTo>
                  <a:lnTo>
                    <a:pt x="4008" y="426"/>
                  </a:lnTo>
                  <a:lnTo>
                    <a:pt x="3996" y="420"/>
                  </a:lnTo>
                  <a:lnTo>
                    <a:pt x="3984" y="420"/>
                  </a:lnTo>
                  <a:lnTo>
                    <a:pt x="3972" y="426"/>
                  </a:lnTo>
                  <a:lnTo>
                    <a:pt x="3960" y="426"/>
                  </a:lnTo>
                  <a:lnTo>
                    <a:pt x="3948" y="432"/>
                  </a:lnTo>
                  <a:lnTo>
                    <a:pt x="3942" y="438"/>
                  </a:lnTo>
                  <a:lnTo>
                    <a:pt x="3936" y="438"/>
                  </a:lnTo>
                  <a:lnTo>
                    <a:pt x="3912" y="414"/>
                  </a:lnTo>
                  <a:lnTo>
                    <a:pt x="3894" y="426"/>
                  </a:lnTo>
                  <a:lnTo>
                    <a:pt x="3864" y="420"/>
                  </a:lnTo>
                  <a:lnTo>
                    <a:pt x="3894" y="408"/>
                  </a:lnTo>
                  <a:lnTo>
                    <a:pt x="3876" y="396"/>
                  </a:lnTo>
                  <a:lnTo>
                    <a:pt x="3822" y="408"/>
                  </a:lnTo>
                  <a:lnTo>
                    <a:pt x="3858" y="396"/>
                  </a:lnTo>
                  <a:lnTo>
                    <a:pt x="3858" y="390"/>
                  </a:lnTo>
                  <a:lnTo>
                    <a:pt x="3924" y="384"/>
                  </a:lnTo>
                  <a:lnTo>
                    <a:pt x="3888" y="372"/>
                  </a:lnTo>
                  <a:lnTo>
                    <a:pt x="3870" y="372"/>
                  </a:lnTo>
                  <a:lnTo>
                    <a:pt x="3876" y="366"/>
                  </a:lnTo>
                  <a:lnTo>
                    <a:pt x="3876" y="360"/>
                  </a:lnTo>
                  <a:lnTo>
                    <a:pt x="3870" y="354"/>
                  </a:lnTo>
                  <a:lnTo>
                    <a:pt x="3840" y="354"/>
                  </a:lnTo>
                  <a:lnTo>
                    <a:pt x="3822" y="360"/>
                  </a:lnTo>
                  <a:lnTo>
                    <a:pt x="3804" y="360"/>
                  </a:lnTo>
                  <a:lnTo>
                    <a:pt x="3786" y="366"/>
                  </a:lnTo>
                  <a:lnTo>
                    <a:pt x="3774" y="354"/>
                  </a:lnTo>
                  <a:lnTo>
                    <a:pt x="3762" y="348"/>
                  </a:lnTo>
                  <a:lnTo>
                    <a:pt x="3756" y="342"/>
                  </a:lnTo>
                  <a:lnTo>
                    <a:pt x="3744" y="336"/>
                  </a:lnTo>
                  <a:lnTo>
                    <a:pt x="3738" y="336"/>
                  </a:lnTo>
                  <a:close/>
                  <a:moveTo>
                    <a:pt x="3264" y="420"/>
                  </a:moveTo>
                  <a:lnTo>
                    <a:pt x="3282" y="420"/>
                  </a:lnTo>
                  <a:lnTo>
                    <a:pt x="3300" y="426"/>
                  </a:lnTo>
                  <a:lnTo>
                    <a:pt x="3318" y="426"/>
                  </a:lnTo>
                  <a:lnTo>
                    <a:pt x="3330" y="432"/>
                  </a:lnTo>
                  <a:lnTo>
                    <a:pt x="3342" y="432"/>
                  </a:lnTo>
                  <a:lnTo>
                    <a:pt x="3330" y="444"/>
                  </a:lnTo>
                  <a:lnTo>
                    <a:pt x="3324" y="444"/>
                  </a:lnTo>
                  <a:lnTo>
                    <a:pt x="3324" y="456"/>
                  </a:lnTo>
                  <a:lnTo>
                    <a:pt x="3438" y="456"/>
                  </a:lnTo>
                  <a:lnTo>
                    <a:pt x="3462" y="444"/>
                  </a:lnTo>
                  <a:lnTo>
                    <a:pt x="3462" y="432"/>
                  </a:lnTo>
                  <a:lnTo>
                    <a:pt x="3468" y="426"/>
                  </a:lnTo>
                  <a:lnTo>
                    <a:pt x="3480" y="426"/>
                  </a:lnTo>
                  <a:lnTo>
                    <a:pt x="3492" y="420"/>
                  </a:lnTo>
                  <a:lnTo>
                    <a:pt x="3504" y="420"/>
                  </a:lnTo>
                  <a:lnTo>
                    <a:pt x="3510" y="414"/>
                  </a:lnTo>
                  <a:lnTo>
                    <a:pt x="3510" y="408"/>
                  </a:lnTo>
                  <a:lnTo>
                    <a:pt x="3522" y="396"/>
                  </a:lnTo>
                  <a:lnTo>
                    <a:pt x="3534" y="390"/>
                  </a:lnTo>
                  <a:lnTo>
                    <a:pt x="3540" y="384"/>
                  </a:lnTo>
                  <a:lnTo>
                    <a:pt x="3552" y="378"/>
                  </a:lnTo>
                  <a:lnTo>
                    <a:pt x="3552" y="372"/>
                  </a:lnTo>
                  <a:lnTo>
                    <a:pt x="3546" y="366"/>
                  </a:lnTo>
                  <a:lnTo>
                    <a:pt x="3534" y="360"/>
                  </a:lnTo>
                  <a:lnTo>
                    <a:pt x="3510" y="360"/>
                  </a:lnTo>
                  <a:lnTo>
                    <a:pt x="3504" y="366"/>
                  </a:lnTo>
                  <a:lnTo>
                    <a:pt x="3492" y="366"/>
                  </a:lnTo>
                  <a:lnTo>
                    <a:pt x="3486" y="360"/>
                  </a:lnTo>
                  <a:lnTo>
                    <a:pt x="3474" y="360"/>
                  </a:lnTo>
                  <a:lnTo>
                    <a:pt x="3462" y="354"/>
                  </a:lnTo>
                  <a:lnTo>
                    <a:pt x="3450" y="354"/>
                  </a:lnTo>
                  <a:lnTo>
                    <a:pt x="3432" y="348"/>
                  </a:lnTo>
                  <a:lnTo>
                    <a:pt x="3426" y="354"/>
                  </a:lnTo>
                  <a:lnTo>
                    <a:pt x="3420" y="354"/>
                  </a:lnTo>
                  <a:lnTo>
                    <a:pt x="3414" y="366"/>
                  </a:lnTo>
                  <a:lnTo>
                    <a:pt x="3414" y="396"/>
                  </a:lnTo>
                  <a:lnTo>
                    <a:pt x="3396" y="378"/>
                  </a:lnTo>
                  <a:lnTo>
                    <a:pt x="3384" y="372"/>
                  </a:lnTo>
                  <a:lnTo>
                    <a:pt x="3366" y="372"/>
                  </a:lnTo>
                  <a:lnTo>
                    <a:pt x="3354" y="384"/>
                  </a:lnTo>
                  <a:lnTo>
                    <a:pt x="3348" y="396"/>
                  </a:lnTo>
                  <a:lnTo>
                    <a:pt x="3330" y="414"/>
                  </a:lnTo>
                  <a:lnTo>
                    <a:pt x="3324" y="414"/>
                  </a:lnTo>
                  <a:lnTo>
                    <a:pt x="3300" y="366"/>
                  </a:lnTo>
                  <a:lnTo>
                    <a:pt x="3288" y="360"/>
                  </a:lnTo>
                  <a:lnTo>
                    <a:pt x="3258" y="360"/>
                  </a:lnTo>
                  <a:lnTo>
                    <a:pt x="3246" y="366"/>
                  </a:lnTo>
                  <a:lnTo>
                    <a:pt x="3240" y="372"/>
                  </a:lnTo>
                  <a:lnTo>
                    <a:pt x="3240" y="396"/>
                  </a:lnTo>
                  <a:lnTo>
                    <a:pt x="3246" y="408"/>
                  </a:lnTo>
                  <a:lnTo>
                    <a:pt x="3258" y="414"/>
                  </a:lnTo>
                  <a:lnTo>
                    <a:pt x="3264" y="420"/>
                  </a:lnTo>
                  <a:close/>
                  <a:moveTo>
                    <a:pt x="3720" y="288"/>
                  </a:moveTo>
                  <a:lnTo>
                    <a:pt x="3726" y="288"/>
                  </a:lnTo>
                  <a:lnTo>
                    <a:pt x="3732" y="294"/>
                  </a:lnTo>
                  <a:lnTo>
                    <a:pt x="3738" y="306"/>
                  </a:lnTo>
                  <a:lnTo>
                    <a:pt x="3768" y="306"/>
                  </a:lnTo>
                  <a:lnTo>
                    <a:pt x="3780" y="300"/>
                  </a:lnTo>
                  <a:lnTo>
                    <a:pt x="3834" y="300"/>
                  </a:lnTo>
                  <a:lnTo>
                    <a:pt x="3834" y="294"/>
                  </a:lnTo>
                  <a:lnTo>
                    <a:pt x="3828" y="294"/>
                  </a:lnTo>
                  <a:lnTo>
                    <a:pt x="3822" y="288"/>
                  </a:lnTo>
                  <a:lnTo>
                    <a:pt x="3810" y="288"/>
                  </a:lnTo>
                  <a:lnTo>
                    <a:pt x="3804" y="282"/>
                  </a:lnTo>
                  <a:lnTo>
                    <a:pt x="3792" y="282"/>
                  </a:lnTo>
                  <a:lnTo>
                    <a:pt x="3804" y="270"/>
                  </a:lnTo>
                  <a:lnTo>
                    <a:pt x="3816" y="264"/>
                  </a:lnTo>
                  <a:lnTo>
                    <a:pt x="3822" y="264"/>
                  </a:lnTo>
                  <a:lnTo>
                    <a:pt x="3828" y="258"/>
                  </a:lnTo>
                  <a:lnTo>
                    <a:pt x="3822" y="258"/>
                  </a:lnTo>
                  <a:lnTo>
                    <a:pt x="3810" y="252"/>
                  </a:lnTo>
                  <a:lnTo>
                    <a:pt x="3738" y="228"/>
                  </a:lnTo>
                  <a:lnTo>
                    <a:pt x="3732" y="228"/>
                  </a:lnTo>
                  <a:lnTo>
                    <a:pt x="3726" y="234"/>
                  </a:lnTo>
                  <a:lnTo>
                    <a:pt x="3714" y="240"/>
                  </a:lnTo>
                  <a:lnTo>
                    <a:pt x="3702" y="240"/>
                  </a:lnTo>
                  <a:lnTo>
                    <a:pt x="3690" y="252"/>
                  </a:lnTo>
                  <a:lnTo>
                    <a:pt x="3690" y="258"/>
                  </a:lnTo>
                  <a:lnTo>
                    <a:pt x="3696" y="264"/>
                  </a:lnTo>
                  <a:lnTo>
                    <a:pt x="3702" y="276"/>
                  </a:lnTo>
                  <a:lnTo>
                    <a:pt x="3714" y="282"/>
                  </a:lnTo>
                  <a:lnTo>
                    <a:pt x="3720" y="288"/>
                  </a:lnTo>
                  <a:close/>
                  <a:moveTo>
                    <a:pt x="3288" y="504"/>
                  </a:moveTo>
                  <a:lnTo>
                    <a:pt x="3270" y="504"/>
                  </a:lnTo>
                  <a:lnTo>
                    <a:pt x="3234" y="510"/>
                  </a:lnTo>
                  <a:lnTo>
                    <a:pt x="3186" y="516"/>
                  </a:lnTo>
                  <a:lnTo>
                    <a:pt x="3144" y="528"/>
                  </a:lnTo>
                  <a:lnTo>
                    <a:pt x="3132" y="534"/>
                  </a:lnTo>
                  <a:lnTo>
                    <a:pt x="3126" y="540"/>
                  </a:lnTo>
                  <a:lnTo>
                    <a:pt x="3132" y="540"/>
                  </a:lnTo>
                  <a:lnTo>
                    <a:pt x="3150" y="558"/>
                  </a:lnTo>
                  <a:lnTo>
                    <a:pt x="3156" y="570"/>
                  </a:lnTo>
                  <a:lnTo>
                    <a:pt x="3156" y="576"/>
                  </a:lnTo>
                  <a:lnTo>
                    <a:pt x="3138" y="582"/>
                  </a:lnTo>
                  <a:lnTo>
                    <a:pt x="3120" y="570"/>
                  </a:lnTo>
                  <a:lnTo>
                    <a:pt x="3090" y="564"/>
                  </a:lnTo>
                  <a:lnTo>
                    <a:pt x="3048" y="570"/>
                  </a:lnTo>
                  <a:lnTo>
                    <a:pt x="3066" y="606"/>
                  </a:lnTo>
                  <a:lnTo>
                    <a:pt x="3072" y="612"/>
                  </a:lnTo>
                  <a:lnTo>
                    <a:pt x="3084" y="618"/>
                  </a:lnTo>
                  <a:lnTo>
                    <a:pt x="3102" y="624"/>
                  </a:lnTo>
                  <a:lnTo>
                    <a:pt x="3114" y="630"/>
                  </a:lnTo>
                  <a:lnTo>
                    <a:pt x="3120" y="642"/>
                  </a:lnTo>
                  <a:lnTo>
                    <a:pt x="3120" y="654"/>
                  </a:lnTo>
                  <a:lnTo>
                    <a:pt x="3126" y="666"/>
                  </a:lnTo>
                  <a:lnTo>
                    <a:pt x="3126" y="678"/>
                  </a:lnTo>
                  <a:lnTo>
                    <a:pt x="3144" y="678"/>
                  </a:lnTo>
                  <a:lnTo>
                    <a:pt x="3228" y="666"/>
                  </a:lnTo>
                  <a:lnTo>
                    <a:pt x="3264" y="660"/>
                  </a:lnTo>
                  <a:lnTo>
                    <a:pt x="3276" y="654"/>
                  </a:lnTo>
                  <a:lnTo>
                    <a:pt x="3282" y="642"/>
                  </a:lnTo>
                  <a:lnTo>
                    <a:pt x="3288" y="624"/>
                  </a:lnTo>
                  <a:lnTo>
                    <a:pt x="3300" y="600"/>
                  </a:lnTo>
                  <a:lnTo>
                    <a:pt x="3300" y="588"/>
                  </a:lnTo>
                  <a:lnTo>
                    <a:pt x="3228" y="576"/>
                  </a:lnTo>
                  <a:lnTo>
                    <a:pt x="3240" y="570"/>
                  </a:lnTo>
                  <a:lnTo>
                    <a:pt x="3348" y="534"/>
                  </a:lnTo>
                  <a:lnTo>
                    <a:pt x="3360" y="528"/>
                  </a:lnTo>
                  <a:lnTo>
                    <a:pt x="3354" y="522"/>
                  </a:lnTo>
                  <a:lnTo>
                    <a:pt x="3342" y="516"/>
                  </a:lnTo>
                  <a:lnTo>
                    <a:pt x="3324" y="510"/>
                  </a:lnTo>
                  <a:lnTo>
                    <a:pt x="3312" y="510"/>
                  </a:lnTo>
                  <a:lnTo>
                    <a:pt x="3300" y="504"/>
                  </a:lnTo>
                  <a:lnTo>
                    <a:pt x="3288" y="504"/>
                  </a:lnTo>
                  <a:close/>
                  <a:moveTo>
                    <a:pt x="2898" y="744"/>
                  </a:moveTo>
                  <a:lnTo>
                    <a:pt x="2880" y="738"/>
                  </a:lnTo>
                  <a:lnTo>
                    <a:pt x="2796" y="738"/>
                  </a:lnTo>
                  <a:lnTo>
                    <a:pt x="2874" y="696"/>
                  </a:lnTo>
                  <a:lnTo>
                    <a:pt x="2880" y="684"/>
                  </a:lnTo>
                  <a:lnTo>
                    <a:pt x="2886" y="654"/>
                  </a:lnTo>
                  <a:lnTo>
                    <a:pt x="2898" y="624"/>
                  </a:lnTo>
                  <a:lnTo>
                    <a:pt x="2898" y="588"/>
                  </a:lnTo>
                  <a:lnTo>
                    <a:pt x="2880" y="570"/>
                  </a:lnTo>
                  <a:lnTo>
                    <a:pt x="2850" y="570"/>
                  </a:lnTo>
                  <a:lnTo>
                    <a:pt x="2814" y="576"/>
                  </a:lnTo>
                  <a:lnTo>
                    <a:pt x="2796" y="582"/>
                  </a:lnTo>
                  <a:lnTo>
                    <a:pt x="2784" y="588"/>
                  </a:lnTo>
                  <a:lnTo>
                    <a:pt x="2784" y="594"/>
                  </a:lnTo>
                  <a:lnTo>
                    <a:pt x="2766" y="612"/>
                  </a:lnTo>
                  <a:lnTo>
                    <a:pt x="2760" y="630"/>
                  </a:lnTo>
                  <a:lnTo>
                    <a:pt x="2736" y="654"/>
                  </a:lnTo>
                  <a:lnTo>
                    <a:pt x="2718" y="666"/>
                  </a:lnTo>
                  <a:lnTo>
                    <a:pt x="2706" y="672"/>
                  </a:lnTo>
                  <a:lnTo>
                    <a:pt x="2700" y="672"/>
                  </a:lnTo>
                  <a:lnTo>
                    <a:pt x="2694" y="666"/>
                  </a:lnTo>
                  <a:lnTo>
                    <a:pt x="2694" y="660"/>
                  </a:lnTo>
                  <a:lnTo>
                    <a:pt x="2700" y="654"/>
                  </a:lnTo>
                  <a:lnTo>
                    <a:pt x="2706" y="642"/>
                  </a:lnTo>
                  <a:lnTo>
                    <a:pt x="2712" y="636"/>
                  </a:lnTo>
                  <a:lnTo>
                    <a:pt x="2718" y="624"/>
                  </a:lnTo>
                  <a:lnTo>
                    <a:pt x="2718" y="612"/>
                  </a:lnTo>
                  <a:lnTo>
                    <a:pt x="2724" y="606"/>
                  </a:lnTo>
                  <a:lnTo>
                    <a:pt x="2724" y="600"/>
                  </a:lnTo>
                  <a:lnTo>
                    <a:pt x="2706" y="594"/>
                  </a:lnTo>
                  <a:lnTo>
                    <a:pt x="2676" y="588"/>
                  </a:lnTo>
                  <a:lnTo>
                    <a:pt x="2628" y="588"/>
                  </a:lnTo>
                  <a:lnTo>
                    <a:pt x="2622" y="606"/>
                  </a:lnTo>
                  <a:lnTo>
                    <a:pt x="2610" y="612"/>
                  </a:lnTo>
                  <a:lnTo>
                    <a:pt x="2586" y="618"/>
                  </a:lnTo>
                  <a:lnTo>
                    <a:pt x="2550" y="624"/>
                  </a:lnTo>
                  <a:lnTo>
                    <a:pt x="2508" y="630"/>
                  </a:lnTo>
                  <a:lnTo>
                    <a:pt x="2490" y="630"/>
                  </a:lnTo>
                  <a:lnTo>
                    <a:pt x="2496" y="624"/>
                  </a:lnTo>
                  <a:lnTo>
                    <a:pt x="2508" y="618"/>
                  </a:lnTo>
                  <a:lnTo>
                    <a:pt x="2520" y="618"/>
                  </a:lnTo>
                  <a:lnTo>
                    <a:pt x="2538" y="612"/>
                  </a:lnTo>
                  <a:lnTo>
                    <a:pt x="2550" y="606"/>
                  </a:lnTo>
                  <a:lnTo>
                    <a:pt x="2586" y="594"/>
                  </a:lnTo>
                  <a:lnTo>
                    <a:pt x="2598" y="588"/>
                  </a:lnTo>
                  <a:lnTo>
                    <a:pt x="2604" y="588"/>
                  </a:lnTo>
                  <a:lnTo>
                    <a:pt x="2604" y="582"/>
                  </a:lnTo>
                  <a:lnTo>
                    <a:pt x="2592" y="576"/>
                  </a:lnTo>
                  <a:lnTo>
                    <a:pt x="2556" y="576"/>
                  </a:lnTo>
                  <a:lnTo>
                    <a:pt x="2496" y="594"/>
                  </a:lnTo>
                  <a:lnTo>
                    <a:pt x="2460" y="600"/>
                  </a:lnTo>
                  <a:lnTo>
                    <a:pt x="2466" y="594"/>
                  </a:lnTo>
                  <a:lnTo>
                    <a:pt x="2478" y="588"/>
                  </a:lnTo>
                  <a:lnTo>
                    <a:pt x="2490" y="576"/>
                  </a:lnTo>
                  <a:lnTo>
                    <a:pt x="2502" y="570"/>
                  </a:lnTo>
                  <a:lnTo>
                    <a:pt x="2514" y="558"/>
                  </a:lnTo>
                  <a:lnTo>
                    <a:pt x="2508" y="558"/>
                  </a:lnTo>
                  <a:lnTo>
                    <a:pt x="2508" y="552"/>
                  </a:lnTo>
                  <a:lnTo>
                    <a:pt x="2496" y="552"/>
                  </a:lnTo>
                  <a:lnTo>
                    <a:pt x="2346" y="600"/>
                  </a:lnTo>
                  <a:lnTo>
                    <a:pt x="2328" y="600"/>
                  </a:lnTo>
                  <a:lnTo>
                    <a:pt x="2244" y="624"/>
                  </a:lnTo>
                  <a:lnTo>
                    <a:pt x="2250" y="642"/>
                  </a:lnTo>
                  <a:lnTo>
                    <a:pt x="2190" y="660"/>
                  </a:lnTo>
                  <a:lnTo>
                    <a:pt x="2172" y="678"/>
                  </a:lnTo>
                  <a:lnTo>
                    <a:pt x="2202" y="690"/>
                  </a:lnTo>
                  <a:lnTo>
                    <a:pt x="2208" y="684"/>
                  </a:lnTo>
                  <a:lnTo>
                    <a:pt x="2220" y="678"/>
                  </a:lnTo>
                  <a:lnTo>
                    <a:pt x="2238" y="678"/>
                  </a:lnTo>
                  <a:lnTo>
                    <a:pt x="2244" y="684"/>
                  </a:lnTo>
                  <a:lnTo>
                    <a:pt x="2244" y="690"/>
                  </a:lnTo>
                  <a:lnTo>
                    <a:pt x="2238" y="696"/>
                  </a:lnTo>
                  <a:lnTo>
                    <a:pt x="2226" y="696"/>
                  </a:lnTo>
                  <a:lnTo>
                    <a:pt x="2208" y="702"/>
                  </a:lnTo>
                  <a:lnTo>
                    <a:pt x="2196" y="702"/>
                  </a:lnTo>
                  <a:lnTo>
                    <a:pt x="2160" y="720"/>
                  </a:lnTo>
                  <a:lnTo>
                    <a:pt x="2166" y="732"/>
                  </a:lnTo>
                  <a:lnTo>
                    <a:pt x="2196" y="732"/>
                  </a:lnTo>
                  <a:lnTo>
                    <a:pt x="2238" y="738"/>
                  </a:lnTo>
                  <a:lnTo>
                    <a:pt x="2322" y="738"/>
                  </a:lnTo>
                  <a:lnTo>
                    <a:pt x="2352" y="744"/>
                  </a:lnTo>
                  <a:lnTo>
                    <a:pt x="2352" y="750"/>
                  </a:lnTo>
                  <a:lnTo>
                    <a:pt x="2322" y="762"/>
                  </a:lnTo>
                  <a:lnTo>
                    <a:pt x="2280" y="762"/>
                  </a:lnTo>
                  <a:lnTo>
                    <a:pt x="2172" y="774"/>
                  </a:lnTo>
                  <a:lnTo>
                    <a:pt x="2136" y="774"/>
                  </a:lnTo>
                  <a:lnTo>
                    <a:pt x="2112" y="786"/>
                  </a:lnTo>
                  <a:lnTo>
                    <a:pt x="2106" y="792"/>
                  </a:lnTo>
                  <a:lnTo>
                    <a:pt x="2118" y="804"/>
                  </a:lnTo>
                  <a:lnTo>
                    <a:pt x="2130" y="810"/>
                  </a:lnTo>
                  <a:lnTo>
                    <a:pt x="2148" y="810"/>
                  </a:lnTo>
                  <a:lnTo>
                    <a:pt x="2160" y="816"/>
                  </a:lnTo>
                  <a:lnTo>
                    <a:pt x="2178" y="822"/>
                  </a:lnTo>
                  <a:lnTo>
                    <a:pt x="2190" y="828"/>
                  </a:lnTo>
                  <a:lnTo>
                    <a:pt x="2190" y="834"/>
                  </a:lnTo>
                  <a:lnTo>
                    <a:pt x="2184" y="840"/>
                  </a:lnTo>
                  <a:lnTo>
                    <a:pt x="2172" y="840"/>
                  </a:lnTo>
                  <a:lnTo>
                    <a:pt x="2154" y="858"/>
                  </a:lnTo>
                  <a:lnTo>
                    <a:pt x="2166" y="870"/>
                  </a:lnTo>
                  <a:lnTo>
                    <a:pt x="2322" y="870"/>
                  </a:lnTo>
                  <a:lnTo>
                    <a:pt x="2370" y="864"/>
                  </a:lnTo>
                  <a:lnTo>
                    <a:pt x="2436" y="858"/>
                  </a:lnTo>
                  <a:lnTo>
                    <a:pt x="2508" y="846"/>
                  </a:lnTo>
                  <a:lnTo>
                    <a:pt x="2574" y="840"/>
                  </a:lnTo>
                  <a:lnTo>
                    <a:pt x="2616" y="828"/>
                  </a:lnTo>
                  <a:lnTo>
                    <a:pt x="2652" y="828"/>
                  </a:lnTo>
                  <a:lnTo>
                    <a:pt x="2736" y="864"/>
                  </a:lnTo>
                  <a:lnTo>
                    <a:pt x="2778" y="876"/>
                  </a:lnTo>
                  <a:lnTo>
                    <a:pt x="2796" y="876"/>
                  </a:lnTo>
                  <a:lnTo>
                    <a:pt x="2814" y="870"/>
                  </a:lnTo>
                  <a:lnTo>
                    <a:pt x="2832" y="852"/>
                  </a:lnTo>
                  <a:lnTo>
                    <a:pt x="2838" y="840"/>
                  </a:lnTo>
                  <a:lnTo>
                    <a:pt x="2844" y="834"/>
                  </a:lnTo>
                  <a:lnTo>
                    <a:pt x="2844" y="822"/>
                  </a:lnTo>
                  <a:lnTo>
                    <a:pt x="2766" y="822"/>
                  </a:lnTo>
                  <a:lnTo>
                    <a:pt x="2802" y="798"/>
                  </a:lnTo>
                  <a:lnTo>
                    <a:pt x="2850" y="798"/>
                  </a:lnTo>
                  <a:lnTo>
                    <a:pt x="2898" y="792"/>
                  </a:lnTo>
                  <a:lnTo>
                    <a:pt x="2910" y="786"/>
                  </a:lnTo>
                  <a:lnTo>
                    <a:pt x="2916" y="786"/>
                  </a:lnTo>
                  <a:lnTo>
                    <a:pt x="2922" y="780"/>
                  </a:lnTo>
                  <a:lnTo>
                    <a:pt x="2916" y="768"/>
                  </a:lnTo>
                  <a:lnTo>
                    <a:pt x="2898" y="750"/>
                  </a:lnTo>
                  <a:lnTo>
                    <a:pt x="2898" y="744"/>
                  </a:lnTo>
                  <a:close/>
                  <a:moveTo>
                    <a:pt x="2868" y="882"/>
                  </a:moveTo>
                  <a:lnTo>
                    <a:pt x="2886" y="882"/>
                  </a:lnTo>
                  <a:lnTo>
                    <a:pt x="2904" y="876"/>
                  </a:lnTo>
                  <a:lnTo>
                    <a:pt x="2910" y="870"/>
                  </a:lnTo>
                  <a:lnTo>
                    <a:pt x="2910" y="864"/>
                  </a:lnTo>
                  <a:lnTo>
                    <a:pt x="2904" y="858"/>
                  </a:lnTo>
                  <a:lnTo>
                    <a:pt x="2880" y="858"/>
                  </a:lnTo>
                  <a:lnTo>
                    <a:pt x="2868" y="870"/>
                  </a:lnTo>
                  <a:lnTo>
                    <a:pt x="2868" y="882"/>
                  </a:lnTo>
                  <a:close/>
                  <a:moveTo>
                    <a:pt x="3276" y="330"/>
                  </a:moveTo>
                  <a:lnTo>
                    <a:pt x="3288" y="330"/>
                  </a:lnTo>
                  <a:lnTo>
                    <a:pt x="3294" y="324"/>
                  </a:lnTo>
                  <a:lnTo>
                    <a:pt x="3300" y="312"/>
                  </a:lnTo>
                  <a:lnTo>
                    <a:pt x="3300" y="306"/>
                  </a:lnTo>
                  <a:lnTo>
                    <a:pt x="3294" y="294"/>
                  </a:lnTo>
                  <a:lnTo>
                    <a:pt x="3288" y="288"/>
                  </a:lnTo>
                  <a:lnTo>
                    <a:pt x="3276" y="288"/>
                  </a:lnTo>
                  <a:lnTo>
                    <a:pt x="3270" y="300"/>
                  </a:lnTo>
                  <a:lnTo>
                    <a:pt x="3264" y="306"/>
                  </a:lnTo>
                  <a:lnTo>
                    <a:pt x="3264" y="324"/>
                  </a:lnTo>
                  <a:lnTo>
                    <a:pt x="3270" y="330"/>
                  </a:lnTo>
                  <a:lnTo>
                    <a:pt x="3276" y="330"/>
                  </a:lnTo>
                  <a:close/>
                  <a:moveTo>
                    <a:pt x="3462" y="228"/>
                  </a:moveTo>
                  <a:lnTo>
                    <a:pt x="3450" y="240"/>
                  </a:lnTo>
                  <a:lnTo>
                    <a:pt x="3450" y="252"/>
                  </a:lnTo>
                  <a:lnTo>
                    <a:pt x="3456" y="258"/>
                  </a:lnTo>
                  <a:lnTo>
                    <a:pt x="3528" y="258"/>
                  </a:lnTo>
                  <a:lnTo>
                    <a:pt x="3546" y="276"/>
                  </a:lnTo>
                  <a:lnTo>
                    <a:pt x="3558" y="282"/>
                  </a:lnTo>
                  <a:lnTo>
                    <a:pt x="3588" y="282"/>
                  </a:lnTo>
                  <a:lnTo>
                    <a:pt x="3612" y="270"/>
                  </a:lnTo>
                  <a:lnTo>
                    <a:pt x="3618" y="264"/>
                  </a:lnTo>
                  <a:lnTo>
                    <a:pt x="3606" y="252"/>
                  </a:lnTo>
                  <a:lnTo>
                    <a:pt x="3636" y="246"/>
                  </a:lnTo>
                  <a:lnTo>
                    <a:pt x="3594" y="210"/>
                  </a:lnTo>
                  <a:lnTo>
                    <a:pt x="3552" y="216"/>
                  </a:lnTo>
                  <a:lnTo>
                    <a:pt x="3534" y="198"/>
                  </a:lnTo>
                  <a:lnTo>
                    <a:pt x="3450" y="198"/>
                  </a:lnTo>
                  <a:lnTo>
                    <a:pt x="3438" y="204"/>
                  </a:lnTo>
                  <a:lnTo>
                    <a:pt x="3426" y="204"/>
                  </a:lnTo>
                  <a:lnTo>
                    <a:pt x="3420" y="210"/>
                  </a:lnTo>
                  <a:lnTo>
                    <a:pt x="3438" y="228"/>
                  </a:lnTo>
                  <a:lnTo>
                    <a:pt x="3462" y="228"/>
                  </a:lnTo>
                  <a:close/>
                  <a:moveTo>
                    <a:pt x="3432" y="1302"/>
                  </a:moveTo>
                  <a:lnTo>
                    <a:pt x="3408" y="1326"/>
                  </a:lnTo>
                  <a:lnTo>
                    <a:pt x="3408" y="1344"/>
                  </a:lnTo>
                  <a:lnTo>
                    <a:pt x="3438" y="1344"/>
                  </a:lnTo>
                  <a:lnTo>
                    <a:pt x="3462" y="1332"/>
                  </a:lnTo>
                  <a:lnTo>
                    <a:pt x="3468" y="1332"/>
                  </a:lnTo>
                  <a:lnTo>
                    <a:pt x="3480" y="1326"/>
                  </a:lnTo>
                  <a:lnTo>
                    <a:pt x="3486" y="1326"/>
                  </a:lnTo>
                  <a:lnTo>
                    <a:pt x="3504" y="1308"/>
                  </a:lnTo>
                  <a:lnTo>
                    <a:pt x="3516" y="1290"/>
                  </a:lnTo>
                  <a:lnTo>
                    <a:pt x="3516" y="1266"/>
                  </a:lnTo>
                  <a:lnTo>
                    <a:pt x="3510" y="1260"/>
                  </a:lnTo>
                  <a:lnTo>
                    <a:pt x="3498" y="1260"/>
                  </a:lnTo>
                  <a:lnTo>
                    <a:pt x="3480" y="1266"/>
                  </a:lnTo>
                  <a:lnTo>
                    <a:pt x="3432" y="1302"/>
                  </a:lnTo>
                  <a:close/>
                  <a:moveTo>
                    <a:pt x="4416" y="1392"/>
                  </a:moveTo>
                  <a:lnTo>
                    <a:pt x="4428" y="1380"/>
                  </a:lnTo>
                  <a:lnTo>
                    <a:pt x="4428" y="1374"/>
                  </a:lnTo>
                  <a:lnTo>
                    <a:pt x="4386" y="1374"/>
                  </a:lnTo>
                  <a:lnTo>
                    <a:pt x="4386" y="1380"/>
                  </a:lnTo>
                  <a:lnTo>
                    <a:pt x="4404" y="1398"/>
                  </a:lnTo>
                  <a:lnTo>
                    <a:pt x="4416" y="1392"/>
                  </a:lnTo>
                  <a:close/>
                  <a:moveTo>
                    <a:pt x="3120" y="2034"/>
                  </a:moveTo>
                  <a:lnTo>
                    <a:pt x="3132" y="2034"/>
                  </a:lnTo>
                  <a:lnTo>
                    <a:pt x="3138" y="2028"/>
                  </a:lnTo>
                  <a:lnTo>
                    <a:pt x="3132" y="2022"/>
                  </a:lnTo>
                  <a:lnTo>
                    <a:pt x="3120" y="2016"/>
                  </a:lnTo>
                  <a:lnTo>
                    <a:pt x="3114" y="2010"/>
                  </a:lnTo>
                  <a:lnTo>
                    <a:pt x="3108" y="2010"/>
                  </a:lnTo>
                  <a:lnTo>
                    <a:pt x="3090" y="2016"/>
                  </a:lnTo>
                  <a:lnTo>
                    <a:pt x="3078" y="2022"/>
                  </a:lnTo>
                  <a:lnTo>
                    <a:pt x="3072" y="2022"/>
                  </a:lnTo>
                  <a:lnTo>
                    <a:pt x="3072" y="2028"/>
                  </a:lnTo>
                  <a:lnTo>
                    <a:pt x="3078" y="2034"/>
                  </a:lnTo>
                  <a:lnTo>
                    <a:pt x="3120" y="2034"/>
                  </a:lnTo>
                  <a:close/>
                  <a:moveTo>
                    <a:pt x="4758" y="996"/>
                  </a:moveTo>
                  <a:lnTo>
                    <a:pt x="4746" y="996"/>
                  </a:lnTo>
                  <a:lnTo>
                    <a:pt x="4734" y="984"/>
                  </a:lnTo>
                  <a:lnTo>
                    <a:pt x="4704" y="1008"/>
                  </a:lnTo>
                  <a:lnTo>
                    <a:pt x="4704" y="978"/>
                  </a:lnTo>
                  <a:lnTo>
                    <a:pt x="4662" y="978"/>
                  </a:lnTo>
                  <a:lnTo>
                    <a:pt x="4668" y="978"/>
                  </a:lnTo>
                  <a:lnTo>
                    <a:pt x="4674" y="972"/>
                  </a:lnTo>
                  <a:lnTo>
                    <a:pt x="4686" y="972"/>
                  </a:lnTo>
                  <a:lnTo>
                    <a:pt x="4698" y="966"/>
                  </a:lnTo>
                  <a:lnTo>
                    <a:pt x="4704" y="954"/>
                  </a:lnTo>
                  <a:lnTo>
                    <a:pt x="4704" y="948"/>
                  </a:lnTo>
                  <a:lnTo>
                    <a:pt x="4698" y="942"/>
                  </a:lnTo>
                  <a:lnTo>
                    <a:pt x="4680" y="942"/>
                  </a:lnTo>
                  <a:lnTo>
                    <a:pt x="4668" y="936"/>
                  </a:lnTo>
                  <a:lnTo>
                    <a:pt x="4650" y="936"/>
                  </a:lnTo>
                  <a:lnTo>
                    <a:pt x="4632" y="930"/>
                  </a:lnTo>
                  <a:lnTo>
                    <a:pt x="4620" y="930"/>
                  </a:lnTo>
                  <a:lnTo>
                    <a:pt x="4614" y="918"/>
                  </a:lnTo>
                  <a:lnTo>
                    <a:pt x="4566" y="912"/>
                  </a:lnTo>
                  <a:lnTo>
                    <a:pt x="4500" y="870"/>
                  </a:lnTo>
                  <a:lnTo>
                    <a:pt x="4566" y="864"/>
                  </a:lnTo>
                  <a:lnTo>
                    <a:pt x="4536" y="840"/>
                  </a:lnTo>
                  <a:lnTo>
                    <a:pt x="4542" y="840"/>
                  </a:lnTo>
                  <a:lnTo>
                    <a:pt x="4548" y="834"/>
                  </a:lnTo>
                  <a:lnTo>
                    <a:pt x="4584" y="834"/>
                  </a:lnTo>
                  <a:lnTo>
                    <a:pt x="4596" y="840"/>
                  </a:lnTo>
                  <a:lnTo>
                    <a:pt x="4638" y="840"/>
                  </a:lnTo>
                  <a:lnTo>
                    <a:pt x="4638" y="834"/>
                  </a:lnTo>
                  <a:lnTo>
                    <a:pt x="4632" y="828"/>
                  </a:lnTo>
                  <a:lnTo>
                    <a:pt x="4614" y="822"/>
                  </a:lnTo>
                  <a:lnTo>
                    <a:pt x="4596" y="822"/>
                  </a:lnTo>
                  <a:lnTo>
                    <a:pt x="4578" y="816"/>
                  </a:lnTo>
                  <a:lnTo>
                    <a:pt x="4518" y="816"/>
                  </a:lnTo>
                  <a:lnTo>
                    <a:pt x="4536" y="816"/>
                  </a:lnTo>
                  <a:lnTo>
                    <a:pt x="4620" y="804"/>
                  </a:lnTo>
                  <a:lnTo>
                    <a:pt x="4638" y="798"/>
                  </a:lnTo>
                  <a:lnTo>
                    <a:pt x="4638" y="792"/>
                  </a:lnTo>
                  <a:lnTo>
                    <a:pt x="4632" y="792"/>
                  </a:lnTo>
                  <a:lnTo>
                    <a:pt x="4626" y="786"/>
                  </a:lnTo>
                  <a:lnTo>
                    <a:pt x="4608" y="786"/>
                  </a:lnTo>
                  <a:lnTo>
                    <a:pt x="4500" y="798"/>
                  </a:lnTo>
                  <a:lnTo>
                    <a:pt x="4560" y="762"/>
                  </a:lnTo>
                  <a:lnTo>
                    <a:pt x="4620" y="762"/>
                  </a:lnTo>
                  <a:lnTo>
                    <a:pt x="4626" y="756"/>
                  </a:lnTo>
                  <a:lnTo>
                    <a:pt x="4620" y="750"/>
                  </a:lnTo>
                  <a:lnTo>
                    <a:pt x="4584" y="738"/>
                  </a:lnTo>
                  <a:lnTo>
                    <a:pt x="4572" y="732"/>
                  </a:lnTo>
                  <a:lnTo>
                    <a:pt x="4554" y="732"/>
                  </a:lnTo>
                  <a:lnTo>
                    <a:pt x="4518" y="750"/>
                  </a:lnTo>
                  <a:lnTo>
                    <a:pt x="4500" y="744"/>
                  </a:lnTo>
                  <a:lnTo>
                    <a:pt x="4458" y="774"/>
                  </a:lnTo>
                  <a:lnTo>
                    <a:pt x="4464" y="756"/>
                  </a:lnTo>
                  <a:lnTo>
                    <a:pt x="4440" y="774"/>
                  </a:lnTo>
                  <a:lnTo>
                    <a:pt x="4464" y="744"/>
                  </a:lnTo>
                  <a:lnTo>
                    <a:pt x="4500" y="744"/>
                  </a:lnTo>
                  <a:lnTo>
                    <a:pt x="4506" y="738"/>
                  </a:lnTo>
                  <a:lnTo>
                    <a:pt x="4518" y="714"/>
                  </a:lnTo>
                  <a:lnTo>
                    <a:pt x="4518" y="708"/>
                  </a:lnTo>
                  <a:lnTo>
                    <a:pt x="4512" y="702"/>
                  </a:lnTo>
                  <a:lnTo>
                    <a:pt x="4506" y="708"/>
                  </a:lnTo>
                  <a:lnTo>
                    <a:pt x="4494" y="714"/>
                  </a:lnTo>
                  <a:lnTo>
                    <a:pt x="4488" y="726"/>
                  </a:lnTo>
                  <a:lnTo>
                    <a:pt x="4452" y="726"/>
                  </a:lnTo>
                  <a:lnTo>
                    <a:pt x="4428" y="738"/>
                  </a:lnTo>
                  <a:lnTo>
                    <a:pt x="4452" y="708"/>
                  </a:lnTo>
                  <a:lnTo>
                    <a:pt x="4482" y="708"/>
                  </a:lnTo>
                  <a:lnTo>
                    <a:pt x="4494" y="702"/>
                  </a:lnTo>
                  <a:lnTo>
                    <a:pt x="4500" y="702"/>
                  </a:lnTo>
                  <a:lnTo>
                    <a:pt x="4506" y="696"/>
                  </a:lnTo>
                  <a:lnTo>
                    <a:pt x="4506" y="690"/>
                  </a:lnTo>
                  <a:lnTo>
                    <a:pt x="4500" y="684"/>
                  </a:lnTo>
                  <a:lnTo>
                    <a:pt x="4458" y="684"/>
                  </a:lnTo>
                  <a:lnTo>
                    <a:pt x="4446" y="690"/>
                  </a:lnTo>
                  <a:lnTo>
                    <a:pt x="4428" y="696"/>
                  </a:lnTo>
                  <a:lnTo>
                    <a:pt x="4422" y="702"/>
                  </a:lnTo>
                  <a:lnTo>
                    <a:pt x="4416" y="702"/>
                  </a:lnTo>
                  <a:lnTo>
                    <a:pt x="4404" y="684"/>
                  </a:lnTo>
                  <a:lnTo>
                    <a:pt x="4380" y="702"/>
                  </a:lnTo>
                  <a:lnTo>
                    <a:pt x="4398" y="672"/>
                  </a:lnTo>
                  <a:lnTo>
                    <a:pt x="4344" y="696"/>
                  </a:lnTo>
                  <a:lnTo>
                    <a:pt x="4344" y="672"/>
                  </a:lnTo>
                  <a:lnTo>
                    <a:pt x="4350" y="672"/>
                  </a:lnTo>
                  <a:lnTo>
                    <a:pt x="4356" y="666"/>
                  </a:lnTo>
                  <a:lnTo>
                    <a:pt x="4368" y="666"/>
                  </a:lnTo>
                  <a:lnTo>
                    <a:pt x="4386" y="660"/>
                  </a:lnTo>
                  <a:lnTo>
                    <a:pt x="4392" y="660"/>
                  </a:lnTo>
                  <a:lnTo>
                    <a:pt x="4398" y="654"/>
                  </a:lnTo>
                  <a:lnTo>
                    <a:pt x="4356" y="654"/>
                  </a:lnTo>
                  <a:lnTo>
                    <a:pt x="4338" y="660"/>
                  </a:lnTo>
                  <a:lnTo>
                    <a:pt x="4326" y="660"/>
                  </a:lnTo>
                  <a:lnTo>
                    <a:pt x="4320" y="648"/>
                  </a:lnTo>
                  <a:lnTo>
                    <a:pt x="4332" y="648"/>
                  </a:lnTo>
                  <a:lnTo>
                    <a:pt x="4356" y="636"/>
                  </a:lnTo>
                  <a:lnTo>
                    <a:pt x="4368" y="636"/>
                  </a:lnTo>
                  <a:lnTo>
                    <a:pt x="4380" y="630"/>
                  </a:lnTo>
                  <a:lnTo>
                    <a:pt x="4386" y="624"/>
                  </a:lnTo>
                  <a:lnTo>
                    <a:pt x="4368" y="618"/>
                  </a:lnTo>
                  <a:lnTo>
                    <a:pt x="4326" y="612"/>
                  </a:lnTo>
                  <a:lnTo>
                    <a:pt x="4290" y="612"/>
                  </a:lnTo>
                  <a:lnTo>
                    <a:pt x="4266" y="606"/>
                  </a:lnTo>
                  <a:lnTo>
                    <a:pt x="4236" y="606"/>
                  </a:lnTo>
                  <a:lnTo>
                    <a:pt x="4230" y="612"/>
                  </a:lnTo>
                  <a:lnTo>
                    <a:pt x="4230" y="618"/>
                  </a:lnTo>
                  <a:lnTo>
                    <a:pt x="4236" y="624"/>
                  </a:lnTo>
                  <a:lnTo>
                    <a:pt x="4242" y="636"/>
                  </a:lnTo>
                  <a:lnTo>
                    <a:pt x="4206" y="630"/>
                  </a:lnTo>
                  <a:lnTo>
                    <a:pt x="4212" y="660"/>
                  </a:lnTo>
                  <a:lnTo>
                    <a:pt x="4194" y="636"/>
                  </a:lnTo>
                  <a:lnTo>
                    <a:pt x="4152" y="660"/>
                  </a:lnTo>
                  <a:lnTo>
                    <a:pt x="4158" y="654"/>
                  </a:lnTo>
                  <a:lnTo>
                    <a:pt x="4158" y="636"/>
                  </a:lnTo>
                  <a:lnTo>
                    <a:pt x="4152" y="630"/>
                  </a:lnTo>
                  <a:lnTo>
                    <a:pt x="4140" y="630"/>
                  </a:lnTo>
                  <a:lnTo>
                    <a:pt x="4122" y="636"/>
                  </a:lnTo>
                  <a:lnTo>
                    <a:pt x="4110" y="642"/>
                  </a:lnTo>
                  <a:lnTo>
                    <a:pt x="4098" y="642"/>
                  </a:lnTo>
                  <a:lnTo>
                    <a:pt x="4086" y="648"/>
                  </a:lnTo>
                  <a:lnTo>
                    <a:pt x="4080" y="654"/>
                  </a:lnTo>
                  <a:lnTo>
                    <a:pt x="4074" y="654"/>
                  </a:lnTo>
                  <a:lnTo>
                    <a:pt x="4092" y="618"/>
                  </a:lnTo>
                  <a:lnTo>
                    <a:pt x="4110" y="618"/>
                  </a:lnTo>
                  <a:lnTo>
                    <a:pt x="4122" y="612"/>
                  </a:lnTo>
                  <a:lnTo>
                    <a:pt x="4134" y="612"/>
                  </a:lnTo>
                  <a:lnTo>
                    <a:pt x="4146" y="606"/>
                  </a:lnTo>
                  <a:lnTo>
                    <a:pt x="4152" y="600"/>
                  </a:lnTo>
                  <a:lnTo>
                    <a:pt x="4152" y="594"/>
                  </a:lnTo>
                  <a:lnTo>
                    <a:pt x="4146" y="582"/>
                  </a:lnTo>
                  <a:lnTo>
                    <a:pt x="4134" y="570"/>
                  </a:lnTo>
                  <a:lnTo>
                    <a:pt x="4152" y="552"/>
                  </a:lnTo>
                  <a:lnTo>
                    <a:pt x="4152" y="540"/>
                  </a:lnTo>
                  <a:lnTo>
                    <a:pt x="4050" y="540"/>
                  </a:lnTo>
                  <a:lnTo>
                    <a:pt x="4026" y="558"/>
                  </a:lnTo>
                  <a:lnTo>
                    <a:pt x="3942" y="558"/>
                  </a:lnTo>
                  <a:lnTo>
                    <a:pt x="3948" y="576"/>
                  </a:lnTo>
                  <a:lnTo>
                    <a:pt x="3978" y="588"/>
                  </a:lnTo>
                  <a:lnTo>
                    <a:pt x="3936" y="576"/>
                  </a:lnTo>
                  <a:lnTo>
                    <a:pt x="3948" y="600"/>
                  </a:lnTo>
                  <a:lnTo>
                    <a:pt x="3936" y="594"/>
                  </a:lnTo>
                  <a:lnTo>
                    <a:pt x="3930" y="594"/>
                  </a:lnTo>
                  <a:lnTo>
                    <a:pt x="3918" y="588"/>
                  </a:lnTo>
                  <a:lnTo>
                    <a:pt x="3894" y="588"/>
                  </a:lnTo>
                  <a:lnTo>
                    <a:pt x="3882" y="594"/>
                  </a:lnTo>
                  <a:lnTo>
                    <a:pt x="3876" y="606"/>
                  </a:lnTo>
                  <a:lnTo>
                    <a:pt x="3882" y="612"/>
                  </a:lnTo>
                  <a:lnTo>
                    <a:pt x="3888" y="624"/>
                  </a:lnTo>
                  <a:lnTo>
                    <a:pt x="3894" y="630"/>
                  </a:lnTo>
                  <a:lnTo>
                    <a:pt x="3900" y="660"/>
                  </a:lnTo>
                  <a:lnTo>
                    <a:pt x="3894" y="660"/>
                  </a:lnTo>
                  <a:lnTo>
                    <a:pt x="3888" y="654"/>
                  </a:lnTo>
                  <a:lnTo>
                    <a:pt x="3864" y="642"/>
                  </a:lnTo>
                  <a:lnTo>
                    <a:pt x="3852" y="642"/>
                  </a:lnTo>
                  <a:lnTo>
                    <a:pt x="3828" y="666"/>
                  </a:lnTo>
                  <a:lnTo>
                    <a:pt x="3828" y="678"/>
                  </a:lnTo>
                  <a:lnTo>
                    <a:pt x="3846" y="678"/>
                  </a:lnTo>
                  <a:lnTo>
                    <a:pt x="3858" y="690"/>
                  </a:lnTo>
                  <a:lnTo>
                    <a:pt x="3810" y="714"/>
                  </a:lnTo>
                  <a:lnTo>
                    <a:pt x="3750" y="720"/>
                  </a:lnTo>
                  <a:lnTo>
                    <a:pt x="3762" y="720"/>
                  </a:lnTo>
                  <a:lnTo>
                    <a:pt x="3798" y="702"/>
                  </a:lnTo>
                  <a:lnTo>
                    <a:pt x="3810" y="690"/>
                  </a:lnTo>
                  <a:lnTo>
                    <a:pt x="3810" y="684"/>
                  </a:lnTo>
                  <a:lnTo>
                    <a:pt x="3804" y="684"/>
                  </a:lnTo>
                  <a:lnTo>
                    <a:pt x="3792" y="672"/>
                  </a:lnTo>
                  <a:lnTo>
                    <a:pt x="3786" y="672"/>
                  </a:lnTo>
                  <a:lnTo>
                    <a:pt x="3786" y="660"/>
                  </a:lnTo>
                  <a:lnTo>
                    <a:pt x="3804" y="642"/>
                  </a:lnTo>
                  <a:lnTo>
                    <a:pt x="3816" y="636"/>
                  </a:lnTo>
                  <a:lnTo>
                    <a:pt x="3828" y="636"/>
                  </a:lnTo>
                  <a:lnTo>
                    <a:pt x="3828" y="606"/>
                  </a:lnTo>
                  <a:lnTo>
                    <a:pt x="3840" y="600"/>
                  </a:lnTo>
                  <a:lnTo>
                    <a:pt x="3858" y="582"/>
                  </a:lnTo>
                  <a:lnTo>
                    <a:pt x="3876" y="576"/>
                  </a:lnTo>
                  <a:lnTo>
                    <a:pt x="3882" y="570"/>
                  </a:lnTo>
                  <a:lnTo>
                    <a:pt x="3894" y="564"/>
                  </a:lnTo>
                  <a:lnTo>
                    <a:pt x="3906" y="564"/>
                  </a:lnTo>
                  <a:lnTo>
                    <a:pt x="3918" y="558"/>
                  </a:lnTo>
                  <a:lnTo>
                    <a:pt x="3936" y="552"/>
                  </a:lnTo>
                  <a:lnTo>
                    <a:pt x="3954" y="552"/>
                  </a:lnTo>
                  <a:lnTo>
                    <a:pt x="3966" y="546"/>
                  </a:lnTo>
                  <a:lnTo>
                    <a:pt x="3972" y="540"/>
                  </a:lnTo>
                  <a:lnTo>
                    <a:pt x="3942" y="534"/>
                  </a:lnTo>
                  <a:lnTo>
                    <a:pt x="3852" y="534"/>
                  </a:lnTo>
                  <a:lnTo>
                    <a:pt x="3822" y="540"/>
                  </a:lnTo>
                  <a:lnTo>
                    <a:pt x="3786" y="558"/>
                  </a:lnTo>
                  <a:lnTo>
                    <a:pt x="3744" y="576"/>
                  </a:lnTo>
                  <a:lnTo>
                    <a:pt x="3720" y="594"/>
                  </a:lnTo>
                  <a:lnTo>
                    <a:pt x="3708" y="600"/>
                  </a:lnTo>
                  <a:lnTo>
                    <a:pt x="3702" y="600"/>
                  </a:lnTo>
                  <a:lnTo>
                    <a:pt x="3696" y="606"/>
                  </a:lnTo>
                  <a:lnTo>
                    <a:pt x="3684" y="606"/>
                  </a:lnTo>
                  <a:lnTo>
                    <a:pt x="3660" y="618"/>
                  </a:lnTo>
                  <a:lnTo>
                    <a:pt x="3654" y="618"/>
                  </a:lnTo>
                  <a:lnTo>
                    <a:pt x="3642" y="624"/>
                  </a:lnTo>
                  <a:lnTo>
                    <a:pt x="3630" y="636"/>
                  </a:lnTo>
                  <a:lnTo>
                    <a:pt x="3618" y="642"/>
                  </a:lnTo>
                  <a:lnTo>
                    <a:pt x="3600" y="660"/>
                  </a:lnTo>
                  <a:lnTo>
                    <a:pt x="3588" y="666"/>
                  </a:lnTo>
                  <a:lnTo>
                    <a:pt x="3582" y="678"/>
                  </a:lnTo>
                  <a:lnTo>
                    <a:pt x="3582" y="684"/>
                  </a:lnTo>
                  <a:lnTo>
                    <a:pt x="3588" y="690"/>
                  </a:lnTo>
                  <a:lnTo>
                    <a:pt x="3612" y="690"/>
                  </a:lnTo>
                  <a:lnTo>
                    <a:pt x="3648" y="696"/>
                  </a:lnTo>
                  <a:lnTo>
                    <a:pt x="3672" y="696"/>
                  </a:lnTo>
                  <a:lnTo>
                    <a:pt x="3684" y="708"/>
                  </a:lnTo>
                  <a:lnTo>
                    <a:pt x="3666" y="714"/>
                  </a:lnTo>
                  <a:lnTo>
                    <a:pt x="3594" y="726"/>
                  </a:lnTo>
                  <a:lnTo>
                    <a:pt x="3570" y="732"/>
                  </a:lnTo>
                  <a:lnTo>
                    <a:pt x="3576" y="738"/>
                  </a:lnTo>
                  <a:lnTo>
                    <a:pt x="3594" y="750"/>
                  </a:lnTo>
                  <a:lnTo>
                    <a:pt x="3630" y="762"/>
                  </a:lnTo>
                  <a:lnTo>
                    <a:pt x="3642" y="768"/>
                  </a:lnTo>
                  <a:lnTo>
                    <a:pt x="3648" y="768"/>
                  </a:lnTo>
                  <a:lnTo>
                    <a:pt x="3690" y="750"/>
                  </a:lnTo>
                  <a:lnTo>
                    <a:pt x="3690" y="762"/>
                  </a:lnTo>
                  <a:lnTo>
                    <a:pt x="3702" y="774"/>
                  </a:lnTo>
                  <a:lnTo>
                    <a:pt x="3744" y="774"/>
                  </a:lnTo>
                  <a:lnTo>
                    <a:pt x="3786" y="780"/>
                  </a:lnTo>
                  <a:lnTo>
                    <a:pt x="3834" y="786"/>
                  </a:lnTo>
                  <a:lnTo>
                    <a:pt x="3876" y="792"/>
                  </a:lnTo>
                  <a:lnTo>
                    <a:pt x="3894" y="792"/>
                  </a:lnTo>
                  <a:lnTo>
                    <a:pt x="3900" y="786"/>
                  </a:lnTo>
                  <a:lnTo>
                    <a:pt x="3894" y="780"/>
                  </a:lnTo>
                  <a:lnTo>
                    <a:pt x="3882" y="774"/>
                  </a:lnTo>
                  <a:lnTo>
                    <a:pt x="3876" y="768"/>
                  </a:lnTo>
                  <a:lnTo>
                    <a:pt x="3894" y="768"/>
                  </a:lnTo>
                  <a:lnTo>
                    <a:pt x="3930" y="774"/>
                  </a:lnTo>
                  <a:lnTo>
                    <a:pt x="3966" y="774"/>
                  </a:lnTo>
                  <a:lnTo>
                    <a:pt x="3990" y="780"/>
                  </a:lnTo>
                  <a:lnTo>
                    <a:pt x="4002" y="780"/>
                  </a:lnTo>
                  <a:lnTo>
                    <a:pt x="4020" y="786"/>
                  </a:lnTo>
                  <a:lnTo>
                    <a:pt x="4032" y="792"/>
                  </a:lnTo>
                  <a:lnTo>
                    <a:pt x="4050" y="792"/>
                  </a:lnTo>
                  <a:lnTo>
                    <a:pt x="4062" y="786"/>
                  </a:lnTo>
                  <a:lnTo>
                    <a:pt x="4062" y="774"/>
                  </a:lnTo>
                  <a:lnTo>
                    <a:pt x="4056" y="768"/>
                  </a:lnTo>
                  <a:lnTo>
                    <a:pt x="4050" y="756"/>
                  </a:lnTo>
                  <a:lnTo>
                    <a:pt x="4044" y="750"/>
                  </a:lnTo>
                  <a:lnTo>
                    <a:pt x="4092" y="738"/>
                  </a:lnTo>
                  <a:lnTo>
                    <a:pt x="4092" y="744"/>
                  </a:lnTo>
                  <a:lnTo>
                    <a:pt x="4098" y="750"/>
                  </a:lnTo>
                  <a:lnTo>
                    <a:pt x="4104" y="762"/>
                  </a:lnTo>
                  <a:lnTo>
                    <a:pt x="4104" y="768"/>
                  </a:lnTo>
                  <a:lnTo>
                    <a:pt x="4110" y="774"/>
                  </a:lnTo>
                  <a:lnTo>
                    <a:pt x="4116" y="774"/>
                  </a:lnTo>
                  <a:lnTo>
                    <a:pt x="4122" y="780"/>
                  </a:lnTo>
                  <a:lnTo>
                    <a:pt x="4134" y="786"/>
                  </a:lnTo>
                  <a:lnTo>
                    <a:pt x="4140" y="792"/>
                  </a:lnTo>
                  <a:lnTo>
                    <a:pt x="4170" y="786"/>
                  </a:lnTo>
                  <a:lnTo>
                    <a:pt x="4170" y="792"/>
                  </a:lnTo>
                  <a:lnTo>
                    <a:pt x="4164" y="798"/>
                  </a:lnTo>
                  <a:lnTo>
                    <a:pt x="4164" y="816"/>
                  </a:lnTo>
                  <a:lnTo>
                    <a:pt x="4170" y="816"/>
                  </a:lnTo>
                  <a:lnTo>
                    <a:pt x="4182" y="822"/>
                  </a:lnTo>
                  <a:lnTo>
                    <a:pt x="4200" y="822"/>
                  </a:lnTo>
                  <a:lnTo>
                    <a:pt x="4206" y="828"/>
                  </a:lnTo>
                  <a:lnTo>
                    <a:pt x="4212" y="828"/>
                  </a:lnTo>
                  <a:lnTo>
                    <a:pt x="4194" y="846"/>
                  </a:lnTo>
                  <a:lnTo>
                    <a:pt x="4194" y="858"/>
                  </a:lnTo>
                  <a:lnTo>
                    <a:pt x="4230" y="858"/>
                  </a:lnTo>
                  <a:lnTo>
                    <a:pt x="4224" y="882"/>
                  </a:lnTo>
                  <a:lnTo>
                    <a:pt x="4236" y="882"/>
                  </a:lnTo>
                  <a:lnTo>
                    <a:pt x="4248" y="888"/>
                  </a:lnTo>
                  <a:lnTo>
                    <a:pt x="4254" y="888"/>
                  </a:lnTo>
                  <a:lnTo>
                    <a:pt x="4278" y="900"/>
                  </a:lnTo>
                  <a:lnTo>
                    <a:pt x="4278" y="924"/>
                  </a:lnTo>
                  <a:lnTo>
                    <a:pt x="4266" y="948"/>
                  </a:lnTo>
                  <a:lnTo>
                    <a:pt x="4254" y="966"/>
                  </a:lnTo>
                  <a:lnTo>
                    <a:pt x="4248" y="978"/>
                  </a:lnTo>
                  <a:lnTo>
                    <a:pt x="4236" y="990"/>
                  </a:lnTo>
                  <a:lnTo>
                    <a:pt x="4218" y="996"/>
                  </a:lnTo>
                  <a:lnTo>
                    <a:pt x="4182" y="1014"/>
                  </a:lnTo>
                  <a:lnTo>
                    <a:pt x="4140" y="1026"/>
                  </a:lnTo>
                  <a:lnTo>
                    <a:pt x="4092" y="1050"/>
                  </a:lnTo>
                  <a:lnTo>
                    <a:pt x="4098" y="1056"/>
                  </a:lnTo>
                  <a:lnTo>
                    <a:pt x="4110" y="1062"/>
                  </a:lnTo>
                  <a:lnTo>
                    <a:pt x="4122" y="1074"/>
                  </a:lnTo>
                  <a:lnTo>
                    <a:pt x="4122" y="1080"/>
                  </a:lnTo>
                  <a:lnTo>
                    <a:pt x="4116" y="1086"/>
                  </a:lnTo>
                  <a:lnTo>
                    <a:pt x="4080" y="1098"/>
                  </a:lnTo>
                  <a:lnTo>
                    <a:pt x="4062" y="1098"/>
                  </a:lnTo>
                  <a:lnTo>
                    <a:pt x="3984" y="1110"/>
                  </a:lnTo>
                  <a:lnTo>
                    <a:pt x="3978" y="1128"/>
                  </a:lnTo>
                  <a:lnTo>
                    <a:pt x="3960" y="1110"/>
                  </a:lnTo>
                  <a:lnTo>
                    <a:pt x="3954" y="1110"/>
                  </a:lnTo>
                  <a:lnTo>
                    <a:pt x="3948" y="1104"/>
                  </a:lnTo>
                  <a:lnTo>
                    <a:pt x="3930" y="1104"/>
                  </a:lnTo>
                  <a:lnTo>
                    <a:pt x="3918" y="1098"/>
                  </a:lnTo>
                  <a:lnTo>
                    <a:pt x="3900" y="1098"/>
                  </a:lnTo>
                  <a:lnTo>
                    <a:pt x="3888" y="1104"/>
                  </a:lnTo>
                  <a:lnTo>
                    <a:pt x="3882" y="1110"/>
                  </a:lnTo>
                  <a:lnTo>
                    <a:pt x="3882" y="1122"/>
                  </a:lnTo>
                  <a:lnTo>
                    <a:pt x="3870" y="1122"/>
                  </a:lnTo>
                  <a:lnTo>
                    <a:pt x="3858" y="1128"/>
                  </a:lnTo>
                  <a:lnTo>
                    <a:pt x="3840" y="1134"/>
                  </a:lnTo>
                  <a:lnTo>
                    <a:pt x="3828" y="1140"/>
                  </a:lnTo>
                  <a:lnTo>
                    <a:pt x="3822" y="1146"/>
                  </a:lnTo>
                  <a:lnTo>
                    <a:pt x="3816" y="1158"/>
                  </a:lnTo>
                  <a:lnTo>
                    <a:pt x="3816" y="1170"/>
                  </a:lnTo>
                  <a:lnTo>
                    <a:pt x="3822" y="1182"/>
                  </a:lnTo>
                  <a:lnTo>
                    <a:pt x="3834" y="1188"/>
                  </a:lnTo>
                  <a:lnTo>
                    <a:pt x="3864" y="1188"/>
                  </a:lnTo>
                  <a:lnTo>
                    <a:pt x="3876" y="1182"/>
                  </a:lnTo>
                  <a:lnTo>
                    <a:pt x="3894" y="1182"/>
                  </a:lnTo>
                  <a:lnTo>
                    <a:pt x="3906" y="1176"/>
                  </a:lnTo>
                  <a:lnTo>
                    <a:pt x="3924" y="1170"/>
                  </a:lnTo>
                  <a:lnTo>
                    <a:pt x="3936" y="1164"/>
                  </a:lnTo>
                  <a:lnTo>
                    <a:pt x="3966" y="1164"/>
                  </a:lnTo>
                  <a:lnTo>
                    <a:pt x="3978" y="1176"/>
                  </a:lnTo>
                  <a:lnTo>
                    <a:pt x="3996" y="1176"/>
                  </a:lnTo>
                  <a:lnTo>
                    <a:pt x="4002" y="1170"/>
                  </a:lnTo>
                  <a:lnTo>
                    <a:pt x="4002" y="1152"/>
                  </a:lnTo>
                  <a:lnTo>
                    <a:pt x="4026" y="1128"/>
                  </a:lnTo>
                  <a:lnTo>
                    <a:pt x="4014" y="1140"/>
                  </a:lnTo>
                  <a:lnTo>
                    <a:pt x="4014" y="1146"/>
                  </a:lnTo>
                  <a:lnTo>
                    <a:pt x="4020" y="1152"/>
                  </a:lnTo>
                  <a:lnTo>
                    <a:pt x="4086" y="1152"/>
                  </a:lnTo>
                  <a:lnTo>
                    <a:pt x="4080" y="1158"/>
                  </a:lnTo>
                  <a:lnTo>
                    <a:pt x="4068" y="1164"/>
                  </a:lnTo>
                  <a:lnTo>
                    <a:pt x="4062" y="1170"/>
                  </a:lnTo>
                  <a:lnTo>
                    <a:pt x="4062" y="1176"/>
                  </a:lnTo>
                  <a:lnTo>
                    <a:pt x="4068" y="1182"/>
                  </a:lnTo>
                  <a:lnTo>
                    <a:pt x="4080" y="1182"/>
                  </a:lnTo>
                  <a:lnTo>
                    <a:pt x="4086" y="1188"/>
                  </a:lnTo>
                  <a:lnTo>
                    <a:pt x="4098" y="1188"/>
                  </a:lnTo>
                  <a:lnTo>
                    <a:pt x="4086" y="1200"/>
                  </a:lnTo>
                  <a:lnTo>
                    <a:pt x="4086" y="1206"/>
                  </a:lnTo>
                  <a:lnTo>
                    <a:pt x="4092" y="1212"/>
                  </a:lnTo>
                  <a:lnTo>
                    <a:pt x="4116" y="1224"/>
                  </a:lnTo>
                  <a:lnTo>
                    <a:pt x="4146" y="1224"/>
                  </a:lnTo>
                  <a:lnTo>
                    <a:pt x="4098" y="1242"/>
                  </a:lnTo>
                  <a:lnTo>
                    <a:pt x="4098" y="1248"/>
                  </a:lnTo>
                  <a:lnTo>
                    <a:pt x="4110" y="1260"/>
                  </a:lnTo>
                  <a:lnTo>
                    <a:pt x="4110" y="1266"/>
                  </a:lnTo>
                  <a:lnTo>
                    <a:pt x="4116" y="1272"/>
                  </a:lnTo>
                  <a:lnTo>
                    <a:pt x="4122" y="1266"/>
                  </a:lnTo>
                  <a:lnTo>
                    <a:pt x="4128" y="1266"/>
                  </a:lnTo>
                  <a:lnTo>
                    <a:pt x="4140" y="1260"/>
                  </a:lnTo>
                  <a:lnTo>
                    <a:pt x="4146" y="1272"/>
                  </a:lnTo>
                  <a:lnTo>
                    <a:pt x="4158" y="1284"/>
                  </a:lnTo>
                  <a:lnTo>
                    <a:pt x="4182" y="1284"/>
                  </a:lnTo>
                  <a:lnTo>
                    <a:pt x="4194" y="1290"/>
                  </a:lnTo>
                  <a:lnTo>
                    <a:pt x="4206" y="1290"/>
                  </a:lnTo>
                  <a:lnTo>
                    <a:pt x="4206" y="1308"/>
                  </a:lnTo>
                  <a:lnTo>
                    <a:pt x="4212" y="1314"/>
                  </a:lnTo>
                  <a:lnTo>
                    <a:pt x="4224" y="1320"/>
                  </a:lnTo>
                  <a:lnTo>
                    <a:pt x="4272" y="1320"/>
                  </a:lnTo>
                  <a:lnTo>
                    <a:pt x="4290" y="1326"/>
                  </a:lnTo>
                  <a:lnTo>
                    <a:pt x="4350" y="1356"/>
                  </a:lnTo>
                  <a:lnTo>
                    <a:pt x="4356" y="1362"/>
                  </a:lnTo>
                  <a:lnTo>
                    <a:pt x="4362" y="1362"/>
                  </a:lnTo>
                  <a:lnTo>
                    <a:pt x="4362" y="1356"/>
                  </a:lnTo>
                  <a:lnTo>
                    <a:pt x="4368" y="1350"/>
                  </a:lnTo>
                  <a:lnTo>
                    <a:pt x="4368" y="1320"/>
                  </a:lnTo>
                  <a:lnTo>
                    <a:pt x="4362" y="1308"/>
                  </a:lnTo>
                  <a:lnTo>
                    <a:pt x="4350" y="1296"/>
                  </a:lnTo>
                  <a:lnTo>
                    <a:pt x="4338" y="1290"/>
                  </a:lnTo>
                  <a:lnTo>
                    <a:pt x="4320" y="1272"/>
                  </a:lnTo>
                  <a:lnTo>
                    <a:pt x="4314" y="1272"/>
                  </a:lnTo>
                  <a:lnTo>
                    <a:pt x="4308" y="1260"/>
                  </a:lnTo>
                  <a:lnTo>
                    <a:pt x="4302" y="1254"/>
                  </a:lnTo>
                  <a:lnTo>
                    <a:pt x="4290" y="1230"/>
                  </a:lnTo>
                  <a:lnTo>
                    <a:pt x="4290" y="1224"/>
                  </a:lnTo>
                  <a:lnTo>
                    <a:pt x="4308" y="1224"/>
                  </a:lnTo>
                  <a:lnTo>
                    <a:pt x="4314" y="1230"/>
                  </a:lnTo>
                  <a:lnTo>
                    <a:pt x="4326" y="1236"/>
                  </a:lnTo>
                  <a:lnTo>
                    <a:pt x="4332" y="1242"/>
                  </a:lnTo>
                  <a:lnTo>
                    <a:pt x="4332" y="1212"/>
                  </a:lnTo>
                  <a:lnTo>
                    <a:pt x="4332" y="1218"/>
                  </a:lnTo>
                  <a:lnTo>
                    <a:pt x="4344" y="1230"/>
                  </a:lnTo>
                  <a:lnTo>
                    <a:pt x="4350" y="1242"/>
                  </a:lnTo>
                  <a:lnTo>
                    <a:pt x="4362" y="1254"/>
                  </a:lnTo>
                  <a:lnTo>
                    <a:pt x="4374" y="1254"/>
                  </a:lnTo>
                  <a:lnTo>
                    <a:pt x="4386" y="1248"/>
                  </a:lnTo>
                  <a:lnTo>
                    <a:pt x="4398" y="1248"/>
                  </a:lnTo>
                  <a:lnTo>
                    <a:pt x="4398" y="1272"/>
                  </a:lnTo>
                  <a:lnTo>
                    <a:pt x="4404" y="1278"/>
                  </a:lnTo>
                  <a:lnTo>
                    <a:pt x="4416" y="1278"/>
                  </a:lnTo>
                  <a:lnTo>
                    <a:pt x="4428" y="1290"/>
                  </a:lnTo>
                  <a:lnTo>
                    <a:pt x="4452" y="1272"/>
                  </a:lnTo>
                  <a:lnTo>
                    <a:pt x="4464" y="1284"/>
                  </a:lnTo>
                  <a:lnTo>
                    <a:pt x="4470" y="1284"/>
                  </a:lnTo>
                  <a:lnTo>
                    <a:pt x="4476" y="1278"/>
                  </a:lnTo>
                  <a:lnTo>
                    <a:pt x="4476" y="1260"/>
                  </a:lnTo>
                  <a:lnTo>
                    <a:pt x="4470" y="1254"/>
                  </a:lnTo>
                  <a:lnTo>
                    <a:pt x="4488" y="1212"/>
                  </a:lnTo>
                  <a:lnTo>
                    <a:pt x="4488" y="1236"/>
                  </a:lnTo>
                  <a:lnTo>
                    <a:pt x="4500" y="1248"/>
                  </a:lnTo>
                  <a:lnTo>
                    <a:pt x="4512" y="1236"/>
                  </a:lnTo>
                  <a:lnTo>
                    <a:pt x="4518" y="1218"/>
                  </a:lnTo>
                  <a:lnTo>
                    <a:pt x="4518" y="1206"/>
                  </a:lnTo>
                  <a:lnTo>
                    <a:pt x="4494" y="1182"/>
                  </a:lnTo>
                  <a:lnTo>
                    <a:pt x="4518" y="1176"/>
                  </a:lnTo>
                  <a:lnTo>
                    <a:pt x="4500" y="1164"/>
                  </a:lnTo>
                  <a:lnTo>
                    <a:pt x="4500" y="1146"/>
                  </a:lnTo>
                  <a:lnTo>
                    <a:pt x="4470" y="1146"/>
                  </a:lnTo>
                  <a:lnTo>
                    <a:pt x="4470" y="1134"/>
                  </a:lnTo>
                  <a:lnTo>
                    <a:pt x="4446" y="1134"/>
                  </a:lnTo>
                  <a:lnTo>
                    <a:pt x="4446" y="1080"/>
                  </a:lnTo>
                  <a:lnTo>
                    <a:pt x="4416" y="1086"/>
                  </a:lnTo>
                  <a:lnTo>
                    <a:pt x="4410" y="1080"/>
                  </a:lnTo>
                  <a:lnTo>
                    <a:pt x="4410" y="1056"/>
                  </a:lnTo>
                  <a:lnTo>
                    <a:pt x="4416" y="1050"/>
                  </a:lnTo>
                  <a:lnTo>
                    <a:pt x="4428" y="1050"/>
                  </a:lnTo>
                  <a:lnTo>
                    <a:pt x="4434" y="1056"/>
                  </a:lnTo>
                  <a:lnTo>
                    <a:pt x="4446" y="1062"/>
                  </a:lnTo>
                  <a:lnTo>
                    <a:pt x="4452" y="1068"/>
                  </a:lnTo>
                  <a:lnTo>
                    <a:pt x="4458" y="1068"/>
                  </a:lnTo>
                  <a:lnTo>
                    <a:pt x="4464" y="1062"/>
                  </a:lnTo>
                  <a:lnTo>
                    <a:pt x="4464" y="1026"/>
                  </a:lnTo>
                  <a:lnTo>
                    <a:pt x="4488" y="1032"/>
                  </a:lnTo>
                  <a:lnTo>
                    <a:pt x="4524" y="1014"/>
                  </a:lnTo>
                  <a:lnTo>
                    <a:pt x="4524" y="1026"/>
                  </a:lnTo>
                  <a:lnTo>
                    <a:pt x="4530" y="1038"/>
                  </a:lnTo>
                  <a:lnTo>
                    <a:pt x="4530" y="1044"/>
                  </a:lnTo>
                  <a:lnTo>
                    <a:pt x="4536" y="1050"/>
                  </a:lnTo>
                  <a:lnTo>
                    <a:pt x="4548" y="1044"/>
                  </a:lnTo>
                  <a:lnTo>
                    <a:pt x="4566" y="1044"/>
                  </a:lnTo>
                  <a:lnTo>
                    <a:pt x="4554" y="1062"/>
                  </a:lnTo>
                  <a:lnTo>
                    <a:pt x="4578" y="1062"/>
                  </a:lnTo>
                  <a:lnTo>
                    <a:pt x="4566" y="1092"/>
                  </a:lnTo>
                  <a:lnTo>
                    <a:pt x="4566" y="1098"/>
                  </a:lnTo>
                  <a:lnTo>
                    <a:pt x="4584" y="1116"/>
                  </a:lnTo>
                  <a:lnTo>
                    <a:pt x="4590" y="1128"/>
                  </a:lnTo>
                  <a:lnTo>
                    <a:pt x="4614" y="1140"/>
                  </a:lnTo>
                  <a:lnTo>
                    <a:pt x="4626" y="1134"/>
                  </a:lnTo>
                  <a:lnTo>
                    <a:pt x="4638" y="1122"/>
                  </a:lnTo>
                  <a:lnTo>
                    <a:pt x="4656" y="1086"/>
                  </a:lnTo>
                  <a:lnTo>
                    <a:pt x="4656" y="1080"/>
                  </a:lnTo>
                  <a:lnTo>
                    <a:pt x="4662" y="1068"/>
                  </a:lnTo>
                  <a:lnTo>
                    <a:pt x="4668" y="1074"/>
                  </a:lnTo>
                  <a:lnTo>
                    <a:pt x="4680" y="1080"/>
                  </a:lnTo>
                  <a:lnTo>
                    <a:pt x="4692" y="1080"/>
                  </a:lnTo>
                  <a:lnTo>
                    <a:pt x="4698" y="1086"/>
                  </a:lnTo>
                  <a:lnTo>
                    <a:pt x="4710" y="1080"/>
                  </a:lnTo>
                  <a:lnTo>
                    <a:pt x="4722" y="1068"/>
                  </a:lnTo>
                  <a:lnTo>
                    <a:pt x="4728" y="1056"/>
                  </a:lnTo>
                  <a:lnTo>
                    <a:pt x="4728" y="1038"/>
                  </a:lnTo>
                  <a:lnTo>
                    <a:pt x="4794" y="1038"/>
                  </a:lnTo>
                  <a:lnTo>
                    <a:pt x="4806" y="1026"/>
                  </a:lnTo>
                  <a:lnTo>
                    <a:pt x="4812" y="1014"/>
                  </a:lnTo>
                  <a:lnTo>
                    <a:pt x="4800" y="1002"/>
                  </a:lnTo>
                  <a:lnTo>
                    <a:pt x="4788" y="996"/>
                  </a:lnTo>
                  <a:lnTo>
                    <a:pt x="4758" y="996"/>
                  </a:lnTo>
                  <a:close/>
                  <a:moveTo>
                    <a:pt x="4476" y="1308"/>
                  </a:moveTo>
                  <a:lnTo>
                    <a:pt x="4446" y="1308"/>
                  </a:lnTo>
                  <a:lnTo>
                    <a:pt x="4440" y="1326"/>
                  </a:lnTo>
                  <a:lnTo>
                    <a:pt x="4476" y="1320"/>
                  </a:lnTo>
                  <a:lnTo>
                    <a:pt x="4476" y="1308"/>
                  </a:lnTo>
                  <a:close/>
                  <a:moveTo>
                    <a:pt x="4140" y="1290"/>
                  </a:moveTo>
                  <a:lnTo>
                    <a:pt x="4134" y="1290"/>
                  </a:lnTo>
                  <a:lnTo>
                    <a:pt x="4128" y="1296"/>
                  </a:lnTo>
                  <a:lnTo>
                    <a:pt x="4128" y="1308"/>
                  </a:lnTo>
                  <a:lnTo>
                    <a:pt x="4134" y="1314"/>
                  </a:lnTo>
                  <a:lnTo>
                    <a:pt x="4158" y="1314"/>
                  </a:lnTo>
                  <a:lnTo>
                    <a:pt x="4164" y="1308"/>
                  </a:lnTo>
                  <a:lnTo>
                    <a:pt x="4164" y="1296"/>
                  </a:lnTo>
                  <a:lnTo>
                    <a:pt x="4158" y="1290"/>
                  </a:lnTo>
                  <a:lnTo>
                    <a:pt x="4140" y="1290"/>
                  </a:lnTo>
                  <a:close/>
                  <a:moveTo>
                    <a:pt x="3834" y="1242"/>
                  </a:moveTo>
                  <a:lnTo>
                    <a:pt x="3840" y="1236"/>
                  </a:lnTo>
                  <a:lnTo>
                    <a:pt x="3834" y="1230"/>
                  </a:lnTo>
                  <a:lnTo>
                    <a:pt x="3828" y="1230"/>
                  </a:lnTo>
                  <a:lnTo>
                    <a:pt x="3822" y="1224"/>
                  </a:lnTo>
                  <a:lnTo>
                    <a:pt x="3810" y="1224"/>
                  </a:lnTo>
                  <a:lnTo>
                    <a:pt x="3810" y="1236"/>
                  </a:lnTo>
                  <a:lnTo>
                    <a:pt x="3816" y="1242"/>
                  </a:lnTo>
                  <a:lnTo>
                    <a:pt x="3816" y="1248"/>
                  </a:lnTo>
                  <a:lnTo>
                    <a:pt x="3828" y="1248"/>
                  </a:lnTo>
                  <a:lnTo>
                    <a:pt x="3834" y="1242"/>
                  </a:lnTo>
                  <a:close/>
                  <a:moveTo>
                    <a:pt x="4206" y="1452"/>
                  </a:moveTo>
                  <a:lnTo>
                    <a:pt x="4170" y="1452"/>
                  </a:lnTo>
                  <a:lnTo>
                    <a:pt x="4206" y="1476"/>
                  </a:lnTo>
                  <a:lnTo>
                    <a:pt x="4218" y="1470"/>
                  </a:lnTo>
                  <a:lnTo>
                    <a:pt x="4218" y="1458"/>
                  </a:lnTo>
                  <a:lnTo>
                    <a:pt x="4212" y="1458"/>
                  </a:lnTo>
                  <a:lnTo>
                    <a:pt x="4206" y="1452"/>
                  </a:lnTo>
                  <a:close/>
                  <a:moveTo>
                    <a:pt x="4170" y="870"/>
                  </a:moveTo>
                  <a:lnTo>
                    <a:pt x="4152" y="870"/>
                  </a:lnTo>
                  <a:lnTo>
                    <a:pt x="4152" y="876"/>
                  </a:lnTo>
                  <a:lnTo>
                    <a:pt x="4158" y="882"/>
                  </a:lnTo>
                  <a:lnTo>
                    <a:pt x="4164" y="882"/>
                  </a:lnTo>
                  <a:lnTo>
                    <a:pt x="4170" y="888"/>
                  </a:lnTo>
                  <a:lnTo>
                    <a:pt x="4182" y="882"/>
                  </a:lnTo>
                  <a:lnTo>
                    <a:pt x="4188" y="882"/>
                  </a:lnTo>
                  <a:lnTo>
                    <a:pt x="4194" y="876"/>
                  </a:lnTo>
                  <a:lnTo>
                    <a:pt x="4188" y="870"/>
                  </a:lnTo>
                  <a:lnTo>
                    <a:pt x="4170" y="870"/>
                  </a:lnTo>
                  <a:close/>
                  <a:moveTo>
                    <a:pt x="4170" y="936"/>
                  </a:moveTo>
                  <a:lnTo>
                    <a:pt x="4236" y="936"/>
                  </a:lnTo>
                  <a:lnTo>
                    <a:pt x="4236" y="918"/>
                  </a:lnTo>
                  <a:lnTo>
                    <a:pt x="4188" y="918"/>
                  </a:lnTo>
                  <a:lnTo>
                    <a:pt x="4170" y="936"/>
                  </a:lnTo>
                  <a:close/>
                  <a:moveTo>
                    <a:pt x="5574" y="36"/>
                  </a:moveTo>
                  <a:lnTo>
                    <a:pt x="5490" y="36"/>
                  </a:lnTo>
                  <a:lnTo>
                    <a:pt x="5496" y="24"/>
                  </a:lnTo>
                  <a:lnTo>
                    <a:pt x="5490" y="24"/>
                  </a:lnTo>
                  <a:lnTo>
                    <a:pt x="5484" y="18"/>
                  </a:lnTo>
                  <a:lnTo>
                    <a:pt x="5448" y="18"/>
                  </a:lnTo>
                  <a:lnTo>
                    <a:pt x="5430" y="12"/>
                  </a:lnTo>
                  <a:lnTo>
                    <a:pt x="5400" y="12"/>
                  </a:lnTo>
                  <a:lnTo>
                    <a:pt x="5364" y="18"/>
                  </a:lnTo>
                  <a:lnTo>
                    <a:pt x="5334" y="30"/>
                  </a:lnTo>
                  <a:lnTo>
                    <a:pt x="5304" y="36"/>
                  </a:lnTo>
                  <a:lnTo>
                    <a:pt x="5292" y="36"/>
                  </a:lnTo>
                  <a:lnTo>
                    <a:pt x="5346" y="12"/>
                  </a:lnTo>
                  <a:lnTo>
                    <a:pt x="5274" y="18"/>
                  </a:lnTo>
                  <a:lnTo>
                    <a:pt x="5268" y="18"/>
                  </a:lnTo>
                  <a:lnTo>
                    <a:pt x="5262" y="12"/>
                  </a:lnTo>
                  <a:lnTo>
                    <a:pt x="5250" y="12"/>
                  </a:lnTo>
                  <a:lnTo>
                    <a:pt x="5226" y="0"/>
                  </a:lnTo>
                  <a:lnTo>
                    <a:pt x="5196" y="0"/>
                  </a:lnTo>
                  <a:lnTo>
                    <a:pt x="5190" y="6"/>
                  </a:lnTo>
                  <a:lnTo>
                    <a:pt x="5184" y="18"/>
                  </a:lnTo>
                  <a:lnTo>
                    <a:pt x="5178" y="18"/>
                  </a:lnTo>
                  <a:lnTo>
                    <a:pt x="5172" y="12"/>
                  </a:lnTo>
                  <a:lnTo>
                    <a:pt x="5160" y="6"/>
                  </a:lnTo>
                  <a:lnTo>
                    <a:pt x="5148" y="6"/>
                  </a:lnTo>
                  <a:lnTo>
                    <a:pt x="5136" y="0"/>
                  </a:lnTo>
                  <a:lnTo>
                    <a:pt x="5124" y="0"/>
                  </a:lnTo>
                  <a:lnTo>
                    <a:pt x="5112" y="6"/>
                  </a:lnTo>
                  <a:lnTo>
                    <a:pt x="5106" y="12"/>
                  </a:lnTo>
                  <a:lnTo>
                    <a:pt x="5094" y="18"/>
                  </a:lnTo>
                  <a:lnTo>
                    <a:pt x="5088" y="24"/>
                  </a:lnTo>
                  <a:lnTo>
                    <a:pt x="5046" y="12"/>
                  </a:lnTo>
                  <a:lnTo>
                    <a:pt x="4938" y="6"/>
                  </a:lnTo>
                  <a:lnTo>
                    <a:pt x="4968" y="36"/>
                  </a:lnTo>
                  <a:lnTo>
                    <a:pt x="4902" y="12"/>
                  </a:lnTo>
                  <a:lnTo>
                    <a:pt x="4842" y="24"/>
                  </a:lnTo>
                  <a:lnTo>
                    <a:pt x="4830" y="24"/>
                  </a:lnTo>
                  <a:lnTo>
                    <a:pt x="4812" y="18"/>
                  </a:lnTo>
                  <a:lnTo>
                    <a:pt x="4746" y="18"/>
                  </a:lnTo>
                  <a:lnTo>
                    <a:pt x="4710" y="24"/>
                  </a:lnTo>
                  <a:lnTo>
                    <a:pt x="4686" y="36"/>
                  </a:lnTo>
                  <a:lnTo>
                    <a:pt x="4674" y="36"/>
                  </a:lnTo>
                  <a:lnTo>
                    <a:pt x="4764" y="60"/>
                  </a:lnTo>
                  <a:lnTo>
                    <a:pt x="4674" y="48"/>
                  </a:lnTo>
                  <a:lnTo>
                    <a:pt x="4662" y="48"/>
                  </a:lnTo>
                  <a:lnTo>
                    <a:pt x="4590" y="36"/>
                  </a:lnTo>
                  <a:lnTo>
                    <a:pt x="4542" y="36"/>
                  </a:lnTo>
                  <a:lnTo>
                    <a:pt x="4530" y="48"/>
                  </a:lnTo>
                  <a:lnTo>
                    <a:pt x="4530" y="60"/>
                  </a:lnTo>
                  <a:lnTo>
                    <a:pt x="4512" y="60"/>
                  </a:lnTo>
                  <a:lnTo>
                    <a:pt x="4482" y="54"/>
                  </a:lnTo>
                  <a:lnTo>
                    <a:pt x="4392" y="54"/>
                  </a:lnTo>
                  <a:lnTo>
                    <a:pt x="4350" y="60"/>
                  </a:lnTo>
                  <a:lnTo>
                    <a:pt x="4302" y="66"/>
                  </a:lnTo>
                  <a:lnTo>
                    <a:pt x="4260" y="66"/>
                  </a:lnTo>
                  <a:lnTo>
                    <a:pt x="4242" y="72"/>
                  </a:lnTo>
                  <a:lnTo>
                    <a:pt x="4260" y="72"/>
                  </a:lnTo>
                  <a:lnTo>
                    <a:pt x="4266" y="78"/>
                  </a:lnTo>
                  <a:lnTo>
                    <a:pt x="4278" y="78"/>
                  </a:lnTo>
                  <a:lnTo>
                    <a:pt x="4362" y="84"/>
                  </a:lnTo>
                  <a:lnTo>
                    <a:pt x="4278" y="96"/>
                  </a:lnTo>
                  <a:lnTo>
                    <a:pt x="4284" y="96"/>
                  </a:lnTo>
                  <a:lnTo>
                    <a:pt x="4290" y="102"/>
                  </a:lnTo>
                  <a:lnTo>
                    <a:pt x="4314" y="114"/>
                  </a:lnTo>
                  <a:lnTo>
                    <a:pt x="4338" y="114"/>
                  </a:lnTo>
                  <a:lnTo>
                    <a:pt x="4356" y="108"/>
                  </a:lnTo>
                  <a:lnTo>
                    <a:pt x="4392" y="108"/>
                  </a:lnTo>
                  <a:lnTo>
                    <a:pt x="4398" y="102"/>
                  </a:lnTo>
                  <a:lnTo>
                    <a:pt x="4410" y="102"/>
                  </a:lnTo>
                  <a:lnTo>
                    <a:pt x="4416" y="96"/>
                  </a:lnTo>
                  <a:lnTo>
                    <a:pt x="4440" y="96"/>
                  </a:lnTo>
                  <a:lnTo>
                    <a:pt x="4458" y="90"/>
                  </a:lnTo>
                  <a:lnTo>
                    <a:pt x="4500" y="90"/>
                  </a:lnTo>
                  <a:lnTo>
                    <a:pt x="4518" y="96"/>
                  </a:lnTo>
                  <a:lnTo>
                    <a:pt x="4536" y="96"/>
                  </a:lnTo>
                  <a:lnTo>
                    <a:pt x="4548" y="102"/>
                  </a:lnTo>
                  <a:lnTo>
                    <a:pt x="4560" y="102"/>
                  </a:lnTo>
                  <a:lnTo>
                    <a:pt x="4494" y="102"/>
                  </a:lnTo>
                  <a:lnTo>
                    <a:pt x="4482" y="108"/>
                  </a:lnTo>
                  <a:lnTo>
                    <a:pt x="4458" y="108"/>
                  </a:lnTo>
                  <a:lnTo>
                    <a:pt x="4446" y="114"/>
                  </a:lnTo>
                  <a:lnTo>
                    <a:pt x="4434" y="114"/>
                  </a:lnTo>
                  <a:lnTo>
                    <a:pt x="4422" y="120"/>
                  </a:lnTo>
                  <a:lnTo>
                    <a:pt x="4410" y="120"/>
                  </a:lnTo>
                  <a:lnTo>
                    <a:pt x="4404" y="126"/>
                  </a:lnTo>
                  <a:lnTo>
                    <a:pt x="4398" y="126"/>
                  </a:lnTo>
                  <a:lnTo>
                    <a:pt x="4434" y="126"/>
                  </a:lnTo>
                  <a:lnTo>
                    <a:pt x="4452" y="132"/>
                  </a:lnTo>
                  <a:lnTo>
                    <a:pt x="4488" y="132"/>
                  </a:lnTo>
                  <a:lnTo>
                    <a:pt x="4500" y="126"/>
                  </a:lnTo>
                  <a:lnTo>
                    <a:pt x="4506" y="126"/>
                  </a:lnTo>
                  <a:lnTo>
                    <a:pt x="4512" y="120"/>
                  </a:lnTo>
                  <a:lnTo>
                    <a:pt x="4638" y="120"/>
                  </a:lnTo>
                  <a:lnTo>
                    <a:pt x="4656" y="114"/>
                  </a:lnTo>
                  <a:lnTo>
                    <a:pt x="4680" y="114"/>
                  </a:lnTo>
                  <a:lnTo>
                    <a:pt x="4698" y="108"/>
                  </a:lnTo>
                  <a:lnTo>
                    <a:pt x="4710" y="108"/>
                  </a:lnTo>
                  <a:lnTo>
                    <a:pt x="4722" y="96"/>
                  </a:lnTo>
                  <a:lnTo>
                    <a:pt x="4734" y="96"/>
                  </a:lnTo>
                  <a:lnTo>
                    <a:pt x="4752" y="90"/>
                  </a:lnTo>
                  <a:lnTo>
                    <a:pt x="4770" y="90"/>
                  </a:lnTo>
                  <a:lnTo>
                    <a:pt x="4782" y="84"/>
                  </a:lnTo>
                  <a:lnTo>
                    <a:pt x="4830" y="84"/>
                  </a:lnTo>
                  <a:lnTo>
                    <a:pt x="4746" y="114"/>
                  </a:lnTo>
                  <a:lnTo>
                    <a:pt x="4782" y="114"/>
                  </a:lnTo>
                  <a:lnTo>
                    <a:pt x="4734" y="126"/>
                  </a:lnTo>
                  <a:lnTo>
                    <a:pt x="4716" y="126"/>
                  </a:lnTo>
                  <a:lnTo>
                    <a:pt x="4674" y="132"/>
                  </a:lnTo>
                  <a:lnTo>
                    <a:pt x="4620" y="132"/>
                  </a:lnTo>
                  <a:lnTo>
                    <a:pt x="4566" y="138"/>
                  </a:lnTo>
                  <a:lnTo>
                    <a:pt x="4536" y="138"/>
                  </a:lnTo>
                  <a:lnTo>
                    <a:pt x="4524" y="150"/>
                  </a:lnTo>
                  <a:lnTo>
                    <a:pt x="4524" y="156"/>
                  </a:lnTo>
                  <a:lnTo>
                    <a:pt x="4602" y="174"/>
                  </a:lnTo>
                  <a:lnTo>
                    <a:pt x="4596" y="174"/>
                  </a:lnTo>
                  <a:lnTo>
                    <a:pt x="4590" y="180"/>
                  </a:lnTo>
                  <a:lnTo>
                    <a:pt x="4578" y="180"/>
                  </a:lnTo>
                  <a:lnTo>
                    <a:pt x="4566" y="186"/>
                  </a:lnTo>
                  <a:lnTo>
                    <a:pt x="4542" y="186"/>
                  </a:lnTo>
                  <a:lnTo>
                    <a:pt x="4518" y="174"/>
                  </a:lnTo>
                  <a:lnTo>
                    <a:pt x="4500" y="162"/>
                  </a:lnTo>
                  <a:lnTo>
                    <a:pt x="4476" y="150"/>
                  </a:lnTo>
                  <a:lnTo>
                    <a:pt x="4470" y="144"/>
                  </a:lnTo>
                  <a:lnTo>
                    <a:pt x="4356" y="144"/>
                  </a:lnTo>
                  <a:lnTo>
                    <a:pt x="4350" y="150"/>
                  </a:lnTo>
                  <a:lnTo>
                    <a:pt x="4344" y="162"/>
                  </a:lnTo>
                  <a:lnTo>
                    <a:pt x="4338" y="168"/>
                  </a:lnTo>
                  <a:lnTo>
                    <a:pt x="4368" y="186"/>
                  </a:lnTo>
                  <a:lnTo>
                    <a:pt x="4386" y="204"/>
                  </a:lnTo>
                  <a:lnTo>
                    <a:pt x="4410" y="216"/>
                  </a:lnTo>
                  <a:lnTo>
                    <a:pt x="4458" y="216"/>
                  </a:lnTo>
                  <a:lnTo>
                    <a:pt x="4476" y="210"/>
                  </a:lnTo>
                  <a:lnTo>
                    <a:pt x="4488" y="210"/>
                  </a:lnTo>
                  <a:lnTo>
                    <a:pt x="4476" y="216"/>
                  </a:lnTo>
                  <a:lnTo>
                    <a:pt x="4470" y="228"/>
                  </a:lnTo>
                  <a:lnTo>
                    <a:pt x="4398" y="228"/>
                  </a:lnTo>
                  <a:lnTo>
                    <a:pt x="4380" y="222"/>
                  </a:lnTo>
                  <a:lnTo>
                    <a:pt x="4350" y="222"/>
                  </a:lnTo>
                  <a:lnTo>
                    <a:pt x="4314" y="228"/>
                  </a:lnTo>
                  <a:lnTo>
                    <a:pt x="4272" y="234"/>
                  </a:lnTo>
                  <a:lnTo>
                    <a:pt x="4230" y="234"/>
                  </a:lnTo>
                  <a:lnTo>
                    <a:pt x="4218" y="240"/>
                  </a:lnTo>
                  <a:lnTo>
                    <a:pt x="4200" y="246"/>
                  </a:lnTo>
                  <a:lnTo>
                    <a:pt x="4188" y="258"/>
                  </a:lnTo>
                  <a:lnTo>
                    <a:pt x="4176" y="264"/>
                  </a:lnTo>
                  <a:lnTo>
                    <a:pt x="4170" y="270"/>
                  </a:lnTo>
                  <a:lnTo>
                    <a:pt x="4164" y="270"/>
                  </a:lnTo>
                  <a:lnTo>
                    <a:pt x="4236" y="258"/>
                  </a:lnTo>
                  <a:lnTo>
                    <a:pt x="4236" y="276"/>
                  </a:lnTo>
                  <a:lnTo>
                    <a:pt x="4296" y="258"/>
                  </a:lnTo>
                  <a:lnTo>
                    <a:pt x="4224" y="288"/>
                  </a:lnTo>
                  <a:lnTo>
                    <a:pt x="4230" y="288"/>
                  </a:lnTo>
                  <a:lnTo>
                    <a:pt x="4236" y="294"/>
                  </a:lnTo>
                  <a:lnTo>
                    <a:pt x="4248" y="300"/>
                  </a:lnTo>
                  <a:lnTo>
                    <a:pt x="4278" y="300"/>
                  </a:lnTo>
                  <a:lnTo>
                    <a:pt x="4314" y="288"/>
                  </a:lnTo>
                  <a:lnTo>
                    <a:pt x="4326" y="288"/>
                  </a:lnTo>
                  <a:lnTo>
                    <a:pt x="4344" y="282"/>
                  </a:lnTo>
                  <a:lnTo>
                    <a:pt x="4350" y="276"/>
                  </a:lnTo>
                  <a:lnTo>
                    <a:pt x="4356" y="276"/>
                  </a:lnTo>
                  <a:lnTo>
                    <a:pt x="4254" y="312"/>
                  </a:lnTo>
                  <a:lnTo>
                    <a:pt x="4188" y="312"/>
                  </a:lnTo>
                  <a:lnTo>
                    <a:pt x="4176" y="288"/>
                  </a:lnTo>
                  <a:lnTo>
                    <a:pt x="4164" y="288"/>
                  </a:lnTo>
                  <a:lnTo>
                    <a:pt x="4146" y="282"/>
                  </a:lnTo>
                  <a:lnTo>
                    <a:pt x="4110" y="282"/>
                  </a:lnTo>
                  <a:lnTo>
                    <a:pt x="4104" y="288"/>
                  </a:lnTo>
                  <a:lnTo>
                    <a:pt x="4104" y="300"/>
                  </a:lnTo>
                  <a:lnTo>
                    <a:pt x="4110" y="312"/>
                  </a:lnTo>
                  <a:lnTo>
                    <a:pt x="4110" y="318"/>
                  </a:lnTo>
                  <a:lnTo>
                    <a:pt x="4116" y="324"/>
                  </a:lnTo>
                  <a:lnTo>
                    <a:pt x="4092" y="324"/>
                  </a:lnTo>
                  <a:lnTo>
                    <a:pt x="4074" y="330"/>
                  </a:lnTo>
                  <a:lnTo>
                    <a:pt x="4032" y="330"/>
                  </a:lnTo>
                  <a:lnTo>
                    <a:pt x="4020" y="336"/>
                  </a:lnTo>
                  <a:lnTo>
                    <a:pt x="4002" y="342"/>
                  </a:lnTo>
                  <a:lnTo>
                    <a:pt x="3990" y="348"/>
                  </a:lnTo>
                  <a:lnTo>
                    <a:pt x="3972" y="354"/>
                  </a:lnTo>
                  <a:lnTo>
                    <a:pt x="3936" y="354"/>
                  </a:lnTo>
                  <a:lnTo>
                    <a:pt x="3924" y="360"/>
                  </a:lnTo>
                  <a:lnTo>
                    <a:pt x="3918" y="360"/>
                  </a:lnTo>
                  <a:lnTo>
                    <a:pt x="3924" y="360"/>
                  </a:lnTo>
                  <a:lnTo>
                    <a:pt x="3936" y="366"/>
                  </a:lnTo>
                  <a:lnTo>
                    <a:pt x="3978" y="366"/>
                  </a:lnTo>
                  <a:lnTo>
                    <a:pt x="3990" y="360"/>
                  </a:lnTo>
                  <a:lnTo>
                    <a:pt x="3996" y="354"/>
                  </a:lnTo>
                  <a:lnTo>
                    <a:pt x="3984" y="372"/>
                  </a:lnTo>
                  <a:lnTo>
                    <a:pt x="4020" y="366"/>
                  </a:lnTo>
                  <a:lnTo>
                    <a:pt x="4044" y="354"/>
                  </a:lnTo>
                  <a:lnTo>
                    <a:pt x="4044" y="372"/>
                  </a:lnTo>
                  <a:lnTo>
                    <a:pt x="4074" y="366"/>
                  </a:lnTo>
                  <a:lnTo>
                    <a:pt x="4098" y="366"/>
                  </a:lnTo>
                  <a:lnTo>
                    <a:pt x="4098" y="372"/>
                  </a:lnTo>
                  <a:lnTo>
                    <a:pt x="4104" y="378"/>
                  </a:lnTo>
                  <a:lnTo>
                    <a:pt x="4122" y="378"/>
                  </a:lnTo>
                  <a:lnTo>
                    <a:pt x="4146" y="366"/>
                  </a:lnTo>
                  <a:lnTo>
                    <a:pt x="4152" y="366"/>
                  </a:lnTo>
                  <a:lnTo>
                    <a:pt x="4164" y="360"/>
                  </a:lnTo>
                  <a:lnTo>
                    <a:pt x="4170" y="372"/>
                  </a:lnTo>
                  <a:lnTo>
                    <a:pt x="4200" y="354"/>
                  </a:lnTo>
                  <a:lnTo>
                    <a:pt x="4206" y="360"/>
                  </a:lnTo>
                  <a:lnTo>
                    <a:pt x="4212" y="372"/>
                  </a:lnTo>
                  <a:lnTo>
                    <a:pt x="4224" y="372"/>
                  </a:lnTo>
                  <a:lnTo>
                    <a:pt x="4236" y="366"/>
                  </a:lnTo>
                  <a:lnTo>
                    <a:pt x="4242" y="360"/>
                  </a:lnTo>
                  <a:lnTo>
                    <a:pt x="4248" y="360"/>
                  </a:lnTo>
                  <a:lnTo>
                    <a:pt x="4254" y="366"/>
                  </a:lnTo>
                  <a:lnTo>
                    <a:pt x="4266" y="372"/>
                  </a:lnTo>
                  <a:lnTo>
                    <a:pt x="4284" y="372"/>
                  </a:lnTo>
                  <a:lnTo>
                    <a:pt x="4290" y="366"/>
                  </a:lnTo>
                  <a:lnTo>
                    <a:pt x="4290" y="360"/>
                  </a:lnTo>
                  <a:lnTo>
                    <a:pt x="4284" y="354"/>
                  </a:lnTo>
                  <a:lnTo>
                    <a:pt x="4338" y="372"/>
                  </a:lnTo>
                  <a:lnTo>
                    <a:pt x="4344" y="378"/>
                  </a:lnTo>
                  <a:lnTo>
                    <a:pt x="4350" y="390"/>
                  </a:lnTo>
                  <a:lnTo>
                    <a:pt x="4374" y="390"/>
                  </a:lnTo>
                  <a:lnTo>
                    <a:pt x="4410" y="378"/>
                  </a:lnTo>
                  <a:lnTo>
                    <a:pt x="4440" y="372"/>
                  </a:lnTo>
                  <a:lnTo>
                    <a:pt x="4476" y="372"/>
                  </a:lnTo>
                  <a:lnTo>
                    <a:pt x="4494" y="366"/>
                  </a:lnTo>
                  <a:lnTo>
                    <a:pt x="4506" y="360"/>
                  </a:lnTo>
                  <a:lnTo>
                    <a:pt x="4524" y="342"/>
                  </a:lnTo>
                  <a:lnTo>
                    <a:pt x="4464" y="342"/>
                  </a:lnTo>
                  <a:lnTo>
                    <a:pt x="4470" y="336"/>
                  </a:lnTo>
                  <a:lnTo>
                    <a:pt x="4470" y="330"/>
                  </a:lnTo>
                  <a:lnTo>
                    <a:pt x="4416" y="330"/>
                  </a:lnTo>
                  <a:lnTo>
                    <a:pt x="4362" y="318"/>
                  </a:lnTo>
                  <a:lnTo>
                    <a:pt x="4380" y="300"/>
                  </a:lnTo>
                  <a:lnTo>
                    <a:pt x="4440" y="318"/>
                  </a:lnTo>
                  <a:lnTo>
                    <a:pt x="4452" y="318"/>
                  </a:lnTo>
                  <a:lnTo>
                    <a:pt x="4488" y="312"/>
                  </a:lnTo>
                  <a:lnTo>
                    <a:pt x="4566" y="312"/>
                  </a:lnTo>
                  <a:lnTo>
                    <a:pt x="4578" y="300"/>
                  </a:lnTo>
                  <a:lnTo>
                    <a:pt x="4578" y="288"/>
                  </a:lnTo>
                  <a:lnTo>
                    <a:pt x="4584" y="288"/>
                  </a:lnTo>
                  <a:lnTo>
                    <a:pt x="4590" y="282"/>
                  </a:lnTo>
                  <a:lnTo>
                    <a:pt x="4608" y="282"/>
                  </a:lnTo>
                  <a:lnTo>
                    <a:pt x="4626" y="276"/>
                  </a:lnTo>
                  <a:lnTo>
                    <a:pt x="4662" y="276"/>
                  </a:lnTo>
                  <a:lnTo>
                    <a:pt x="4680" y="270"/>
                  </a:lnTo>
                  <a:lnTo>
                    <a:pt x="4710" y="270"/>
                  </a:lnTo>
                  <a:lnTo>
                    <a:pt x="4722" y="264"/>
                  </a:lnTo>
                  <a:lnTo>
                    <a:pt x="4728" y="264"/>
                  </a:lnTo>
                  <a:lnTo>
                    <a:pt x="4704" y="246"/>
                  </a:lnTo>
                  <a:lnTo>
                    <a:pt x="4746" y="246"/>
                  </a:lnTo>
                  <a:lnTo>
                    <a:pt x="4770" y="240"/>
                  </a:lnTo>
                  <a:lnTo>
                    <a:pt x="4782" y="234"/>
                  </a:lnTo>
                  <a:lnTo>
                    <a:pt x="4776" y="228"/>
                  </a:lnTo>
                  <a:lnTo>
                    <a:pt x="4770" y="228"/>
                  </a:lnTo>
                  <a:lnTo>
                    <a:pt x="4758" y="222"/>
                  </a:lnTo>
                  <a:lnTo>
                    <a:pt x="4746" y="222"/>
                  </a:lnTo>
                  <a:lnTo>
                    <a:pt x="4734" y="216"/>
                  </a:lnTo>
                  <a:lnTo>
                    <a:pt x="4686" y="216"/>
                  </a:lnTo>
                  <a:lnTo>
                    <a:pt x="4674" y="210"/>
                  </a:lnTo>
                  <a:lnTo>
                    <a:pt x="4662" y="210"/>
                  </a:lnTo>
                  <a:lnTo>
                    <a:pt x="4662" y="204"/>
                  </a:lnTo>
                  <a:lnTo>
                    <a:pt x="4674" y="198"/>
                  </a:lnTo>
                  <a:lnTo>
                    <a:pt x="4686" y="198"/>
                  </a:lnTo>
                  <a:lnTo>
                    <a:pt x="4704" y="192"/>
                  </a:lnTo>
                  <a:lnTo>
                    <a:pt x="4716" y="186"/>
                  </a:lnTo>
                  <a:lnTo>
                    <a:pt x="4764" y="186"/>
                  </a:lnTo>
                  <a:lnTo>
                    <a:pt x="4782" y="192"/>
                  </a:lnTo>
                  <a:lnTo>
                    <a:pt x="4860" y="192"/>
                  </a:lnTo>
                  <a:lnTo>
                    <a:pt x="4878" y="186"/>
                  </a:lnTo>
                  <a:lnTo>
                    <a:pt x="4902" y="186"/>
                  </a:lnTo>
                  <a:lnTo>
                    <a:pt x="4896" y="180"/>
                  </a:lnTo>
                  <a:lnTo>
                    <a:pt x="4878" y="180"/>
                  </a:lnTo>
                  <a:lnTo>
                    <a:pt x="4866" y="174"/>
                  </a:lnTo>
                  <a:lnTo>
                    <a:pt x="4872" y="168"/>
                  </a:lnTo>
                  <a:lnTo>
                    <a:pt x="4902" y="162"/>
                  </a:lnTo>
                  <a:lnTo>
                    <a:pt x="4944" y="168"/>
                  </a:lnTo>
                  <a:lnTo>
                    <a:pt x="4974" y="174"/>
                  </a:lnTo>
                  <a:lnTo>
                    <a:pt x="4986" y="174"/>
                  </a:lnTo>
                  <a:lnTo>
                    <a:pt x="4992" y="168"/>
                  </a:lnTo>
                  <a:lnTo>
                    <a:pt x="4992" y="150"/>
                  </a:lnTo>
                  <a:lnTo>
                    <a:pt x="5070" y="156"/>
                  </a:lnTo>
                  <a:lnTo>
                    <a:pt x="5070" y="132"/>
                  </a:lnTo>
                  <a:lnTo>
                    <a:pt x="5082" y="132"/>
                  </a:lnTo>
                  <a:lnTo>
                    <a:pt x="5094" y="138"/>
                  </a:lnTo>
                  <a:lnTo>
                    <a:pt x="5112" y="138"/>
                  </a:lnTo>
                  <a:lnTo>
                    <a:pt x="5136" y="126"/>
                  </a:lnTo>
                  <a:lnTo>
                    <a:pt x="5148" y="126"/>
                  </a:lnTo>
                  <a:lnTo>
                    <a:pt x="5154" y="120"/>
                  </a:lnTo>
                  <a:lnTo>
                    <a:pt x="5172" y="120"/>
                  </a:lnTo>
                  <a:lnTo>
                    <a:pt x="5208" y="114"/>
                  </a:lnTo>
                  <a:lnTo>
                    <a:pt x="5256" y="102"/>
                  </a:lnTo>
                  <a:lnTo>
                    <a:pt x="5298" y="96"/>
                  </a:lnTo>
                  <a:lnTo>
                    <a:pt x="5322" y="90"/>
                  </a:lnTo>
                  <a:lnTo>
                    <a:pt x="5340" y="90"/>
                  </a:lnTo>
                  <a:lnTo>
                    <a:pt x="5346" y="84"/>
                  </a:lnTo>
                  <a:lnTo>
                    <a:pt x="5238" y="84"/>
                  </a:lnTo>
                  <a:lnTo>
                    <a:pt x="5214" y="96"/>
                  </a:lnTo>
                  <a:lnTo>
                    <a:pt x="5142" y="96"/>
                  </a:lnTo>
                  <a:lnTo>
                    <a:pt x="5226" y="90"/>
                  </a:lnTo>
                  <a:lnTo>
                    <a:pt x="5220" y="78"/>
                  </a:lnTo>
                  <a:lnTo>
                    <a:pt x="5268" y="84"/>
                  </a:lnTo>
                  <a:lnTo>
                    <a:pt x="5274" y="78"/>
                  </a:lnTo>
                  <a:lnTo>
                    <a:pt x="5286" y="72"/>
                  </a:lnTo>
                  <a:lnTo>
                    <a:pt x="5358" y="72"/>
                  </a:lnTo>
                  <a:lnTo>
                    <a:pt x="5406" y="66"/>
                  </a:lnTo>
                  <a:lnTo>
                    <a:pt x="5454" y="66"/>
                  </a:lnTo>
                  <a:lnTo>
                    <a:pt x="5484" y="60"/>
                  </a:lnTo>
                  <a:lnTo>
                    <a:pt x="5496" y="60"/>
                  </a:lnTo>
                  <a:lnTo>
                    <a:pt x="5514" y="54"/>
                  </a:lnTo>
                  <a:lnTo>
                    <a:pt x="5532" y="54"/>
                  </a:lnTo>
                  <a:lnTo>
                    <a:pt x="5550" y="48"/>
                  </a:lnTo>
                  <a:lnTo>
                    <a:pt x="5562" y="42"/>
                  </a:lnTo>
                  <a:lnTo>
                    <a:pt x="5574" y="42"/>
                  </a:lnTo>
                  <a:lnTo>
                    <a:pt x="5574" y="36"/>
                  </a:lnTo>
                  <a:close/>
                  <a:moveTo>
                    <a:pt x="4032" y="966"/>
                  </a:moveTo>
                  <a:lnTo>
                    <a:pt x="4086" y="966"/>
                  </a:lnTo>
                  <a:lnTo>
                    <a:pt x="4134" y="942"/>
                  </a:lnTo>
                  <a:lnTo>
                    <a:pt x="4140" y="930"/>
                  </a:lnTo>
                  <a:lnTo>
                    <a:pt x="4134" y="918"/>
                  </a:lnTo>
                  <a:lnTo>
                    <a:pt x="4134" y="912"/>
                  </a:lnTo>
                  <a:lnTo>
                    <a:pt x="4122" y="906"/>
                  </a:lnTo>
                  <a:lnTo>
                    <a:pt x="4074" y="906"/>
                  </a:lnTo>
                  <a:lnTo>
                    <a:pt x="4062" y="912"/>
                  </a:lnTo>
                  <a:lnTo>
                    <a:pt x="4050" y="912"/>
                  </a:lnTo>
                  <a:lnTo>
                    <a:pt x="4026" y="924"/>
                  </a:lnTo>
                  <a:lnTo>
                    <a:pt x="4014" y="936"/>
                  </a:lnTo>
                  <a:lnTo>
                    <a:pt x="4002" y="942"/>
                  </a:lnTo>
                  <a:lnTo>
                    <a:pt x="4002" y="954"/>
                  </a:lnTo>
                  <a:lnTo>
                    <a:pt x="4014" y="960"/>
                  </a:lnTo>
                  <a:lnTo>
                    <a:pt x="4032" y="966"/>
                  </a:lnTo>
                  <a:close/>
                  <a:moveTo>
                    <a:pt x="4014" y="840"/>
                  </a:moveTo>
                  <a:lnTo>
                    <a:pt x="4002" y="840"/>
                  </a:lnTo>
                  <a:lnTo>
                    <a:pt x="3990" y="846"/>
                  </a:lnTo>
                  <a:lnTo>
                    <a:pt x="3984" y="852"/>
                  </a:lnTo>
                  <a:lnTo>
                    <a:pt x="3972" y="852"/>
                  </a:lnTo>
                  <a:lnTo>
                    <a:pt x="3990" y="852"/>
                  </a:lnTo>
                  <a:lnTo>
                    <a:pt x="4008" y="846"/>
                  </a:lnTo>
                  <a:lnTo>
                    <a:pt x="4026" y="846"/>
                  </a:lnTo>
                  <a:lnTo>
                    <a:pt x="4044" y="840"/>
                  </a:lnTo>
                  <a:lnTo>
                    <a:pt x="4050" y="834"/>
                  </a:lnTo>
                  <a:lnTo>
                    <a:pt x="4056" y="834"/>
                  </a:lnTo>
                  <a:lnTo>
                    <a:pt x="4068" y="822"/>
                  </a:lnTo>
                  <a:lnTo>
                    <a:pt x="4050" y="822"/>
                  </a:lnTo>
                  <a:lnTo>
                    <a:pt x="4044" y="828"/>
                  </a:lnTo>
                  <a:lnTo>
                    <a:pt x="4032" y="828"/>
                  </a:lnTo>
                  <a:lnTo>
                    <a:pt x="4020" y="834"/>
                  </a:lnTo>
                  <a:lnTo>
                    <a:pt x="4014" y="840"/>
                  </a:lnTo>
                  <a:close/>
                  <a:moveTo>
                    <a:pt x="4122" y="822"/>
                  </a:moveTo>
                  <a:lnTo>
                    <a:pt x="4104" y="822"/>
                  </a:lnTo>
                  <a:lnTo>
                    <a:pt x="4098" y="828"/>
                  </a:lnTo>
                  <a:lnTo>
                    <a:pt x="4098" y="840"/>
                  </a:lnTo>
                  <a:lnTo>
                    <a:pt x="4104" y="846"/>
                  </a:lnTo>
                  <a:lnTo>
                    <a:pt x="4110" y="840"/>
                  </a:lnTo>
                  <a:lnTo>
                    <a:pt x="4116" y="840"/>
                  </a:lnTo>
                  <a:lnTo>
                    <a:pt x="4128" y="828"/>
                  </a:lnTo>
                  <a:lnTo>
                    <a:pt x="4122" y="822"/>
                  </a:lnTo>
                  <a:close/>
                  <a:moveTo>
                    <a:pt x="3528" y="1062"/>
                  </a:moveTo>
                  <a:lnTo>
                    <a:pt x="3522" y="1062"/>
                  </a:lnTo>
                  <a:lnTo>
                    <a:pt x="3504" y="1080"/>
                  </a:lnTo>
                  <a:lnTo>
                    <a:pt x="3504" y="1086"/>
                  </a:lnTo>
                  <a:lnTo>
                    <a:pt x="3510" y="1092"/>
                  </a:lnTo>
                  <a:lnTo>
                    <a:pt x="3528" y="1092"/>
                  </a:lnTo>
                  <a:lnTo>
                    <a:pt x="3534" y="1086"/>
                  </a:lnTo>
                  <a:lnTo>
                    <a:pt x="3540" y="1074"/>
                  </a:lnTo>
                  <a:lnTo>
                    <a:pt x="3540" y="1068"/>
                  </a:lnTo>
                  <a:lnTo>
                    <a:pt x="3534" y="1062"/>
                  </a:lnTo>
                  <a:lnTo>
                    <a:pt x="3528" y="1062"/>
                  </a:lnTo>
                  <a:close/>
                  <a:moveTo>
                    <a:pt x="3588" y="1062"/>
                  </a:moveTo>
                  <a:lnTo>
                    <a:pt x="3582" y="1062"/>
                  </a:lnTo>
                  <a:lnTo>
                    <a:pt x="3576" y="1068"/>
                  </a:lnTo>
                  <a:lnTo>
                    <a:pt x="3576" y="1080"/>
                  </a:lnTo>
                  <a:lnTo>
                    <a:pt x="3582" y="1086"/>
                  </a:lnTo>
                  <a:lnTo>
                    <a:pt x="3594" y="1086"/>
                  </a:lnTo>
                  <a:lnTo>
                    <a:pt x="3600" y="1080"/>
                  </a:lnTo>
                  <a:lnTo>
                    <a:pt x="3600" y="1068"/>
                  </a:lnTo>
                  <a:lnTo>
                    <a:pt x="3588" y="1062"/>
                  </a:lnTo>
                  <a:close/>
                  <a:moveTo>
                    <a:pt x="3756" y="1242"/>
                  </a:moveTo>
                  <a:lnTo>
                    <a:pt x="3744" y="1248"/>
                  </a:lnTo>
                  <a:lnTo>
                    <a:pt x="3744" y="1260"/>
                  </a:lnTo>
                  <a:lnTo>
                    <a:pt x="3750" y="1266"/>
                  </a:lnTo>
                  <a:lnTo>
                    <a:pt x="3762" y="1272"/>
                  </a:lnTo>
                  <a:lnTo>
                    <a:pt x="3768" y="1272"/>
                  </a:lnTo>
                  <a:lnTo>
                    <a:pt x="3786" y="1254"/>
                  </a:lnTo>
                  <a:lnTo>
                    <a:pt x="3786" y="1242"/>
                  </a:lnTo>
                  <a:lnTo>
                    <a:pt x="3780" y="1236"/>
                  </a:lnTo>
                  <a:lnTo>
                    <a:pt x="3768" y="1236"/>
                  </a:lnTo>
                  <a:lnTo>
                    <a:pt x="3756" y="1242"/>
                  </a:lnTo>
                  <a:close/>
                  <a:moveTo>
                    <a:pt x="3984" y="2532"/>
                  </a:moveTo>
                  <a:lnTo>
                    <a:pt x="3948" y="2520"/>
                  </a:lnTo>
                  <a:lnTo>
                    <a:pt x="3942" y="2514"/>
                  </a:lnTo>
                  <a:lnTo>
                    <a:pt x="3936" y="2514"/>
                  </a:lnTo>
                  <a:lnTo>
                    <a:pt x="3924" y="2526"/>
                  </a:lnTo>
                  <a:lnTo>
                    <a:pt x="3930" y="2532"/>
                  </a:lnTo>
                  <a:lnTo>
                    <a:pt x="3942" y="2538"/>
                  </a:lnTo>
                  <a:lnTo>
                    <a:pt x="3948" y="2544"/>
                  </a:lnTo>
                  <a:lnTo>
                    <a:pt x="3954" y="2544"/>
                  </a:lnTo>
                  <a:lnTo>
                    <a:pt x="3960" y="2550"/>
                  </a:lnTo>
                  <a:lnTo>
                    <a:pt x="3996" y="2550"/>
                  </a:lnTo>
                  <a:lnTo>
                    <a:pt x="4008" y="2556"/>
                  </a:lnTo>
                  <a:lnTo>
                    <a:pt x="4020" y="2556"/>
                  </a:lnTo>
                  <a:lnTo>
                    <a:pt x="4038" y="2538"/>
                  </a:lnTo>
                  <a:lnTo>
                    <a:pt x="4008" y="2538"/>
                  </a:lnTo>
                  <a:lnTo>
                    <a:pt x="3984" y="2532"/>
                  </a:lnTo>
                  <a:close/>
                  <a:moveTo>
                    <a:pt x="4098" y="2280"/>
                  </a:moveTo>
                  <a:lnTo>
                    <a:pt x="4092" y="2280"/>
                  </a:lnTo>
                  <a:lnTo>
                    <a:pt x="4086" y="2274"/>
                  </a:lnTo>
                  <a:lnTo>
                    <a:pt x="4050" y="2274"/>
                  </a:lnTo>
                  <a:lnTo>
                    <a:pt x="4032" y="2268"/>
                  </a:lnTo>
                  <a:lnTo>
                    <a:pt x="3996" y="2268"/>
                  </a:lnTo>
                  <a:lnTo>
                    <a:pt x="4002" y="2274"/>
                  </a:lnTo>
                  <a:lnTo>
                    <a:pt x="4008" y="2274"/>
                  </a:lnTo>
                  <a:lnTo>
                    <a:pt x="4014" y="2280"/>
                  </a:lnTo>
                  <a:lnTo>
                    <a:pt x="4026" y="2286"/>
                  </a:lnTo>
                  <a:lnTo>
                    <a:pt x="4032" y="2286"/>
                  </a:lnTo>
                  <a:lnTo>
                    <a:pt x="4032" y="2304"/>
                  </a:lnTo>
                  <a:lnTo>
                    <a:pt x="4044" y="2304"/>
                  </a:lnTo>
                  <a:lnTo>
                    <a:pt x="4080" y="2310"/>
                  </a:lnTo>
                  <a:lnTo>
                    <a:pt x="4128" y="2316"/>
                  </a:lnTo>
                  <a:lnTo>
                    <a:pt x="4164" y="2316"/>
                  </a:lnTo>
                  <a:lnTo>
                    <a:pt x="4170" y="2310"/>
                  </a:lnTo>
                  <a:lnTo>
                    <a:pt x="4170" y="2304"/>
                  </a:lnTo>
                  <a:lnTo>
                    <a:pt x="4164" y="2304"/>
                  </a:lnTo>
                  <a:lnTo>
                    <a:pt x="4152" y="2292"/>
                  </a:lnTo>
                  <a:lnTo>
                    <a:pt x="4128" y="2286"/>
                  </a:lnTo>
                  <a:lnTo>
                    <a:pt x="4098" y="2280"/>
                  </a:lnTo>
                  <a:close/>
                  <a:moveTo>
                    <a:pt x="4194" y="2550"/>
                  </a:moveTo>
                  <a:lnTo>
                    <a:pt x="4164" y="2550"/>
                  </a:lnTo>
                  <a:lnTo>
                    <a:pt x="4152" y="2556"/>
                  </a:lnTo>
                  <a:lnTo>
                    <a:pt x="4146" y="2562"/>
                  </a:lnTo>
                  <a:lnTo>
                    <a:pt x="4182" y="2526"/>
                  </a:lnTo>
                  <a:lnTo>
                    <a:pt x="4176" y="2520"/>
                  </a:lnTo>
                  <a:lnTo>
                    <a:pt x="4152" y="2520"/>
                  </a:lnTo>
                  <a:lnTo>
                    <a:pt x="4140" y="2526"/>
                  </a:lnTo>
                  <a:lnTo>
                    <a:pt x="4128" y="2538"/>
                  </a:lnTo>
                  <a:lnTo>
                    <a:pt x="4104" y="2574"/>
                  </a:lnTo>
                  <a:lnTo>
                    <a:pt x="4164" y="2568"/>
                  </a:lnTo>
                  <a:lnTo>
                    <a:pt x="4176" y="2568"/>
                  </a:lnTo>
                  <a:lnTo>
                    <a:pt x="4182" y="2562"/>
                  </a:lnTo>
                  <a:lnTo>
                    <a:pt x="4194" y="2562"/>
                  </a:lnTo>
                  <a:lnTo>
                    <a:pt x="4200" y="2556"/>
                  </a:lnTo>
                  <a:lnTo>
                    <a:pt x="4200" y="2550"/>
                  </a:lnTo>
                  <a:lnTo>
                    <a:pt x="4194" y="2550"/>
                  </a:lnTo>
                  <a:close/>
                  <a:moveTo>
                    <a:pt x="4590" y="1962"/>
                  </a:moveTo>
                  <a:lnTo>
                    <a:pt x="4578" y="1974"/>
                  </a:lnTo>
                  <a:lnTo>
                    <a:pt x="4578" y="1980"/>
                  </a:lnTo>
                  <a:lnTo>
                    <a:pt x="4572" y="1986"/>
                  </a:lnTo>
                  <a:lnTo>
                    <a:pt x="4566" y="1986"/>
                  </a:lnTo>
                  <a:lnTo>
                    <a:pt x="4554" y="1974"/>
                  </a:lnTo>
                  <a:lnTo>
                    <a:pt x="4554" y="1962"/>
                  </a:lnTo>
                  <a:lnTo>
                    <a:pt x="4566" y="1962"/>
                  </a:lnTo>
                  <a:lnTo>
                    <a:pt x="4572" y="1956"/>
                  </a:lnTo>
                  <a:lnTo>
                    <a:pt x="4566" y="1932"/>
                  </a:lnTo>
                  <a:lnTo>
                    <a:pt x="4536" y="1926"/>
                  </a:lnTo>
                  <a:lnTo>
                    <a:pt x="4530" y="1926"/>
                  </a:lnTo>
                  <a:lnTo>
                    <a:pt x="4524" y="1932"/>
                  </a:lnTo>
                  <a:lnTo>
                    <a:pt x="4512" y="1938"/>
                  </a:lnTo>
                  <a:lnTo>
                    <a:pt x="4494" y="1944"/>
                  </a:lnTo>
                  <a:lnTo>
                    <a:pt x="4470" y="1956"/>
                  </a:lnTo>
                  <a:lnTo>
                    <a:pt x="4464" y="1962"/>
                  </a:lnTo>
                  <a:lnTo>
                    <a:pt x="4458" y="1962"/>
                  </a:lnTo>
                  <a:lnTo>
                    <a:pt x="4446" y="1968"/>
                  </a:lnTo>
                  <a:lnTo>
                    <a:pt x="4434" y="1968"/>
                  </a:lnTo>
                  <a:lnTo>
                    <a:pt x="4416" y="1974"/>
                  </a:lnTo>
                  <a:lnTo>
                    <a:pt x="4404" y="1974"/>
                  </a:lnTo>
                  <a:lnTo>
                    <a:pt x="4374" y="1998"/>
                  </a:lnTo>
                  <a:lnTo>
                    <a:pt x="4386" y="1974"/>
                  </a:lnTo>
                  <a:lnTo>
                    <a:pt x="4362" y="1956"/>
                  </a:lnTo>
                  <a:lnTo>
                    <a:pt x="4398" y="1968"/>
                  </a:lnTo>
                  <a:lnTo>
                    <a:pt x="4410" y="1956"/>
                  </a:lnTo>
                  <a:lnTo>
                    <a:pt x="4440" y="1950"/>
                  </a:lnTo>
                  <a:lnTo>
                    <a:pt x="4440" y="1932"/>
                  </a:lnTo>
                  <a:lnTo>
                    <a:pt x="4494" y="1932"/>
                  </a:lnTo>
                  <a:lnTo>
                    <a:pt x="4518" y="1920"/>
                  </a:lnTo>
                  <a:lnTo>
                    <a:pt x="4524" y="1914"/>
                  </a:lnTo>
                  <a:lnTo>
                    <a:pt x="4536" y="1908"/>
                  </a:lnTo>
                  <a:lnTo>
                    <a:pt x="4608" y="1908"/>
                  </a:lnTo>
                  <a:lnTo>
                    <a:pt x="4602" y="1902"/>
                  </a:lnTo>
                  <a:lnTo>
                    <a:pt x="4596" y="1902"/>
                  </a:lnTo>
                  <a:lnTo>
                    <a:pt x="4584" y="1896"/>
                  </a:lnTo>
                  <a:lnTo>
                    <a:pt x="4578" y="1890"/>
                  </a:lnTo>
                  <a:lnTo>
                    <a:pt x="4578" y="1866"/>
                  </a:lnTo>
                  <a:lnTo>
                    <a:pt x="4572" y="1866"/>
                  </a:lnTo>
                  <a:lnTo>
                    <a:pt x="4566" y="1872"/>
                  </a:lnTo>
                  <a:lnTo>
                    <a:pt x="4542" y="1872"/>
                  </a:lnTo>
                  <a:lnTo>
                    <a:pt x="4530" y="1878"/>
                  </a:lnTo>
                  <a:lnTo>
                    <a:pt x="4518" y="1878"/>
                  </a:lnTo>
                  <a:lnTo>
                    <a:pt x="4518" y="1866"/>
                  </a:lnTo>
                  <a:lnTo>
                    <a:pt x="4512" y="1860"/>
                  </a:lnTo>
                  <a:lnTo>
                    <a:pt x="4452" y="1878"/>
                  </a:lnTo>
                  <a:lnTo>
                    <a:pt x="4458" y="1848"/>
                  </a:lnTo>
                  <a:lnTo>
                    <a:pt x="4410" y="1860"/>
                  </a:lnTo>
                  <a:lnTo>
                    <a:pt x="4416" y="1854"/>
                  </a:lnTo>
                  <a:lnTo>
                    <a:pt x="4422" y="1842"/>
                  </a:lnTo>
                  <a:lnTo>
                    <a:pt x="4440" y="1824"/>
                  </a:lnTo>
                  <a:lnTo>
                    <a:pt x="4446" y="1812"/>
                  </a:lnTo>
                  <a:lnTo>
                    <a:pt x="4446" y="1800"/>
                  </a:lnTo>
                  <a:lnTo>
                    <a:pt x="4434" y="1800"/>
                  </a:lnTo>
                  <a:lnTo>
                    <a:pt x="4422" y="1794"/>
                  </a:lnTo>
                  <a:lnTo>
                    <a:pt x="4398" y="1794"/>
                  </a:lnTo>
                  <a:lnTo>
                    <a:pt x="4404" y="1770"/>
                  </a:lnTo>
                  <a:lnTo>
                    <a:pt x="4368" y="1770"/>
                  </a:lnTo>
                  <a:lnTo>
                    <a:pt x="4380" y="1752"/>
                  </a:lnTo>
                  <a:lnTo>
                    <a:pt x="4356" y="1728"/>
                  </a:lnTo>
                  <a:lnTo>
                    <a:pt x="4368" y="1728"/>
                  </a:lnTo>
                  <a:lnTo>
                    <a:pt x="4380" y="1734"/>
                  </a:lnTo>
                  <a:lnTo>
                    <a:pt x="4404" y="1734"/>
                  </a:lnTo>
                  <a:lnTo>
                    <a:pt x="4410" y="1728"/>
                  </a:lnTo>
                  <a:lnTo>
                    <a:pt x="4422" y="1722"/>
                  </a:lnTo>
                  <a:lnTo>
                    <a:pt x="4434" y="1710"/>
                  </a:lnTo>
                  <a:lnTo>
                    <a:pt x="4440" y="1710"/>
                  </a:lnTo>
                  <a:lnTo>
                    <a:pt x="4398" y="1686"/>
                  </a:lnTo>
                  <a:lnTo>
                    <a:pt x="4446" y="1656"/>
                  </a:lnTo>
                  <a:lnTo>
                    <a:pt x="4398" y="1632"/>
                  </a:lnTo>
                  <a:lnTo>
                    <a:pt x="4350" y="1638"/>
                  </a:lnTo>
                  <a:lnTo>
                    <a:pt x="4404" y="1614"/>
                  </a:lnTo>
                  <a:lnTo>
                    <a:pt x="4368" y="1608"/>
                  </a:lnTo>
                  <a:lnTo>
                    <a:pt x="4410" y="1584"/>
                  </a:lnTo>
                  <a:lnTo>
                    <a:pt x="4404" y="1560"/>
                  </a:lnTo>
                  <a:lnTo>
                    <a:pt x="4374" y="1560"/>
                  </a:lnTo>
                  <a:lnTo>
                    <a:pt x="4380" y="1554"/>
                  </a:lnTo>
                  <a:lnTo>
                    <a:pt x="4392" y="1530"/>
                  </a:lnTo>
                  <a:lnTo>
                    <a:pt x="4374" y="1494"/>
                  </a:lnTo>
                  <a:lnTo>
                    <a:pt x="4362" y="1494"/>
                  </a:lnTo>
                  <a:lnTo>
                    <a:pt x="4374" y="1470"/>
                  </a:lnTo>
                  <a:lnTo>
                    <a:pt x="4362" y="1476"/>
                  </a:lnTo>
                  <a:lnTo>
                    <a:pt x="4356" y="1482"/>
                  </a:lnTo>
                  <a:lnTo>
                    <a:pt x="4344" y="1488"/>
                  </a:lnTo>
                  <a:lnTo>
                    <a:pt x="4332" y="1500"/>
                  </a:lnTo>
                  <a:lnTo>
                    <a:pt x="4332" y="1518"/>
                  </a:lnTo>
                  <a:lnTo>
                    <a:pt x="4302" y="1506"/>
                  </a:lnTo>
                  <a:lnTo>
                    <a:pt x="4308" y="1542"/>
                  </a:lnTo>
                  <a:lnTo>
                    <a:pt x="4284" y="1542"/>
                  </a:lnTo>
                  <a:lnTo>
                    <a:pt x="4272" y="1560"/>
                  </a:lnTo>
                  <a:lnTo>
                    <a:pt x="4278" y="1572"/>
                  </a:lnTo>
                  <a:lnTo>
                    <a:pt x="4254" y="1572"/>
                  </a:lnTo>
                  <a:lnTo>
                    <a:pt x="4230" y="1614"/>
                  </a:lnTo>
                  <a:lnTo>
                    <a:pt x="4218" y="1614"/>
                  </a:lnTo>
                  <a:lnTo>
                    <a:pt x="4236" y="1578"/>
                  </a:lnTo>
                  <a:lnTo>
                    <a:pt x="4224" y="1566"/>
                  </a:lnTo>
                  <a:lnTo>
                    <a:pt x="4212" y="1566"/>
                  </a:lnTo>
                  <a:lnTo>
                    <a:pt x="4194" y="1584"/>
                  </a:lnTo>
                  <a:lnTo>
                    <a:pt x="4182" y="1590"/>
                  </a:lnTo>
                  <a:lnTo>
                    <a:pt x="4176" y="1596"/>
                  </a:lnTo>
                  <a:lnTo>
                    <a:pt x="4164" y="1602"/>
                  </a:lnTo>
                  <a:lnTo>
                    <a:pt x="4158" y="1608"/>
                  </a:lnTo>
                  <a:lnTo>
                    <a:pt x="4146" y="1614"/>
                  </a:lnTo>
                  <a:lnTo>
                    <a:pt x="4140" y="1620"/>
                  </a:lnTo>
                  <a:lnTo>
                    <a:pt x="4116" y="1632"/>
                  </a:lnTo>
                  <a:lnTo>
                    <a:pt x="4110" y="1638"/>
                  </a:lnTo>
                  <a:lnTo>
                    <a:pt x="4116" y="1614"/>
                  </a:lnTo>
                  <a:lnTo>
                    <a:pt x="4116" y="1596"/>
                  </a:lnTo>
                  <a:lnTo>
                    <a:pt x="4080" y="1632"/>
                  </a:lnTo>
                  <a:lnTo>
                    <a:pt x="4014" y="1644"/>
                  </a:lnTo>
                  <a:lnTo>
                    <a:pt x="4074" y="1626"/>
                  </a:lnTo>
                  <a:lnTo>
                    <a:pt x="4080" y="1620"/>
                  </a:lnTo>
                  <a:lnTo>
                    <a:pt x="4092" y="1596"/>
                  </a:lnTo>
                  <a:lnTo>
                    <a:pt x="4098" y="1590"/>
                  </a:lnTo>
                  <a:lnTo>
                    <a:pt x="4098" y="1578"/>
                  </a:lnTo>
                  <a:lnTo>
                    <a:pt x="4092" y="1572"/>
                  </a:lnTo>
                  <a:lnTo>
                    <a:pt x="4050" y="1572"/>
                  </a:lnTo>
                  <a:lnTo>
                    <a:pt x="4038" y="1578"/>
                  </a:lnTo>
                  <a:lnTo>
                    <a:pt x="4032" y="1578"/>
                  </a:lnTo>
                  <a:lnTo>
                    <a:pt x="4020" y="1584"/>
                  </a:lnTo>
                  <a:lnTo>
                    <a:pt x="4002" y="1584"/>
                  </a:lnTo>
                  <a:lnTo>
                    <a:pt x="4002" y="1578"/>
                  </a:lnTo>
                  <a:lnTo>
                    <a:pt x="4008" y="1572"/>
                  </a:lnTo>
                  <a:lnTo>
                    <a:pt x="4020" y="1566"/>
                  </a:lnTo>
                  <a:lnTo>
                    <a:pt x="4026" y="1560"/>
                  </a:lnTo>
                  <a:lnTo>
                    <a:pt x="4032" y="1560"/>
                  </a:lnTo>
                  <a:lnTo>
                    <a:pt x="4032" y="1572"/>
                  </a:lnTo>
                  <a:lnTo>
                    <a:pt x="4050" y="1560"/>
                  </a:lnTo>
                  <a:lnTo>
                    <a:pt x="4044" y="1536"/>
                  </a:lnTo>
                  <a:lnTo>
                    <a:pt x="4050" y="1530"/>
                  </a:lnTo>
                  <a:lnTo>
                    <a:pt x="4062" y="1524"/>
                  </a:lnTo>
                  <a:lnTo>
                    <a:pt x="4074" y="1512"/>
                  </a:lnTo>
                  <a:lnTo>
                    <a:pt x="4074" y="1506"/>
                  </a:lnTo>
                  <a:lnTo>
                    <a:pt x="4068" y="1500"/>
                  </a:lnTo>
                  <a:lnTo>
                    <a:pt x="4056" y="1494"/>
                  </a:lnTo>
                  <a:lnTo>
                    <a:pt x="4044" y="1494"/>
                  </a:lnTo>
                  <a:lnTo>
                    <a:pt x="4032" y="1488"/>
                  </a:lnTo>
                  <a:lnTo>
                    <a:pt x="4014" y="1488"/>
                  </a:lnTo>
                  <a:lnTo>
                    <a:pt x="4044" y="1488"/>
                  </a:lnTo>
                  <a:lnTo>
                    <a:pt x="4056" y="1482"/>
                  </a:lnTo>
                  <a:lnTo>
                    <a:pt x="4074" y="1482"/>
                  </a:lnTo>
                  <a:lnTo>
                    <a:pt x="4086" y="1470"/>
                  </a:lnTo>
                  <a:lnTo>
                    <a:pt x="4098" y="1446"/>
                  </a:lnTo>
                  <a:lnTo>
                    <a:pt x="4104" y="1440"/>
                  </a:lnTo>
                  <a:lnTo>
                    <a:pt x="4110" y="1440"/>
                  </a:lnTo>
                  <a:lnTo>
                    <a:pt x="4122" y="1434"/>
                  </a:lnTo>
                  <a:lnTo>
                    <a:pt x="4128" y="1434"/>
                  </a:lnTo>
                  <a:lnTo>
                    <a:pt x="4134" y="1428"/>
                  </a:lnTo>
                  <a:lnTo>
                    <a:pt x="4122" y="1416"/>
                  </a:lnTo>
                  <a:lnTo>
                    <a:pt x="4110" y="1422"/>
                  </a:lnTo>
                  <a:lnTo>
                    <a:pt x="4098" y="1434"/>
                  </a:lnTo>
                  <a:lnTo>
                    <a:pt x="4092" y="1404"/>
                  </a:lnTo>
                  <a:lnTo>
                    <a:pt x="4068" y="1404"/>
                  </a:lnTo>
                  <a:lnTo>
                    <a:pt x="4050" y="1410"/>
                  </a:lnTo>
                  <a:lnTo>
                    <a:pt x="4026" y="1410"/>
                  </a:lnTo>
                  <a:lnTo>
                    <a:pt x="4020" y="1404"/>
                  </a:lnTo>
                  <a:lnTo>
                    <a:pt x="4020" y="1386"/>
                  </a:lnTo>
                  <a:lnTo>
                    <a:pt x="4038" y="1368"/>
                  </a:lnTo>
                  <a:lnTo>
                    <a:pt x="4032" y="1362"/>
                  </a:lnTo>
                  <a:lnTo>
                    <a:pt x="4014" y="1362"/>
                  </a:lnTo>
                  <a:lnTo>
                    <a:pt x="4008" y="1368"/>
                  </a:lnTo>
                  <a:lnTo>
                    <a:pt x="4020" y="1344"/>
                  </a:lnTo>
                  <a:lnTo>
                    <a:pt x="3984" y="1350"/>
                  </a:lnTo>
                  <a:lnTo>
                    <a:pt x="3984" y="1326"/>
                  </a:lnTo>
                  <a:lnTo>
                    <a:pt x="3978" y="1314"/>
                  </a:lnTo>
                  <a:lnTo>
                    <a:pt x="3972" y="1308"/>
                  </a:lnTo>
                  <a:lnTo>
                    <a:pt x="3948" y="1308"/>
                  </a:lnTo>
                  <a:lnTo>
                    <a:pt x="3930" y="1314"/>
                  </a:lnTo>
                  <a:lnTo>
                    <a:pt x="3906" y="1326"/>
                  </a:lnTo>
                  <a:lnTo>
                    <a:pt x="3900" y="1332"/>
                  </a:lnTo>
                  <a:lnTo>
                    <a:pt x="3894" y="1332"/>
                  </a:lnTo>
                  <a:lnTo>
                    <a:pt x="3888" y="1326"/>
                  </a:lnTo>
                  <a:lnTo>
                    <a:pt x="3876" y="1320"/>
                  </a:lnTo>
                  <a:lnTo>
                    <a:pt x="3864" y="1320"/>
                  </a:lnTo>
                  <a:lnTo>
                    <a:pt x="3852" y="1326"/>
                  </a:lnTo>
                  <a:lnTo>
                    <a:pt x="3846" y="1326"/>
                  </a:lnTo>
                  <a:lnTo>
                    <a:pt x="3834" y="1332"/>
                  </a:lnTo>
                  <a:lnTo>
                    <a:pt x="3822" y="1326"/>
                  </a:lnTo>
                  <a:lnTo>
                    <a:pt x="3762" y="1302"/>
                  </a:lnTo>
                  <a:lnTo>
                    <a:pt x="3738" y="1302"/>
                  </a:lnTo>
                  <a:lnTo>
                    <a:pt x="3714" y="1314"/>
                  </a:lnTo>
                  <a:lnTo>
                    <a:pt x="3708" y="1326"/>
                  </a:lnTo>
                  <a:lnTo>
                    <a:pt x="3702" y="1326"/>
                  </a:lnTo>
                  <a:lnTo>
                    <a:pt x="3684" y="1344"/>
                  </a:lnTo>
                  <a:lnTo>
                    <a:pt x="3684" y="1350"/>
                  </a:lnTo>
                  <a:lnTo>
                    <a:pt x="3696" y="1356"/>
                  </a:lnTo>
                  <a:lnTo>
                    <a:pt x="3702" y="1362"/>
                  </a:lnTo>
                  <a:lnTo>
                    <a:pt x="3708" y="1374"/>
                  </a:lnTo>
                  <a:lnTo>
                    <a:pt x="3708" y="1380"/>
                  </a:lnTo>
                  <a:lnTo>
                    <a:pt x="3702" y="1386"/>
                  </a:lnTo>
                  <a:lnTo>
                    <a:pt x="3690" y="1392"/>
                  </a:lnTo>
                  <a:lnTo>
                    <a:pt x="3672" y="1410"/>
                  </a:lnTo>
                  <a:lnTo>
                    <a:pt x="3660" y="1416"/>
                  </a:lnTo>
                  <a:lnTo>
                    <a:pt x="3636" y="1422"/>
                  </a:lnTo>
                  <a:lnTo>
                    <a:pt x="3660" y="1440"/>
                  </a:lnTo>
                  <a:lnTo>
                    <a:pt x="3654" y="1446"/>
                  </a:lnTo>
                  <a:lnTo>
                    <a:pt x="3642" y="1446"/>
                  </a:lnTo>
                  <a:lnTo>
                    <a:pt x="3636" y="1452"/>
                  </a:lnTo>
                  <a:lnTo>
                    <a:pt x="3636" y="1470"/>
                  </a:lnTo>
                  <a:lnTo>
                    <a:pt x="3642" y="1482"/>
                  </a:lnTo>
                  <a:lnTo>
                    <a:pt x="3642" y="1488"/>
                  </a:lnTo>
                  <a:lnTo>
                    <a:pt x="3636" y="1500"/>
                  </a:lnTo>
                  <a:lnTo>
                    <a:pt x="3624" y="1506"/>
                  </a:lnTo>
                  <a:lnTo>
                    <a:pt x="3618" y="1512"/>
                  </a:lnTo>
                  <a:lnTo>
                    <a:pt x="3606" y="1512"/>
                  </a:lnTo>
                  <a:lnTo>
                    <a:pt x="3582" y="1524"/>
                  </a:lnTo>
                  <a:lnTo>
                    <a:pt x="3576" y="1536"/>
                  </a:lnTo>
                  <a:lnTo>
                    <a:pt x="3576" y="1548"/>
                  </a:lnTo>
                  <a:lnTo>
                    <a:pt x="3570" y="1548"/>
                  </a:lnTo>
                  <a:lnTo>
                    <a:pt x="3564" y="1554"/>
                  </a:lnTo>
                  <a:lnTo>
                    <a:pt x="3552" y="1554"/>
                  </a:lnTo>
                  <a:lnTo>
                    <a:pt x="3540" y="1560"/>
                  </a:lnTo>
                  <a:lnTo>
                    <a:pt x="3534" y="1566"/>
                  </a:lnTo>
                  <a:lnTo>
                    <a:pt x="3522" y="1572"/>
                  </a:lnTo>
                  <a:lnTo>
                    <a:pt x="3504" y="1590"/>
                  </a:lnTo>
                  <a:lnTo>
                    <a:pt x="3510" y="1596"/>
                  </a:lnTo>
                  <a:lnTo>
                    <a:pt x="3522" y="1602"/>
                  </a:lnTo>
                  <a:lnTo>
                    <a:pt x="3534" y="1614"/>
                  </a:lnTo>
                  <a:lnTo>
                    <a:pt x="3552" y="1620"/>
                  </a:lnTo>
                  <a:lnTo>
                    <a:pt x="3558" y="1632"/>
                  </a:lnTo>
                  <a:lnTo>
                    <a:pt x="3564" y="1638"/>
                  </a:lnTo>
                  <a:lnTo>
                    <a:pt x="3564" y="1662"/>
                  </a:lnTo>
                  <a:lnTo>
                    <a:pt x="3558" y="1698"/>
                  </a:lnTo>
                  <a:lnTo>
                    <a:pt x="3540" y="1746"/>
                  </a:lnTo>
                  <a:lnTo>
                    <a:pt x="3510" y="1776"/>
                  </a:lnTo>
                  <a:lnTo>
                    <a:pt x="3468" y="1800"/>
                  </a:lnTo>
                  <a:lnTo>
                    <a:pt x="3426" y="1830"/>
                  </a:lnTo>
                  <a:lnTo>
                    <a:pt x="3390" y="1854"/>
                  </a:lnTo>
                  <a:lnTo>
                    <a:pt x="3366" y="1860"/>
                  </a:lnTo>
                  <a:lnTo>
                    <a:pt x="3336" y="1860"/>
                  </a:lnTo>
                  <a:lnTo>
                    <a:pt x="3300" y="1866"/>
                  </a:lnTo>
                  <a:lnTo>
                    <a:pt x="3276" y="1872"/>
                  </a:lnTo>
                  <a:lnTo>
                    <a:pt x="3258" y="1878"/>
                  </a:lnTo>
                  <a:lnTo>
                    <a:pt x="3258" y="1902"/>
                  </a:lnTo>
                  <a:lnTo>
                    <a:pt x="3264" y="1914"/>
                  </a:lnTo>
                  <a:lnTo>
                    <a:pt x="3264" y="1926"/>
                  </a:lnTo>
                  <a:lnTo>
                    <a:pt x="3270" y="1938"/>
                  </a:lnTo>
                  <a:lnTo>
                    <a:pt x="3270" y="1950"/>
                  </a:lnTo>
                  <a:lnTo>
                    <a:pt x="3252" y="1968"/>
                  </a:lnTo>
                  <a:lnTo>
                    <a:pt x="3234" y="2004"/>
                  </a:lnTo>
                  <a:lnTo>
                    <a:pt x="3234" y="2076"/>
                  </a:lnTo>
                  <a:lnTo>
                    <a:pt x="3210" y="2088"/>
                  </a:lnTo>
                  <a:lnTo>
                    <a:pt x="3204" y="2094"/>
                  </a:lnTo>
                  <a:lnTo>
                    <a:pt x="3180" y="2106"/>
                  </a:lnTo>
                  <a:lnTo>
                    <a:pt x="3180" y="2142"/>
                  </a:lnTo>
                  <a:lnTo>
                    <a:pt x="3156" y="2166"/>
                  </a:lnTo>
                  <a:lnTo>
                    <a:pt x="3156" y="2154"/>
                  </a:lnTo>
                  <a:lnTo>
                    <a:pt x="3162" y="2148"/>
                  </a:lnTo>
                  <a:lnTo>
                    <a:pt x="3162" y="2142"/>
                  </a:lnTo>
                  <a:lnTo>
                    <a:pt x="3156" y="2130"/>
                  </a:lnTo>
                  <a:lnTo>
                    <a:pt x="3138" y="2130"/>
                  </a:lnTo>
                  <a:lnTo>
                    <a:pt x="3126" y="2136"/>
                  </a:lnTo>
                  <a:lnTo>
                    <a:pt x="3108" y="2154"/>
                  </a:lnTo>
                  <a:lnTo>
                    <a:pt x="3108" y="2166"/>
                  </a:lnTo>
                  <a:lnTo>
                    <a:pt x="3114" y="2178"/>
                  </a:lnTo>
                  <a:lnTo>
                    <a:pt x="3114" y="2190"/>
                  </a:lnTo>
                  <a:lnTo>
                    <a:pt x="3108" y="2196"/>
                  </a:lnTo>
                  <a:lnTo>
                    <a:pt x="3108" y="2178"/>
                  </a:lnTo>
                  <a:lnTo>
                    <a:pt x="3102" y="2166"/>
                  </a:lnTo>
                  <a:lnTo>
                    <a:pt x="3090" y="2154"/>
                  </a:lnTo>
                  <a:lnTo>
                    <a:pt x="3078" y="2154"/>
                  </a:lnTo>
                  <a:lnTo>
                    <a:pt x="3066" y="2160"/>
                  </a:lnTo>
                  <a:lnTo>
                    <a:pt x="3042" y="2160"/>
                  </a:lnTo>
                  <a:lnTo>
                    <a:pt x="3036" y="2166"/>
                  </a:lnTo>
                  <a:lnTo>
                    <a:pt x="3030" y="2166"/>
                  </a:lnTo>
                  <a:lnTo>
                    <a:pt x="3042" y="2160"/>
                  </a:lnTo>
                  <a:lnTo>
                    <a:pt x="3060" y="2142"/>
                  </a:lnTo>
                  <a:lnTo>
                    <a:pt x="3072" y="2136"/>
                  </a:lnTo>
                  <a:lnTo>
                    <a:pt x="3078" y="2124"/>
                  </a:lnTo>
                  <a:lnTo>
                    <a:pt x="3078" y="2118"/>
                  </a:lnTo>
                  <a:lnTo>
                    <a:pt x="3072" y="2106"/>
                  </a:lnTo>
                  <a:lnTo>
                    <a:pt x="3060" y="2100"/>
                  </a:lnTo>
                  <a:lnTo>
                    <a:pt x="3048" y="2088"/>
                  </a:lnTo>
                  <a:lnTo>
                    <a:pt x="3030" y="2088"/>
                  </a:lnTo>
                  <a:lnTo>
                    <a:pt x="3024" y="2082"/>
                  </a:lnTo>
                  <a:lnTo>
                    <a:pt x="3018" y="2082"/>
                  </a:lnTo>
                  <a:lnTo>
                    <a:pt x="3024" y="2082"/>
                  </a:lnTo>
                  <a:lnTo>
                    <a:pt x="3042" y="2064"/>
                  </a:lnTo>
                  <a:lnTo>
                    <a:pt x="3042" y="2058"/>
                  </a:lnTo>
                  <a:lnTo>
                    <a:pt x="3030" y="2034"/>
                  </a:lnTo>
                  <a:lnTo>
                    <a:pt x="3030" y="2028"/>
                  </a:lnTo>
                  <a:lnTo>
                    <a:pt x="3024" y="2016"/>
                  </a:lnTo>
                  <a:lnTo>
                    <a:pt x="3060" y="1992"/>
                  </a:lnTo>
                  <a:lnTo>
                    <a:pt x="3060" y="1968"/>
                  </a:lnTo>
                  <a:lnTo>
                    <a:pt x="3084" y="1956"/>
                  </a:lnTo>
                  <a:lnTo>
                    <a:pt x="3084" y="1914"/>
                  </a:lnTo>
                  <a:lnTo>
                    <a:pt x="3090" y="1914"/>
                  </a:lnTo>
                  <a:lnTo>
                    <a:pt x="3102" y="1902"/>
                  </a:lnTo>
                  <a:lnTo>
                    <a:pt x="3114" y="1896"/>
                  </a:lnTo>
                  <a:lnTo>
                    <a:pt x="3132" y="1878"/>
                  </a:lnTo>
                  <a:lnTo>
                    <a:pt x="3126" y="1866"/>
                  </a:lnTo>
                  <a:lnTo>
                    <a:pt x="3120" y="1860"/>
                  </a:lnTo>
                  <a:lnTo>
                    <a:pt x="3084" y="1848"/>
                  </a:lnTo>
                  <a:lnTo>
                    <a:pt x="2976" y="1848"/>
                  </a:lnTo>
                  <a:lnTo>
                    <a:pt x="2940" y="1860"/>
                  </a:lnTo>
                  <a:lnTo>
                    <a:pt x="2946" y="1848"/>
                  </a:lnTo>
                  <a:lnTo>
                    <a:pt x="2952" y="1842"/>
                  </a:lnTo>
                  <a:lnTo>
                    <a:pt x="2952" y="1830"/>
                  </a:lnTo>
                  <a:lnTo>
                    <a:pt x="2958" y="1824"/>
                  </a:lnTo>
                  <a:lnTo>
                    <a:pt x="2952" y="1818"/>
                  </a:lnTo>
                  <a:lnTo>
                    <a:pt x="2940" y="1812"/>
                  </a:lnTo>
                  <a:lnTo>
                    <a:pt x="2928" y="1812"/>
                  </a:lnTo>
                  <a:lnTo>
                    <a:pt x="2892" y="1800"/>
                  </a:lnTo>
                  <a:lnTo>
                    <a:pt x="2874" y="1800"/>
                  </a:lnTo>
                  <a:lnTo>
                    <a:pt x="2868" y="1794"/>
                  </a:lnTo>
                  <a:lnTo>
                    <a:pt x="2862" y="1794"/>
                  </a:lnTo>
                  <a:lnTo>
                    <a:pt x="2862" y="1770"/>
                  </a:lnTo>
                  <a:lnTo>
                    <a:pt x="2856" y="1752"/>
                  </a:lnTo>
                  <a:lnTo>
                    <a:pt x="2844" y="1740"/>
                  </a:lnTo>
                  <a:lnTo>
                    <a:pt x="2790" y="1722"/>
                  </a:lnTo>
                  <a:lnTo>
                    <a:pt x="2778" y="1722"/>
                  </a:lnTo>
                  <a:lnTo>
                    <a:pt x="2778" y="1716"/>
                  </a:lnTo>
                  <a:lnTo>
                    <a:pt x="2766" y="1704"/>
                  </a:lnTo>
                  <a:lnTo>
                    <a:pt x="2754" y="1704"/>
                  </a:lnTo>
                  <a:lnTo>
                    <a:pt x="2736" y="1698"/>
                  </a:lnTo>
                  <a:lnTo>
                    <a:pt x="2694" y="1698"/>
                  </a:lnTo>
                  <a:lnTo>
                    <a:pt x="2646" y="1704"/>
                  </a:lnTo>
                  <a:lnTo>
                    <a:pt x="2610" y="1716"/>
                  </a:lnTo>
                  <a:lnTo>
                    <a:pt x="2592" y="1716"/>
                  </a:lnTo>
                  <a:lnTo>
                    <a:pt x="2598" y="1716"/>
                  </a:lnTo>
                  <a:lnTo>
                    <a:pt x="2604" y="1710"/>
                  </a:lnTo>
                  <a:lnTo>
                    <a:pt x="2616" y="1710"/>
                  </a:lnTo>
                  <a:lnTo>
                    <a:pt x="2628" y="1704"/>
                  </a:lnTo>
                  <a:lnTo>
                    <a:pt x="2634" y="1692"/>
                  </a:lnTo>
                  <a:lnTo>
                    <a:pt x="2640" y="1686"/>
                  </a:lnTo>
                  <a:lnTo>
                    <a:pt x="2646" y="1662"/>
                  </a:lnTo>
                  <a:lnTo>
                    <a:pt x="2658" y="1632"/>
                  </a:lnTo>
                  <a:lnTo>
                    <a:pt x="2664" y="1602"/>
                  </a:lnTo>
                  <a:lnTo>
                    <a:pt x="2670" y="1590"/>
                  </a:lnTo>
                  <a:lnTo>
                    <a:pt x="2658" y="1590"/>
                  </a:lnTo>
                  <a:lnTo>
                    <a:pt x="2646" y="1584"/>
                  </a:lnTo>
                  <a:lnTo>
                    <a:pt x="2616" y="1584"/>
                  </a:lnTo>
                  <a:lnTo>
                    <a:pt x="2610" y="1590"/>
                  </a:lnTo>
                  <a:lnTo>
                    <a:pt x="2598" y="1596"/>
                  </a:lnTo>
                  <a:lnTo>
                    <a:pt x="2592" y="1602"/>
                  </a:lnTo>
                  <a:lnTo>
                    <a:pt x="2580" y="1608"/>
                  </a:lnTo>
                  <a:lnTo>
                    <a:pt x="2598" y="1578"/>
                  </a:lnTo>
                  <a:lnTo>
                    <a:pt x="2592" y="1560"/>
                  </a:lnTo>
                  <a:lnTo>
                    <a:pt x="2610" y="1542"/>
                  </a:lnTo>
                  <a:lnTo>
                    <a:pt x="2616" y="1530"/>
                  </a:lnTo>
                  <a:lnTo>
                    <a:pt x="2640" y="1506"/>
                  </a:lnTo>
                  <a:lnTo>
                    <a:pt x="2646" y="1494"/>
                  </a:lnTo>
                  <a:lnTo>
                    <a:pt x="2664" y="1476"/>
                  </a:lnTo>
                  <a:lnTo>
                    <a:pt x="2694" y="1452"/>
                  </a:lnTo>
                  <a:lnTo>
                    <a:pt x="2730" y="1428"/>
                  </a:lnTo>
                  <a:lnTo>
                    <a:pt x="2754" y="1410"/>
                  </a:lnTo>
                  <a:lnTo>
                    <a:pt x="2766" y="1404"/>
                  </a:lnTo>
                  <a:lnTo>
                    <a:pt x="2760" y="1392"/>
                  </a:lnTo>
                  <a:lnTo>
                    <a:pt x="2826" y="1368"/>
                  </a:lnTo>
                  <a:lnTo>
                    <a:pt x="2826" y="1350"/>
                  </a:lnTo>
                  <a:lnTo>
                    <a:pt x="2868" y="1344"/>
                  </a:lnTo>
                  <a:lnTo>
                    <a:pt x="2868" y="1326"/>
                  </a:lnTo>
                  <a:lnTo>
                    <a:pt x="2898" y="1320"/>
                  </a:lnTo>
                  <a:lnTo>
                    <a:pt x="2952" y="1284"/>
                  </a:lnTo>
                  <a:lnTo>
                    <a:pt x="3006" y="1284"/>
                  </a:lnTo>
                  <a:lnTo>
                    <a:pt x="3042" y="1278"/>
                  </a:lnTo>
                  <a:lnTo>
                    <a:pt x="3060" y="1266"/>
                  </a:lnTo>
                  <a:lnTo>
                    <a:pt x="3060" y="1254"/>
                  </a:lnTo>
                  <a:lnTo>
                    <a:pt x="3030" y="1224"/>
                  </a:lnTo>
                  <a:lnTo>
                    <a:pt x="2970" y="1230"/>
                  </a:lnTo>
                  <a:lnTo>
                    <a:pt x="2982" y="1218"/>
                  </a:lnTo>
                  <a:lnTo>
                    <a:pt x="2928" y="1194"/>
                  </a:lnTo>
                  <a:lnTo>
                    <a:pt x="2952" y="1188"/>
                  </a:lnTo>
                  <a:lnTo>
                    <a:pt x="3036" y="1212"/>
                  </a:lnTo>
                  <a:lnTo>
                    <a:pt x="3054" y="1230"/>
                  </a:lnTo>
                  <a:lnTo>
                    <a:pt x="3066" y="1236"/>
                  </a:lnTo>
                  <a:lnTo>
                    <a:pt x="3096" y="1236"/>
                  </a:lnTo>
                  <a:lnTo>
                    <a:pt x="3108" y="1230"/>
                  </a:lnTo>
                  <a:lnTo>
                    <a:pt x="3114" y="1218"/>
                  </a:lnTo>
                  <a:lnTo>
                    <a:pt x="3126" y="1206"/>
                  </a:lnTo>
                  <a:lnTo>
                    <a:pt x="3132" y="1194"/>
                  </a:lnTo>
                  <a:lnTo>
                    <a:pt x="3144" y="1188"/>
                  </a:lnTo>
                  <a:lnTo>
                    <a:pt x="3150" y="1182"/>
                  </a:lnTo>
                  <a:lnTo>
                    <a:pt x="3156" y="1182"/>
                  </a:lnTo>
                  <a:lnTo>
                    <a:pt x="3180" y="1194"/>
                  </a:lnTo>
                  <a:lnTo>
                    <a:pt x="3198" y="1200"/>
                  </a:lnTo>
                  <a:lnTo>
                    <a:pt x="3210" y="1200"/>
                  </a:lnTo>
                  <a:lnTo>
                    <a:pt x="3246" y="1182"/>
                  </a:lnTo>
                  <a:lnTo>
                    <a:pt x="3282" y="1170"/>
                  </a:lnTo>
                  <a:lnTo>
                    <a:pt x="3318" y="1152"/>
                  </a:lnTo>
                  <a:lnTo>
                    <a:pt x="3336" y="1146"/>
                  </a:lnTo>
                  <a:lnTo>
                    <a:pt x="3360" y="1134"/>
                  </a:lnTo>
                  <a:lnTo>
                    <a:pt x="3372" y="1122"/>
                  </a:lnTo>
                  <a:lnTo>
                    <a:pt x="3366" y="1116"/>
                  </a:lnTo>
                  <a:lnTo>
                    <a:pt x="3342" y="1110"/>
                  </a:lnTo>
                  <a:lnTo>
                    <a:pt x="3264" y="1110"/>
                  </a:lnTo>
                  <a:lnTo>
                    <a:pt x="3258" y="1086"/>
                  </a:lnTo>
                  <a:lnTo>
                    <a:pt x="3174" y="1056"/>
                  </a:lnTo>
                  <a:lnTo>
                    <a:pt x="3186" y="1056"/>
                  </a:lnTo>
                  <a:lnTo>
                    <a:pt x="3216" y="1050"/>
                  </a:lnTo>
                  <a:lnTo>
                    <a:pt x="3252" y="1050"/>
                  </a:lnTo>
                  <a:lnTo>
                    <a:pt x="3282" y="1056"/>
                  </a:lnTo>
                  <a:lnTo>
                    <a:pt x="3294" y="1062"/>
                  </a:lnTo>
                  <a:lnTo>
                    <a:pt x="3306" y="1074"/>
                  </a:lnTo>
                  <a:lnTo>
                    <a:pt x="3324" y="1086"/>
                  </a:lnTo>
                  <a:lnTo>
                    <a:pt x="3336" y="1098"/>
                  </a:lnTo>
                  <a:lnTo>
                    <a:pt x="3348" y="1104"/>
                  </a:lnTo>
                  <a:lnTo>
                    <a:pt x="3372" y="1098"/>
                  </a:lnTo>
                  <a:lnTo>
                    <a:pt x="3408" y="1080"/>
                  </a:lnTo>
                  <a:lnTo>
                    <a:pt x="3444" y="1068"/>
                  </a:lnTo>
                  <a:lnTo>
                    <a:pt x="3474" y="1050"/>
                  </a:lnTo>
                  <a:lnTo>
                    <a:pt x="3486" y="1044"/>
                  </a:lnTo>
                  <a:lnTo>
                    <a:pt x="3462" y="1032"/>
                  </a:lnTo>
                  <a:lnTo>
                    <a:pt x="3468" y="1026"/>
                  </a:lnTo>
                  <a:lnTo>
                    <a:pt x="3492" y="1014"/>
                  </a:lnTo>
                  <a:lnTo>
                    <a:pt x="3522" y="1014"/>
                  </a:lnTo>
                  <a:lnTo>
                    <a:pt x="3528" y="1020"/>
                  </a:lnTo>
                  <a:lnTo>
                    <a:pt x="3534" y="1032"/>
                  </a:lnTo>
                  <a:lnTo>
                    <a:pt x="3540" y="1038"/>
                  </a:lnTo>
                  <a:lnTo>
                    <a:pt x="3570" y="1050"/>
                  </a:lnTo>
                  <a:lnTo>
                    <a:pt x="3576" y="1026"/>
                  </a:lnTo>
                  <a:lnTo>
                    <a:pt x="3594" y="1044"/>
                  </a:lnTo>
                  <a:lnTo>
                    <a:pt x="3600" y="1038"/>
                  </a:lnTo>
                  <a:lnTo>
                    <a:pt x="3600" y="1026"/>
                  </a:lnTo>
                  <a:lnTo>
                    <a:pt x="3594" y="1014"/>
                  </a:lnTo>
                  <a:lnTo>
                    <a:pt x="3582" y="1002"/>
                  </a:lnTo>
                  <a:lnTo>
                    <a:pt x="3564" y="990"/>
                  </a:lnTo>
                  <a:lnTo>
                    <a:pt x="3606" y="984"/>
                  </a:lnTo>
                  <a:lnTo>
                    <a:pt x="3606" y="990"/>
                  </a:lnTo>
                  <a:lnTo>
                    <a:pt x="3612" y="996"/>
                  </a:lnTo>
                  <a:lnTo>
                    <a:pt x="3612" y="1008"/>
                  </a:lnTo>
                  <a:lnTo>
                    <a:pt x="3624" y="1032"/>
                  </a:lnTo>
                  <a:lnTo>
                    <a:pt x="3630" y="1038"/>
                  </a:lnTo>
                  <a:lnTo>
                    <a:pt x="3636" y="1038"/>
                  </a:lnTo>
                  <a:lnTo>
                    <a:pt x="3654" y="1032"/>
                  </a:lnTo>
                  <a:lnTo>
                    <a:pt x="3690" y="1026"/>
                  </a:lnTo>
                  <a:lnTo>
                    <a:pt x="3732" y="1008"/>
                  </a:lnTo>
                  <a:lnTo>
                    <a:pt x="3768" y="990"/>
                  </a:lnTo>
                  <a:lnTo>
                    <a:pt x="3798" y="972"/>
                  </a:lnTo>
                  <a:lnTo>
                    <a:pt x="3798" y="960"/>
                  </a:lnTo>
                  <a:lnTo>
                    <a:pt x="3786" y="942"/>
                  </a:lnTo>
                  <a:lnTo>
                    <a:pt x="3780" y="930"/>
                  </a:lnTo>
                  <a:lnTo>
                    <a:pt x="3774" y="912"/>
                  </a:lnTo>
                  <a:lnTo>
                    <a:pt x="3774" y="900"/>
                  </a:lnTo>
                  <a:lnTo>
                    <a:pt x="3780" y="894"/>
                  </a:lnTo>
                  <a:lnTo>
                    <a:pt x="3792" y="894"/>
                  </a:lnTo>
                  <a:lnTo>
                    <a:pt x="3804" y="888"/>
                  </a:lnTo>
                  <a:lnTo>
                    <a:pt x="3822" y="888"/>
                  </a:lnTo>
                  <a:lnTo>
                    <a:pt x="3840" y="882"/>
                  </a:lnTo>
                  <a:lnTo>
                    <a:pt x="3858" y="882"/>
                  </a:lnTo>
                  <a:lnTo>
                    <a:pt x="3864" y="876"/>
                  </a:lnTo>
                  <a:lnTo>
                    <a:pt x="3870" y="876"/>
                  </a:lnTo>
                  <a:lnTo>
                    <a:pt x="3870" y="858"/>
                  </a:lnTo>
                  <a:lnTo>
                    <a:pt x="3864" y="846"/>
                  </a:lnTo>
                  <a:lnTo>
                    <a:pt x="3864" y="840"/>
                  </a:lnTo>
                  <a:lnTo>
                    <a:pt x="3858" y="828"/>
                  </a:lnTo>
                  <a:lnTo>
                    <a:pt x="3840" y="804"/>
                  </a:lnTo>
                  <a:lnTo>
                    <a:pt x="3822" y="798"/>
                  </a:lnTo>
                  <a:lnTo>
                    <a:pt x="3786" y="792"/>
                  </a:lnTo>
                  <a:lnTo>
                    <a:pt x="3744" y="792"/>
                  </a:lnTo>
                  <a:lnTo>
                    <a:pt x="3708" y="804"/>
                  </a:lnTo>
                  <a:lnTo>
                    <a:pt x="3690" y="822"/>
                  </a:lnTo>
                  <a:lnTo>
                    <a:pt x="3690" y="840"/>
                  </a:lnTo>
                  <a:lnTo>
                    <a:pt x="3696" y="840"/>
                  </a:lnTo>
                  <a:lnTo>
                    <a:pt x="3702" y="846"/>
                  </a:lnTo>
                  <a:lnTo>
                    <a:pt x="3666" y="870"/>
                  </a:lnTo>
                  <a:lnTo>
                    <a:pt x="3642" y="870"/>
                  </a:lnTo>
                  <a:lnTo>
                    <a:pt x="3576" y="918"/>
                  </a:lnTo>
                  <a:lnTo>
                    <a:pt x="3552" y="930"/>
                  </a:lnTo>
                  <a:lnTo>
                    <a:pt x="3546" y="936"/>
                  </a:lnTo>
                  <a:lnTo>
                    <a:pt x="3540" y="948"/>
                  </a:lnTo>
                  <a:lnTo>
                    <a:pt x="3522" y="966"/>
                  </a:lnTo>
                  <a:lnTo>
                    <a:pt x="3492" y="966"/>
                  </a:lnTo>
                  <a:lnTo>
                    <a:pt x="3456" y="984"/>
                  </a:lnTo>
                  <a:lnTo>
                    <a:pt x="3456" y="972"/>
                  </a:lnTo>
                  <a:lnTo>
                    <a:pt x="3450" y="954"/>
                  </a:lnTo>
                  <a:lnTo>
                    <a:pt x="3450" y="918"/>
                  </a:lnTo>
                  <a:lnTo>
                    <a:pt x="3456" y="912"/>
                  </a:lnTo>
                  <a:lnTo>
                    <a:pt x="3480" y="900"/>
                  </a:lnTo>
                  <a:lnTo>
                    <a:pt x="3498" y="900"/>
                  </a:lnTo>
                  <a:lnTo>
                    <a:pt x="3510" y="894"/>
                  </a:lnTo>
                  <a:lnTo>
                    <a:pt x="3516" y="882"/>
                  </a:lnTo>
                  <a:lnTo>
                    <a:pt x="3516" y="870"/>
                  </a:lnTo>
                  <a:lnTo>
                    <a:pt x="3510" y="852"/>
                  </a:lnTo>
                  <a:lnTo>
                    <a:pt x="3504" y="846"/>
                  </a:lnTo>
                  <a:lnTo>
                    <a:pt x="3498" y="834"/>
                  </a:lnTo>
                  <a:lnTo>
                    <a:pt x="3486" y="834"/>
                  </a:lnTo>
                  <a:lnTo>
                    <a:pt x="3450" y="852"/>
                  </a:lnTo>
                  <a:lnTo>
                    <a:pt x="3432" y="858"/>
                  </a:lnTo>
                  <a:lnTo>
                    <a:pt x="3420" y="864"/>
                  </a:lnTo>
                  <a:lnTo>
                    <a:pt x="3414" y="870"/>
                  </a:lnTo>
                  <a:lnTo>
                    <a:pt x="3408" y="870"/>
                  </a:lnTo>
                  <a:lnTo>
                    <a:pt x="3378" y="900"/>
                  </a:lnTo>
                  <a:lnTo>
                    <a:pt x="3372" y="888"/>
                  </a:lnTo>
                  <a:lnTo>
                    <a:pt x="3396" y="858"/>
                  </a:lnTo>
                  <a:lnTo>
                    <a:pt x="3396" y="840"/>
                  </a:lnTo>
                  <a:lnTo>
                    <a:pt x="3438" y="822"/>
                  </a:lnTo>
                  <a:lnTo>
                    <a:pt x="3402" y="816"/>
                  </a:lnTo>
                  <a:lnTo>
                    <a:pt x="3408" y="804"/>
                  </a:lnTo>
                  <a:lnTo>
                    <a:pt x="3360" y="816"/>
                  </a:lnTo>
                  <a:lnTo>
                    <a:pt x="3336" y="804"/>
                  </a:lnTo>
                  <a:lnTo>
                    <a:pt x="3378" y="792"/>
                  </a:lnTo>
                  <a:lnTo>
                    <a:pt x="3378" y="774"/>
                  </a:lnTo>
                  <a:lnTo>
                    <a:pt x="3390" y="774"/>
                  </a:lnTo>
                  <a:lnTo>
                    <a:pt x="3396" y="780"/>
                  </a:lnTo>
                  <a:lnTo>
                    <a:pt x="3420" y="780"/>
                  </a:lnTo>
                  <a:lnTo>
                    <a:pt x="3426" y="774"/>
                  </a:lnTo>
                  <a:lnTo>
                    <a:pt x="3426" y="762"/>
                  </a:lnTo>
                  <a:lnTo>
                    <a:pt x="3420" y="756"/>
                  </a:lnTo>
                  <a:lnTo>
                    <a:pt x="3408" y="756"/>
                  </a:lnTo>
                  <a:lnTo>
                    <a:pt x="3396" y="744"/>
                  </a:lnTo>
                  <a:lnTo>
                    <a:pt x="3396" y="738"/>
                  </a:lnTo>
                  <a:lnTo>
                    <a:pt x="3420" y="690"/>
                  </a:lnTo>
                  <a:lnTo>
                    <a:pt x="3426" y="684"/>
                  </a:lnTo>
                  <a:lnTo>
                    <a:pt x="3426" y="672"/>
                  </a:lnTo>
                  <a:lnTo>
                    <a:pt x="3420" y="666"/>
                  </a:lnTo>
                  <a:lnTo>
                    <a:pt x="3414" y="666"/>
                  </a:lnTo>
                  <a:lnTo>
                    <a:pt x="3372" y="648"/>
                  </a:lnTo>
                  <a:lnTo>
                    <a:pt x="3348" y="660"/>
                  </a:lnTo>
                  <a:lnTo>
                    <a:pt x="3336" y="660"/>
                  </a:lnTo>
                  <a:lnTo>
                    <a:pt x="3318" y="666"/>
                  </a:lnTo>
                  <a:lnTo>
                    <a:pt x="3312" y="666"/>
                  </a:lnTo>
                  <a:lnTo>
                    <a:pt x="3306" y="672"/>
                  </a:lnTo>
                  <a:lnTo>
                    <a:pt x="3306" y="690"/>
                  </a:lnTo>
                  <a:lnTo>
                    <a:pt x="3240" y="690"/>
                  </a:lnTo>
                  <a:lnTo>
                    <a:pt x="3228" y="696"/>
                  </a:lnTo>
                  <a:lnTo>
                    <a:pt x="3222" y="702"/>
                  </a:lnTo>
                  <a:lnTo>
                    <a:pt x="3210" y="708"/>
                  </a:lnTo>
                  <a:lnTo>
                    <a:pt x="3198" y="720"/>
                  </a:lnTo>
                  <a:lnTo>
                    <a:pt x="3204" y="726"/>
                  </a:lnTo>
                  <a:lnTo>
                    <a:pt x="3216" y="732"/>
                  </a:lnTo>
                  <a:lnTo>
                    <a:pt x="3228" y="732"/>
                  </a:lnTo>
                  <a:lnTo>
                    <a:pt x="3234" y="738"/>
                  </a:lnTo>
                  <a:lnTo>
                    <a:pt x="3228" y="738"/>
                  </a:lnTo>
                  <a:lnTo>
                    <a:pt x="3222" y="744"/>
                  </a:lnTo>
                  <a:lnTo>
                    <a:pt x="3204" y="744"/>
                  </a:lnTo>
                  <a:lnTo>
                    <a:pt x="3180" y="756"/>
                  </a:lnTo>
                  <a:lnTo>
                    <a:pt x="3168" y="768"/>
                  </a:lnTo>
                  <a:lnTo>
                    <a:pt x="3168" y="774"/>
                  </a:lnTo>
                  <a:lnTo>
                    <a:pt x="3174" y="786"/>
                  </a:lnTo>
                  <a:lnTo>
                    <a:pt x="3186" y="798"/>
                  </a:lnTo>
                  <a:lnTo>
                    <a:pt x="3198" y="804"/>
                  </a:lnTo>
                  <a:lnTo>
                    <a:pt x="3204" y="810"/>
                  </a:lnTo>
                  <a:lnTo>
                    <a:pt x="3210" y="810"/>
                  </a:lnTo>
                  <a:lnTo>
                    <a:pt x="3234" y="798"/>
                  </a:lnTo>
                  <a:lnTo>
                    <a:pt x="3234" y="822"/>
                  </a:lnTo>
                  <a:lnTo>
                    <a:pt x="3240" y="828"/>
                  </a:lnTo>
                  <a:lnTo>
                    <a:pt x="3246" y="828"/>
                  </a:lnTo>
                  <a:lnTo>
                    <a:pt x="3258" y="822"/>
                  </a:lnTo>
                  <a:lnTo>
                    <a:pt x="3282" y="822"/>
                  </a:lnTo>
                  <a:lnTo>
                    <a:pt x="3276" y="828"/>
                  </a:lnTo>
                  <a:lnTo>
                    <a:pt x="3252" y="840"/>
                  </a:lnTo>
                  <a:lnTo>
                    <a:pt x="3246" y="840"/>
                  </a:lnTo>
                  <a:lnTo>
                    <a:pt x="3228" y="828"/>
                  </a:lnTo>
                  <a:lnTo>
                    <a:pt x="3222" y="846"/>
                  </a:lnTo>
                  <a:lnTo>
                    <a:pt x="3204" y="846"/>
                  </a:lnTo>
                  <a:lnTo>
                    <a:pt x="3192" y="852"/>
                  </a:lnTo>
                  <a:lnTo>
                    <a:pt x="3186" y="852"/>
                  </a:lnTo>
                  <a:lnTo>
                    <a:pt x="3180" y="858"/>
                  </a:lnTo>
                  <a:lnTo>
                    <a:pt x="3204" y="858"/>
                  </a:lnTo>
                  <a:lnTo>
                    <a:pt x="3228" y="846"/>
                  </a:lnTo>
                  <a:lnTo>
                    <a:pt x="3240" y="846"/>
                  </a:lnTo>
                  <a:lnTo>
                    <a:pt x="3240" y="852"/>
                  </a:lnTo>
                  <a:lnTo>
                    <a:pt x="3228" y="870"/>
                  </a:lnTo>
                  <a:lnTo>
                    <a:pt x="3210" y="882"/>
                  </a:lnTo>
                  <a:lnTo>
                    <a:pt x="3198" y="888"/>
                  </a:lnTo>
                  <a:lnTo>
                    <a:pt x="3180" y="894"/>
                  </a:lnTo>
                  <a:lnTo>
                    <a:pt x="3168" y="900"/>
                  </a:lnTo>
                  <a:lnTo>
                    <a:pt x="3162" y="906"/>
                  </a:lnTo>
                  <a:lnTo>
                    <a:pt x="3138" y="918"/>
                  </a:lnTo>
                  <a:lnTo>
                    <a:pt x="3132" y="924"/>
                  </a:lnTo>
                  <a:lnTo>
                    <a:pt x="3120" y="918"/>
                  </a:lnTo>
                  <a:lnTo>
                    <a:pt x="3114" y="918"/>
                  </a:lnTo>
                  <a:lnTo>
                    <a:pt x="3102" y="912"/>
                  </a:lnTo>
                  <a:lnTo>
                    <a:pt x="3090" y="912"/>
                  </a:lnTo>
                  <a:lnTo>
                    <a:pt x="3072" y="930"/>
                  </a:lnTo>
                  <a:lnTo>
                    <a:pt x="3060" y="936"/>
                  </a:lnTo>
                  <a:lnTo>
                    <a:pt x="3054" y="948"/>
                  </a:lnTo>
                  <a:lnTo>
                    <a:pt x="3054" y="972"/>
                  </a:lnTo>
                  <a:lnTo>
                    <a:pt x="3048" y="978"/>
                  </a:lnTo>
                  <a:lnTo>
                    <a:pt x="3042" y="966"/>
                  </a:lnTo>
                  <a:lnTo>
                    <a:pt x="3030" y="966"/>
                  </a:lnTo>
                  <a:lnTo>
                    <a:pt x="3018" y="960"/>
                  </a:lnTo>
                  <a:lnTo>
                    <a:pt x="3012" y="960"/>
                  </a:lnTo>
                  <a:lnTo>
                    <a:pt x="3006" y="954"/>
                  </a:lnTo>
                  <a:lnTo>
                    <a:pt x="3030" y="930"/>
                  </a:lnTo>
                  <a:lnTo>
                    <a:pt x="3042" y="924"/>
                  </a:lnTo>
                  <a:lnTo>
                    <a:pt x="3060" y="906"/>
                  </a:lnTo>
                  <a:lnTo>
                    <a:pt x="3072" y="900"/>
                  </a:lnTo>
                  <a:lnTo>
                    <a:pt x="3036" y="900"/>
                  </a:lnTo>
                  <a:lnTo>
                    <a:pt x="3030" y="888"/>
                  </a:lnTo>
                  <a:lnTo>
                    <a:pt x="3018" y="882"/>
                  </a:lnTo>
                  <a:lnTo>
                    <a:pt x="2994" y="882"/>
                  </a:lnTo>
                  <a:lnTo>
                    <a:pt x="2988" y="888"/>
                  </a:lnTo>
                  <a:lnTo>
                    <a:pt x="2946" y="888"/>
                  </a:lnTo>
                  <a:lnTo>
                    <a:pt x="2946" y="894"/>
                  </a:lnTo>
                  <a:lnTo>
                    <a:pt x="2940" y="906"/>
                  </a:lnTo>
                  <a:lnTo>
                    <a:pt x="2940" y="918"/>
                  </a:lnTo>
                  <a:lnTo>
                    <a:pt x="2946" y="918"/>
                  </a:lnTo>
                  <a:lnTo>
                    <a:pt x="2952" y="924"/>
                  </a:lnTo>
                  <a:lnTo>
                    <a:pt x="2964" y="924"/>
                  </a:lnTo>
                  <a:lnTo>
                    <a:pt x="2976" y="936"/>
                  </a:lnTo>
                  <a:lnTo>
                    <a:pt x="2982" y="936"/>
                  </a:lnTo>
                  <a:lnTo>
                    <a:pt x="2976" y="942"/>
                  </a:lnTo>
                  <a:lnTo>
                    <a:pt x="2958" y="942"/>
                  </a:lnTo>
                  <a:lnTo>
                    <a:pt x="2952" y="936"/>
                  </a:lnTo>
                  <a:lnTo>
                    <a:pt x="2940" y="930"/>
                  </a:lnTo>
                  <a:lnTo>
                    <a:pt x="2934" y="924"/>
                  </a:lnTo>
                  <a:lnTo>
                    <a:pt x="2916" y="912"/>
                  </a:lnTo>
                  <a:lnTo>
                    <a:pt x="2910" y="942"/>
                  </a:lnTo>
                  <a:lnTo>
                    <a:pt x="2904" y="942"/>
                  </a:lnTo>
                  <a:lnTo>
                    <a:pt x="2898" y="948"/>
                  </a:lnTo>
                  <a:lnTo>
                    <a:pt x="2862" y="948"/>
                  </a:lnTo>
                  <a:lnTo>
                    <a:pt x="2844" y="942"/>
                  </a:lnTo>
                  <a:lnTo>
                    <a:pt x="2826" y="942"/>
                  </a:lnTo>
                  <a:lnTo>
                    <a:pt x="2808" y="936"/>
                  </a:lnTo>
                  <a:lnTo>
                    <a:pt x="2718" y="936"/>
                  </a:lnTo>
                  <a:lnTo>
                    <a:pt x="2706" y="930"/>
                  </a:lnTo>
                  <a:lnTo>
                    <a:pt x="2700" y="918"/>
                  </a:lnTo>
                  <a:lnTo>
                    <a:pt x="2688" y="912"/>
                  </a:lnTo>
                  <a:lnTo>
                    <a:pt x="2628" y="918"/>
                  </a:lnTo>
                  <a:lnTo>
                    <a:pt x="2622" y="912"/>
                  </a:lnTo>
                  <a:lnTo>
                    <a:pt x="2616" y="900"/>
                  </a:lnTo>
                  <a:lnTo>
                    <a:pt x="2604" y="894"/>
                  </a:lnTo>
                  <a:lnTo>
                    <a:pt x="2598" y="894"/>
                  </a:lnTo>
                  <a:lnTo>
                    <a:pt x="2586" y="888"/>
                  </a:lnTo>
                  <a:lnTo>
                    <a:pt x="2568" y="888"/>
                  </a:lnTo>
                  <a:lnTo>
                    <a:pt x="2556" y="894"/>
                  </a:lnTo>
                  <a:lnTo>
                    <a:pt x="2538" y="900"/>
                  </a:lnTo>
                  <a:lnTo>
                    <a:pt x="2532" y="906"/>
                  </a:lnTo>
                  <a:lnTo>
                    <a:pt x="2526" y="906"/>
                  </a:lnTo>
                  <a:lnTo>
                    <a:pt x="2526" y="912"/>
                  </a:lnTo>
                  <a:lnTo>
                    <a:pt x="2484" y="912"/>
                  </a:lnTo>
                  <a:lnTo>
                    <a:pt x="2472" y="906"/>
                  </a:lnTo>
                  <a:lnTo>
                    <a:pt x="2442" y="906"/>
                  </a:lnTo>
                  <a:lnTo>
                    <a:pt x="2430" y="918"/>
                  </a:lnTo>
                  <a:lnTo>
                    <a:pt x="2430" y="930"/>
                  </a:lnTo>
                  <a:lnTo>
                    <a:pt x="2418" y="954"/>
                  </a:lnTo>
                  <a:lnTo>
                    <a:pt x="2412" y="960"/>
                  </a:lnTo>
                  <a:lnTo>
                    <a:pt x="2412" y="966"/>
                  </a:lnTo>
                  <a:lnTo>
                    <a:pt x="2400" y="996"/>
                  </a:lnTo>
                  <a:lnTo>
                    <a:pt x="2364" y="996"/>
                  </a:lnTo>
                  <a:lnTo>
                    <a:pt x="2358" y="1026"/>
                  </a:lnTo>
                  <a:lnTo>
                    <a:pt x="2334" y="978"/>
                  </a:lnTo>
                  <a:lnTo>
                    <a:pt x="2340" y="978"/>
                  </a:lnTo>
                  <a:lnTo>
                    <a:pt x="2352" y="984"/>
                  </a:lnTo>
                  <a:lnTo>
                    <a:pt x="2376" y="984"/>
                  </a:lnTo>
                  <a:lnTo>
                    <a:pt x="2388" y="972"/>
                  </a:lnTo>
                  <a:lnTo>
                    <a:pt x="2358" y="942"/>
                  </a:lnTo>
                  <a:lnTo>
                    <a:pt x="2340" y="942"/>
                  </a:lnTo>
                  <a:lnTo>
                    <a:pt x="2328" y="936"/>
                  </a:lnTo>
                  <a:lnTo>
                    <a:pt x="2316" y="936"/>
                  </a:lnTo>
                  <a:lnTo>
                    <a:pt x="2322" y="918"/>
                  </a:lnTo>
                  <a:lnTo>
                    <a:pt x="2304" y="924"/>
                  </a:lnTo>
                  <a:lnTo>
                    <a:pt x="2262" y="930"/>
                  </a:lnTo>
                  <a:lnTo>
                    <a:pt x="2208" y="936"/>
                  </a:lnTo>
                  <a:lnTo>
                    <a:pt x="2160" y="942"/>
                  </a:lnTo>
                  <a:lnTo>
                    <a:pt x="2112" y="942"/>
                  </a:lnTo>
                  <a:lnTo>
                    <a:pt x="2064" y="936"/>
                  </a:lnTo>
                  <a:lnTo>
                    <a:pt x="2034" y="930"/>
                  </a:lnTo>
                  <a:lnTo>
                    <a:pt x="2028" y="924"/>
                  </a:lnTo>
                  <a:lnTo>
                    <a:pt x="2052" y="918"/>
                  </a:lnTo>
                  <a:lnTo>
                    <a:pt x="2082" y="918"/>
                  </a:lnTo>
                  <a:lnTo>
                    <a:pt x="2118" y="912"/>
                  </a:lnTo>
                  <a:lnTo>
                    <a:pt x="2142" y="900"/>
                  </a:lnTo>
                  <a:lnTo>
                    <a:pt x="2142" y="888"/>
                  </a:lnTo>
                  <a:lnTo>
                    <a:pt x="2112" y="864"/>
                  </a:lnTo>
                  <a:lnTo>
                    <a:pt x="2082" y="852"/>
                  </a:lnTo>
                  <a:lnTo>
                    <a:pt x="2004" y="852"/>
                  </a:lnTo>
                  <a:lnTo>
                    <a:pt x="1968" y="840"/>
                  </a:lnTo>
                  <a:lnTo>
                    <a:pt x="1944" y="834"/>
                  </a:lnTo>
                  <a:lnTo>
                    <a:pt x="1938" y="828"/>
                  </a:lnTo>
                  <a:lnTo>
                    <a:pt x="1908" y="828"/>
                  </a:lnTo>
                  <a:lnTo>
                    <a:pt x="1896" y="822"/>
                  </a:lnTo>
                  <a:lnTo>
                    <a:pt x="1866" y="804"/>
                  </a:lnTo>
                  <a:lnTo>
                    <a:pt x="1836" y="792"/>
                  </a:lnTo>
                  <a:lnTo>
                    <a:pt x="1812" y="786"/>
                  </a:lnTo>
                  <a:lnTo>
                    <a:pt x="1800" y="792"/>
                  </a:lnTo>
                  <a:lnTo>
                    <a:pt x="1782" y="798"/>
                  </a:lnTo>
                  <a:lnTo>
                    <a:pt x="1770" y="804"/>
                  </a:lnTo>
                  <a:lnTo>
                    <a:pt x="1758" y="816"/>
                  </a:lnTo>
                  <a:lnTo>
                    <a:pt x="1734" y="828"/>
                  </a:lnTo>
                  <a:lnTo>
                    <a:pt x="1680" y="828"/>
                  </a:lnTo>
                  <a:lnTo>
                    <a:pt x="1710" y="810"/>
                  </a:lnTo>
                  <a:lnTo>
                    <a:pt x="1710" y="798"/>
                  </a:lnTo>
                  <a:lnTo>
                    <a:pt x="1734" y="768"/>
                  </a:lnTo>
                  <a:lnTo>
                    <a:pt x="1728" y="768"/>
                  </a:lnTo>
                  <a:lnTo>
                    <a:pt x="1722" y="774"/>
                  </a:lnTo>
                  <a:lnTo>
                    <a:pt x="1674" y="798"/>
                  </a:lnTo>
                  <a:lnTo>
                    <a:pt x="1650" y="822"/>
                  </a:lnTo>
                  <a:lnTo>
                    <a:pt x="1638" y="828"/>
                  </a:lnTo>
                  <a:lnTo>
                    <a:pt x="1620" y="834"/>
                  </a:lnTo>
                  <a:lnTo>
                    <a:pt x="1608" y="828"/>
                  </a:lnTo>
                  <a:lnTo>
                    <a:pt x="1602" y="816"/>
                  </a:lnTo>
                  <a:lnTo>
                    <a:pt x="1602" y="798"/>
                  </a:lnTo>
                  <a:lnTo>
                    <a:pt x="1614" y="774"/>
                  </a:lnTo>
                  <a:lnTo>
                    <a:pt x="1614" y="762"/>
                  </a:lnTo>
                  <a:lnTo>
                    <a:pt x="1608" y="750"/>
                  </a:lnTo>
                  <a:lnTo>
                    <a:pt x="1596" y="744"/>
                  </a:lnTo>
                  <a:lnTo>
                    <a:pt x="1590" y="738"/>
                  </a:lnTo>
                  <a:lnTo>
                    <a:pt x="1578" y="738"/>
                  </a:lnTo>
                  <a:lnTo>
                    <a:pt x="1572" y="744"/>
                  </a:lnTo>
                  <a:lnTo>
                    <a:pt x="1572" y="750"/>
                  </a:lnTo>
                  <a:lnTo>
                    <a:pt x="1578" y="762"/>
                  </a:lnTo>
                  <a:lnTo>
                    <a:pt x="1584" y="768"/>
                  </a:lnTo>
                  <a:lnTo>
                    <a:pt x="1542" y="768"/>
                  </a:lnTo>
                  <a:lnTo>
                    <a:pt x="1530" y="774"/>
                  </a:lnTo>
                  <a:lnTo>
                    <a:pt x="1512" y="780"/>
                  </a:lnTo>
                  <a:lnTo>
                    <a:pt x="1494" y="798"/>
                  </a:lnTo>
                  <a:lnTo>
                    <a:pt x="1446" y="798"/>
                  </a:lnTo>
                  <a:lnTo>
                    <a:pt x="1428" y="804"/>
                  </a:lnTo>
                  <a:lnTo>
                    <a:pt x="1416" y="804"/>
                  </a:lnTo>
                  <a:lnTo>
                    <a:pt x="1398" y="810"/>
                  </a:lnTo>
                  <a:lnTo>
                    <a:pt x="1380" y="810"/>
                  </a:lnTo>
                  <a:lnTo>
                    <a:pt x="1374" y="816"/>
                  </a:lnTo>
                  <a:lnTo>
                    <a:pt x="1368" y="816"/>
                  </a:lnTo>
                  <a:lnTo>
                    <a:pt x="1356" y="822"/>
                  </a:lnTo>
                  <a:lnTo>
                    <a:pt x="1350" y="828"/>
                  </a:lnTo>
                  <a:lnTo>
                    <a:pt x="1338" y="834"/>
                  </a:lnTo>
                  <a:lnTo>
                    <a:pt x="1314" y="816"/>
                  </a:lnTo>
                  <a:lnTo>
                    <a:pt x="1302" y="822"/>
                  </a:lnTo>
                  <a:lnTo>
                    <a:pt x="1296" y="828"/>
                  </a:lnTo>
                  <a:lnTo>
                    <a:pt x="1272" y="840"/>
                  </a:lnTo>
                  <a:lnTo>
                    <a:pt x="1260" y="840"/>
                  </a:lnTo>
                  <a:lnTo>
                    <a:pt x="1254" y="846"/>
                  </a:lnTo>
                  <a:lnTo>
                    <a:pt x="1242" y="846"/>
                  </a:lnTo>
                  <a:lnTo>
                    <a:pt x="1230" y="852"/>
                  </a:lnTo>
                  <a:lnTo>
                    <a:pt x="1224" y="858"/>
                  </a:lnTo>
                  <a:lnTo>
                    <a:pt x="1212" y="864"/>
                  </a:lnTo>
                  <a:lnTo>
                    <a:pt x="1176" y="864"/>
                  </a:lnTo>
                  <a:lnTo>
                    <a:pt x="1188" y="858"/>
                  </a:lnTo>
                  <a:lnTo>
                    <a:pt x="1194" y="846"/>
                  </a:lnTo>
                  <a:lnTo>
                    <a:pt x="1212" y="840"/>
                  </a:lnTo>
                  <a:lnTo>
                    <a:pt x="1236" y="828"/>
                  </a:lnTo>
                  <a:lnTo>
                    <a:pt x="1254" y="828"/>
                  </a:lnTo>
                  <a:lnTo>
                    <a:pt x="1266" y="822"/>
                  </a:lnTo>
                  <a:lnTo>
                    <a:pt x="1284" y="816"/>
                  </a:lnTo>
                  <a:lnTo>
                    <a:pt x="1290" y="810"/>
                  </a:lnTo>
                  <a:lnTo>
                    <a:pt x="1362" y="810"/>
                  </a:lnTo>
                  <a:lnTo>
                    <a:pt x="1386" y="798"/>
                  </a:lnTo>
                  <a:lnTo>
                    <a:pt x="1422" y="792"/>
                  </a:lnTo>
                  <a:lnTo>
                    <a:pt x="1458" y="780"/>
                  </a:lnTo>
                  <a:lnTo>
                    <a:pt x="1470" y="780"/>
                  </a:lnTo>
                  <a:lnTo>
                    <a:pt x="1476" y="774"/>
                  </a:lnTo>
                  <a:lnTo>
                    <a:pt x="1482" y="774"/>
                  </a:lnTo>
                  <a:lnTo>
                    <a:pt x="1476" y="768"/>
                  </a:lnTo>
                  <a:lnTo>
                    <a:pt x="1410" y="768"/>
                  </a:lnTo>
                  <a:lnTo>
                    <a:pt x="1398" y="774"/>
                  </a:lnTo>
                  <a:lnTo>
                    <a:pt x="1392" y="774"/>
                  </a:lnTo>
                  <a:lnTo>
                    <a:pt x="1380" y="780"/>
                  </a:lnTo>
                  <a:lnTo>
                    <a:pt x="1374" y="786"/>
                  </a:lnTo>
                  <a:lnTo>
                    <a:pt x="1368" y="786"/>
                  </a:lnTo>
                  <a:lnTo>
                    <a:pt x="1362" y="792"/>
                  </a:lnTo>
                  <a:lnTo>
                    <a:pt x="1278" y="792"/>
                  </a:lnTo>
                  <a:lnTo>
                    <a:pt x="1254" y="804"/>
                  </a:lnTo>
                  <a:lnTo>
                    <a:pt x="1248" y="810"/>
                  </a:lnTo>
                  <a:lnTo>
                    <a:pt x="1236" y="816"/>
                  </a:lnTo>
                  <a:lnTo>
                    <a:pt x="1230" y="822"/>
                  </a:lnTo>
                  <a:lnTo>
                    <a:pt x="1212" y="822"/>
                  </a:lnTo>
                  <a:lnTo>
                    <a:pt x="1158" y="846"/>
                  </a:lnTo>
                  <a:lnTo>
                    <a:pt x="1140" y="846"/>
                  </a:lnTo>
                  <a:lnTo>
                    <a:pt x="1128" y="858"/>
                  </a:lnTo>
                  <a:lnTo>
                    <a:pt x="1122" y="870"/>
                  </a:lnTo>
                  <a:lnTo>
                    <a:pt x="1122" y="876"/>
                  </a:lnTo>
                  <a:lnTo>
                    <a:pt x="1116" y="876"/>
                  </a:lnTo>
                  <a:lnTo>
                    <a:pt x="1110" y="870"/>
                  </a:lnTo>
                  <a:lnTo>
                    <a:pt x="1110" y="846"/>
                  </a:lnTo>
                  <a:lnTo>
                    <a:pt x="1116" y="846"/>
                  </a:lnTo>
                  <a:lnTo>
                    <a:pt x="1152" y="834"/>
                  </a:lnTo>
                  <a:lnTo>
                    <a:pt x="1176" y="822"/>
                  </a:lnTo>
                  <a:lnTo>
                    <a:pt x="1194" y="816"/>
                  </a:lnTo>
                  <a:lnTo>
                    <a:pt x="1188" y="810"/>
                  </a:lnTo>
                  <a:lnTo>
                    <a:pt x="1176" y="810"/>
                  </a:lnTo>
                  <a:lnTo>
                    <a:pt x="1164" y="804"/>
                  </a:lnTo>
                  <a:lnTo>
                    <a:pt x="1140" y="804"/>
                  </a:lnTo>
                  <a:lnTo>
                    <a:pt x="1122" y="822"/>
                  </a:lnTo>
                  <a:lnTo>
                    <a:pt x="1110" y="828"/>
                  </a:lnTo>
                  <a:lnTo>
                    <a:pt x="1092" y="828"/>
                  </a:lnTo>
                  <a:lnTo>
                    <a:pt x="1080" y="834"/>
                  </a:lnTo>
                  <a:lnTo>
                    <a:pt x="1068" y="834"/>
                  </a:lnTo>
                  <a:lnTo>
                    <a:pt x="1068" y="840"/>
                  </a:lnTo>
                  <a:lnTo>
                    <a:pt x="1062" y="846"/>
                  </a:lnTo>
                  <a:lnTo>
                    <a:pt x="1062" y="876"/>
                  </a:lnTo>
                  <a:lnTo>
                    <a:pt x="1038" y="858"/>
                  </a:lnTo>
                  <a:lnTo>
                    <a:pt x="972" y="852"/>
                  </a:lnTo>
                  <a:lnTo>
                    <a:pt x="960" y="846"/>
                  </a:lnTo>
                  <a:lnTo>
                    <a:pt x="948" y="834"/>
                  </a:lnTo>
                  <a:lnTo>
                    <a:pt x="936" y="834"/>
                  </a:lnTo>
                  <a:lnTo>
                    <a:pt x="936" y="828"/>
                  </a:lnTo>
                  <a:lnTo>
                    <a:pt x="942" y="822"/>
                  </a:lnTo>
                  <a:lnTo>
                    <a:pt x="942" y="810"/>
                  </a:lnTo>
                  <a:lnTo>
                    <a:pt x="948" y="804"/>
                  </a:lnTo>
                  <a:lnTo>
                    <a:pt x="834" y="804"/>
                  </a:lnTo>
                  <a:lnTo>
                    <a:pt x="852" y="804"/>
                  </a:lnTo>
                  <a:lnTo>
                    <a:pt x="78" y="1440"/>
                  </a:lnTo>
                  <a:lnTo>
                    <a:pt x="72" y="1446"/>
                  </a:lnTo>
                  <a:lnTo>
                    <a:pt x="60" y="1452"/>
                  </a:lnTo>
                  <a:lnTo>
                    <a:pt x="54" y="1464"/>
                  </a:lnTo>
                  <a:lnTo>
                    <a:pt x="54" y="1476"/>
                  </a:lnTo>
                  <a:lnTo>
                    <a:pt x="108" y="1476"/>
                  </a:lnTo>
                  <a:lnTo>
                    <a:pt x="120" y="1464"/>
                  </a:lnTo>
                  <a:lnTo>
                    <a:pt x="156" y="1464"/>
                  </a:lnTo>
                  <a:lnTo>
                    <a:pt x="132" y="1488"/>
                  </a:lnTo>
                  <a:lnTo>
                    <a:pt x="132" y="1494"/>
                  </a:lnTo>
                  <a:lnTo>
                    <a:pt x="138" y="1506"/>
                  </a:lnTo>
                  <a:lnTo>
                    <a:pt x="138" y="1524"/>
                  </a:lnTo>
                  <a:lnTo>
                    <a:pt x="144" y="1530"/>
                  </a:lnTo>
                  <a:lnTo>
                    <a:pt x="156" y="1536"/>
                  </a:lnTo>
                  <a:lnTo>
                    <a:pt x="162" y="1542"/>
                  </a:lnTo>
                  <a:lnTo>
                    <a:pt x="144" y="1560"/>
                  </a:lnTo>
                  <a:lnTo>
                    <a:pt x="144" y="1572"/>
                  </a:lnTo>
                  <a:lnTo>
                    <a:pt x="150" y="1572"/>
                  </a:lnTo>
                  <a:lnTo>
                    <a:pt x="156" y="1566"/>
                  </a:lnTo>
                  <a:lnTo>
                    <a:pt x="168" y="1560"/>
                  </a:lnTo>
                  <a:lnTo>
                    <a:pt x="174" y="1554"/>
                  </a:lnTo>
                  <a:lnTo>
                    <a:pt x="180" y="1554"/>
                  </a:lnTo>
                  <a:lnTo>
                    <a:pt x="186" y="1548"/>
                  </a:lnTo>
                  <a:lnTo>
                    <a:pt x="198" y="1548"/>
                  </a:lnTo>
                  <a:lnTo>
                    <a:pt x="210" y="1542"/>
                  </a:lnTo>
                  <a:lnTo>
                    <a:pt x="222" y="1542"/>
                  </a:lnTo>
                  <a:lnTo>
                    <a:pt x="234" y="1536"/>
                  </a:lnTo>
                  <a:lnTo>
                    <a:pt x="240" y="1530"/>
                  </a:lnTo>
                  <a:lnTo>
                    <a:pt x="258" y="1530"/>
                  </a:lnTo>
                  <a:lnTo>
                    <a:pt x="258" y="1518"/>
                  </a:lnTo>
                  <a:lnTo>
                    <a:pt x="264" y="1518"/>
                  </a:lnTo>
                  <a:lnTo>
                    <a:pt x="270" y="1512"/>
                  </a:lnTo>
                  <a:lnTo>
                    <a:pt x="282" y="1512"/>
                  </a:lnTo>
                  <a:lnTo>
                    <a:pt x="300" y="1506"/>
                  </a:lnTo>
                  <a:lnTo>
                    <a:pt x="312" y="1506"/>
                  </a:lnTo>
                  <a:lnTo>
                    <a:pt x="330" y="1512"/>
                  </a:lnTo>
                  <a:lnTo>
                    <a:pt x="336" y="1518"/>
                  </a:lnTo>
                  <a:lnTo>
                    <a:pt x="330" y="1524"/>
                  </a:lnTo>
                  <a:lnTo>
                    <a:pt x="324" y="1524"/>
                  </a:lnTo>
                  <a:lnTo>
                    <a:pt x="318" y="1530"/>
                  </a:lnTo>
                  <a:lnTo>
                    <a:pt x="318" y="1560"/>
                  </a:lnTo>
                  <a:lnTo>
                    <a:pt x="306" y="1572"/>
                  </a:lnTo>
                  <a:lnTo>
                    <a:pt x="324" y="1590"/>
                  </a:lnTo>
                  <a:lnTo>
                    <a:pt x="330" y="1602"/>
                  </a:lnTo>
                  <a:lnTo>
                    <a:pt x="330" y="1620"/>
                  </a:lnTo>
                  <a:lnTo>
                    <a:pt x="312" y="1656"/>
                  </a:lnTo>
                  <a:lnTo>
                    <a:pt x="312" y="1698"/>
                  </a:lnTo>
                  <a:lnTo>
                    <a:pt x="306" y="1704"/>
                  </a:lnTo>
                  <a:lnTo>
                    <a:pt x="300" y="1716"/>
                  </a:lnTo>
                  <a:lnTo>
                    <a:pt x="300" y="1728"/>
                  </a:lnTo>
                  <a:lnTo>
                    <a:pt x="294" y="1740"/>
                  </a:lnTo>
                  <a:lnTo>
                    <a:pt x="294" y="1746"/>
                  </a:lnTo>
                  <a:lnTo>
                    <a:pt x="300" y="1752"/>
                  </a:lnTo>
                  <a:lnTo>
                    <a:pt x="312" y="1758"/>
                  </a:lnTo>
                  <a:lnTo>
                    <a:pt x="318" y="1764"/>
                  </a:lnTo>
                  <a:lnTo>
                    <a:pt x="324" y="1764"/>
                  </a:lnTo>
                  <a:lnTo>
                    <a:pt x="330" y="1770"/>
                  </a:lnTo>
                  <a:lnTo>
                    <a:pt x="330" y="1776"/>
                  </a:lnTo>
                  <a:lnTo>
                    <a:pt x="348" y="1776"/>
                  </a:lnTo>
                  <a:lnTo>
                    <a:pt x="354" y="1782"/>
                  </a:lnTo>
                  <a:lnTo>
                    <a:pt x="354" y="1794"/>
                  </a:lnTo>
                  <a:lnTo>
                    <a:pt x="342" y="1800"/>
                  </a:lnTo>
                  <a:lnTo>
                    <a:pt x="330" y="1812"/>
                  </a:lnTo>
                  <a:lnTo>
                    <a:pt x="318" y="1818"/>
                  </a:lnTo>
                  <a:lnTo>
                    <a:pt x="318" y="1830"/>
                  </a:lnTo>
                  <a:lnTo>
                    <a:pt x="312" y="1842"/>
                  </a:lnTo>
                  <a:lnTo>
                    <a:pt x="294" y="1860"/>
                  </a:lnTo>
                  <a:lnTo>
                    <a:pt x="282" y="1866"/>
                  </a:lnTo>
                  <a:lnTo>
                    <a:pt x="270" y="1878"/>
                  </a:lnTo>
                  <a:lnTo>
                    <a:pt x="252" y="1884"/>
                  </a:lnTo>
                  <a:lnTo>
                    <a:pt x="234" y="1896"/>
                  </a:lnTo>
                  <a:lnTo>
                    <a:pt x="228" y="1902"/>
                  </a:lnTo>
                  <a:lnTo>
                    <a:pt x="222" y="1914"/>
                  </a:lnTo>
                  <a:lnTo>
                    <a:pt x="222" y="1926"/>
                  </a:lnTo>
                  <a:lnTo>
                    <a:pt x="216" y="1932"/>
                  </a:lnTo>
                  <a:lnTo>
                    <a:pt x="216" y="1944"/>
                  </a:lnTo>
                  <a:lnTo>
                    <a:pt x="204" y="1956"/>
                  </a:lnTo>
                  <a:lnTo>
                    <a:pt x="210" y="1962"/>
                  </a:lnTo>
                  <a:lnTo>
                    <a:pt x="216" y="1962"/>
                  </a:lnTo>
                  <a:lnTo>
                    <a:pt x="216" y="1974"/>
                  </a:lnTo>
                  <a:lnTo>
                    <a:pt x="228" y="1986"/>
                  </a:lnTo>
                  <a:lnTo>
                    <a:pt x="240" y="1980"/>
                  </a:lnTo>
                  <a:lnTo>
                    <a:pt x="246" y="1968"/>
                  </a:lnTo>
                  <a:lnTo>
                    <a:pt x="258" y="1962"/>
                  </a:lnTo>
                  <a:lnTo>
                    <a:pt x="276" y="1956"/>
                  </a:lnTo>
                  <a:lnTo>
                    <a:pt x="294" y="1938"/>
                  </a:lnTo>
                  <a:lnTo>
                    <a:pt x="306" y="1938"/>
                  </a:lnTo>
                  <a:lnTo>
                    <a:pt x="306" y="1944"/>
                  </a:lnTo>
                  <a:lnTo>
                    <a:pt x="300" y="1950"/>
                  </a:lnTo>
                  <a:lnTo>
                    <a:pt x="288" y="1956"/>
                  </a:lnTo>
                  <a:lnTo>
                    <a:pt x="282" y="1956"/>
                  </a:lnTo>
                  <a:lnTo>
                    <a:pt x="276" y="1962"/>
                  </a:lnTo>
                  <a:lnTo>
                    <a:pt x="276" y="1974"/>
                  </a:lnTo>
                  <a:lnTo>
                    <a:pt x="282" y="1986"/>
                  </a:lnTo>
                  <a:lnTo>
                    <a:pt x="294" y="1998"/>
                  </a:lnTo>
                  <a:lnTo>
                    <a:pt x="252" y="1992"/>
                  </a:lnTo>
                  <a:lnTo>
                    <a:pt x="246" y="1998"/>
                  </a:lnTo>
                  <a:lnTo>
                    <a:pt x="240" y="2010"/>
                  </a:lnTo>
                  <a:lnTo>
                    <a:pt x="234" y="2016"/>
                  </a:lnTo>
                  <a:lnTo>
                    <a:pt x="228" y="2028"/>
                  </a:lnTo>
                  <a:lnTo>
                    <a:pt x="228" y="2034"/>
                  </a:lnTo>
                  <a:lnTo>
                    <a:pt x="234" y="2034"/>
                  </a:lnTo>
                  <a:lnTo>
                    <a:pt x="240" y="2040"/>
                  </a:lnTo>
                  <a:lnTo>
                    <a:pt x="252" y="2040"/>
                  </a:lnTo>
                  <a:lnTo>
                    <a:pt x="258" y="2046"/>
                  </a:lnTo>
                  <a:lnTo>
                    <a:pt x="252" y="2052"/>
                  </a:lnTo>
                  <a:lnTo>
                    <a:pt x="252" y="2058"/>
                  </a:lnTo>
                  <a:lnTo>
                    <a:pt x="246" y="2070"/>
                  </a:lnTo>
                  <a:lnTo>
                    <a:pt x="246" y="2076"/>
                  </a:lnTo>
                  <a:lnTo>
                    <a:pt x="252" y="2070"/>
                  </a:lnTo>
                  <a:lnTo>
                    <a:pt x="288" y="2052"/>
                  </a:lnTo>
                  <a:lnTo>
                    <a:pt x="306" y="2034"/>
                  </a:lnTo>
                  <a:lnTo>
                    <a:pt x="318" y="2028"/>
                  </a:lnTo>
                  <a:lnTo>
                    <a:pt x="318" y="2040"/>
                  </a:lnTo>
                  <a:lnTo>
                    <a:pt x="288" y="2058"/>
                  </a:lnTo>
                  <a:lnTo>
                    <a:pt x="312" y="2064"/>
                  </a:lnTo>
                  <a:lnTo>
                    <a:pt x="312" y="2076"/>
                  </a:lnTo>
                  <a:lnTo>
                    <a:pt x="294" y="2094"/>
                  </a:lnTo>
                  <a:lnTo>
                    <a:pt x="276" y="2076"/>
                  </a:lnTo>
                  <a:lnTo>
                    <a:pt x="270" y="2076"/>
                  </a:lnTo>
                  <a:lnTo>
                    <a:pt x="264" y="2082"/>
                  </a:lnTo>
                  <a:lnTo>
                    <a:pt x="240" y="2094"/>
                  </a:lnTo>
                  <a:lnTo>
                    <a:pt x="228" y="2094"/>
                  </a:lnTo>
                  <a:lnTo>
                    <a:pt x="216" y="2106"/>
                  </a:lnTo>
                  <a:lnTo>
                    <a:pt x="210" y="2118"/>
                  </a:lnTo>
                  <a:lnTo>
                    <a:pt x="204" y="2124"/>
                  </a:lnTo>
                  <a:lnTo>
                    <a:pt x="210" y="2118"/>
                  </a:lnTo>
                  <a:lnTo>
                    <a:pt x="222" y="2118"/>
                  </a:lnTo>
                  <a:lnTo>
                    <a:pt x="228" y="2112"/>
                  </a:lnTo>
                  <a:lnTo>
                    <a:pt x="276" y="2112"/>
                  </a:lnTo>
                  <a:lnTo>
                    <a:pt x="270" y="2112"/>
                  </a:lnTo>
                  <a:lnTo>
                    <a:pt x="264" y="2118"/>
                  </a:lnTo>
                  <a:lnTo>
                    <a:pt x="252" y="2118"/>
                  </a:lnTo>
                  <a:lnTo>
                    <a:pt x="240" y="2124"/>
                  </a:lnTo>
                  <a:lnTo>
                    <a:pt x="228" y="2124"/>
                  </a:lnTo>
                  <a:lnTo>
                    <a:pt x="216" y="2130"/>
                  </a:lnTo>
                  <a:lnTo>
                    <a:pt x="210" y="2130"/>
                  </a:lnTo>
                  <a:lnTo>
                    <a:pt x="210" y="2148"/>
                  </a:lnTo>
                  <a:lnTo>
                    <a:pt x="204" y="2148"/>
                  </a:lnTo>
                  <a:lnTo>
                    <a:pt x="198" y="2142"/>
                  </a:lnTo>
                  <a:lnTo>
                    <a:pt x="174" y="2142"/>
                  </a:lnTo>
                  <a:lnTo>
                    <a:pt x="174" y="2154"/>
                  </a:lnTo>
                  <a:lnTo>
                    <a:pt x="180" y="2166"/>
                  </a:lnTo>
                  <a:lnTo>
                    <a:pt x="192" y="2172"/>
                  </a:lnTo>
                  <a:lnTo>
                    <a:pt x="198" y="2178"/>
                  </a:lnTo>
                  <a:lnTo>
                    <a:pt x="246" y="2160"/>
                  </a:lnTo>
                  <a:lnTo>
                    <a:pt x="264" y="2184"/>
                  </a:lnTo>
                  <a:lnTo>
                    <a:pt x="300" y="2166"/>
                  </a:lnTo>
                  <a:lnTo>
                    <a:pt x="294" y="2172"/>
                  </a:lnTo>
                  <a:lnTo>
                    <a:pt x="288" y="2184"/>
                  </a:lnTo>
                  <a:lnTo>
                    <a:pt x="276" y="2190"/>
                  </a:lnTo>
                  <a:lnTo>
                    <a:pt x="270" y="2196"/>
                  </a:lnTo>
                  <a:lnTo>
                    <a:pt x="264" y="2208"/>
                  </a:lnTo>
                  <a:lnTo>
                    <a:pt x="264" y="2214"/>
                  </a:lnTo>
                  <a:lnTo>
                    <a:pt x="276" y="2214"/>
                  </a:lnTo>
                  <a:lnTo>
                    <a:pt x="282" y="2208"/>
                  </a:lnTo>
                  <a:lnTo>
                    <a:pt x="300" y="2202"/>
                  </a:lnTo>
                  <a:lnTo>
                    <a:pt x="318" y="2184"/>
                  </a:lnTo>
                  <a:lnTo>
                    <a:pt x="330" y="2178"/>
                  </a:lnTo>
                  <a:lnTo>
                    <a:pt x="306" y="2202"/>
                  </a:lnTo>
                  <a:lnTo>
                    <a:pt x="300" y="2214"/>
                  </a:lnTo>
                  <a:lnTo>
                    <a:pt x="294" y="2220"/>
                  </a:lnTo>
                  <a:lnTo>
                    <a:pt x="300" y="2220"/>
                  </a:lnTo>
                  <a:lnTo>
                    <a:pt x="312" y="2214"/>
                  </a:lnTo>
                  <a:lnTo>
                    <a:pt x="324" y="2214"/>
                  </a:lnTo>
                  <a:lnTo>
                    <a:pt x="318" y="2220"/>
                  </a:lnTo>
                  <a:lnTo>
                    <a:pt x="306" y="2226"/>
                  </a:lnTo>
                  <a:lnTo>
                    <a:pt x="300" y="2238"/>
                  </a:lnTo>
                  <a:lnTo>
                    <a:pt x="282" y="2256"/>
                  </a:lnTo>
                  <a:lnTo>
                    <a:pt x="288" y="2262"/>
                  </a:lnTo>
                  <a:lnTo>
                    <a:pt x="294" y="2262"/>
                  </a:lnTo>
                  <a:lnTo>
                    <a:pt x="342" y="2238"/>
                  </a:lnTo>
                  <a:lnTo>
                    <a:pt x="348" y="2232"/>
                  </a:lnTo>
                  <a:lnTo>
                    <a:pt x="324" y="2256"/>
                  </a:lnTo>
                  <a:lnTo>
                    <a:pt x="318" y="2268"/>
                  </a:lnTo>
                  <a:lnTo>
                    <a:pt x="318" y="2274"/>
                  </a:lnTo>
                  <a:lnTo>
                    <a:pt x="330" y="2280"/>
                  </a:lnTo>
                  <a:lnTo>
                    <a:pt x="342" y="2280"/>
                  </a:lnTo>
                  <a:lnTo>
                    <a:pt x="354" y="2292"/>
                  </a:lnTo>
                  <a:lnTo>
                    <a:pt x="354" y="2298"/>
                  </a:lnTo>
                  <a:lnTo>
                    <a:pt x="348" y="2304"/>
                  </a:lnTo>
                  <a:lnTo>
                    <a:pt x="348" y="2340"/>
                  </a:lnTo>
                  <a:lnTo>
                    <a:pt x="2058" y="2340"/>
                  </a:lnTo>
                  <a:lnTo>
                    <a:pt x="2064" y="2328"/>
                  </a:lnTo>
                  <a:lnTo>
                    <a:pt x="2064" y="2322"/>
                  </a:lnTo>
                  <a:lnTo>
                    <a:pt x="2070" y="2310"/>
                  </a:lnTo>
                  <a:lnTo>
                    <a:pt x="2076" y="2304"/>
                  </a:lnTo>
                  <a:lnTo>
                    <a:pt x="2088" y="2298"/>
                  </a:lnTo>
                  <a:lnTo>
                    <a:pt x="2100" y="2310"/>
                  </a:lnTo>
                  <a:lnTo>
                    <a:pt x="2088" y="2322"/>
                  </a:lnTo>
                  <a:lnTo>
                    <a:pt x="2082" y="2334"/>
                  </a:lnTo>
                  <a:lnTo>
                    <a:pt x="2082" y="2346"/>
                  </a:lnTo>
                  <a:lnTo>
                    <a:pt x="2094" y="2352"/>
                  </a:lnTo>
                  <a:lnTo>
                    <a:pt x="2112" y="2358"/>
                  </a:lnTo>
                  <a:lnTo>
                    <a:pt x="2124" y="2358"/>
                  </a:lnTo>
                  <a:lnTo>
                    <a:pt x="2142" y="2376"/>
                  </a:lnTo>
                  <a:lnTo>
                    <a:pt x="2154" y="2376"/>
                  </a:lnTo>
                  <a:lnTo>
                    <a:pt x="2154" y="2370"/>
                  </a:lnTo>
                  <a:lnTo>
                    <a:pt x="2166" y="2358"/>
                  </a:lnTo>
                  <a:lnTo>
                    <a:pt x="2178" y="2358"/>
                  </a:lnTo>
                  <a:lnTo>
                    <a:pt x="2190" y="2364"/>
                  </a:lnTo>
                  <a:lnTo>
                    <a:pt x="2202" y="2376"/>
                  </a:lnTo>
                  <a:lnTo>
                    <a:pt x="2202" y="2382"/>
                  </a:lnTo>
                  <a:lnTo>
                    <a:pt x="2208" y="2388"/>
                  </a:lnTo>
                  <a:lnTo>
                    <a:pt x="2238" y="2388"/>
                  </a:lnTo>
                  <a:lnTo>
                    <a:pt x="2256" y="2406"/>
                  </a:lnTo>
                  <a:lnTo>
                    <a:pt x="2268" y="2406"/>
                  </a:lnTo>
                  <a:lnTo>
                    <a:pt x="2280" y="2394"/>
                  </a:lnTo>
                  <a:lnTo>
                    <a:pt x="2292" y="2388"/>
                  </a:lnTo>
                  <a:lnTo>
                    <a:pt x="2298" y="2382"/>
                  </a:lnTo>
                  <a:lnTo>
                    <a:pt x="2298" y="2400"/>
                  </a:lnTo>
                  <a:lnTo>
                    <a:pt x="2346" y="2394"/>
                  </a:lnTo>
                  <a:lnTo>
                    <a:pt x="2346" y="2400"/>
                  </a:lnTo>
                  <a:lnTo>
                    <a:pt x="2352" y="2400"/>
                  </a:lnTo>
                  <a:lnTo>
                    <a:pt x="2364" y="2406"/>
                  </a:lnTo>
                  <a:lnTo>
                    <a:pt x="2382" y="2406"/>
                  </a:lnTo>
                  <a:lnTo>
                    <a:pt x="2394" y="2394"/>
                  </a:lnTo>
                  <a:lnTo>
                    <a:pt x="2406" y="2388"/>
                  </a:lnTo>
                  <a:lnTo>
                    <a:pt x="2412" y="2376"/>
                  </a:lnTo>
                  <a:lnTo>
                    <a:pt x="2412" y="2370"/>
                  </a:lnTo>
                  <a:lnTo>
                    <a:pt x="2430" y="2370"/>
                  </a:lnTo>
                  <a:lnTo>
                    <a:pt x="2436" y="2376"/>
                  </a:lnTo>
                  <a:lnTo>
                    <a:pt x="2442" y="2376"/>
                  </a:lnTo>
                  <a:lnTo>
                    <a:pt x="2454" y="2364"/>
                  </a:lnTo>
                  <a:lnTo>
                    <a:pt x="2460" y="2352"/>
                  </a:lnTo>
                  <a:lnTo>
                    <a:pt x="2466" y="2346"/>
                  </a:lnTo>
                  <a:lnTo>
                    <a:pt x="2472" y="2346"/>
                  </a:lnTo>
                  <a:lnTo>
                    <a:pt x="2472" y="2352"/>
                  </a:lnTo>
                  <a:lnTo>
                    <a:pt x="2478" y="2358"/>
                  </a:lnTo>
                  <a:lnTo>
                    <a:pt x="2502" y="2352"/>
                  </a:lnTo>
                  <a:lnTo>
                    <a:pt x="2496" y="2346"/>
                  </a:lnTo>
                  <a:lnTo>
                    <a:pt x="2496" y="2334"/>
                  </a:lnTo>
                  <a:lnTo>
                    <a:pt x="2502" y="2328"/>
                  </a:lnTo>
                  <a:lnTo>
                    <a:pt x="2514" y="2322"/>
                  </a:lnTo>
                  <a:lnTo>
                    <a:pt x="2532" y="2340"/>
                  </a:lnTo>
                  <a:lnTo>
                    <a:pt x="2556" y="2340"/>
                  </a:lnTo>
                  <a:lnTo>
                    <a:pt x="2562" y="2346"/>
                  </a:lnTo>
                  <a:lnTo>
                    <a:pt x="2580" y="2346"/>
                  </a:lnTo>
                  <a:lnTo>
                    <a:pt x="2604" y="2358"/>
                  </a:lnTo>
                  <a:lnTo>
                    <a:pt x="2604" y="2370"/>
                  </a:lnTo>
                  <a:lnTo>
                    <a:pt x="2598" y="2382"/>
                  </a:lnTo>
                  <a:lnTo>
                    <a:pt x="2598" y="2388"/>
                  </a:lnTo>
                  <a:lnTo>
                    <a:pt x="2592" y="2400"/>
                  </a:lnTo>
                  <a:lnTo>
                    <a:pt x="2604" y="2412"/>
                  </a:lnTo>
                  <a:lnTo>
                    <a:pt x="2592" y="2436"/>
                  </a:lnTo>
                  <a:lnTo>
                    <a:pt x="2598" y="2436"/>
                  </a:lnTo>
                  <a:lnTo>
                    <a:pt x="2604" y="2430"/>
                  </a:lnTo>
                  <a:lnTo>
                    <a:pt x="2616" y="2424"/>
                  </a:lnTo>
                  <a:lnTo>
                    <a:pt x="2634" y="2418"/>
                  </a:lnTo>
                  <a:lnTo>
                    <a:pt x="2646" y="2412"/>
                  </a:lnTo>
                  <a:lnTo>
                    <a:pt x="2670" y="2412"/>
                  </a:lnTo>
                  <a:lnTo>
                    <a:pt x="2670" y="2424"/>
                  </a:lnTo>
                  <a:lnTo>
                    <a:pt x="2658" y="2430"/>
                  </a:lnTo>
                  <a:lnTo>
                    <a:pt x="2652" y="2436"/>
                  </a:lnTo>
                  <a:lnTo>
                    <a:pt x="2646" y="2436"/>
                  </a:lnTo>
                  <a:lnTo>
                    <a:pt x="2640" y="2442"/>
                  </a:lnTo>
                  <a:lnTo>
                    <a:pt x="2646" y="2448"/>
                  </a:lnTo>
                  <a:lnTo>
                    <a:pt x="2652" y="2448"/>
                  </a:lnTo>
                  <a:lnTo>
                    <a:pt x="2664" y="2460"/>
                  </a:lnTo>
                  <a:lnTo>
                    <a:pt x="2640" y="2484"/>
                  </a:lnTo>
                  <a:lnTo>
                    <a:pt x="2640" y="2490"/>
                  </a:lnTo>
                  <a:lnTo>
                    <a:pt x="2652" y="2490"/>
                  </a:lnTo>
                  <a:lnTo>
                    <a:pt x="2652" y="2502"/>
                  </a:lnTo>
                  <a:lnTo>
                    <a:pt x="2640" y="2514"/>
                  </a:lnTo>
                  <a:lnTo>
                    <a:pt x="2640" y="2526"/>
                  </a:lnTo>
                  <a:lnTo>
                    <a:pt x="2658" y="2526"/>
                  </a:lnTo>
                  <a:lnTo>
                    <a:pt x="2652" y="2544"/>
                  </a:lnTo>
                  <a:lnTo>
                    <a:pt x="2658" y="2544"/>
                  </a:lnTo>
                  <a:lnTo>
                    <a:pt x="2670" y="2550"/>
                  </a:lnTo>
                  <a:lnTo>
                    <a:pt x="2754" y="2550"/>
                  </a:lnTo>
                  <a:lnTo>
                    <a:pt x="2766" y="2556"/>
                  </a:lnTo>
                  <a:lnTo>
                    <a:pt x="2784" y="2568"/>
                  </a:lnTo>
                  <a:lnTo>
                    <a:pt x="2838" y="2568"/>
                  </a:lnTo>
                  <a:lnTo>
                    <a:pt x="2850" y="2574"/>
                  </a:lnTo>
                  <a:lnTo>
                    <a:pt x="2856" y="2580"/>
                  </a:lnTo>
                  <a:lnTo>
                    <a:pt x="2856" y="2610"/>
                  </a:lnTo>
                  <a:lnTo>
                    <a:pt x="2874" y="2610"/>
                  </a:lnTo>
                  <a:lnTo>
                    <a:pt x="2874" y="2628"/>
                  </a:lnTo>
                  <a:lnTo>
                    <a:pt x="2862" y="2640"/>
                  </a:lnTo>
                  <a:lnTo>
                    <a:pt x="2862" y="2652"/>
                  </a:lnTo>
                  <a:lnTo>
                    <a:pt x="2874" y="2664"/>
                  </a:lnTo>
                  <a:lnTo>
                    <a:pt x="2880" y="2664"/>
                  </a:lnTo>
                  <a:lnTo>
                    <a:pt x="2856" y="2658"/>
                  </a:lnTo>
                  <a:lnTo>
                    <a:pt x="2856" y="2670"/>
                  </a:lnTo>
                  <a:lnTo>
                    <a:pt x="2850" y="2676"/>
                  </a:lnTo>
                  <a:lnTo>
                    <a:pt x="2844" y="2688"/>
                  </a:lnTo>
                  <a:lnTo>
                    <a:pt x="2838" y="2694"/>
                  </a:lnTo>
                  <a:lnTo>
                    <a:pt x="2832" y="2688"/>
                  </a:lnTo>
                  <a:lnTo>
                    <a:pt x="2820" y="2682"/>
                  </a:lnTo>
                  <a:lnTo>
                    <a:pt x="2802" y="2670"/>
                  </a:lnTo>
                  <a:lnTo>
                    <a:pt x="2790" y="2664"/>
                  </a:lnTo>
                  <a:lnTo>
                    <a:pt x="2784" y="2652"/>
                  </a:lnTo>
                  <a:lnTo>
                    <a:pt x="2784" y="2628"/>
                  </a:lnTo>
                  <a:lnTo>
                    <a:pt x="2766" y="2622"/>
                  </a:lnTo>
                  <a:lnTo>
                    <a:pt x="2772" y="2640"/>
                  </a:lnTo>
                  <a:lnTo>
                    <a:pt x="2772" y="2646"/>
                  </a:lnTo>
                  <a:lnTo>
                    <a:pt x="2778" y="2652"/>
                  </a:lnTo>
                  <a:lnTo>
                    <a:pt x="2778" y="2664"/>
                  </a:lnTo>
                  <a:lnTo>
                    <a:pt x="2772" y="2676"/>
                  </a:lnTo>
                  <a:lnTo>
                    <a:pt x="2760" y="2688"/>
                  </a:lnTo>
                  <a:lnTo>
                    <a:pt x="2754" y="2700"/>
                  </a:lnTo>
                  <a:lnTo>
                    <a:pt x="2736" y="2706"/>
                  </a:lnTo>
                  <a:lnTo>
                    <a:pt x="2718" y="2724"/>
                  </a:lnTo>
                  <a:lnTo>
                    <a:pt x="2712" y="2742"/>
                  </a:lnTo>
                  <a:lnTo>
                    <a:pt x="2700" y="2760"/>
                  </a:lnTo>
                  <a:lnTo>
                    <a:pt x="2694" y="2778"/>
                  </a:lnTo>
                  <a:lnTo>
                    <a:pt x="2688" y="2784"/>
                  </a:lnTo>
                  <a:lnTo>
                    <a:pt x="2664" y="2796"/>
                  </a:lnTo>
                  <a:lnTo>
                    <a:pt x="2652" y="2796"/>
                  </a:lnTo>
                  <a:lnTo>
                    <a:pt x="2646" y="2790"/>
                  </a:lnTo>
                  <a:lnTo>
                    <a:pt x="2640" y="2802"/>
                  </a:lnTo>
                  <a:lnTo>
                    <a:pt x="2634" y="2808"/>
                  </a:lnTo>
                  <a:lnTo>
                    <a:pt x="2634" y="2832"/>
                  </a:lnTo>
                  <a:lnTo>
                    <a:pt x="2628" y="2838"/>
                  </a:lnTo>
                  <a:lnTo>
                    <a:pt x="2622" y="2838"/>
                  </a:lnTo>
                  <a:lnTo>
                    <a:pt x="2586" y="2856"/>
                  </a:lnTo>
                  <a:lnTo>
                    <a:pt x="2562" y="2880"/>
                  </a:lnTo>
                  <a:lnTo>
                    <a:pt x="2562" y="2886"/>
                  </a:lnTo>
                  <a:lnTo>
                    <a:pt x="2568" y="2886"/>
                  </a:lnTo>
                  <a:lnTo>
                    <a:pt x="2580" y="2880"/>
                  </a:lnTo>
                  <a:lnTo>
                    <a:pt x="2592" y="2880"/>
                  </a:lnTo>
                  <a:lnTo>
                    <a:pt x="2598" y="2886"/>
                  </a:lnTo>
                  <a:lnTo>
                    <a:pt x="2610" y="2880"/>
                  </a:lnTo>
                  <a:lnTo>
                    <a:pt x="2616" y="2868"/>
                  </a:lnTo>
                  <a:lnTo>
                    <a:pt x="2628" y="2862"/>
                  </a:lnTo>
                  <a:lnTo>
                    <a:pt x="2658" y="2862"/>
                  </a:lnTo>
                  <a:lnTo>
                    <a:pt x="2658" y="2856"/>
                  </a:lnTo>
                  <a:lnTo>
                    <a:pt x="2664" y="2844"/>
                  </a:lnTo>
                  <a:lnTo>
                    <a:pt x="2676" y="2838"/>
                  </a:lnTo>
                  <a:lnTo>
                    <a:pt x="2682" y="2832"/>
                  </a:lnTo>
                  <a:lnTo>
                    <a:pt x="2754" y="2832"/>
                  </a:lnTo>
                  <a:lnTo>
                    <a:pt x="2766" y="2838"/>
                  </a:lnTo>
                  <a:lnTo>
                    <a:pt x="2790" y="2820"/>
                  </a:lnTo>
                  <a:lnTo>
                    <a:pt x="2856" y="2820"/>
                  </a:lnTo>
                  <a:lnTo>
                    <a:pt x="2862" y="2814"/>
                  </a:lnTo>
                  <a:lnTo>
                    <a:pt x="2862" y="2790"/>
                  </a:lnTo>
                  <a:lnTo>
                    <a:pt x="2844" y="2796"/>
                  </a:lnTo>
                  <a:lnTo>
                    <a:pt x="2832" y="2796"/>
                  </a:lnTo>
                  <a:lnTo>
                    <a:pt x="2826" y="2790"/>
                  </a:lnTo>
                  <a:lnTo>
                    <a:pt x="2826" y="2784"/>
                  </a:lnTo>
                  <a:lnTo>
                    <a:pt x="2832" y="2772"/>
                  </a:lnTo>
                  <a:lnTo>
                    <a:pt x="2850" y="2754"/>
                  </a:lnTo>
                  <a:lnTo>
                    <a:pt x="2868" y="2742"/>
                  </a:lnTo>
                  <a:lnTo>
                    <a:pt x="2880" y="2736"/>
                  </a:lnTo>
                  <a:lnTo>
                    <a:pt x="2910" y="2736"/>
                  </a:lnTo>
                  <a:lnTo>
                    <a:pt x="2928" y="2730"/>
                  </a:lnTo>
                  <a:lnTo>
                    <a:pt x="2952" y="2730"/>
                  </a:lnTo>
                  <a:lnTo>
                    <a:pt x="2964" y="2724"/>
                  </a:lnTo>
                  <a:lnTo>
                    <a:pt x="2970" y="2724"/>
                  </a:lnTo>
                  <a:lnTo>
                    <a:pt x="2976" y="2718"/>
                  </a:lnTo>
                  <a:lnTo>
                    <a:pt x="2982" y="2718"/>
                  </a:lnTo>
                  <a:lnTo>
                    <a:pt x="2994" y="2724"/>
                  </a:lnTo>
                  <a:lnTo>
                    <a:pt x="3000" y="2724"/>
                  </a:lnTo>
                  <a:lnTo>
                    <a:pt x="3012" y="2730"/>
                  </a:lnTo>
                  <a:lnTo>
                    <a:pt x="3018" y="2736"/>
                  </a:lnTo>
                  <a:lnTo>
                    <a:pt x="3024" y="2736"/>
                  </a:lnTo>
                  <a:lnTo>
                    <a:pt x="3030" y="2730"/>
                  </a:lnTo>
                  <a:lnTo>
                    <a:pt x="3030" y="2712"/>
                  </a:lnTo>
                  <a:lnTo>
                    <a:pt x="3036" y="2706"/>
                  </a:lnTo>
                  <a:lnTo>
                    <a:pt x="3048" y="2700"/>
                  </a:lnTo>
                  <a:lnTo>
                    <a:pt x="3060" y="2700"/>
                  </a:lnTo>
                  <a:lnTo>
                    <a:pt x="3066" y="2706"/>
                  </a:lnTo>
                  <a:lnTo>
                    <a:pt x="3072" y="2706"/>
                  </a:lnTo>
                  <a:lnTo>
                    <a:pt x="3072" y="2700"/>
                  </a:lnTo>
                  <a:lnTo>
                    <a:pt x="3102" y="2700"/>
                  </a:lnTo>
                  <a:lnTo>
                    <a:pt x="3114" y="2688"/>
                  </a:lnTo>
                  <a:lnTo>
                    <a:pt x="3126" y="2682"/>
                  </a:lnTo>
                  <a:lnTo>
                    <a:pt x="3150" y="2658"/>
                  </a:lnTo>
                  <a:lnTo>
                    <a:pt x="3162" y="2652"/>
                  </a:lnTo>
                  <a:lnTo>
                    <a:pt x="3174" y="2640"/>
                  </a:lnTo>
                  <a:lnTo>
                    <a:pt x="3408" y="2640"/>
                  </a:lnTo>
                  <a:lnTo>
                    <a:pt x="3408" y="2634"/>
                  </a:lnTo>
                  <a:lnTo>
                    <a:pt x="3420" y="2622"/>
                  </a:lnTo>
                  <a:lnTo>
                    <a:pt x="3438" y="2622"/>
                  </a:lnTo>
                  <a:lnTo>
                    <a:pt x="3450" y="2616"/>
                  </a:lnTo>
                  <a:lnTo>
                    <a:pt x="3456" y="2616"/>
                  </a:lnTo>
                  <a:lnTo>
                    <a:pt x="3456" y="2610"/>
                  </a:lnTo>
                  <a:lnTo>
                    <a:pt x="3468" y="2598"/>
                  </a:lnTo>
                  <a:lnTo>
                    <a:pt x="3480" y="2592"/>
                  </a:lnTo>
                  <a:lnTo>
                    <a:pt x="3486" y="2586"/>
                  </a:lnTo>
                  <a:lnTo>
                    <a:pt x="3498" y="2586"/>
                  </a:lnTo>
                  <a:lnTo>
                    <a:pt x="3504" y="2592"/>
                  </a:lnTo>
                  <a:lnTo>
                    <a:pt x="3510" y="2592"/>
                  </a:lnTo>
                  <a:lnTo>
                    <a:pt x="3510" y="2568"/>
                  </a:lnTo>
                  <a:lnTo>
                    <a:pt x="3516" y="2556"/>
                  </a:lnTo>
                  <a:lnTo>
                    <a:pt x="3528" y="2544"/>
                  </a:lnTo>
                  <a:lnTo>
                    <a:pt x="3534" y="2544"/>
                  </a:lnTo>
                  <a:lnTo>
                    <a:pt x="3546" y="2532"/>
                  </a:lnTo>
                  <a:lnTo>
                    <a:pt x="3546" y="2508"/>
                  </a:lnTo>
                  <a:lnTo>
                    <a:pt x="3588" y="2484"/>
                  </a:lnTo>
                  <a:lnTo>
                    <a:pt x="3594" y="2472"/>
                  </a:lnTo>
                  <a:lnTo>
                    <a:pt x="3618" y="2448"/>
                  </a:lnTo>
                  <a:lnTo>
                    <a:pt x="3630" y="2448"/>
                  </a:lnTo>
                  <a:lnTo>
                    <a:pt x="3636" y="2454"/>
                  </a:lnTo>
                  <a:lnTo>
                    <a:pt x="3636" y="2460"/>
                  </a:lnTo>
                  <a:lnTo>
                    <a:pt x="3642" y="2466"/>
                  </a:lnTo>
                  <a:lnTo>
                    <a:pt x="3654" y="2466"/>
                  </a:lnTo>
                  <a:lnTo>
                    <a:pt x="3666" y="2460"/>
                  </a:lnTo>
                  <a:lnTo>
                    <a:pt x="3702" y="2460"/>
                  </a:lnTo>
                  <a:lnTo>
                    <a:pt x="3708" y="2466"/>
                  </a:lnTo>
                  <a:lnTo>
                    <a:pt x="3708" y="2472"/>
                  </a:lnTo>
                  <a:lnTo>
                    <a:pt x="3702" y="2496"/>
                  </a:lnTo>
                  <a:lnTo>
                    <a:pt x="3690" y="2520"/>
                  </a:lnTo>
                  <a:lnTo>
                    <a:pt x="3678" y="2550"/>
                  </a:lnTo>
                  <a:lnTo>
                    <a:pt x="3666" y="2574"/>
                  </a:lnTo>
                  <a:lnTo>
                    <a:pt x="3666" y="2586"/>
                  </a:lnTo>
                  <a:lnTo>
                    <a:pt x="3672" y="2592"/>
                  </a:lnTo>
                  <a:lnTo>
                    <a:pt x="3678" y="2592"/>
                  </a:lnTo>
                  <a:lnTo>
                    <a:pt x="3684" y="2598"/>
                  </a:lnTo>
                  <a:lnTo>
                    <a:pt x="3672" y="2610"/>
                  </a:lnTo>
                  <a:lnTo>
                    <a:pt x="3666" y="2622"/>
                  </a:lnTo>
                  <a:lnTo>
                    <a:pt x="3666" y="2628"/>
                  </a:lnTo>
                  <a:lnTo>
                    <a:pt x="3690" y="2628"/>
                  </a:lnTo>
                  <a:lnTo>
                    <a:pt x="3690" y="2634"/>
                  </a:lnTo>
                  <a:lnTo>
                    <a:pt x="3696" y="2640"/>
                  </a:lnTo>
                  <a:lnTo>
                    <a:pt x="3714" y="2640"/>
                  </a:lnTo>
                  <a:lnTo>
                    <a:pt x="3750" y="2622"/>
                  </a:lnTo>
                  <a:lnTo>
                    <a:pt x="3768" y="2604"/>
                  </a:lnTo>
                  <a:lnTo>
                    <a:pt x="3780" y="2622"/>
                  </a:lnTo>
                  <a:lnTo>
                    <a:pt x="3786" y="2622"/>
                  </a:lnTo>
                  <a:lnTo>
                    <a:pt x="3792" y="2616"/>
                  </a:lnTo>
                  <a:lnTo>
                    <a:pt x="3816" y="2604"/>
                  </a:lnTo>
                  <a:lnTo>
                    <a:pt x="3828" y="2604"/>
                  </a:lnTo>
                  <a:lnTo>
                    <a:pt x="3840" y="2592"/>
                  </a:lnTo>
                  <a:lnTo>
                    <a:pt x="3852" y="2592"/>
                  </a:lnTo>
                  <a:lnTo>
                    <a:pt x="3864" y="2580"/>
                  </a:lnTo>
                  <a:lnTo>
                    <a:pt x="3870" y="2580"/>
                  </a:lnTo>
                  <a:lnTo>
                    <a:pt x="3888" y="2586"/>
                  </a:lnTo>
                  <a:lnTo>
                    <a:pt x="3846" y="2616"/>
                  </a:lnTo>
                  <a:lnTo>
                    <a:pt x="3936" y="2610"/>
                  </a:lnTo>
                  <a:lnTo>
                    <a:pt x="3918" y="2610"/>
                  </a:lnTo>
                  <a:lnTo>
                    <a:pt x="3906" y="2616"/>
                  </a:lnTo>
                  <a:lnTo>
                    <a:pt x="3894" y="2616"/>
                  </a:lnTo>
                  <a:lnTo>
                    <a:pt x="3888" y="2622"/>
                  </a:lnTo>
                  <a:lnTo>
                    <a:pt x="3888" y="2634"/>
                  </a:lnTo>
                  <a:lnTo>
                    <a:pt x="3882" y="2640"/>
                  </a:lnTo>
                  <a:lnTo>
                    <a:pt x="3876" y="2640"/>
                  </a:lnTo>
                  <a:lnTo>
                    <a:pt x="3870" y="2634"/>
                  </a:lnTo>
                  <a:lnTo>
                    <a:pt x="3864" y="2634"/>
                  </a:lnTo>
                  <a:lnTo>
                    <a:pt x="3852" y="2628"/>
                  </a:lnTo>
                  <a:lnTo>
                    <a:pt x="3846" y="2628"/>
                  </a:lnTo>
                  <a:lnTo>
                    <a:pt x="3828" y="2634"/>
                  </a:lnTo>
                  <a:lnTo>
                    <a:pt x="3738" y="2688"/>
                  </a:lnTo>
                  <a:lnTo>
                    <a:pt x="3726" y="2700"/>
                  </a:lnTo>
                  <a:lnTo>
                    <a:pt x="3720" y="2712"/>
                  </a:lnTo>
                  <a:lnTo>
                    <a:pt x="3720" y="2748"/>
                  </a:lnTo>
                  <a:lnTo>
                    <a:pt x="3726" y="2748"/>
                  </a:lnTo>
                  <a:lnTo>
                    <a:pt x="3732" y="2742"/>
                  </a:lnTo>
                  <a:lnTo>
                    <a:pt x="3738" y="2742"/>
                  </a:lnTo>
                  <a:lnTo>
                    <a:pt x="3738" y="2754"/>
                  </a:lnTo>
                  <a:lnTo>
                    <a:pt x="3744" y="2760"/>
                  </a:lnTo>
                  <a:lnTo>
                    <a:pt x="3756" y="2760"/>
                  </a:lnTo>
                  <a:lnTo>
                    <a:pt x="3762" y="2754"/>
                  </a:lnTo>
                  <a:lnTo>
                    <a:pt x="3768" y="2742"/>
                  </a:lnTo>
                  <a:lnTo>
                    <a:pt x="3774" y="2736"/>
                  </a:lnTo>
                  <a:lnTo>
                    <a:pt x="3786" y="2736"/>
                  </a:lnTo>
                  <a:lnTo>
                    <a:pt x="3804" y="2730"/>
                  </a:lnTo>
                  <a:lnTo>
                    <a:pt x="3816" y="2724"/>
                  </a:lnTo>
                  <a:lnTo>
                    <a:pt x="3834" y="2718"/>
                  </a:lnTo>
                  <a:lnTo>
                    <a:pt x="3846" y="2706"/>
                  </a:lnTo>
                  <a:lnTo>
                    <a:pt x="3852" y="2694"/>
                  </a:lnTo>
                  <a:lnTo>
                    <a:pt x="3870" y="2676"/>
                  </a:lnTo>
                  <a:lnTo>
                    <a:pt x="3876" y="2664"/>
                  </a:lnTo>
                  <a:lnTo>
                    <a:pt x="3876" y="2670"/>
                  </a:lnTo>
                  <a:lnTo>
                    <a:pt x="3882" y="2682"/>
                  </a:lnTo>
                  <a:lnTo>
                    <a:pt x="3888" y="2688"/>
                  </a:lnTo>
                  <a:lnTo>
                    <a:pt x="3894" y="2688"/>
                  </a:lnTo>
                  <a:lnTo>
                    <a:pt x="3930" y="2676"/>
                  </a:lnTo>
                  <a:lnTo>
                    <a:pt x="3954" y="2664"/>
                  </a:lnTo>
                  <a:lnTo>
                    <a:pt x="3972" y="2658"/>
                  </a:lnTo>
                  <a:lnTo>
                    <a:pt x="3984" y="2652"/>
                  </a:lnTo>
                  <a:lnTo>
                    <a:pt x="4008" y="2646"/>
                  </a:lnTo>
                  <a:lnTo>
                    <a:pt x="4068" y="2634"/>
                  </a:lnTo>
                  <a:lnTo>
                    <a:pt x="4080" y="2628"/>
                  </a:lnTo>
                  <a:lnTo>
                    <a:pt x="4068" y="2616"/>
                  </a:lnTo>
                  <a:lnTo>
                    <a:pt x="4074" y="2598"/>
                  </a:lnTo>
                  <a:lnTo>
                    <a:pt x="4038" y="2604"/>
                  </a:lnTo>
                  <a:lnTo>
                    <a:pt x="4038" y="2580"/>
                  </a:lnTo>
                  <a:lnTo>
                    <a:pt x="4026" y="2586"/>
                  </a:lnTo>
                  <a:lnTo>
                    <a:pt x="4020" y="2586"/>
                  </a:lnTo>
                  <a:lnTo>
                    <a:pt x="4008" y="2592"/>
                  </a:lnTo>
                  <a:lnTo>
                    <a:pt x="4002" y="2598"/>
                  </a:lnTo>
                  <a:lnTo>
                    <a:pt x="3990" y="2598"/>
                  </a:lnTo>
                  <a:lnTo>
                    <a:pt x="3990" y="2580"/>
                  </a:lnTo>
                  <a:lnTo>
                    <a:pt x="3930" y="2580"/>
                  </a:lnTo>
                  <a:lnTo>
                    <a:pt x="3924" y="2574"/>
                  </a:lnTo>
                  <a:lnTo>
                    <a:pt x="3924" y="2568"/>
                  </a:lnTo>
                  <a:lnTo>
                    <a:pt x="3918" y="2562"/>
                  </a:lnTo>
                  <a:lnTo>
                    <a:pt x="3918" y="2556"/>
                  </a:lnTo>
                  <a:lnTo>
                    <a:pt x="3930" y="2556"/>
                  </a:lnTo>
                  <a:lnTo>
                    <a:pt x="3918" y="2544"/>
                  </a:lnTo>
                  <a:lnTo>
                    <a:pt x="3888" y="2544"/>
                  </a:lnTo>
                  <a:lnTo>
                    <a:pt x="3882" y="2532"/>
                  </a:lnTo>
                  <a:lnTo>
                    <a:pt x="3882" y="2526"/>
                  </a:lnTo>
                  <a:lnTo>
                    <a:pt x="3876" y="2514"/>
                  </a:lnTo>
                  <a:lnTo>
                    <a:pt x="3876" y="2502"/>
                  </a:lnTo>
                  <a:lnTo>
                    <a:pt x="3894" y="2484"/>
                  </a:lnTo>
                  <a:lnTo>
                    <a:pt x="3870" y="2484"/>
                  </a:lnTo>
                  <a:lnTo>
                    <a:pt x="3876" y="2478"/>
                  </a:lnTo>
                  <a:lnTo>
                    <a:pt x="3888" y="2472"/>
                  </a:lnTo>
                  <a:lnTo>
                    <a:pt x="3894" y="2460"/>
                  </a:lnTo>
                  <a:lnTo>
                    <a:pt x="3906" y="2454"/>
                  </a:lnTo>
                  <a:lnTo>
                    <a:pt x="3918" y="2442"/>
                  </a:lnTo>
                  <a:lnTo>
                    <a:pt x="3924" y="2430"/>
                  </a:lnTo>
                  <a:lnTo>
                    <a:pt x="3936" y="2424"/>
                  </a:lnTo>
                  <a:lnTo>
                    <a:pt x="3942" y="2412"/>
                  </a:lnTo>
                  <a:lnTo>
                    <a:pt x="3948" y="2406"/>
                  </a:lnTo>
                  <a:lnTo>
                    <a:pt x="3936" y="2400"/>
                  </a:lnTo>
                  <a:lnTo>
                    <a:pt x="3912" y="2430"/>
                  </a:lnTo>
                  <a:lnTo>
                    <a:pt x="3894" y="2418"/>
                  </a:lnTo>
                  <a:lnTo>
                    <a:pt x="3864" y="2436"/>
                  </a:lnTo>
                  <a:lnTo>
                    <a:pt x="3858" y="2418"/>
                  </a:lnTo>
                  <a:lnTo>
                    <a:pt x="3828" y="2406"/>
                  </a:lnTo>
                  <a:lnTo>
                    <a:pt x="3810" y="2412"/>
                  </a:lnTo>
                  <a:lnTo>
                    <a:pt x="3864" y="2394"/>
                  </a:lnTo>
                  <a:lnTo>
                    <a:pt x="3870" y="2400"/>
                  </a:lnTo>
                  <a:lnTo>
                    <a:pt x="3882" y="2406"/>
                  </a:lnTo>
                  <a:lnTo>
                    <a:pt x="3900" y="2406"/>
                  </a:lnTo>
                  <a:lnTo>
                    <a:pt x="3918" y="2388"/>
                  </a:lnTo>
                  <a:lnTo>
                    <a:pt x="3930" y="2382"/>
                  </a:lnTo>
                  <a:lnTo>
                    <a:pt x="3936" y="2376"/>
                  </a:lnTo>
                  <a:lnTo>
                    <a:pt x="3978" y="2376"/>
                  </a:lnTo>
                  <a:lnTo>
                    <a:pt x="3978" y="2364"/>
                  </a:lnTo>
                  <a:lnTo>
                    <a:pt x="3972" y="2358"/>
                  </a:lnTo>
                  <a:lnTo>
                    <a:pt x="3966" y="2346"/>
                  </a:lnTo>
                  <a:lnTo>
                    <a:pt x="3990" y="2346"/>
                  </a:lnTo>
                  <a:lnTo>
                    <a:pt x="3978" y="2334"/>
                  </a:lnTo>
                  <a:lnTo>
                    <a:pt x="3972" y="2322"/>
                  </a:lnTo>
                  <a:lnTo>
                    <a:pt x="3960" y="2316"/>
                  </a:lnTo>
                  <a:lnTo>
                    <a:pt x="3942" y="2310"/>
                  </a:lnTo>
                  <a:lnTo>
                    <a:pt x="3918" y="2310"/>
                  </a:lnTo>
                  <a:lnTo>
                    <a:pt x="3852" y="2316"/>
                  </a:lnTo>
                  <a:lnTo>
                    <a:pt x="3792" y="2334"/>
                  </a:lnTo>
                  <a:lnTo>
                    <a:pt x="3744" y="2352"/>
                  </a:lnTo>
                  <a:lnTo>
                    <a:pt x="3684" y="2376"/>
                  </a:lnTo>
                  <a:lnTo>
                    <a:pt x="3660" y="2388"/>
                  </a:lnTo>
                  <a:lnTo>
                    <a:pt x="3642" y="2400"/>
                  </a:lnTo>
                  <a:lnTo>
                    <a:pt x="3624" y="2418"/>
                  </a:lnTo>
                  <a:lnTo>
                    <a:pt x="3606" y="2430"/>
                  </a:lnTo>
                  <a:lnTo>
                    <a:pt x="3594" y="2442"/>
                  </a:lnTo>
                  <a:lnTo>
                    <a:pt x="3576" y="2454"/>
                  </a:lnTo>
                  <a:lnTo>
                    <a:pt x="3564" y="2466"/>
                  </a:lnTo>
                  <a:lnTo>
                    <a:pt x="3528" y="2484"/>
                  </a:lnTo>
                  <a:lnTo>
                    <a:pt x="3516" y="2484"/>
                  </a:lnTo>
                  <a:lnTo>
                    <a:pt x="3498" y="2490"/>
                  </a:lnTo>
                  <a:lnTo>
                    <a:pt x="3486" y="2490"/>
                  </a:lnTo>
                  <a:lnTo>
                    <a:pt x="3492" y="2490"/>
                  </a:lnTo>
                  <a:lnTo>
                    <a:pt x="3498" y="2484"/>
                  </a:lnTo>
                  <a:lnTo>
                    <a:pt x="3510" y="2478"/>
                  </a:lnTo>
                  <a:lnTo>
                    <a:pt x="3522" y="2466"/>
                  </a:lnTo>
                  <a:lnTo>
                    <a:pt x="3540" y="2460"/>
                  </a:lnTo>
                  <a:lnTo>
                    <a:pt x="3552" y="2448"/>
                  </a:lnTo>
                  <a:lnTo>
                    <a:pt x="3576" y="2436"/>
                  </a:lnTo>
                  <a:lnTo>
                    <a:pt x="3600" y="2412"/>
                  </a:lnTo>
                  <a:lnTo>
                    <a:pt x="3606" y="2400"/>
                  </a:lnTo>
                  <a:lnTo>
                    <a:pt x="3582" y="2388"/>
                  </a:lnTo>
                  <a:lnTo>
                    <a:pt x="3588" y="2388"/>
                  </a:lnTo>
                  <a:lnTo>
                    <a:pt x="3594" y="2394"/>
                  </a:lnTo>
                  <a:lnTo>
                    <a:pt x="3624" y="2394"/>
                  </a:lnTo>
                  <a:lnTo>
                    <a:pt x="3642" y="2382"/>
                  </a:lnTo>
                  <a:lnTo>
                    <a:pt x="3702" y="2334"/>
                  </a:lnTo>
                  <a:lnTo>
                    <a:pt x="3750" y="2310"/>
                  </a:lnTo>
                  <a:lnTo>
                    <a:pt x="3768" y="2304"/>
                  </a:lnTo>
                  <a:lnTo>
                    <a:pt x="3804" y="2304"/>
                  </a:lnTo>
                  <a:lnTo>
                    <a:pt x="3852" y="2256"/>
                  </a:lnTo>
                  <a:lnTo>
                    <a:pt x="3870" y="2244"/>
                  </a:lnTo>
                  <a:lnTo>
                    <a:pt x="3888" y="2238"/>
                  </a:lnTo>
                  <a:lnTo>
                    <a:pt x="3936" y="2232"/>
                  </a:lnTo>
                  <a:lnTo>
                    <a:pt x="3990" y="2232"/>
                  </a:lnTo>
                  <a:lnTo>
                    <a:pt x="4044" y="2226"/>
                  </a:lnTo>
                  <a:lnTo>
                    <a:pt x="4074" y="2226"/>
                  </a:lnTo>
                  <a:lnTo>
                    <a:pt x="4104" y="2232"/>
                  </a:lnTo>
                  <a:lnTo>
                    <a:pt x="4176" y="2244"/>
                  </a:lnTo>
                  <a:lnTo>
                    <a:pt x="4200" y="2250"/>
                  </a:lnTo>
                  <a:lnTo>
                    <a:pt x="4212" y="2244"/>
                  </a:lnTo>
                  <a:lnTo>
                    <a:pt x="4248" y="2232"/>
                  </a:lnTo>
                  <a:lnTo>
                    <a:pt x="4260" y="2226"/>
                  </a:lnTo>
                  <a:lnTo>
                    <a:pt x="4278" y="2226"/>
                  </a:lnTo>
                  <a:lnTo>
                    <a:pt x="4296" y="2220"/>
                  </a:lnTo>
                  <a:lnTo>
                    <a:pt x="4320" y="2214"/>
                  </a:lnTo>
                  <a:lnTo>
                    <a:pt x="4338" y="2208"/>
                  </a:lnTo>
                  <a:lnTo>
                    <a:pt x="4374" y="2172"/>
                  </a:lnTo>
                  <a:lnTo>
                    <a:pt x="4392" y="2166"/>
                  </a:lnTo>
                  <a:lnTo>
                    <a:pt x="4404" y="2154"/>
                  </a:lnTo>
                  <a:lnTo>
                    <a:pt x="4410" y="2154"/>
                  </a:lnTo>
                  <a:lnTo>
                    <a:pt x="4422" y="2148"/>
                  </a:lnTo>
                  <a:lnTo>
                    <a:pt x="4452" y="2148"/>
                  </a:lnTo>
                  <a:lnTo>
                    <a:pt x="4458" y="2142"/>
                  </a:lnTo>
                  <a:lnTo>
                    <a:pt x="4470" y="2136"/>
                  </a:lnTo>
                  <a:lnTo>
                    <a:pt x="4476" y="2130"/>
                  </a:lnTo>
                  <a:lnTo>
                    <a:pt x="4494" y="2130"/>
                  </a:lnTo>
                  <a:lnTo>
                    <a:pt x="4500" y="2136"/>
                  </a:lnTo>
                  <a:lnTo>
                    <a:pt x="4518" y="2136"/>
                  </a:lnTo>
                  <a:lnTo>
                    <a:pt x="4530" y="2130"/>
                  </a:lnTo>
                  <a:lnTo>
                    <a:pt x="4536" y="2130"/>
                  </a:lnTo>
                  <a:lnTo>
                    <a:pt x="4542" y="2124"/>
                  </a:lnTo>
                  <a:lnTo>
                    <a:pt x="4596" y="2106"/>
                  </a:lnTo>
                  <a:lnTo>
                    <a:pt x="4620" y="2094"/>
                  </a:lnTo>
                  <a:lnTo>
                    <a:pt x="4620" y="2088"/>
                  </a:lnTo>
                  <a:lnTo>
                    <a:pt x="4614" y="2076"/>
                  </a:lnTo>
                  <a:lnTo>
                    <a:pt x="4602" y="2070"/>
                  </a:lnTo>
                  <a:lnTo>
                    <a:pt x="4584" y="2052"/>
                  </a:lnTo>
                  <a:lnTo>
                    <a:pt x="4578" y="2052"/>
                  </a:lnTo>
                  <a:lnTo>
                    <a:pt x="4602" y="2052"/>
                  </a:lnTo>
                  <a:lnTo>
                    <a:pt x="4614" y="2046"/>
                  </a:lnTo>
                  <a:lnTo>
                    <a:pt x="4614" y="2028"/>
                  </a:lnTo>
                  <a:lnTo>
                    <a:pt x="4608" y="2022"/>
                  </a:lnTo>
                  <a:lnTo>
                    <a:pt x="4608" y="2010"/>
                  </a:lnTo>
                  <a:lnTo>
                    <a:pt x="4632" y="2010"/>
                  </a:lnTo>
                  <a:lnTo>
                    <a:pt x="4644" y="1998"/>
                  </a:lnTo>
                  <a:lnTo>
                    <a:pt x="4644" y="1992"/>
                  </a:lnTo>
                  <a:lnTo>
                    <a:pt x="4632" y="1980"/>
                  </a:lnTo>
                  <a:lnTo>
                    <a:pt x="4626" y="1968"/>
                  </a:lnTo>
                  <a:lnTo>
                    <a:pt x="4608" y="1962"/>
                  </a:lnTo>
                  <a:lnTo>
                    <a:pt x="4602" y="1956"/>
                  </a:lnTo>
                  <a:lnTo>
                    <a:pt x="4590" y="196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29" name="Belgium" descr="© INSCALE GmbH, 05.05.2010&#10;http://www.presentationload.com/">
              <a:extLst>
                <a:ext uri="{FF2B5EF4-FFF2-40B4-BE49-F238E27FC236}">
                  <a16:creationId xmlns:a16="http://schemas.microsoft.com/office/drawing/2014/main" id="{CF5CCC1F-F880-AC44-B1A2-EB0BB57B6DE9}"/>
                </a:ext>
              </a:extLst>
            </p:cNvPr>
            <p:cNvSpPr>
              <a:spLocks/>
            </p:cNvSpPr>
            <p:nvPr/>
          </p:nvSpPr>
          <p:spPr bwMode="gray">
            <a:xfrm>
              <a:off x="5206866" y="2492383"/>
              <a:ext cx="91124" cy="62348"/>
            </a:xfrm>
            <a:custGeom>
              <a:avLst/>
              <a:gdLst>
                <a:gd name="T0" fmla="*/ 0 w 222"/>
                <a:gd name="T1" fmla="*/ 2147483647 h 150"/>
                <a:gd name="T2" fmla="*/ 2147483647 w 222"/>
                <a:gd name="T3" fmla="*/ 2147483647 h 150"/>
                <a:gd name="T4" fmla="*/ 2147483647 w 222"/>
                <a:gd name="T5" fmla="*/ 2147483647 h 150"/>
                <a:gd name="T6" fmla="*/ 2147483647 w 222"/>
                <a:gd name="T7" fmla="*/ 2147483647 h 150"/>
                <a:gd name="T8" fmla="*/ 2147483647 w 222"/>
                <a:gd name="T9" fmla="*/ 2147483647 h 150"/>
                <a:gd name="T10" fmla="*/ 2147483647 w 222"/>
                <a:gd name="T11" fmla="*/ 2147483647 h 150"/>
                <a:gd name="T12" fmla="*/ 2147483647 w 222"/>
                <a:gd name="T13" fmla="*/ 2147483647 h 150"/>
                <a:gd name="T14" fmla="*/ 2147483647 w 222"/>
                <a:gd name="T15" fmla="*/ 2147483647 h 150"/>
                <a:gd name="T16" fmla="*/ 2147483647 w 222"/>
                <a:gd name="T17" fmla="*/ 2147483647 h 150"/>
                <a:gd name="T18" fmla="*/ 2147483647 w 222"/>
                <a:gd name="T19" fmla="*/ 2147483647 h 150"/>
                <a:gd name="T20" fmla="*/ 2147483647 w 222"/>
                <a:gd name="T21" fmla="*/ 2147483647 h 150"/>
                <a:gd name="T22" fmla="*/ 2147483647 w 222"/>
                <a:gd name="T23" fmla="*/ 2147483647 h 150"/>
                <a:gd name="T24" fmla="*/ 2147483647 w 222"/>
                <a:gd name="T25" fmla="*/ 2147483647 h 150"/>
                <a:gd name="T26" fmla="*/ 2147483647 w 222"/>
                <a:gd name="T27" fmla="*/ 2147483647 h 150"/>
                <a:gd name="T28" fmla="*/ 2147483647 w 222"/>
                <a:gd name="T29" fmla="*/ 2147483647 h 150"/>
                <a:gd name="T30" fmla="*/ 2147483647 w 222"/>
                <a:gd name="T31" fmla="*/ 2147483647 h 150"/>
                <a:gd name="T32" fmla="*/ 2147483647 w 222"/>
                <a:gd name="T33" fmla="*/ 2147483647 h 150"/>
                <a:gd name="T34" fmla="*/ 2147483647 w 222"/>
                <a:gd name="T35" fmla="*/ 2147483647 h 150"/>
                <a:gd name="T36" fmla="*/ 2147483647 w 222"/>
                <a:gd name="T37" fmla="*/ 2147483647 h 150"/>
                <a:gd name="T38" fmla="*/ 2147483647 w 222"/>
                <a:gd name="T39" fmla="*/ 2147483647 h 150"/>
                <a:gd name="T40" fmla="*/ 2147483647 w 222"/>
                <a:gd name="T41" fmla="*/ 2147483647 h 150"/>
                <a:gd name="T42" fmla="*/ 2147483647 w 222"/>
                <a:gd name="T43" fmla="*/ 2147483647 h 150"/>
                <a:gd name="T44" fmla="*/ 2147483647 w 222"/>
                <a:gd name="T45" fmla="*/ 2147483647 h 150"/>
                <a:gd name="T46" fmla="*/ 2147483647 w 222"/>
                <a:gd name="T47" fmla="*/ 2147483647 h 150"/>
                <a:gd name="T48" fmla="*/ 2147483647 w 222"/>
                <a:gd name="T49" fmla="*/ 2147483647 h 150"/>
                <a:gd name="T50" fmla="*/ 2147483647 w 222"/>
                <a:gd name="T51" fmla="*/ 2147483647 h 150"/>
                <a:gd name="T52" fmla="*/ 2147483647 w 222"/>
                <a:gd name="T53" fmla="*/ 2147483647 h 150"/>
                <a:gd name="T54" fmla="*/ 2147483647 w 222"/>
                <a:gd name="T55" fmla="*/ 2147483647 h 150"/>
                <a:gd name="T56" fmla="*/ 2147483647 w 222"/>
                <a:gd name="T57" fmla="*/ 2147483647 h 150"/>
                <a:gd name="T58" fmla="*/ 2147483647 w 222"/>
                <a:gd name="T59" fmla="*/ 2147483647 h 150"/>
                <a:gd name="T60" fmla="*/ 2147483647 w 222"/>
                <a:gd name="T61" fmla="*/ 2147483647 h 150"/>
                <a:gd name="T62" fmla="*/ 2147483647 w 222"/>
                <a:gd name="T63" fmla="*/ 2147483647 h 150"/>
                <a:gd name="T64" fmla="*/ 2147483647 w 222"/>
                <a:gd name="T65" fmla="*/ 2147483647 h 150"/>
                <a:gd name="T66" fmla="*/ 2147483647 w 222"/>
                <a:gd name="T67" fmla="*/ 2147483647 h 150"/>
                <a:gd name="T68" fmla="*/ 2147483647 w 222"/>
                <a:gd name="T69" fmla="*/ 2147483647 h 150"/>
                <a:gd name="T70" fmla="*/ 2147483647 w 222"/>
                <a:gd name="T71" fmla="*/ 2147483647 h 150"/>
                <a:gd name="T72" fmla="*/ 2147483647 w 222"/>
                <a:gd name="T73" fmla="*/ 2147483647 h 150"/>
                <a:gd name="T74" fmla="*/ 2147483647 w 222"/>
                <a:gd name="T75" fmla="*/ 2147483647 h 150"/>
                <a:gd name="T76" fmla="*/ 2147483647 w 222"/>
                <a:gd name="T77" fmla="*/ 2147483647 h 150"/>
                <a:gd name="T78" fmla="*/ 2147483647 w 222"/>
                <a:gd name="T79" fmla="*/ 2147483647 h 150"/>
                <a:gd name="T80" fmla="*/ 2147483647 w 222"/>
                <a:gd name="T81" fmla="*/ 0 h 150"/>
                <a:gd name="T82" fmla="*/ 2147483647 w 222"/>
                <a:gd name="T83" fmla="*/ 0 h 150"/>
                <a:gd name="T84" fmla="*/ 2147483647 w 222"/>
                <a:gd name="T85" fmla="*/ 2147483647 h 150"/>
                <a:gd name="T86" fmla="*/ 2147483647 w 222"/>
                <a:gd name="T87" fmla="*/ 0 h 150"/>
                <a:gd name="T88" fmla="*/ 2147483647 w 222"/>
                <a:gd name="T89" fmla="*/ 2147483647 h 150"/>
                <a:gd name="T90" fmla="*/ 2147483647 w 222"/>
                <a:gd name="T91" fmla="*/ 2147483647 h 150"/>
                <a:gd name="T92" fmla="*/ 2147483647 w 222"/>
                <a:gd name="T93" fmla="*/ 2147483647 h 150"/>
                <a:gd name="T94" fmla="*/ 2147483647 w 222"/>
                <a:gd name="T95" fmla="*/ 2147483647 h 150"/>
                <a:gd name="T96" fmla="*/ 2147483647 w 222"/>
                <a:gd name="T97" fmla="*/ 2147483647 h 150"/>
                <a:gd name="T98" fmla="*/ 2147483647 w 222"/>
                <a:gd name="T99" fmla="*/ 2147483647 h 150"/>
                <a:gd name="T100" fmla="*/ 2147483647 w 222"/>
                <a:gd name="T101" fmla="*/ 2147483647 h 150"/>
                <a:gd name="T102" fmla="*/ 0 w 222"/>
                <a:gd name="T103" fmla="*/ 2147483647 h 150"/>
                <a:gd name="T104" fmla="*/ 0 w 222"/>
                <a:gd name="T105" fmla="*/ 2147483647 h 15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22"/>
                <a:gd name="T160" fmla="*/ 0 h 150"/>
                <a:gd name="T161" fmla="*/ 222 w 222"/>
                <a:gd name="T162" fmla="*/ 150 h 15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22" h="150">
                  <a:moveTo>
                    <a:pt x="0" y="42"/>
                  </a:moveTo>
                  <a:lnTo>
                    <a:pt x="6" y="60"/>
                  </a:lnTo>
                  <a:lnTo>
                    <a:pt x="30" y="66"/>
                  </a:lnTo>
                  <a:lnTo>
                    <a:pt x="42" y="78"/>
                  </a:lnTo>
                  <a:lnTo>
                    <a:pt x="66" y="78"/>
                  </a:lnTo>
                  <a:lnTo>
                    <a:pt x="78" y="84"/>
                  </a:lnTo>
                  <a:lnTo>
                    <a:pt x="84" y="90"/>
                  </a:lnTo>
                  <a:lnTo>
                    <a:pt x="84" y="114"/>
                  </a:lnTo>
                  <a:lnTo>
                    <a:pt x="108" y="114"/>
                  </a:lnTo>
                  <a:lnTo>
                    <a:pt x="120" y="102"/>
                  </a:lnTo>
                  <a:lnTo>
                    <a:pt x="120" y="126"/>
                  </a:lnTo>
                  <a:lnTo>
                    <a:pt x="132" y="126"/>
                  </a:lnTo>
                  <a:lnTo>
                    <a:pt x="144" y="132"/>
                  </a:lnTo>
                  <a:lnTo>
                    <a:pt x="150" y="132"/>
                  </a:lnTo>
                  <a:lnTo>
                    <a:pt x="162" y="144"/>
                  </a:lnTo>
                  <a:lnTo>
                    <a:pt x="180" y="144"/>
                  </a:lnTo>
                  <a:lnTo>
                    <a:pt x="192" y="150"/>
                  </a:lnTo>
                  <a:lnTo>
                    <a:pt x="192" y="144"/>
                  </a:lnTo>
                  <a:lnTo>
                    <a:pt x="186" y="132"/>
                  </a:lnTo>
                  <a:lnTo>
                    <a:pt x="174" y="120"/>
                  </a:lnTo>
                  <a:lnTo>
                    <a:pt x="174" y="114"/>
                  </a:lnTo>
                  <a:lnTo>
                    <a:pt x="180" y="114"/>
                  </a:lnTo>
                  <a:lnTo>
                    <a:pt x="192" y="108"/>
                  </a:lnTo>
                  <a:lnTo>
                    <a:pt x="198" y="102"/>
                  </a:lnTo>
                  <a:lnTo>
                    <a:pt x="204" y="102"/>
                  </a:lnTo>
                  <a:lnTo>
                    <a:pt x="204" y="96"/>
                  </a:lnTo>
                  <a:lnTo>
                    <a:pt x="210" y="90"/>
                  </a:lnTo>
                  <a:lnTo>
                    <a:pt x="222" y="90"/>
                  </a:lnTo>
                  <a:lnTo>
                    <a:pt x="216" y="84"/>
                  </a:lnTo>
                  <a:lnTo>
                    <a:pt x="216" y="66"/>
                  </a:lnTo>
                  <a:lnTo>
                    <a:pt x="204" y="54"/>
                  </a:lnTo>
                  <a:lnTo>
                    <a:pt x="180" y="54"/>
                  </a:lnTo>
                  <a:lnTo>
                    <a:pt x="180" y="42"/>
                  </a:lnTo>
                  <a:lnTo>
                    <a:pt x="186" y="36"/>
                  </a:lnTo>
                  <a:lnTo>
                    <a:pt x="186" y="18"/>
                  </a:lnTo>
                  <a:lnTo>
                    <a:pt x="180" y="12"/>
                  </a:lnTo>
                  <a:lnTo>
                    <a:pt x="174" y="12"/>
                  </a:lnTo>
                  <a:lnTo>
                    <a:pt x="162" y="18"/>
                  </a:lnTo>
                  <a:lnTo>
                    <a:pt x="150" y="18"/>
                  </a:lnTo>
                  <a:lnTo>
                    <a:pt x="144" y="12"/>
                  </a:lnTo>
                  <a:lnTo>
                    <a:pt x="144" y="0"/>
                  </a:lnTo>
                  <a:lnTo>
                    <a:pt x="108" y="0"/>
                  </a:lnTo>
                  <a:lnTo>
                    <a:pt x="108" y="6"/>
                  </a:lnTo>
                  <a:lnTo>
                    <a:pt x="96" y="0"/>
                  </a:lnTo>
                  <a:lnTo>
                    <a:pt x="96" y="12"/>
                  </a:lnTo>
                  <a:lnTo>
                    <a:pt x="78" y="6"/>
                  </a:lnTo>
                  <a:lnTo>
                    <a:pt x="72" y="18"/>
                  </a:lnTo>
                  <a:lnTo>
                    <a:pt x="66" y="12"/>
                  </a:lnTo>
                  <a:lnTo>
                    <a:pt x="42" y="12"/>
                  </a:lnTo>
                  <a:lnTo>
                    <a:pt x="36" y="6"/>
                  </a:lnTo>
                  <a:lnTo>
                    <a:pt x="24" y="6"/>
                  </a:lnTo>
                  <a:lnTo>
                    <a:pt x="0" y="24"/>
                  </a:lnTo>
                  <a:lnTo>
                    <a:pt x="0" y="4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30" name="Austria" descr="© INSCALE GmbH, 05.05.2010&#10;http://www.presentationload.com/">
              <a:extLst>
                <a:ext uri="{FF2B5EF4-FFF2-40B4-BE49-F238E27FC236}">
                  <a16:creationId xmlns:a16="http://schemas.microsoft.com/office/drawing/2014/main" id="{A9F3C9B6-79FD-9644-AE27-4F70BDF94FE9}"/>
                </a:ext>
              </a:extLst>
            </p:cNvPr>
            <p:cNvSpPr>
              <a:spLocks/>
            </p:cNvSpPr>
            <p:nvPr/>
          </p:nvSpPr>
          <p:spPr bwMode="gray">
            <a:xfrm>
              <a:off x="5377920" y="2569117"/>
              <a:ext cx="187041" cy="83129"/>
            </a:xfrm>
            <a:custGeom>
              <a:avLst/>
              <a:gdLst>
                <a:gd name="T0" fmla="*/ 2147483647 w 456"/>
                <a:gd name="T1" fmla="*/ 2147483647 h 204"/>
                <a:gd name="T2" fmla="*/ 2147483647 w 456"/>
                <a:gd name="T3" fmla="*/ 2147483647 h 204"/>
                <a:gd name="T4" fmla="*/ 2147483647 w 456"/>
                <a:gd name="T5" fmla="*/ 2147483647 h 204"/>
                <a:gd name="T6" fmla="*/ 2147483647 w 456"/>
                <a:gd name="T7" fmla="*/ 2147483647 h 204"/>
                <a:gd name="T8" fmla="*/ 2147483647 w 456"/>
                <a:gd name="T9" fmla="*/ 2147483647 h 204"/>
                <a:gd name="T10" fmla="*/ 2147483647 w 456"/>
                <a:gd name="T11" fmla="*/ 2147483647 h 204"/>
                <a:gd name="T12" fmla="*/ 2147483647 w 456"/>
                <a:gd name="T13" fmla="*/ 2147483647 h 204"/>
                <a:gd name="T14" fmla="*/ 2147483647 w 456"/>
                <a:gd name="T15" fmla="*/ 0 h 204"/>
                <a:gd name="T16" fmla="*/ 2147483647 w 456"/>
                <a:gd name="T17" fmla="*/ 2147483647 h 204"/>
                <a:gd name="T18" fmla="*/ 2147483647 w 456"/>
                <a:gd name="T19" fmla="*/ 2147483647 h 204"/>
                <a:gd name="T20" fmla="*/ 2147483647 w 456"/>
                <a:gd name="T21" fmla="*/ 2147483647 h 204"/>
                <a:gd name="T22" fmla="*/ 2147483647 w 456"/>
                <a:gd name="T23" fmla="*/ 2147483647 h 204"/>
                <a:gd name="T24" fmla="*/ 2147483647 w 456"/>
                <a:gd name="T25" fmla="*/ 2147483647 h 204"/>
                <a:gd name="T26" fmla="*/ 2147483647 w 456"/>
                <a:gd name="T27" fmla="*/ 2147483647 h 204"/>
                <a:gd name="T28" fmla="*/ 2147483647 w 456"/>
                <a:gd name="T29" fmla="*/ 2147483647 h 204"/>
                <a:gd name="T30" fmla="*/ 2147483647 w 456"/>
                <a:gd name="T31" fmla="*/ 2147483647 h 204"/>
                <a:gd name="T32" fmla="*/ 2147483647 w 456"/>
                <a:gd name="T33" fmla="*/ 2147483647 h 204"/>
                <a:gd name="T34" fmla="*/ 2147483647 w 456"/>
                <a:gd name="T35" fmla="*/ 2147483647 h 204"/>
                <a:gd name="T36" fmla="*/ 2147483647 w 456"/>
                <a:gd name="T37" fmla="*/ 2147483647 h 204"/>
                <a:gd name="T38" fmla="*/ 2147483647 w 456"/>
                <a:gd name="T39" fmla="*/ 2147483647 h 204"/>
                <a:gd name="T40" fmla="*/ 2147483647 w 456"/>
                <a:gd name="T41" fmla="*/ 2147483647 h 204"/>
                <a:gd name="T42" fmla="*/ 2147483647 w 456"/>
                <a:gd name="T43" fmla="*/ 2147483647 h 204"/>
                <a:gd name="T44" fmla="*/ 2147483647 w 456"/>
                <a:gd name="T45" fmla="*/ 2147483647 h 204"/>
                <a:gd name="T46" fmla="*/ 2147483647 w 456"/>
                <a:gd name="T47" fmla="*/ 2147483647 h 204"/>
                <a:gd name="T48" fmla="*/ 2147483647 w 456"/>
                <a:gd name="T49" fmla="*/ 2147483647 h 204"/>
                <a:gd name="T50" fmla="*/ 2147483647 w 456"/>
                <a:gd name="T51" fmla="*/ 2147483647 h 204"/>
                <a:gd name="T52" fmla="*/ 2147483647 w 456"/>
                <a:gd name="T53" fmla="*/ 2147483647 h 204"/>
                <a:gd name="T54" fmla="*/ 0 w 456"/>
                <a:gd name="T55" fmla="*/ 2147483647 h 204"/>
                <a:gd name="T56" fmla="*/ 2147483647 w 456"/>
                <a:gd name="T57" fmla="*/ 2147483647 h 204"/>
                <a:gd name="T58" fmla="*/ 2147483647 w 456"/>
                <a:gd name="T59" fmla="*/ 2147483647 h 204"/>
                <a:gd name="T60" fmla="*/ 2147483647 w 456"/>
                <a:gd name="T61" fmla="*/ 2147483647 h 204"/>
                <a:gd name="T62" fmla="*/ 2147483647 w 456"/>
                <a:gd name="T63" fmla="*/ 2147483647 h 204"/>
                <a:gd name="T64" fmla="*/ 2147483647 w 456"/>
                <a:gd name="T65" fmla="*/ 2147483647 h 204"/>
                <a:gd name="T66" fmla="*/ 2147483647 w 456"/>
                <a:gd name="T67" fmla="*/ 2147483647 h 204"/>
                <a:gd name="T68" fmla="*/ 2147483647 w 456"/>
                <a:gd name="T69" fmla="*/ 2147483647 h 204"/>
                <a:gd name="T70" fmla="*/ 2147483647 w 456"/>
                <a:gd name="T71" fmla="*/ 2147483647 h 204"/>
                <a:gd name="T72" fmla="*/ 2147483647 w 456"/>
                <a:gd name="T73" fmla="*/ 2147483647 h 204"/>
                <a:gd name="T74" fmla="*/ 2147483647 w 456"/>
                <a:gd name="T75" fmla="*/ 2147483647 h 204"/>
                <a:gd name="T76" fmla="*/ 2147483647 w 456"/>
                <a:gd name="T77" fmla="*/ 2147483647 h 204"/>
                <a:gd name="T78" fmla="*/ 2147483647 w 456"/>
                <a:gd name="T79" fmla="*/ 2147483647 h 204"/>
                <a:gd name="T80" fmla="*/ 2147483647 w 456"/>
                <a:gd name="T81" fmla="*/ 2147483647 h 204"/>
                <a:gd name="T82" fmla="*/ 2147483647 w 456"/>
                <a:gd name="T83" fmla="*/ 2147483647 h 204"/>
                <a:gd name="T84" fmla="*/ 2147483647 w 456"/>
                <a:gd name="T85" fmla="*/ 2147483647 h 204"/>
                <a:gd name="T86" fmla="*/ 2147483647 w 456"/>
                <a:gd name="T87" fmla="*/ 2147483647 h 204"/>
                <a:gd name="T88" fmla="*/ 2147483647 w 456"/>
                <a:gd name="T89" fmla="*/ 2147483647 h 204"/>
                <a:gd name="T90" fmla="*/ 2147483647 w 456"/>
                <a:gd name="T91" fmla="*/ 2147483647 h 20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56"/>
                <a:gd name="T139" fmla="*/ 0 h 204"/>
                <a:gd name="T140" fmla="*/ 456 w 456"/>
                <a:gd name="T141" fmla="*/ 204 h 20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56" h="204">
                  <a:moveTo>
                    <a:pt x="456" y="102"/>
                  </a:moveTo>
                  <a:lnTo>
                    <a:pt x="456" y="60"/>
                  </a:lnTo>
                  <a:lnTo>
                    <a:pt x="450" y="60"/>
                  </a:lnTo>
                  <a:lnTo>
                    <a:pt x="450" y="48"/>
                  </a:lnTo>
                  <a:lnTo>
                    <a:pt x="456" y="24"/>
                  </a:lnTo>
                  <a:lnTo>
                    <a:pt x="444" y="18"/>
                  </a:lnTo>
                  <a:lnTo>
                    <a:pt x="438" y="18"/>
                  </a:lnTo>
                  <a:lnTo>
                    <a:pt x="432" y="12"/>
                  </a:lnTo>
                  <a:lnTo>
                    <a:pt x="420" y="12"/>
                  </a:lnTo>
                  <a:lnTo>
                    <a:pt x="414" y="18"/>
                  </a:lnTo>
                  <a:lnTo>
                    <a:pt x="402" y="24"/>
                  </a:lnTo>
                  <a:lnTo>
                    <a:pt x="390" y="12"/>
                  </a:lnTo>
                  <a:lnTo>
                    <a:pt x="378" y="18"/>
                  </a:lnTo>
                  <a:lnTo>
                    <a:pt x="366" y="6"/>
                  </a:lnTo>
                  <a:lnTo>
                    <a:pt x="354" y="0"/>
                  </a:lnTo>
                  <a:lnTo>
                    <a:pt x="336" y="0"/>
                  </a:lnTo>
                  <a:lnTo>
                    <a:pt x="330" y="6"/>
                  </a:lnTo>
                  <a:lnTo>
                    <a:pt x="324" y="18"/>
                  </a:lnTo>
                  <a:lnTo>
                    <a:pt x="318" y="18"/>
                  </a:lnTo>
                  <a:lnTo>
                    <a:pt x="318" y="36"/>
                  </a:lnTo>
                  <a:lnTo>
                    <a:pt x="306" y="30"/>
                  </a:lnTo>
                  <a:lnTo>
                    <a:pt x="300" y="30"/>
                  </a:lnTo>
                  <a:lnTo>
                    <a:pt x="288" y="36"/>
                  </a:lnTo>
                  <a:lnTo>
                    <a:pt x="276" y="36"/>
                  </a:lnTo>
                  <a:lnTo>
                    <a:pt x="258" y="18"/>
                  </a:lnTo>
                  <a:lnTo>
                    <a:pt x="252" y="36"/>
                  </a:lnTo>
                  <a:lnTo>
                    <a:pt x="234" y="36"/>
                  </a:lnTo>
                  <a:lnTo>
                    <a:pt x="240" y="48"/>
                  </a:lnTo>
                  <a:lnTo>
                    <a:pt x="240" y="66"/>
                  </a:lnTo>
                  <a:lnTo>
                    <a:pt x="234" y="66"/>
                  </a:lnTo>
                  <a:lnTo>
                    <a:pt x="228" y="60"/>
                  </a:lnTo>
                  <a:lnTo>
                    <a:pt x="210" y="60"/>
                  </a:lnTo>
                  <a:lnTo>
                    <a:pt x="204" y="66"/>
                  </a:lnTo>
                  <a:lnTo>
                    <a:pt x="204" y="72"/>
                  </a:lnTo>
                  <a:lnTo>
                    <a:pt x="198" y="78"/>
                  </a:lnTo>
                  <a:lnTo>
                    <a:pt x="198" y="84"/>
                  </a:lnTo>
                  <a:lnTo>
                    <a:pt x="210" y="84"/>
                  </a:lnTo>
                  <a:lnTo>
                    <a:pt x="210" y="126"/>
                  </a:lnTo>
                  <a:lnTo>
                    <a:pt x="204" y="126"/>
                  </a:lnTo>
                  <a:lnTo>
                    <a:pt x="192" y="114"/>
                  </a:lnTo>
                  <a:lnTo>
                    <a:pt x="174" y="108"/>
                  </a:lnTo>
                  <a:lnTo>
                    <a:pt x="162" y="102"/>
                  </a:lnTo>
                  <a:lnTo>
                    <a:pt x="144" y="114"/>
                  </a:lnTo>
                  <a:lnTo>
                    <a:pt x="126" y="114"/>
                  </a:lnTo>
                  <a:lnTo>
                    <a:pt x="108" y="126"/>
                  </a:lnTo>
                  <a:lnTo>
                    <a:pt x="102" y="132"/>
                  </a:lnTo>
                  <a:lnTo>
                    <a:pt x="84" y="132"/>
                  </a:lnTo>
                  <a:lnTo>
                    <a:pt x="66" y="114"/>
                  </a:lnTo>
                  <a:lnTo>
                    <a:pt x="48" y="114"/>
                  </a:lnTo>
                  <a:lnTo>
                    <a:pt x="48" y="126"/>
                  </a:lnTo>
                  <a:lnTo>
                    <a:pt x="42" y="132"/>
                  </a:lnTo>
                  <a:lnTo>
                    <a:pt x="30" y="132"/>
                  </a:lnTo>
                  <a:lnTo>
                    <a:pt x="30" y="126"/>
                  </a:lnTo>
                  <a:lnTo>
                    <a:pt x="24" y="120"/>
                  </a:lnTo>
                  <a:lnTo>
                    <a:pt x="0" y="120"/>
                  </a:lnTo>
                  <a:lnTo>
                    <a:pt x="0" y="156"/>
                  </a:lnTo>
                  <a:lnTo>
                    <a:pt x="18" y="156"/>
                  </a:lnTo>
                  <a:lnTo>
                    <a:pt x="18" y="174"/>
                  </a:lnTo>
                  <a:lnTo>
                    <a:pt x="24" y="174"/>
                  </a:lnTo>
                  <a:lnTo>
                    <a:pt x="42" y="156"/>
                  </a:lnTo>
                  <a:lnTo>
                    <a:pt x="48" y="156"/>
                  </a:lnTo>
                  <a:lnTo>
                    <a:pt x="60" y="168"/>
                  </a:lnTo>
                  <a:lnTo>
                    <a:pt x="60" y="174"/>
                  </a:lnTo>
                  <a:lnTo>
                    <a:pt x="72" y="174"/>
                  </a:lnTo>
                  <a:lnTo>
                    <a:pt x="84" y="180"/>
                  </a:lnTo>
                  <a:lnTo>
                    <a:pt x="96" y="162"/>
                  </a:lnTo>
                  <a:lnTo>
                    <a:pt x="138" y="162"/>
                  </a:lnTo>
                  <a:lnTo>
                    <a:pt x="138" y="156"/>
                  </a:lnTo>
                  <a:lnTo>
                    <a:pt x="144" y="150"/>
                  </a:lnTo>
                  <a:lnTo>
                    <a:pt x="162" y="150"/>
                  </a:lnTo>
                  <a:lnTo>
                    <a:pt x="168" y="156"/>
                  </a:lnTo>
                  <a:lnTo>
                    <a:pt x="168" y="174"/>
                  </a:lnTo>
                  <a:lnTo>
                    <a:pt x="180" y="174"/>
                  </a:lnTo>
                  <a:lnTo>
                    <a:pt x="186" y="192"/>
                  </a:lnTo>
                  <a:lnTo>
                    <a:pt x="240" y="192"/>
                  </a:lnTo>
                  <a:lnTo>
                    <a:pt x="240" y="204"/>
                  </a:lnTo>
                  <a:lnTo>
                    <a:pt x="258" y="204"/>
                  </a:lnTo>
                  <a:lnTo>
                    <a:pt x="264" y="198"/>
                  </a:lnTo>
                  <a:lnTo>
                    <a:pt x="282" y="198"/>
                  </a:lnTo>
                  <a:lnTo>
                    <a:pt x="288" y="204"/>
                  </a:lnTo>
                  <a:lnTo>
                    <a:pt x="318" y="204"/>
                  </a:lnTo>
                  <a:lnTo>
                    <a:pt x="318" y="192"/>
                  </a:lnTo>
                  <a:lnTo>
                    <a:pt x="366" y="192"/>
                  </a:lnTo>
                  <a:lnTo>
                    <a:pt x="378" y="186"/>
                  </a:lnTo>
                  <a:lnTo>
                    <a:pt x="402" y="192"/>
                  </a:lnTo>
                  <a:lnTo>
                    <a:pt x="414" y="156"/>
                  </a:lnTo>
                  <a:lnTo>
                    <a:pt x="432" y="156"/>
                  </a:lnTo>
                  <a:lnTo>
                    <a:pt x="432" y="132"/>
                  </a:lnTo>
                  <a:lnTo>
                    <a:pt x="444" y="114"/>
                  </a:lnTo>
                  <a:lnTo>
                    <a:pt x="432" y="114"/>
                  </a:lnTo>
                  <a:lnTo>
                    <a:pt x="438" y="102"/>
                  </a:lnTo>
                  <a:lnTo>
                    <a:pt x="456" y="10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31" name="Zimbabwe" descr="© INSCALE GmbH, 05.05.2010&#10;http://www.presentationload.com/">
              <a:extLst>
                <a:ext uri="{FF2B5EF4-FFF2-40B4-BE49-F238E27FC236}">
                  <a16:creationId xmlns:a16="http://schemas.microsoft.com/office/drawing/2014/main" id="{32E35AB5-E7B8-C54A-BE8C-D747D94F9E84}"/>
                </a:ext>
              </a:extLst>
            </p:cNvPr>
            <p:cNvSpPr>
              <a:spLocks/>
            </p:cNvSpPr>
            <p:nvPr/>
          </p:nvSpPr>
          <p:spPr bwMode="gray">
            <a:xfrm>
              <a:off x="5825538" y="4693703"/>
              <a:ext cx="225408" cy="225408"/>
            </a:xfrm>
            <a:custGeom>
              <a:avLst/>
              <a:gdLst>
                <a:gd name="T0" fmla="*/ 2147483647 w 552"/>
                <a:gd name="T1" fmla="*/ 2147483647 h 552"/>
                <a:gd name="T2" fmla="*/ 2147483647 w 552"/>
                <a:gd name="T3" fmla="*/ 2147483647 h 552"/>
                <a:gd name="T4" fmla="*/ 2147483647 w 552"/>
                <a:gd name="T5" fmla="*/ 2147483647 h 552"/>
                <a:gd name="T6" fmla="*/ 2147483647 w 552"/>
                <a:gd name="T7" fmla="*/ 2147483647 h 552"/>
                <a:gd name="T8" fmla="*/ 2147483647 w 552"/>
                <a:gd name="T9" fmla="*/ 2147483647 h 552"/>
                <a:gd name="T10" fmla="*/ 2147483647 w 552"/>
                <a:gd name="T11" fmla="*/ 2147483647 h 552"/>
                <a:gd name="T12" fmla="*/ 2147483647 w 552"/>
                <a:gd name="T13" fmla="*/ 2147483647 h 552"/>
                <a:gd name="T14" fmla="*/ 2147483647 w 552"/>
                <a:gd name="T15" fmla="*/ 2147483647 h 552"/>
                <a:gd name="T16" fmla="*/ 2147483647 w 552"/>
                <a:gd name="T17" fmla="*/ 2147483647 h 552"/>
                <a:gd name="T18" fmla="*/ 2147483647 w 552"/>
                <a:gd name="T19" fmla="*/ 2147483647 h 552"/>
                <a:gd name="T20" fmla="*/ 2147483647 w 552"/>
                <a:gd name="T21" fmla="*/ 2147483647 h 552"/>
                <a:gd name="T22" fmla="*/ 2147483647 w 552"/>
                <a:gd name="T23" fmla="*/ 2147483647 h 552"/>
                <a:gd name="T24" fmla="*/ 2147483647 w 552"/>
                <a:gd name="T25" fmla="*/ 2147483647 h 552"/>
                <a:gd name="T26" fmla="*/ 2147483647 w 552"/>
                <a:gd name="T27" fmla="*/ 2147483647 h 552"/>
                <a:gd name="T28" fmla="*/ 2147483647 w 552"/>
                <a:gd name="T29" fmla="*/ 2147483647 h 552"/>
                <a:gd name="T30" fmla="*/ 2147483647 w 552"/>
                <a:gd name="T31" fmla="*/ 2147483647 h 552"/>
                <a:gd name="T32" fmla="*/ 2147483647 w 552"/>
                <a:gd name="T33" fmla="*/ 2147483647 h 552"/>
                <a:gd name="T34" fmla="*/ 2147483647 w 552"/>
                <a:gd name="T35" fmla="*/ 2147483647 h 552"/>
                <a:gd name="T36" fmla="*/ 2147483647 w 552"/>
                <a:gd name="T37" fmla="*/ 2147483647 h 552"/>
                <a:gd name="T38" fmla="*/ 2147483647 w 552"/>
                <a:gd name="T39" fmla="*/ 2147483647 h 552"/>
                <a:gd name="T40" fmla="*/ 2147483647 w 552"/>
                <a:gd name="T41" fmla="*/ 2147483647 h 552"/>
                <a:gd name="T42" fmla="*/ 2147483647 w 552"/>
                <a:gd name="T43" fmla="*/ 2147483647 h 552"/>
                <a:gd name="T44" fmla="*/ 2147483647 w 552"/>
                <a:gd name="T45" fmla="*/ 2147483647 h 552"/>
                <a:gd name="T46" fmla="*/ 2147483647 w 552"/>
                <a:gd name="T47" fmla="*/ 2147483647 h 552"/>
                <a:gd name="T48" fmla="*/ 2147483647 w 552"/>
                <a:gd name="T49" fmla="*/ 2147483647 h 552"/>
                <a:gd name="T50" fmla="*/ 2147483647 w 552"/>
                <a:gd name="T51" fmla="*/ 2147483647 h 552"/>
                <a:gd name="T52" fmla="*/ 2147483647 w 552"/>
                <a:gd name="T53" fmla="*/ 2147483647 h 552"/>
                <a:gd name="T54" fmla="*/ 2147483647 w 552"/>
                <a:gd name="T55" fmla="*/ 2147483647 h 552"/>
                <a:gd name="T56" fmla="*/ 2147483647 w 552"/>
                <a:gd name="T57" fmla="*/ 2147483647 h 552"/>
                <a:gd name="T58" fmla="*/ 2147483647 w 552"/>
                <a:gd name="T59" fmla="*/ 2147483647 h 552"/>
                <a:gd name="T60" fmla="*/ 2147483647 w 552"/>
                <a:gd name="T61" fmla="*/ 2147483647 h 552"/>
                <a:gd name="T62" fmla="*/ 2147483647 w 552"/>
                <a:gd name="T63" fmla="*/ 2147483647 h 552"/>
                <a:gd name="T64" fmla="*/ 2147483647 w 552"/>
                <a:gd name="T65" fmla="*/ 2147483647 h 552"/>
                <a:gd name="T66" fmla="*/ 2147483647 w 552"/>
                <a:gd name="T67" fmla="*/ 2147483647 h 552"/>
                <a:gd name="T68" fmla="*/ 2147483647 w 552"/>
                <a:gd name="T69" fmla="*/ 2147483647 h 552"/>
                <a:gd name="T70" fmla="*/ 2147483647 w 552"/>
                <a:gd name="T71" fmla="*/ 2147483647 h 552"/>
                <a:gd name="T72" fmla="*/ 2147483647 w 552"/>
                <a:gd name="T73" fmla="*/ 2147483647 h 552"/>
                <a:gd name="T74" fmla="*/ 2147483647 w 552"/>
                <a:gd name="T75" fmla="*/ 0 h 552"/>
                <a:gd name="T76" fmla="*/ 2147483647 w 552"/>
                <a:gd name="T77" fmla="*/ 2147483647 h 552"/>
                <a:gd name="T78" fmla="*/ 2147483647 w 552"/>
                <a:gd name="T79" fmla="*/ 2147483647 h 552"/>
                <a:gd name="T80" fmla="*/ 2147483647 w 552"/>
                <a:gd name="T81" fmla="*/ 2147483647 h 552"/>
                <a:gd name="T82" fmla="*/ 2147483647 w 552"/>
                <a:gd name="T83" fmla="*/ 2147483647 h 552"/>
                <a:gd name="T84" fmla="*/ 2147483647 w 552"/>
                <a:gd name="T85" fmla="*/ 2147483647 h 552"/>
                <a:gd name="T86" fmla="*/ 2147483647 w 552"/>
                <a:gd name="T87" fmla="*/ 2147483647 h 552"/>
                <a:gd name="T88" fmla="*/ 2147483647 w 552"/>
                <a:gd name="T89" fmla="*/ 2147483647 h 552"/>
                <a:gd name="T90" fmla="*/ 2147483647 w 552"/>
                <a:gd name="T91" fmla="*/ 2147483647 h 552"/>
                <a:gd name="T92" fmla="*/ 2147483647 w 552"/>
                <a:gd name="T93" fmla="*/ 2147483647 h 552"/>
                <a:gd name="T94" fmla="*/ 2147483647 w 552"/>
                <a:gd name="T95" fmla="*/ 2147483647 h 552"/>
                <a:gd name="T96" fmla="*/ 2147483647 w 552"/>
                <a:gd name="T97" fmla="*/ 2147483647 h 552"/>
                <a:gd name="T98" fmla="*/ 2147483647 w 552"/>
                <a:gd name="T99" fmla="*/ 2147483647 h 552"/>
                <a:gd name="T100" fmla="*/ 2147483647 w 552"/>
                <a:gd name="T101" fmla="*/ 2147483647 h 552"/>
                <a:gd name="T102" fmla="*/ 2147483647 w 552"/>
                <a:gd name="T103" fmla="*/ 2147483647 h 5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52"/>
                <a:gd name="T157" fmla="*/ 0 h 552"/>
                <a:gd name="T158" fmla="*/ 552 w 552"/>
                <a:gd name="T159" fmla="*/ 552 h 5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52" h="552">
                  <a:moveTo>
                    <a:pt x="18" y="204"/>
                  </a:moveTo>
                  <a:lnTo>
                    <a:pt x="18" y="234"/>
                  </a:lnTo>
                  <a:lnTo>
                    <a:pt x="30" y="234"/>
                  </a:lnTo>
                  <a:lnTo>
                    <a:pt x="36" y="240"/>
                  </a:lnTo>
                  <a:lnTo>
                    <a:pt x="48" y="264"/>
                  </a:lnTo>
                  <a:lnTo>
                    <a:pt x="54" y="270"/>
                  </a:lnTo>
                  <a:lnTo>
                    <a:pt x="54" y="294"/>
                  </a:lnTo>
                  <a:lnTo>
                    <a:pt x="72" y="330"/>
                  </a:lnTo>
                  <a:lnTo>
                    <a:pt x="84" y="336"/>
                  </a:lnTo>
                  <a:lnTo>
                    <a:pt x="102" y="354"/>
                  </a:lnTo>
                  <a:lnTo>
                    <a:pt x="132" y="354"/>
                  </a:lnTo>
                  <a:lnTo>
                    <a:pt x="138" y="360"/>
                  </a:lnTo>
                  <a:lnTo>
                    <a:pt x="138" y="390"/>
                  </a:lnTo>
                  <a:lnTo>
                    <a:pt x="168" y="390"/>
                  </a:lnTo>
                  <a:lnTo>
                    <a:pt x="174" y="414"/>
                  </a:lnTo>
                  <a:lnTo>
                    <a:pt x="168" y="420"/>
                  </a:lnTo>
                  <a:lnTo>
                    <a:pt x="168" y="450"/>
                  </a:lnTo>
                  <a:lnTo>
                    <a:pt x="186" y="450"/>
                  </a:lnTo>
                  <a:lnTo>
                    <a:pt x="186" y="480"/>
                  </a:lnTo>
                  <a:lnTo>
                    <a:pt x="198" y="480"/>
                  </a:lnTo>
                  <a:lnTo>
                    <a:pt x="216" y="486"/>
                  </a:lnTo>
                  <a:lnTo>
                    <a:pt x="228" y="486"/>
                  </a:lnTo>
                  <a:lnTo>
                    <a:pt x="246" y="492"/>
                  </a:lnTo>
                  <a:lnTo>
                    <a:pt x="264" y="510"/>
                  </a:lnTo>
                  <a:lnTo>
                    <a:pt x="270" y="522"/>
                  </a:lnTo>
                  <a:lnTo>
                    <a:pt x="270" y="528"/>
                  </a:lnTo>
                  <a:lnTo>
                    <a:pt x="252" y="528"/>
                  </a:lnTo>
                  <a:lnTo>
                    <a:pt x="312" y="528"/>
                  </a:lnTo>
                  <a:lnTo>
                    <a:pt x="324" y="534"/>
                  </a:lnTo>
                  <a:lnTo>
                    <a:pt x="330" y="534"/>
                  </a:lnTo>
                  <a:lnTo>
                    <a:pt x="342" y="540"/>
                  </a:lnTo>
                  <a:lnTo>
                    <a:pt x="402" y="540"/>
                  </a:lnTo>
                  <a:lnTo>
                    <a:pt x="420" y="552"/>
                  </a:lnTo>
                  <a:lnTo>
                    <a:pt x="486" y="468"/>
                  </a:lnTo>
                  <a:lnTo>
                    <a:pt x="504" y="462"/>
                  </a:lnTo>
                  <a:lnTo>
                    <a:pt x="492" y="444"/>
                  </a:lnTo>
                  <a:lnTo>
                    <a:pt x="504" y="432"/>
                  </a:lnTo>
                  <a:lnTo>
                    <a:pt x="504" y="402"/>
                  </a:lnTo>
                  <a:lnTo>
                    <a:pt x="516" y="396"/>
                  </a:lnTo>
                  <a:lnTo>
                    <a:pt x="528" y="384"/>
                  </a:lnTo>
                  <a:lnTo>
                    <a:pt x="528" y="372"/>
                  </a:lnTo>
                  <a:lnTo>
                    <a:pt x="540" y="360"/>
                  </a:lnTo>
                  <a:lnTo>
                    <a:pt x="546" y="348"/>
                  </a:lnTo>
                  <a:lnTo>
                    <a:pt x="546" y="342"/>
                  </a:lnTo>
                  <a:lnTo>
                    <a:pt x="522" y="318"/>
                  </a:lnTo>
                  <a:lnTo>
                    <a:pt x="522" y="306"/>
                  </a:lnTo>
                  <a:lnTo>
                    <a:pt x="540" y="288"/>
                  </a:lnTo>
                  <a:lnTo>
                    <a:pt x="522" y="264"/>
                  </a:lnTo>
                  <a:lnTo>
                    <a:pt x="540" y="252"/>
                  </a:lnTo>
                  <a:lnTo>
                    <a:pt x="540" y="240"/>
                  </a:lnTo>
                  <a:lnTo>
                    <a:pt x="546" y="240"/>
                  </a:lnTo>
                  <a:lnTo>
                    <a:pt x="546" y="234"/>
                  </a:lnTo>
                  <a:lnTo>
                    <a:pt x="552" y="228"/>
                  </a:lnTo>
                  <a:lnTo>
                    <a:pt x="552" y="216"/>
                  </a:lnTo>
                  <a:lnTo>
                    <a:pt x="540" y="192"/>
                  </a:lnTo>
                  <a:lnTo>
                    <a:pt x="540" y="180"/>
                  </a:lnTo>
                  <a:lnTo>
                    <a:pt x="546" y="174"/>
                  </a:lnTo>
                  <a:lnTo>
                    <a:pt x="546" y="168"/>
                  </a:lnTo>
                  <a:lnTo>
                    <a:pt x="552" y="162"/>
                  </a:lnTo>
                  <a:lnTo>
                    <a:pt x="540" y="150"/>
                  </a:lnTo>
                  <a:lnTo>
                    <a:pt x="552" y="138"/>
                  </a:lnTo>
                  <a:lnTo>
                    <a:pt x="540" y="120"/>
                  </a:lnTo>
                  <a:lnTo>
                    <a:pt x="546" y="114"/>
                  </a:lnTo>
                  <a:lnTo>
                    <a:pt x="552" y="102"/>
                  </a:lnTo>
                  <a:lnTo>
                    <a:pt x="552" y="96"/>
                  </a:lnTo>
                  <a:lnTo>
                    <a:pt x="540" y="84"/>
                  </a:lnTo>
                  <a:lnTo>
                    <a:pt x="528" y="84"/>
                  </a:lnTo>
                  <a:lnTo>
                    <a:pt x="510" y="66"/>
                  </a:lnTo>
                  <a:lnTo>
                    <a:pt x="498" y="66"/>
                  </a:lnTo>
                  <a:lnTo>
                    <a:pt x="486" y="72"/>
                  </a:lnTo>
                  <a:lnTo>
                    <a:pt x="480" y="72"/>
                  </a:lnTo>
                  <a:lnTo>
                    <a:pt x="462" y="48"/>
                  </a:lnTo>
                  <a:lnTo>
                    <a:pt x="444" y="48"/>
                  </a:lnTo>
                  <a:lnTo>
                    <a:pt x="432" y="30"/>
                  </a:lnTo>
                  <a:lnTo>
                    <a:pt x="372" y="30"/>
                  </a:lnTo>
                  <a:lnTo>
                    <a:pt x="366" y="0"/>
                  </a:lnTo>
                  <a:lnTo>
                    <a:pt x="330" y="0"/>
                  </a:lnTo>
                  <a:lnTo>
                    <a:pt x="294" y="12"/>
                  </a:lnTo>
                  <a:lnTo>
                    <a:pt x="282" y="24"/>
                  </a:lnTo>
                  <a:lnTo>
                    <a:pt x="258" y="36"/>
                  </a:lnTo>
                  <a:lnTo>
                    <a:pt x="258" y="72"/>
                  </a:lnTo>
                  <a:lnTo>
                    <a:pt x="252" y="78"/>
                  </a:lnTo>
                  <a:lnTo>
                    <a:pt x="240" y="78"/>
                  </a:lnTo>
                  <a:lnTo>
                    <a:pt x="228" y="84"/>
                  </a:lnTo>
                  <a:lnTo>
                    <a:pt x="210" y="90"/>
                  </a:lnTo>
                  <a:lnTo>
                    <a:pt x="198" y="96"/>
                  </a:lnTo>
                  <a:lnTo>
                    <a:pt x="192" y="102"/>
                  </a:lnTo>
                  <a:lnTo>
                    <a:pt x="180" y="126"/>
                  </a:lnTo>
                  <a:lnTo>
                    <a:pt x="174" y="132"/>
                  </a:lnTo>
                  <a:lnTo>
                    <a:pt x="174" y="138"/>
                  </a:lnTo>
                  <a:lnTo>
                    <a:pt x="168" y="144"/>
                  </a:lnTo>
                  <a:lnTo>
                    <a:pt x="162" y="156"/>
                  </a:lnTo>
                  <a:lnTo>
                    <a:pt x="132" y="186"/>
                  </a:lnTo>
                  <a:lnTo>
                    <a:pt x="108" y="198"/>
                  </a:lnTo>
                  <a:lnTo>
                    <a:pt x="90" y="198"/>
                  </a:lnTo>
                  <a:lnTo>
                    <a:pt x="90" y="192"/>
                  </a:lnTo>
                  <a:lnTo>
                    <a:pt x="78" y="180"/>
                  </a:lnTo>
                  <a:lnTo>
                    <a:pt x="66" y="180"/>
                  </a:lnTo>
                  <a:lnTo>
                    <a:pt x="66" y="192"/>
                  </a:lnTo>
                  <a:lnTo>
                    <a:pt x="54" y="192"/>
                  </a:lnTo>
                  <a:lnTo>
                    <a:pt x="42" y="180"/>
                  </a:lnTo>
                  <a:lnTo>
                    <a:pt x="42" y="174"/>
                  </a:lnTo>
                  <a:lnTo>
                    <a:pt x="0" y="174"/>
                  </a:lnTo>
                  <a:lnTo>
                    <a:pt x="6" y="192"/>
                  </a:lnTo>
                  <a:lnTo>
                    <a:pt x="18" y="20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32" name="Zambia" descr="© INSCALE GmbH, 05.05.2010&#10;http://www.presentationload.com/">
              <a:extLst>
                <a:ext uri="{FF2B5EF4-FFF2-40B4-BE49-F238E27FC236}">
                  <a16:creationId xmlns:a16="http://schemas.microsoft.com/office/drawing/2014/main" id="{2CFFF056-22D3-0448-9F0C-FC1FA2FEDA38}"/>
                </a:ext>
              </a:extLst>
            </p:cNvPr>
            <p:cNvSpPr>
              <a:spLocks/>
            </p:cNvSpPr>
            <p:nvPr/>
          </p:nvSpPr>
          <p:spPr bwMode="gray">
            <a:xfrm>
              <a:off x="5734415" y="4447514"/>
              <a:ext cx="340510" cy="326122"/>
            </a:xfrm>
            <a:custGeom>
              <a:avLst/>
              <a:gdLst>
                <a:gd name="T0" fmla="*/ 2147483647 w 834"/>
                <a:gd name="T1" fmla="*/ 2147483647 h 798"/>
                <a:gd name="T2" fmla="*/ 2147483647 w 834"/>
                <a:gd name="T3" fmla="*/ 2147483647 h 798"/>
                <a:gd name="T4" fmla="*/ 2147483647 w 834"/>
                <a:gd name="T5" fmla="*/ 2147483647 h 798"/>
                <a:gd name="T6" fmla="*/ 2147483647 w 834"/>
                <a:gd name="T7" fmla="*/ 2147483647 h 798"/>
                <a:gd name="T8" fmla="*/ 2147483647 w 834"/>
                <a:gd name="T9" fmla="*/ 2147483647 h 798"/>
                <a:gd name="T10" fmla="*/ 2147483647 w 834"/>
                <a:gd name="T11" fmla="*/ 2147483647 h 798"/>
                <a:gd name="T12" fmla="*/ 2147483647 w 834"/>
                <a:gd name="T13" fmla="*/ 2147483647 h 798"/>
                <a:gd name="T14" fmla="*/ 2147483647 w 834"/>
                <a:gd name="T15" fmla="*/ 2147483647 h 798"/>
                <a:gd name="T16" fmla="*/ 2147483647 w 834"/>
                <a:gd name="T17" fmla="*/ 2147483647 h 798"/>
                <a:gd name="T18" fmla="*/ 2147483647 w 834"/>
                <a:gd name="T19" fmla="*/ 2147483647 h 798"/>
                <a:gd name="T20" fmla="*/ 2147483647 w 834"/>
                <a:gd name="T21" fmla="*/ 2147483647 h 798"/>
                <a:gd name="T22" fmla="*/ 2147483647 w 834"/>
                <a:gd name="T23" fmla="*/ 2147483647 h 798"/>
                <a:gd name="T24" fmla="*/ 2147483647 w 834"/>
                <a:gd name="T25" fmla="*/ 2147483647 h 798"/>
                <a:gd name="T26" fmla="*/ 2147483647 w 834"/>
                <a:gd name="T27" fmla="*/ 2147483647 h 798"/>
                <a:gd name="T28" fmla="*/ 2147483647 w 834"/>
                <a:gd name="T29" fmla="*/ 2147483647 h 798"/>
                <a:gd name="T30" fmla="*/ 2147483647 w 834"/>
                <a:gd name="T31" fmla="*/ 2147483647 h 798"/>
                <a:gd name="T32" fmla="*/ 2147483647 w 834"/>
                <a:gd name="T33" fmla="*/ 2147483647 h 798"/>
                <a:gd name="T34" fmla="*/ 2147483647 w 834"/>
                <a:gd name="T35" fmla="*/ 2147483647 h 798"/>
                <a:gd name="T36" fmla="*/ 2147483647 w 834"/>
                <a:gd name="T37" fmla="*/ 2147483647 h 798"/>
                <a:gd name="T38" fmla="*/ 2147483647 w 834"/>
                <a:gd name="T39" fmla="*/ 2147483647 h 798"/>
                <a:gd name="T40" fmla="*/ 2147483647 w 834"/>
                <a:gd name="T41" fmla="*/ 2147483647 h 798"/>
                <a:gd name="T42" fmla="*/ 2147483647 w 834"/>
                <a:gd name="T43" fmla="*/ 2147483647 h 798"/>
                <a:gd name="T44" fmla="*/ 2147483647 w 834"/>
                <a:gd name="T45" fmla="*/ 2147483647 h 798"/>
                <a:gd name="T46" fmla="*/ 2147483647 w 834"/>
                <a:gd name="T47" fmla="*/ 2147483647 h 798"/>
                <a:gd name="T48" fmla="*/ 2147483647 w 834"/>
                <a:gd name="T49" fmla="*/ 2147483647 h 798"/>
                <a:gd name="T50" fmla="*/ 2147483647 w 834"/>
                <a:gd name="T51" fmla="*/ 2147483647 h 798"/>
                <a:gd name="T52" fmla="*/ 2147483647 w 834"/>
                <a:gd name="T53" fmla="*/ 2147483647 h 798"/>
                <a:gd name="T54" fmla="*/ 2147483647 w 834"/>
                <a:gd name="T55" fmla="*/ 2147483647 h 798"/>
                <a:gd name="T56" fmla="*/ 2147483647 w 834"/>
                <a:gd name="T57" fmla="*/ 2147483647 h 798"/>
                <a:gd name="T58" fmla="*/ 2147483647 w 834"/>
                <a:gd name="T59" fmla="*/ 2147483647 h 798"/>
                <a:gd name="T60" fmla="*/ 2147483647 w 834"/>
                <a:gd name="T61" fmla="*/ 2147483647 h 798"/>
                <a:gd name="T62" fmla="*/ 2147483647 w 834"/>
                <a:gd name="T63" fmla="*/ 2147483647 h 798"/>
                <a:gd name="T64" fmla="*/ 2147483647 w 834"/>
                <a:gd name="T65" fmla="*/ 2147483647 h 798"/>
                <a:gd name="T66" fmla="*/ 2147483647 w 834"/>
                <a:gd name="T67" fmla="*/ 2147483647 h 798"/>
                <a:gd name="T68" fmla="*/ 2147483647 w 834"/>
                <a:gd name="T69" fmla="*/ 2147483647 h 798"/>
                <a:gd name="T70" fmla="*/ 2147483647 w 834"/>
                <a:gd name="T71" fmla="*/ 2147483647 h 798"/>
                <a:gd name="T72" fmla="*/ 2147483647 w 834"/>
                <a:gd name="T73" fmla="*/ 2147483647 h 798"/>
                <a:gd name="T74" fmla="*/ 2147483647 w 834"/>
                <a:gd name="T75" fmla="*/ 2147483647 h 798"/>
                <a:gd name="T76" fmla="*/ 2147483647 w 834"/>
                <a:gd name="T77" fmla="*/ 2147483647 h 798"/>
                <a:gd name="T78" fmla="*/ 2147483647 w 834"/>
                <a:gd name="T79" fmla="*/ 2147483647 h 798"/>
                <a:gd name="T80" fmla="*/ 2147483647 w 834"/>
                <a:gd name="T81" fmla="*/ 2147483647 h 798"/>
                <a:gd name="T82" fmla="*/ 2147483647 w 834"/>
                <a:gd name="T83" fmla="*/ 2147483647 h 798"/>
                <a:gd name="T84" fmla="*/ 2147483647 w 834"/>
                <a:gd name="T85" fmla="*/ 2147483647 h 798"/>
                <a:gd name="T86" fmla="*/ 2147483647 w 834"/>
                <a:gd name="T87" fmla="*/ 2147483647 h 798"/>
                <a:gd name="T88" fmla="*/ 2147483647 w 834"/>
                <a:gd name="T89" fmla="*/ 2147483647 h 798"/>
                <a:gd name="T90" fmla="*/ 2147483647 w 834"/>
                <a:gd name="T91" fmla="*/ 2147483647 h 798"/>
                <a:gd name="T92" fmla="*/ 2147483647 w 834"/>
                <a:gd name="T93" fmla="*/ 2147483647 h 798"/>
                <a:gd name="T94" fmla="*/ 2147483647 w 834"/>
                <a:gd name="T95" fmla="*/ 2147483647 h 798"/>
                <a:gd name="T96" fmla="*/ 2147483647 w 834"/>
                <a:gd name="T97" fmla="*/ 2147483647 h 798"/>
                <a:gd name="T98" fmla="*/ 2147483647 w 834"/>
                <a:gd name="T99" fmla="*/ 2147483647 h 798"/>
                <a:gd name="T100" fmla="*/ 2147483647 w 834"/>
                <a:gd name="T101" fmla="*/ 2147483647 h 798"/>
                <a:gd name="T102" fmla="*/ 2147483647 w 834"/>
                <a:gd name="T103" fmla="*/ 2147483647 h 79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834"/>
                <a:gd name="T157" fmla="*/ 0 h 798"/>
                <a:gd name="T158" fmla="*/ 834 w 834"/>
                <a:gd name="T159" fmla="*/ 798 h 79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834" h="798">
                  <a:moveTo>
                    <a:pt x="822" y="186"/>
                  </a:moveTo>
                  <a:lnTo>
                    <a:pt x="822" y="162"/>
                  </a:lnTo>
                  <a:lnTo>
                    <a:pt x="816" y="168"/>
                  </a:lnTo>
                  <a:lnTo>
                    <a:pt x="810" y="168"/>
                  </a:lnTo>
                  <a:lnTo>
                    <a:pt x="810" y="126"/>
                  </a:lnTo>
                  <a:lnTo>
                    <a:pt x="798" y="114"/>
                  </a:lnTo>
                  <a:lnTo>
                    <a:pt x="786" y="114"/>
                  </a:lnTo>
                  <a:lnTo>
                    <a:pt x="786" y="102"/>
                  </a:lnTo>
                  <a:lnTo>
                    <a:pt x="768" y="90"/>
                  </a:lnTo>
                  <a:lnTo>
                    <a:pt x="750" y="90"/>
                  </a:lnTo>
                  <a:lnTo>
                    <a:pt x="750" y="72"/>
                  </a:lnTo>
                  <a:lnTo>
                    <a:pt x="738" y="78"/>
                  </a:lnTo>
                  <a:lnTo>
                    <a:pt x="726" y="78"/>
                  </a:lnTo>
                  <a:lnTo>
                    <a:pt x="708" y="60"/>
                  </a:lnTo>
                  <a:lnTo>
                    <a:pt x="690" y="60"/>
                  </a:lnTo>
                  <a:lnTo>
                    <a:pt x="684" y="54"/>
                  </a:lnTo>
                  <a:lnTo>
                    <a:pt x="684" y="36"/>
                  </a:lnTo>
                  <a:lnTo>
                    <a:pt x="672" y="42"/>
                  </a:lnTo>
                  <a:lnTo>
                    <a:pt x="654" y="42"/>
                  </a:lnTo>
                  <a:lnTo>
                    <a:pt x="648" y="54"/>
                  </a:lnTo>
                  <a:lnTo>
                    <a:pt x="642" y="60"/>
                  </a:lnTo>
                  <a:lnTo>
                    <a:pt x="636" y="60"/>
                  </a:lnTo>
                  <a:lnTo>
                    <a:pt x="624" y="48"/>
                  </a:lnTo>
                  <a:lnTo>
                    <a:pt x="624" y="36"/>
                  </a:lnTo>
                  <a:lnTo>
                    <a:pt x="618" y="30"/>
                  </a:lnTo>
                  <a:lnTo>
                    <a:pt x="606" y="30"/>
                  </a:lnTo>
                  <a:lnTo>
                    <a:pt x="600" y="24"/>
                  </a:lnTo>
                  <a:lnTo>
                    <a:pt x="594" y="24"/>
                  </a:lnTo>
                  <a:lnTo>
                    <a:pt x="594" y="6"/>
                  </a:lnTo>
                  <a:lnTo>
                    <a:pt x="600" y="0"/>
                  </a:lnTo>
                  <a:lnTo>
                    <a:pt x="576" y="12"/>
                  </a:lnTo>
                  <a:lnTo>
                    <a:pt x="558" y="12"/>
                  </a:lnTo>
                  <a:lnTo>
                    <a:pt x="546" y="18"/>
                  </a:lnTo>
                  <a:lnTo>
                    <a:pt x="528" y="18"/>
                  </a:lnTo>
                  <a:lnTo>
                    <a:pt x="510" y="24"/>
                  </a:lnTo>
                  <a:lnTo>
                    <a:pt x="498" y="24"/>
                  </a:lnTo>
                  <a:lnTo>
                    <a:pt x="498" y="54"/>
                  </a:lnTo>
                  <a:lnTo>
                    <a:pt x="480" y="72"/>
                  </a:lnTo>
                  <a:lnTo>
                    <a:pt x="468" y="78"/>
                  </a:lnTo>
                  <a:lnTo>
                    <a:pt x="462" y="84"/>
                  </a:lnTo>
                  <a:lnTo>
                    <a:pt x="456" y="84"/>
                  </a:lnTo>
                  <a:lnTo>
                    <a:pt x="468" y="96"/>
                  </a:lnTo>
                  <a:lnTo>
                    <a:pt x="468" y="102"/>
                  </a:lnTo>
                  <a:lnTo>
                    <a:pt x="474" y="108"/>
                  </a:lnTo>
                  <a:lnTo>
                    <a:pt x="474" y="114"/>
                  </a:lnTo>
                  <a:lnTo>
                    <a:pt x="480" y="120"/>
                  </a:lnTo>
                  <a:lnTo>
                    <a:pt x="480" y="144"/>
                  </a:lnTo>
                  <a:lnTo>
                    <a:pt x="486" y="162"/>
                  </a:lnTo>
                  <a:lnTo>
                    <a:pt x="486" y="216"/>
                  </a:lnTo>
                  <a:lnTo>
                    <a:pt x="474" y="228"/>
                  </a:lnTo>
                  <a:lnTo>
                    <a:pt x="468" y="240"/>
                  </a:lnTo>
                  <a:lnTo>
                    <a:pt x="462" y="258"/>
                  </a:lnTo>
                  <a:lnTo>
                    <a:pt x="456" y="270"/>
                  </a:lnTo>
                  <a:lnTo>
                    <a:pt x="456" y="294"/>
                  </a:lnTo>
                  <a:lnTo>
                    <a:pt x="468" y="306"/>
                  </a:lnTo>
                  <a:lnTo>
                    <a:pt x="474" y="306"/>
                  </a:lnTo>
                  <a:lnTo>
                    <a:pt x="474" y="312"/>
                  </a:lnTo>
                  <a:lnTo>
                    <a:pt x="480" y="312"/>
                  </a:lnTo>
                  <a:lnTo>
                    <a:pt x="510" y="342"/>
                  </a:lnTo>
                  <a:lnTo>
                    <a:pt x="522" y="348"/>
                  </a:lnTo>
                  <a:lnTo>
                    <a:pt x="528" y="348"/>
                  </a:lnTo>
                  <a:lnTo>
                    <a:pt x="534" y="342"/>
                  </a:lnTo>
                  <a:lnTo>
                    <a:pt x="534" y="324"/>
                  </a:lnTo>
                  <a:lnTo>
                    <a:pt x="558" y="324"/>
                  </a:lnTo>
                  <a:lnTo>
                    <a:pt x="558" y="372"/>
                  </a:lnTo>
                  <a:lnTo>
                    <a:pt x="552" y="408"/>
                  </a:lnTo>
                  <a:lnTo>
                    <a:pt x="546" y="426"/>
                  </a:lnTo>
                  <a:lnTo>
                    <a:pt x="540" y="426"/>
                  </a:lnTo>
                  <a:lnTo>
                    <a:pt x="540" y="420"/>
                  </a:lnTo>
                  <a:lnTo>
                    <a:pt x="534" y="408"/>
                  </a:lnTo>
                  <a:lnTo>
                    <a:pt x="516" y="420"/>
                  </a:lnTo>
                  <a:lnTo>
                    <a:pt x="498" y="420"/>
                  </a:lnTo>
                  <a:lnTo>
                    <a:pt x="498" y="408"/>
                  </a:lnTo>
                  <a:lnTo>
                    <a:pt x="492" y="396"/>
                  </a:lnTo>
                  <a:lnTo>
                    <a:pt x="492" y="384"/>
                  </a:lnTo>
                  <a:lnTo>
                    <a:pt x="480" y="372"/>
                  </a:lnTo>
                  <a:lnTo>
                    <a:pt x="468" y="372"/>
                  </a:lnTo>
                  <a:lnTo>
                    <a:pt x="462" y="360"/>
                  </a:lnTo>
                  <a:lnTo>
                    <a:pt x="462" y="354"/>
                  </a:lnTo>
                  <a:lnTo>
                    <a:pt x="456" y="342"/>
                  </a:lnTo>
                  <a:lnTo>
                    <a:pt x="450" y="336"/>
                  </a:lnTo>
                  <a:lnTo>
                    <a:pt x="444" y="336"/>
                  </a:lnTo>
                  <a:lnTo>
                    <a:pt x="438" y="342"/>
                  </a:lnTo>
                  <a:lnTo>
                    <a:pt x="426" y="342"/>
                  </a:lnTo>
                  <a:lnTo>
                    <a:pt x="426" y="330"/>
                  </a:lnTo>
                  <a:lnTo>
                    <a:pt x="420" y="324"/>
                  </a:lnTo>
                  <a:lnTo>
                    <a:pt x="390" y="324"/>
                  </a:lnTo>
                  <a:lnTo>
                    <a:pt x="390" y="312"/>
                  </a:lnTo>
                  <a:lnTo>
                    <a:pt x="396" y="312"/>
                  </a:lnTo>
                  <a:lnTo>
                    <a:pt x="396" y="300"/>
                  </a:lnTo>
                  <a:lnTo>
                    <a:pt x="384" y="300"/>
                  </a:lnTo>
                  <a:lnTo>
                    <a:pt x="378" y="294"/>
                  </a:lnTo>
                  <a:lnTo>
                    <a:pt x="378" y="282"/>
                  </a:lnTo>
                  <a:lnTo>
                    <a:pt x="366" y="270"/>
                  </a:lnTo>
                  <a:lnTo>
                    <a:pt x="360" y="270"/>
                  </a:lnTo>
                  <a:lnTo>
                    <a:pt x="354" y="276"/>
                  </a:lnTo>
                  <a:lnTo>
                    <a:pt x="354" y="294"/>
                  </a:lnTo>
                  <a:lnTo>
                    <a:pt x="348" y="300"/>
                  </a:lnTo>
                  <a:lnTo>
                    <a:pt x="348" y="306"/>
                  </a:lnTo>
                  <a:lnTo>
                    <a:pt x="330" y="306"/>
                  </a:lnTo>
                  <a:lnTo>
                    <a:pt x="300" y="300"/>
                  </a:lnTo>
                  <a:lnTo>
                    <a:pt x="264" y="294"/>
                  </a:lnTo>
                  <a:lnTo>
                    <a:pt x="246" y="282"/>
                  </a:lnTo>
                  <a:lnTo>
                    <a:pt x="240" y="276"/>
                  </a:lnTo>
                  <a:lnTo>
                    <a:pt x="234" y="264"/>
                  </a:lnTo>
                  <a:lnTo>
                    <a:pt x="234" y="246"/>
                  </a:lnTo>
                  <a:lnTo>
                    <a:pt x="192" y="252"/>
                  </a:lnTo>
                  <a:lnTo>
                    <a:pt x="198" y="258"/>
                  </a:lnTo>
                  <a:lnTo>
                    <a:pt x="198" y="264"/>
                  </a:lnTo>
                  <a:lnTo>
                    <a:pt x="180" y="264"/>
                  </a:lnTo>
                  <a:lnTo>
                    <a:pt x="174" y="258"/>
                  </a:lnTo>
                  <a:lnTo>
                    <a:pt x="174" y="228"/>
                  </a:lnTo>
                  <a:lnTo>
                    <a:pt x="156" y="228"/>
                  </a:lnTo>
                  <a:lnTo>
                    <a:pt x="150" y="216"/>
                  </a:lnTo>
                  <a:lnTo>
                    <a:pt x="144" y="234"/>
                  </a:lnTo>
                  <a:lnTo>
                    <a:pt x="144" y="240"/>
                  </a:lnTo>
                  <a:lnTo>
                    <a:pt x="156" y="252"/>
                  </a:lnTo>
                  <a:lnTo>
                    <a:pt x="156" y="270"/>
                  </a:lnTo>
                  <a:lnTo>
                    <a:pt x="150" y="276"/>
                  </a:lnTo>
                  <a:lnTo>
                    <a:pt x="144" y="276"/>
                  </a:lnTo>
                  <a:lnTo>
                    <a:pt x="144" y="330"/>
                  </a:lnTo>
                  <a:lnTo>
                    <a:pt x="156" y="342"/>
                  </a:lnTo>
                  <a:lnTo>
                    <a:pt x="138" y="348"/>
                  </a:lnTo>
                  <a:lnTo>
                    <a:pt x="138" y="354"/>
                  </a:lnTo>
                  <a:lnTo>
                    <a:pt x="144" y="360"/>
                  </a:lnTo>
                  <a:lnTo>
                    <a:pt x="144" y="384"/>
                  </a:lnTo>
                  <a:lnTo>
                    <a:pt x="132" y="396"/>
                  </a:lnTo>
                  <a:lnTo>
                    <a:pt x="126" y="396"/>
                  </a:lnTo>
                  <a:lnTo>
                    <a:pt x="0" y="390"/>
                  </a:lnTo>
                  <a:lnTo>
                    <a:pt x="0" y="642"/>
                  </a:lnTo>
                  <a:lnTo>
                    <a:pt x="6" y="654"/>
                  </a:lnTo>
                  <a:lnTo>
                    <a:pt x="6" y="672"/>
                  </a:lnTo>
                  <a:lnTo>
                    <a:pt x="96" y="762"/>
                  </a:lnTo>
                  <a:lnTo>
                    <a:pt x="114" y="768"/>
                  </a:lnTo>
                  <a:lnTo>
                    <a:pt x="138" y="756"/>
                  </a:lnTo>
                  <a:lnTo>
                    <a:pt x="144" y="756"/>
                  </a:lnTo>
                  <a:lnTo>
                    <a:pt x="150" y="750"/>
                  </a:lnTo>
                  <a:lnTo>
                    <a:pt x="168" y="750"/>
                  </a:lnTo>
                  <a:lnTo>
                    <a:pt x="174" y="756"/>
                  </a:lnTo>
                  <a:lnTo>
                    <a:pt x="174" y="762"/>
                  </a:lnTo>
                  <a:lnTo>
                    <a:pt x="204" y="756"/>
                  </a:lnTo>
                  <a:lnTo>
                    <a:pt x="222" y="774"/>
                  </a:lnTo>
                  <a:lnTo>
                    <a:pt x="264" y="774"/>
                  </a:lnTo>
                  <a:lnTo>
                    <a:pt x="264" y="780"/>
                  </a:lnTo>
                  <a:lnTo>
                    <a:pt x="276" y="792"/>
                  </a:lnTo>
                  <a:lnTo>
                    <a:pt x="288" y="792"/>
                  </a:lnTo>
                  <a:lnTo>
                    <a:pt x="288" y="780"/>
                  </a:lnTo>
                  <a:lnTo>
                    <a:pt x="300" y="780"/>
                  </a:lnTo>
                  <a:lnTo>
                    <a:pt x="312" y="792"/>
                  </a:lnTo>
                  <a:lnTo>
                    <a:pt x="312" y="798"/>
                  </a:lnTo>
                  <a:lnTo>
                    <a:pt x="330" y="798"/>
                  </a:lnTo>
                  <a:lnTo>
                    <a:pt x="354" y="786"/>
                  </a:lnTo>
                  <a:lnTo>
                    <a:pt x="384" y="756"/>
                  </a:lnTo>
                  <a:lnTo>
                    <a:pt x="390" y="744"/>
                  </a:lnTo>
                  <a:lnTo>
                    <a:pt x="396" y="738"/>
                  </a:lnTo>
                  <a:lnTo>
                    <a:pt x="396" y="732"/>
                  </a:lnTo>
                  <a:lnTo>
                    <a:pt x="402" y="726"/>
                  </a:lnTo>
                  <a:lnTo>
                    <a:pt x="414" y="702"/>
                  </a:lnTo>
                  <a:lnTo>
                    <a:pt x="420" y="696"/>
                  </a:lnTo>
                  <a:lnTo>
                    <a:pt x="432" y="690"/>
                  </a:lnTo>
                  <a:lnTo>
                    <a:pt x="450" y="684"/>
                  </a:lnTo>
                  <a:lnTo>
                    <a:pt x="462" y="678"/>
                  </a:lnTo>
                  <a:lnTo>
                    <a:pt x="474" y="678"/>
                  </a:lnTo>
                  <a:lnTo>
                    <a:pt x="480" y="672"/>
                  </a:lnTo>
                  <a:lnTo>
                    <a:pt x="480" y="636"/>
                  </a:lnTo>
                  <a:lnTo>
                    <a:pt x="504" y="624"/>
                  </a:lnTo>
                  <a:lnTo>
                    <a:pt x="516" y="612"/>
                  </a:lnTo>
                  <a:lnTo>
                    <a:pt x="552" y="600"/>
                  </a:lnTo>
                  <a:lnTo>
                    <a:pt x="588" y="600"/>
                  </a:lnTo>
                  <a:lnTo>
                    <a:pt x="588" y="576"/>
                  </a:lnTo>
                  <a:lnTo>
                    <a:pt x="570" y="558"/>
                  </a:lnTo>
                  <a:lnTo>
                    <a:pt x="582" y="546"/>
                  </a:lnTo>
                  <a:lnTo>
                    <a:pt x="612" y="546"/>
                  </a:lnTo>
                  <a:lnTo>
                    <a:pt x="630" y="528"/>
                  </a:lnTo>
                  <a:lnTo>
                    <a:pt x="642" y="528"/>
                  </a:lnTo>
                  <a:lnTo>
                    <a:pt x="654" y="522"/>
                  </a:lnTo>
                  <a:lnTo>
                    <a:pt x="672" y="522"/>
                  </a:lnTo>
                  <a:lnTo>
                    <a:pt x="690" y="516"/>
                  </a:lnTo>
                  <a:lnTo>
                    <a:pt x="702" y="510"/>
                  </a:lnTo>
                  <a:lnTo>
                    <a:pt x="708" y="510"/>
                  </a:lnTo>
                  <a:lnTo>
                    <a:pt x="732" y="498"/>
                  </a:lnTo>
                  <a:lnTo>
                    <a:pt x="750" y="486"/>
                  </a:lnTo>
                  <a:lnTo>
                    <a:pt x="762" y="480"/>
                  </a:lnTo>
                  <a:lnTo>
                    <a:pt x="780" y="474"/>
                  </a:lnTo>
                  <a:lnTo>
                    <a:pt x="786" y="468"/>
                  </a:lnTo>
                  <a:lnTo>
                    <a:pt x="792" y="468"/>
                  </a:lnTo>
                  <a:lnTo>
                    <a:pt x="780" y="462"/>
                  </a:lnTo>
                  <a:lnTo>
                    <a:pt x="768" y="450"/>
                  </a:lnTo>
                  <a:lnTo>
                    <a:pt x="756" y="444"/>
                  </a:lnTo>
                  <a:lnTo>
                    <a:pt x="756" y="438"/>
                  </a:lnTo>
                  <a:lnTo>
                    <a:pt x="762" y="432"/>
                  </a:lnTo>
                  <a:lnTo>
                    <a:pt x="768" y="420"/>
                  </a:lnTo>
                  <a:lnTo>
                    <a:pt x="774" y="414"/>
                  </a:lnTo>
                  <a:lnTo>
                    <a:pt x="780" y="402"/>
                  </a:lnTo>
                  <a:lnTo>
                    <a:pt x="774" y="366"/>
                  </a:lnTo>
                  <a:lnTo>
                    <a:pt x="780" y="366"/>
                  </a:lnTo>
                  <a:lnTo>
                    <a:pt x="786" y="360"/>
                  </a:lnTo>
                  <a:lnTo>
                    <a:pt x="798" y="354"/>
                  </a:lnTo>
                  <a:lnTo>
                    <a:pt x="816" y="336"/>
                  </a:lnTo>
                  <a:lnTo>
                    <a:pt x="816" y="330"/>
                  </a:lnTo>
                  <a:lnTo>
                    <a:pt x="804" y="330"/>
                  </a:lnTo>
                  <a:lnTo>
                    <a:pt x="804" y="258"/>
                  </a:lnTo>
                  <a:lnTo>
                    <a:pt x="810" y="240"/>
                  </a:lnTo>
                  <a:lnTo>
                    <a:pt x="798" y="234"/>
                  </a:lnTo>
                  <a:lnTo>
                    <a:pt x="798" y="216"/>
                  </a:lnTo>
                  <a:lnTo>
                    <a:pt x="804" y="216"/>
                  </a:lnTo>
                  <a:lnTo>
                    <a:pt x="810" y="210"/>
                  </a:lnTo>
                  <a:lnTo>
                    <a:pt x="834" y="198"/>
                  </a:lnTo>
                  <a:lnTo>
                    <a:pt x="834" y="186"/>
                  </a:lnTo>
                  <a:lnTo>
                    <a:pt x="822" y="18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33" name="Yemen" descr="© INSCALE GmbH, 05.05.2010&#10;http://www.presentationload.com/">
              <a:extLst>
                <a:ext uri="{FF2B5EF4-FFF2-40B4-BE49-F238E27FC236}">
                  <a16:creationId xmlns:a16="http://schemas.microsoft.com/office/drawing/2014/main" id="{1A221E55-4096-0846-B9AA-8BB7E8C088C4}"/>
                </a:ext>
              </a:extLst>
            </p:cNvPr>
            <p:cNvSpPr>
              <a:spLocks/>
            </p:cNvSpPr>
            <p:nvPr/>
          </p:nvSpPr>
          <p:spPr bwMode="gray">
            <a:xfrm>
              <a:off x="6327508" y="3552279"/>
              <a:ext cx="298945" cy="204626"/>
            </a:xfrm>
            <a:custGeom>
              <a:avLst/>
              <a:gdLst>
                <a:gd name="T0" fmla="*/ 2147483647 w 732"/>
                <a:gd name="T1" fmla="*/ 2147483647 h 498"/>
                <a:gd name="T2" fmla="*/ 2147483647 w 732"/>
                <a:gd name="T3" fmla="*/ 2147483647 h 498"/>
                <a:gd name="T4" fmla="*/ 2147483647 w 732"/>
                <a:gd name="T5" fmla="*/ 2147483647 h 498"/>
                <a:gd name="T6" fmla="*/ 2147483647 w 732"/>
                <a:gd name="T7" fmla="*/ 2147483647 h 498"/>
                <a:gd name="T8" fmla="*/ 2147483647 w 732"/>
                <a:gd name="T9" fmla="*/ 2147483647 h 498"/>
                <a:gd name="T10" fmla="*/ 2147483647 w 732"/>
                <a:gd name="T11" fmla="*/ 2147483647 h 498"/>
                <a:gd name="T12" fmla="*/ 2147483647 w 732"/>
                <a:gd name="T13" fmla="*/ 2147483647 h 498"/>
                <a:gd name="T14" fmla="*/ 2147483647 w 732"/>
                <a:gd name="T15" fmla="*/ 2147483647 h 498"/>
                <a:gd name="T16" fmla="*/ 2147483647 w 732"/>
                <a:gd name="T17" fmla="*/ 2147483647 h 498"/>
                <a:gd name="T18" fmla="*/ 2147483647 w 732"/>
                <a:gd name="T19" fmla="*/ 2147483647 h 498"/>
                <a:gd name="T20" fmla="*/ 2147483647 w 732"/>
                <a:gd name="T21" fmla="*/ 2147483647 h 498"/>
                <a:gd name="T22" fmla="*/ 2147483647 w 732"/>
                <a:gd name="T23" fmla="*/ 2147483647 h 498"/>
                <a:gd name="T24" fmla="*/ 2147483647 w 732"/>
                <a:gd name="T25" fmla="*/ 2147483647 h 498"/>
                <a:gd name="T26" fmla="*/ 2147483647 w 732"/>
                <a:gd name="T27" fmla="*/ 2147483647 h 498"/>
                <a:gd name="T28" fmla="*/ 2147483647 w 732"/>
                <a:gd name="T29" fmla="*/ 2147483647 h 498"/>
                <a:gd name="T30" fmla="*/ 0 w 732"/>
                <a:gd name="T31" fmla="*/ 2147483647 h 498"/>
                <a:gd name="T32" fmla="*/ 2147483647 w 732"/>
                <a:gd name="T33" fmla="*/ 2147483647 h 498"/>
                <a:gd name="T34" fmla="*/ 2147483647 w 732"/>
                <a:gd name="T35" fmla="*/ 2147483647 h 498"/>
                <a:gd name="T36" fmla="*/ 2147483647 w 732"/>
                <a:gd name="T37" fmla="*/ 2147483647 h 498"/>
                <a:gd name="T38" fmla="*/ 2147483647 w 732"/>
                <a:gd name="T39" fmla="*/ 2147483647 h 498"/>
                <a:gd name="T40" fmla="*/ 2147483647 w 732"/>
                <a:gd name="T41" fmla="*/ 2147483647 h 498"/>
                <a:gd name="T42" fmla="*/ 2147483647 w 732"/>
                <a:gd name="T43" fmla="*/ 2147483647 h 498"/>
                <a:gd name="T44" fmla="*/ 2147483647 w 732"/>
                <a:gd name="T45" fmla="*/ 2147483647 h 498"/>
                <a:gd name="T46" fmla="*/ 2147483647 w 732"/>
                <a:gd name="T47" fmla="*/ 2147483647 h 498"/>
                <a:gd name="T48" fmla="*/ 2147483647 w 732"/>
                <a:gd name="T49" fmla="*/ 2147483647 h 498"/>
                <a:gd name="T50" fmla="*/ 2147483647 w 732"/>
                <a:gd name="T51" fmla="*/ 2147483647 h 498"/>
                <a:gd name="T52" fmla="*/ 2147483647 w 732"/>
                <a:gd name="T53" fmla="*/ 2147483647 h 498"/>
                <a:gd name="T54" fmla="*/ 2147483647 w 732"/>
                <a:gd name="T55" fmla="*/ 2147483647 h 498"/>
                <a:gd name="T56" fmla="*/ 2147483647 w 732"/>
                <a:gd name="T57" fmla="*/ 2147483647 h 498"/>
                <a:gd name="T58" fmla="*/ 2147483647 w 732"/>
                <a:gd name="T59" fmla="*/ 2147483647 h 498"/>
                <a:gd name="T60" fmla="*/ 2147483647 w 732"/>
                <a:gd name="T61" fmla="*/ 2147483647 h 498"/>
                <a:gd name="T62" fmla="*/ 2147483647 w 732"/>
                <a:gd name="T63" fmla="*/ 2147483647 h 498"/>
                <a:gd name="T64" fmla="*/ 2147483647 w 732"/>
                <a:gd name="T65" fmla="*/ 2147483647 h 498"/>
                <a:gd name="T66" fmla="*/ 2147483647 w 732"/>
                <a:gd name="T67" fmla="*/ 2147483647 h 498"/>
                <a:gd name="T68" fmla="*/ 2147483647 w 732"/>
                <a:gd name="T69" fmla="*/ 2147483647 h 498"/>
                <a:gd name="T70" fmla="*/ 2147483647 w 732"/>
                <a:gd name="T71" fmla="*/ 2147483647 h 498"/>
                <a:gd name="T72" fmla="*/ 2147483647 w 732"/>
                <a:gd name="T73" fmla="*/ 2147483647 h 498"/>
                <a:gd name="T74" fmla="*/ 2147483647 w 732"/>
                <a:gd name="T75" fmla="*/ 2147483647 h 498"/>
                <a:gd name="T76" fmla="*/ 2147483647 w 732"/>
                <a:gd name="T77" fmla="*/ 0 h 498"/>
                <a:gd name="T78" fmla="*/ 2147483647 w 732"/>
                <a:gd name="T79" fmla="*/ 2147483647 h 498"/>
                <a:gd name="T80" fmla="*/ 2147483647 w 732"/>
                <a:gd name="T81" fmla="*/ 2147483647 h 4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32"/>
                <a:gd name="T124" fmla="*/ 0 h 498"/>
                <a:gd name="T125" fmla="*/ 732 w 732"/>
                <a:gd name="T126" fmla="*/ 498 h 4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32" h="498">
                  <a:moveTo>
                    <a:pt x="468" y="24"/>
                  </a:moveTo>
                  <a:lnTo>
                    <a:pt x="450" y="30"/>
                  </a:lnTo>
                  <a:lnTo>
                    <a:pt x="420" y="36"/>
                  </a:lnTo>
                  <a:lnTo>
                    <a:pt x="390" y="54"/>
                  </a:lnTo>
                  <a:lnTo>
                    <a:pt x="372" y="72"/>
                  </a:lnTo>
                  <a:lnTo>
                    <a:pt x="366" y="84"/>
                  </a:lnTo>
                  <a:lnTo>
                    <a:pt x="354" y="96"/>
                  </a:lnTo>
                  <a:lnTo>
                    <a:pt x="348" y="108"/>
                  </a:lnTo>
                  <a:lnTo>
                    <a:pt x="342" y="114"/>
                  </a:lnTo>
                  <a:lnTo>
                    <a:pt x="336" y="126"/>
                  </a:lnTo>
                  <a:lnTo>
                    <a:pt x="336" y="144"/>
                  </a:lnTo>
                  <a:lnTo>
                    <a:pt x="330" y="150"/>
                  </a:lnTo>
                  <a:lnTo>
                    <a:pt x="324" y="162"/>
                  </a:lnTo>
                  <a:lnTo>
                    <a:pt x="312" y="162"/>
                  </a:lnTo>
                  <a:lnTo>
                    <a:pt x="300" y="156"/>
                  </a:lnTo>
                  <a:lnTo>
                    <a:pt x="294" y="144"/>
                  </a:lnTo>
                  <a:lnTo>
                    <a:pt x="288" y="138"/>
                  </a:lnTo>
                  <a:lnTo>
                    <a:pt x="210" y="138"/>
                  </a:lnTo>
                  <a:lnTo>
                    <a:pt x="204" y="132"/>
                  </a:lnTo>
                  <a:lnTo>
                    <a:pt x="192" y="126"/>
                  </a:lnTo>
                  <a:lnTo>
                    <a:pt x="102" y="126"/>
                  </a:lnTo>
                  <a:lnTo>
                    <a:pt x="96" y="132"/>
                  </a:lnTo>
                  <a:lnTo>
                    <a:pt x="72" y="138"/>
                  </a:lnTo>
                  <a:lnTo>
                    <a:pt x="54" y="120"/>
                  </a:lnTo>
                  <a:lnTo>
                    <a:pt x="48" y="120"/>
                  </a:lnTo>
                  <a:lnTo>
                    <a:pt x="42" y="126"/>
                  </a:lnTo>
                  <a:lnTo>
                    <a:pt x="36" y="138"/>
                  </a:lnTo>
                  <a:lnTo>
                    <a:pt x="36" y="186"/>
                  </a:lnTo>
                  <a:lnTo>
                    <a:pt x="30" y="192"/>
                  </a:lnTo>
                  <a:lnTo>
                    <a:pt x="24" y="204"/>
                  </a:lnTo>
                  <a:lnTo>
                    <a:pt x="12" y="216"/>
                  </a:lnTo>
                  <a:lnTo>
                    <a:pt x="0" y="252"/>
                  </a:lnTo>
                  <a:lnTo>
                    <a:pt x="0" y="258"/>
                  </a:lnTo>
                  <a:lnTo>
                    <a:pt x="18" y="276"/>
                  </a:lnTo>
                  <a:lnTo>
                    <a:pt x="24" y="288"/>
                  </a:lnTo>
                  <a:lnTo>
                    <a:pt x="36" y="294"/>
                  </a:lnTo>
                  <a:lnTo>
                    <a:pt x="24" y="408"/>
                  </a:lnTo>
                  <a:lnTo>
                    <a:pt x="54" y="444"/>
                  </a:lnTo>
                  <a:lnTo>
                    <a:pt x="54" y="456"/>
                  </a:lnTo>
                  <a:lnTo>
                    <a:pt x="60" y="468"/>
                  </a:lnTo>
                  <a:lnTo>
                    <a:pt x="78" y="486"/>
                  </a:lnTo>
                  <a:lnTo>
                    <a:pt x="90" y="492"/>
                  </a:lnTo>
                  <a:lnTo>
                    <a:pt x="114" y="498"/>
                  </a:lnTo>
                  <a:lnTo>
                    <a:pt x="132" y="498"/>
                  </a:lnTo>
                  <a:lnTo>
                    <a:pt x="150" y="492"/>
                  </a:lnTo>
                  <a:lnTo>
                    <a:pt x="162" y="486"/>
                  </a:lnTo>
                  <a:lnTo>
                    <a:pt x="168" y="480"/>
                  </a:lnTo>
                  <a:lnTo>
                    <a:pt x="186" y="444"/>
                  </a:lnTo>
                  <a:lnTo>
                    <a:pt x="198" y="432"/>
                  </a:lnTo>
                  <a:lnTo>
                    <a:pt x="210" y="432"/>
                  </a:lnTo>
                  <a:lnTo>
                    <a:pt x="228" y="438"/>
                  </a:lnTo>
                  <a:lnTo>
                    <a:pt x="270" y="438"/>
                  </a:lnTo>
                  <a:lnTo>
                    <a:pt x="324" y="432"/>
                  </a:lnTo>
                  <a:lnTo>
                    <a:pt x="366" y="426"/>
                  </a:lnTo>
                  <a:lnTo>
                    <a:pt x="390" y="414"/>
                  </a:lnTo>
                  <a:lnTo>
                    <a:pt x="402" y="402"/>
                  </a:lnTo>
                  <a:lnTo>
                    <a:pt x="414" y="384"/>
                  </a:lnTo>
                  <a:lnTo>
                    <a:pt x="426" y="372"/>
                  </a:lnTo>
                  <a:lnTo>
                    <a:pt x="450" y="360"/>
                  </a:lnTo>
                  <a:lnTo>
                    <a:pt x="462" y="348"/>
                  </a:lnTo>
                  <a:lnTo>
                    <a:pt x="474" y="342"/>
                  </a:lnTo>
                  <a:lnTo>
                    <a:pt x="486" y="330"/>
                  </a:lnTo>
                  <a:lnTo>
                    <a:pt x="504" y="324"/>
                  </a:lnTo>
                  <a:lnTo>
                    <a:pt x="528" y="312"/>
                  </a:lnTo>
                  <a:lnTo>
                    <a:pt x="546" y="306"/>
                  </a:lnTo>
                  <a:lnTo>
                    <a:pt x="558" y="294"/>
                  </a:lnTo>
                  <a:lnTo>
                    <a:pt x="594" y="276"/>
                  </a:lnTo>
                  <a:lnTo>
                    <a:pt x="666" y="276"/>
                  </a:lnTo>
                  <a:lnTo>
                    <a:pt x="666" y="270"/>
                  </a:lnTo>
                  <a:lnTo>
                    <a:pt x="672" y="264"/>
                  </a:lnTo>
                  <a:lnTo>
                    <a:pt x="684" y="240"/>
                  </a:lnTo>
                  <a:lnTo>
                    <a:pt x="690" y="222"/>
                  </a:lnTo>
                  <a:lnTo>
                    <a:pt x="702" y="210"/>
                  </a:lnTo>
                  <a:lnTo>
                    <a:pt x="708" y="198"/>
                  </a:lnTo>
                  <a:lnTo>
                    <a:pt x="720" y="192"/>
                  </a:lnTo>
                  <a:lnTo>
                    <a:pt x="720" y="186"/>
                  </a:lnTo>
                  <a:lnTo>
                    <a:pt x="732" y="186"/>
                  </a:lnTo>
                  <a:lnTo>
                    <a:pt x="648" y="0"/>
                  </a:lnTo>
                  <a:lnTo>
                    <a:pt x="630" y="0"/>
                  </a:lnTo>
                  <a:lnTo>
                    <a:pt x="588" y="6"/>
                  </a:lnTo>
                  <a:lnTo>
                    <a:pt x="540" y="18"/>
                  </a:lnTo>
                  <a:lnTo>
                    <a:pt x="492" y="24"/>
                  </a:lnTo>
                  <a:lnTo>
                    <a:pt x="468" y="2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34" name="Western Sahara" descr="© INSCALE GmbH, 05.05.2010&#10;http://www.presentationload.com/">
              <a:extLst>
                <a:ext uri="{FF2B5EF4-FFF2-40B4-BE49-F238E27FC236}">
                  <a16:creationId xmlns:a16="http://schemas.microsoft.com/office/drawing/2014/main" id="{E1608AFC-6DA1-1B47-B872-621508DFD952}"/>
                </a:ext>
              </a:extLst>
            </p:cNvPr>
            <p:cNvSpPr>
              <a:spLocks/>
            </p:cNvSpPr>
            <p:nvPr/>
          </p:nvSpPr>
          <p:spPr bwMode="gray">
            <a:xfrm>
              <a:off x="4618568" y="3267720"/>
              <a:ext cx="244592" cy="209421"/>
            </a:xfrm>
            <a:custGeom>
              <a:avLst/>
              <a:gdLst>
                <a:gd name="T0" fmla="*/ 2147483647 w 600"/>
                <a:gd name="T1" fmla="*/ 0 h 510"/>
                <a:gd name="T2" fmla="*/ 2147483647 w 600"/>
                <a:gd name="T3" fmla="*/ 0 h 510"/>
                <a:gd name="T4" fmla="*/ 2147483647 w 600"/>
                <a:gd name="T5" fmla="*/ 2147483647 h 510"/>
                <a:gd name="T6" fmla="*/ 2147483647 w 600"/>
                <a:gd name="T7" fmla="*/ 2147483647 h 510"/>
                <a:gd name="T8" fmla="*/ 2147483647 w 600"/>
                <a:gd name="T9" fmla="*/ 2147483647 h 510"/>
                <a:gd name="T10" fmla="*/ 2147483647 w 600"/>
                <a:gd name="T11" fmla="*/ 2147483647 h 510"/>
                <a:gd name="T12" fmla="*/ 2147483647 w 600"/>
                <a:gd name="T13" fmla="*/ 2147483647 h 510"/>
                <a:gd name="T14" fmla="*/ 2147483647 w 600"/>
                <a:gd name="T15" fmla="*/ 2147483647 h 510"/>
                <a:gd name="T16" fmla="*/ 2147483647 w 600"/>
                <a:gd name="T17" fmla="*/ 2147483647 h 510"/>
                <a:gd name="T18" fmla="*/ 2147483647 w 600"/>
                <a:gd name="T19" fmla="*/ 2147483647 h 510"/>
                <a:gd name="T20" fmla="*/ 2147483647 w 600"/>
                <a:gd name="T21" fmla="*/ 2147483647 h 510"/>
                <a:gd name="T22" fmla="*/ 2147483647 w 600"/>
                <a:gd name="T23" fmla="*/ 2147483647 h 510"/>
                <a:gd name="T24" fmla="*/ 2147483647 w 600"/>
                <a:gd name="T25" fmla="*/ 2147483647 h 510"/>
                <a:gd name="T26" fmla="*/ 2147483647 w 600"/>
                <a:gd name="T27" fmla="*/ 2147483647 h 510"/>
                <a:gd name="T28" fmla="*/ 2147483647 w 600"/>
                <a:gd name="T29" fmla="*/ 2147483647 h 510"/>
                <a:gd name="T30" fmla="*/ 2147483647 w 600"/>
                <a:gd name="T31" fmla="*/ 2147483647 h 510"/>
                <a:gd name="T32" fmla="*/ 2147483647 w 600"/>
                <a:gd name="T33" fmla="*/ 2147483647 h 510"/>
                <a:gd name="T34" fmla="*/ 2147483647 w 600"/>
                <a:gd name="T35" fmla="*/ 2147483647 h 510"/>
                <a:gd name="T36" fmla="*/ 2147483647 w 600"/>
                <a:gd name="T37" fmla="*/ 2147483647 h 510"/>
                <a:gd name="T38" fmla="*/ 2147483647 w 600"/>
                <a:gd name="T39" fmla="*/ 2147483647 h 510"/>
                <a:gd name="T40" fmla="*/ 2147483647 w 600"/>
                <a:gd name="T41" fmla="*/ 2147483647 h 510"/>
                <a:gd name="T42" fmla="*/ 2147483647 w 600"/>
                <a:gd name="T43" fmla="*/ 2147483647 h 510"/>
                <a:gd name="T44" fmla="*/ 2147483647 w 600"/>
                <a:gd name="T45" fmla="*/ 2147483647 h 510"/>
                <a:gd name="T46" fmla="*/ 2147483647 w 600"/>
                <a:gd name="T47" fmla="*/ 2147483647 h 510"/>
                <a:gd name="T48" fmla="*/ 2147483647 w 600"/>
                <a:gd name="T49" fmla="*/ 2147483647 h 510"/>
                <a:gd name="T50" fmla="*/ 2147483647 w 600"/>
                <a:gd name="T51" fmla="*/ 2147483647 h 510"/>
                <a:gd name="T52" fmla="*/ 2147483647 w 600"/>
                <a:gd name="T53" fmla="*/ 2147483647 h 510"/>
                <a:gd name="T54" fmla="*/ 2147483647 w 600"/>
                <a:gd name="T55" fmla="*/ 2147483647 h 510"/>
                <a:gd name="T56" fmla="*/ 2147483647 w 600"/>
                <a:gd name="T57" fmla="*/ 2147483647 h 510"/>
                <a:gd name="T58" fmla="*/ 2147483647 w 600"/>
                <a:gd name="T59" fmla="*/ 2147483647 h 510"/>
                <a:gd name="T60" fmla="*/ 2147483647 w 600"/>
                <a:gd name="T61" fmla="*/ 2147483647 h 510"/>
                <a:gd name="T62" fmla="*/ 2147483647 w 600"/>
                <a:gd name="T63" fmla="*/ 2147483647 h 510"/>
                <a:gd name="T64" fmla="*/ 2147483647 w 600"/>
                <a:gd name="T65" fmla="*/ 2147483647 h 510"/>
                <a:gd name="T66" fmla="*/ 2147483647 w 600"/>
                <a:gd name="T67" fmla="*/ 2147483647 h 510"/>
                <a:gd name="T68" fmla="*/ 2147483647 w 600"/>
                <a:gd name="T69" fmla="*/ 2147483647 h 510"/>
                <a:gd name="T70" fmla="*/ 2147483647 w 600"/>
                <a:gd name="T71" fmla="*/ 2147483647 h 510"/>
                <a:gd name="T72" fmla="*/ 2147483647 w 600"/>
                <a:gd name="T73" fmla="*/ 2147483647 h 510"/>
                <a:gd name="T74" fmla="*/ 2147483647 w 600"/>
                <a:gd name="T75" fmla="*/ 2147483647 h 510"/>
                <a:gd name="T76" fmla="*/ 2147483647 w 600"/>
                <a:gd name="T77" fmla="*/ 2147483647 h 510"/>
                <a:gd name="T78" fmla="*/ 0 w 600"/>
                <a:gd name="T79" fmla="*/ 2147483647 h 510"/>
                <a:gd name="T80" fmla="*/ 0 w 600"/>
                <a:gd name="T81" fmla="*/ 2147483647 h 510"/>
                <a:gd name="T82" fmla="*/ 2147483647 w 600"/>
                <a:gd name="T83" fmla="*/ 2147483647 h 510"/>
                <a:gd name="T84" fmla="*/ 2147483647 w 600"/>
                <a:gd name="T85" fmla="*/ 2147483647 h 510"/>
                <a:gd name="T86" fmla="*/ 2147483647 w 600"/>
                <a:gd name="T87" fmla="*/ 2147483647 h 510"/>
                <a:gd name="T88" fmla="*/ 2147483647 w 600"/>
                <a:gd name="T89" fmla="*/ 2147483647 h 510"/>
                <a:gd name="T90" fmla="*/ 2147483647 w 600"/>
                <a:gd name="T91" fmla="*/ 2147483647 h 510"/>
                <a:gd name="T92" fmla="*/ 2147483647 w 600"/>
                <a:gd name="T93" fmla="*/ 2147483647 h 510"/>
                <a:gd name="T94" fmla="*/ 2147483647 w 600"/>
                <a:gd name="T95" fmla="*/ 2147483647 h 510"/>
                <a:gd name="T96" fmla="*/ 2147483647 w 600"/>
                <a:gd name="T97" fmla="*/ 2147483647 h 510"/>
                <a:gd name="T98" fmla="*/ 2147483647 w 600"/>
                <a:gd name="T99" fmla="*/ 2147483647 h 510"/>
                <a:gd name="T100" fmla="*/ 2147483647 w 600"/>
                <a:gd name="T101" fmla="*/ 2147483647 h 510"/>
                <a:gd name="T102" fmla="*/ 2147483647 w 600"/>
                <a:gd name="T103" fmla="*/ 2147483647 h 510"/>
                <a:gd name="T104" fmla="*/ 2147483647 w 600"/>
                <a:gd name="T105" fmla="*/ 2147483647 h 510"/>
                <a:gd name="T106" fmla="*/ 2147483647 w 600"/>
                <a:gd name="T107" fmla="*/ 2147483647 h 510"/>
                <a:gd name="T108" fmla="*/ 2147483647 w 600"/>
                <a:gd name="T109" fmla="*/ 2147483647 h 510"/>
                <a:gd name="T110" fmla="*/ 2147483647 w 600"/>
                <a:gd name="T111" fmla="*/ 2147483647 h 510"/>
                <a:gd name="T112" fmla="*/ 2147483647 w 600"/>
                <a:gd name="T113" fmla="*/ 0 h 510"/>
                <a:gd name="T114" fmla="*/ 2147483647 w 600"/>
                <a:gd name="T115" fmla="*/ 0 h 51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00"/>
                <a:gd name="T175" fmla="*/ 0 h 510"/>
                <a:gd name="T176" fmla="*/ 600 w 600"/>
                <a:gd name="T177" fmla="*/ 510 h 51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00" h="510">
                  <a:moveTo>
                    <a:pt x="546" y="0"/>
                  </a:moveTo>
                  <a:lnTo>
                    <a:pt x="288" y="0"/>
                  </a:lnTo>
                  <a:lnTo>
                    <a:pt x="282" y="6"/>
                  </a:lnTo>
                  <a:lnTo>
                    <a:pt x="270" y="30"/>
                  </a:lnTo>
                  <a:lnTo>
                    <a:pt x="270" y="42"/>
                  </a:lnTo>
                  <a:lnTo>
                    <a:pt x="264" y="54"/>
                  </a:lnTo>
                  <a:lnTo>
                    <a:pt x="264" y="66"/>
                  </a:lnTo>
                  <a:lnTo>
                    <a:pt x="234" y="96"/>
                  </a:lnTo>
                  <a:lnTo>
                    <a:pt x="198" y="96"/>
                  </a:lnTo>
                  <a:lnTo>
                    <a:pt x="186" y="108"/>
                  </a:lnTo>
                  <a:lnTo>
                    <a:pt x="186" y="144"/>
                  </a:lnTo>
                  <a:lnTo>
                    <a:pt x="156" y="174"/>
                  </a:lnTo>
                  <a:lnTo>
                    <a:pt x="156" y="186"/>
                  </a:lnTo>
                  <a:lnTo>
                    <a:pt x="168" y="210"/>
                  </a:lnTo>
                  <a:lnTo>
                    <a:pt x="168" y="222"/>
                  </a:lnTo>
                  <a:lnTo>
                    <a:pt x="156" y="246"/>
                  </a:lnTo>
                  <a:lnTo>
                    <a:pt x="144" y="252"/>
                  </a:lnTo>
                  <a:lnTo>
                    <a:pt x="138" y="252"/>
                  </a:lnTo>
                  <a:lnTo>
                    <a:pt x="132" y="258"/>
                  </a:lnTo>
                  <a:lnTo>
                    <a:pt x="126" y="270"/>
                  </a:lnTo>
                  <a:lnTo>
                    <a:pt x="114" y="282"/>
                  </a:lnTo>
                  <a:lnTo>
                    <a:pt x="102" y="288"/>
                  </a:lnTo>
                  <a:lnTo>
                    <a:pt x="96" y="294"/>
                  </a:lnTo>
                  <a:lnTo>
                    <a:pt x="84" y="300"/>
                  </a:lnTo>
                  <a:lnTo>
                    <a:pt x="78" y="306"/>
                  </a:lnTo>
                  <a:lnTo>
                    <a:pt x="78" y="318"/>
                  </a:lnTo>
                  <a:lnTo>
                    <a:pt x="90" y="324"/>
                  </a:lnTo>
                  <a:lnTo>
                    <a:pt x="78" y="330"/>
                  </a:lnTo>
                  <a:lnTo>
                    <a:pt x="60" y="366"/>
                  </a:lnTo>
                  <a:lnTo>
                    <a:pt x="60" y="384"/>
                  </a:lnTo>
                  <a:lnTo>
                    <a:pt x="48" y="384"/>
                  </a:lnTo>
                  <a:lnTo>
                    <a:pt x="48" y="390"/>
                  </a:lnTo>
                  <a:lnTo>
                    <a:pt x="54" y="396"/>
                  </a:lnTo>
                  <a:lnTo>
                    <a:pt x="54" y="408"/>
                  </a:lnTo>
                  <a:lnTo>
                    <a:pt x="48" y="420"/>
                  </a:lnTo>
                  <a:lnTo>
                    <a:pt x="36" y="426"/>
                  </a:lnTo>
                  <a:lnTo>
                    <a:pt x="24" y="426"/>
                  </a:lnTo>
                  <a:lnTo>
                    <a:pt x="18" y="432"/>
                  </a:lnTo>
                  <a:lnTo>
                    <a:pt x="6" y="456"/>
                  </a:lnTo>
                  <a:lnTo>
                    <a:pt x="0" y="462"/>
                  </a:lnTo>
                  <a:lnTo>
                    <a:pt x="0" y="510"/>
                  </a:lnTo>
                  <a:lnTo>
                    <a:pt x="276" y="510"/>
                  </a:lnTo>
                  <a:lnTo>
                    <a:pt x="282" y="408"/>
                  </a:lnTo>
                  <a:lnTo>
                    <a:pt x="276" y="396"/>
                  </a:lnTo>
                  <a:lnTo>
                    <a:pt x="276" y="378"/>
                  </a:lnTo>
                  <a:lnTo>
                    <a:pt x="282" y="366"/>
                  </a:lnTo>
                  <a:lnTo>
                    <a:pt x="306" y="354"/>
                  </a:lnTo>
                  <a:lnTo>
                    <a:pt x="336" y="354"/>
                  </a:lnTo>
                  <a:lnTo>
                    <a:pt x="348" y="348"/>
                  </a:lnTo>
                  <a:lnTo>
                    <a:pt x="354" y="342"/>
                  </a:lnTo>
                  <a:lnTo>
                    <a:pt x="354" y="150"/>
                  </a:lnTo>
                  <a:lnTo>
                    <a:pt x="366" y="144"/>
                  </a:lnTo>
                  <a:lnTo>
                    <a:pt x="366" y="132"/>
                  </a:lnTo>
                  <a:lnTo>
                    <a:pt x="588" y="126"/>
                  </a:lnTo>
                  <a:lnTo>
                    <a:pt x="588" y="90"/>
                  </a:lnTo>
                  <a:lnTo>
                    <a:pt x="594" y="84"/>
                  </a:lnTo>
                  <a:lnTo>
                    <a:pt x="600" y="0"/>
                  </a:lnTo>
                  <a:lnTo>
                    <a:pt x="546" y="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35" name="West Bank" descr="© INSCALE GmbH, 05.05.2010&#10;http://www.presentationload.com/">
              <a:extLst>
                <a:ext uri="{FF2B5EF4-FFF2-40B4-BE49-F238E27FC236}">
                  <a16:creationId xmlns:a16="http://schemas.microsoft.com/office/drawing/2014/main" id="{082FB4D4-A1C8-394C-B587-B76C07276DC3}"/>
                </a:ext>
              </a:extLst>
            </p:cNvPr>
            <p:cNvSpPr>
              <a:spLocks/>
            </p:cNvSpPr>
            <p:nvPr/>
          </p:nvSpPr>
          <p:spPr bwMode="gray">
            <a:xfrm>
              <a:off x="6082917" y="3109456"/>
              <a:ext cx="17585" cy="38368"/>
            </a:xfrm>
            <a:custGeom>
              <a:avLst/>
              <a:gdLst>
                <a:gd name="T0" fmla="*/ 2147483647 w 42"/>
                <a:gd name="T1" fmla="*/ 2147483647 h 96"/>
                <a:gd name="T2" fmla="*/ 2147483647 w 42"/>
                <a:gd name="T3" fmla="*/ 2147483647 h 96"/>
                <a:gd name="T4" fmla="*/ 2147483647 w 42"/>
                <a:gd name="T5" fmla="*/ 2147483647 h 96"/>
                <a:gd name="T6" fmla="*/ 2147483647 w 42"/>
                <a:gd name="T7" fmla="*/ 0 h 96"/>
                <a:gd name="T8" fmla="*/ 2147483647 w 42"/>
                <a:gd name="T9" fmla="*/ 0 h 96"/>
                <a:gd name="T10" fmla="*/ 0 w 42"/>
                <a:gd name="T11" fmla="*/ 2147483647 h 96"/>
                <a:gd name="T12" fmla="*/ 0 w 42"/>
                <a:gd name="T13" fmla="*/ 2147483647 h 96"/>
                <a:gd name="T14" fmla="*/ 2147483647 w 42"/>
                <a:gd name="T15" fmla="*/ 2147483647 h 96"/>
                <a:gd name="T16" fmla="*/ 2147483647 w 42"/>
                <a:gd name="T17" fmla="*/ 2147483647 h 96"/>
                <a:gd name="T18" fmla="*/ 2147483647 w 42"/>
                <a:gd name="T19" fmla="*/ 2147483647 h 96"/>
                <a:gd name="T20" fmla="*/ 2147483647 w 42"/>
                <a:gd name="T21" fmla="*/ 2147483647 h 96"/>
                <a:gd name="T22" fmla="*/ 2147483647 w 42"/>
                <a:gd name="T23" fmla="*/ 2147483647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96"/>
                <a:gd name="T38" fmla="*/ 42 w 42"/>
                <a:gd name="T39" fmla="*/ 96 h 9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96">
                  <a:moveTo>
                    <a:pt x="24" y="78"/>
                  </a:moveTo>
                  <a:lnTo>
                    <a:pt x="30" y="84"/>
                  </a:lnTo>
                  <a:lnTo>
                    <a:pt x="42" y="72"/>
                  </a:lnTo>
                  <a:lnTo>
                    <a:pt x="36" y="0"/>
                  </a:lnTo>
                  <a:lnTo>
                    <a:pt x="18" y="0"/>
                  </a:lnTo>
                  <a:lnTo>
                    <a:pt x="0" y="18"/>
                  </a:lnTo>
                  <a:lnTo>
                    <a:pt x="0" y="90"/>
                  </a:lnTo>
                  <a:lnTo>
                    <a:pt x="6" y="96"/>
                  </a:lnTo>
                  <a:lnTo>
                    <a:pt x="12" y="90"/>
                  </a:lnTo>
                  <a:lnTo>
                    <a:pt x="18" y="90"/>
                  </a:lnTo>
                  <a:lnTo>
                    <a:pt x="18" y="84"/>
                  </a:lnTo>
                  <a:lnTo>
                    <a:pt x="24" y="7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36" name="Uzbekistan" descr="© INSCALE GmbH, 05.05.2010&#10;http://www.presentationload.com/">
              <a:extLst>
                <a:ext uri="{FF2B5EF4-FFF2-40B4-BE49-F238E27FC236}">
                  <a16:creationId xmlns:a16="http://schemas.microsoft.com/office/drawing/2014/main" id="{CDCAF11C-9037-644A-A004-0DEC96557102}"/>
                </a:ext>
              </a:extLst>
            </p:cNvPr>
            <p:cNvSpPr>
              <a:spLocks/>
            </p:cNvSpPr>
            <p:nvPr/>
          </p:nvSpPr>
          <p:spPr bwMode="gray">
            <a:xfrm>
              <a:off x="6589686" y="2682621"/>
              <a:ext cx="484387" cy="271768"/>
            </a:xfrm>
            <a:custGeom>
              <a:avLst/>
              <a:gdLst>
                <a:gd name="T0" fmla="*/ 2147483647 w 1182"/>
                <a:gd name="T1" fmla="*/ 2147483647 h 666"/>
                <a:gd name="T2" fmla="*/ 2147483647 w 1182"/>
                <a:gd name="T3" fmla="*/ 2147483647 h 666"/>
                <a:gd name="T4" fmla="*/ 2147483647 w 1182"/>
                <a:gd name="T5" fmla="*/ 2147483647 h 666"/>
                <a:gd name="T6" fmla="*/ 2147483647 w 1182"/>
                <a:gd name="T7" fmla="*/ 2147483647 h 666"/>
                <a:gd name="T8" fmla="*/ 2147483647 w 1182"/>
                <a:gd name="T9" fmla="*/ 2147483647 h 666"/>
                <a:gd name="T10" fmla="*/ 2147483647 w 1182"/>
                <a:gd name="T11" fmla="*/ 2147483647 h 666"/>
                <a:gd name="T12" fmla="*/ 2147483647 w 1182"/>
                <a:gd name="T13" fmla="*/ 2147483647 h 666"/>
                <a:gd name="T14" fmla="*/ 2147483647 w 1182"/>
                <a:gd name="T15" fmla="*/ 2147483647 h 666"/>
                <a:gd name="T16" fmla="*/ 2147483647 w 1182"/>
                <a:gd name="T17" fmla="*/ 2147483647 h 666"/>
                <a:gd name="T18" fmla="*/ 2147483647 w 1182"/>
                <a:gd name="T19" fmla="*/ 2147483647 h 666"/>
                <a:gd name="T20" fmla="*/ 2147483647 w 1182"/>
                <a:gd name="T21" fmla="*/ 2147483647 h 666"/>
                <a:gd name="T22" fmla="*/ 2147483647 w 1182"/>
                <a:gd name="T23" fmla="*/ 2147483647 h 666"/>
                <a:gd name="T24" fmla="*/ 2147483647 w 1182"/>
                <a:gd name="T25" fmla="*/ 2147483647 h 666"/>
                <a:gd name="T26" fmla="*/ 2147483647 w 1182"/>
                <a:gd name="T27" fmla="*/ 2147483647 h 666"/>
                <a:gd name="T28" fmla="*/ 2147483647 w 1182"/>
                <a:gd name="T29" fmla="*/ 2147483647 h 666"/>
                <a:gd name="T30" fmla="*/ 2147483647 w 1182"/>
                <a:gd name="T31" fmla="*/ 2147483647 h 666"/>
                <a:gd name="T32" fmla="*/ 2147483647 w 1182"/>
                <a:gd name="T33" fmla="*/ 2147483647 h 666"/>
                <a:gd name="T34" fmla="*/ 2147483647 w 1182"/>
                <a:gd name="T35" fmla="*/ 2147483647 h 666"/>
                <a:gd name="T36" fmla="*/ 2147483647 w 1182"/>
                <a:gd name="T37" fmla="*/ 2147483647 h 666"/>
                <a:gd name="T38" fmla="*/ 2147483647 w 1182"/>
                <a:gd name="T39" fmla="*/ 2147483647 h 666"/>
                <a:gd name="T40" fmla="*/ 2147483647 w 1182"/>
                <a:gd name="T41" fmla="*/ 2147483647 h 666"/>
                <a:gd name="T42" fmla="*/ 2147483647 w 1182"/>
                <a:gd name="T43" fmla="*/ 2147483647 h 666"/>
                <a:gd name="T44" fmla="*/ 2147483647 w 1182"/>
                <a:gd name="T45" fmla="*/ 2147483647 h 666"/>
                <a:gd name="T46" fmla="*/ 2147483647 w 1182"/>
                <a:gd name="T47" fmla="*/ 2147483647 h 666"/>
                <a:gd name="T48" fmla="*/ 2147483647 w 1182"/>
                <a:gd name="T49" fmla="*/ 2147483647 h 666"/>
                <a:gd name="T50" fmla="*/ 2147483647 w 1182"/>
                <a:gd name="T51" fmla="*/ 2147483647 h 666"/>
                <a:gd name="T52" fmla="*/ 2147483647 w 1182"/>
                <a:gd name="T53" fmla="*/ 2147483647 h 666"/>
                <a:gd name="T54" fmla="*/ 2147483647 w 1182"/>
                <a:gd name="T55" fmla="*/ 2147483647 h 666"/>
                <a:gd name="T56" fmla="*/ 2147483647 w 1182"/>
                <a:gd name="T57" fmla="*/ 2147483647 h 666"/>
                <a:gd name="T58" fmla="*/ 2147483647 w 1182"/>
                <a:gd name="T59" fmla="*/ 2147483647 h 666"/>
                <a:gd name="T60" fmla="*/ 2147483647 w 1182"/>
                <a:gd name="T61" fmla="*/ 2147483647 h 666"/>
                <a:gd name="T62" fmla="*/ 2147483647 w 1182"/>
                <a:gd name="T63" fmla="*/ 2147483647 h 666"/>
                <a:gd name="T64" fmla="*/ 2147483647 w 1182"/>
                <a:gd name="T65" fmla="*/ 2147483647 h 666"/>
                <a:gd name="T66" fmla="*/ 2147483647 w 1182"/>
                <a:gd name="T67" fmla="*/ 2147483647 h 666"/>
                <a:gd name="T68" fmla="*/ 2147483647 w 1182"/>
                <a:gd name="T69" fmla="*/ 2147483647 h 666"/>
                <a:gd name="T70" fmla="*/ 2147483647 w 1182"/>
                <a:gd name="T71" fmla="*/ 2147483647 h 666"/>
                <a:gd name="T72" fmla="*/ 2147483647 w 1182"/>
                <a:gd name="T73" fmla="*/ 2147483647 h 666"/>
                <a:gd name="T74" fmla="*/ 2147483647 w 1182"/>
                <a:gd name="T75" fmla="*/ 2147483647 h 666"/>
                <a:gd name="T76" fmla="*/ 2147483647 w 1182"/>
                <a:gd name="T77" fmla="*/ 2147483647 h 666"/>
                <a:gd name="T78" fmla="*/ 2147483647 w 1182"/>
                <a:gd name="T79" fmla="*/ 2147483647 h 666"/>
                <a:gd name="T80" fmla="*/ 2147483647 w 1182"/>
                <a:gd name="T81" fmla="*/ 2147483647 h 666"/>
                <a:gd name="T82" fmla="*/ 2147483647 w 1182"/>
                <a:gd name="T83" fmla="*/ 2147483647 h 666"/>
                <a:gd name="T84" fmla="*/ 2147483647 w 1182"/>
                <a:gd name="T85" fmla="*/ 2147483647 h 666"/>
                <a:gd name="T86" fmla="*/ 2147483647 w 1182"/>
                <a:gd name="T87" fmla="*/ 2147483647 h 666"/>
                <a:gd name="T88" fmla="*/ 2147483647 w 1182"/>
                <a:gd name="T89" fmla="*/ 2147483647 h 666"/>
                <a:gd name="T90" fmla="*/ 2147483647 w 1182"/>
                <a:gd name="T91" fmla="*/ 2147483647 h 666"/>
                <a:gd name="T92" fmla="*/ 2147483647 w 1182"/>
                <a:gd name="T93" fmla="*/ 2147483647 h 666"/>
                <a:gd name="T94" fmla="*/ 2147483647 w 1182"/>
                <a:gd name="T95" fmla="*/ 2147483647 h 666"/>
                <a:gd name="T96" fmla="*/ 2147483647 w 1182"/>
                <a:gd name="T97" fmla="*/ 2147483647 h 666"/>
                <a:gd name="T98" fmla="*/ 2147483647 w 1182"/>
                <a:gd name="T99" fmla="*/ 2147483647 h 666"/>
                <a:gd name="T100" fmla="*/ 2147483647 w 1182"/>
                <a:gd name="T101" fmla="*/ 2147483647 h 666"/>
                <a:gd name="T102" fmla="*/ 2147483647 w 1182"/>
                <a:gd name="T103" fmla="*/ 2147483647 h 666"/>
                <a:gd name="T104" fmla="*/ 2147483647 w 1182"/>
                <a:gd name="T105" fmla="*/ 2147483647 h 666"/>
                <a:gd name="T106" fmla="*/ 2147483647 w 1182"/>
                <a:gd name="T107" fmla="*/ 2147483647 h 666"/>
                <a:gd name="T108" fmla="*/ 2147483647 w 1182"/>
                <a:gd name="T109" fmla="*/ 2147483647 h 666"/>
                <a:gd name="T110" fmla="*/ 2147483647 w 1182"/>
                <a:gd name="T111" fmla="*/ 2147483647 h 666"/>
                <a:gd name="T112" fmla="*/ 2147483647 w 1182"/>
                <a:gd name="T113" fmla="*/ 2147483647 h 666"/>
                <a:gd name="T114" fmla="*/ 2147483647 w 1182"/>
                <a:gd name="T115" fmla="*/ 2147483647 h 66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82"/>
                <a:gd name="T175" fmla="*/ 0 h 666"/>
                <a:gd name="T176" fmla="*/ 1182 w 1182"/>
                <a:gd name="T177" fmla="*/ 666 h 66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82" h="666">
                  <a:moveTo>
                    <a:pt x="1152" y="372"/>
                  </a:moveTo>
                  <a:lnTo>
                    <a:pt x="1146" y="360"/>
                  </a:lnTo>
                  <a:lnTo>
                    <a:pt x="1122" y="360"/>
                  </a:lnTo>
                  <a:lnTo>
                    <a:pt x="1116" y="342"/>
                  </a:lnTo>
                  <a:lnTo>
                    <a:pt x="1098" y="342"/>
                  </a:lnTo>
                  <a:lnTo>
                    <a:pt x="1080" y="318"/>
                  </a:lnTo>
                  <a:lnTo>
                    <a:pt x="1080" y="330"/>
                  </a:lnTo>
                  <a:lnTo>
                    <a:pt x="1068" y="330"/>
                  </a:lnTo>
                  <a:lnTo>
                    <a:pt x="1068" y="342"/>
                  </a:lnTo>
                  <a:lnTo>
                    <a:pt x="1032" y="342"/>
                  </a:lnTo>
                  <a:lnTo>
                    <a:pt x="1020" y="330"/>
                  </a:lnTo>
                  <a:lnTo>
                    <a:pt x="990" y="318"/>
                  </a:lnTo>
                  <a:lnTo>
                    <a:pt x="1038" y="270"/>
                  </a:lnTo>
                  <a:lnTo>
                    <a:pt x="1038" y="264"/>
                  </a:lnTo>
                  <a:lnTo>
                    <a:pt x="1032" y="264"/>
                  </a:lnTo>
                  <a:lnTo>
                    <a:pt x="1032" y="258"/>
                  </a:lnTo>
                  <a:lnTo>
                    <a:pt x="1002" y="276"/>
                  </a:lnTo>
                  <a:lnTo>
                    <a:pt x="978" y="276"/>
                  </a:lnTo>
                  <a:lnTo>
                    <a:pt x="966" y="300"/>
                  </a:lnTo>
                  <a:lnTo>
                    <a:pt x="960" y="300"/>
                  </a:lnTo>
                  <a:lnTo>
                    <a:pt x="954" y="306"/>
                  </a:lnTo>
                  <a:lnTo>
                    <a:pt x="942" y="306"/>
                  </a:lnTo>
                  <a:lnTo>
                    <a:pt x="930" y="312"/>
                  </a:lnTo>
                  <a:lnTo>
                    <a:pt x="918" y="324"/>
                  </a:lnTo>
                  <a:lnTo>
                    <a:pt x="918" y="342"/>
                  </a:lnTo>
                  <a:lnTo>
                    <a:pt x="912" y="342"/>
                  </a:lnTo>
                  <a:lnTo>
                    <a:pt x="906" y="348"/>
                  </a:lnTo>
                  <a:lnTo>
                    <a:pt x="894" y="354"/>
                  </a:lnTo>
                  <a:lnTo>
                    <a:pt x="882" y="366"/>
                  </a:lnTo>
                  <a:lnTo>
                    <a:pt x="882" y="378"/>
                  </a:lnTo>
                  <a:lnTo>
                    <a:pt x="888" y="384"/>
                  </a:lnTo>
                  <a:lnTo>
                    <a:pt x="888" y="396"/>
                  </a:lnTo>
                  <a:lnTo>
                    <a:pt x="882" y="390"/>
                  </a:lnTo>
                  <a:lnTo>
                    <a:pt x="870" y="390"/>
                  </a:lnTo>
                  <a:lnTo>
                    <a:pt x="858" y="384"/>
                  </a:lnTo>
                  <a:lnTo>
                    <a:pt x="852" y="384"/>
                  </a:lnTo>
                  <a:lnTo>
                    <a:pt x="852" y="372"/>
                  </a:lnTo>
                  <a:lnTo>
                    <a:pt x="858" y="366"/>
                  </a:lnTo>
                  <a:lnTo>
                    <a:pt x="858" y="348"/>
                  </a:lnTo>
                  <a:lnTo>
                    <a:pt x="840" y="342"/>
                  </a:lnTo>
                  <a:lnTo>
                    <a:pt x="762" y="342"/>
                  </a:lnTo>
                  <a:lnTo>
                    <a:pt x="732" y="282"/>
                  </a:lnTo>
                  <a:lnTo>
                    <a:pt x="726" y="276"/>
                  </a:lnTo>
                  <a:lnTo>
                    <a:pt x="714" y="276"/>
                  </a:lnTo>
                  <a:lnTo>
                    <a:pt x="708" y="282"/>
                  </a:lnTo>
                  <a:lnTo>
                    <a:pt x="702" y="282"/>
                  </a:lnTo>
                  <a:lnTo>
                    <a:pt x="696" y="276"/>
                  </a:lnTo>
                  <a:lnTo>
                    <a:pt x="696" y="234"/>
                  </a:lnTo>
                  <a:lnTo>
                    <a:pt x="690" y="216"/>
                  </a:lnTo>
                  <a:lnTo>
                    <a:pt x="690" y="204"/>
                  </a:lnTo>
                  <a:lnTo>
                    <a:pt x="660" y="204"/>
                  </a:lnTo>
                  <a:lnTo>
                    <a:pt x="654" y="192"/>
                  </a:lnTo>
                  <a:lnTo>
                    <a:pt x="642" y="186"/>
                  </a:lnTo>
                  <a:lnTo>
                    <a:pt x="636" y="168"/>
                  </a:lnTo>
                  <a:lnTo>
                    <a:pt x="618" y="150"/>
                  </a:lnTo>
                  <a:lnTo>
                    <a:pt x="612" y="138"/>
                  </a:lnTo>
                  <a:lnTo>
                    <a:pt x="600" y="138"/>
                  </a:lnTo>
                  <a:lnTo>
                    <a:pt x="576" y="150"/>
                  </a:lnTo>
                  <a:lnTo>
                    <a:pt x="570" y="156"/>
                  </a:lnTo>
                  <a:lnTo>
                    <a:pt x="552" y="156"/>
                  </a:lnTo>
                  <a:lnTo>
                    <a:pt x="534" y="150"/>
                  </a:lnTo>
                  <a:lnTo>
                    <a:pt x="474" y="150"/>
                  </a:lnTo>
                  <a:lnTo>
                    <a:pt x="456" y="156"/>
                  </a:lnTo>
                  <a:lnTo>
                    <a:pt x="420" y="156"/>
                  </a:lnTo>
                  <a:lnTo>
                    <a:pt x="414" y="162"/>
                  </a:lnTo>
                  <a:lnTo>
                    <a:pt x="408" y="162"/>
                  </a:lnTo>
                  <a:lnTo>
                    <a:pt x="330" y="90"/>
                  </a:lnTo>
                  <a:lnTo>
                    <a:pt x="264" y="54"/>
                  </a:lnTo>
                  <a:lnTo>
                    <a:pt x="270" y="66"/>
                  </a:lnTo>
                  <a:lnTo>
                    <a:pt x="270" y="90"/>
                  </a:lnTo>
                  <a:lnTo>
                    <a:pt x="264" y="102"/>
                  </a:lnTo>
                  <a:lnTo>
                    <a:pt x="258" y="108"/>
                  </a:lnTo>
                  <a:lnTo>
                    <a:pt x="240" y="108"/>
                  </a:lnTo>
                  <a:lnTo>
                    <a:pt x="228" y="102"/>
                  </a:lnTo>
                  <a:lnTo>
                    <a:pt x="222" y="96"/>
                  </a:lnTo>
                  <a:lnTo>
                    <a:pt x="222" y="78"/>
                  </a:lnTo>
                  <a:lnTo>
                    <a:pt x="210" y="54"/>
                  </a:lnTo>
                  <a:lnTo>
                    <a:pt x="216" y="36"/>
                  </a:lnTo>
                  <a:lnTo>
                    <a:pt x="162" y="12"/>
                  </a:lnTo>
                  <a:lnTo>
                    <a:pt x="156" y="30"/>
                  </a:lnTo>
                  <a:lnTo>
                    <a:pt x="168" y="36"/>
                  </a:lnTo>
                  <a:lnTo>
                    <a:pt x="174" y="48"/>
                  </a:lnTo>
                  <a:lnTo>
                    <a:pt x="174" y="72"/>
                  </a:lnTo>
                  <a:lnTo>
                    <a:pt x="168" y="78"/>
                  </a:lnTo>
                  <a:lnTo>
                    <a:pt x="156" y="84"/>
                  </a:lnTo>
                  <a:lnTo>
                    <a:pt x="150" y="84"/>
                  </a:lnTo>
                  <a:lnTo>
                    <a:pt x="144" y="78"/>
                  </a:lnTo>
                  <a:lnTo>
                    <a:pt x="144" y="60"/>
                  </a:lnTo>
                  <a:lnTo>
                    <a:pt x="132" y="48"/>
                  </a:lnTo>
                  <a:lnTo>
                    <a:pt x="132" y="42"/>
                  </a:lnTo>
                  <a:lnTo>
                    <a:pt x="144" y="30"/>
                  </a:lnTo>
                  <a:lnTo>
                    <a:pt x="150" y="6"/>
                  </a:lnTo>
                  <a:lnTo>
                    <a:pt x="144" y="0"/>
                  </a:lnTo>
                  <a:lnTo>
                    <a:pt x="0" y="42"/>
                  </a:lnTo>
                  <a:lnTo>
                    <a:pt x="48" y="324"/>
                  </a:lnTo>
                  <a:lnTo>
                    <a:pt x="60" y="324"/>
                  </a:lnTo>
                  <a:lnTo>
                    <a:pt x="72" y="336"/>
                  </a:lnTo>
                  <a:lnTo>
                    <a:pt x="138" y="336"/>
                  </a:lnTo>
                  <a:lnTo>
                    <a:pt x="132" y="324"/>
                  </a:lnTo>
                  <a:lnTo>
                    <a:pt x="120" y="318"/>
                  </a:lnTo>
                  <a:lnTo>
                    <a:pt x="114" y="300"/>
                  </a:lnTo>
                  <a:lnTo>
                    <a:pt x="114" y="288"/>
                  </a:lnTo>
                  <a:lnTo>
                    <a:pt x="132" y="270"/>
                  </a:lnTo>
                  <a:lnTo>
                    <a:pt x="144" y="264"/>
                  </a:lnTo>
                  <a:lnTo>
                    <a:pt x="156" y="264"/>
                  </a:lnTo>
                  <a:lnTo>
                    <a:pt x="162" y="258"/>
                  </a:lnTo>
                  <a:lnTo>
                    <a:pt x="168" y="258"/>
                  </a:lnTo>
                  <a:lnTo>
                    <a:pt x="168" y="246"/>
                  </a:lnTo>
                  <a:lnTo>
                    <a:pt x="174" y="240"/>
                  </a:lnTo>
                  <a:lnTo>
                    <a:pt x="180" y="240"/>
                  </a:lnTo>
                  <a:lnTo>
                    <a:pt x="186" y="246"/>
                  </a:lnTo>
                  <a:lnTo>
                    <a:pt x="198" y="246"/>
                  </a:lnTo>
                  <a:lnTo>
                    <a:pt x="204" y="252"/>
                  </a:lnTo>
                  <a:lnTo>
                    <a:pt x="174" y="222"/>
                  </a:lnTo>
                  <a:lnTo>
                    <a:pt x="204" y="228"/>
                  </a:lnTo>
                  <a:lnTo>
                    <a:pt x="210" y="216"/>
                  </a:lnTo>
                  <a:lnTo>
                    <a:pt x="228" y="240"/>
                  </a:lnTo>
                  <a:lnTo>
                    <a:pt x="252" y="240"/>
                  </a:lnTo>
                  <a:lnTo>
                    <a:pt x="252" y="252"/>
                  </a:lnTo>
                  <a:lnTo>
                    <a:pt x="264" y="258"/>
                  </a:lnTo>
                  <a:lnTo>
                    <a:pt x="300" y="258"/>
                  </a:lnTo>
                  <a:lnTo>
                    <a:pt x="306" y="264"/>
                  </a:lnTo>
                  <a:lnTo>
                    <a:pt x="312" y="276"/>
                  </a:lnTo>
                  <a:lnTo>
                    <a:pt x="312" y="288"/>
                  </a:lnTo>
                  <a:lnTo>
                    <a:pt x="324" y="294"/>
                  </a:lnTo>
                  <a:lnTo>
                    <a:pt x="312" y="306"/>
                  </a:lnTo>
                  <a:lnTo>
                    <a:pt x="312" y="318"/>
                  </a:lnTo>
                  <a:lnTo>
                    <a:pt x="330" y="336"/>
                  </a:lnTo>
                  <a:lnTo>
                    <a:pt x="360" y="336"/>
                  </a:lnTo>
                  <a:lnTo>
                    <a:pt x="414" y="342"/>
                  </a:lnTo>
                  <a:lnTo>
                    <a:pt x="414" y="336"/>
                  </a:lnTo>
                  <a:lnTo>
                    <a:pt x="450" y="354"/>
                  </a:lnTo>
                  <a:lnTo>
                    <a:pt x="468" y="384"/>
                  </a:lnTo>
                  <a:lnTo>
                    <a:pt x="486" y="402"/>
                  </a:lnTo>
                  <a:lnTo>
                    <a:pt x="486" y="408"/>
                  </a:lnTo>
                  <a:lnTo>
                    <a:pt x="492" y="414"/>
                  </a:lnTo>
                  <a:lnTo>
                    <a:pt x="510" y="450"/>
                  </a:lnTo>
                  <a:lnTo>
                    <a:pt x="522" y="462"/>
                  </a:lnTo>
                  <a:lnTo>
                    <a:pt x="534" y="468"/>
                  </a:lnTo>
                  <a:lnTo>
                    <a:pt x="552" y="468"/>
                  </a:lnTo>
                  <a:lnTo>
                    <a:pt x="564" y="474"/>
                  </a:lnTo>
                  <a:lnTo>
                    <a:pt x="570" y="474"/>
                  </a:lnTo>
                  <a:lnTo>
                    <a:pt x="582" y="486"/>
                  </a:lnTo>
                  <a:lnTo>
                    <a:pt x="588" y="498"/>
                  </a:lnTo>
                  <a:lnTo>
                    <a:pt x="594" y="504"/>
                  </a:lnTo>
                  <a:lnTo>
                    <a:pt x="624" y="522"/>
                  </a:lnTo>
                  <a:lnTo>
                    <a:pt x="648" y="522"/>
                  </a:lnTo>
                  <a:lnTo>
                    <a:pt x="666" y="534"/>
                  </a:lnTo>
                  <a:lnTo>
                    <a:pt x="690" y="546"/>
                  </a:lnTo>
                  <a:lnTo>
                    <a:pt x="696" y="552"/>
                  </a:lnTo>
                  <a:lnTo>
                    <a:pt x="708" y="558"/>
                  </a:lnTo>
                  <a:lnTo>
                    <a:pt x="720" y="570"/>
                  </a:lnTo>
                  <a:lnTo>
                    <a:pt x="732" y="570"/>
                  </a:lnTo>
                  <a:lnTo>
                    <a:pt x="744" y="582"/>
                  </a:lnTo>
                  <a:lnTo>
                    <a:pt x="750" y="582"/>
                  </a:lnTo>
                  <a:lnTo>
                    <a:pt x="774" y="576"/>
                  </a:lnTo>
                  <a:lnTo>
                    <a:pt x="822" y="606"/>
                  </a:lnTo>
                  <a:lnTo>
                    <a:pt x="816" y="612"/>
                  </a:lnTo>
                  <a:lnTo>
                    <a:pt x="816" y="630"/>
                  </a:lnTo>
                  <a:lnTo>
                    <a:pt x="828" y="642"/>
                  </a:lnTo>
                  <a:lnTo>
                    <a:pt x="828" y="654"/>
                  </a:lnTo>
                  <a:lnTo>
                    <a:pt x="840" y="654"/>
                  </a:lnTo>
                  <a:lnTo>
                    <a:pt x="852" y="642"/>
                  </a:lnTo>
                  <a:lnTo>
                    <a:pt x="870" y="666"/>
                  </a:lnTo>
                  <a:lnTo>
                    <a:pt x="882" y="660"/>
                  </a:lnTo>
                  <a:lnTo>
                    <a:pt x="894" y="660"/>
                  </a:lnTo>
                  <a:lnTo>
                    <a:pt x="900" y="666"/>
                  </a:lnTo>
                  <a:lnTo>
                    <a:pt x="906" y="666"/>
                  </a:lnTo>
                  <a:lnTo>
                    <a:pt x="900" y="666"/>
                  </a:lnTo>
                  <a:lnTo>
                    <a:pt x="900" y="642"/>
                  </a:lnTo>
                  <a:lnTo>
                    <a:pt x="906" y="636"/>
                  </a:lnTo>
                  <a:lnTo>
                    <a:pt x="912" y="624"/>
                  </a:lnTo>
                  <a:lnTo>
                    <a:pt x="924" y="618"/>
                  </a:lnTo>
                  <a:lnTo>
                    <a:pt x="930" y="606"/>
                  </a:lnTo>
                  <a:lnTo>
                    <a:pt x="930" y="588"/>
                  </a:lnTo>
                  <a:lnTo>
                    <a:pt x="918" y="576"/>
                  </a:lnTo>
                  <a:lnTo>
                    <a:pt x="906" y="570"/>
                  </a:lnTo>
                  <a:lnTo>
                    <a:pt x="900" y="564"/>
                  </a:lnTo>
                  <a:lnTo>
                    <a:pt x="900" y="546"/>
                  </a:lnTo>
                  <a:lnTo>
                    <a:pt x="906" y="540"/>
                  </a:lnTo>
                  <a:lnTo>
                    <a:pt x="906" y="534"/>
                  </a:lnTo>
                  <a:lnTo>
                    <a:pt x="894" y="522"/>
                  </a:lnTo>
                  <a:lnTo>
                    <a:pt x="882" y="522"/>
                  </a:lnTo>
                  <a:lnTo>
                    <a:pt x="876" y="516"/>
                  </a:lnTo>
                  <a:lnTo>
                    <a:pt x="870" y="516"/>
                  </a:lnTo>
                  <a:lnTo>
                    <a:pt x="858" y="504"/>
                  </a:lnTo>
                  <a:lnTo>
                    <a:pt x="840" y="504"/>
                  </a:lnTo>
                  <a:lnTo>
                    <a:pt x="840" y="486"/>
                  </a:lnTo>
                  <a:lnTo>
                    <a:pt x="846" y="480"/>
                  </a:lnTo>
                  <a:lnTo>
                    <a:pt x="894" y="480"/>
                  </a:lnTo>
                  <a:lnTo>
                    <a:pt x="918" y="468"/>
                  </a:lnTo>
                  <a:lnTo>
                    <a:pt x="918" y="456"/>
                  </a:lnTo>
                  <a:lnTo>
                    <a:pt x="912" y="456"/>
                  </a:lnTo>
                  <a:lnTo>
                    <a:pt x="930" y="444"/>
                  </a:lnTo>
                  <a:lnTo>
                    <a:pt x="906" y="420"/>
                  </a:lnTo>
                  <a:lnTo>
                    <a:pt x="948" y="420"/>
                  </a:lnTo>
                  <a:lnTo>
                    <a:pt x="948" y="414"/>
                  </a:lnTo>
                  <a:lnTo>
                    <a:pt x="936" y="402"/>
                  </a:lnTo>
                  <a:lnTo>
                    <a:pt x="936" y="390"/>
                  </a:lnTo>
                  <a:lnTo>
                    <a:pt x="942" y="384"/>
                  </a:lnTo>
                  <a:lnTo>
                    <a:pt x="942" y="372"/>
                  </a:lnTo>
                  <a:lnTo>
                    <a:pt x="954" y="372"/>
                  </a:lnTo>
                  <a:lnTo>
                    <a:pt x="972" y="390"/>
                  </a:lnTo>
                  <a:lnTo>
                    <a:pt x="978" y="390"/>
                  </a:lnTo>
                  <a:lnTo>
                    <a:pt x="984" y="378"/>
                  </a:lnTo>
                  <a:lnTo>
                    <a:pt x="996" y="372"/>
                  </a:lnTo>
                  <a:lnTo>
                    <a:pt x="1002" y="360"/>
                  </a:lnTo>
                  <a:lnTo>
                    <a:pt x="1020" y="360"/>
                  </a:lnTo>
                  <a:lnTo>
                    <a:pt x="1032" y="366"/>
                  </a:lnTo>
                  <a:lnTo>
                    <a:pt x="1038" y="372"/>
                  </a:lnTo>
                  <a:lnTo>
                    <a:pt x="1014" y="408"/>
                  </a:lnTo>
                  <a:lnTo>
                    <a:pt x="1026" y="408"/>
                  </a:lnTo>
                  <a:lnTo>
                    <a:pt x="1032" y="414"/>
                  </a:lnTo>
                  <a:lnTo>
                    <a:pt x="1044" y="414"/>
                  </a:lnTo>
                  <a:lnTo>
                    <a:pt x="1050" y="420"/>
                  </a:lnTo>
                  <a:lnTo>
                    <a:pt x="1056" y="420"/>
                  </a:lnTo>
                  <a:lnTo>
                    <a:pt x="1068" y="414"/>
                  </a:lnTo>
                  <a:lnTo>
                    <a:pt x="1086" y="414"/>
                  </a:lnTo>
                  <a:lnTo>
                    <a:pt x="1092" y="420"/>
                  </a:lnTo>
                  <a:lnTo>
                    <a:pt x="1098" y="420"/>
                  </a:lnTo>
                  <a:lnTo>
                    <a:pt x="1104" y="426"/>
                  </a:lnTo>
                  <a:lnTo>
                    <a:pt x="1110" y="426"/>
                  </a:lnTo>
                  <a:lnTo>
                    <a:pt x="1128" y="408"/>
                  </a:lnTo>
                  <a:lnTo>
                    <a:pt x="1146" y="402"/>
                  </a:lnTo>
                  <a:lnTo>
                    <a:pt x="1146" y="396"/>
                  </a:lnTo>
                  <a:lnTo>
                    <a:pt x="1158" y="396"/>
                  </a:lnTo>
                  <a:lnTo>
                    <a:pt x="1170" y="390"/>
                  </a:lnTo>
                  <a:lnTo>
                    <a:pt x="1182" y="378"/>
                  </a:lnTo>
                  <a:lnTo>
                    <a:pt x="1182" y="366"/>
                  </a:lnTo>
                  <a:lnTo>
                    <a:pt x="1170" y="366"/>
                  </a:lnTo>
                  <a:lnTo>
                    <a:pt x="1158" y="372"/>
                  </a:lnTo>
                  <a:lnTo>
                    <a:pt x="1152" y="37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37" name="Vietnam" descr="© INSCALE GmbH, 05.05.2010&#10;http://www.presentationload.com/">
              <a:extLst>
                <a:ext uri="{FF2B5EF4-FFF2-40B4-BE49-F238E27FC236}">
                  <a16:creationId xmlns:a16="http://schemas.microsoft.com/office/drawing/2014/main" id="{8B2A2C87-757A-F941-B71F-758934B553AC}"/>
                </a:ext>
              </a:extLst>
            </p:cNvPr>
            <p:cNvSpPr>
              <a:spLocks/>
            </p:cNvSpPr>
            <p:nvPr/>
          </p:nvSpPr>
          <p:spPr bwMode="gray">
            <a:xfrm>
              <a:off x="8015668" y="3408401"/>
              <a:ext cx="247789" cy="487584"/>
            </a:xfrm>
            <a:custGeom>
              <a:avLst/>
              <a:gdLst>
                <a:gd name="T0" fmla="*/ 2147483647 w 606"/>
                <a:gd name="T1" fmla="*/ 2147483647 h 1194"/>
                <a:gd name="T2" fmla="*/ 2147483647 w 606"/>
                <a:gd name="T3" fmla="*/ 2147483647 h 1194"/>
                <a:gd name="T4" fmla="*/ 2147483647 w 606"/>
                <a:gd name="T5" fmla="*/ 2147483647 h 1194"/>
                <a:gd name="T6" fmla="*/ 2147483647 w 606"/>
                <a:gd name="T7" fmla="*/ 2147483647 h 1194"/>
                <a:gd name="T8" fmla="*/ 2147483647 w 606"/>
                <a:gd name="T9" fmla="*/ 2147483647 h 1194"/>
                <a:gd name="T10" fmla="*/ 2147483647 w 606"/>
                <a:gd name="T11" fmla="*/ 2147483647 h 1194"/>
                <a:gd name="T12" fmla="*/ 2147483647 w 606"/>
                <a:gd name="T13" fmla="*/ 2147483647 h 1194"/>
                <a:gd name="T14" fmla="*/ 2147483647 w 606"/>
                <a:gd name="T15" fmla="*/ 2147483647 h 1194"/>
                <a:gd name="T16" fmla="*/ 2147483647 w 606"/>
                <a:gd name="T17" fmla="*/ 2147483647 h 1194"/>
                <a:gd name="T18" fmla="*/ 2147483647 w 606"/>
                <a:gd name="T19" fmla="*/ 2147483647 h 1194"/>
                <a:gd name="T20" fmla="*/ 2147483647 w 606"/>
                <a:gd name="T21" fmla="*/ 2147483647 h 1194"/>
                <a:gd name="T22" fmla="*/ 2147483647 w 606"/>
                <a:gd name="T23" fmla="*/ 2147483647 h 1194"/>
                <a:gd name="T24" fmla="*/ 2147483647 w 606"/>
                <a:gd name="T25" fmla="*/ 2147483647 h 1194"/>
                <a:gd name="T26" fmla="*/ 2147483647 w 606"/>
                <a:gd name="T27" fmla="*/ 2147483647 h 1194"/>
                <a:gd name="T28" fmla="*/ 2147483647 w 606"/>
                <a:gd name="T29" fmla="*/ 2147483647 h 1194"/>
                <a:gd name="T30" fmla="*/ 2147483647 w 606"/>
                <a:gd name="T31" fmla="*/ 2147483647 h 1194"/>
                <a:gd name="T32" fmla="*/ 2147483647 w 606"/>
                <a:gd name="T33" fmla="*/ 2147483647 h 1194"/>
                <a:gd name="T34" fmla="*/ 2147483647 w 606"/>
                <a:gd name="T35" fmla="*/ 2147483647 h 1194"/>
                <a:gd name="T36" fmla="*/ 2147483647 w 606"/>
                <a:gd name="T37" fmla="*/ 2147483647 h 1194"/>
                <a:gd name="T38" fmla="*/ 2147483647 w 606"/>
                <a:gd name="T39" fmla="*/ 2147483647 h 1194"/>
                <a:gd name="T40" fmla="*/ 2147483647 w 606"/>
                <a:gd name="T41" fmla="*/ 2147483647 h 1194"/>
                <a:gd name="T42" fmla="*/ 2147483647 w 606"/>
                <a:gd name="T43" fmla="*/ 2147483647 h 1194"/>
                <a:gd name="T44" fmla="*/ 2147483647 w 606"/>
                <a:gd name="T45" fmla="*/ 2147483647 h 1194"/>
                <a:gd name="T46" fmla="*/ 2147483647 w 606"/>
                <a:gd name="T47" fmla="*/ 2147483647 h 1194"/>
                <a:gd name="T48" fmla="*/ 2147483647 w 606"/>
                <a:gd name="T49" fmla="*/ 2147483647 h 1194"/>
                <a:gd name="T50" fmla="*/ 2147483647 w 606"/>
                <a:gd name="T51" fmla="*/ 2147483647 h 1194"/>
                <a:gd name="T52" fmla="*/ 2147483647 w 606"/>
                <a:gd name="T53" fmla="*/ 2147483647 h 1194"/>
                <a:gd name="T54" fmla="*/ 2147483647 w 606"/>
                <a:gd name="T55" fmla="*/ 2147483647 h 1194"/>
                <a:gd name="T56" fmla="*/ 2147483647 w 606"/>
                <a:gd name="T57" fmla="*/ 2147483647 h 1194"/>
                <a:gd name="T58" fmla="*/ 2147483647 w 606"/>
                <a:gd name="T59" fmla="*/ 2147483647 h 1194"/>
                <a:gd name="T60" fmla="*/ 2147483647 w 606"/>
                <a:gd name="T61" fmla="*/ 2147483647 h 1194"/>
                <a:gd name="T62" fmla="*/ 2147483647 w 606"/>
                <a:gd name="T63" fmla="*/ 2147483647 h 1194"/>
                <a:gd name="T64" fmla="*/ 2147483647 w 606"/>
                <a:gd name="T65" fmla="*/ 2147483647 h 1194"/>
                <a:gd name="T66" fmla="*/ 2147483647 w 606"/>
                <a:gd name="T67" fmla="*/ 2147483647 h 1194"/>
                <a:gd name="T68" fmla="*/ 2147483647 w 606"/>
                <a:gd name="T69" fmla="*/ 2147483647 h 1194"/>
                <a:gd name="T70" fmla="*/ 2147483647 w 606"/>
                <a:gd name="T71" fmla="*/ 2147483647 h 1194"/>
                <a:gd name="T72" fmla="*/ 2147483647 w 606"/>
                <a:gd name="T73" fmla="*/ 2147483647 h 1194"/>
                <a:gd name="T74" fmla="*/ 2147483647 w 606"/>
                <a:gd name="T75" fmla="*/ 2147483647 h 1194"/>
                <a:gd name="T76" fmla="*/ 2147483647 w 606"/>
                <a:gd name="T77" fmla="*/ 2147483647 h 1194"/>
                <a:gd name="T78" fmla="*/ 2147483647 w 606"/>
                <a:gd name="T79" fmla="*/ 2147483647 h 1194"/>
                <a:gd name="T80" fmla="*/ 2147483647 w 606"/>
                <a:gd name="T81" fmla="*/ 2147483647 h 1194"/>
                <a:gd name="T82" fmla="*/ 2147483647 w 606"/>
                <a:gd name="T83" fmla="*/ 2147483647 h 1194"/>
                <a:gd name="T84" fmla="*/ 2147483647 w 606"/>
                <a:gd name="T85" fmla="*/ 2147483647 h 1194"/>
                <a:gd name="T86" fmla="*/ 2147483647 w 606"/>
                <a:gd name="T87" fmla="*/ 2147483647 h 1194"/>
                <a:gd name="T88" fmla="*/ 2147483647 w 606"/>
                <a:gd name="T89" fmla="*/ 2147483647 h 1194"/>
                <a:gd name="T90" fmla="*/ 2147483647 w 606"/>
                <a:gd name="T91" fmla="*/ 2147483647 h 1194"/>
                <a:gd name="T92" fmla="*/ 2147483647 w 606"/>
                <a:gd name="T93" fmla="*/ 2147483647 h 1194"/>
                <a:gd name="T94" fmla="*/ 2147483647 w 606"/>
                <a:gd name="T95" fmla="*/ 2147483647 h 1194"/>
                <a:gd name="T96" fmla="*/ 2147483647 w 606"/>
                <a:gd name="T97" fmla="*/ 2147483647 h 1194"/>
                <a:gd name="T98" fmla="*/ 2147483647 w 606"/>
                <a:gd name="T99" fmla="*/ 2147483647 h 1194"/>
                <a:gd name="T100" fmla="*/ 2147483647 w 606"/>
                <a:gd name="T101" fmla="*/ 2147483647 h 1194"/>
                <a:gd name="T102" fmla="*/ 2147483647 w 606"/>
                <a:gd name="T103" fmla="*/ 2147483647 h 1194"/>
                <a:gd name="T104" fmla="*/ 2147483647 w 606"/>
                <a:gd name="T105" fmla="*/ 2147483647 h 1194"/>
                <a:gd name="T106" fmla="*/ 2147483647 w 606"/>
                <a:gd name="T107" fmla="*/ 2147483647 h 1194"/>
                <a:gd name="T108" fmla="*/ 2147483647 w 606"/>
                <a:gd name="T109" fmla="*/ 2147483647 h 1194"/>
                <a:gd name="T110" fmla="*/ 2147483647 w 606"/>
                <a:gd name="T111" fmla="*/ 2147483647 h 1194"/>
                <a:gd name="T112" fmla="*/ 2147483647 w 606"/>
                <a:gd name="T113" fmla="*/ 2147483647 h 1194"/>
                <a:gd name="T114" fmla="*/ 2147483647 w 606"/>
                <a:gd name="T115" fmla="*/ 2147483647 h 1194"/>
                <a:gd name="T116" fmla="*/ 2147483647 w 606"/>
                <a:gd name="T117" fmla="*/ 2147483647 h 1194"/>
                <a:gd name="T118" fmla="*/ 2147483647 w 606"/>
                <a:gd name="T119" fmla="*/ 2147483647 h 1194"/>
                <a:gd name="T120" fmla="*/ 2147483647 w 606"/>
                <a:gd name="T121" fmla="*/ 2147483647 h 1194"/>
                <a:gd name="T122" fmla="*/ 2147483647 w 606"/>
                <a:gd name="T123" fmla="*/ 2147483647 h 119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606"/>
                <a:gd name="T187" fmla="*/ 0 h 1194"/>
                <a:gd name="T188" fmla="*/ 606 w 606"/>
                <a:gd name="T189" fmla="*/ 1194 h 119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606" h="1194">
                  <a:moveTo>
                    <a:pt x="6" y="48"/>
                  </a:moveTo>
                  <a:lnTo>
                    <a:pt x="0" y="60"/>
                  </a:lnTo>
                  <a:lnTo>
                    <a:pt x="0" y="72"/>
                  </a:lnTo>
                  <a:lnTo>
                    <a:pt x="12" y="96"/>
                  </a:lnTo>
                  <a:lnTo>
                    <a:pt x="18" y="102"/>
                  </a:lnTo>
                  <a:lnTo>
                    <a:pt x="24" y="114"/>
                  </a:lnTo>
                  <a:lnTo>
                    <a:pt x="36" y="120"/>
                  </a:lnTo>
                  <a:lnTo>
                    <a:pt x="42" y="132"/>
                  </a:lnTo>
                  <a:lnTo>
                    <a:pt x="48" y="126"/>
                  </a:lnTo>
                  <a:lnTo>
                    <a:pt x="54" y="126"/>
                  </a:lnTo>
                  <a:lnTo>
                    <a:pt x="54" y="156"/>
                  </a:lnTo>
                  <a:lnTo>
                    <a:pt x="66" y="180"/>
                  </a:lnTo>
                  <a:lnTo>
                    <a:pt x="84" y="198"/>
                  </a:lnTo>
                  <a:lnTo>
                    <a:pt x="90" y="210"/>
                  </a:lnTo>
                  <a:lnTo>
                    <a:pt x="108" y="210"/>
                  </a:lnTo>
                  <a:lnTo>
                    <a:pt x="108" y="216"/>
                  </a:lnTo>
                  <a:lnTo>
                    <a:pt x="120" y="228"/>
                  </a:lnTo>
                  <a:lnTo>
                    <a:pt x="126" y="222"/>
                  </a:lnTo>
                  <a:lnTo>
                    <a:pt x="132" y="210"/>
                  </a:lnTo>
                  <a:lnTo>
                    <a:pt x="132" y="204"/>
                  </a:lnTo>
                  <a:lnTo>
                    <a:pt x="138" y="192"/>
                  </a:lnTo>
                  <a:lnTo>
                    <a:pt x="150" y="192"/>
                  </a:lnTo>
                  <a:lnTo>
                    <a:pt x="162" y="198"/>
                  </a:lnTo>
                  <a:lnTo>
                    <a:pt x="186" y="222"/>
                  </a:lnTo>
                  <a:lnTo>
                    <a:pt x="180" y="222"/>
                  </a:lnTo>
                  <a:lnTo>
                    <a:pt x="174" y="228"/>
                  </a:lnTo>
                  <a:lnTo>
                    <a:pt x="174" y="234"/>
                  </a:lnTo>
                  <a:lnTo>
                    <a:pt x="198" y="246"/>
                  </a:lnTo>
                  <a:lnTo>
                    <a:pt x="216" y="252"/>
                  </a:lnTo>
                  <a:lnTo>
                    <a:pt x="228" y="258"/>
                  </a:lnTo>
                  <a:lnTo>
                    <a:pt x="228" y="270"/>
                  </a:lnTo>
                  <a:lnTo>
                    <a:pt x="222" y="282"/>
                  </a:lnTo>
                  <a:lnTo>
                    <a:pt x="210" y="288"/>
                  </a:lnTo>
                  <a:lnTo>
                    <a:pt x="204" y="300"/>
                  </a:lnTo>
                  <a:lnTo>
                    <a:pt x="198" y="306"/>
                  </a:lnTo>
                  <a:lnTo>
                    <a:pt x="180" y="306"/>
                  </a:lnTo>
                  <a:lnTo>
                    <a:pt x="174" y="300"/>
                  </a:lnTo>
                  <a:lnTo>
                    <a:pt x="150" y="300"/>
                  </a:lnTo>
                  <a:lnTo>
                    <a:pt x="156" y="306"/>
                  </a:lnTo>
                  <a:lnTo>
                    <a:pt x="156" y="324"/>
                  </a:lnTo>
                  <a:lnTo>
                    <a:pt x="168" y="330"/>
                  </a:lnTo>
                  <a:lnTo>
                    <a:pt x="174" y="336"/>
                  </a:lnTo>
                  <a:lnTo>
                    <a:pt x="210" y="354"/>
                  </a:lnTo>
                  <a:lnTo>
                    <a:pt x="222" y="366"/>
                  </a:lnTo>
                  <a:lnTo>
                    <a:pt x="234" y="372"/>
                  </a:lnTo>
                  <a:lnTo>
                    <a:pt x="240" y="378"/>
                  </a:lnTo>
                  <a:lnTo>
                    <a:pt x="252" y="378"/>
                  </a:lnTo>
                  <a:lnTo>
                    <a:pt x="252" y="408"/>
                  </a:lnTo>
                  <a:lnTo>
                    <a:pt x="258" y="414"/>
                  </a:lnTo>
                  <a:lnTo>
                    <a:pt x="270" y="414"/>
                  </a:lnTo>
                  <a:lnTo>
                    <a:pt x="282" y="420"/>
                  </a:lnTo>
                  <a:lnTo>
                    <a:pt x="288" y="426"/>
                  </a:lnTo>
                  <a:lnTo>
                    <a:pt x="294" y="426"/>
                  </a:lnTo>
                  <a:lnTo>
                    <a:pt x="294" y="450"/>
                  </a:lnTo>
                  <a:lnTo>
                    <a:pt x="306" y="474"/>
                  </a:lnTo>
                  <a:lnTo>
                    <a:pt x="324" y="486"/>
                  </a:lnTo>
                  <a:lnTo>
                    <a:pt x="342" y="504"/>
                  </a:lnTo>
                  <a:lnTo>
                    <a:pt x="348" y="522"/>
                  </a:lnTo>
                  <a:lnTo>
                    <a:pt x="366" y="522"/>
                  </a:lnTo>
                  <a:lnTo>
                    <a:pt x="366" y="528"/>
                  </a:lnTo>
                  <a:lnTo>
                    <a:pt x="372" y="534"/>
                  </a:lnTo>
                  <a:lnTo>
                    <a:pt x="384" y="558"/>
                  </a:lnTo>
                  <a:lnTo>
                    <a:pt x="396" y="570"/>
                  </a:lnTo>
                  <a:lnTo>
                    <a:pt x="408" y="570"/>
                  </a:lnTo>
                  <a:lnTo>
                    <a:pt x="414" y="576"/>
                  </a:lnTo>
                  <a:lnTo>
                    <a:pt x="426" y="582"/>
                  </a:lnTo>
                  <a:lnTo>
                    <a:pt x="432" y="588"/>
                  </a:lnTo>
                  <a:lnTo>
                    <a:pt x="432" y="600"/>
                  </a:lnTo>
                  <a:lnTo>
                    <a:pt x="426" y="606"/>
                  </a:lnTo>
                  <a:lnTo>
                    <a:pt x="420" y="606"/>
                  </a:lnTo>
                  <a:lnTo>
                    <a:pt x="414" y="612"/>
                  </a:lnTo>
                  <a:lnTo>
                    <a:pt x="408" y="612"/>
                  </a:lnTo>
                  <a:lnTo>
                    <a:pt x="432" y="636"/>
                  </a:lnTo>
                  <a:lnTo>
                    <a:pt x="456" y="648"/>
                  </a:lnTo>
                  <a:lnTo>
                    <a:pt x="462" y="654"/>
                  </a:lnTo>
                  <a:lnTo>
                    <a:pt x="468" y="654"/>
                  </a:lnTo>
                  <a:lnTo>
                    <a:pt x="450" y="690"/>
                  </a:lnTo>
                  <a:lnTo>
                    <a:pt x="456" y="690"/>
                  </a:lnTo>
                  <a:lnTo>
                    <a:pt x="468" y="702"/>
                  </a:lnTo>
                  <a:lnTo>
                    <a:pt x="468" y="708"/>
                  </a:lnTo>
                  <a:lnTo>
                    <a:pt x="456" y="720"/>
                  </a:lnTo>
                  <a:lnTo>
                    <a:pt x="450" y="720"/>
                  </a:lnTo>
                  <a:lnTo>
                    <a:pt x="450" y="762"/>
                  </a:lnTo>
                  <a:lnTo>
                    <a:pt x="456" y="762"/>
                  </a:lnTo>
                  <a:lnTo>
                    <a:pt x="468" y="774"/>
                  </a:lnTo>
                  <a:lnTo>
                    <a:pt x="480" y="798"/>
                  </a:lnTo>
                  <a:lnTo>
                    <a:pt x="480" y="804"/>
                  </a:lnTo>
                  <a:lnTo>
                    <a:pt x="468" y="816"/>
                  </a:lnTo>
                  <a:lnTo>
                    <a:pt x="462" y="816"/>
                  </a:lnTo>
                  <a:lnTo>
                    <a:pt x="462" y="828"/>
                  </a:lnTo>
                  <a:lnTo>
                    <a:pt x="468" y="834"/>
                  </a:lnTo>
                  <a:lnTo>
                    <a:pt x="468" y="864"/>
                  </a:lnTo>
                  <a:lnTo>
                    <a:pt x="474" y="870"/>
                  </a:lnTo>
                  <a:lnTo>
                    <a:pt x="474" y="900"/>
                  </a:lnTo>
                  <a:lnTo>
                    <a:pt x="462" y="894"/>
                  </a:lnTo>
                  <a:lnTo>
                    <a:pt x="444" y="894"/>
                  </a:lnTo>
                  <a:lnTo>
                    <a:pt x="438" y="900"/>
                  </a:lnTo>
                  <a:lnTo>
                    <a:pt x="438" y="918"/>
                  </a:lnTo>
                  <a:lnTo>
                    <a:pt x="408" y="918"/>
                  </a:lnTo>
                  <a:lnTo>
                    <a:pt x="408" y="942"/>
                  </a:lnTo>
                  <a:lnTo>
                    <a:pt x="366" y="942"/>
                  </a:lnTo>
                  <a:lnTo>
                    <a:pt x="366" y="966"/>
                  </a:lnTo>
                  <a:lnTo>
                    <a:pt x="378" y="990"/>
                  </a:lnTo>
                  <a:lnTo>
                    <a:pt x="396" y="1008"/>
                  </a:lnTo>
                  <a:lnTo>
                    <a:pt x="396" y="1020"/>
                  </a:lnTo>
                  <a:lnTo>
                    <a:pt x="390" y="1014"/>
                  </a:lnTo>
                  <a:lnTo>
                    <a:pt x="378" y="1008"/>
                  </a:lnTo>
                  <a:lnTo>
                    <a:pt x="372" y="1002"/>
                  </a:lnTo>
                  <a:lnTo>
                    <a:pt x="360" y="996"/>
                  </a:lnTo>
                  <a:lnTo>
                    <a:pt x="348" y="996"/>
                  </a:lnTo>
                  <a:lnTo>
                    <a:pt x="342" y="1002"/>
                  </a:lnTo>
                  <a:lnTo>
                    <a:pt x="342" y="1008"/>
                  </a:lnTo>
                  <a:lnTo>
                    <a:pt x="306" y="1008"/>
                  </a:lnTo>
                  <a:lnTo>
                    <a:pt x="312" y="1014"/>
                  </a:lnTo>
                  <a:lnTo>
                    <a:pt x="318" y="1014"/>
                  </a:lnTo>
                  <a:lnTo>
                    <a:pt x="324" y="1020"/>
                  </a:lnTo>
                  <a:lnTo>
                    <a:pt x="324" y="1026"/>
                  </a:lnTo>
                  <a:lnTo>
                    <a:pt x="312" y="1032"/>
                  </a:lnTo>
                  <a:lnTo>
                    <a:pt x="294" y="1032"/>
                  </a:lnTo>
                  <a:lnTo>
                    <a:pt x="276" y="1038"/>
                  </a:lnTo>
                  <a:lnTo>
                    <a:pt x="270" y="1050"/>
                  </a:lnTo>
                  <a:lnTo>
                    <a:pt x="270" y="1056"/>
                  </a:lnTo>
                  <a:lnTo>
                    <a:pt x="288" y="1074"/>
                  </a:lnTo>
                  <a:lnTo>
                    <a:pt x="300" y="1080"/>
                  </a:lnTo>
                  <a:lnTo>
                    <a:pt x="306" y="1086"/>
                  </a:lnTo>
                  <a:lnTo>
                    <a:pt x="312" y="1086"/>
                  </a:lnTo>
                  <a:lnTo>
                    <a:pt x="294" y="1104"/>
                  </a:lnTo>
                  <a:lnTo>
                    <a:pt x="294" y="1110"/>
                  </a:lnTo>
                  <a:lnTo>
                    <a:pt x="300" y="1116"/>
                  </a:lnTo>
                  <a:lnTo>
                    <a:pt x="300" y="1128"/>
                  </a:lnTo>
                  <a:lnTo>
                    <a:pt x="306" y="1140"/>
                  </a:lnTo>
                  <a:lnTo>
                    <a:pt x="306" y="1152"/>
                  </a:lnTo>
                  <a:lnTo>
                    <a:pt x="312" y="1158"/>
                  </a:lnTo>
                  <a:lnTo>
                    <a:pt x="294" y="1176"/>
                  </a:lnTo>
                  <a:lnTo>
                    <a:pt x="294" y="1188"/>
                  </a:lnTo>
                  <a:lnTo>
                    <a:pt x="306" y="1194"/>
                  </a:lnTo>
                  <a:lnTo>
                    <a:pt x="318" y="1194"/>
                  </a:lnTo>
                  <a:lnTo>
                    <a:pt x="330" y="1188"/>
                  </a:lnTo>
                  <a:lnTo>
                    <a:pt x="354" y="1164"/>
                  </a:lnTo>
                  <a:lnTo>
                    <a:pt x="366" y="1158"/>
                  </a:lnTo>
                  <a:lnTo>
                    <a:pt x="378" y="1158"/>
                  </a:lnTo>
                  <a:lnTo>
                    <a:pt x="384" y="1134"/>
                  </a:lnTo>
                  <a:lnTo>
                    <a:pt x="384" y="1110"/>
                  </a:lnTo>
                  <a:lnTo>
                    <a:pt x="396" y="1110"/>
                  </a:lnTo>
                  <a:lnTo>
                    <a:pt x="402" y="1116"/>
                  </a:lnTo>
                  <a:lnTo>
                    <a:pt x="414" y="1116"/>
                  </a:lnTo>
                  <a:lnTo>
                    <a:pt x="426" y="1104"/>
                  </a:lnTo>
                  <a:lnTo>
                    <a:pt x="426" y="1092"/>
                  </a:lnTo>
                  <a:lnTo>
                    <a:pt x="420" y="1086"/>
                  </a:lnTo>
                  <a:lnTo>
                    <a:pt x="414" y="1074"/>
                  </a:lnTo>
                  <a:lnTo>
                    <a:pt x="408" y="1068"/>
                  </a:lnTo>
                  <a:lnTo>
                    <a:pt x="408" y="1062"/>
                  </a:lnTo>
                  <a:lnTo>
                    <a:pt x="414" y="1056"/>
                  </a:lnTo>
                  <a:lnTo>
                    <a:pt x="426" y="1056"/>
                  </a:lnTo>
                  <a:lnTo>
                    <a:pt x="438" y="1050"/>
                  </a:lnTo>
                  <a:lnTo>
                    <a:pt x="444" y="1044"/>
                  </a:lnTo>
                  <a:lnTo>
                    <a:pt x="450" y="1044"/>
                  </a:lnTo>
                  <a:lnTo>
                    <a:pt x="456" y="1050"/>
                  </a:lnTo>
                  <a:lnTo>
                    <a:pt x="468" y="1050"/>
                  </a:lnTo>
                  <a:lnTo>
                    <a:pt x="480" y="1044"/>
                  </a:lnTo>
                  <a:lnTo>
                    <a:pt x="498" y="1038"/>
                  </a:lnTo>
                  <a:lnTo>
                    <a:pt x="546" y="1014"/>
                  </a:lnTo>
                  <a:lnTo>
                    <a:pt x="582" y="978"/>
                  </a:lnTo>
                  <a:lnTo>
                    <a:pt x="588" y="960"/>
                  </a:lnTo>
                  <a:lnTo>
                    <a:pt x="594" y="936"/>
                  </a:lnTo>
                  <a:lnTo>
                    <a:pt x="606" y="876"/>
                  </a:lnTo>
                  <a:lnTo>
                    <a:pt x="606" y="846"/>
                  </a:lnTo>
                  <a:lnTo>
                    <a:pt x="600" y="834"/>
                  </a:lnTo>
                  <a:lnTo>
                    <a:pt x="576" y="810"/>
                  </a:lnTo>
                  <a:lnTo>
                    <a:pt x="594" y="804"/>
                  </a:lnTo>
                  <a:lnTo>
                    <a:pt x="594" y="774"/>
                  </a:lnTo>
                  <a:lnTo>
                    <a:pt x="588" y="756"/>
                  </a:lnTo>
                  <a:lnTo>
                    <a:pt x="588" y="744"/>
                  </a:lnTo>
                  <a:lnTo>
                    <a:pt x="570" y="708"/>
                  </a:lnTo>
                  <a:lnTo>
                    <a:pt x="564" y="690"/>
                  </a:lnTo>
                  <a:lnTo>
                    <a:pt x="558" y="684"/>
                  </a:lnTo>
                  <a:lnTo>
                    <a:pt x="552" y="672"/>
                  </a:lnTo>
                  <a:lnTo>
                    <a:pt x="558" y="666"/>
                  </a:lnTo>
                  <a:lnTo>
                    <a:pt x="558" y="642"/>
                  </a:lnTo>
                  <a:lnTo>
                    <a:pt x="522" y="606"/>
                  </a:lnTo>
                  <a:lnTo>
                    <a:pt x="486" y="576"/>
                  </a:lnTo>
                  <a:lnTo>
                    <a:pt x="456" y="552"/>
                  </a:lnTo>
                  <a:lnTo>
                    <a:pt x="432" y="534"/>
                  </a:lnTo>
                  <a:lnTo>
                    <a:pt x="420" y="528"/>
                  </a:lnTo>
                  <a:lnTo>
                    <a:pt x="402" y="516"/>
                  </a:lnTo>
                  <a:lnTo>
                    <a:pt x="390" y="510"/>
                  </a:lnTo>
                  <a:lnTo>
                    <a:pt x="384" y="504"/>
                  </a:lnTo>
                  <a:lnTo>
                    <a:pt x="384" y="468"/>
                  </a:lnTo>
                  <a:lnTo>
                    <a:pt x="336" y="420"/>
                  </a:lnTo>
                  <a:lnTo>
                    <a:pt x="306" y="384"/>
                  </a:lnTo>
                  <a:lnTo>
                    <a:pt x="288" y="354"/>
                  </a:lnTo>
                  <a:lnTo>
                    <a:pt x="282" y="336"/>
                  </a:lnTo>
                  <a:lnTo>
                    <a:pt x="282" y="318"/>
                  </a:lnTo>
                  <a:lnTo>
                    <a:pt x="276" y="306"/>
                  </a:lnTo>
                  <a:lnTo>
                    <a:pt x="276" y="282"/>
                  </a:lnTo>
                  <a:lnTo>
                    <a:pt x="282" y="276"/>
                  </a:lnTo>
                  <a:lnTo>
                    <a:pt x="294" y="252"/>
                  </a:lnTo>
                  <a:lnTo>
                    <a:pt x="294" y="240"/>
                  </a:lnTo>
                  <a:lnTo>
                    <a:pt x="300" y="240"/>
                  </a:lnTo>
                  <a:lnTo>
                    <a:pt x="312" y="228"/>
                  </a:lnTo>
                  <a:lnTo>
                    <a:pt x="324" y="222"/>
                  </a:lnTo>
                  <a:lnTo>
                    <a:pt x="336" y="210"/>
                  </a:lnTo>
                  <a:lnTo>
                    <a:pt x="336" y="204"/>
                  </a:lnTo>
                  <a:lnTo>
                    <a:pt x="342" y="198"/>
                  </a:lnTo>
                  <a:lnTo>
                    <a:pt x="372" y="198"/>
                  </a:lnTo>
                  <a:lnTo>
                    <a:pt x="384" y="186"/>
                  </a:lnTo>
                  <a:lnTo>
                    <a:pt x="390" y="174"/>
                  </a:lnTo>
                  <a:lnTo>
                    <a:pt x="390" y="156"/>
                  </a:lnTo>
                  <a:lnTo>
                    <a:pt x="396" y="144"/>
                  </a:lnTo>
                  <a:lnTo>
                    <a:pt x="390" y="144"/>
                  </a:lnTo>
                  <a:lnTo>
                    <a:pt x="384" y="138"/>
                  </a:lnTo>
                  <a:lnTo>
                    <a:pt x="354" y="138"/>
                  </a:lnTo>
                  <a:lnTo>
                    <a:pt x="342" y="132"/>
                  </a:lnTo>
                  <a:lnTo>
                    <a:pt x="336" y="120"/>
                  </a:lnTo>
                  <a:lnTo>
                    <a:pt x="330" y="114"/>
                  </a:lnTo>
                  <a:lnTo>
                    <a:pt x="312" y="114"/>
                  </a:lnTo>
                  <a:lnTo>
                    <a:pt x="312" y="96"/>
                  </a:lnTo>
                  <a:lnTo>
                    <a:pt x="300" y="90"/>
                  </a:lnTo>
                  <a:lnTo>
                    <a:pt x="294" y="72"/>
                  </a:lnTo>
                  <a:lnTo>
                    <a:pt x="312" y="54"/>
                  </a:lnTo>
                  <a:lnTo>
                    <a:pt x="312" y="48"/>
                  </a:lnTo>
                  <a:lnTo>
                    <a:pt x="306" y="42"/>
                  </a:lnTo>
                  <a:lnTo>
                    <a:pt x="276" y="42"/>
                  </a:lnTo>
                  <a:lnTo>
                    <a:pt x="264" y="30"/>
                  </a:lnTo>
                  <a:lnTo>
                    <a:pt x="234" y="36"/>
                  </a:lnTo>
                  <a:lnTo>
                    <a:pt x="204" y="0"/>
                  </a:lnTo>
                  <a:lnTo>
                    <a:pt x="198" y="0"/>
                  </a:lnTo>
                  <a:lnTo>
                    <a:pt x="192" y="6"/>
                  </a:lnTo>
                  <a:lnTo>
                    <a:pt x="180" y="12"/>
                  </a:lnTo>
                  <a:lnTo>
                    <a:pt x="174" y="18"/>
                  </a:lnTo>
                  <a:lnTo>
                    <a:pt x="174" y="30"/>
                  </a:lnTo>
                  <a:lnTo>
                    <a:pt x="168" y="42"/>
                  </a:lnTo>
                  <a:lnTo>
                    <a:pt x="168" y="48"/>
                  </a:lnTo>
                  <a:lnTo>
                    <a:pt x="150" y="48"/>
                  </a:lnTo>
                  <a:lnTo>
                    <a:pt x="144" y="54"/>
                  </a:lnTo>
                  <a:lnTo>
                    <a:pt x="138" y="48"/>
                  </a:lnTo>
                  <a:lnTo>
                    <a:pt x="120" y="48"/>
                  </a:lnTo>
                  <a:lnTo>
                    <a:pt x="132" y="60"/>
                  </a:lnTo>
                  <a:lnTo>
                    <a:pt x="132" y="72"/>
                  </a:lnTo>
                  <a:lnTo>
                    <a:pt x="114" y="72"/>
                  </a:lnTo>
                  <a:lnTo>
                    <a:pt x="108" y="66"/>
                  </a:lnTo>
                  <a:lnTo>
                    <a:pt x="96" y="48"/>
                  </a:lnTo>
                  <a:lnTo>
                    <a:pt x="90" y="48"/>
                  </a:lnTo>
                  <a:lnTo>
                    <a:pt x="90" y="66"/>
                  </a:lnTo>
                  <a:lnTo>
                    <a:pt x="72" y="48"/>
                  </a:lnTo>
                  <a:lnTo>
                    <a:pt x="66" y="54"/>
                  </a:lnTo>
                  <a:lnTo>
                    <a:pt x="60" y="66"/>
                  </a:lnTo>
                  <a:lnTo>
                    <a:pt x="54" y="72"/>
                  </a:lnTo>
                  <a:lnTo>
                    <a:pt x="42" y="72"/>
                  </a:lnTo>
                  <a:lnTo>
                    <a:pt x="18" y="48"/>
                  </a:lnTo>
                  <a:lnTo>
                    <a:pt x="6" y="4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38" name="Venezuela" descr="© INSCALE GmbH, 05.05.2010&#10;http://www.presentationload.com/">
              <a:extLst>
                <a:ext uri="{FF2B5EF4-FFF2-40B4-BE49-F238E27FC236}">
                  <a16:creationId xmlns:a16="http://schemas.microsoft.com/office/drawing/2014/main" id="{A5CCD6CF-A5FA-6F46-AB40-B7818236DDF6}"/>
                </a:ext>
              </a:extLst>
            </p:cNvPr>
            <p:cNvSpPr>
              <a:spLocks noEditPoints="1"/>
            </p:cNvSpPr>
            <p:nvPr/>
          </p:nvSpPr>
          <p:spPr bwMode="gray">
            <a:xfrm>
              <a:off x="2971974" y="3777686"/>
              <a:ext cx="390067" cy="380475"/>
            </a:xfrm>
            <a:custGeom>
              <a:avLst/>
              <a:gdLst>
                <a:gd name="T0" fmla="*/ 2147483647 w 954"/>
                <a:gd name="T1" fmla="*/ 2147483647 h 930"/>
                <a:gd name="T2" fmla="*/ 2147483647 w 954"/>
                <a:gd name="T3" fmla="*/ 2147483647 h 930"/>
                <a:gd name="T4" fmla="*/ 2147483647 w 954"/>
                <a:gd name="T5" fmla="*/ 2147483647 h 930"/>
                <a:gd name="T6" fmla="*/ 2147483647 w 954"/>
                <a:gd name="T7" fmla="*/ 2147483647 h 930"/>
                <a:gd name="T8" fmla="*/ 2147483647 w 954"/>
                <a:gd name="T9" fmla="*/ 2147483647 h 930"/>
                <a:gd name="T10" fmla="*/ 2147483647 w 954"/>
                <a:gd name="T11" fmla="*/ 2147483647 h 930"/>
                <a:gd name="T12" fmla="*/ 2147483647 w 954"/>
                <a:gd name="T13" fmla="*/ 2147483647 h 930"/>
                <a:gd name="T14" fmla="*/ 2147483647 w 954"/>
                <a:gd name="T15" fmla="*/ 2147483647 h 930"/>
                <a:gd name="T16" fmla="*/ 2147483647 w 954"/>
                <a:gd name="T17" fmla="*/ 2147483647 h 930"/>
                <a:gd name="T18" fmla="*/ 2147483647 w 954"/>
                <a:gd name="T19" fmla="*/ 2147483647 h 930"/>
                <a:gd name="T20" fmla="*/ 2147483647 w 954"/>
                <a:gd name="T21" fmla="*/ 2147483647 h 930"/>
                <a:gd name="T22" fmla="*/ 2147483647 w 954"/>
                <a:gd name="T23" fmla="*/ 2147483647 h 930"/>
                <a:gd name="T24" fmla="*/ 2147483647 w 954"/>
                <a:gd name="T25" fmla="*/ 2147483647 h 930"/>
                <a:gd name="T26" fmla="*/ 2147483647 w 954"/>
                <a:gd name="T27" fmla="*/ 2147483647 h 930"/>
                <a:gd name="T28" fmla="*/ 2147483647 w 954"/>
                <a:gd name="T29" fmla="*/ 2147483647 h 930"/>
                <a:gd name="T30" fmla="*/ 2147483647 w 954"/>
                <a:gd name="T31" fmla="*/ 2147483647 h 930"/>
                <a:gd name="T32" fmla="*/ 2147483647 w 954"/>
                <a:gd name="T33" fmla="*/ 2147483647 h 930"/>
                <a:gd name="T34" fmla="*/ 2147483647 w 954"/>
                <a:gd name="T35" fmla="*/ 2147483647 h 930"/>
                <a:gd name="T36" fmla="*/ 2147483647 w 954"/>
                <a:gd name="T37" fmla="*/ 2147483647 h 930"/>
                <a:gd name="T38" fmla="*/ 2147483647 w 954"/>
                <a:gd name="T39" fmla="*/ 2147483647 h 930"/>
                <a:gd name="T40" fmla="*/ 2147483647 w 954"/>
                <a:gd name="T41" fmla="*/ 2147483647 h 930"/>
                <a:gd name="T42" fmla="*/ 2147483647 w 954"/>
                <a:gd name="T43" fmla="*/ 2147483647 h 930"/>
                <a:gd name="T44" fmla="*/ 2147483647 w 954"/>
                <a:gd name="T45" fmla="*/ 2147483647 h 930"/>
                <a:gd name="T46" fmla="*/ 2147483647 w 954"/>
                <a:gd name="T47" fmla="*/ 2147483647 h 930"/>
                <a:gd name="T48" fmla="*/ 2147483647 w 954"/>
                <a:gd name="T49" fmla="*/ 2147483647 h 930"/>
                <a:gd name="T50" fmla="*/ 0 w 954"/>
                <a:gd name="T51" fmla="*/ 2147483647 h 930"/>
                <a:gd name="T52" fmla="*/ 2147483647 w 954"/>
                <a:gd name="T53" fmla="*/ 2147483647 h 930"/>
                <a:gd name="T54" fmla="*/ 2147483647 w 954"/>
                <a:gd name="T55" fmla="*/ 2147483647 h 930"/>
                <a:gd name="T56" fmla="*/ 2147483647 w 954"/>
                <a:gd name="T57" fmla="*/ 2147483647 h 930"/>
                <a:gd name="T58" fmla="*/ 2147483647 w 954"/>
                <a:gd name="T59" fmla="*/ 2147483647 h 930"/>
                <a:gd name="T60" fmla="*/ 2147483647 w 954"/>
                <a:gd name="T61" fmla="*/ 2147483647 h 930"/>
                <a:gd name="T62" fmla="*/ 2147483647 w 954"/>
                <a:gd name="T63" fmla="*/ 2147483647 h 930"/>
                <a:gd name="T64" fmla="*/ 2147483647 w 954"/>
                <a:gd name="T65" fmla="*/ 2147483647 h 930"/>
                <a:gd name="T66" fmla="*/ 2147483647 w 954"/>
                <a:gd name="T67" fmla="*/ 2147483647 h 930"/>
                <a:gd name="T68" fmla="*/ 2147483647 w 954"/>
                <a:gd name="T69" fmla="*/ 2147483647 h 930"/>
                <a:gd name="T70" fmla="*/ 2147483647 w 954"/>
                <a:gd name="T71" fmla="*/ 2147483647 h 930"/>
                <a:gd name="T72" fmla="*/ 2147483647 w 954"/>
                <a:gd name="T73" fmla="*/ 2147483647 h 930"/>
                <a:gd name="T74" fmla="*/ 2147483647 w 954"/>
                <a:gd name="T75" fmla="*/ 2147483647 h 930"/>
                <a:gd name="T76" fmla="*/ 2147483647 w 954"/>
                <a:gd name="T77" fmla="*/ 2147483647 h 930"/>
                <a:gd name="T78" fmla="*/ 2147483647 w 954"/>
                <a:gd name="T79" fmla="*/ 2147483647 h 930"/>
                <a:gd name="T80" fmla="*/ 2147483647 w 954"/>
                <a:gd name="T81" fmla="*/ 2147483647 h 930"/>
                <a:gd name="T82" fmla="*/ 2147483647 w 954"/>
                <a:gd name="T83" fmla="*/ 2147483647 h 930"/>
                <a:gd name="T84" fmla="*/ 2147483647 w 954"/>
                <a:gd name="T85" fmla="*/ 2147483647 h 930"/>
                <a:gd name="T86" fmla="*/ 2147483647 w 954"/>
                <a:gd name="T87" fmla="*/ 2147483647 h 930"/>
                <a:gd name="T88" fmla="*/ 2147483647 w 954"/>
                <a:gd name="T89" fmla="*/ 2147483647 h 930"/>
                <a:gd name="T90" fmla="*/ 2147483647 w 954"/>
                <a:gd name="T91" fmla="*/ 2147483647 h 930"/>
                <a:gd name="T92" fmla="*/ 2147483647 w 954"/>
                <a:gd name="T93" fmla="*/ 2147483647 h 930"/>
                <a:gd name="T94" fmla="*/ 2147483647 w 954"/>
                <a:gd name="T95" fmla="*/ 2147483647 h 930"/>
                <a:gd name="T96" fmla="*/ 2147483647 w 954"/>
                <a:gd name="T97" fmla="*/ 2147483647 h 930"/>
                <a:gd name="T98" fmla="*/ 2147483647 w 954"/>
                <a:gd name="T99" fmla="*/ 2147483647 h 930"/>
                <a:gd name="T100" fmla="*/ 2147483647 w 954"/>
                <a:gd name="T101" fmla="*/ 2147483647 h 930"/>
                <a:gd name="T102" fmla="*/ 2147483647 w 954"/>
                <a:gd name="T103" fmla="*/ 2147483647 h 930"/>
                <a:gd name="T104" fmla="*/ 2147483647 w 954"/>
                <a:gd name="T105" fmla="*/ 2147483647 h 930"/>
                <a:gd name="T106" fmla="*/ 2147483647 w 954"/>
                <a:gd name="T107" fmla="*/ 2147483647 h 930"/>
                <a:gd name="T108" fmla="*/ 2147483647 w 954"/>
                <a:gd name="T109" fmla="*/ 2147483647 h 930"/>
                <a:gd name="T110" fmla="*/ 2147483647 w 954"/>
                <a:gd name="T111" fmla="*/ 2147483647 h 930"/>
                <a:gd name="T112" fmla="*/ 2147483647 w 954"/>
                <a:gd name="T113" fmla="*/ 2147483647 h 930"/>
                <a:gd name="T114" fmla="*/ 2147483647 w 954"/>
                <a:gd name="T115" fmla="*/ 2147483647 h 930"/>
                <a:gd name="T116" fmla="*/ 2147483647 w 954"/>
                <a:gd name="T117" fmla="*/ 2147483647 h 930"/>
                <a:gd name="T118" fmla="*/ 2147483647 w 954"/>
                <a:gd name="T119" fmla="*/ 2147483647 h 93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54"/>
                <a:gd name="T181" fmla="*/ 0 h 930"/>
                <a:gd name="T182" fmla="*/ 954 w 954"/>
                <a:gd name="T183" fmla="*/ 930 h 93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54" h="930">
                  <a:moveTo>
                    <a:pt x="264" y="42"/>
                  </a:moveTo>
                  <a:lnTo>
                    <a:pt x="264" y="12"/>
                  </a:lnTo>
                  <a:lnTo>
                    <a:pt x="252" y="0"/>
                  </a:lnTo>
                  <a:lnTo>
                    <a:pt x="234" y="0"/>
                  </a:lnTo>
                  <a:lnTo>
                    <a:pt x="228" y="6"/>
                  </a:lnTo>
                  <a:lnTo>
                    <a:pt x="228" y="18"/>
                  </a:lnTo>
                  <a:lnTo>
                    <a:pt x="234" y="24"/>
                  </a:lnTo>
                  <a:lnTo>
                    <a:pt x="234" y="36"/>
                  </a:lnTo>
                  <a:lnTo>
                    <a:pt x="240" y="42"/>
                  </a:lnTo>
                  <a:lnTo>
                    <a:pt x="264" y="42"/>
                  </a:lnTo>
                  <a:close/>
                  <a:moveTo>
                    <a:pt x="936" y="276"/>
                  </a:moveTo>
                  <a:lnTo>
                    <a:pt x="930" y="276"/>
                  </a:lnTo>
                  <a:lnTo>
                    <a:pt x="924" y="282"/>
                  </a:lnTo>
                  <a:lnTo>
                    <a:pt x="912" y="288"/>
                  </a:lnTo>
                  <a:lnTo>
                    <a:pt x="906" y="294"/>
                  </a:lnTo>
                  <a:lnTo>
                    <a:pt x="900" y="288"/>
                  </a:lnTo>
                  <a:lnTo>
                    <a:pt x="888" y="288"/>
                  </a:lnTo>
                  <a:lnTo>
                    <a:pt x="882" y="282"/>
                  </a:lnTo>
                  <a:lnTo>
                    <a:pt x="876" y="282"/>
                  </a:lnTo>
                  <a:lnTo>
                    <a:pt x="852" y="306"/>
                  </a:lnTo>
                  <a:lnTo>
                    <a:pt x="822" y="282"/>
                  </a:lnTo>
                  <a:lnTo>
                    <a:pt x="846" y="282"/>
                  </a:lnTo>
                  <a:lnTo>
                    <a:pt x="858" y="276"/>
                  </a:lnTo>
                  <a:lnTo>
                    <a:pt x="864" y="276"/>
                  </a:lnTo>
                  <a:lnTo>
                    <a:pt x="870" y="264"/>
                  </a:lnTo>
                  <a:lnTo>
                    <a:pt x="870" y="246"/>
                  </a:lnTo>
                  <a:lnTo>
                    <a:pt x="882" y="234"/>
                  </a:lnTo>
                  <a:lnTo>
                    <a:pt x="888" y="222"/>
                  </a:lnTo>
                  <a:lnTo>
                    <a:pt x="876" y="210"/>
                  </a:lnTo>
                  <a:lnTo>
                    <a:pt x="846" y="210"/>
                  </a:lnTo>
                  <a:lnTo>
                    <a:pt x="846" y="204"/>
                  </a:lnTo>
                  <a:lnTo>
                    <a:pt x="840" y="198"/>
                  </a:lnTo>
                  <a:lnTo>
                    <a:pt x="840" y="192"/>
                  </a:lnTo>
                  <a:lnTo>
                    <a:pt x="834" y="186"/>
                  </a:lnTo>
                  <a:lnTo>
                    <a:pt x="828" y="186"/>
                  </a:lnTo>
                  <a:lnTo>
                    <a:pt x="822" y="192"/>
                  </a:lnTo>
                  <a:lnTo>
                    <a:pt x="822" y="210"/>
                  </a:lnTo>
                  <a:lnTo>
                    <a:pt x="816" y="198"/>
                  </a:lnTo>
                  <a:lnTo>
                    <a:pt x="816" y="180"/>
                  </a:lnTo>
                  <a:lnTo>
                    <a:pt x="792" y="180"/>
                  </a:lnTo>
                  <a:lnTo>
                    <a:pt x="786" y="210"/>
                  </a:lnTo>
                  <a:lnTo>
                    <a:pt x="780" y="204"/>
                  </a:lnTo>
                  <a:lnTo>
                    <a:pt x="774" y="192"/>
                  </a:lnTo>
                  <a:lnTo>
                    <a:pt x="774" y="186"/>
                  </a:lnTo>
                  <a:lnTo>
                    <a:pt x="768" y="180"/>
                  </a:lnTo>
                  <a:lnTo>
                    <a:pt x="768" y="156"/>
                  </a:lnTo>
                  <a:lnTo>
                    <a:pt x="738" y="168"/>
                  </a:lnTo>
                  <a:lnTo>
                    <a:pt x="744" y="162"/>
                  </a:lnTo>
                  <a:lnTo>
                    <a:pt x="756" y="156"/>
                  </a:lnTo>
                  <a:lnTo>
                    <a:pt x="762" y="156"/>
                  </a:lnTo>
                  <a:lnTo>
                    <a:pt x="762" y="144"/>
                  </a:lnTo>
                  <a:lnTo>
                    <a:pt x="750" y="138"/>
                  </a:lnTo>
                  <a:lnTo>
                    <a:pt x="744" y="138"/>
                  </a:lnTo>
                  <a:lnTo>
                    <a:pt x="744" y="132"/>
                  </a:lnTo>
                  <a:lnTo>
                    <a:pt x="750" y="132"/>
                  </a:lnTo>
                  <a:lnTo>
                    <a:pt x="762" y="126"/>
                  </a:lnTo>
                  <a:lnTo>
                    <a:pt x="774" y="126"/>
                  </a:lnTo>
                  <a:lnTo>
                    <a:pt x="792" y="120"/>
                  </a:lnTo>
                  <a:lnTo>
                    <a:pt x="804" y="120"/>
                  </a:lnTo>
                  <a:lnTo>
                    <a:pt x="810" y="114"/>
                  </a:lnTo>
                  <a:lnTo>
                    <a:pt x="726" y="114"/>
                  </a:lnTo>
                  <a:lnTo>
                    <a:pt x="690" y="120"/>
                  </a:lnTo>
                  <a:lnTo>
                    <a:pt x="678" y="120"/>
                  </a:lnTo>
                  <a:lnTo>
                    <a:pt x="690" y="132"/>
                  </a:lnTo>
                  <a:lnTo>
                    <a:pt x="678" y="132"/>
                  </a:lnTo>
                  <a:lnTo>
                    <a:pt x="666" y="138"/>
                  </a:lnTo>
                  <a:lnTo>
                    <a:pt x="654" y="138"/>
                  </a:lnTo>
                  <a:lnTo>
                    <a:pt x="642" y="144"/>
                  </a:lnTo>
                  <a:lnTo>
                    <a:pt x="636" y="144"/>
                  </a:lnTo>
                  <a:lnTo>
                    <a:pt x="624" y="150"/>
                  </a:lnTo>
                  <a:lnTo>
                    <a:pt x="606" y="168"/>
                  </a:lnTo>
                  <a:lnTo>
                    <a:pt x="594" y="174"/>
                  </a:lnTo>
                  <a:lnTo>
                    <a:pt x="576" y="174"/>
                  </a:lnTo>
                  <a:lnTo>
                    <a:pt x="564" y="162"/>
                  </a:lnTo>
                  <a:lnTo>
                    <a:pt x="546" y="156"/>
                  </a:lnTo>
                  <a:lnTo>
                    <a:pt x="534" y="144"/>
                  </a:lnTo>
                  <a:lnTo>
                    <a:pt x="522" y="138"/>
                  </a:lnTo>
                  <a:lnTo>
                    <a:pt x="510" y="126"/>
                  </a:lnTo>
                  <a:lnTo>
                    <a:pt x="492" y="126"/>
                  </a:lnTo>
                  <a:lnTo>
                    <a:pt x="450" y="132"/>
                  </a:lnTo>
                  <a:lnTo>
                    <a:pt x="372" y="132"/>
                  </a:lnTo>
                  <a:lnTo>
                    <a:pt x="360" y="120"/>
                  </a:lnTo>
                  <a:lnTo>
                    <a:pt x="354" y="108"/>
                  </a:lnTo>
                  <a:lnTo>
                    <a:pt x="354" y="84"/>
                  </a:lnTo>
                  <a:lnTo>
                    <a:pt x="348" y="72"/>
                  </a:lnTo>
                  <a:lnTo>
                    <a:pt x="336" y="60"/>
                  </a:lnTo>
                  <a:lnTo>
                    <a:pt x="324" y="54"/>
                  </a:lnTo>
                  <a:lnTo>
                    <a:pt x="276" y="54"/>
                  </a:lnTo>
                  <a:lnTo>
                    <a:pt x="240" y="60"/>
                  </a:lnTo>
                  <a:lnTo>
                    <a:pt x="222" y="72"/>
                  </a:lnTo>
                  <a:lnTo>
                    <a:pt x="210" y="78"/>
                  </a:lnTo>
                  <a:lnTo>
                    <a:pt x="204" y="78"/>
                  </a:lnTo>
                  <a:lnTo>
                    <a:pt x="180" y="90"/>
                  </a:lnTo>
                  <a:lnTo>
                    <a:pt x="162" y="96"/>
                  </a:lnTo>
                  <a:lnTo>
                    <a:pt x="144" y="108"/>
                  </a:lnTo>
                  <a:lnTo>
                    <a:pt x="138" y="120"/>
                  </a:lnTo>
                  <a:lnTo>
                    <a:pt x="138" y="144"/>
                  </a:lnTo>
                  <a:lnTo>
                    <a:pt x="150" y="168"/>
                  </a:lnTo>
                  <a:lnTo>
                    <a:pt x="156" y="186"/>
                  </a:lnTo>
                  <a:lnTo>
                    <a:pt x="162" y="198"/>
                  </a:lnTo>
                  <a:lnTo>
                    <a:pt x="156" y="210"/>
                  </a:lnTo>
                  <a:lnTo>
                    <a:pt x="150" y="228"/>
                  </a:lnTo>
                  <a:lnTo>
                    <a:pt x="138" y="234"/>
                  </a:lnTo>
                  <a:lnTo>
                    <a:pt x="132" y="246"/>
                  </a:lnTo>
                  <a:lnTo>
                    <a:pt x="126" y="252"/>
                  </a:lnTo>
                  <a:lnTo>
                    <a:pt x="120" y="252"/>
                  </a:lnTo>
                  <a:lnTo>
                    <a:pt x="126" y="222"/>
                  </a:lnTo>
                  <a:lnTo>
                    <a:pt x="114" y="222"/>
                  </a:lnTo>
                  <a:lnTo>
                    <a:pt x="108" y="216"/>
                  </a:lnTo>
                  <a:lnTo>
                    <a:pt x="96" y="210"/>
                  </a:lnTo>
                  <a:lnTo>
                    <a:pt x="90" y="204"/>
                  </a:lnTo>
                  <a:lnTo>
                    <a:pt x="84" y="192"/>
                  </a:lnTo>
                  <a:lnTo>
                    <a:pt x="96" y="168"/>
                  </a:lnTo>
                  <a:lnTo>
                    <a:pt x="108" y="156"/>
                  </a:lnTo>
                  <a:lnTo>
                    <a:pt x="120" y="132"/>
                  </a:lnTo>
                  <a:lnTo>
                    <a:pt x="120" y="78"/>
                  </a:lnTo>
                  <a:lnTo>
                    <a:pt x="114" y="66"/>
                  </a:lnTo>
                  <a:lnTo>
                    <a:pt x="114" y="54"/>
                  </a:lnTo>
                  <a:lnTo>
                    <a:pt x="108" y="48"/>
                  </a:lnTo>
                  <a:lnTo>
                    <a:pt x="108" y="54"/>
                  </a:lnTo>
                  <a:lnTo>
                    <a:pt x="102" y="66"/>
                  </a:lnTo>
                  <a:lnTo>
                    <a:pt x="90" y="78"/>
                  </a:lnTo>
                  <a:lnTo>
                    <a:pt x="72" y="84"/>
                  </a:lnTo>
                  <a:lnTo>
                    <a:pt x="48" y="108"/>
                  </a:lnTo>
                  <a:lnTo>
                    <a:pt x="36" y="144"/>
                  </a:lnTo>
                  <a:lnTo>
                    <a:pt x="36" y="162"/>
                  </a:lnTo>
                  <a:lnTo>
                    <a:pt x="30" y="168"/>
                  </a:lnTo>
                  <a:lnTo>
                    <a:pt x="30" y="192"/>
                  </a:lnTo>
                  <a:lnTo>
                    <a:pt x="6" y="216"/>
                  </a:lnTo>
                  <a:lnTo>
                    <a:pt x="0" y="228"/>
                  </a:lnTo>
                  <a:lnTo>
                    <a:pt x="0" y="240"/>
                  </a:lnTo>
                  <a:lnTo>
                    <a:pt x="6" y="246"/>
                  </a:lnTo>
                  <a:lnTo>
                    <a:pt x="6" y="240"/>
                  </a:lnTo>
                  <a:lnTo>
                    <a:pt x="18" y="228"/>
                  </a:lnTo>
                  <a:lnTo>
                    <a:pt x="24" y="228"/>
                  </a:lnTo>
                  <a:lnTo>
                    <a:pt x="36" y="240"/>
                  </a:lnTo>
                  <a:lnTo>
                    <a:pt x="42" y="252"/>
                  </a:lnTo>
                  <a:lnTo>
                    <a:pt x="42" y="288"/>
                  </a:lnTo>
                  <a:lnTo>
                    <a:pt x="48" y="294"/>
                  </a:lnTo>
                  <a:lnTo>
                    <a:pt x="60" y="300"/>
                  </a:lnTo>
                  <a:lnTo>
                    <a:pt x="66" y="306"/>
                  </a:lnTo>
                  <a:lnTo>
                    <a:pt x="66" y="318"/>
                  </a:lnTo>
                  <a:lnTo>
                    <a:pt x="54" y="342"/>
                  </a:lnTo>
                  <a:lnTo>
                    <a:pt x="54" y="384"/>
                  </a:lnTo>
                  <a:lnTo>
                    <a:pt x="66" y="384"/>
                  </a:lnTo>
                  <a:lnTo>
                    <a:pt x="66" y="396"/>
                  </a:lnTo>
                  <a:lnTo>
                    <a:pt x="72" y="408"/>
                  </a:lnTo>
                  <a:lnTo>
                    <a:pt x="78" y="414"/>
                  </a:lnTo>
                  <a:lnTo>
                    <a:pt x="102" y="414"/>
                  </a:lnTo>
                  <a:lnTo>
                    <a:pt x="108" y="408"/>
                  </a:lnTo>
                  <a:lnTo>
                    <a:pt x="120" y="408"/>
                  </a:lnTo>
                  <a:lnTo>
                    <a:pt x="132" y="414"/>
                  </a:lnTo>
                  <a:lnTo>
                    <a:pt x="138" y="414"/>
                  </a:lnTo>
                  <a:lnTo>
                    <a:pt x="150" y="420"/>
                  </a:lnTo>
                  <a:lnTo>
                    <a:pt x="162" y="420"/>
                  </a:lnTo>
                  <a:lnTo>
                    <a:pt x="168" y="414"/>
                  </a:lnTo>
                  <a:lnTo>
                    <a:pt x="168" y="408"/>
                  </a:lnTo>
                  <a:lnTo>
                    <a:pt x="180" y="408"/>
                  </a:lnTo>
                  <a:lnTo>
                    <a:pt x="186" y="414"/>
                  </a:lnTo>
                  <a:lnTo>
                    <a:pt x="198" y="420"/>
                  </a:lnTo>
                  <a:lnTo>
                    <a:pt x="222" y="420"/>
                  </a:lnTo>
                  <a:lnTo>
                    <a:pt x="222" y="426"/>
                  </a:lnTo>
                  <a:lnTo>
                    <a:pt x="228" y="432"/>
                  </a:lnTo>
                  <a:lnTo>
                    <a:pt x="234" y="444"/>
                  </a:lnTo>
                  <a:lnTo>
                    <a:pt x="240" y="462"/>
                  </a:lnTo>
                  <a:lnTo>
                    <a:pt x="264" y="486"/>
                  </a:lnTo>
                  <a:lnTo>
                    <a:pt x="288" y="486"/>
                  </a:lnTo>
                  <a:lnTo>
                    <a:pt x="288" y="480"/>
                  </a:lnTo>
                  <a:lnTo>
                    <a:pt x="306" y="480"/>
                  </a:lnTo>
                  <a:lnTo>
                    <a:pt x="312" y="486"/>
                  </a:lnTo>
                  <a:lnTo>
                    <a:pt x="336" y="486"/>
                  </a:lnTo>
                  <a:lnTo>
                    <a:pt x="342" y="480"/>
                  </a:lnTo>
                  <a:lnTo>
                    <a:pt x="366" y="486"/>
                  </a:lnTo>
                  <a:lnTo>
                    <a:pt x="372" y="480"/>
                  </a:lnTo>
                  <a:lnTo>
                    <a:pt x="384" y="474"/>
                  </a:lnTo>
                  <a:lnTo>
                    <a:pt x="402" y="474"/>
                  </a:lnTo>
                  <a:lnTo>
                    <a:pt x="408" y="480"/>
                  </a:lnTo>
                  <a:lnTo>
                    <a:pt x="408" y="492"/>
                  </a:lnTo>
                  <a:lnTo>
                    <a:pt x="390" y="510"/>
                  </a:lnTo>
                  <a:lnTo>
                    <a:pt x="390" y="534"/>
                  </a:lnTo>
                  <a:lnTo>
                    <a:pt x="384" y="540"/>
                  </a:lnTo>
                  <a:lnTo>
                    <a:pt x="378" y="540"/>
                  </a:lnTo>
                  <a:lnTo>
                    <a:pt x="366" y="552"/>
                  </a:lnTo>
                  <a:lnTo>
                    <a:pt x="366" y="576"/>
                  </a:lnTo>
                  <a:lnTo>
                    <a:pt x="372" y="588"/>
                  </a:lnTo>
                  <a:lnTo>
                    <a:pt x="372" y="618"/>
                  </a:lnTo>
                  <a:lnTo>
                    <a:pt x="366" y="630"/>
                  </a:lnTo>
                  <a:lnTo>
                    <a:pt x="366" y="642"/>
                  </a:lnTo>
                  <a:lnTo>
                    <a:pt x="372" y="648"/>
                  </a:lnTo>
                  <a:lnTo>
                    <a:pt x="384" y="648"/>
                  </a:lnTo>
                  <a:lnTo>
                    <a:pt x="384" y="672"/>
                  </a:lnTo>
                  <a:lnTo>
                    <a:pt x="390" y="684"/>
                  </a:lnTo>
                  <a:lnTo>
                    <a:pt x="402" y="690"/>
                  </a:lnTo>
                  <a:lnTo>
                    <a:pt x="408" y="702"/>
                  </a:lnTo>
                  <a:lnTo>
                    <a:pt x="408" y="708"/>
                  </a:lnTo>
                  <a:lnTo>
                    <a:pt x="402" y="720"/>
                  </a:lnTo>
                  <a:lnTo>
                    <a:pt x="372" y="750"/>
                  </a:lnTo>
                  <a:lnTo>
                    <a:pt x="366" y="750"/>
                  </a:lnTo>
                  <a:lnTo>
                    <a:pt x="390" y="762"/>
                  </a:lnTo>
                  <a:lnTo>
                    <a:pt x="402" y="774"/>
                  </a:lnTo>
                  <a:lnTo>
                    <a:pt x="414" y="774"/>
                  </a:lnTo>
                  <a:lnTo>
                    <a:pt x="414" y="798"/>
                  </a:lnTo>
                  <a:lnTo>
                    <a:pt x="420" y="804"/>
                  </a:lnTo>
                  <a:lnTo>
                    <a:pt x="420" y="822"/>
                  </a:lnTo>
                  <a:lnTo>
                    <a:pt x="426" y="828"/>
                  </a:lnTo>
                  <a:lnTo>
                    <a:pt x="426" y="846"/>
                  </a:lnTo>
                  <a:lnTo>
                    <a:pt x="432" y="858"/>
                  </a:lnTo>
                  <a:lnTo>
                    <a:pt x="432" y="876"/>
                  </a:lnTo>
                  <a:lnTo>
                    <a:pt x="444" y="888"/>
                  </a:lnTo>
                  <a:lnTo>
                    <a:pt x="450" y="900"/>
                  </a:lnTo>
                  <a:lnTo>
                    <a:pt x="450" y="906"/>
                  </a:lnTo>
                  <a:lnTo>
                    <a:pt x="462" y="918"/>
                  </a:lnTo>
                  <a:lnTo>
                    <a:pt x="468" y="918"/>
                  </a:lnTo>
                  <a:lnTo>
                    <a:pt x="480" y="924"/>
                  </a:lnTo>
                  <a:lnTo>
                    <a:pt x="486" y="924"/>
                  </a:lnTo>
                  <a:lnTo>
                    <a:pt x="498" y="918"/>
                  </a:lnTo>
                  <a:lnTo>
                    <a:pt x="504" y="912"/>
                  </a:lnTo>
                  <a:lnTo>
                    <a:pt x="516" y="906"/>
                  </a:lnTo>
                  <a:lnTo>
                    <a:pt x="522" y="900"/>
                  </a:lnTo>
                  <a:lnTo>
                    <a:pt x="528" y="906"/>
                  </a:lnTo>
                  <a:lnTo>
                    <a:pt x="528" y="930"/>
                  </a:lnTo>
                  <a:lnTo>
                    <a:pt x="534" y="930"/>
                  </a:lnTo>
                  <a:lnTo>
                    <a:pt x="546" y="918"/>
                  </a:lnTo>
                  <a:lnTo>
                    <a:pt x="558" y="894"/>
                  </a:lnTo>
                  <a:lnTo>
                    <a:pt x="570" y="882"/>
                  </a:lnTo>
                  <a:lnTo>
                    <a:pt x="588" y="882"/>
                  </a:lnTo>
                  <a:lnTo>
                    <a:pt x="594" y="876"/>
                  </a:lnTo>
                  <a:lnTo>
                    <a:pt x="630" y="858"/>
                  </a:lnTo>
                  <a:lnTo>
                    <a:pt x="636" y="846"/>
                  </a:lnTo>
                  <a:lnTo>
                    <a:pt x="636" y="816"/>
                  </a:lnTo>
                  <a:lnTo>
                    <a:pt x="678" y="816"/>
                  </a:lnTo>
                  <a:lnTo>
                    <a:pt x="684" y="810"/>
                  </a:lnTo>
                  <a:lnTo>
                    <a:pt x="690" y="798"/>
                  </a:lnTo>
                  <a:lnTo>
                    <a:pt x="690" y="792"/>
                  </a:lnTo>
                  <a:lnTo>
                    <a:pt x="684" y="786"/>
                  </a:lnTo>
                  <a:lnTo>
                    <a:pt x="636" y="780"/>
                  </a:lnTo>
                  <a:lnTo>
                    <a:pt x="636" y="750"/>
                  </a:lnTo>
                  <a:lnTo>
                    <a:pt x="630" y="738"/>
                  </a:lnTo>
                  <a:lnTo>
                    <a:pt x="618" y="726"/>
                  </a:lnTo>
                  <a:lnTo>
                    <a:pt x="624" y="720"/>
                  </a:lnTo>
                  <a:lnTo>
                    <a:pt x="624" y="690"/>
                  </a:lnTo>
                  <a:lnTo>
                    <a:pt x="618" y="684"/>
                  </a:lnTo>
                  <a:lnTo>
                    <a:pt x="606" y="678"/>
                  </a:lnTo>
                  <a:lnTo>
                    <a:pt x="588" y="660"/>
                  </a:lnTo>
                  <a:lnTo>
                    <a:pt x="588" y="630"/>
                  </a:lnTo>
                  <a:lnTo>
                    <a:pt x="594" y="636"/>
                  </a:lnTo>
                  <a:lnTo>
                    <a:pt x="594" y="642"/>
                  </a:lnTo>
                  <a:lnTo>
                    <a:pt x="636" y="642"/>
                  </a:lnTo>
                  <a:lnTo>
                    <a:pt x="642" y="648"/>
                  </a:lnTo>
                  <a:lnTo>
                    <a:pt x="642" y="666"/>
                  </a:lnTo>
                  <a:lnTo>
                    <a:pt x="654" y="666"/>
                  </a:lnTo>
                  <a:lnTo>
                    <a:pt x="666" y="660"/>
                  </a:lnTo>
                  <a:lnTo>
                    <a:pt x="678" y="666"/>
                  </a:lnTo>
                  <a:lnTo>
                    <a:pt x="684" y="660"/>
                  </a:lnTo>
                  <a:lnTo>
                    <a:pt x="696" y="660"/>
                  </a:lnTo>
                  <a:lnTo>
                    <a:pt x="702" y="666"/>
                  </a:lnTo>
                  <a:lnTo>
                    <a:pt x="708" y="678"/>
                  </a:lnTo>
                  <a:lnTo>
                    <a:pt x="720" y="690"/>
                  </a:lnTo>
                  <a:lnTo>
                    <a:pt x="732" y="696"/>
                  </a:lnTo>
                  <a:lnTo>
                    <a:pt x="738" y="690"/>
                  </a:lnTo>
                  <a:lnTo>
                    <a:pt x="738" y="672"/>
                  </a:lnTo>
                  <a:lnTo>
                    <a:pt x="744" y="660"/>
                  </a:lnTo>
                  <a:lnTo>
                    <a:pt x="744" y="648"/>
                  </a:lnTo>
                  <a:lnTo>
                    <a:pt x="750" y="642"/>
                  </a:lnTo>
                  <a:lnTo>
                    <a:pt x="768" y="642"/>
                  </a:lnTo>
                  <a:lnTo>
                    <a:pt x="774" y="648"/>
                  </a:lnTo>
                  <a:lnTo>
                    <a:pt x="792" y="648"/>
                  </a:lnTo>
                  <a:lnTo>
                    <a:pt x="804" y="642"/>
                  </a:lnTo>
                  <a:lnTo>
                    <a:pt x="828" y="618"/>
                  </a:lnTo>
                  <a:lnTo>
                    <a:pt x="840" y="612"/>
                  </a:lnTo>
                  <a:lnTo>
                    <a:pt x="864" y="612"/>
                  </a:lnTo>
                  <a:lnTo>
                    <a:pt x="864" y="600"/>
                  </a:lnTo>
                  <a:lnTo>
                    <a:pt x="876" y="600"/>
                  </a:lnTo>
                  <a:lnTo>
                    <a:pt x="882" y="594"/>
                  </a:lnTo>
                  <a:lnTo>
                    <a:pt x="882" y="558"/>
                  </a:lnTo>
                  <a:lnTo>
                    <a:pt x="846" y="522"/>
                  </a:lnTo>
                  <a:lnTo>
                    <a:pt x="840" y="510"/>
                  </a:lnTo>
                  <a:lnTo>
                    <a:pt x="834" y="504"/>
                  </a:lnTo>
                  <a:lnTo>
                    <a:pt x="834" y="492"/>
                  </a:lnTo>
                  <a:lnTo>
                    <a:pt x="846" y="486"/>
                  </a:lnTo>
                  <a:lnTo>
                    <a:pt x="852" y="486"/>
                  </a:lnTo>
                  <a:lnTo>
                    <a:pt x="864" y="480"/>
                  </a:lnTo>
                  <a:lnTo>
                    <a:pt x="864" y="462"/>
                  </a:lnTo>
                  <a:lnTo>
                    <a:pt x="846" y="444"/>
                  </a:lnTo>
                  <a:lnTo>
                    <a:pt x="846" y="438"/>
                  </a:lnTo>
                  <a:lnTo>
                    <a:pt x="876" y="438"/>
                  </a:lnTo>
                  <a:lnTo>
                    <a:pt x="888" y="432"/>
                  </a:lnTo>
                  <a:lnTo>
                    <a:pt x="900" y="432"/>
                  </a:lnTo>
                  <a:lnTo>
                    <a:pt x="912" y="426"/>
                  </a:lnTo>
                  <a:lnTo>
                    <a:pt x="918" y="420"/>
                  </a:lnTo>
                  <a:lnTo>
                    <a:pt x="918" y="402"/>
                  </a:lnTo>
                  <a:lnTo>
                    <a:pt x="894" y="402"/>
                  </a:lnTo>
                  <a:lnTo>
                    <a:pt x="894" y="360"/>
                  </a:lnTo>
                  <a:lnTo>
                    <a:pt x="906" y="348"/>
                  </a:lnTo>
                  <a:lnTo>
                    <a:pt x="918" y="348"/>
                  </a:lnTo>
                  <a:lnTo>
                    <a:pt x="924" y="342"/>
                  </a:lnTo>
                  <a:lnTo>
                    <a:pt x="930" y="342"/>
                  </a:lnTo>
                  <a:lnTo>
                    <a:pt x="936" y="336"/>
                  </a:lnTo>
                  <a:lnTo>
                    <a:pt x="954" y="300"/>
                  </a:lnTo>
                  <a:lnTo>
                    <a:pt x="948" y="294"/>
                  </a:lnTo>
                  <a:lnTo>
                    <a:pt x="942" y="282"/>
                  </a:lnTo>
                  <a:lnTo>
                    <a:pt x="936" y="27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39" name="USA (Alaska)" descr="© INSCALE GmbH, 05.05.2010&#10;http://www.presentationload.com/">
              <a:extLst>
                <a:ext uri="{FF2B5EF4-FFF2-40B4-BE49-F238E27FC236}">
                  <a16:creationId xmlns:a16="http://schemas.microsoft.com/office/drawing/2014/main" id="{B713026A-7EA3-9E4C-B79B-5E7C878620D5}"/>
                </a:ext>
              </a:extLst>
            </p:cNvPr>
            <p:cNvSpPr>
              <a:spLocks noEditPoints="1"/>
            </p:cNvSpPr>
            <p:nvPr/>
          </p:nvSpPr>
          <p:spPr bwMode="gray">
            <a:xfrm>
              <a:off x="960890" y="1902486"/>
              <a:ext cx="1256527" cy="543536"/>
            </a:xfrm>
            <a:custGeom>
              <a:avLst/>
              <a:gdLst>
                <a:gd name="T0" fmla="*/ 2147483647 w 3072"/>
                <a:gd name="T1" fmla="*/ 2147483647 h 1332"/>
                <a:gd name="T2" fmla="*/ 2147483647 w 3072"/>
                <a:gd name="T3" fmla="*/ 2147483647 h 1332"/>
                <a:gd name="T4" fmla="*/ 2147483647 w 3072"/>
                <a:gd name="T5" fmla="*/ 2147483647 h 1332"/>
                <a:gd name="T6" fmla="*/ 2147483647 w 3072"/>
                <a:gd name="T7" fmla="*/ 2147483647 h 1332"/>
                <a:gd name="T8" fmla="*/ 2147483647 w 3072"/>
                <a:gd name="T9" fmla="*/ 2147483647 h 1332"/>
                <a:gd name="T10" fmla="*/ 2147483647 w 3072"/>
                <a:gd name="T11" fmla="*/ 2147483647 h 1332"/>
                <a:gd name="T12" fmla="*/ 2147483647 w 3072"/>
                <a:gd name="T13" fmla="*/ 2147483647 h 1332"/>
                <a:gd name="T14" fmla="*/ 2147483647 w 3072"/>
                <a:gd name="T15" fmla="*/ 2147483647 h 1332"/>
                <a:gd name="T16" fmla="*/ 2147483647 w 3072"/>
                <a:gd name="T17" fmla="*/ 2147483647 h 1332"/>
                <a:gd name="T18" fmla="*/ 2147483647 w 3072"/>
                <a:gd name="T19" fmla="*/ 2147483647 h 1332"/>
                <a:gd name="T20" fmla="*/ 2147483647 w 3072"/>
                <a:gd name="T21" fmla="*/ 2147483647 h 1332"/>
                <a:gd name="T22" fmla="*/ 2147483647 w 3072"/>
                <a:gd name="T23" fmla="*/ 0 h 1332"/>
                <a:gd name="T24" fmla="*/ 2147483647 w 3072"/>
                <a:gd name="T25" fmla="*/ 2147483647 h 1332"/>
                <a:gd name="T26" fmla="*/ 2147483647 w 3072"/>
                <a:gd name="T27" fmla="*/ 2147483647 h 1332"/>
                <a:gd name="T28" fmla="*/ 2147483647 w 3072"/>
                <a:gd name="T29" fmla="*/ 2147483647 h 1332"/>
                <a:gd name="T30" fmla="*/ 2147483647 w 3072"/>
                <a:gd name="T31" fmla="*/ 2147483647 h 1332"/>
                <a:gd name="T32" fmla="*/ 2147483647 w 3072"/>
                <a:gd name="T33" fmla="*/ 2147483647 h 1332"/>
                <a:gd name="T34" fmla="*/ 2147483647 w 3072"/>
                <a:gd name="T35" fmla="*/ 2147483647 h 1332"/>
                <a:gd name="T36" fmla="*/ 2147483647 w 3072"/>
                <a:gd name="T37" fmla="*/ 2147483647 h 1332"/>
                <a:gd name="T38" fmla="*/ 2147483647 w 3072"/>
                <a:gd name="T39" fmla="*/ 2147483647 h 1332"/>
                <a:gd name="T40" fmla="*/ 2147483647 w 3072"/>
                <a:gd name="T41" fmla="*/ 2147483647 h 1332"/>
                <a:gd name="T42" fmla="*/ 2147483647 w 3072"/>
                <a:gd name="T43" fmla="*/ 2147483647 h 1332"/>
                <a:gd name="T44" fmla="*/ 2147483647 w 3072"/>
                <a:gd name="T45" fmla="*/ 2147483647 h 1332"/>
                <a:gd name="T46" fmla="*/ 2147483647 w 3072"/>
                <a:gd name="T47" fmla="*/ 2147483647 h 1332"/>
                <a:gd name="T48" fmla="*/ 2147483647 w 3072"/>
                <a:gd name="T49" fmla="*/ 2147483647 h 1332"/>
                <a:gd name="T50" fmla="*/ 2147483647 w 3072"/>
                <a:gd name="T51" fmla="*/ 2147483647 h 1332"/>
                <a:gd name="T52" fmla="*/ 2147483647 w 3072"/>
                <a:gd name="T53" fmla="*/ 2147483647 h 1332"/>
                <a:gd name="T54" fmla="*/ 2147483647 w 3072"/>
                <a:gd name="T55" fmla="*/ 2147483647 h 1332"/>
                <a:gd name="T56" fmla="*/ 2147483647 w 3072"/>
                <a:gd name="T57" fmla="*/ 2147483647 h 1332"/>
                <a:gd name="T58" fmla="*/ 2147483647 w 3072"/>
                <a:gd name="T59" fmla="*/ 2147483647 h 1332"/>
                <a:gd name="T60" fmla="*/ 2147483647 w 3072"/>
                <a:gd name="T61" fmla="*/ 2147483647 h 1332"/>
                <a:gd name="T62" fmla="*/ 2147483647 w 3072"/>
                <a:gd name="T63" fmla="*/ 2147483647 h 1332"/>
                <a:gd name="T64" fmla="*/ 2147483647 w 3072"/>
                <a:gd name="T65" fmla="*/ 2147483647 h 1332"/>
                <a:gd name="T66" fmla="*/ 2147483647 w 3072"/>
                <a:gd name="T67" fmla="*/ 2147483647 h 1332"/>
                <a:gd name="T68" fmla="*/ 2147483647 w 3072"/>
                <a:gd name="T69" fmla="*/ 2147483647 h 1332"/>
                <a:gd name="T70" fmla="*/ 2147483647 w 3072"/>
                <a:gd name="T71" fmla="*/ 2147483647 h 1332"/>
                <a:gd name="T72" fmla="*/ 2147483647 w 3072"/>
                <a:gd name="T73" fmla="*/ 2147483647 h 1332"/>
                <a:gd name="T74" fmla="*/ 2147483647 w 3072"/>
                <a:gd name="T75" fmla="*/ 2147483647 h 1332"/>
                <a:gd name="T76" fmla="*/ 2147483647 w 3072"/>
                <a:gd name="T77" fmla="*/ 2147483647 h 1332"/>
                <a:gd name="T78" fmla="*/ 2147483647 w 3072"/>
                <a:gd name="T79" fmla="*/ 2147483647 h 1332"/>
                <a:gd name="T80" fmla="*/ 2147483647 w 3072"/>
                <a:gd name="T81" fmla="*/ 2147483647 h 1332"/>
                <a:gd name="T82" fmla="*/ 2147483647 w 3072"/>
                <a:gd name="T83" fmla="*/ 2147483647 h 1332"/>
                <a:gd name="T84" fmla="*/ 2147483647 w 3072"/>
                <a:gd name="T85" fmla="*/ 2147483647 h 1332"/>
                <a:gd name="T86" fmla="*/ 2147483647 w 3072"/>
                <a:gd name="T87" fmla="*/ 2147483647 h 1332"/>
                <a:gd name="T88" fmla="*/ 2147483647 w 3072"/>
                <a:gd name="T89" fmla="*/ 2147483647 h 1332"/>
                <a:gd name="T90" fmla="*/ 2147483647 w 3072"/>
                <a:gd name="T91" fmla="*/ 2147483647 h 1332"/>
                <a:gd name="T92" fmla="*/ 2147483647 w 3072"/>
                <a:gd name="T93" fmla="*/ 2147483647 h 1332"/>
                <a:gd name="T94" fmla="*/ 2147483647 w 3072"/>
                <a:gd name="T95" fmla="*/ 2147483647 h 1332"/>
                <a:gd name="T96" fmla="*/ 2147483647 w 3072"/>
                <a:gd name="T97" fmla="*/ 2147483647 h 1332"/>
                <a:gd name="T98" fmla="*/ 2147483647 w 3072"/>
                <a:gd name="T99" fmla="*/ 2147483647 h 1332"/>
                <a:gd name="T100" fmla="*/ 2147483647 w 3072"/>
                <a:gd name="T101" fmla="*/ 2147483647 h 1332"/>
                <a:gd name="T102" fmla="*/ 2147483647 w 3072"/>
                <a:gd name="T103" fmla="*/ 2147483647 h 1332"/>
                <a:gd name="T104" fmla="*/ 2147483647 w 3072"/>
                <a:gd name="T105" fmla="*/ 2147483647 h 1332"/>
                <a:gd name="T106" fmla="*/ 2147483647 w 3072"/>
                <a:gd name="T107" fmla="*/ 2147483647 h 1332"/>
                <a:gd name="T108" fmla="*/ 2147483647 w 3072"/>
                <a:gd name="T109" fmla="*/ 2147483647 h 1332"/>
                <a:gd name="T110" fmla="*/ 2147483647 w 3072"/>
                <a:gd name="T111" fmla="*/ 2147483647 h 1332"/>
                <a:gd name="T112" fmla="*/ 2147483647 w 3072"/>
                <a:gd name="T113" fmla="*/ 2147483647 h 1332"/>
                <a:gd name="T114" fmla="*/ 2147483647 w 3072"/>
                <a:gd name="T115" fmla="*/ 2147483647 h 1332"/>
                <a:gd name="T116" fmla="*/ 2147483647 w 3072"/>
                <a:gd name="T117" fmla="*/ 2147483647 h 1332"/>
                <a:gd name="T118" fmla="*/ 2147483647 w 3072"/>
                <a:gd name="T119" fmla="*/ 2147483647 h 1332"/>
                <a:gd name="T120" fmla="*/ 2147483647 w 3072"/>
                <a:gd name="T121" fmla="*/ 2147483647 h 133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072"/>
                <a:gd name="T184" fmla="*/ 0 h 1332"/>
                <a:gd name="T185" fmla="*/ 3072 w 3072"/>
                <a:gd name="T186" fmla="*/ 1332 h 133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072" h="1332">
                  <a:moveTo>
                    <a:pt x="2454" y="930"/>
                  </a:moveTo>
                  <a:lnTo>
                    <a:pt x="2418" y="966"/>
                  </a:lnTo>
                  <a:lnTo>
                    <a:pt x="2400" y="1002"/>
                  </a:lnTo>
                  <a:lnTo>
                    <a:pt x="2412" y="1002"/>
                  </a:lnTo>
                  <a:lnTo>
                    <a:pt x="2448" y="984"/>
                  </a:lnTo>
                  <a:lnTo>
                    <a:pt x="2460" y="972"/>
                  </a:lnTo>
                  <a:lnTo>
                    <a:pt x="2460" y="954"/>
                  </a:lnTo>
                  <a:lnTo>
                    <a:pt x="2472" y="942"/>
                  </a:lnTo>
                  <a:lnTo>
                    <a:pt x="2460" y="930"/>
                  </a:lnTo>
                  <a:lnTo>
                    <a:pt x="2454" y="930"/>
                  </a:lnTo>
                  <a:close/>
                  <a:moveTo>
                    <a:pt x="2400" y="930"/>
                  </a:moveTo>
                  <a:lnTo>
                    <a:pt x="2388" y="930"/>
                  </a:lnTo>
                  <a:lnTo>
                    <a:pt x="2376" y="936"/>
                  </a:lnTo>
                  <a:lnTo>
                    <a:pt x="2364" y="948"/>
                  </a:lnTo>
                  <a:lnTo>
                    <a:pt x="2364" y="954"/>
                  </a:lnTo>
                  <a:lnTo>
                    <a:pt x="2370" y="966"/>
                  </a:lnTo>
                  <a:lnTo>
                    <a:pt x="2376" y="972"/>
                  </a:lnTo>
                  <a:lnTo>
                    <a:pt x="2406" y="972"/>
                  </a:lnTo>
                  <a:lnTo>
                    <a:pt x="2412" y="960"/>
                  </a:lnTo>
                  <a:lnTo>
                    <a:pt x="2418" y="954"/>
                  </a:lnTo>
                  <a:lnTo>
                    <a:pt x="2418" y="942"/>
                  </a:lnTo>
                  <a:lnTo>
                    <a:pt x="2406" y="936"/>
                  </a:lnTo>
                  <a:lnTo>
                    <a:pt x="2400" y="930"/>
                  </a:lnTo>
                  <a:close/>
                  <a:moveTo>
                    <a:pt x="2316" y="1188"/>
                  </a:moveTo>
                  <a:lnTo>
                    <a:pt x="2328" y="1188"/>
                  </a:lnTo>
                  <a:lnTo>
                    <a:pt x="2340" y="1152"/>
                  </a:lnTo>
                  <a:lnTo>
                    <a:pt x="2322" y="1158"/>
                  </a:lnTo>
                  <a:lnTo>
                    <a:pt x="2316" y="1188"/>
                  </a:lnTo>
                  <a:close/>
                  <a:moveTo>
                    <a:pt x="2388" y="1074"/>
                  </a:moveTo>
                  <a:lnTo>
                    <a:pt x="2370" y="1086"/>
                  </a:lnTo>
                  <a:lnTo>
                    <a:pt x="2382" y="1098"/>
                  </a:lnTo>
                  <a:lnTo>
                    <a:pt x="2388" y="1098"/>
                  </a:lnTo>
                  <a:lnTo>
                    <a:pt x="2382" y="1104"/>
                  </a:lnTo>
                  <a:lnTo>
                    <a:pt x="2376" y="1104"/>
                  </a:lnTo>
                  <a:lnTo>
                    <a:pt x="2364" y="1116"/>
                  </a:lnTo>
                  <a:lnTo>
                    <a:pt x="2358" y="1116"/>
                  </a:lnTo>
                  <a:lnTo>
                    <a:pt x="2352" y="1122"/>
                  </a:lnTo>
                  <a:lnTo>
                    <a:pt x="2352" y="1152"/>
                  </a:lnTo>
                  <a:lnTo>
                    <a:pt x="2358" y="1164"/>
                  </a:lnTo>
                  <a:lnTo>
                    <a:pt x="2358" y="1188"/>
                  </a:lnTo>
                  <a:lnTo>
                    <a:pt x="2370" y="1182"/>
                  </a:lnTo>
                  <a:lnTo>
                    <a:pt x="2376" y="1170"/>
                  </a:lnTo>
                  <a:lnTo>
                    <a:pt x="2388" y="1164"/>
                  </a:lnTo>
                  <a:lnTo>
                    <a:pt x="2394" y="1158"/>
                  </a:lnTo>
                  <a:lnTo>
                    <a:pt x="2394" y="1146"/>
                  </a:lnTo>
                  <a:lnTo>
                    <a:pt x="2382" y="1134"/>
                  </a:lnTo>
                  <a:lnTo>
                    <a:pt x="2394" y="1134"/>
                  </a:lnTo>
                  <a:lnTo>
                    <a:pt x="2412" y="1116"/>
                  </a:lnTo>
                  <a:lnTo>
                    <a:pt x="2412" y="1098"/>
                  </a:lnTo>
                  <a:lnTo>
                    <a:pt x="2388" y="1074"/>
                  </a:lnTo>
                  <a:close/>
                  <a:moveTo>
                    <a:pt x="2562" y="1080"/>
                  </a:moveTo>
                  <a:lnTo>
                    <a:pt x="2550" y="1080"/>
                  </a:lnTo>
                  <a:lnTo>
                    <a:pt x="2550" y="1074"/>
                  </a:lnTo>
                  <a:lnTo>
                    <a:pt x="2544" y="1068"/>
                  </a:lnTo>
                  <a:lnTo>
                    <a:pt x="2538" y="1068"/>
                  </a:lnTo>
                  <a:lnTo>
                    <a:pt x="2532" y="1062"/>
                  </a:lnTo>
                  <a:lnTo>
                    <a:pt x="2520" y="1056"/>
                  </a:lnTo>
                  <a:lnTo>
                    <a:pt x="2514" y="1050"/>
                  </a:lnTo>
                  <a:lnTo>
                    <a:pt x="2514" y="1044"/>
                  </a:lnTo>
                  <a:lnTo>
                    <a:pt x="2520" y="1032"/>
                  </a:lnTo>
                  <a:lnTo>
                    <a:pt x="2520" y="1020"/>
                  </a:lnTo>
                  <a:lnTo>
                    <a:pt x="2526" y="1008"/>
                  </a:lnTo>
                  <a:lnTo>
                    <a:pt x="2532" y="1002"/>
                  </a:lnTo>
                  <a:lnTo>
                    <a:pt x="2532" y="960"/>
                  </a:lnTo>
                  <a:lnTo>
                    <a:pt x="2550" y="924"/>
                  </a:lnTo>
                  <a:lnTo>
                    <a:pt x="2550" y="906"/>
                  </a:lnTo>
                  <a:lnTo>
                    <a:pt x="2544" y="894"/>
                  </a:lnTo>
                  <a:lnTo>
                    <a:pt x="2526" y="876"/>
                  </a:lnTo>
                  <a:lnTo>
                    <a:pt x="2538" y="864"/>
                  </a:lnTo>
                  <a:lnTo>
                    <a:pt x="2538" y="834"/>
                  </a:lnTo>
                  <a:lnTo>
                    <a:pt x="2544" y="828"/>
                  </a:lnTo>
                  <a:lnTo>
                    <a:pt x="2550" y="828"/>
                  </a:lnTo>
                  <a:lnTo>
                    <a:pt x="2556" y="822"/>
                  </a:lnTo>
                  <a:lnTo>
                    <a:pt x="2550" y="816"/>
                  </a:lnTo>
                  <a:lnTo>
                    <a:pt x="2532" y="810"/>
                  </a:lnTo>
                  <a:lnTo>
                    <a:pt x="2520" y="810"/>
                  </a:lnTo>
                  <a:lnTo>
                    <a:pt x="2502" y="816"/>
                  </a:lnTo>
                  <a:lnTo>
                    <a:pt x="2490" y="816"/>
                  </a:lnTo>
                  <a:lnTo>
                    <a:pt x="2484" y="822"/>
                  </a:lnTo>
                  <a:lnTo>
                    <a:pt x="2478" y="822"/>
                  </a:lnTo>
                  <a:lnTo>
                    <a:pt x="2478" y="834"/>
                  </a:lnTo>
                  <a:lnTo>
                    <a:pt x="2460" y="834"/>
                  </a:lnTo>
                  <a:lnTo>
                    <a:pt x="2454" y="840"/>
                  </a:lnTo>
                  <a:lnTo>
                    <a:pt x="2442" y="846"/>
                  </a:lnTo>
                  <a:lnTo>
                    <a:pt x="2430" y="846"/>
                  </a:lnTo>
                  <a:lnTo>
                    <a:pt x="2418" y="852"/>
                  </a:lnTo>
                  <a:lnTo>
                    <a:pt x="2406" y="852"/>
                  </a:lnTo>
                  <a:lnTo>
                    <a:pt x="2400" y="858"/>
                  </a:lnTo>
                  <a:lnTo>
                    <a:pt x="2394" y="858"/>
                  </a:lnTo>
                  <a:lnTo>
                    <a:pt x="2388" y="864"/>
                  </a:lnTo>
                  <a:lnTo>
                    <a:pt x="2376" y="870"/>
                  </a:lnTo>
                  <a:lnTo>
                    <a:pt x="2370" y="876"/>
                  </a:lnTo>
                  <a:lnTo>
                    <a:pt x="2364" y="876"/>
                  </a:lnTo>
                  <a:lnTo>
                    <a:pt x="2364" y="864"/>
                  </a:lnTo>
                  <a:lnTo>
                    <a:pt x="2382" y="846"/>
                  </a:lnTo>
                  <a:lnTo>
                    <a:pt x="2376" y="840"/>
                  </a:lnTo>
                  <a:lnTo>
                    <a:pt x="2364" y="834"/>
                  </a:lnTo>
                  <a:lnTo>
                    <a:pt x="2358" y="828"/>
                  </a:lnTo>
                  <a:lnTo>
                    <a:pt x="2358" y="810"/>
                  </a:lnTo>
                  <a:lnTo>
                    <a:pt x="2352" y="798"/>
                  </a:lnTo>
                  <a:lnTo>
                    <a:pt x="2352" y="792"/>
                  </a:lnTo>
                  <a:lnTo>
                    <a:pt x="2376" y="768"/>
                  </a:lnTo>
                  <a:lnTo>
                    <a:pt x="2340" y="768"/>
                  </a:lnTo>
                  <a:lnTo>
                    <a:pt x="2328" y="780"/>
                  </a:lnTo>
                  <a:lnTo>
                    <a:pt x="2274" y="780"/>
                  </a:lnTo>
                  <a:lnTo>
                    <a:pt x="2274" y="768"/>
                  </a:lnTo>
                  <a:lnTo>
                    <a:pt x="2280" y="756"/>
                  </a:lnTo>
                  <a:lnTo>
                    <a:pt x="2292" y="750"/>
                  </a:lnTo>
                  <a:lnTo>
                    <a:pt x="2298" y="744"/>
                  </a:lnTo>
                  <a:lnTo>
                    <a:pt x="3072" y="108"/>
                  </a:lnTo>
                  <a:lnTo>
                    <a:pt x="3054" y="108"/>
                  </a:lnTo>
                  <a:lnTo>
                    <a:pt x="3054" y="102"/>
                  </a:lnTo>
                  <a:lnTo>
                    <a:pt x="3048" y="90"/>
                  </a:lnTo>
                  <a:lnTo>
                    <a:pt x="3036" y="84"/>
                  </a:lnTo>
                  <a:lnTo>
                    <a:pt x="3030" y="78"/>
                  </a:lnTo>
                  <a:lnTo>
                    <a:pt x="3012" y="78"/>
                  </a:lnTo>
                  <a:lnTo>
                    <a:pt x="2988" y="84"/>
                  </a:lnTo>
                  <a:lnTo>
                    <a:pt x="2964" y="84"/>
                  </a:lnTo>
                  <a:lnTo>
                    <a:pt x="2928" y="96"/>
                  </a:lnTo>
                  <a:lnTo>
                    <a:pt x="2916" y="96"/>
                  </a:lnTo>
                  <a:lnTo>
                    <a:pt x="2892" y="84"/>
                  </a:lnTo>
                  <a:lnTo>
                    <a:pt x="2886" y="78"/>
                  </a:lnTo>
                  <a:lnTo>
                    <a:pt x="2874" y="72"/>
                  </a:lnTo>
                  <a:lnTo>
                    <a:pt x="2784" y="72"/>
                  </a:lnTo>
                  <a:lnTo>
                    <a:pt x="2772" y="66"/>
                  </a:lnTo>
                  <a:lnTo>
                    <a:pt x="2766" y="60"/>
                  </a:lnTo>
                  <a:lnTo>
                    <a:pt x="2748" y="60"/>
                  </a:lnTo>
                  <a:lnTo>
                    <a:pt x="2736" y="54"/>
                  </a:lnTo>
                  <a:lnTo>
                    <a:pt x="2598" y="54"/>
                  </a:lnTo>
                  <a:lnTo>
                    <a:pt x="2598" y="42"/>
                  </a:lnTo>
                  <a:lnTo>
                    <a:pt x="2604" y="36"/>
                  </a:lnTo>
                  <a:lnTo>
                    <a:pt x="2592" y="36"/>
                  </a:lnTo>
                  <a:lnTo>
                    <a:pt x="2574" y="30"/>
                  </a:lnTo>
                  <a:lnTo>
                    <a:pt x="2562" y="30"/>
                  </a:lnTo>
                  <a:lnTo>
                    <a:pt x="2550" y="24"/>
                  </a:lnTo>
                  <a:lnTo>
                    <a:pt x="2532" y="24"/>
                  </a:lnTo>
                  <a:lnTo>
                    <a:pt x="2520" y="30"/>
                  </a:lnTo>
                  <a:lnTo>
                    <a:pt x="2496" y="30"/>
                  </a:lnTo>
                  <a:lnTo>
                    <a:pt x="2490" y="36"/>
                  </a:lnTo>
                  <a:lnTo>
                    <a:pt x="2484" y="36"/>
                  </a:lnTo>
                  <a:lnTo>
                    <a:pt x="2514" y="0"/>
                  </a:lnTo>
                  <a:lnTo>
                    <a:pt x="2430" y="36"/>
                  </a:lnTo>
                  <a:lnTo>
                    <a:pt x="2460" y="0"/>
                  </a:lnTo>
                  <a:lnTo>
                    <a:pt x="2430" y="0"/>
                  </a:lnTo>
                  <a:lnTo>
                    <a:pt x="2418" y="6"/>
                  </a:lnTo>
                  <a:lnTo>
                    <a:pt x="2412" y="12"/>
                  </a:lnTo>
                  <a:lnTo>
                    <a:pt x="2358" y="30"/>
                  </a:lnTo>
                  <a:lnTo>
                    <a:pt x="2232" y="30"/>
                  </a:lnTo>
                  <a:lnTo>
                    <a:pt x="2214" y="36"/>
                  </a:lnTo>
                  <a:lnTo>
                    <a:pt x="2208" y="42"/>
                  </a:lnTo>
                  <a:lnTo>
                    <a:pt x="2184" y="54"/>
                  </a:lnTo>
                  <a:lnTo>
                    <a:pt x="2172" y="54"/>
                  </a:lnTo>
                  <a:lnTo>
                    <a:pt x="2166" y="60"/>
                  </a:lnTo>
                  <a:lnTo>
                    <a:pt x="2046" y="60"/>
                  </a:lnTo>
                  <a:lnTo>
                    <a:pt x="2004" y="72"/>
                  </a:lnTo>
                  <a:lnTo>
                    <a:pt x="1956" y="102"/>
                  </a:lnTo>
                  <a:lnTo>
                    <a:pt x="1902" y="132"/>
                  </a:lnTo>
                  <a:lnTo>
                    <a:pt x="1854" y="144"/>
                  </a:lnTo>
                  <a:lnTo>
                    <a:pt x="1758" y="156"/>
                  </a:lnTo>
                  <a:lnTo>
                    <a:pt x="1722" y="162"/>
                  </a:lnTo>
                  <a:lnTo>
                    <a:pt x="1704" y="162"/>
                  </a:lnTo>
                  <a:lnTo>
                    <a:pt x="1698" y="168"/>
                  </a:lnTo>
                  <a:lnTo>
                    <a:pt x="1644" y="186"/>
                  </a:lnTo>
                  <a:lnTo>
                    <a:pt x="1632" y="192"/>
                  </a:lnTo>
                  <a:lnTo>
                    <a:pt x="1620" y="192"/>
                  </a:lnTo>
                  <a:lnTo>
                    <a:pt x="1620" y="198"/>
                  </a:lnTo>
                  <a:lnTo>
                    <a:pt x="1626" y="204"/>
                  </a:lnTo>
                  <a:lnTo>
                    <a:pt x="1638" y="210"/>
                  </a:lnTo>
                  <a:lnTo>
                    <a:pt x="1650" y="222"/>
                  </a:lnTo>
                  <a:lnTo>
                    <a:pt x="1656" y="222"/>
                  </a:lnTo>
                  <a:lnTo>
                    <a:pt x="1662" y="234"/>
                  </a:lnTo>
                  <a:lnTo>
                    <a:pt x="1662" y="240"/>
                  </a:lnTo>
                  <a:lnTo>
                    <a:pt x="1668" y="252"/>
                  </a:lnTo>
                  <a:lnTo>
                    <a:pt x="1668" y="264"/>
                  </a:lnTo>
                  <a:lnTo>
                    <a:pt x="1662" y="264"/>
                  </a:lnTo>
                  <a:lnTo>
                    <a:pt x="1650" y="270"/>
                  </a:lnTo>
                  <a:lnTo>
                    <a:pt x="1644" y="282"/>
                  </a:lnTo>
                  <a:lnTo>
                    <a:pt x="1734" y="282"/>
                  </a:lnTo>
                  <a:lnTo>
                    <a:pt x="1704" y="318"/>
                  </a:lnTo>
                  <a:lnTo>
                    <a:pt x="1770" y="318"/>
                  </a:lnTo>
                  <a:lnTo>
                    <a:pt x="1764" y="336"/>
                  </a:lnTo>
                  <a:lnTo>
                    <a:pt x="1710" y="336"/>
                  </a:lnTo>
                  <a:lnTo>
                    <a:pt x="1698" y="348"/>
                  </a:lnTo>
                  <a:lnTo>
                    <a:pt x="1632" y="348"/>
                  </a:lnTo>
                  <a:lnTo>
                    <a:pt x="1614" y="354"/>
                  </a:lnTo>
                  <a:lnTo>
                    <a:pt x="1560" y="354"/>
                  </a:lnTo>
                  <a:lnTo>
                    <a:pt x="1554" y="348"/>
                  </a:lnTo>
                  <a:lnTo>
                    <a:pt x="1548" y="348"/>
                  </a:lnTo>
                  <a:lnTo>
                    <a:pt x="1554" y="342"/>
                  </a:lnTo>
                  <a:lnTo>
                    <a:pt x="1560" y="342"/>
                  </a:lnTo>
                  <a:lnTo>
                    <a:pt x="1572" y="330"/>
                  </a:lnTo>
                  <a:lnTo>
                    <a:pt x="1566" y="324"/>
                  </a:lnTo>
                  <a:lnTo>
                    <a:pt x="1458" y="324"/>
                  </a:lnTo>
                  <a:lnTo>
                    <a:pt x="1452" y="330"/>
                  </a:lnTo>
                  <a:lnTo>
                    <a:pt x="1452" y="348"/>
                  </a:lnTo>
                  <a:lnTo>
                    <a:pt x="1434" y="348"/>
                  </a:lnTo>
                  <a:lnTo>
                    <a:pt x="1422" y="354"/>
                  </a:lnTo>
                  <a:lnTo>
                    <a:pt x="1404" y="354"/>
                  </a:lnTo>
                  <a:lnTo>
                    <a:pt x="1386" y="360"/>
                  </a:lnTo>
                  <a:lnTo>
                    <a:pt x="1338" y="360"/>
                  </a:lnTo>
                  <a:lnTo>
                    <a:pt x="1308" y="366"/>
                  </a:lnTo>
                  <a:lnTo>
                    <a:pt x="1254" y="384"/>
                  </a:lnTo>
                  <a:lnTo>
                    <a:pt x="1254" y="390"/>
                  </a:lnTo>
                  <a:lnTo>
                    <a:pt x="1272" y="396"/>
                  </a:lnTo>
                  <a:lnTo>
                    <a:pt x="1284" y="402"/>
                  </a:lnTo>
                  <a:lnTo>
                    <a:pt x="1314" y="402"/>
                  </a:lnTo>
                  <a:lnTo>
                    <a:pt x="1272" y="420"/>
                  </a:lnTo>
                  <a:lnTo>
                    <a:pt x="1260" y="462"/>
                  </a:lnTo>
                  <a:lnTo>
                    <a:pt x="1272" y="462"/>
                  </a:lnTo>
                  <a:lnTo>
                    <a:pt x="1290" y="468"/>
                  </a:lnTo>
                  <a:lnTo>
                    <a:pt x="1338" y="468"/>
                  </a:lnTo>
                  <a:lnTo>
                    <a:pt x="1350" y="462"/>
                  </a:lnTo>
                  <a:lnTo>
                    <a:pt x="1362" y="462"/>
                  </a:lnTo>
                  <a:lnTo>
                    <a:pt x="1410" y="474"/>
                  </a:lnTo>
                  <a:lnTo>
                    <a:pt x="1422" y="456"/>
                  </a:lnTo>
                  <a:lnTo>
                    <a:pt x="1434" y="474"/>
                  </a:lnTo>
                  <a:lnTo>
                    <a:pt x="1446" y="468"/>
                  </a:lnTo>
                  <a:lnTo>
                    <a:pt x="1452" y="462"/>
                  </a:lnTo>
                  <a:lnTo>
                    <a:pt x="1476" y="450"/>
                  </a:lnTo>
                  <a:lnTo>
                    <a:pt x="1482" y="444"/>
                  </a:lnTo>
                  <a:lnTo>
                    <a:pt x="1494" y="444"/>
                  </a:lnTo>
                  <a:lnTo>
                    <a:pt x="1506" y="450"/>
                  </a:lnTo>
                  <a:lnTo>
                    <a:pt x="1524" y="450"/>
                  </a:lnTo>
                  <a:lnTo>
                    <a:pt x="1536" y="444"/>
                  </a:lnTo>
                  <a:lnTo>
                    <a:pt x="1542" y="438"/>
                  </a:lnTo>
                  <a:lnTo>
                    <a:pt x="1554" y="432"/>
                  </a:lnTo>
                  <a:lnTo>
                    <a:pt x="1560" y="432"/>
                  </a:lnTo>
                  <a:lnTo>
                    <a:pt x="1566" y="426"/>
                  </a:lnTo>
                  <a:lnTo>
                    <a:pt x="1566" y="450"/>
                  </a:lnTo>
                  <a:lnTo>
                    <a:pt x="1560" y="462"/>
                  </a:lnTo>
                  <a:lnTo>
                    <a:pt x="1554" y="468"/>
                  </a:lnTo>
                  <a:lnTo>
                    <a:pt x="1500" y="468"/>
                  </a:lnTo>
                  <a:lnTo>
                    <a:pt x="1506" y="498"/>
                  </a:lnTo>
                  <a:lnTo>
                    <a:pt x="1494" y="504"/>
                  </a:lnTo>
                  <a:lnTo>
                    <a:pt x="1488" y="516"/>
                  </a:lnTo>
                  <a:lnTo>
                    <a:pt x="1476" y="522"/>
                  </a:lnTo>
                  <a:lnTo>
                    <a:pt x="1464" y="534"/>
                  </a:lnTo>
                  <a:lnTo>
                    <a:pt x="1446" y="540"/>
                  </a:lnTo>
                  <a:lnTo>
                    <a:pt x="1380" y="540"/>
                  </a:lnTo>
                  <a:lnTo>
                    <a:pt x="1362" y="522"/>
                  </a:lnTo>
                  <a:lnTo>
                    <a:pt x="1344" y="534"/>
                  </a:lnTo>
                  <a:lnTo>
                    <a:pt x="1344" y="546"/>
                  </a:lnTo>
                  <a:lnTo>
                    <a:pt x="1338" y="546"/>
                  </a:lnTo>
                  <a:lnTo>
                    <a:pt x="1332" y="552"/>
                  </a:lnTo>
                  <a:lnTo>
                    <a:pt x="1320" y="558"/>
                  </a:lnTo>
                  <a:lnTo>
                    <a:pt x="1302" y="564"/>
                  </a:lnTo>
                  <a:lnTo>
                    <a:pt x="1290" y="570"/>
                  </a:lnTo>
                  <a:lnTo>
                    <a:pt x="1266" y="570"/>
                  </a:lnTo>
                  <a:lnTo>
                    <a:pt x="1242" y="558"/>
                  </a:lnTo>
                  <a:lnTo>
                    <a:pt x="1236" y="558"/>
                  </a:lnTo>
                  <a:lnTo>
                    <a:pt x="1140" y="606"/>
                  </a:lnTo>
                  <a:lnTo>
                    <a:pt x="1122" y="624"/>
                  </a:lnTo>
                  <a:lnTo>
                    <a:pt x="1116" y="606"/>
                  </a:lnTo>
                  <a:lnTo>
                    <a:pt x="1080" y="624"/>
                  </a:lnTo>
                  <a:lnTo>
                    <a:pt x="1068" y="624"/>
                  </a:lnTo>
                  <a:lnTo>
                    <a:pt x="1044" y="636"/>
                  </a:lnTo>
                  <a:lnTo>
                    <a:pt x="1020" y="660"/>
                  </a:lnTo>
                  <a:lnTo>
                    <a:pt x="990" y="648"/>
                  </a:lnTo>
                  <a:lnTo>
                    <a:pt x="990" y="672"/>
                  </a:lnTo>
                  <a:lnTo>
                    <a:pt x="984" y="666"/>
                  </a:lnTo>
                  <a:lnTo>
                    <a:pt x="972" y="666"/>
                  </a:lnTo>
                  <a:lnTo>
                    <a:pt x="966" y="672"/>
                  </a:lnTo>
                  <a:lnTo>
                    <a:pt x="966" y="690"/>
                  </a:lnTo>
                  <a:lnTo>
                    <a:pt x="954" y="708"/>
                  </a:lnTo>
                  <a:lnTo>
                    <a:pt x="1014" y="684"/>
                  </a:lnTo>
                  <a:lnTo>
                    <a:pt x="990" y="702"/>
                  </a:lnTo>
                  <a:lnTo>
                    <a:pt x="990" y="714"/>
                  </a:lnTo>
                  <a:lnTo>
                    <a:pt x="972" y="726"/>
                  </a:lnTo>
                  <a:lnTo>
                    <a:pt x="1026" y="726"/>
                  </a:lnTo>
                  <a:lnTo>
                    <a:pt x="1032" y="732"/>
                  </a:lnTo>
                  <a:lnTo>
                    <a:pt x="1032" y="738"/>
                  </a:lnTo>
                  <a:lnTo>
                    <a:pt x="1020" y="744"/>
                  </a:lnTo>
                  <a:lnTo>
                    <a:pt x="984" y="744"/>
                  </a:lnTo>
                  <a:lnTo>
                    <a:pt x="960" y="750"/>
                  </a:lnTo>
                  <a:lnTo>
                    <a:pt x="972" y="738"/>
                  </a:lnTo>
                  <a:lnTo>
                    <a:pt x="960" y="732"/>
                  </a:lnTo>
                  <a:lnTo>
                    <a:pt x="954" y="732"/>
                  </a:lnTo>
                  <a:lnTo>
                    <a:pt x="948" y="738"/>
                  </a:lnTo>
                  <a:lnTo>
                    <a:pt x="936" y="744"/>
                  </a:lnTo>
                  <a:lnTo>
                    <a:pt x="930" y="750"/>
                  </a:lnTo>
                  <a:lnTo>
                    <a:pt x="924" y="750"/>
                  </a:lnTo>
                  <a:lnTo>
                    <a:pt x="918" y="756"/>
                  </a:lnTo>
                  <a:lnTo>
                    <a:pt x="924" y="756"/>
                  </a:lnTo>
                  <a:lnTo>
                    <a:pt x="930" y="762"/>
                  </a:lnTo>
                  <a:lnTo>
                    <a:pt x="930" y="768"/>
                  </a:lnTo>
                  <a:lnTo>
                    <a:pt x="924" y="774"/>
                  </a:lnTo>
                  <a:lnTo>
                    <a:pt x="924" y="780"/>
                  </a:lnTo>
                  <a:lnTo>
                    <a:pt x="918" y="792"/>
                  </a:lnTo>
                  <a:lnTo>
                    <a:pt x="918" y="804"/>
                  </a:lnTo>
                  <a:lnTo>
                    <a:pt x="990" y="804"/>
                  </a:lnTo>
                  <a:lnTo>
                    <a:pt x="1038" y="774"/>
                  </a:lnTo>
                  <a:lnTo>
                    <a:pt x="1104" y="750"/>
                  </a:lnTo>
                  <a:lnTo>
                    <a:pt x="1098" y="750"/>
                  </a:lnTo>
                  <a:lnTo>
                    <a:pt x="1092" y="756"/>
                  </a:lnTo>
                  <a:lnTo>
                    <a:pt x="1080" y="762"/>
                  </a:lnTo>
                  <a:lnTo>
                    <a:pt x="1062" y="768"/>
                  </a:lnTo>
                  <a:lnTo>
                    <a:pt x="1050" y="780"/>
                  </a:lnTo>
                  <a:lnTo>
                    <a:pt x="1038" y="786"/>
                  </a:lnTo>
                  <a:lnTo>
                    <a:pt x="1026" y="798"/>
                  </a:lnTo>
                  <a:lnTo>
                    <a:pt x="1026" y="816"/>
                  </a:lnTo>
                  <a:lnTo>
                    <a:pt x="1020" y="828"/>
                  </a:lnTo>
                  <a:lnTo>
                    <a:pt x="990" y="828"/>
                  </a:lnTo>
                  <a:lnTo>
                    <a:pt x="978" y="834"/>
                  </a:lnTo>
                  <a:lnTo>
                    <a:pt x="972" y="852"/>
                  </a:lnTo>
                  <a:lnTo>
                    <a:pt x="966" y="864"/>
                  </a:lnTo>
                  <a:lnTo>
                    <a:pt x="954" y="870"/>
                  </a:lnTo>
                  <a:lnTo>
                    <a:pt x="942" y="882"/>
                  </a:lnTo>
                  <a:lnTo>
                    <a:pt x="930" y="888"/>
                  </a:lnTo>
                  <a:lnTo>
                    <a:pt x="924" y="894"/>
                  </a:lnTo>
                  <a:lnTo>
                    <a:pt x="978" y="888"/>
                  </a:lnTo>
                  <a:lnTo>
                    <a:pt x="972" y="906"/>
                  </a:lnTo>
                  <a:lnTo>
                    <a:pt x="978" y="894"/>
                  </a:lnTo>
                  <a:lnTo>
                    <a:pt x="990" y="888"/>
                  </a:lnTo>
                  <a:lnTo>
                    <a:pt x="1002" y="876"/>
                  </a:lnTo>
                  <a:lnTo>
                    <a:pt x="1026" y="864"/>
                  </a:lnTo>
                  <a:lnTo>
                    <a:pt x="1038" y="864"/>
                  </a:lnTo>
                  <a:lnTo>
                    <a:pt x="1050" y="870"/>
                  </a:lnTo>
                  <a:lnTo>
                    <a:pt x="1056" y="870"/>
                  </a:lnTo>
                  <a:lnTo>
                    <a:pt x="1056" y="876"/>
                  </a:lnTo>
                  <a:lnTo>
                    <a:pt x="1050" y="876"/>
                  </a:lnTo>
                  <a:lnTo>
                    <a:pt x="1074" y="870"/>
                  </a:lnTo>
                  <a:lnTo>
                    <a:pt x="1068" y="876"/>
                  </a:lnTo>
                  <a:lnTo>
                    <a:pt x="1068" y="906"/>
                  </a:lnTo>
                  <a:lnTo>
                    <a:pt x="1074" y="912"/>
                  </a:lnTo>
                  <a:lnTo>
                    <a:pt x="1092" y="912"/>
                  </a:lnTo>
                  <a:lnTo>
                    <a:pt x="1098" y="900"/>
                  </a:lnTo>
                  <a:lnTo>
                    <a:pt x="1110" y="894"/>
                  </a:lnTo>
                  <a:lnTo>
                    <a:pt x="1116" y="888"/>
                  </a:lnTo>
                  <a:lnTo>
                    <a:pt x="1122" y="876"/>
                  </a:lnTo>
                  <a:lnTo>
                    <a:pt x="1164" y="858"/>
                  </a:lnTo>
                  <a:lnTo>
                    <a:pt x="1176" y="870"/>
                  </a:lnTo>
                  <a:lnTo>
                    <a:pt x="1146" y="870"/>
                  </a:lnTo>
                  <a:lnTo>
                    <a:pt x="1140" y="876"/>
                  </a:lnTo>
                  <a:lnTo>
                    <a:pt x="1140" y="882"/>
                  </a:lnTo>
                  <a:lnTo>
                    <a:pt x="1134" y="888"/>
                  </a:lnTo>
                  <a:lnTo>
                    <a:pt x="1134" y="894"/>
                  </a:lnTo>
                  <a:lnTo>
                    <a:pt x="1152" y="894"/>
                  </a:lnTo>
                  <a:lnTo>
                    <a:pt x="1164" y="888"/>
                  </a:lnTo>
                  <a:lnTo>
                    <a:pt x="1182" y="888"/>
                  </a:lnTo>
                  <a:lnTo>
                    <a:pt x="1200" y="882"/>
                  </a:lnTo>
                  <a:lnTo>
                    <a:pt x="1218" y="882"/>
                  </a:lnTo>
                  <a:lnTo>
                    <a:pt x="1224" y="876"/>
                  </a:lnTo>
                  <a:lnTo>
                    <a:pt x="1230" y="876"/>
                  </a:lnTo>
                  <a:lnTo>
                    <a:pt x="1272" y="858"/>
                  </a:lnTo>
                  <a:lnTo>
                    <a:pt x="1224" y="882"/>
                  </a:lnTo>
                  <a:lnTo>
                    <a:pt x="1224" y="894"/>
                  </a:lnTo>
                  <a:lnTo>
                    <a:pt x="1212" y="894"/>
                  </a:lnTo>
                  <a:lnTo>
                    <a:pt x="1200" y="900"/>
                  </a:lnTo>
                  <a:lnTo>
                    <a:pt x="1188" y="900"/>
                  </a:lnTo>
                  <a:lnTo>
                    <a:pt x="1176" y="906"/>
                  </a:lnTo>
                  <a:lnTo>
                    <a:pt x="1170" y="912"/>
                  </a:lnTo>
                  <a:lnTo>
                    <a:pt x="1158" y="918"/>
                  </a:lnTo>
                  <a:lnTo>
                    <a:pt x="1152" y="930"/>
                  </a:lnTo>
                  <a:lnTo>
                    <a:pt x="1122" y="930"/>
                  </a:lnTo>
                  <a:lnTo>
                    <a:pt x="1086" y="960"/>
                  </a:lnTo>
                  <a:lnTo>
                    <a:pt x="1086" y="978"/>
                  </a:lnTo>
                  <a:lnTo>
                    <a:pt x="1038" y="978"/>
                  </a:lnTo>
                  <a:lnTo>
                    <a:pt x="1032" y="984"/>
                  </a:lnTo>
                  <a:lnTo>
                    <a:pt x="1020" y="984"/>
                  </a:lnTo>
                  <a:lnTo>
                    <a:pt x="1002" y="990"/>
                  </a:lnTo>
                  <a:lnTo>
                    <a:pt x="990" y="996"/>
                  </a:lnTo>
                  <a:lnTo>
                    <a:pt x="978" y="996"/>
                  </a:lnTo>
                  <a:lnTo>
                    <a:pt x="966" y="1008"/>
                  </a:lnTo>
                  <a:lnTo>
                    <a:pt x="966" y="1020"/>
                  </a:lnTo>
                  <a:lnTo>
                    <a:pt x="960" y="1026"/>
                  </a:lnTo>
                  <a:lnTo>
                    <a:pt x="960" y="1038"/>
                  </a:lnTo>
                  <a:lnTo>
                    <a:pt x="876" y="1038"/>
                  </a:lnTo>
                  <a:lnTo>
                    <a:pt x="858" y="1044"/>
                  </a:lnTo>
                  <a:lnTo>
                    <a:pt x="828" y="1062"/>
                  </a:lnTo>
                  <a:lnTo>
                    <a:pt x="804" y="1080"/>
                  </a:lnTo>
                  <a:lnTo>
                    <a:pt x="780" y="1092"/>
                  </a:lnTo>
                  <a:lnTo>
                    <a:pt x="774" y="1098"/>
                  </a:lnTo>
                  <a:lnTo>
                    <a:pt x="750" y="1104"/>
                  </a:lnTo>
                  <a:lnTo>
                    <a:pt x="738" y="1122"/>
                  </a:lnTo>
                  <a:lnTo>
                    <a:pt x="732" y="1104"/>
                  </a:lnTo>
                  <a:lnTo>
                    <a:pt x="672" y="1104"/>
                  </a:lnTo>
                  <a:lnTo>
                    <a:pt x="648" y="1116"/>
                  </a:lnTo>
                  <a:lnTo>
                    <a:pt x="630" y="1122"/>
                  </a:lnTo>
                  <a:lnTo>
                    <a:pt x="624" y="1128"/>
                  </a:lnTo>
                  <a:lnTo>
                    <a:pt x="606" y="1128"/>
                  </a:lnTo>
                  <a:lnTo>
                    <a:pt x="606" y="1140"/>
                  </a:lnTo>
                  <a:lnTo>
                    <a:pt x="576" y="1146"/>
                  </a:lnTo>
                  <a:lnTo>
                    <a:pt x="564" y="1152"/>
                  </a:lnTo>
                  <a:lnTo>
                    <a:pt x="540" y="1152"/>
                  </a:lnTo>
                  <a:lnTo>
                    <a:pt x="516" y="1170"/>
                  </a:lnTo>
                  <a:lnTo>
                    <a:pt x="522" y="1182"/>
                  </a:lnTo>
                  <a:lnTo>
                    <a:pt x="540" y="1164"/>
                  </a:lnTo>
                  <a:lnTo>
                    <a:pt x="558" y="1176"/>
                  </a:lnTo>
                  <a:lnTo>
                    <a:pt x="582" y="1158"/>
                  </a:lnTo>
                  <a:lnTo>
                    <a:pt x="582" y="1170"/>
                  </a:lnTo>
                  <a:lnTo>
                    <a:pt x="594" y="1170"/>
                  </a:lnTo>
                  <a:lnTo>
                    <a:pt x="606" y="1164"/>
                  </a:lnTo>
                  <a:lnTo>
                    <a:pt x="618" y="1164"/>
                  </a:lnTo>
                  <a:lnTo>
                    <a:pt x="642" y="1140"/>
                  </a:lnTo>
                  <a:lnTo>
                    <a:pt x="654" y="1134"/>
                  </a:lnTo>
                  <a:lnTo>
                    <a:pt x="666" y="1122"/>
                  </a:lnTo>
                  <a:lnTo>
                    <a:pt x="684" y="1122"/>
                  </a:lnTo>
                  <a:lnTo>
                    <a:pt x="684" y="1134"/>
                  </a:lnTo>
                  <a:lnTo>
                    <a:pt x="690" y="1140"/>
                  </a:lnTo>
                  <a:lnTo>
                    <a:pt x="708" y="1140"/>
                  </a:lnTo>
                  <a:lnTo>
                    <a:pt x="732" y="1128"/>
                  </a:lnTo>
                  <a:lnTo>
                    <a:pt x="744" y="1128"/>
                  </a:lnTo>
                  <a:lnTo>
                    <a:pt x="756" y="1122"/>
                  </a:lnTo>
                  <a:lnTo>
                    <a:pt x="762" y="1116"/>
                  </a:lnTo>
                  <a:lnTo>
                    <a:pt x="768" y="1116"/>
                  </a:lnTo>
                  <a:lnTo>
                    <a:pt x="804" y="1128"/>
                  </a:lnTo>
                  <a:lnTo>
                    <a:pt x="822" y="1110"/>
                  </a:lnTo>
                  <a:lnTo>
                    <a:pt x="834" y="1110"/>
                  </a:lnTo>
                  <a:lnTo>
                    <a:pt x="852" y="1104"/>
                  </a:lnTo>
                  <a:lnTo>
                    <a:pt x="870" y="1104"/>
                  </a:lnTo>
                  <a:lnTo>
                    <a:pt x="894" y="1092"/>
                  </a:lnTo>
                  <a:lnTo>
                    <a:pt x="918" y="1068"/>
                  </a:lnTo>
                  <a:lnTo>
                    <a:pt x="942" y="1056"/>
                  </a:lnTo>
                  <a:lnTo>
                    <a:pt x="972" y="1056"/>
                  </a:lnTo>
                  <a:lnTo>
                    <a:pt x="978" y="1044"/>
                  </a:lnTo>
                  <a:lnTo>
                    <a:pt x="1014" y="1044"/>
                  </a:lnTo>
                  <a:lnTo>
                    <a:pt x="1026" y="1038"/>
                  </a:lnTo>
                  <a:lnTo>
                    <a:pt x="1032" y="1038"/>
                  </a:lnTo>
                  <a:lnTo>
                    <a:pt x="1038" y="1032"/>
                  </a:lnTo>
                  <a:lnTo>
                    <a:pt x="1050" y="1032"/>
                  </a:lnTo>
                  <a:lnTo>
                    <a:pt x="1086" y="1020"/>
                  </a:lnTo>
                  <a:lnTo>
                    <a:pt x="1110" y="1008"/>
                  </a:lnTo>
                  <a:lnTo>
                    <a:pt x="1122" y="996"/>
                  </a:lnTo>
                  <a:lnTo>
                    <a:pt x="1134" y="990"/>
                  </a:lnTo>
                  <a:lnTo>
                    <a:pt x="1140" y="984"/>
                  </a:lnTo>
                  <a:lnTo>
                    <a:pt x="1206" y="972"/>
                  </a:lnTo>
                  <a:lnTo>
                    <a:pt x="1260" y="942"/>
                  </a:lnTo>
                  <a:lnTo>
                    <a:pt x="1296" y="942"/>
                  </a:lnTo>
                  <a:lnTo>
                    <a:pt x="1314" y="936"/>
                  </a:lnTo>
                  <a:lnTo>
                    <a:pt x="1326" y="936"/>
                  </a:lnTo>
                  <a:lnTo>
                    <a:pt x="1338" y="930"/>
                  </a:lnTo>
                  <a:lnTo>
                    <a:pt x="1368" y="900"/>
                  </a:lnTo>
                  <a:lnTo>
                    <a:pt x="1380" y="900"/>
                  </a:lnTo>
                  <a:lnTo>
                    <a:pt x="1404" y="888"/>
                  </a:lnTo>
                  <a:lnTo>
                    <a:pt x="1416" y="888"/>
                  </a:lnTo>
                  <a:lnTo>
                    <a:pt x="1428" y="882"/>
                  </a:lnTo>
                  <a:lnTo>
                    <a:pt x="1434" y="876"/>
                  </a:lnTo>
                  <a:lnTo>
                    <a:pt x="1434" y="864"/>
                  </a:lnTo>
                  <a:lnTo>
                    <a:pt x="1422" y="864"/>
                  </a:lnTo>
                  <a:lnTo>
                    <a:pt x="1428" y="858"/>
                  </a:lnTo>
                  <a:lnTo>
                    <a:pt x="1452" y="846"/>
                  </a:lnTo>
                  <a:lnTo>
                    <a:pt x="1458" y="840"/>
                  </a:lnTo>
                  <a:lnTo>
                    <a:pt x="1470" y="834"/>
                  </a:lnTo>
                  <a:lnTo>
                    <a:pt x="1476" y="828"/>
                  </a:lnTo>
                  <a:lnTo>
                    <a:pt x="1488" y="828"/>
                  </a:lnTo>
                  <a:lnTo>
                    <a:pt x="1500" y="822"/>
                  </a:lnTo>
                  <a:lnTo>
                    <a:pt x="1512" y="822"/>
                  </a:lnTo>
                  <a:lnTo>
                    <a:pt x="1518" y="816"/>
                  </a:lnTo>
                  <a:lnTo>
                    <a:pt x="1524" y="816"/>
                  </a:lnTo>
                  <a:lnTo>
                    <a:pt x="1596" y="786"/>
                  </a:lnTo>
                  <a:lnTo>
                    <a:pt x="1590" y="768"/>
                  </a:lnTo>
                  <a:lnTo>
                    <a:pt x="1602" y="768"/>
                  </a:lnTo>
                  <a:lnTo>
                    <a:pt x="1608" y="774"/>
                  </a:lnTo>
                  <a:lnTo>
                    <a:pt x="1626" y="774"/>
                  </a:lnTo>
                  <a:lnTo>
                    <a:pt x="1638" y="762"/>
                  </a:lnTo>
                  <a:lnTo>
                    <a:pt x="1650" y="762"/>
                  </a:lnTo>
                  <a:lnTo>
                    <a:pt x="1674" y="750"/>
                  </a:lnTo>
                  <a:lnTo>
                    <a:pt x="1680" y="744"/>
                  </a:lnTo>
                  <a:lnTo>
                    <a:pt x="1704" y="732"/>
                  </a:lnTo>
                  <a:lnTo>
                    <a:pt x="1740" y="720"/>
                  </a:lnTo>
                  <a:lnTo>
                    <a:pt x="1770" y="708"/>
                  </a:lnTo>
                  <a:lnTo>
                    <a:pt x="1794" y="702"/>
                  </a:lnTo>
                  <a:lnTo>
                    <a:pt x="1812" y="702"/>
                  </a:lnTo>
                  <a:lnTo>
                    <a:pt x="1818" y="708"/>
                  </a:lnTo>
                  <a:lnTo>
                    <a:pt x="1842" y="720"/>
                  </a:lnTo>
                  <a:lnTo>
                    <a:pt x="1848" y="726"/>
                  </a:lnTo>
                  <a:lnTo>
                    <a:pt x="1812" y="726"/>
                  </a:lnTo>
                  <a:lnTo>
                    <a:pt x="1794" y="714"/>
                  </a:lnTo>
                  <a:lnTo>
                    <a:pt x="1758" y="738"/>
                  </a:lnTo>
                  <a:lnTo>
                    <a:pt x="1728" y="738"/>
                  </a:lnTo>
                  <a:lnTo>
                    <a:pt x="1722" y="744"/>
                  </a:lnTo>
                  <a:lnTo>
                    <a:pt x="1710" y="750"/>
                  </a:lnTo>
                  <a:lnTo>
                    <a:pt x="1704" y="762"/>
                  </a:lnTo>
                  <a:lnTo>
                    <a:pt x="1692" y="768"/>
                  </a:lnTo>
                  <a:lnTo>
                    <a:pt x="1686" y="774"/>
                  </a:lnTo>
                  <a:lnTo>
                    <a:pt x="1680" y="774"/>
                  </a:lnTo>
                  <a:lnTo>
                    <a:pt x="1668" y="780"/>
                  </a:lnTo>
                  <a:lnTo>
                    <a:pt x="1656" y="780"/>
                  </a:lnTo>
                  <a:lnTo>
                    <a:pt x="1638" y="786"/>
                  </a:lnTo>
                  <a:lnTo>
                    <a:pt x="1614" y="798"/>
                  </a:lnTo>
                  <a:lnTo>
                    <a:pt x="1614" y="804"/>
                  </a:lnTo>
                  <a:lnTo>
                    <a:pt x="1620" y="810"/>
                  </a:lnTo>
                  <a:lnTo>
                    <a:pt x="1632" y="816"/>
                  </a:lnTo>
                  <a:lnTo>
                    <a:pt x="1650" y="816"/>
                  </a:lnTo>
                  <a:lnTo>
                    <a:pt x="1644" y="816"/>
                  </a:lnTo>
                  <a:lnTo>
                    <a:pt x="1638" y="822"/>
                  </a:lnTo>
                  <a:lnTo>
                    <a:pt x="1632" y="822"/>
                  </a:lnTo>
                  <a:lnTo>
                    <a:pt x="1620" y="828"/>
                  </a:lnTo>
                  <a:lnTo>
                    <a:pt x="1572" y="828"/>
                  </a:lnTo>
                  <a:lnTo>
                    <a:pt x="1566" y="834"/>
                  </a:lnTo>
                  <a:lnTo>
                    <a:pt x="1560" y="834"/>
                  </a:lnTo>
                  <a:lnTo>
                    <a:pt x="1560" y="846"/>
                  </a:lnTo>
                  <a:lnTo>
                    <a:pt x="1572" y="858"/>
                  </a:lnTo>
                  <a:lnTo>
                    <a:pt x="1584" y="858"/>
                  </a:lnTo>
                  <a:lnTo>
                    <a:pt x="1596" y="852"/>
                  </a:lnTo>
                  <a:lnTo>
                    <a:pt x="1638" y="834"/>
                  </a:lnTo>
                  <a:lnTo>
                    <a:pt x="1680" y="810"/>
                  </a:lnTo>
                  <a:lnTo>
                    <a:pt x="1722" y="798"/>
                  </a:lnTo>
                  <a:lnTo>
                    <a:pt x="1788" y="798"/>
                  </a:lnTo>
                  <a:lnTo>
                    <a:pt x="1818" y="792"/>
                  </a:lnTo>
                  <a:lnTo>
                    <a:pt x="1824" y="786"/>
                  </a:lnTo>
                  <a:lnTo>
                    <a:pt x="1848" y="774"/>
                  </a:lnTo>
                  <a:lnTo>
                    <a:pt x="1854" y="762"/>
                  </a:lnTo>
                  <a:lnTo>
                    <a:pt x="1866" y="756"/>
                  </a:lnTo>
                  <a:lnTo>
                    <a:pt x="1872" y="750"/>
                  </a:lnTo>
                  <a:lnTo>
                    <a:pt x="1866" y="738"/>
                  </a:lnTo>
                  <a:lnTo>
                    <a:pt x="1878" y="732"/>
                  </a:lnTo>
                  <a:lnTo>
                    <a:pt x="1908" y="720"/>
                  </a:lnTo>
                  <a:lnTo>
                    <a:pt x="1944" y="714"/>
                  </a:lnTo>
                  <a:lnTo>
                    <a:pt x="1962" y="708"/>
                  </a:lnTo>
                  <a:lnTo>
                    <a:pt x="1968" y="708"/>
                  </a:lnTo>
                  <a:lnTo>
                    <a:pt x="1980" y="720"/>
                  </a:lnTo>
                  <a:lnTo>
                    <a:pt x="1980" y="726"/>
                  </a:lnTo>
                  <a:lnTo>
                    <a:pt x="2046" y="702"/>
                  </a:lnTo>
                  <a:lnTo>
                    <a:pt x="2004" y="738"/>
                  </a:lnTo>
                  <a:lnTo>
                    <a:pt x="2022" y="744"/>
                  </a:lnTo>
                  <a:lnTo>
                    <a:pt x="2022" y="762"/>
                  </a:lnTo>
                  <a:lnTo>
                    <a:pt x="2028" y="762"/>
                  </a:lnTo>
                  <a:lnTo>
                    <a:pt x="2034" y="756"/>
                  </a:lnTo>
                  <a:lnTo>
                    <a:pt x="2094" y="726"/>
                  </a:lnTo>
                  <a:lnTo>
                    <a:pt x="2082" y="732"/>
                  </a:lnTo>
                  <a:lnTo>
                    <a:pt x="2076" y="744"/>
                  </a:lnTo>
                  <a:lnTo>
                    <a:pt x="2064" y="750"/>
                  </a:lnTo>
                  <a:lnTo>
                    <a:pt x="2058" y="762"/>
                  </a:lnTo>
                  <a:lnTo>
                    <a:pt x="2046" y="774"/>
                  </a:lnTo>
                  <a:lnTo>
                    <a:pt x="2052" y="780"/>
                  </a:lnTo>
                  <a:lnTo>
                    <a:pt x="2064" y="780"/>
                  </a:lnTo>
                  <a:lnTo>
                    <a:pt x="2076" y="786"/>
                  </a:lnTo>
                  <a:lnTo>
                    <a:pt x="2106" y="786"/>
                  </a:lnTo>
                  <a:lnTo>
                    <a:pt x="2208" y="798"/>
                  </a:lnTo>
                  <a:lnTo>
                    <a:pt x="2238" y="780"/>
                  </a:lnTo>
                  <a:lnTo>
                    <a:pt x="2232" y="786"/>
                  </a:lnTo>
                  <a:lnTo>
                    <a:pt x="2232" y="810"/>
                  </a:lnTo>
                  <a:lnTo>
                    <a:pt x="2298" y="810"/>
                  </a:lnTo>
                  <a:lnTo>
                    <a:pt x="2334" y="804"/>
                  </a:lnTo>
                  <a:lnTo>
                    <a:pt x="2328" y="804"/>
                  </a:lnTo>
                  <a:lnTo>
                    <a:pt x="2322" y="810"/>
                  </a:lnTo>
                  <a:lnTo>
                    <a:pt x="2310" y="810"/>
                  </a:lnTo>
                  <a:lnTo>
                    <a:pt x="2286" y="822"/>
                  </a:lnTo>
                  <a:lnTo>
                    <a:pt x="2280" y="828"/>
                  </a:lnTo>
                  <a:lnTo>
                    <a:pt x="2280" y="834"/>
                  </a:lnTo>
                  <a:lnTo>
                    <a:pt x="2292" y="846"/>
                  </a:lnTo>
                  <a:lnTo>
                    <a:pt x="2304" y="852"/>
                  </a:lnTo>
                  <a:lnTo>
                    <a:pt x="2310" y="858"/>
                  </a:lnTo>
                  <a:lnTo>
                    <a:pt x="2310" y="882"/>
                  </a:lnTo>
                  <a:lnTo>
                    <a:pt x="2316" y="888"/>
                  </a:lnTo>
                  <a:lnTo>
                    <a:pt x="2316" y="900"/>
                  </a:lnTo>
                  <a:lnTo>
                    <a:pt x="2322" y="912"/>
                  </a:lnTo>
                  <a:lnTo>
                    <a:pt x="2358" y="912"/>
                  </a:lnTo>
                  <a:lnTo>
                    <a:pt x="2370" y="906"/>
                  </a:lnTo>
                  <a:lnTo>
                    <a:pt x="2388" y="906"/>
                  </a:lnTo>
                  <a:lnTo>
                    <a:pt x="2382" y="876"/>
                  </a:lnTo>
                  <a:lnTo>
                    <a:pt x="2400" y="870"/>
                  </a:lnTo>
                  <a:lnTo>
                    <a:pt x="2412" y="888"/>
                  </a:lnTo>
                  <a:lnTo>
                    <a:pt x="2442" y="876"/>
                  </a:lnTo>
                  <a:lnTo>
                    <a:pt x="2430" y="888"/>
                  </a:lnTo>
                  <a:lnTo>
                    <a:pt x="2430" y="900"/>
                  </a:lnTo>
                  <a:lnTo>
                    <a:pt x="2424" y="906"/>
                  </a:lnTo>
                  <a:lnTo>
                    <a:pt x="2424" y="912"/>
                  </a:lnTo>
                  <a:lnTo>
                    <a:pt x="2430" y="918"/>
                  </a:lnTo>
                  <a:lnTo>
                    <a:pt x="2436" y="918"/>
                  </a:lnTo>
                  <a:lnTo>
                    <a:pt x="2448" y="912"/>
                  </a:lnTo>
                  <a:lnTo>
                    <a:pt x="2454" y="906"/>
                  </a:lnTo>
                  <a:lnTo>
                    <a:pt x="2460" y="894"/>
                  </a:lnTo>
                  <a:lnTo>
                    <a:pt x="2466" y="888"/>
                  </a:lnTo>
                  <a:lnTo>
                    <a:pt x="2472" y="876"/>
                  </a:lnTo>
                  <a:lnTo>
                    <a:pt x="2502" y="834"/>
                  </a:lnTo>
                  <a:lnTo>
                    <a:pt x="2478" y="900"/>
                  </a:lnTo>
                  <a:lnTo>
                    <a:pt x="2484" y="924"/>
                  </a:lnTo>
                  <a:lnTo>
                    <a:pt x="2520" y="912"/>
                  </a:lnTo>
                  <a:lnTo>
                    <a:pt x="2496" y="936"/>
                  </a:lnTo>
                  <a:lnTo>
                    <a:pt x="2520" y="954"/>
                  </a:lnTo>
                  <a:lnTo>
                    <a:pt x="2502" y="954"/>
                  </a:lnTo>
                  <a:lnTo>
                    <a:pt x="2502" y="972"/>
                  </a:lnTo>
                  <a:lnTo>
                    <a:pt x="2472" y="990"/>
                  </a:lnTo>
                  <a:lnTo>
                    <a:pt x="2454" y="1002"/>
                  </a:lnTo>
                  <a:lnTo>
                    <a:pt x="2484" y="1020"/>
                  </a:lnTo>
                  <a:lnTo>
                    <a:pt x="2478" y="1050"/>
                  </a:lnTo>
                  <a:lnTo>
                    <a:pt x="2460" y="1068"/>
                  </a:lnTo>
                  <a:lnTo>
                    <a:pt x="2478" y="1080"/>
                  </a:lnTo>
                  <a:lnTo>
                    <a:pt x="2460" y="1098"/>
                  </a:lnTo>
                  <a:lnTo>
                    <a:pt x="2490" y="1098"/>
                  </a:lnTo>
                  <a:lnTo>
                    <a:pt x="2526" y="1086"/>
                  </a:lnTo>
                  <a:lnTo>
                    <a:pt x="2496" y="1122"/>
                  </a:lnTo>
                  <a:lnTo>
                    <a:pt x="2478" y="1140"/>
                  </a:lnTo>
                  <a:lnTo>
                    <a:pt x="2502" y="1146"/>
                  </a:lnTo>
                  <a:lnTo>
                    <a:pt x="2454" y="1164"/>
                  </a:lnTo>
                  <a:lnTo>
                    <a:pt x="2436" y="1176"/>
                  </a:lnTo>
                  <a:lnTo>
                    <a:pt x="2454" y="1188"/>
                  </a:lnTo>
                  <a:lnTo>
                    <a:pt x="2454" y="1200"/>
                  </a:lnTo>
                  <a:lnTo>
                    <a:pt x="2472" y="1188"/>
                  </a:lnTo>
                  <a:lnTo>
                    <a:pt x="2490" y="1182"/>
                  </a:lnTo>
                  <a:lnTo>
                    <a:pt x="2502" y="1170"/>
                  </a:lnTo>
                  <a:lnTo>
                    <a:pt x="2514" y="1164"/>
                  </a:lnTo>
                  <a:lnTo>
                    <a:pt x="2532" y="1146"/>
                  </a:lnTo>
                  <a:lnTo>
                    <a:pt x="2538" y="1134"/>
                  </a:lnTo>
                  <a:lnTo>
                    <a:pt x="2538" y="1122"/>
                  </a:lnTo>
                  <a:lnTo>
                    <a:pt x="2550" y="1116"/>
                  </a:lnTo>
                  <a:lnTo>
                    <a:pt x="2562" y="1104"/>
                  </a:lnTo>
                  <a:lnTo>
                    <a:pt x="2574" y="1098"/>
                  </a:lnTo>
                  <a:lnTo>
                    <a:pt x="2574" y="1086"/>
                  </a:lnTo>
                  <a:lnTo>
                    <a:pt x="2568" y="1080"/>
                  </a:lnTo>
                  <a:lnTo>
                    <a:pt x="2562" y="1080"/>
                  </a:lnTo>
                  <a:close/>
                  <a:moveTo>
                    <a:pt x="2394" y="1056"/>
                  </a:moveTo>
                  <a:lnTo>
                    <a:pt x="2400" y="1062"/>
                  </a:lnTo>
                  <a:lnTo>
                    <a:pt x="2418" y="1062"/>
                  </a:lnTo>
                  <a:lnTo>
                    <a:pt x="2436" y="1044"/>
                  </a:lnTo>
                  <a:lnTo>
                    <a:pt x="2460" y="1038"/>
                  </a:lnTo>
                  <a:lnTo>
                    <a:pt x="2454" y="1020"/>
                  </a:lnTo>
                  <a:lnTo>
                    <a:pt x="2430" y="1020"/>
                  </a:lnTo>
                  <a:lnTo>
                    <a:pt x="2418" y="1026"/>
                  </a:lnTo>
                  <a:lnTo>
                    <a:pt x="2412" y="1032"/>
                  </a:lnTo>
                  <a:lnTo>
                    <a:pt x="2406" y="1044"/>
                  </a:lnTo>
                  <a:lnTo>
                    <a:pt x="2394" y="1050"/>
                  </a:lnTo>
                  <a:lnTo>
                    <a:pt x="2394" y="1056"/>
                  </a:lnTo>
                  <a:close/>
                  <a:moveTo>
                    <a:pt x="2376" y="984"/>
                  </a:moveTo>
                  <a:lnTo>
                    <a:pt x="2358" y="984"/>
                  </a:lnTo>
                  <a:lnTo>
                    <a:pt x="2346" y="990"/>
                  </a:lnTo>
                  <a:lnTo>
                    <a:pt x="2334" y="1002"/>
                  </a:lnTo>
                  <a:lnTo>
                    <a:pt x="2334" y="1014"/>
                  </a:lnTo>
                  <a:lnTo>
                    <a:pt x="2322" y="1026"/>
                  </a:lnTo>
                  <a:lnTo>
                    <a:pt x="2322" y="1044"/>
                  </a:lnTo>
                  <a:lnTo>
                    <a:pt x="2310" y="1056"/>
                  </a:lnTo>
                  <a:lnTo>
                    <a:pt x="2310" y="1074"/>
                  </a:lnTo>
                  <a:lnTo>
                    <a:pt x="2316" y="1080"/>
                  </a:lnTo>
                  <a:lnTo>
                    <a:pt x="2322" y="1074"/>
                  </a:lnTo>
                  <a:lnTo>
                    <a:pt x="2328" y="1062"/>
                  </a:lnTo>
                  <a:lnTo>
                    <a:pt x="2340" y="1050"/>
                  </a:lnTo>
                  <a:lnTo>
                    <a:pt x="2352" y="1044"/>
                  </a:lnTo>
                  <a:lnTo>
                    <a:pt x="2376" y="1020"/>
                  </a:lnTo>
                  <a:lnTo>
                    <a:pt x="2382" y="1008"/>
                  </a:lnTo>
                  <a:lnTo>
                    <a:pt x="2382" y="990"/>
                  </a:lnTo>
                  <a:lnTo>
                    <a:pt x="2376" y="984"/>
                  </a:lnTo>
                  <a:close/>
                  <a:moveTo>
                    <a:pt x="786" y="810"/>
                  </a:moveTo>
                  <a:lnTo>
                    <a:pt x="798" y="810"/>
                  </a:lnTo>
                  <a:lnTo>
                    <a:pt x="834" y="798"/>
                  </a:lnTo>
                  <a:lnTo>
                    <a:pt x="858" y="786"/>
                  </a:lnTo>
                  <a:lnTo>
                    <a:pt x="864" y="780"/>
                  </a:lnTo>
                  <a:lnTo>
                    <a:pt x="870" y="780"/>
                  </a:lnTo>
                  <a:lnTo>
                    <a:pt x="864" y="774"/>
                  </a:lnTo>
                  <a:lnTo>
                    <a:pt x="828" y="762"/>
                  </a:lnTo>
                  <a:lnTo>
                    <a:pt x="810" y="762"/>
                  </a:lnTo>
                  <a:lnTo>
                    <a:pt x="798" y="768"/>
                  </a:lnTo>
                  <a:lnTo>
                    <a:pt x="792" y="774"/>
                  </a:lnTo>
                  <a:lnTo>
                    <a:pt x="786" y="768"/>
                  </a:lnTo>
                  <a:lnTo>
                    <a:pt x="774" y="768"/>
                  </a:lnTo>
                  <a:lnTo>
                    <a:pt x="768" y="774"/>
                  </a:lnTo>
                  <a:lnTo>
                    <a:pt x="768" y="804"/>
                  </a:lnTo>
                  <a:lnTo>
                    <a:pt x="774" y="810"/>
                  </a:lnTo>
                  <a:lnTo>
                    <a:pt x="786" y="810"/>
                  </a:lnTo>
                  <a:close/>
                  <a:moveTo>
                    <a:pt x="0" y="1332"/>
                  </a:moveTo>
                  <a:lnTo>
                    <a:pt x="60" y="1320"/>
                  </a:lnTo>
                  <a:lnTo>
                    <a:pt x="72" y="1302"/>
                  </a:lnTo>
                  <a:lnTo>
                    <a:pt x="132" y="1296"/>
                  </a:lnTo>
                  <a:lnTo>
                    <a:pt x="114" y="1272"/>
                  </a:lnTo>
                  <a:lnTo>
                    <a:pt x="0" y="1332"/>
                  </a:lnTo>
                  <a:close/>
                  <a:moveTo>
                    <a:pt x="1362" y="954"/>
                  </a:moveTo>
                  <a:lnTo>
                    <a:pt x="1350" y="954"/>
                  </a:lnTo>
                  <a:lnTo>
                    <a:pt x="1338" y="960"/>
                  </a:lnTo>
                  <a:lnTo>
                    <a:pt x="1332" y="954"/>
                  </a:lnTo>
                  <a:lnTo>
                    <a:pt x="1314" y="954"/>
                  </a:lnTo>
                  <a:lnTo>
                    <a:pt x="1314" y="978"/>
                  </a:lnTo>
                  <a:lnTo>
                    <a:pt x="1290" y="996"/>
                  </a:lnTo>
                  <a:lnTo>
                    <a:pt x="1290" y="972"/>
                  </a:lnTo>
                  <a:lnTo>
                    <a:pt x="1278" y="966"/>
                  </a:lnTo>
                  <a:lnTo>
                    <a:pt x="1272" y="966"/>
                  </a:lnTo>
                  <a:lnTo>
                    <a:pt x="1248" y="978"/>
                  </a:lnTo>
                  <a:lnTo>
                    <a:pt x="1242" y="978"/>
                  </a:lnTo>
                  <a:lnTo>
                    <a:pt x="1230" y="990"/>
                  </a:lnTo>
                  <a:lnTo>
                    <a:pt x="1224" y="1002"/>
                  </a:lnTo>
                  <a:lnTo>
                    <a:pt x="1218" y="1008"/>
                  </a:lnTo>
                  <a:lnTo>
                    <a:pt x="1218" y="1014"/>
                  </a:lnTo>
                  <a:lnTo>
                    <a:pt x="1224" y="1014"/>
                  </a:lnTo>
                  <a:lnTo>
                    <a:pt x="1230" y="1020"/>
                  </a:lnTo>
                  <a:lnTo>
                    <a:pt x="1278" y="1020"/>
                  </a:lnTo>
                  <a:lnTo>
                    <a:pt x="1296" y="1014"/>
                  </a:lnTo>
                  <a:lnTo>
                    <a:pt x="1308" y="1014"/>
                  </a:lnTo>
                  <a:lnTo>
                    <a:pt x="1320" y="1008"/>
                  </a:lnTo>
                  <a:lnTo>
                    <a:pt x="1320" y="996"/>
                  </a:lnTo>
                  <a:lnTo>
                    <a:pt x="1350" y="990"/>
                  </a:lnTo>
                  <a:lnTo>
                    <a:pt x="1350" y="984"/>
                  </a:lnTo>
                  <a:lnTo>
                    <a:pt x="1386" y="978"/>
                  </a:lnTo>
                  <a:lnTo>
                    <a:pt x="1398" y="954"/>
                  </a:lnTo>
                  <a:lnTo>
                    <a:pt x="1380" y="960"/>
                  </a:lnTo>
                  <a:lnTo>
                    <a:pt x="1374" y="954"/>
                  </a:lnTo>
                  <a:lnTo>
                    <a:pt x="1362" y="954"/>
                  </a:lnTo>
                  <a:close/>
                  <a:moveTo>
                    <a:pt x="162" y="1290"/>
                  </a:moveTo>
                  <a:lnTo>
                    <a:pt x="204" y="1290"/>
                  </a:lnTo>
                  <a:lnTo>
                    <a:pt x="240" y="1260"/>
                  </a:lnTo>
                  <a:lnTo>
                    <a:pt x="228" y="1242"/>
                  </a:lnTo>
                  <a:lnTo>
                    <a:pt x="162" y="1290"/>
                  </a:lnTo>
                  <a:close/>
                  <a:moveTo>
                    <a:pt x="2466" y="1140"/>
                  </a:moveTo>
                  <a:lnTo>
                    <a:pt x="2472" y="1128"/>
                  </a:lnTo>
                  <a:lnTo>
                    <a:pt x="2454" y="1110"/>
                  </a:lnTo>
                  <a:lnTo>
                    <a:pt x="2448" y="1110"/>
                  </a:lnTo>
                  <a:lnTo>
                    <a:pt x="2436" y="1122"/>
                  </a:lnTo>
                  <a:lnTo>
                    <a:pt x="2430" y="1134"/>
                  </a:lnTo>
                  <a:lnTo>
                    <a:pt x="2424" y="1152"/>
                  </a:lnTo>
                  <a:lnTo>
                    <a:pt x="2418" y="1164"/>
                  </a:lnTo>
                  <a:lnTo>
                    <a:pt x="2418" y="1176"/>
                  </a:lnTo>
                  <a:lnTo>
                    <a:pt x="2436" y="1158"/>
                  </a:lnTo>
                  <a:lnTo>
                    <a:pt x="2454" y="1158"/>
                  </a:lnTo>
                  <a:lnTo>
                    <a:pt x="2460" y="1152"/>
                  </a:lnTo>
                  <a:lnTo>
                    <a:pt x="2466" y="1140"/>
                  </a:lnTo>
                  <a:close/>
                  <a:moveTo>
                    <a:pt x="1428" y="912"/>
                  </a:moveTo>
                  <a:lnTo>
                    <a:pt x="1404" y="924"/>
                  </a:lnTo>
                  <a:lnTo>
                    <a:pt x="1386" y="942"/>
                  </a:lnTo>
                  <a:lnTo>
                    <a:pt x="1386" y="948"/>
                  </a:lnTo>
                  <a:lnTo>
                    <a:pt x="1398" y="954"/>
                  </a:lnTo>
                  <a:lnTo>
                    <a:pt x="1410" y="954"/>
                  </a:lnTo>
                  <a:lnTo>
                    <a:pt x="1422" y="948"/>
                  </a:lnTo>
                  <a:lnTo>
                    <a:pt x="1428" y="948"/>
                  </a:lnTo>
                  <a:lnTo>
                    <a:pt x="1440" y="942"/>
                  </a:lnTo>
                  <a:lnTo>
                    <a:pt x="1446" y="930"/>
                  </a:lnTo>
                  <a:lnTo>
                    <a:pt x="1470" y="930"/>
                  </a:lnTo>
                  <a:lnTo>
                    <a:pt x="1470" y="924"/>
                  </a:lnTo>
                  <a:lnTo>
                    <a:pt x="1458" y="912"/>
                  </a:lnTo>
                  <a:lnTo>
                    <a:pt x="1452" y="912"/>
                  </a:lnTo>
                  <a:lnTo>
                    <a:pt x="1440" y="906"/>
                  </a:lnTo>
                  <a:lnTo>
                    <a:pt x="1428" y="912"/>
                  </a:lnTo>
                  <a:close/>
                  <a:moveTo>
                    <a:pt x="498" y="1164"/>
                  </a:moveTo>
                  <a:lnTo>
                    <a:pt x="486" y="1164"/>
                  </a:lnTo>
                  <a:lnTo>
                    <a:pt x="474" y="1170"/>
                  </a:lnTo>
                  <a:lnTo>
                    <a:pt x="462" y="1170"/>
                  </a:lnTo>
                  <a:lnTo>
                    <a:pt x="450" y="1176"/>
                  </a:lnTo>
                  <a:lnTo>
                    <a:pt x="444" y="1182"/>
                  </a:lnTo>
                  <a:lnTo>
                    <a:pt x="432" y="1182"/>
                  </a:lnTo>
                  <a:lnTo>
                    <a:pt x="426" y="1188"/>
                  </a:lnTo>
                  <a:lnTo>
                    <a:pt x="414" y="1188"/>
                  </a:lnTo>
                  <a:lnTo>
                    <a:pt x="390" y="1200"/>
                  </a:lnTo>
                  <a:lnTo>
                    <a:pt x="384" y="1206"/>
                  </a:lnTo>
                  <a:lnTo>
                    <a:pt x="384" y="1218"/>
                  </a:lnTo>
                  <a:lnTo>
                    <a:pt x="402" y="1218"/>
                  </a:lnTo>
                  <a:lnTo>
                    <a:pt x="420" y="1212"/>
                  </a:lnTo>
                  <a:lnTo>
                    <a:pt x="432" y="1206"/>
                  </a:lnTo>
                  <a:lnTo>
                    <a:pt x="504" y="1206"/>
                  </a:lnTo>
                  <a:lnTo>
                    <a:pt x="510" y="1200"/>
                  </a:lnTo>
                  <a:lnTo>
                    <a:pt x="510" y="1176"/>
                  </a:lnTo>
                  <a:lnTo>
                    <a:pt x="498" y="1164"/>
                  </a:lnTo>
                  <a:close/>
                  <a:moveTo>
                    <a:pt x="330" y="1242"/>
                  </a:moveTo>
                  <a:lnTo>
                    <a:pt x="330" y="1224"/>
                  </a:lnTo>
                  <a:lnTo>
                    <a:pt x="276" y="1242"/>
                  </a:lnTo>
                  <a:lnTo>
                    <a:pt x="330" y="124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40" name="Uruguay" descr="© INSCALE GmbH, 05.05.2010&#10;http://www.presentationload.com/">
              <a:extLst>
                <a:ext uri="{FF2B5EF4-FFF2-40B4-BE49-F238E27FC236}">
                  <a16:creationId xmlns:a16="http://schemas.microsoft.com/office/drawing/2014/main" id="{67E0462A-A2F8-C145-8F0F-F75369A08265}"/>
                </a:ext>
              </a:extLst>
            </p:cNvPr>
            <p:cNvSpPr>
              <a:spLocks/>
            </p:cNvSpPr>
            <p:nvPr/>
          </p:nvSpPr>
          <p:spPr bwMode="gray">
            <a:xfrm>
              <a:off x="3491530" y="5171695"/>
              <a:ext cx="150272" cy="156665"/>
            </a:xfrm>
            <a:custGeom>
              <a:avLst/>
              <a:gdLst>
                <a:gd name="T0" fmla="*/ 2147483647 w 366"/>
                <a:gd name="T1" fmla="*/ 2147483647 h 384"/>
                <a:gd name="T2" fmla="*/ 2147483647 w 366"/>
                <a:gd name="T3" fmla="*/ 2147483647 h 384"/>
                <a:gd name="T4" fmla="*/ 2147483647 w 366"/>
                <a:gd name="T5" fmla="*/ 2147483647 h 384"/>
                <a:gd name="T6" fmla="*/ 2147483647 w 366"/>
                <a:gd name="T7" fmla="*/ 2147483647 h 384"/>
                <a:gd name="T8" fmla="*/ 2147483647 w 366"/>
                <a:gd name="T9" fmla="*/ 2147483647 h 384"/>
                <a:gd name="T10" fmla="*/ 2147483647 w 366"/>
                <a:gd name="T11" fmla="*/ 2147483647 h 384"/>
                <a:gd name="T12" fmla="*/ 2147483647 w 366"/>
                <a:gd name="T13" fmla="*/ 2147483647 h 384"/>
                <a:gd name="T14" fmla="*/ 2147483647 w 366"/>
                <a:gd name="T15" fmla="*/ 2147483647 h 384"/>
                <a:gd name="T16" fmla="*/ 2147483647 w 366"/>
                <a:gd name="T17" fmla="*/ 2147483647 h 384"/>
                <a:gd name="T18" fmla="*/ 2147483647 w 366"/>
                <a:gd name="T19" fmla="*/ 2147483647 h 384"/>
                <a:gd name="T20" fmla="*/ 2147483647 w 366"/>
                <a:gd name="T21" fmla="*/ 2147483647 h 384"/>
                <a:gd name="T22" fmla="*/ 2147483647 w 366"/>
                <a:gd name="T23" fmla="*/ 2147483647 h 384"/>
                <a:gd name="T24" fmla="*/ 2147483647 w 366"/>
                <a:gd name="T25" fmla="*/ 2147483647 h 384"/>
                <a:gd name="T26" fmla="*/ 2147483647 w 366"/>
                <a:gd name="T27" fmla="*/ 2147483647 h 384"/>
                <a:gd name="T28" fmla="*/ 2147483647 w 366"/>
                <a:gd name="T29" fmla="*/ 2147483647 h 384"/>
                <a:gd name="T30" fmla="*/ 2147483647 w 366"/>
                <a:gd name="T31" fmla="*/ 2147483647 h 384"/>
                <a:gd name="T32" fmla="*/ 2147483647 w 366"/>
                <a:gd name="T33" fmla="*/ 2147483647 h 384"/>
                <a:gd name="T34" fmla="*/ 2147483647 w 366"/>
                <a:gd name="T35" fmla="*/ 2147483647 h 384"/>
                <a:gd name="T36" fmla="*/ 2147483647 w 366"/>
                <a:gd name="T37" fmla="*/ 2147483647 h 384"/>
                <a:gd name="T38" fmla="*/ 2147483647 w 366"/>
                <a:gd name="T39" fmla="*/ 2147483647 h 384"/>
                <a:gd name="T40" fmla="*/ 2147483647 w 366"/>
                <a:gd name="T41" fmla="*/ 2147483647 h 384"/>
                <a:gd name="T42" fmla="*/ 2147483647 w 366"/>
                <a:gd name="T43" fmla="*/ 2147483647 h 384"/>
                <a:gd name="T44" fmla="*/ 2147483647 w 366"/>
                <a:gd name="T45" fmla="*/ 0 h 384"/>
                <a:gd name="T46" fmla="*/ 2147483647 w 366"/>
                <a:gd name="T47" fmla="*/ 2147483647 h 384"/>
                <a:gd name="T48" fmla="*/ 2147483647 w 366"/>
                <a:gd name="T49" fmla="*/ 2147483647 h 384"/>
                <a:gd name="T50" fmla="*/ 0 w 366"/>
                <a:gd name="T51" fmla="*/ 2147483647 h 384"/>
                <a:gd name="T52" fmla="*/ 2147483647 w 366"/>
                <a:gd name="T53" fmla="*/ 2147483647 h 384"/>
                <a:gd name="T54" fmla="*/ 2147483647 w 366"/>
                <a:gd name="T55" fmla="*/ 2147483647 h 384"/>
                <a:gd name="T56" fmla="*/ 2147483647 w 366"/>
                <a:gd name="T57" fmla="*/ 2147483647 h 384"/>
                <a:gd name="T58" fmla="*/ 2147483647 w 366"/>
                <a:gd name="T59" fmla="*/ 2147483647 h 384"/>
                <a:gd name="T60" fmla="*/ 2147483647 w 366"/>
                <a:gd name="T61" fmla="*/ 2147483647 h 384"/>
                <a:gd name="T62" fmla="*/ 2147483647 w 366"/>
                <a:gd name="T63" fmla="*/ 2147483647 h 384"/>
                <a:gd name="T64" fmla="*/ 2147483647 w 366"/>
                <a:gd name="T65" fmla="*/ 2147483647 h 384"/>
                <a:gd name="T66" fmla="*/ 2147483647 w 366"/>
                <a:gd name="T67" fmla="*/ 2147483647 h 384"/>
                <a:gd name="T68" fmla="*/ 2147483647 w 366"/>
                <a:gd name="T69" fmla="*/ 2147483647 h 384"/>
                <a:gd name="T70" fmla="*/ 2147483647 w 366"/>
                <a:gd name="T71" fmla="*/ 2147483647 h 384"/>
                <a:gd name="T72" fmla="*/ 2147483647 w 366"/>
                <a:gd name="T73" fmla="*/ 2147483647 h 384"/>
                <a:gd name="T74" fmla="*/ 2147483647 w 366"/>
                <a:gd name="T75" fmla="*/ 2147483647 h 384"/>
                <a:gd name="T76" fmla="*/ 2147483647 w 366"/>
                <a:gd name="T77" fmla="*/ 2147483647 h 38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66"/>
                <a:gd name="T118" fmla="*/ 0 h 384"/>
                <a:gd name="T119" fmla="*/ 366 w 366"/>
                <a:gd name="T120" fmla="*/ 384 h 38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66" h="384">
                  <a:moveTo>
                    <a:pt x="138" y="372"/>
                  </a:moveTo>
                  <a:lnTo>
                    <a:pt x="174" y="372"/>
                  </a:lnTo>
                  <a:lnTo>
                    <a:pt x="198" y="378"/>
                  </a:lnTo>
                  <a:lnTo>
                    <a:pt x="228" y="378"/>
                  </a:lnTo>
                  <a:lnTo>
                    <a:pt x="288" y="384"/>
                  </a:lnTo>
                  <a:lnTo>
                    <a:pt x="330" y="366"/>
                  </a:lnTo>
                  <a:lnTo>
                    <a:pt x="342" y="354"/>
                  </a:lnTo>
                  <a:lnTo>
                    <a:pt x="360" y="300"/>
                  </a:lnTo>
                  <a:lnTo>
                    <a:pt x="366" y="294"/>
                  </a:lnTo>
                  <a:lnTo>
                    <a:pt x="348" y="294"/>
                  </a:lnTo>
                  <a:lnTo>
                    <a:pt x="348" y="264"/>
                  </a:lnTo>
                  <a:lnTo>
                    <a:pt x="342" y="264"/>
                  </a:lnTo>
                  <a:lnTo>
                    <a:pt x="342" y="240"/>
                  </a:lnTo>
                  <a:lnTo>
                    <a:pt x="348" y="234"/>
                  </a:lnTo>
                  <a:lnTo>
                    <a:pt x="360" y="210"/>
                  </a:lnTo>
                  <a:lnTo>
                    <a:pt x="360" y="198"/>
                  </a:lnTo>
                  <a:lnTo>
                    <a:pt x="354" y="198"/>
                  </a:lnTo>
                  <a:lnTo>
                    <a:pt x="342" y="192"/>
                  </a:lnTo>
                  <a:lnTo>
                    <a:pt x="336" y="192"/>
                  </a:lnTo>
                  <a:lnTo>
                    <a:pt x="318" y="174"/>
                  </a:lnTo>
                  <a:lnTo>
                    <a:pt x="312" y="162"/>
                  </a:lnTo>
                  <a:lnTo>
                    <a:pt x="306" y="156"/>
                  </a:lnTo>
                  <a:lnTo>
                    <a:pt x="300" y="144"/>
                  </a:lnTo>
                  <a:lnTo>
                    <a:pt x="288" y="144"/>
                  </a:lnTo>
                  <a:lnTo>
                    <a:pt x="270" y="138"/>
                  </a:lnTo>
                  <a:lnTo>
                    <a:pt x="258" y="132"/>
                  </a:lnTo>
                  <a:lnTo>
                    <a:pt x="252" y="126"/>
                  </a:lnTo>
                  <a:lnTo>
                    <a:pt x="252" y="114"/>
                  </a:lnTo>
                  <a:lnTo>
                    <a:pt x="246" y="114"/>
                  </a:lnTo>
                  <a:lnTo>
                    <a:pt x="228" y="96"/>
                  </a:lnTo>
                  <a:lnTo>
                    <a:pt x="210" y="96"/>
                  </a:lnTo>
                  <a:lnTo>
                    <a:pt x="192" y="78"/>
                  </a:lnTo>
                  <a:lnTo>
                    <a:pt x="186" y="66"/>
                  </a:lnTo>
                  <a:lnTo>
                    <a:pt x="174" y="60"/>
                  </a:lnTo>
                  <a:lnTo>
                    <a:pt x="168" y="60"/>
                  </a:lnTo>
                  <a:lnTo>
                    <a:pt x="156" y="72"/>
                  </a:lnTo>
                  <a:lnTo>
                    <a:pt x="156" y="78"/>
                  </a:lnTo>
                  <a:lnTo>
                    <a:pt x="144" y="78"/>
                  </a:lnTo>
                  <a:lnTo>
                    <a:pt x="144" y="66"/>
                  </a:lnTo>
                  <a:lnTo>
                    <a:pt x="132" y="54"/>
                  </a:lnTo>
                  <a:lnTo>
                    <a:pt x="126" y="42"/>
                  </a:lnTo>
                  <a:lnTo>
                    <a:pt x="120" y="36"/>
                  </a:lnTo>
                  <a:lnTo>
                    <a:pt x="108" y="30"/>
                  </a:lnTo>
                  <a:lnTo>
                    <a:pt x="102" y="18"/>
                  </a:lnTo>
                  <a:lnTo>
                    <a:pt x="78" y="6"/>
                  </a:lnTo>
                  <a:lnTo>
                    <a:pt x="72" y="0"/>
                  </a:lnTo>
                  <a:lnTo>
                    <a:pt x="60" y="0"/>
                  </a:lnTo>
                  <a:lnTo>
                    <a:pt x="48" y="6"/>
                  </a:lnTo>
                  <a:lnTo>
                    <a:pt x="42" y="12"/>
                  </a:lnTo>
                  <a:lnTo>
                    <a:pt x="18" y="12"/>
                  </a:lnTo>
                  <a:lnTo>
                    <a:pt x="0" y="30"/>
                  </a:lnTo>
                  <a:lnTo>
                    <a:pt x="0" y="36"/>
                  </a:lnTo>
                  <a:lnTo>
                    <a:pt x="24" y="60"/>
                  </a:lnTo>
                  <a:lnTo>
                    <a:pt x="30" y="60"/>
                  </a:lnTo>
                  <a:lnTo>
                    <a:pt x="6" y="72"/>
                  </a:lnTo>
                  <a:lnTo>
                    <a:pt x="6" y="108"/>
                  </a:lnTo>
                  <a:lnTo>
                    <a:pt x="30" y="126"/>
                  </a:lnTo>
                  <a:lnTo>
                    <a:pt x="12" y="126"/>
                  </a:lnTo>
                  <a:lnTo>
                    <a:pt x="0" y="138"/>
                  </a:lnTo>
                  <a:lnTo>
                    <a:pt x="6" y="144"/>
                  </a:lnTo>
                  <a:lnTo>
                    <a:pt x="12" y="156"/>
                  </a:lnTo>
                  <a:lnTo>
                    <a:pt x="24" y="168"/>
                  </a:lnTo>
                  <a:lnTo>
                    <a:pt x="12" y="186"/>
                  </a:lnTo>
                  <a:lnTo>
                    <a:pt x="18" y="192"/>
                  </a:lnTo>
                  <a:lnTo>
                    <a:pt x="24" y="204"/>
                  </a:lnTo>
                  <a:lnTo>
                    <a:pt x="36" y="210"/>
                  </a:lnTo>
                  <a:lnTo>
                    <a:pt x="42" y="222"/>
                  </a:lnTo>
                  <a:lnTo>
                    <a:pt x="42" y="228"/>
                  </a:lnTo>
                  <a:lnTo>
                    <a:pt x="36" y="228"/>
                  </a:lnTo>
                  <a:lnTo>
                    <a:pt x="30" y="234"/>
                  </a:lnTo>
                  <a:lnTo>
                    <a:pt x="6" y="234"/>
                  </a:lnTo>
                  <a:lnTo>
                    <a:pt x="6" y="282"/>
                  </a:lnTo>
                  <a:lnTo>
                    <a:pt x="36" y="318"/>
                  </a:lnTo>
                  <a:lnTo>
                    <a:pt x="42" y="318"/>
                  </a:lnTo>
                  <a:lnTo>
                    <a:pt x="54" y="324"/>
                  </a:lnTo>
                  <a:lnTo>
                    <a:pt x="78" y="348"/>
                  </a:lnTo>
                  <a:lnTo>
                    <a:pt x="90" y="354"/>
                  </a:lnTo>
                  <a:lnTo>
                    <a:pt x="126" y="354"/>
                  </a:lnTo>
                  <a:lnTo>
                    <a:pt x="138" y="37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41" name="United Arab Emirates" descr="© INSCALE GmbH, 05.05.2010&#10;http://www.presentationload.com/">
              <a:extLst>
                <a:ext uri="{FF2B5EF4-FFF2-40B4-BE49-F238E27FC236}">
                  <a16:creationId xmlns:a16="http://schemas.microsoft.com/office/drawing/2014/main" id="{C1CD1D6F-3960-8D4D-B1DC-2DEFF8A65169}"/>
                </a:ext>
              </a:extLst>
            </p:cNvPr>
            <p:cNvSpPr>
              <a:spLocks/>
            </p:cNvSpPr>
            <p:nvPr/>
          </p:nvSpPr>
          <p:spPr bwMode="gray">
            <a:xfrm>
              <a:off x="6568902" y="3304491"/>
              <a:ext cx="137483" cy="131088"/>
            </a:xfrm>
            <a:custGeom>
              <a:avLst/>
              <a:gdLst>
                <a:gd name="T0" fmla="*/ 2147483647 w 336"/>
                <a:gd name="T1" fmla="*/ 2147483647 h 318"/>
                <a:gd name="T2" fmla="*/ 2147483647 w 336"/>
                <a:gd name="T3" fmla="*/ 2147483647 h 318"/>
                <a:gd name="T4" fmla="*/ 2147483647 w 336"/>
                <a:gd name="T5" fmla="*/ 2147483647 h 318"/>
                <a:gd name="T6" fmla="*/ 2147483647 w 336"/>
                <a:gd name="T7" fmla="*/ 2147483647 h 318"/>
                <a:gd name="T8" fmla="*/ 2147483647 w 336"/>
                <a:gd name="T9" fmla="*/ 2147483647 h 318"/>
                <a:gd name="T10" fmla="*/ 2147483647 w 336"/>
                <a:gd name="T11" fmla="*/ 0 h 318"/>
                <a:gd name="T12" fmla="*/ 2147483647 w 336"/>
                <a:gd name="T13" fmla="*/ 2147483647 h 318"/>
                <a:gd name="T14" fmla="*/ 2147483647 w 336"/>
                <a:gd name="T15" fmla="*/ 2147483647 h 318"/>
                <a:gd name="T16" fmla="*/ 2147483647 w 336"/>
                <a:gd name="T17" fmla="*/ 2147483647 h 318"/>
                <a:gd name="T18" fmla="*/ 2147483647 w 336"/>
                <a:gd name="T19" fmla="*/ 2147483647 h 318"/>
                <a:gd name="T20" fmla="*/ 2147483647 w 336"/>
                <a:gd name="T21" fmla="*/ 2147483647 h 318"/>
                <a:gd name="T22" fmla="*/ 2147483647 w 336"/>
                <a:gd name="T23" fmla="*/ 2147483647 h 318"/>
                <a:gd name="T24" fmla="*/ 2147483647 w 336"/>
                <a:gd name="T25" fmla="*/ 2147483647 h 318"/>
                <a:gd name="T26" fmla="*/ 2147483647 w 336"/>
                <a:gd name="T27" fmla="*/ 2147483647 h 318"/>
                <a:gd name="T28" fmla="*/ 2147483647 w 336"/>
                <a:gd name="T29" fmla="*/ 2147483647 h 318"/>
                <a:gd name="T30" fmla="*/ 2147483647 w 336"/>
                <a:gd name="T31" fmla="*/ 2147483647 h 318"/>
                <a:gd name="T32" fmla="*/ 2147483647 w 336"/>
                <a:gd name="T33" fmla="*/ 2147483647 h 318"/>
                <a:gd name="T34" fmla="*/ 2147483647 w 336"/>
                <a:gd name="T35" fmla="*/ 2147483647 h 318"/>
                <a:gd name="T36" fmla="*/ 0 w 336"/>
                <a:gd name="T37" fmla="*/ 2147483647 h 318"/>
                <a:gd name="T38" fmla="*/ 2147483647 w 336"/>
                <a:gd name="T39" fmla="*/ 2147483647 h 318"/>
                <a:gd name="T40" fmla="*/ 2147483647 w 336"/>
                <a:gd name="T41" fmla="*/ 2147483647 h 318"/>
                <a:gd name="T42" fmla="*/ 2147483647 w 336"/>
                <a:gd name="T43" fmla="*/ 2147483647 h 318"/>
                <a:gd name="T44" fmla="*/ 2147483647 w 336"/>
                <a:gd name="T45" fmla="*/ 2147483647 h 318"/>
                <a:gd name="T46" fmla="*/ 2147483647 w 336"/>
                <a:gd name="T47" fmla="*/ 2147483647 h 318"/>
                <a:gd name="T48" fmla="*/ 2147483647 w 336"/>
                <a:gd name="T49" fmla="*/ 2147483647 h 318"/>
                <a:gd name="T50" fmla="*/ 2147483647 w 336"/>
                <a:gd name="T51" fmla="*/ 2147483647 h 318"/>
                <a:gd name="T52" fmla="*/ 2147483647 w 336"/>
                <a:gd name="T53" fmla="*/ 2147483647 h 318"/>
                <a:gd name="T54" fmla="*/ 2147483647 w 336"/>
                <a:gd name="T55" fmla="*/ 2147483647 h 318"/>
                <a:gd name="T56" fmla="*/ 2147483647 w 336"/>
                <a:gd name="T57" fmla="*/ 2147483647 h 318"/>
                <a:gd name="T58" fmla="*/ 2147483647 w 336"/>
                <a:gd name="T59" fmla="*/ 2147483647 h 318"/>
                <a:gd name="T60" fmla="*/ 2147483647 w 336"/>
                <a:gd name="T61" fmla="*/ 2147483647 h 318"/>
                <a:gd name="T62" fmla="*/ 2147483647 w 336"/>
                <a:gd name="T63" fmla="*/ 2147483647 h 318"/>
                <a:gd name="T64" fmla="*/ 2147483647 w 336"/>
                <a:gd name="T65" fmla="*/ 2147483647 h 318"/>
                <a:gd name="T66" fmla="*/ 2147483647 w 336"/>
                <a:gd name="T67" fmla="*/ 2147483647 h 318"/>
                <a:gd name="T68" fmla="*/ 2147483647 w 336"/>
                <a:gd name="T69" fmla="*/ 2147483647 h 31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36"/>
                <a:gd name="T106" fmla="*/ 0 h 318"/>
                <a:gd name="T107" fmla="*/ 336 w 336"/>
                <a:gd name="T108" fmla="*/ 318 h 31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36" h="318">
                  <a:moveTo>
                    <a:pt x="300" y="120"/>
                  </a:moveTo>
                  <a:lnTo>
                    <a:pt x="306" y="120"/>
                  </a:lnTo>
                  <a:lnTo>
                    <a:pt x="306" y="126"/>
                  </a:lnTo>
                  <a:lnTo>
                    <a:pt x="312" y="138"/>
                  </a:lnTo>
                  <a:lnTo>
                    <a:pt x="336" y="132"/>
                  </a:lnTo>
                  <a:lnTo>
                    <a:pt x="330" y="120"/>
                  </a:lnTo>
                  <a:lnTo>
                    <a:pt x="324" y="102"/>
                  </a:lnTo>
                  <a:lnTo>
                    <a:pt x="324" y="60"/>
                  </a:lnTo>
                  <a:lnTo>
                    <a:pt x="330" y="42"/>
                  </a:lnTo>
                  <a:lnTo>
                    <a:pt x="330" y="6"/>
                  </a:lnTo>
                  <a:lnTo>
                    <a:pt x="324" y="0"/>
                  </a:lnTo>
                  <a:lnTo>
                    <a:pt x="318" y="0"/>
                  </a:lnTo>
                  <a:lnTo>
                    <a:pt x="312" y="6"/>
                  </a:lnTo>
                  <a:lnTo>
                    <a:pt x="306" y="18"/>
                  </a:lnTo>
                  <a:lnTo>
                    <a:pt x="300" y="36"/>
                  </a:lnTo>
                  <a:lnTo>
                    <a:pt x="288" y="60"/>
                  </a:lnTo>
                  <a:lnTo>
                    <a:pt x="282" y="66"/>
                  </a:lnTo>
                  <a:lnTo>
                    <a:pt x="282" y="72"/>
                  </a:lnTo>
                  <a:lnTo>
                    <a:pt x="276" y="72"/>
                  </a:lnTo>
                  <a:lnTo>
                    <a:pt x="264" y="78"/>
                  </a:lnTo>
                  <a:lnTo>
                    <a:pt x="234" y="108"/>
                  </a:lnTo>
                  <a:lnTo>
                    <a:pt x="228" y="120"/>
                  </a:lnTo>
                  <a:lnTo>
                    <a:pt x="216" y="132"/>
                  </a:lnTo>
                  <a:lnTo>
                    <a:pt x="204" y="138"/>
                  </a:lnTo>
                  <a:lnTo>
                    <a:pt x="198" y="150"/>
                  </a:lnTo>
                  <a:lnTo>
                    <a:pt x="198" y="168"/>
                  </a:lnTo>
                  <a:lnTo>
                    <a:pt x="192" y="180"/>
                  </a:lnTo>
                  <a:lnTo>
                    <a:pt x="192" y="186"/>
                  </a:lnTo>
                  <a:lnTo>
                    <a:pt x="186" y="192"/>
                  </a:lnTo>
                  <a:lnTo>
                    <a:pt x="150" y="192"/>
                  </a:lnTo>
                  <a:lnTo>
                    <a:pt x="132" y="186"/>
                  </a:lnTo>
                  <a:lnTo>
                    <a:pt x="90" y="186"/>
                  </a:lnTo>
                  <a:lnTo>
                    <a:pt x="72" y="192"/>
                  </a:lnTo>
                  <a:lnTo>
                    <a:pt x="48" y="204"/>
                  </a:lnTo>
                  <a:lnTo>
                    <a:pt x="24" y="204"/>
                  </a:lnTo>
                  <a:lnTo>
                    <a:pt x="12" y="192"/>
                  </a:lnTo>
                  <a:lnTo>
                    <a:pt x="0" y="186"/>
                  </a:lnTo>
                  <a:lnTo>
                    <a:pt x="0" y="198"/>
                  </a:lnTo>
                  <a:lnTo>
                    <a:pt x="18" y="216"/>
                  </a:lnTo>
                  <a:lnTo>
                    <a:pt x="30" y="240"/>
                  </a:lnTo>
                  <a:lnTo>
                    <a:pt x="54" y="264"/>
                  </a:lnTo>
                  <a:lnTo>
                    <a:pt x="60" y="276"/>
                  </a:lnTo>
                  <a:lnTo>
                    <a:pt x="72" y="282"/>
                  </a:lnTo>
                  <a:lnTo>
                    <a:pt x="78" y="294"/>
                  </a:lnTo>
                  <a:lnTo>
                    <a:pt x="96" y="294"/>
                  </a:lnTo>
                  <a:lnTo>
                    <a:pt x="132" y="300"/>
                  </a:lnTo>
                  <a:lnTo>
                    <a:pt x="228" y="312"/>
                  </a:lnTo>
                  <a:lnTo>
                    <a:pt x="270" y="318"/>
                  </a:lnTo>
                  <a:lnTo>
                    <a:pt x="264" y="306"/>
                  </a:lnTo>
                  <a:lnTo>
                    <a:pt x="258" y="300"/>
                  </a:lnTo>
                  <a:lnTo>
                    <a:pt x="252" y="288"/>
                  </a:lnTo>
                  <a:lnTo>
                    <a:pt x="252" y="276"/>
                  </a:lnTo>
                  <a:lnTo>
                    <a:pt x="258" y="270"/>
                  </a:lnTo>
                  <a:lnTo>
                    <a:pt x="264" y="258"/>
                  </a:lnTo>
                  <a:lnTo>
                    <a:pt x="270" y="252"/>
                  </a:lnTo>
                  <a:lnTo>
                    <a:pt x="276" y="240"/>
                  </a:lnTo>
                  <a:lnTo>
                    <a:pt x="276" y="228"/>
                  </a:lnTo>
                  <a:lnTo>
                    <a:pt x="282" y="216"/>
                  </a:lnTo>
                  <a:lnTo>
                    <a:pt x="282" y="204"/>
                  </a:lnTo>
                  <a:lnTo>
                    <a:pt x="288" y="198"/>
                  </a:lnTo>
                  <a:lnTo>
                    <a:pt x="288" y="192"/>
                  </a:lnTo>
                  <a:lnTo>
                    <a:pt x="300" y="192"/>
                  </a:lnTo>
                  <a:lnTo>
                    <a:pt x="300" y="198"/>
                  </a:lnTo>
                  <a:lnTo>
                    <a:pt x="306" y="198"/>
                  </a:lnTo>
                  <a:lnTo>
                    <a:pt x="306" y="192"/>
                  </a:lnTo>
                  <a:lnTo>
                    <a:pt x="288" y="174"/>
                  </a:lnTo>
                  <a:lnTo>
                    <a:pt x="288" y="144"/>
                  </a:lnTo>
                  <a:lnTo>
                    <a:pt x="294" y="132"/>
                  </a:lnTo>
                  <a:lnTo>
                    <a:pt x="294" y="126"/>
                  </a:lnTo>
                  <a:lnTo>
                    <a:pt x="300" y="12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42" name="Uganda" descr="© INSCALE GmbH, 05.05.2010&#10;http://www.presentationload.com/">
              <a:extLst>
                <a:ext uri="{FF2B5EF4-FFF2-40B4-BE49-F238E27FC236}">
                  <a16:creationId xmlns:a16="http://schemas.microsoft.com/office/drawing/2014/main" id="{3880587A-EBA4-4345-B439-96DDA147B13F}"/>
                </a:ext>
              </a:extLst>
            </p:cNvPr>
            <p:cNvSpPr>
              <a:spLocks noEditPoints="1"/>
            </p:cNvSpPr>
            <p:nvPr/>
          </p:nvSpPr>
          <p:spPr bwMode="gray">
            <a:xfrm>
              <a:off x="5959823" y="4041461"/>
              <a:ext cx="159863" cy="188639"/>
            </a:xfrm>
            <a:custGeom>
              <a:avLst/>
              <a:gdLst>
                <a:gd name="T0" fmla="*/ 2147483647 w 390"/>
                <a:gd name="T1" fmla="*/ 2147483647 h 462"/>
                <a:gd name="T2" fmla="*/ 2147483647 w 390"/>
                <a:gd name="T3" fmla="*/ 2147483647 h 462"/>
                <a:gd name="T4" fmla="*/ 2147483647 w 390"/>
                <a:gd name="T5" fmla="*/ 2147483647 h 462"/>
                <a:gd name="T6" fmla="*/ 2147483647 w 390"/>
                <a:gd name="T7" fmla="*/ 2147483647 h 462"/>
                <a:gd name="T8" fmla="*/ 2147483647 w 390"/>
                <a:gd name="T9" fmla="*/ 2147483647 h 462"/>
                <a:gd name="T10" fmla="*/ 2147483647 w 390"/>
                <a:gd name="T11" fmla="*/ 2147483647 h 462"/>
                <a:gd name="T12" fmla="*/ 2147483647 w 390"/>
                <a:gd name="T13" fmla="*/ 2147483647 h 462"/>
                <a:gd name="T14" fmla="*/ 2147483647 w 390"/>
                <a:gd name="T15" fmla="*/ 2147483647 h 462"/>
                <a:gd name="T16" fmla="*/ 2147483647 w 390"/>
                <a:gd name="T17" fmla="*/ 2147483647 h 462"/>
                <a:gd name="T18" fmla="*/ 2147483647 w 390"/>
                <a:gd name="T19" fmla="*/ 2147483647 h 462"/>
                <a:gd name="T20" fmla="*/ 2147483647 w 390"/>
                <a:gd name="T21" fmla="*/ 2147483647 h 462"/>
                <a:gd name="T22" fmla="*/ 2147483647 w 390"/>
                <a:gd name="T23" fmla="*/ 2147483647 h 462"/>
                <a:gd name="T24" fmla="*/ 2147483647 w 390"/>
                <a:gd name="T25" fmla="*/ 0 h 462"/>
                <a:gd name="T26" fmla="*/ 2147483647 w 390"/>
                <a:gd name="T27" fmla="*/ 2147483647 h 462"/>
                <a:gd name="T28" fmla="*/ 2147483647 w 390"/>
                <a:gd name="T29" fmla="*/ 2147483647 h 462"/>
                <a:gd name="T30" fmla="*/ 2147483647 w 390"/>
                <a:gd name="T31" fmla="*/ 2147483647 h 462"/>
                <a:gd name="T32" fmla="*/ 2147483647 w 390"/>
                <a:gd name="T33" fmla="*/ 2147483647 h 462"/>
                <a:gd name="T34" fmla="*/ 2147483647 w 390"/>
                <a:gd name="T35" fmla="*/ 2147483647 h 462"/>
                <a:gd name="T36" fmla="*/ 2147483647 w 390"/>
                <a:gd name="T37" fmla="*/ 2147483647 h 462"/>
                <a:gd name="T38" fmla="*/ 2147483647 w 390"/>
                <a:gd name="T39" fmla="*/ 2147483647 h 462"/>
                <a:gd name="T40" fmla="*/ 2147483647 w 390"/>
                <a:gd name="T41" fmla="*/ 2147483647 h 462"/>
                <a:gd name="T42" fmla="*/ 2147483647 w 390"/>
                <a:gd name="T43" fmla="*/ 2147483647 h 462"/>
                <a:gd name="T44" fmla="*/ 2147483647 w 390"/>
                <a:gd name="T45" fmla="*/ 2147483647 h 462"/>
                <a:gd name="T46" fmla="*/ 2147483647 w 390"/>
                <a:gd name="T47" fmla="*/ 2147483647 h 462"/>
                <a:gd name="T48" fmla="*/ 2147483647 w 390"/>
                <a:gd name="T49" fmla="*/ 2147483647 h 462"/>
                <a:gd name="T50" fmla="*/ 2147483647 w 390"/>
                <a:gd name="T51" fmla="*/ 2147483647 h 462"/>
                <a:gd name="T52" fmla="*/ 2147483647 w 390"/>
                <a:gd name="T53" fmla="*/ 2147483647 h 462"/>
                <a:gd name="T54" fmla="*/ 2147483647 w 390"/>
                <a:gd name="T55" fmla="*/ 2147483647 h 462"/>
                <a:gd name="T56" fmla="*/ 2147483647 w 390"/>
                <a:gd name="T57" fmla="*/ 2147483647 h 462"/>
                <a:gd name="T58" fmla="*/ 2147483647 w 390"/>
                <a:gd name="T59" fmla="*/ 2147483647 h 462"/>
                <a:gd name="T60" fmla="*/ 2147483647 w 390"/>
                <a:gd name="T61" fmla="*/ 2147483647 h 462"/>
                <a:gd name="T62" fmla="*/ 2147483647 w 390"/>
                <a:gd name="T63" fmla="*/ 2147483647 h 462"/>
                <a:gd name="T64" fmla="*/ 2147483647 w 390"/>
                <a:gd name="T65" fmla="*/ 2147483647 h 462"/>
                <a:gd name="T66" fmla="*/ 2147483647 w 390"/>
                <a:gd name="T67" fmla="*/ 2147483647 h 462"/>
                <a:gd name="T68" fmla="*/ 2147483647 w 390"/>
                <a:gd name="T69" fmla="*/ 2147483647 h 462"/>
                <a:gd name="T70" fmla="*/ 2147483647 w 390"/>
                <a:gd name="T71" fmla="*/ 2147483647 h 462"/>
                <a:gd name="T72" fmla="*/ 2147483647 w 390"/>
                <a:gd name="T73" fmla="*/ 2147483647 h 462"/>
                <a:gd name="T74" fmla="*/ 2147483647 w 390"/>
                <a:gd name="T75" fmla="*/ 2147483647 h 462"/>
                <a:gd name="T76" fmla="*/ 2147483647 w 390"/>
                <a:gd name="T77" fmla="*/ 2147483647 h 462"/>
                <a:gd name="T78" fmla="*/ 2147483647 w 390"/>
                <a:gd name="T79" fmla="*/ 2147483647 h 462"/>
                <a:gd name="T80" fmla="*/ 2147483647 w 390"/>
                <a:gd name="T81" fmla="*/ 2147483647 h 462"/>
                <a:gd name="T82" fmla="*/ 2147483647 w 390"/>
                <a:gd name="T83" fmla="*/ 2147483647 h 462"/>
                <a:gd name="T84" fmla="*/ 2147483647 w 390"/>
                <a:gd name="T85" fmla="*/ 2147483647 h 462"/>
                <a:gd name="T86" fmla="*/ 2147483647 w 390"/>
                <a:gd name="T87" fmla="*/ 2147483647 h 462"/>
                <a:gd name="T88" fmla="*/ 2147483647 w 390"/>
                <a:gd name="T89" fmla="*/ 2147483647 h 462"/>
                <a:gd name="T90" fmla="*/ 2147483647 w 390"/>
                <a:gd name="T91" fmla="*/ 2147483647 h 462"/>
                <a:gd name="T92" fmla="*/ 2147483647 w 390"/>
                <a:gd name="T93" fmla="*/ 2147483647 h 462"/>
                <a:gd name="T94" fmla="*/ 2147483647 w 390"/>
                <a:gd name="T95" fmla="*/ 2147483647 h 462"/>
                <a:gd name="T96" fmla="*/ 2147483647 w 390"/>
                <a:gd name="T97" fmla="*/ 2147483647 h 462"/>
                <a:gd name="T98" fmla="*/ 2147483647 w 390"/>
                <a:gd name="T99" fmla="*/ 2147483647 h 462"/>
                <a:gd name="T100" fmla="*/ 2147483647 w 390"/>
                <a:gd name="T101" fmla="*/ 2147483647 h 462"/>
                <a:gd name="T102" fmla="*/ 2147483647 w 390"/>
                <a:gd name="T103" fmla="*/ 2147483647 h 462"/>
                <a:gd name="T104" fmla="*/ 2147483647 w 390"/>
                <a:gd name="T105" fmla="*/ 2147483647 h 462"/>
                <a:gd name="T106" fmla="*/ 2147483647 w 390"/>
                <a:gd name="T107" fmla="*/ 2147483647 h 46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90"/>
                <a:gd name="T163" fmla="*/ 0 h 462"/>
                <a:gd name="T164" fmla="*/ 390 w 390"/>
                <a:gd name="T165" fmla="*/ 462 h 46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90" h="462">
                  <a:moveTo>
                    <a:pt x="306" y="426"/>
                  </a:moveTo>
                  <a:lnTo>
                    <a:pt x="318" y="426"/>
                  </a:lnTo>
                  <a:lnTo>
                    <a:pt x="318" y="420"/>
                  </a:lnTo>
                  <a:lnTo>
                    <a:pt x="306" y="420"/>
                  </a:lnTo>
                  <a:lnTo>
                    <a:pt x="306" y="426"/>
                  </a:lnTo>
                  <a:close/>
                  <a:moveTo>
                    <a:pt x="390" y="192"/>
                  </a:moveTo>
                  <a:lnTo>
                    <a:pt x="384" y="180"/>
                  </a:lnTo>
                  <a:lnTo>
                    <a:pt x="378" y="174"/>
                  </a:lnTo>
                  <a:lnTo>
                    <a:pt x="366" y="150"/>
                  </a:lnTo>
                  <a:lnTo>
                    <a:pt x="366" y="144"/>
                  </a:lnTo>
                  <a:lnTo>
                    <a:pt x="372" y="138"/>
                  </a:lnTo>
                  <a:lnTo>
                    <a:pt x="378" y="138"/>
                  </a:lnTo>
                  <a:lnTo>
                    <a:pt x="384" y="132"/>
                  </a:lnTo>
                  <a:lnTo>
                    <a:pt x="348" y="90"/>
                  </a:lnTo>
                  <a:lnTo>
                    <a:pt x="354" y="84"/>
                  </a:lnTo>
                  <a:lnTo>
                    <a:pt x="336" y="66"/>
                  </a:lnTo>
                  <a:lnTo>
                    <a:pt x="336" y="60"/>
                  </a:lnTo>
                  <a:lnTo>
                    <a:pt x="342" y="54"/>
                  </a:lnTo>
                  <a:lnTo>
                    <a:pt x="342" y="42"/>
                  </a:lnTo>
                  <a:lnTo>
                    <a:pt x="336" y="42"/>
                  </a:lnTo>
                  <a:lnTo>
                    <a:pt x="336" y="48"/>
                  </a:lnTo>
                  <a:lnTo>
                    <a:pt x="330" y="42"/>
                  </a:lnTo>
                  <a:lnTo>
                    <a:pt x="324" y="42"/>
                  </a:lnTo>
                  <a:lnTo>
                    <a:pt x="324" y="18"/>
                  </a:lnTo>
                  <a:lnTo>
                    <a:pt x="318" y="6"/>
                  </a:lnTo>
                  <a:lnTo>
                    <a:pt x="312" y="0"/>
                  </a:lnTo>
                  <a:lnTo>
                    <a:pt x="300" y="0"/>
                  </a:lnTo>
                  <a:lnTo>
                    <a:pt x="300" y="6"/>
                  </a:lnTo>
                  <a:lnTo>
                    <a:pt x="294" y="12"/>
                  </a:lnTo>
                  <a:lnTo>
                    <a:pt x="294" y="18"/>
                  </a:lnTo>
                  <a:lnTo>
                    <a:pt x="276" y="36"/>
                  </a:lnTo>
                  <a:lnTo>
                    <a:pt x="252" y="36"/>
                  </a:lnTo>
                  <a:lnTo>
                    <a:pt x="246" y="30"/>
                  </a:lnTo>
                  <a:lnTo>
                    <a:pt x="246" y="24"/>
                  </a:lnTo>
                  <a:lnTo>
                    <a:pt x="234" y="24"/>
                  </a:lnTo>
                  <a:lnTo>
                    <a:pt x="222" y="36"/>
                  </a:lnTo>
                  <a:lnTo>
                    <a:pt x="198" y="36"/>
                  </a:lnTo>
                  <a:lnTo>
                    <a:pt x="180" y="60"/>
                  </a:lnTo>
                  <a:lnTo>
                    <a:pt x="156" y="30"/>
                  </a:lnTo>
                  <a:lnTo>
                    <a:pt x="150" y="30"/>
                  </a:lnTo>
                  <a:lnTo>
                    <a:pt x="144" y="36"/>
                  </a:lnTo>
                  <a:lnTo>
                    <a:pt x="144" y="42"/>
                  </a:lnTo>
                  <a:lnTo>
                    <a:pt x="132" y="42"/>
                  </a:lnTo>
                  <a:lnTo>
                    <a:pt x="120" y="36"/>
                  </a:lnTo>
                  <a:lnTo>
                    <a:pt x="114" y="30"/>
                  </a:lnTo>
                  <a:lnTo>
                    <a:pt x="102" y="30"/>
                  </a:lnTo>
                  <a:lnTo>
                    <a:pt x="84" y="48"/>
                  </a:lnTo>
                  <a:lnTo>
                    <a:pt x="90" y="72"/>
                  </a:lnTo>
                  <a:lnTo>
                    <a:pt x="72" y="90"/>
                  </a:lnTo>
                  <a:lnTo>
                    <a:pt x="84" y="96"/>
                  </a:lnTo>
                  <a:lnTo>
                    <a:pt x="90" y="102"/>
                  </a:lnTo>
                  <a:lnTo>
                    <a:pt x="90" y="108"/>
                  </a:lnTo>
                  <a:lnTo>
                    <a:pt x="84" y="114"/>
                  </a:lnTo>
                  <a:lnTo>
                    <a:pt x="78" y="126"/>
                  </a:lnTo>
                  <a:lnTo>
                    <a:pt x="78" y="138"/>
                  </a:lnTo>
                  <a:lnTo>
                    <a:pt x="84" y="144"/>
                  </a:lnTo>
                  <a:lnTo>
                    <a:pt x="96" y="144"/>
                  </a:lnTo>
                  <a:lnTo>
                    <a:pt x="108" y="150"/>
                  </a:lnTo>
                  <a:lnTo>
                    <a:pt x="114" y="156"/>
                  </a:lnTo>
                  <a:lnTo>
                    <a:pt x="114" y="168"/>
                  </a:lnTo>
                  <a:lnTo>
                    <a:pt x="108" y="180"/>
                  </a:lnTo>
                  <a:lnTo>
                    <a:pt x="96" y="192"/>
                  </a:lnTo>
                  <a:lnTo>
                    <a:pt x="84" y="216"/>
                  </a:lnTo>
                  <a:lnTo>
                    <a:pt x="72" y="222"/>
                  </a:lnTo>
                  <a:lnTo>
                    <a:pt x="66" y="234"/>
                  </a:lnTo>
                  <a:lnTo>
                    <a:pt x="42" y="246"/>
                  </a:lnTo>
                  <a:lnTo>
                    <a:pt x="42" y="258"/>
                  </a:lnTo>
                  <a:lnTo>
                    <a:pt x="24" y="270"/>
                  </a:lnTo>
                  <a:lnTo>
                    <a:pt x="6" y="342"/>
                  </a:lnTo>
                  <a:lnTo>
                    <a:pt x="6" y="372"/>
                  </a:lnTo>
                  <a:lnTo>
                    <a:pt x="0" y="450"/>
                  </a:lnTo>
                  <a:lnTo>
                    <a:pt x="12" y="450"/>
                  </a:lnTo>
                  <a:lnTo>
                    <a:pt x="24" y="462"/>
                  </a:lnTo>
                  <a:lnTo>
                    <a:pt x="30" y="462"/>
                  </a:lnTo>
                  <a:lnTo>
                    <a:pt x="42" y="438"/>
                  </a:lnTo>
                  <a:lnTo>
                    <a:pt x="48" y="432"/>
                  </a:lnTo>
                  <a:lnTo>
                    <a:pt x="48" y="426"/>
                  </a:lnTo>
                  <a:lnTo>
                    <a:pt x="72" y="420"/>
                  </a:lnTo>
                  <a:lnTo>
                    <a:pt x="162" y="426"/>
                  </a:lnTo>
                  <a:lnTo>
                    <a:pt x="162" y="414"/>
                  </a:lnTo>
                  <a:lnTo>
                    <a:pt x="156" y="408"/>
                  </a:lnTo>
                  <a:lnTo>
                    <a:pt x="150" y="396"/>
                  </a:lnTo>
                  <a:lnTo>
                    <a:pt x="162" y="372"/>
                  </a:lnTo>
                  <a:lnTo>
                    <a:pt x="168" y="366"/>
                  </a:lnTo>
                  <a:lnTo>
                    <a:pt x="168" y="342"/>
                  </a:lnTo>
                  <a:lnTo>
                    <a:pt x="174" y="336"/>
                  </a:lnTo>
                  <a:lnTo>
                    <a:pt x="186" y="330"/>
                  </a:lnTo>
                  <a:lnTo>
                    <a:pt x="204" y="324"/>
                  </a:lnTo>
                  <a:lnTo>
                    <a:pt x="240" y="324"/>
                  </a:lnTo>
                  <a:lnTo>
                    <a:pt x="252" y="312"/>
                  </a:lnTo>
                  <a:lnTo>
                    <a:pt x="258" y="300"/>
                  </a:lnTo>
                  <a:lnTo>
                    <a:pt x="264" y="300"/>
                  </a:lnTo>
                  <a:lnTo>
                    <a:pt x="264" y="306"/>
                  </a:lnTo>
                  <a:lnTo>
                    <a:pt x="270" y="312"/>
                  </a:lnTo>
                  <a:lnTo>
                    <a:pt x="270" y="330"/>
                  </a:lnTo>
                  <a:lnTo>
                    <a:pt x="276" y="324"/>
                  </a:lnTo>
                  <a:lnTo>
                    <a:pt x="312" y="324"/>
                  </a:lnTo>
                  <a:lnTo>
                    <a:pt x="312" y="330"/>
                  </a:lnTo>
                  <a:lnTo>
                    <a:pt x="312" y="318"/>
                  </a:lnTo>
                  <a:lnTo>
                    <a:pt x="318" y="306"/>
                  </a:lnTo>
                  <a:lnTo>
                    <a:pt x="324" y="300"/>
                  </a:lnTo>
                  <a:lnTo>
                    <a:pt x="330" y="282"/>
                  </a:lnTo>
                  <a:lnTo>
                    <a:pt x="348" y="270"/>
                  </a:lnTo>
                  <a:lnTo>
                    <a:pt x="348" y="246"/>
                  </a:lnTo>
                  <a:lnTo>
                    <a:pt x="354" y="240"/>
                  </a:lnTo>
                  <a:lnTo>
                    <a:pt x="372" y="240"/>
                  </a:lnTo>
                  <a:lnTo>
                    <a:pt x="378" y="216"/>
                  </a:lnTo>
                  <a:lnTo>
                    <a:pt x="390" y="204"/>
                  </a:lnTo>
                  <a:lnTo>
                    <a:pt x="390" y="19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43" name="Turkmenistan" descr="© INSCALE GmbH, 05.05.2010&#10;http://www.presentationload.com/">
              <a:extLst>
                <a:ext uri="{FF2B5EF4-FFF2-40B4-BE49-F238E27FC236}">
                  <a16:creationId xmlns:a16="http://schemas.microsoft.com/office/drawing/2014/main" id="{90EEE711-2121-504D-B81D-2292A894B75D}"/>
                </a:ext>
              </a:extLst>
            </p:cNvPr>
            <p:cNvSpPr>
              <a:spLocks/>
            </p:cNvSpPr>
            <p:nvPr/>
          </p:nvSpPr>
          <p:spPr bwMode="gray">
            <a:xfrm>
              <a:off x="6516147" y="2770546"/>
              <a:ext cx="412448" cy="247789"/>
            </a:xfrm>
            <a:custGeom>
              <a:avLst/>
              <a:gdLst>
                <a:gd name="T0" fmla="*/ 2147483647 w 1008"/>
                <a:gd name="T1" fmla="*/ 2147483647 h 606"/>
                <a:gd name="T2" fmla="*/ 2147483647 w 1008"/>
                <a:gd name="T3" fmla="*/ 2147483647 h 606"/>
                <a:gd name="T4" fmla="*/ 2147483647 w 1008"/>
                <a:gd name="T5" fmla="*/ 2147483647 h 606"/>
                <a:gd name="T6" fmla="*/ 2147483647 w 1008"/>
                <a:gd name="T7" fmla="*/ 2147483647 h 606"/>
                <a:gd name="T8" fmla="*/ 2147483647 w 1008"/>
                <a:gd name="T9" fmla="*/ 2147483647 h 606"/>
                <a:gd name="T10" fmla="*/ 2147483647 w 1008"/>
                <a:gd name="T11" fmla="*/ 2147483647 h 606"/>
                <a:gd name="T12" fmla="*/ 2147483647 w 1008"/>
                <a:gd name="T13" fmla="*/ 2147483647 h 606"/>
                <a:gd name="T14" fmla="*/ 2147483647 w 1008"/>
                <a:gd name="T15" fmla="*/ 2147483647 h 606"/>
                <a:gd name="T16" fmla="*/ 2147483647 w 1008"/>
                <a:gd name="T17" fmla="*/ 2147483647 h 606"/>
                <a:gd name="T18" fmla="*/ 2147483647 w 1008"/>
                <a:gd name="T19" fmla="*/ 2147483647 h 606"/>
                <a:gd name="T20" fmla="*/ 2147483647 w 1008"/>
                <a:gd name="T21" fmla="*/ 2147483647 h 606"/>
                <a:gd name="T22" fmla="*/ 2147483647 w 1008"/>
                <a:gd name="T23" fmla="*/ 2147483647 h 606"/>
                <a:gd name="T24" fmla="*/ 2147483647 w 1008"/>
                <a:gd name="T25" fmla="*/ 2147483647 h 606"/>
                <a:gd name="T26" fmla="*/ 2147483647 w 1008"/>
                <a:gd name="T27" fmla="*/ 2147483647 h 606"/>
                <a:gd name="T28" fmla="*/ 2147483647 w 1008"/>
                <a:gd name="T29" fmla="*/ 2147483647 h 606"/>
                <a:gd name="T30" fmla="*/ 2147483647 w 1008"/>
                <a:gd name="T31" fmla="*/ 2147483647 h 606"/>
                <a:gd name="T32" fmla="*/ 2147483647 w 1008"/>
                <a:gd name="T33" fmla="*/ 2147483647 h 606"/>
                <a:gd name="T34" fmla="*/ 2147483647 w 1008"/>
                <a:gd name="T35" fmla="*/ 2147483647 h 606"/>
                <a:gd name="T36" fmla="*/ 2147483647 w 1008"/>
                <a:gd name="T37" fmla="*/ 2147483647 h 606"/>
                <a:gd name="T38" fmla="*/ 2147483647 w 1008"/>
                <a:gd name="T39" fmla="*/ 2147483647 h 606"/>
                <a:gd name="T40" fmla="*/ 2147483647 w 1008"/>
                <a:gd name="T41" fmla="*/ 2147483647 h 606"/>
                <a:gd name="T42" fmla="*/ 2147483647 w 1008"/>
                <a:gd name="T43" fmla="*/ 2147483647 h 606"/>
                <a:gd name="T44" fmla="*/ 2147483647 w 1008"/>
                <a:gd name="T45" fmla="*/ 2147483647 h 606"/>
                <a:gd name="T46" fmla="*/ 2147483647 w 1008"/>
                <a:gd name="T47" fmla="*/ 2147483647 h 606"/>
                <a:gd name="T48" fmla="*/ 2147483647 w 1008"/>
                <a:gd name="T49" fmla="*/ 2147483647 h 606"/>
                <a:gd name="T50" fmla="*/ 2147483647 w 1008"/>
                <a:gd name="T51" fmla="*/ 2147483647 h 606"/>
                <a:gd name="T52" fmla="*/ 2147483647 w 1008"/>
                <a:gd name="T53" fmla="*/ 2147483647 h 606"/>
                <a:gd name="T54" fmla="*/ 2147483647 w 1008"/>
                <a:gd name="T55" fmla="*/ 2147483647 h 606"/>
                <a:gd name="T56" fmla="*/ 2147483647 w 1008"/>
                <a:gd name="T57" fmla="*/ 2147483647 h 606"/>
                <a:gd name="T58" fmla="*/ 2147483647 w 1008"/>
                <a:gd name="T59" fmla="*/ 2147483647 h 606"/>
                <a:gd name="T60" fmla="*/ 2147483647 w 1008"/>
                <a:gd name="T61" fmla="*/ 2147483647 h 606"/>
                <a:gd name="T62" fmla="*/ 2147483647 w 1008"/>
                <a:gd name="T63" fmla="*/ 2147483647 h 606"/>
                <a:gd name="T64" fmla="*/ 2147483647 w 1008"/>
                <a:gd name="T65" fmla="*/ 2147483647 h 606"/>
                <a:gd name="T66" fmla="*/ 2147483647 w 1008"/>
                <a:gd name="T67" fmla="*/ 2147483647 h 606"/>
                <a:gd name="T68" fmla="*/ 2147483647 w 1008"/>
                <a:gd name="T69" fmla="*/ 2147483647 h 606"/>
                <a:gd name="T70" fmla="*/ 2147483647 w 1008"/>
                <a:gd name="T71" fmla="*/ 2147483647 h 606"/>
                <a:gd name="T72" fmla="*/ 2147483647 w 1008"/>
                <a:gd name="T73" fmla="*/ 2147483647 h 606"/>
                <a:gd name="T74" fmla="*/ 2147483647 w 1008"/>
                <a:gd name="T75" fmla="*/ 2147483647 h 606"/>
                <a:gd name="T76" fmla="*/ 2147483647 w 1008"/>
                <a:gd name="T77" fmla="*/ 2147483647 h 606"/>
                <a:gd name="T78" fmla="*/ 2147483647 w 1008"/>
                <a:gd name="T79" fmla="*/ 2147483647 h 606"/>
                <a:gd name="T80" fmla="*/ 2147483647 w 1008"/>
                <a:gd name="T81" fmla="*/ 2147483647 h 606"/>
                <a:gd name="T82" fmla="*/ 2147483647 w 1008"/>
                <a:gd name="T83" fmla="*/ 2147483647 h 606"/>
                <a:gd name="T84" fmla="*/ 2147483647 w 1008"/>
                <a:gd name="T85" fmla="*/ 2147483647 h 606"/>
                <a:gd name="T86" fmla="*/ 2147483647 w 1008"/>
                <a:gd name="T87" fmla="*/ 2147483647 h 606"/>
                <a:gd name="T88" fmla="*/ 2147483647 w 1008"/>
                <a:gd name="T89" fmla="*/ 2147483647 h 606"/>
                <a:gd name="T90" fmla="*/ 2147483647 w 1008"/>
                <a:gd name="T91" fmla="*/ 2147483647 h 606"/>
                <a:gd name="T92" fmla="*/ 2147483647 w 1008"/>
                <a:gd name="T93" fmla="*/ 2147483647 h 606"/>
                <a:gd name="T94" fmla="*/ 2147483647 w 1008"/>
                <a:gd name="T95" fmla="*/ 2147483647 h 606"/>
                <a:gd name="T96" fmla="*/ 2147483647 w 1008"/>
                <a:gd name="T97" fmla="*/ 2147483647 h 606"/>
                <a:gd name="T98" fmla="*/ 2147483647 w 1008"/>
                <a:gd name="T99" fmla="*/ 2147483647 h 606"/>
                <a:gd name="T100" fmla="*/ 2147483647 w 1008"/>
                <a:gd name="T101" fmla="*/ 2147483647 h 606"/>
                <a:gd name="T102" fmla="*/ 2147483647 w 1008"/>
                <a:gd name="T103" fmla="*/ 2147483647 h 606"/>
                <a:gd name="T104" fmla="*/ 0 w 1008"/>
                <a:gd name="T105" fmla="*/ 2147483647 h 606"/>
                <a:gd name="T106" fmla="*/ 2147483647 w 1008"/>
                <a:gd name="T107" fmla="*/ 2147483647 h 606"/>
                <a:gd name="T108" fmla="*/ 2147483647 w 1008"/>
                <a:gd name="T109" fmla="*/ 2147483647 h 60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008"/>
                <a:gd name="T166" fmla="*/ 0 h 606"/>
                <a:gd name="T167" fmla="*/ 1008 w 1008"/>
                <a:gd name="T168" fmla="*/ 606 h 60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008" h="606">
                  <a:moveTo>
                    <a:pt x="48" y="150"/>
                  </a:moveTo>
                  <a:lnTo>
                    <a:pt x="48" y="156"/>
                  </a:lnTo>
                  <a:lnTo>
                    <a:pt x="42" y="162"/>
                  </a:lnTo>
                  <a:lnTo>
                    <a:pt x="36" y="174"/>
                  </a:lnTo>
                  <a:lnTo>
                    <a:pt x="36" y="186"/>
                  </a:lnTo>
                  <a:lnTo>
                    <a:pt x="42" y="198"/>
                  </a:lnTo>
                  <a:lnTo>
                    <a:pt x="48" y="204"/>
                  </a:lnTo>
                  <a:lnTo>
                    <a:pt x="54" y="216"/>
                  </a:lnTo>
                  <a:lnTo>
                    <a:pt x="60" y="222"/>
                  </a:lnTo>
                  <a:lnTo>
                    <a:pt x="60" y="228"/>
                  </a:lnTo>
                  <a:lnTo>
                    <a:pt x="90" y="222"/>
                  </a:lnTo>
                  <a:lnTo>
                    <a:pt x="90" y="246"/>
                  </a:lnTo>
                  <a:lnTo>
                    <a:pt x="114" y="258"/>
                  </a:lnTo>
                  <a:lnTo>
                    <a:pt x="90" y="258"/>
                  </a:lnTo>
                  <a:lnTo>
                    <a:pt x="78" y="264"/>
                  </a:lnTo>
                  <a:lnTo>
                    <a:pt x="72" y="264"/>
                  </a:lnTo>
                  <a:lnTo>
                    <a:pt x="72" y="270"/>
                  </a:lnTo>
                  <a:lnTo>
                    <a:pt x="78" y="276"/>
                  </a:lnTo>
                  <a:lnTo>
                    <a:pt x="90" y="276"/>
                  </a:lnTo>
                  <a:lnTo>
                    <a:pt x="96" y="282"/>
                  </a:lnTo>
                  <a:lnTo>
                    <a:pt x="114" y="282"/>
                  </a:lnTo>
                  <a:lnTo>
                    <a:pt x="120" y="288"/>
                  </a:lnTo>
                  <a:lnTo>
                    <a:pt x="126" y="300"/>
                  </a:lnTo>
                  <a:lnTo>
                    <a:pt x="132" y="306"/>
                  </a:lnTo>
                  <a:lnTo>
                    <a:pt x="138" y="354"/>
                  </a:lnTo>
                  <a:lnTo>
                    <a:pt x="150" y="360"/>
                  </a:lnTo>
                  <a:lnTo>
                    <a:pt x="150" y="372"/>
                  </a:lnTo>
                  <a:lnTo>
                    <a:pt x="144" y="378"/>
                  </a:lnTo>
                  <a:lnTo>
                    <a:pt x="144" y="402"/>
                  </a:lnTo>
                  <a:lnTo>
                    <a:pt x="150" y="414"/>
                  </a:lnTo>
                  <a:lnTo>
                    <a:pt x="150" y="426"/>
                  </a:lnTo>
                  <a:lnTo>
                    <a:pt x="156" y="432"/>
                  </a:lnTo>
                  <a:lnTo>
                    <a:pt x="156" y="438"/>
                  </a:lnTo>
                  <a:lnTo>
                    <a:pt x="186" y="438"/>
                  </a:lnTo>
                  <a:lnTo>
                    <a:pt x="198" y="426"/>
                  </a:lnTo>
                  <a:lnTo>
                    <a:pt x="210" y="420"/>
                  </a:lnTo>
                  <a:lnTo>
                    <a:pt x="210" y="408"/>
                  </a:lnTo>
                  <a:lnTo>
                    <a:pt x="216" y="402"/>
                  </a:lnTo>
                  <a:lnTo>
                    <a:pt x="228" y="396"/>
                  </a:lnTo>
                  <a:lnTo>
                    <a:pt x="246" y="378"/>
                  </a:lnTo>
                  <a:lnTo>
                    <a:pt x="258" y="372"/>
                  </a:lnTo>
                  <a:lnTo>
                    <a:pt x="294" y="372"/>
                  </a:lnTo>
                  <a:lnTo>
                    <a:pt x="306" y="378"/>
                  </a:lnTo>
                  <a:lnTo>
                    <a:pt x="312" y="372"/>
                  </a:lnTo>
                  <a:lnTo>
                    <a:pt x="312" y="366"/>
                  </a:lnTo>
                  <a:lnTo>
                    <a:pt x="372" y="366"/>
                  </a:lnTo>
                  <a:lnTo>
                    <a:pt x="384" y="378"/>
                  </a:lnTo>
                  <a:lnTo>
                    <a:pt x="384" y="390"/>
                  </a:lnTo>
                  <a:lnTo>
                    <a:pt x="414" y="390"/>
                  </a:lnTo>
                  <a:lnTo>
                    <a:pt x="420" y="396"/>
                  </a:lnTo>
                  <a:lnTo>
                    <a:pt x="432" y="402"/>
                  </a:lnTo>
                  <a:lnTo>
                    <a:pt x="438" y="408"/>
                  </a:lnTo>
                  <a:lnTo>
                    <a:pt x="450" y="414"/>
                  </a:lnTo>
                  <a:lnTo>
                    <a:pt x="450" y="408"/>
                  </a:lnTo>
                  <a:lnTo>
                    <a:pt x="468" y="408"/>
                  </a:lnTo>
                  <a:lnTo>
                    <a:pt x="480" y="414"/>
                  </a:lnTo>
                  <a:lnTo>
                    <a:pt x="498" y="414"/>
                  </a:lnTo>
                  <a:lnTo>
                    <a:pt x="510" y="420"/>
                  </a:lnTo>
                  <a:lnTo>
                    <a:pt x="516" y="420"/>
                  </a:lnTo>
                  <a:lnTo>
                    <a:pt x="522" y="426"/>
                  </a:lnTo>
                  <a:lnTo>
                    <a:pt x="522" y="432"/>
                  </a:lnTo>
                  <a:lnTo>
                    <a:pt x="528" y="444"/>
                  </a:lnTo>
                  <a:lnTo>
                    <a:pt x="534" y="450"/>
                  </a:lnTo>
                  <a:lnTo>
                    <a:pt x="540" y="450"/>
                  </a:lnTo>
                  <a:lnTo>
                    <a:pt x="546" y="456"/>
                  </a:lnTo>
                  <a:lnTo>
                    <a:pt x="558" y="456"/>
                  </a:lnTo>
                  <a:lnTo>
                    <a:pt x="570" y="468"/>
                  </a:lnTo>
                  <a:lnTo>
                    <a:pt x="582" y="474"/>
                  </a:lnTo>
                  <a:lnTo>
                    <a:pt x="588" y="486"/>
                  </a:lnTo>
                  <a:lnTo>
                    <a:pt x="594" y="492"/>
                  </a:lnTo>
                  <a:lnTo>
                    <a:pt x="660" y="486"/>
                  </a:lnTo>
                  <a:lnTo>
                    <a:pt x="660" y="522"/>
                  </a:lnTo>
                  <a:lnTo>
                    <a:pt x="672" y="522"/>
                  </a:lnTo>
                  <a:lnTo>
                    <a:pt x="666" y="546"/>
                  </a:lnTo>
                  <a:lnTo>
                    <a:pt x="678" y="576"/>
                  </a:lnTo>
                  <a:lnTo>
                    <a:pt x="684" y="582"/>
                  </a:lnTo>
                  <a:lnTo>
                    <a:pt x="696" y="582"/>
                  </a:lnTo>
                  <a:lnTo>
                    <a:pt x="702" y="588"/>
                  </a:lnTo>
                  <a:lnTo>
                    <a:pt x="714" y="588"/>
                  </a:lnTo>
                  <a:lnTo>
                    <a:pt x="720" y="582"/>
                  </a:lnTo>
                  <a:lnTo>
                    <a:pt x="726" y="582"/>
                  </a:lnTo>
                  <a:lnTo>
                    <a:pt x="750" y="606"/>
                  </a:lnTo>
                  <a:lnTo>
                    <a:pt x="774" y="606"/>
                  </a:lnTo>
                  <a:lnTo>
                    <a:pt x="786" y="600"/>
                  </a:lnTo>
                  <a:lnTo>
                    <a:pt x="792" y="594"/>
                  </a:lnTo>
                  <a:lnTo>
                    <a:pt x="804" y="570"/>
                  </a:lnTo>
                  <a:lnTo>
                    <a:pt x="804" y="558"/>
                  </a:lnTo>
                  <a:lnTo>
                    <a:pt x="816" y="558"/>
                  </a:lnTo>
                  <a:lnTo>
                    <a:pt x="852" y="540"/>
                  </a:lnTo>
                  <a:lnTo>
                    <a:pt x="858" y="528"/>
                  </a:lnTo>
                  <a:lnTo>
                    <a:pt x="870" y="522"/>
                  </a:lnTo>
                  <a:lnTo>
                    <a:pt x="882" y="522"/>
                  </a:lnTo>
                  <a:lnTo>
                    <a:pt x="882" y="462"/>
                  </a:lnTo>
                  <a:lnTo>
                    <a:pt x="888" y="450"/>
                  </a:lnTo>
                  <a:lnTo>
                    <a:pt x="900" y="444"/>
                  </a:lnTo>
                  <a:lnTo>
                    <a:pt x="936" y="444"/>
                  </a:lnTo>
                  <a:lnTo>
                    <a:pt x="936" y="420"/>
                  </a:lnTo>
                  <a:lnTo>
                    <a:pt x="948" y="420"/>
                  </a:lnTo>
                  <a:lnTo>
                    <a:pt x="960" y="426"/>
                  </a:lnTo>
                  <a:lnTo>
                    <a:pt x="966" y="432"/>
                  </a:lnTo>
                  <a:lnTo>
                    <a:pt x="978" y="438"/>
                  </a:lnTo>
                  <a:lnTo>
                    <a:pt x="1008" y="438"/>
                  </a:lnTo>
                  <a:lnTo>
                    <a:pt x="1008" y="426"/>
                  </a:lnTo>
                  <a:lnTo>
                    <a:pt x="996" y="414"/>
                  </a:lnTo>
                  <a:lnTo>
                    <a:pt x="996" y="396"/>
                  </a:lnTo>
                  <a:lnTo>
                    <a:pt x="1002" y="390"/>
                  </a:lnTo>
                  <a:lnTo>
                    <a:pt x="954" y="360"/>
                  </a:lnTo>
                  <a:lnTo>
                    <a:pt x="930" y="366"/>
                  </a:lnTo>
                  <a:lnTo>
                    <a:pt x="924" y="366"/>
                  </a:lnTo>
                  <a:lnTo>
                    <a:pt x="912" y="354"/>
                  </a:lnTo>
                  <a:lnTo>
                    <a:pt x="900" y="354"/>
                  </a:lnTo>
                  <a:lnTo>
                    <a:pt x="888" y="342"/>
                  </a:lnTo>
                  <a:lnTo>
                    <a:pt x="876" y="336"/>
                  </a:lnTo>
                  <a:lnTo>
                    <a:pt x="870" y="330"/>
                  </a:lnTo>
                  <a:lnTo>
                    <a:pt x="846" y="318"/>
                  </a:lnTo>
                  <a:lnTo>
                    <a:pt x="828" y="306"/>
                  </a:lnTo>
                  <a:lnTo>
                    <a:pt x="804" y="306"/>
                  </a:lnTo>
                  <a:lnTo>
                    <a:pt x="774" y="288"/>
                  </a:lnTo>
                  <a:lnTo>
                    <a:pt x="768" y="282"/>
                  </a:lnTo>
                  <a:lnTo>
                    <a:pt x="762" y="270"/>
                  </a:lnTo>
                  <a:lnTo>
                    <a:pt x="750" y="258"/>
                  </a:lnTo>
                  <a:lnTo>
                    <a:pt x="744" y="258"/>
                  </a:lnTo>
                  <a:lnTo>
                    <a:pt x="732" y="252"/>
                  </a:lnTo>
                  <a:lnTo>
                    <a:pt x="714" y="252"/>
                  </a:lnTo>
                  <a:lnTo>
                    <a:pt x="702" y="246"/>
                  </a:lnTo>
                  <a:lnTo>
                    <a:pt x="690" y="234"/>
                  </a:lnTo>
                  <a:lnTo>
                    <a:pt x="672" y="198"/>
                  </a:lnTo>
                  <a:lnTo>
                    <a:pt x="666" y="192"/>
                  </a:lnTo>
                  <a:lnTo>
                    <a:pt x="666" y="186"/>
                  </a:lnTo>
                  <a:lnTo>
                    <a:pt x="648" y="168"/>
                  </a:lnTo>
                  <a:lnTo>
                    <a:pt x="630" y="138"/>
                  </a:lnTo>
                  <a:lnTo>
                    <a:pt x="594" y="120"/>
                  </a:lnTo>
                  <a:lnTo>
                    <a:pt x="594" y="126"/>
                  </a:lnTo>
                  <a:lnTo>
                    <a:pt x="540" y="120"/>
                  </a:lnTo>
                  <a:lnTo>
                    <a:pt x="510" y="120"/>
                  </a:lnTo>
                  <a:lnTo>
                    <a:pt x="492" y="102"/>
                  </a:lnTo>
                  <a:lnTo>
                    <a:pt x="492" y="90"/>
                  </a:lnTo>
                  <a:lnTo>
                    <a:pt x="504" y="78"/>
                  </a:lnTo>
                  <a:lnTo>
                    <a:pt x="492" y="72"/>
                  </a:lnTo>
                  <a:lnTo>
                    <a:pt x="492" y="60"/>
                  </a:lnTo>
                  <a:lnTo>
                    <a:pt x="486" y="48"/>
                  </a:lnTo>
                  <a:lnTo>
                    <a:pt x="480" y="42"/>
                  </a:lnTo>
                  <a:lnTo>
                    <a:pt x="444" y="42"/>
                  </a:lnTo>
                  <a:lnTo>
                    <a:pt x="432" y="36"/>
                  </a:lnTo>
                  <a:lnTo>
                    <a:pt x="432" y="24"/>
                  </a:lnTo>
                  <a:lnTo>
                    <a:pt x="408" y="24"/>
                  </a:lnTo>
                  <a:lnTo>
                    <a:pt x="390" y="0"/>
                  </a:lnTo>
                  <a:lnTo>
                    <a:pt x="384" y="12"/>
                  </a:lnTo>
                  <a:lnTo>
                    <a:pt x="354" y="6"/>
                  </a:lnTo>
                  <a:lnTo>
                    <a:pt x="384" y="36"/>
                  </a:lnTo>
                  <a:lnTo>
                    <a:pt x="378" y="30"/>
                  </a:lnTo>
                  <a:lnTo>
                    <a:pt x="366" y="30"/>
                  </a:lnTo>
                  <a:lnTo>
                    <a:pt x="360" y="24"/>
                  </a:lnTo>
                  <a:lnTo>
                    <a:pt x="354" y="24"/>
                  </a:lnTo>
                  <a:lnTo>
                    <a:pt x="348" y="30"/>
                  </a:lnTo>
                  <a:lnTo>
                    <a:pt x="348" y="42"/>
                  </a:lnTo>
                  <a:lnTo>
                    <a:pt x="342" y="42"/>
                  </a:lnTo>
                  <a:lnTo>
                    <a:pt x="336" y="48"/>
                  </a:lnTo>
                  <a:lnTo>
                    <a:pt x="324" y="48"/>
                  </a:lnTo>
                  <a:lnTo>
                    <a:pt x="312" y="54"/>
                  </a:lnTo>
                  <a:lnTo>
                    <a:pt x="294" y="72"/>
                  </a:lnTo>
                  <a:lnTo>
                    <a:pt x="294" y="84"/>
                  </a:lnTo>
                  <a:lnTo>
                    <a:pt x="300" y="102"/>
                  </a:lnTo>
                  <a:lnTo>
                    <a:pt x="312" y="108"/>
                  </a:lnTo>
                  <a:lnTo>
                    <a:pt x="318" y="120"/>
                  </a:lnTo>
                  <a:lnTo>
                    <a:pt x="252" y="120"/>
                  </a:lnTo>
                  <a:lnTo>
                    <a:pt x="240" y="108"/>
                  </a:lnTo>
                  <a:lnTo>
                    <a:pt x="228" y="108"/>
                  </a:lnTo>
                  <a:lnTo>
                    <a:pt x="228" y="114"/>
                  </a:lnTo>
                  <a:lnTo>
                    <a:pt x="216" y="126"/>
                  </a:lnTo>
                  <a:lnTo>
                    <a:pt x="210" y="120"/>
                  </a:lnTo>
                  <a:lnTo>
                    <a:pt x="198" y="114"/>
                  </a:lnTo>
                  <a:lnTo>
                    <a:pt x="174" y="90"/>
                  </a:lnTo>
                  <a:lnTo>
                    <a:pt x="168" y="78"/>
                  </a:lnTo>
                  <a:lnTo>
                    <a:pt x="162" y="72"/>
                  </a:lnTo>
                  <a:lnTo>
                    <a:pt x="156" y="60"/>
                  </a:lnTo>
                  <a:lnTo>
                    <a:pt x="144" y="54"/>
                  </a:lnTo>
                  <a:lnTo>
                    <a:pt x="132" y="42"/>
                  </a:lnTo>
                  <a:lnTo>
                    <a:pt x="120" y="42"/>
                  </a:lnTo>
                  <a:lnTo>
                    <a:pt x="96" y="30"/>
                  </a:lnTo>
                  <a:lnTo>
                    <a:pt x="78" y="30"/>
                  </a:lnTo>
                  <a:lnTo>
                    <a:pt x="72" y="36"/>
                  </a:lnTo>
                  <a:lnTo>
                    <a:pt x="72" y="48"/>
                  </a:lnTo>
                  <a:lnTo>
                    <a:pt x="84" y="54"/>
                  </a:lnTo>
                  <a:lnTo>
                    <a:pt x="90" y="54"/>
                  </a:lnTo>
                  <a:lnTo>
                    <a:pt x="90" y="66"/>
                  </a:lnTo>
                  <a:lnTo>
                    <a:pt x="96" y="66"/>
                  </a:lnTo>
                  <a:lnTo>
                    <a:pt x="96" y="72"/>
                  </a:lnTo>
                  <a:lnTo>
                    <a:pt x="102" y="84"/>
                  </a:lnTo>
                  <a:lnTo>
                    <a:pt x="114" y="90"/>
                  </a:lnTo>
                  <a:lnTo>
                    <a:pt x="126" y="102"/>
                  </a:lnTo>
                  <a:lnTo>
                    <a:pt x="138" y="108"/>
                  </a:lnTo>
                  <a:lnTo>
                    <a:pt x="150" y="120"/>
                  </a:lnTo>
                  <a:lnTo>
                    <a:pt x="162" y="126"/>
                  </a:lnTo>
                  <a:lnTo>
                    <a:pt x="162" y="150"/>
                  </a:lnTo>
                  <a:lnTo>
                    <a:pt x="156" y="156"/>
                  </a:lnTo>
                  <a:lnTo>
                    <a:pt x="144" y="156"/>
                  </a:lnTo>
                  <a:lnTo>
                    <a:pt x="132" y="150"/>
                  </a:lnTo>
                  <a:lnTo>
                    <a:pt x="120" y="138"/>
                  </a:lnTo>
                  <a:lnTo>
                    <a:pt x="120" y="162"/>
                  </a:lnTo>
                  <a:lnTo>
                    <a:pt x="78" y="162"/>
                  </a:lnTo>
                  <a:lnTo>
                    <a:pt x="66" y="144"/>
                  </a:lnTo>
                  <a:lnTo>
                    <a:pt x="60" y="150"/>
                  </a:lnTo>
                  <a:lnTo>
                    <a:pt x="48" y="138"/>
                  </a:lnTo>
                  <a:lnTo>
                    <a:pt x="42" y="126"/>
                  </a:lnTo>
                  <a:lnTo>
                    <a:pt x="36" y="120"/>
                  </a:lnTo>
                  <a:lnTo>
                    <a:pt x="36" y="102"/>
                  </a:lnTo>
                  <a:lnTo>
                    <a:pt x="30" y="96"/>
                  </a:lnTo>
                  <a:lnTo>
                    <a:pt x="30" y="84"/>
                  </a:lnTo>
                  <a:lnTo>
                    <a:pt x="24" y="78"/>
                  </a:lnTo>
                  <a:lnTo>
                    <a:pt x="0" y="78"/>
                  </a:lnTo>
                  <a:lnTo>
                    <a:pt x="0" y="84"/>
                  </a:lnTo>
                  <a:lnTo>
                    <a:pt x="6" y="90"/>
                  </a:lnTo>
                  <a:lnTo>
                    <a:pt x="12" y="102"/>
                  </a:lnTo>
                  <a:lnTo>
                    <a:pt x="18" y="108"/>
                  </a:lnTo>
                  <a:lnTo>
                    <a:pt x="24" y="120"/>
                  </a:lnTo>
                  <a:lnTo>
                    <a:pt x="36" y="126"/>
                  </a:lnTo>
                  <a:lnTo>
                    <a:pt x="42" y="138"/>
                  </a:lnTo>
                  <a:lnTo>
                    <a:pt x="48" y="144"/>
                  </a:lnTo>
                  <a:lnTo>
                    <a:pt x="48" y="15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44" name="Turkey" descr="© INSCALE GmbH, 05.05.2010&#10;http://www.presentationload.com/">
              <a:extLst>
                <a:ext uri="{FF2B5EF4-FFF2-40B4-BE49-F238E27FC236}">
                  <a16:creationId xmlns:a16="http://schemas.microsoft.com/office/drawing/2014/main" id="{C50E2288-99E5-9D44-A716-9C8D53D18ABE}"/>
                </a:ext>
              </a:extLst>
            </p:cNvPr>
            <p:cNvSpPr>
              <a:spLocks noEditPoints="1"/>
            </p:cNvSpPr>
            <p:nvPr/>
          </p:nvSpPr>
          <p:spPr bwMode="gray">
            <a:xfrm>
              <a:off x="5793565" y="2789730"/>
              <a:ext cx="543535" cy="207822"/>
            </a:xfrm>
            <a:custGeom>
              <a:avLst/>
              <a:gdLst>
                <a:gd name="T0" fmla="*/ 2147483647 w 1332"/>
                <a:gd name="T1" fmla="*/ 2147483647 h 510"/>
                <a:gd name="T2" fmla="*/ 2147483647 w 1332"/>
                <a:gd name="T3" fmla="*/ 2147483647 h 510"/>
                <a:gd name="T4" fmla="*/ 2147483647 w 1332"/>
                <a:gd name="T5" fmla="*/ 2147483647 h 510"/>
                <a:gd name="T6" fmla="*/ 2147483647 w 1332"/>
                <a:gd name="T7" fmla="*/ 2147483647 h 510"/>
                <a:gd name="T8" fmla="*/ 2147483647 w 1332"/>
                <a:gd name="T9" fmla="*/ 2147483647 h 510"/>
                <a:gd name="T10" fmla="*/ 2147483647 w 1332"/>
                <a:gd name="T11" fmla="*/ 2147483647 h 510"/>
                <a:gd name="T12" fmla="*/ 2147483647 w 1332"/>
                <a:gd name="T13" fmla="*/ 2147483647 h 510"/>
                <a:gd name="T14" fmla="*/ 2147483647 w 1332"/>
                <a:gd name="T15" fmla="*/ 2147483647 h 510"/>
                <a:gd name="T16" fmla="*/ 2147483647 w 1332"/>
                <a:gd name="T17" fmla="*/ 2147483647 h 510"/>
                <a:gd name="T18" fmla="*/ 2147483647 w 1332"/>
                <a:gd name="T19" fmla="*/ 2147483647 h 510"/>
                <a:gd name="T20" fmla="*/ 2147483647 w 1332"/>
                <a:gd name="T21" fmla="*/ 2147483647 h 510"/>
                <a:gd name="T22" fmla="*/ 2147483647 w 1332"/>
                <a:gd name="T23" fmla="*/ 2147483647 h 510"/>
                <a:gd name="T24" fmla="*/ 2147483647 w 1332"/>
                <a:gd name="T25" fmla="*/ 2147483647 h 510"/>
                <a:gd name="T26" fmla="*/ 2147483647 w 1332"/>
                <a:gd name="T27" fmla="*/ 2147483647 h 510"/>
                <a:gd name="T28" fmla="*/ 2147483647 w 1332"/>
                <a:gd name="T29" fmla="*/ 2147483647 h 510"/>
                <a:gd name="T30" fmla="*/ 2147483647 w 1332"/>
                <a:gd name="T31" fmla="*/ 2147483647 h 510"/>
                <a:gd name="T32" fmla="*/ 2147483647 w 1332"/>
                <a:gd name="T33" fmla="*/ 2147483647 h 510"/>
                <a:gd name="T34" fmla="*/ 2147483647 w 1332"/>
                <a:gd name="T35" fmla="*/ 2147483647 h 510"/>
                <a:gd name="T36" fmla="*/ 2147483647 w 1332"/>
                <a:gd name="T37" fmla="*/ 2147483647 h 510"/>
                <a:gd name="T38" fmla="*/ 2147483647 w 1332"/>
                <a:gd name="T39" fmla="*/ 2147483647 h 510"/>
                <a:gd name="T40" fmla="*/ 2147483647 w 1332"/>
                <a:gd name="T41" fmla="*/ 2147483647 h 510"/>
                <a:gd name="T42" fmla="*/ 2147483647 w 1332"/>
                <a:gd name="T43" fmla="*/ 2147483647 h 510"/>
                <a:gd name="T44" fmla="*/ 2147483647 w 1332"/>
                <a:gd name="T45" fmla="*/ 2147483647 h 510"/>
                <a:gd name="T46" fmla="*/ 2147483647 w 1332"/>
                <a:gd name="T47" fmla="*/ 2147483647 h 510"/>
                <a:gd name="T48" fmla="*/ 2147483647 w 1332"/>
                <a:gd name="T49" fmla="*/ 2147483647 h 510"/>
                <a:gd name="T50" fmla="*/ 2147483647 w 1332"/>
                <a:gd name="T51" fmla="*/ 2147483647 h 510"/>
                <a:gd name="T52" fmla="*/ 2147483647 w 1332"/>
                <a:gd name="T53" fmla="*/ 2147483647 h 510"/>
                <a:gd name="T54" fmla="*/ 2147483647 w 1332"/>
                <a:gd name="T55" fmla="*/ 2147483647 h 510"/>
                <a:gd name="T56" fmla="*/ 2147483647 w 1332"/>
                <a:gd name="T57" fmla="*/ 2147483647 h 510"/>
                <a:gd name="T58" fmla="*/ 2147483647 w 1332"/>
                <a:gd name="T59" fmla="*/ 2147483647 h 510"/>
                <a:gd name="T60" fmla="*/ 2147483647 w 1332"/>
                <a:gd name="T61" fmla="*/ 2147483647 h 510"/>
                <a:gd name="T62" fmla="*/ 2147483647 w 1332"/>
                <a:gd name="T63" fmla="*/ 2147483647 h 510"/>
                <a:gd name="T64" fmla="*/ 2147483647 w 1332"/>
                <a:gd name="T65" fmla="*/ 2147483647 h 510"/>
                <a:gd name="T66" fmla="*/ 2147483647 w 1332"/>
                <a:gd name="T67" fmla="*/ 2147483647 h 510"/>
                <a:gd name="T68" fmla="*/ 2147483647 w 1332"/>
                <a:gd name="T69" fmla="*/ 2147483647 h 510"/>
                <a:gd name="T70" fmla="*/ 2147483647 w 1332"/>
                <a:gd name="T71" fmla="*/ 2147483647 h 510"/>
                <a:gd name="T72" fmla="*/ 2147483647 w 1332"/>
                <a:gd name="T73" fmla="*/ 2147483647 h 510"/>
                <a:gd name="T74" fmla="*/ 2147483647 w 1332"/>
                <a:gd name="T75" fmla="*/ 2147483647 h 510"/>
                <a:gd name="T76" fmla="*/ 2147483647 w 1332"/>
                <a:gd name="T77" fmla="*/ 2147483647 h 510"/>
                <a:gd name="T78" fmla="*/ 2147483647 w 1332"/>
                <a:gd name="T79" fmla="*/ 2147483647 h 510"/>
                <a:gd name="T80" fmla="*/ 2147483647 w 1332"/>
                <a:gd name="T81" fmla="*/ 2147483647 h 510"/>
                <a:gd name="T82" fmla="*/ 2147483647 w 1332"/>
                <a:gd name="T83" fmla="*/ 2147483647 h 510"/>
                <a:gd name="T84" fmla="*/ 2147483647 w 1332"/>
                <a:gd name="T85" fmla="*/ 2147483647 h 510"/>
                <a:gd name="T86" fmla="*/ 2147483647 w 1332"/>
                <a:gd name="T87" fmla="*/ 2147483647 h 510"/>
                <a:gd name="T88" fmla="*/ 2147483647 w 1332"/>
                <a:gd name="T89" fmla="*/ 2147483647 h 510"/>
                <a:gd name="T90" fmla="*/ 2147483647 w 1332"/>
                <a:gd name="T91" fmla="*/ 2147483647 h 510"/>
                <a:gd name="T92" fmla="*/ 2147483647 w 1332"/>
                <a:gd name="T93" fmla="*/ 2147483647 h 510"/>
                <a:gd name="T94" fmla="*/ 2147483647 w 1332"/>
                <a:gd name="T95" fmla="*/ 2147483647 h 510"/>
                <a:gd name="T96" fmla="*/ 2147483647 w 1332"/>
                <a:gd name="T97" fmla="*/ 2147483647 h 510"/>
                <a:gd name="T98" fmla="*/ 2147483647 w 1332"/>
                <a:gd name="T99" fmla="*/ 2147483647 h 510"/>
                <a:gd name="T100" fmla="*/ 2147483647 w 1332"/>
                <a:gd name="T101" fmla="*/ 2147483647 h 510"/>
                <a:gd name="T102" fmla="*/ 2147483647 w 1332"/>
                <a:gd name="T103" fmla="*/ 2147483647 h 510"/>
                <a:gd name="T104" fmla="*/ 2147483647 w 1332"/>
                <a:gd name="T105" fmla="*/ 2147483647 h 510"/>
                <a:gd name="T106" fmla="*/ 2147483647 w 1332"/>
                <a:gd name="T107" fmla="*/ 2147483647 h 510"/>
                <a:gd name="T108" fmla="*/ 2147483647 w 1332"/>
                <a:gd name="T109" fmla="*/ 2147483647 h 510"/>
                <a:gd name="T110" fmla="*/ 2147483647 w 1332"/>
                <a:gd name="T111" fmla="*/ 2147483647 h 510"/>
                <a:gd name="T112" fmla="*/ 2147483647 w 1332"/>
                <a:gd name="T113" fmla="*/ 2147483647 h 510"/>
                <a:gd name="T114" fmla="*/ 2147483647 w 1332"/>
                <a:gd name="T115" fmla="*/ 2147483647 h 51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332"/>
                <a:gd name="T175" fmla="*/ 0 h 510"/>
                <a:gd name="T176" fmla="*/ 1332 w 1332"/>
                <a:gd name="T177" fmla="*/ 510 h 51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332" h="510">
                  <a:moveTo>
                    <a:pt x="6" y="192"/>
                  </a:moveTo>
                  <a:lnTo>
                    <a:pt x="24" y="186"/>
                  </a:lnTo>
                  <a:lnTo>
                    <a:pt x="30" y="174"/>
                  </a:lnTo>
                  <a:lnTo>
                    <a:pt x="0" y="174"/>
                  </a:lnTo>
                  <a:lnTo>
                    <a:pt x="6" y="192"/>
                  </a:lnTo>
                  <a:close/>
                  <a:moveTo>
                    <a:pt x="42" y="162"/>
                  </a:moveTo>
                  <a:lnTo>
                    <a:pt x="42" y="168"/>
                  </a:lnTo>
                  <a:lnTo>
                    <a:pt x="48" y="174"/>
                  </a:lnTo>
                  <a:lnTo>
                    <a:pt x="60" y="174"/>
                  </a:lnTo>
                  <a:lnTo>
                    <a:pt x="60" y="162"/>
                  </a:lnTo>
                  <a:lnTo>
                    <a:pt x="54" y="156"/>
                  </a:lnTo>
                  <a:lnTo>
                    <a:pt x="54" y="150"/>
                  </a:lnTo>
                  <a:lnTo>
                    <a:pt x="48" y="150"/>
                  </a:lnTo>
                  <a:lnTo>
                    <a:pt x="48" y="156"/>
                  </a:lnTo>
                  <a:lnTo>
                    <a:pt x="42" y="162"/>
                  </a:lnTo>
                  <a:close/>
                  <a:moveTo>
                    <a:pt x="96" y="138"/>
                  </a:moveTo>
                  <a:lnTo>
                    <a:pt x="66" y="138"/>
                  </a:lnTo>
                  <a:lnTo>
                    <a:pt x="66" y="174"/>
                  </a:lnTo>
                  <a:lnTo>
                    <a:pt x="78" y="150"/>
                  </a:lnTo>
                  <a:lnTo>
                    <a:pt x="96" y="138"/>
                  </a:lnTo>
                  <a:close/>
                  <a:moveTo>
                    <a:pt x="1332" y="402"/>
                  </a:moveTo>
                  <a:lnTo>
                    <a:pt x="1332" y="390"/>
                  </a:lnTo>
                  <a:lnTo>
                    <a:pt x="1308" y="384"/>
                  </a:lnTo>
                  <a:lnTo>
                    <a:pt x="1308" y="354"/>
                  </a:lnTo>
                  <a:lnTo>
                    <a:pt x="1272" y="336"/>
                  </a:lnTo>
                  <a:lnTo>
                    <a:pt x="1278" y="330"/>
                  </a:lnTo>
                  <a:lnTo>
                    <a:pt x="1284" y="318"/>
                  </a:lnTo>
                  <a:lnTo>
                    <a:pt x="1284" y="312"/>
                  </a:lnTo>
                  <a:lnTo>
                    <a:pt x="1290" y="306"/>
                  </a:lnTo>
                  <a:lnTo>
                    <a:pt x="1284" y="306"/>
                  </a:lnTo>
                  <a:lnTo>
                    <a:pt x="1278" y="300"/>
                  </a:lnTo>
                  <a:lnTo>
                    <a:pt x="1278" y="288"/>
                  </a:lnTo>
                  <a:lnTo>
                    <a:pt x="1266" y="276"/>
                  </a:lnTo>
                  <a:lnTo>
                    <a:pt x="1266" y="246"/>
                  </a:lnTo>
                  <a:lnTo>
                    <a:pt x="1248" y="222"/>
                  </a:lnTo>
                  <a:lnTo>
                    <a:pt x="1272" y="222"/>
                  </a:lnTo>
                  <a:lnTo>
                    <a:pt x="1272" y="216"/>
                  </a:lnTo>
                  <a:lnTo>
                    <a:pt x="1278" y="210"/>
                  </a:lnTo>
                  <a:lnTo>
                    <a:pt x="1272" y="198"/>
                  </a:lnTo>
                  <a:lnTo>
                    <a:pt x="1272" y="186"/>
                  </a:lnTo>
                  <a:lnTo>
                    <a:pt x="1266" y="180"/>
                  </a:lnTo>
                  <a:lnTo>
                    <a:pt x="1266" y="174"/>
                  </a:lnTo>
                  <a:lnTo>
                    <a:pt x="1260" y="174"/>
                  </a:lnTo>
                  <a:lnTo>
                    <a:pt x="1248" y="180"/>
                  </a:lnTo>
                  <a:lnTo>
                    <a:pt x="1236" y="180"/>
                  </a:lnTo>
                  <a:lnTo>
                    <a:pt x="1224" y="174"/>
                  </a:lnTo>
                  <a:lnTo>
                    <a:pt x="1218" y="168"/>
                  </a:lnTo>
                  <a:lnTo>
                    <a:pt x="1212" y="156"/>
                  </a:lnTo>
                  <a:lnTo>
                    <a:pt x="1212" y="144"/>
                  </a:lnTo>
                  <a:lnTo>
                    <a:pt x="1200" y="108"/>
                  </a:lnTo>
                  <a:lnTo>
                    <a:pt x="1194" y="96"/>
                  </a:lnTo>
                  <a:lnTo>
                    <a:pt x="1194" y="84"/>
                  </a:lnTo>
                  <a:lnTo>
                    <a:pt x="1188" y="78"/>
                  </a:lnTo>
                  <a:lnTo>
                    <a:pt x="1164" y="78"/>
                  </a:lnTo>
                  <a:lnTo>
                    <a:pt x="1164" y="72"/>
                  </a:lnTo>
                  <a:lnTo>
                    <a:pt x="1158" y="60"/>
                  </a:lnTo>
                  <a:lnTo>
                    <a:pt x="1152" y="54"/>
                  </a:lnTo>
                  <a:lnTo>
                    <a:pt x="1140" y="48"/>
                  </a:lnTo>
                  <a:lnTo>
                    <a:pt x="1128" y="48"/>
                  </a:lnTo>
                  <a:lnTo>
                    <a:pt x="1116" y="54"/>
                  </a:lnTo>
                  <a:lnTo>
                    <a:pt x="1110" y="60"/>
                  </a:lnTo>
                  <a:lnTo>
                    <a:pt x="1074" y="54"/>
                  </a:lnTo>
                  <a:lnTo>
                    <a:pt x="1062" y="66"/>
                  </a:lnTo>
                  <a:lnTo>
                    <a:pt x="1026" y="90"/>
                  </a:lnTo>
                  <a:lnTo>
                    <a:pt x="1014" y="96"/>
                  </a:lnTo>
                  <a:lnTo>
                    <a:pt x="930" y="96"/>
                  </a:lnTo>
                  <a:lnTo>
                    <a:pt x="876" y="108"/>
                  </a:lnTo>
                  <a:lnTo>
                    <a:pt x="810" y="84"/>
                  </a:lnTo>
                  <a:lnTo>
                    <a:pt x="786" y="96"/>
                  </a:lnTo>
                  <a:lnTo>
                    <a:pt x="786" y="90"/>
                  </a:lnTo>
                  <a:lnTo>
                    <a:pt x="780" y="84"/>
                  </a:lnTo>
                  <a:lnTo>
                    <a:pt x="774" y="72"/>
                  </a:lnTo>
                  <a:lnTo>
                    <a:pt x="768" y="66"/>
                  </a:lnTo>
                  <a:lnTo>
                    <a:pt x="756" y="66"/>
                  </a:lnTo>
                  <a:lnTo>
                    <a:pt x="744" y="72"/>
                  </a:lnTo>
                  <a:lnTo>
                    <a:pt x="738" y="78"/>
                  </a:lnTo>
                  <a:lnTo>
                    <a:pt x="708" y="60"/>
                  </a:lnTo>
                  <a:lnTo>
                    <a:pt x="708" y="36"/>
                  </a:lnTo>
                  <a:lnTo>
                    <a:pt x="660" y="48"/>
                  </a:lnTo>
                  <a:lnTo>
                    <a:pt x="636" y="30"/>
                  </a:lnTo>
                  <a:lnTo>
                    <a:pt x="630" y="12"/>
                  </a:lnTo>
                  <a:lnTo>
                    <a:pt x="624" y="12"/>
                  </a:lnTo>
                  <a:lnTo>
                    <a:pt x="618" y="18"/>
                  </a:lnTo>
                  <a:lnTo>
                    <a:pt x="600" y="18"/>
                  </a:lnTo>
                  <a:lnTo>
                    <a:pt x="588" y="24"/>
                  </a:lnTo>
                  <a:lnTo>
                    <a:pt x="558" y="24"/>
                  </a:lnTo>
                  <a:lnTo>
                    <a:pt x="534" y="18"/>
                  </a:lnTo>
                  <a:lnTo>
                    <a:pt x="504" y="18"/>
                  </a:lnTo>
                  <a:lnTo>
                    <a:pt x="492" y="24"/>
                  </a:lnTo>
                  <a:lnTo>
                    <a:pt x="456" y="36"/>
                  </a:lnTo>
                  <a:lnTo>
                    <a:pt x="444" y="42"/>
                  </a:lnTo>
                  <a:lnTo>
                    <a:pt x="438" y="48"/>
                  </a:lnTo>
                  <a:lnTo>
                    <a:pt x="426" y="54"/>
                  </a:lnTo>
                  <a:lnTo>
                    <a:pt x="414" y="66"/>
                  </a:lnTo>
                  <a:lnTo>
                    <a:pt x="408" y="66"/>
                  </a:lnTo>
                  <a:lnTo>
                    <a:pt x="396" y="90"/>
                  </a:lnTo>
                  <a:lnTo>
                    <a:pt x="378" y="90"/>
                  </a:lnTo>
                  <a:lnTo>
                    <a:pt x="354" y="84"/>
                  </a:lnTo>
                  <a:lnTo>
                    <a:pt x="294" y="84"/>
                  </a:lnTo>
                  <a:lnTo>
                    <a:pt x="282" y="78"/>
                  </a:lnTo>
                  <a:lnTo>
                    <a:pt x="264" y="78"/>
                  </a:lnTo>
                  <a:lnTo>
                    <a:pt x="252" y="72"/>
                  </a:lnTo>
                  <a:lnTo>
                    <a:pt x="240" y="72"/>
                  </a:lnTo>
                  <a:lnTo>
                    <a:pt x="234" y="66"/>
                  </a:lnTo>
                  <a:lnTo>
                    <a:pt x="198" y="66"/>
                  </a:lnTo>
                  <a:lnTo>
                    <a:pt x="186" y="54"/>
                  </a:lnTo>
                  <a:lnTo>
                    <a:pt x="180" y="36"/>
                  </a:lnTo>
                  <a:lnTo>
                    <a:pt x="180" y="24"/>
                  </a:lnTo>
                  <a:lnTo>
                    <a:pt x="168" y="24"/>
                  </a:lnTo>
                  <a:lnTo>
                    <a:pt x="156" y="18"/>
                  </a:lnTo>
                  <a:lnTo>
                    <a:pt x="144" y="18"/>
                  </a:lnTo>
                  <a:lnTo>
                    <a:pt x="132" y="0"/>
                  </a:lnTo>
                  <a:lnTo>
                    <a:pt x="120" y="18"/>
                  </a:lnTo>
                  <a:lnTo>
                    <a:pt x="90" y="12"/>
                  </a:lnTo>
                  <a:lnTo>
                    <a:pt x="72" y="36"/>
                  </a:lnTo>
                  <a:lnTo>
                    <a:pt x="78" y="42"/>
                  </a:lnTo>
                  <a:lnTo>
                    <a:pt x="90" y="42"/>
                  </a:lnTo>
                  <a:lnTo>
                    <a:pt x="90" y="48"/>
                  </a:lnTo>
                  <a:lnTo>
                    <a:pt x="96" y="54"/>
                  </a:lnTo>
                  <a:lnTo>
                    <a:pt x="96" y="66"/>
                  </a:lnTo>
                  <a:lnTo>
                    <a:pt x="78" y="66"/>
                  </a:lnTo>
                  <a:lnTo>
                    <a:pt x="72" y="72"/>
                  </a:lnTo>
                  <a:lnTo>
                    <a:pt x="72" y="78"/>
                  </a:lnTo>
                  <a:lnTo>
                    <a:pt x="78" y="84"/>
                  </a:lnTo>
                  <a:lnTo>
                    <a:pt x="78" y="96"/>
                  </a:lnTo>
                  <a:lnTo>
                    <a:pt x="72" y="108"/>
                  </a:lnTo>
                  <a:lnTo>
                    <a:pt x="72" y="114"/>
                  </a:lnTo>
                  <a:lnTo>
                    <a:pt x="66" y="120"/>
                  </a:lnTo>
                  <a:lnTo>
                    <a:pt x="66" y="132"/>
                  </a:lnTo>
                  <a:lnTo>
                    <a:pt x="72" y="132"/>
                  </a:lnTo>
                  <a:lnTo>
                    <a:pt x="90" y="126"/>
                  </a:lnTo>
                  <a:lnTo>
                    <a:pt x="102" y="126"/>
                  </a:lnTo>
                  <a:lnTo>
                    <a:pt x="108" y="120"/>
                  </a:lnTo>
                  <a:lnTo>
                    <a:pt x="114" y="120"/>
                  </a:lnTo>
                  <a:lnTo>
                    <a:pt x="114" y="132"/>
                  </a:lnTo>
                  <a:lnTo>
                    <a:pt x="120" y="132"/>
                  </a:lnTo>
                  <a:lnTo>
                    <a:pt x="126" y="126"/>
                  </a:lnTo>
                  <a:lnTo>
                    <a:pt x="138" y="120"/>
                  </a:lnTo>
                  <a:lnTo>
                    <a:pt x="162" y="96"/>
                  </a:lnTo>
                  <a:lnTo>
                    <a:pt x="168" y="96"/>
                  </a:lnTo>
                  <a:lnTo>
                    <a:pt x="174" y="90"/>
                  </a:lnTo>
                  <a:lnTo>
                    <a:pt x="186" y="90"/>
                  </a:lnTo>
                  <a:lnTo>
                    <a:pt x="204" y="84"/>
                  </a:lnTo>
                  <a:lnTo>
                    <a:pt x="216" y="84"/>
                  </a:lnTo>
                  <a:lnTo>
                    <a:pt x="252" y="102"/>
                  </a:lnTo>
                  <a:lnTo>
                    <a:pt x="270" y="108"/>
                  </a:lnTo>
                  <a:lnTo>
                    <a:pt x="282" y="108"/>
                  </a:lnTo>
                  <a:lnTo>
                    <a:pt x="288" y="114"/>
                  </a:lnTo>
                  <a:lnTo>
                    <a:pt x="294" y="114"/>
                  </a:lnTo>
                  <a:lnTo>
                    <a:pt x="270" y="114"/>
                  </a:lnTo>
                  <a:lnTo>
                    <a:pt x="258" y="120"/>
                  </a:lnTo>
                  <a:lnTo>
                    <a:pt x="246" y="120"/>
                  </a:lnTo>
                  <a:lnTo>
                    <a:pt x="246" y="132"/>
                  </a:lnTo>
                  <a:lnTo>
                    <a:pt x="240" y="138"/>
                  </a:lnTo>
                  <a:lnTo>
                    <a:pt x="186" y="144"/>
                  </a:lnTo>
                  <a:lnTo>
                    <a:pt x="138" y="138"/>
                  </a:lnTo>
                  <a:lnTo>
                    <a:pt x="120" y="138"/>
                  </a:lnTo>
                  <a:lnTo>
                    <a:pt x="96" y="150"/>
                  </a:lnTo>
                  <a:lnTo>
                    <a:pt x="84" y="162"/>
                  </a:lnTo>
                  <a:lnTo>
                    <a:pt x="84" y="174"/>
                  </a:lnTo>
                  <a:lnTo>
                    <a:pt x="78" y="192"/>
                  </a:lnTo>
                  <a:lnTo>
                    <a:pt x="78" y="204"/>
                  </a:lnTo>
                  <a:lnTo>
                    <a:pt x="72" y="210"/>
                  </a:lnTo>
                  <a:lnTo>
                    <a:pt x="72" y="216"/>
                  </a:lnTo>
                  <a:lnTo>
                    <a:pt x="114" y="216"/>
                  </a:lnTo>
                  <a:lnTo>
                    <a:pt x="114" y="240"/>
                  </a:lnTo>
                  <a:lnTo>
                    <a:pt x="120" y="246"/>
                  </a:lnTo>
                  <a:lnTo>
                    <a:pt x="126" y="258"/>
                  </a:lnTo>
                  <a:lnTo>
                    <a:pt x="132" y="264"/>
                  </a:lnTo>
                  <a:lnTo>
                    <a:pt x="126" y="282"/>
                  </a:lnTo>
                  <a:lnTo>
                    <a:pt x="138" y="300"/>
                  </a:lnTo>
                  <a:lnTo>
                    <a:pt x="126" y="318"/>
                  </a:lnTo>
                  <a:lnTo>
                    <a:pt x="162" y="354"/>
                  </a:lnTo>
                  <a:lnTo>
                    <a:pt x="156" y="390"/>
                  </a:lnTo>
                  <a:lnTo>
                    <a:pt x="210" y="414"/>
                  </a:lnTo>
                  <a:lnTo>
                    <a:pt x="216" y="444"/>
                  </a:lnTo>
                  <a:lnTo>
                    <a:pt x="216" y="438"/>
                  </a:lnTo>
                  <a:lnTo>
                    <a:pt x="222" y="438"/>
                  </a:lnTo>
                  <a:lnTo>
                    <a:pt x="222" y="432"/>
                  </a:lnTo>
                  <a:lnTo>
                    <a:pt x="228" y="432"/>
                  </a:lnTo>
                  <a:lnTo>
                    <a:pt x="252" y="444"/>
                  </a:lnTo>
                  <a:lnTo>
                    <a:pt x="258" y="444"/>
                  </a:lnTo>
                  <a:lnTo>
                    <a:pt x="264" y="450"/>
                  </a:lnTo>
                  <a:lnTo>
                    <a:pt x="270" y="462"/>
                  </a:lnTo>
                  <a:lnTo>
                    <a:pt x="282" y="468"/>
                  </a:lnTo>
                  <a:lnTo>
                    <a:pt x="294" y="468"/>
                  </a:lnTo>
                  <a:lnTo>
                    <a:pt x="312" y="474"/>
                  </a:lnTo>
                  <a:lnTo>
                    <a:pt x="372" y="474"/>
                  </a:lnTo>
                  <a:lnTo>
                    <a:pt x="372" y="450"/>
                  </a:lnTo>
                  <a:lnTo>
                    <a:pt x="378" y="438"/>
                  </a:lnTo>
                  <a:lnTo>
                    <a:pt x="390" y="426"/>
                  </a:lnTo>
                  <a:lnTo>
                    <a:pt x="408" y="426"/>
                  </a:lnTo>
                  <a:lnTo>
                    <a:pt x="432" y="432"/>
                  </a:lnTo>
                  <a:lnTo>
                    <a:pt x="468" y="444"/>
                  </a:lnTo>
                  <a:lnTo>
                    <a:pt x="474" y="450"/>
                  </a:lnTo>
                  <a:lnTo>
                    <a:pt x="480" y="450"/>
                  </a:lnTo>
                  <a:lnTo>
                    <a:pt x="480" y="456"/>
                  </a:lnTo>
                  <a:lnTo>
                    <a:pt x="486" y="468"/>
                  </a:lnTo>
                  <a:lnTo>
                    <a:pt x="486" y="474"/>
                  </a:lnTo>
                  <a:lnTo>
                    <a:pt x="492" y="480"/>
                  </a:lnTo>
                  <a:lnTo>
                    <a:pt x="504" y="486"/>
                  </a:lnTo>
                  <a:lnTo>
                    <a:pt x="564" y="486"/>
                  </a:lnTo>
                  <a:lnTo>
                    <a:pt x="576" y="480"/>
                  </a:lnTo>
                  <a:lnTo>
                    <a:pt x="594" y="474"/>
                  </a:lnTo>
                  <a:lnTo>
                    <a:pt x="606" y="462"/>
                  </a:lnTo>
                  <a:lnTo>
                    <a:pt x="618" y="456"/>
                  </a:lnTo>
                  <a:lnTo>
                    <a:pt x="630" y="444"/>
                  </a:lnTo>
                  <a:lnTo>
                    <a:pt x="648" y="438"/>
                  </a:lnTo>
                  <a:lnTo>
                    <a:pt x="660" y="432"/>
                  </a:lnTo>
                  <a:lnTo>
                    <a:pt x="672" y="432"/>
                  </a:lnTo>
                  <a:lnTo>
                    <a:pt x="684" y="438"/>
                  </a:lnTo>
                  <a:lnTo>
                    <a:pt x="690" y="444"/>
                  </a:lnTo>
                  <a:lnTo>
                    <a:pt x="696" y="444"/>
                  </a:lnTo>
                  <a:lnTo>
                    <a:pt x="702" y="450"/>
                  </a:lnTo>
                  <a:lnTo>
                    <a:pt x="714" y="450"/>
                  </a:lnTo>
                  <a:lnTo>
                    <a:pt x="726" y="444"/>
                  </a:lnTo>
                  <a:lnTo>
                    <a:pt x="732" y="432"/>
                  </a:lnTo>
                  <a:lnTo>
                    <a:pt x="744" y="420"/>
                  </a:lnTo>
                  <a:lnTo>
                    <a:pt x="756" y="432"/>
                  </a:lnTo>
                  <a:lnTo>
                    <a:pt x="756" y="444"/>
                  </a:lnTo>
                  <a:lnTo>
                    <a:pt x="750" y="450"/>
                  </a:lnTo>
                  <a:lnTo>
                    <a:pt x="744" y="462"/>
                  </a:lnTo>
                  <a:lnTo>
                    <a:pt x="744" y="468"/>
                  </a:lnTo>
                  <a:lnTo>
                    <a:pt x="738" y="474"/>
                  </a:lnTo>
                  <a:lnTo>
                    <a:pt x="738" y="486"/>
                  </a:lnTo>
                  <a:lnTo>
                    <a:pt x="744" y="492"/>
                  </a:lnTo>
                  <a:lnTo>
                    <a:pt x="744" y="498"/>
                  </a:lnTo>
                  <a:lnTo>
                    <a:pt x="756" y="510"/>
                  </a:lnTo>
                  <a:lnTo>
                    <a:pt x="768" y="510"/>
                  </a:lnTo>
                  <a:lnTo>
                    <a:pt x="768" y="504"/>
                  </a:lnTo>
                  <a:lnTo>
                    <a:pt x="774" y="498"/>
                  </a:lnTo>
                  <a:lnTo>
                    <a:pt x="774" y="480"/>
                  </a:lnTo>
                  <a:lnTo>
                    <a:pt x="780" y="486"/>
                  </a:lnTo>
                  <a:lnTo>
                    <a:pt x="792" y="486"/>
                  </a:lnTo>
                  <a:lnTo>
                    <a:pt x="792" y="462"/>
                  </a:lnTo>
                  <a:lnTo>
                    <a:pt x="786" y="462"/>
                  </a:lnTo>
                  <a:lnTo>
                    <a:pt x="786" y="432"/>
                  </a:lnTo>
                  <a:lnTo>
                    <a:pt x="810" y="432"/>
                  </a:lnTo>
                  <a:lnTo>
                    <a:pt x="804" y="438"/>
                  </a:lnTo>
                  <a:lnTo>
                    <a:pt x="804" y="444"/>
                  </a:lnTo>
                  <a:lnTo>
                    <a:pt x="840" y="444"/>
                  </a:lnTo>
                  <a:lnTo>
                    <a:pt x="858" y="438"/>
                  </a:lnTo>
                  <a:lnTo>
                    <a:pt x="864" y="432"/>
                  </a:lnTo>
                  <a:lnTo>
                    <a:pt x="870" y="432"/>
                  </a:lnTo>
                  <a:lnTo>
                    <a:pt x="888" y="414"/>
                  </a:lnTo>
                  <a:lnTo>
                    <a:pt x="894" y="414"/>
                  </a:lnTo>
                  <a:lnTo>
                    <a:pt x="900" y="420"/>
                  </a:lnTo>
                  <a:lnTo>
                    <a:pt x="912" y="426"/>
                  </a:lnTo>
                  <a:lnTo>
                    <a:pt x="924" y="438"/>
                  </a:lnTo>
                  <a:lnTo>
                    <a:pt x="942" y="438"/>
                  </a:lnTo>
                  <a:lnTo>
                    <a:pt x="954" y="444"/>
                  </a:lnTo>
                  <a:lnTo>
                    <a:pt x="966" y="444"/>
                  </a:lnTo>
                  <a:lnTo>
                    <a:pt x="978" y="438"/>
                  </a:lnTo>
                  <a:lnTo>
                    <a:pt x="996" y="438"/>
                  </a:lnTo>
                  <a:lnTo>
                    <a:pt x="1002" y="432"/>
                  </a:lnTo>
                  <a:lnTo>
                    <a:pt x="1014" y="426"/>
                  </a:lnTo>
                  <a:lnTo>
                    <a:pt x="1026" y="414"/>
                  </a:lnTo>
                  <a:lnTo>
                    <a:pt x="1038" y="408"/>
                  </a:lnTo>
                  <a:lnTo>
                    <a:pt x="1086" y="408"/>
                  </a:lnTo>
                  <a:lnTo>
                    <a:pt x="1092" y="414"/>
                  </a:lnTo>
                  <a:lnTo>
                    <a:pt x="1110" y="414"/>
                  </a:lnTo>
                  <a:lnTo>
                    <a:pt x="1122" y="402"/>
                  </a:lnTo>
                  <a:lnTo>
                    <a:pt x="1146" y="402"/>
                  </a:lnTo>
                  <a:lnTo>
                    <a:pt x="1152" y="390"/>
                  </a:lnTo>
                  <a:lnTo>
                    <a:pt x="1152" y="384"/>
                  </a:lnTo>
                  <a:lnTo>
                    <a:pt x="1158" y="384"/>
                  </a:lnTo>
                  <a:lnTo>
                    <a:pt x="1158" y="408"/>
                  </a:lnTo>
                  <a:lnTo>
                    <a:pt x="1164" y="414"/>
                  </a:lnTo>
                  <a:lnTo>
                    <a:pt x="1170" y="414"/>
                  </a:lnTo>
                  <a:lnTo>
                    <a:pt x="1182" y="408"/>
                  </a:lnTo>
                  <a:lnTo>
                    <a:pt x="1188" y="402"/>
                  </a:lnTo>
                  <a:lnTo>
                    <a:pt x="1188" y="390"/>
                  </a:lnTo>
                  <a:lnTo>
                    <a:pt x="1230" y="390"/>
                  </a:lnTo>
                  <a:lnTo>
                    <a:pt x="1242" y="402"/>
                  </a:lnTo>
                  <a:lnTo>
                    <a:pt x="1254" y="402"/>
                  </a:lnTo>
                  <a:lnTo>
                    <a:pt x="1260" y="396"/>
                  </a:lnTo>
                  <a:lnTo>
                    <a:pt x="1260" y="390"/>
                  </a:lnTo>
                  <a:lnTo>
                    <a:pt x="1284" y="390"/>
                  </a:lnTo>
                  <a:lnTo>
                    <a:pt x="1290" y="396"/>
                  </a:lnTo>
                  <a:lnTo>
                    <a:pt x="1290" y="414"/>
                  </a:lnTo>
                  <a:lnTo>
                    <a:pt x="1332" y="402"/>
                  </a:lnTo>
                  <a:close/>
                  <a:moveTo>
                    <a:pt x="102" y="282"/>
                  </a:moveTo>
                  <a:lnTo>
                    <a:pt x="96" y="282"/>
                  </a:lnTo>
                  <a:lnTo>
                    <a:pt x="96" y="312"/>
                  </a:lnTo>
                  <a:lnTo>
                    <a:pt x="102" y="324"/>
                  </a:lnTo>
                  <a:lnTo>
                    <a:pt x="108" y="330"/>
                  </a:lnTo>
                  <a:lnTo>
                    <a:pt x="114" y="324"/>
                  </a:lnTo>
                  <a:lnTo>
                    <a:pt x="114" y="318"/>
                  </a:lnTo>
                  <a:lnTo>
                    <a:pt x="120" y="312"/>
                  </a:lnTo>
                  <a:lnTo>
                    <a:pt x="120" y="300"/>
                  </a:lnTo>
                  <a:lnTo>
                    <a:pt x="102" y="28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45" name="Tunisia" descr="© INSCALE GmbH, 05.05.2010&#10;http://www.presentationload.com/">
              <a:extLst>
                <a:ext uri="{FF2B5EF4-FFF2-40B4-BE49-F238E27FC236}">
                  <a16:creationId xmlns:a16="http://schemas.microsoft.com/office/drawing/2014/main" id="{22FC44BC-A812-BE4E-ADDC-E128EB59F6C4}"/>
                </a:ext>
              </a:extLst>
            </p:cNvPr>
            <p:cNvSpPr>
              <a:spLocks/>
            </p:cNvSpPr>
            <p:nvPr/>
          </p:nvSpPr>
          <p:spPr bwMode="gray">
            <a:xfrm>
              <a:off x="5320368" y="2949593"/>
              <a:ext cx="111905" cy="233401"/>
            </a:xfrm>
            <a:custGeom>
              <a:avLst/>
              <a:gdLst>
                <a:gd name="T0" fmla="*/ 2147483647 w 276"/>
                <a:gd name="T1" fmla="*/ 2147483647 h 570"/>
                <a:gd name="T2" fmla="*/ 2147483647 w 276"/>
                <a:gd name="T3" fmla="*/ 2147483647 h 570"/>
                <a:gd name="T4" fmla="*/ 2147483647 w 276"/>
                <a:gd name="T5" fmla="*/ 2147483647 h 570"/>
                <a:gd name="T6" fmla="*/ 2147483647 w 276"/>
                <a:gd name="T7" fmla="*/ 2147483647 h 570"/>
                <a:gd name="T8" fmla="*/ 2147483647 w 276"/>
                <a:gd name="T9" fmla="*/ 2147483647 h 570"/>
                <a:gd name="T10" fmla="*/ 2147483647 w 276"/>
                <a:gd name="T11" fmla="*/ 2147483647 h 570"/>
                <a:gd name="T12" fmla="*/ 0 w 276"/>
                <a:gd name="T13" fmla="*/ 2147483647 h 570"/>
                <a:gd name="T14" fmla="*/ 2147483647 w 276"/>
                <a:gd name="T15" fmla="*/ 2147483647 h 570"/>
                <a:gd name="T16" fmla="*/ 2147483647 w 276"/>
                <a:gd name="T17" fmla="*/ 2147483647 h 570"/>
                <a:gd name="T18" fmla="*/ 2147483647 w 276"/>
                <a:gd name="T19" fmla="*/ 2147483647 h 570"/>
                <a:gd name="T20" fmla="*/ 2147483647 w 276"/>
                <a:gd name="T21" fmla="*/ 2147483647 h 570"/>
                <a:gd name="T22" fmla="*/ 2147483647 w 276"/>
                <a:gd name="T23" fmla="*/ 2147483647 h 570"/>
                <a:gd name="T24" fmla="*/ 2147483647 w 276"/>
                <a:gd name="T25" fmla="*/ 2147483647 h 570"/>
                <a:gd name="T26" fmla="*/ 2147483647 w 276"/>
                <a:gd name="T27" fmla="*/ 2147483647 h 570"/>
                <a:gd name="T28" fmla="*/ 2147483647 w 276"/>
                <a:gd name="T29" fmla="*/ 2147483647 h 570"/>
                <a:gd name="T30" fmla="*/ 2147483647 w 276"/>
                <a:gd name="T31" fmla="*/ 2147483647 h 570"/>
                <a:gd name="T32" fmla="*/ 2147483647 w 276"/>
                <a:gd name="T33" fmla="*/ 2147483647 h 570"/>
                <a:gd name="T34" fmla="*/ 2147483647 w 276"/>
                <a:gd name="T35" fmla="*/ 2147483647 h 570"/>
                <a:gd name="T36" fmla="*/ 2147483647 w 276"/>
                <a:gd name="T37" fmla="*/ 2147483647 h 570"/>
                <a:gd name="T38" fmla="*/ 2147483647 w 276"/>
                <a:gd name="T39" fmla="*/ 2147483647 h 570"/>
                <a:gd name="T40" fmla="*/ 2147483647 w 276"/>
                <a:gd name="T41" fmla="*/ 2147483647 h 570"/>
                <a:gd name="T42" fmla="*/ 2147483647 w 276"/>
                <a:gd name="T43" fmla="*/ 2147483647 h 570"/>
                <a:gd name="T44" fmla="*/ 2147483647 w 276"/>
                <a:gd name="T45" fmla="*/ 2147483647 h 570"/>
                <a:gd name="T46" fmla="*/ 2147483647 w 276"/>
                <a:gd name="T47" fmla="*/ 2147483647 h 570"/>
                <a:gd name="T48" fmla="*/ 2147483647 w 276"/>
                <a:gd name="T49" fmla="*/ 2147483647 h 570"/>
                <a:gd name="T50" fmla="*/ 2147483647 w 276"/>
                <a:gd name="T51" fmla="*/ 2147483647 h 570"/>
                <a:gd name="T52" fmla="*/ 2147483647 w 276"/>
                <a:gd name="T53" fmla="*/ 2147483647 h 570"/>
                <a:gd name="T54" fmla="*/ 2147483647 w 276"/>
                <a:gd name="T55" fmla="*/ 2147483647 h 570"/>
                <a:gd name="T56" fmla="*/ 2147483647 w 276"/>
                <a:gd name="T57" fmla="*/ 2147483647 h 570"/>
                <a:gd name="T58" fmla="*/ 2147483647 w 276"/>
                <a:gd name="T59" fmla="*/ 2147483647 h 570"/>
                <a:gd name="T60" fmla="*/ 2147483647 w 276"/>
                <a:gd name="T61" fmla="*/ 2147483647 h 570"/>
                <a:gd name="T62" fmla="*/ 2147483647 w 276"/>
                <a:gd name="T63" fmla="*/ 2147483647 h 570"/>
                <a:gd name="T64" fmla="*/ 2147483647 w 276"/>
                <a:gd name="T65" fmla="*/ 2147483647 h 570"/>
                <a:gd name="T66" fmla="*/ 2147483647 w 276"/>
                <a:gd name="T67" fmla="*/ 2147483647 h 570"/>
                <a:gd name="T68" fmla="*/ 2147483647 w 276"/>
                <a:gd name="T69" fmla="*/ 2147483647 h 570"/>
                <a:gd name="T70" fmla="*/ 2147483647 w 276"/>
                <a:gd name="T71" fmla="*/ 2147483647 h 570"/>
                <a:gd name="T72" fmla="*/ 2147483647 w 276"/>
                <a:gd name="T73" fmla="*/ 2147483647 h 570"/>
                <a:gd name="T74" fmla="*/ 2147483647 w 276"/>
                <a:gd name="T75" fmla="*/ 2147483647 h 570"/>
                <a:gd name="T76" fmla="*/ 2147483647 w 276"/>
                <a:gd name="T77" fmla="*/ 2147483647 h 570"/>
                <a:gd name="T78" fmla="*/ 2147483647 w 276"/>
                <a:gd name="T79" fmla="*/ 2147483647 h 570"/>
                <a:gd name="T80" fmla="*/ 2147483647 w 276"/>
                <a:gd name="T81" fmla="*/ 2147483647 h 570"/>
                <a:gd name="T82" fmla="*/ 2147483647 w 276"/>
                <a:gd name="T83" fmla="*/ 2147483647 h 570"/>
                <a:gd name="T84" fmla="*/ 2147483647 w 276"/>
                <a:gd name="T85" fmla="*/ 2147483647 h 570"/>
                <a:gd name="T86" fmla="*/ 2147483647 w 276"/>
                <a:gd name="T87" fmla="*/ 2147483647 h 570"/>
                <a:gd name="T88" fmla="*/ 2147483647 w 276"/>
                <a:gd name="T89" fmla="*/ 0 h 570"/>
                <a:gd name="T90" fmla="*/ 2147483647 w 276"/>
                <a:gd name="T91" fmla="*/ 2147483647 h 570"/>
                <a:gd name="T92" fmla="*/ 2147483647 w 276"/>
                <a:gd name="T93" fmla="*/ 2147483647 h 570"/>
                <a:gd name="T94" fmla="*/ 2147483647 w 276"/>
                <a:gd name="T95" fmla="*/ 2147483647 h 57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76"/>
                <a:gd name="T145" fmla="*/ 0 h 570"/>
                <a:gd name="T146" fmla="*/ 276 w 276"/>
                <a:gd name="T147" fmla="*/ 570 h 57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76" h="570">
                  <a:moveTo>
                    <a:pt x="42" y="60"/>
                  </a:moveTo>
                  <a:lnTo>
                    <a:pt x="60" y="66"/>
                  </a:lnTo>
                  <a:lnTo>
                    <a:pt x="60" y="78"/>
                  </a:lnTo>
                  <a:lnTo>
                    <a:pt x="54" y="90"/>
                  </a:lnTo>
                  <a:lnTo>
                    <a:pt x="54" y="126"/>
                  </a:lnTo>
                  <a:lnTo>
                    <a:pt x="60" y="138"/>
                  </a:lnTo>
                  <a:lnTo>
                    <a:pt x="60" y="180"/>
                  </a:lnTo>
                  <a:lnTo>
                    <a:pt x="54" y="192"/>
                  </a:lnTo>
                  <a:lnTo>
                    <a:pt x="54" y="204"/>
                  </a:lnTo>
                  <a:lnTo>
                    <a:pt x="48" y="210"/>
                  </a:lnTo>
                  <a:lnTo>
                    <a:pt x="48" y="216"/>
                  </a:lnTo>
                  <a:lnTo>
                    <a:pt x="24" y="234"/>
                  </a:lnTo>
                  <a:lnTo>
                    <a:pt x="0" y="258"/>
                  </a:lnTo>
                  <a:lnTo>
                    <a:pt x="0" y="300"/>
                  </a:lnTo>
                  <a:lnTo>
                    <a:pt x="12" y="300"/>
                  </a:lnTo>
                  <a:lnTo>
                    <a:pt x="12" y="330"/>
                  </a:lnTo>
                  <a:lnTo>
                    <a:pt x="24" y="330"/>
                  </a:lnTo>
                  <a:lnTo>
                    <a:pt x="42" y="336"/>
                  </a:lnTo>
                  <a:lnTo>
                    <a:pt x="54" y="348"/>
                  </a:lnTo>
                  <a:lnTo>
                    <a:pt x="54" y="390"/>
                  </a:lnTo>
                  <a:lnTo>
                    <a:pt x="60" y="390"/>
                  </a:lnTo>
                  <a:lnTo>
                    <a:pt x="66" y="396"/>
                  </a:lnTo>
                  <a:lnTo>
                    <a:pt x="90" y="408"/>
                  </a:lnTo>
                  <a:lnTo>
                    <a:pt x="96" y="420"/>
                  </a:lnTo>
                  <a:lnTo>
                    <a:pt x="102" y="426"/>
                  </a:lnTo>
                  <a:lnTo>
                    <a:pt x="108" y="450"/>
                  </a:lnTo>
                  <a:lnTo>
                    <a:pt x="114" y="492"/>
                  </a:lnTo>
                  <a:lnTo>
                    <a:pt x="126" y="540"/>
                  </a:lnTo>
                  <a:lnTo>
                    <a:pt x="138" y="570"/>
                  </a:lnTo>
                  <a:lnTo>
                    <a:pt x="144" y="564"/>
                  </a:lnTo>
                  <a:lnTo>
                    <a:pt x="156" y="564"/>
                  </a:lnTo>
                  <a:lnTo>
                    <a:pt x="186" y="534"/>
                  </a:lnTo>
                  <a:lnTo>
                    <a:pt x="186" y="510"/>
                  </a:lnTo>
                  <a:lnTo>
                    <a:pt x="174" y="486"/>
                  </a:lnTo>
                  <a:lnTo>
                    <a:pt x="174" y="468"/>
                  </a:lnTo>
                  <a:lnTo>
                    <a:pt x="192" y="450"/>
                  </a:lnTo>
                  <a:lnTo>
                    <a:pt x="198" y="450"/>
                  </a:lnTo>
                  <a:lnTo>
                    <a:pt x="204" y="438"/>
                  </a:lnTo>
                  <a:lnTo>
                    <a:pt x="210" y="432"/>
                  </a:lnTo>
                  <a:lnTo>
                    <a:pt x="216" y="420"/>
                  </a:lnTo>
                  <a:lnTo>
                    <a:pt x="222" y="414"/>
                  </a:lnTo>
                  <a:lnTo>
                    <a:pt x="234" y="408"/>
                  </a:lnTo>
                  <a:lnTo>
                    <a:pt x="246" y="408"/>
                  </a:lnTo>
                  <a:lnTo>
                    <a:pt x="270" y="396"/>
                  </a:lnTo>
                  <a:lnTo>
                    <a:pt x="276" y="390"/>
                  </a:lnTo>
                  <a:lnTo>
                    <a:pt x="276" y="384"/>
                  </a:lnTo>
                  <a:lnTo>
                    <a:pt x="264" y="372"/>
                  </a:lnTo>
                  <a:lnTo>
                    <a:pt x="258" y="372"/>
                  </a:lnTo>
                  <a:lnTo>
                    <a:pt x="264" y="330"/>
                  </a:lnTo>
                  <a:lnTo>
                    <a:pt x="252" y="330"/>
                  </a:lnTo>
                  <a:lnTo>
                    <a:pt x="240" y="300"/>
                  </a:lnTo>
                  <a:lnTo>
                    <a:pt x="228" y="294"/>
                  </a:lnTo>
                  <a:lnTo>
                    <a:pt x="222" y="306"/>
                  </a:lnTo>
                  <a:lnTo>
                    <a:pt x="216" y="294"/>
                  </a:lnTo>
                  <a:lnTo>
                    <a:pt x="198" y="294"/>
                  </a:lnTo>
                  <a:lnTo>
                    <a:pt x="186" y="288"/>
                  </a:lnTo>
                  <a:lnTo>
                    <a:pt x="180" y="282"/>
                  </a:lnTo>
                  <a:lnTo>
                    <a:pt x="168" y="276"/>
                  </a:lnTo>
                  <a:lnTo>
                    <a:pt x="168" y="246"/>
                  </a:lnTo>
                  <a:lnTo>
                    <a:pt x="174" y="240"/>
                  </a:lnTo>
                  <a:lnTo>
                    <a:pt x="180" y="240"/>
                  </a:lnTo>
                  <a:lnTo>
                    <a:pt x="234" y="186"/>
                  </a:lnTo>
                  <a:lnTo>
                    <a:pt x="240" y="174"/>
                  </a:lnTo>
                  <a:lnTo>
                    <a:pt x="240" y="156"/>
                  </a:lnTo>
                  <a:lnTo>
                    <a:pt x="234" y="144"/>
                  </a:lnTo>
                  <a:lnTo>
                    <a:pt x="216" y="126"/>
                  </a:lnTo>
                  <a:lnTo>
                    <a:pt x="204" y="120"/>
                  </a:lnTo>
                  <a:lnTo>
                    <a:pt x="198" y="120"/>
                  </a:lnTo>
                  <a:lnTo>
                    <a:pt x="198" y="102"/>
                  </a:lnTo>
                  <a:lnTo>
                    <a:pt x="204" y="90"/>
                  </a:lnTo>
                  <a:lnTo>
                    <a:pt x="204" y="78"/>
                  </a:lnTo>
                  <a:lnTo>
                    <a:pt x="210" y="72"/>
                  </a:lnTo>
                  <a:lnTo>
                    <a:pt x="222" y="66"/>
                  </a:lnTo>
                  <a:lnTo>
                    <a:pt x="228" y="60"/>
                  </a:lnTo>
                  <a:lnTo>
                    <a:pt x="234" y="48"/>
                  </a:lnTo>
                  <a:lnTo>
                    <a:pt x="234" y="36"/>
                  </a:lnTo>
                  <a:lnTo>
                    <a:pt x="240" y="30"/>
                  </a:lnTo>
                  <a:lnTo>
                    <a:pt x="240" y="18"/>
                  </a:lnTo>
                  <a:lnTo>
                    <a:pt x="228" y="18"/>
                  </a:lnTo>
                  <a:lnTo>
                    <a:pt x="222" y="30"/>
                  </a:lnTo>
                  <a:lnTo>
                    <a:pt x="210" y="36"/>
                  </a:lnTo>
                  <a:lnTo>
                    <a:pt x="204" y="48"/>
                  </a:lnTo>
                  <a:lnTo>
                    <a:pt x="192" y="60"/>
                  </a:lnTo>
                  <a:lnTo>
                    <a:pt x="186" y="60"/>
                  </a:lnTo>
                  <a:lnTo>
                    <a:pt x="174" y="54"/>
                  </a:lnTo>
                  <a:lnTo>
                    <a:pt x="162" y="42"/>
                  </a:lnTo>
                  <a:lnTo>
                    <a:pt x="174" y="30"/>
                  </a:lnTo>
                  <a:lnTo>
                    <a:pt x="174" y="24"/>
                  </a:lnTo>
                  <a:lnTo>
                    <a:pt x="180" y="12"/>
                  </a:lnTo>
                  <a:lnTo>
                    <a:pt x="168" y="0"/>
                  </a:lnTo>
                  <a:lnTo>
                    <a:pt x="138" y="0"/>
                  </a:lnTo>
                  <a:lnTo>
                    <a:pt x="126" y="6"/>
                  </a:lnTo>
                  <a:lnTo>
                    <a:pt x="108" y="12"/>
                  </a:lnTo>
                  <a:lnTo>
                    <a:pt x="96" y="18"/>
                  </a:lnTo>
                  <a:lnTo>
                    <a:pt x="84" y="30"/>
                  </a:lnTo>
                  <a:lnTo>
                    <a:pt x="84" y="42"/>
                  </a:lnTo>
                  <a:lnTo>
                    <a:pt x="42" y="6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46" name="Togo" descr="© INSCALE GmbH, 05.05.2010&#10;http://www.presentationload.com/">
              <a:extLst>
                <a:ext uri="{FF2B5EF4-FFF2-40B4-BE49-F238E27FC236}">
                  <a16:creationId xmlns:a16="http://schemas.microsoft.com/office/drawing/2014/main" id="{35DD18CD-0E44-1348-93A0-76C291C6F71F}"/>
                </a:ext>
              </a:extLst>
            </p:cNvPr>
            <p:cNvSpPr>
              <a:spLocks/>
            </p:cNvSpPr>
            <p:nvPr/>
          </p:nvSpPr>
          <p:spPr bwMode="gray">
            <a:xfrm>
              <a:off x="5093362" y="3814454"/>
              <a:ext cx="57551" cy="164660"/>
            </a:xfrm>
            <a:custGeom>
              <a:avLst/>
              <a:gdLst>
                <a:gd name="T0" fmla="*/ 2147483647 w 138"/>
                <a:gd name="T1" fmla="*/ 2147483647 h 402"/>
                <a:gd name="T2" fmla="*/ 2147483647 w 138"/>
                <a:gd name="T3" fmla="*/ 2147483647 h 402"/>
                <a:gd name="T4" fmla="*/ 2147483647 w 138"/>
                <a:gd name="T5" fmla="*/ 2147483647 h 402"/>
                <a:gd name="T6" fmla="*/ 2147483647 w 138"/>
                <a:gd name="T7" fmla="*/ 2147483647 h 402"/>
                <a:gd name="T8" fmla="*/ 2147483647 w 138"/>
                <a:gd name="T9" fmla="*/ 2147483647 h 402"/>
                <a:gd name="T10" fmla="*/ 2147483647 w 138"/>
                <a:gd name="T11" fmla="*/ 2147483647 h 402"/>
                <a:gd name="T12" fmla="*/ 2147483647 w 138"/>
                <a:gd name="T13" fmla="*/ 2147483647 h 402"/>
                <a:gd name="T14" fmla="*/ 2147483647 w 138"/>
                <a:gd name="T15" fmla="*/ 2147483647 h 402"/>
                <a:gd name="T16" fmla="*/ 2147483647 w 138"/>
                <a:gd name="T17" fmla="*/ 2147483647 h 402"/>
                <a:gd name="T18" fmla="*/ 2147483647 w 138"/>
                <a:gd name="T19" fmla="*/ 2147483647 h 402"/>
                <a:gd name="T20" fmla="*/ 2147483647 w 138"/>
                <a:gd name="T21" fmla="*/ 2147483647 h 402"/>
                <a:gd name="T22" fmla="*/ 2147483647 w 138"/>
                <a:gd name="T23" fmla="*/ 2147483647 h 402"/>
                <a:gd name="T24" fmla="*/ 2147483647 w 138"/>
                <a:gd name="T25" fmla="*/ 2147483647 h 402"/>
                <a:gd name="T26" fmla="*/ 2147483647 w 138"/>
                <a:gd name="T27" fmla="*/ 2147483647 h 402"/>
                <a:gd name="T28" fmla="*/ 2147483647 w 138"/>
                <a:gd name="T29" fmla="*/ 2147483647 h 402"/>
                <a:gd name="T30" fmla="*/ 2147483647 w 138"/>
                <a:gd name="T31" fmla="*/ 2147483647 h 402"/>
                <a:gd name="T32" fmla="*/ 2147483647 w 138"/>
                <a:gd name="T33" fmla="*/ 0 h 402"/>
                <a:gd name="T34" fmla="*/ 2147483647 w 138"/>
                <a:gd name="T35" fmla="*/ 0 h 402"/>
                <a:gd name="T36" fmla="*/ 2147483647 w 138"/>
                <a:gd name="T37" fmla="*/ 2147483647 h 402"/>
                <a:gd name="T38" fmla="*/ 0 w 138"/>
                <a:gd name="T39" fmla="*/ 2147483647 h 402"/>
                <a:gd name="T40" fmla="*/ 2147483647 w 138"/>
                <a:gd name="T41" fmla="*/ 2147483647 h 402"/>
                <a:gd name="T42" fmla="*/ 2147483647 w 138"/>
                <a:gd name="T43" fmla="*/ 2147483647 h 402"/>
                <a:gd name="T44" fmla="*/ 2147483647 w 138"/>
                <a:gd name="T45" fmla="*/ 2147483647 h 402"/>
                <a:gd name="T46" fmla="*/ 2147483647 w 138"/>
                <a:gd name="T47" fmla="*/ 2147483647 h 402"/>
                <a:gd name="T48" fmla="*/ 2147483647 w 138"/>
                <a:gd name="T49" fmla="*/ 2147483647 h 402"/>
                <a:gd name="T50" fmla="*/ 2147483647 w 138"/>
                <a:gd name="T51" fmla="*/ 2147483647 h 402"/>
                <a:gd name="T52" fmla="*/ 2147483647 w 138"/>
                <a:gd name="T53" fmla="*/ 2147483647 h 402"/>
                <a:gd name="T54" fmla="*/ 2147483647 w 138"/>
                <a:gd name="T55" fmla="*/ 2147483647 h 402"/>
                <a:gd name="T56" fmla="*/ 2147483647 w 138"/>
                <a:gd name="T57" fmla="*/ 2147483647 h 402"/>
                <a:gd name="T58" fmla="*/ 2147483647 w 138"/>
                <a:gd name="T59" fmla="*/ 2147483647 h 402"/>
                <a:gd name="T60" fmla="*/ 2147483647 w 138"/>
                <a:gd name="T61" fmla="*/ 2147483647 h 402"/>
                <a:gd name="T62" fmla="*/ 2147483647 w 138"/>
                <a:gd name="T63" fmla="*/ 2147483647 h 402"/>
                <a:gd name="T64" fmla="*/ 2147483647 w 138"/>
                <a:gd name="T65" fmla="*/ 2147483647 h 402"/>
                <a:gd name="T66" fmla="*/ 2147483647 w 138"/>
                <a:gd name="T67" fmla="*/ 2147483647 h 402"/>
                <a:gd name="T68" fmla="*/ 2147483647 w 138"/>
                <a:gd name="T69" fmla="*/ 2147483647 h 402"/>
                <a:gd name="T70" fmla="*/ 2147483647 w 138"/>
                <a:gd name="T71" fmla="*/ 2147483647 h 402"/>
                <a:gd name="T72" fmla="*/ 2147483647 w 138"/>
                <a:gd name="T73" fmla="*/ 2147483647 h 402"/>
                <a:gd name="T74" fmla="*/ 2147483647 w 138"/>
                <a:gd name="T75" fmla="*/ 2147483647 h 402"/>
                <a:gd name="T76" fmla="*/ 2147483647 w 138"/>
                <a:gd name="T77" fmla="*/ 2147483647 h 402"/>
                <a:gd name="T78" fmla="*/ 2147483647 w 138"/>
                <a:gd name="T79" fmla="*/ 2147483647 h 402"/>
                <a:gd name="T80" fmla="*/ 2147483647 w 138"/>
                <a:gd name="T81" fmla="*/ 2147483647 h 402"/>
                <a:gd name="T82" fmla="*/ 2147483647 w 138"/>
                <a:gd name="T83" fmla="*/ 2147483647 h 402"/>
                <a:gd name="T84" fmla="*/ 2147483647 w 138"/>
                <a:gd name="T85" fmla="*/ 2147483647 h 402"/>
                <a:gd name="T86" fmla="*/ 2147483647 w 138"/>
                <a:gd name="T87" fmla="*/ 2147483647 h 402"/>
                <a:gd name="T88" fmla="*/ 2147483647 w 138"/>
                <a:gd name="T89" fmla="*/ 2147483647 h 402"/>
                <a:gd name="T90" fmla="*/ 2147483647 w 138"/>
                <a:gd name="T91" fmla="*/ 2147483647 h 402"/>
                <a:gd name="T92" fmla="*/ 2147483647 w 138"/>
                <a:gd name="T93" fmla="*/ 2147483647 h 402"/>
                <a:gd name="T94" fmla="*/ 2147483647 w 138"/>
                <a:gd name="T95" fmla="*/ 2147483647 h 402"/>
                <a:gd name="T96" fmla="*/ 2147483647 w 138"/>
                <a:gd name="T97" fmla="*/ 2147483647 h 402"/>
                <a:gd name="T98" fmla="*/ 2147483647 w 138"/>
                <a:gd name="T99" fmla="*/ 2147483647 h 402"/>
                <a:gd name="T100" fmla="*/ 2147483647 w 138"/>
                <a:gd name="T101" fmla="*/ 2147483647 h 402"/>
                <a:gd name="T102" fmla="*/ 2147483647 w 138"/>
                <a:gd name="T103" fmla="*/ 2147483647 h 40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38"/>
                <a:gd name="T157" fmla="*/ 0 h 402"/>
                <a:gd name="T158" fmla="*/ 138 w 138"/>
                <a:gd name="T159" fmla="*/ 402 h 40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38" h="402">
                  <a:moveTo>
                    <a:pt x="126" y="354"/>
                  </a:moveTo>
                  <a:lnTo>
                    <a:pt x="120" y="288"/>
                  </a:lnTo>
                  <a:lnTo>
                    <a:pt x="132" y="282"/>
                  </a:lnTo>
                  <a:lnTo>
                    <a:pt x="120" y="270"/>
                  </a:lnTo>
                  <a:lnTo>
                    <a:pt x="120" y="210"/>
                  </a:lnTo>
                  <a:lnTo>
                    <a:pt x="132" y="198"/>
                  </a:lnTo>
                  <a:lnTo>
                    <a:pt x="126" y="186"/>
                  </a:lnTo>
                  <a:lnTo>
                    <a:pt x="126" y="156"/>
                  </a:lnTo>
                  <a:lnTo>
                    <a:pt x="120" y="144"/>
                  </a:lnTo>
                  <a:lnTo>
                    <a:pt x="108" y="132"/>
                  </a:lnTo>
                  <a:lnTo>
                    <a:pt x="108" y="90"/>
                  </a:lnTo>
                  <a:lnTo>
                    <a:pt x="78" y="60"/>
                  </a:lnTo>
                  <a:lnTo>
                    <a:pt x="66" y="54"/>
                  </a:lnTo>
                  <a:lnTo>
                    <a:pt x="66" y="24"/>
                  </a:lnTo>
                  <a:lnTo>
                    <a:pt x="72" y="6"/>
                  </a:lnTo>
                  <a:lnTo>
                    <a:pt x="54" y="6"/>
                  </a:lnTo>
                  <a:lnTo>
                    <a:pt x="30" y="0"/>
                  </a:lnTo>
                  <a:lnTo>
                    <a:pt x="12" y="0"/>
                  </a:lnTo>
                  <a:lnTo>
                    <a:pt x="12" y="18"/>
                  </a:lnTo>
                  <a:lnTo>
                    <a:pt x="0" y="30"/>
                  </a:lnTo>
                  <a:lnTo>
                    <a:pt x="36" y="54"/>
                  </a:lnTo>
                  <a:lnTo>
                    <a:pt x="24" y="132"/>
                  </a:lnTo>
                  <a:lnTo>
                    <a:pt x="36" y="120"/>
                  </a:lnTo>
                  <a:lnTo>
                    <a:pt x="42" y="120"/>
                  </a:lnTo>
                  <a:lnTo>
                    <a:pt x="48" y="126"/>
                  </a:lnTo>
                  <a:lnTo>
                    <a:pt x="48" y="150"/>
                  </a:lnTo>
                  <a:lnTo>
                    <a:pt x="42" y="162"/>
                  </a:lnTo>
                  <a:lnTo>
                    <a:pt x="54" y="174"/>
                  </a:lnTo>
                  <a:lnTo>
                    <a:pt x="54" y="180"/>
                  </a:lnTo>
                  <a:lnTo>
                    <a:pt x="48" y="180"/>
                  </a:lnTo>
                  <a:lnTo>
                    <a:pt x="36" y="192"/>
                  </a:lnTo>
                  <a:lnTo>
                    <a:pt x="42" y="198"/>
                  </a:lnTo>
                  <a:lnTo>
                    <a:pt x="54" y="204"/>
                  </a:lnTo>
                  <a:lnTo>
                    <a:pt x="60" y="210"/>
                  </a:lnTo>
                  <a:lnTo>
                    <a:pt x="60" y="222"/>
                  </a:lnTo>
                  <a:lnTo>
                    <a:pt x="54" y="228"/>
                  </a:lnTo>
                  <a:lnTo>
                    <a:pt x="54" y="270"/>
                  </a:lnTo>
                  <a:lnTo>
                    <a:pt x="48" y="276"/>
                  </a:lnTo>
                  <a:lnTo>
                    <a:pt x="48" y="294"/>
                  </a:lnTo>
                  <a:lnTo>
                    <a:pt x="54" y="294"/>
                  </a:lnTo>
                  <a:lnTo>
                    <a:pt x="60" y="300"/>
                  </a:lnTo>
                  <a:lnTo>
                    <a:pt x="60" y="312"/>
                  </a:lnTo>
                  <a:lnTo>
                    <a:pt x="54" y="324"/>
                  </a:lnTo>
                  <a:lnTo>
                    <a:pt x="54" y="336"/>
                  </a:lnTo>
                  <a:lnTo>
                    <a:pt x="66" y="378"/>
                  </a:lnTo>
                  <a:lnTo>
                    <a:pt x="96" y="402"/>
                  </a:lnTo>
                  <a:lnTo>
                    <a:pt x="108" y="396"/>
                  </a:lnTo>
                  <a:lnTo>
                    <a:pt x="120" y="384"/>
                  </a:lnTo>
                  <a:lnTo>
                    <a:pt x="138" y="384"/>
                  </a:lnTo>
                  <a:lnTo>
                    <a:pt x="138" y="372"/>
                  </a:lnTo>
                  <a:lnTo>
                    <a:pt x="126" y="360"/>
                  </a:lnTo>
                  <a:lnTo>
                    <a:pt x="126" y="35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48" name="Thailand" descr="© INSCALE GmbH, 05.05.2010&#10;http://www.presentationload.com/">
              <a:extLst>
                <a:ext uri="{FF2B5EF4-FFF2-40B4-BE49-F238E27FC236}">
                  <a16:creationId xmlns:a16="http://schemas.microsoft.com/office/drawing/2014/main" id="{B2180388-2686-6D4D-858E-6F9BEF08EEBE}"/>
                </a:ext>
              </a:extLst>
            </p:cNvPr>
            <p:cNvSpPr>
              <a:spLocks/>
            </p:cNvSpPr>
            <p:nvPr/>
          </p:nvSpPr>
          <p:spPr bwMode="gray">
            <a:xfrm>
              <a:off x="7895769" y="3505917"/>
              <a:ext cx="252584" cy="485985"/>
            </a:xfrm>
            <a:custGeom>
              <a:avLst/>
              <a:gdLst>
                <a:gd name="T0" fmla="*/ 2147483647 w 618"/>
                <a:gd name="T1" fmla="*/ 2147483647 h 1188"/>
                <a:gd name="T2" fmla="*/ 2147483647 w 618"/>
                <a:gd name="T3" fmla="*/ 2147483647 h 1188"/>
                <a:gd name="T4" fmla="*/ 2147483647 w 618"/>
                <a:gd name="T5" fmla="*/ 2147483647 h 1188"/>
                <a:gd name="T6" fmla="*/ 2147483647 w 618"/>
                <a:gd name="T7" fmla="*/ 2147483647 h 1188"/>
                <a:gd name="T8" fmla="*/ 2147483647 w 618"/>
                <a:gd name="T9" fmla="*/ 2147483647 h 1188"/>
                <a:gd name="T10" fmla="*/ 2147483647 w 618"/>
                <a:gd name="T11" fmla="*/ 2147483647 h 1188"/>
                <a:gd name="T12" fmla="*/ 2147483647 w 618"/>
                <a:gd name="T13" fmla="*/ 2147483647 h 1188"/>
                <a:gd name="T14" fmla="*/ 2147483647 w 618"/>
                <a:gd name="T15" fmla="*/ 2147483647 h 1188"/>
                <a:gd name="T16" fmla="*/ 2147483647 w 618"/>
                <a:gd name="T17" fmla="*/ 2147483647 h 1188"/>
                <a:gd name="T18" fmla="*/ 2147483647 w 618"/>
                <a:gd name="T19" fmla="*/ 2147483647 h 1188"/>
                <a:gd name="T20" fmla="*/ 2147483647 w 618"/>
                <a:gd name="T21" fmla="*/ 2147483647 h 1188"/>
                <a:gd name="T22" fmla="*/ 2147483647 w 618"/>
                <a:gd name="T23" fmla="*/ 2147483647 h 1188"/>
                <a:gd name="T24" fmla="*/ 2147483647 w 618"/>
                <a:gd name="T25" fmla="*/ 0 h 1188"/>
                <a:gd name="T26" fmla="*/ 2147483647 w 618"/>
                <a:gd name="T27" fmla="*/ 2147483647 h 1188"/>
                <a:gd name="T28" fmla="*/ 2147483647 w 618"/>
                <a:gd name="T29" fmla="*/ 2147483647 h 1188"/>
                <a:gd name="T30" fmla="*/ 2147483647 w 618"/>
                <a:gd name="T31" fmla="*/ 2147483647 h 1188"/>
                <a:gd name="T32" fmla="*/ 0 w 618"/>
                <a:gd name="T33" fmla="*/ 2147483647 h 1188"/>
                <a:gd name="T34" fmla="*/ 2147483647 w 618"/>
                <a:gd name="T35" fmla="*/ 2147483647 h 1188"/>
                <a:gd name="T36" fmla="*/ 2147483647 w 618"/>
                <a:gd name="T37" fmla="*/ 2147483647 h 1188"/>
                <a:gd name="T38" fmla="*/ 2147483647 w 618"/>
                <a:gd name="T39" fmla="*/ 2147483647 h 1188"/>
                <a:gd name="T40" fmla="*/ 2147483647 w 618"/>
                <a:gd name="T41" fmla="*/ 2147483647 h 1188"/>
                <a:gd name="T42" fmla="*/ 2147483647 w 618"/>
                <a:gd name="T43" fmla="*/ 2147483647 h 1188"/>
                <a:gd name="T44" fmla="*/ 2147483647 w 618"/>
                <a:gd name="T45" fmla="*/ 2147483647 h 1188"/>
                <a:gd name="T46" fmla="*/ 2147483647 w 618"/>
                <a:gd name="T47" fmla="*/ 2147483647 h 1188"/>
                <a:gd name="T48" fmla="*/ 2147483647 w 618"/>
                <a:gd name="T49" fmla="*/ 2147483647 h 1188"/>
                <a:gd name="T50" fmla="*/ 2147483647 w 618"/>
                <a:gd name="T51" fmla="*/ 2147483647 h 1188"/>
                <a:gd name="T52" fmla="*/ 2147483647 w 618"/>
                <a:gd name="T53" fmla="*/ 2147483647 h 1188"/>
                <a:gd name="T54" fmla="*/ 2147483647 w 618"/>
                <a:gd name="T55" fmla="*/ 2147483647 h 1188"/>
                <a:gd name="T56" fmla="*/ 2147483647 w 618"/>
                <a:gd name="T57" fmla="*/ 2147483647 h 1188"/>
                <a:gd name="T58" fmla="*/ 2147483647 w 618"/>
                <a:gd name="T59" fmla="*/ 2147483647 h 1188"/>
                <a:gd name="T60" fmla="*/ 2147483647 w 618"/>
                <a:gd name="T61" fmla="*/ 2147483647 h 1188"/>
                <a:gd name="T62" fmla="*/ 2147483647 w 618"/>
                <a:gd name="T63" fmla="*/ 2147483647 h 1188"/>
                <a:gd name="T64" fmla="*/ 2147483647 w 618"/>
                <a:gd name="T65" fmla="*/ 2147483647 h 1188"/>
                <a:gd name="T66" fmla="*/ 2147483647 w 618"/>
                <a:gd name="T67" fmla="*/ 2147483647 h 1188"/>
                <a:gd name="T68" fmla="*/ 2147483647 w 618"/>
                <a:gd name="T69" fmla="*/ 2147483647 h 1188"/>
                <a:gd name="T70" fmla="*/ 2147483647 w 618"/>
                <a:gd name="T71" fmla="*/ 2147483647 h 1188"/>
                <a:gd name="T72" fmla="*/ 2147483647 w 618"/>
                <a:gd name="T73" fmla="*/ 2147483647 h 1188"/>
                <a:gd name="T74" fmla="*/ 2147483647 w 618"/>
                <a:gd name="T75" fmla="*/ 2147483647 h 1188"/>
                <a:gd name="T76" fmla="*/ 2147483647 w 618"/>
                <a:gd name="T77" fmla="*/ 2147483647 h 1188"/>
                <a:gd name="T78" fmla="*/ 2147483647 w 618"/>
                <a:gd name="T79" fmla="*/ 2147483647 h 1188"/>
                <a:gd name="T80" fmla="*/ 2147483647 w 618"/>
                <a:gd name="T81" fmla="*/ 2147483647 h 1188"/>
                <a:gd name="T82" fmla="*/ 2147483647 w 618"/>
                <a:gd name="T83" fmla="*/ 2147483647 h 1188"/>
                <a:gd name="T84" fmla="*/ 2147483647 w 618"/>
                <a:gd name="T85" fmla="*/ 2147483647 h 1188"/>
                <a:gd name="T86" fmla="*/ 2147483647 w 618"/>
                <a:gd name="T87" fmla="*/ 2147483647 h 1188"/>
                <a:gd name="T88" fmla="*/ 2147483647 w 618"/>
                <a:gd name="T89" fmla="*/ 2147483647 h 1188"/>
                <a:gd name="T90" fmla="*/ 2147483647 w 618"/>
                <a:gd name="T91" fmla="*/ 2147483647 h 1188"/>
                <a:gd name="T92" fmla="*/ 2147483647 w 618"/>
                <a:gd name="T93" fmla="*/ 2147483647 h 1188"/>
                <a:gd name="T94" fmla="*/ 2147483647 w 618"/>
                <a:gd name="T95" fmla="*/ 2147483647 h 1188"/>
                <a:gd name="T96" fmla="*/ 2147483647 w 618"/>
                <a:gd name="T97" fmla="*/ 2147483647 h 1188"/>
                <a:gd name="T98" fmla="*/ 2147483647 w 618"/>
                <a:gd name="T99" fmla="*/ 2147483647 h 1188"/>
                <a:gd name="T100" fmla="*/ 2147483647 w 618"/>
                <a:gd name="T101" fmla="*/ 2147483647 h 1188"/>
                <a:gd name="T102" fmla="*/ 2147483647 w 618"/>
                <a:gd name="T103" fmla="*/ 2147483647 h 1188"/>
                <a:gd name="T104" fmla="*/ 2147483647 w 618"/>
                <a:gd name="T105" fmla="*/ 2147483647 h 1188"/>
                <a:gd name="T106" fmla="*/ 2147483647 w 618"/>
                <a:gd name="T107" fmla="*/ 2147483647 h 1188"/>
                <a:gd name="T108" fmla="*/ 2147483647 w 618"/>
                <a:gd name="T109" fmla="*/ 2147483647 h 1188"/>
                <a:gd name="T110" fmla="*/ 2147483647 w 618"/>
                <a:gd name="T111" fmla="*/ 2147483647 h 1188"/>
                <a:gd name="T112" fmla="*/ 2147483647 w 618"/>
                <a:gd name="T113" fmla="*/ 2147483647 h 1188"/>
                <a:gd name="T114" fmla="*/ 2147483647 w 618"/>
                <a:gd name="T115" fmla="*/ 2147483647 h 1188"/>
                <a:gd name="T116" fmla="*/ 2147483647 w 618"/>
                <a:gd name="T117" fmla="*/ 2147483647 h 118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18"/>
                <a:gd name="T178" fmla="*/ 0 h 1188"/>
                <a:gd name="T179" fmla="*/ 618 w 618"/>
                <a:gd name="T180" fmla="*/ 1188 h 118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18" h="1188">
                  <a:moveTo>
                    <a:pt x="588" y="426"/>
                  </a:moveTo>
                  <a:lnTo>
                    <a:pt x="588" y="420"/>
                  </a:lnTo>
                  <a:lnTo>
                    <a:pt x="594" y="414"/>
                  </a:lnTo>
                  <a:lnTo>
                    <a:pt x="606" y="390"/>
                  </a:lnTo>
                  <a:lnTo>
                    <a:pt x="594" y="378"/>
                  </a:lnTo>
                  <a:lnTo>
                    <a:pt x="594" y="372"/>
                  </a:lnTo>
                  <a:lnTo>
                    <a:pt x="588" y="378"/>
                  </a:lnTo>
                  <a:lnTo>
                    <a:pt x="588" y="366"/>
                  </a:lnTo>
                  <a:lnTo>
                    <a:pt x="582" y="360"/>
                  </a:lnTo>
                  <a:lnTo>
                    <a:pt x="582" y="354"/>
                  </a:lnTo>
                  <a:lnTo>
                    <a:pt x="546" y="318"/>
                  </a:lnTo>
                  <a:lnTo>
                    <a:pt x="534" y="294"/>
                  </a:lnTo>
                  <a:lnTo>
                    <a:pt x="534" y="282"/>
                  </a:lnTo>
                  <a:lnTo>
                    <a:pt x="528" y="240"/>
                  </a:lnTo>
                  <a:lnTo>
                    <a:pt x="510" y="222"/>
                  </a:lnTo>
                  <a:lnTo>
                    <a:pt x="498" y="216"/>
                  </a:lnTo>
                  <a:lnTo>
                    <a:pt x="480" y="204"/>
                  </a:lnTo>
                  <a:lnTo>
                    <a:pt x="468" y="192"/>
                  </a:lnTo>
                  <a:lnTo>
                    <a:pt x="468" y="180"/>
                  </a:lnTo>
                  <a:lnTo>
                    <a:pt x="462" y="174"/>
                  </a:lnTo>
                  <a:lnTo>
                    <a:pt x="438" y="174"/>
                  </a:lnTo>
                  <a:lnTo>
                    <a:pt x="426" y="168"/>
                  </a:lnTo>
                  <a:lnTo>
                    <a:pt x="420" y="162"/>
                  </a:lnTo>
                  <a:lnTo>
                    <a:pt x="402" y="162"/>
                  </a:lnTo>
                  <a:lnTo>
                    <a:pt x="396" y="168"/>
                  </a:lnTo>
                  <a:lnTo>
                    <a:pt x="396" y="180"/>
                  </a:lnTo>
                  <a:lnTo>
                    <a:pt x="378" y="198"/>
                  </a:lnTo>
                  <a:lnTo>
                    <a:pt x="360" y="198"/>
                  </a:lnTo>
                  <a:lnTo>
                    <a:pt x="336" y="186"/>
                  </a:lnTo>
                  <a:lnTo>
                    <a:pt x="330" y="180"/>
                  </a:lnTo>
                  <a:lnTo>
                    <a:pt x="318" y="180"/>
                  </a:lnTo>
                  <a:lnTo>
                    <a:pt x="312" y="186"/>
                  </a:lnTo>
                  <a:lnTo>
                    <a:pt x="306" y="198"/>
                  </a:lnTo>
                  <a:lnTo>
                    <a:pt x="294" y="210"/>
                  </a:lnTo>
                  <a:lnTo>
                    <a:pt x="294" y="216"/>
                  </a:lnTo>
                  <a:lnTo>
                    <a:pt x="288" y="222"/>
                  </a:lnTo>
                  <a:lnTo>
                    <a:pt x="264" y="234"/>
                  </a:lnTo>
                  <a:lnTo>
                    <a:pt x="246" y="234"/>
                  </a:lnTo>
                  <a:lnTo>
                    <a:pt x="246" y="222"/>
                  </a:lnTo>
                  <a:lnTo>
                    <a:pt x="270" y="174"/>
                  </a:lnTo>
                  <a:lnTo>
                    <a:pt x="270" y="162"/>
                  </a:lnTo>
                  <a:lnTo>
                    <a:pt x="264" y="156"/>
                  </a:lnTo>
                  <a:lnTo>
                    <a:pt x="252" y="156"/>
                  </a:lnTo>
                  <a:lnTo>
                    <a:pt x="264" y="144"/>
                  </a:lnTo>
                  <a:lnTo>
                    <a:pt x="270" y="132"/>
                  </a:lnTo>
                  <a:lnTo>
                    <a:pt x="270" y="120"/>
                  </a:lnTo>
                  <a:lnTo>
                    <a:pt x="264" y="108"/>
                  </a:lnTo>
                  <a:lnTo>
                    <a:pt x="258" y="102"/>
                  </a:lnTo>
                  <a:lnTo>
                    <a:pt x="264" y="96"/>
                  </a:lnTo>
                  <a:lnTo>
                    <a:pt x="264" y="66"/>
                  </a:lnTo>
                  <a:lnTo>
                    <a:pt x="252" y="60"/>
                  </a:lnTo>
                  <a:lnTo>
                    <a:pt x="246" y="60"/>
                  </a:lnTo>
                  <a:lnTo>
                    <a:pt x="240" y="66"/>
                  </a:lnTo>
                  <a:lnTo>
                    <a:pt x="228" y="66"/>
                  </a:lnTo>
                  <a:lnTo>
                    <a:pt x="228" y="78"/>
                  </a:lnTo>
                  <a:lnTo>
                    <a:pt x="210" y="78"/>
                  </a:lnTo>
                  <a:lnTo>
                    <a:pt x="204" y="72"/>
                  </a:lnTo>
                  <a:lnTo>
                    <a:pt x="198" y="60"/>
                  </a:lnTo>
                  <a:lnTo>
                    <a:pt x="198" y="36"/>
                  </a:lnTo>
                  <a:lnTo>
                    <a:pt x="204" y="30"/>
                  </a:lnTo>
                  <a:lnTo>
                    <a:pt x="204" y="18"/>
                  </a:lnTo>
                  <a:lnTo>
                    <a:pt x="198" y="12"/>
                  </a:lnTo>
                  <a:lnTo>
                    <a:pt x="186" y="12"/>
                  </a:lnTo>
                  <a:lnTo>
                    <a:pt x="174" y="6"/>
                  </a:lnTo>
                  <a:lnTo>
                    <a:pt x="168" y="0"/>
                  </a:lnTo>
                  <a:lnTo>
                    <a:pt x="138" y="0"/>
                  </a:lnTo>
                  <a:lnTo>
                    <a:pt x="132" y="6"/>
                  </a:lnTo>
                  <a:lnTo>
                    <a:pt x="126" y="6"/>
                  </a:lnTo>
                  <a:lnTo>
                    <a:pt x="120" y="30"/>
                  </a:lnTo>
                  <a:lnTo>
                    <a:pt x="96" y="30"/>
                  </a:lnTo>
                  <a:lnTo>
                    <a:pt x="96" y="36"/>
                  </a:lnTo>
                  <a:lnTo>
                    <a:pt x="90" y="42"/>
                  </a:lnTo>
                  <a:lnTo>
                    <a:pt x="84" y="54"/>
                  </a:lnTo>
                  <a:lnTo>
                    <a:pt x="78" y="60"/>
                  </a:lnTo>
                  <a:lnTo>
                    <a:pt x="66" y="60"/>
                  </a:lnTo>
                  <a:lnTo>
                    <a:pt x="54" y="54"/>
                  </a:lnTo>
                  <a:lnTo>
                    <a:pt x="24" y="54"/>
                  </a:lnTo>
                  <a:lnTo>
                    <a:pt x="24" y="102"/>
                  </a:lnTo>
                  <a:lnTo>
                    <a:pt x="18" y="108"/>
                  </a:lnTo>
                  <a:lnTo>
                    <a:pt x="12" y="108"/>
                  </a:lnTo>
                  <a:lnTo>
                    <a:pt x="6" y="114"/>
                  </a:lnTo>
                  <a:lnTo>
                    <a:pt x="6" y="120"/>
                  </a:lnTo>
                  <a:lnTo>
                    <a:pt x="24" y="138"/>
                  </a:lnTo>
                  <a:lnTo>
                    <a:pt x="24" y="156"/>
                  </a:lnTo>
                  <a:lnTo>
                    <a:pt x="0" y="156"/>
                  </a:lnTo>
                  <a:lnTo>
                    <a:pt x="0" y="162"/>
                  </a:lnTo>
                  <a:lnTo>
                    <a:pt x="24" y="186"/>
                  </a:lnTo>
                  <a:lnTo>
                    <a:pt x="36" y="192"/>
                  </a:lnTo>
                  <a:lnTo>
                    <a:pt x="30" y="216"/>
                  </a:lnTo>
                  <a:lnTo>
                    <a:pt x="36" y="216"/>
                  </a:lnTo>
                  <a:lnTo>
                    <a:pt x="36" y="222"/>
                  </a:lnTo>
                  <a:lnTo>
                    <a:pt x="42" y="234"/>
                  </a:lnTo>
                  <a:lnTo>
                    <a:pt x="60" y="252"/>
                  </a:lnTo>
                  <a:lnTo>
                    <a:pt x="72" y="258"/>
                  </a:lnTo>
                  <a:lnTo>
                    <a:pt x="84" y="270"/>
                  </a:lnTo>
                  <a:lnTo>
                    <a:pt x="96" y="276"/>
                  </a:lnTo>
                  <a:lnTo>
                    <a:pt x="102" y="282"/>
                  </a:lnTo>
                  <a:lnTo>
                    <a:pt x="102" y="288"/>
                  </a:lnTo>
                  <a:lnTo>
                    <a:pt x="96" y="288"/>
                  </a:lnTo>
                  <a:lnTo>
                    <a:pt x="96" y="306"/>
                  </a:lnTo>
                  <a:lnTo>
                    <a:pt x="102" y="318"/>
                  </a:lnTo>
                  <a:lnTo>
                    <a:pt x="108" y="324"/>
                  </a:lnTo>
                  <a:lnTo>
                    <a:pt x="114" y="324"/>
                  </a:lnTo>
                  <a:lnTo>
                    <a:pt x="120" y="318"/>
                  </a:lnTo>
                  <a:lnTo>
                    <a:pt x="126" y="324"/>
                  </a:lnTo>
                  <a:lnTo>
                    <a:pt x="126" y="342"/>
                  </a:lnTo>
                  <a:lnTo>
                    <a:pt x="120" y="348"/>
                  </a:lnTo>
                  <a:lnTo>
                    <a:pt x="108" y="348"/>
                  </a:lnTo>
                  <a:lnTo>
                    <a:pt x="114" y="360"/>
                  </a:lnTo>
                  <a:lnTo>
                    <a:pt x="114" y="384"/>
                  </a:lnTo>
                  <a:lnTo>
                    <a:pt x="108" y="396"/>
                  </a:lnTo>
                  <a:lnTo>
                    <a:pt x="102" y="402"/>
                  </a:lnTo>
                  <a:lnTo>
                    <a:pt x="84" y="438"/>
                  </a:lnTo>
                  <a:lnTo>
                    <a:pt x="90" y="444"/>
                  </a:lnTo>
                  <a:lnTo>
                    <a:pt x="90" y="450"/>
                  </a:lnTo>
                  <a:lnTo>
                    <a:pt x="96" y="456"/>
                  </a:lnTo>
                  <a:lnTo>
                    <a:pt x="102" y="468"/>
                  </a:lnTo>
                  <a:lnTo>
                    <a:pt x="108" y="474"/>
                  </a:lnTo>
                  <a:lnTo>
                    <a:pt x="114" y="486"/>
                  </a:lnTo>
                  <a:lnTo>
                    <a:pt x="156" y="528"/>
                  </a:lnTo>
                  <a:lnTo>
                    <a:pt x="162" y="540"/>
                  </a:lnTo>
                  <a:lnTo>
                    <a:pt x="162" y="570"/>
                  </a:lnTo>
                  <a:lnTo>
                    <a:pt x="168" y="588"/>
                  </a:lnTo>
                  <a:lnTo>
                    <a:pt x="168" y="612"/>
                  </a:lnTo>
                  <a:lnTo>
                    <a:pt x="192" y="636"/>
                  </a:lnTo>
                  <a:lnTo>
                    <a:pt x="192" y="660"/>
                  </a:lnTo>
                  <a:lnTo>
                    <a:pt x="198" y="672"/>
                  </a:lnTo>
                  <a:lnTo>
                    <a:pt x="198" y="702"/>
                  </a:lnTo>
                  <a:lnTo>
                    <a:pt x="192" y="714"/>
                  </a:lnTo>
                  <a:lnTo>
                    <a:pt x="192" y="732"/>
                  </a:lnTo>
                  <a:lnTo>
                    <a:pt x="174" y="768"/>
                  </a:lnTo>
                  <a:lnTo>
                    <a:pt x="156" y="786"/>
                  </a:lnTo>
                  <a:lnTo>
                    <a:pt x="156" y="798"/>
                  </a:lnTo>
                  <a:lnTo>
                    <a:pt x="162" y="804"/>
                  </a:lnTo>
                  <a:lnTo>
                    <a:pt x="162" y="816"/>
                  </a:lnTo>
                  <a:lnTo>
                    <a:pt x="156" y="828"/>
                  </a:lnTo>
                  <a:lnTo>
                    <a:pt x="150" y="834"/>
                  </a:lnTo>
                  <a:lnTo>
                    <a:pt x="144" y="846"/>
                  </a:lnTo>
                  <a:lnTo>
                    <a:pt x="144" y="852"/>
                  </a:lnTo>
                  <a:lnTo>
                    <a:pt x="138" y="858"/>
                  </a:lnTo>
                  <a:lnTo>
                    <a:pt x="132" y="876"/>
                  </a:lnTo>
                  <a:lnTo>
                    <a:pt x="126" y="888"/>
                  </a:lnTo>
                  <a:lnTo>
                    <a:pt x="126" y="906"/>
                  </a:lnTo>
                  <a:lnTo>
                    <a:pt x="120" y="918"/>
                  </a:lnTo>
                  <a:lnTo>
                    <a:pt x="120" y="966"/>
                  </a:lnTo>
                  <a:lnTo>
                    <a:pt x="126" y="978"/>
                  </a:lnTo>
                  <a:lnTo>
                    <a:pt x="126" y="1008"/>
                  </a:lnTo>
                  <a:lnTo>
                    <a:pt x="132" y="1014"/>
                  </a:lnTo>
                  <a:lnTo>
                    <a:pt x="132" y="1020"/>
                  </a:lnTo>
                  <a:lnTo>
                    <a:pt x="138" y="1020"/>
                  </a:lnTo>
                  <a:lnTo>
                    <a:pt x="138" y="1002"/>
                  </a:lnTo>
                  <a:lnTo>
                    <a:pt x="144" y="990"/>
                  </a:lnTo>
                  <a:lnTo>
                    <a:pt x="144" y="978"/>
                  </a:lnTo>
                  <a:lnTo>
                    <a:pt x="150" y="972"/>
                  </a:lnTo>
                  <a:lnTo>
                    <a:pt x="150" y="996"/>
                  </a:lnTo>
                  <a:lnTo>
                    <a:pt x="162" y="996"/>
                  </a:lnTo>
                  <a:lnTo>
                    <a:pt x="186" y="1020"/>
                  </a:lnTo>
                  <a:lnTo>
                    <a:pt x="192" y="1032"/>
                  </a:lnTo>
                  <a:lnTo>
                    <a:pt x="198" y="1038"/>
                  </a:lnTo>
                  <a:lnTo>
                    <a:pt x="198" y="1044"/>
                  </a:lnTo>
                  <a:lnTo>
                    <a:pt x="228" y="1074"/>
                  </a:lnTo>
                  <a:lnTo>
                    <a:pt x="228" y="1098"/>
                  </a:lnTo>
                  <a:lnTo>
                    <a:pt x="234" y="1110"/>
                  </a:lnTo>
                  <a:lnTo>
                    <a:pt x="246" y="1128"/>
                  </a:lnTo>
                  <a:lnTo>
                    <a:pt x="264" y="1146"/>
                  </a:lnTo>
                  <a:lnTo>
                    <a:pt x="270" y="1140"/>
                  </a:lnTo>
                  <a:lnTo>
                    <a:pt x="276" y="1128"/>
                  </a:lnTo>
                  <a:lnTo>
                    <a:pt x="270" y="1122"/>
                  </a:lnTo>
                  <a:lnTo>
                    <a:pt x="270" y="1110"/>
                  </a:lnTo>
                  <a:lnTo>
                    <a:pt x="276" y="1104"/>
                  </a:lnTo>
                  <a:lnTo>
                    <a:pt x="288" y="1104"/>
                  </a:lnTo>
                  <a:lnTo>
                    <a:pt x="294" y="1116"/>
                  </a:lnTo>
                  <a:lnTo>
                    <a:pt x="294" y="1122"/>
                  </a:lnTo>
                  <a:lnTo>
                    <a:pt x="312" y="1122"/>
                  </a:lnTo>
                  <a:lnTo>
                    <a:pt x="324" y="1128"/>
                  </a:lnTo>
                  <a:lnTo>
                    <a:pt x="330" y="1134"/>
                  </a:lnTo>
                  <a:lnTo>
                    <a:pt x="330" y="1146"/>
                  </a:lnTo>
                  <a:lnTo>
                    <a:pt x="342" y="1146"/>
                  </a:lnTo>
                  <a:lnTo>
                    <a:pt x="342" y="1158"/>
                  </a:lnTo>
                  <a:lnTo>
                    <a:pt x="330" y="1170"/>
                  </a:lnTo>
                  <a:lnTo>
                    <a:pt x="330" y="1176"/>
                  </a:lnTo>
                  <a:lnTo>
                    <a:pt x="336" y="1182"/>
                  </a:lnTo>
                  <a:lnTo>
                    <a:pt x="354" y="1182"/>
                  </a:lnTo>
                  <a:lnTo>
                    <a:pt x="354" y="1176"/>
                  </a:lnTo>
                  <a:lnTo>
                    <a:pt x="366" y="1176"/>
                  </a:lnTo>
                  <a:lnTo>
                    <a:pt x="372" y="1170"/>
                  </a:lnTo>
                  <a:lnTo>
                    <a:pt x="378" y="1170"/>
                  </a:lnTo>
                  <a:lnTo>
                    <a:pt x="396" y="1188"/>
                  </a:lnTo>
                  <a:lnTo>
                    <a:pt x="402" y="1182"/>
                  </a:lnTo>
                  <a:lnTo>
                    <a:pt x="402" y="1176"/>
                  </a:lnTo>
                  <a:lnTo>
                    <a:pt x="408" y="1164"/>
                  </a:lnTo>
                  <a:lnTo>
                    <a:pt x="414" y="1158"/>
                  </a:lnTo>
                  <a:lnTo>
                    <a:pt x="420" y="1146"/>
                  </a:lnTo>
                  <a:lnTo>
                    <a:pt x="396" y="1134"/>
                  </a:lnTo>
                  <a:lnTo>
                    <a:pt x="390" y="1128"/>
                  </a:lnTo>
                  <a:lnTo>
                    <a:pt x="390" y="1116"/>
                  </a:lnTo>
                  <a:lnTo>
                    <a:pt x="384" y="1104"/>
                  </a:lnTo>
                  <a:lnTo>
                    <a:pt x="384" y="1092"/>
                  </a:lnTo>
                  <a:lnTo>
                    <a:pt x="378" y="1080"/>
                  </a:lnTo>
                  <a:lnTo>
                    <a:pt x="372" y="1074"/>
                  </a:lnTo>
                  <a:lnTo>
                    <a:pt x="354" y="1074"/>
                  </a:lnTo>
                  <a:lnTo>
                    <a:pt x="342" y="1080"/>
                  </a:lnTo>
                  <a:lnTo>
                    <a:pt x="336" y="1086"/>
                  </a:lnTo>
                  <a:lnTo>
                    <a:pt x="318" y="1086"/>
                  </a:lnTo>
                  <a:lnTo>
                    <a:pt x="312" y="1080"/>
                  </a:lnTo>
                  <a:lnTo>
                    <a:pt x="306" y="1068"/>
                  </a:lnTo>
                  <a:lnTo>
                    <a:pt x="306" y="1056"/>
                  </a:lnTo>
                  <a:lnTo>
                    <a:pt x="294" y="1032"/>
                  </a:lnTo>
                  <a:lnTo>
                    <a:pt x="288" y="1032"/>
                  </a:lnTo>
                  <a:lnTo>
                    <a:pt x="288" y="1050"/>
                  </a:lnTo>
                  <a:lnTo>
                    <a:pt x="282" y="1056"/>
                  </a:lnTo>
                  <a:lnTo>
                    <a:pt x="276" y="1056"/>
                  </a:lnTo>
                  <a:lnTo>
                    <a:pt x="270" y="1044"/>
                  </a:lnTo>
                  <a:lnTo>
                    <a:pt x="264" y="1038"/>
                  </a:lnTo>
                  <a:lnTo>
                    <a:pt x="258" y="1026"/>
                  </a:lnTo>
                  <a:lnTo>
                    <a:pt x="258" y="1014"/>
                  </a:lnTo>
                  <a:lnTo>
                    <a:pt x="270" y="1002"/>
                  </a:lnTo>
                  <a:lnTo>
                    <a:pt x="270" y="1008"/>
                  </a:lnTo>
                  <a:lnTo>
                    <a:pt x="276" y="1008"/>
                  </a:lnTo>
                  <a:lnTo>
                    <a:pt x="276" y="1014"/>
                  </a:lnTo>
                  <a:lnTo>
                    <a:pt x="282" y="1014"/>
                  </a:lnTo>
                  <a:lnTo>
                    <a:pt x="288" y="1008"/>
                  </a:lnTo>
                  <a:lnTo>
                    <a:pt x="282" y="1002"/>
                  </a:lnTo>
                  <a:lnTo>
                    <a:pt x="282" y="990"/>
                  </a:lnTo>
                  <a:lnTo>
                    <a:pt x="276" y="978"/>
                  </a:lnTo>
                  <a:lnTo>
                    <a:pt x="270" y="972"/>
                  </a:lnTo>
                  <a:lnTo>
                    <a:pt x="270" y="960"/>
                  </a:lnTo>
                  <a:lnTo>
                    <a:pt x="258" y="948"/>
                  </a:lnTo>
                  <a:lnTo>
                    <a:pt x="246" y="948"/>
                  </a:lnTo>
                  <a:lnTo>
                    <a:pt x="246" y="894"/>
                  </a:lnTo>
                  <a:lnTo>
                    <a:pt x="192" y="906"/>
                  </a:lnTo>
                  <a:lnTo>
                    <a:pt x="192" y="864"/>
                  </a:lnTo>
                  <a:lnTo>
                    <a:pt x="186" y="828"/>
                  </a:lnTo>
                  <a:lnTo>
                    <a:pt x="186" y="804"/>
                  </a:lnTo>
                  <a:lnTo>
                    <a:pt x="180" y="792"/>
                  </a:lnTo>
                  <a:lnTo>
                    <a:pt x="174" y="786"/>
                  </a:lnTo>
                  <a:lnTo>
                    <a:pt x="180" y="786"/>
                  </a:lnTo>
                  <a:lnTo>
                    <a:pt x="192" y="774"/>
                  </a:lnTo>
                  <a:lnTo>
                    <a:pt x="198" y="762"/>
                  </a:lnTo>
                  <a:lnTo>
                    <a:pt x="204" y="744"/>
                  </a:lnTo>
                  <a:lnTo>
                    <a:pt x="204" y="678"/>
                  </a:lnTo>
                  <a:lnTo>
                    <a:pt x="210" y="678"/>
                  </a:lnTo>
                  <a:lnTo>
                    <a:pt x="216" y="672"/>
                  </a:lnTo>
                  <a:lnTo>
                    <a:pt x="222" y="660"/>
                  </a:lnTo>
                  <a:lnTo>
                    <a:pt x="228" y="654"/>
                  </a:lnTo>
                  <a:lnTo>
                    <a:pt x="228" y="612"/>
                  </a:lnTo>
                  <a:lnTo>
                    <a:pt x="222" y="600"/>
                  </a:lnTo>
                  <a:lnTo>
                    <a:pt x="222" y="594"/>
                  </a:lnTo>
                  <a:lnTo>
                    <a:pt x="216" y="588"/>
                  </a:lnTo>
                  <a:lnTo>
                    <a:pt x="222" y="558"/>
                  </a:lnTo>
                  <a:lnTo>
                    <a:pt x="234" y="558"/>
                  </a:lnTo>
                  <a:lnTo>
                    <a:pt x="234" y="552"/>
                  </a:lnTo>
                  <a:lnTo>
                    <a:pt x="240" y="546"/>
                  </a:lnTo>
                  <a:lnTo>
                    <a:pt x="264" y="546"/>
                  </a:lnTo>
                  <a:lnTo>
                    <a:pt x="270" y="552"/>
                  </a:lnTo>
                  <a:lnTo>
                    <a:pt x="294" y="564"/>
                  </a:lnTo>
                  <a:lnTo>
                    <a:pt x="300" y="570"/>
                  </a:lnTo>
                  <a:lnTo>
                    <a:pt x="288" y="576"/>
                  </a:lnTo>
                  <a:lnTo>
                    <a:pt x="288" y="588"/>
                  </a:lnTo>
                  <a:lnTo>
                    <a:pt x="282" y="594"/>
                  </a:lnTo>
                  <a:lnTo>
                    <a:pt x="282" y="612"/>
                  </a:lnTo>
                  <a:lnTo>
                    <a:pt x="288" y="624"/>
                  </a:lnTo>
                  <a:lnTo>
                    <a:pt x="306" y="624"/>
                  </a:lnTo>
                  <a:lnTo>
                    <a:pt x="330" y="612"/>
                  </a:lnTo>
                  <a:lnTo>
                    <a:pt x="342" y="612"/>
                  </a:lnTo>
                  <a:lnTo>
                    <a:pt x="354" y="606"/>
                  </a:lnTo>
                  <a:lnTo>
                    <a:pt x="360" y="600"/>
                  </a:lnTo>
                  <a:lnTo>
                    <a:pt x="366" y="600"/>
                  </a:lnTo>
                  <a:lnTo>
                    <a:pt x="396" y="684"/>
                  </a:lnTo>
                  <a:lnTo>
                    <a:pt x="402" y="678"/>
                  </a:lnTo>
                  <a:lnTo>
                    <a:pt x="414" y="672"/>
                  </a:lnTo>
                  <a:lnTo>
                    <a:pt x="426" y="672"/>
                  </a:lnTo>
                  <a:lnTo>
                    <a:pt x="426" y="642"/>
                  </a:lnTo>
                  <a:lnTo>
                    <a:pt x="414" y="630"/>
                  </a:lnTo>
                  <a:lnTo>
                    <a:pt x="414" y="600"/>
                  </a:lnTo>
                  <a:lnTo>
                    <a:pt x="402" y="588"/>
                  </a:lnTo>
                  <a:lnTo>
                    <a:pt x="396" y="552"/>
                  </a:lnTo>
                  <a:lnTo>
                    <a:pt x="426" y="522"/>
                  </a:lnTo>
                  <a:lnTo>
                    <a:pt x="426" y="516"/>
                  </a:lnTo>
                  <a:lnTo>
                    <a:pt x="432" y="504"/>
                  </a:lnTo>
                  <a:lnTo>
                    <a:pt x="438" y="498"/>
                  </a:lnTo>
                  <a:lnTo>
                    <a:pt x="450" y="492"/>
                  </a:lnTo>
                  <a:lnTo>
                    <a:pt x="468" y="486"/>
                  </a:lnTo>
                  <a:lnTo>
                    <a:pt x="504" y="486"/>
                  </a:lnTo>
                  <a:lnTo>
                    <a:pt x="510" y="492"/>
                  </a:lnTo>
                  <a:lnTo>
                    <a:pt x="522" y="492"/>
                  </a:lnTo>
                  <a:lnTo>
                    <a:pt x="534" y="486"/>
                  </a:lnTo>
                  <a:lnTo>
                    <a:pt x="564" y="486"/>
                  </a:lnTo>
                  <a:lnTo>
                    <a:pt x="576" y="492"/>
                  </a:lnTo>
                  <a:lnTo>
                    <a:pt x="582" y="498"/>
                  </a:lnTo>
                  <a:lnTo>
                    <a:pt x="588" y="498"/>
                  </a:lnTo>
                  <a:lnTo>
                    <a:pt x="594" y="492"/>
                  </a:lnTo>
                  <a:lnTo>
                    <a:pt x="600" y="480"/>
                  </a:lnTo>
                  <a:lnTo>
                    <a:pt x="618" y="462"/>
                  </a:lnTo>
                  <a:lnTo>
                    <a:pt x="618" y="450"/>
                  </a:lnTo>
                  <a:lnTo>
                    <a:pt x="612" y="444"/>
                  </a:lnTo>
                  <a:lnTo>
                    <a:pt x="600" y="438"/>
                  </a:lnTo>
                  <a:lnTo>
                    <a:pt x="588" y="42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49" name="Tanzania" descr="© INSCALE GmbH, 05.05.2010&#10;http://www.presentationload.com/">
              <a:extLst>
                <a:ext uri="{FF2B5EF4-FFF2-40B4-BE49-F238E27FC236}">
                  <a16:creationId xmlns:a16="http://schemas.microsoft.com/office/drawing/2014/main" id="{89918E14-F542-1A42-9F11-E87A2F3D3FF5}"/>
                </a:ext>
              </a:extLst>
            </p:cNvPr>
            <p:cNvSpPr>
              <a:spLocks noEditPoints="1"/>
            </p:cNvSpPr>
            <p:nvPr/>
          </p:nvSpPr>
          <p:spPr bwMode="gray">
            <a:xfrm>
              <a:off x="5958223" y="4212515"/>
              <a:ext cx="313333" cy="354896"/>
            </a:xfrm>
            <a:custGeom>
              <a:avLst/>
              <a:gdLst>
                <a:gd name="T0" fmla="*/ 2147483647 w 768"/>
                <a:gd name="T1" fmla="*/ 2147483647 h 870"/>
                <a:gd name="T2" fmla="*/ 2147483647 w 768"/>
                <a:gd name="T3" fmla="*/ 2147483647 h 870"/>
                <a:gd name="T4" fmla="*/ 2147483647 w 768"/>
                <a:gd name="T5" fmla="*/ 2147483647 h 870"/>
                <a:gd name="T6" fmla="*/ 2147483647 w 768"/>
                <a:gd name="T7" fmla="*/ 2147483647 h 870"/>
                <a:gd name="T8" fmla="*/ 2147483647 w 768"/>
                <a:gd name="T9" fmla="*/ 2147483647 h 870"/>
                <a:gd name="T10" fmla="*/ 2147483647 w 768"/>
                <a:gd name="T11" fmla="*/ 2147483647 h 870"/>
                <a:gd name="T12" fmla="*/ 2147483647 w 768"/>
                <a:gd name="T13" fmla="*/ 2147483647 h 870"/>
                <a:gd name="T14" fmla="*/ 2147483647 w 768"/>
                <a:gd name="T15" fmla="*/ 2147483647 h 870"/>
                <a:gd name="T16" fmla="*/ 2147483647 w 768"/>
                <a:gd name="T17" fmla="*/ 2147483647 h 870"/>
                <a:gd name="T18" fmla="*/ 2147483647 w 768"/>
                <a:gd name="T19" fmla="*/ 2147483647 h 870"/>
                <a:gd name="T20" fmla="*/ 2147483647 w 768"/>
                <a:gd name="T21" fmla="*/ 2147483647 h 870"/>
                <a:gd name="T22" fmla="*/ 2147483647 w 768"/>
                <a:gd name="T23" fmla="*/ 2147483647 h 870"/>
                <a:gd name="T24" fmla="*/ 2147483647 w 768"/>
                <a:gd name="T25" fmla="*/ 2147483647 h 870"/>
                <a:gd name="T26" fmla="*/ 2147483647 w 768"/>
                <a:gd name="T27" fmla="*/ 2147483647 h 870"/>
                <a:gd name="T28" fmla="*/ 2147483647 w 768"/>
                <a:gd name="T29" fmla="*/ 2147483647 h 870"/>
                <a:gd name="T30" fmla="*/ 2147483647 w 768"/>
                <a:gd name="T31" fmla="*/ 2147483647 h 870"/>
                <a:gd name="T32" fmla="*/ 2147483647 w 768"/>
                <a:gd name="T33" fmla="*/ 2147483647 h 870"/>
                <a:gd name="T34" fmla="*/ 2147483647 w 768"/>
                <a:gd name="T35" fmla="*/ 2147483647 h 870"/>
                <a:gd name="T36" fmla="*/ 2147483647 w 768"/>
                <a:gd name="T37" fmla="*/ 2147483647 h 870"/>
                <a:gd name="T38" fmla="*/ 2147483647 w 768"/>
                <a:gd name="T39" fmla="*/ 2147483647 h 870"/>
                <a:gd name="T40" fmla="*/ 2147483647 w 768"/>
                <a:gd name="T41" fmla="*/ 2147483647 h 870"/>
                <a:gd name="T42" fmla="*/ 2147483647 w 768"/>
                <a:gd name="T43" fmla="*/ 2147483647 h 870"/>
                <a:gd name="T44" fmla="*/ 2147483647 w 768"/>
                <a:gd name="T45" fmla="*/ 2147483647 h 870"/>
                <a:gd name="T46" fmla="*/ 2147483647 w 768"/>
                <a:gd name="T47" fmla="*/ 2147483647 h 870"/>
                <a:gd name="T48" fmla="*/ 2147483647 w 768"/>
                <a:gd name="T49" fmla="*/ 2147483647 h 870"/>
                <a:gd name="T50" fmla="*/ 2147483647 w 768"/>
                <a:gd name="T51" fmla="*/ 2147483647 h 870"/>
                <a:gd name="T52" fmla="*/ 2147483647 w 768"/>
                <a:gd name="T53" fmla="*/ 2147483647 h 870"/>
                <a:gd name="T54" fmla="*/ 2147483647 w 768"/>
                <a:gd name="T55" fmla="*/ 2147483647 h 870"/>
                <a:gd name="T56" fmla="*/ 2147483647 w 768"/>
                <a:gd name="T57" fmla="*/ 2147483647 h 870"/>
                <a:gd name="T58" fmla="*/ 2147483647 w 768"/>
                <a:gd name="T59" fmla="*/ 2147483647 h 870"/>
                <a:gd name="T60" fmla="*/ 2147483647 w 768"/>
                <a:gd name="T61" fmla="*/ 2147483647 h 870"/>
                <a:gd name="T62" fmla="*/ 2147483647 w 768"/>
                <a:gd name="T63" fmla="*/ 2147483647 h 870"/>
                <a:gd name="T64" fmla="*/ 2147483647 w 768"/>
                <a:gd name="T65" fmla="*/ 2147483647 h 870"/>
                <a:gd name="T66" fmla="*/ 2147483647 w 768"/>
                <a:gd name="T67" fmla="*/ 2147483647 h 870"/>
                <a:gd name="T68" fmla="*/ 2147483647 w 768"/>
                <a:gd name="T69" fmla="*/ 2147483647 h 870"/>
                <a:gd name="T70" fmla="*/ 2147483647 w 768"/>
                <a:gd name="T71" fmla="*/ 2147483647 h 870"/>
                <a:gd name="T72" fmla="*/ 2147483647 w 768"/>
                <a:gd name="T73" fmla="*/ 2147483647 h 870"/>
                <a:gd name="T74" fmla="*/ 2147483647 w 768"/>
                <a:gd name="T75" fmla="*/ 2147483647 h 870"/>
                <a:gd name="T76" fmla="*/ 2147483647 w 768"/>
                <a:gd name="T77" fmla="*/ 2147483647 h 870"/>
                <a:gd name="T78" fmla="*/ 2147483647 w 768"/>
                <a:gd name="T79" fmla="*/ 2147483647 h 870"/>
                <a:gd name="T80" fmla="*/ 2147483647 w 768"/>
                <a:gd name="T81" fmla="*/ 2147483647 h 870"/>
                <a:gd name="T82" fmla="*/ 2147483647 w 768"/>
                <a:gd name="T83" fmla="*/ 2147483647 h 870"/>
                <a:gd name="T84" fmla="*/ 2147483647 w 768"/>
                <a:gd name="T85" fmla="*/ 2147483647 h 870"/>
                <a:gd name="T86" fmla="*/ 2147483647 w 768"/>
                <a:gd name="T87" fmla="*/ 2147483647 h 870"/>
                <a:gd name="T88" fmla="*/ 2147483647 w 768"/>
                <a:gd name="T89" fmla="*/ 2147483647 h 870"/>
                <a:gd name="T90" fmla="*/ 2147483647 w 768"/>
                <a:gd name="T91" fmla="*/ 2147483647 h 870"/>
                <a:gd name="T92" fmla="*/ 2147483647 w 768"/>
                <a:gd name="T93" fmla="*/ 2147483647 h 870"/>
                <a:gd name="T94" fmla="*/ 2147483647 w 768"/>
                <a:gd name="T95" fmla="*/ 2147483647 h 870"/>
                <a:gd name="T96" fmla="*/ 2147483647 w 768"/>
                <a:gd name="T97" fmla="*/ 2147483647 h 870"/>
                <a:gd name="T98" fmla="*/ 2147483647 w 768"/>
                <a:gd name="T99" fmla="*/ 2147483647 h 870"/>
                <a:gd name="T100" fmla="*/ 2147483647 w 768"/>
                <a:gd name="T101" fmla="*/ 2147483647 h 870"/>
                <a:gd name="T102" fmla="*/ 2147483647 w 768"/>
                <a:gd name="T103" fmla="*/ 2147483647 h 87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768"/>
                <a:gd name="T157" fmla="*/ 0 h 870"/>
                <a:gd name="T158" fmla="*/ 768 w 768"/>
                <a:gd name="T159" fmla="*/ 870 h 87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768" h="870">
                  <a:moveTo>
                    <a:pt x="762" y="744"/>
                  </a:moveTo>
                  <a:lnTo>
                    <a:pt x="750" y="744"/>
                  </a:lnTo>
                  <a:lnTo>
                    <a:pt x="744" y="738"/>
                  </a:lnTo>
                  <a:lnTo>
                    <a:pt x="732" y="732"/>
                  </a:lnTo>
                  <a:lnTo>
                    <a:pt x="720" y="720"/>
                  </a:lnTo>
                  <a:lnTo>
                    <a:pt x="720" y="708"/>
                  </a:lnTo>
                  <a:lnTo>
                    <a:pt x="714" y="690"/>
                  </a:lnTo>
                  <a:lnTo>
                    <a:pt x="714" y="654"/>
                  </a:lnTo>
                  <a:lnTo>
                    <a:pt x="690" y="612"/>
                  </a:lnTo>
                  <a:lnTo>
                    <a:pt x="702" y="564"/>
                  </a:lnTo>
                  <a:lnTo>
                    <a:pt x="684" y="540"/>
                  </a:lnTo>
                  <a:lnTo>
                    <a:pt x="690" y="528"/>
                  </a:lnTo>
                  <a:lnTo>
                    <a:pt x="696" y="522"/>
                  </a:lnTo>
                  <a:lnTo>
                    <a:pt x="708" y="498"/>
                  </a:lnTo>
                  <a:lnTo>
                    <a:pt x="708" y="480"/>
                  </a:lnTo>
                  <a:lnTo>
                    <a:pt x="702" y="474"/>
                  </a:lnTo>
                  <a:lnTo>
                    <a:pt x="690" y="468"/>
                  </a:lnTo>
                  <a:lnTo>
                    <a:pt x="672" y="456"/>
                  </a:lnTo>
                  <a:lnTo>
                    <a:pt x="660" y="450"/>
                  </a:lnTo>
                  <a:lnTo>
                    <a:pt x="654" y="438"/>
                  </a:lnTo>
                  <a:lnTo>
                    <a:pt x="654" y="426"/>
                  </a:lnTo>
                  <a:lnTo>
                    <a:pt x="660" y="414"/>
                  </a:lnTo>
                  <a:lnTo>
                    <a:pt x="666" y="396"/>
                  </a:lnTo>
                  <a:lnTo>
                    <a:pt x="666" y="384"/>
                  </a:lnTo>
                  <a:lnTo>
                    <a:pt x="672" y="366"/>
                  </a:lnTo>
                  <a:lnTo>
                    <a:pt x="678" y="354"/>
                  </a:lnTo>
                  <a:lnTo>
                    <a:pt x="678" y="330"/>
                  </a:lnTo>
                  <a:lnTo>
                    <a:pt x="684" y="318"/>
                  </a:lnTo>
                  <a:lnTo>
                    <a:pt x="684" y="300"/>
                  </a:lnTo>
                  <a:lnTo>
                    <a:pt x="570" y="192"/>
                  </a:lnTo>
                  <a:lnTo>
                    <a:pt x="576" y="186"/>
                  </a:lnTo>
                  <a:lnTo>
                    <a:pt x="582" y="186"/>
                  </a:lnTo>
                  <a:lnTo>
                    <a:pt x="588" y="180"/>
                  </a:lnTo>
                  <a:lnTo>
                    <a:pt x="588" y="174"/>
                  </a:lnTo>
                  <a:lnTo>
                    <a:pt x="576" y="162"/>
                  </a:lnTo>
                  <a:lnTo>
                    <a:pt x="324" y="6"/>
                  </a:lnTo>
                  <a:lnTo>
                    <a:pt x="312" y="6"/>
                  </a:lnTo>
                  <a:lnTo>
                    <a:pt x="312" y="18"/>
                  </a:lnTo>
                  <a:lnTo>
                    <a:pt x="318" y="24"/>
                  </a:lnTo>
                  <a:lnTo>
                    <a:pt x="318" y="36"/>
                  </a:lnTo>
                  <a:lnTo>
                    <a:pt x="294" y="48"/>
                  </a:lnTo>
                  <a:lnTo>
                    <a:pt x="276" y="66"/>
                  </a:lnTo>
                  <a:lnTo>
                    <a:pt x="264" y="84"/>
                  </a:lnTo>
                  <a:lnTo>
                    <a:pt x="264" y="90"/>
                  </a:lnTo>
                  <a:lnTo>
                    <a:pt x="270" y="96"/>
                  </a:lnTo>
                  <a:lnTo>
                    <a:pt x="294" y="96"/>
                  </a:lnTo>
                  <a:lnTo>
                    <a:pt x="306" y="90"/>
                  </a:lnTo>
                  <a:lnTo>
                    <a:pt x="312" y="90"/>
                  </a:lnTo>
                  <a:lnTo>
                    <a:pt x="306" y="96"/>
                  </a:lnTo>
                  <a:lnTo>
                    <a:pt x="294" y="102"/>
                  </a:lnTo>
                  <a:lnTo>
                    <a:pt x="276" y="120"/>
                  </a:lnTo>
                  <a:lnTo>
                    <a:pt x="270" y="120"/>
                  </a:lnTo>
                  <a:lnTo>
                    <a:pt x="264" y="114"/>
                  </a:lnTo>
                  <a:lnTo>
                    <a:pt x="252" y="108"/>
                  </a:lnTo>
                  <a:lnTo>
                    <a:pt x="246" y="108"/>
                  </a:lnTo>
                  <a:lnTo>
                    <a:pt x="234" y="120"/>
                  </a:lnTo>
                  <a:lnTo>
                    <a:pt x="234" y="138"/>
                  </a:lnTo>
                  <a:lnTo>
                    <a:pt x="246" y="150"/>
                  </a:lnTo>
                  <a:lnTo>
                    <a:pt x="216" y="150"/>
                  </a:lnTo>
                  <a:lnTo>
                    <a:pt x="216" y="138"/>
                  </a:lnTo>
                  <a:lnTo>
                    <a:pt x="222" y="132"/>
                  </a:lnTo>
                  <a:lnTo>
                    <a:pt x="222" y="126"/>
                  </a:lnTo>
                  <a:lnTo>
                    <a:pt x="228" y="114"/>
                  </a:lnTo>
                  <a:lnTo>
                    <a:pt x="210" y="120"/>
                  </a:lnTo>
                  <a:lnTo>
                    <a:pt x="192" y="102"/>
                  </a:lnTo>
                  <a:lnTo>
                    <a:pt x="186" y="102"/>
                  </a:lnTo>
                  <a:lnTo>
                    <a:pt x="174" y="114"/>
                  </a:lnTo>
                  <a:lnTo>
                    <a:pt x="174" y="132"/>
                  </a:lnTo>
                  <a:lnTo>
                    <a:pt x="168" y="138"/>
                  </a:lnTo>
                  <a:lnTo>
                    <a:pt x="162" y="138"/>
                  </a:lnTo>
                  <a:lnTo>
                    <a:pt x="156" y="132"/>
                  </a:lnTo>
                  <a:lnTo>
                    <a:pt x="156" y="48"/>
                  </a:lnTo>
                  <a:lnTo>
                    <a:pt x="162" y="36"/>
                  </a:lnTo>
                  <a:lnTo>
                    <a:pt x="162" y="24"/>
                  </a:lnTo>
                  <a:lnTo>
                    <a:pt x="168" y="12"/>
                  </a:lnTo>
                  <a:lnTo>
                    <a:pt x="168" y="6"/>
                  </a:lnTo>
                  <a:lnTo>
                    <a:pt x="78" y="0"/>
                  </a:lnTo>
                  <a:lnTo>
                    <a:pt x="72" y="24"/>
                  </a:lnTo>
                  <a:lnTo>
                    <a:pt x="78" y="30"/>
                  </a:lnTo>
                  <a:lnTo>
                    <a:pt x="84" y="42"/>
                  </a:lnTo>
                  <a:lnTo>
                    <a:pt x="90" y="48"/>
                  </a:lnTo>
                  <a:lnTo>
                    <a:pt x="90" y="66"/>
                  </a:lnTo>
                  <a:lnTo>
                    <a:pt x="96" y="72"/>
                  </a:lnTo>
                  <a:lnTo>
                    <a:pt x="96" y="96"/>
                  </a:lnTo>
                  <a:lnTo>
                    <a:pt x="78" y="114"/>
                  </a:lnTo>
                  <a:lnTo>
                    <a:pt x="66" y="114"/>
                  </a:lnTo>
                  <a:lnTo>
                    <a:pt x="66" y="126"/>
                  </a:lnTo>
                  <a:lnTo>
                    <a:pt x="60" y="138"/>
                  </a:lnTo>
                  <a:lnTo>
                    <a:pt x="60" y="156"/>
                  </a:lnTo>
                  <a:lnTo>
                    <a:pt x="66" y="156"/>
                  </a:lnTo>
                  <a:lnTo>
                    <a:pt x="72" y="162"/>
                  </a:lnTo>
                  <a:lnTo>
                    <a:pt x="90" y="162"/>
                  </a:lnTo>
                  <a:lnTo>
                    <a:pt x="90" y="180"/>
                  </a:lnTo>
                  <a:lnTo>
                    <a:pt x="78" y="186"/>
                  </a:lnTo>
                  <a:lnTo>
                    <a:pt x="84" y="198"/>
                  </a:lnTo>
                  <a:lnTo>
                    <a:pt x="72" y="198"/>
                  </a:lnTo>
                  <a:lnTo>
                    <a:pt x="54" y="216"/>
                  </a:lnTo>
                  <a:lnTo>
                    <a:pt x="48" y="228"/>
                  </a:lnTo>
                  <a:lnTo>
                    <a:pt x="48" y="246"/>
                  </a:lnTo>
                  <a:lnTo>
                    <a:pt x="42" y="258"/>
                  </a:lnTo>
                  <a:lnTo>
                    <a:pt x="30" y="270"/>
                  </a:lnTo>
                  <a:lnTo>
                    <a:pt x="6" y="282"/>
                  </a:lnTo>
                  <a:lnTo>
                    <a:pt x="0" y="294"/>
                  </a:lnTo>
                  <a:lnTo>
                    <a:pt x="6" y="306"/>
                  </a:lnTo>
                  <a:lnTo>
                    <a:pt x="18" y="318"/>
                  </a:lnTo>
                  <a:lnTo>
                    <a:pt x="18" y="330"/>
                  </a:lnTo>
                  <a:lnTo>
                    <a:pt x="12" y="342"/>
                  </a:lnTo>
                  <a:lnTo>
                    <a:pt x="12" y="348"/>
                  </a:lnTo>
                  <a:lnTo>
                    <a:pt x="18" y="354"/>
                  </a:lnTo>
                  <a:lnTo>
                    <a:pt x="18" y="366"/>
                  </a:lnTo>
                  <a:lnTo>
                    <a:pt x="24" y="378"/>
                  </a:lnTo>
                  <a:lnTo>
                    <a:pt x="24" y="396"/>
                  </a:lnTo>
                  <a:lnTo>
                    <a:pt x="18" y="402"/>
                  </a:lnTo>
                  <a:lnTo>
                    <a:pt x="18" y="432"/>
                  </a:lnTo>
                  <a:lnTo>
                    <a:pt x="30" y="444"/>
                  </a:lnTo>
                  <a:lnTo>
                    <a:pt x="36" y="444"/>
                  </a:lnTo>
                  <a:lnTo>
                    <a:pt x="48" y="450"/>
                  </a:lnTo>
                  <a:lnTo>
                    <a:pt x="72" y="474"/>
                  </a:lnTo>
                  <a:lnTo>
                    <a:pt x="78" y="486"/>
                  </a:lnTo>
                  <a:lnTo>
                    <a:pt x="78" y="546"/>
                  </a:lnTo>
                  <a:lnTo>
                    <a:pt x="84" y="558"/>
                  </a:lnTo>
                  <a:lnTo>
                    <a:pt x="114" y="594"/>
                  </a:lnTo>
                  <a:lnTo>
                    <a:pt x="114" y="600"/>
                  </a:lnTo>
                  <a:lnTo>
                    <a:pt x="108" y="612"/>
                  </a:lnTo>
                  <a:lnTo>
                    <a:pt x="108" y="618"/>
                  </a:lnTo>
                  <a:lnTo>
                    <a:pt x="126" y="618"/>
                  </a:lnTo>
                  <a:lnTo>
                    <a:pt x="138" y="612"/>
                  </a:lnTo>
                  <a:lnTo>
                    <a:pt x="138" y="630"/>
                  </a:lnTo>
                  <a:lnTo>
                    <a:pt x="144" y="636"/>
                  </a:lnTo>
                  <a:lnTo>
                    <a:pt x="162" y="636"/>
                  </a:lnTo>
                  <a:lnTo>
                    <a:pt x="180" y="654"/>
                  </a:lnTo>
                  <a:lnTo>
                    <a:pt x="192" y="654"/>
                  </a:lnTo>
                  <a:lnTo>
                    <a:pt x="204" y="648"/>
                  </a:lnTo>
                  <a:lnTo>
                    <a:pt x="204" y="666"/>
                  </a:lnTo>
                  <a:lnTo>
                    <a:pt x="222" y="666"/>
                  </a:lnTo>
                  <a:lnTo>
                    <a:pt x="240" y="678"/>
                  </a:lnTo>
                  <a:lnTo>
                    <a:pt x="264" y="678"/>
                  </a:lnTo>
                  <a:lnTo>
                    <a:pt x="270" y="696"/>
                  </a:lnTo>
                  <a:lnTo>
                    <a:pt x="300" y="696"/>
                  </a:lnTo>
                  <a:lnTo>
                    <a:pt x="300" y="690"/>
                  </a:lnTo>
                  <a:lnTo>
                    <a:pt x="312" y="678"/>
                  </a:lnTo>
                  <a:lnTo>
                    <a:pt x="318" y="684"/>
                  </a:lnTo>
                  <a:lnTo>
                    <a:pt x="330" y="690"/>
                  </a:lnTo>
                  <a:lnTo>
                    <a:pt x="336" y="702"/>
                  </a:lnTo>
                  <a:lnTo>
                    <a:pt x="348" y="714"/>
                  </a:lnTo>
                  <a:lnTo>
                    <a:pt x="348" y="774"/>
                  </a:lnTo>
                  <a:lnTo>
                    <a:pt x="354" y="774"/>
                  </a:lnTo>
                  <a:lnTo>
                    <a:pt x="360" y="780"/>
                  </a:lnTo>
                  <a:lnTo>
                    <a:pt x="360" y="792"/>
                  </a:lnTo>
                  <a:lnTo>
                    <a:pt x="354" y="798"/>
                  </a:lnTo>
                  <a:lnTo>
                    <a:pt x="354" y="804"/>
                  </a:lnTo>
                  <a:lnTo>
                    <a:pt x="348" y="810"/>
                  </a:lnTo>
                  <a:lnTo>
                    <a:pt x="348" y="816"/>
                  </a:lnTo>
                  <a:lnTo>
                    <a:pt x="366" y="834"/>
                  </a:lnTo>
                  <a:lnTo>
                    <a:pt x="378" y="840"/>
                  </a:lnTo>
                  <a:lnTo>
                    <a:pt x="372" y="858"/>
                  </a:lnTo>
                  <a:lnTo>
                    <a:pt x="408" y="858"/>
                  </a:lnTo>
                  <a:lnTo>
                    <a:pt x="414" y="852"/>
                  </a:lnTo>
                  <a:lnTo>
                    <a:pt x="420" y="852"/>
                  </a:lnTo>
                  <a:lnTo>
                    <a:pt x="432" y="840"/>
                  </a:lnTo>
                  <a:lnTo>
                    <a:pt x="444" y="840"/>
                  </a:lnTo>
                  <a:lnTo>
                    <a:pt x="456" y="846"/>
                  </a:lnTo>
                  <a:lnTo>
                    <a:pt x="462" y="858"/>
                  </a:lnTo>
                  <a:lnTo>
                    <a:pt x="474" y="864"/>
                  </a:lnTo>
                  <a:lnTo>
                    <a:pt x="480" y="870"/>
                  </a:lnTo>
                  <a:lnTo>
                    <a:pt x="492" y="870"/>
                  </a:lnTo>
                  <a:lnTo>
                    <a:pt x="510" y="852"/>
                  </a:lnTo>
                  <a:lnTo>
                    <a:pt x="516" y="852"/>
                  </a:lnTo>
                  <a:lnTo>
                    <a:pt x="522" y="858"/>
                  </a:lnTo>
                  <a:lnTo>
                    <a:pt x="534" y="864"/>
                  </a:lnTo>
                  <a:lnTo>
                    <a:pt x="552" y="864"/>
                  </a:lnTo>
                  <a:lnTo>
                    <a:pt x="564" y="852"/>
                  </a:lnTo>
                  <a:lnTo>
                    <a:pt x="576" y="846"/>
                  </a:lnTo>
                  <a:lnTo>
                    <a:pt x="582" y="834"/>
                  </a:lnTo>
                  <a:lnTo>
                    <a:pt x="588" y="828"/>
                  </a:lnTo>
                  <a:lnTo>
                    <a:pt x="612" y="828"/>
                  </a:lnTo>
                  <a:lnTo>
                    <a:pt x="618" y="834"/>
                  </a:lnTo>
                  <a:lnTo>
                    <a:pt x="618" y="840"/>
                  </a:lnTo>
                  <a:lnTo>
                    <a:pt x="630" y="840"/>
                  </a:lnTo>
                  <a:lnTo>
                    <a:pt x="642" y="834"/>
                  </a:lnTo>
                  <a:lnTo>
                    <a:pt x="654" y="822"/>
                  </a:lnTo>
                  <a:lnTo>
                    <a:pt x="660" y="822"/>
                  </a:lnTo>
                  <a:lnTo>
                    <a:pt x="690" y="816"/>
                  </a:lnTo>
                  <a:lnTo>
                    <a:pt x="768" y="762"/>
                  </a:lnTo>
                  <a:lnTo>
                    <a:pt x="762" y="744"/>
                  </a:lnTo>
                  <a:close/>
                  <a:moveTo>
                    <a:pt x="726" y="360"/>
                  </a:moveTo>
                  <a:lnTo>
                    <a:pt x="732" y="354"/>
                  </a:lnTo>
                  <a:lnTo>
                    <a:pt x="732" y="324"/>
                  </a:lnTo>
                  <a:lnTo>
                    <a:pt x="720" y="312"/>
                  </a:lnTo>
                  <a:lnTo>
                    <a:pt x="714" y="312"/>
                  </a:lnTo>
                  <a:lnTo>
                    <a:pt x="708" y="318"/>
                  </a:lnTo>
                  <a:lnTo>
                    <a:pt x="708" y="348"/>
                  </a:lnTo>
                  <a:lnTo>
                    <a:pt x="714" y="354"/>
                  </a:lnTo>
                  <a:lnTo>
                    <a:pt x="726" y="360"/>
                  </a:lnTo>
                  <a:close/>
                  <a:moveTo>
                    <a:pt x="678" y="420"/>
                  </a:moveTo>
                  <a:lnTo>
                    <a:pt x="690" y="426"/>
                  </a:lnTo>
                  <a:lnTo>
                    <a:pt x="696" y="438"/>
                  </a:lnTo>
                  <a:lnTo>
                    <a:pt x="708" y="444"/>
                  </a:lnTo>
                  <a:lnTo>
                    <a:pt x="720" y="444"/>
                  </a:lnTo>
                  <a:lnTo>
                    <a:pt x="726" y="438"/>
                  </a:lnTo>
                  <a:lnTo>
                    <a:pt x="720" y="432"/>
                  </a:lnTo>
                  <a:lnTo>
                    <a:pt x="720" y="426"/>
                  </a:lnTo>
                  <a:lnTo>
                    <a:pt x="708" y="414"/>
                  </a:lnTo>
                  <a:lnTo>
                    <a:pt x="708" y="390"/>
                  </a:lnTo>
                  <a:lnTo>
                    <a:pt x="702" y="378"/>
                  </a:lnTo>
                  <a:lnTo>
                    <a:pt x="684" y="378"/>
                  </a:lnTo>
                  <a:lnTo>
                    <a:pt x="678" y="384"/>
                  </a:lnTo>
                  <a:lnTo>
                    <a:pt x="678" y="42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50" name="Tajikistan" descr="© INSCALE GmbH, 05.05.2010&#10;http://www.presentationload.com/">
              <a:extLst>
                <a:ext uri="{FF2B5EF4-FFF2-40B4-BE49-F238E27FC236}">
                  <a16:creationId xmlns:a16="http://schemas.microsoft.com/office/drawing/2014/main" id="{9B8B2747-45AB-9B41-93B9-10BA645332A3}"/>
                </a:ext>
              </a:extLst>
            </p:cNvPr>
            <p:cNvSpPr>
              <a:spLocks/>
            </p:cNvSpPr>
            <p:nvPr/>
          </p:nvSpPr>
          <p:spPr bwMode="gray">
            <a:xfrm>
              <a:off x="6933391" y="2829695"/>
              <a:ext cx="225408" cy="142279"/>
            </a:xfrm>
            <a:custGeom>
              <a:avLst/>
              <a:gdLst>
                <a:gd name="T0" fmla="*/ 2147483647 w 552"/>
                <a:gd name="T1" fmla="*/ 2147483647 h 348"/>
                <a:gd name="T2" fmla="*/ 2147483647 w 552"/>
                <a:gd name="T3" fmla="*/ 2147483647 h 348"/>
                <a:gd name="T4" fmla="*/ 2147483647 w 552"/>
                <a:gd name="T5" fmla="*/ 2147483647 h 348"/>
                <a:gd name="T6" fmla="*/ 2147483647 w 552"/>
                <a:gd name="T7" fmla="*/ 2147483647 h 348"/>
                <a:gd name="T8" fmla="*/ 2147483647 w 552"/>
                <a:gd name="T9" fmla="*/ 2147483647 h 348"/>
                <a:gd name="T10" fmla="*/ 2147483647 w 552"/>
                <a:gd name="T11" fmla="*/ 2147483647 h 348"/>
                <a:gd name="T12" fmla="*/ 2147483647 w 552"/>
                <a:gd name="T13" fmla="*/ 2147483647 h 348"/>
                <a:gd name="T14" fmla="*/ 2147483647 w 552"/>
                <a:gd name="T15" fmla="*/ 2147483647 h 348"/>
                <a:gd name="T16" fmla="*/ 2147483647 w 552"/>
                <a:gd name="T17" fmla="*/ 2147483647 h 348"/>
                <a:gd name="T18" fmla="*/ 2147483647 w 552"/>
                <a:gd name="T19" fmla="*/ 2147483647 h 348"/>
                <a:gd name="T20" fmla="*/ 2147483647 w 552"/>
                <a:gd name="T21" fmla="*/ 2147483647 h 348"/>
                <a:gd name="T22" fmla="*/ 2147483647 w 552"/>
                <a:gd name="T23" fmla="*/ 2147483647 h 348"/>
                <a:gd name="T24" fmla="*/ 2147483647 w 552"/>
                <a:gd name="T25" fmla="*/ 2147483647 h 348"/>
                <a:gd name="T26" fmla="*/ 2147483647 w 552"/>
                <a:gd name="T27" fmla="*/ 2147483647 h 348"/>
                <a:gd name="T28" fmla="*/ 2147483647 w 552"/>
                <a:gd name="T29" fmla="*/ 2147483647 h 348"/>
                <a:gd name="T30" fmla="*/ 2147483647 w 552"/>
                <a:gd name="T31" fmla="*/ 2147483647 h 348"/>
                <a:gd name="T32" fmla="*/ 2147483647 w 552"/>
                <a:gd name="T33" fmla="*/ 2147483647 h 348"/>
                <a:gd name="T34" fmla="*/ 2147483647 w 552"/>
                <a:gd name="T35" fmla="*/ 2147483647 h 348"/>
                <a:gd name="T36" fmla="*/ 2147483647 w 552"/>
                <a:gd name="T37" fmla="*/ 2147483647 h 348"/>
                <a:gd name="T38" fmla="*/ 2147483647 w 552"/>
                <a:gd name="T39" fmla="*/ 0 h 348"/>
                <a:gd name="T40" fmla="*/ 2147483647 w 552"/>
                <a:gd name="T41" fmla="*/ 2147483647 h 348"/>
                <a:gd name="T42" fmla="*/ 2147483647 w 552"/>
                <a:gd name="T43" fmla="*/ 2147483647 h 348"/>
                <a:gd name="T44" fmla="*/ 2147483647 w 552"/>
                <a:gd name="T45" fmla="*/ 2147483647 h 348"/>
                <a:gd name="T46" fmla="*/ 2147483647 w 552"/>
                <a:gd name="T47" fmla="*/ 2147483647 h 348"/>
                <a:gd name="T48" fmla="*/ 2147483647 w 552"/>
                <a:gd name="T49" fmla="*/ 2147483647 h 348"/>
                <a:gd name="T50" fmla="*/ 2147483647 w 552"/>
                <a:gd name="T51" fmla="*/ 2147483647 h 348"/>
                <a:gd name="T52" fmla="*/ 2147483647 w 552"/>
                <a:gd name="T53" fmla="*/ 2147483647 h 348"/>
                <a:gd name="T54" fmla="*/ 2147483647 w 552"/>
                <a:gd name="T55" fmla="*/ 2147483647 h 348"/>
                <a:gd name="T56" fmla="*/ 2147483647 w 552"/>
                <a:gd name="T57" fmla="*/ 2147483647 h 348"/>
                <a:gd name="T58" fmla="*/ 2147483647 w 552"/>
                <a:gd name="T59" fmla="*/ 2147483647 h 348"/>
                <a:gd name="T60" fmla="*/ 2147483647 w 552"/>
                <a:gd name="T61" fmla="*/ 2147483647 h 348"/>
                <a:gd name="T62" fmla="*/ 2147483647 w 552"/>
                <a:gd name="T63" fmla="*/ 2147483647 h 348"/>
                <a:gd name="T64" fmla="*/ 2147483647 w 552"/>
                <a:gd name="T65" fmla="*/ 2147483647 h 348"/>
                <a:gd name="T66" fmla="*/ 2147483647 w 552"/>
                <a:gd name="T67" fmla="*/ 2147483647 h 348"/>
                <a:gd name="T68" fmla="*/ 2147483647 w 552"/>
                <a:gd name="T69" fmla="*/ 2147483647 h 348"/>
                <a:gd name="T70" fmla="*/ 2147483647 w 552"/>
                <a:gd name="T71" fmla="*/ 2147483647 h 348"/>
                <a:gd name="T72" fmla="*/ 2147483647 w 552"/>
                <a:gd name="T73" fmla="*/ 2147483647 h 348"/>
                <a:gd name="T74" fmla="*/ 2147483647 w 552"/>
                <a:gd name="T75" fmla="*/ 2147483647 h 348"/>
                <a:gd name="T76" fmla="*/ 2147483647 w 552"/>
                <a:gd name="T77" fmla="*/ 2147483647 h 348"/>
                <a:gd name="T78" fmla="*/ 2147483647 w 552"/>
                <a:gd name="T79" fmla="*/ 2147483647 h 348"/>
                <a:gd name="T80" fmla="*/ 2147483647 w 552"/>
                <a:gd name="T81" fmla="*/ 2147483647 h 348"/>
                <a:gd name="T82" fmla="*/ 2147483647 w 552"/>
                <a:gd name="T83" fmla="*/ 2147483647 h 348"/>
                <a:gd name="T84" fmla="*/ 2147483647 w 552"/>
                <a:gd name="T85" fmla="*/ 2147483647 h 348"/>
                <a:gd name="T86" fmla="*/ 2147483647 w 552"/>
                <a:gd name="T87" fmla="*/ 2147483647 h 348"/>
                <a:gd name="T88" fmla="*/ 2147483647 w 552"/>
                <a:gd name="T89" fmla="*/ 2147483647 h 348"/>
                <a:gd name="T90" fmla="*/ 2147483647 w 552"/>
                <a:gd name="T91" fmla="*/ 2147483647 h 348"/>
                <a:gd name="T92" fmla="*/ 2147483647 w 552"/>
                <a:gd name="T93" fmla="*/ 2147483647 h 348"/>
                <a:gd name="T94" fmla="*/ 2147483647 w 552"/>
                <a:gd name="T95" fmla="*/ 2147483647 h 348"/>
                <a:gd name="T96" fmla="*/ 2147483647 w 552"/>
                <a:gd name="T97" fmla="*/ 2147483647 h 348"/>
                <a:gd name="T98" fmla="*/ 2147483647 w 552"/>
                <a:gd name="T99" fmla="*/ 2147483647 h 34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52"/>
                <a:gd name="T151" fmla="*/ 0 h 348"/>
                <a:gd name="T152" fmla="*/ 552 w 552"/>
                <a:gd name="T153" fmla="*/ 348 h 34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52" h="348">
                  <a:moveTo>
                    <a:pt x="528" y="270"/>
                  </a:moveTo>
                  <a:lnTo>
                    <a:pt x="516" y="246"/>
                  </a:lnTo>
                  <a:lnTo>
                    <a:pt x="516" y="204"/>
                  </a:lnTo>
                  <a:lnTo>
                    <a:pt x="510" y="198"/>
                  </a:lnTo>
                  <a:lnTo>
                    <a:pt x="498" y="192"/>
                  </a:lnTo>
                  <a:lnTo>
                    <a:pt x="492" y="192"/>
                  </a:lnTo>
                  <a:lnTo>
                    <a:pt x="480" y="186"/>
                  </a:lnTo>
                  <a:lnTo>
                    <a:pt x="456" y="186"/>
                  </a:lnTo>
                  <a:lnTo>
                    <a:pt x="450" y="192"/>
                  </a:lnTo>
                  <a:lnTo>
                    <a:pt x="438" y="192"/>
                  </a:lnTo>
                  <a:lnTo>
                    <a:pt x="426" y="180"/>
                  </a:lnTo>
                  <a:lnTo>
                    <a:pt x="426" y="168"/>
                  </a:lnTo>
                  <a:lnTo>
                    <a:pt x="432" y="156"/>
                  </a:lnTo>
                  <a:lnTo>
                    <a:pt x="432" y="144"/>
                  </a:lnTo>
                  <a:lnTo>
                    <a:pt x="414" y="144"/>
                  </a:lnTo>
                  <a:lnTo>
                    <a:pt x="414" y="120"/>
                  </a:lnTo>
                  <a:lnTo>
                    <a:pt x="396" y="114"/>
                  </a:lnTo>
                  <a:lnTo>
                    <a:pt x="384" y="126"/>
                  </a:lnTo>
                  <a:lnTo>
                    <a:pt x="342" y="126"/>
                  </a:lnTo>
                  <a:lnTo>
                    <a:pt x="336" y="132"/>
                  </a:lnTo>
                  <a:lnTo>
                    <a:pt x="324" y="138"/>
                  </a:lnTo>
                  <a:lnTo>
                    <a:pt x="312" y="138"/>
                  </a:lnTo>
                  <a:lnTo>
                    <a:pt x="312" y="132"/>
                  </a:lnTo>
                  <a:lnTo>
                    <a:pt x="306" y="132"/>
                  </a:lnTo>
                  <a:lnTo>
                    <a:pt x="294" y="138"/>
                  </a:lnTo>
                  <a:lnTo>
                    <a:pt x="264" y="108"/>
                  </a:lnTo>
                  <a:lnTo>
                    <a:pt x="258" y="114"/>
                  </a:lnTo>
                  <a:lnTo>
                    <a:pt x="246" y="120"/>
                  </a:lnTo>
                  <a:lnTo>
                    <a:pt x="240" y="126"/>
                  </a:lnTo>
                  <a:lnTo>
                    <a:pt x="222" y="126"/>
                  </a:lnTo>
                  <a:lnTo>
                    <a:pt x="210" y="114"/>
                  </a:lnTo>
                  <a:lnTo>
                    <a:pt x="186" y="114"/>
                  </a:lnTo>
                  <a:lnTo>
                    <a:pt x="174" y="108"/>
                  </a:lnTo>
                  <a:lnTo>
                    <a:pt x="156" y="108"/>
                  </a:lnTo>
                  <a:lnTo>
                    <a:pt x="150" y="114"/>
                  </a:lnTo>
                  <a:lnTo>
                    <a:pt x="138" y="114"/>
                  </a:lnTo>
                  <a:lnTo>
                    <a:pt x="126" y="120"/>
                  </a:lnTo>
                  <a:lnTo>
                    <a:pt x="120" y="114"/>
                  </a:lnTo>
                  <a:lnTo>
                    <a:pt x="120" y="108"/>
                  </a:lnTo>
                  <a:lnTo>
                    <a:pt x="114" y="102"/>
                  </a:lnTo>
                  <a:lnTo>
                    <a:pt x="114" y="90"/>
                  </a:lnTo>
                  <a:lnTo>
                    <a:pt x="126" y="84"/>
                  </a:lnTo>
                  <a:lnTo>
                    <a:pt x="132" y="78"/>
                  </a:lnTo>
                  <a:lnTo>
                    <a:pt x="132" y="66"/>
                  </a:lnTo>
                  <a:lnTo>
                    <a:pt x="138" y="60"/>
                  </a:lnTo>
                  <a:lnTo>
                    <a:pt x="150" y="60"/>
                  </a:lnTo>
                  <a:lnTo>
                    <a:pt x="186" y="72"/>
                  </a:lnTo>
                  <a:lnTo>
                    <a:pt x="198" y="78"/>
                  </a:lnTo>
                  <a:lnTo>
                    <a:pt x="204" y="78"/>
                  </a:lnTo>
                  <a:lnTo>
                    <a:pt x="210" y="72"/>
                  </a:lnTo>
                  <a:lnTo>
                    <a:pt x="210" y="66"/>
                  </a:lnTo>
                  <a:lnTo>
                    <a:pt x="204" y="60"/>
                  </a:lnTo>
                  <a:lnTo>
                    <a:pt x="198" y="60"/>
                  </a:lnTo>
                  <a:lnTo>
                    <a:pt x="186" y="54"/>
                  </a:lnTo>
                  <a:lnTo>
                    <a:pt x="180" y="48"/>
                  </a:lnTo>
                  <a:lnTo>
                    <a:pt x="174" y="48"/>
                  </a:lnTo>
                  <a:lnTo>
                    <a:pt x="198" y="12"/>
                  </a:lnTo>
                  <a:lnTo>
                    <a:pt x="192" y="6"/>
                  </a:lnTo>
                  <a:lnTo>
                    <a:pt x="180" y="0"/>
                  </a:lnTo>
                  <a:lnTo>
                    <a:pt x="162" y="0"/>
                  </a:lnTo>
                  <a:lnTo>
                    <a:pt x="156" y="12"/>
                  </a:lnTo>
                  <a:lnTo>
                    <a:pt x="144" y="18"/>
                  </a:lnTo>
                  <a:lnTo>
                    <a:pt x="138" y="30"/>
                  </a:lnTo>
                  <a:lnTo>
                    <a:pt x="132" y="30"/>
                  </a:lnTo>
                  <a:lnTo>
                    <a:pt x="114" y="12"/>
                  </a:lnTo>
                  <a:lnTo>
                    <a:pt x="102" y="12"/>
                  </a:lnTo>
                  <a:lnTo>
                    <a:pt x="102" y="24"/>
                  </a:lnTo>
                  <a:lnTo>
                    <a:pt x="96" y="30"/>
                  </a:lnTo>
                  <a:lnTo>
                    <a:pt x="96" y="42"/>
                  </a:lnTo>
                  <a:lnTo>
                    <a:pt x="108" y="54"/>
                  </a:lnTo>
                  <a:lnTo>
                    <a:pt x="108" y="60"/>
                  </a:lnTo>
                  <a:lnTo>
                    <a:pt x="66" y="60"/>
                  </a:lnTo>
                  <a:lnTo>
                    <a:pt x="90" y="84"/>
                  </a:lnTo>
                  <a:lnTo>
                    <a:pt x="72" y="96"/>
                  </a:lnTo>
                  <a:lnTo>
                    <a:pt x="78" y="96"/>
                  </a:lnTo>
                  <a:lnTo>
                    <a:pt x="78" y="108"/>
                  </a:lnTo>
                  <a:lnTo>
                    <a:pt x="54" y="120"/>
                  </a:lnTo>
                  <a:lnTo>
                    <a:pt x="6" y="120"/>
                  </a:lnTo>
                  <a:lnTo>
                    <a:pt x="0" y="126"/>
                  </a:lnTo>
                  <a:lnTo>
                    <a:pt x="0" y="144"/>
                  </a:lnTo>
                  <a:lnTo>
                    <a:pt x="18" y="144"/>
                  </a:lnTo>
                  <a:lnTo>
                    <a:pt x="30" y="156"/>
                  </a:lnTo>
                  <a:lnTo>
                    <a:pt x="36" y="156"/>
                  </a:lnTo>
                  <a:lnTo>
                    <a:pt x="42" y="162"/>
                  </a:lnTo>
                  <a:lnTo>
                    <a:pt x="54" y="162"/>
                  </a:lnTo>
                  <a:lnTo>
                    <a:pt x="66" y="174"/>
                  </a:lnTo>
                  <a:lnTo>
                    <a:pt x="66" y="180"/>
                  </a:lnTo>
                  <a:lnTo>
                    <a:pt x="60" y="186"/>
                  </a:lnTo>
                  <a:lnTo>
                    <a:pt x="60" y="204"/>
                  </a:lnTo>
                  <a:lnTo>
                    <a:pt x="66" y="210"/>
                  </a:lnTo>
                  <a:lnTo>
                    <a:pt x="78" y="216"/>
                  </a:lnTo>
                  <a:lnTo>
                    <a:pt x="90" y="228"/>
                  </a:lnTo>
                  <a:lnTo>
                    <a:pt x="90" y="246"/>
                  </a:lnTo>
                  <a:lnTo>
                    <a:pt x="84" y="258"/>
                  </a:lnTo>
                  <a:lnTo>
                    <a:pt x="72" y="264"/>
                  </a:lnTo>
                  <a:lnTo>
                    <a:pt x="66" y="276"/>
                  </a:lnTo>
                  <a:lnTo>
                    <a:pt x="60" y="282"/>
                  </a:lnTo>
                  <a:lnTo>
                    <a:pt x="60" y="306"/>
                  </a:lnTo>
                  <a:lnTo>
                    <a:pt x="66" y="312"/>
                  </a:lnTo>
                  <a:lnTo>
                    <a:pt x="78" y="318"/>
                  </a:lnTo>
                  <a:lnTo>
                    <a:pt x="84" y="324"/>
                  </a:lnTo>
                  <a:lnTo>
                    <a:pt x="90" y="324"/>
                  </a:lnTo>
                  <a:lnTo>
                    <a:pt x="108" y="306"/>
                  </a:lnTo>
                  <a:lnTo>
                    <a:pt x="120" y="300"/>
                  </a:lnTo>
                  <a:lnTo>
                    <a:pt x="126" y="294"/>
                  </a:lnTo>
                  <a:lnTo>
                    <a:pt x="138" y="294"/>
                  </a:lnTo>
                  <a:lnTo>
                    <a:pt x="144" y="300"/>
                  </a:lnTo>
                  <a:lnTo>
                    <a:pt x="150" y="312"/>
                  </a:lnTo>
                  <a:lnTo>
                    <a:pt x="156" y="318"/>
                  </a:lnTo>
                  <a:lnTo>
                    <a:pt x="162" y="318"/>
                  </a:lnTo>
                  <a:lnTo>
                    <a:pt x="162" y="288"/>
                  </a:lnTo>
                  <a:lnTo>
                    <a:pt x="174" y="276"/>
                  </a:lnTo>
                  <a:lnTo>
                    <a:pt x="186" y="270"/>
                  </a:lnTo>
                  <a:lnTo>
                    <a:pt x="204" y="270"/>
                  </a:lnTo>
                  <a:lnTo>
                    <a:pt x="216" y="282"/>
                  </a:lnTo>
                  <a:lnTo>
                    <a:pt x="222" y="258"/>
                  </a:lnTo>
                  <a:lnTo>
                    <a:pt x="216" y="258"/>
                  </a:lnTo>
                  <a:lnTo>
                    <a:pt x="210" y="252"/>
                  </a:lnTo>
                  <a:lnTo>
                    <a:pt x="210" y="246"/>
                  </a:lnTo>
                  <a:lnTo>
                    <a:pt x="222" y="234"/>
                  </a:lnTo>
                  <a:lnTo>
                    <a:pt x="228" y="234"/>
                  </a:lnTo>
                  <a:lnTo>
                    <a:pt x="234" y="228"/>
                  </a:lnTo>
                  <a:lnTo>
                    <a:pt x="234" y="204"/>
                  </a:lnTo>
                  <a:lnTo>
                    <a:pt x="240" y="198"/>
                  </a:lnTo>
                  <a:lnTo>
                    <a:pt x="258" y="198"/>
                  </a:lnTo>
                  <a:lnTo>
                    <a:pt x="276" y="216"/>
                  </a:lnTo>
                  <a:lnTo>
                    <a:pt x="276" y="246"/>
                  </a:lnTo>
                  <a:lnTo>
                    <a:pt x="294" y="246"/>
                  </a:lnTo>
                  <a:lnTo>
                    <a:pt x="306" y="312"/>
                  </a:lnTo>
                  <a:lnTo>
                    <a:pt x="306" y="318"/>
                  </a:lnTo>
                  <a:lnTo>
                    <a:pt x="336" y="348"/>
                  </a:lnTo>
                  <a:lnTo>
                    <a:pt x="342" y="348"/>
                  </a:lnTo>
                  <a:lnTo>
                    <a:pt x="348" y="342"/>
                  </a:lnTo>
                  <a:lnTo>
                    <a:pt x="360" y="336"/>
                  </a:lnTo>
                  <a:lnTo>
                    <a:pt x="366" y="324"/>
                  </a:lnTo>
                  <a:lnTo>
                    <a:pt x="372" y="318"/>
                  </a:lnTo>
                  <a:lnTo>
                    <a:pt x="390" y="318"/>
                  </a:lnTo>
                  <a:lnTo>
                    <a:pt x="396" y="312"/>
                  </a:lnTo>
                  <a:lnTo>
                    <a:pt x="402" y="300"/>
                  </a:lnTo>
                  <a:lnTo>
                    <a:pt x="408" y="294"/>
                  </a:lnTo>
                  <a:lnTo>
                    <a:pt x="432" y="282"/>
                  </a:lnTo>
                  <a:lnTo>
                    <a:pt x="456" y="282"/>
                  </a:lnTo>
                  <a:lnTo>
                    <a:pt x="456" y="300"/>
                  </a:lnTo>
                  <a:lnTo>
                    <a:pt x="492" y="288"/>
                  </a:lnTo>
                  <a:lnTo>
                    <a:pt x="516" y="288"/>
                  </a:lnTo>
                  <a:lnTo>
                    <a:pt x="522" y="294"/>
                  </a:lnTo>
                  <a:lnTo>
                    <a:pt x="546" y="294"/>
                  </a:lnTo>
                  <a:lnTo>
                    <a:pt x="552" y="288"/>
                  </a:lnTo>
                  <a:lnTo>
                    <a:pt x="540" y="276"/>
                  </a:lnTo>
                  <a:lnTo>
                    <a:pt x="534" y="276"/>
                  </a:lnTo>
                  <a:lnTo>
                    <a:pt x="528" y="27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51" name="Taiwan" descr="© INSCALE GmbH, 05.05.2010&#10;http://www.presentationload.com/">
              <a:extLst>
                <a:ext uri="{FF2B5EF4-FFF2-40B4-BE49-F238E27FC236}">
                  <a16:creationId xmlns:a16="http://schemas.microsoft.com/office/drawing/2014/main" id="{DBD289A1-CD67-A644-B3C0-BFDD9203C0F5}"/>
                </a:ext>
              </a:extLst>
            </p:cNvPr>
            <p:cNvSpPr>
              <a:spLocks/>
            </p:cNvSpPr>
            <p:nvPr/>
          </p:nvSpPr>
          <p:spPr bwMode="gray">
            <a:xfrm>
              <a:off x="8512843" y="3344455"/>
              <a:ext cx="49558" cy="110306"/>
            </a:xfrm>
            <a:custGeom>
              <a:avLst/>
              <a:gdLst>
                <a:gd name="T0" fmla="*/ 2147483647 w 120"/>
                <a:gd name="T1" fmla="*/ 2147483647 h 270"/>
                <a:gd name="T2" fmla="*/ 2147483647 w 120"/>
                <a:gd name="T3" fmla="*/ 2147483647 h 270"/>
                <a:gd name="T4" fmla="*/ 2147483647 w 120"/>
                <a:gd name="T5" fmla="*/ 2147483647 h 270"/>
                <a:gd name="T6" fmla="*/ 2147483647 w 120"/>
                <a:gd name="T7" fmla="*/ 2147483647 h 270"/>
                <a:gd name="T8" fmla="*/ 2147483647 w 120"/>
                <a:gd name="T9" fmla="*/ 2147483647 h 270"/>
                <a:gd name="T10" fmla="*/ 2147483647 w 120"/>
                <a:gd name="T11" fmla="*/ 2147483647 h 270"/>
                <a:gd name="T12" fmla="*/ 2147483647 w 120"/>
                <a:gd name="T13" fmla="*/ 2147483647 h 270"/>
                <a:gd name="T14" fmla="*/ 2147483647 w 120"/>
                <a:gd name="T15" fmla="*/ 2147483647 h 270"/>
                <a:gd name="T16" fmla="*/ 2147483647 w 120"/>
                <a:gd name="T17" fmla="*/ 2147483647 h 270"/>
                <a:gd name="T18" fmla="*/ 2147483647 w 120"/>
                <a:gd name="T19" fmla="*/ 2147483647 h 270"/>
                <a:gd name="T20" fmla="*/ 2147483647 w 120"/>
                <a:gd name="T21" fmla="*/ 0 h 270"/>
                <a:gd name="T22" fmla="*/ 2147483647 w 120"/>
                <a:gd name="T23" fmla="*/ 2147483647 h 270"/>
                <a:gd name="T24" fmla="*/ 2147483647 w 120"/>
                <a:gd name="T25" fmla="*/ 2147483647 h 270"/>
                <a:gd name="T26" fmla="*/ 2147483647 w 120"/>
                <a:gd name="T27" fmla="*/ 2147483647 h 270"/>
                <a:gd name="T28" fmla="*/ 2147483647 w 120"/>
                <a:gd name="T29" fmla="*/ 2147483647 h 270"/>
                <a:gd name="T30" fmla="*/ 0 w 120"/>
                <a:gd name="T31" fmla="*/ 2147483647 h 270"/>
                <a:gd name="T32" fmla="*/ 0 w 120"/>
                <a:gd name="T33" fmla="*/ 2147483647 h 270"/>
                <a:gd name="T34" fmla="*/ 2147483647 w 120"/>
                <a:gd name="T35" fmla="*/ 2147483647 h 270"/>
                <a:gd name="T36" fmla="*/ 2147483647 w 120"/>
                <a:gd name="T37" fmla="*/ 2147483647 h 270"/>
                <a:gd name="T38" fmla="*/ 2147483647 w 120"/>
                <a:gd name="T39" fmla="*/ 2147483647 h 270"/>
                <a:gd name="T40" fmla="*/ 2147483647 w 120"/>
                <a:gd name="T41" fmla="*/ 2147483647 h 270"/>
                <a:gd name="T42" fmla="*/ 2147483647 w 120"/>
                <a:gd name="T43" fmla="*/ 2147483647 h 270"/>
                <a:gd name="T44" fmla="*/ 2147483647 w 120"/>
                <a:gd name="T45" fmla="*/ 2147483647 h 270"/>
                <a:gd name="T46" fmla="*/ 2147483647 w 120"/>
                <a:gd name="T47" fmla="*/ 2147483647 h 270"/>
                <a:gd name="T48" fmla="*/ 2147483647 w 120"/>
                <a:gd name="T49" fmla="*/ 2147483647 h 270"/>
                <a:gd name="T50" fmla="*/ 2147483647 w 120"/>
                <a:gd name="T51" fmla="*/ 2147483647 h 2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0"/>
                <a:gd name="T79" fmla="*/ 0 h 270"/>
                <a:gd name="T80" fmla="*/ 120 w 120"/>
                <a:gd name="T81" fmla="*/ 270 h 2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0" h="270">
                  <a:moveTo>
                    <a:pt x="84" y="270"/>
                  </a:moveTo>
                  <a:lnTo>
                    <a:pt x="84" y="222"/>
                  </a:lnTo>
                  <a:lnTo>
                    <a:pt x="90" y="216"/>
                  </a:lnTo>
                  <a:lnTo>
                    <a:pt x="102" y="192"/>
                  </a:lnTo>
                  <a:lnTo>
                    <a:pt x="102" y="102"/>
                  </a:lnTo>
                  <a:lnTo>
                    <a:pt x="108" y="96"/>
                  </a:lnTo>
                  <a:lnTo>
                    <a:pt x="114" y="84"/>
                  </a:lnTo>
                  <a:lnTo>
                    <a:pt x="114" y="54"/>
                  </a:lnTo>
                  <a:lnTo>
                    <a:pt x="120" y="36"/>
                  </a:lnTo>
                  <a:lnTo>
                    <a:pt x="120" y="24"/>
                  </a:lnTo>
                  <a:lnTo>
                    <a:pt x="72" y="0"/>
                  </a:lnTo>
                  <a:lnTo>
                    <a:pt x="48" y="30"/>
                  </a:lnTo>
                  <a:lnTo>
                    <a:pt x="42" y="42"/>
                  </a:lnTo>
                  <a:lnTo>
                    <a:pt x="30" y="78"/>
                  </a:lnTo>
                  <a:lnTo>
                    <a:pt x="12" y="114"/>
                  </a:lnTo>
                  <a:lnTo>
                    <a:pt x="0" y="150"/>
                  </a:lnTo>
                  <a:lnTo>
                    <a:pt x="0" y="168"/>
                  </a:lnTo>
                  <a:lnTo>
                    <a:pt x="6" y="180"/>
                  </a:lnTo>
                  <a:lnTo>
                    <a:pt x="18" y="192"/>
                  </a:lnTo>
                  <a:lnTo>
                    <a:pt x="24" y="204"/>
                  </a:lnTo>
                  <a:lnTo>
                    <a:pt x="36" y="210"/>
                  </a:lnTo>
                  <a:lnTo>
                    <a:pt x="42" y="222"/>
                  </a:lnTo>
                  <a:lnTo>
                    <a:pt x="42" y="228"/>
                  </a:lnTo>
                  <a:lnTo>
                    <a:pt x="48" y="234"/>
                  </a:lnTo>
                  <a:lnTo>
                    <a:pt x="60" y="258"/>
                  </a:lnTo>
                  <a:lnTo>
                    <a:pt x="84" y="27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52" name="Syria" descr="© INSCALE GmbH, 05.05.2010&#10;http://www.presentationload.com/">
              <a:extLst>
                <a:ext uri="{FF2B5EF4-FFF2-40B4-BE49-F238E27FC236}">
                  <a16:creationId xmlns:a16="http://schemas.microsoft.com/office/drawing/2014/main" id="{9F5E52B2-3829-5F4B-894D-03C90CAC7943}"/>
                </a:ext>
              </a:extLst>
            </p:cNvPr>
            <p:cNvSpPr>
              <a:spLocks/>
            </p:cNvSpPr>
            <p:nvPr/>
          </p:nvSpPr>
          <p:spPr bwMode="gray">
            <a:xfrm>
              <a:off x="6087714" y="2946396"/>
              <a:ext cx="183844" cy="169455"/>
            </a:xfrm>
            <a:custGeom>
              <a:avLst/>
              <a:gdLst>
                <a:gd name="T0" fmla="*/ 2147483647 w 450"/>
                <a:gd name="T1" fmla="*/ 2147483647 h 414"/>
                <a:gd name="T2" fmla="*/ 2147483647 w 450"/>
                <a:gd name="T3" fmla="*/ 2147483647 h 414"/>
                <a:gd name="T4" fmla="*/ 2147483647 w 450"/>
                <a:gd name="T5" fmla="*/ 2147483647 h 414"/>
                <a:gd name="T6" fmla="*/ 2147483647 w 450"/>
                <a:gd name="T7" fmla="*/ 0 h 414"/>
                <a:gd name="T8" fmla="*/ 2147483647 w 450"/>
                <a:gd name="T9" fmla="*/ 2147483647 h 414"/>
                <a:gd name="T10" fmla="*/ 2147483647 w 450"/>
                <a:gd name="T11" fmla="*/ 2147483647 h 414"/>
                <a:gd name="T12" fmla="*/ 2147483647 w 450"/>
                <a:gd name="T13" fmla="*/ 2147483647 h 414"/>
                <a:gd name="T14" fmla="*/ 2147483647 w 450"/>
                <a:gd name="T15" fmla="*/ 2147483647 h 414"/>
                <a:gd name="T16" fmla="*/ 2147483647 w 450"/>
                <a:gd name="T17" fmla="*/ 2147483647 h 414"/>
                <a:gd name="T18" fmla="*/ 2147483647 w 450"/>
                <a:gd name="T19" fmla="*/ 2147483647 h 414"/>
                <a:gd name="T20" fmla="*/ 2147483647 w 450"/>
                <a:gd name="T21" fmla="*/ 2147483647 h 414"/>
                <a:gd name="T22" fmla="*/ 2147483647 w 450"/>
                <a:gd name="T23" fmla="*/ 2147483647 h 414"/>
                <a:gd name="T24" fmla="*/ 2147483647 w 450"/>
                <a:gd name="T25" fmla="*/ 2147483647 h 414"/>
                <a:gd name="T26" fmla="*/ 2147483647 w 450"/>
                <a:gd name="T27" fmla="*/ 2147483647 h 414"/>
                <a:gd name="T28" fmla="*/ 2147483647 w 450"/>
                <a:gd name="T29" fmla="*/ 2147483647 h 414"/>
                <a:gd name="T30" fmla="*/ 2147483647 w 450"/>
                <a:gd name="T31" fmla="*/ 2147483647 h 414"/>
                <a:gd name="T32" fmla="*/ 2147483647 w 450"/>
                <a:gd name="T33" fmla="*/ 2147483647 h 414"/>
                <a:gd name="T34" fmla="*/ 2147483647 w 450"/>
                <a:gd name="T35" fmla="*/ 2147483647 h 414"/>
                <a:gd name="T36" fmla="*/ 2147483647 w 450"/>
                <a:gd name="T37" fmla="*/ 2147483647 h 414"/>
                <a:gd name="T38" fmla="*/ 2147483647 w 450"/>
                <a:gd name="T39" fmla="*/ 2147483647 h 414"/>
                <a:gd name="T40" fmla="*/ 2147483647 w 450"/>
                <a:gd name="T41" fmla="*/ 2147483647 h 414"/>
                <a:gd name="T42" fmla="*/ 2147483647 w 450"/>
                <a:gd name="T43" fmla="*/ 2147483647 h 414"/>
                <a:gd name="T44" fmla="*/ 2147483647 w 450"/>
                <a:gd name="T45" fmla="*/ 2147483647 h 414"/>
                <a:gd name="T46" fmla="*/ 2147483647 w 450"/>
                <a:gd name="T47" fmla="*/ 2147483647 h 414"/>
                <a:gd name="T48" fmla="*/ 2147483647 w 450"/>
                <a:gd name="T49" fmla="*/ 2147483647 h 414"/>
                <a:gd name="T50" fmla="*/ 2147483647 w 450"/>
                <a:gd name="T51" fmla="*/ 2147483647 h 414"/>
                <a:gd name="T52" fmla="*/ 2147483647 w 450"/>
                <a:gd name="T53" fmla="*/ 2147483647 h 414"/>
                <a:gd name="T54" fmla="*/ 2147483647 w 450"/>
                <a:gd name="T55" fmla="*/ 2147483647 h 414"/>
                <a:gd name="T56" fmla="*/ 2147483647 w 450"/>
                <a:gd name="T57" fmla="*/ 2147483647 h 414"/>
                <a:gd name="T58" fmla="*/ 2147483647 w 450"/>
                <a:gd name="T59" fmla="*/ 2147483647 h 414"/>
                <a:gd name="T60" fmla="*/ 2147483647 w 450"/>
                <a:gd name="T61" fmla="*/ 2147483647 h 414"/>
                <a:gd name="T62" fmla="*/ 2147483647 w 450"/>
                <a:gd name="T63" fmla="*/ 2147483647 h 414"/>
                <a:gd name="T64" fmla="*/ 2147483647 w 450"/>
                <a:gd name="T65" fmla="*/ 2147483647 h 414"/>
                <a:gd name="T66" fmla="*/ 2147483647 w 450"/>
                <a:gd name="T67" fmla="*/ 2147483647 h 414"/>
                <a:gd name="T68" fmla="*/ 2147483647 w 450"/>
                <a:gd name="T69" fmla="*/ 2147483647 h 414"/>
                <a:gd name="T70" fmla="*/ 2147483647 w 450"/>
                <a:gd name="T71" fmla="*/ 2147483647 h 414"/>
                <a:gd name="T72" fmla="*/ 2147483647 w 450"/>
                <a:gd name="T73" fmla="*/ 2147483647 h 414"/>
                <a:gd name="T74" fmla="*/ 2147483647 w 450"/>
                <a:gd name="T75" fmla="*/ 2147483647 h 414"/>
                <a:gd name="T76" fmla="*/ 2147483647 w 450"/>
                <a:gd name="T77" fmla="*/ 2147483647 h 414"/>
                <a:gd name="T78" fmla="*/ 2147483647 w 450"/>
                <a:gd name="T79" fmla="*/ 2147483647 h 414"/>
                <a:gd name="T80" fmla="*/ 2147483647 w 450"/>
                <a:gd name="T81" fmla="*/ 2147483647 h 414"/>
                <a:gd name="T82" fmla="*/ 2147483647 w 450"/>
                <a:gd name="T83" fmla="*/ 2147483647 h 414"/>
                <a:gd name="T84" fmla="*/ 2147483647 w 450"/>
                <a:gd name="T85" fmla="*/ 2147483647 h 414"/>
                <a:gd name="T86" fmla="*/ 2147483647 w 450"/>
                <a:gd name="T87" fmla="*/ 2147483647 h 414"/>
                <a:gd name="T88" fmla="*/ 2147483647 w 450"/>
                <a:gd name="T89" fmla="*/ 2147483647 h 414"/>
                <a:gd name="T90" fmla="*/ 2147483647 w 450"/>
                <a:gd name="T91" fmla="*/ 2147483647 h 414"/>
                <a:gd name="T92" fmla="*/ 2147483647 w 450"/>
                <a:gd name="T93" fmla="*/ 2147483647 h 414"/>
                <a:gd name="T94" fmla="*/ 2147483647 w 450"/>
                <a:gd name="T95" fmla="*/ 2147483647 h 414"/>
                <a:gd name="T96" fmla="*/ 2147483647 w 450"/>
                <a:gd name="T97" fmla="*/ 2147483647 h 4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50"/>
                <a:gd name="T148" fmla="*/ 0 h 414"/>
                <a:gd name="T149" fmla="*/ 450 w 450"/>
                <a:gd name="T150" fmla="*/ 414 h 4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50" h="414">
                  <a:moveTo>
                    <a:pt x="426" y="60"/>
                  </a:moveTo>
                  <a:lnTo>
                    <a:pt x="432" y="54"/>
                  </a:lnTo>
                  <a:lnTo>
                    <a:pt x="438" y="42"/>
                  </a:lnTo>
                  <a:lnTo>
                    <a:pt x="450" y="30"/>
                  </a:lnTo>
                  <a:lnTo>
                    <a:pt x="444" y="30"/>
                  </a:lnTo>
                  <a:lnTo>
                    <a:pt x="438" y="24"/>
                  </a:lnTo>
                  <a:lnTo>
                    <a:pt x="438" y="0"/>
                  </a:lnTo>
                  <a:lnTo>
                    <a:pt x="432" y="0"/>
                  </a:lnTo>
                  <a:lnTo>
                    <a:pt x="432" y="6"/>
                  </a:lnTo>
                  <a:lnTo>
                    <a:pt x="426" y="18"/>
                  </a:lnTo>
                  <a:lnTo>
                    <a:pt x="402" y="18"/>
                  </a:lnTo>
                  <a:lnTo>
                    <a:pt x="390" y="30"/>
                  </a:lnTo>
                  <a:lnTo>
                    <a:pt x="372" y="30"/>
                  </a:lnTo>
                  <a:lnTo>
                    <a:pt x="366" y="24"/>
                  </a:lnTo>
                  <a:lnTo>
                    <a:pt x="318" y="24"/>
                  </a:lnTo>
                  <a:lnTo>
                    <a:pt x="306" y="30"/>
                  </a:lnTo>
                  <a:lnTo>
                    <a:pt x="294" y="42"/>
                  </a:lnTo>
                  <a:lnTo>
                    <a:pt x="282" y="48"/>
                  </a:lnTo>
                  <a:lnTo>
                    <a:pt x="276" y="54"/>
                  </a:lnTo>
                  <a:lnTo>
                    <a:pt x="258" y="54"/>
                  </a:lnTo>
                  <a:lnTo>
                    <a:pt x="246" y="60"/>
                  </a:lnTo>
                  <a:lnTo>
                    <a:pt x="234" y="60"/>
                  </a:lnTo>
                  <a:lnTo>
                    <a:pt x="222" y="54"/>
                  </a:lnTo>
                  <a:lnTo>
                    <a:pt x="204" y="54"/>
                  </a:lnTo>
                  <a:lnTo>
                    <a:pt x="192" y="42"/>
                  </a:lnTo>
                  <a:lnTo>
                    <a:pt x="180" y="36"/>
                  </a:lnTo>
                  <a:lnTo>
                    <a:pt x="174" y="30"/>
                  </a:lnTo>
                  <a:lnTo>
                    <a:pt x="168" y="30"/>
                  </a:lnTo>
                  <a:lnTo>
                    <a:pt x="150" y="48"/>
                  </a:lnTo>
                  <a:lnTo>
                    <a:pt x="144" y="48"/>
                  </a:lnTo>
                  <a:lnTo>
                    <a:pt x="138" y="54"/>
                  </a:lnTo>
                  <a:lnTo>
                    <a:pt x="120" y="60"/>
                  </a:lnTo>
                  <a:lnTo>
                    <a:pt x="84" y="60"/>
                  </a:lnTo>
                  <a:lnTo>
                    <a:pt x="84" y="54"/>
                  </a:lnTo>
                  <a:lnTo>
                    <a:pt x="90" y="48"/>
                  </a:lnTo>
                  <a:lnTo>
                    <a:pt x="66" y="48"/>
                  </a:lnTo>
                  <a:lnTo>
                    <a:pt x="66" y="78"/>
                  </a:lnTo>
                  <a:lnTo>
                    <a:pt x="72" y="78"/>
                  </a:lnTo>
                  <a:lnTo>
                    <a:pt x="72" y="102"/>
                  </a:lnTo>
                  <a:lnTo>
                    <a:pt x="60" y="102"/>
                  </a:lnTo>
                  <a:lnTo>
                    <a:pt x="54" y="96"/>
                  </a:lnTo>
                  <a:lnTo>
                    <a:pt x="54" y="114"/>
                  </a:lnTo>
                  <a:lnTo>
                    <a:pt x="48" y="120"/>
                  </a:lnTo>
                  <a:lnTo>
                    <a:pt x="48" y="126"/>
                  </a:lnTo>
                  <a:lnTo>
                    <a:pt x="36" y="126"/>
                  </a:lnTo>
                  <a:lnTo>
                    <a:pt x="24" y="114"/>
                  </a:lnTo>
                  <a:lnTo>
                    <a:pt x="18" y="120"/>
                  </a:lnTo>
                  <a:lnTo>
                    <a:pt x="12" y="132"/>
                  </a:lnTo>
                  <a:lnTo>
                    <a:pt x="12" y="150"/>
                  </a:lnTo>
                  <a:lnTo>
                    <a:pt x="6" y="150"/>
                  </a:lnTo>
                  <a:lnTo>
                    <a:pt x="0" y="198"/>
                  </a:lnTo>
                  <a:lnTo>
                    <a:pt x="6" y="204"/>
                  </a:lnTo>
                  <a:lnTo>
                    <a:pt x="18" y="210"/>
                  </a:lnTo>
                  <a:lnTo>
                    <a:pt x="24" y="216"/>
                  </a:lnTo>
                  <a:lnTo>
                    <a:pt x="24" y="222"/>
                  </a:lnTo>
                  <a:lnTo>
                    <a:pt x="72" y="222"/>
                  </a:lnTo>
                  <a:lnTo>
                    <a:pt x="66" y="234"/>
                  </a:lnTo>
                  <a:lnTo>
                    <a:pt x="72" y="240"/>
                  </a:lnTo>
                  <a:lnTo>
                    <a:pt x="78" y="252"/>
                  </a:lnTo>
                  <a:lnTo>
                    <a:pt x="78" y="270"/>
                  </a:lnTo>
                  <a:lnTo>
                    <a:pt x="72" y="282"/>
                  </a:lnTo>
                  <a:lnTo>
                    <a:pt x="66" y="282"/>
                  </a:lnTo>
                  <a:lnTo>
                    <a:pt x="54" y="288"/>
                  </a:lnTo>
                  <a:lnTo>
                    <a:pt x="48" y="288"/>
                  </a:lnTo>
                  <a:lnTo>
                    <a:pt x="42" y="294"/>
                  </a:lnTo>
                  <a:lnTo>
                    <a:pt x="42" y="318"/>
                  </a:lnTo>
                  <a:lnTo>
                    <a:pt x="24" y="336"/>
                  </a:lnTo>
                  <a:lnTo>
                    <a:pt x="30" y="378"/>
                  </a:lnTo>
                  <a:lnTo>
                    <a:pt x="36" y="378"/>
                  </a:lnTo>
                  <a:lnTo>
                    <a:pt x="72" y="396"/>
                  </a:lnTo>
                  <a:lnTo>
                    <a:pt x="84" y="408"/>
                  </a:lnTo>
                  <a:lnTo>
                    <a:pt x="96" y="414"/>
                  </a:lnTo>
                  <a:lnTo>
                    <a:pt x="114" y="414"/>
                  </a:lnTo>
                  <a:lnTo>
                    <a:pt x="174" y="384"/>
                  </a:lnTo>
                  <a:lnTo>
                    <a:pt x="204" y="354"/>
                  </a:lnTo>
                  <a:lnTo>
                    <a:pt x="228" y="336"/>
                  </a:lnTo>
                  <a:lnTo>
                    <a:pt x="240" y="324"/>
                  </a:lnTo>
                  <a:lnTo>
                    <a:pt x="300" y="276"/>
                  </a:lnTo>
                  <a:lnTo>
                    <a:pt x="312" y="270"/>
                  </a:lnTo>
                  <a:lnTo>
                    <a:pt x="372" y="246"/>
                  </a:lnTo>
                  <a:lnTo>
                    <a:pt x="396" y="234"/>
                  </a:lnTo>
                  <a:lnTo>
                    <a:pt x="402" y="228"/>
                  </a:lnTo>
                  <a:lnTo>
                    <a:pt x="402" y="222"/>
                  </a:lnTo>
                  <a:lnTo>
                    <a:pt x="384" y="204"/>
                  </a:lnTo>
                  <a:lnTo>
                    <a:pt x="384" y="198"/>
                  </a:lnTo>
                  <a:lnTo>
                    <a:pt x="390" y="180"/>
                  </a:lnTo>
                  <a:lnTo>
                    <a:pt x="396" y="168"/>
                  </a:lnTo>
                  <a:lnTo>
                    <a:pt x="396" y="138"/>
                  </a:lnTo>
                  <a:lnTo>
                    <a:pt x="390" y="126"/>
                  </a:lnTo>
                  <a:lnTo>
                    <a:pt x="390" y="114"/>
                  </a:lnTo>
                  <a:lnTo>
                    <a:pt x="384" y="108"/>
                  </a:lnTo>
                  <a:lnTo>
                    <a:pt x="378" y="96"/>
                  </a:lnTo>
                  <a:lnTo>
                    <a:pt x="378" y="84"/>
                  </a:lnTo>
                  <a:lnTo>
                    <a:pt x="384" y="72"/>
                  </a:lnTo>
                  <a:lnTo>
                    <a:pt x="390" y="66"/>
                  </a:lnTo>
                  <a:lnTo>
                    <a:pt x="402" y="66"/>
                  </a:lnTo>
                  <a:lnTo>
                    <a:pt x="414" y="60"/>
                  </a:lnTo>
                  <a:lnTo>
                    <a:pt x="426" y="6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53" name="Sweden" descr="© INSCALE GmbH, 05.05.2010&#10;http://www.presentationload.com/">
              <a:extLst>
                <a:ext uri="{FF2B5EF4-FFF2-40B4-BE49-F238E27FC236}">
                  <a16:creationId xmlns:a16="http://schemas.microsoft.com/office/drawing/2014/main" id="{B8DFCA9D-65C8-6442-A1CD-91322CE54682}"/>
                </a:ext>
              </a:extLst>
            </p:cNvPr>
            <p:cNvSpPr>
              <a:spLocks noEditPoints="1"/>
            </p:cNvSpPr>
            <p:nvPr/>
          </p:nvSpPr>
          <p:spPr bwMode="gray">
            <a:xfrm>
              <a:off x="5419483" y="1963234"/>
              <a:ext cx="282960" cy="404454"/>
            </a:xfrm>
            <a:custGeom>
              <a:avLst/>
              <a:gdLst>
                <a:gd name="T0" fmla="*/ 2147483647 w 690"/>
                <a:gd name="T1" fmla="*/ 2147483647 h 990"/>
                <a:gd name="T2" fmla="*/ 2147483647 w 690"/>
                <a:gd name="T3" fmla="*/ 2147483647 h 990"/>
                <a:gd name="T4" fmla="*/ 2147483647 w 690"/>
                <a:gd name="T5" fmla="*/ 2147483647 h 990"/>
                <a:gd name="T6" fmla="*/ 2147483647 w 690"/>
                <a:gd name="T7" fmla="*/ 2147483647 h 990"/>
                <a:gd name="T8" fmla="*/ 2147483647 w 690"/>
                <a:gd name="T9" fmla="*/ 2147483647 h 990"/>
                <a:gd name="T10" fmla="*/ 2147483647 w 690"/>
                <a:gd name="T11" fmla="*/ 2147483647 h 990"/>
                <a:gd name="T12" fmla="*/ 2147483647 w 690"/>
                <a:gd name="T13" fmla="*/ 2147483647 h 990"/>
                <a:gd name="T14" fmla="*/ 2147483647 w 690"/>
                <a:gd name="T15" fmla="*/ 2147483647 h 990"/>
                <a:gd name="T16" fmla="*/ 2147483647 w 690"/>
                <a:gd name="T17" fmla="*/ 2147483647 h 990"/>
                <a:gd name="T18" fmla="*/ 2147483647 w 690"/>
                <a:gd name="T19" fmla="*/ 2147483647 h 990"/>
                <a:gd name="T20" fmla="*/ 2147483647 w 690"/>
                <a:gd name="T21" fmla="*/ 2147483647 h 990"/>
                <a:gd name="T22" fmla="*/ 2147483647 w 690"/>
                <a:gd name="T23" fmla="*/ 2147483647 h 990"/>
                <a:gd name="T24" fmla="*/ 2147483647 w 690"/>
                <a:gd name="T25" fmla="*/ 2147483647 h 990"/>
                <a:gd name="T26" fmla="*/ 2147483647 w 690"/>
                <a:gd name="T27" fmla="*/ 2147483647 h 990"/>
                <a:gd name="T28" fmla="*/ 2147483647 w 690"/>
                <a:gd name="T29" fmla="*/ 2147483647 h 990"/>
                <a:gd name="T30" fmla="*/ 2147483647 w 690"/>
                <a:gd name="T31" fmla="*/ 2147483647 h 990"/>
                <a:gd name="T32" fmla="*/ 2147483647 w 690"/>
                <a:gd name="T33" fmla="*/ 2147483647 h 990"/>
                <a:gd name="T34" fmla="*/ 2147483647 w 690"/>
                <a:gd name="T35" fmla="*/ 2147483647 h 990"/>
                <a:gd name="T36" fmla="*/ 2147483647 w 690"/>
                <a:gd name="T37" fmla="*/ 2147483647 h 990"/>
                <a:gd name="T38" fmla="*/ 2147483647 w 690"/>
                <a:gd name="T39" fmla="*/ 2147483647 h 990"/>
                <a:gd name="T40" fmla="*/ 2147483647 w 690"/>
                <a:gd name="T41" fmla="*/ 2147483647 h 990"/>
                <a:gd name="T42" fmla="*/ 2147483647 w 690"/>
                <a:gd name="T43" fmla="*/ 2147483647 h 990"/>
                <a:gd name="T44" fmla="*/ 2147483647 w 690"/>
                <a:gd name="T45" fmla="*/ 2147483647 h 990"/>
                <a:gd name="T46" fmla="*/ 0 w 690"/>
                <a:gd name="T47" fmla="*/ 2147483647 h 990"/>
                <a:gd name="T48" fmla="*/ 2147483647 w 690"/>
                <a:gd name="T49" fmla="*/ 2147483647 h 990"/>
                <a:gd name="T50" fmla="*/ 2147483647 w 690"/>
                <a:gd name="T51" fmla="*/ 2147483647 h 990"/>
                <a:gd name="T52" fmla="*/ 2147483647 w 690"/>
                <a:gd name="T53" fmla="*/ 2147483647 h 990"/>
                <a:gd name="T54" fmla="*/ 2147483647 w 690"/>
                <a:gd name="T55" fmla="*/ 2147483647 h 990"/>
                <a:gd name="T56" fmla="*/ 2147483647 w 690"/>
                <a:gd name="T57" fmla="*/ 2147483647 h 990"/>
                <a:gd name="T58" fmla="*/ 2147483647 w 690"/>
                <a:gd name="T59" fmla="*/ 2147483647 h 990"/>
                <a:gd name="T60" fmla="*/ 2147483647 w 690"/>
                <a:gd name="T61" fmla="*/ 2147483647 h 990"/>
                <a:gd name="T62" fmla="*/ 2147483647 w 690"/>
                <a:gd name="T63" fmla="*/ 2147483647 h 990"/>
                <a:gd name="T64" fmla="*/ 2147483647 w 690"/>
                <a:gd name="T65" fmla="*/ 2147483647 h 990"/>
                <a:gd name="T66" fmla="*/ 2147483647 w 690"/>
                <a:gd name="T67" fmla="*/ 2147483647 h 990"/>
                <a:gd name="T68" fmla="*/ 2147483647 w 690"/>
                <a:gd name="T69" fmla="*/ 2147483647 h 990"/>
                <a:gd name="T70" fmla="*/ 2147483647 w 690"/>
                <a:gd name="T71" fmla="*/ 2147483647 h 990"/>
                <a:gd name="T72" fmla="*/ 2147483647 w 690"/>
                <a:gd name="T73" fmla="*/ 2147483647 h 990"/>
                <a:gd name="T74" fmla="*/ 2147483647 w 690"/>
                <a:gd name="T75" fmla="*/ 2147483647 h 990"/>
                <a:gd name="T76" fmla="*/ 2147483647 w 690"/>
                <a:gd name="T77" fmla="*/ 2147483647 h 990"/>
                <a:gd name="T78" fmla="*/ 2147483647 w 690"/>
                <a:gd name="T79" fmla="*/ 2147483647 h 990"/>
                <a:gd name="T80" fmla="*/ 2147483647 w 690"/>
                <a:gd name="T81" fmla="*/ 2147483647 h 990"/>
                <a:gd name="T82" fmla="*/ 2147483647 w 690"/>
                <a:gd name="T83" fmla="*/ 2147483647 h 990"/>
                <a:gd name="T84" fmla="*/ 2147483647 w 690"/>
                <a:gd name="T85" fmla="*/ 2147483647 h 990"/>
                <a:gd name="T86" fmla="*/ 2147483647 w 690"/>
                <a:gd name="T87" fmla="*/ 2147483647 h 990"/>
                <a:gd name="T88" fmla="*/ 2147483647 w 690"/>
                <a:gd name="T89" fmla="*/ 2147483647 h 990"/>
                <a:gd name="T90" fmla="*/ 2147483647 w 690"/>
                <a:gd name="T91" fmla="*/ 2147483647 h 990"/>
                <a:gd name="T92" fmla="*/ 2147483647 w 690"/>
                <a:gd name="T93" fmla="*/ 2147483647 h 990"/>
                <a:gd name="T94" fmla="*/ 2147483647 w 690"/>
                <a:gd name="T95" fmla="*/ 2147483647 h 990"/>
                <a:gd name="T96" fmla="*/ 2147483647 w 690"/>
                <a:gd name="T97" fmla="*/ 2147483647 h 990"/>
                <a:gd name="T98" fmla="*/ 2147483647 w 690"/>
                <a:gd name="T99" fmla="*/ 2147483647 h 990"/>
                <a:gd name="T100" fmla="*/ 2147483647 w 690"/>
                <a:gd name="T101" fmla="*/ 2147483647 h 99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90"/>
                <a:gd name="T154" fmla="*/ 0 h 990"/>
                <a:gd name="T155" fmla="*/ 690 w 690"/>
                <a:gd name="T156" fmla="*/ 990 h 99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90" h="990">
                  <a:moveTo>
                    <a:pt x="678" y="204"/>
                  </a:moveTo>
                  <a:lnTo>
                    <a:pt x="672" y="198"/>
                  </a:lnTo>
                  <a:lnTo>
                    <a:pt x="660" y="192"/>
                  </a:lnTo>
                  <a:lnTo>
                    <a:pt x="648" y="180"/>
                  </a:lnTo>
                  <a:lnTo>
                    <a:pt x="648" y="174"/>
                  </a:lnTo>
                  <a:lnTo>
                    <a:pt x="654" y="162"/>
                  </a:lnTo>
                  <a:lnTo>
                    <a:pt x="660" y="156"/>
                  </a:lnTo>
                  <a:lnTo>
                    <a:pt x="666" y="144"/>
                  </a:lnTo>
                  <a:lnTo>
                    <a:pt x="642" y="132"/>
                  </a:lnTo>
                  <a:lnTo>
                    <a:pt x="648" y="108"/>
                  </a:lnTo>
                  <a:lnTo>
                    <a:pt x="636" y="102"/>
                  </a:lnTo>
                  <a:lnTo>
                    <a:pt x="636" y="96"/>
                  </a:lnTo>
                  <a:lnTo>
                    <a:pt x="642" y="90"/>
                  </a:lnTo>
                  <a:lnTo>
                    <a:pt x="642" y="66"/>
                  </a:lnTo>
                  <a:lnTo>
                    <a:pt x="636" y="66"/>
                  </a:lnTo>
                  <a:lnTo>
                    <a:pt x="630" y="60"/>
                  </a:lnTo>
                  <a:lnTo>
                    <a:pt x="618" y="60"/>
                  </a:lnTo>
                  <a:lnTo>
                    <a:pt x="588" y="42"/>
                  </a:lnTo>
                  <a:lnTo>
                    <a:pt x="552" y="42"/>
                  </a:lnTo>
                  <a:lnTo>
                    <a:pt x="540" y="30"/>
                  </a:lnTo>
                  <a:lnTo>
                    <a:pt x="534" y="30"/>
                  </a:lnTo>
                  <a:lnTo>
                    <a:pt x="528" y="24"/>
                  </a:lnTo>
                  <a:lnTo>
                    <a:pt x="516" y="24"/>
                  </a:lnTo>
                  <a:lnTo>
                    <a:pt x="504" y="18"/>
                  </a:lnTo>
                  <a:lnTo>
                    <a:pt x="498" y="12"/>
                  </a:lnTo>
                  <a:lnTo>
                    <a:pt x="486" y="6"/>
                  </a:lnTo>
                  <a:lnTo>
                    <a:pt x="456" y="0"/>
                  </a:lnTo>
                  <a:lnTo>
                    <a:pt x="456" y="24"/>
                  </a:lnTo>
                  <a:lnTo>
                    <a:pt x="444" y="24"/>
                  </a:lnTo>
                  <a:lnTo>
                    <a:pt x="444" y="30"/>
                  </a:lnTo>
                  <a:lnTo>
                    <a:pt x="456" y="42"/>
                  </a:lnTo>
                  <a:lnTo>
                    <a:pt x="462" y="42"/>
                  </a:lnTo>
                  <a:lnTo>
                    <a:pt x="456" y="48"/>
                  </a:lnTo>
                  <a:lnTo>
                    <a:pt x="444" y="48"/>
                  </a:lnTo>
                  <a:lnTo>
                    <a:pt x="438" y="42"/>
                  </a:lnTo>
                  <a:lnTo>
                    <a:pt x="414" y="42"/>
                  </a:lnTo>
                  <a:lnTo>
                    <a:pt x="390" y="36"/>
                  </a:lnTo>
                  <a:lnTo>
                    <a:pt x="366" y="42"/>
                  </a:lnTo>
                  <a:lnTo>
                    <a:pt x="366" y="30"/>
                  </a:lnTo>
                  <a:lnTo>
                    <a:pt x="360" y="24"/>
                  </a:lnTo>
                  <a:lnTo>
                    <a:pt x="348" y="36"/>
                  </a:lnTo>
                  <a:lnTo>
                    <a:pt x="348" y="66"/>
                  </a:lnTo>
                  <a:lnTo>
                    <a:pt x="342" y="72"/>
                  </a:lnTo>
                  <a:lnTo>
                    <a:pt x="324" y="72"/>
                  </a:lnTo>
                  <a:lnTo>
                    <a:pt x="282" y="78"/>
                  </a:lnTo>
                  <a:lnTo>
                    <a:pt x="264" y="96"/>
                  </a:lnTo>
                  <a:lnTo>
                    <a:pt x="252" y="102"/>
                  </a:lnTo>
                  <a:lnTo>
                    <a:pt x="246" y="102"/>
                  </a:lnTo>
                  <a:lnTo>
                    <a:pt x="246" y="114"/>
                  </a:lnTo>
                  <a:lnTo>
                    <a:pt x="258" y="120"/>
                  </a:lnTo>
                  <a:lnTo>
                    <a:pt x="264" y="126"/>
                  </a:lnTo>
                  <a:lnTo>
                    <a:pt x="258" y="144"/>
                  </a:lnTo>
                  <a:lnTo>
                    <a:pt x="252" y="144"/>
                  </a:lnTo>
                  <a:lnTo>
                    <a:pt x="240" y="150"/>
                  </a:lnTo>
                  <a:lnTo>
                    <a:pt x="234" y="156"/>
                  </a:lnTo>
                  <a:lnTo>
                    <a:pt x="234" y="162"/>
                  </a:lnTo>
                  <a:lnTo>
                    <a:pt x="228" y="168"/>
                  </a:lnTo>
                  <a:lnTo>
                    <a:pt x="210" y="168"/>
                  </a:lnTo>
                  <a:lnTo>
                    <a:pt x="216" y="174"/>
                  </a:lnTo>
                  <a:lnTo>
                    <a:pt x="216" y="180"/>
                  </a:lnTo>
                  <a:lnTo>
                    <a:pt x="222" y="186"/>
                  </a:lnTo>
                  <a:lnTo>
                    <a:pt x="222" y="192"/>
                  </a:lnTo>
                  <a:lnTo>
                    <a:pt x="216" y="192"/>
                  </a:lnTo>
                  <a:lnTo>
                    <a:pt x="210" y="198"/>
                  </a:lnTo>
                  <a:lnTo>
                    <a:pt x="204" y="198"/>
                  </a:lnTo>
                  <a:lnTo>
                    <a:pt x="192" y="204"/>
                  </a:lnTo>
                  <a:lnTo>
                    <a:pt x="174" y="192"/>
                  </a:lnTo>
                  <a:lnTo>
                    <a:pt x="174" y="228"/>
                  </a:lnTo>
                  <a:lnTo>
                    <a:pt x="168" y="270"/>
                  </a:lnTo>
                  <a:lnTo>
                    <a:pt x="138" y="300"/>
                  </a:lnTo>
                  <a:lnTo>
                    <a:pt x="132" y="300"/>
                  </a:lnTo>
                  <a:lnTo>
                    <a:pt x="120" y="306"/>
                  </a:lnTo>
                  <a:lnTo>
                    <a:pt x="132" y="312"/>
                  </a:lnTo>
                  <a:lnTo>
                    <a:pt x="150" y="330"/>
                  </a:lnTo>
                  <a:lnTo>
                    <a:pt x="150" y="336"/>
                  </a:lnTo>
                  <a:lnTo>
                    <a:pt x="144" y="342"/>
                  </a:lnTo>
                  <a:lnTo>
                    <a:pt x="102" y="342"/>
                  </a:lnTo>
                  <a:lnTo>
                    <a:pt x="90" y="348"/>
                  </a:lnTo>
                  <a:lnTo>
                    <a:pt x="84" y="354"/>
                  </a:lnTo>
                  <a:lnTo>
                    <a:pt x="72" y="360"/>
                  </a:lnTo>
                  <a:lnTo>
                    <a:pt x="30" y="402"/>
                  </a:lnTo>
                  <a:lnTo>
                    <a:pt x="36" y="408"/>
                  </a:lnTo>
                  <a:lnTo>
                    <a:pt x="42" y="408"/>
                  </a:lnTo>
                  <a:lnTo>
                    <a:pt x="48" y="414"/>
                  </a:lnTo>
                  <a:lnTo>
                    <a:pt x="48" y="420"/>
                  </a:lnTo>
                  <a:lnTo>
                    <a:pt x="42" y="426"/>
                  </a:lnTo>
                  <a:lnTo>
                    <a:pt x="36" y="426"/>
                  </a:lnTo>
                  <a:lnTo>
                    <a:pt x="30" y="432"/>
                  </a:lnTo>
                  <a:lnTo>
                    <a:pt x="30" y="444"/>
                  </a:lnTo>
                  <a:lnTo>
                    <a:pt x="54" y="468"/>
                  </a:lnTo>
                  <a:lnTo>
                    <a:pt x="54" y="480"/>
                  </a:lnTo>
                  <a:lnTo>
                    <a:pt x="48" y="492"/>
                  </a:lnTo>
                  <a:lnTo>
                    <a:pt x="48" y="510"/>
                  </a:lnTo>
                  <a:lnTo>
                    <a:pt x="60" y="522"/>
                  </a:lnTo>
                  <a:lnTo>
                    <a:pt x="66" y="522"/>
                  </a:lnTo>
                  <a:lnTo>
                    <a:pt x="84" y="540"/>
                  </a:lnTo>
                  <a:lnTo>
                    <a:pt x="84" y="552"/>
                  </a:lnTo>
                  <a:lnTo>
                    <a:pt x="72" y="564"/>
                  </a:lnTo>
                  <a:lnTo>
                    <a:pt x="48" y="570"/>
                  </a:lnTo>
                  <a:lnTo>
                    <a:pt x="54" y="576"/>
                  </a:lnTo>
                  <a:lnTo>
                    <a:pt x="60" y="588"/>
                  </a:lnTo>
                  <a:lnTo>
                    <a:pt x="60" y="594"/>
                  </a:lnTo>
                  <a:lnTo>
                    <a:pt x="66" y="600"/>
                  </a:lnTo>
                  <a:lnTo>
                    <a:pt x="66" y="606"/>
                  </a:lnTo>
                  <a:lnTo>
                    <a:pt x="72" y="618"/>
                  </a:lnTo>
                  <a:lnTo>
                    <a:pt x="66" y="618"/>
                  </a:lnTo>
                  <a:lnTo>
                    <a:pt x="66" y="642"/>
                  </a:lnTo>
                  <a:lnTo>
                    <a:pt x="60" y="648"/>
                  </a:lnTo>
                  <a:lnTo>
                    <a:pt x="24" y="648"/>
                  </a:lnTo>
                  <a:lnTo>
                    <a:pt x="30" y="660"/>
                  </a:lnTo>
                  <a:lnTo>
                    <a:pt x="30" y="666"/>
                  </a:lnTo>
                  <a:lnTo>
                    <a:pt x="24" y="666"/>
                  </a:lnTo>
                  <a:lnTo>
                    <a:pt x="18" y="672"/>
                  </a:lnTo>
                  <a:lnTo>
                    <a:pt x="18" y="678"/>
                  </a:lnTo>
                  <a:lnTo>
                    <a:pt x="30" y="690"/>
                  </a:lnTo>
                  <a:lnTo>
                    <a:pt x="30" y="708"/>
                  </a:lnTo>
                  <a:lnTo>
                    <a:pt x="24" y="714"/>
                  </a:lnTo>
                  <a:lnTo>
                    <a:pt x="18" y="726"/>
                  </a:lnTo>
                  <a:lnTo>
                    <a:pt x="0" y="708"/>
                  </a:lnTo>
                  <a:lnTo>
                    <a:pt x="0" y="768"/>
                  </a:lnTo>
                  <a:lnTo>
                    <a:pt x="6" y="762"/>
                  </a:lnTo>
                  <a:lnTo>
                    <a:pt x="24" y="762"/>
                  </a:lnTo>
                  <a:lnTo>
                    <a:pt x="36" y="774"/>
                  </a:lnTo>
                  <a:lnTo>
                    <a:pt x="36" y="780"/>
                  </a:lnTo>
                  <a:lnTo>
                    <a:pt x="30" y="780"/>
                  </a:lnTo>
                  <a:lnTo>
                    <a:pt x="30" y="774"/>
                  </a:lnTo>
                  <a:lnTo>
                    <a:pt x="24" y="774"/>
                  </a:lnTo>
                  <a:lnTo>
                    <a:pt x="24" y="834"/>
                  </a:lnTo>
                  <a:lnTo>
                    <a:pt x="30" y="840"/>
                  </a:lnTo>
                  <a:lnTo>
                    <a:pt x="36" y="840"/>
                  </a:lnTo>
                  <a:lnTo>
                    <a:pt x="48" y="846"/>
                  </a:lnTo>
                  <a:lnTo>
                    <a:pt x="54" y="858"/>
                  </a:lnTo>
                  <a:lnTo>
                    <a:pt x="60" y="864"/>
                  </a:lnTo>
                  <a:lnTo>
                    <a:pt x="66" y="876"/>
                  </a:lnTo>
                  <a:lnTo>
                    <a:pt x="90" y="900"/>
                  </a:lnTo>
                  <a:lnTo>
                    <a:pt x="96" y="900"/>
                  </a:lnTo>
                  <a:lnTo>
                    <a:pt x="96" y="912"/>
                  </a:lnTo>
                  <a:lnTo>
                    <a:pt x="78" y="912"/>
                  </a:lnTo>
                  <a:lnTo>
                    <a:pt x="78" y="942"/>
                  </a:lnTo>
                  <a:lnTo>
                    <a:pt x="90" y="954"/>
                  </a:lnTo>
                  <a:lnTo>
                    <a:pt x="102" y="960"/>
                  </a:lnTo>
                  <a:lnTo>
                    <a:pt x="96" y="966"/>
                  </a:lnTo>
                  <a:lnTo>
                    <a:pt x="96" y="984"/>
                  </a:lnTo>
                  <a:lnTo>
                    <a:pt x="102" y="984"/>
                  </a:lnTo>
                  <a:lnTo>
                    <a:pt x="108" y="990"/>
                  </a:lnTo>
                  <a:lnTo>
                    <a:pt x="174" y="990"/>
                  </a:lnTo>
                  <a:lnTo>
                    <a:pt x="180" y="984"/>
                  </a:lnTo>
                  <a:lnTo>
                    <a:pt x="180" y="948"/>
                  </a:lnTo>
                  <a:lnTo>
                    <a:pt x="198" y="942"/>
                  </a:lnTo>
                  <a:lnTo>
                    <a:pt x="198" y="924"/>
                  </a:lnTo>
                  <a:lnTo>
                    <a:pt x="264" y="930"/>
                  </a:lnTo>
                  <a:lnTo>
                    <a:pt x="276" y="936"/>
                  </a:lnTo>
                  <a:lnTo>
                    <a:pt x="300" y="876"/>
                  </a:lnTo>
                  <a:lnTo>
                    <a:pt x="300" y="864"/>
                  </a:lnTo>
                  <a:lnTo>
                    <a:pt x="306" y="852"/>
                  </a:lnTo>
                  <a:lnTo>
                    <a:pt x="306" y="816"/>
                  </a:lnTo>
                  <a:lnTo>
                    <a:pt x="300" y="810"/>
                  </a:lnTo>
                  <a:lnTo>
                    <a:pt x="294" y="798"/>
                  </a:lnTo>
                  <a:lnTo>
                    <a:pt x="312" y="798"/>
                  </a:lnTo>
                  <a:lnTo>
                    <a:pt x="324" y="786"/>
                  </a:lnTo>
                  <a:lnTo>
                    <a:pt x="324" y="780"/>
                  </a:lnTo>
                  <a:lnTo>
                    <a:pt x="306" y="762"/>
                  </a:lnTo>
                  <a:lnTo>
                    <a:pt x="294" y="762"/>
                  </a:lnTo>
                  <a:lnTo>
                    <a:pt x="312" y="756"/>
                  </a:lnTo>
                  <a:lnTo>
                    <a:pt x="300" y="750"/>
                  </a:lnTo>
                  <a:lnTo>
                    <a:pt x="324" y="750"/>
                  </a:lnTo>
                  <a:lnTo>
                    <a:pt x="336" y="744"/>
                  </a:lnTo>
                  <a:lnTo>
                    <a:pt x="348" y="744"/>
                  </a:lnTo>
                  <a:lnTo>
                    <a:pt x="354" y="738"/>
                  </a:lnTo>
                  <a:lnTo>
                    <a:pt x="360" y="726"/>
                  </a:lnTo>
                  <a:lnTo>
                    <a:pt x="360" y="714"/>
                  </a:lnTo>
                  <a:lnTo>
                    <a:pt x="366" y="708"/>
                  </a:lnTo>
                  <a:lnTo>
                    <a:pt x="384" y="726"/>
                  </a:lnTo>
                  <a:lnTo>
                    <a:pt x="390" y="726"/>
                  </a:lnTo>
                  <a:lnTo>
                    <a:pt x="396" y="720"/>
                  </a:lnTo>
                  <a:lnTo>
                    <a:pt x="408" y="696"/>
                  </a:lnTo>
                  <a:lnTo>
                    <a:pt x="402" y="690"/>
                  </a:lnTo>
                  <a:lnTo>
                    <a:pt x="402" y="684"/>
                  </a:lnTo>
                  <a:lnTo>
                    <a:pt x="414" y="684"/>
                  </a:lnTo>
                  <a:lnTo>
                    <a:pt x="420" y="678"/>
                  </a:lnTo>
                  <a:lnTo>
                    <a:pt x="432" y="672"/>
                  </a:lnTo>
                  <a:lnTo>
                    <a:pt x="432" y="660"/>
                  </a:lnTo>
                  <a:lnTo>
                    <a:pt x="420" y="636"/>
                  </a:lnTo>
                  <a:lnTo>
                    <a:pt x="408" y="630"/>
                  </a:lnTo>
                  <a:lnTo>
                    <a:pt x="408" y="618"/>
                  </a:lnTo>
                  <a:lnTo>
                    <a:pt x="372" y="600"/>
                  </a:lnTo>
                  <a:lnTo>
                    <a:pt x="360" y="606"/>
                  </a:lnTo>
                  <a:lnTo>
                    <a:pt x="354" y="606"/>
                  </a:lnTo>
                  <a:lnTo>
                    <a:pt x="342" y="600"/>
                  </a:lnTo>
                  <a:lnTo>
                    <a:pt x="330" y="576"/>
                  </a:lnTo>
                  <a:lnTo>
                    <a:pt x="330" y="558"/>
                  </a:lnTo>
                  <a:lnTo>
                    <a:pt x="324" y="546"/>
                  </a:lnTo>
                  <a:lnTo>
                    <a:pt x="324" y="528"/>
                  </a:lnTo>
                  <a:lnTo>
                    <a:pt x="336" y="516"/>
                  </a:lnTo>
                  <a:lnTo>
                    <a:pt x="342" y="504"/>
                  </a:lnTo>
                  <a:lnTo>
                    <a:pt x="342" y="486"/>
                  </a:lnTo>
                  <a:lnTo>
                    <a:pt x="336" y="474"/>
                  </a:lnTo>
                  <a:lnTo>
                    <a:pt x="330" y="468"/>
                  </a:lnTo>
                  <a:lnTo>
                    <a:pt x="330" y="462"/>
                  </a:lnTo>
                  <a:lnTo>
                    <a:pt x="348" y="462"/>
                  </a:lnTo>
                  <a:lnTo>
                    <a:pt x="354" y="456"/>
                  </a:lnTo>
                  <a:lnTo>
                    <a:pt x="354" y="438"/>
                  </a:lnTo>
                  <a:lnTo>
                    <a:pt x="348" y="426"/>
                  </a:lnTo>
                  <a:lnTo>
                    <a:pt x="354" y="432"/>
                  </a:lnTo>
                  <a:lnTo>
                    <a:pt x="378" y="432"/>
                  </a:lnTo>
                  <a:lnTo>
                    <a:pt x="384" y="426"/>
                  </a:lnTo>
                  <a:lnTo>
                    <a:pt x="396" y="420"/>
                  </a:lnTo>
                  <a:lnTo>
                    <a:pt x="408" y="408"/>
                  </a:lnTo>
                  <a:lnTo>
                    <a:pt x="438" y="414"/>
                  </a:lnTo>
                  <a:lnTo>
                    <a:pt x="450" y="390"/>
                  </a:lnTo>
                  <a:lnTo>
                    <a:pt x="480" y="390"/>
                  </a:lnTo>
                  <a:lnTo>
                    <a:pt x="498" y="384"/>
                  </a:lnTo>
                  <a:lnTo>
                    <a:pt x="510" y="378"/>
                  </a:lnTo>
                  <a:lnTo>
                    <a:pt x="522" y="354"/>
                  </a:lnTo>
                  <a:lnTo>
                    <a:pt x="540" y="336"/>
                  </a:lnTo>
                  <a:lnTo>
                    <a:pt x="546" y="324"/>
                  </a:lnTo>
                  <a:lnTo>
                    <a:pt x="528" y="300"/>
                  </a:lnTo>
                  <a:lnTo>
                    <a:pt x="558" y="264"/>
                  </a:lnTo>
                  <a:lnTo>
                    <a:pt x="540" y="246"/>
                  </a:lnTo>
                  <a:lnTo>
                    <a:pt x="576" y="234"/>
                  </a:lnTo>
                  <a:lnTo>
                    <a:pt x="594" y="216"/>
                  </a:lnTo>
                  <a:lnTo>
                    <a:pt x="672" y="222"/>
                  </a:lnTo>
                  <a:lnTo>
                    <a:pt x="684" y="240"/>
                  </a:lnTo>
                  <a:lnTo>
                    <a:pt x="690" y="240"/>
                  </a:lnTo>
                  <a:lnTo>
                    <a:pt x="678" y="204"/>
                  </a:lnTo>
                  <a:close/>
                  <a:moveTo>
                    <a:pt x="390" y="828"/>
                  </a:moveTo>
                  <a:lnTo>
                    <a:pt x="390" y="840"/>
                  </a:lnTo>
                  <a:lnTo>
                    <a:pt x="396" y="852"/>
                  </a:lnTo>
                  <a:lnTo>
                    <a:pt x="396" y="864"/>
                  </a:lnTo>
                  <a:lnTo>
                    <a:pt x="402" y="870"/>
                  </a:lnTo>
                  <a:lnTo>
                    <a:pt x="402" y="876"/>
                  </a:lnTo>
                  <a:lnTo>
                    <a:pt x="414" y="852"/>
                  </a:lnTo>
                  <a:lnTo>
                    <a:pt x="426" y="852"/>
                  </a:lnTo>
                  <a:lnTo>
                    <a:pt x="432" y="846"/>
                  </a:lnTo>
                  <a:lnTo>
                    <a:pt x="438" y="834"/>
                  </a:lnTo>
                  <a:lnTo>
                    <a:pt x="438" y="822"/>
                  </a:lnTo>
                  <a:lnTo>
                    <a:pt x="432" y="816"/>
                  </a:lnTo>
                  <a:lnTo>
                    <a:pt x="450" y="798"/>
                  </a:lnTo>
                  <a:lnTo>
                    <a:pt x="444" y="798"/>
                  </a:lnTo>
                  <a:lnTo>
                    <a:pt x="438" y="804"/>
                  </a:lnTo>
                  <a:lnTo>
                    <a:pt x="420" y="804"/>
                  </a:lnTo>
                  <a:lnTo>
                    <a:pt x="408" y="810"/>
                  </a:lnTo>
                  <a:lnTo>
                    <a:pt x="390" y="828"/>
                  </a:lnTo>
                  <a:close/>
                  <a:moveTo>
                    <a:pt x="300" y="900"/>
                  </a:moveTo>
                  <a:lnTo>
                    <a:pt x="300" y="912"/>
                  </a:lnTo>
                  <a:lnTo>
                    <a:pt x="294" y="924"/>
                  </a:lnTo>
                  <a:lnTo>
                    <a:pt x="300" y="918"/>
                  </a:lnTo>
                  <a:lnTo>
                    <a:pt x="312" y="912"/>
                  </a:lnTo>
                  <a:lnTo>
                    <a:pt x="318" y="900"/>
                  </a:lnTo>
                  <a:lnTo>
                    <a:pt x="318" y="894"/>
                  </a:lnTo>
                  <a:lnTo>
                    <a:pt x="324" y="888"/>
                  </a:lnTo>
                  <a:lnTo>
                    <a:pt x="324" y="882"/>
                  </a:lnTo>
                  <a:lnTo>
                    <a:pt x="342" y="858"/>
                  </a:lnTo>
                  <a:lnTo>
                    <a:pt x="336" y="840"/>
                  </a:lnTo>
                  <a:lnTo>
                    <a:pt x="330" y="852"/>
                  </a:lnTo>
                  <a:lnTo>
                    <a:pt x="312" y="870"/>
                  </a:lnTo>
                  <a:lnTo>
                    <a:pt x="300" y="894"/>
                  </a:lnTo>
                  <a:lnTo>
                    <a:pt x="300" y="90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54" name="Swaziland" descr="© INSCALE GmbH, 05.05.2010&#10;http://www.presentationload.com/">
              <a:extLst>
                <a:ext uri="{FF2B5EF4-FFF2-40B4-BE49-F238E27FC236}">
                  <a16:creationId xmlns:a16="http://schemas.microsoft.com/office/drawing/2014/main" id="{B4A6B9A7-E123-3148-91C7-C52238057D52}"/>
                </a:ext>
              </a:extLst>
            </p:cNvPr>
            <p:cNvSpPr>
              <a:spLocks/>
            </p:cNvSpPr>
            <p:nvPr/>
          </p:nvSpPr>
          <p:spPr bwMode="gray">
            <a:xfrm>
              <a:off x="5977407" y="5026220"/>
              <a:ext cx="41564" cy="54353"/>
            </a:xfrm>
            <a:custGeom>
              <a:avLst/>
              <a:gdLst>
                <a:gd name="T0" fmla="*/ 2147483647 w 102"/>
                <a:gd name="T1" fmla="*/ 2147483647 h 132"/>
                <a:gd name="T2" fmla="*/ 2147483647 w 102"/>
                <a:gd name="T3" fmla="*/ 2147483647 h 132"/>
                <a:gd name="T4" fmla="*/ 2147483647 w 102"/>
                <a:gd name="T5" fmla="*/ 2147483647 h 132"/>
                <a:gd name="T6" fmla="*/ 2147483647 w 102"/>
                <a:gd name="T7" fmla="*/ 2147483647 h 132"/>
                <a:gd name="T8" fmla="*/ 2147483647 w 102"/>
                <a:gd name="T9" fmla="*/ 2147483647 h 132"/>
                <a:gd name="T10" fmla="*/ 2147483647 w 102"/>
                <a:gd name="T11" fmla="*/ 0 h 132"/>
                <a:gd name="T12" fmla="*/ 2147483647 w 102"/>
                <a:gd name="T13" fmla="*/ 0 h 132"/>
                <a:gd name="T14" fmla="*/ 2147483647 w 102"/>
                <a:gd name="T15" fmla="*/ 2147483647 h 132"/>
                <a:gd name="T16" fmla="*/ 2147483647 w 102"/>
                <a:gd name="T17" fmla="*/ 2147483647 h 132"/>
                <a:gd name="T18" fmla="*/ 2147483647 w 102"/>
                <a:gd name="T19" fmla="*/ 2147483647 h 132"/>
                <a:gd name="T20" fmla="*/ 2147483647 w 102"/>
                <a:gd name="T21" fmla="*/ 2147483647 h 132"/>
                <a:gd name="T22" fmla="*/ 0 w 102"/>
                <a:gd name="T23" fmla="*/ 2147483647 h 132"/>
                <a:gd name="T24" fmla="*/ 0 w 102"/>
                <a:gd name="T25" fmla="*/ 2147483647 h 132"/>
                <a:gd name="T26" fmla="*/ 2147483647 w 102"/>
                <a:gd name="T27" fmla="*/ 2147483647 h 132"/>
                <a:gd name="T28" fmla="*/ 2147483647 w 102"/>
                <a:gd name="T29" fmla="*/ 2147483647 h 132"/>
                <a:gd name="T30" fmla="*/ 2147483647 w 102"/>
                <a:gd name="T31" fmla="*/ 2147483647 h 132"/>
                <a:gd name="T32" fmla="*/ 2147483647 w 102"/>
                <a:gd name="T33" fmla="*/ 2147483647 h 132"/>
                <a:gd name="T34" fmla="*/ 2147483647 w 102"/>
                <a:gd name="T35" fmla="*/ 2147483647 h 132"/>
                <a:gd name="T36" fmla="*/ 2147483647 w 102"/>
                <a:gd name="T37" fmla="*/ 2147483647 h 132"/>
                <a:gd name="T38" fmla="*/ 2147483647 w 102"/>
                <a:gd name="T39" fmla="*/ 2147483647 h 132"/>
                <a:gd name="T40" fmla="*/ 2147483647 w 102"/>
                <a:gd name="T41" fmla="*/ 2147483647 h 132"/>
                <a:gd name="T42" fmla="*/ 2147483647 w 102"/>
                <a:gd name="T43" fmla="*/ 2147483647 h 132"/>
                <a:gd name="T44" fmla="*/ 2147483647 w 102"/>
                <a:gd name="T45" fmla="*/ 2147483647 h 132"/>
                <a:gd name="T46" fmla="*/ 2147483647 w 102"/>
                <a:gd name="T47" fmla="*/ 2147483647 h 132"/>
                <a:gd name="T48" fmla="*/ 2147483647 w 102"/>
                <a:gd name="T49" fmla="*/ 2147483647 h 13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2"/>
                <a:gd name="T76" fmla="*/ 0 h 132"/>
                <a:gd name="T77" fmla="*/ 102 w 102"/>
                <a:gd name="T78" fmla="*/ 132 h 13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2" h="132">
                  <a:moveTo>
                    <a:pt x="84" y="54"/>
                  </a:moveTo>
                  <a:lnTo>
                    <a:pt x="84" y="30"/>
                  </a:lnTo>
                  <a:lnTo>
                    <a:pt x="90" y="18"/>
                  </a:lnTo>
                  <a:lnTo>
                    <a:pt x="66" y="18"/>
                  </a:lnTo>
                  <a:lnTo>
                    <a:pt x="54" y="6"/>
                  </a:lnTo>
                  <a:lnTo>
                    <a:pt x="42" y="0"/>
                  </a:lnTo>
                  <a:lnTo>
                    <a:pt x="36" y="0"/>
                  </a:lnTo>
                  <a:lnTo>
                    <a:pt x="24" y="12"/>
                  </a:lnTo>
                  <a:lnTo>
                    <a:pt x="18" y="24"/>
                  </a:lnTo>
                  <a:lnTo>
                    <a:pt x="18" y="36"/>
                  </a:lnTo>
                  <a:lnTo>
                    <a:pt x="6" y="48"/>
                  </a:lnTo>
                  <a:lnTo>
                    <a:pt x="0" y="60"/>
                  </a:lnTo>
                  <a:lnTo>
                    <a:pt x="0" y="84"/>
                  </a:lnTo>
                  <a:lnTo>
                    <a:pt x="12" y="108"/>
                  </a:lnTo>
                  <a:lnTo>
                    <a:pt x="24" y="114"/>
                  </a:lnTo>
                  <a:lnTo>
                    <a:pt x="36" y="126"/>
                  </a:lnTo>
                  <a:lnTo>
                    <a:pt x="54" y="126"/>
                  </a:lnTo>
                  <a:lnTo>
                    <a:pt x="66" y="132"/>
                  </a:lnTo>
                  <a:lnTo>
                    <a:pt x="78" y="132"/>
                  </a:lnTo>
                  <a:lnTo>
                    <a:pt x="90" y="90"/>
                  </a:lnTo>
                  <a:lnTo>
                    <a:pt x="96" y="90"/>
                  </a:lnTo>
                  <a:lnTo>
                    <a:pt x="102" y="84"/>
                  </a:lnTo>
                  <a:lnTo>
                    <a:pt x="96" y="60"/>
                  </a:lnTo>
                  <a:lnTo>
                    <a:pt x="90" y="60"/>
                  </a:lnTo>
                  <a:lnTo>
                    <a:pt x="84" y="5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55" name="Suriname" descr="© INSCALE GmbH, 05.05.2010&#10;http://www.presentationload.com/">
              <a:extLst>
                <a:ext uri="{FF2B5EF4-FFF2-40B4-BE49-F238E27FC236}">
                  <a16:creationId xmlns:a16="http://schemas.microsoft.com/office/drawing/2014/main" id="{223B2ED2-78C7-0C46-9601-7BE1C1A78FB0}"/>
                </a:ext>
              </a:extLst>
            </p:cNvPr>
            <p:cNvSpPr>
              <a:spLocks/>
            </p:cNvSpPr>
            <p:nvPr/>
          </p:nvSpPr>
          <p:spPr bwMode="gray">
            <a:xfrm>
              <a:off x="3408402" y="3982311"/>
              <a:ext cx="119898" cy="137483"/>
            </a:xfrm>
            <a:custGeom>
              <a:avLst/>
              <a:gdLst>
                <a:gd name="T0" fmla="*/ 2147483647 w 294"/>
                <a:gd name="T1" fmla="*/ 2147483647 h 336"/>
                <a:gd name="T2" fmla="*/ 2147483647 w 294"/>
                <a:gd name="T3" fmla="*/ 2147483647 h 336"/>
                <a:gd name="T4" fmla="*/ 2147483647 w 294"/>
                <a:gd name="T5" fmla="*/ 2147483647 h 336"/>
                <a:gd name="T6" fmla="*/ 0 w 294"/>
                <a:gd name="T7" fmla="*/ 2147483647 h 336"/>
                <a:gd name="T8" fmla="*/ 2147483647 w 294"/>
                <a:gd name="T9" fmla="*/ 2147483647 h 336"/>
                <a:gd name="T10" fmla="*/ 2147483647 w 294"/>
                <a:gd name="T11" fmla="*/ 2147483647 h 336"/>
                <a:gd name="T12" fmla="*/ 2147483647 w 294"/>
                <a:gd name="T13" fmla="*/ 2147483647 h 336"/>
                <a:gd name="T14" fmla="*/ 2147483647 w 294"/>
                <a:gd name="T15" fmla="*/ 2147483647 h 336"/>
                <a:gd name="T16" fmla="*/ 2147483647 w 294"/>
                <a:gd name="T17" fmla="*/ 2147483647 h 336"/>
                <a:gd name="T18" fmla="*/ 2147483647 w 294"/>
                <a:gd name="T19" fmla="*/ 2147483647 h 336"/>
                <a:gd name="T20" fmla="*/ 2147483647 w 294"/>
                <a:gd name="T21" fmla="*/ 2147483647 h 336"/>
                <a:gd name="T22" fmla="*/ 2147483647 w 294"/>
                <a:gd name="T23" fmla="*/ 2147483647 h 336"/>
                <a:gd name="T24" fmla="*/ 2147483647 w 294"/>
                <a:gd name="T25" fmla="*/ 2147483647 h 336"/>
                <a:gd name="T26" fmla="*/ 2147483647 w 294"/>
                <a:gd name="T27" fmla="*/ 2147483647 h 336"/>
                <a:gd name="T28" fmla="*/ 2147483647 w 294"/>
                <a:gd name="T29" fmla="*/ 2147483647 h 336"/>
                <a:gd name="T30" fmla="*/ 2147483647 w 294"/>
                <a:gd name="T31" fmla="*/ 2147483647 h 336"/>
                <a:gd name="T32" fmla="*/ 2147483647 w 294"/>
                <a:gd name="T33" fmla="*/ 2147483647 h 336"/>
                <a:gd name="T34" fmla="*/ 2147483647 w 294"/>
                <a:gd name="T35" fmla="*/ 2147483647 h 336"/>
                <a:gd name="T36" fmla="*/ 2147483647 w 294"/>
                <a:gd name="T37" fmla="*/ 2147483647 h 336"/>
                <a:gd name="T38" fmla="*/ 2147483647 w 294"/>
                <a:gd name="T39" fmla="*/ 2147483647 h 336"/>
                <a:gd name="T40" fmla="*/ 2147483647 w 294"/>
                <a:gd name="T41" fmla="*/ 2147483647 h 336"/>
                <a:gd name="T42" fmla="*/ 2147483647 w 294"/>
                <a:gd name="T43" fmla="*/ 2147483647 h 336"/>
                <a:gd name="T44" fmla="*/ 2147483647 w 294"/>
                <a:gd name="T45" fmla="*/ 2147483647 h 336"/>
                <a:gd name="T46" fmla="*/ 2147483647 w 294"/>
                <a:gd name="T47" fmla="*/ 2147483647 h 336"/>
                <a:gd name="T48" fmla="*/ 2147483647 w 294"/>
                <a:gd name="T49" fmla="*/ 2147483647 h 336"/>
                <a:gd name="T50" fmla="*/ 2147483647 w 294"/>
                <a:gd name="T51" fmla="*/ 2147483647 h 336"/>
                <a:gd name="T52" fmla="*/ 2147483647 w 294"/>
                <a:gd name="T53" fmla="*/ 2147483647 h 336"/>
                <a:gd name="T54" fmla="*/ 2147483647 w 294"/>
                <a:gd name="T55" fmla="*/ 2147483647 h 336"/>
                <a:gd name="T56" fmla="*/ 2147483647 w 294"/>
                <a:gd name="T57" fmla="*/ 2147483647 h 336"/>
                <a:gd name="T58" fmla="*/ 2147483647 w 294"/>
                <a:gd name="T59" fmla="*/ 2147483647 h 336"/>
                <a:gd name="T60" fmla="*/ 2147483647 w 294"/>
                <a:gd name="T61" fmla="*/ 2147483647 h 336"/>
                <a:gd name="T62" fmla="*/ 2147483647 w 294"/>
                <a:gd name="T63" fmla="*/ 2147483647 h 336"/>
                <a:gd name="T64" fmla="*/ 2147483647 w 294"/>
                <a:gd name="T65" fmla="*/ 2147483647 h 336"/>
                <a:gd name="T66" fmla="*/ 2147483647 w 294"/>
                <a:gd name="T67" fmla="*/ 2147483647 h 336"/>
                <a:gd name="T68" fmla="*/ 2147483647 w 294"/>
                <a:gd name="T69" fmla="*/ 2147483647 h 336"/>
                <a:gd name="T70" fmla="*/ 2147483647 w 294"/>
                <a:gd name="T71" fmla="*/ 0 h 336"/>
                <a:gd name="T72" fmla="*/ 2147483647 w 294"/>
                <a:gd name="T73" fmla="*/ 2147483647 h 336"/>
                <a:gd name="T74" fmla="*/ 2147483647 w 294"/>
                <a:gd name="T75" fmla="*/ 2147483647 h 336"/>
                <a:gd name="T76" fmla="*/ 2147483647 w 294"/>
                <a:gd name="T77" fmla="*/ 2147483647 h 336"/>
                <a:gd name="T78" fmla="*/ 2147483647 w 294"/>
                <a:gd name="T79" fmla="*/ 2147483647 h 336"/>
                <a:gd name="T80" fmla="*/ 2147483647 w 294"/>
                <a:gd name="T81" fmla="*/ 2147483647 h 336"/>
                <a:gd name="T82" fmla="*/ 2147483647 w 294"/>
                <a:gd name="T83" fmla="*/ 2147483647 h 3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94"/>
                <a:gd name="T127" fmla="*/ 0 h 336"/>
                <a:gd name="T128" fmla="*/ 294 w 294"/>
                <a:gd name="T129" fmla="*/ 336 h 3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94" h="336">
                  <a:moveTo>
                    <a:pt x="60" y="78"/>
                  </a:moveTo>
                  <a:lnTo>
                    <a:pt x="30" y="78"/>
                  </a:lnTo>
                  <a:lnTo>
                    <a:pt x="18" y="84"/>
                  </a:lnTo>
                  <a:lnTo>
                    <a:pt x="12" y="90"/>
                  </a:lnTo>
                  <a:lnTo>
                    <a:pt x="12" y="132"/>
                  </a:lnTo>
                  <a:lnTo>
                    <a:pt x="6" y="138"/>
                  </a:lnTo>
                  <a:lnTo>
                    <a:pt x="0" y="150"/>
                  </a:lnTo>
                  <a:lnTo>
                    <a:pt x="0" y="162"/>
                  </a:lnTo>
                  <a:lnTo>
                    <a:pt x="6" y="168"/>
                  </a:lnTo>
                  <a:lnTo>
                    <a:pt x="6" y="174"/>
                  </a:lnTo>
                  <a:lnTo>
                    <a:pt x="12" y="174"/>
                  </a:lnTo>
                  <a:lnTo>
                    <a:pt x="12" y="186"/>
                  </a:lnTo>
                  <a:lnTo>
                    <a:pt x="18" y="198"/>
                  </a:lnTo>
                  <a:lnTo>
                    <a:pt x="24" y="204"/>
                  </a:lnTo>
                  <a:lnTo>
                    <a:pt x="30" y="216"/>
                  </a:lnTo>
                  <a:lnTo>
                    <a:pt x="42" y="216"/>
                  </a:lnTo>
                  <a:lnTo>
                    <a:pt x="42" y="210"/>
                  </a:lnTo>
                  <a:lnTo>
                    <a:pt x="54" y="198"/>
                  </a:lnTo>
                  <a:lnTo>
                    <a:pt x="54" y="216"/>
                  </a:lnTo>
                  <a:lnTo>
                    <a:pt x="48" y="222"/>
                  </a:lnTo>
                  <a:lnTo>
                    <a:pt x="48" y="246"/>
                  </a:lnTo>
                  <a:lnTo>
                    <a:pt x="54" y="258"/>
                  </a:lnTo>
                  <a:lnTo>
                    <a:pt x="72" y="276"/>
                  </a:lnTo>
                  <a:lnTo>
                    <a:pt x="78" y="294"/>
                  </a:lnTo>
                  <a:lnTo>
                    <a:pt x="84" y="306"/>
                  </a:lnTo>
                  <a:lnTo>
                    <a:pt x="90" y="312"/>
                  </a:lnTo>
                  <a:lnTo>
                    <a:pt x="90" y="318"/>
                  </a:lnTo>
                  <a:lnTo>
                    <a:pt x="102" y="324"/>
                  </a:lnTo>
                  <a:lnTo>
                    <a:pt x="108" y="324"/>
                  </a:lnTo>
                  <a:lnTo>
                    <a:pt x="132" y="336"/>
                  </a:lnTo>
                  <a:lnTo>
                    <a:pt x="150" y="336"/>
                  </a:lnTo>
                  <a:lnTo>
                    <a:pt x="156" y="330"/>
                  </a:lnTo>
                  <a:lnTo>
                    <a:pt x="150" y="324"/>
                  </a:lnTo>
                  <a:lnTo>
                    <a:pt x="150" y="318"/>
                  </a:lnTo>
                  <a:lnTo>
                    <a:pt x="138" y="306"/>
                  </a:lnTo>
                  <a:lnTo>
                    <a:pt x="138" y="282"/>
                  </a:lnTo>
                  <a:lnTo>
                    <a:pt x="150" y="276"/>
                  </a:lnTo>
                  <a:lnTo>
                    <a:pt x="156" y="276"/>
                  </a:lnTo>
                  <a:lnTo>
                    <a:pt x="156" y="288"/>
                  </a:lnTo>
                  <a:lnTo>
                    <a:pt x="180" y="288"/>
                  </a:lnTo>
                  <a:lnTo>
                    <a:pt x="192" y="282"/>
                  </a:lnTo>
                  <a:lnTo>
                    <a:pt x="198" y="276"/>
                  </a:lnTo>
                  <a:lnTo>
                    <a:pt x="210" y="270"/>
                  </a:lnTo>
                  <a:lnTo>
                    <a:pt x="216" y="270"/>
                  </a:lnTo>
                  <a:lnTo>
                    <a:pt x="222" y="282"/>
                  </a:lnTo>
                  <a:lnTo>
                    <a:pt x="228" y="288"/>
                  </a:lnTo>
                  <a:lnTo>
                    <a:pt x="246" y="294"/>
                  </a:lnTo>
                  <a:lnTo>
                    <a:pt x="252" y="282"/>
                  </a:lnTo>
                  <a:lnTo>
                    <a:pt x="258" y="276"/>
                  </a:lnTo>
                  <a:lnTo>
                    <a:pt x="258" y="264"/>
                  </a:lnTo>
                  <a:lnTo>
                    <a:pt x="264" y="264"/>
                  </a:lnTo>
                  <a:lnTo>
                    <a:pt x="276" y="258"/>
                  </a:lnTo>
                  <a:lnTo>
                    <a:pt x="270" y="222"/>
                  </a:lnTo>
                  <a:lnTo>
                    <a:pt x="288" y="204"/>
                  </a:lnTo>
                  <a:lnTo>
                    <a:pt x="288" y="198"/>
                  </a:lnTo>
                  <a:lnTo>
                    <a:pt x="282" y="186"/>
                  </a:lnTo>
                  <a:lnTo>
                    <a:pt x="264" y="168"/>
                  </a:lnTo>
                  <a:lnTo>
                    <a:pt x="258" y="156"/>
                  </a:lnTo>
                  <a:lnTo>
                    <a:pt x="258" y="144"/>
                  </a:lnTo>
                  <a:lnTo>
                    <a:pt x="252" y="126"/>
                  </a:lnTo>
                  <a:lnTo>
                    <a:pt x="252" y="96"/>
                  </a:lnTo>
                  <a:lnTo>
                    <a:pt x="258" y="78"/>
                  </a:lnTo>
                  <a:lnTo>
                    <a:pt x="264" y="66"/>
                  </a:lnTo>
                  <a:lnTo>
                    <a:pt x="276" y="60"/>
                  </a:lnTo>
                  <a:lnTo>
                    <a:pt x="282" y="54"/>
                  </a:lnTo>
                  <a:lnTo>
                    <a:pt x="288" y="54"/>
                  </a:lnTo>
                  <a:lnTo>
                    <a:pt x="288" y="30"/>
                  </a:lnTo>
                  <a:lnTo>
                    <a:pt x="294" y="12"/>
                  </a:lnTo>
                  <a:lnTo>
                    <a:pt x="288" y="12"/>
                  </a:lnTo>
                  <a:lnTo>
                    <a:pt x="282" y="6"/>
                  </a:lnTo>
                  <a:lnTo>
                    <a:pt x="270" y="6"/>
                  </a:lnTo>
                  <a:lnTo>
                    <a:pt x="252" y="0"/>
                  </a:lnTo>
                  <a:lnTo>
                    <a:pt x="210" y="0"/>
                  </a:lnTo>
                  <a:lnTo>
                    <a:pt x="204" y="12"/>
                  </a:lnTo>
                  <a:lnTo>
                    <a:pt x="156" y="6"/>
                  </a:lnTo>
                  <a:lnTo>
                    <a:pt x="156" y="18"/>
                  </a:lnTo>
                  <a:lnTo>
                    <a:pt x="96" y="0"/>
                  </a:lnTo>
                  <a:lnTo>
                    <a:pt x="72" y="6"/>
                  </a:lnTo>
                  <a:lnTo>
                    <a:pt x="66" y="18"/>
                  </a:lnTo>
                  <a:lnTo>
                    <a:pt x="60" y="24"/>
                  </a:lnTo>
                  <a:lnTo>
                    <a:pt x="54" y="36"/>
                  </a:lnTo>
                  <a:lnTo>
                    <a:pt x="54" y="48"/>
                  </a:lnTo>
                  <a:lnTo>
                    <a:pt x="66" y="60"/>
                  </a:lnTo>
                  <a:lnTo>
                    <a:pt x="66" y="72"/>
                  </a:lnTo>
                  <a:lnTo>
                    <a:pt x="60" y="7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57" name="Sri Lanka" descr="© INSCALE GmbH, 05.05.2010&#10;http://www.presentationload.com/">
              <a:extLst>
                <a:ext uri="{FF2B5EF4-FFF2-40B4-BE49-F238E27FC236}">
                  <a16:creationId xmlns:a16="http://schemas.microsoft.com/office/drawing/2014/main" id="{370267AA-C3CD-DC49-ACB3-53345EFEA8BE}"/>
                </a:ext>
              </a:extLst>
            </p:cNvPr>
            <p:cNvSpPr>
              <a:spLocks/>
            </p:cNvSpPr>
            <p:nvPr/>
          </p:nvSpPr>
          <p:spPr bwMode="gray">
            <a:xfrm>
              <a:off x="7409785" y="3862412"/>
              <a:ext cx="70339" cy="124693"/>
            </a:xfrm>
            <a:custGeom>
              <a:avLst/>
              <a:gdLst>
                <a:gd name="T0" fmla="*/ 2147483647 w 174"/>
                <a:gd name="T1" fmla="*/ 2147483647 h 306"/>
                <a:gd name="T2" fmla="*/ 2147483647 w 174"/>
                <a:gd name="T3" fmla="*/ 0 h 306"/>
                <a:gd name="T4" fmla="*/ 2147483647 w 174"/>
                <a:gd name="T5" fmla="*/ 0 h 306"/>
                <a:gd name="T6" fmla="*/ 2147483647 w 174"/>
                <a:gd name="T7" fmla="*/ 2147483647 h 306"/>
                <a:gd name="T8" fmla="*/ 2147483647 w 174"/>
                <a:gd name="T9" fmla="*/ 2147483647 h 306"/>
                <a:gd name="T10" fmla="*/ 2147483647 w 174"/>
                <a:gd name="T11" fmla="*/ 2147483647 h 306"/>
                <a:gd name="T12" fmla="*/ 2147483647 w 174"/>
                <a:gd name="T13" fmla="*/ 2147483647 h 306"/>
                <a:gd name="T14" fmla="*/ 2147483647 w 174"/>
                <a:gd name="T15" fmla="*/ 2147483647 h 306"/>
                <a:gd name="T16" fmla="*/ 2147483647 w 174"/>
                <a:gd name="T17" fmla="*/ 2147483647 h 306"/>
                <a:gd name="T18" fmla="*/ 2147483647 w 174"/>
                <a:gd name="T19" fmla="*/ 2147483647 h 306"/>
                <a:gd name="T20" fmla="*/ 2147483647 w 174"/>
                <a:gd name="T21" fmla="*/ 2147483647 h 306"/>
                <a:gd name="T22" fmla="*/ 2147483647 w 174"/>
                <a:gd name="T23" fmla="*/ 2147483647 h 306"/>
                <a:gd name="T24" fmla="*/ 2147483647 w 174"/>
                <a:gd name="T25" fmla="*/ 2147483647 h 306"/>
                <a:gd name="T26" fmla="*/ 2147483647 w 174"/>
                <a:gd name="T27" fmla="*/ 2147483647 h 306"/>
                <a:gd name="T28" fmla="*/ 2147483647 w 174"/>
                <a:gd name="T29" fmla="*/ 2147483647 h 306"/>
                <a:gd name="T30" fmla="*/ 2147483647 w 174"/>
                <a:gd name="T31" fmla="*/ 2147483647 h 306"/>
                <a:gd name="T32" fmla="*/ 2147483647 w 174"/>
                <a:gd name="T33" fmla="*/ 2147483647 h 306"/>
                <a:gd name="T34" fmla="*/ 2147483647 w 174"/>
                <a:gd name="T35" fmla="*/ 2147483647 h 306"/>
                <a:gd name="T36" fmla="*/ 2147483647 w 174"/>
                <a:gd name="T37" fmla="*/ 2147483647 h 306"/>
                <a:gd name="T38" fmla="*/ 2147483647 w 174"/>
                <a:gd name="T39" fmla="*/ 2147483647 h 306"/>
                <a:gd name="T40" fmla="*/ 0 w 174"/>
                <a:gd name="T41" fmla="*/ 2147483647 h 306"/>
                <a:gd name="T42" fmla="*/ 0 w 174"/>
                <a:gd name="T43" fmla="*/ 2147483647 h 306"/>
                <a:gd name="T44" fmla="*/ 2147483647 w 174"/>
                <a:gd name="T45" fmla="*/ 2147483647 h 306"/>
                <a:gd name="T46" fmla="*/ 2147483647 w 174"/>
                <a:gd name="T47" fmla="*/ 2147483647 h 306"/>
                <a:gd name="T48" fmla="*/ 2147483647 w 174"/>
                <a:gd name="T49" fmla="*/ 2147483647 h 306"/>
                <a:gd name="T50" fmla="*/ 2147483647 w 174"/>
                <a:gd name="T51" fmla="*/ 2147483647 h 306"/>
                <a:gd name="T52" fmla="*/ 2147483647 w 174"/>
                <a:gd name="T53" fmla="*/ 2147483647 h 306"/>
                <a:gd name="T54" fmla="*/ 0 w 174"/>
                <a:gd name="T55" fmla="*/ 2147483647 h 306"/>
                <a:gd name="T56" fmla="*/ 2147483647 w 174"/>
                <a:gd name="T57" fmla="*/ 2147483647 h 306"/>
                <a:gd name="T58" fmla="*/ 2147483647 w 174"/>
                <a:gd name="T59" fmla="*/ 2147483647 h 30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74"/>
                <a:gd name="T91" fmla="*/ 0 h 306"/>
                <a:gd name="T92" fmla="*/ 174 w 174"/>
                <a:gd name="T93" fmla="*/ 306 h 30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74" h="306">
                  <a:moveTo>
                    <a:pt x="24" y="6"/>
                  </a:moveTo>
                  <a:lnTo>
                    <a:pt x="36" y="0"/>
                  </a:lnTo>
                  <a:lnTo>
                    <a:pt x="48" y="0"/>
                  </a:lnTo>
                  <a:lnTo>
                    <a:pt x="66" y="6"/>
                  </a:lnTo>
                  <a:lnTo>
                    <a:pt x="78" y="12"/>
                  </a:lnTo>
                  <a:lnTo>
                    <a:pt x="114" y="66"/>
                  </a:lnTo>
                  <a:lnTo>
                    <a:pt x="132" y="84"/>
                  </a:lnTo>
                  <a:lnTo>
                    <a:pt x="126" y="120"/>
                  </a:lnTo>
                  <a:lnTo>
                    <a:pt x="150" y="114"/>
                  </a:lnTo>
                  <a:lnTo>
                    <a:pt x="156" y="168"/>
                  </a:lnTo>
                  <a:lnTo>
                    <a:pt x="162" y="174"/>
                  </a:lnTo>
                  <a:lnTo>
                    <a:pt x="168" y="198"/>
                  </a:lnTo>
                  <a:lnTo>
                    <a:pt x="174" y="228"/>
                  </a:lnTo>
                  <a:lnTo>
                    <a:pt x="174" y="258"/>
                  </a:lnTo>
                  <a:lnTo>
                    <a:pt x="156" y="276"/>
                  </a:lnTo>
                  <a:lnTo>
                    <a:pt x="120" y="294"/>
                  </a:lnTo>
                  <a:lnTo>
                    <a:pt x="84" y="306"/>
                  </a:lnTo>
                  <a:lnTo>
                    <a:pt x="48" y="306"/>
                  </a:lnTo>
                  <a:lnTo>
                    <a:pt x="24" y="282"/>
                  </a:lnTo>
                  <a:lnTo>
                    <a:pt x="12" y="240"/>
                  </a:lnTo>
                  <a:lnTo>
                    <a:pt x="0" y="192"/>
                  </a:lnTo>
                  <a:lnTo>
                    <a:pt x="0" y="156"/>
                  </a:lnTo>
                  <a:lnTo>
                    <a:pt x="12" y="138"/>
                  </a:lnTo>
                  <a:lnTo>
                    <a:pt x="18" y="132"/>
                  </a:lnTo>
                  <a:lnTo>
                    <a:pt x="24" y="120"/>
                  </a:lnTo>
                  <a:lnTo>
                    <a:pt x="30" y="102"/>
                  </a:lnTo>
                  <a:lnTo>
                    <a:pt x="30" y="78"/>
                  </a:lnTo>
                  <a:lnTo>
                    <a:pt x="0" y="36"/>
                  </a:lnTo>
                  <a:lnTo>
                    <a:pt x="24" y="36"/>
                  </a:lnTo>
                  <a:lnTo>
                    <a:pt x="24" y="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58" name="Spain" descr="© INSCALE GmbH, 05.05.2010&#10;http://www.presentationload.com/">
              <a:extLst>
                <a:ext uri="{FF2B5EF4-FFF2-40B4-BE49-F238E27FC236}">
                  <a16:creationId xmlns:a16="http://schemas.microsoft.com/office/drawing/2014/main" id="{C0B04E45-99C3-794D-9895-EC9B07A92BF2}"/>
                </a:ext>
              </a:extLst>
            </p:cNvPr>
            <p:cNvSpPr>
              <a:spLocks noEditPoints="1"/>
            </p:cNvSpPr>
            <p:nvPr/>
          </p:nvSpPr>
          <p:spPr bwMode="gray">
            <a:xfrm>
              <a:off x="4877546" y="2738574"/>
              <a:ext cx="358094" cy="252584"/>
            </a:xfrm>
            <a:custGeom>
              <a:avLst/>
              <a:gdLst>
                <a:gd name="T0" fmla="*/ 2147483647 w 876"/>
                <a:gd name="T1" fmla="*/ 2147483647 h 618"/>
                <a:gd name="T2" fmla="*/ 2147483647 w 876"/>
                <a:gd name="T3" fmla="*/ 2147483647 h 618"/>
                <a:gd name="T4" fmla="*/ 2147483647 w 876"/>
                <a:gd name="T5" fmla="*/ 2147483647 h 618"/>
                <a:gd name="T6" fmla="*/ 2147483647 w 876"/>
                <a:gd name="T7" fmla="*/ 2147483647 h 618"/>
                <a:gd name="T8" fmla="*/ 2147483647 w 876"/>
                <a:gd name="T9" fmla="*/ 2147483647 h 618"/>
                <a:gd name="T10" fmla="*/ 2147483647 w 876"/>
                <a:gd name="T11" fmla="*/ 2147483647 h 618"/>
                <a:gd name="T12" fmla="*/ 2147483647 w 876"/>
                <a:gd name="T13" fmla="*/ 2147483647 h 618"/>
                <a:gd name="T14" fmla="*/ 2147483647 w 876"/>
                <a:gd name="T15" fmla="*/ 2147483647 h 618"/>
                <a:gd name="T16" fmla="*/ 2147483647 w 876"/>
                <a:gd name="T17" fmla="*/ 2147483647 h 618"/>
                <a:gd name="T18" fmla="*/ 2147483647 w 876"/>
                <a:gd name="T19" fmla="*/ 2147483647 h 618"/>
                <a:gd name="T20" fmla="*/ 2147483647 w 876"/>
                <a:gd name="T21" fmla="*/ 2147483647 h 618"/>
                <a:gd name="T22" fmla="*/ 2147483647 w 876"/>
                <a:gd name="T23" fmla="*/ 2147483647 h 618"/>
                <a:gd name="T24" fmla="*/ 2147483647 w 876"/>
                <a:gd name="T25" fmla="*/ 2147483647 h 618"/>
                <a:gd name="T26" fmla="*/ 2147483647 w 876"/>
                <a:gd name="T27" fmla="*/ 2147483647 h 618"/>
                <a:gd name="T28" fmla="*/ 2147483647 w 876"/>
                <a:gd name="T29" fmla="*/ 2147483647 h 618"/>
                <a:gd name="T30" fmla="*/ 2147483647 w 876"/>
                <a:gd name="T31" fmla="*/ 2147483647 h 618"/>
                <a:gd name="T32" fmla="*/ 2147483647 w 876"/>
                <a:gd name="T33" fmla="*/ 2147483647 h 618"/>
                <a:gd name="T34" fmla="*/ 2147483647 w 876"/>
                <a:gd name="T35" fmla="*/ 2147483647 h 618"/>
                <a:gd name="T36" fmla="*/ 2147483647 w 876"/>
                <a:gd name="T37" fmla="*/ 2147483647 h 618"/>
                <a:gd name="T38" fmla="*/ 2147483647 w 876"/>
                <a:gd name="T39" fmla="*/ 2147483647 h 618"/>
                <a:gd name="T40" fmla="*/ 2147483647 w 876"/>
                <a:gd name="T41" fmla="*/ 0 h 618"/>
                <a:gd name="T42" fmla="*/ 2147483647 w 876"/>
                <a:gd name="T43" fmla="*/ 2147483647 h 618"/>
                <a:gd name="T44" fmla="*/ 0 w 876"/>
                <a:gd name="T45" fmla="*/ 2147483647 h 618"/>
                <a:gd name="T46" fmla="*/ 2147483647 w 876"/>
                <a:gd name="T47" fmla="*/ 2147483647 h 618"/>
                <a:gd name="T48" fmla="*/ 2147483647 w 876"/>
                <a:gd name="T49" fmla="*/ 2147483647 h 618"/>
                <a:gd name="T50" fmla="*/ 2147483647 w 876"/>
                <a:gd name="T51" fmla="*/ 2147483647 h 618"/>
                <a:gd name="T52" fmla="*/ 2147483647 w 876"/>
                <a:gd name="T53" fmla="*/ 2147483647 h 618"/>
                <a:gd name="T54" fmla="*/ 2147483647 w 876"/>
                <a:gd name="T55" fmla="*/ 2147483647 h 618"/>
                <a:gd name="T56" fmla="*/ 2147483647 w 876"/>
                <a:gd name="T57" fmla="*/ 2147483647 h 618"/>
                <a:gd name="T58" fmla="*/ 2147483647 w 876"/>
                <a:gd name="T59" fmla="*/ 2147483647 h 618"/>
                <a:gd name="T60" fmla="*/ 2147483647 w 876"/>
                <a:gd name="T61" fmla="*/ 2147483647 h 618"/>
                <a:gd name="T62" fmla="*/ 2147483647 w 876"/>
                <a:gd name="T63" fmla="*/ 2147483647 h 618"/>
                <a:gd name="T64" fmla="*/ 2147483647 w 876"/>
                <a:gd name="T65" fmla="*/ 2147483647 h 618"/>
                <a:gd name="T66" fmla="*/ 2147483647 w 876"/>
                <a:gd name="T67" fmla="*/ 2147483647 h 618"/>
                <a:gd name="T68" fmla="*/ 2147483647 w 876"/>
                <a:gd name="T69" fmla="*/ 2147483647 h 618"/>
                <a:gd name="T70" fmla="*/ 2147483647 w 876"/>
                <a:gd name="T71" fmla="*/ 2147483647 h 618"/>
                <a:gd name="T72" fmla="*/ 2147483647 w 876"/>
                <a:gd name="T73" fmla="*/ 2147483647 h 618"/>
                <a:gd name="T74" fmla="*/ 2147483647 w 876"/>
                <a:gd name="T75" fmla="*/ 2147483647 h 618"/>
                <a:gd name="T76" fmla="*/ 2147483647 w 876"/>
                <a:gd name="T77" fmla="*/ 2147483647 h 618"/>
                <a:gd name="T78" fmla="*/ 2147483647 w 876"/>
                <a:gd name="T79" fmla="*/ 2147483647 h 618"/>
                <a:gd name="T80" fmla="*/ 2147483647 w 876"/>
                <a:gd name="T81" fmla="*/ 2147483647 h 618"/>
                <a:gd name="T82" fmla="*/ 2147483647 w 876"/>
                <a:gd name="T83" fmla="*/ 2147483647 h 618"/>
                <a:gd name="T84" fmla="*/ 2147483647 w 876"/>
                <a:gd name="T85" fmla="*/ 2147483647 h 618"/>
                <a:gd name="T86" fmla="*/ 2147483647 w 876"/>
                <a:gd name="T87" fmla="*/ 2147483647 h 618"/>
                <a:gd name="T88" fmla="*/ 2147483647 w 876"/>
                <a:gd name="T89" fmla="*/ 2147483647 h 618"/>
                <a:gd name="T90" fmla="*/ 2147483647 w 876"/>
                <a:gd name="T91" fmla="*/ 2147483647 h 618"/>
                <a:gd name="T92" fmla="*/ 2147483647 w 876"/>
                <a:gd name="T93" fmla="*/ 2147483647 h 618"/>
                <a:gd name="T94" fmla="*/ 2147483647 w 876"/>
                <a:gd name="T95" fmla="*/ 2147483647 h 618"/>
                <a:gd name="T96" fmla="*/ 2147483647 w 876"/>
                <a:gd name="T97" fmla="*/ 2147483647 h 618"/>
                <a:gd name="T98" fmla="*/ 2147483647 w 876"/>
                <a:gd name="T99" fmla="*/ 2147483647 h 618"/>
                <a:gd name="T100" fmla="*/ 2147483647 w 876"/>
                <a:gd name="T101" fmla="*/ 2147483647 h 618"/>
                <a:gd name="T102" fmla="*/ 2147483647 w 876"/>
                <a:gd name="T103" fmla="*/ 2147483647 h 618"/>
                <a:gd name="T104" fmla="*/ 2147483647 w 876"/>
                <a:gd name="T105" fmla="*/ 2147483647 h 618"/>
                <a:gd name="T106" fmla="*/ 2147483647 w 876"/>
                <a:gd name="T107" fmla="*/ 2147483647 h 618"/>
                <a:gd name="T108" fmla="*/ 2147483647 w 876"/>
                <a:gd name="T109" fmla="*/ 2147483647 h 6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76"/>
                <a:gd name="T166" fmla="*/ 0 h 618"/>
                <a:gd name="T167" fmla="*/ 876 w 876"/>
                <a:gd name="T168" fmla="*/ 618 h 6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76" h="618">
                  <a:moveTo>
                    <a:pt x="804" y="318"/>
                  </a:moveTo>
                  <a:lnTo>
                    <a:pt x="798" y="312"/>
                  </a:lnTo>
                  <a:lnTo>
                    <a:pt x="798" y="306"/>
                  </a:lnTo>
                  <a:lnTo>
                    <a:pt x="786" y="306"/>
                  </a:lnTo>
                  <a:lnTo>
                    <a:pt x="762" y="318"/>
                  </a:lnTo>
                  <a:lnTo>
                    <a:pt x="750" y="330"/>
                  </a:lnTo>
                  <a:lnTo>
                    <a:pt x="750" y="336"/>
                  </a:lnTo>
                  <a:lnTo>
                    <a:pt x="756" y="342"/>
                  </a:lnTo>
                  <a:lnTo>
                    <a:pt x="768" y="342"/>
                  </a:lnTo>
                  <a:lnTo>
                    <a:pt x="774" y="348"/>
                  </a:lnTo>
                  <a:lnTo>
                    <a:pt x="774" y="354"/>
                  </a:lnTo>
                  <a:lnTo>
                    <a:pt x="804" y="354"/>
                  </a:lnTo>
                  <a:lnTo>
                    <a:pt x="816" y="342"/>
                  </a:lnTo>
                  <a:lnTo>
                    <a:pt x="816" y="324"/>
                  </a:lnTo>
                  <a:lnTo>
                    <a:pt x="810" y="318"/>
                  </a:lnTo>
                  <a:lnTo>
                    <a:pt x="804" y="318"/>
                  </a:lnTo>
                  <a:close/>
                  <a:moveTo>
                    <a:pt x="672" y="390"/>
                  </a:moveTo>
                  <a:lnTo>
                    <a:pt x="678" y="396"/>
                  </a:lnTo>
                  <a:lnTo>
                    <a:pt x="684" y="396"/>
                  </a:lnTo>
                  <a:lnTo>
                    <a:pt x="690" y="390"/>
                  </a:lnTo>
                  <a:lnTo>
                    <a:pt x="690" y="372"/>
                  </a:lnTo>
                  <a:lnTo>
                    <a:pt x="684" y="372"/>
                  </a:lnTo>
                  <a:lnTo>
                    <a:pt x="672" y="384"/>
                  </a:lnTo>
                  <a:lnTo>
                    <a:pt x="672" y="390"/>
                  </a:lnTo>
                  <a:close/>
                  <a:moveTo>
                    <a:pt x="840" y="300"/>
                  </a:moveTo>
                  <a:lnTo>
                    <a:pt x="840" y="306"/>
                  </a:lnTo>
                  <a:lnTo>
                    <a:pt x="852" y="318"/>
                  </a:lnTo>
                  <a:lnTo>
                    <a:pt x="870" y="318"/>
                  </a:lnTo>
                  <a:lnTo>
                    <a:pt x="876" y="312"/>
                  </a:lnTo>
                  <a:lnTo>
                    <a:pt x="864" y="300"/>
                  </a:lnTo>
                  <a:lnTo>
                    <a:pt x="852" y="300"/>
                  </a:lnTo>
                  <a:lnTo>
                    <a:pt x="846" y="294"/>
                  </a:lnTo>
                  <a:lnTo>
                    <a:pt x="840" y="300"/>
                  </a:lnTo>
                  <a:close/>
                  <a:moveTo>
                    <a:pt x="804" y="150"/>
                  </a:moveTo>
                  <a:lnTo>
                    <a:pt x="798" y="138"/>
                  </a:lnTo>
                  <a:lnTo>
                    <a:pt x="798" y="132"/>
                  </a:lnTo>
                  <a:lnTo>
                    <a:pt x="810" y="120"/>
                  </a:lnTo>
                  <a:lnTo>
                    <a:pt x="798" y="114"/>
                  </a:lnTo>
                  <a:lnTo>
                    <a:pt x="792" y="108"/>
                  </a:lnTo>
                  <a:lnTo>
                    <a:pt x="792" y="102"/>
                  </a:lnTo>
                  <a:lnTo>
                    <a:pt x="780" y="102"/>
                  </a:lnTo>
                  <a:lnTo>
                    <a:pt x="780" y="108"/>
                  </a:lnTo>
                  <a:lnTo>
                    <a:pt x="774" y="114"/>
                  </a:lnTo>
                  <a:lnTo>
                    <a:pt x="756" y="114"/>
                  </a:lnTo>
                  <a:lnTo>
                    <a:pt x="750" y="108"/>
                  </a:lnTo>
                  <a:lnTo>
                    <a:pt x="726" y="108"/>
                  </a:lnTo>
                  <a:lnTo>
                    <a:pt x="726" y="102"/>
                  </a:lnTo>
                  <a:lnTo>
                    <a:pt x="708" y="102"/>
                  </a:lnTo>
                  <a:lnTo>
                    <a:pt x="696" y="108"/>
                  </a:lnTo>
                  <a:lnTo>
                    <a:pt x="690" y="84"/>
                  </a:lnTo>
                  <a:lnTo>
                    <a:pt x="672" y="84"/>
                  </a:lnTo>
                  <a:lnTo>
                    <a:pt x="672" y="78"/>
                  </a:lnTo>
                  <a:lnTo>
                    <a:pt x="666" y="72"/>
                  </a:lnTo>
                  <a:lnTo>
                    <a:pt x="648" y="72"/>
                  </a:lnTo>
                  <a:lnTo>
                    <a:pt x="642" y="78"/>
                  </a:lnTo>
                  <a:lnTo>
                    <a:pt x="642" y="90"/>
                  </a:lnTo>
                  <a:lnTo>
                    <a:pt x="624" y="96"/>
                  </a:lnTo>
                  <a:lnTo>
                    <a:pt x="624" y="84"/>
                  </a:lnTo>
                  <a:lnTo>
                    <a:pt x="594" y="84"/>
                  </a:lnTo>
                  <a:lnTo>
                    <a:pt x="582" y="72"/>
                  </a:lnTo>
                  <a:lnTo>
                    <a:pt x="570" y="72"/>
                  </a:lnTo>
                  <a:lnTo>
                    <a:pt x="564" y="78"/>
                  </a:lnTo>
                  <a:lnTo>
                    <a:pt x="546" y="60"/>
                  </a:lnTo>
                  <a:lnTo>
                    <a:pt x="510" y="60"/>
                  </a:lnTo>
                  <a:lnTo>
                    <a:pt x="516" y="54"/>
                  </a:lnTo>
                  <a:lnTo>
                    <a:pt x="516" y="48"/>
                  </a:lnTo>
                  <a:lnTo>
                    <a:pt x="504" y="36"/>
                  </a:lnTo>
                  <a:lnTo>
                    <a:pt x="498" y="36"/>
                  </a:lnTo>
                  <a:lnTo>
                    <a:pt x="492" y="42"/>
                  </a:lnTo>
                  <a:lnTo>
                    <a:pt x="486" y="36"/>
                  </a:lnTo>
                  <a:lnTo>
                    <a:pt x="450" y="36"/>
                  </a:lnTo>
                  <a:lnTo>
                    <a:pt x="390" y="24"/>
                  </a:lnTo>
                  <a:lnTo>
                    <a:pt x="378" y="24"/>
                  </a:lnTo>
                  <a:lnTo>
                    <a:pt x="348" y="36"/>
                  </a:lnTo>
                  <a:lnTo>
                    <a:pt x="294" y="30"/>
                  </a:lnTo>
                  <a:lnTo>
                    <a:pt x="258" y="12"/>
                  </a:lnTo>
                  <a:lnTo>
                    <a:pt x="234" y="12"/>
                  </a:lnTo>
                  <a:lnTo>
                    <a:pt x="216" y="18"/>
                  </a:lnTo>
                  <a:lnTo>
                    <a:pt x="162" y="18"/>
                  </a:lnTo>
                  <a:lnTo>
                    <a:pt x="150" y="12"/>
                  </a:lnTo>
                  <a:lnTo>
                    <a:pt x="138" y="12"/>
                  </a:lnTo>
                  <a:lnTo>
                    <a:pt x="126" y="6"/>
                  </a:lnTo>
                  <a:lnTo>
                    <a:pt x="120" y="0"/>
                  </a:lnTo>
                  <a:lnTo>
                    <a:pt x="108" y="0"/>
                  </a:lnTo>
                  <a:lnTo>
                    <a:pt x="96" y="6"/>
                  </a:lnTo>
                  <a:lnTo>
                    <a:pt x="72" y="30"/>
                  </a:lnTo>
                  <a:lnTo>
                    <a:pt x="60" y="30"/>
                  </a:lnTo>
                  <a:lnTo>
                    <a:pt x="48" y="36"/>
                  </a:lnTo>
                  <a:lnTo>
                    <a:pt x="30" y="36"/>
                  </a:lnTo>
                  <a:lnTo>
                    <a:pt x="6" y="48"/>
                  </a:lnTo>
                  <a:lnTo>
                    <a:pt x="0" y="60"/>
                  </a:lnTo>
                  <a:lnTo>
                    <a:pt x="0" y="72"/>
                  </a:lnTo>
                  <a:lnTo>
                    <a:pt x="6" y="78"/>
                  </a:lnTo>
                  <a:lnTo>
                    <a:pt x="12" y="90"/>
                  </a:lnTo>
                  <a:lnTo>
                    <a:pt x="24" y="96"/>
                  </a:lnTo>
                  <a:lnTo>
                    <a:pt x="30" y="102"/>
                  </a:lnTo>
                  <a:lnTo>
                    <a:pt x="18" y="138"/>
                  </a:lnTo>
                  <a:lnTo>
                    <a:pt x="24" y="144"/>
                  </a:lnTo>
                  <a:lnTo>
                    <a:pt x="24" y="150"/>
                  </a:lnTo>
                  <a:lnTo>
                    <a:pt x="30" y="144"/>
                  </a:lnTo>
                  <a:lnTo>
                    <a:pt x="54" y="132"/>
                  </a:lnTo>
                  <a:lnTo>
                    <a:pt x="78" y="132"/>
                  </a:lnTo>
                  <a:lnTo>
                    <a:pt x="78" y="138"/>
                  </a:lnTo>
                  <a:lnTo>
                    <a:pt x="66" y="150"/>
                  </a:lnTo>
                  <a:lnTo>
                    <a:pt x="60" y="150"/>
                  </a:lnTo>
                  <a:lnTo>
                    <a:pt x="60" y="156"/>
                  </a:lnTo>
                  <a:lnTo>
                    <a:pt x="72" y="156"/>
                  </a:lnTo>
                  <a:lnTo>
                    <a:pt x="78" y="150"/>
                  </a:lnTo>
                  <a:lnTo>
                    <a:pt x="96" y="150"/>
                  </a:lnTo>
                  <a:lnTo>
                    <a:pt x="102" y="156"/>
                  </a:lnTo>
                  <a:lnTo>
                    <a:pt x="114" y="156"/>
                  </a:lnTo>
                  <a:lnTo>
                    <a:pt x="120" y="150"/>
                  </a:lnTo>
                  <a:lnTo>
                    <a:pt x="120" y="144"/>
                  </a:lnTo>
                  <a:lnTo>
                    <a:pt x="174" y="144"/>
                  </a:lnTo>
                  <a:lnTo>
                    <a:pt x="174" y="162"/>
                  </a:lnTo>
                  <a:lnTo>
                    <a:pt x="180" y="162"/>
                  </a:lnTo>
                  <a:lnTo>
                    <a:pt x="192" y="168"/>
                  </a:lnTo>
                  <a:lnTo>
                    <a:pt x="192" y="174"/>
                  </a:lnTo>
                  <a:lnTo>
                    <a:pt x="168" y="198"/>
                  </a:lnTo>
                  <a:lnTo>
                    <a:pt x="144" y="210"/>
                  </a:lnTo>
                  <a:lnTo>
                    <a:pt x="138" y="216"/>
                  </a:lnTo>
                  <a:lnTo>
                    <a:pt x="138" y="222"/>
                  </a:lnTo>
                  <a:lnTo>
                    <a:pt x="144" y="222"/>
                  </a:lnTo>
                  <a:lnTo>
                    <a:pt x="150" y="228"/>
                  </a:lnTo>
                  <a:lnTo>
                    <a:pt x="150" y="240"/>
                  </a:lnTo>
                  <a:lnTo>
                    <a:pt x="144" y="258"/>
                  </a:lnTo>
                  <a:lnTo>
                    <a:pt x="144" y="276"/>
                  </a:lnTo>
                  <a:lnTo>
                    <a:pt x="138" y="276"/>
                  </a:lnTo>
                  <a:lnTo>
                    <a:pt x="132" y="282"/>
                  </a:lnTo>
                  <a:lnTo>
                    <a:pt x="132" y="294"/>
                  </a:lnTo>
                  <a:lnTo>
                    <a:pt x="138" y="300"/>
                  </a:lnTo>
                  <a:lnTo>
                    <a:pt x="138" y="312"/>
                  </a:lnTo>
                  <a:lnTo>
                    <a:pt x="126" y="324"/>
                  </a:lnTo>
                  <a:lnTo>
                    <a:pt x="90" y="324"/>
                  </a:lnTo>
                  <a:lnTo>
                    <a:pt x="114" y="348"/>
                  </a:lnTo>
                  <a:lnTo>
                    <a:pt x="114" y="360"/>
                  </a:lnTo>
                  <a:lnTo>
                    <a:pt x="120" y="366"/>
                  </a:lnTo>
                  <a:lnTo>
                    <a:pt x="132" y="372"/>
                  </a:lnTo>
                  <a:lnTo>
                    <a:pt x="132" y="378"/>
                  </a:lnTo>
                  <a:lnTo>
                    <a:pt x="120" y="390"/>
                  </a:lnTo>
                  <a:lnTo>
                    <a:pt x="108" y="396"/>
                  </a:lnTo>
                  <a:lnTo>
                    <a:pt x="96" y="408"/>
                  </a:lnTo>
                  <a:lnTo>
                    <a:pt x="96" y="414"/>
                  </a:lnTo>
                  <a:lnTo>
                    <a:pt x="102" y="420"/>
                  </a:lnTo>
                  <a:lnTo>
                    <a:pt x="102" y="426"/>
                  </a:lnTo>
                  <a:lnTo>
                    <a:pt x="108" y="438"/>
                  </a:lnTo>
                  <a:lnTo>
                    <a:pt x="114" y="444"/>
                  </a:lnTo>
                  <a:lnTo>
                    <a:pt x="126" y="444"/>
                  </a:lnTo>
                  <a:lnTo>
                    <a:pt x="126" y="450"/>
                  </a:lnTo>
                  <a:lnTo>
                    <a:pt x="114" y="462"/>
                  </a:lnTo>
                  <a:lnTo>
                    <a:pt x="102" y="462"/>
                  </a:lnTo>
                  <a:lnTo>
                    <a:pt x="96" y="474"/>
                  </a:lnTo>
                  <a:lnTo>
                    <a:pt x="90" y="480"/>
                  </a:lnTo>
                  <a:lnTo>
                    <a:pt x="90" y="528"/>
                  </a:lnTo>
                  <a:lnTo>
                    <a:pt x="120" y="528"/>
                  </a:lnTo>
                  <a:lnTo>
                    <a:pt x="144" y="546"/>
                  </a:lnTo>
                  <a:lnTo>
                    <a:pt x="162" y="546"/>
                  </a:lnTo>
                  <a:lnTo>
                    <a:pt x="156" y="576"/>
                  </a:lnTo>
                  <a:lnTo>
                    <a:pt x="162" y="576"/>
                  </a:lnTo>
                  <a:lnTo>
                    <a:pt x="162" y="594"/>
                  </a:lnTo>
                  <a:lnTo>
                    <a:pt x="168" y="606"/>
                  </a:lnTo>
                  <a:lnTo>
                    <a:pt x="174" y="612"/>
                  </a:lnTo>
                  <a:lnTo>
                    <a:pt x="192" y="612"/>
                  </a:lnTo>
                  <a:lnTo>
                    <a:pt x="198" y="618"/>
                  </a:lnTo>
                  <a:lnTo>
                    <a:pt x="204" y="618"/>
                  </a:lnTo>
                  <a:lnTo>
                    <a:pt x="210" y="612"/>
                  </a:lnTo>
                  <a:lnTo>
                    <a:pt x="222" y="606"/>
                  </a:lnTo>
                  <a:lnTo>
                    <a:pt x="240" y="588"/>
                  </a:lnTo>
                  <a:lnTo>
                    <a:pt x="252" y="582"/>
                  </a:lnTo>
                  <a:lnTo>
                    <a:pt x="264" y="582"/>
                  </a:lnTo>
                  <a:lnTo>
                    <a:pt x="294" y="564"/>
                  </a:lnTo>
                  <a:lnTo>
                    <a:pt x="360" y="564"/>
                  </a:lnTo>
                  <a:lnTo>
                    <a:pt x="366" y="558"/>
                  </a:lnTo>
                  <a:lnTo>
                    <a:pt x="378" y="558"/>
                  </a:lnTo>
                  <a:lnTo>
                    <a:pt x="390" y="570"/>
                  </a:lnTo>
                  <a:lnTo>
                    <a:pt x="396" y="570"/>
                  </a:lnTo>
                  <a:lnTo>
                    <a:pt x="408" y="564"/>
                  </a:lnTo>
                  <a:lnTo>
                    <a:pt x="420" y="564"/>
                  </a:lnTo>
                  <a:lnTo>
                    <a:pt x="426" y="558"/>
                  </a:lnTo>
                  <a:lnTo>
                    <a:pt x="432" y="558"/>
                  </a:lnTo>
                  <a:lnTo>
                    <a:pt x="432" y="570"/>
                  </a:lnTo>
                  <a:lnTo>
                    <a:pt x="438" y="570"/>
                  </a:lnTo>
                  <a:lnTo>
                    <a:pt x="450" y="558"/>
                  </a:lnTo>
                  <a:lnTo>
                    <a:pt x="462" y="534"/>
                  </a:lnTo>
                  <a:lnTo>
                    <a:pt x="462" y="522"/>
                  </a:lnTo>
                  <a:lnTo>
                    <a:pt x="498" y="492"/>
                  </a:lnTo>
                  <a:lnTo>
                    <a:pt x="528" y="492"/>
                  </a:lnTo>
                  <a:lnTo>
                    <a:pt x="534" y="474"/>
                  </a:lnTo>
                  <a:lnTo>
                    <a:pt x="534" y="468"/>
                  </a:lnTo>
                  <a:lnTo>
                    <a:pt x="540" y="462"/>
                  </a:lnTo>
                  <a:lnTo>
                    <a:pt x="540" y="450"/>
                  </a:lnTo>
                  <a:lnTo>
                    <a:pt x="546" y="444"/>
                  </a:lnTo>
                  <a:lnTo>
                    <a:pt x="552" y="432"/>
                  </a:lnTo>
                  <a:lnTo>
                    <a:pt x="552" y="426"/>
                  </a:lnTo>
                  <a:lnTo>
                    <a:pt x="570" y="426"/>
                  </a:lnTo>
                  <a:lnTo>
                    <a:pt x="594" y="414"/>
                  </a:lnTo>
                  <a:lnTo>
                    <a:pt x="600" y="408"/>
                  </a:lnTo>
                  <a:lnTo>
                    <a:pt x="594" y="396"/>
                  </a:lnTo>
                  <a:lnTo>
                    <a:pt x="588" y="390"/>
                  </a:lnTo>
                  <a:lnTo>
                    <a:pt x="582" y="378"/>
                  </a:lnTo>
                  <a:lnTo>
                    <a:pt x="576" y="372"/>
                  </a:lnTo>
                  <a:lnTo>
                    <a:pt x="570" y="372"/>
                  </a:lnTo>
                  <a:lnTo>
                    <a:pt x="570" y="336"/>
                  </a:lnTo>
                  <a:lnTo>
                    <a:pt x="582" y="312"/>
                  </a:lnTo>
                  <a:lnTo>
                    <a:pt x="594" y="306"/>
                  </a:lnTo>
                  <a:lnTo>
                    <a:pt x="600" y="294"/>
                  </a:lnTo>
                  <a:lnTo>
                    <a:pt x="612" y="282"/>
                  </a:lnTo>
                  <a:lnTo>
                    <a:pt x="618" y="270"/>
                  </a:lnTo>
                  <a:lnTo>
                    <a:pt x="630" y="258"/>
                  </a:lnTo>
                  <a:lnTo>
                    <a:pt x="642" y="258"/>
                  </a:lnTo>
                  <a:lnTo>
                    <a:pt x="654" y="246"/>
                  </a:lnTo>
                  <a:lnTo>
                    <a:pt x="654" y="240"/>
                  </a:lnTo>
                  <a:lnTo>
                    <a:pt x="648" y="240"/>
                  </a:lnTo>
                  <a:lnTo>
                    <a:pt x="648" y="228"/>
                  </a:lnTo>
                  <a:lnTo>
                    <a:pt x="654" y="222"/>
                  </a:lnTo>
                  <a:lnTo>
                    <a:pt x="726" y="198"/>
                  </a:lnTo>
                  <a:lnTo>
                    <a:pt x="750" y="186"/>
                  </a:lnTo>
                  <a:lnTo>
                    <a:pt x="756" y="174"/>
                  </a:lnTo>
                  <a:lnTo>
                    <a:pt x="768" y="168"/>
                  </a:lnTo>
                  <a:lnTo>
                    <a:pt x="774" y="168"/>
                  </a:lnTo>
                  <a:lnTo>
                    <a:pt x="786" y="156"/>
                  </a:lnTo>
                  <a:lnTo>
                    <a:pt x="798" y="156"/>
                  </a:lnTo>
                  <a:lnTo>
                    <a:pt x="804" y="15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59" name="Somalia" descr="© INSCALE GmbH, 05.05.2010&#10;http://www.presentationload.com/">
              <a:extLst>
                <a:ext uri="{FF2B5EF4-FFF2-40B4-BE49-F238E27FC236}">
                  <a16:creationId xmlns:a16="http://schemas.microsoft.com/office/drawing/2014/main" id="{B59273B3-D5F4-2F40-8B10-E8B181129346}"/>
                </a:ext>
              </a:extLst>
            </p:cNvPr>
            <p:cNvSpPr>
              <a:spLocks/>
            </p:cNvSpPr>
            <p:nvPr/>
          </p:nvSpPr>
          <p:spPr bwMode="gray">
            <a:xfrm>
              <a:off x="6290740" y="3782481"/>
              <a:ext cx="292551" cy="452414"/>
            </a:xfrm>
            <a:custGeom>
              <a:avLst/>
              <a:gdLst>
                <a:gd name="T0" fmla="*/ 2147483647 w 714"/>
                <a:gd name="T1" fmla="*/ 2147483647 h 1104"/>
                <a:gd name="T2" fmla="*/ 2147483647 w 714"/>
                <a:gd name="T3" fmla="*/ 2147483647 h 1104"/>
                <a:gd name="T4" fmla="*/ 2147483647 w 714"/>
                <a:gd name="T5" fmla="*/ 2147483647 h 1104"/>
                <a:gd name="T6" fmla="*/ 2147483647 w 714"/>
                <a:gd name="T7" fmla="*/ 2147483647 h 1104"/>
                <a:gd name="T8" fmla="*/ 2147483647 w 714"/>
                <a:gd name="T9" fmla="*/ 2147483647 h 1104"/>
                <a:gd name="T10" fmla="*/ 2147483647 w 714"/>
                <a:gd name="T11" fmla="*/ 2147483647 h 1104"/>
                <a:gd name="T12" fmla="*/ 2147483647 w 714"/>
                <a:gd name="T13" fmla="*/ 2147483647 h 1104"/>
                <a:gd name="T14" fmla="*/ 2147483647 w 714"/>
                <a:gd name="T15" fmla="*/ 2147483647 h 1104"/>
                <a:gd name="T16" fmla="*/ 2147483647 w 714"/>
                <a:gd name="T17" fmla="*/ 2147483647 h 1104"/>
                <a:gd name="T18" fmla="*/ 2147483647 w 714"/>
                <a:gd name="T19" fmla="*/ 2147483647 h 1104"/>
                <a:gd name="T20" fmla="*/ 2147483647 w 714"/>
                <a:gd name="T21" fmla="*/ 2147483647 h 1104"/>
                <a:gd name="T22" fmla="*/ 2147483647 w 714"/>
                <a:gd name="T23" fmla="*/ 2147483647 h 1104"/>
                <a:gd name="T24" fmla="*/ 0 w 714"/>
                <a:gd name="T25" fmla="*/ 2147483647 h 1104"/>
                <a:gd name="T26" fmla="*/ 2147483647 w 714"/>
                <a:gd name="T27" fmla="*/ 2147483647 h 1104"/>
                <a:gd name="T28" fmla="*/ 2147483647 w 714"/>
                <a:gd name="T29" fmla="*/ 2147483647 h 1104"/>
                <a:gd name="T30" fmla="*/ 2147483647 w 714"/>
                <a:gd name="T31" fmla="*/ 2147483647 h 1104"/>
                <a:gd name="T32" fmla="*/ 2147483647 w 714"/>
                <a:gd name="T33" fmla="*/ 2147483647 h 1104"/>
                <a:gd name="T34" fmla="*/ 2147483647 w 714"/>
                <a:gd name="T35" fmla="*/ 2147483647 h 1104"/>
                <a:gd name="T36" fmla="*/ 2147483647 w 714"/>
                <a:gd name="T37" fmla="*/ 2147483647 h 1104"/>
                <a:gd name="T38" fmla="*/ 2147483647 w 714"/>
                <a:gd name="T39" fmla="*/ 2147483647 h 1104"/>
                <a:gd name="T40" fmla="*/ 2147483647 w 714"/>
                <a:gd name="T41" fmla="*/ 2147483647 h 1104"/>
                <a:gd name="T42" fmla="*/ 2147483647 w 714"/>
                <a:gd name="T43" fmla="*/ 2147483647 h 1104"/>
                <a:gd name="T44" fmla="*/ 2147483647 w 714"/>
                <a:gd name="T45" fmla="*/ 2147483647 h 1104"/>
                <a:gd name="T46" fmla="*/ 2147483647 w 714"/>
                <a:gd name="T47" fmla="*/ 2147483647 h 1104"/>
                <a:gd name="T48" fmla="*/ 2147483647 w 714"/>
                <a:gd name="T49" fmla="*/ 2147483647 h 1104"/>
                <a:gd name="T50" fmla="*/ 2147483647 w 714"/>
                <a:gd name="T51" fmla="*/ 2147483647 h 1104"/>
                <a:gd name="T52" fmla="*/ 2147483647 w 714"/>
                <a:gd name="T53" fmla="*/ 2147483647 h 1104"/>
                <a:gd name="T54" fmla="*/ 2147483647 w 714"/>
                <a:gd name="T55" fmla="*/ 2147483647 h 1104"/>
                <a:gd name="T56" fmla="*/ 2147483647 w 714"/>
                <a:gd name="T57" fmla="*/ 2147483647 h 1104"/>
                <a:gd name="T58" fmla="*/ 2147483647 w 714"/>
                <a:gd name="T59" fmla="*/ 2147483647 h 1104"/>
                <a:gd name="T60" fmla="*/ 2147483647 w 714"/>
                <a:gd name="T61" fmla="*/ 2147483647 h 1104"/>
                <a:gd name="T62" fmla="*/ 2147483647 w 714"/>
                <a:gd name="T63" fmla="*/ 2147483647 h 1104"/>
                <a:gd name="T64" fmla="*/ 2147483647 w 714"/>
                <a:gd name="T65" fmla="*/ 2147483647 h 1104"/>
                <a:gd name="T66" fmla="*/ 2147483647 w 714"/>
                <a:gd name="T67" fmla="*/ 2147483647 h 1104"/>
                <a:gd name="T68" fmla="*/ 2147483647 w 714"/>
                <a:gd name="T69" fmla="*/ 2147483647 h 1104"/>
                <a:gd name="T70" fmla="*/ 2147483647 w 714"/>
                <a:gd name="T71" fmla="*/ 2147483647 h 1104"/>
                <a:gd name="T72" fmla="*/ 2147483647 w 714"/>
                <a:gd name="T73" fmla="*/ 2147483647 h 1104"/>
                <a:gd name="T74" fmla="*/ 2147483647 w 714"/>
                <a:gd name="T75" fmla="*/ 2147483647 h 1104"/>
                <a:gd name="T76" fmla="*/ 2147483647 w 714"/>
                <a:gd name="T77" fmla="*/ 2147483647 h 1104"/>
                <a:gd name="T78" fmla="*/ 2147483647 w 714"/>
                <a:gd name="T79" fmla="*/ 2147483647 h 1104"/>
                <a:gd name="T80" fmla="*/ 2147483647 w 714"/>
                <a:gd name="T81" fmla="*/ 2147483647 h 1104"/>
                <a:gd name="T82" fmla="*/ 2147483647 w 714"/>
                <a:gd name="T83" fmla="*/ 2147483647 h 1104"/>
                <a:gd name="T84" fmla="*/ 2147483647 w 714"/>
                <a:gd name="T85" fmla="*/ 2147483647 h 1104"/>
                <a:gd name="T86" fmla="*/ 2147483647 w 714"/>
                <a:gd name="T87" fmla="*/ 2147483647 h 110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714"/>
                <a:gd name="T133" fmla="*/ 0 h 1104"/>
                <a:gd name="T134" fmla="*/ 714 w 714"/>
                <a:gd name="T135" fmla="*/ 1104 h 110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714" h="1104">
                  <a:moveTo>
                    <a:pt x="108" y="114"/>
                  </a:moveTo>
                  <a:lnTo>
                    <a:pt x="120" y="126"/>
                  </a:lnTo>
                  <a:lnTo>
                    <a:pt x="120" y="138"/>
                  </a:lnTo>
                  <a:lnTo>
                    <a:pt x="126" y="150"/>
                  </a:lnTo>
                  <a:lnTo>
                    <a:pt x="132" y="156"/>
                  </a:lnTo>
                  <a:lnTo>
                    <a:pt x="138" y="168"/>
                  </a:lnTo>
                  <a:lnTo>
                    <a:pt x="144" y="174"/>
                  </a:lnTo>
                  <a:lnTo>
                    <a:pt x="156" y="198"/>
                  </a:lnTo>
                  <a:lnTo>
                    <a:pt x="162" y="204"/>
                  </a:lnTo>
                  <a:lnTo>
                    <a:pt x="162" y="210"/>
                  </a:lnTo>
                  <a:lnTo>
                    <a:pt x="186" y="210"/>
                  </a:lnTo>
                  <a:lnTo>
                    <a:pt x="192" y="222"/>
                  </a:lnTo>
                  <a:lnTo>
                    <a:pt x="198" y="228"/>
                  </a:lnTo>
                  <a:lnTo>
                    <a:pt x="204" y="240"/>
                  </a:lnTo>
                  <a:lnTo>
                    <a:pt x="240" y="258"/>
                  </a:lnTo>
                  <a:lnTo>
                    <a:pt x="312" y="282"/>
                  </a:lnTo>
                  <a:lnTo>
                    <a:pt x="336" y="288"/>
                  </a:lnTo>
                  <a:lnTo>
                    <a:pt x="348" y="294"/>
                  </a:lnTo>
                  <a:lnTo>
                    <a:pt x="366" y="300"/>
                  </a:lnTo>
                  <a:lnTo>
                    <a:pt x="378" y="312"/>
                  </a:lnTo>
                  <a:lnTo>
                    <a:pt x="414" y="330"/>
                  </a:lnTo>
                  <a:lnTo>
                    <a:pt x="486" y="324"/>
                  </a:lnTo>
                  <a:lnTo>
                    <a:pt x="276" y="570"/>
                  </a:lnTo>
                  <a:lnTo>
                    <a:pt x="192" y="570"/>
                  </a:lnTo>
                  <a:lnTo>
                    <a:pt x="186" y="576"/>
                  </a:lnTo>
                  <a:lnTo>
                    <a:pt x="174" y="576"/>
                  </a:lnTo>
                  <a:lnTo>
                    <a:pt x="162" y="582"/>
                  </a:lnTo>
                  <a:lnTo>
                    <a:pt x="156" y="588"/>
                  </a:lnTo>
                  <a:lnTo>
                    <a:pt x="144" y="594"/>
                  </a:lnTo>
                  <a:lnTo>
                    <a:pt x="144" y="606"/>
                  </a:lnTo>
                  <a:lnTo>
                    <a:pt x="126" y="624"/>
                  </a:lnTo>
                  <a:lnTo>
                    <a:pt x="102" y="624"/>
                  </a:lnTo>
                  <a:lnTo>
                    <a:pt x="90" y="630"/>
                  </a:lnTo>
                  <a:lnTo>
                    <a:pt x="78" y="630"/>
                  </a:lnTo>
                  <a:lnTo>
                    <a:pt x="66" y="642"/>
                  </a:lnTo>
                  <a:lnTo>
                    <a:pt x="66" y="654"/>
                  </a:lnTo>
                  <a:lnTo>
                    <a:pt x="60" y="660"/>
                  </a:lnTo>
                  <a:lnTo>
                    <a:pt x="42" y="696"/>
                  </a:lnTo>
                  <a:lnTo>
                    <a:pt x="0" y="738"/>
                  </a:lnTo>
                  <a:lnTo>
                    <a:pt x="0" y="1038"/>
                  </a:lnTo>
                  <a:lnTo>
                    <a:pt x="42" y="1104"/>
                  </a:lnTo>
                  <a:lnTo>
                    <a:pt x="48" y="1086"/>
                  </a:lnTo>
                  <a:lnTo>
                    <a:pt x="84" y="1032"/>
                  </a:lnTo>
                  <a:lnTo>
                    <a:pt x="96" y="1008"/>
                  </a:lnTo>
                  <a:lnTo>
                    <a:pt x="114" y="996"/>
                  </a:lnTo>
                  <a:lnTo>
                    <a:pt x="144" y="966"/>
                  </a:lnTo>
                  <a:lnTo>
                    <a:pt x="150" y="954"/>
                  </a:lnTo>
                  <a:lnTo>
                    <a:pt x="162" y="936"/>
                  </a:lnTo>
                  <a:lnTo>
                    <a:pt x="192" y="906"/>
                  </a:lnTo>
                  <a:lnTo>
                    <a:pt x="216" y="876"/>
                  </a:lnTo>
                  <a:lnTo>
                    <a:pt x="246" y="846"/>
                  </a:lnTo>
                  <a:lnTo>
                    <a:pt x="264" y="840"/>
                  </a:lnTo>
                  <a:lnTo>
                    <a:pt x="276" y="828"/>
                  </a:lnTo>
                  <a:lnTo>
                    <a:pt x="294" y="816"/>
                  </a:lnTo>
                  <a:lnTo>
                    <a:pt x="318" y="804"/>
                  </a:lnTo>
                  <a:lnTo>
                    <a:pt x="336" y="786"/>
                  </a:lnTo>
                  <a:lnTo>
                    <a:pt x="372" y="756"/>
                  </a:lnTo>
                  <a:lnTo>
                    <a:pt x="420" y="708"/>
                  </a:lnTo>
                  <a:lnTo>
                    <a:pt x="438" y="684"/>
                  </a:lnTo>
                  <a:lnTo>
                    <a:pt x="462" y="654"/>
                  </a:lnTo>
                  <a:lnTo>
                    <a:pt x="492" y="618"/>
                  </a:lnTo>
                  <a:lnTo>
                    <a:pt x="516" y="570"/>
                  </a:lnTo>
                  <a:lnTo>
                    <a:pt x="528" y="540"/>
                  </a:lnTo>
                  <a:lnTo>
                    <a:pt x="546" y="516"/>
                  </a:lnTo>
                  <a:lnTo>
                    <a:pt x="558" y="498"/>
                  </a:lnTo>
                  <a:lnTo>
                    <a:pt x="564" y="492"/>
                  </a:lnTo>
                  <a:lnTo>
                    <a:pt x="570" y="480"/>
                  </a:lnTo>
                  <a:lnTo>
                    <a:pt x="576" y="474"/>
                  </a:lnTo>
                  <a:lnTo>
                    <a:pt x="576" y="450"/>
                  </a:lnTo>
                  <a:lnTo>
                    <a:pt x="582" y="432"/>
                  </a:lnTo>
                  <a:lnTo>
                    <a:pt x="588" y="420"/>
                  </a:lnTo>
                  <a:lnTo>
                    <a:pt x="588" y="402"/>
                  </a:lnTo>
                  <a:lnTo>
                    <a:pt x="594" y="390"/>
                  </a:lnTo>
                  <a:lnTo>
                    <a:pt x="606" y="378"/>
                  </a:lnTo>
                  <a:lnTo>
                    <a:pt x="612" y="366"/>
                  </a:lnTo>
                  <a:lnTo>
                    <a:pt x="624" y="354"/>
                  </a:lnTo>
                  <a:lnTo>
                    <a:pt x="624" y="324"/>
                  </a:lnTo>
                  <a:lnTo>
                    <a:pt x="636" y="318"/>
                  </a:lnTo>
                  <a:lnTo>
                    <a:pt x="642" y="306"/>
                  </a:lnTo>
                  <a:lnTo>
                    <a:pt x="660" y="252"/>
                  </a:lnTo>
                  <a:lnTo>
                    <a:pt x="672" y="252"/>
                  </a:lnTo>
                  <a:lnTo>
                    <a:pt x="672" y="246"/>
                  </a:lnTo>
                  <a:lnTo>
                    <a:pt x="684" y="234"/>
                  </a:lnTo>
                  <a:lnTo>
                    <a:pt x="684" y="138"/>
                  </a:lnTo>
                  <a:lnTo>
                    <a:pt x="708" y="126"/>
                  </a:lnTo>
                  <a:lnTo>
                    <a:pt x="702" y="54"/>
                  </a:lnTo>
                  <a:lnTo>
                    <a:pt x="708" y="42"/>
                  </a:lnTo>
                  <a:lnTo>
                    <a:pt x="708" y="36"/>
                  </a:lnTo>
                  <a:lnTo>
                    <a:pt x="714" y="24"/>
                  </a:lnTo>
                  <a:lnTo>
                    <a:pt x="714" y="12"/>
                  </a:lnTo>
                  <a:lnTo>
                    <a:pt x="690" y="0"/>
                  </a:lnTo>
                  <a:lnTo>
                    <a:pt x="672" y="0"/>
                  </a:lnTo>
                  <a:lnTo>
                    <a:pt x="666" y="12"/>
                  </a:lnTo>
                  <a:lnTo>
                    <a:pt x="654" y="18"/>
                  </a:lnTo>
                  <a:lnTo>
                    <a:pt x="648" y="30"/>
                  </a:lnTo>
                  <a:lnTo>
                    <a:pt x="624" y="42"/>
                  </a:lnTo>
                  <a:lnTo>
                    <a:pt x="612" y="42"/>
                  </a:lnTo>
                  <a:lnTo>
                    <a:pt x="594" y="48"/>
                  </a:lnTo>
                  <a:lnTo>
                    <a:pt x="582" y="54"/>
                  </a:lnTo>
                  <a:lnTo>
                    <a:pt x="564" y="54"/>
                  </a:lnTo>
                  <a:lnTo>
                    <a:pt x="546" y="48"/>
                  </a:lnTo>
                  <a:lnTo>
                    <a:pt x="534" y="42"/>
                  </a:lnTo>
                  <a:lnTo>
                    <a:pt x="516" y="48"/>
                  </a:lnTo>
                  <a:lnTo>
                    <a:pt x="510" y="54"/>
                  </a:lnTo>
                  <a:lnTo>
                    <a:pt x="498" y="60"/>
                  </a:lnTo>
                  <a:lnTo>
                    <a:pt x="492" y="72"/>
                  </a:lnTo>
                  <a:lnTo>
                    <a:pt x="486" y="78"/>
                  </a:lnTo>
                  <a:lnTo>
                    <a:pt x="474" y="78"/>
                  </a:lnTo>
                  <a:lnTo>
                    <a:pt x="462" y="72"/>
                  </a:lnTo>
                  <a:lnTo>
                    <a:pt x="456" y="60"/>
                  </a:lnTo>
                  <a:lnTo>
                    <a:pt x="444" y="60"/>
                  </a:lnTo>
                  <a:lnTo>
                    <a:pt x="438" y="66"/>
                  </a:lnTo>
                  <a:lnTo>
                    <a:pt x="426" y="72"/>
                  </a:lnTo>
                  <a:lnTo>
                    <a:pt x="396" y="102"/>
                  </a:lnTo>
                  <a:lnTo>
                    <a:pt x="384" y="108"/>
                  </a:lnTo>
                  <a:lnTo>
                    <a:pt x="372" y="108"/>
                  </a:lnTo>
                  <a:lnTo>
                    <a:pt x="360" y="102"/>
                  </a:lnTo>
                  <a:lnTo>
                    <a:pt x="354" y="96"/>
                  </a:lnTo>
                  <a:lnTo>
                    <a:pt x="342" y="90"/>
                  </a:lnTo>
                  <a:lnTo>
                    <a:pt x="330" y="90"/>
                  </a:lnTo>
                  <a:lnTo>
                    <a:pt x="306" y="102"/>
                  </a:lnTo>
                  <a:lnTo>
                    <a:pt x="294" y="114"/>
                  </a:lnTo>
                  <a:lnTo>
                    <a:pt x="270" y="126"/>
                  </a:lnTo>
                  <a:lnTo>
                    <a:pt x="210" y="126"/>
                  </a:lnTo>
                  <a:lnTo>
                    <a:pt x="192" y="108"/>
                  </a:lnTo>
                  <a:lnTo>
                    <a:pt x="186" y="96"/>
                  </a:lnTo>
                  <a:lnTo>
                    <a:pt x="174" y="90"/>
                  </a:lnTo>
                  <a:lnTo>
                    <a:pt x="168" y="78"/>
                  </a:lnTo>
                  <a:lnTo>
                    <a:pt x="168" y="66"/>
                  </a:lnTo>
                  <a:lnTo>
                    <a:pt x="156" y="54"/>
                  </a:lnTo>
                  <a:lnTo>
                    <a:pt x="150" y="54"/>
                  </a:lnTo>
                  <a:lnTo>
                    <a:pt x="126" y="78"/>
                  </a:lnTo>
                  <a:lnTo>
                    <a:pt x="108" y="11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61" name="Solomon Islands" descr="© INSCALE GmbH, 05.05.2010&#10;http://www.presentationload.com/">
              <a:extLst>
                <a:ext uri="{FF2B5EF4-FFF2-40B4-BE49-F238E27FC236}">
                  <a16:creationId xmlns:a16="http://schemas.microsoft.com/office/drawing/2014/main" id="{966B1ACD-8E5E-E045-8899-2FA99FD166BF}"/>
                </a:ext>
              </a:extLst>
            </p:cNvPr>
            <p:cNvSpPr>
              <a:spLocks noEditPoints="1"/>
            </p:cNvSpPr>
            <p:nvPr/>
          </p:nvSpPr>
          <p:spPr bwMode="gray">
            <a:xfrm>
              <a:off x="9646276" y="4399555"/>
              <a:ext cx="151870" cy="142279"/>
            </a:xfrm>
            <a:custGeom>
              <a:avLst/>
              <a:gdLst>
                <a:gd name="T0" fmla="*/ 2147483647 w 372"/>
                <a:gd name="T1" fmla="*/ 0 h 348"/>
                <a:gd name="T2" fmla="*/ 2147483647 w 372"/>
                <a:gd name="T3" fmla="*/ 2147483647 h 348"/>
                <a:gd name="T4" fmla="*/ 0 w 372"/>
                <a:gd name="T5" fmla="*/ 2147483647 h 348"/>
                <a:gd name="T6" fmla="*/ 2147483647 w 372"/>
                <a:gd name="T7" fmla="*/ 2147483647 h 348"/>
                <a:gd name="T8" fmla="*/ 0 w 372"/>
                <a:gd name="T9" fmla="*/ 2147483647 h 348"/>
                <a:gd name="T10" fmla="*/ 2147483647 w 372"/>
                <a:gd name="T11" fmla="*/ 2147483647 h 348"/>
                <a:gd name="T12" fmla="*/ 2147483647 w 372"/>
                <a:gd name="T13" fmla="*/ 2147483647 h 348"/>
                <a:gd name="T14" fmla="*/ 2147483647 w 372"/>
                <a:gd name="T15" fmla="*/ 2147483647 h 348"/>
                <a:gd name="T16" fmla="*/ 2147483647 w 372"/>
                <a:gd name="T17" fmla="*/ 2147483647 h 348"/>
                <a:gd name="T18" fmla="*/ 2147483647 w 372"/>
                <a:gd name="T19" fmla="*/ 2147483647 h 348"/>
                <a:gd name="T20" fmla="*/ 2147483647 w 372"/>
                <a:gd name="T21" fmla="*/ 2147483647 h 348"/>
                <a:gd name="T22" fmla="*/ 2147483647 w 372"/>
                <a:gd name="T23" fmla="*/ 2147483647 h 348"/>
                <a:gd name="T24" fmla="*/ 2147483647 w 372"/>
                <a:gd name="T25" fmla="*/ 2147483647 h 348"/>
                <a:gd name="T26" fmla="*/ 2147483647 w 372"/>
                <a:gd name="T27" fmla="*/ 2147483647 h 348"/>
                <a:gd name="T28" fmla="*/ 2147483647 w 372"/>
                <a:gd name="T29" fmla="*/ 2147483647 h 348"/>
                <a:gd name="T30" fmla="*/ 2147483647 w 372"/>
                <a:gd name="T31" fmla="*/ 2147483647 h 348"/>
                <a:gd name="T32" fmla="*/ 2147483647 w 372"/>
                <a:gd name="T33" fmla="*/ 2147483647 h 348"/>
                <a:gd name="T34" fmla="*/ 2147483647 w 372"/>
                <a:gd name="T35" fmla="*/ 2147483647 h 348"/>
                <a:gd name="T36" fmla="*/ 2147483647 w 372"/>
                <a:gd name="T37" fmla="*/ 2147483647 h 348"/>
                <a:gd name="T38" fmla="*/ 2147483647 w 372"/>
                <a:gd name="T39" fmla="*/ 2147483647 h 348"/>
                <a:gd name="T40" fmla="*/ 2147483647 w 372"/>
                <a:gd name="T41" fmla="*/ 2147483647 h 348"/>
                <a:gd name="T42" fmla="*/ 2147483647 w 372"/>
                <a:gd name="T43" fmla="*/ 2147483647 h 348"/>
                <a:gd name="T44" fmla="*/ 2147483647 w 372"/>
                <a:gd name="T45" fmla="*/ 2147483647 h 348"/>
                <a:gd name="T46" fmla="*/ 2147483647 w 372"/>
                <a:gd name="T47" fmla="*/ 2147483647 h 348"/>
                <a:gd name="T48" fmla="*/ 2147483647 w 372"/>
                <a:gd name="T49" fmla="*/ 2147483647 h 348"/>
                <a:gd name="T50" fmla="*/ 2147483647 w 372"/>
                <a:gd name="T51" fmla="*/ 2147483647 h 348"/>
                <a:gd name="T52" fmla="*/ 2147483647 w 372"/>
                <a:gd name="T53" fmla="*/ 2147483647 h 348"/>
                <a:gd name="T54" fmla="*/ 2147483647 w 372"/>
                <a:gd name="T55" fmla="*/ 2147483647 h 348"/>
                <a:gd name="T56" fmla="*/ 2147483647 w 372"/>
                <a:gd name="T57" fmla="*/ 2147483647 h 348"/>
                <a:gd name="T58" fmla="*/ 2147483647 w 372"/>
                <a:gd name="T59" fmla="*/ 2147483647 h 348"/>
                <a:gd name="T60" fmla="*/ 2147483647 w 372"/>
                <a:gd name="T61" fmla="*/ 2147483647 h 348"/>
                <a:gd name="T62" fmla="*/ 2147483647 w 372"/>
                <a:gd name="T63" fmla="*/ 2147483647 h 34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2"/>
                <a:gd name="T97" fmla="*/ 0 h 348"/>
                <a:gd name="T98" fmla="*/ 372 w 372"/>
                <a:gd name="T99" fmla="*/ 348 h 34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2" h="348">
                  <a:moveTo>
                    <a:pt x="30" y="18"/>
                  </a:moveTo>
                  <a:lnTo>
                    <a:pt x="12" y="0"/>
                  </a:lnTo>
                  <a:lnTo>
                    <a:pt x="6" y="24"/>
                  </a:lnTo>
                  <a:lnTo>
                    <a:pt x="24" y="48"/>
                  </a:lnTo>
                  <a:lnTo>
                    <a:pt x="30" y="18"/>
                  </a:lnTo>
                  <a:close/>
                  <a:moveTo>
                    <a:pt x="0" y="126"/>
                  </a:moveTo>
                  <a:lnTo>
                    <a:pt x="18" y="132"/>
                  </a:lnTo>
                  <a:lnTo>
                    <a:pt x="36" y="102"/>
                  </a:lnTo>
                  <a:lnTo>
                    <a:pt x="0" y="102"/>
                  </a:lnTo>
                  <a:lnTo>
                    <a:pt x="0" y="126"/>
                  </a:lnTo>
                  <a:close/>
                  <a:moveTo>
                    <a:pt x="78" y="120"/>
                  </a:moveTo>
                  <a:lnTo>
                    <a:pt x="36" y="120"/>
                  </a:lnTo>
                  <a:lnTo>
                    <a:pt x="42" y="144"/>
                  </a:lnTo>
                  <a:lnTo>
                    <a:pt x="78" y="132"/>
                  </a:lnTo>
                  <a:lnTo>
                    <a:pt x="78" y="120"/>
                  </a:lnTo>
                  <a:close/>
                  <a:moveTo>
                    <a:pt x="60" y="186"/>
                  </a:moveTo>
                  <a:lnTo>
                    <a:pt x="96" y="186"/>
                  </a:lnTo>
                  <a:lnTo>
                    <a:pt x="48" y="150"/>
                  </a:lnTo>
                  <a:lnTo>
                    <a:pt x="60" y="186"/>
                  </a:lnTo>
                  <a:close/>
                  <a:moveTo>
                    <a:pt x="246" y="222"/>
                  </a:moveTo>
                  <a:lnTo>
                    <a:pt x="222" y="210"/>
                  </a:lnTo>
                  <a:lnTo>
                    <a:pt x="192" y="210"/>
                  </a:lnTo>
                  <a:lnTo>
                    <a:pt x="192" y="228"/>
                  </a:lnTo>
                  <a:lnTo>
                    <a:pt x="198" y="234"/>
                  </a:lnTo>
                  <a:lnTo>
                    <a:pt x="204" y="246"/>
                  </a:lnTo>
                  <a:lnTo>
                    <a:pt x="216" y="252"/>
                  </a:lnTo>
                  <a:lnTo>
                    <a:pt x="252" y="264"/>
                  </a:lnTo>
                  <a:lnTo>
                    <a:pt x="264" y="264"/>
                  </a:lnTo>
                  <a:lnTo>
                    <a:pt x="276" y="258"/>
                  </a:lnTo>
                  <a:lnTo>
                    <a:pt x="276" y="252"/>
                  </a:lnTo>
                  <a:lnTo>
                    <a:pt x="270" y="246"/>
                  </a:lnTo>
                  <a:lnTo>
                    <a:pt x="264" y="234"/>
                  </a:lnTo>
                  <a:lnTo>
                    <a:pt x="246" y="222"/>
                  </a:lnTo>
                  <a:close/>
                  <a:moveTo>
                    <a:pt x="312" y="288"/>
                  </a:moveTo>
                  <a:lnTo>
                    <a:pt x="360" y="348"/>
                  </a:lnTo>
                  <a:lnTo>
                    <a:pt x="372" y="318"/>
                  </a:lnTo>
                  <a:lnTo>
                    <a:pt x="312" y="288"/>
                  </a:lnTo>
                  <a:close/>
                  <a:moveTo>
                    <a:pt x="288" y="126"/>
                  </a:moveTo>
                  <a:lnTo>
                    <a:pt x="288" y="132"/>
                  </a:lnTo>
                  <a:lnTo>
                    <a:pt x="282" y="138"/>
                  </a:lnTo>
                  <a:lnTo>
                    <a:pt x="282" y="150"/>
                  </a:lnTo>
                  <a:lnTo>
                    <a:pt x="276" y="162"/>
                  </a:lnTo>
                  <a:lnTo>
                    <a:pt x="276" y="192"/>
                  </a:lnTo>
                  <a:lnTo>
                    <a:pt x="312" y="228"/>
                  </a:lnTo>
                  <a:lnTo>
                    <a:pt x="324" y="234"/>
                  </a:lnTo>
                  <a:lnTo>
                    <a:pt x="330" y="240"/>
                  </a:lnTo>
                  <a:lnTo>
                    <a:pt x="288" y="126"/>
                  </a:lnTo>
                  <a:close/>
                  <a:moveTo>
                    <a:pt x="120" y="60"/>
                  </a:moveTo>
                  <a:lnTo>
                    <a:pt x="120" y="66"/>
                  </a:lnTo>
                  <a:lnTo>
                    <a:pt x="126" y="78"/>
                  </a:lnTo>
                  <a:lnTo>
                    <a:pt x="138" y="90"/>
                  </a:lnTo>
                  <a:lnTo>
                    <a:pt x="150" y="108"/>
                  </a:lnTo>
                  <a:lnTo>
                    <a:pt x="168" y="120"/>
                  </a:lnTo>
                  <a:lnTo>
                    <a:pt x="192" y="144"/>
                  </a:lnTo>
                  <a:lnTo>
                    <a:pt x="204" y="150"/>
                  </a:lnTo>
                  <a:lnTo>
                    <a:pt x="216" y="150"/>
                  </a:lnTo>
                  <a:lnTo>
                    <a:pt x="210" y="138"/>
                  </a:lnTo>
                  <a:lnTo>
                    <a:pt x="204" y="132"/>
                  </a:lnTo>
                  <a:lnTo>
                    <a:pt x="198" y="120"/>
                  </a:lnTo>
                  <a:lnTo>
                    <a:pt x="186" y="108"/>
                  </a:lnTo>
                  <a:lnTo>
                    <a:pt x="174" y="90"/>
                  </a:lnTo>
                  <a:lnTo>
                    <a:pt x="156" y="78"/>
                  </a:lnTo>
                  <a:lnTo>
                    <a:pt x="144" y="66"/>
                  </a:lnTo>
                  <a:lnTo>
                    <a:pt x="132" y="60"/>
                  </a:lnTo>
                  <a:lnTo>
                    <a:pt x="120" y="6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62" name="Slovenia" descr="© INSCALE GmbH, 05.05.2010&#10;http://www.presentationload.com/">
              <a:extLst>
                <a:ext uri="{FF2B5EF4-FFF2-40B4-BE49-F238E27FC236}">
                  <a16:creationId xmlns:a16="http://schemas.microsoft.com/office/drawing/2014/main" id="{32B5BA57-55C4-9241-878C-030009EEF262}"/>
                </a:ext>
              </a:extLst>
            </p:cNvPr>
            <p:cNvSpPr>
              <a:spLocks/>
            </p:cNvSpPr>
            <p:nvPr/>
          </p:nvSpPr>
          <p:spPr bwMode="gray">
            <a:xfrm>
              <a:off x="5473837" y="2634661"/>
              <a:ext cx="86326" cy="49558"/>
            </a:xfrm>
            <a:custGeom>
              <a:avLst/>
              <a:gdLst>
                <a:gd name="T0" fmla="*/ 2147483647 w 210"/>
                <a:gd name="T1" fmla="*/ 2147483647 h 120"/>
                <a:gd name="T2" fmla="*/ 2147483647 w 210"/>
                <a:gd name="T3" fmla="*/ 2147483647 h 120"/>
                <a:gd name="T4" fmla="*/ 2147483647 w 210"/>
                <a:gd name="T5" fmla="*/ 2147483647 h 120"/>
                <a:gd name="T6" fmla="*/ 2147483647 w 210"/>
                <a:gd name="T7" fmla="*/ 2147483647 h 120"/>
                <a:gd name="T8" fmla="*/ 2147483647 w 210"/>
                <a:gd name="T9" fmla="*/ 2147483647 h 120"/>
                <a:gd name="T10" fmla="*/ 2147483647 w 210"/>
                <a:gd name="T11" fmla="*/ 2147483647 h 120"/>
                <a:gd name="T12" fmla="*/ 2147483647 w 210"/>
                <a:gd name="T13" fmla="*/ 2147483647 h 120"/>
                <a:gd name="T14" fmla="*/ 2147483647 w 210"/>
                <a:gd name="T15" fmla="*/ 2147483647 h 120"/>
                <a:gd name="T16" fmla="*/ 2147483647 w 210"/>
                <a:gd name="T17" fmla="*/ 2147483647 h 120"/>
                <a:gd name="T18" fmla="*/ 2147483647 w 210"/>
                <a:gd name="T19" fmla="*/ 2147483647 h 120"/>
                <a:gd name="T20" fmla="*/ 2147483647 w 210"/>
                <a:gd name="T21" fmla="*/ 2147483647 h 120"/>
                <a:gd name="T22" fmla="*/ 2147483647 w 210"/>
                <a:gd name="T23" fmla="*/ 2147483647 h 120"/>
                <a:gd name="T24" fmla="*/ 2147483647 w 210"/>
                <a:gd name="T25" fmla="*/ 2147483647 h 120"/>
                <a:gd name="T26" fmla="*/ 2147483647 w 210"/>
                <a:gd name="T27" fmla="*/ 2147483647 h 120"/>
                <a:gd name="T28" fmla="*/ 2147483647 w 210"/>
                <a:gd name="T29" fmla="*/ 2147483647 h 120"/>
                <a:gd name="T30" fmla="*/ 2147483647 w 210"/>
                <a:gd name="T31" fmla="*/ 2147483647 h 120"/>
                <a:gd name="T32" fmla="*/ 2147483647 w 210"/>
                <a:gd name="T33" fmla="*/ 2147483647 h 120"/>
                <a:gd name="T34" fmla="*/ 2147483647 w 210"/>
                <a:gd name="T35" fmla="*/ 2147483647 h 120"/>
                <a:gd name="T36" fmla="*/ 2147483647 w 210"/>
                <a:gd name="T37" fmla="*/ 2147483647 h 120"/>
                <a:gd name="T38" fmla="*/ 2147483647 w 210"/>
                <a:gd name="T39" fmla="*/ 2147483647 h 120"/>
                <a:gd name="T40" fmla="*/ 2147483647 w 210"/>
                <a:gd name="T41" fmla="*/ 2147483647 h 120"/>
                <a:gd name="T42" fmla="*/ 2147483647 w 210"/>
                <a:gd name="T43" fmla="*/ 0 h 120"/>
                <a:gd name="T44" fmla="*/ 2147483647 w 210"/>
                <a:gd name="T45" fmla="*/ 2147483647 h 120"/>
                <a:gd name="T46" fmla="*/ 2147483647 w 210"/>
                <a:gd name="T47" fmla="*/ 2147483647 h 120"/>
                <a:gd name="T48" fmla="*/ 2147483647 w 210"/>
                <a:gd name="T49" fmla="*/ 2147483647 h 120"/>
                <a:gd name="T50" fmla="*/ 2147483647 w 210"/>
                <a:gd name="T51" fmla="*/ 2147483647 h 120"/>
                <a:gd name="T52" fmla="*/ 2147483647 w 210"/>
                <a:gd name="T53" fmla="*/ 2147483647 h 120"/>
                <a:gd name="T54" fmla="*/ 2147483647 w 210"/>
                <a:gd name="T55" fmla="*/ 2147483647 h 120"/>
                <a:gd name="T56" fmla="*/ 2147483647 w 210"/>
                <a:gd name="T57" fmla="*/ 2147483647 h 120"/>
                <a:gd name="T58" fmla="*/ 2147483647 w 210"/>
                <a:gd name="T59" fmla="*/ 2147483647 h 120"/>
                <a:gd name="T60" fmla="*/ 2147483647 w 210"/>
                <a:gd name="T61" fmla="*/ 2147483647 h 120"/>
                <a:gd name="T62" fmla="*/ 2147483647 w 210"/>
                <a:gd name="T63" fmla="*/ 2147483647 h 120"/>
                <a:gd name="T64" fmla="*/ 2147483647 w 210"/>
                <a:gd name="T65" fmla="*/ 2147483647 h 120"/>
                <a:gd name="T66" fmla="*/ 2147483647 w 210"/>
                <a:gd name="T67" fmla="*/ 2147483647 h 120"/>
                <a:gd name="T68" fmla="*/ 0 w 210"/>
                <a:gd name="T69" fmla="*/ 2147483647 h 120"/>
                <a:gd name="T70" fmla="*/ 2147483647 w 210"/>
                <a:gd name="T71" fmla="*/ 2147483647 h 120"/>
                <a:gd name="T72" fmla="*/ 2147483647 w 210"/>
                <a:gd name="T73" fmla="*/ 2147483647 h 120"/>
                <a:gd name="T74" fmla="*/ 2147483647 w 210"/>
                <a:gd name="T75" fmla="*/ 2147483647 h 120"/>
                <a:gd name="T76" fmla="*/ 2147483647 w 210"/>
                <a:gd name="T77" fmla="*/ 2147483647 h 120"/>
                <a:gd name="T78" fmla="*/ 2147483647 w 210"/>
                <a:gd name="T79" fmla="*/ 2147483647 h 120"/>
                <a:gd name="T80" fmla="*/ 2147483647 w 210"/>
                <a:gd name="T81" fmla="*/ 2147483647 h 120"/>
                <a:gd name="T82" fmla="*/ 2147483647 w 210"/>
                <a:gd name="T83" fmla="*/ 2147483647 h 120"/>
                <a:gd name="T84" fmla="*/ 2147483647 w 210"/>
                <a:gd name="T85" fmla="*/ 2147483647 h 120"/>
                <a:gd name="T86" fmla="*/ 2147483647 w 210"/>
                <a:gd name="T87" fmla="*/ 2147483647 h 12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10"/>
                <a:gd name="T133" fmla="*/ 0 h 120"/>
                <a:gd name="T134" fmla="*/ 210 w 210"/>
                <a:gd name="T135" fmla="*/ 120 h 12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10" h="120">
                  <a:moveTo>
                    <a:pt x="24" y="120"/>
                  </a:moveTo>
                  <a:lnTo>
                    <a:pt x="42" y="120"/>
                  </a:lnTo>
                  <a:lnTo>
                    <a:pt x="42" y="108"/>
                  </a:lnTo>
                  <a:lnTo>
                    <a:pt x="54" y="114"/>
                  </a:lnTo>
                  <a:lnTo>
                    <a:pt x="72" y="114"/>
                  </a:lnTo>
                  <a:lnTo>
                    <a:pt x="78" y="102"/>
                  </a:lnTo>
                  <a:lnTo>
                    <a:pt x="78" y="108"/>
                  </a:lnTo>
                  <a:lnTo>
                    <a:pt x="84" y="114"/>
                  </a:lnTo>
                  <a:lnTo>
                    <a:pt x="126" y="114"/>
                  </a:lnTo>
                  <a:lnTo>
                    <a:pt x="126" y="96"/>
                  </a:lnTo>
                  <a:lnTo>
                    <a:pt x="138" y="90"/>
                  </a:lnTo>
                  <a:lnTo>
                    <a:pt x="150" y="78"/>
                  </a:lnTo>
                  <a:lnTo>
                    <a:pt x="150" y="72"/>
                  </a:lnTo>
                  <a:lnTo>
                    <a:pt x="144" y="66"/>
                  </a:lnTo>
                  <a:lnTo>
                    <a:pt x="144" y="54"/>
                  </a:lnTo>
                  <a:lnTo>
                    <a:pt x="174" y="54"/>
                  </a:lnTo>
                  <a:lnTo>
                    <a:pt x="186" y="48"/>
                  </a:lnTo>
                  <a:lnTo>
                    <a:pt x="186" y="36"/>
                  </a:lnTo>
                  <a:lnTo>
                    <a:pt x="210" y="36"/>
                  </a:lnTo>
                  <a:lnTo>
                    <a:pt x="192" y="24"/>
                  </a:lnTo>
                  <a:lnTo>
                    <a:pt x="186" y="6"/>
                  </a:lnTo>
                  <a:lnTo>
                    <a:pt x="180" y="0"/>
                  </a:lnTo>
                  <a:lnTo>
                    <a:pt x="174" y="12"/>
                  </a:lnTo>
                  <a:lnTo>
                    <a:pt x="168" y="30"/>
                  </a:lnTo>
                  <a:lnTo>
                    <a:pt x="144" y="24"/>
                  </a:lnTo>
                  <a:lnTo>
                    <a:pt x="132" y="30"/>
                  </a:lnTo>
                  <a:lnTo>
                    <a:pt x="84" y="30"/>
                  </a:lnTo>
                  <a:lnTo>
                    <a:pt x="84" y="42"/>
                  </a:lnTo>
                  <a:lnTo>
                    <a:pt x="54" y="42"/>
                  </a:lnTo>
                  <a:lnTo>
                    <a:pt x="48" y="36"/>
                  </a:lnTo>
                  <a:lnTo>
                    <a:pt x="30" y="36"/>
                  </a:lnTo>
                  <a:lnTo>
                    <a:pt x="24" y="42"/>
                  </a:lnTo>
                  <a:lnTo>
                    <a:pt x="6" y="42"/>
                  </a:lnTo>
                  <a:lnTo>
                    <a:pt x="6" y="48"/>
                  </a:lnTo>
                  <a:lnTo>
                    <a:pt x="0" y="54"/>
                  </a:lnTo>
                  <a:lnTo>
                    <a:pt x="12" y="60"/>
                  </a:lnTo>
                  <a:lnTo>
                    <a:pt x="6" y="96"/>
                  </a:lnTo>
                  <a:lnTo>
                    <a:pt x="18" y="96"/>
                  </a:lnTo>
                  <a:lnTo>
                    <a:pt x="30" y="102"/>
                  </a:lnTo>
                  <a:lnTo>
                    <a:pt x="36" y="102"/>
                  </a:lnTo>
                  <a:lnTo>
                    <a:pt x="36" y="108"/>
                  </a:lnTo>
                  <a:lnTo>
                    <a:pt x="30" y="108"/>
                  </a:lnTo>
                  <a:lnTo>
                    <a:pt x="30" y="114"/>
                  </a:lnTo>
                  <a:lnTo>
                    <a:pt x="24" y="12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63" name="Slovakia" descr="© INSCALE GmbH, 05.05.2010&#10;http://www.presentationload.com/">
              <a:extLst>
                <a:ext uri="{FF2B5EF4-FFF2-40B4-BE49-F238E27FC236}">
                  <a16:creationId xmlns:a16="http://schemas.microsoft.com/office/drawing/2014/main" id="{DA58F3C7-C658-EC4B-9745-ADFEF3A8BBDC}"/>
                </a:ext>
              </a:extLst>
            </p:cNvPr>
            <p:cNvSpPr>
              <a:spLocks/>
            </p:cNvSpPr>
            <p:nvPr/>
          </p:nvSpPr>
          <p:spPr bwMode="gray">
            <a:xfrm>
              <a:off x="5561761" y="2551533"/>
              <a:ext cx="145477" cy="59150"/>
            </a:xfrm>
            <a:custGeom>
              <a:avLst/>
              <a:gdLst>
                <a:gd name="T0" fmla="*/ 2147483647 w 354"/>
                <a:gd name="T1" fmla="*/ 2147483647 h 144"/>
                <a:gd name="T2" fmla="*/ 2147483647 w 354"/>
                <a:gd name="T3" fmla="*/ 2147483647 h 144"/>
                <a:gd name="T4" fmla="*/ 2147483647 w 354"/>
                <a:gd name="T5" fmla="*/ 2147483647 h 144"/>
                <a:gd name="T6" fmla="*/ 2147483647 w 354"/>
                <a:gd name="T7" fmla="*/ 2147483647 h 144"/>
                <a:gd name="T8" fmla="*/ 2147483647 w 354"/>
                <a:gd name="T9" fmla="*/ 2147483647 h 144"/>
                <a:gd name="T10" fmla="*/ 2147483647 w 354"/>
                <a:gd name="T11" fmla="*/ 2147483647 h 144"/>
                <a:gd name="T12" fmla="*/ 2147483647 w 354"/>
                <a:gd name="T13" fmla="*/ 2147483647 h 144"/>
                <a:gd name="T14" fmla="*/ 2147483647 w 354"/>
                <a:gd name="T15" fmla="*/ 0 h 144"/>
                <a:gd name="T16" fmla="*/ 2147483647 w 354"/>
                <a:gd name="T17" fmla="*/ 2147483647 h 144"/>
                <a:gd name="T18" fmla="*/ 2147483647 w 354"/>
                <a:gd name="T19" fmla="*/ 0 h 144"/>
                <a:gd name="T20" fmla="*/ 2147483647 w 354"/>
                <a:gd name="T21" fmla="*/ 2147483647 h 144"/>
                <a:gd name="T22" fmla="*/ 2147483647 w 354"/>
                <a:gd name="T23" fmla="*/ 2147483647 h 144"/>
                <a:gd name="T24" fmla="*/ 2147483647 w 354"/>
                <a:gd name="T25" fmla="*/ 2147483647 h 144"/>
                <a:gd name="T26" fmla="*/ 2147483647 w 354"/>
                <a:gd name="T27" fmla="*/ 2147483647 h 144"/>
                <a:gd name="T28" fmla="*/ 2147483647 w 354"/>
                <a:gd name="T29" fmla="*/ 2147483647 h 144"/>
                <a:gd name="T30" fmla="*/ 0 w 354"/>
                <a:gd name="T31" fmla="*/ 2147483647 h 144"/>
                <a:gd name="T32" fmla="*/ 2147483647 w 354"/>
                <a:gd name="T33" fmla="*/ 2147483647 h 144"/>
                <a:gd name="T34" fmla="*/ 2147483647 w 354"/>
                <a:gd name="T35" fmla="*/ 2147483647 h 144"/>
                <a:gd name="T36" fmla="*/ 2147483647 w 354"/>
                <a:gd name="T37" fmla="*/ 2147483647 h 144"/>
                <a:gd name="T38" fmla="*/ 2147483647 w 354"/>
                <a:gd name="T39" fmla="*/ 2147483647 h 144"/>
                <a:gd name="T40" fmla="*/ 2147483647 w 354"/>
                <a:gd name="T41" fmla="*/ 2147483647 h 144"/>
                <a:gd name="T42" fmla="*/ 2147483647 w 354"/>
                <a:gd name="T43" fmla="*/ 2147483647 h 144"/>
                <a:gd name="T44" fmla="*/ 2147483647 w 354"/>
                <a:gd name="T45" fmla="*/ 2147483647 h 144"/>
                <a:gd name="T46" fmla="*/ 2147483647 w 354"/>
                <a:gd name="T47" fmla="*/ 2147483647 h 144"/>
                <a:gd name="T48" fmla="*/ 2147483647 w 354"/>
                <a:gd name="T49" fmla="*/ 2147483647 h 144"/>
                <a:gd name="T50" fmla="*/ 2147483647 w 354"/>
                <a:gd name="T51" fmla="*/ 2147483647 h 144"/>
                <a:gd name="T52" fmla="*/ 2147483647 w 354"/>
                <a:gd name="T53" fmla="*/ 2147483647 h 144"/>
                <a:gd name="T54" fmla="*/ 2147483647 w 354"/>
                <a:gd name="T55" fmla="*/ 2147483647 h 144"/>
                <a:gd name="T56" fmla="*/ 2147483647 w 354"/>
                <a:gd name="T57" fmla="*/ 2147483647 h 144"/>
                <a:gd name="T58" fmla="*/ 2147483647 w 354"/>
                <a:gd name="T59" fmla="*/ 2147483647 h 144"/>
                <a:gd name="T60" fmla="*/ 2147483647 w 354"/>
                <a:gd name="T61" fmla="*/ 2147483647 h 144"/>
                <a:gd name="T62" fmla="*/ 2147483647 w 354"/>
                <a:gd name="T63" fmla="*/ 2147483647 h 144"/>
                <a:gd name="T64" fmla="*/ 2147483647 w 354"/>
                <a:gd name="T65" fmla="*/ 2147483647 h 144"/>
                <a:gd name="T66" fmla="*/ 2147483647 w 354"/>
                <a:gd name="T67" fmla="*/ 2147483647 h 144"/>
                <a:gd name="T68" fmla="*/ 2147483647 w 354"/>
                <a:gd name="T69" fmla="*/ 2147483647 h 14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54"/>
                <a:gd name="T106" fmla="*/ 0 h 144"/>
                <a:gd name="T107" fmla="*/ 354 w 354"/>
                <a:gd name="T108" fmla="*/ 144 h 14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54" h="144">
                  <a:moveTo>
                    <a:pt x="348" y="30"/>
                  </a:moveTo>
                  <a:lnTo>
                    <a:pt x="324" y="30"/>
                  </a:lnTo>
                  <a:lnTo>
                    <a:pt x="300" y="6"/>
                  </a:lnTo>
                  <a:lnTo>
                    <a:pt x="276" y="6"/>
                  </a:lnTo>
                  <a:lnTo>
                    <a:pt x="270" y="12"/>
                  </a:lnTo>
                  <a:lnTo>
                    <a:pt x="258" y="18"/>
                  </a:lnTo>
                  <a:lnTo>
                    <a:pt x="246" y="18"/>
                  </a:lnTo>
                  <a:lnTo>
                    <a:pt x="240" y="12"/>
                  </a:lnTo>
                  <a:lnTo>
                    <a:pt x="210" y="12"/>
                  </a:lnTo>
                  <a:lnTo>
                    <a:pt x="210" y="18"/>
                  </a:lnTo>
                  <a:lnTo>
                    <a:pt x="204" y="24"/>
                  </a:lnTo>
                  <a:lnTo>
                    <a:pt x="192" y="24"/>
                  </a:lnTo>
                  <a:lnTo>
                    <a:pt x="186" y="18"/>
                  </a:lnTo>
                  <a:lnTo>
                    <a:pt x="186" y="12"/>
                  </a:lnTo>
                  <a:lnTo>
                    <a:pt x="180" y="12"/>
                  </a:lnTo>
                  <a:lnTo>
                    <a:pt x="168" y="0"/>
                  </a:lnTo>
                  <a:lnTo>
                    <a:pt x="156" y="0"/>
                  </a:lnTo>
                  <a:lnTo>
                    <a:pt x="144" y="12"/>
                  </a:lnTo>
                  <a:lnTo>
                    <a:pt x="138" y="12"/>
                  </a:lnTo>
                  <a:lnTo>
                    <a:pt x="126" y="0"/>
                  </a:lnTo>
                  <a:lnTo>
                    <a:pt x="108" y="12"/>
                  </a:lnTo>
                  <a:lnTo>
                    <a:pt x="84" y="18"/>
                  </a:lnTo>
                  <a:lnTo>
                    <a:pt x="84" y="42"/>
                  </a:lnTo>
                  <a:lnTo>
                    <a:pt x="72" y="48"/>
                  </a:lnTo>
                  <a:lnTo>
                    <a:pt x="66" y="54"/>
                  </a:lnTo>
                  <a:lnTo>
                    <a:pt x="54" y="60"/>
                  </a:lnTo>
                  <a:lnTo>
                    <a:pt x="36" y="60"/>
                  </a:lnTo>
                  <a:lnTo>
                    <a:pt x="36" y="54"/>
                  </a:lnTo>
                  <a:lnTo>
                    <a:pt x="30" y="60"/>
                  </a:lnTo>
                  <a:lnTo>
                    <a:pt x="12" y="60"/>
                  </a:lnTo>
                  <a:lnTo>
                    <a:pt x="6" y="66"/>
                  </a:lnTo>
                  <a:lnTo>
                    <a:pt x="0" y="90"/>
                  </a:lnTo>
                  <a:lnTo>
                    <a:pt x="0" y="102"/>
                  </a:lnTo>
                  <a:lnTo>
                    <a:pt x="6" y="102"/>
                  </a:lnTo>
                  <a:lnTo>
                    <a:pt x="6" y="114"/>
                  </a:lnTo>
                  <a:lnTo>
                    <a:pt x="12" y="114"/>
                  </a:lnTo>
                  <a:lnTo>
                    <a:pt x="12" y="126"/>
                  </a:lnTo>
                  <a:lnTo>
                    <a:pt x="6" y="132"/>
                  </a:lnTo>
                  <a:lnTo>
                    <a:pt x="18" y="138"/>
                  </a:lnTo>
                  <a:lnTo>
                    <a:pt x="30" y="120"/>
                  </a:lnTo>
                  <a:lnTo>
                    <a:pt x="36" y="126"/>
                  </a:lnTo>
                  <a:lnTo>
                    <a:pt x="42" y="138"/>
                  </a:lnTo>
                  <a:lnTo>
                    <a:pt x="48" y="144"/>
                  </a:lnTo>
                  <a:lnTo>
                    <a:pt x="90" y="144"/>
                  </a:lnTo>
                  <a:lnTo>
                    <a:pt x="108" y="138"/>
                  </a:lnTo>
                  <a:lnTo>
                    <a:pt x="120" y="138"/>
                  </a:lnTo>
                  <a:lnTo>
                    <a:pt x="132" y="114"/>
                  </a:lnTo>
                  <a:lnTo>
                    <a:pt x="168" y="120"/>
                  </a:lnTo>
                  <a:lnTo>
                    <a:pt x="174" y="108"/>
                  </a:lnTo>
                  <a:lnTo>
                    <a:pt x="198" y="108"/>
                  </a:lnTo>
                  <a:lnTo>
                    <a:pt x="210" y="102"/>
                  </a:lnTo>
                  <a:lnTo>
                    <a:pt x="216" y="102"/>
                  </a:lnTo>
                  <a:lnTo>
                    <a:pt x="228" y="90"/>
                  </a:lnTo>
                  <a:lnTo>
                    <a:pt x="234" y="78"/>
                  </a:lnTo>
                  <a:lnTo>
                    <a:pt x="258" y="78"/>
                  </a:lnTo>
                  <a:lnTo>
                    <a:pt x="258" y="90"/>
                  </a:lnTo>
                  <a:lnTo>
                    <a:pt x="276" y="96"/>
                  </a:lnTo>
                  <a:lnTo>
                    <a:pt x="276" y="78"/>
                  </a:lnTo>
                  <a:lnTo>
                    <a:pt x="288" y="78"/>
                  </a:lnTo>
                  <a:lnTo>
                    <a:pt x="288" y="90"/>
                  </a:lnTo>
                  <a:lnTo>
                    <a:pt x="300" y="90"/>
                  </a:lnTo>
                  <a:lnTo>
                    <a:pt x="312" y="84"/>
                  </a:lnTo>
                  <a:lnTo>
                    <a:pt x="336" y="84"/>
                  </a:lnTo>
                  <a:lnTo>
                    <a:pt x="336" y="90"/>
                  </a:lnTo>
                  <a:lnTo>
                    <a:pt x="336" y="72"/>
                  </a:lnTo>
                  <a:lnTo>
                    <a:pt x="342" y="72"/>
                  </a:lnTo>
                  <a:lnTo>
                    <a:pt x="348" y="66"/>
                  </a:lnTo>
                  <a:lnTo>
                    <a:pt x="348" y="60"/>
                  </a:lnTo>
                  <a:lnTo>
                    <a:pt x="354" y="54"/>
                  </a:lnTo>
                  <a:lnTo>
                    <a:pt x="354" y="30"/>
                  </a:lnTo>
                  <a:lnTo>
                    <a:pt x="348" y="3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64" name="Sierra Leone" descr="© INSCALE GmbH, 05.05.2010&#10;http://www.presentationload.com/">
              <a:extLst>
                <a:ext uri="{FF2B5EF4-FFF2-40B4-BE49-F238E27FC236}">
                  <a16:creationId xmlns:a16="http://schemas.microsoft.com/office/drawing/2014/main" id="{8F0B1D8E-69BC-D240-AD0F-B6524ACD1D85}"/>
                </a:ext>
              </a:extLst>
            </p:cNvPr>
            <p:cNvSpPr>
              <a:spLocks/>
            </p:cNvSpPr>
            <p:nvPr/>
          </p:nvSpPr>
          <p:spPr bwMode="gray">
            <a:xfrm>
              <a:off x="4714485" y="3846427"/>
              <a:ext cx="84729" cy="110306"/>
            </a:xfrm>
            <a:custGeom>
              <a:avLst/>
              <a:gdLst>
                <a:gd name="T0" fmla="*/ 2147483647 w 210"/>
                <a:gd name="T1" fmla="*/ 2147483647 h 270"/>
                <a:gd name="T2" fmla="*/ 2147483647 w 210"/>
                <a:gd name="T3" fmla="*/ 2147483647 h 270"/>
                <a:gd name="T4" fmla="*/ 2147483647 w 210"/>
                <a:gd name="T5" fmla="*/ 2147483647 h 270"/>
                <a:gd name="T6" fmla="*/ 2147483647 w 210"/>
                <a:gd name="T7" fmla="*/ 2147483647 h 270"/>
                <a:gd name="T8" fmla="*/ 2147483647 w 210"/>
                <a:gd name="T9" fmla="*/ 2147483647 h 270"/>
                <a:gd name="T10" fmla="*/ 2147483647 w 210"/>
                <a:gd name="T11" fmla="*/ 2147483647 h 270"/>
                <a:gd name="T12" fmla="*/ 2147483647 w 210"/>
                <a:gd name="T13" fmla="*/ 2147483647 h 270"/>
                <a:gd name="T14" fmla="*/ 2147483647 w 210"/>
                <a:gd name="T15" fmla="*/ 2147483647 h 270"/>
                <a:gd name="T16" fmla="*/ 2147483647 w 210"/>
                <a:gd name="T17" fmla="*/ 2147483647 h 270"/>
                <a:gd name="T18" fmla="*/ 2147483647 w 210"/>
                <a:gd name="T19" fmla="*/ 2147483647 h 270"/>
                <a:gd name="T20" fmla="*/ 2147483647 w 210"/>
                <a:gd name="T21" fmla="*/ 2147483647 h 270"/>
                <a:gd name="T22" fmla="*/ 2147483647 w 210"/>
                <a:gd name="T23" fmla="*/ 0 h 270"/>
                <a:gd name="T24" fmla="*/ 2147483647 w 210"/>
                <a:gd name="T25" fmla="*/ 0 h 270"/>
                <a:gd name="T26" fmla="*/ 2147483647 w 210"/>
                <a:gd name="T27" fmla="*/ 2147483647 h 270"/>
                <a:gd name="T28" fmla="*/ 2147483647 w 210"/>
                <a:gd name="T29" fmla="*/ 2147483647 h 270"/>
                <a:gd name="T30" fmla="*/ 2147483647 w 210"/>
                <a:gd name="T31" fmla="*/ 2147483647 h 270"/>
                <a:gd name="T32" fmla="*/ 2147483647 w 210"/>
                <a:gd name="T33" fmla="*/ 2147483647 h 270"/>
                <a:gd name="T34" fmla="*/ 2147483647 w 210"/>
                <a:gd name="T35" fmla="*/ 2147483647 h 270"/>
                <a:gd name="T36" fmla="*/ 2147483647 w 210"/>
                <a:gd name="T37" fmla="*/ 2147483647 h 270"/>
                <a:gd name="T38" fmla="*/ 2147483647 w 210"/>
                <a:gd name="T39" fmla="*/ 2147483647 h 270"/>
                <a:gd name="T40" fmla="*/ 2147483647 w 210"/>
                <a:gd name="T41" fmla="*/ 2147483647 h 270"/>
                <a:gd name="T42" fmla="*/ 2147483647 w 210"/>
                <a:gd name="T43" fmla="*/ 2147483647 h 270"/>
                <a:gd name="T44" fmla="*/ 0 w 210"/>
                <a:gd name="T45" fmla="*/ 2147483647 h 270"/>
                <a:gd name="T46" fmla="*/ 2147483647 w 210"/>
                <a:gd name="T47" fmla="*/ 2147483647 h 270"/>
                <a:gd name="T48" fmla="*/ 2147483647 w 210"/>
                <a:gd name="T49" fmla="*/ 2147483647 h 270"/>
                <a:gd name="T50" fmla="*/ 0 w 210"/>
                <a:gd name="T51" fmla="*/ 2147483647 h 270"/>
                <a:gd name="T52" fmla="*/ 0 w 210"/>
                <a:gd name="T53" fmla="*/ 2147483647 h 270"/>
                <a:gd name="T54" fmla="*/ 2147483647 w 210"/>
                <a:gd name="T55" fmla="*/ 2147483647 h 270"/>
                <a:gd name="T56" fmla="*/ 2147483647 w 210"/>
                <a:gd name="T57" fmla="*/ 2147483647 h 270"/>
                <a:gd name="T58" fmla="*/ 2147483647 w 210"/>
                <a:gd name="T59" fmla="*/ 2147483647 h 270"/>
                <a:gd name="T60" fmla="*/ 2147483647 w 210"/>
                <a:gd name="T61" fmla="*/ 2147483647 h 270"/>
                <a:gd name="T62" fmla="*/ 2147483647 w 210"/>
                <a:gd name="T63" fmla="*/ 2147483647 h 270"/>
                <a:gd name="T64" fmla="*/ 2147483647 w 210"/>
                <a:gd name="T65" fmla="*/ 2147483647 h 270"/>
                <a:gd name="T66" fmla="*/ 2147483647 w 210"/>
                <a:gd name="T67" fmla="*/ 2147483647 h 270"/>
                <a:gd name="T68" fmla="*/ 2147483647 w 210"/>
                <a:gd name="T69" fmla="*/ 2147483647 h 270"/>
                <a:gd name="T70" fmla="*/ 2147483647 w 210"/>
                <a:gd name="T71" fmla="*/ 2147483647 h 270"/>
                <a:gd name="T72" fmla="*/ 2147483647 w 210"/>
                <a:gd name="T73" fmla="*/ 2147483647 h 270"/>
                <a:gd name="T74" fmla="*/ 2147483647 w 210"/>
                <a:gd name="T75" fmla="*/ 2147483647 h 270"/>
                <a:gd name="T76" fmla="*/ 2147483647 w 210"/>
                <a:gd name="T77" fmla="*/ 2147483647 h 270"/>
                <a:gd name="T78" fmla="*/ 2147483647 w 210"/>
                <a:gd name="T79" fmla="*/ 2147483647 h 270"/>
                <a:gd name="T80" fmla="*/ 2147483647 w 210"/>
                <a:gd name="T81" fmla="*/ 2147483647 h 270"/>
                <a:gd name="T82" fmla="*/ 2147483647 w 210"/>
                <a:gd name="T83" fmla="*/ 2147483647 h 270"/>
                <a:gd name="T84" fmla="*/ 2147483647 w 210"/>
                <a:gd name="T85" fmla="*/ 2147483647 h 270"/>
                <a:gd name="T86" fmla="*/ 2147483647 w 210"/>
                <a:gd name="T87" fmla="*/ 2147483647 h 27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10"/>
                <a:gd name="T133" fmla="*/ 0 h 270"/>
                <a:gd name="T134" fmla="*/ 210 w 210"/>
                <a:gd name="T135" fmla="*/ 270 h 27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10" h="270">
                  <a:moveTo>
                    <a:pt x="186" y="180"/>
                  </a:moveTo>
                  <a:lnTo>
                    <a:pt x="186" y="162"/>
                  </a:lnTo>
                  <a:lnTo>
                    <a:pt x="210" y="156"/>
                  </a:lnTo>
                  <a:lnTo>
                    <a:pt x="204" y="132"/>
                  </a:lnTo>
                  <a:lnTo>
                    <a:pt x="174" y="144"/>
                  </a:lnTo>
                  <a:lnTo>
                    <a:pt x="180" y="126"/>
                  </a:lnTo>
                  <a:lnTo>
                    <a:pt x="186" y="120"/>
                  </a:lnTo>
                  <a:lnTo>
                    <a:pt x="192" y="108"/>
                  </a:lnTo>
                  <a:lnTo>
                    <a:pt x="192" y="90"/>
                  </a:lnTo>
                  <a:lnTo>
                    <a:pt x="180" y="78"/>
                  </a:lnTo>
                  <a:lnTo>
                    <a:pt x="180" y="60"/>
                  </a:lnTo>
                  <a:lnTo>
                    <a:pt x="138" y="0"/>
                  </a:lnTo>
                  <a:lnTo>
                    <a:pt x="102" y="0"/>
                  </a:lnTo>
                  <a:lnTo>
                    <a:pt x="96" y="18"/>
                  </a:lnTo>
                  <a:lnTo>
                    <a:pt x="60" y="18"/>
                  </a:lnTo>
                  <a:lnTo>
                    <a:pt x="60" y="24"/>
                  </a:lnTo>
                  <a:lnTo>
                    <a:pt x="54" y="30"/>
                  </a:lnTo>
                  <a:lnTo>
                    <a:pt x="48" y="42"/>
                  </a:lnTo>
                  <a:lnTo>
                    <a:pt x="36" y="54"/>
                  </a:lnTo>
                  <a:lnTo>
                    <a:pt x="30" y="66"/>
                  </a:lnTo>
                  <a:lnTo>
                    <a:pt x="18" y="72"/>
                  </a:lnTo>
                  <a:lnTo>
                    <a:pt x="12" y="78"/>
                  </a:lnTo>
                  <a:lnTo>
                    <a:pt x="0" y="84"/>
                  </a:lnTo>
                  <a:lnTo>
                    <a:pt x="12" y="96"/>
                  </a:lnTo>
                  <a:lnTo>
                    <a:pt x="6" y="102"/>
                  </a:lnTo>
                  <a:lnTo>
                    <a:pt x="0" y="114"/>
                  </a:lnTo>
                  <a:lnTo>
                    <a:pt x="0" y="132"/>
                  </a:lnTo>
                  <a:lnTo>
                    <a:pt x="6" y="138"/>
                  </a:lnTo>
                  <a:lnTo>
                    <a:pt x="18" y="144"/>
                  </a:lnTo>
                  <a:lnTo>
                    <a:pt x="24" y="150"/>
                  </a:lnTo>
                  <a:lnTo>
                    <a:pt x="18" y="180"/>
                  </a:lnTo>
                  <a:lnTo>
                    <a:pt x="42" y="198"/>
                  </a:lnTo>
                  <a:lnTo>
                    <a:pt x="42" y="204"/>
                  </a:lnTo>
                  <a:lnTo>
                    <a:pt x="48" y="210"/>
                  </a:lnTo>
                  <a:lnTo>
                    <a:pt x="54" y="222"/>
                  </a:lnTo>
                  <a:lnTo>
                    <a:pt x="78" y="234"/>
                  </a:lnTo>
                  <a:lnTo>
                    <a:pt x="96" y="234"/>
                  </a:lnTo>
                  <a:lnTo>
                    <a:pt x="126" y="270"/>
                  </a:lnTo>
                  <a:lnTo>
                    <a:pt x="126" y="234"/>
                  </a:lnTo>
                  <a:lnTo>
                    <a:pt x="144" y="216"/>
                  </a:lnTo>
                  <a:lnTo>
                    <a:pt x="156" y="210"/>
                  </a:lnTo>
                  <a:lnTo>
                    <a:pt x="168" y="198"/>
                  </a:lnTo>
                  <a:lnTo>
                    <a:pt x="180" y="192"/>
                  </a:lnTo>
                  <a:lnTo>
                    <a:pt x="186" y="18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65" name="Senegal" descr="© INSCALE GmbH, 05.05.2010&#10;http://www.presentationload.com/">
              <a:extLst>
                <a:ext uri="{FF2B5EF4-FFF2-40B4-BE49-F238E27FC236}">
                  <a16:creationId xmlns:a16="http://schemas.microsoft.com/office/drawing/2014/main" id="{42345DC7-7C1E-A540-A94F-CE1635532C12}"/>
                </a:ext>
              </a:extLst>
            </p:cNvPr>
            <p:cNvSpPr>
              <a:spLocks/>
            </p:cNvSpPr>
            <p:nvPr/>
          </p:nvSpPr>
          <p:spPr bwMode="gray">
            <a:xfrm>
              <a:off x="4629758" y="3624217"/>
              <a:ext cx="169455" cy="150271"/>
            </a:xfrm>
            <a:custGeom>
              <a:avLst/>
              <a:gdLst>
                <a:gd name="T0" fmla="*/ 2147483647 w 414"/>
                <a:gd name="T1" fmla="*/ 2147483647 h 366"/>
                <a:gd name="T2" fmla="*/ 2147483647 w 414"/>
                <a:gd name="T3" fmla="*/ 2147483647 h 366"/>
                <a:gd name="T4" fmla="*/ 2147483647 w 414"/>
                <a:gd name="T5" fmla="*/ 2147483647 h 366"/>
                <a:gd name="T6" fmla="*/ 2147483647 w 414"/>
                <a:gd name="T7" fmla="*/ 2147483647 h 366"/>
                <a:gd name="T8" fmla="*/ 2147483647 w 414"/>
                <a:gd name="T9" fmla="*/ 2147483647 h 366"/>
                <a:gd name="T10" fmla="*/ 2147483647 w 414"/>
                <a:gd name="T11" fmla="*/ 2147483647 h 366"/>
                <a:gd name="T12" fmla="*/ 2147483647 w 414"/>
                <a:gd name="T13" fmla="*/ 2147483647 h 366"/>
                <a:gd name="T14" fmla="*/ 2147483647 w 414"/>
                <a:gd name="T15" fmla="*/ 2147483647 h 366"/>
                <a:gd name="T16" fmla="*/ 2147483647 w 414"/>
                <a:gd name="T17" fmla="*/ 2147483647 h 366"/>
                <a:gd name="T18" fmla="*/ 2147483647 w 414"/>
                <a:gd name="T19" fmla="*/ 2147483647 h 366"/>
                <a:gd name="T20" fmla="*/ 2147483647 w 414"/>
                <a:gd name="T21" fmla="*/ 2147483647 h 366"/>
                <a:gd name="T22" fmla="*/ 2147483647 w 414"/>
                <a:gd name="T23" fmla="*/ 2147483647 h 366"/>
                <a:gd name="T24" fmla="*/ 2147483647 w 414"/>
                <a:gd name="T25" fmla="*/ 2147483647 h 366"/>
                <a:gd name="T26" fmla="*/ 2147483647 w 414"/>
                <a:gd name="T27" fmla="*/ 2147483647 h 366"/>
                <a:gd name="T28" fmla="*/ 2147483647 w 414"/>
                <a:gd name="T29" fmla="*/ 0 h 366"/>
                <a:gd name="T30" fmla="*/ 2147483647 w 414"/>
                <a:gd name="T31" fmla="*/ 2147483647 h 366"/>
                <a:gd name="T32" fmla="*/ 2147483647 w 414"/>
                <a:gd name="T33" fmla="*/ 2147483647 h 366"/>
                <a:gd name="T34" fmla="*/ 2147483647 w 414"/>
                <a:gd name="T35" fmla="*/ 2147483647 h 366"/>
                <a:gd name="T36" fmla="*/ 2147483647 w 414"/>
                <a:gd name="T37" fmla="*/ 2147483647 h 366"/>
                <a:gd name="T38" fmla="*/ 2147483647 w 414"/>
                <a:gd name="T39" fmla="*/ 2147483647 h 366"/>
                <a:gd name="T40" fmla="*/ 2147483647 w 414"/>
                <a:gd name="T41" fmla="*/ 2147483647 h 366"/>
                <a:gd name="T42" fmla="*/ 0 w 414"/>
                <a:gd name="T43" fmla="*/ 2147483647 h 366"/>
                <a:gd name="T44" fmla="*/ 2147483647 w 414"/>
                <a:gd name="T45" fmla="*/ 2147483647 h 366"/>
                <a:gd name="T46" fmla="*/ 2147483647 w 414"/>
                <a:gd name="T47" fmla="*/ 2147483647 h 366"/>
                <a:gd name="T48" fmla="*/ 2147483647 w 414"/>
                <a:gd name="T49" fmla="*/ 2147483647 h 366"/>
                <a:gd name="T50" fmla="*/ 2147483647 w 414"/>
                <a:gd name="T51" fmla="*/ 2147483647 h 366"/>
                <a:gd name="T52" fmla="*/ 2147483647 w 414"/>
                <a:gd name="T53" fmla="*/ 2147483647 h 366"/>
                <a:gd name="T54" fmla="*/ 2147483647 w 414"/>
                <a:gd name="T55" fmla="*/ 2147483647 h 366"/>
                <a:gd name="T56" fmla="*/ 2147483647 w 414"/>
                <a:gd name="T57" fmla="*/ 2147483647 h 366"/>
                <a:gd name="T58" fmla="*/ 2147483647 w 414"/>
                <a:gd name="T59" fmla="*/ 2147483647 h 366"/>
                <a:gd name="T60" fmla="*/ 2147483647 w 414"/>
                <a:gd name="T61" fmla="*/ 2147483647 h 366"/>
                <a:gd name="T62" fmla="*/ 2147483647 w 414"/>
                <a:gd name="T63" fmla="*/ 2147483647 h 366"/>
                <a:gd name="T64" fmla="*/ 2147483647 w 414"/>
                <a:gd name="T65" fmla="*/ 2147483647 h 366"/>
                <a:gd name="T66" fmla="*/ 2147483647 w 414"/>
                <a:gd name="T67" fmla="*/ 2147483647 h 366"/>
                <a:gd name="T68" fmla="*/ 2147483647 w 414"/>
                <a:gd name="T69" fmla="*/ 2147483647 h 366"/>
                <a:gd name="T70" fmla="*/ 2147483647 w 414"/>
                <a:gd name="T71" fmla="*/ 2147483647 h 366"/>
                <a:gd name="T72" fmla="*/ 2147483647 w 414"/>
                <a:gd name="T73" fmla="*/ 2147483647 h 366"/>
                <a:gd name="T74" fmla="*/ 2147483647 w 414"/>
                <a:gd name="T75" fmla="*/ 2147483647 h 366"/>
                <a:gd name="T76" fmla="*/ 2147483647 w 414"/>
                <a:gd name="T77" fmla="*/ 2147483647 h 366"/>
                <a:gd name="T78" fmla="*/ 2147483647 w 414"/>
                <a:gd name="T79" fmla="*/ 2147483647 h 366"/>
                <a:gd name="T80" fmla="*/ 2147483647 w 414"/>
                <a:gd name="T81" fmla="*/ 2147483647 h 366"/>
                <a:gd name="T82" fmla="*/ 2147483647 w 414"/>
                <a:gd name="T83" fmla="*/ 2147483647 h 366"/>
                <a:gd name="T84" fmla="*/ 2147483647 w 414"/>
                <a:gd name="T85" fmla="*/ 2147483647 h 366"/>
                <a:gd name="T86" fmla="*/ 2147483647 w 414"/>
                <a:gd name="T87" fmla="*/ 2147483647 h 366"/>
                <a:gd name="T88" fmla="*/ 2147483647 w 414"/>
                <a:gd name="T89" fmla="*/ 2147483647 h 366"/>
                <a:gd name="T90" fmla="*/ 2147483647 w 414"/>
                <a:gd name="T91" fmla="*/ 2147483647 h 366"/>
                <a:gd name="T92" fmla="*/ 2147483647 w 414"/>
                <a:gd name="T93" fmla="*/ 2147483647 h 366"/>
                <a:gd name="T94" fmla="*/ 2147483647 w 414"/>
                <a:gd name="T95" fmla="*/ 2147483647 h 366"/>
                <a:gd name="T96" fmla="*/ 2147483647 w 414"/>
                <a:gd name="T97" fmla="*/ 2147483647 h 366"/>
                <a:gd name="T98" fmla="*/ 2147483647 w 414"/>
                <a:gd name="T99" fmla="*/ 2147483647 h 366"/>
                <a:gd name="T100" fmla="*/ 2147483647 w 414"/>
                <a:gd name="T101" fmla="*/ 2147483647 h 366"/>
                <a:gd name="T102" fmla="*/ 2147483647 w 414"/>
                <a:gd name="T103" fmla="*/ 2147483647 h 366"/>
                <a:gd name="T104" fmla="*/ 2147483647 w 414"/>
                <a:gd name="T105" fmla="*/ 2147483647 h 36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14"/>
                <a:gd name="T160" fmla="*/ 0 h 366"/>
                <a:gd name="T161" fmla="*/ 414 w 414"/>
                <a:gd name="T162" fmla="*/ 366 h 36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14" h="366">
                  <a:moveTo>
                    <a:pt x="402" y="270"/>
                  </a:moveTo>
                  <a:lnTo>
                    <a:pt x="396" y="270"/>
                  </a:lnTo>
                  <a:lnTo>
                    <a:pt x="396" y="276"/>
                  </a:lnTo>
                  <a:lnTo>
                    <a:pt x="384" y="276"/>
                  </a:lnTo>
                  <a:lnTo>
                    <a:pt x="378" y="270"/>
                  </a:lnTo>
                  <a:lnTo>
                    <a:pt x="378" y="246"/>
                  </a:lnTo>
                  <a:lnTo>
                    <a:pt x="384" y="240"/>
                  </a:lnTo>
                  <a:lnTo>
                    <a:pt x="384" y="222"/>
                  </a:lnTo>
                  <a:lnTo>
                    <a:pt x="372" y="210"/>
                  </a:lnTo>
                  <a:lnTo>
                    <a:pt x="372" y="204"/>
                  </a:lnTo>
                  <a:lnTo>
                    <a:pt x="360" y="186"/>
                  </a:lnTo>
                  <a:lnTo>
                    <a:pt x="360" y="162"/>
                  </a:lnTo>
                  <a:lnTo>
                    <a:pt x="348" y="138"/>
                  </a:lnTo>
                  <a:lnTo>
                    <a:pt x="318" y="132"/>
                  </a:lnTo>
                  <a:lnTo>
                    <a:pt x="318" y="108"/>
                  </a:lnTo>
                  <a:lnTo>
                    <a:pt x="312" y="102"/>
                  </a:lnTo>
                  <a:lnTo>
                    <a:pt x="294" y="102"/>
                  </a:lnTo>
                  <a:lnTo>
                    <a:pt x="294" y="72"/>
                  </a:lnTo>
                  <a:lnTo>
                    <a:pt x="288" y="60"/>
                  </a:lnTo>
                  <a:lnTo>
                    <a:pt x="288" y="54"/>
                  </a:lnTo>
                  <a:lnTo>
                    <a:pt x="282" y="48"/>
                  </a:lnTo>
                  <a:lnTo>
                    <a:pt x="264" y="48"/>
                  </a:lnTo>
                  <a:lnTo>
                    <a:pt x="252" y="54"/>
                  </a:lnTo>
                  <a:lnTo>
                    <a:pt x="246" y="42"/>
                  </a:lnTo>
                  <a:lnTo>
                    <a:pt x="234" y="30"/>
                  </a:lnTo>
                  <a:lnTo>
                    <a:pt x="228" y="18"/>
                  </a:lnTo>
                  <a:lnTo>
                    <a:pt x="222" y="18"/>
                  </a:lnTo>
                  <a:lnTo>
                    <a:pt x="210" y="12"/>
                  </a:lnTo>
                  <a:lnTo>
                    <a:pt x="186" y="12"/>
                  </a:lnTo>
                  <a:lnTo>
                    <a:pt x="162" y="0"/>
                  </a:lnTo>
                  <a:lnTo>
                    <a:pt x="162" y="18"/>
                  </a:lnTo>
                  <a:lnTo>
                    <a:pt x="132" y="12"/>
                  </a:lnTo>
                  <a:lnTo>
                    <a:pt x="120" y="18"/>
                  </a:lnTo>
                  <a:lnTo>
                    <a:pt x="114" y="18"/>
                  </a:lnTo>
                  <a:lnTo>
                    <a:pt x="108" y="12"/>
                  </a:lnTo>
                  <a:lnTo>
                    <a:pt x="102" y="12"/>
                  </a:lnTo>
                  <a:lnTo>
                    <a:pt x="90" y="18"/>
                  </a:lnTo>
                  <a:lnTo>
                    <a:pt x="84" y="24"/>
                  </a:lnTo>
                  <a:lnTo>
                    <a:pt x="66" y="60"/>
                  </a:lnTo>
                  <a:lnTo>
                    <a:pt x="60" y="66"/>
                  </a:lnTo>
                  <a:lnTo>
                    <a:pt x="60" y="90"/>
                  </a:lnTo>
                  <a:lnTo>
                    <a:pt x="48" y="96"/>
                  </a:lnTo>
                  <a:lnTo>
                    <a:pt x="30" y="132"/>
                  </a:lnTo>
                  <a:lnTo>
                    <a:pt x="0" y="162"/>
                  </a:lnTo>
                  <a:lnTo>
                    <a:pt x="6" y="168"/>
                  </a:lnTo>
                  <a:lnTo>
                    <a:pt x="12" y="168"/>
                  </a:lnTo>
                  <a:lnTo>
                    <a:pt x="18" y="174"/>
                  </a:lnTo>
                  <a:lnTo>
                    <a:pt x="24" y="186"/>
                  </a:lnTo>
                  <a:lnTo>
                    <a:pt x="24" y="204"/>
                  </a:lnTo>
                  <a:lnTo>
                    <a:pt x="42" y="222"/>
                  </a:lnTo>
                  <a:lnTo>
                    <a:pt x="42" y="246"/>
                  </a:lnTo>
                  <a:lnTo>
                    <a:pt x="48" y="252"/>
                  </a:lnTo>
                  <a:lnTo>
                    <a:pt x="126" y="252"/>
                  </a:lnTo>
                  <a:lnTo>
                    <a:pt x="126" y="240"/>
                  </a:lnTo>
                  <a:lnTo>
                    <a:pt x="180" y="240"/>
                  </a:lnTo>
                  <a:lnTo>
                    <a:pt x="180" y="252"/>
                  </a:lnTo>
                  <a:lnTo>
                    <a:pt x="192" y="246"/>
                  </a:lnTo>
                  <a:lnTo>
                    <a:pt x="198" y="252"/>
                  </a:lnTo>
                  <a:lnTo>
                    <a:pt x="204" y="264"/>
                  </a:lnTo>
                  <a:lnTo>
                    <a:pt x="216" y="264"/>
                  </a:lnTo>
                  <a:lnTo>
                    <a:pt x="222" y="258"/>
                  </a:lnTo>
                  <a:lnTo>
                    <a:pt x="246" y="258"/>
                  </a:lnTo>
                  <a:lnTo>
                    <a:pt x="252" y="264"/>
                  </a:lnTo>
                  <a:lnTo>
                    <a:pt x="252" y="270"/>
                  </a:lnTo>
                  <a:lnTo>
                    <a:pt x="246" y="276"/>
                  </a:lnTo>
                  <a:lnTo>
                    <a:pt x="234" y="282"/>
                  </a:lnTo>
                  <a:lnTo>
                    <a:pt x="228" y="288"/>
                  </a:lnTo>
                  <a:lnTo>
                    <a:pt x="204" y="288"/>
                  </a:lnTo>
                  <a:lnTo>
                    <a:pt x="186" y="282"/>
                  </a:lnTo>
                  <a:lnTo>
                    <a:pt x="180" y="270"/>
                  </a:lnTo>
                  <a:lnTo>
                    <a:pt x="168" y="264"/>
                  </a:lnTo>
                  <a:lnTo>
                    <a:pt x="162" y="258"/>
                  </a:lnTo>
                  <a:lnTo>
                    <a:pt x="156" y="264"/>
                  </a:lnTo>
                  <a:lnTo>
                    <a:pt x="150" y="276"/>
                  </a:lnTo>
                  <a:lnTo>
                    <a:pt x="126" y="276"/>
                  </a:lnTo>
                  <a:lnTo>
                    <a:pt x="120" y="282"/>
                  </a:lnTo>
                  <a:lnTo>
                    <a:pt x="108" y="282"/>
                  </a:lnTo>
                  <a:lnTo>
                    <a:pt x="108" y="294"/>
                  </a:lnTo>
                  <a:lnTo>
                    <a:pt x="36" y="294"/>
                  </a:lnTo>
                  <a:lnTo>
                    <a:pt x="36" y="318"/>
                  </a:lnTo>
                  <a:lnTo>
                    <a:pt x="30" y="324"/>
                  </a:lnTo>
                  <a:lnTo>
                    <a:pt x="30" y="336"/>
                  </a:lnTo>
                  <a:lnTo>
                    <a:pt x="36" y="342"/>
                  </a:lnTo>
                  <a:lnTo>
                    <a:pt x="42" y="354"/>
                  </a:lnTo>
                  <a:lnTo>
                    <a:pt x="48" y="360"/>
                  </a:lnTo>
                  <a:lnTo>
                    <a:pt x="60" y="366"/>
                  </a:lnTo>
                  <a:lnTo>
                    <a:pt x="66" y="366"/>
                  </a:lnTo>
                  <a:lnTo>
                    <a:pt x="72" y="360"/>
                  </a:lnTo>
                  <a:lnTo>
                    <a:pt x="78" y="360"/>
                  </a:lnTo>
                  <a:lnTo>
                    <a:pt x="90" y="348"/>
                  </a:lnTo>
                  <a:lnTo>
                    <a:pt x="126" y="348"/>
                  </a:lnTo>
                  <a:lnTo>
                    <a:pt x="156" y="324"/>
                  </a:lnTo>
                  <a:lnTo>
                    <a:pt x="294" y="330"/>
                  </a:lnTo>
                  <a:lnTo>
                    <a:pt x="294" y="336"/>
                  </a:lnTo>
                  <a:lnTo>
                    <a:pt x="300" y="348"/>
                  </a:lnTo>
                  <a:lnTo>
                    <a:pt x="318" y="348"/>
                  </a:lnTo>
                  <a:lnTo>
                    <a:pt x="324" y="342"/>
                  </a:lnTo>
                  <a:lnTo>
                    <a:pt x="330" y="348"/>
                  </a:lnTo>
                  <a:lnTo>
                    <a:pt x="336" y="360"/>
                  </a:lnTo>
                  <a:lnTo>
                    <a:pt x="342" y="366"/>
                  </a:lnTo>
                  <a:lnTo>
                    <a:pt x="354" y="366"/>
                  </a:lnTo>
                  <a:lnTo>
                    <a:pt x="366" y="360"/>
                  </a:lnTo>
                  <a:lnTo>
                    <a:pt x="372" y="354"/>
                  </a:lnTo>
                  <a:lnTo>
                    <a:pt x="414" y="354"/>
                  </a:lnTo>
                  <a:lnTo>
                    <a:pt x="414" y="288"/>
                  </a:lnTo>
                  <a:lnTo>
                    <a:pt x="408" y="276"/>
                  </a:lnTo>
                  <a:lnTo>
                    <a:pt x="402" y="27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66" name="Saudi Arabia" descr="© INSCALE GmbH, 05.05.2010&#10;http://www.presentationload.com/">
              <a:extLst>
                <a:ext uri="{FF2B5EF4-FFF2-40B4-BE49-F238E27FC236}">
                  <a16:creationId xmlns:a16="http://schemas.microsoft.com/office/drawing/2014/main" id="{43C7B4C3-ADDA-8D45-8B31-227E5025C51A}"/>
                </a:ext>
              </a:extLst>
            </p:cNvPr>
            <p:cNvSpPr>
              <a:spLocks/>
            </p:cNvSpPr>
            <p:nvPr/>
          </p:nvSpPr>
          <p:spPr bwMode="gray">
            <a:xfrm>
              <a:off x="6082917" y="3119048"/>
              <a:ext cx="607482" cy="521155"/>
            </a:xfrm>
            <a:custGeom>
              <a:avLst/>
              <a:gdLst>
                <a:gd name="T0" fmla="*/ 2147483647 w 1488"/>
                <a:gd name="T1" fmla="*/ 2147483647 h 1278"/>
                <a:gd name="T2" fmla="*/ 2147483647 w 1488"/>
                <a:gd name="T3" fmla="*/ 2147483647 h 1278"/>
                <a:gd name="T4" fmla="*/ 2147483647 w 1488"/>
                <a:gd name="T5" fmla="*/ 2147483647 h 1278"/>
                <a:gd name="T6" fmla="*/ 2147483647 w 1488"/>
                <a:gd name="T7" fmla="*/ 2147483647 h 1278"/>
                <a:gd name="T8" fmla="*/ 2147483647 w 1488"/>
                <a:gd name="T9" fmla="*/ 2147483647 h 1278"/>
                <a:gd name="T10" fmla="*/ 2147483647 w 1488"/>
                <a:gd name="T11" fmla="*/ 2147483647 h 1278"/>
                <a:gd name="T12" fmla="*/ 2147483647 w 1488"/>
                <a:gd name="T13" fmla="*/ 2147483647 h 1278"/>
                <a:gd name="T14" fmla="*/ 2147483647 w 1488"/>
                <a:gd name="T15" fmla="*/ 2147483647 h 1278"/>
                <a:gd name="T16" fmla="*/ 2147483647 w 1488"/>
                <a:gd name="T17" fmla="*/ 2147483647 h 1278"/>
                <a:gd name="T18" fmla="*/ 2147483647 w 1488"/>
                <a:gd name="T19" fmla="*/ 2147483647 h 1278"/>
                <a:gd name="T20" fmla="*/ 2147483647 w 1488"/>
                <a:gd name="T21" fmla="*/ 2147483647 h 1278"/>
                <a:gd name="T22" fmla="*/ 2147483647 w 1488"/>
                <a:gd name="T23" fmla="*/ 2147483647 h 1278"/>
                <a:gd name="T24" fmla="*/ 2147483647 w 1488"/>
                <a:gd name="T25" fmla="*/ 2147483647 h 1278"/>
                <a:gd name="T26" fmla="*/ 2147483647 w 1488"/>
                <a:gd name="T27" fmla="*/ 2147483647 h 1278"/>
                <a:gd name="T28" fmla="*/ 2147483647 w 1488"/>
                <a:gd name="T29" fmla="*/ 2147483647 h 1278"/>
                <a:gd name="T30" fmla="*/ 2147483647 w 1488"/>
                <a:gd name="T31" fmla="*/ 2147483647 h 1278"/>
                <a:gd name="T32" fmla="*/ 2147483647 w 1488"/>
                <a:gd name="T33" fmla="*/ 2147483647 h 1278"/>
                <a:gd name="T34" fmla="*/ 2147483647 w 1488"/>
                <a:gd name="T35" fmla="*/ 2147483647 h 1278"/>
                <a:gd name="T36" fmla="*/ 2147483647 w 1488"/>
                <a:gd name="T37" fmla="*/ 2147483647 h 1278"/>
                <a:gd name="T38" fmla="*/ 2147483647 w 1488"/>
                <a:gd name="T39" fmla="*/ 0 h 1278"/>
                <a:gd name="T40" fmla="*/ 2147483647 w 1488"/>
                <a:gd name="T41" fmla="*/ 2147483647 h 1278"/>
                <a:gd name="T42" fmla="*/ 2147483647 w 1488"/>
                <a:gd name="T43" fmla="*/ 2147483647 h 1278"/>
                <a:gd name="T44" fmla="*/ 2147483647 w 1488"/>
                <a:gd name="T45" fmla="*/ 2147483647 h 1278"/>
                <a:gd name="T46" fmla="*/ 2147483647 w 1488"/>
                <a:gd name="T47" fmla="*/ 2147483647 h 1278"/>
                <a:gd name="T48" fmla="*/ 2147483647 w 1488"/>
                <a:gd name="T49" fmla="*/ 2147483647 h 1278"/>
                <a:gd name="T50" fmla="*/ 2147483647 w 1488"/>
                <a:gd name="T51" fmla="*/ 2147483647 h 1278"/>
                <a:gd name="T52" fmla="*/ 2147483647 w 1488"/>
                <a:gd name="T53" fmla="*/ 2147483647 h 1278"/>
                <a:gd name="T54" fmla="*/ 2147483647 w 1488"/>
                <a:gd name="T55" fmla="*/ 2147483647 h 1278"/>
                <a:gd name="T56" fmla="*/ 2147483647 w 1488"/>
                <a:gd name="T57" fmla="*/ 2147483647 h 1278"/>
                <a:gd name="T58" fmla="*/ 2147483647 w 1488"/>
                <a:gd name="T59" fmla="*/ 2147483647 h 1278"/>
                <a:gd name="T60" fmla="*/ 2147483647 w 1488"/>
                <a:gd name="T61" fmla="*/ 2147483647 h 1278"/>
                <a:gd name="T62" fmla="*/ 0 w 1488"/>
                <a:gd name="T63" fmla="*/ 2147483647 h 1278"/>
                <a:gd name="T64" fmla="*/ 2147483647 w 1488"/>
                <a:gd name="T65" fmla="*/ 2147483647 h 1278"/>
                <a:gd name="T66" fmla="*/ 2147483647 w 1488"/>
                <a:gd name="T67" fmla="*/ 2147483647 h 1278"/>
                <a:gd name="T68" fmla="*/ 2147483647 w 1488"/>
                <a:gd name="T69" fmla="*/ 2147483647 h 1278"/>
                <a:gd name="T70" fmla="*/ 2147483647 w 1488"/>
                <a:gd name="T71" fmla="*/ 2147483647 h 1278"/>
                <a:gd name="T72" fmla="*/ 2147483647 w 1488"/>
                <a:gd name="T73" fmla="*/ 2147483647 h 1278"/>
                <a:gd name="T74" fmla="*/ 2147483647 w 1488"/>
                <a:gd name="T75" fmla="*/ 2147483647 h 1278"/>
                <a:gd name="T76" fmla="*/ 2147483647 w 1488"/>
                <a:gd name="T77" fmla="*/ 2147483647 h 1278"/>
                <a:gd name="T78" fmla="*/ 2147483647 w 1488"/>
                <a:gd name="T79" fmla="*/ 2147483647 h 1278"/>
                <a:gd name="T80" fmla="*/ 2147483647 w 1488"/>
                <a:gd name="T81" fmla="*/ 2147483647 h 1278"/>
                <a:gd name="T82" fmla="*/ 2147483647 w 1488"/>
                <a:gd name="T83" fmla="*/ 2147483647 h 1278"/>
                <a:gd name="T84" fmla="*/ 2147483647 w 1488"/>
                <a:gd name="T85" fmla="*/ 2147483647 h 1278"/>
                <a:gd name="T86" fmla="*/ 2147483647 w 1488"/>
                <a:gd name="T87" fmla="*/ 2147483647 h 1278"/>
                <a:gd name="T88" fmla="*/ 2147483647 w 1488"/>
                <a:gd name="T89" fmla="*/ 2147483647 h 1278"/>
                <a:gd name="T90" fmla="*/ 2147483647 w 1488"/>
                <a:gd name="T91" fmla="*/ 2147483647 h 1278"/>
                <a:gd name="T92" fmla="*/ 2147483647 w 1488"/>
                <a:gd name="T93" fmla="*/ 2147483647 h 1278"/>
                <a:gd name="T94" fmla="*/ 2147483647 w 1488"/>
                <a:gd name="T95" fmla="*/ 2147483647 h 1278"/>
                <a:gd name="T96" fmla="*/ 2147483647 w 1488"/>
                <a:gd name="T97" fmla="*/ 2147483647 h 1278"/>
                <a:gd name="T98" fmla="*/ 2147483647 w 1488"/>
                <a:gd name="T99" fmla="*/ 2147483647 h 1278"/>
                <a:gd name="T100" fmla="*/ 2147483647 w 1488"/>
                <a:gd name="T101" fmla="*/ 2147483647 h 1278"/>
                <a:gd name="T102" fmla="*/ 2147483647 w 1488"/>
                <a:gd name="T103" fmla="*/ 2147483647 h 1278"/>
                <a:gd name="T104" fmla="*/ 2147483647 w 1488"/>
                <a:gd name="T105" fmla="*/ 2147483647 h 1278"/>
                <a:gd name="T106" fmla="*/ 2147483647 w 1488"/>
                <a:gd name="T107" fmla="*/ 2147483647 h 1278"/>
                <a:gd name="T108" fmla="*/ 2147483647 w 1488"/>
                <a:gd name="T109" fmla="*/ 2147483647 h 1278"/>
                <a:gd name="T110" fmla="*/ 2147483647 w 1488"/>
                <a:gd name="T111" fmla="*/ 2147483647 h 1278"/>
                <a:gd name="T112" fmla="*/ 2147483647 w 1488"/>
                <a:gd name="T113" fmla="*/ 2147483647 h 1278"/>
                <a:gd name="T114" fmla="*/ 2147483647 w 1488"/>
                <a:gd name="T115" fmla="*/ 2147483647 h 1278"/>
                <a:gd name="T116" fmla="*/ 2147483647 w 1488"/>
                <a:gd name="T117" fmla="*/ 2147483647 h 12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88"/>
                <a:gd name="T178" fmla="*/ 0 h 1278"/>
                <a:gd name="T179" fmla="*/ 1488 w 1488"/>
                <a:gd name="T180" fmla="*/ 1278 h 12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88" h="1278">
                  <a:moveTo>
                    <a:pt x="1464" y="792"/>
                  </a:moveTo>
                  <a:lnTo>
                    <a:pt x="1464" y="780"/>
                  </a:lnTo>
                  <a:lnTo>
                    <a:pt x="1458" y="774"/>
                  </a:lnTo>
                  <a:lnTo>
                    <a:pt x="1416" y="768"/>
                  </a:lnTo>
                  <a:lnTo>
                    <a:pt x="1320" y="756"/>
                  </a:lnTo>
                  <a:lnTo>
                    <a:pt x="1284" y="750"/>
                  </a:lnTo>
                  <a:lnTo>
                    <a:pt x="1266" y="750"/>
                  </a:lnTo>
                  <a:lnTo>
                    <a:pt x="1260" y="738"/>
                  </a:lnTo>
                  <a:lnTo>
                    <a:pt x="1248" y="732"/>
                  </a:lnTo>
                  <a:lnTo>
                    <a:pt x="1242" y="720"/>
                  </a:lnTo>
                  <a:lnTo>
                    <a:pt x="1218" y="696"/>
                  </a:lnTo>
                  <a:lnTo>
                    <a:pt x="1206" y="672"/>
                  </a:lnTo>
                  <a:lnTo>
                    <a:pt x="1188" y="654"/>
                  </a:lnTo>
                  <a:lnTo>
                    <a:pt x="1188" y="642"/>
                  </a:lnTo>
                  <a:lnTo>
                    <a:pt x="1182" y="636"/>
                  </a:lnTo>
                  <a:lnTo>
                    <a:pt x="1182" y="618"/>
                  </a:lnTo>
                  <a:lnTo>
                    <a:pt x="1176" y="624"/>
                  </a:lnTo>
                  <a:lnTo>
                    <a:pt x="1164" y="612"/>
                  </a:lnTo>
                  <a:lnTo>
                    <a:pt x="1146" y="612"/>
                  </a:lnTo>
                  <a:lnTo>
                    <a:pt x="1140" y="600"/>
                  </a:lnTo>
                  <a:lnTo>
                    <a:pt x="1134" y="594"/>
                  </a:lnTo>
                  <a:lnTo>
                    <a:pt x="1128" y="582"/>
                  </a:lnTo>
                  <a:lnTo>
                    <a:pt x="1122" y="564"/>
                  </a:lnTo>
                  <a:lnTo>
                    <a:pt x="1116" y="552"/>
                  </a:lnTo>
                  <a:lnTo>
                    <a:pt x="1116" y="540"/>
                  </a:lnTo>
                  <a:lnTo>
                    <a:pt x="1110" y="534"/>
                  </a:lnTo>
                  <a:lnTo>
                    <a:pt x="1098" y="528"/>
                  </a:lnTo>
                  <a:lnTo>
                    <a:pt x="1086" y="516"/>
                  </a:lnTo>
                  <a:lnTo>
                    <a:pt x="1074" y="510"/>
                  </a:lnTo>
                  <a:lnTo>
                    <a:pt x="1068" y="498"/>
                  </a:lnTo>
                  <a:lnTo>
                    <a:pt x="1068" y="462"/>
                  </a:lnTo>
                  <a:lnTo>
                    <a:pt x="1062" y="450"/>
                  </a:lnTo>
                  <a:lnTo>
                    <a:pt x="1062" y="438"/>
                  </a:lnTo>
                  <a:lnTo>
                    <a:pt x="1050" y="426"/>
                  </a:lnTo>
                  <a:lnTo>
                    <a:pt x="1002" y="402"/>
                  </a:lnTo>
                  <a:lnTo>
                    <a:pt x="996" y="396"/>
                  </a:lnTo>
                  <a:lnTo>
                    <a:pt x="990" y="384"/>
                  </a:lnTo>
                  <a:lnTo>
                    <a:pt x="990" y="360"/>
                  </a:lnTo>
                  <a:lnTo>
                    <a:pt x="972" y="342"/>
                  </a:lnTo>
                  <a:lnTo>
                    <a:pt x="966" y="330"/>
                  </a:lnTo>
                  <a:lnTo>
                    <a:pt x="960" y="324"/>
                  </a:lnTo>
                  <a:lnTo>
                    <a:pt x="960" y="300"/>
                  </a:lnTo>
                  <a:lnTo>
                    <a:pt x="954" y="300"/>
                  </a:lnTo>
                  <a:lnTo>
                    <a:pt x="948" y="294"/>
                  </a:lnTo>
                  <a:lnTo>
                    <a:pt x="882" y="294"/>
                  </a:lnTo>
                  <a:lnTo>
                    <a:pt x="876" y="288"/>
                  </a:lnTo>
                  <a:lnTo>
                    <a:pt x="876" y="252"/>
                  </a:lnTo>
                  <a:lnTo>
                    <a:pt x="852" y="246"/>
                  </a:lnTo>
                  <a:lnTo>
                    <a:pt x="804" y="246"/>
                  </a:lnTo>
                  <a:lnTo>
                    <a:pt x="750" y="240"/>
                  </a:lnTo>
                  <a:lnTo>
                    <a:pt x="684" y="240"/>
                  </a:lnTo>
                  <a:lnTo>
                    <a:pt x="492" y="96"/>
                  </a:lnTo>
                  <a:lnTo>
                    <a:pt x="480" y="90"/>
                  </a:lnTo>
                  <a:lnTo>
                    <a:pt x="474" y="84"/>
                  </a:lnTo>
                  <a:lnTo>
                    <a:pt x="426" y="60"/>
                  </a:lnTo>
                  <a:lnTo>
                    <a:pt x="414" y="48"/>
                  </a:lnTo>
                  <a:lnTo>
                    <a:pt x="402" y="42"/>
                  </a:lnTo>
                  <a:lnTo>
                    <a:pt x="372" y="12"/>
                  </a:lnTo>
                  <a:lnTo>
                    <a:pt x="306" y="12"/>
                  </a:lnTo>
                  <a:lnTo>
                    <a:pt x="294" y="0"/>
                  </a:lnTo>
                  <a:lnTo>
                    <a:pt x="288" y="6"/>
                  </a:lnTo>
                  <a:lnTo>
                    <a:pt x="276" y="12"/>
                  </a:lnTo>
                  <a:lnTo>
                    <a:pt x="270" y="12"/>
                  </a:lnTo>
                  <a:lnTo>
                    <a:pt x="264" y="18"/>
                  </a:lnTo>
                  <a:lnTo>
                    <a:pt x="252" y="24"/>
                  </a:lnTo>
                  <a:lnTo>
                    <a:pt x="210" y="24"/>
                  </a:lnTo>
                  <a:lnTo>
                    <a:pt x="198" y="48"/>
                  </a:lnTo>
                  <a:lnTo>
                    <a:pt x="132" y="48"/>
                  </a:lnTo>
                  <a:lnTo>
                    <a:pt x="120" y="54"/>
                  </a:lnTo>
                  <a:lnTo>
                    <a:pt x="108" y="54"/>
                  </a:lnTo>
                  <a:lnTo>
                    <a:pt x="108" y="60"/>
                  </a:lnTo>
                  <a:lnTo>
                    <a:pt x="132" y="60"/>
                  </a:lnTo>
                  <a:lnTo>
                    <a:pt x="144" y="66"/>
                  </a:lnTo>
                  <a:lnTo>
                    <a:pt x="156" y="66"/>
                  </a:lnTo>
                  <a:lnTo>
                    <a:pt x="180" y="90"/>
                  </a:lnTo>
                  <a:lnTo>
                    <a:pt x="192" y="114"/>
                  </a:lnTo>
                  <a:lnTo>
                    <a:pt x="198" y="120"/>
                  </a:lnTo>
                  <a:lnTo>
                    <a:pt x="198" y="132"/>
                  </a:lnTo>
                  <a:lnTo>
                    <a:pt x="192" y="138"/>
                  </a:lnTo>
                  <a:lnTo>
                    <a:pt x="192" y="150"/>
                  </a:lnTo>
                  <a:lnTo>
                    <a:pt x="186" y="156"/>
                  </a:lnTo>
                  <a:lnTo>
                    <a:pt x="180" y="168"/>
                  </a:lnTo>
                  <a:lnTo>
                    <a:pt x="174" y="174"/>
                  </a:lnTo>
                  <a:lnTo>
                    <a:pt x="162" y="180"/>
                  </a:lnTo>
                  <a:lnTo>
                    <a:pt x="150" y="180"/>
                  </a:lnTo>
                  <a:lnTo>
                    <a:pt x="138" y="186"/>
                  </a:lnTo>
                  <a:lnTo>
                    <a:pt x="132" y="186"/>
                  </a:lnTo>
                  <a:lnTo>
                    <a:pt x="120" y="198"/>
                  </a:lnTo>
                  <a:lnTo>
                    <a:pt x="120" y="210"/>
                  </a:lnTo>
                  <a:lnTo>
                    <a:pt x="108" y="234"/>
                  </a:lnTo>
                  <a:lnTo>
                    <a:pt x="96" y="246"/>
                  </a:lnTo>
                  <a:lnTo>
                    <a:pt x="60" y="246"/>
                  </a:lnTo>
                  <a:lnTo>
                    <a:pt x="36" y="234"/>
                  </a:lnTo>
                  <a:lnTo>
                    <a:pt x="6" y="234"/>
                  </a:lnTo>
                  <a:lnTo>
                    <a:pt x="6" y="264"/>
                  </a:lnTo>
                  <a:lnTo>
                    <a:pt x="0" y="306"/>
                  </a:lnTo>
                  <a:lnTo>
                    <a:pt x="0" y="348"/>
                  </a:lnTo>
                  <a:lnTo>
                    <a:pt x="6" y="372"/>
                  </a:lnTo>
                  <a:lnTo>
                    <a:pt x="24" y="378"/>
                  </a:lnTo>
                  <a:lnTo>
                    <a:pt x="36" y="390"/>
                  </a:lnTo>
                  <a:lnTo>
                    <a:pt x="54" y="390"/>
                  </a:lnTo>
                  <a:lnTo>
                    <a:pt x="72" y="408"/>
                  </a:lnTo>
                  <a:lnTo>
                    <a:pt x="90" y="438"/>
                  </a:lnTo>
                  <a:lnTo>
                    <a:pt x="102" y="474"/>
                  </a:lnTo>
                  <a:lnTo>
                    <a:pt x="120" y="504"/>
                  </a:lnTo>
                  <a:lnTo>
                    <a:pt x="132" y="516"/>
                  </a:lnTo>
                  <a:lnTo>
                    <a:pt x="150" y="528"/>
                  </a:lnTo>
                  <a:lnTo>
                    <a:pt x="162" y="540"/>
                  </a:lnTo>
                  <a:lnTo>
                    <a:pt x="174" y="558"/>
                  </a:lnTo>
                  <a:lnTo>
                    <a:pt x="180" y="570"/>
                  </a:lnTo>
                  <a:lnTo>
                    <a:pt x="186" y="594"/>
                  </a:lnTo>
                  <a:lnTo>
                    <a:pt x="192" y="612"/>
                  </a:lnTo>
                  <a:lnTo>
                    <a:pt x="198" y="636"/>
                  </a:lnTo>
                  <a:lnTo>
                    <a:pt x="210" y="648"/>
                  </a:lnTo>
                  <a:lnTo>
                    <a:pt x="234" y="660"/>
                  </a:lnTo>
                  <a:lnTo>
                    <a:pt x="264" y="660"/>
                  </a:lnTo>
                  <a:lnTo>
                    <a:pt x="282" y="666"/>
                  </a:lnTo>
                  <a:lnTo>
                    <a:pt x="294" y="678"/>
                  </a:lnTo>
                  <a:lnTo>
                    <a:pt x="312" y="708"/>
                  </a:lnTo>
                  <a:lnTo>
                    <a:pt x="330" y="756"/>
                  </a:lnTo>
                  <a:lnTo>
                    <a:pt x="336" y="804"/>
                  </a:lnTo>
                  <a:lnTo>
                    <a:pt x="342" y="840"/>
                  </a:lnTo>
                  <a:lnTo>
                    <a:pt x="348" y="870"/>
                  </a:lnTo>
                  <a:lnTo>
                    <a:pt x="366" y="906"/>
                  </a:lnTo>
                  <a:lnTo>
                    <a:pt x="384" y="924"/>
                  </a:lnTo>
                  <a:lnTo>
                    <a:pt x="390" y="936"/>
                  </a:lnTo>
                  <a:lnTo>
                    <a:pt x="414" y="936"/>
                  </a:lnTo>
                  <a:lnTo>
                    <a:pt x="438" y="948"/>
                  </a:lnTo>
                  <a:lnTo>
                    <a:pt x="456" y="972"/>
                  </a:lnTo>
                  <a:lnTo>
                    <a:pt x="480" y="1008"/>
                  </a:lnTo>
                  <a:lnTo>
                    <a:pt x="504" y="1056"/>
                  </a:lnTo>
                  <a:lnTo>
                    <a:pt x="552" y="1128"/>
                  </a:lnTo>
                  <a:lnTo>
                    <a:pt x="582" y="1170"/>
                  </a:lnTo>
                  <a:lnTo>
                    <a:pt x="606" y="1206"/>
                  </a:lnTo>
                  <a:lnTo>
                    <a:pt x="618" y="1236"/>
                  </a:lnTo>
                  <a:lnTo>
                    <a:pt x="618" y="1266"/>
                  </a:lnTo>
                  <a:lnTo>
                    <a:pt x="612" y="1278"/>
                  </a:lnTo>
                  <a:lnTo>
                    <a:pt x="624" y="1266"/>
                  </a:lnTo>
                  <a:lnTo>
                    <a:pt x="630" y="1254"/>
                  </a:lnTo>
                  <a:lnTo>
                    <a:pt x="636" y="1248"/>
                  </a:lnTo>
                  <a:lnTo>
                    <a:pt x="636" y="1200"/>
                  </a:lnTo>
                  <a:lnTo>
                    <a:pt x="642" y="1188"/>
                  </a:lnTo>
                  <a:lnTo>
                    <a:pt x="648" y="1182"/>
                  </a:lnTo>
                  <a:lnTo>
                    <a:pt x="654" y="1182"/>
                  </a:lnTo>
                  <a:lnTo>
                    <a:pt x="672" y="1200"/>
                  </a:lnTo>
                  <a:lnTo>
                    <a:pt x="696" y="1194"/>
                  </a:lnTo>
                  <a:lnTo>
                    <a:pt x="702" y="1188"/>
                  </a:lnTo>
                  <a:lnTo>
                    <a:pt x="792" y="1188"/>
                  </a:lnTo>
                  <a:lnTo>
                    <a:pt x="804" y="1194"/>
                  </a:lnTo>
                  <a:lnTo>
                    <a:pt x="810" y="1200"/>
                  </a:lnTo>
                  <a:lnTo>
                    <a:pt x="888" y="1200"/>
                  </a:lnTo>
                  <a:lnTo>
                    <a:pt x="894" y="1206"/>
                  </a:lnTo>
                  <a:lnTo>
                    <a:pt x="900" y="1218"/>
                  </a:lnTo>
                  <a:lnTo>
                    <a:pt x="912" y="1224"/>
                  </a:lnTo>
                  <a:lnTo>
                    <a:pt x="924" y="1224"/>
                  </a:lnTo>
                  <a:lnTo>
                    <a:pt x="930" y="1212"/>
                  </a:lnTo>
                  <a:lnTo>
                    <a:pt x="936" y="1206"/>
                  </a:lnTo>
                  <a:lnTo>
                    <a:pt x="936" y="1188"/>
                  </a:lnTo>
                  <a:lnTo>
                    <a:pt x="942" y="1176"/>
                  </a:lnTo>
                  <a:lnTo>
                    <a:pt x="948" y="1170"/>
                  </a:lnTo>
                  <a:lnTo>
                    <a:pt x="954" y="1158"/>
                  </a:lnTo>
                  <a:lnTo>
                    <a:pt x="966" y="1146"/>
                  </a:lnTo>
                  <a:lnTo>
                    <a:pt x="972" y="1134"/>
                  </a:lnTo>
                  <a:lnTo>
                    <a:pt x="990" y="1116"/>
                  </a:lnTo>
                  <a:lnTo>
                    <a:pt x="1020" y="1098"/>
                  </a:lnTo>
                  <a:lnTo>
                    <a:pt x="1050" y="1092"/>
                  </a:lnTo>
                  <a:lnTo>
                    <a:pt x="1068" y="1086"/>
                  </a:lnTo>
                  <a:lnTo>
                    <a:pt x="1092" y="1086"/>
                  </a:lnTo>
                  <a:lnTo>
                    <a:pt x="1140" y="1080"/>
                  </a:lnTo>
                  <a:lnTo>
                    <a:pt x="1188" y="1068"/>
                  </a:lnTo>
                  <a:lnTo>
                    <a:pt x="1230" y="1062"/>
                  </a:lnTo>
                  <a:lnTo>
                    <a:pt x="1248" y="1062"/>
                  </a:lnTo>
                  <a:lnTo>
                    <a:pt x="1452" y="990"/>
                  </a:lnTo>
                  <a:lnTo>
                    <a:pt x="1488" y="816"/>
                  </a:lnTo>
                  <a:lnTo>
                    <a:pt x="1482" y="810"/>
                  </a:lnTo>
                  <a:lnTo>
                    <a:pt x="1470" y="804"/>
                  </a:lnTo>
                  <a:lnTo>
                    <a:pt x="1464" y="798"/>
                  </a:lnTo>
                  <a:lnTo>
                    <a:pt x="1464" y="79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67" name="Rwanda" descr="© INSCALE GmbH, 05.05.2010&#10;http://www.presentationload.com/">
              <a:extLst>
                <a:ext uri="{FF2B5EF4-FFF2-40B4-BE49-F238E27FC236}">
                  <a16:creationId xmlns:a16="http://schemas.microsoft.com/office/drawing/2014/main" id="{2B801040-D803-7E4C-A68C-1CFB9B0BE44F}"/>
                </a:ext>
              </a:extLst>
            </p:cNvPr>
            <p:cNvSpPr>
              <a:spLocks/>
            </p:cNvSpPr>
            <p:nvPr/>
          </p:nvSpPr>
          <p:spPr bwMode="gray">
            <a:xfrm>
              <a:off x="5935843" y="4212515"/>
              <a:ext cx="60748" cy="60748"/>
            </a:xfrm>
            <a:custGeom>
              <a:avLst/>
              <a:gdLst>
                <a:gd name="T0" fmla="*/ 2147483647 w 150"/>
                <a:gd name="T1" fmla="*/ 2147483647 h 150"/>
                <a:gd name="T2" fmla="*/ 2147483647 w 150"/>
                <a:gd name="T3" fmla="*/ 2147483647 h 150"/>
                <a:gd name="T4" fmla="*/ 2147483647 w 150"/>
                <a:gd name="T5" fmla="*/ 2147483647 h 150"/>
                <a:gd name="T6" fmla="*/ 2147483647 w 150"/>
                <a:gd name="T7" fmla="*/ 2147483647 h 150"/>
                <a:gd name="T8" fmla="*/ 2147483647 w 150"/>
                <a:gd name="T9" fmla="*/ 2147483647 h 150"/>
                <a:gd name="T10" fmla="*/ 2147483647 w 150"/>
                <a:gd name="T11" fmla="*/ 2147483647 h 150"/>
                <a:gd name="T12" fmla="*/ 2147483647 w 150"/>
                <a:gd name="T13" fmla="*/ 2147483647 h 150"/>
                <a:gd name="T14" fmla="*/ 2147483647 w 150"/>
                <a:gd name="T15" fmla="*/ 2147483647 h 150"/>
                <a:gd name="T16" fmla="*/ 2147483647 w 150"/>
                <a:gd name="T17" fmla="*/ 2147483647 h 150"/>
                <a:gd name="T18" fmla="*/ 2147483647 w 150"/>
                <a:gd name="T19" fmla="*/ 2147483647 h 150"/>
                <a:gd name="T20" fmla="*/ 2147483647 w 150"/>
                <a:gd name="T21" fmla="*/ 2147483647 h 150"/>
                <a:gd name="T22" fmla="*/ 2147483647 w 150"/>
                <a:gd name="T23" fmla="*/ 2147483647 h 150"/>
                <a:gd name="T24" fmla="*/ 2147483647 w 150"/>
                <a:gd name="T25" fmla="*/ 2147483647 h 150"/>
                <a:gd name="T26" fmla="*/ 2147483647 w 150"/>
                <a:gd name="T27" fmla="*/ 0 h 150"/>
                <a:gd name="T28" fmla="*/ 2147483647 w 150"/>
                <a:gd name="T29" fmla="*/ 2147483647 h 150"/>
                <a:gd name="T30" fmla="*/ 2147483647 w 150"/>
                <a:gd name="T31" fmla="*/ 2147483647 h 150"/>
                <a:gd name="T32" fmla="*/ 2147483647 w 150"/>
                <a:gd name="T33" fmla="*/ 2147483647 h 150"/>
                <a:gd name="T34" fmla="*/ 2147483647 w 150"/>
                <a:gd name="T35" fmla="*/ 2147483647 h 150"/>
                <a:gd name="T36" fmla="*/ 2147483647 w 150"/>
                <a:gd name="T37" fmla="*/ 2147483647 h 150"/>
                <a:gd name="T38" fmla="*/ 2147483647 w 150"/>
                <a:gd name="T39" fmla="*/ 2147483647 h 150"/>
                <a:gd name="T40" fmla="*/ 2147483647 w 150"/>
                <a:gd name="T41" fmla="*/ 2147483647 h 150"/>
                <a:gd name="T42" fmla="*/ 2147483647 w 150"/>
                <a:gd name="T43" fmla="*/ 2147483647 h 150"/>
                <a:gd name="T44" fmla="*/ 2147483647 w 150"/>
                <a:gd name="T45" fmla="*/ 2147483647 h 150"/>
                <a:gd name="T46" fmla="*/ 2147483647 w 150"/>
                <a:gd name="T47" fmla="*/ 2147483647 h 150"/>
                <a:gd name="T48" fmla="*/ 2147483647 w 150"/>
                <a:gd name="T49" fmla="*/ 2147483647 h 150"/>
                <a:gd name="T50" fmla="*/ 2147483647 w 150"/>
                <a:gd name="T51" fmla="*/ 2147483647 h 150"/>
                <a:gd name="T52" fmla="*/ 2147483647 w 150"/>
                <a:gd name="T53" fmla="*/ 2147483647 h 150"/>
                <a:gd name="T54" fmla="*/ 2147483647 w 150"/>
                <a:gd name="T55" fmla="*/ 2147483647 h 150"/>
                <a:gd name="T56" fmla="*/ 2147483647 w 150"/>
                <a:gd name="T57" fmla="*/ 2147483647 h 150"/>
                <a:gd name="T58" fmla="*/ 2147483647 w 150"/>
                <a:gd name="T59" fmla="*/ 2147483647 h 150"/>
                <a:gd name="T60" fmla="*/ 0 w 150"/>
                <a:gd name="T61" fmla="*/ 2147483647 h 150"/>
                <a:gd name="T62" fmla="*/ 0 w 150"/>
                <a:gd name="T63" fmla="*/ 2147483647 h 150"/>
                <a:gd name="T64" fmla="*/ 2147483647 w 150"/>
                <a:gd name="T65" fmla="*/ 2147483647 h 150"/>
                <a:gd name="T66" fmla="*/ 2147483647 w 150"/>
                <a:gd name="T67" fmla="*/ 2147483647 h 150"/>
                <a:gd name="T68" fmla="*/ 2147483647 w 150"/>
                <a:gd name="T69" fmla="*/ 2147483647 h 150"/>
                <a:gd name="T70" fmla="*/ 2147483647 w 150"/>
                <a:gd name="T71" fmla="*/ 2147483647 h 150"/>
                <a:gd name="T72" fmla="*/ 2147483647 w 150"/>
                <a:gd name="T73" fmla="*/ 2147483647 h 15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0"/>
                <a:gd name="T112" fmla="*/ 0 h 150"/>
                <a:gd name="T113" fmla="*/ 150 w 150"/>
                <a:gd name="T114" fmla="*/ 150 h 15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0" h="150">
                  <a:moveTo>
                    <a:pt x="48" y="150"/>
                  </a:moveTo>
                  <a:lnTo>
                    <a:pt x="54" y="150"/>
                  </a:lnTo>
                  <a:lnTo>
                    <a:pt x="60" y="144"/>
                  </a:lnTo>
                  <a:lnTo>
                    <a:pt x="72" y="138"/>
                  </a:lnTo>
                  <a:lnTo>
                    <a:pt x="78" y="114"/>
                  </a:lnTo>
                  <a:lnTo>
                    <a:pt x="138" y="114"/>
                  </a:lnTo>
                  <a:lnTo>
                    <a:pt x="150" y="102"/>
                  </a:lnTo>
                  <a:lnTo>
                    <a:pt x="150" y="72"/>
                  </a:lnTo>
                  <a:lnTo>
                    <a:pt x="144" y="66"/>
                  </a:lnTo>
                  <a:lnTo>
                    <a:pt x="144" y="48"/>
                  </a:lnTo>
                  <a:lnTo>
                    <a:pt x="138" y="42"/>
                  </a:lnTo>
                  <a:lnTo>
                    <a:pt x="132" y="30"/>
                  </a:lnTo>
                  <a:lnTo>
                    <a:pt x="126" y="24"/>
                  </a:lnTo>
                  <a:lnTo>
                    <a:pt x="132" y="0"/>
                  </a:lnTo>
                  <a:lnTo>
                    <a:pt x="108" y="6"/>
                  </a:lnTo>
                  <a:lnTo>
                    <a:pt x="108" y="12"/>
                  </a:lnTo>
                  <a:lnTo>
                    <a:pt x="102" y="18"/>
                  </a:lnTo>
                  <a:lnTo>
                    <a:pt x="90" y="42"/>
                  </a:lnTo>
                  <a:lnTo>
                    <a:pt x="84" y="42"/>
                  </a:lnTo>
                  <a:lnTo>
                    <a:pt x="72" y="30"/>
                  </a:lnTo>
                  <a:lnTo>
                    <a:pt x="54" y="30"/>
                  </a:lnTo>
                  <a:lnTo>
                    <a:pt x="48" y="36"/>
                  </a:lnTo>
                  <a:lnTo>
                    <a:pt x="24" y="48"/>
                  </a:lnTo>
                  <a:lnTo>
                    <a:pt x="18" y="54"/>
                  </a:lnTo>
                  <a:lnTo>
                    <a:pt x="18" y="60"/>
                  </a:lnTo>
                  <a:lnTo>
                    <a:pt x="24" y="72"/>
                  </a:lnTo>
                  <a:lnTo>
                    <a:pt x="30" y="78"/>
                  </a:lnTo>
                  <a:lnTo>
                    <a:pt x="30" y="90"/>
                  </a:lnTo>
                  <a:lnTo>
                    <a:pt x="18" y="102"/>
                  </a:lnTo>
                  <a:lnTo>
                    <a:pt x="6" y="108"/>
                  </a:lnTo>
                  <a:lnTo>
                    <a:pt x="0" y="120"/>
                  </a:lnTo>
                  <a:lnTo>
                    <a:pt x="0" y="126"/>
                  </a:lnTo>
                  <a:lnTo>
                    <a:pt x="6" y="132"/>
                  </a:lnTo>
                  <a:lnTo>
                    <a:pt x="30" y="132"/>
                  </a:lnTo>
                  <a:lnTo>
                    <a:pt x="36" y="144"/>
                  </a:lnTo>
                  <a:lnTo>
                    <a:pt x="42" y="150"/>
                  </a:lnTo>
                  <a:lnTo>
                    <a:pt x="48" y="15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68" name="Russia (Urup,Simushir)" descr="© INSCALE GmbH, 05.05.2010&#10;http://www.presentationload.com/">
              <a:extLst>
                <a:ext uri="{FF2B5EF4-FFF2-40B4-BE49-F238E27FC236}">
                  <a16:creationId xmlns:a16="http://schemas.microsoft.com/office/drawing/2014/main" id="{C6A81E54-39B6-9844-9472-7F3C4B326782}"/>
                </a:ext>
              </a:extLst>
            </p:cNvPr>
            <p:cNvSpPr>
              <a:spLocks noEditPoints="1"/>
            </p:cNvSpPr>
            <p:nvPr/>
          </p:nvSpPr>
          <p:spPr bwMode="gray">
            <a:xfrm>
              <a:off x="8947671" y="2249390"/>
              <a:ext cx="123095" cy="489182"/>
            </a:xfrm>
            <a:custGeom>
              <a:avLst/>
              <a:gdLst>
                <a:gd name="T0" fmla="*/ 0 w 300"/>
                <a:gd name="T1" fmla="*/ 2147483647 h 1194"/>
                <a:gd name="T2" fmla="*/ 2147483647 w 300"/>
                <a:gd name="T3" fmla="*/ 2147483647 h 1194"/>
                <a:gd name="T4" fmla="*/ 2147483647 w 300"/>
                <a:gd name="T5" fmla="*/ 2147483647 h 1194"/>
                <a:gd name="T6" fmla="*/ 2147483647 w 300"/>
                <a:gd name="T7" fmla="*/ 2147483647 h 1194"/>
                <a:gd name="T8" fmla="*/ 0 w 300"/>
                <a:gd name="T9" fmla="*/ 2147483647 h 1194"/>
                <a:gd name="T10" fmla="*/ 2147483647 w 300"/>
                <a:gd name="T11" fmla="*/ 2147483647 h 1194"/>
                <a:gd name="T12" fmla="*/ 2147483647 w 300"/>
                <a:gd name="T13" fmla="*/ 2147483647 h 1194"/>
                <a:gd name="T14" fmla="*/ 2147483647 w 300"/>
                <a:gd name="T15" fmla="*/ 2147483647 h 1194"/>
                <a:gd name="T16" fmla="*/ 2147483647 w 300"/>
                <a:gd name="T17" fmla="*/ 2147483647 h 1194"/>
                <a:gd name="T18" fmla="*/ 2147483647 w 300"/>
                <a:gd name="T19" fmla="*/ 2147483647 h 1194"/>
                <a:gd name="T20" fmla="*/ 2147483647 w 300"/>
                <a:gd name="T21" fmla="*/ 2147483647 h 1194"/>
                <a:gd name="T22" fmla="*/ 2147483647 w 300"/>
                <a:gd name="T23" fmla="*/ 2147483647 h 1194"/>
                <a:gd name="T24" fmla="*/ 2147483647 w 300"/>
                <a:gd name="T25" fmla="*/ 2147483647 h 1194"/>
                <a:gd name="T26" fmla="*/ 2147483647 w 300"/>
                <a:gd name="T27" fmla="*/ 2147483647 h 1194"/>
                <a:gd name="T28" fmla="*/ 2147483647 w 300"/>
                <a:gd name="T29" fmla="*/ 2147483647 h 1194"/>
                <a:gd name="T30" fmla="*/ 2147483647 w 300"/>
                <a:gd name="T31" fmla="*/ 2147483647 h 1194"/>
                <a:gd name="T32" fmla="*/ 2147483647 w 300"/>
                <a:gd name="T33" fmla="*/ 2147483647 h 1194"/>
                <a:gd name="T34" fmla="*/ 2147483647 w 300"/>
                <a:gd name="T35" fmla="*/ 2147483647 h 1194"/>
                <a:gd name="T36" fmla="*/ 2147483647 w 300"/>
                <a:gd name="T37" fmla="*/ 2147483647 h 1194"/>
                <a:gd name="T38" fmla="*/ 2147483647 w 300"/>
                <a:gd name="T39" fmla="*/ 2147483647 h 1194"/>
                <a:gd name="T40" fmla="*/ 2147483647 w 300"/>
                <a:gd name="T41" fmla="*/ 2147483647 h 1194"/>
                <a:gd name="T42" fmla="*/ 2147483647 w 300"/>
                <a:gd name="T43" fmla="*/ 2147483647 h 1194"/>
                <a:gd name="T44" fmla="*/ 2147483647 w 300"/>
                <a:gd name="T45" fmla="*/ 2147483647 h 1194"/>
                <a:gd name="T46" fmla="*/ 2147483647 w 300"/>
                <a:gd name="T47" fmla="*/ 2147483647 h 1194"/>
                <a:gd name="T48" fmla="*/ 2147483647 w 300"/>
                <a:gd name="T49" fmla="*/ 2147483647 h 1194"/>
                <a:gd name="T50" fmla="*/ 2147483647 w 300"/>
                <a:gd name="T51" fmla="*/ 2147483647 h 1194"/>
                <a:gd name="T52" fmla="*/ 2147483647 w 300"/>
                <a:gd name="T53" fmla="*/ 2147483647 h 1194"/>
                <a:gd name="T54" fmla="*/ 2147483647 w 300"/>
                <a:gd name="T55" fmla="*/ 2147483647 h 1194"/>
                <a:gd name="T56" fmla="*/ 2147483647 w 300"/>
                <a:gd name="T57" fmla="*/ 2147483647 h 1194"/>
                <a:gd name="T58" fmla="*/ 2147483647 w 300"/>
                <a:gd name="T59" fmla="*/ 2147483647 h 1194"/>
                <a:gd name="T60" fmla="*/ 2147483647 w 300"/>
                <a:gd name="T61" fmla="*/ 2147483647 h 1194"/>
                <a:gd name="T62" fmla="*/ 2147483647 w 300"/>
                <a:gd name="T63" fmla="*/ 2147483647 h 1194"/>
                <a:gd name="T64" fmla="*/ 2147483647 w 300"/>
                <a:gd name="T65" fmla="*/ 2147483647 h 1194"/>
                <a:gd name="T66" fmla="*/ 2147483647 w 300"/>
                <a:gd name="T67" fmla="*/ 2147483647 h 1194"/>
                <a:gd name="T68" fmla="*/ 2147483647 w 300"/>
                <a:gd name="T69" fmla="*/ 2147483647 h 1194"/>
                <a:gd name="T70" fmla="*/ 2147483647 w 300"/>
                <a:gd name="T71" fmla="*/ 2147483647 h 1194"/>
                <a:gd name="T72" fmla="*/ 2147483647 w 300"/>
                <a:gd name="T73" fmla="*/ 2147483647 h 1194"/>
                <a:gd name="T74" fmla="*/ 2147483647 w 300"/>
                <a:gd name="T75" fmla="*/ 2147483647 h 1194"/>
                <a:gd name="T76" fmla="*/ 2147483647 w 300"/>
                <a:gd name="T77" fmla="*/ 2147483647 h 1194"/>
                <a:gd name="T78" fmla="*/ 2147483647 w 300"/>
                <a:gd name="T79" fmla="*/ 2147483647 h 1194"/>
                <a:gd name="T80" fmla="*/ 2147483647 w 300"/>
                <a:gd name="T81" fmla="*/ 2147483647 h 1194"/>
                <a:gd name="T82" fmla="*/ 2147483647 w 300"/>
                <a:gd name="T83" fmla="*/ 2147483647 h 1194"/>
                <a:gd name="T84" fmla="*/ 2147483647 w 300"/>
                <a:gd name="T85" fmla="*/ 2147483647 h 1194"/>
                <a:gd name="T86" fmla="*/ 2147483647 w 300"/>
                <a:gd name="T87" fmla="*/ 2147483647 h 1194"/>
                <a:gd name="T88" fmla="*/ 2147483647 w 300"/>
                <a:gd name="T89" fmla="*/ 2147483647 h 1194"/>
                <a:gd name="T90" fmla="*/ 2147483647 w 300"/>
                <a:gd name="T91" fmla="*/ 2147483647 h 1194"/>
                <a:gd name="T92" fmla="*/ 2147483647 w 300"/>
                <a:gd name="T93" fmla="*/ 2147483647 h 1194"/>
                <a:gd name="T94" fmla="*/ 2147483647 w 300"/>
                <a:gd name="T95" fmla="*/ 2147483647 h 1194"/>
                <a:gd name="T96" fmla="*/ 2147483647 w 300"/>
                <a:gd name="T97" fmla="*/ 2147483647 h 1194"/>
                <a:gd name="T98" fmla="*/ 2147483647 w 300"/>
                <a:gd name="T99" fmla="*/ 0 h 1194"/>
                <a:gd name="T100" fmla="*/ 2147483647 w 300"/>
                <a:gd name="T101" fmla="*/ 2147483647 h 119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00"/>
                <a:gd name="T154" fmla="*/ 0 h 1194"/>
                <a:gd name="T155" fmla="*/ 300 w 300"/>
                <a:gd name="T156" fmla="*/ 1194 h 119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00" h="1194">
                  <a:moveTo>
                    <a:pt x="0" y="1194"/>
                  </a:moveTo>
                  <a:lnTo>
                    <a:pt x="12" y="1188"/>
                  </a:lnTo>
                  <a:lnTo>
                    <a:pt x="36" y="1146"/>
                  </a:lnTo>
                  <a:lnTo>
                    <a:pt x="18" y="1134"/>
                  </a:lnTo>
                  <a:lnTo>
                    <a:pt x="0" y="1194"/>
                  </a:lnTo>
                  <a:close/>
                  <a:moveTo>
                    <a:pt x="114" y="1068"/>
                  </a:moveTo>
                  <a:lnTo>
                    <a:pt x="72" y="1062"/>
                  </a:lnTo>
                  <a:lnTo>
                    <a:pt x="54" y="1134"/>
                  </a:lnTo>
                  <a:lnTo>
                    <a:pt x="66" y="1134"/>
                  </a:lnTo>
                  <a:lnTo>
                    <a:pt x="84" y="1104"/>
                  </a:lnTo>
                  <a:lnTo>
                    <a:pt x="132" y="1074"/>
                  </a:lnTo>
                  <a:lnTo>
                    <a:pt x="120" y="1050"/>
                  </a:lnTo>
                  <a:lnTo>
                    <a:pt x="114" y="1068"/>
                  </a:lnTo>
                  <a:close/>
                  <a:moveTo>
                    <a:pt x="192" y="1008"/>
                  </a:moveTo>
                  <a:lnTo>
                    <a:pt x="186" y="1008"/>
                  </a:lnTo>
                  <a:lnTo>
                    <a:pt x="180" y="1020"/>
                  </a:lnTo>
                  <a:lnTo>
                    <a:pt x="174" y="1026"/>
                  </a:lnTo>
                  <a:lnTo>
                    <a:pt x="168" y="1038"/>
                  </a:lnTo>
                  <a:lnTo>
                    <a:pt x="168" y="1044"/>
                  </a:lnTo>
                  <a:lnTo>
                    <a:pt x="174" y="1050"/>
                  </a:lnTo>
                  <a:lnTo>
                    <a:pt x="180" y="1050"/>
                  </a:lnTo>
                  <a:lnTo>
                    <a:pt x="198" y="1032"/>
                  </a:lnTo>
                  <a:lnTo>
                    <a:pt x="198" y="1014"/>
                  </a:lnTo>
                  <a:lnTo>
                    <a:pt x="192" y="1008"/>
                  </a:lnTo>
                  <a:close/>
                  <a:moveTo>
                    <a:pt x="282" y="636"/>
                  </a:moveTo>
                  <a:lnTo>
                    <a:pt x="264" y="654"/>
                  </a:lnTo>
                  <a:lnTo>
                    <a:pt x="276" y="678"/>
                  </a:lnTo>
                  <a:lnTo>
                    <a:pt x="258" y="678"/>
                  </a:lnTo>
                  <a:lnTo>
                    <a:pt x="258" y="702"/>
                  </a:lnTo>
                  <a:lnTo>
                    <a:pt x="282" y="702"/>
                  </a:lnTo>
                  <a:lnTo>
                    <a:pt x="294" y="684"/>
                  </a:lnTo>
                  <a:lnTo>
                    <a:pt x="282" y="654"/>
                  </a:lnTo>
                  <a:lnTo>
                    <a:pt x="300" y="654"/>
                  </a:lnTo>
                  <a:lnTo>
                    <a:pt x="282" y="636"/>
                  </a:lnTo>
                  <a:close/>
                  <a:moveTo>
                    <a:pt x="276" y="768"/>
                  </a:moveTo>
                  <a:lnTo>
                    <a:pt x="294" y="750"/>
                  </a:lnTo>
                  <a:lnTo>
                    <a:pt x="270" y="732"/>
                  </a:lnTo>
                  <a:lnTo>
                    <a:pt x="276" y="768"/>
                  </a:lnTo>
                  <a:close/>
                  <a:moveTo>
                    <a:pt x="258" y="954"/>
                  </a:moveTo>
                  <a:lnTo>
                    <a:pt x="258" y="924"/>
                  </a:lnTo>
                  <a:lnTo>
                    <a:pt x="240" y="948"/>
                  </a:lnTo>
                  <a:lnTo>
                    <a:pt x="258" y="954"/>
                  </a:lnTo>
                  <a:close/>
                  <a:moveTo>
                    <a:pt x="252" y="858"/>
                  </a:moveTo>
                  <a:lnTo>
                    <a:pt x="270" y="858"/>
                  </a:lnTo>
                  <a:lnTo>
                    <a:pt x="252" y="840"/>
                  </a:lnTo>
                  <a:lnTo>
                    <a:pt x="252" y="858"/>
                  </a:lnTo>
                  <a:close/>
                  <a:moveTo>
                    <a:pt x="126" y="24"/>
                  </a:moveTo>
                  <a:lnTo>
                    <a:pt x="144" y="60"/>
                  </a:lnTo>
                  <a:lnTo>
                    <a:pt x="174" y="24"/>
                  </a:lnTo>
                  <a:lnTo>
                    <a:pt x="162" y="0"/>
                  </a:lnTo>
                  <a:lnTo>
                    <a:pt x="126" y="2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69" name="Romania" descr="© INSCALE GmbH, 05.05.2010&#10;http://www.presentationload.com/">
              <a:extLst>
                <a:ext uri="{FF2B5EF4-FFF2-40B4-BE49-F238E27FC236}">
                  <a16:creationId xmlns:a16="http://schemas.microsoft.com/office/drawing/2014/main" id="{600FF7E3-758F-F445-A76A-31726E547844}"/>
                </a:ext>
              </a:extLst>
            </p:cNvPr>
            <p:cNvSpPr>
              <a:spLocks/>
            </p:cNvSpPr>
            <p:nvPr/>
          </p:nvSpPr>
          <p:spPr bwMode="gray">
            <a:xfrm>
              <a:off x="5652885" y="2593097"/>
              <a:ext cx="250987" cy="150271"/>
            </a:xfrm>
            <a:custGeom>
              <a:avLst/>
              <a:gdLst>
                <a:gd name="T0" fmla="*/ 2147483647 w 612"/>
                <a:gd name="T1" fmla="*/ 2147483647 h 366"/>
                <a:gd name="T2" fmla="*/ 2147483647 w 612"/>
                <a:gd name="T3" fmla="*/ 2147483647 h 366"/>
                <a:gd name="T4" fmla="*/ 2147483647 w 612"/>
                <a:gd name="T5" fmla="*/ 2147483647 h 366"/>
                <a:gd name="T6" fmla="*/ 2147483647 w 612"/>
                <a:gd name="T7" fmla="*/ 2147483647 h 366"/>
                <a:gd name="T8" fmla="*/ 2147483647 w 612"/>
                <a:gd name="T9" fmla="*/ 2147483647 h 366"/>
                <a:gd name="T10" fmla="*/ 2147483647 w 612"/>
                <a:gd name="T11" fmla="*/ 2147483647 h 366"/>
                <a:gd name="T12" fmla="*/ 2147483647 w 612"/>
                <a:gd name="T13" fmla="*/ 2147483647 h 366"/>
                <a:gd name="T14" fmla="*/ 2147483647 w 612"/>
                <a:gd name="T15" fmla="*/ 2147483647 h 366"/>
                <a:gd name="T16" fmla="*/ 2147483647 w 612"/>
                <a:gd name="T17" fmla="*/ 2147483647 h 366"/>
                <a:gd name="T18" fmla="*/ 2147483647 w 612"/>
                <a:gd name="T19" fmla="*/ 2147483647 h 366"/>
                <a:gd name="T20" fmla="*/ 2147483647 w 612"/>
                <a:gd name="T21" fmla="*/ 2147483647 h 366"/>
                <a:gd name="T22" fmla="*/ 2147483647 w 612"/>
                <a:gd name="T23" fmla="*/ 2147483647 h 366"/>
                <a:gd name="T24" fmla="*/ 2147483647 w 612"/>
                <a:gd name="T25" fmla="*/ 2147483647 h 366"/>
                <a:gd name="T26" fmla="*/ 2147483647 w 612"/>
                <a:gd name="T27" fmla="*/ 0 h 366"/>
                <a:gd name="T28" fmla="*/ 2147483647 w 612"/>
                <a:gd name="T29" fmla="*/ 2147483647 h 366"/>
                <a:gd name="T30" fmla="*/ 2147483647 w 612"/>
                <a:gd name="T31" fmla="*/ 2147483647 h 366"/>
                <a:gd name="T32" fmla="*/ 2147483647 w 612"/>
                <a:gd name="T33" fmla="*/ 2147483647 h 366"/>
                <a:gd name="T34" fmla="*/ 2147483647 w 612"/>
                <a:gd name="T35" fmla="*/ 2147483647 h 366"/>
                <a:gd name="T36" fmla="*/ 2147483647 w 612"/>
                <a:gd name="T37" fmla="*/ 2147483647 h 366"/>
                <a:gd name="T38" fmla="*/ 2147483647 w 612"/>
                <a:gd name="T39" fmla="*/ 2147483647 h 366"/>
                <a:gd name="T40" fmla="*/ 2147483647 w 612"/>
                <a:gd name="T41" fmla="*/ 2147483647 h 366"/>
                <a:gd name="T42" fmla="*/ 2147483647 w 612"/>
                <a:gd name="T43" fmla="*/ 2147483647 h 366"/>
                <a:gd name="T44" fmla="*/ 2147483647 w 612"/>
                <a:gd name="T45" fmla="*/ 2147483647 h 366"/>
                <a:gd name="T46" fmla="*/ 2147483647 w 612"/>
                <a:gd name="T47" fmla="*/ 2147483647 h 366"/>
                <a:gd name="T48" fmla="*/ 0 w 612"/>
                <a:gd name="T49" fmla="*/ 2147483647 h 366"/>
                <a:gd name="T50" fmla="*/ 2147483647 w 612"/>
                <a:gd name="T51" fmla="*/ 2147483647 h 366"/>
                <a:gd name="T52" fmla="*/ 2147483647 w 612"/>
                <a:gd name="T53" fmla="*/ 2147483647 h 366"/>
                <a:gd name="T54" fmla="*/ 2147483647 w 612"/>
                <a:gd name="T55" fmla="*/ 2147483647 h 366"/>
                <a:gd name="T56" fmla="*/ 2147483647 w 612"/>
                <a:gd name="T57" fmla="*/ 2147483647 h 366"/>
                <a:gd name="T58" fmla="*/ 2147483647 w 612"/>
                <a:gd name="T59" fmla="*/ 2147483647 h 366"/>
                <a:gd name="T60" fmla="*/ 2147483647 w 612"/>
                <a:gd name="T61" fmla="*/ 2147483647 h 366"/>
                <a:gd name="T62" fmla="*/ 2147483647 w 612"/>
                <a:gd name="T63" fmla="*/ 2147483647 h 366"/>
                <a:gd name="T64" fmla="*/ 2147483647 w 612"/>
                <a:gd name="T65" fmla="*/ 2147483647 h 366"/>
                <a:gd name="T66" fmla="*/ 2147483647 w 612"/>
                <a:gd name="T67" fmla="*/ 2147483647 h 366"/>
                <a:gd name="T68" fmla="*/ 2147483647 w 612"/>
                <a:gd name="T69" fmla="*/ 2147483647 h 366"/>
                <a:gd name="T70" fmla="*/ 2147483647 w 612"/>
                <a:gd name="T71" fmla="*/ 2147483647 h 366"/>
                <a:gd name="T72" fmla="*/ 2147483647 w 612"/>
                <a:gd name="T73" fmla="*/ 2147483647 h 366"/>
                <a:gd name="T74" fmla="*/ 2147483647 w 612"/>
                <a:gd name="T75" fmla="*/ 2147483647 h 366"/>
                <a:gd name="T76" fmla="*/ 2147483647 w 612"/>
                <a:gd name="T77" fmla="*/ 2147483647 h 366"/>
                <a:gd name="T78" fmla="*/ 2147483647 w 612"/>
                <a:gd name="T79" fmla="*/ 2147483647 h 366"/>
                <a:gd name="T80" fmla="*/ 2147483647 w 612"/>
                <a:gd name="T81" fmla="*/ 2147483647 h 366"/>
                <a:gd name="T82" fmla="*/ 2147483647 w 612"/>
                <a:gd name="T83" fmla="*/ 2147483647 h 366"/>
                <a:gd name="T84" fmla="*/ 2147483647 w 612"/>
                <a:gd name="T85" fmla="*/ 2147483647 h 3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12"/>
                <a:gd name="T130" fmla="*/ 0 h 366"/>
                <a:gd name="T131" fmla="*/ 612 w 612"/>
                <a:gd name="T132" fmla="*/ 366 h 3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12" h="366">
                  <a:moveTo>
                    <a:pt x="516" y="354"/>
                  </a:moveTo>
                  <a:lnTo>
                    <a:pt x="522" y="360"/>
                  </a:lnTo>
                  <a:lnTo>
                    <a:pt x="540" y="360"/>
                  </a:lnTo>
                  <a:lnTo>
                    <a:pt x="540" y="318"/>
                  </a:lnTo>
                  <a:lnTo>
                    <a:pt x="546" y="312"/>
                  </a:lnTo>
                  <a:lnTo>
                    <a:pt x="558" y="294"/>
                  </a:lnTo>
                  <a:lnTo>
                    <a:pt x="564" y="282"/>
                  </a:lnTo>
                  <a:lnTo>
                    <a:pt x="570" y="276"/>
                  </a:lnTo>
                  <a:lnTo>
                    <a:pt x="606" y="276"/>
                  </a:lnTo>
                  <a:lnTo>
                    <a:pt x="612" y="270"/>
                  </a:lnTo>
                  <a:lnTo>
                    <a:pt x="612" y="258"/>
                  </a:lnTo>
                  <a:lnTo>
                    <a:pt x="600" y="222"/>
                  </a:lnTo>
                  <a:lnTo>
                    <a:pt x="600" y="216"/>
                  </a:lnTo>
                  <a:lnTo>
                    <a:pt x="594" y="216"/>
                  </a:lnTo>
                  <a:lnTo>
                    <a:pt x="588" y="222"/>
                  </a:lnTo>
                  <a:lnTo>
                    <a:pt x="570" y="222"/>
                  </a:lnTo>
                  <a:lnTo>
                    <a:pt x="564" y="228"/>
                  </a:lnTo>
                  <a:lnTo>
                    <a:pt x="558" y="228"/>
                  </a:lnTo>
                  <a:lnTo>
                    <a:pt x="552" y="234"/>
                  </a:lnTo>
                  <a:lnTo>
                    <a:pt x="522" y="234"/>
                  </a:lnTo>
                  <a:lnTo>
                    <a:pt x="510" y="222"/>
                  </a:lnTo>
                  <a:lnTo>
                    <a:pt x="510" y="198"/>
                  </a:lnTo>
                  <a:lnTo>
                    <a:pt x="504" y="192"/>
                  </a:lnTo>
                  <a:lnTo>
                    <a:pt x="498" y="180"/>
                  </a:lnTo>
                  <a:lnTo>
                    <a:pt x="498" y="168"/>
                  </a:lnTo>
                  <a:lnTo>
                    <a:pt x="504" y="162"/>
                  </a:lnTo>
                  <a:lnTo>
                    <a:pt x="504" y="150"/>
                  </a:lnTo>
                  <a:lnTo>
                    <a:pt x="510" y="144"/>
                  </a:lnTo>
                  <a:lnTo>
                    <a:pt x="504" y="144"/>
                  </a:lnTo>
                  <a:lnTo>
                    <a:pt x="504" y="102"/>
                  </a:lnTo>
                  <a:lnTo>
                    <a:pt x="498" y="96"/>
                  </a:lnTo>
                  <a:lnTo>
                    <a:pt x="480" y="96"/>
                  </a:lnTo>
                  <a:lnTo>
                    <a:pt x="474" y="78"/>
                  </a:lnTo>
                  <a:lnTo>
                    <a:pt x="462" y="78"/>
                  </a:lnTo>
                  <a:lnTo>
                    <a:pt x="456" y="54"/>
                  </a:lnTo>
                  <a:lnTo>
                    <a:pt x="432" y="42"/>
                  </a:lnTo>
                  <a:lnTo>
                    <a:pt x="432" y="30"/>
                  </a:lnTo>
                  <a:lnTo>
                    <a:pt x="426" y="24"/>
                  </a:lnTo>
                  <a:lnTo>
                    <a:pt x="420" y="12"/>
                  </a:lnTo>
                  <a:lnTo>
                    <a:pt x="414" y="6"/>
                  </a:lnTo>
                  <a:lnTo>
                    <a:pt x="396" y="0"/>
                  </a:lnTo>
                  <a:lnTo>
                    <a:pt x="384" y="0"/>
                  </a:lnTo>
                  <a:lnTo>
                    <a:pt x="378" y="6"/>
                  </a:lnTo>
                  <a:lnTo>
                    <a:pt x="378" y="12"/>
                  </a:lnTo>
                  <a:lnTo>
                    <a:pt x="366" y="24"/>
                  </a:lnTo>
                  <a:lnTo>
                    <a:pt x="348" y="24"/>
                  </a:lnTo>
                  <a:lnTo>
                    <a:pt x="342" y="18"/>
                  </a:lnTo>
                  <a:lnTo>
                    <a:pt x="336" y="30"/>
                  </a:lnTo>
                  <a:lnTo>
                    <a:pt x="312" y="24"/>
                  </a:lnTo>
                  <a:lnTo>
                    <a:pt x="312" y="30"/>
                  </a:lnTo>
                  <a:lnTo>
                    <a:pt x="300" y="42"/>
                  </a:lnTo>
                  <a:lnTo>
                    <a:pt x="288" y="42"/>
                  </a:lnTo>
                  <a:lnTo>
                    <a:pt x="264" y="18"/>
                  </a:lnTo>
                  <a:lnTo>
                    <a:pt x="258" y="18"/>
                  </a:lnTo>
                  <a:lnTo>
                    <a:pt x="246" y="24"/>
                  </a:lnTo>
                  <a:lnTo>
                    <a:pt x="240" y="24"/>
                  </a:lnTo>
                  <a:lnTo>
                    <a:pt x="228" y="30"/>
                  </a:lnTo>
                  <a:lnTo>
                    <a:pt x="222" y="24"/>
                  </a:lnTo>
                  <a:lnTo>
                    <a:pt x="198" y="24"/>
                  </a:lnTo>
                  <a:lnTo>
                    <a:pt x="192" y="18"/>
                  </a:lnTo>
                  <a:lnTo>
                    <a:pt x="168" y="18"/>
                  </a:lnTo>
                  <a:lnTo>
                    <a:pt x="150" y="36"/>
                  </a:lnTo>
                  <a:lnTo>
                    <a:pt x="120" y="36"/>
                  </a:lnTo>
                  <a:lnTo>
                    <a:pt x="108" y="48"/>
                  </a:lnTo>
                  <a:lnTo>
                    <a:pt x="108" y="90"/>
                  </a:lnTo>
                  <a:lnTo>
                    <a:pt x="90" y="108"/>
                  </a:lnTo>
                  <a:lnTo>
                    <a:pt x="78" y="114"/>
                  </a:lnTo>
                  <a:lnTo>
                    <a:pt x="72" y="120"/>
                  </a:lnTo>
                  <a:lnTo>
                    <a:pt x="72" y="138"/>
                  </a:lnTo>
                  <a:lnTo>
                    <a:pt x="66" y="144"/>
                  </a:lnTo>
                  <a:lnTo>
                    <a:pt x="54" y="150"/>
                  </a:lnTo>
                  <a:lnTo>
                    <a:pt x="48" y="156"/>
                  </a:lnTo>
                  <a:lnTo>
                    <a:pt x="30" y="150"/>
                  </a:lnTo>
                  <a:lnTo>
                    <a:pt x="30" y="168"/>
                  </a:lnTo>
                  <a:lnTo>
                    <a:pt x="0" y="174"/>
                  </a:lnTo>
                  <a:lnTo>
                    <a:pt x="6" y="174"/>
                  </a:lnTo>
                  <a:lnTo>
                    <a:pt x="30" y="192"/>
                  </a:lnTo>
                  <a:lnTo>
                    <a:pt x="36" y="192"/>
                  </a:lnTo>
                  <a:lnTo>
                    <a:pt x="48" y="228"/>
                  </a:lnTo>
                  <a:lnTo>
                    <a:pt x="54" y="234"/>
                  </a:lnTo>
                  <a:lnTo>
                    <a:pt x="60" y="234"/>
                  </a:lnTo>
                  <a:lnTo>
                    <a:pt x="66" y="228"/>
                  </a:lnTo>
                  <a:lnTo>
                    <a:pt x="72" y="228"/>
                  </a:lnTo>
                  <a:lnTo>
                    <a:pt x="84" y="234"/>
                  </a:lnTo>
                  <a:lnTo>
                    <a:pt x="84" y="252"/>
                  </a:lnTo>
                  <a:lnTo>
                    <a:pt x="78" y="258"/>
                  </a:lnTo>
                  <a:lnTo>
                    <a:pt x="90" y="276"/>
                  </a:lnTo>
                  <a:lnTo>
                    <a:pt x="114" y="282"/>
                  </a:lnTo>
                  <a:lnTo>
                    <a:pt x="120" y="288"/>
                  </a:lnTo>
                  <a:lnTo>
                    <a:pt x="144" y="282"/>
                  </a:lnTo>
                  <a:lnTo>
                    <a:pt x="168" y="288"/>
                  </a:lnTo>
                  <a:lnTo>
                    <a:pt x="162" y="294"/>
                  </a:lnTo>
                  <a:lnTo>
                    <a:pt x="156" y="306"/>
                  </a:lnTo>
                  <a:lnTo>
                    <a:pt x="162" y="312"/>
                  </a:lnTo>
                  <a:lnTo>
                    <a:pt x="162" y="324"/>
                  </a:lnTo>
                  <a:lnTo>
                    <a:pt x="186" y="324"/>
                  </a:lnTo>
                  <a:lnTo>
                    <a:pt x="192" y="330"/>
                  </a:lnTo>
                  <a:lnTo>
                    <a:pt x="186" y="336"/>
                  </a:lnTo>
                  <a:lnTo>
                    <a:pt x="186" y="342"/>
                  </a:lnTo>
                  <a:lnTo>
                    <a:pt x="180" y="348"/>
                  </a:lnTo>
                  <a:lnTo>
                    <a:pt x="186" y="354"/>
                  </a:lnTo>
                  <a:lnTo>
                    <a:pt x="204" y="354"/>
                  </a:lnTo>
                  <a:lnTo>
                    <a:pt x="216" y="342"/>
                  </a:lnTo>
                  <a:lnTo>
                    <a:pt x="240" y="354"/>
                  </a:lnTo>
                  <a:lnTo>
                    <a:pt x="252" y="354"/>
                  </a:lnTo>
                  <a:lnTo>
                    <a:pt x="258" y="360"/>
                  </a:lnTo>
                  <a:lnTo>
                    <a:pt x="282" y="360"/>
                  </a:lnTo>
                  <a:lnTo>
                    <a:pt x="288" y="354"/>
                  </a:lnTo>
                  <a:lnTo>
                    <a:pt x="288" y="348"/>
                  </a:lnTo>
                  <a:lnTo>
                    <a:pt x="306" y="354"/>
                  </a:lnTo>
                  <a:lnTo>
                    <a:pt x="330" y="354"/>
                  </a:lnTo>
                  <a:lnTo>
                    <a:pt x="336" y="360"/>
                  </a:lnTo>
                  <a:lnTo>
                    <a:pt x="348" y="366"/>
                  </a:lnTo>
                  <a:lnTo>
                    <a:pt x="366" y="366"/>
                  </a:lnTo>
                  <a:lnTo>
                    <a:pt x="372" y="360"/>
                  </a:lnTo>
                  <a:lnTo>
                    <a:pt x="372" y="348"/>
                  </a:lnTo>
                  <a:lnTo>
                    <a:pt x="378" y="342"/>
                  </a:lnTo>
                  <a:lnTo>
                    <a:pt x="384" y="342"/>
                  </a:lnTo>
                  <a:lnTo>
                    <a:pt x="396" y="336"/>
                  </a:lnTo>
                  <a:lnTo>
                    <a:pt x="402" y="336"/>
                  </a:lnTo>
                  <a:lnTo>
                    <a:pt x="402" y="330"/>
                  </a:lnTo>
                  <a:lnTo>
                    <a:pt x="432" y="336"/>
                  </a:lnTo>
                  <a:lnTo>
                    <a:pt x="432" y="324"/>
                  </a:lnTo>
                  <a:lnTo>
                    <a:pt x="438" y="324"/>
                  </a:lnTo>
                  <a:lnTo>
                    <a:pt x="450" y="330"/>
                  </a:lnTo>
                  <a:lnTo>
                    <a:pt x="462" y="330"/>
                  </a:lnTo>
                  <a:lnTo>
                    <a:pt x="474" y="336"/>
                  </a:lnTo>
                  <a:lnTo>
                    <a:pt x="498" y="336"/>
                  </a:lnTo>
                  <a:lnTo>
                    <a:pt x="516" y="35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70" name="Qatar" descr="© INSCALE GmbH, 05.05.2010&#10;http://www.presentationload.com/">
              <a:extLst>
                <a:ext uri="{FF2B5EF4-FFF2-40B4-BE49-F238E27FC236}">
                  <a16:creationId xmlns:a16="http://schemas.microsoft.com/office/drawing/2014/main" id="{030B0147-17DF-3340-B4D5-59C09BC0CAAC}"/>
                </a:ext>
              </a:extLst>
            </p:cNvPr>
            <p:cNvSpPr>
              <a:spLocks/>
            </p:cNvSpPr>
            <p:nvPr/>
          </p:nvSpPr>
          <p:spPr bwMode="gray">
            <a:xfrm>
              <a:off x="6548120" y="3314081"/>
              <a:ext cx="27177" cy="59150"/>
            </a:xfrm>
            <a:custGeom>
              <a:avLst/>
              <a:gdLst>
                <a:gd name="T0" fmla="*/ 2147483647 w 66"/>
                <a:gd name="T1" fmla="*/ 2147483647 h 144"/>
                <a:gd name="T2" fmla="*/ 2147483647 w 66"/>
                <a:gd name="T3" fmla="*/ 2147483647 h 144"/>
                <a:gd name="T4" fmla="*/ 2147483647 w 66"/>
                <a:gd name="T5" fmla="*/ 2147483647 h 144"/>
                <a:gd name="T6" fmla="*/ 2147483647 w 66"/>
                <a:gd name="T7" fmla="*/ 2147483647 h 144"/>
                <a:gd name="T8" fmla="*/ 2147483647 w 66"/>
                <a:gd name="T9" fmla="*/ 2147483647 h 144"/>
                <a:gd name="T10" fmla="*/ 2147483647 w 66"/>
                <a:gd name="T11" fmla="*/ 2147483647 h 144"/>
                <a:gd name="T12" fmla="*/ 2147483647 w 66"/>
                <a:gd name="T13" fmla="*/ 2147483647 h 144"/>
                <a:gd name="T14" fmla="*/ 2147483647 w 66"/>
                <a:gd name="T15" fmla="*/ 2147483647 h 144"/>
                <a:gd name="T16" fmla="*/ 2147483647 w 66"/>
                <a:gd name="T17" fmla="*/ 2147483647 h 144"/>
                <a:gd name="T18" fmla="*/ 2147483647 w 66"/>
                <a:gd name="T19" fmla="*/ 0 h 144"/>
                <a:gd name="T20" fmla="*/ 2147483647 w 66"/>
                <a:gd name="T21" fmla="*/ 0 h 144"/>
                <a:gd name="T22" fmla="*/ 2147483647 w 66"/>
                <a:gd name="T23" fmla="*/ 2147483647 h 144"/>
                <a:gd name="T24" fmla="*/ 2147483647 w 66"/>
                <a:gd name="T25" fmla="*/ 2147483647 h 144"/>
                <a:gd name="T26" fmla="*/ 2147483647 w 66"/>
                <a:gd name="T27" fmla="*/ 2147483647 h 144"/>
                <a:gd name="T28" fmla="*/ 2147483647 w 66"/>
                <a:gd name="T29" fmla="*/ 2147483647 h 144"/>
                <a:gd name="T30" fmla="*/ 0 w 66"/>
                <a:gd name="T31" fmla="*/ 2147483647 h 144"/>
                <a:gd name="T32" fmla="*/ 2147483647 w 66"/>
                <a:gd name="T33" fmla="*/ 2147483647 h 144"/>
                <a:gd name="T34" fmla="*/ 2147483647 w 66"/>
                <a:gd name="T35" fmla="*/ 2147483647 h 14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6"/>
                <a:gd name="T55" fmla="*/ 0 h 144"/>
                <a:gd name="T56" fmla="*/ 66 w 66"/>
                <a:gd name="T57" fmla="*/ 144 h 14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6" h="144">
                  <a:moveTo>
                    <a:pt x="24" y="132"/>
                  </a:moveTo>
                  <a:lnTo>
                    <a:pt x="36" y="144"/>
                  </a:lnTo>
                  <a:lnTo>
                    <a:pt x="48" y="132"/>
                  </a:lnTo>
                  <a:lnTo>
                    <a:pt x="54" y="114"/>
                  </a:lnTo>
                  <a:lnTo>
                    <a:pt x="60" y="102"/>
                  </a:lnTo>
                  <a:lnTo>
                    <a:pt x="66" y="84"/>
                  </a:lnTo>
                  <a:lnTo>
                    <a:pt x="66" y="30"/>
                  </a:lnTo>
                  <a:lnTo>
                    <a:pt x="54" y="18"/>
                  </a:lnTo>
                  <a:lnTo>
                    <a:pt x="48" y="6"/>
                  </a:lnTo>
                  <a:lnTo>
                    <a:pt x="36" y="0"/>
                  </a:lnTo>
                  <a:lnTo>
                    <a:pt x="30" y="0"/>
                  </a:lnTo>
                  <a:lnTo>
                    <a:pt x="24" y="6"/>
                  </a:lnTo>
                  <a:lnTo>
                    <a:pt x="18" y="18"/>
                  </a:lnTo>
                  <a:lnTo>
                    <a:pt x="12" y="36"/>
                  </a:lnTo>
                  <a:lnTo>
                    <a:pt x="12" y="108"/>
                  </a:lnTo>
                  <a:lnTo>
                    <a:pt x="0" y="120"/>
                  </a:lnTo>
                  <a:lnTo>
                    <a:pt x="6" y="132"/>
                  </a:lnTo>
                  <a:lnTo>
                    <a:pt x="24" y="13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71" name="Puerto Rico" descr="© INSCALE GmbH, 05.05.2010&#10;http://www.presentationload.com/">
              <a:extLst>
                <a:ext uri="{FF2B5EF4-FFF2-40B4-BE49-F238E27FC236}">
                  <a16:creationId xmlns:a16="http://schemas.microsoft.com/office/drawing/2014/main" id="{6214A6CA-06E1-874C-8ABC-ABFBABB02636}"/>
                </a:ext>
              </a:extLst>
            </p:cNvPr>
            <p:cNvSpPr>
              <a:spLocks/>
            </p:cNvSpPr>
            <p:nvPr/>
          </p:nvSpPr>
          <p:spPr bwMode="gray">
            <a:xfrm>
              <a:off x="3176599" y="3573061"/>
              <a:ext cx="55953" cy="23980"/>
            </a:xfrm>
            <a:custGeom>
              <a:avLst/>
              <a:gdLst>
                <a:gd name="T0" fmla="*/ 2147483647 w 138"/>
                <a:gd name="T1" fmla="*/ 2147483647 h 60"/>
                <a:gd name="T2" fmla="*/ 2147483647 w 138"/>
                <a:gd name="T3" fmla="*/ 2147483647 h 60"/>
                <a:gd name="T4" fmla="*/ 2147483647 w 138"/>
                <a:gd name="T5" fmla="*/ 0 h 60"/>
                <a:gd name="T6" fmla="*/ 2147483647 w 138"/>
                <a:gd name="T7" fmla="*/ 0 h 60"/>
                <a:gd name="T8" fmla="*/ 2147483647 w 138"/>
                <a:gd name="T9" fmla="*/ 2147483647 h 60"/>
                <a:gd name="T10" fmla="*/ 0 w 138"/>
                <a:gd name="T11" fmla="*/ 2147483647 h 60"/>
                <a:gd name="T12" fmla="*/ 0 w 138"/>
                <a:gd name="T13" fmla="*/ 2147483647 h 60"/>
                <a:gd name="T14" fmla="*/ 2147483647 w 138"/>
                <a:gd name="T15" fmla="*/ 2147483647 h 60"/>
                <a:gd name="T16" fmla="*/ 2147483647 w 138"/>
                <a:gd name="T17" fmla="*/ 2147483647 h 60"/>
                <a:gd name="T18" fmla="*/ 2147483647 w 138"/>
                <a:gd name="T19" fmla="*/ 2147483647 h 60"/>
                <a:gd name="T20" fmla="*/ 2147483647 w 138"/>
                <a:gd name="T21" fmla="*/ 2147483647 h 60"/>
                <a:gd name="T22" fmla="*/ 2147483647 w 138"/>
                <a:gd name="T23" fmla="*/ 2147483647 h 60"/>
                <a:gd name="T24" fmla="*/ 2147483647 w 138"/>
                <a:gd name="T25" fmla="*/ 2147483647 h 60"/>
                <a:gd name="T26" fmla="*/ 2147483647 w 138"/>
                <a:gd name="T27" fmla="*/ 2147483647 h 60"/>
                <a:gd name="T28" fmla="*/ 2147483647 w 138"/>
                <a:gd name="T29" fmla="*/ 2147483647 h 60"/>
                <a:gd name="T30" fmla="*/ 2147483647 w 138"/>
                <a:gd name="T31" fmla="*/ 2147483647 h 60"/>
                <a:gd name="T32" fmla="*/ 2147483647 w 138"/>
                <a:gd name="T33" fmla="*/ 2147483647 h 60"/>
                <a:gd name="T34" fmla="*/ 2147483647 w 138"/>
                <a:gd name="T35" fmla="*/ 2147483647 h 6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8"/>
                <a:gd name="T55" fmla="*/ 0 h 60"/>
                <a:gd name="T56" fmla="*/ 138 w 138"/>
                <a:gd name="T57" fmla="*/ 60 h 6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8" h="60">
                  <a:moveTo>
                    <a:pt x="84" y="12"/>
                  </a:moveTo>
                  <a:lnTo>
                    <a:pt x="72" y="12"/>
                  </a:lnTo>
                  <a:lnTo>
                    <a:pt x="36" y="0"/>
                  </a:lnTo>
                  <a:lnTo>
                    <a:pt x="12" y="0"/>
                  </a:lnTo>
                  <a:lnTo>
                    <a:pt x="6" y="12"/>
                  </a:lnTo>
                  <a:lnTo>
                    <a:pt x="0" y="18"/>
                  </a:lnTo>
                  <a:lnTo>
                    <a:pt x="0" y="48"/>
                  </a:lnTo>
                  <a:lnTo>
                    <a:pt x="36" y="60"/>
                  </a:lnTo>
                  <a:lnTo>
                    <a:pt x="48" y="48"/>
                  </a:lnTo>
                  <a:lnTo>
                    <a:pt x="102" y="48"/>
                  </a:lnTo>
                  <a:lnTo>
                    <a:pt x="120" y="36"/>
                  </a:lnTo>
                  <a:lnTo>
                    <a:pt x="132" y="30"/>
                  </a:lnTo>
                  <a:lnTo>
                    <a:pt x="138" y="18"/>
                  </a:lnTo>
                  <a:lnTo>
                    <a:pt x="138" y="12"/>
                  </a:lnTo>
                  <a:lnTo>
                    <a:pt x="132" y="6"/>
                  </a:lnTo>
                  <a:lnTo>
                    <a:pt x="114" y="6"/>
                  </a:lnTo>
                  <a:lnTo>
                    <a:pt x="102" y="12"/>
                  </a:lnTo>
                  <a:lnTo>
                    <a:pt x="84" y="1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77" name="Portugal" descr="© INSCALE GmbH, 05.05.2010&#10;http://www.presentationload.com/">
              <a:extLst>
                <a:ext uri="{FF2B5EF4-FFF2-40B4-BE49-F238E27FC236}">
                  <a16:creationId xmlns:a16="http://schemas.microsoft.com/office/drawing/2014/main" id="{037C67F0-C5D2-8F42-90D0-9F9581FC549C}"/>
                </a:ext>
              </a:extLst>
            </p:cNvPr>
            <p:cNvSpPr>
              <a:spLocks/>
            </p:cNvSpPr>
            <p:nvPr/>
          </p:nvSpPr>
          <p:spPr bwMode="gray">
            <a:xfrm>
              <a:off x="4863159" y="2792928"/>
              <a:ext cx="92721" cy="167858"/>
            </a:xfrm>
            <a:custGeom>
              <a:avLst/>
              <a:gdLst>
                <a:gd name="T0" fmla="*/ 2147483647 w 228"/>
                <a:gd name="T1" fmla="*/ 2147483647 h 414"/>
                <a:gd name="T2" fmla="*/ 2147483647 w 228"/>
                <a:gd name="T3" fmla="*/ 2147483647 h 414"/>
                <a:gd name="T4" fmla="*/ 2147483647 w 228"/>
                <a:gd name="T5" fmla="*/ 2147483647 h 414"/>
                <a:gd name="T6" fmla="*/ 2147483647 w 228"/>
                <a:gd name="T7" fmla="*/ 2147483647 h 414"/>
                <a:gd name="T8" fmla="*/ 2147483647 w 228"/>
                <a:gd name="T9" fmla="*/ 2147483647 h 414"/>
                <a:gd name="T10" fmla="*/ 2147483647 w 228"/>
                <a:gd name="T11" fmla="*/ 2147483647 h 414"/>
                <a:gd name="T12" fmla="*/ 2147483647 w 228"/>
                <a:gd name="T13" fmla="*/ 0 h 414"/>
                <a:gd name="T14" fmla="*/ 2147483647 w 228"/>
                <a:gd name="T15" fmla="*/ 2147483647 h 414"/>
                <a:gd name="T16" fmla="*/ 2147483647 w 228"/>
                <a:gd name="T17" fmla="*/ 2147483647 h 414"/>
                <a:gd name="T18" fmla="*/ 2147483647 w 228"/>
                <a:gd name="T19" fmla="*/ 2147483647 h 414"/>
                <a:gd name="T20" fmla="*/ 2147483647 w 228"/>
                <a:gd name="T21" fmla="*/ 2147483647 h 414"/>
                <a:gd name="T22" fmla="*/ 2147483647 w 228"/>
                <a:gd name="T23" fmla="*/ 2147483647 h 414"/>
                <a:gd name="T24" fmla="*/ 2147483647 w 228"/>
                <a:gd name="T25" fmla="*/ 2147483647 h 414"/>
                <a:gd name="T26" fmla="*/ 0 w 228"/>
                <a:gd name="T27" fmla="*/ 2147483647 h 414"/>
                <a:gd name="T28" fmla="*/ 2147483647 w 228"/>
                <a:gd name="T29" fmla="*/ 2147483647 h 414"/>
                <a:gd name="T30" fmla="*/ 2147483647 w 228"/>
                <a:gd name="T31" fmla="*/ 2147483647 h 414"/>
                <a:gd name="T32" fmla="*/ 2147483647 w 228"/>
                <a:gd name="T33" fmla="*/ 2147483647 h 414"/>
                <a:gd name="T34" fmla="*/ 2147483647 w 228"/>
                <a:gd name="T35" fmla="*/ 2147483647 h 414"/>
                <a:gd name="T36" fmla="*/ 2147483647 w 228"/>
                <a:gd name="T37" fmla="*/ 2147483647 h 414"/>
                <a:gd name="T38" fmla="*/ 2147483647 w 228"/>
                <a:gd name="T39" fmla="*/ 2147483647 h 414"/>
                <a:gd name="T40" fmla="*/ 2147483647 w 228"/>
                <a:gd name="T41" fmla="*/ 2147483647 h 414"/>
                <a:gd name="T42" fmla="*/ 2147483647 w 228"/>
                <a:gd name="T43" fmla="*/ 2147483647 h 414"/>
                <a:gd name="T44" fmla="*/ 2147483647 w 228"/>
                <a:gd name="T45" fmla="*/ 2147483647 h 414"/>
                <a:gd name="T46" fmla="*/ 2147483647 w 228"/>
                <a:gd name="T47" fmla="*/ 2147483647 h 414"/>
                <a:gd name="T48" fmla="*/ 2147483647 w 228"/>
                <a:gd name="T49" fmla="*/ 2147483647 h 414"/>
                <a:gd name="T50" fmla="*/ 2147483647 w 228"/>
                <a:gd name="T51" fmla="*/ 2147483647 h 414"/>
                <a:gd name="T52" fmla="*/ 2147483647 w 228"/>
                <a:gd name="T53" fmla="*/ 2147483647 h 414"/>
                <a:gd name="T54" fmla="*/ 2147483647 w 228"/>
                <a:gd name="T55" fmla="*/ 2147483647 h 414"/>
                <a:gd name="T56" fmla="*/ 2147483647 w 228"/>
                <a:gd name="T57" fmla="*/ 2147483647 h 414"/>
                <a:gd name="T58" fmla="*/ 2147483647 w 228"/>
                <a:gd name="T59" fmla="*/ 2147483647 h 414"/>
                <a:gd name="T60" fmla="*/ 2147483647 w 228"/>
                <a:gd name="T61" fmla="*/ 2147483647 h 414"/>
                <a:gd name="T62" fmla="*/ 2147483647 w 228"/>
                <a:gd name="T63" fmla="*/ 2147483647 h 414"/>
                <a:gd name="T64" fmla="*/ 2147483647 w 228"/>
                <a:gd name="T65" fmla="*/ 2147483647 h 414"/>
                <a:gd name="T66" fmla="*/ 2147483647 w 228"/>
                <a:gd name="T67" fmla="*/ 2147483647 h 414"/>
                <a:gd name="T68" fmla="*/ 2147483647 w 228"/>
                <a:gd name="T69" fmla="*/ 2147483647 h 414"/>
                <a:gd name="T70" fmla="*/ 2147483647 w 228"/>
                <a:gd name="T71" fmla="*/ 2147483647 h 414"/>
                <a:gd name="T72" fmla="*/ 2147483647 w 228"/>
                <a:gd name="T73" fmla="*/ 2147483647 h 414"/>
                <a:gd name="T74" fmla="*/ 2147483647 w 228"/>
                <a:gd name="T75" fmla="*/ 2147483647 h 414"/>
                <a:gd name="T76" fmla="*/ 2147483647 w 228"/>
                <a:gd name="T77" fmla="*/ 2147483647 h 414"/>
                <a:gd name="T78" fmla="*/ 2147483647 w 228"/>
                <a:gd name="T79" fmla="*/ 2147483647 h 414"/>
                <a:gd name="T80" fmla="*/ 2147483647 w 228"/>
                <a:gd name="T81" fmla="*/ 2147483647 h 414"/>
                <a:gd name="T82" fmla="*/ 2147483647 w 228"/>
                <a:gd name="T83" fmla="*/ 2147483647 h 4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28"/>
                <a:gd name="T127" fmla="*/ 0 h 414"/>
                <a:gd name="T128" fmla="*/ 228 w 228"/>
                <a:gd name="T129" fmla="*/ 414 h 4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28" h="414">
                  <a:moveTo>
                    <a:pt x="210" y="30"/>
                  </a:moveTo>
                  <a:lnTo>
                    <a:pt x="210" y="12"/>
                  </a:lnTo>
                  <a:lnTo>
                    <a:pt x="156" y="12"/>
                  </a:lnTo>
                  <a:lnTo>
                    <a:pt x="156" y="18"/>
                  </a:lnTo>
                  <a:lnTo>
                    <a:pt x="150" y="24"/>
                  </a:lnTo>
                  <a:lnTo>
                    <a:pt x="138" y="24"/>
                  </a:lnTo>
                  <a:lnTo>
                    <a:pt x="132" y="18"/>
                  </a:lnTo>
                  <a:lnTo>
                    <a:pt x="114" y="18"/>
                  </a:lnTo>
                  <a:lnTo>
                    <a:pt x="108" y="24"/>
                  </a:lnTo>
                  <a:lnTo>
                    <a:pt x="96" y="24"/>
                  </a:lnTo>
                  <a:lnTo>
                    <a:pt x="96" y="18"/>
                  </a:lnTo>
                  <a:lnTo>
                    <a:pt x="102" y="18"/>
                  </a:lnTo>
                  <a:lnTo>
                    <a:pt x="114" y="6"/>
                  </a:lnTo>
                  <a:lnTo>
                    <a:pt x="114" y="0"/>
                  </a:lnTo>
                  <a:lnTo>
                    <a:pt x="90" y="0"/>
                  </a:lnTo>
                  <a:lnTo>
                    <a:pt x="66" y="12"/>
                  </a:lnTo>
                  <a:lnTo>
                    <a:pt x="60" y="18"/>
                  </a:lnTo>
                  <a:lnTo>
                    <a:pt x="60" y="36"/>
                  </a:lnTo>
                  <a:lnTo>
                    <a:pt x="66" y="60"/>
                  </a:lnTo>
                  <a:lnTo>
                    <a:pt x="66" y="78"/>
                  </a:lnTo>
                  <a:lnTo>
                    <a:pt x="60" y="108"/>
                  </a:lnTo>
                  <a:lnTo>
                    <a:pt x="48" y="138"/>
                  </a:lnTo>
                  <a:lnTo>
                    <a:pt x="30" y="174"/>
                  </a:lnTo>
                  <a:lnTo>
                    <a:pt x="12" y="222"/>
                  </a:lnTo>
                  <a:lnTo>
                    <a:pt x="6" y="234"/>
                  </a:lnTo>
                  <a:lnTo>
                    <a:pt x="6" y="240"/>
                  </a:lnTo>
                  <a:lnTo>
                    <a:pt x="0" y="252"/>
                  </a:lnTo>
                  <a:lnTo>
                    <a:pt x="0" y="264"/>
                  </a:lnTo>
                  <a:lnTo>
                    <a:pt x="18" y="282"/>
                  </a:lnTo>
                  <a:lnTo>
                    <a:pt x="30" y="288"/>
                  </a:lnTo>
                  <a:lnTo>
                    <a:pt x="42" y="342"/>
                  </a:lnTo>
                  <a:lnTo>
                    <a:pt x="42" y="348"/>
                  </a:lnTo>
                  <a:lnTo>
                    <a:pt x="36" y="354"/>
                  </a:lnTo>
                  <a:lnTo>
                    <a:pt x="36" y="366"/>
                  </a:lnTo>
                  <a:lnTo>
                    <a:pt x="30" y="384"/>
                  </a:lnTo>
                  <a:lnTo>
                    <a:pt x="24" y="396"/>
                  </a:lnTo>
                  <a:lnTo>
                    <a:pt x="24" y="408"/>
                  </a:lnTo>
                  <a:lnTo>
                    <a:pt x="48" y="408"/>
                  </a:lnTo>
                  <a:lnTo>
                    <a:pt x="60" y="402"/>
                  </a:lnTo>
                  <a:lnTo>
                    <a:pt x="72" y="402"/>
                  </a:lnTo>
                  <a:lnTo>
                    <a:pt x="84" y="414"/>
                  </a:lnTo>
                  <a:lnTo>
                    <a:pt x="96" y="414"/>
                  </a:lnTo>
                  <a:lnTo>
                    <a:pt x="108" y="408"/>
                  </a:lnTo>
                  <a:lnTo>
                    <a:pt x="114" y="402"/>
                  </a:lnTo>
                  <a:lnTo>
                    <a:pt x="120" y="402"/>
                  </a:lnTo>
                  <a:lnTo>
                    <a:pt x="126" y="396"/>
                  </a:lnTo>
                  <a:lnTo>
                    <a:pt x="126" y="348"/>
                  </a:lnTo>
                  <a:lnTo>
                    <a:pt x="132" y="342"/>
                  </a:lnTo>
                  <a:lnTo>
                    <a:pt x="138" y="330"/>
                  </a:lnTo>
                  <a:lnTo>
                    <a:pt x="150" y="330"/>
                  </a:lnTo>
                  <a:lnTo>
                    <a:pt x="162" y="318"/>
                  </a:lnTo>
                  <a:lnTo>
                    <a:pt x="162" y="312"/>
                  </a:lnTo>
                  <a:lnTo>
                    <a:pt x="150" y="312"/>
                  </a:lnTo>
                  <a:lnTo>
                    <a:pt x="144" y="306"/>
                  </a:lnTo>
                  <a:lnTo>
                    <a:pt x="138" y="294"/>
                  </a:lnTo>
                  <a:lnTo>
                    <a:pt x="138" y="288"/>
                  </a:lnTo>
                  <a:lnTo>
                    <a:pt x="132" y="282"/>
                  </a:lnTo>
                  <a:lnTo>
                    <a:pt x="132" y="276"/>
                  </a:lnTo>
                  <a:lnTo>
                    <a:pt x="144" y="264"/>
                  </a:lnTo>
                  <a:lnTo>
                    <a:pt x="156" y="258"/>
                  </a:lnTo>
                  <a:lnTo>
                    <a:pt x="168" y="246"/>
                  </a:lnTo>
                  <a:lnTo>
                    <a:pt x="168" y="240"/>
                  </a:lnTo>
                  <a:lnTo>
                    <a:pt x="156" y="234"/>
                  </a:lnTo>
                  <a:lnTo>
                    <a:pt x="150" y="228"/>
                  </a:lnTo>
                  <a:lnTo>
                    <a:pt x="150" y="216"/>
                  </a:lnTo>
                  <a:lnTo>
                    <a:pt x="126" y="192"/>
                  </a:lnTo>
                  <a:lnTo>
                    <a:pt x="162" y="192"/>
                  </a:lnTo>
                  <a:lnTo>
                    <a:pt x="174" y="180"/>
                  </a:lnTo>
                  <a:lnTo>
                    <a:pt x="174" y="168"/>
                  </a:lnTo>
                  <a:lnTo>
                    <a:pt x="168" y="162"/>
                  </a:lnTo>
                  <a:lnTo>
                    <a:pt x="168" y="150"/>
                  </a:lnTo>
                  <a:lnTo>
                    <a:pt x="174" y="144"/>
                  </a:lnTo>
                  <a:lnTo>
                    <a:pt x="180" y="144"/>
                  </a:lnTo>
                  <a:lnTo>
                    <a:pt x="180" y="126"/>
                  </a:lnTo>
                  <a:lnTo>
                    <a:pt x="186" y="108"/>
                  </a:lnTo>
                  <a:lnTo>
                    <a:pt x="186" y="96"/>
                  </a:lnTo>
                  <a:lnTo>
                    <a:pt x="180" y="90"/>
                  </a:lnTo>
                  <a:lnTo>
                    <a:pt x="174" y="90"/>
                  </a:lnTo>
                  <a:lnTo>
                    <a:pt x="174" y="84"/>
                  </a:lnTo>
                  <a:lnTo>
                    <a:pt x="180" y="78"/>
                  </a:lnTo>
                  <a:lnTo>
                    <a:pt x="204" y="66"/>
                  </a:lnTo>
                  <a:lnTo>
                    <a:pt x="228" y="42"/>
                  </a:lnTo>
                  <a:lnTo>
                    <a:pt x="228" y="36"/>
                  </a:lnTo>
                  <a:lnTo>
                    <a:pt x="216" y="30"/>
                  </a:lnTo>
                  <a:lnTo>
                    <a:pt x="210" y="3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78" name="Poland" descr="© INSCALE GmbH, 05.05.2010&#10;http://www.presentationload.com/">
              <a:extLst>
                <a:ext uri="{FF2B5EF4-FFF2-40B4-BE49-F238E27FC236}">
                  <a16:creationId xmlns:a16="http://schemas.microsoft.com/office/drawing/2014/main" id="{F1344E6D-2C0C-C04F-A474-D88EF2DFFBC6}"/>
                </a:ext>
              </a:extLst>
            </p:cNvPr>
            <p:cNvSpPr>
              <a:spLocks/>
            </p:cNvSpPr>
            <p:nvPr/>
          </p:nvSpPr>
          <p:spPr bwMode="gray">
            <a:xfrm>
              <a:off x="5491422" y="2385275"/>
              <a:ext cx="255782" cy="183844"/>
            </a:xfrm>
            <a:custGeom>
              <a:avLst/>
              <a:gdLst>
                <a:gd name="T0" fmla="*/ 2147483647 w 624"/>
                <a:gd name="T1" fmla="*/ 2147483647 h 450"/>
                <a:gd name="T2" fmla="*/ 2147483647 w 624"/>
                <a:gd name="T3" fmla="*/ 2147483647 h 450"/>
                <a:gd name="T4" fmla="*/ 2147483647 w 624"/>
                <a:gd name="T5" fmla="*/ 2147483647 h 450"/>
                <a:gd name="T6" fmla="*/ 2147483647 w 624"/>
                <a:gd name="T7" fmla="*/ 2147483647 h 450"/>
                <a:gd name="T8" fmla="*/ 2147483647 w 624"/>
                <a:gd name="T9" fmla="*/ 2147483647 h 450"/>
                <a:gd name="T10" fmla="*/ 2147483647 w 624"/>
                <a:gd name="T11" fmla="*/ 2147483647 h 450"/>
                <a:gd name="T12" fmla="*/ 2147483647 w 624"/>
                <a:gd name="T13" fmla="*/ 2147483647 h 450"/>
                <a:gd name="T14" fmla="*/ 2147483647 w 624"/>
                <a:gd name="T15" fmla="*/ 2147483647 h 450"/>
                <a:gd name="T16" fmla="*/ 2147483647 w 624"/>
                <a:gd name="T17" fmla="*/ 2147483647 h 450"/>
                <a:gd name="T18" fmla="*/ 2147483647 w 624"/>
                <a:gd name="T19" fmla="*/ 2147483647 h 450"/>
                <a:gd name="T20" fmla="*/ 2147483647 w 624"/>
                <a:gd name="T21" fmla="*/ 2147483647 h 450"/>
                <a:gd name="T22" fmla="*/ 2147483647 w 624"/>
                <a:gd name="T23" fmla="*/ 2147483647 h 450"/>
                <a:gd name="T24" fmla="*/ 2147483647 w 624"/>
                <a:gd name="T25" fmla="*/ 2147483647 h 450"/>
                <a:gd name="T26" fmla="*/ 2147483647 w 624"/>
                <a:gd name="T27" fmla="*/ 2147483647 h 450"/>
                <a:gd name="T28" fmla="*/ 2147483647 w 624"/>
                <a:gd name="T29" fmla="*/ 2147483647 h 450"/>
                <a:gd name="T30" fmla="*/ 2147483647 w 624"/>
                <a:gd name="T31" fmla="*/ 2147483647 h 450"/>
                <a:gd name="T32" fmla="*/ 2147483647 w 624"/>
                <a:gd name="T33" fmla="*/ 2147483647 h 450"/>
                <a:gd name="T34" fmla="*/ 2147483647 w 624"/>
                <a:gd name="T35" fmla="*/ 2147483647 h 450"/>
                <a:gd name="T36" fmla="*/ 2147483647 w 624"/>
                <a:gd name="T37" fmla="*/ 2147483647 h 450"/>
                <a:gd name="T38" fmla="*/ 2147483647 w 624"/>
                <a:gd name="T39" fmla="*/ 2147483647 h 450"/>
                <a:gd name="T40" fmla="*/ 2147483647 w 624"/>
                <a:gd name="T41" fmla="*/ 2147483647 h 450"/>
                <a:gd name="T42" fmla="*/ 2147483647 w 624"/>
                <a:gd name="T43" fmla="*/ 2147483647 h 450"/>
                <a:gd name="T44" fmla="*/ 2147483647 w 624"/>
                <a:gd name="T45" fmla="*/ 2147483647 h 450"/>
                <a:gd name="T46" fmla="*/ 2147483647 w 624"/>
                <a:gd name="T47" fmla="*/ 2147483647 h 450"/>
                <a:gd name="T48" fmla="*/ 2147483647 w 624"/>
                <a:gd name="T49" fmla="*/ 2147483647 h 450"/>
                <a:gd name="T50" fmla="*/ 2147483647 w 624"/>
                <a:gd name="T51" fmla="*/ 2147483647 h 450"/>
                <a:gd name="T52" fmla="*/ 2147483647 w 624"/>
                <a:gd name="T53" fmla="*/ 2147483647 h 450"/>
                <a:gd name="T54" fmla="*/ 2147483647 w 624"/>
                <a:gd name="T55" fmla="*/ 2147483647 h 450"/>
                <a:gd name="T56" fmla="*/ 2147483647 w 624"/>
                <a:gd name="T57" fmla="*/ 2147483647 h 450"/>
                <a:gd name="T58" fmla="*/ 0 w 624"/>
                <a:gd name="T59" fmla="*/ 2147483647 h 450"/>
                <a:gd name="T60" fmla="*/ 2147483647 w 624"/>
                <a:gd name="T61" fmla="*/ 2147483647 h 450"/>
                <a:gd name="T62" fmla="*/ 2147483647 w 624"/>
                <a:gd name="T63" fmla="*/ 2147483647 h 450"/>
                <a:gd name="T64" fmla="*/ 2147483647 w 624"/>
                <a:gd name="T65" fmla="*/ 2147483647 h 450"/>
                <a:gd name="T66" fmla="*/ 2147483647 w 624"/>
                <a:gd name="T67" fmla="*/ 2147483647 h 450"/>
                <a:gd name="T68" fmla="*/ 2147483647 w 624"/>
                <a:gd name="T69" fmla="*/ 2147483647 h 450"/>
                <a:gd name="T70" fmla="*/ 2147483647 w 624"/>
                <a:gd name="T71" fmla="*/ 2147483647 h 450"/>
                <a:gd name="T72" fmla="*/ 2147483647 w 624"/>
                <a:gd name="T73" fmla="*/ 2147483647 h 450"/>
                <a:gd name="T74" fmla="*/ 2147483647 w 624"/>
                <a:gd name="T75" fmla="*/ 2147483647 h 450"/>
                <a:gd name="T76" fmla="*/ 2147483647 w 624"/>
                <a:gd name="T77" fmla="*/ 2147483647 h 450"/>
                <a:gd name="T78" fmla="*/ 2147483647 w 624"/>
                <a:gd name="T79" fmla="*/ 2147483647 h 450"/>
                <a:gd name="T80" fmla="*/ 2147483647 w 624"/>
                <a:gd name="T81" fmla="*/ 2147483647 h 450"/>
                <a:gd name="T82" fmla="*/ 2147483647 w 624"/>
                <a:gd name="T83" fmla="*/ 2147483647 h 450"/>
                <a:gd name="T84" fmla="*/ 2147483647 w 624"/>
                <a:gd name="T85" fmla="*/ 2147483647 h 450"/>
                <a:gd name="T86" fmla="*/ 2147483647 w 624"/>
                <a:gd name="T87" fmla="*/ 2147483647 h 450"/>
                <a:gd name="T88" fmla="*/ 2147483647 w 624"/>
                <a:gd name="T89" fmla="*/ 2147483647 h 450"/>
                <a:gd name="T90" fmla="*/ 2147483647 w 624"/>
                <a:gd name="T91" fmla="*/ 2147483647 h 450"/>
                <a:gd name="T92" fmla="*/ 2147483647 w 624"/>
                <a:gd name="T93" fmla="*/ 2147483647 h 450"/>
                <a:gd name="T94" fmla="*/ 2147483647 w 624"/>
                <a:gd name="T95" fmla="*/ 2147483647 h 450"/>
                <a:gd name="T96" fmla="*/ 2147483647 w 624"/>
                <a:gd name="T97" fmla="*/ 2147483647 h 450"/>
                <a:gd name="T98" fmla="*/ 2147483647 w 624"/>
                <a:gd name="T99" fmla="*/ 2147483647 h 450"/>
                <a:gd name="T100" fmla="*/ 2147483647 w 624"/>
                <a:gd name="T101" fmla="*/ 2147483647 h 450"/>
                <a:gd name="T102" fmla="*/ 2147483647 w 624"/>
                <a:gd name="T103" fmla="*/ 2147483647 h 450"/>
                <a:gd name="T104" fmla="*/ 2147483647 w 624"/>
                <a:gd name="T105" fmla="*/ 2147483647 h 450"/>
                <a:gd name="T106" fmla="*/ 2147483647 w 624"/>
                <a:gd name="T107" fmla="*/ 2147483647 h 45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24"/>
                <a:gd name="T163" fmla="*/ 0 h 450"/>
                <a:gd name="T164" fmla="*/ 624 w 624"/>
                <a:gd name="T165" fmla="*/ 450 h 45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24" h="450">
                  <a:moveTo>
                    <a:pt x="426" y="426"/>
                  </a:moveTo>
                  <a:lnTo>
                    <a:pt x="432" y="426"/>
                  </a:lnTo>
                  <a:lnTo>
                    <a:pt x="444" y="420"/>
                  </a:lnTo>
                  <a:lnTo>
                    <a:pt x="450" y="414"/>
                  </a:lnTo>
                  <a:lnTo>
                    <a:pt x="474" y="414"/>
                  </a:lnTo>
                  <a:lnTo>
                    <a:pt x="498" y="438"/>
                  </a:lnTo>
                  <a:lnTo>
                    <a:pt x="528" y="438"/>
                  </a:lnTo>
                  <a:lnTo>
                    <a:pt x="528" y="450"/>
                  </a:lnTo>
                  <a:lnTo>
                    <a:pt x="552" y="450"/>
                  </a:lnTo>
                  <a:lnTo>
                    <a:pt x="540" y="438"/>
                  </a:lnTo>
                  <a:lnTo>
                    <a:pt x="540" y="396"/>
                  </a:lnTo>
                  <a:lnTo>
                    <a:pt x="594" y="348"/>
                  </a:lnTo>
                  <a:lnTo>
                    <a:pt x="606" y="348"/>
                  </a:lnTo>
                  <a:lnTo>
                    <a:pt x="612" y="342"/>
                  </a:lnTo>
                  <a:lnTo>
                    <a:pt x="618" y="342"/>
                  </a:lnTo>
                  <a:lnTo>
                    <a:pt x="624" y="336"/>
                  </a:lnTo>
                  <a:lnTo>
                    <a:pt x="618" y="330"/>
                  </a:lnTo>
                  <a:lnTo>
                    <a:pt x="618" y="324"/>
                  </a:lnTo>
                  <a:lnTo>
                    <a:pt x="612" y="318"/>
                  </a:lnTo>
                  <a:lnTo>
                    <a:pt x="618" y="306"/>
                  </a:lnTo>
                  <a:lnTo>
                    <a:pt x="612" y="300"/>
                  </a:lnTo>
                  <a:lnTo>
                    <a:pt x="600" y="294"/>
                  </a:lnTo>
                  <a:lnTo>
                    <a:pt x="600" y="288"/>
                  </a:lnTo>
                  <a:lnTo>
                    <a:pt x="582" y="270"/>
                  </a:lnTo>
                  <a:lnTo>
                    <a:pt x="576" y="252"/>
                  </a:lnTo>
                  <a:lnTo>
                    <a:pt x="582" y="252"/>
                  </a:lnTo>
                  <a:lnTo>
                    <a:pt x="576" y="240"/>
                  </a:lnTo>
                  <a:lnTo>
                    <a:pt x="576" y="210"/>
                  </a:lnTo>
                  <a:lnTo>
                    <a:pt x="564" y="198"/>
                  </a:lnTo>
                  <a:lnTo>
                    <a:pt x="558" y="198"/>
                  </a:lnTo>
                  <a:lnTo>
                    <a:pt x="552" y="192"/>
                  </a:lnTo>
                  <a:lnTo>
                    <a:pt x="552" y="186"/>
                  </a:lnTo>
                  <a:lnTo>
                    <a:pt x="564" y="186"/>
                  </a:lnTo>
                  <a:lnTo>
                    <a:pt x="564" y="168"/>
                  </a:lnTo>
                  <a:lnTo>
                    <a:pt x="588" y="162"/>
                  </a:lnTo>
                  <a:lnTo>
                    <a:pt x="588" y="150"/>
                  </a:lnTo>
                  <a:lnTo>
                    <a:pt x="594" y="144"/>
                  </a:lnTo>
                  <a:lnTo>
                    <a:pt x="594" y="138"/>
                  </a:lnTo>
                  <a:lnTo>
                    <a:pt x="588" y="132"/>
                  </a:lnTo>
                  <a:lnTo>
                    <a:pt x="576" y="108"/>
                  </a:lnTo>
                  <a:lnTo>
                    <a:pt x="570" y="102"/>
                  </a:lnTo>
                  <a:lnTo>
                    <a:pt x="570" y="90"/>
                  </a:lnTo>
                  <a:lnTo>
                    <a:pt x="564" y="84"/>
                  </a:lnTo>
                  <a:lnTo>
                    <a:pt x="558" y="72"/>
                  </a:lnTo>
                  <a:lnTo>
                    <a:pt x="558" y="48"/>
                  </a:lnTo>
                  <a:lnTo>
                    <a:pt x="546" y="42"/>
                  </a:lnTo>
                  <a:lnTo>
                    <a:pt x="540" y="42"/>
                  </a:lnTo>
                  <a:lnTo>
                    <a:pt x="522" y="36"/>
                  </a:lnTo>
                  <a:lnTo>
                    <a:pt x="498" y="36"/>
                  </a:lnTo>
                  <a:lnTo>
                    <a:pt x="498" y="42"/>
                  </a:lnTo>
                  <a:lnTo>
                    <a:pt x="408" y="42"/>
                  </a:lnTo>
                  <a:lnTo>
                    <a:pt x="402" y="36"/>
                  </a:lnTo>
                  <a:lnTo>
                    <a:pt x="390" y="36"/>
                  </a:lnTo>
                  <a:lnTo>
                    <a:pt x="384" y="30"/>
                  </a:lnTo>
                  <a:lnTo>
                    <a:pt x="360" y="30"/>
                  </a:lnTo>
                  <a:lnTo>
                    <a:pt x="354" y="36"/>
                  </a:lnTo>
                  <a:lnTo>
                    <a:pt x="348" y="36"/>
                  </a:lnTo>
                  <a:lnTo>
                    <a:pt x="342" y="30"/>
                  </a:lnTo>
                  <a:lnTo>
                    <a:pt x="312" y="30"/>
                  </a:lnTo>
                  <a:lnTo>
                    <a:pt x="300" y="36"/>
                  </a:lnTo>
                  <a:lnTo>
                    <a:pt x="282" y="36"/>
                  </a:lnTo>
                  <a:lnTo>
                    <a:pt x="276" y="30"/>
                  </a:lnTo>
                  <a:lnTo>
                    <a:pt x="270" y="18"/>
                  </a:lnTo>
                  <a:lnTo>
                    <a:pt x="264" y="12"/>
                  </a:lnTo>
                  <a:lnTo>
                    <a:pt x="264" y="6"/>
                  </a:lnTo>
                  <a:lnTo>
                    <a:pt x="258" y="6"/>
                  </a:lnTo>
                  <a:lnTo>
                    <a:pt x="252" y="0"/>
                  </a:lnTo>
                  <a:lnTo>
                    <a:pt x="210" y="0"/>
                  </a:lnTo>
                  <a:lnTo>
                    <a:pt x="192" y="6"/>
                  </a:lnTo>
                  <a:lnTo>
                    <a:pt x="180" y="12"/>
                  </a:lnTo>
                  <a:lnTo>
                    <a:pt x="162" y="12"/>
                  </a:lnTo>
                  <a:lnTo>
                    <a:pt x="150" y="18"/>
                  </a:lnTo>
                  <a:lnTo>
                    <a:pt x="144" y="24"/>
                  </a:lnTo>
                  <a:lnTo>
                    <a:pt x="138" y="24"/>
                  </a:lnTo>
                  <a:lnTo>
                    <a:pt x="120" y="42"/>
                  </a:lnTo>
                  <a:lnTo>
                    <a:pt x="60" y="48"/>
                  </a:lnTo>
                  <a:lnTo>
                    <a:pt x="54" y="48"/>
                  </a:lnTo>
                  <a:lnTo>
                    <a:pt x="48" y="54"/>
                  </a:lnTo>
                  <a:lnTo>
                    <a:pt x="24" y="66"/>
                  </a:lnTo>
                  <a:lnTo>
                    <a:pt x="18" y="66"/>
                  </a:lnTo>
                  <a:lnTo>
                    <a:pt x="12" y="72"/>
                  </a:lnTo>
                  <a:lnTo>
                    <a:pt x="18" y="78"/>
                  </a:lnTo>
                  <a:lnTo>
                    <a:pt x="18" y="96"/>
                  </a:lnTo>
                  <a:lnTo>
                    <a:pt x="6" y="90"/>
                  </a:lnTo>
                  <a:lnTo>
                    <a:pt x="6" y="108"/>
                  </a:lnTo>
                  <a:lnTo>
                    <a:pt x="12" y="108"/>
                  </a:lnTo>
                  <a:lnTo>
                    <a:pt x="18" y="114"/>
                  </a:lnTo>
                  <a:lnTo>
                    <a:pt x="18" y="132"/>
                  </a:lnTo>
                  <a:lnTo>
                    <a:pt x="6" y="144"/>
                  </a:lnTo>
                  <a:lnTo>
                    <a:pt x="0" y="144"/>
                  </a:lnTo>
                  <a:lnTo>
                    <a:pt x="0" y="156"/>
                  </a:lnTo>
                  <a:lnTo>
                    <a:pt x="6" y="162"/>
                  </a:lnTo>
                  <a:lnTo>
                    <a:pt x="12" y="162"/>
                  </a:lnTo>
                  <a:lnTo>
                    <a:pt x="18" y="168"/>
                  </a:lnTo>
                  <a:lnTo>
                    <a:pt x="30" y="168"/>
                  </a:lnTo>
                  <a:lnTo>
                    <a:pt x="30" y="186"/>
                  </a:lnTo>
                  <a:lnTo>
                    <a:pt x="24" y="186"/>
                  </a:lnTo>
                  <a:lnTo>
                    <a:pt x="24" y="198"/>
                  </a:lnTo>
                  <a:lnTo>
                    <a:pt x="36" y="198"/>
                  </a:lnTo>
                  <a:lnTo>
                    <a:pt x="36" y="204"/>
                  </a:lnTo>
                  <a:lnTo>
                    <a:pt x="30" y="210"/>
                  </a:lnTo>
                  <a:lnTo>
                    <a:pt x="36" y="210"/>
                  </a:lnTo>
                  <a:lnTo>
                    <a:pt x="42" y="216"/>
                  </a:lnTo>
                  <a:lnTo>
                    <a:pt x="36" y="222"/>
                  </a:lnTo>
                  <a:lnTo>
                    <a:pt x="24" y="228"/>
                  </a:lnTo>
                  <a:lnTo>
                    <a:pt x="24" y="234"/>
                  </a:lnTo>
                  <a:lnTo>
                    <a:pt x="30" y="240"/>
                  </a:lnTo>
                  <a:lnTo>
                    <a:pt x="36" y="240"/>
                  </a:lnTo>
                  <a:lnTo>
                    <a:pt x="42" y="246"/>
                  </a:lnTo>
                  <a:lnTo>
                    <a:pt x="42" y="264"/>
                  </a:lnTo>
                  <a:lnTo>
                    <a:pt x="48" y="258"/>
                  </a:lnTo>
                  <a:lnTo>
                    <a:pt x="54" y="258"/>
                  </a:lnTo>
                  <a:lnTo>
                    <a:pt x="54" y="270"/>
                  </a:lnTo>
                  <a:lnTo>
                    <a:pt x="48" y="276"/>
                  </a:lnTo>
                  <a:lnTo>
                    <a:pt x="60" y="276"/>
                  </a:lnTo>
                  <a:lnTo>
                    <a:pt x="60" y="282"/>
                  </a:lnTo>
                  <a:lnTo>
                    <a:pt x="54" y="282"/>
                  </a:lnTo>
                  <a:lnTo>
                    <a:pt x="54" y="294"/>
                  </a:lnTo>
                  <a:lnTo>
                    <a:pt x="72" y="294"/>
                  </a:lnTo>
                  <a:lnTo>
                    <a:pt x="78" y="312"/>
                  </a:lnTo>
                  <a:lnTo>
                    <a:pt x="96" y="312"/>
                  </a:lnTo>
                  <a:lnTo>
                    <a:pt x="108" y="318"/>
                  </a:lnTo>
                  <a:lnTo>
                    <a:pt x="114" y="318"/>
                  </a:lnTo>
                  <a:lnTo>
                    <a:pt x="114" y="324"/>
                  </a:lnTo>
                  <a:lnTo>
                    <a:pt x="138" y="324"/>
                  </a:lnTo>
                  <a:lnTo>
                    <a:pt x="144" y="330"/>
                  </a:lnTo>
                  <a:lnTo>
                    <a:pt x="132" y="336"/>
                  </a:lnTo>
                  <a:lnTo>
                    <a:pt x="144" y="342"/>
                  </a:lnTo>
                  <a:lnTo>
                    <a:pt x="144" y="354"/>
                  </a:lnTo>
                  <a:lnTo>
                    <a:pt x="150" y="354"/>
                  </a:lnTo>
                  <a:lnTo>
                    <a:pt x="156" y="360"/>
                  </a:lnTo>
                  <a:lnTo>
                    <a:pt x="174" y="360"/>
                  </a:lnTo>
                  <a:lnTo>
                    <a:pt x="174" y="354"/>
                  </a:lnTo>
                  <a:lnTo>
                    <a:pt x="180" y="354"/>
                  </a:lnTo>
                  <a:lnTo>
                    <a:pt x="192" y="348"/>
                  </a:lnTo>
                  <a:lnTo>
                    <a:pt x="210" y="348"/>
                  </a:lnTo>
                  <a:lnTo>
                    <a:pt x="204" y="354"/>
                  </a:lnTo>
                  <a:lnTo>
                    <a:pt x="222" y="354"/>
                  </a:lnTo>
                  <a:lnTo>
                    <a:pt x="228" y="360"/>
                  </a:lnTo>
                  <a:lnTo>
                    <a:pt x="234" y="372"/>
                  </a:lnTo>
                  <a:lnTo>
                    <a:pt x="240" y="378"/>
                  </a:lnTo>
                  <a:lnTo>
                    <a:pt x="246" y="366"/>
                  </a:lnTo>
                  <a:lnTo>
                    <a:pt x="252" y="372"/>
                  </a:lnTo>
                  <a:lnTo>
                    <a:pt x="252" y="378"/>
                  </a:lnTo>
                  <a:lnTo>
                    <a:pt x="270" y="378"/>
                  </a:lnTo>
                  <a:lnTo>
                    <a:pt x="282" y="384"/>
                  </a:lnTo>
                  <a:lnTo>
                    <a:pt x="282" y="390"/>
                  </a:lnTo>
                  <a:lnTo>
                    <a:pt x="288" y="402"/>
                  </a:lnTo>
                  <a:lnTo>
                    <a:pt x="306" y="420"/>
                  </a:lnTo>
                  <a:lnTo>
                    <a:pt x="318" y="420"/>
                  </a:lnTo>
                  <a:lnTo>
                    <a:pt x="330" y="408"/>
                  </a:lnTo>
                  <a:lnTo>
                    <a:pt x="342" y="408"/>
                  </a:lnTo>
                  <a:lnTo>
                    <a:pt x="354" y="420"/>
                  </a:lnTo>
                  <a:lnTo>
                    <a:pt x="360" y="420"/>
                  </a:lnTo>
                  <a:lnTo>
                    <a:pt x="360" y="426"/>
                  </a:lnTo>
                  <a:lnTo>
                    <a:pt x="366" y="432"/>
                  </a:lnTo>
                  <a:lnTo>
                    <a:pt x="378" y="432"/>
                  </a:lnTo>
                  <a:lnTo>
                    <a:pt x="384" y="426"/>
                  </a:lnTo>
                  <a:lnTo>
                    <a:pt x="384" y="420"/>
                  </a:lnTo>
                  <a:lnTo>
                    <a:pt x="414" y="420"/>
                  </a:lnTo>
                  <a:lnTo>
                    <a:pt x="420" y="426"/>
                  </a:lnTo>
                  <a:lnTo>
                    <a:pt x="426" y="42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79" name="Philippines" descr="© INSCALE GmbH, 05.05.2010&#10;http://www.presentationload.com/">
              <a:extLst>
                <a:ext uri="{FF2B5EF4-FFF2-40B4-BE49-F238E27FC236}">
                  <a16:creationId xmlns:a16="http://schemas.microsoft.com/office/drawing/2014/main" id="{E6809367-2DA0-F64A-93C7-F60C94960ECC}"/>
                </a:ext>
              </a:extLst>
            </p:cNvPr>
            <p:cNvSpPr>
              <a:spLocks noEditPoints="1"/>
            </p:cNvSpPr>
            <p:nvPr/>
          </p:nvSpPr>
          <p:spPr bwMode="gray">
            <a:xfrm>
              <a:off x="8498455" y="3561869"/>
              <a:ext cx="292551" cy="490782"/>
            </a:xfrm>
            <a:custGeom>
              <a:avLst/>
              <a:gdLst>
                <a:gd name="T0" fmla="*/ 2147483647 w 714"/>
                <a:gd name="T1" fmla="*/ 2147483647 h 1200"/>
                <a:gd name="T2" fmla="*/ 2147483647 w 714"/>
                <a:gd name="T3" fmla="*/ 2147483647 h 1200"/>
                <a:gd name="T4" fmla="*/ 2147483647 w 714"/>
                <a:gd name="T5" fmla="*/ 2147483647 h 1200"/>
                <a:gd name="T6" fmla="*/ 2147483647 w 714"/>
                <a:gd name="T7" fmla="*/ 2147483647 h 1200"/>
                <a:gd name="T8" fmla="*/ 2147483647 w 714"/>
                <a:gd name="T9" fmla="*/ 2147483647 h 1200"/>
                <a:gd name="T10" fmla="*/ 2147483647 w 714"/>
                <a:gd name="T11" fmla="*/ 2147483647 h 1200"/>
                <a:gd name="T12" fmla="*/ 2147483647 w 714"/>
                <a:gd name="T13" fmla="*/ 2147483647 h 1200"/>
                <a:gd name="T14" fmla="*/ 2147483647 w 714"/>
                <a:gd name="T15" fmla="*/ 2147483647 h 1200"/>
                <a:gd name="T16" fmla="*/ 2147483647 w 714"/>
                <a:gd name="T17" fmla="*/ 2147483647 h 1200"/>
                <a:gd name="T18" fmla="*/ 2147483647 w 714"/>
                <a:gd name="T19" fmla="*/ 2147483647 h 1200"/>
                <a:gd name="T20" fmla="*/ 2147483647 w 714"/>
                <a:gd name="T21" fmla="*/ 2147483647 h 1200"/>
                <a:gd name="T22" fmla="*/ 2147483647 w 714"/>
                <a:gd name="T23" fmla="*/ 2147483647 h 1200"/>
                <a:gd name="T24" fmla="*/ 2147483647 w 714"/>
                <a:gd name="T25" fmla="*/ 2147483647 h 1200"/>
                <a:gd name="T26" fmla="*/ 2147483647 w 714"/>
                <a:gd name="T27" fmla="*/ 2147483647 h 1200"/>
                <a:gd name="T28" fmla="*/ 2147483647 w 714"/>
                <a:gd name="T29" fmla="*/ 2147483647 h 1200"/>
                <a:gd name="T30" fmla="*/ 2147483647 w 714"/>
                <a:gd name="T31" fmla="*/ 2147483647 h 1200"/>
                <a:gd name="T32" fmla="*/ 2147483647 w 714"/>
                <a:gd name="T33" fmla="*/ 2147483647 h 1200"/>
                <a:gd name="T34" fmla="*/ 2147483647 w 714"/>
                <a:gd name="T35" fmla="*/ 2147483647 h 1200"/>
                <a:gd name="T36" fmla="*/ 2147483647 w 714"/>
                <a:gd name="T37" fmla="*/ 2147483647 h 1200"/>
                <a:gd name="T38" fmla="*/ 2147483647 w 714"/>
                <a:gd name="T39" fmla="*/ 2147483647 h 1200"/>
                <a:gd name="T40" fmla="*/ 2147483647 w 714"/>
                <a:gd name="T41" fmla="*/ 2147483647 h 1200"/>
                <a:gd name="T42" fmla="*/ 2147483647 w 714"/>
                <a:gd name="T43" fmla="*/ 2147483647 h 1200"/>
                <a:gd name="T44" fmla="*/ 2147483647 w 714"/>
                <a:gd name="T45" fmla="*/ 2147483647 h 1200"/>
                <a:gd name="T46" fmla="*/ 2147483647 w 714"/>
                <a:gd name="T47" fmla="*/ 2147483647 h 1200"/>
                <a:gd name="T48" fmla="*/ 2147483647 w 714"/>
                <a:gd name="T49" fmla="*/ 2147483647 h 1200"/>
                <a:gd name="T50" fmla="*/ 2147483647 w 714"/>
                <a:gd name="T51" fmla="*/ 2147483647 h 1200"/>
                <a:gd name="T52" fmla="*/ 2147483647 w 714"/>
                <a:gd name="T53" fmla="*/ 2147483647 h 1200"/>
                <a:gd name="T54" fmla="*/ 2147483647 w 714"/>
                <a:gd name="T55" fmla="*/ 2147483647 h 1200"/>
                <a:gd name="T56" fmla="*/ 2147483647 w 714"/>
                <a:gd name="T57" fmla="*/ 2147483647 h 1200"/>
                <a:gd name="T58" fmla="*/ 2147483647 w 714"/>
                <a:gd name="T59" fmla="*/ 2147483647 h 1200"/>
                <a:gd name="T60" fmla="*/ 2147483647 w 714"/>
                <a:gd name="T61" fmla="*/ 2147483647 h 1200"/>
                <a:gd name="T62" fmla="*/ 2147483647 w 714"/>
                <a:gd name="T63" fmla="*/ 2147483647 h 1200"/>
                <a:gd name="T64" fmla="*/ 2147483647 w 714"/>
                <a:gd name="T65" fmla="*/ 2147483647 h 1200"/>
                <a:gd name="T66" fmla="*/ 2147483647 w 714"/>
                <a:gd name="T67" fmla="*/ 2147483647 h 1200"/>
                <a:gd name="T68" fmla="*/ 2147483647 w 714"/>
                <a:gd name="T69" fmla="*/ 2147483647 h 1200"/>
                <a:gd name="T70" fmla="*/ 2147483647 w 714"/>
                <a:gd name="T71" fmla="*/ 2147483647 h 1200"/>
                <a:gd name="T72" fmla="*/ 2147483647 w 714"/>
                <a:gd name="T73" fmla="*/ 2147483647 h 1200"/>
                <a:gd name="T74" fmla="*/ 2147483647 w 714"/>
                <a:gd name="T75" fmla="*/ 2147483647 h 1200"/>
                <a:gd name="T76" fmla="*/ 2147483647 w 714"/>
                <a:gd name="T77" fmla="*/ 2147483647 h 1200"/>
                <a:gd name="T78" fmla="*/ 2147483647 w 714"/>
                <a:gd name="T79" fmla="*/ 0 h 1200"/>
                <a:gd name="T80" fmla="*/ 2147483647 w 714"/>
                <a:gd name="T81" fmla="*/ 2147483647 h 1200"/>
                <a:gd name="T82" fmla="*/ 2147483647 w 714"/>
                <a:gd name="T83" fmla="*/ 2147483647 h 1200"/>
                <a:gd name="T84" fmla="*/ 2147483647 w 714"/>
                <a:gd name="T85" fmla="*/ 2147483647 h 1200"/>
                <a:gd name="T86" fmla="*/ 2147483647 w 714"/>
                <a:gd name="T87" fmla="*/ 2147483647 h 1200"/>
                <a:gd name="T88" fmla="*/ 2147483647 w 714"/>
                <a:gd name="T89" fmla="*/ 2147483647 h 1200"/>
                <a:gd name="T90" fmla="*/ 2147483647 w 714"/>
                <a:gd name="T91" fmla="*/ 2147483647 h 1200"/>
                <a:gd name="T92" fmla="*/ 2147483647 w 714"/>
                <a:gd name="T93" fmla="*/ 2147483647 h 1200"/>
                <a:gd name="T94" fmla="*/ 2147483647 w 714"/>
                <a:gd name="T95" fmla="*/ 2147483647 h 1200"/>
                <a:gd name="T96" fmla="*/ 2147483647 w 714"/>
                <a:gd name="T97" fmla="*/ 2147483647 h 1200"/>
                <a:gd name="T98" fmla="*/ 2147483647 w 714"/>
                <a:gd name="T99" fmla="*/ 2147483647 h 1200"/>
                <a:gd name="T100" fmla="*/ 2147483647 w 714"/>
                <a:gd name="T101" fmla="*/ 2147483647 h 1200"/>
                <a:gd name="T102" fmla="*/ 2147483647 w 714"/>
                <a:gd name="T103" fmla="*/ 2147483647 h 1200"/>
                <a:gd name="T104" fmla="*/ 2147483647 w 714"/>
                <a:gd name="T105" fmla="*/ 2147483647 h 1200"/>
                <a:gd name="T106" fmla="*/ 2147483647 w 714"/>
                <a:gd name="T107" fmla="*/ 2147483647 h 1200"/>
                <a:gd name="T108" fmla="*/ 2147483647 w 714"/>
                <a:gd name="T109" fmla="*/ 2147483647 h 1200"/>
                <a:gd name="T110" fmla="*/ 2147483647 w 714"/>
                <a:gd name="T111" fmla="*/ 2147483647 h 1200"/>
                <a:gd name="T112" fmla="*/ 2147483647 w 714"/>
                <a:gd name="T113" fmla="*/ 2147483647 h 1200"/>
                <a:gd name="T114" fmla="*/ 2147483647 w 714"/>
                <a:gd name="T115" fmla="*/ 2147483647 h 1200"/>
                <a:gd name="T116" fmla="*/ 2147483647 w 714"/>
                <a:gd name="T117" fmla="*/ 2147483647 h 120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14"/>
                <a:gd name="T178" fmla="*/ 0 h 1200"/>
                <a:gd name="T179" fmla="*/ 714 w 714"/>
                <a:gd name="T180" fmla="*/ 1200 h 120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14" h="1200">
                  <a:moveTo>
                    <a:pt x="702" y="1140"/>
                  </a:moveTo>
                  <a:lnTo>
                    <a:pt x="690" y="1170"/>
                  </a:lnTo>
                  <a:lnTo>
                    <a:pt x="696" y="1200"/>
                  </a:lnTo>
                  <a:lnTo>
                    <a:pt x="714" y="1182"/>
                  </a:lnTo>
                  <a:lnTo>
                    <a:pt x="714" y="1140"/>
                  </a:lnTo>
                  <a:lnTo>
                    <a:pt x="702" y="1140"/>
                  </a:lnTo>
                  <a:close/>
                  <a:moveTo>
                    <a:pt x="582" y="1176"/>
                  </a:moveTo>
                  <a:lnTo>
                    <a:pt x="600" y="1140"/>
                  </a:lnTo>
                  <a:lnTo>
                    <a:pt x="576" y="1134"/>
                  </a:lnTo>
                  <a:lnTo>
                    <a:pt x="582" y="1176"/>
                  </a:lnTo>
                  <a:close/>
                  <a:moveTo>
                    <a:pt x="246" y="1038"/>
                  </a:moveTo>
                  <a:lnTo>
                    <a:pt x="264" y="1050"/>
                  </a:lnTo>
                  <a:lnTo>
                    <a:pt x="282" y="1020"/>
                  </a:lnTo>
                  <a:lnTo>
                    <a:pt x="258" y="1008"/>
                  </a:lnTo>
                  <a:lnTo>
                    <a:pt x="246" y="1038"/>
                  </a:lnTo>
                  <a:close/>
                  <a:moveTo>
                    <a:pt x="504" y="558"/>
                  </a:moveTo>
                  <a:lnTo>
                    <a:pt x="540" y="576"/>
                  </a:lnTo>
                  <a:lnTo>
                    <a:pt x="540" y="582"/>
                  </a:lnTo>
                  <a:lnTo>
                    <a:pt x="534" y="588"/>
                  </a:lnTo>
                  <a:lnTo>
                    <a:pt x="504" y="588"/>
                  </a:lnTo>
                  <a:lnTo>
                    <a:pt x="570" y="642"/>
                  </a:lnTo>
                  <a:lnTo>
                    <a:pt x="570" y="618"/>
                  </a:lnTo>
                  <a:lnTo>
                    <a:pt x="600" y="624"/>
                  </a:lnTo>
                  <a:lnTo>
                    <a:pt x="576" y="588"/>
                  </a:lnTo>
                  <a:lnTo>
                    <a:pt x="576" y="582"/>
                  </a:lnTo>
                  <a:lnTo>
                    <a:pt x="570" y="576"/>
                  </a:lnTo>
                  <a:lnTo>
                    <a:pt x="570" y="558"/>
                  </a:lnTo>
                  <a:lnTo>
                    <a:pt x="564" y="546"/>
                  </a:lnTo>
                  <a:lnTo>
                    <a:pt x="534" y="516"/>
                  </a:lnTo>
                  <a:lnTo>
                    <a:pt x="522" y="510"/>
                  </a:lnTo>
                  <a:lnTo>
                    <a:pt x="504" y="504"/>
                  </a:lnTo>
                  <a:lnTo>
                    <a:pt x="492" y="498"/>
                  </a:lnTo>
                  <a:lnTo>
                    <a:pt x="474" y="498"/>
                  </a:lnTo>
                  <a:lnTo>
                    <a:pt x="468" y="504"/>
                  </a:lnTo>
                  <a:lnTo>
                    <a:pt x="468" y="528"/>
                  </a:lnTo>
                  <a:lnTo>
                    <a:pt x="492" y="552"/>
                  </a:lnTo>
                  <a:lnTo>
                    <a:pt x="504" y="558"/>
                  </a:lnTo>
                  <a:close/>
                  <a:moveTo>
                    <a:pt x="462" y="666"/>
                  </a:moveTo>
                  <a:lnTo>
                    <a:pt x="474" y="750"/>
                  </a:lnTo>
                  <a:lnTo>
                    <a:pt x="486" y="672"/>
                  </a:lnTo>
                  <a:lnTo>
                    <a:pt x="462" y="618"/>
                  </a:lnTo>
                  <a:lnTo>
                    <a:pt x="438" y="618"/>
                  </a:lnTo>
                  <a:lnTo>
                    <a:pt x="462" y="666"/>
                  </a:lnTo>
                  <a:close/>
                  <a:moveTo>
                    <a:pt x="492" y="738"/>
                  </a:moveTo>
                  <a:lnTo>
                    <a:pt x="522" y="738"/>
                  </a:lnTo>
                  <a:lnTo>
                    <a:pt x="528" y="708"/>
                  </a:lnTo>
                  <a:lnTo>
                    <a:pt x="498" y="702"/>
                  </a:lnTo>
                  <a:lnTo>
                    <a:pt x="492" y="738"/>
                  </a:lnTo>
                  <a:close/>
                  <a:moveTo>
                    <a:pt x="570" y="660"/>
                  </a:moveTo>
                  <a:lnTo>
                    <a:pt x="546" y="648"/>
                  </a:lnTo>
                  <a:lnTo>
                    <a:pt x="528" y="630"/>
                  </a:lnTo>
                  <a:lnTo>
                    <a:pt x="528" y="624"/>
                  </a:lnTo>
                  <a:lnTo>
                    <a:pt x="522" y="618"/>
                  </a:lnTo>
                  <a:lnTo>
                    <a:pt x="486" y="618"/>
                  </a:lnTo>
                  <a:lnTo>
                    <a:pt x="492" y="660"/>
                  </a:lnTo>
                  <a:lnTo>
                    <a:pt x="510" y="654"/>
                  </a:lnTo>
                  <a:lnTo>
                    <a:pt x="522" y="678"/>
                  </a:lnTo>
                  <a:lnTo>
                    <a:pt x="570" y="714"/>
                  </a:lnTo>
                  <a:lnTo>
                    <a:pt x="570" y="660"/>
                  </a:lnTo>
                  <a:close/>
                  <a:moveTo>
                    <a:pt x="162" y="600"/>
                  </a:moveTo>
                  <a:lnTo>
                    <a:pt x="144" y="582"/>
                  </a:lnTo>
                  <a:lnTo>
                    <a:pt x="138" y="606"/>
                  </a:lnTo>
                  <a:lnTo>
                    <a:pt x="132" y="618"/>
                  </a:lnTo>
                  <a:lnTo>
                    <a:pt x="126" y="624"/>
                  </a:lnTo>
                  <a:lnTo>
                    <a:pt x="120" y="642"/>
                  </a:lnTo>
                  <a:lnTo>
                    <a:pt x="120" y="654"/>
                  </a:lnTo>
                  <a:lnTo>
                    <a:pt x="126" y="660"/>
                  </a:lnTo>
                  <a:lnTo>
                    <a:pt x="138" y="666"/>
                  </a:lnTo>
                  <a:lnTo>
                    <a:pt x="150" y="678"/>
                  </a:lnTo>
                  <a:lnTo>
                    <a:pt x="144" y="684"/>
                  </a:lnTo>
                  <a:lnTo>
                    <a:pt x="120" y="696"/>
                  </a:lnTo>
                  <a:lnTo>
                    <a:pt x="114" y="702"/>
                  </a:lnTo>
                  <a:lnTo>
                    <a:pt x="102" y="708"/>
                  </a:lnTo>
                  <a:lnTo>
                    <a:pt x="96" y="732"/>
                  </a:lnTo>
                  <a:lnTo>
                    <a:pt x="72" y="750"/>
                  </a:lnTo>
                  <a:lnTo>
                    <a:pt x="72" y="762"/>
                  </a:lnTo>
                  <a:lnTo>
                    <a:pt x="60" y="774"/>
                  </a:lnTo>
                  <a:lnTo>
                    <a:pt x="48" y="780"/>
                  </a:lnTo>
                  <a:lnTo>
                    <a:pt x="42" y="786"/>
                  </a:lnTo>
                  <a:lnTo>
                    <a:pt x="30" y="792"/>
                  </a:lnTo>
                  <a:lnTo>
                    <a:pt x="24" y="798"/>
                  </a:lnTo>
                  <a:lnTo>
                    <a:pt x="18" y="798"/>
                  </a:lnTo>
                  <a:lnTo>
                    <a:pt x="18" y="804"/>
                  </a:lnTo>
                  <a:lnTo>
                    <a:pt x="12" y="810"/>
                  </a:lnTo>
                  <a:lnTo>
                    <a:pt x="0" y="834"/>
                  </a:lnTo>
                  <a:lnTo>
                    <a:pt x="0" y="864"/>
                  </a:lnTo>
                  <a:lnTo>
                    <a:pt x="30" y="834"/>
                  </a:lnTo>
                  <a:lnTo>
                    <a:pt x="30" y="816"/>
                  </a:lnTo>
                  <a:lnTo>
                    <a:pt x="36" y="810"/>
                  </a:lnTo>
                  <a:lnTo>
                    <a:pt x="42" y="810"/>
                  </a:lnTo>
                  <a:lnTo>
                    <a:pt x="78" y="798"/>
                  </a:lnTo>
                  <a:lnTo>
                    <a:pt x="84" y="792"/>
                  </a:lnTo>
                  <a:lnTo>
                    <a:pt x="84" y="762"/>
                  </a:lnTo>
                  <a:lnTo>
                    <a:pt x="90" y="750"/>
                  </a:lnTo>
                  <a:lnTo>
                    <a:pt x="96" y="744"/>
                  </a:lnTo>
                  <a:lnTo>
                    <a:pt x="114" y="738"/>
                  </a:lnTo>
                  <a:lnTo>
                    <a:pt x="126" y="732"/>
                  </a:lnTo>
                  <a:lnTo>
                    <a:pt x="144" y="720"/>
                  </a:lnTo>
                  <a:lnTo>
                    <a:pt x="162" y="714"/>
                  </a:lnTo>
                  <a:lnTo>
                    <a:pt x="168" y="702"/>
                  </a:lnTo>
                  <a:lnTo>
                    <a:pt x="174" y="696"/>
                  </a:lnTo>
                  <a:lnTo>
                    <a:pt x="174" y="684"/>
                  </a:lnTo>
                  <a:lnTo>
                    <a:pt x="156" y="648"/>
                  </a:lnTo>
                  <a:lnTo>
                    <a:pt x="156" y="624"/>
                  </a:lnTo>
                  <a:lnTo>
                    <a:pt x="162" y="612"/>
                  </a:lnTo>
                  <a:lnTo>
                    <a:pt x="162" y="600"/>
                  </a:lnTo>
                  <a:close/>
                  <a:moveTo>
                    <a:pt x="330" y="1026"/>
                  </a:moveTo>
                  <a:lnTo>
                    <a:pt x="372" y="1056"/>
                  </a:lnTo>
                  <a:lnTo>
                    <a:pt x="372" y="1020"/>
                  </a:lnTo>
                  <a:lnTo>
                    <a:pt x="348" y="1002"/>
                  </a:lnTo>
                  <a:lnTo>
                    <a:pt x="330" y="1026"/>
                  </a:lnTo>
                  <a:close/>
                  <a:moveTo>
                    <a:pt x="660" y="840"/>
                  </a:moveTo>
                  <a:lnTo>
                    <a:pt x="660" y="816"/>
                  </a:lnTo>
                  <a:lnTo>
                    <a:pt x="654" y="804"/>
                  </a:lnTo>
                  <a:lnTo>
                    <a:pt x="654" y="792"/>
                  </a:lnTo>
                  <a:lnTo>
                    <a:pt x="642" y="780"/>
                  </a:lnTo>
                  <a:lnTo>
                    <a:pt x="630" y="774"/>
                  </a:lnTo>
                  <a:lnTo>
                    <a:pt x="600" y="744"/>
                  </a:lnTo>
                  <a:lnTo>
                    <a:pt x="588" y="738"/>
                  </a:lnTo>
                  <a:lnTo>
                    <a:pt x="582" y="738"/>
                  </a:lnTo>
                  <a:lnTo>
                    <a:pt x="576" y="744"/>
                  </a:lnTo>
                  <a:lnTo>
                    <a:pt x="582" y="750"/>
                  </a:lnTo>
                  <a:lnTo>
                    <a:pt x="588" y="762"/>
                  </a:lnTo>
                  <a:lnTo>
                    <a:pt x="594" y="768"/>
                  </a:lnTo>
                  <a:lnTo>
                    <a:pt x="606" y="774"/>
                  </a:lnTo>
                  <a:lnTo>
                    <a:pt x="606" y="786"/>
                  </a:lnTo>
                  <a:lnTo>
                    <a:pt x="600" y="786"/>
                  </a:lnTo>
                  <a:lnTo>
                    <a:pt x="588" y="792"/>
                  </a:lnTo>
                  <a:lnTo>
                    <a:pt x="570" y="792"/>
                  </a:lnTo>
                  <a:lnTo>
                    <a:pt x="558" y="798"/>
                  </a:lnTo>
                  <a:lnTo>
                    <a:pt x="546" y="798"/>
                  </a:lnTo>
                  <a:lnTo>
                    <a:pt x="546" y="828"/>
                  </a:lnTo>
                  <a:lnTo>
                    <a:pt x="528" y="828"/>
                  </a:lnTo>
                  <a:lnTo>
                    <a:pt x="522" y="846"/>
                  </a:lnTo>
                  <a:lnTo>
                    <a:pt x="498" y="864"/>
                  </a:lnTo>
                  <a:lnTo>
                    <a:pt x="492" y="864"/>
                  </a:lnTo>
                  <a:lnTo>
                    <a:pt x="486" y="858"/>
                  </a:lnTo>
                  <a:lnTo>
                    <a:pt x="474" y="852"/>
                  </a:lnTo>
                  <a:lnTo>
                    <a:pt x="462" y="852"/>
                  </a:lnTo>
                  <a:lnTo>
                    <a:pt x="450" y="846"/>
                  </a:lnTo>
                  <a:lnTo>
                    <a:pt x="438" y="858"/>
                  </a:lnTo>
                  <a:lnTo>
                    <a:pt x="432" y="870"/>
                  </a:lnTo>
                  <a:lnTo>
                    <a:pt x="420" y="882"/>
                  </a:lnTo>
                  <a:lnTo>
                    <a:pt x="414" y="894"/>
                  </a:lnTo>
                  <a:lnTo>
                    <a:pt x="408" y="900"/>
                  </a:lnTo>
                  <a:lnTo>
                    <a:pt x="408" y="906"/>
                  </a:lnTo>
                  <a:lnTo>
                    <a:pt x="408" y="900"/>
                  </a:lnTo>
                  <a:lnTo>
                    <a:pt x="396" y="888"/>
                  </a:lnTo>
                  <a:lnTo>
                    <a:pt x="384" y="888"/>
                  </a:lnTo>
                  <a:lnTo>
                    <a:pt x="378" y="900"/>
                  </a:lnTo>
                  <a:lnTo>
                    <a:pt x="378" y="912"/>
                  </a:lnTo>
                  <a:lnTo>
                    <a:pt x="372" y="924"/>
                  </a:lnTo>
                  <a:lnTo>
                    <a:pt x="366" y="930"/>
                  </a:lnTo>
                  <a:lnTo>
                    <a:pt x="360" y="942"/>
                  </a:lnTo>
                  <a:lnTo>
                    <a:pt x="384" y="960"/>
                  </a:lnTo>
                  <a:lnTo>
                    <a:pt x="402" y="942"/>
                  </a:lnTo>
                  <a:lnTo>
                    <a:pt x="414" y="966"/>
                  </a:lnTo>
                  <a:lnTo>
                    <a:pt x="420" y="960"/>
                  </a:lnTo>
                  <a:lnTo>
                    <a:pt x="432" y="954"/>
                  </a:lnTo>
                  <a:lnTo>
                    <a:pt x="450" y="936"/>
                  </a:lnTo>
                  <a:lnTo>
                    <a:pt x="462" y="930"/>
                  </a:lnTo>
                  <a:lnTo>
                    <a:pt x="474" y="930"/>
                  </a:lnTo>
                  <a:lnTo>
                    <a:pt x="498" y="954"/>
                  </a:lnTo>
                  <a:lnTo>
                    <a:pt x="510" y="960"/>
                  </a:lnTo>
                  <a:lnTo>
                    <a:pt x="492" y="978"/>
                  </a:lnTo>
                  <a:lnTo>
                    <a:pt x="492" y="990"/>
                  </a:lnTo>
                  <a:lnTo>
                    <a:pt x="510" y="1026"/>
                  </a:lnTo>
                  <a:lnTo>
                    <a:pt x="522" y="1044"/>
                  </a:lnTo>
                  <a:lnTo>
                    <a:pt x="534" y="1056"/>
                  </a:lnTo>
                  <a:lnTo>
                    <a:pt x="546" y="1062"/>
                  </a:lnTo>
                  <a:lnTo>
                    <a:pt x="558" y="1062"/>
                  </a:lnTo>
                  <a:lnTo>
                    <a:pt x="570" y="1068"/>
                  </a:lnTo>
                  <a:lnTo>
                    <a:pt x="582" y="1068"/>
                  </a:lnTo>
                  <a:lnTo>
                    <a:pt x="606" y="1050"/>
                  </a:lnTo>
                  <a:lnTo>
                    <a:pt x="606" y="1074"/>
                  </a:lnTo>
                  <a:lnTo>
                    <a:pt x="630" y="1074"/>
                  </a:lnTo>
                  <a:lnTo>
                    <a:pt x="630" y="1038"/>
                  </a:lnTo>
                  <a:lnTo>
                    <a:pt x="624" y="1032"/>
                  </a:lnTo>
                  <a:lnTo>
                    <a:pt x="606" y="996"/>
                  </a:lnTo>
                  <a:lnTo>
                    <a:pt x="606" y="984"/>
                  </a:lnTo>
                  <a:lnTo>
                    <a:pt x="612" y="972"/>
                  </a:lnTo>
                  <a:lnTo>
                    <a:pt x="624" y="960"/>
                  </a:lnTo>
                  <a:lnTo>
                    <a:pt x="654" y="1014"/>
                  </a:lnTo>
                  <a:lnTo>
                    <a:pt x="654" y="1008"/>
                  </a:lnTo>
                  <a:lnTo>
                    <a:pt x="660" y="1002"/>
                  </a:lnTo>
                  <a:lnTo>
                    <a:pt x="672" y="978"/>
                  </a:lnTo>
                  <a:lnTo>
                    <a:pt x="678" y="960"/>
                  </a:lnTo>
                  <a:lnTo>
                    <a:pt x="678" y="936"/>
                  </a:lnTo>
                  <a:lnTo>
                    <a:pt x="672" y="918"/>
                  </a:lnTo>
                  <a:lnTo>
                    <a:pt x="666" y="912"/>
                  </a:lnTo>
                  <a:lnTo>
                    <a:pt x="660" y="900"/>
                  </a:lnTo>
                  <a:lnTo>
                    <a:pt x="660" y="840"/>
                  </a:lnTo>
                  <a:close/>
                  <a:moveTo>
                    <a:pt x="330" y="384"/>
                  </a:moveTo>
                  <a:lnTo>
                    <a:pt x="348" y="384"/>
                  </a:lnTo>
                  <a:lnTo>
                    <a:pt x="354" y="390"/>
                  </a:lnTo>
                  <a:lnTo>
                    <a:pt x="366" y="396"/>
                  </a:lnTo>
                  <a:lnTo>
                    <a:pt x="366" y="408"/>
                  </a:lnTo>
                  <a:lnTo>
                    <a:pt x="372" y="420"/>
                  </a:lnTo>
                  <a:lnTo>
                    <a:pt x="384" y="438"/>
                  </a:lnTo>
                  <a:lnTo>
                    <a:pt x="396" y="450"/>
                  </a:lnTo>
                  <a:lnTo>
                    <a:pt x="414" y="462"/>
                  </a:lnTo>
                  <a:lnTo>
                    <a:pt x="432" y="462"/>
                  </a:lnTo>
                  <a:lnTo>
                    <a:pt x="444" y="438"/>
                  </a:lnTo>
                  <a:lnTo>
                    <a:pt x="444" y="426"/>
                  </a:lnTo>
                  <a:lnTo>
                    <a:pt x="432" y="402"/>
                  </a:lnTo>
                  <a:lnTo>
                    <a:pt x="420" y="396"/>
                  </a:lnTo>
                  <a:lnTo>
                    <a:pt x="408" y="396"/>
                  </a:lnTo>
                  <a:lnTo>
                    <a:pt x="408" y="390"/>
                  </a:lnTo>
                  <a:lnTo>
                    <a:pt x="414" y="384"/>
                  </a:lnTo>
                  <a:lnTo>
                    <a:pt x="414" y="378"/>
                  </a:lnTo>
                  <a:lnTo>
                    <a:pt x="420" y="372"/>
                  </a:lnTo>
                  <a:lnTo>
                    <a:pt x="408" y="372"/>
                  </a:lnTo>
                  <a:lnTo>
                    <a:pt x="396" y="366"/>
                  </a:lnTo>
                  <a:lnTo>
                    <a:pt x="390" y="360"/>
                  </a:lnTo>
                  <a:lnTo>
                    <a:pt x="372" y="360"/>
                  </a:lnTo>
                  <a:lnTo>
                    <a:pt x="366" y="366"/>
                  </a:lnTo>
                  <a:lnTo>
                    <a:pt x="354" y="372"/>
                  </a:lnTo>
                  <a:lnTo>
                    <a:pt x="342" y="360"/>
                  </a:lnTo>
                  <a:lnTo>
                    <a:pt x="330" y="354"/>
                  </a:lnTo>
                  <a:lnTo>
                    <a:pt x="312" y="354"/>
                  </a:lnTo>
                  <a:lnTo>
                    <a:pt x="300" y="366"/>
                  </a:lnTo>
                  <a:lnTo>
                    <a:pt x="288" y="372"/>
                  </a:lnTo>
                  <a:lnTo>
                    <a:pt x="282" y="372"/>
                  </a:lnTo>
                  <a:lnTo>
                    <a:pt x="264" y="354"/>
                  </a:lnTo>
                  <a:lnTo>
                    <a:pt x="258" y="342"/>
                  </a:lnTo>
                  <a:lnTo>
                    <a:pt x="258" y="252"/>
                  </a:lnTo>
                  <a:lnTo>
                    <a:pt x="270" y="228"/>
                  </a:lnTo>
                  <a:lnTo>
                    <a:pt x="270" y="222"/>
                  </a:lnTo>
                  <a:lnTo>
                    <a:pt x="288" y="204"/>
                  </a:lnTo>
                  <a:lnTo>
                    <a:pt x="288" y="174"/>
                  </a:lnTo>
                  <a:lnTo>
                    <a:pt x="276" y="150"/>
                  </a:lnTo>
                  <a:lnTo>
                    <a:pt x="276" y="126"/>
                  </a:lnTo>
                  <a:lnTo>
                    <a:pt x="282" y="108"/>
                  </a:lnTo>
                  <a:lnTo>
                    <a:pt x="282" y="72"/>
                  </a:lnTo>
                  <a:lnTo>
                    <a:pt x="264" y="54"/>
                  </a:lnTo>
                  <a:lnTo>
                    <a:pt x="264" y="36"/>
                  </a:lnTo>
                  <a:lnTo>
                    <a:pt x="258" y="30"/>
                  </a:lnTo>
                  <a:lnTo>
                    <a:pt x="258" y="6"/>
                  </a:lnTo>
                  <a:lnTo>
                    <a:pt x="252" y="0"/>
                  </a:lnTo>
                  <a:lnTo>
                    <a:pt x="240" y="0"/>
                  </a:lnTo>
                  <a:lnTo>
                    <a:pt x="234" y="6"/>
                  </a:lnTo>
                  <a:lnTo>
                    <a:pt x="234" y="12"/>
                  </a:lnTo>
                  <a:lnTo>
                    <a:pt x="228" y="18"/>
                  </a:lnTo>
                  <a:lnTo>
                    <a:pt x="216" y="24"/>
                  </a:lnTo>
                  <a:lnTo>
                    <a:pt x="204" y="24"/>
                  </a:lnTo>
                  <a:lnTo>
                    <a:pt x="192" y="18"/>
                  </a:lnTo>
                  <a:lnTo>
                    <a:pt x="186" y="12"/>
                  </a:lnTo>
                  <a:lnTo>
                    <a:pt x="174" y="12"/>
                  </a:lnTo>
                  <a:lnTo>
                    <a:pt x="162" y="18"/>
                  </a:lnTo>
                  <a:lnTo>
                    <a:pt x="162" y="36"/>
                  </a:lnTo>
                  <a:lnTo>
                    <a:pt x="156" y="42"/>
                  </a:lnTo>
                  <a:lnTo>
                    <a:pt x="156" y="48"/>
                  </a:lnTo>
                  <a:lnTo>
                    <a:pt x="144" y="72"/>
                  </a:lnTo>
                  <a:lnTo>
                    <a:pt x="132" y="84"/>
                  </a:lnTo>
                  <a:lnTo>
                    <a:pt x="132" y="96"/>
                  </a:lnTo>
                  <a:lnTo>
                    <a:pt x="138" y="102"/>
                  </a:lnTo>
                  <a:lnTo>
                    <a:pt x="144" y="114"/>
                  </a:lnTo>
                  <a:lnTo>
                    <a:pt x="150" y="132"/>
                  </a:lnTo>
                  <a:lnTo>
                    <a:pt x="156" y="138"/>
                  </a:lnTo>
                  <a:lnTo>
                    <a:pt x="156" y="150"/>
                  </a:lnTo>
                  <a:lnTo>
                    <a:pt x="150" y="162"/>
                  </a:lnTo>
                  <a:lnTo>
                    <a:pt x="150" y="168"/>
                  </a:lnTo>
                  <a:lnTo>
                    <a:pt x="144" y="174"/>
                  </a:lnTo>
                  <a:lnTo>
                    <a:pt x="138" y="186"/>
                  </a:lnTo>
                  <a:lnTo>
                    <a:pt x="138" y="198"/>
                  </a:lnTo>
                  <a:lnTo>
                    <a:pt x="150" y="210"/>
                  </a:lnTo>
                  <a:lnTo>
                    <a:pt x="150" y="216"/>
                  </a:lnTo>
                  <a:lnTo>
                    <a:pt x="144" y="222"/>
                  </a:lnTo>
                  <a:lnTo>
                    <a:pt x="138" y="222"/>
                  </a:lnTo>
                  <a:lnTo>
                    <a:pt x="126" y="228"/>
                  </a:lnTo>
                  <a:lnTo>
                    <a:pt x="120" y="228"/>
                  </a:lnTo>
                  <a:lnTo>
                    <a:pt x="120" y="210"/>
                  </a:lnTo>
                  <a:lnTo>
                    <a:pt x="114" y="204"/>
                  </a:lnTo>
                  <a:lnTo>
                    <a:pt x="114" y="252"/>
                  </a:lnTo>
                  <a:lnTo>
                    <a:pt x="150" y="306"/>
                  </a:lnTo>
                  <a:lnTo>
                    <a:pt x="174" y="330"/>
                  </a:lnTo>
                  <a:lnTo>
                    <a:pt x="186" y="348"/>
                  </a:lnTo>
                  <a:lnTo>
                    <a:pt x="204" y="384"/>
                  </a:lnTo>
                  <a:lnTo>
                    <a:pt x="216" y="402"/>
                  </a:lnTo>
                  <a:lnTo>
                    <a:pt x="228" y="408"/>
                  </a:lnTo>
                  <a:lnTo>
                    <a:pt x="252" y="408"/>
                  </a:lnTo>
                  <a:lnTo>
                    <a:pt x="258" y="396"/>
                  </a:lnTo>
                  <a:lnTo>
                    <a:pt x="270" y="390"/>
                  </a:lnTo>
                  <a:lnTo>
                    <a:pt x="276" y="384"/>
                  </a:lnTo>
                  <a:lnTo>
                    <a:pt x="288" y="384"/>
                  </a:lnTo>
                  <a:lnTo>
                    <a:pt x="294" y="396"/>
                  </a:lnTo>
                  <a:lnTo>
                    <a:pt x="306" y="402"/>
                  </a:lnTo>
                  <a:lnTo>
                    <a:pt x="324" y="420"/>
                  </a:lnTo>
                  <a:lnTo>
                    <a:pt x="342" y="420"/>
                  </a:lnTo>
                  <a:lnTo>
                    <a:pt x="342" y="402"/>
                  </a:lnTo>
                  <a:lnTo>
                    <a:pt x="336" y="396"/>
                  </a:lnTo>
                  <a:lnTo>
                    <a:pt x="330" y="384"/>
                  </a:lnTo>
                  <a:close/>
                  <a:moveTo>
                    <a:pt x="258" y="432"/>
                  </a:moveTo>
                  <a:lnTo>
                    <a:pt x="246" y="426"/>
                  </a:lnTo>
                  <a:lnTo>
                    <a:pt x="204" y="426"/>
                  </a:lnTo>
                  <a:lnTo>
                    <a:pt x="234" y="468"/>
                  </a:lnTo>
                  <a:lnTo>
                    <a:pt x="258" y="534"/>
                  </a:lnTo>
                  <a:lnTo>
                    <a:pt x="270" y="528"/>
                  </a:lnTo>
                  <a:lnTo>
                    <a:pt x="276" y="516"/>
                  </a:lnTo>
                  <a:lnTo>
                    <a:pt x="282" y="510"/>
                  </a:lnTo>
                  <a:lnTo>
                    <a:pt x="282" y="486"/>
                  </a:lnTo>
                  <a:lnTo>
                    <a:pt x="276" y="480"/>
                  </a:lnTo>
                  <a:lnTo>
                    <a:pt x="270" y="468"/>
                  </a:lnTo>
                  <a:lnTo>
                    <a:pt x="270" y="450"/>
                  </a:lnTo>
                  <a:lnTo>
                    <a:pt x="264" y="438"/>
                  </a:lnTo>
                  <a:lnTo>
                    <a:pt x="258" y="432"/>
                  </a:lnTo>
                  <a:close/>
                  <a:moveTo>
                    <a:pt x="330" y="648"/>
                  </a:moveTo>
                  <a:lnTo>
                    <a:pt x="336" y="660"/>
                  </a:lnTo>
                  <a:lnTo>
                    <a:pt x="354" y="678"/>
                  </a:lnTo>
                  <a:lnTo>
                    <a:pt x="360" y="672"/>
                  </a:lnTo>
                  <a:lnTo>
                    <a:pt x="372" y="666"/>
                  </a:lnTo>
                  <a:lnTo>
                    <a:pt x="378" y="660"/>
                  </a:lnTo>
                  <a:lnTo>
                    <a:pt x="384" y="660"/>
                  </a:lnTo>
                  <a:lnTo>
                    <a:pt x="390" y="666"/>
                  </a:lnTo>
                  <a:lnTo>
                    <a:pt x="390" y="696"/>
                  </a:lnTo>
                  <a:lnTo>
                    <a:pt x="402" y="708"/>
                  </a:lnTo>
                  <a:lnTo>
                    <a:pt x="396" y="720"/>
                  </a:lnTo>
                  <a:lnTo>
                    <a:pt x="390" y="726"/>
                  </a:lnTo>
                  <a:lnTo>
                    <a:pt x="372" y="762"/>
                  </a:lnTo>
                  <a:lnTo>
                    <a:pt x="372" y="786"/>
                  </a:lnTo>
                  <a:lnTo>
                    <a:pt x="378" y="792"/>
                  </a:lnTo>
                  <a:lnTo>
                    <a:pt x="384" y="804"/>
                  </a:lnTo>
                  <a:lnTo>
                    <a:pt x="396" y="804"/>
                  </a:lnTo>
                  <a:lnTo>
                    <a:pt x="408" y="798"/>
                  </a:lnTo>
                  <a:lnTo>
                    <a:pt x="420" y="798"/>
                  </a:lnTo>
                  <a:lnTo>
                    <a:pt x="432" y="792"/>
                  </a:lnTo>
                  <a:lnTo>
                    <a:pt x="438" y="786"/>
                  </a:lnTo>
                  <a:lnTo>
                    <a:pt x="438" y="768"/>
                  </a:lnTo>
                  <a:lnTo>
                    <a:pt x="432" y="756"/>
                  </a:lnTo>
                  <a:lnTo>
                    <a:pt x="426" y="738"/>
                  </a:lnTo>
                  <a:lnTo>
                    <a:pt x="426" y="726"/>
                  </a:lnTo>
                  <a:lnTo>
                    <a:pt x="432" y="714"/>
                  </a:lnTo>
                  <a:lnTo>
                    <a:pt x="444" y="678"/>
                  </a:lnTo>
                  <a:lnTo>
                    <a:pt x="444" y="660"/>
                  </a:lnTo>
                  <a:lnTo>
                    <a:pt x="438" y="648"/>
                  </a:lnTo>
                  <a:lnTo>
                    <a:pt x="432" y="642"/>
                  </a:lnTo>
                  <a:lnTo>
                    <a:pt x="426" y="642"/>
                  </a:lnTo>
                  <a:lnTo>
                    <a:pt x="414" y="654"/>
                  </a:lnTo>
                  <a:lnTo>
                    <a:pt x="402" y="660"/>
                  </a:lnTo>
                  <a:lnTo>
                    <a:pt x="396" y="660"/>
                  </a:lnTo>
                  <a:lnTo>
                    <a:pt x="396" y="648"/>
                  </a:lnTo>
                  <a:lnTo>
                    <a:pt x="408" y="624"/>
                  </a:lnTo>
                  <a:lnTo>
                    <a:pt x="408" y="612"/>
                  </a:lnTo>
                  <a:lnTo>
                    <a:pt x="414" y="600"/>
                  </a:lnTo>
                  <a:lnTo>
                    <a:pt x="414" y="594"/>
                  </a:lnTo>
                  <a:lnTo>
                    <a:pt x="408" y="588"/>
                  </a:lnTo>
                  <a:lnTo>
                    <a:pt x="372" y="570"/>
                  </a:lnTo>
                  <a:lnTo>
                    <a:pt x="366" y="564"/>
                  </a:lnTo>
                  <a:lnTo>
                    <a:pt x="330" y="564"/>
                  </a:lnTo>
                  <a:lnTo>
                    <a:pt x="324" y="570"/>
                  </a:lnTo>
                  <a:lnTo>
                    <a:pt x="324" y="576"/>
                  </a:lnTo>
                  <a:lnTo>
                    <a:pt x="330" y="582"/>
                  </a:lnTo>
                  <a:lnTo>
                    <a:pt x="336" y="582"/>
                  </a:lnTo>
                  <a:lnTo>
                    <a:pt x="342" y="594"/>
                  </a:lnTo>
                  <a:lnTo>
                    <a:pt x="342" y="600"/>
                  </a:lnTo>
                  <a:lnTo>
                    <a:pt x="336" y="606"/>
                  </a:lnTo>
                  <a:lnTo>
                    <a:pt x="336" y="618"/>
                  </a:lnTo>
                  <a:lnTo>
                    <a:pt x="330" y="630"/>
                  </a:lnTo>
                  <a:lnTo>
                    <a:pt x="330" y="64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80" name="Peru" descr="© INSCALE GmbH, 05.05.2010&#10;http://www.presentationload.com/">
              <a:extLst>
                <a:ext uri="{FF2B5EF4-FFF2-40B4-BE49-F238E27FC236}">
                  <a16:creationId xmlns:a16="http://schemas.microsoft.com/office/drawing/2014/main" id="{3EF818B0-BE38-0241-AD03-67E6D35B89DB}"/>
                </a:ext>
              </a:extLst>
            </p:cNvPr>
            <p:cNvSpPr>
              <a:spLocks/>
            </p:cNvSpPr>
            <p:nvPr/>
          </p:nvSpPr>
          <p:spPr bwMode="gray">
            <a:xfrm>
              <a:off x="2732177" y="4177345"/>
              <a:ext cx="385272" cy="609080"/>
            </a:xfrm>
            <a:custGeom>
              <a:avLst/>
              <a:gdLst>
                <a:gd name="T0" fmla="*/ 2147483647 w 942"/>
                <a:gd name="T1" fmla="*/ 2147483647 h 1488"/>
                <a:gd name="T2" fmla="*/ 2147483647 w 942"/>
                <a:gd name="T3" fmla="*/ 2147483647 h 1488"/>
                <a:gd name="T4" fmla="*/ 2147483647 w 942"/>
                <a:gd name="T5" fmla="*/ 2147483647 h 1488"/>
                <a:gd name="T6" fmla="*/ 2147483647 w 942"/>
                <a:gd name="T7" fmla="*/ 2147483647 h 1488"/>
                <a:gd name="T8" fmla="*/ 2147483647 w 942"/>
                <a:gd name="T9" fmla="*/ 2147483647 h 1488"/>
                <a:gd name="T10" fmla="*/ 2147483647 w 942"/>
                <a:gd name="T11" fmla="*/ 2147483647 h 1488"/>
                <a:gd name="T12" fmla="*/ 2147483647 w 942"/>
                <a:gd name="T13" fmla="*/ 2147483647 h 1488"/>
                <a:gd name="T14" fmla="*/ 2147483647 w 942"/>
                <a:gd name="T15" fmla="*/ 2147483647 h 1488"/>
                <a:gd name="T16" fmla="*/ 2147483647 w 942"/>
                <a:gd name="T17" fmla="*/ 2147483647 h 1488"/>
                <a:gd name="T18" fmla="*/ 2147483647 w 942"/>
                <a:gd name="T19" fmla="*/ 2147483647 h 1488"/>
                <a:gd name="T20" fmla="*/ 2147483647 w 942"/>
                <a:gd name="T21" fmla="*/ 2147483647 h 1488"/>
                <a:gd name="T22" fmla="*/ 2147483647 w 942"/>
                <a:gd name="T23" fmla="*/ 2147483647 h 1488"/>
                <a:gd name="T24" fmla="*/ 2147483647 w 942"/>
                <a:gd name="T25" fmla="*/ 2147483647 h 1488"/>
                <a:gd name="T26" fmla="*/ 2147483647 w 942"/>
                <a:gd name="T27" fmla="*/ 2147483647 h 1488"/>
                <a:gd name="T28" fmla="*/ 2147483647 w 942"/>
                <a:gd name="T29" fmla="*/ 2147483647 h 1488"/>
                <a:gd name="T30" fmla="*/ 2147483647 w 942"/>
                <a:gd name="T31" fmla="*/ 2147483647 h 1488"/>
                <a:gd name="T32" fmla="*/ 2147483647 w 942"/>
                <a:gd name="T33" fmla="*/ 2147483647 h 1488"/>
                <a:gd name="T34" fmla="*/ 2147483647 w 942"/>
                <a:gd name="T35" fmla="*/ 2147483647 h 1488"/>
                <a:gd name="T36" fmla="*/ 2147483647 w 942"/>
                <a:gd name="T37" fmla="*/ 2147483647 h 1488"/>
                <a:gd name="T38" fmla="*/ 2147483647 w 942"/>
                <a:gd name="T39" fmla="*/ 2147483647 h 1488"/>
                <a:gd name="T40" fmla="*/ 2147483647 w 942"/>
                <a:gd name="T41" fmla="*/ 2147483647 h 1488"/>
                <a:gd name="T42" fmla="*/ 2147483647 w 942"/>
                <a:gd name="T43" fmla="*/ 2147483647 h 1488"/>
                <a:gd name="T44" fmla="*/ 2147483647 w 942"/>
                <a:gd name="T45" fmla="*/ 2147483647 h 1488"/>
                <a:gd name="T46" fmla="*/ 2147483647 w 942"/>
                <a:gd name="T47" fmla="*/ 2147483647 h 1488"/>
                <a:gd name="T48" fmla="*/ 2147483647 w 942"/>
                <a:gd name="T49" fmla="*/ 2147483647 h 1488"/>
                <a:gd name="T50" fmla="*/ 2147483647 w 942"/>
                <a:gd name="T51" fmla="*/ 2147483647 h 1488"/>
                <a:gd name="T52" fmla="*/ 2147483647 w 942"/>
                <a:gd name="T53" fmla="*/ 2147483647 h 1488"/>
                <a:gd name="T54" fmla="*/ 2147483647 w 942"/>
                <a:gd name="T55" fmla="*/ 2147483647 h 1488"/>
                <a:gd name="T56" fmla="*/ 2147483647 w 942"/>
                <a:gd name="T57" fmla="*/ 2147483647 h 1488"/>
                <a:gd name="T58" fmla="*/ 2147483647 w 942"/>
                <a:gd name="T59" fmla="*/ 2147483647 h 1488"/>
                <a:gd name="T60" fmla="*/ 2147483647 w 942"/>
                <a:gd name="T61" fmla="*/ 2147483647 h 1488"/>
                <a:gd name="T62" fmla="*/ 2147483647 w 942"/>
                <a:gd name="T63" fmla="*/ 0 h 1488"/>
                <a:gd name="T64" fmla="*/ 2147483647 w 942"/>
                <a:gd name="T65" fmla="*/ 2147483647 h 1488"/>
                <a:gd name="T66" fmla="*/ 2147483647 w 942"/>
                <a:gd name="T67" fmla="*/ 2147483647 h 1488"/>
                <a:gd name="T68" fmla="*/ 2147483647 w 942"/>
                <a:gd name="T69" fmla="*/ 2147483647 h 1488"/>
                <a:gd name="T70" fmla="*/ 2147483647 w 942"/>
                <a:gd name="T71" fmla="*/ 2147483647 h 1488"/>
                <a:gd name="T72" fmla="*/ 2147483647 w 942"/>
                <a:gd name="T73" fmla="*/ 2147483647 h 1488"/>
                <a:gd name="T74" fmla="*/ 2147483647 w 942"/>
                <a:gd name="T75" fmla="*/ 2147483647 h 1488"/>
                <a:gd name="T76" fmla="*/ 2147483647 w 942"/>
                <a:gd name="T77" fmla="*/ 2147483647 h 1488"/>
                <a:gd name="T78" fmla="*/ 2147483647 w 942"/>
                <a:gd name="T79" fmla="*/ 2147483647 h 1488"/>
                <a:gd name="T80" fmla="*/ 2147483647 w 942"/>
                <a:gd name="T81" fmla="*/ 2147483647 h 1488"/>
                <a:gd name="T82" fmla="*/ 2147483647 w 942"/>
                <a:gd name="T83" fmla="*/ 2147483647 h 1488"/>
                <a:gd name="T84" fmla="*/ 0 w 942"/>
                <a:gd name="T85" fmla="*/ 2147483647 h 1488"/>
                <a:gd name="T86" fmla="*/ 2147483647 w 942"/>
                <a:gd name="T87" fmla="*/ 2147483647 h 1488"/>
                <a:gd name="T88" fmla="*/ 2147483647 w 942"/>
                <a:gd name="T89" fmla="*/ 2147483647 h 1488"/>
                <a:gd name="T90" fmla="*/ 2147483647 w 942"/>
                <a:gd name="T91" fmla="*/ 2147483647 h 1488"/>
                <a:gd name="T92" fmla="*/ 2147483647 w 942"/>
                <a:gd name="T93" fmla="*/ 2147483647 h 1488"/>
                <a:gd name="T94" fmla="*/ 2147483647 w 942"/>
                <a:gd name="T95" fmla="*/ 2147483647 h 1488"/>
                <a:gd name="T96" fmla="*/ 2147483647 w 942"/>
                <a:gd name="T97" fmla="*/ 2147483647 h 1488"/>
                <a:gd name="T98" fmla="*/ 2147483647 w 942"/>
                <a:gd name="T99" fmla="*/ 2147483647 h 1488"/>
                <a:gd name="T100" fmla="*/ 2147483647 w 942"/>
                <a:gd name="T101" fmla="*/ 2147483647 h 1488"/>
                <a:gd name="T102" fmla="*/ 2147483647 w 942"/>
                <a:gd name="T103" fmla="*/ 2147483647 h 1488"/>
                <a:gd name="T104" fmla="*/ 2147483647 w 942"/>
                <a:gd name="T105" fmla="*/ 2147483647 h 1488"/>
                <a:gd name="T106" fmla="*/ 2147483647 w 942"/>
                <a:gd name="T107" fmla="*/ 2147483647 h 1488"/>
                <a:gd name="T108" fmla="*/ 2147483647 w 942"/>
                <a:gd name="T109" fmla="*/ 2147483647 h 1488"/>
                <a:gd name="T110" fmla="*/ 2147483647 w 942"/>
                <a:gd name="T111" fmla="*/ 2147483647 h 1488"/>
                <a:gd name="T112" fmla="*/ 2147483647 w 942"/>
                <a:gd name="T113" fmla="*/ 2147483647 h 1488"/>
                <a:gd name="T114" fmla="*/ 2147483647 w 942"/>
                <a:gd name="T115" fmla="*/ 2147483647 h 1488"/>
                <a:gd name="T116" fmla="*/ 2147483647 w 942"/>
                <a:gd name="T117" fmla="*/ 2147483647 h 1488"/>
                <a:gd name="T118" fmla="*/ 2147483647 w 942"/>
                <a:gd name="T119" fmla="*/ 2147483647 h 1488"/>
                <a:gd name="T120" fmla="*/ 2147483647 w 942"/>
                <a:gd name="T121" fmla="*/ 2147483647 h 148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42"/>
                <a:gd name="T184" fmla="*/ 0 h 1488"/>
                <a:gd name="T185" fmla="*/ 942 w 942"/>
                <a:gd name="T186" fmla="*/ 1488 h 148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42" h="1488">
                  <a:moveTo>
                    <a:pt x="930" y="1320"/>
                  </a:moveTo>
                  <a:lnTo>
                    <a:pt x="924" y="1314"/>
                  </a:lnTo>
                  <a:lnTo>
                    <a:pt x="912" y="1308"/>
                  </a:lnTo>
                  <a:lnTo>
                    <a:pt x="888" y="1284"/>
                  </a:lnTo>
                  <a:lnTo>
                    <a:pt x="864" y="1284"/>
                  </a:lnTo>
                  <a:lnTo>
                    <a:pt x="858" y="1278"/>
                  </a:lnTo>
                  <a:lnTo>
                    <a:pt x="870" y="1260"/>
                  </a:lnTo>
                  <a:lnTo>
                    <a:pt x="870" y="1230"/>
                  </a:lnTo>
                  <a:lnTo>
                    <a:pt x="882" y="1230"/>
                  </a:lnTo>
                  <a:lnTo>
                    <a:pt x="906" y="1254"/>
                  </a:lnTo>
                  <a:lnTo>
                    <a:pt x="918" y="1236"/>
                  </a:lnTo>
                  <a:lnTo>
                    <a:pt x="918" y="1230"/>
                  </a:lnTo>
                  <a:lnTo>
                    <a:pt x="912" y="1224"/>
                  </a:lnTo>
                  <a:lnTo>
                    <a:pt x="906" y="1212"/>
                  </a:lnTo>
                  <a:lnTo>
                    <a:pt x="900" y="1194"/>
                  </a:lnTo>
                  <a:lnTo>
                    <a:pt x="912" y="1170"/>
                  </a:lnTo>
                  <a:lnTo>
                    <a:pt x="924" y="1158"/>
                  </a:lnTo>
                  <a:lnTo>
                    <a:pt x="930" y="1146"/>
                  </a:lnTo>
                  <a:lnTo>
                    <a:pt x="930" y="1140"/>
                  </a:lnTo>
                  <a:lnTo>
                    <a:pt x="924" y="1128"/>
                  </a:lnTo>
                  <a:lnTo>
                    <a:pt x="912" y="1116"/>
                  </a:lnTo>
                  <a:lnTo>
                    <a:pt x="906" y="1116"/>
                  </a:lnTo>
                  <a:lnTo>
                    <a:pt x="924" y="1086"/>
                  </a:lnTo>
                  <a:lnTo>
                    <a:pt x="912" y="1038"/>
                  </a:lnTo>
                  <a:lnTo>
                    <a:pt x="918" y="1032"/>
                  </a:lnTo>
                  <a:lnTo>
                    <a:pt x="924" y="1020"/>
                  </a:lnTo>
                  <a:lnTo>
                    <a:pt x="930" y="1014"/>
                  </a:lnTo>
                  <a:lnTo>
                    <a:pt x="930" y="1002"/>
                  </a:lnTo>
                  <a:lnTo>
                    <a:pt x="918" y="978"/>
                  </a:lnTo>
                  <a:lnTo>
                    <a:pt x="906" y="960"/>
                  </a:lnTo>
                  <a:lnTo>
                    <a:pt x="894" y="948"/>
                  </a:lnTo>
                  <a:lnTo>
                    <a:pt x="882" y="930"/>
                  </a:lnTo>
                  <a:lnTo>
                    <a:pt x="870" y="918"/>
                  </a:lnTo>
                  <a:lnTo>
                    <a:pt x="864" y="900"/>
                  </a:lnTo>
                  <a:lnTo>
                    <a:pt x="864" y="882"/>
                  </a:lnTo>
                  <a:lnTo>
                    <a:pt x="828" y="882"/>
                  </a:lnTo>
                  <a:lnTo>
                    <a:pt x="822" y="888"/>
                  </a:lnTo>
                  <a:lnTo>
                    <a:pt x="816" y="888"/>
                  </a:lnTo>
                  <a:lnTo>
                    <a:pt x="816" y="894"/>
                  </a:lnTo>
                  <a:lnTo>
                    <a:pt x="804" y="894"/>
                  </a:lnTo>
                  <a:lnTo>
                    <a:pt x="798" y="888"/>
                  </a:lnTo>
                  <a:lnTo>
                    <a:pt x="798" y="882"/>
                  </a:lnTo>
                  <a:lnTo>
                    <a:pt x="786" y="888"/>
                  </a:lnTo>
                  <a:lnTo>
                    <a:pt x="786" y="858"/>
                  </a:lnTo>
                  <a:lnTo>
                    <a:pt x="780" y="840"/>
                  </a:lnTo>
                  <a:lnTo>
                    <a:pt x="780" y="828"/>
                  </a:lnTo>
                  <a:lnTo>
                    <a:pt x="786" y="816"/>
                  </a:lnTo>
                  <a:lnTo>
                    <a:pt x="786" y="804"/>
                  </a:lnTo>
                  <a:lnTo>
                    <a:pt x="792" y="798"/>
                  </a:lnTo>
                  <a:lnTo>
                    <a:pt x="792" y="780"/>
                  </a:lnTo>
                  <a:lnTo>
                    <a:pt x="786" y="768"/>
                  </a:lnTo>
                  <a:lnTo>
                    <a:pt x="786" y="756"/>
                  </a:lnTo>
                  <a:lnTo>
                    <a:pt x="732" y="804"/>
                  </a:lnTo>
                  <a:lnTo>
                    <a:pt x="672" y="810"/>
                  </a:lnTo>
                  <a:lnTo>
                    <a:pt x="672" y="804"/>
                  </a:lnTo>
                  <a:lnTo>
                    <a:pt x="666" y="798"/>
                  </a:lnTo>
                  <a:lnTo>
                    <a:pt x="660" y="786"/>
                  </a:lnTo>
                  <a:lnTo>
                    <a:pt x="660" y="774"/>
                  </a:lnTo>
                  <a:lnTo>
                    <a:pt x="654" y="768"/>
                  </a:lnTo>
                  <a:lnTo>
                    <a:pt x="648" y="768"/>
                  </a:lnTo>
                  <a:lnTo>
                    <a:pt x="636" y="762"/>
                  </a:lnTo>
                  <a:lnTo>
                    <a:pt x="594" y="762"/>
                  </a:lnTo>
                  <a:lnTo>
                    <a:pt x="600" y="756"/>
                  </a:lnTo>
                  <a:lnTo>
                    <a:pt x="612" y="750"/>
                  </a:lnTo>
                  <a:lnTo>
                    <a:pt x="618" y="738"/>
                  </a:lnTo>
                  <a:lnTo>
                    <a:pt x="624" y="732"/>
                  </a:lnTo>
                  <a:lnTo>
                    <a:pt x="600" y="708"/>
                  </a:lnTo>
                  <a:lnTo>
                    <a:pt x="588" y="702"/>
                  </a:lnTo>
                  <a:lnTo>
                    <a:pt x="576" y="690"/>
                  </a:lnTo>
                  <a:lnTo>
                    <a:pt x="564" y="666"/>
                  </a:lnTo>
                  <a:lnTo>
                    <a:pt x="558" y="660"/>
                  </a:lnTo>
                  <a:lnTo>
                    <a:pt x="558" y="654"/>
                  </a:lnTo>
                  <a:lnTo>
                    <a:pt x="552" y="630"/>
                  </a:lnTo>
                  <a:lnTo>
                    <a:pt x="540" y="624"/>
                  </a:lnTo>
                  <a:lnTo>
                    <a:pt x="534" y="618"/>
                  </a:lnTo>
                  <a:lnTo>
                    <a:pt x="534" y="606"/>
                  </a:lnTo>
                  <a:lnTo>
                    <a:pt x="540" y="600"/>
                  </a:lnTo>
                  <a:lnTo>
                    <a:pt x="552" y="594"/>
                  </a:lnTo>
                  <a:lnTo>
                    <a:pt x="546" y="588"/>
                  </a:lnTo>
                  <a:lnTo>
                    <a:pt x="546" y="564"/>
                  </a:lnTo>
                  <a:lnTo>
                    <a:pt x="552" y="552"/>
                  </a:lnTo>
                  <a:lnTo>
                    <a:pt x="582" y="522"/>
                  </a:lnTo>
                  <a:lnTo>
                    <a:pt x="588" y="528"/>
                  </a:lnTo>
                  <a:lnTo>
                    <a:pt x="594" y="528"/>
                  </a:lnTo>
                  <a:lnTo>
                    <a:pt x="588" y="522"/>
                  </a:lnTo>
                  <a:lnTo>
                    <a:pt x="588" y="504"/>
                  </a:lnTo>
                  <a:lnTo>
                    <a:pt x="582" y="498"/>
                  </a:lnTo>
                  <a:lnTo>
                    <a:pt x="582" y="486"/>
                  </a:lnTo>
                  <a:lnTo>
                    <a:pt x="600" y="468"/>
                  </a:lnTo>
                  <a:lnTo>
                    <a:pt x="600" y="414"/>
                  </a:lnTo>
                  <a:lnTo>
                    <a:pt x="624" y="414"/>
                  </a:lnTo>
                  <a:lnTo>
                    <a:pt x="624" y="408"/>
                  </a:lnTo>
                  <a:lnTo>
                    <a:pt x="630" y="402"/>
                  </a:lnTo>
                  <a:lnTo>
                    <a:pt x="630" y="396"/>
                  </a:lnTo>
                  <a:lnTo>
                    <a:pt x="642" y="384"/>
                  </a:lnTo>
                  <a:lnTo>
                    <a:pt x="654" y="378"/>
                  </a:lnTo>
                  <a:lnTo>
                    <a:pt x="660" y="372"/>
                  </a:lnTo>
                  <a:lnTo>
                    <a:pt x="672" y="366"/>
                  </a:lnTo>
                  <a:lnTo>
                    <a:pt x="702" y="366"/>
                  </a:lnTo>
                  <a:lnTo>
                    <a:pt x="708" y="354"/>
                  </a:lnTo>
                  <a:lnTo>
                    <a:pt x="738" y="360"/>
                  </a:lnTo>
                  <a:lnTo>
                    <a:pt x="744" y="354"/>
                  </a:lnTo>
                  <a:lnTo>
                    <a:pt x="750" y="342"/>
                  </a:lnTo>
                  <a:lnTo>
                    <a:pt x="756" y="336"/>
                  </a:lnTo>
                  <a:lnTo>
                    <a:pt x="774" y="336"/>
                  </a:lnTo>
                  <a:lnTo>
                    <a:pt x="786" y="348"/>
                  </a:lnTo>
                  <a:lnTo>
                    <a:pt x="786" y="354"/>
                  </a:lnTo>
                  <a:lnTo>
                    <a:pt x="804" y="354"/>
                  </a:lnTo>
                  <a:lnTo>
                    <a:pt x="816" y="342"/>
                  </a:lnTo>
                  <a:lnTo>
                    <a:pt x="798" y="330"/>
                  </a:lnTo>
                  <a:lnTo>
                    <a:pt x="786" y="312"/>
                  </a:lnTo>
                  <a:lnTo>
                    <a:pt x="768" y="312"/>
                  </a:lnTo>
                  <a:lnTo>
                    <a:pt x="762" y="306"/>
                  </a:lnTo>
                  <a:lnTo>
                    <a:pt x="762" y="288"/>
                  </a:lnTo>
                  <a:lnTo>
                    <a:pt x="774" y="264"/>
                  </a:lnTo>
                  <a:lnTo>
                    <a:pt x="774" y="258"/>
                  </a:lnTo>
                  <a:lnTo>
                    <a:pt x="780" y="252"/>
                  </a:lnTo>
                  <a:lnTo>
                    <a:pt x="786" y="252"/>
                  </a:lnTo>
                  <a:lnTo>
                    <a:pt x="792" y="246"/>
                  </a:lnTo>
                  <a:lnTo>
                    <a:pt x="798" y="234"/>
                  </a:lnTo>
                  <a:lnTo>
                    <a:pt x="798" y="216"/>
                  </a:lnTo>
                  <a:lnTo>
                    <a:pt x="792" y="210"/>
                  </a:lnTo>
                  <a:lnTo>
                    <a:pt x="780" y="204"/>
                  </a:lnTo>
                  <a:lnTo>
                    <a:pt x="756" y="204"/>
                  </a:lnTo>
                  <a:lnTo>
                    <a:pt x="750" y="198"/>
                  </a:lnTo>
                  <a:lnTo>
                    <a:pt x="744" y="186"/>
                  </a:lnTo>
                  <a:lnTo>
                    <a:pt x="744" y="180"/>
                  </a:lnTo>
                  <a:lnTo>
                    <a:pt x="732" y="180"/>
                  </a:lnTo>
                  <a:lnTo>
                    <a:pt x="726" y="186"/>
                  </a:lnTo>
                  <a:lnTo>
                    <a:pt x="714" y="192"/>
                  </a:lnTo>
                  <a:lnTo>
                    <a:pt x="702" y="192"/>
                  </a:lnTo>
                  <a:lnTo>
                    <a:pt x="696" y="186"/>
                  </a:lnTo>
                  <a:lnTo>
                    <a:pt x="690" y="186"/>
                  </a:lnTo>
                  <a:lnTo>
                    <a:pt x="684" y="180"/>
                  </a:lnTo>
                  <a:lnTo>
                    <a:pt x="660" y="180"/>
                  </a:lnTo>
                  <a:lnTo>
                    <a:pt x="648" y="192"/>
                  </a:lnTo>
                  <a:lnTo>
                    <a:pt x="648" y="204"/>
                  </a:lnTo>
                  <a:lnTo>
                    <a:pt x="612" y="204"/>
                  </a:lnTo>
                  <a:lnTo>
                    <a:pt x="588" y="198"/>
                  </a:lnTo>
                  <a:lnTo>
                    <a:pt x="576" y="192"/>
                  </a:lnTo>
                  <a:lnTo>
                    <a:pt x="576" y="168"/>
                  </a:lnTo>
                  <a:lnTo>
                    <a:pt x="582" y="162"/>
                  </a:lnTo>
                  <a:lnTo>
                    <a:pt x="582" y="156"/>
                  </a:lnTo>
                  <a:lnTo>
                    <a:pt x="576" y="150"/>
                  </a:lnTo>
                  <a:lnTo>
                    <a:pt x="564" y="144"/>
                  </a:lnTo>
                  <a:lnTo>
                    <a:pt x="552" y="144"/>
                  </a:lnTo>
                  <a:lnTo>
                    <a:pt x="552" y="138"/>
                  </a:lnTo>
                  <a:lnTo>
                    <a:pt x="546" y="132"/>
                  </a:lnTo>
                  <a:lnTo>
                    <a:pt x="546" y="108"/>
                  </a:lnTo>
                  <a:lnTo>
                    <a:pt x="540" y="102"/>
                  </a:lnTo>
                  <a:lnTo>
                    <a:pt x="528" y="102"/>
                  </a:lnTo>
                  <a:lnTo>
                    <a:pt x="516" y="84"/>
                  </a:lnTo>
                  <a:lnTo>
                    <a:pt x="498" y="84"/>
                  </a:lnTo>
                  <a:lnTo>
                    <a:pt x="486" y="48"/>
                  </a:lnTo>
                  <a:lnTo>
                    <a:pt x="480" y="42"/>
                  </a:lnTo>
                  <a:lnTo>
                    <a:pt x="468" y="36"/>
                  </a:lnTo>
                  <a:lnTo>
                    <a:pt x="450" y="18"/>
                  </a:lnTo>
                  <a:lnTo>
                    <a:pt x="438" y="12"/>
                  </a:lnTo>
                  <a:lnTo>
                    <a:pt x="426" y="0"/>
                  </a:lnTo>
                  <a:lnTo>
                    <a:pt x="396" y="0"/>
                  </a:lnTo>
                  <a:lnTo>
                    <a:pt x="414" y="0"/>
                  </a:lnTo>
                  <a:lnTo>
                    <a:pt x="414" y="24"/>
                  </a:lnTo>
                  <a:lnTo>
                    <a:pt x="408" y="24"/>
                  </a:lnTo>
                  <a:lnTo>
                    <a:pt x="408" y="30"/>
                  </a:lnTo>
                  <a:lnTo>
                    <a:pt x="402" y="30"/>
                  </a:lnTo>
                  <a:lnTo>
                    <a:pt x="426" y="48"/>
                  </a:lnTo>
                  <a:lnTo>
                    <a:pt x="426" y="78"/>
                  </a:lnTo>
                  <a:lnTo>
                    <a:pt x="414" y="84"/>
                  </a:lnTo>
                  <a:lnTo>
                    <a:pt x="402" y="126"/>
                  </a:lnTo>
                  <a:lnTo>
                    <a:pt x="396" y="138"/>
                  </a:lnTo>
                  <a:lnTo>
                    <a:pt x="384" y="150"/>
                  </a:lnTo>
                  <a:lnTo>
                    <a:pt x="378" y="162"/>
                  </a:lnTo>
                  <a:lnTo>
                    <a:pt x="366" y="174"/>
                  </a:lnTo>
                  <a:lnTo>
                    <a:pt x="354" y="192"/>
                  </a:lnTo>
                  <a:lnTo>
                    <a:pt x="336" y="204"/>
                  </a:lnTo>
                  <a:lnTo>
                    <a:pt x="276" y="234"/>
                  </a:lnTo>
                  <a:lnTo>
                    <a:pt x="258" y="240"/>
                  </a:lnTo>
                  <a:lnTo>
                    <a:pt x="240" y="252"/>
                  </a:lnTo>
                  <a:lnTo>
                    <a:pt x="222" y="270"/>
                  </a:lnTo>
                  <a:lnTo>
                    <a:pt x="222" y="276"/>
                  </a:lnTo>
                  <a:lnTo>
                    <a:pt x="210" y="282"/>
                  </a:lnTo>
                  <a:lnTo>
                    <a:pt x="210" y="300"/>
                  </a:lnTo>
                  <a:lnTo>
                    <a:pt x="198" y="312"/>
                  </a:lnTo>
                  <a:lnTo>
                    <a:pt x="198" y="336"/>
                  </a:lnTo>
                  <a:lnTo>
                    <a:pt x="192" y="348"/>
                  </a:lnTo>
                  <a:lnTo>
                    <a:pt x="192" y="378"/>
                  </a:lnTo>
                  <a:lnTo>
                    <a:pt x="174" y="378"/>
                  </a:lnTo>
                  <a:lnTo>
                    <a:pt x="168" y="384"/>
                  </a:lnTo>
                  <a:lnTo>
                    <a:pt x="168" y="390"/>
                  </a:lnTo>
                  <a:lnTo>
                    <a:pt x="162" y="396"/>
                  </a:lnTo>
                  <a:lnTo>
                    <a:pt x="162" y="402"/>
                  </a:lnTo>
                  <a:lnTo>
                    <a:pt x="144" y="402"/>
                  </a:lnTo>
                  <a:lnTo>
                    <a:pt x="138" y="390"/>
                  </a:lnTo>
                  <a:lnTo>
                    <a:pt x="138" y="372"/>
                  </a:lnTo>
                  <a:lnTo>
                    <a:pt x="132" y="366"/>
                  </a:lnTo>
                  <a:lnTo>
                    <a:pt x="132" y="360"/>
                  </a:lnTo>
                  <a:lnTo>
                    <a:pt x="102" y="360"/>
                  </a:lnTo>
                  <a:lnTo>
                    <a:pt x="90" y="348"/>
                  </a:lnTo>
                  <a:lnTo>
                    <a:pt x="78" y="360"/>
                  </a:lnTo>
                  <a:lnTo>
                    <a:pt x="66" y="366"/>
                  </a:lnTo>
                  <a:lnTo>
                    <a:pt x="60" y="366"/>
                  </a:lnTo>
                  <a:lnTo>
                    <a:pt x="54" y="360"/>
                  </a:lnTo>
                  <a:lnTo>
                    <a:pt x="66" y="348"/>
                  </a:lnTo>
                  <a:lnTo>
                    <a:pt x="54" y="336"/>
                  </a:lnTo>
                  <a:lnTo>
                    <a:pt x="60" y="330"/>
                  </a:lnTo>
                  <a:lnTo>
                    <a:pt x="66" y="318"/>
                  </a:lnTo>
                  <a:lnTo>
                    <a:pt x="78" y="312"/>
                  </a:lnTo>
                  <a:lnTo>
                    <a:pt x="84" y="300"/>
                  </a:lnTo>
                  <a:lnTo>
                    <a:pt x="90" y="294"/>
                  </a:lnTo>
                  <a:lnTo>
                    <a:pt x="90" y="288"/>
                  </a:lnTo>
                  <a:lnTo>
                    <a:pt x="84" y="288"/>
                  </a:lnTo>
                  <a:lnTo>
                    <a:pt x="72" y="282"/>
                  </a:lnTo>
                  <a:lnTo>
                    <a:pt x="66" y="282"/>
                  </a:lnTo>
                  <a:lnTo>
                    <a:pt x="6" y="342"/>
                  </a:lnTo>
                  <a:lnTo>
                    <a:pt x="0" y="354"/>
                  </a:lnTo>
                  <a:lnTo>
                    <a:pt x="0" y="390"/>
                  </a:lnTo>
                  <a:lnTo>
                    <a:pt x="6" y="396"/>
                  </a:lnTo>
                  <a:lnTo>
                    <a:pt x="18" y="396"/>
                  </a:lnTo>
                  <a:lnTo>
                    <a:pt x="12" y="420"/>
                  </a:lnTo>
                  <a:lnTo>
                    <a:pt x="36" y="444"/>
                  </a:lnTo>
                  <a:lnTo>
                    <a:pt x="36" y="462"/>
                  </a:lnTo>
                  <a:lnTo>
                    <a:pt x="12" y="486"/>
                  </a:lnTo>
                  <a:lnTo>
                    <a:pt x="12" y="492"/>
                  </a:lnTo>
                  <a:lnTo>
                    <a:pt x="18" y="504"/>
                  </a:lnTo>
                  <a:lnTo>
                    <a:pt x="24" y="510"/>
                  </a:lnTo>
                  <a:lnTo>
                    <a:pt x="36" y="516"/>
                  </a:lnTo>
                  <a:lnTo>
                    <a:pt x="54" y="522"/>
                  </a:lnTo>
                  <a:lnTo>
                    <a:pt x="66" y="522"/>
                  </a:lnTo>
                  <a:lnTo>
                    <a:pt x="108" y="564"/>
                  </a:lnTo>
                  <a:lnTo>
                    <a:pt x="114" y="576"/>
                  </a:lnTo>
                  <a:lnTo>
                    <a:pt x="132" y="594"/>
                  </a:lnTo>
                  <a:lnTo>
                    <a:pt x="138" y="612"/>
                  </a:lnTo>
                  <a:lnTo>
                    <a:pt x="144" y="624"/>
                  </a:lnTo>
                  <a:lnTo>
                    <a:pt x="144" y="642"/>
                  </a:lnTo>
                  <a:lnTo>
                    <a:pt x="150" y="648"/>
                  </a:lnTo>
                  <a:lnTo>
                    <a:pt x="156" y="660"/>
                  </a:lnTo>
                  <a:lnTo>
                    <a:pt x="168" y="666"/>
                  </a:lnTo>
                  <a:lnTo>
                    <a:pt x="174" y="678"/>
                  </a:lnTo>
                  <a:lnTo>
                    <a:pt x="192" y="696"/>
                  </a:lnTo>
                  <a:lnTo>
                    <a:pt x="204" y="720"/>
                  </a:lnTo>
                  <a:lnTo>
                    <a:pt x="216" y="732"/>
                  </a:lnTo>
                  <a:lnTo>
                    <a:pt x="222" y="744"/>
                  </a:lnTo>
                  <a:lnTo>
                    <a:pt x="234" y="762"/>
                  </a:lnTo>
                  <a:lnTo>
                    <a:pt x="240" y="768"/>
                  </a:lnTo>
                  <a:lnTo>
                    <a:pt x="246" y="780"/>
                  </a:lnTo>
                  <a:lnTo>
                    <a:pt x="252" y="822"/>
                  </a:lnTo>
                  <a:lnTo>
                    <a:pt x="252" y="828"/>
                  </a:lnTo>
                  <a:lnTo>
                    <a:pt x="258" y="834"/>
                  </a:lnTo>
                  <a:lnTo>
                    <a:pt x="264" y="846"/>
                  </a:lnTo>
                  <a:lnTo>
                    <a:pt x="270" y="864"/>
                  </a:lnTo>
                  <a:lnTo>
                    <a:pt x="282" y="876"/>
                  </a:lnTo>
                  <a:lnTo>
                    <a:pt x="288" y="894"/>
                  </a:lnTo>
                  <a:lnTo>
                    <a:pt x="294" y="906"/>
                  </a:lnTo>
                  <a:lnTo>
                    <a:pt x="294" y="918"/>
                  </a:lnTo>
                  <a:lnTo>
                    <a:pt x="300" y="924"/>
                  </a:lnTo>
                  <a:lnTo>
                    <a:pt x="312" y="924"/>
                  </a:lnTo>
                  <a:lnTo>
                    <a:pt x="324" y="936"/>
                  </a:lnTo>
                  <a:lnTo>
                    <a:pt x="324" y="948"/>
                  </a:lnTo>
                  <a:lnTo>
                    <a:pt x="330" y="954"/>
                  </a:lnTo>
                  <a:lnTo>
                    <a:pt x="330" y="966"/>
                  </a:lnTo>
                  <a:lnTo>
                    <a:pt x="336" y="984"/>
                  </a:lnTo>
                  <a:lnTo>
                    <a:pt x="360" y="1014"/>
                  </a:lnTo>
                  <a:lnTo>
                    <a:pt x="378" y="1050"/>
                  </a:lnTo>
                  <a:lnTo>
                    <a:pt x="396" y="1074"/>
                  </a:lnTo>
                  <a:lnTo>
                    <a:pt x="402" y="1086"/>
                  </a:lnTo>
                  <a:lnTo>
                    <a:pt x="408" y="1104"/>
                  </a:lnTo>
                  <a:lnTo>
                    <a:pt x="408" y="1116"/>
                  </a:lnTo>
                  <a:lnTo>
                    <a:pt x="402" y="1128"/>
                  </a:lnTo>
                  <a:lnTo>
                    <a:pt x="402" y="1146"/>
                  </a:lnTo>
                  <a:lnTo>
                    <a:pt x="414" y="1158"/>
                  </a:lnTo>
                  <a:lnTo>
                    <a:pt x="420" y="1170"/>
                  </a:lnTo>
                  <a:lnTo>
                    <a:pt x="444" y="1194"/>
                  </a:lnTo>
                  <a:lnTo>
                    <a:pt x="456" y="1200"/>
                  </a:lnTo>
                  <a:lnTo>
                    <a:pt x="468" y="1212"/>
                  </a:lnTo>
                  <a:lnTo>
                    <a:pt x="474" y="1224"/>
                  </a:lnTo>
                  <a:lnTo>
                    <a:pt x="498" y="1248"/>
                  </a:lnTo>
                  <a:lnTo>
                    <a:pt x="516" y="1260"/>
                  </a:lnTo>
                  <a:lnTo>
                    <a:pt x="546" y="1278"/>
                  </a:lnTo>
                  <a:lnTo>
                    <a:pt x="576" y="1290"/>
                  </a:lnTo>
                  <a:lnTo>
                    <a:pt x="600" y="1302"/>
                  </a:lnTo>
                  <a:lnTo>
                    <a:pt x="642" y="1320"/>
                  </a:lnTo>
                  <a:lnTo>
                    <a:pt x="696" y="1350"/>
                  </a:lnTo>
                  <a:lnTo>
                    <a:pt x="708" y="1362"/>
                  </a:lnTo>
                  <a:lnTo>
                    <a:pt x="726" y="1374"/>
                  </a:lnTo>
                  <a:lnTo>
                    <a:pt x="738" y="1380"/>
                  </a:lnTo>
                  <a:lnTo>
                    <a:pt x="750" y="1392"/>
                  </a:lnTo>
                  <a:lnTo>
                    <a:pt x="774" y="1404"/>
                  </a:lnTo>
                  <a:lnTo>
                    <a:pt x="780" y="1428"/>
                  </a:lnTo>
                  <a:lnTo>
                    <a:pt x="792" y="1434"/>
                  </a:lnTo>
                  <a:lnTo>
                    <a:pt x="798" y="1446"/>
                  </a:lnTo>
                  <a:lnTo>
                    <a:pt x="810" y="1452"/>
                  </a:lnTo>
                  <a:lnTo>
                    <a:pt x="816" y="1458"/>
                  </a:lnTo>
                  <a:lnTo>
                    <a:pt x="840" y="1470"/>
                  </a:lnTo>
                  <a:lnTo>
                    <a:pt x="846" y="1482"/>
                  </a:lnTo>
                  <a:lnTo>
                    <a:pt x="858" y="1488"/>
                  </a:lnTo>
                  <a:lnTo>
                    <a:pt x="894" y="1464"/>
                  </a:lnTo>
                  <a:lnTo>
                    <a:pt x="900" y="1458"/>
                  </a:lnTo>
                  <a:lnTo>
                    <a:pt x="900" y="1440"/>
                  </a:lnTo>
                  <a:lnTo>
                    <a:pt x="894" y="1428"/>
                  </a:lnTo>
                  <a:lnTo>
                    <a:pt x="912" y="1416"/>
                  </a:lnTo>
                  <a:lnTo>
                    <a:pt x="900" y="1392"/>
                  </a:lnTo>
                  <a:lnTo>
                    <a:pt x="918" y="1374"/>
                  </a:lnTo>
                  <a:lnTo>
                    <a:pt x="930" y="1368"/>
                  </a:lnTo>
                  <a:lnTo>
                    <a:pt x="942" y="1344"/>
                  </a:lnTo>
                  <a:lnTo>
                    <a:pt x="942" y="1332"/>
                  </a:lnTo>
                  <a:lnTo>
                    <a:pt x="930" y="132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81" name="Paraguay" descr="© INSCALE GmbH, 05.05.2010&#10;http://www.presentationload.com/">
              <a:extLst>
                <a:ext uri="{FF2B5EF4-FFF2-40B4-BE49-F238E27FC236}">
                  <a16:creationId xmlns:a16="http://schemas.microsoft.com/office/drawing/2014/main" id="{7E8A96DD-05FF-1040-9E43-5C6009650F24}"/>
                </a:ext>
              </a:extLst>
            </p:cNvPr>
            <p:cNvSpPr>
              <a:spLocks/>
            </p:cNvSpPr>
            <p:nvPr/>
          </p:nvSpPr>
          <p:spPr bwMode="gray">
            <a:xfrm>
              <a:off x="3320475" y="4813600"/>
              <a:ext cx="244592" cy="276565"/>
            </a:xfrm>
            <a:custGeom>
              <a:avLst/>
              <a:gdLst>
                <a:gd name="T0" fmla="*/ 2147483647 w 600"/>
                <a:gd name="T1" fmla="*/ 2147483647 h 678"/>
                <a:gd name="T2" fmla="*/ 2147483647 w 600"/>
                <a:gd name="T3" fmla="*/ 2147483647 h 678"/>
                <a:gd name="T4" fmla="*/ 2147483647 w 600"/>
                <a:gd name="T5" fmla="*/ 2147483647 h 678"/>
                <a:gd name="T6" fmla="*/ 2147483647 w 600"/>
                <a:gd name="T7" fmla="*/ 2147483647 h 678"/>
                <a:gd name="T8" fmla="*/ 2147483647 w 600"/>
                <a:gd name="T9" fmla="*/ 2147483647 h 678"/>
                <a:gd name="T10" fmla="*/ 2147483647 w 600"/>
                <a:gd name="T11" fmla="*/ 2147483647 h 678"/>
                <a:gd name="T12" fmla="*/ 2147483647 w 600"/>
                <a:gd name="T13" fmla="*/ 2147483647 h 678"/>
                <a:gd name="T14" fmla="*/ 2147483647 w 600"/>
                <a:gd name="T15" fmla="*/ 2147483647 h 678"/>
                <a:gd name="T16" fmla="*/ 2147483647 w 600"/>
                <a:gd name="T17" fmla="*/ 2147483647 h 678"/>
                <a:gd name="T18" fmla="*/ 2147483647 w 600"/>
                <a:gd name="T19" fmla="*/ 2147483647 h 678"/>
                <a:gd name="T20" fmla="*/ 2147483647 w 600"/>
                <a:gd name="T21" fmla="*/ 2147483647 h 678"/>
                <a:gd name="T22" fmla="*/ 2147483647 w 600"/>
                <a:gd name="T23" fmla="*/ 2147483647 h 678"/>
                <a:gd name="T24" fmla="*/ 2147483647 w 600"/>
                <a:gd name="T25" fmla="*/ 2147483647 h 678"/>
                <a:gd name="T26" fmla="*/ 2147483647 w 600"/>
                <a:gd name="T27" fmla="*/ 2147483647 h 678"/>
                <a:gd name="T28" fmla="*/ 2147483647 w 600"/>
                <a:gd name="T29" fmla="*/ 2147483647 h 678"/>
                <a:gd name="T30" fmla="*/ 2147483647 w 600"/>
                <a:gd name="T31" fmla="*/ 2147483647 h 678"/>
                <a:gd name="T32" fmla="*/ 2147483647 w 600"/>
                <a:gd name="T33" fmla="*/ 2147483647 h 678"/>
                <a:gd name="T34" fmla="*/ 2147483647 w 600"/>
                <a:gd name="T35" fmla="*/ 2147483647 h 678"/>
                <a:gd name="T36" fmla="*/ 2147483647 w 600"/>
                <a:gd name="T37" fmla="*/ 2147483647 h 678"/>
                <a:gd name="T38" fmla="*/ 2147483647 w 600"/>
                <a:gd name="T39" fmla="*/ 2147483647 h 678"/>
                <a:gd name="T40" fmla="*/ 2147483647 w 600"/>
                <a:gd name="T41" fmla="*/ 2147483647 h 678"/>
                <a:gd name="T42" fmla="*/ 2147483647 w 600"/>
                <a:gd name="T43" fmla="*/ 2147483647 h 678"/>
                <a:gd name="T44" fmla="*/ 2147483647 w 600"/>
                <a:gd name="T45" fmla="*/ 2147483647 h 678"/>
                <a:gd name="T46" fmla="*/ 2147483647 w 600"/>
                <a:gd name="T47" fmla="*/ 2147483647 h 678"/>
                <a:gd name="T48" fmla="*/ 2147483647 w 600"/>
                <a:gd name="T49" fmla="*/ 2147483647 h 678"/>
                <a:gd name="T50" fmla="*/ 2147483647 w 600"/>
                <a:gd name="T51" fmla="*/ 2147483647 h 678"/>
                <a:gd name="T52" fmla="*/ 2147483647 w 600"/>
                <a:gd name="T53" fmla="*/ 0 h 678"/>
                <a:gd name="T54" fmla="*/ 2147483647 w 600"/>
                <a:gd name="T55" fmla="*/ 2147483647 h 678"/>
                <a:gd name="T56" fmla="*/ 2147483647 w 600"/>
                <a:gd name="T57" fmla="*/ 2147483647 h 678"/>
                <a:gd name="T58" fmla="*/ 0 w 600"/>
                <a:gd name="T59" fmla="*/ 2147483647 h 678"/>
                <a:gd name="T60" fmla="*/ 2147483647 w 600"/>
                <a:gd name="T61" fmla="*/ 2147483647 h 678"/>
                <a:gd name="T62" fmla="*/ 2147483647 w 600"/>
                <a:gd name="T63" fmla="*/ 2147483647 h 678"/>
                <a:gd name="T64" fmla="*/ 2147483647 w 600"/>
                <a:gd name="T65" fmla="*/ 2147483647 h 678"/>
                <a:gd name="T66" fmla="*/ 2147483647 w 600"/>
                <a:gd name="T67" fmla="*/ 2147483647 h 678"/>
                <a:gd name="T68" fmla="*/ 2147483647 w 600"/>
                <a:gd name="T69" fmla="*/ 2147483647 h 678"/>
                <a:gd name="T70" fmla="*/ 2147483647 w 600"/>
                <a:gd name="T71" fmla="*/ 2147483647 h 678"/>
                <a:gd name="T72" fmla="*/ 2147483647 w 600"/>
                <a:gd name="T73" fmla="*/ 2147483647 h 678"/>
                <a:gd name="T74" fmla="*/ 2147483647 w 600"/>
                <a:gd name="T75" fmla="*/ 2147483647 h 678"/>
                <a:gd name="T76" fmla="*/ 2147483647 w 600"/>
                <a:gd name="T77" fmla="*/ 2147483647 h 678"/>
                <a:gd name="T78" fmla="*/ 2147483647 w 600"/>
                <a:gd name="T79" fmla="*/ 2147483647 h 678"/>
                <a:gd name="T80" fmla="*/ 2147483647 w 600"/>
                <a:gd name="T81" fmla="*/ 2147483647 h 678"/>
                <a:gd name="T82" fmla="*/ 2147483647 w 600"/>
                <a:gd name="T83" fmla="*/ 2147483647 h 678"/>
                <a:gd name="T84" fmla="*/ 2147483647 w 600"/>
                <a:gd name="T85" fmla="*/ 2147483647 h 678"/>
                <a:gd name="T86" fmla="*/ 2147483647 w 600"/>
                <a:gd name="T87" fmla="*/ 2147483647 h 678"/>
                <a:gd name="T88" fmla="*/ 2147483647 w 600"/>
                <a:gd name="T89" fmla="*/ 2147483647 h 678"/>
                <a:gd name="T90" fmla="*/ 2147483647 w 600"/>
                <a:gd name="T91" fmla="*/ 2147483647 h 678"/>
                <a:gd name="T92" fmla="*/ 2147483647 w 600"/>
                <a:gd name="T93" fmla="*/ 2147483647 h 678"/>
                <a:gd name="T94" fmla="*/ 2147483647 w 600"/>
                <a:gd name="T95" fmla="*/ 2147483647 h 678"/>
                <a:gd name="T96" fmla="*/ 2147483647 w 600"/>
                <a:gd name="T97" fmla="*/ 2147483647 h 678"/>
                <a:gd name="T98" fmla="*/ 2147483647 w 600"/>
                <a:gd name="T99" fmla="*/ 2147483647 h 678"/>
                <a:gd name="T100" fmla="*/ 2147483647 w 600"/>
                <a:gd name="T101" fmla="*/ 2147483647 h 678"/>
                <a:gd name="T102" fmla="*/ 2147483647 w 600"/>
                <a:gd name="T103" fmla="*/ 2147483647 h 678"/>
                <a:gd name="T104" fmla="*/ 2147483647 w 600"/>
                <a:gd name="T105" fmla="*/ 2147483647 h 678"/>
                <a:gd name="T106" fmla="*/ 2147483647 w 600"/>
                <a:gd name="T107" fmla="*/ 2147483647 h 678"/>
                <a:gd name="T108" fmla="*/ 2147483647 w 600"/>
                <a:gd name="T109" fmla="*/ 2147483647 h 678"/>
                <a:gd name="T110" fmla="*/ 2147483647 w 600"/>
                <a:gd name="T111" fmla="*/ 2147483647 h 678"/>
                <a:gd name="T112" fmla="*/ 2147483647 w 600"/>
                <a:gd name="T113" fmla="*/ 2147483647 h 678"/>
                <a:gd name="T114" fmla="*/ 2147483647 w 600"/>
                <a:gd name="T115" fmla="*/ 2147483647 h 678"/>
                <a:gd name="T116" fmla="*/ 2147483647 w 600"/>
                <a:gd name="T117" fmla="*/ 2147483647 h 678"/>
                <a:gd name="T118" fmla="*/ 2147483647 w 600"/>
                <a:gd name="T119" fmla="*/ 2147483647 h 67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00"/>
                <a:gd name="T181" fmla="*/ 0 h 678"/>
                <a:gd name="T182" fmla="*/ 600 w 600"/>
                <a:gd name="T183" fmla="*/ 678 h 67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00" h="678">
                  <a:moveTo>
                    <a:pt x="480" y="660"/>
                  </a:moveTo>
                  <a:lnTo>
                    <a:pt x="492" y="678"/>
                  </a:lnTo>
                  <a:lnTo>
                    <a:pt x="492" y="660"/>
                  </a:lnTo>
                  <a:lnTo>
                    <a:pt x="498" y="654"/>
                  </a:lnTo>
                  <a:lnTo>
                    <a:pt x="510" y="654"/>
                  </a:lnTo>
                  <a:lnTo>
                    <a:pt x="516" y="660"/>
                  </a:lnTo>
                  <a:lnTo>
                    <a:pt x="516" y="666"/>
                  </a:lnTo>
                  <a:lnTo>
                    <a:pt x="522" y="660"/>
                  </a:lnTo>
                  <a:lnTo>
                    <a:pt x="534" y="636"/>
                  </a:lnTo>
                  <a:lnTo>
                    <a:pt x="546" y="624"/>
                  </a:lnTo>
                  <a:lnTo>
                    <a:pt x="552" y="624"/>
                  </a:lnTo>
                  <a:lnTo>
                    <a:pt x="558" y="618"/>
                  </a:lnTo>
                  <a:lnTo>
                    <a:pt x="570" y="612"/>
                  </a:lnTo>
                  <a:lnTo>
                    <a:pt x="576" y="600"/>
                  </a:lnTo>
                  <a:lnTo>
                    <a:pt x="588" y="594"/>
                  </a:lnTo>
                  <a:lnTo>
                    <a:pt x="588" y="516"/>
                  </a:lnTo>
                  <a:lnTo>
                    <a:pt x="582" y="498"/>
                  </a:lnTo>
                  <a:lnTo>
                    <a:pt x="582" y="486"/>
                  </a:lnTo>
                  <a:lnTo>
                    <a:pt x="588" y="474"/>
                  </a:lnTo>
                  <a:lnTo>
                    <a:pt x="588" y="468"/>
                  </a:lnTo>
                  <a:lnTo>
                    <a:pt x="594" y="462"/>
                  </a:lnTo>
                  <a:lnTo>
                    <a:pt x="594" y="432"/>
                  </a:lnTo>
                  <a:lnTo>
                    <a:pt x="600" y="414"/>
                  </a:lnTo>
                  <a:lnTo>
                    <a:pt x="600" y="396"/>
                  </a:lnTo>
                  <a:lnTo>
                    <a:pt x="594" y="384"/>
                  </a:lnTo>
                  <a:lnTo>
                    <a:pt x="582" y="372"/>
                  </a:lnTo>
                  <a:lnTo>
                    <a:pt x="570" y="366"/>
                  </a:lnTo>
                  <a:lnTo>
                    <a:pt x="558" y="366"/>
                  </a:lnTo>
                  <a:lnTo>
                    <a:pt x="540" y="384"/>
                  </a:lnTo>
                  <a:lnTo>
                    <a:pt x="528" y="384"/>
                  </a:lnTo>
                  <a:lnTo>
                    <a:pt x="516" y="378"/>
                  </a:lnTo>
                  <a:lnTo>
                    <a:pt x="504" y="354"/>
                  </a:lnTo>
                  <a:lnTo>
                    <a:pt x="504" y="336"/>
                  </a:lnTo>
                  <a:lnTo>
                    <a:pt x="498" y="318"/>
                  </a:lnTo>
                  <a:lnTo>
                    <a:pt x="498" y="294"/>
                  </a:lnTo>
                  <a:lnTo>
                    <a:pt x="492" y="276"/>
                  </a:lnTo>
                  <a:lnTo>
                    <a:pt x="492" y="252"/>
                  </a:lnTo>
                  <a:lnTo>
                    <a:pt x="486" y="246"/>
                  </a:lnTo>
                  <a:lnTo>
                    <a:pt x="474" y="240"/>
                  </a:lnTo>
                  <a:lnTo>
                    <a:pt x="402" y="240"/>
                  </a:lnTo>
                  <a:lnTo>
                    <a:pt x="360" y="234"/>
                  </a:lnTo>
                  <a:lnTo>
                    <a:pt x="324" y="222"/>
                  </a:lnTo>
                  <a:lnTo>
                    <a:pt x="318" y="216"/>
                  </a:lnTo>
                  <a:lnTo>
                    <a:pt x="312" y="204"/>
                  </a:lnTo>
                  <a:lnTo>
                    <a:pt x="312" y="162"/>
                  </a:lnTo>
                  <a:lnTo>
                    <a:pt x="318" y="150"/>
                  </a:lnTo>
                  <a:lnTo>
                    <a:pt x="318" y="132"/>
                  </a:lnTo>
                  <a:lnTo>
                    <a:pt x="306" y="132"/>
                  </a:lnTo>
                  <a:lnTo>
                    <a:pt x="306" y="96"/>
                  </a:lnTo>
                  <a:lnTo>
                    <a:pt x="294" y="90"/>
                  </a:lnTo>
                  <a:lnTo>
                    <a:pt x="288" y="84"/>
                  </a:lnTo>
                  <a:lnTo>
                    <a:pt x="288" y="78"/>
                  </a:lnTo>
                  <a:lnTo>
                    <a:pt x="270" y="42"/>
                  </a:lnTo>
                  <a:lnTo>
                    <a:pt x="216" y="0"/>
                  </a:lnTo>
                  <a:lnTo>
                    <a:pt x="138" y="12"/>
                  </a:lnTo>
                  <a:lnTo>
                    <a:pt x="36" y="30"/>
                  </a:lnTo>
                  <a:lnTo>
                    <a:pt x="30" y="60"/>
                  </a:lnTo>
                  <a:lnTo>
                    <a:pt x="18" y="72"/>
                  </a:lnTo>
                  <a:lnTo>
                    <a:pt x="6" y="78"/>
                  </a:lnTo>
                  <a:lnTo>
                    <a:pt x="0" y="84"/>
                  </a:lnTo>
                  <a:lnTo>
                    <a:pt x="0" y="96"/>
                  </a:lnTo>
                  <a:lnTo>
                    <a:pt x="12" y="120"/>
                  </a:lnTo>
                  <a:lnTo>
                    <a:pt x="12" y="126"/>
                  </a:lnTo>
                  <a:lnTo>
                    <a:pt x="18" y="132"/>
                  </a:lnTo>
                  <a:lnTo>
                    <a:pt x="18" y="156"/>
                  </a:lnTo>
                  <a:lnTo>
                    <a:pt x="6" y="228"/>
                  </a:lnTo>
                  <a:lnTo>
                    <a:pt x="6" y="246"/>
                  </a:lnTo>
                  <a:lnTo>
                    <a:pt x="24" y="264"/>
                  </a:lnTo>
                  <a:lnTo>
                    <a:pt x="24" y="270"/>
                  </a:lnTo>
                  <a:lnTo>
                    <a:pt x="30" y="276"/>
                  </a:lnTo>
                  <a:lnTo>
                    <a:pt x="36" y="288"/>
                  </a:lnTo>
                  <a:lnTo>
                    <a:pt x="48" y="294"/>
                  </a:lnTo>
                  <a:lnTo>
                    <a:pt x="54" y="306"/>
                  </a:lnTo>
                  <a:lnTo>
                    <a:pt x="60" y="312"/>
                  </a:lnTo>
                  <a:lnTo>
                    <a:pt x="84" y="324"/>
                  </a:lnTo>
                  <a:lnTo>
                    <a:pt x="102" y="342"/>
                  </a:lnTo>
                  <a:lnTo>
                    <a:pt x="114" y="348"/>
                  </a:lnTo>
                  <a:lnTo>
                    <a:pt x="120" y="366"/>
                  </a:lnTo>
                  <a:lnTo>
                    <a:pt x="126" y="366"/>
                  </a:lnTo>
                  <a:lnTo>
                    <a:pt x="132" y="372"/>
                  </a:lnTo>
                  <a:lnTo>
                    <a:pt x="168" y="390"/>
                  </a:lnTo>
                  <a:lnTo>
                    <a:pt x="198" y="390"/>
                  </a:lnTo>
                  <a:lnTo>
                    <a:pt x="210" y="396"/>
                  </a:lnTo>
                  <a:lnTo>
                    <a:pt x="216" y="402"/>
                  </a:lnTo>
                  <a:lnTo>
                    <a:pt x="228" y="408"/>
                  </a:lnTo>
                  <a:lnTo>
                    <a:pt x="234" y="414"/>
                  </a:lnTo>
                  <a:lnTo>
                    <a:pt x="240" y="414"/>
                  </a:lnTo>
                  <a:lnTo>
                    <a:pt x="246" y="420"/>
                  </a:lnTo>
                  <a:lnTo>
                    <a:pt x="258" y="426"/>
                  </a:lnTo>
                  <a:lnTo>
                    <a:pt x="276" y="438"/>
                  </a:lnTo>
                  <a:lnTo>
                    <a:pt x="312" y="456"/>
                  </a:lnTo>
                  <a:lnTo>
                    <a:pt x="318" y="462"/>
                  </a:lnTo>
                  <a:lnTo>
                    <a:pt x="330" y="462"/>
                  </a:lnTo>
                  <a:lnTo>
                    <a:pt x="342" y="468"/>
                  </a:lnTo>
                  <a:lnTo>
                    <a:pt x="360" y="474"/>
                  </a:lnTo>
                  <a:lnTo>
                    <a:pt x="372" y="480"/>
                  </a:lnTo>
                  <a:lnTo>
                    <a:pt x="378" y="486"/>
                  </a:lnTo>
                  <a:lnTo>
                    <a:pt x="372" y="492"/>
                  </a:lnTo>
                  <a:lnTo>
                    <a:pt x="372" y="504"/>
                  </a:lnTo>
                  <a:lnTo>
                    <a:pt x="366" y="510"/>
                  </a:lnTo>
                  <a:lnTo>
                    <a:pt x="360" y="522"/>
                  </a:lnTo>
                  <a:lnTo>
                    <a:pt x="366" y="528"/>
                  </a:lnTo>
                  <a:lnTo>
                    <a:pt x="372" y="540"/>
                  </a:lnTo>
                  <a:lnTo>
                    <a:pt x="372" y="546"/>
                  </a:lnTo>
                  <a:lnTo>
                    <a:pt x="366" y="552"/>
                  </a:lnTo>
                  <a:lnTo>
                    <a:pt x="348" y="552"/>
                  </a:lnTo>
                  <a:lnTo>
                    <a:pt x="348" y="588"/>
                  </a:lnTo>
                  <a:lnTo>
                    <a:pt x="342" y="594"/>
                  </a:lnTo>
                  <a:lnTo>
                    <a:pt x="336" y="606"/>
                  </a:lnTo>
                  <a:lnTo>
                    <a:pt x="330" y="612"/>
                  </a:lnTo>
                  <a:lnTo>
                    <a:pt x="324" y="624"/>
                  </a:lnTo>
                  <a:lnTo>
                    <a:pt x="324" y="636"/>
                  </a:lnTo>
                  <a:lnTo>
                    <a:pt x="330" y="642"/>
                  </a:lnTo>
                  <a:lnTo>
                    <a:pt x="354" y="642"/>
                  </a:lnTo>
                  <a:lnTo>
                    <a:pt x="366" y="636"/>
                  </a:lnTo>
                  <a:lnTo>
                    <a:pt x="372" y="636"/>
                  </a:lnTo>
                  <a:lnTo>
                    <a:pt x="384" y="642"/>
                  </a:lnTo>
                  <a:lnTo>
                    <a:pt x="390" y="648"/>
                  </a:lnTo>
                  <a:lnTo>
                    <a:pt x="402" y="654"/>
                  </a:lnTo>
                  <a:lnTo>
                    <a:pt x="420" y="660"/>
                  </a:lnTo>
                  <a:lnTo>
                    <a:pt x="480" y="66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82" name="Papua New Guinea" descr="© INSCALE GmbH, 05.05.2010&#10;http://www.presentationload.com/">
              <a:extLst>
                <a:ext uri="{FF2B5EF4-FFF2-40B4-BE49-F238E27FC236}">
                  <a16:creationId xmlns:a16="http://schemas.microsoft.com/office/drawing/2014/main" id="{5730229C-F822-C748-8CD8-1C0580AA8DA0}"/>
                </a:ext>
              </a:extLst>
            </p:cNvPr>
            <p:cNvSpPr>
              <a:spLocks noEditPoints="1"/>
            </p:cNvSpPr>
            <p:nvPr/>
          </p:nvSpPr>
          <p:spPr bwMode="gray">
            <a:xfrm>
              <a:off x="9182671" y="4239692"/>
              <a:ext cx="444421" cy="297346"/>
            </a:xfrm>
            <a:custGeom>
              <a:avLst/>
              <a:gdLst>
                <a:gd name="T0" fmla="*/ 2147483647 w 1086"/>
                <a:gd name="T1" fmla="*/ 2147483647 h 726"/>
                <a:gd name="T2" fmla="*/ 2147483647 w 1086"/>
                <a:gd name="T3" fmla="*/ 2147483647 h 726"/>
                <a:gd name="T4" fmla="*/ 2147483647 w 1086"/>
                <a:gd name="T5" fmla="*/ 2147483647 h 726"/>
                <a:gd name="T6" fmla="*/ 2147483647 w 1086"/>
                <a:gd name="T7" fmla="*/ 2147483647 h 726"/>
                <a:gd name="T8" fmla="*/ 2147483647 w 1086"/>
                <a:gd name="T9" fmla="*/ 2147483647 h 726"/>
                <a:gd name="T10" fmla="*/ 2147483647 w 1086"/>
                <a:gd name="T11" fmla="*/ 2147483647 h 726"/>
                <a:gd name="T12" fmla="*/ 2147483647 w 1086"/>
                <a:gd name="T13" fmla="*/ 2147483647 h 726"/>
                <a:gd name="T14" fmla="*/ 2147483647 w 1086"/>
                <a:gd name="T15" fmla="*/ 2147483647 h 726"/>
                <a:gd name="T16" fmla="*/ 2147483647 w 1086"/>
                <a:gd name="T17" fmla="*/ 2147483647 h 726"/>
                <a:gd name="T18" fmla="*/ 2147483647 w 1086"/>
                <a:gd name="T19" fmla="*/ 2147483647 h 726"/>
                <a:gd name="T20" fmla="*/ 2147483647 w 1086"/>
                <a:gd name="T21" fmla="*/ 2147483647 h 726"/>
                <a:gd name="T22" fmla="*/ 2147483647 w 1086"/>
                <a:gd name="T23" fmla="*/ 2147483647 h 726"/>
                <a:gd name="T24" fmla="*/ 2147483647 w 1086"/>
                <a:gd name="T25" fmla="*/ 2147483647 h 726"/>
                <a:gd name="T26" fmla="*/ 2147483647 w 1086"/>
                <a:gd name="T27" fmla="*/ 2147483647 h 726"/>
                <a:gd name="T28" fmla="*/ 2147483647 w 1086"/>
                <a:gd name="T29" fmla="*/ 2147483647 h 726"/>
                <a:gd name="T30" fmla="*/ 2147483647 w 1086"/>
                <a:gd name="T31" fmla="*/ 2147483647 h 726"/>
                <a:gd name="T32" fmla="*/ 2147483647 w 1086"/>
                <a:gd name="T33" fmla="*/ 2147483647 h 726"/>
                <a:gd name="T34" fmla="*/ 2147483647 w 1086"/>
                <a:gd name="T35" fmla="*/ 2147483647 h 726"/>
                <a:gd name="T36" fmla="*/ 2147483647 w 1086"/>
                <a:gd name="T37" fmla="*/ 2147483647 h 726"/>
                <a:gd name="T38" fmla="*/ 2147483647 w 1086"/>
                <a:gd name="T39" fmla="*/ 2147483647 h 726"/>
                <a:gd name="T40" fmla="*/ 2147483647 w 1086"/>
                <a:gd name="T41" fmla="*/ 2147483647 h 726"/>
                <a:gd name="T42" fmla="*/ 2147483647 w 1086"/>
                <a:gd name="T43" fmla="*/ 2147483647 h 726"/>
                <a:gd name="T44" fmla="*/ 2147483647 w 1086"/>
                <a:gd name="T45" fmla="*/ 2147483647 h 726"/>
                <a:gd name="T46" fmla="*/ 2147483647 w 1086"/>
                <a:gd name="T47" fmla="*/ 2147483647 h 726"/>
                <a:gd name="T48" fmla="*/ 2147483647 w 1086"/>
                <a:gd name="T49" fmla="*/ 2147483647 h 726"/>
                <a:gd name="T50" fmla="*/ 2147483647 w 1086"/>
                <a:gd name="T51" fmla="*/ 2147483647 h 726"/>
                <a:gd name="T52" fmla="*/ 2147483647 w 1086"/>
                <a:gd name="T53" fmla="*/ 2147483647 h 726"/>
                <a:gd name="T54" fmla="*/ 2147483647 w 1086"/>
                <a:gd name="T55" fmla="*/ 2147483647 h 726"/>
                <a:gd name="T56" fmla="*/ 2147483647 w 1086"/>
                <a:gd name="T57" fmla="*/ 2147483647 h 726"/>
                <a:gd name="T58" fmla="*/ 2147483647 w 1086"/>
                <a:gd name="T59" fmla="*/ 2147483647 h 726"/>
                <a:gd name="T60" fmla="*/ 2147483647 w 1086"/>
                <a:gd name="T61" fmla="*/ 2147483647 h 726"/>
                <a:gd name="T62" fmla="*/ 2147483647 w 1086"/>
                <a:gd name="T63" fmla="*/ 2147483647 h 726"/>
                <a:gd name="T64" fmla="*/ 2147483647 w 1086"/>
                <a:gd name="T65" fmla="*/ 2147483647 h 726"/>
                <a:gd name="T66" fmla="*/ 2147483647 w 1086"/>
                <a:gd name="T67" fmla="*/ 2147483647 h 726"/>
                <a:gd name="T68" fmla="*/ 2147483647 w 1086"/>
                <a:gd name="T69" fmla="*/ 2147483647 h 726"/>
                <a:gd name="T70" fmla="*/ 2147483647 w 1086"/>
                <a:gd name="T71" fmla="*/ 2147483647 h 726"/>
                <a:gd name="T72" fmla="*/ 2147483647 w 1086"/>
                <a:gd name="T73" fmla="*/ 2147483647 h 726"/>
                <a:gd name="T74" fmla="*/ 2147483647 w 1086"/>
                <a:gd name="T75" fmla="*/ 2147483647 h 726"/>
                <a:gd name="T76" fmla="*/ 2147483647 w 1086"/>
                <a:gd name="T77" fmla="*/ 2147483647 h 726"/>
                <a:gd name="T78" fmla="*/ 2147483647 w 1086"/>
                <a:gd name="T79" fmla="*/ 2147483647 h 726"/>
                <a:gd name="T80" fmla="*/ 2147483647 w 1086"/>
                <a:gd name="T81" fmla="*/ 2147483647 h 726"/>
                <a:gd name="T82" fmla="*/ 2147483647 w 1086"/>
                <a:gd name="T83" fmla="*/ 2147483647 h 726"/>
                <a:gd name="T84" fmla="*/ 2147483647 w 1086"/>
                <a:gd name="T85" fmla="*/ 2147483647 h 726"/>
                <a:gd name="T86" fmla="*/ 2147483647 w 1086"/>
                <a:gd name="T87" fmla="*/ 2147483647 h 726"/>
                <a:gd name="T88" fmla="*/ 2147483647 w 1086"/>
                <a:gd name="T89" fmla="*/ 2147483647 h 726"/>
                <a:gd name="T90" fmla="*/ 2147483647 w 1086"/>
                <a:gd name="T91" fmla="*/ 2147483647 h 726"/>
                <a:gd name="T92" fmla="*/ 2147483647 w 1086"/>
                <a:gd name="T93" fmla="*/ 2147483647 h 726"/>
                <a:gd name="T94" fmla="*/ 2147483647 w 1086"/>
                <a:gd name="T95" fmla="*/ 2147483647 h 726"/>
                <a:gd name="T96" fmla="*/ 2147483647 w 1086"/>
                <a:gd name="T97" fmla="*/ 2147483647 h 726"/>
                <a:gd name="T98" fmla="*/ 2147483647 w 1086"/>
                <a:gd name="T99" fmla="*/ 2147483647 h 726"/>
                <a:gd name="T100" fmla="*/ 2147483647 w 1086"/>
                <a:gd name="T101" fmla="*/ 2147483647 h 726"/>
                <a:gd name="T102" fmla="*/ 2147483647 w 1086"/>
                <a:gd name="T103" fmla="*/ 2147483647 h 726"/>
                <a:gd name="T104" fmla="*/ 2147483647 w 1086"/>
                <a:gd name="T105" fmla="*/ 2147483647 h 726"/>
                <a:gd name="T106" fmla="*/ 2147483647 w 1086"/>
                <a:gd name="T107" fmla="*/ 2147483647 h 726"/>
                <a:gd name="T108" fmla="*/ 2147483647 w 1086"/>
                <a:gd name="T109" fmla="*/ 2147483647 h 726"/>
                <a:gd name="T110" fmla="*/ 2147483647 w 1086"/>
                <a:gd name="T111" fmla="*/ 2147483647 h 726"/>
                <a:gd name="T112" fmla="*/ 2147483647 w 1086"/>
                <a:gd name="T113" fmla="*/ 2147483647 h 7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86"/>
                <a:gd name="T172" fmla="*/ 0 h 726"/>
                <a:gd name="T173" fmla="*/ 1086 w 1086"/>
                <a:gd name="T174" fmla="*/ 726 h 7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86" h="726">
                  <a:moveTo>
                    <a:pt x="486" y="0"/>
                  </a:moveTo>
                  <a:lnTo>
                    <a:pt x="462" y="0"/>
                  </a:lnTo>
                  <a:lnTo>
                    <a:pt x="450" y="6"/>
                  </a:lnTo>
                  <a:lnTo>
                    <a:pt x="444" y="12"/>
                  </a:lnTo>
                  <a:lnTo>
                    <a:pt x="432" y="18"/>
                  </a:lnTo>
                  <a:lnTo>
                    <a:pt x="462" y="36"/>
                  </a:lnTo>
                  <a:lnTo>
                    <a:pt x="474" y="36"/>
                  </a:lnTo>
                  <a:lnTo>
                    <a:pt x="486" y="30"/>
                  </a:lnTo>
                  <a:lnTo>
                    <a:pt x="498" y="18"/>
                  </a:lnTo>
                  <a:lnTo>
                    <a:pt x="492" y="6"/>
                  </a:lnTo>
                  <a:lnTo>
                    <a:pt x="486" y="0"/>
                  </a:lnTo>
                  <a:close/>
                  <a:moveTo>
                    <a:pt x="756" y="216"/>
                  </a:moveTo>
                  <a:lnTo>
                    <a:pt x="750" y="222"/>
                  </a:lnTo>
                  <a:lnTo>
                    <a:pt x="750" y="228"/>
                  </a:lnTo>
                  <a:lnTo>
                    <a:pt x="756" y="234"/>
                  </a:lnTo>
                  <a:lnTo>
                    <a:pt x="768" y="240"/>
                  </a:lnTo>
                  <a:lnTo>
                    <a:pt x="774" y="246"/>
                  </a:lnTo>
                  <a:lnTo>
                    <a:pt x="774" y="264"/>
                  </a:lnTo>
                  <a:lnTo>
                    <a:pt x="702" y="300"/>
                  </a:lnTo>
                  <a:lnTo>
                    <a:pt x="666" y="300"/>
                  </a:lnTo>
                  <a:lnTo>
                    <a:pt x="630" y="312"/>
                  </a:lnTo>
                  <a:lnTo>
                    <a:pt x="594" y="330"/>
                  </a:lnTo>
                  <a:lnTo>
                    <a:pt x="588" y="336"/>
                  </a:lnTo>
                  <a:lnTo>
                    <a:pt x="570" y="336"/>
                  </a:lnTo>
                  <a:lnTo>
                    <a:pt x="564" y="342"/>
                  </a:lnTo>
                  <a:lnTo>
                    <a:pt x="588" y="378"/>
                  </a:lnTo>
                  <a:lnTo>
                    <a:pt x="684" y="378"/>
                  </a:lnTo>
                  <a:lnTo>
                    <a:pt x="702" y="366"/>
                  </a:lnTo>
                  <a:lnTo>
                    <a:pt x="738" y="366"/>
                  </a:lnTo>
                  <a:lnTo>
                    <a:pt x="750" y="360"/>
                  </a:lnTo>
                  <a:lnTo>
                    <a:pt x="774" y="336"/>
                  </a:lnTo>
                  <a:lnTo>
                    <a:pt x="774" y="330"/>
                  </a:lnTo>
                  <a:lnTo>
                    <a:pt x="804" y="324"/>
                  </a:lnTo>
                  <a:lnTo>
                    <a:pt x="798" y="300"/>
                  </a:lnTo>
                  <a:lnTo>
                    <a:pt x="822" y="300"/>
                  </a:lnTo>
                  <a:lnTo>
                    <a:pt x="822" y="288"/>
                  </a:lnTo>
                  <a:lnTo>
                    <a:pt x="828" y="258"/>
                  </a:lnTo>
                  <a:lnTo>
                    <a:pt x="828" y="228"/>
                  </a:lnTo>
                  <a:lnTo>
                    <a:pt x="822" y="198"/>
                  </a:lnTo>
                  <a:lnTo>
                    <a:pt x="816" y="192"/>
                  </a:lnTo>
                  <a:lnTo>
                    <a:pt x="804" y="186"/>
                  </a:lnTo>
                  <a:lnTo>
                    <a:pt x="792" y="192"/>
                  </a:lnTo>
                  <a:lnTo>
                    <a:pt x="786" y="198"/>
                  </a:lnTo>
                  <a:lnTo>
                    <a:pt x="762" y="210"/>
                  </a:lnTo>
                  <a:lnTo>
                    <a:pt x="756" y="216"/>
                  </a:lnTo>
                  <a:close/>
                  <a:moveTo>
                    <a:pt x="834" y="132"/>
                  </a:moveTo>
                  <a:lnTo>
                    <a:pt x="822" y="132"/>
                  </a:lnTo>
                  <a:lnTo>
                    <a:pt x="816" y="120"/>
                  </a:lnTo>
                  <a:lnTo>
                    <a:pt x="804" y="108"/>
                  </a:lnTo>
                  <a:lnTo>
                    <a:pt x="792" y="102"/>
                  </a:lnTo>
                  <a:lnTo>
                    <a:pt x="786" y="90"/>
                  </a:lnTo>
                  <a:lnTo>
                    <a:pt x="774" y="78"/>
                  </a:lnTo>
                  <a:lnTo>
                    <a:pt x="768" y="78"/>
                  </a:lnTo>
                  <a:lnTo>
                    <a:pt x="762" y="72"/>
                  </a:lnTo>
                  <a:lnTo>
                    <a:pt x="756" y="72"/>
                  </a:lnTo>
                  <a:lnTo>
                    <a:pt x="732" y="36"/>
                  </a:lnTo>
                  <a:lnTo>
                    <a:pt x="720" y="84"/>
                  </a:lnTo>
                  <a:lnTo>
                    <a:pt x="762" y="96"/>
                  </a:lnTo>
                  <a:lnTo>
                    <a:pt x="816" y="150"/>
                  </a:lnTo>
                  <a:lnTo>
                    <a:pt x="828" y="150"/>
                  </a:lnTo>
                  <a:lnTo>
                    <a:pt x="834" y="156"/>
                  </a:lnTo>
                  <a:lnTo>
                    <a:pt x="846" y="162"/>
                  </a:lnTo>
                  <a:lnTo>
                    <a:pt x="852" y="174"/>
                  </a:lnTo>
                  <a:lnTo>
                    <a:pt x="852" y="180"/>
                  </a:lnTo>
                  <a:lnTo>
                    <a:pt x="858" y="192"/>
                  </a:lnTo>
                  <a:lnTo>
                    <a:pt x="852" y="204"/>
                  </a:lnTo>
                  <a:lnTo>
                    <a:pt x="852" y="240"/>
                  </a:lnTo>
                  <a:lnTo>
                    <a:pt x="858" y="252"/>
                  </a:lnTo>
                  <a:lnTo>
                    <a:pt x="864" y="258"/>
                  </a:lnTo>
                  <a:lnTo>
                    <a:pt x="882" y="258"/>
                  </a:lnTo>
                  <a:lnTo>
                    <a:pt x="894" y="246"/>
                  </a:lnTo>
                  <a:lnTo>
                    <a:pt x="900" y="234"/>
                  </a:lnTo>
                  <a:lnTo>
                    <a:pt x="900" y="222"/>
                  </a:lnTo>
                  <a:lnTo>
                    <a:pt x="888" y="186"/>
                  </a:lnTo>
                  <a:lnTo>
                    <a:pt x="876" y="174"/>
                  </a:lnTo>
                  <a:lnTo>
                    <a:pt x="864" y="156"/>
                  </a:lnTo>
                  <a:lnTo>
                    <a:pt x="852" y="150"/>
                  </a:lnTo>
                  <a:lnTo>
                    <a:pt x="846" y="138"/>
                  </a:lnTo>
                  <a:lnTo>
                    <a:pt x="834" y="132"/>
                  </a:lnTo>
                  <a:close/>
                  <a:moveTo>
                    <a:pt x="1086" y="360"/>
                  </a:moveTo>
                  <a:lnTo>
                    <a:pt x="1020" y="294"/>
                  </a:lnTo>
                  <a:lnTo>
                    <a:pt x="1020" y="288"/>
                  </a:lnTo>
                  <a:lnTo>
                    <a:pt x="1002" y="270"/>
                  </a:lnTo>
                  <a:lnTo>
                    <a:pt x="984" y="270"/>
                  </a:lnTo>
                  <a:lnTo>
                    <a:pt x="978" y="276"/>
                  </a:lnTo>
                  <a:lnTo>
                    <a:pt x="978" y="300"/>
                  </a:lnTo>
                  <a:lnTo>
                    <a:pt x="996" y="330"/>
                  </a:lnTo>
                  <a:lnTo>
                    <a:pt x="1020" y="378"/>
                  </a:lnTo>
                  <a:lnTo>
                    <a:pt x="1086" y="438"/>
                  </a:lnTo>
                  <a:lnTo>
                    <a:pt x="1086" y="360"/>
                  </a:lnTo>
                  <a:close/>
                  <a:moveTo>
                    <a:pt x="672" y="672"/>
                  </a:moveTo>
                  <a:lnTo>
                    <a:pt x="630" y="642"/>
                  </a:lnTo>
                  <a:lnTo>
                    <a:pt x="648" y="630"/>
                  </a:lnTo>
                  <a:lnTo>
                    <a:pt x="636" y="630"/>
                  </a:lnTo>
                  <a:lnTo>
                    <a:pt x="624" y="624"/>
                  </a:lnTo>
                  <a:lnTo>
                    <a:pt x="612" y="624"/>
                  </a:lnTo>
                  <a:lnTo>
                    <a:pt x="600" y="618"/>
                  </a:lnTo>
                  <a:lnTo>
                    <a:pt x="594" y="606"/>
                  </a:lnTo>
                  <a:lnTo>
                    <a:pt x="594" y="594"/>
                  </a:lnTo>
                  <a:lnTo>
                    <a:pt x="600" y="582"/>
                  </a:lnTo>
                  <a:lnTo>
                    <a:pt x="600" y="564"/>
                  </a:lnTo>
                  <a:lnTo>
                    <a:pt x="588" y="570"/>
                  </a:lnTo>
                  <a:lnTo>
                    <a:pt x="582" y="570"/>
                  </a:lnTo>
                  <a:lnTo>
                    <a:pt x="570" y="576"/>
                  </a:lnTo>
                  <a:lnTo>
                    <a:pt x="564" y="576"/>
                  </a:lnTo>
                  <a:lnTo>
                    <a:pt x="552" y="582"/>
                  </a:lnTo>
                  <a:lnTo>
                    <a:pt x="552" y="552"/>
                  </a:lnTo>
                  <a:lnTo>
                    <a:pt x="528" y="540"/>
                  </a:lnTo>
                  <a:lnTo>
                    <a:pt x="528" y="492"/>
                  </a:lnTo>
                  <a:lnTo>
                    <a:pt x="474" y="456"/>
                  </a:lnTo>
                  <a:lnTo>
                    <a:pt x="450" y="402"/>
                  </a:lnTo>
                  <a:lnTo>
                    <a:pt x="474" y="390"/>
                  </a:lnTo>
                  <a:lnTo>
                    <a:pt x="480" y="384"/>
                  </a:lnTo>
                  <a:lnTo>
                    <a:pt x="492" y="378"/>
                  </a:lnTo>
                  <a:lnTo>
                    <a:pt x="504" y="366"/>
                  </a:lnTo>
                  <a:lnTo>
                    <a:pt x="504" y="360"/>
                  </a:lnTo>
                  <a:lnTo>
                    <a:pt x="492" y="336"/>
                  </a:lnTo>
                  <a:lnTo>
                    <a:pt x="468" y="324"/>
                  </a:lnTo>
                  <a:lnTo>
                    <a:pt x="462" y="318"/>
                  </a:lnTo>
                  <a:lnTo>
                    <a:pt x="456" y="318"/>
                  </a:lnTo>
                  <a:lnTo>
                    <a:pt x="450" y="312"/>
                  </a:lnTo>
                  <a:lnTo>
                    <a:pt x="438" y="312"/>
                  </a:lnTo>
                  <a:lnTo>
                    <a:pt x="402" y="300"/>
                  </a:lnTo>
                  <a:lnTo>
                    <a:pt x="390" y="300"/>
                  </a:lnTo>
                  <a:lnTo>
                    <a:pt x="378" y="294"/>
                  </a:lnTo>
                  <a:lnTo>
                    <a:pt x="372" y="294"/>
                  </a:lnTo>
                  <a:lnTo>
                    <a:pt x="372" y="234"/>
                  </a:lnTo>
                  <a:lnTo>
                    <a:pt x="366" y="222"/>
                  </a:lnTo>
                  <a:lnTo>
                    <a:pt x="354" y="210"/>
                  </a:lnTo>
                  <a:lnTo>
                    <a:pt x="342" y="210"/>
                  </a:lnTo>
                  <a:lnTo>
                    <a:pt x="288" y="156"/>
                  </a:lnTo>
                  <a:lnTo>
                    <a:pt x="252" y="162"/>
                  </a:lnTo>
                  <a:lnTo>
                    <a:pt x="216" y="126"/>
                  </a:lnTo>
                  <a:lnTo>
                    <a:pt x="186" y="120"/>
                  </a:lnTo>
                  <a:lnTo>
                    <a:pt x="66" y="60"/>
                  </a:lnTo>
                  <a:lnTo>
                    <a:pt x="42" y="72"/>
                  </a:lnTo>
                  <a:lnTo>
                    <a:pt x="0" y="42"/>
                  </a:lnTo>
                  <a:lnTo>
                    <a:pt x="42" y="72"/>
                  </a:lnTo>
                  <a:lnTo>
                    <a:pt x="36" y="102"/>
                  </a:lnTo>
                  <a:lnTo>
                    <a:pt x="36" y="240"/>
                  </a:lnTo>
                  <a:lnTo>
                    <a:pt x="30" y="258"/>
                  </a:lnTo>
                  <a:lnTo>
                    <a:pt x="30" y="372"/>
                  </a:lnTo>
                  <a:lnTo>
                    <a:pt x="24" y="378"/>
                  </a:lnTo>
                  <a:lnTo>
                    <a:pt x="12" y="384"/>
                  </a:lnTo>
                  <a:lnTo>
                    <a:pt x="0" y="396"/>
                  </a:lnTo>
                  <a:lnTo>
                    <a:pt x="0" y="402"/>
                  </a:lnTo>
                  <a:lnTo>
                    <a:pt x="6" y="408"/>
                  </a:lnTo>
                  <a:lnTo>
                    <a:pt x="18" y="414"/>
                  </a:lnTo>
                  <a:lnTo>
                    <a:pt x="30" y="414"/>
                  </a:lnTo>
                  <a:lnTo>
                    <a:pt x="30" y="444"/>
                  </a:lnTo>
                  <a:lnTo>
                    <a:pt x="24" y="456"/>
                  </a:lnTo>
                  <a:lnTo>
                    <a:pt x="24" y="480"/>
                  </a:lnTo>
                  <a:lnTo>
                    <a:pt x="18" y="492"/>
                  </a:lnTo>
                  <a:lnTo>
                    <a:pt x="18" y="504"/>
                  </a:lnTo>
                  <a:lnTo>
                    <a:pt x="12" y="510"/>
                  </a:lnTo>
                  <a:lnTo>
                    <a:pt x="12" y="516"/>
                  </a:lnTo>
                  <a:lnTo>
                    <a:pt x="18" y="540"/>
                  </a:lnTo>
                  <a:lnTo>
                    <a:pt x="18" y="588"/>
                  </a:lnTo>
                  <a:lnTo>
                    <a:pt x="30" y="594"/>
                  </a:lnTo>
                  <a:lnTo>
                    <a:pt x="48" y="594"/>
                  </a:lnTo>
                  <a:lnTo>
                    <a:pt x="60" y="588"/>
                  </a:lnTo>
                  <a:lnTo>
                    <a:pt x="90" y="588"/>
                  </a:lnTo>
                  <a:lnTo>
                    <a:pt x="96" y="582"/>
                  </a:lnTo>
                  <a:lnTo>
                    <a:pt x="102" y="582"/>
                  </a:lnTo>
                  <a:lnTo>
                    <a:pt x="126" y="600"/>
                  </a:lnTo>
                  <a:lnTo>
                    <a:pt x="132" y="600"/>
                  </a:lnTo>
                  <a:lnTo>
                    <a:pt x="138" y="594"/>
                  </a:lnTo>
                  <a:lnTo>
                    <a:pt x="156" y="588"/>
                  </a:lnTo>
                  <a:lnTo>
                    <a:pt x="168" y="582"/>
                  </a:lnTo>
                  <a:lnTo>
                    <a:pt x="180" y="570"/>
                  </a:lnTo>
                  <a:lnTo>
                    <a:pt x="180" y="564"/>
                  </a:lnTo>
                  <a:lnTo>
                    <a:pt x="168" y="552"/>
                  </a:lnTo>
                  <a:lnTo>
                    <a:pt x="150" y="540"/>
                  </a:lnTo>
                  <a:lnTo>
                    <a:pt x="138" y="534"/>
                  </a:lnTo>
                  <a:lnTo>
                    <a:pt x="120" y="522"/>
                  </a:lnTo>
                  <a:lnTo>
                    <a:pt x="108" y="516"/>
                  </a:lnTo>
                  <a:lnTo>
                    <a:pt x="102" y="510"/>
                  </a:lnTo>
                  <a:lnTo>
                    <a:pt x="96" y="510"/>
                  </a:lnTo>
                  <a:lnTo>
                    <a:pt x="108" y="510"/>
                  </a:lnTo>
                  <a:lnTo>
                    <a:pt x="138" y="516"/>
                  </a:lnTo>
                  <a:lnTo>
                    <a:pt x="204" y="516"/>
                  </a:lnTo>
                  <a:lnTo>
                    <a:pt x="204" y="510"/>
                  </a:lnTo>
                  <a:lnTo>
                    <a:pt x="198" y="504"/>
                  </a:lnTo>
                  <a:lnTo>
                    <a:pt x="198" y="498"/>
                  </a:lnTo>
                  <a:lnTo>
                    <a:pt x="186" y="486"/>
                  </a:lnTo>
                  <a:lnTo>
                    <a:pt x="192" y="492"/>
                  </a:lnTo>
                  <a:lnTo>
                    <a:pt x="204" y="492"/>
                  </a:lnTo>
                  <a:lnTo>
                    <a:pt x="210" y="498"/>
                  </a:lnTo>
                  <a:lnTo>
                    <a:pt x="216" y="498"/>
                  </a:lnTo>
                  <a:lnTo>
                    <a:pt x="222" y="492"/>
                  </a:lnTo>
                  <a:lnTo>
                    <a:pt x="222" y="486"/>
                  </a:lnTo>
                  <a:lnTo>
                    <a:pt x="216" y="480"/>
                  </a:lnTo>
                  <a:lnTo>
                    <a:pt x="216" y="468"/>
                  </a:lnTo>
                  <a:lnTo>
                    <a:pt x="210" y="462"/>
                  </a:lnTo>
                  <a:lnTo>
                    <a:pt x="222" y="468"/>
                  </a:lnTo>
                  <a:lnTo>
                    <a:pt x="228" y="474"/>
                  </a:lnTo>
                  <a:lnTo>
                    <a:pt x="246" y="474"/>
                  </a:lnTo>
                  <a:lnTo>
                    <a:pt x="252" y="468"/>
                  </a:lnTo>
                  <a:lnTo>
                    <a:pt x="264" y="462"/>
                  </a:lnTo>
                  <a:lnTo>
                    <a:pt x="270" y="456"/>
                  </a:lnTo>
                  <a:lnTo>
                    <a:pt x="288" y="474"/>
                  </a:lnTo>
                  <a:lnTo>
                    <a:pt x="300" y="480"/>
                  </a:lnTo>
                  <a:lnTo>
                    <a:pt x="306" y="486"/>
                  </a:lnTo>
                  <a:lnTo>
                    <a:pt x="312" y="486"/>
                  </a:lnTo>
                  <a:lnTo>
                    <a:pt x="330" y="492"/>
                  </a:lnTo>
                  <a:lnTo>
                    <a:pt x="342" y="492"/>
                  </a:lnTo>
                  <a:lnTo>
                    <a:pt x="378" y="504"/>
                  </a:lnTo>
                  <a:lnTo>
                    <a:pt x="390" y="510"/>
                  </a:lnTo>
                  <a:lnTo>
                    <a:pt x="402" y="534"/>
                  </a:lnTo>
                  <a:lnTo>
                    <a:pt x="402" y="558"/>
                  </a:lnTo>
                  <a:lnTo>
                    <a:pt x="408" y="570"/>
                  </a:lnTo>
                  <a:lnTo>
                    <a:pt x="420" y="582"/>
                  </a:lnTo>
                  <a:lnTo>
                    <a:pt x="438" y="582"/>
                  </a:lnTo>
                  <a:lnTo>
                    <a:pt x="450" y="594"/>
                  </a:lnTo>
                  <a:lnTo>
                    <a:pt x="450" y="606"/>
                  </a:lnTo>
                  <a:lnTo>
                    <a:pt x="456" y="618"/>
                  </a:lnTo>
                  <a:lnTo>
                    <a:pt x="468" y="654"/>
                  </a:lnTo>
                  <a:lnTo>
                    <a:pt x="486" y="672"/>
                  </a:lnTo>
                  <a:lnTo>
                    <a:pt x="516" y="678"/>
                  </a:lnTo>
                  <a:lnTo>
                    <a:pt x="558" y="684"/>
                  </a:lnTo>
                  <a:lnTo>
                    <a:pt x="618" y="684"/>
                  </a:lnTo>
                  <a:lnTo>
                    <a:pt x="630" y="690"/>
                  </a:lnTo>
                  <a:lnTo>
                    <a:pt x="654" y="714"/>
                  </a:lnTo>
                  <a:lnTo>
                    <a:pt x="678" y="726"/>
                  </a:lnTo>
                  <a:lnTo>
                    <a:pt x="684" y="726"/>
                  </a:lnTo>
                  <a:lnTo>
                    <a:pt x="684" y="720"/>
                  </a:lnTo>
                  <a:lnTo>
                    <a:pt x="678" y="708"/>
                  </a:lnTo>
                  <a:lnTo>
                    <a:pt x="678" y="702"/>
                  </a:lnTo>
                  <a:lnTo>
                    <a:pt x="672" y="690"/>
                  </a:lnTo>
                  <a:lnTo>
                    <a:pt x="666" y="684"/>
                  </a:lnTo>
                  <a:lnTo>
                    <a:pt x="672" y="67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83" name="Panama" descr="© INSCALE GmbH, 05.05.2010&#10;http://www.presentationload.com/">
              <a:extLst>
                <a:ext uri="{FF2B5EF4-FFF2-40B4-BE49-F238E27FC236}">
                  <a16:creationId xmlns:a16="http://schemas.microsoft.com/office/drawing/2014/main" id="{8D3436E2-00A3-EF45-A57D-8A5092EF1B4F}"/>
                </a:ext>
              </a:extLst>
            </p:cNvPr>
            <p:cNvSpPr>
              <a:spLocks/>
            </p:cNvSpPr>
            <p:nvPr/>
          </p:nvSpPr>
          <p:spPr bwMode="gray">
            <a:xfrm>
              <a:off x="2690614" y="3862412"/>
              <a:ext cx="166258" cy="79931"/>
            </a:xfrm>
            <a:custGeom>
              <a:avLst/>
              <a:gdLst>
                <a:gd name="T0" fmla="*/ 2147483647 w 408"/>
                <a:gd name="T1" fmla="*/ 2147483647 h 198"/>
                <a:gd name="T2" fmla="*/ 2147483647 w 408"/>
                <a:gd name="T3" fmla="*/ 2147483647 h 198"/>
                <a:gd name="T4" fmla="*/ 2147483647 w 408"/>
                <a:gd name="T5" fmla="*/ 2147483647 h 198"/>
                <a:gd name="T6" fmla="*/ 2147483647 w 408"/>
                <a:gd name="T7" fmla="*/ 2147483647 h 198"/>
                <a:gd name="T8" fmla="*/ 2147483647 w 408"/>
                <a:gd name="T9" fmla="*/ 2147483647 h 198"/>
                <a:gd name="T10" fmla="*/ 2147483647 w 408"/>
                <a:gd name="T11" fmla="*/ 2147483647 h 198"/>
                <a:gd name="T12" fmla="*/ 2147483647 w 408"/>
                <a:gd name="T13" fmla="*/ 2147483647 h 198"/>
                <a:gd name="T14" fmla="*/ 2147483647 w 408"/>
                <a:gd name="T15" fmla="*/ 2147483647 h 198"/>
                <a:gd name="T16" fmla="*/ 2147483647 w 408"/>
                <a:gd name="T17" fmla="*/ 2147483647 h 198"/>
                <a:gd name="T18" fmla="*/ 2147483647 w 408"/>
                <a:gd name="T19" fmla="*/ 2147483647 h 198"/>
                <a:gd name="T20" fmla="*/ 2147483647 w 408"/>
                <a:gd name="T21" fmla="*/ 2147483647 h 198"/>
                <a:gd name="T22" fmla="*/ 2147483647 w 408"/>
                <a:gd name="T23" fmla="*/ 2147483647 h 198"/>
                <a:gd name="T24" fmla="*/ 2147483647 w 408"/>
                <a:gd name="T25" fmla="*/ 2147483647 h 198"/>
                <a:gd name="T26" fmla="*/ 2147483647 w 408"/>
                <a:gd name="T27" fmla="*/ 2147483647 h 198"/>
                <a:gd name="T28" fmla="*/ 2147483647 w 408"/>
                <a:gd name="T29" fmla="*/ 2147483647 h 198"/>
                <a:gd name="T30" fmla="*/ 2147483647 w 408"/>
                <a:gd name="T31" fmla="*/ 2147483647 h 198"/>
                <a:gd name="T32" fmla="*/ 2147483647 w 408"/>
                <a:gd name="T33" fmla="*/ 0 h 198"/>
                <a:gd name="T34" fmla="*/ 2147483647 w 408"/>
                <a:gd name="T35" fmla="*/ 2147483647 h 198"/>
                <a:gd name="T36" fmla="*/ 2147483647 w 408"/>
                <a:gd name="T37" fmla="*/ 2147483647 h 198"/>
                <a:gd name="T38" fmla="*/ 2147483647 w 408"/>
                <a:gd name="T39" fmla="*/ 2147483647 h 198"/>
                <a:gd name="T40" fmla="*/ 2147483647 w 408"/>
                <a:gd name="T41" fmla="*/ 2147483647 h 198"/>
                <a:gd name="T42" fmla="*/ 2147483647 w 408"/>
                <a:gd name="T43" fmla="*/ 2147483647 h 198"/>
                <a:gd name="T44" fmla="*/ 2147483647 w 408"/>
                <a:gd name="T45" fmla="*/ 2147483647 h 198"/>
                <a:gd name="T46" fmla="*/ 2147483647 w 408"/>
                <a:gd name="T47" fmla="*/ 2147483647 h 198"/>
                <a:gd name="T48" fmla="*/ 2147483647 w 408"/>
                <a:gd name="T49" fmla="*/ 2147483647 h 198"/>
                <a:gd name="T50" fmla="*/ 2147483647 w 408"/>
                <a:gd name="T51" fmla="*/ 2147483647 h 198"/>
                <a:gd name="T52" fmla="*/ 2147483647 w 408"/>
                <a:gd name="T53" fmla="*/ 2147483647 h 198"/>
                <a:gd name="T54" fmla="*/ 2147483647 w 408"/>
                <a:gd name="T55" fmla="*/ 2147483647 h 198"/>
                <a:gd name="T56" fmla="*/ 0 w 408"/>
                <a:gd name="T57" fmla="*/ 2147483647 h 198"/>
                <a:gd name="T58" fmla="*/ 2147483647 w 408"/>
                <a:gd name="T59" fmla="*/ 2147483647 h 198"/>
                <a:gd name="T60" fmla="*/ 2147483647 w 408"/>
                <a:gd name="T61" fmla="*/ 2147483647 h 198"/>
                <a:gd name="T62" fmla="*/ 2147483647 w 408"/>
                <a:gd name="T63" fmla="*/ 2147483647 h 198"/>
                <a:gd name="T64" fmla="*/ 0 w 408"/>
                <a:gd name="T65" fmla="*/ 2147483647 h 198"/>
                <a:gd name="T66" fmla="*/ 2147483647 w 408"/>
                <a:gd name="T67" fmla="*/ 2147483647 h 198"/>
                <a:gd name="T68" fmla="*/ 2147483647 w 408"/>
                <a:gd name="T69" fmla="*/ 2147483647 h 198"/>
                <a:gd name="T70" fmla="*/ 2147483647 w 408"/>
                <a:gd name="T71" fmla="*/ 2147483647 h 198"/>
                <a:gd name="T72" fmla="*/ 2147483647 w 408"/>
                <a:gd name="T73" fmla="*/ 2147483647 h 198"/>
                <a:gd name="T74" fmla="*/ 2147483647 w 408"/>
                <a:gd name="T75" fmla="*/ 2147483647 h 198"/>
                <a:gd name="T76" fmla="*/ 2147483647 w 408"/>
                <a:gd name="T77" fmla="*/ 2147483647 h 198"/>
                <a:gd name="T78" fmla="*/ 2147483647 w 408"/>
                <a:gd name="T79" fmla="*/ 2147483647 h 198"/>
                <a:gd name="T80" fmla="*/ 2147483647 w 408"/>
                <a:gd name="T81" fmla="*/ 2147483647 h 198"/>
                <a:gd name="T82" fmla="*/ 2147483647 w 408"/>
                <a:gd name="T83" fmla="*/ 2147483647 h 198"/>
                <a:gd name="T84" fmla="*/ 2147483647 w 408"/>
                <a:gd name="T85" fmla="*/ 2147483647 h 198"/>
                <a:gd name="T86" fmla="*/ 2147483647 w 408"/>
                <a:gd name="T87" fmla="*/ 2147483647 h 198"/>
                <a:gd name="T88" fmla="*/ 2147483647 w 408"/>
                <a:gd name="T89" fmla="*/ 2147483647 h 198"/>
                <a:gd name="T90" fmla="*/ 2147483647 w 408"/>
                <a:gd name="T91" fmla="*/ 2147483647 h 198"/>
                <a:gd name="T92" fmla="*/ 2147483647 w 408"/>
                <a:gd name="T93" fmla="*/ 2147483647 h 198"/>
                <a:gd name="T94" fmla="*/ 2147483647 w 408"/>
                <a:gd name="T95" fmla="*/ 2147483647 h 198"/>
                <a:gd name="T96" fmla="*/ 2147483647 w 408"/>
                <a:gd name="T97" fmla="*/ 2147483647 h 198"/>
                <a:gd name="T98" fmla="*/ 2147483647 w 408"/>
                <a:gd name="T99" fmla="*/ 2147483647 h 198"/>
                <a:gd name="T100" fmla="*/ 2147483647 w 408"/>
                <a:gd name="T101" fmla="*/ 2147483647 h 19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08"/>
                <a:gd name="T154" fmla="*/ 0 h 198"/>
                <a:gd name="T155" fmla="*/ 408 w 408"/>
                <a:gd name="T156" fmla="*/ 198 h 19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08" h="198">
                  <a:moveTo>
                    <a:pt x="306" y="66"/>
                  </a:moveTo>
                  <a:lnTo>
                    <a:pt x="318" y="78"/>
                  </a:lnTo>
                  <a:lnTo>
                    <a:pt x="324" y="90"/>
                  </a:lnTo>
                  <a:lnTo>
                    <a:pt x="330" y="96"/>
                  </a:lnTo>
                  <a:lnTo>
                    <a:pt x="342" y="90"/>
                  </a:lnTo>
                  <a:lnTo>
                    <a:pt x="372" y="120"/>
                  </a:lnTo>
                  <a:lnTo>
                    <a:pt x="342" y="102"/>
                  </a:lnTo>
                  <a:lnTo>
                    <a:pt x="342" y="120"/>
                  </a:lnTo>
                  <a:lnTo>
                    <a:pt x="336" y="132"/>
                  </a:lnTo>
                  <a:lnTo>
                    <a:pt x="336" y="162"/>
                  </a:lnTo>
                  <a:lnTo>
                    <a:pt x="342" y="168"/>
                  </a:lnTo>
                  <a:lnTo>
                    <a:pt x="348" y="180"/>
                  </a:lnTo>
                  <a:lnTo>
                    <a:pt x="354" y="186"/>
                  </a:lnTo>
                  <a:lnTo>
                    <a:pt x="360" y="186"/>
                  </a:lnTo>
                  <a:lnTo>
                    <a:pt x="372" y="156"/>
                  </a:lnTo>
                  <a:lnTo>
                    <a:pt x="378" y="162"/>
                  </a:lnTo>
                  <a:lnTo>
                    <a:pt x="390" y="168"/>
                  </a:lnTo>
                  <a:lnTo>
                    <a:pt x="396" y="162"/>
                  </a:lnTo>
                  <a:lnTo>
                    <a:pt x="408" y="138"/>
                  </a:lnTo>
                  <a:lnTo>
                    <a:pt x="408" y="126"/>
                  </a:lnTo>
                  <a:lnTo>
                    <a:pt x="396" y="120"/>
                  </a:lnTo>
                  <a:lnTo>
                    <a:pt x="390" y="108"/>
                  </a:lnTo>
                  <a:lnTo>
                    <a:pt x="390" y="90"/>
                  </a:lnTo>
                  <a:lnTo>
                    <a:pt x="396" y="84"/>
                  </a:lnTo>
                  <a:lnTo>
                    <a:pt x="372" y="66"/>
                  </a:lnTo>
                  <a:lnTo>
                    <a:pt x="372" y="60"/>
                  </a:lnTo>
                  <a:lnTo>
                    <a:pt x="366" y="54"/>
                  </a:lnTo>
                  <a:lnTo>
                    <a:pt x="366" y="42"/>
                  </a:lnTo>
                  <a:lnTo>
                    <a:pt x="360" y="30"/>
                  </a:lnTo>
                  <a:lnTo>
                    <a:pt x="348" y="24"/>
                  </a:lnTo>
                  <a:lnTo>
                    <a:pt x="330" y="18"/>
                  </a:lnTo>
                  <a:lnTo>
                    <a:pt x="288" y="18"/>
                  </a:lnTo>
                  <a:lnTo>
                    <a:pt x="282" y="0"/>
                  </a:lnTo>
                  <a:lnTo>
                    <a:pt x="246" y="0"/>
                  </a:lnTo>
                  <a:lnTo>
                    <a:pt x="234" y="6"/>
                  </a:lnTo>
                  <a:lnTo>
                    <a:pt x="228" y="12"/>
                  </a:lnTo>
                  <a:lnTo>
                    <a:pt x="222" y="24"/>
                  </a:lnTo>
                  <a:lnTo>
                    <a:pt x="210" y="36"/>
                  </a:lnTo>
                  <a:lnTo>
                    <a:pt x="204" y="36"/>
                  </a:lnTo>
                  <a:lnTo>
                    <a:pt x="198" y="30"/>
                  </a:lnTo>
                  <a:lnTo>
                    <a:pt x="192" y="30"/>
                  </a:lnTo>
                  <a:lnTo>
                    <a:pt x="168" y="42"/>
                  </a:lnTo>
                  <a:lnTo>
                    <a:pt x="144" y="66"/>
                  </a:lnTo>
                  <a:lnTo>
                    <a:pt x="132" y="72"/>
                  </a:lnTo>
                  <a:lnTo>
                    <a:pt x="120" y="72"/>
                  </a:lnTo>
                  <a:lnTo>
                    <a:pt x="114" y="66"/>
                  </a:lnTo>
                  <a:lnTo>
                    <a:pt x="102" y="60"/>
                  </a:lnTo>
                  <a:lnTo>
                    <a:pt x="90" y="42"/>
                  </a:lnTo>
                  <a:lnTo>
                    <a:pt x="78" y="54"/>
                  </a:lnTo>
                  <a:lnTo>
                    <a:pt x="60" y="54"/>
                  </a:lnTo>
                  <a:lnTo>
                    <a:pt x="48" y="42"/>
                  </a:lnTo>
                  <a:lnTo>
                    <a:pt x="48" y="18"/>
                  </a:lnTo>
                  <a:lnTo>
                    <a:pt x="36" y="6"/>
                  </a:lnTo>
                  <a:lnTo>
                    <a:pt x="24" y="6"/>
                  </a:lnTo>
                  <a:lnTo>
                    <a:pt x="18" y="12"/>
                  </a:lnTo>
                  <a:lnTo>
                    <a:pt x="6" y="12"/>
                  </a:lnTo>
                  <a:lnTo>
                    <a:pt x="0" y="18"/>
                  </a:lnTo>
                  <a:lnTo>
                    <a:pt x="0" y="36"/>
                  </a:lnTo>
                  <a:lnTo>
                    <a:pt x="6" y="42"/>
                  </a:lnTo>
                  <a:lnTo>
                    <a:pt x="6" y="48"/>
                  </a:lnTo>
                  <a:lnTo>
                    <a:pt x="24" y="48"/>
                  </a:lnTo>
                  <a:lnTo>
                    <a:pt x="30" y="54"/>
                  </a:lnTo>
                  <a:lnTo>
                    <a:pt x="12" y="72"/>
                  </a:lnTo>
                  <a:lnTo>
                    <a:pt x="6" y="72"/>
                  </a:lnTo>
                  <a:lnTo>
                    <a:pt x="6" y="96"/>
                  </a:lnTo>
                  <a:lnTo>
                    <a:pt x="0" y="102"/>
                  </a:lnTo>
                  <a:lnTo>
                    <a:pt x="6" y="108"/>
                  </a:lnTo>
                  <a:lnTo>
                    <a:pt x="48" y="102"/>
                  </a:lnTo>
                  <a:lnTo>
                    <a:pt x="60" y="120"/>
                  </a:lnTo>
                  <a:lnTo>
                    <a:pt x="90" y="114"/>
                  </a:lnTo>
                  <a:lnTo>
                    <a:pt x="90" y="126"/>
                  </a:lnTo>
                  <a:lnTo>
                    <a:pt x="84" y="132"/>
                  </a:lnTo>
                  <a:lnTo>
                    <a:pt x="84" y="150"/>
                  </a:lnTo>
                  <a:lnTo>
                    <a:pt x="90" y="156"/>
                  </a:lnTo>
                  <a:lnTo>
                    <a:pt x="108" y="156"/>
                  </a:lnTo>
                  <a:lnTo>
                    <a:pt x="114" y="150"/>
                  </a:lnTo>
                  <a:lnTo>
                    <a:pt x="120" y="150"/>
                  </a:lnTo>
                  <a:lnTo>
                    <a:pt x="120" y="132"/>
                  </a:lnTo>
                  <a:lnTo>
                    <a:pt x="138" y="126"/>
                  </a:lnTo>
                  <a:lnTo>
                    <a:pt x="138" y="150"/>
                  </a:lnTo>
                  <a:lnTo>
                    <a:pt x="144" y="168"/>
                  </a:lnTo>
                  <a:lnTo>
                    <a:pt x="144" y="180"/>
                  </a:lnTo>
                  <a:lnTo>
                    <a:pt x="150" y="192"/>
                  </a:lnTo>
                  <a:lnTo>
                    <a:pt x="156" y="198"/>
                  </a:lnTo>
                  <a:lnTo>
                    <a:pt x="162" y="198"/>
                  </a:lnTo>
                  <a:lnTo>
                    <a:pt x="180" y="192"/>
                  </a:lnTo>
                  <a:lnTo>
                    <a:pt x="198" y="174"/>
                  </a:lnTo>
                  <a:lnTo>
                    <a:pt x="204" y="174"/>
                  </a:lnTo>
                  <a:lnTo>
                    <a:pt x="198" y="168"/>
                  </a:lnTo>
                  <a:lnTo>
                    <a:pt x="186" y="162"/>
                  </a:lnTo>
                  <a:lnTo>
                    <a:pt x="180" y="150"/>
                  </a:lnTo>
                  <a:lnTo>
                    <a:pt x="174" y="144"/>
                  </a:lnTo>
                  <a:lnTo>
                    <a:pt x="168" y="132"/>
                  </a:lnTo>
                  <a:lnTo>
                    <a:pt x="162" y="126"/>
                  </a:lnTo>
                  <a:lnTo>
                    <a:pt x="186" y="102"/>
                  </a:lnTo>
                  <a:lnTo>
                    <a:pt x="222" y="84"/>
                  </a:lnTo>
                  <a:lnTo>
                    <a:pt x="228" y="72"/>
                  </a:lnTo>
                  <a:lnTo>
                    <a:pt x="246" y="54"/>
                  </a:lnTo>
                  <a:lnTo>
                    <a:pt x="258" y="48"/>
                  </a:lnTo>
                  <a:lnTo>
                    <a:pt x="276" y="54"/>
                  </a:lnTo>
                  <a:lnTo>
                    <a:pt x="288" y="60"/>
                  </a:lnTo>
                  <a:lnTo>
                    <a:pt x="306" y="6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84" name="Pakistan" descr="© INSCALE GmbH, 05.05.2010&#10;http://www.presentationload.com/">
              <a:extLst>
                <a:ext uri="{FF2B5EF4-FFF2-40B4-BE49-F238E27FC236}">
                  <a16:creationId xmlns:a16="http://schemas.microsoft.com/office/drawing/2014/main" id="{DCFDD732-7B48-7A4F-9884-48F1B1EFEBA5}"/>
                </a:ext>
              </a:extLst>
            </p:cNvPr>
            <p:cNvSpPr>
              <a:spLocks/>
            </p:cNvSpPr>
            <p:nvPr/>
          </p:nvSpPr>
          <p:spPr bwMode="gray">
            <a:xfrm>
              <a:off x="6813494" y="2959184"/>
              <a:ext cx="430033" cy="431632"/>
            </a:xfrm>
            <a:custGeom>
              <a:avLst/>
              <a:gdLst>
                <a:gd name="T0" fmla="*/ 2147483647 w 1050"/>
                <a:gd name="T1" fmla="*/ 2147483647 h 1056"/>
                <a:gd name="T2" fmla="*/ 2147483647 w 1050"/>
                <a:gd name="T3" fmla="*/ 2147483647 h 1056"/>
                <a:gd name="T4" fmla="*/ 2147483647 w 1050"/>
                <a:gd name="T5" fmla="*/ 2147483647 h 1056"/>
                <a:gd name="T6" fmla="*/ 2147483647 w 1050"/>
                <a:gd name="T7" fmla="*/ 2147483647 h 1056"/>
                <a:gd name="T8" fmla="*/ 2147483647 w 1050"/>
                <a:gd name="T9" fmla="*/ 2147483647 h 1056"/>
                <a:gd name="T10" fmla="*/ 2147483647 w 1050"/>
                <a:gd name="T11" fmla="*/ 2147483647 h 1056"/>
                <a:gd name="T12" fmla="*/ 2147483647 w 1050"/>
                <a:gd name="T13" fmla="*/ 2147483647 h 1056"/>
                <a:gd name="T14" fmla="*/ 2147483647 w 1050"/>
                <a:gd name="T15" fmla="*/ 2147483647 h 1056"/>
                <a:gd name="T16" fmla="*/ 2147483647 w 1050"/>
                <a:gd name="T17" fmla="*/ 2147483647 h 1056"/>
                <a:gd name="T18" fmla="*/ 2147483647 w 1050"/>
                <a:gd name="T19" fmla="*/ 2147483647 h 1056"/>
                <a:gd name="T20" fmla="*/ 2147483647 w 1050"/>
                <a:gd name="T21" fmla="*/ 2147483647 h 1056"/>
                <a:gd name="T22" fmla="*/ 2147483647 w 1050"/>
                <a:gd name="T23" fmla="*/ 2147483647 h 1056"/>
                <a:gd name="T24" fmla="*/ 2147483647 w 1050"/>
                <a:gd name="T25" fmla="*/ 2147483647 h 1056"/>
                <a:gd name="T26" fmla="*/ 2147483647 w 1050"/>
                <a:gd name="T27" fmla="*/ 2147483647 h 1056"/>
                <a:gd name="T28" fmla="*/ 2147483647 w 1050"/>
                <a:gd name="T29" fmla="*/ 2147483647 h 1056"/>
                <a:gd name="T30" fmla="*/ 2147483647 w 1050"/>
                <a:gd name="T31" fmla="*/ 2147483647 h 1056"/>
                <a:gd name="T32" fmla="*/ 2147483647 w 1050"/>
                <a:gd name="T33" fmla="*/ 2147483647 h 1056"/>
                <a:gd name="T34" fmla="*/ 2147483647 w 1050"/>
                <a:gd name="T35" fmla="*/ 2147483647 h 1056"/>
                <a:gd name="T36" fmla="*/ 2147483647 w 1050"/>
                <a:gd name="T37" fmla="*/ 2147483647 h 1056"/>
                <a:gd name="T38" fmla="*/ 2147483647 w 1050"/>
                <a:gd name="T39" fmla="*/ 2147483647 h 1056"/>
                <a:gd name="T40" fmla="*/ 2147483647 w 1050"/>
                <a:gd name="T41" fmla="*/ 2147483647 h 1056"/>
                <a:gd name="T42" fmla="*/ 2147483647 w 1050"/>
                <a:gd name="T43" fmla="*/ 2147483647 h 1056"/>
                <a:gd name="T44" fmla="*/ 0 w 1050"/>
                <a:gd name="T45" fmla="*/ 2147483647 h 1056"/>
                <a:gd name="T46" fmla="*/ 2147483647 w 1050"/>
                <a:gd name="T47" fmla="*/ 2147483647 h 1056"/>
                <a:gd name="T48" fmla="*/ 2147483647 w 1050"/>
                <a:gd name="T49" fmla="*/ 2147483647 h 1056"/>
                <a:gd name="T50" fmla="*/ 2147483647 w 1050"/>
                <a:gd name="T51" fmla="*/ 2147483647 h 1056"/>
                <a:gd name="T52" fmla="*/ 2147483647 w 1050"/>
                <a:gd name="T53" fmla="*/ 2147483647 h 1056"/>
                <a:gd name="T54" fmla="*/ 2147483647 w 1050"/>
                <a:gd name="T55" fmla="*/ 2147483647 h 1056"/>
                <a:gd name="T56" fmla="*/ 2147483647 w 1050"/>
                <a:gd name="T57" fmla="*/ 2147483647 h 1056"/>
                <a:gd name="T58" fmla="*/ 2147483647 w 1050"/>
                <a:gd name="T59" fmla="*/ 2147483647 h 1056"/>
                <a:gd name="T60" fmla="*/ 2147483647 w 1050"/>
                <a:gd name="T61" fmla="*/ 2147483647 h 1056"/>
                <a:gd name="T62" fmla="*/ 2147483647 w 1050"/>
                <a:gd name="T63" fmla="*/ 2147483647 h 1056"/>
                <a:gd name="T64" fmla="*/ 2147483647 w 1050"/>
                <a:gd name="T65" fmla="*/ 2147483647 h 1056"/>
                <a:gd name="T66" fmla="*/ 2147483647 w 1050"/>
                <a:gd name="T67" fmla="*/ 2147483647 h 1056"/>
                <a:gd name="T68" fmla="*/ 2147483647 w 1050"/>
                <a:gd name="T69" fmla="*/ 2147483647 h 1056"/>
                <a:gd name="T70" fmla="*/ 2147483647 w 1050"/>
                <a:gd name="T71" fmla="*/ 2147483647 h 1056"/>
                <a:gd name="T72" fmla="*/ 2147483647 w 1050"/>
                <a:gd name="T73" fmla="*/ 2147483647 h 1056"/>
                <a:gd name="T74" fmla="*/ 2147483647 w 1050"/>
                <a:gd name="T75" fmla="*/ 2147483647 h 1056"/>
                <a:gd name="T76" fmla="*/ 2147483647 w 1050"/>
                <a:gd name="T77" fmla="*/ 2147483647 h 1056"/>
                <a:gd name="T78" fmla="*/ 2147483647 w 1050"/>
                <a:gd name="T79" fmla="*/ 2147483647 h 1056"/>
                <a:gd name="T80" fmla="*/ 2147483647 w 1050"/>
                <a:gd name="T81" fmla="*/ 2147483647 h 1056"/>
                <a:gd name="T82" fmla="*/ 2147483647 w 1050"/>
                <a:gd name="T83" fmla="*/ 2147483647 h 1056"/>
                <a:gd name="T84" fmla="*/ 2147483647 w 1050"/>
                <a:gd name="T85" fmla="*/ 2147483647 h 1056"/>
                <a:gd name="T86" fmla="*/ 2147483647 w 1050"/>
                <a:gd name="T87" fmla="*/ 2147483647 h 1056"/>
                <a:gd name="T88" fmla="*/ 2147483647 w 1050"/>
                <a:gd name="T89" fmla="*/ 2147483647 h 1056"/>
                <a:gd name="T90" fmla="*/ 2147483647 w 1050"/>
                <a:gd name="T91" fmla="*/ 2147483647 h 1056"/>
                <a:gd name="T92" fmla="*/ 2147483647 w 1050"/>
                <a:gd name="T93" fmla="*/ 2147483647 h 1056"/>
                <a:gd name="T94" fmla="*/ 2147483647 w 1050"/>
                <a:gd name="T95" fmla="*/ 2147483647 h 1056"/>
                <a:gd name="T96" fmla="*/ 2147483647 w 1050"/>
                <a:gd name="T97" fmla="*/ 2147483647 h 1056"/>
                <a:gd name="T98" fmla="*/ 2147483647 w 1050"/>
                <a:gd name="T99" fmla="*/ 2147483647 h 1056"/>
                <a:gd name="T100" fmla="*/ 2147483647 w 1050"/>
                <a:gd name="T101" fmla="*/ 2147483647 h 1056"/>
                <a:gd name="T102" fmla="*/ 2147483647 w 1050"/>
                <a:gd name="T103" fmla="*/ 2147483647 h 1056"/>
                <a:gd name="T104" fmla="*/ 2147483647 w 1050"/>
                <a:gd name="T105" fmla="*/ 2147483647 h 1056"/>
                <a:gd name="T106" fmla="*/ 2147483647 w 1050"/>
                <a:gd name="T107" fmla="*/ 2147483647 h 1056"/>
                <a:gd name="T108" fmla="*/ 2147483647 w 1050"/>
                <a:gd name="T109" fmla="*/ 2147483647 h 1056"/>
                <a:gd name="T110" fmla="*/ 2147483647 w 1050"/>
                <a:gd name="T111" fmla="*/ 2147483647 h 1056"/>
                <a:gd name="T112" fmla="*/ 2147483647 w 1050"/>
                <a:gd name="T113" fmla="*/ 2147483647 h 1056"/>
                <a:gd name="T114" fmla="*/ 2147483647 w 1050"/>
                <a:gd name="T115" fmla="*/ 2147483647 h 1056"/>
                <a:gd name="T116" fmla="*/ 2147483647 w 1050"/>
                <a:gd name="T117" fmla="*/ 2147483647 h 1056"/>
                <a:gd name="T118" fmla="*/ 2147483647 w 1050"/>
                <a:gd name="T119" fmla="*/ 2147483647 h 1056"/>
                <a:gd name="T120" fmla="*/ 2147483647 w 1050"/>
                <a:gd name="T121" fmla="*/ 2147483647 h 1056"/>
                <a:gd name="T122" fmla="*/ 2147483647 w 1050"/>
                <a:gd name="T123" fmla="*/ 2147483647 h 105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050"/>
                <a:gd name="T187" fmla="*/ 0 h 1056"/>
                <a:gd name="T188" fmla="*/ 1050 w 1050"/>
                <a:gd name="T189" fmla="*/ 1056 h 105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050" h="1056">
                  <a:moveTo>
                    <a:pt x="1008" y="120"/>
                  </a:moveTo>
                  <a:lnTo>
                    <a:pt x="996" y="120"/>
                  </a:lnTo>
                  <a:lnTo>
                    <a:pt x="984" y="114"/>
                  </a:lnTo>
                  <a:lnTo>
                    <a:pt x="978" y="102"/>
                  </a:lnTo>
                  <a:lnTo>
                    <a:pt x="972" y="96"/>
                  </a:lnTo>
                  <a:lnTo>
                    <a:pt x="972" y="90"/>
                  </a:lnTo>
                  <a:lnTo>
                    <a:pt x="960" y="96"/>
                  </a:lnTo>
                  <a:lnTo>
                    <a:pt x="924" y="84"/>
                  </a:lnTo>
                  <a:lnTo>
                    <a:pt x="924" y="60"/>
                  </a:lnTo>
                  <a:lnTo>
                    <a:pt x="912" y="36"/>
                  </a:lnTo>
                  <a:lnTo>
                    <a:pt x="900" y="24"/>
                  </a:lnTo>
                  <a:lnTo>
                    <a:pt x="888" y="18"/>
                  </a:lnTo>
                  <a:lnTo>
                    <a:pt x="876" y="18"/>
                  </a:lnTo>
                  <a:lnTo>
                    <a:pt x="870" y="6"/>
                  </a:lnTo>
                  <a:lnTo>
                    <a:pt x="822" y="6"/>
                  </a:lnTo>
                  <a:lnTo>
                    <a:pt x="810" y="0"/>
                  </a:lnTo>
                  <a:lnTo>
                    <a:pt x="804" y="6"/>
                  </a:lnTo>
                  <a:lnTo>
                    <a:pt x="792" y="6"/>
                  </a:lnTo>
                  <a:lnTo>
                    <a:pt x="786" y="12"/>
                  </a:lnTo>
                  <a:lnTo>
                    <a:pt x="774" y="12"/>
                  </a:lnTo>
                  <a:lnTo>
                    <a:pt x="762" y="6"/>
                  </a:lnTo>
                  <a:lnTo>
                    <a:pt x="738" y="6"/>
                  </a:lnTo>
                  <a:lnTo>
                    <a:pt x="732" y="12"/>
                  </a:lnTo>
                  <a:lnTo>
                    <a:pt x="690" y="12"/>
                  </a:lnTo>
                  <a:lnTo>
                    <a:pt x="684" y="18"/>
                  </a:lnTo>
                  <a:lnTo>
                    <a:pt x="678" y="18"/>
                  </a:lnTo>
                  <a:lnTo>
                    <a:pt x="654" y="30"/>
                  </a:lnTo>
                  <a:lnTo>
                    <a:pt x="648" y="36"/>
                  </a:lnTo>
                  <a:lnTo>
                    <a:pt x="624" y="48"/>
                  </a:lnTo>
                  <a:lnTo>
                    <a:pt x="618" y="54"/>
                  </a:lnTo>
                  <a:lnTo>
                    <a:pt x="612" y="66"/>
                  </a:lnTo>
                  <a:lnTo>
                    <a:pt x="606" y="72"/>
                  </a:lnTo>
                  <a:lnTo>
                    <a:pt x="606" y="78"/>
                  </a:lnTo>
                  <a:lnTo>
                    <a:pt x="636" y="108"/>
                  </a:lnTo>
                  <a:lnTo>
                    <a:pt x="636" y="138"/>
                  </a:lnTo>
                  <a:lnTo>
                    <a:pt x="642" y="144"/>
                  </a:lnTo>
                  <a:lnTo>
                    <a:pt x="648" y="156"/>
                  </a:lnTo>
                  <a:lnTo>
                    <a:pt x="648" y="162"/>
                  </a:lnTo>
                  <a:lnTo>
                    <a:pt x="624" y="186"/>
                  </a:lnTo>
                  <a:lnTo>
                    <a:pt x="618" y="198"/>
                  </a:lnTo>
                  <a:lnTo>
                    <a:pt x="618" y="210"/>
                  </a:lnTo>
                  <a:lnTo>
                    <a:pt x="624" y="216"/>
                  </a:lnTo>
                  <a:lnTo>
                    <a:pt x="624" y="246"/>
                  </a:lnTo>
                  <a:lnTo>
                    <a:pt x="606" y="246"/>
                  </a:lnTo>
                  <a:lnTo>
                    <a:pt x="600" y="252"/>
                  </a:lnTo>
                  <a:lnTo>
                    <a:pt x="594" y="252"/>
                  </a:lnTo>
                  <a:lnTo>
                    <a:pt x="576" y="246"/>
                  </a:lnTo>
                  <a:lnTo>
                    <a:pt x="570" y="240"/>
                  </a:lnTo>
                  <a:lnTo>
                    <a:pt x="552" y="240"/>
                  </a:lnTo>
                  <a:lnTo>
                    <a:pt x="552" y="252"/>
                  </a:lnTo>
                  <a:lnTo>
                    <a:pt x="564" y="264"/>
                  </a:lnTo>
                  <a:lnTo>
                    <a:pt x="576" y="270"/>
                  </a:lnTo>
                  <a:lnTo>
                    <a:pt x="576" y="276"/>
                  </a:lnTo>
                  <a:lnTo>
                    <a:pt x="582" y="282"/>
                  </a:lnTo>
                  <a:lnTo>
                    <a:pt x="582" y="288"/>
                  </a:lnTo>
                  <a:lnTo>
                    <a:pt x="594" y="294"/>
                  </a:lnTo>
                  <a:lnTo>
                    <a:pt x="600" y="294"/>
                  </a:lnTo>
                  <a:lnTo>
                    <a:pt x="570" y="312"/>
                  </a:lnTo>
                  <a:lnTo>
                    <a:pt x="552" y="312"/>
                  </a:lnTo>
                  <a:lnTo>
                    <a:pt x="546" y="318"/>
                  </a:lnTo>
                  <a:lnTo>
                    <a:pt x="546" y="354"/>
                  </a:lnTo>
                  <a:lnTo>
                    <a:pt x="540" y="354"/>
                  </a:lnTo>
                  <a:lnTo>
                    <a:pt x="534" y="360"/>
                  </a:lnTo>
                  <a:lnTo>
                    <a:pt x="534" y="378"/>
                  </a:lnTo>
                  <a:lnTo>
                    <a:pt x="540" y="390"/>
                  </a:lnTo>
                  <a:lnTo>
                    <a:pt x="540" y="402"/>
                  </a:lnTo>
                  <a:lnTo>
                    <a:pt x="546" y="408"/>
                  </a:lnTo>
                  <a:lnTo>
                    <a:pt x="546" y="414"/>
                  </a:lnTo>
                  <a:lnTo>
                    <a:pt x="540" y="420"/>
                  </a:lnTo>
                  <a:lnTo>
                    <a:pt x="534" y="432"/>
                  </a:lnTo>
                  <a:lnTo>
                    <a:pt x="522" y="438"/>
                  </a:lnTo>
                  <a:lnTo>
                    <a:pt x="510" y="438"/>
                  </a:lnTo>
                  <a:lnTo>
                    <a:pt x="504" y="432"/>
                  </a:lnTo>
                  <a:lnTo>
                    <a:pt x="504" y="420"/>
                  </a:lnTo>
                  <a:lnTo>
                    <a:pt x="474" y="420"/>
                  </a:lnTo>
                  <a:lnTo>
                    <a:pt x="462" y="426"/>
                  </a:lnTo>
                  <a:lnTo>
                    <a:pt x="456" y="432"/>
                  </a:lnTo>
                  <a:lnTo>
                    <a:pt x="444" y="438"/>
                  </a:lnTo>
                  <a:lnTo>
                    <a:pt x="438" y="438"/>
                  </a:lnTo>
                  <a:lnTo>
                    <a:pt x="432" y="444"/>
                  </a:lnTo>
                  <a:lnTo>
                    <a:pt x="432" y="450"/>
                  </a:lnTo>
                  <a:lnTo>
                    <a:pt x="438" y="450"/>
                  </a:lnTo>
                  <a:lnTo>
                    <a:pt x="444" y="456"/>
                  </a:lnTo>
                  <a:lnTo>
                    <a:pt x="444" y="462"/>
                  </a:lnTo>
                  <a:lnTo>
                    <a:pt x="438" y="468"/>
                  </a:lnTo>
                  <a:lnTo>
                    <a:pt x="396" y="468"/>
                  </a:lnTo>
                  <a:lnTo>
                    <a:pt x="396" y="456"/>
                  </a:lnTo>
                  <a:lnTo>
                    <a:pt x="378" y="456"/>
                  </a:lnTo>
                  <a:lnTo>
                    <a:pt x="372" y="468"/>
                  </a:lnTo>
                  <a:lnTo>
                    <a:pt x="360" y="474"/>
                  </a:lnTo>
                  <a:lnTo>
                    <a:pt x="354" y="486"/>
                  </a:lnTo>
                  <a:lnTo>
                    <a:pt x="354" y="504"/>
                  </a:lnTo>
                  <a:lnTo>
                    <a:pt x="360" y="516"/>
                  </a:lnTo>
                  <a:lnTo>
                    <a:pt x="360" y="534"/>
                  </a:lnTo>
                  <a:lnTo>
                    <a:pt x="366" y="540"/>
                  </a:lnTo>
                  <a:lnTo>
                    <a:pt x="366" y="570"/>
                  </a:lnTo>
                  <a:lnTo>
                    <a:pt x="360" y="576"/>
                  </a:lnTo>
                  <a:lnTo>
                    <a:pt x="354" y="576"/>
                  </a:lnTo>
                  <a:lnTo>
                    <a:pt x="306" y="600"/>
                  </a:lnTo>
                  <a:lnTo>
                    <a:pt x="276" y="600"/>
                  </a:lnTo>
                  <a:lnTo>
                    <a:pt x="258" y="606"/>
                  </a:lnTo>
                  <a:lnTo>
                    <a:pt x="234" y="606"/>
                  </a:lnTo>
                  <a:lnTo>
                    <a:pt x="228" y="612"/>
                  </a:lnTo>
                  <a:lnTo>
                    <a:pt x="204" y="612"/>
                  </a:lnTo>
                  <a:lnTo>
                    <a:pt x="204" y="606"/>
                  </a:lnTo>
                  <a:lnTo>
                    <a:pt x="150" y="606"/>
                  </a:lnTo>
                  <a:lnTo>
                    <a:pt x="144" y="612"/>
                  </a:lnTo>
                  <a:lnTo>
                    <a:pt x="138" y="612"/>
                  </a:lnTo>
                  <a:lnTo>
                    <a:pt x="120" y="618"/>
                  </a:lnTo>
                  <a:lnTo>
                    <a:pt x="102" y="618"/>
                  </a:lnTo>
                  <a:lnTo>
                    <a:pt x="78" y="606"/>
                  </a:lnTo>
                  <a:lnTo>
                    <a:pt x="60" y="600"/>
                  </a:lnTo>
                  <a:lnTo>
                    <a:pt x="42" y="588"/>
                  </a:lnTo>
                  <a:lnTo>
                    <a:pt x="30" y="582"/>
                  </a:lnTo>
                  <a:lnTo>
                    <a:pt x="0" y="582"/>
                  </a:lnTo>
                  <a:lnTo>
                    <a:pt x="24" y="606"/>
                  </a:lnTo>
                  <a:lnTo>
                    <a:pt x="30" y="618"/>
                  </a:lnTo>
                  <a:lnTo>
                    <a:pt x="36" y="624"/>
                  </a:lnTo>
                  <a:lnTo>
                    <a:pt x="48" y="642"/>
                  </a:lnTo>
                  <a:lnTo>
                    <a:pt x="60" y="654"/>
                  </a:lnTo>
                  <a:lnTo>
                    <a:pt x="66" y="672"/>
                  </a:lnTo>
                  <a:lnTo>
                    <a:pt x="78" y="690"/>
                  </a:lnTo>
                  <a:lnTo>
                    <a:pt x="84" y="696"/>
                  </a:lnTo>
                  <a:lnTo>
                    <a:pt x="102" y="696"/>
                  </a:lnTo>
                  <a:lnTo>
                    <a:pt x="114" y="690"/>
                  </a:lnTo>
                  <a:lnTo>
                    <a:pt x="126" y="708"/>
                  </a:lnTo>
                  <a:lnTo>
                    <a:pt x="150" y="708"/>
                  </a:lnTo>
                  <a:lnTo>
                    <a:pt x="144" y="738"/>
                  </a:lnTo>
                  <a:lnTo>
                    <a:pt x="150" y="738"/>
                  </a:lnTo>
                  <a:lnTo>
                    <a:pt x="150" y="762"/>
                  </a:lnTo>
                  <a:lnTo>
                    <a:pt x="156" y="774"/>
                  </a:lnTo>
                  <a:lnTo>
                    <a:pt x="156" y="786"/>
                  </a:lnTo>
                  <a:lnTo>
                    <a:pt x="174" y="786"/>
                  </a:lnTo>
                  <a:lnTo>
                    <a:pt x="180" y="792"/>
                  </a:lnTo>
                  <a:lnTo>
                    <a:pt x="186" y="804"/>
                  </a:lnTo>
                  <a:lnTo>
                    <a:pt x="192" y="822"/>
                  </a:lnTo>
                  <a:lnTo>
                    <a:pt x="192" y="834"/>
                  </a:lnTo>
                  <a:lnTo>
                    <a:pt x="186" y="840"/>
                  </a:lnTo>
                  <a:lnTo>
                    <a:pt x="180" y="840"/>
                  </a:lnTo>
                  <a:lnTo>
                    <a:pt x="180" y="834"/>
                  </a:lnTo>
                  <a:lnTo>
                    <a:pt x="150" y="834"/>
                  </a:lnTo>
                  <a:lnTo>
                    <a:pt x="138" y="840"/>
                  </a:lnTo>
                  <a:lnTo>
                    <a:pt x="132" y="846"/>
                  </a:lnTo>
                  <a:lnTo>
                    <a:pt x="132" y="852"/>
                  </a:lnTo>
                  <a:lnTo>
                    <a:pt x="126" y="852"/>
                  </a:lnTo>
                  <a:lnTo>
                    <a:pt x="126" y="858"/>
                  </a:lnTo>
                  <a:lnTo>
                    <a:pt x="120" y="864"/>
                  </a:lnTo>
                  <a:lnTo>
                    <a:pt x="108" y="864"/>
                  </a:lnTo>
                  <a:lnTo>
                    <a:pt x="102" y="882"/>
                  </a:lnTo>
                  <a:lnTo>
                    <a:pt x="96" y="888"/>
                  </a:lnTo>
                  <a:lnTo>
                    <a:pt x="96" y="894"/>
                  </a:lnTo>
                  <a:lnTo>
                    <a:pt x="84" y="906"/>
                  </a:lnTo>
                  <a:lnTo>
                    <a:pt x="84" y="936"/>
                  </a:lnTo>
                  <a:lnTo>
                    <a:pt x="90" y="948"/>
                  </a:lnTo>
                  <a:lnTo>
                    <a:pt x="90" y="954"/>
                  </a:lnTo>
                  <a:lnTo>
                    <a:pt x="96" y="948"/>
                  </a:lnTo>
                  <a:lnTo>
                    <a:pt x="108" y="948"/>
                  </a:lnTo>
                  <a:lnTo>
                    <a:pt x="114" y="942"/>
                  </a:lnTo>
                  <a:lnTo>
                    <a:pt x="120" y="942"/>
                  </a:lnTo>
                  <a:lnTo>
                    <a:pt x="126" y="948"/>
                  </a:lnTo>
                  <a:lnTo>
                    <a:pt x="138" y="948"/>
                  </a:lnTo>
                  <a:lnTo>
                    <a:pt x="150" y="954"/>
                  </a:lnTo>
                  <a:lnTo>
                    <a:pt x="174" y="954"/>
                  </a:lnTo>
                  <a:lnTo>
                    <a:pt x="210" y="936"/>
                  </a:lnTo>
                  <a:lnTo>
                    <a:pt x="216" y="930"/>
                  </a:lnTo>
                  <a:lnTo>
                    <a:pt x="222" y="930"/>
                  </a:lnTo>
                  <a:lnTo>
                    <a:pt x="234" y="936"/>
                  </a:lnTo>
                  <a:lnTo>
                    <a:pt x="276" y="936"/>
                  </a:lnTo>
                  <a:lnTo>
                    <a:pt x="288" y="930"/>
                  </a:lnTo>
                  <a:lnTo>
                    <a:pt x="300" y="930"/>
                  </a:lnTo>
                  <a:lnTo>
                    <a:pt x="306" y="924"/>
                  </a:lnTo>
                  <a:lnTo>
                    <a:pt x="312" y="924"/>
                  </a:lnTo>
                  <a:lnTo>
                    <a:pt x="348" y="930"/>
                  </a:lnTo>
                  <a:lnTo>
                    <a:pt x="354" y="924"/>
                  </a:lnTo>
                  <a:lnTo>
                    <a:pt x="366" y="918"/>
                  </a:lnTo>
                  <a:lnTo>
                    <a:pt x="372" y="912"/>
                  </a:lnTo>
                  <a:lnTo>
                    <a:pt x="384" y="912"/>
                  </a:lnTo>
                  <a:lnTo>
                    <a:pt x="396" y="918"/>
                  </a:lnTo>
                  <a:lnTo>
                    <a:pt x="408" y="930"/>
                  </a:lnTo>
                  <a:lnTo>
                    <a:pt x="432" y="978"/>
                  </a:lnTo>
                  <a:lnTo>
                    <a:pt x="444" y="984"/>
                  </a:lnTo>
                  <a:lnTo>
                    <a:pt x="450" y="990"/>
                  </a:lnTo>
                  <a:lnTo>
                    <a:pt x="468" y="996"/>
                  </a:lnTo>
                  <a:lnTo>
                    <a:pt x="486" y="996"/>
                  </a:lnTo>
                  <a:lnTo>
                    <a:pt x="522" y="1008"/>
                  </a:lnTo>
                  <a:lnTo>
                    <a:pt x="540" y="1044"/>
                  </a:lnTo>
                  <a:lnTo>
                    <a:pt x="552" y="1056"/>
                  </a:lnTo>
                  <a:lnTo>
                    <a:pt x="570" y="1056"/>
                  </a:lnTo>
                  <a:lnTo>
                    <a:pt x="588" y="1050"/>
                  </a:lnTo>
                  <a:lnTo>
                    <a:pt x="582" y="1044"/>
                  </a:lnTo>
                  <a:lnTo>
                    <a:pt x="582" y="1032"/>
                  </a:lnTo>
                  <a:lnTo>
                    <a:pt x="594" y="1020"/>
                  </a:lnTo>
                  <a:lnTo>
                    <a:pt x="606" y="1020"/>
                  </a:lnTo>
                  <a:lnTo>
                    <a:pt x="618" y="1026"/>
                  </a:lnTo>
                  <a:lnTo>
                    <a:pt x="624" y="1032"/>
                  </a:lnTo>
                  <a:lnTo>
                    <a:pt x="648" y="1020"/>
                  </a:lnTo>
                  <a:lnTo>
                    <a:pt x="648" y="1026"/>
                  </a:lnTo>
                  <a:lnTo>
                    <a:pt x="654" y="1032"/>
                  </a:lnTo>
                  <a:lnTo>
                    <a:pt x="678" y="1032"/>
                  </a:lnTo>
                  <a:lnTo>
                    <a:pt x="690" y="1020"/>
                  </a:lnTo>
                  <a:lnTo>
                    <a:pt x="702" y="1014"/>
                  </a:lnTo>
                  <a:lnTo>
                    <a:pt x="708" y="1014"/>
                  </a:lnTo>
                  <a:lnTo>
                    <a:pt x="708" y="1026"/>
                  </a:lnTo>
                  <a:lnTo>
                    <a:pt x="714" y="1032"/>
                  </a:lnTo>
                  <a:lnTo>
                    <a:pt x="732" y="1032"/>
                  </a:lnTo>
                  <a:lnTo>
                    <a:pt x="738" y="1026"/>
                  </a:lnTo>
                  <a:lnTo>
                    <a:pt x="750" y="1020"/>
                  </a:lnTo>
                  <a:lnTo>
                    <a:pt x="750" y="996"/>
                  </a:lnTo>
                  <a:lnTo>
                    <a:pt x="744" y="990"/>
                  </a:lnTo>
                  <a:lnTo>
                    <a:pt x="738" y="978"/>
                  </a:lnTo>
                  <a:lnTo>
                    <a:pt x="714" y="936"/>
                  </a:lnTo>
                  <a:lnTo>
                    <a:pt x="714" y="912"/>
                  </a:lnTo>
                  <a:lnTo>
                    <a:pt x="690" y="912"/>
                  </a:lnTo>
                  <a:lnTo>
                    <a:pt x="678" y="900"/>
                  </a:lnTo>
                  <a:lnTo>
                    <a:pt x="672" y="888"/>
                  </a:lnTo>
                  <a:lnTo>
                    <a:pt x="666" y="882"/>
                  </a:lnTo>
                  <a:lnTo>
                    <a:pt x="672" y="852"/>
                  </a:lnTo>
                  <a:lnTo>
                    <a:pt x="672" y="834"/>
                  </a:lnTo>
                  <a:lnTo>
                    <a:pt x="642" y="840"/>
                  </a:lnTo>
                  <a:lnTo>
                    <a:pt x="636" y="840"/>
                  </a:lnTo>
                  <a:lnTo>
                    <a:pt x="624" y="834"/>
                  </a:lnTo>
                  <a:lnTo>
                    <a:pt x="618" y="828"/>
                  </a:lnTo>
                  <a:lnTo>
                    <a:pt x="618" y="804"/>
                  </a:lnTo>
                  <a:lnTo>
                    <a:pt x="624" y="792"/>
                  </a:lnTo>
                  <a:lnTo>
                    <a:pt x="636" y="780"/>
                  </a:lnTo>
                  <a:lnTo>
                    <a:pt x="642" y="768"/>
                  </a:lnTo>
                  <a:lnTo>
                    <a:pt x="648" y="762"/>
                  </a:lnTo>
                  <a:lnTo>
                    <a:pt x="654" y="750"/>
                  </a:lnTo>
                  <a:lnTo>
                    <a:pt x="654" y="744"/>
                  </a:lnTo>
                  <a:lnTo>
                    <a:pt x="666" y="732"/>
                  </a:lnTo>
                  <a:lnTo>
                    <a:pt x="678" y="726"/>
                  </a:lnTo>
                  <a:lnTo>
                    <a:pt x="684" y="726"/>
                  </a:lnTo>
                  <a:lnTo>
                    <a:pt x="690" y="732"/>
                  </a:lnTo>
                  <a:lnTo>
                    <a:pt x="690" y="744"/>
                  </a:lnTo>
                  <a:lnTo>
                    <a:pt x="696" y="750"/>
                  </a:lnTo>
                  <a:lnTo>
                    <a:pt x="702" y="750"/>
                  </a:lnTo>
                  <a:lnTo>
                    <a:pt x="726" y="738"/>
                  </a:lnTo>
                  <a:lnTo>
                    <a:pt x="732" y="732"/>
                  </a:lnTo>
                  <a:lnTo>
                    <a:pt x="738" y="738"/>
                  </a:lnTo>
                  <a:lnTo>
                    <a:pt x="756" y="738"/>
                  </a:lnTo>
                  <a:lnTo>
                    <a:pt x="762" y="732"/>
                  </a:lnTo>
                  <a:lnTo>
                    <a:pt x="768" y="720"/>
                  </a:lnTo>
                  <a:lnTo>
                    <a:pt x="774" y="714"/>
                  </a:lnTo>
                  <a:lnTo>
                    <a:pt x="774" y="708"/>
                  </a:lnTo>
                  <a:lnTo>
                    <a:pt x="792" y="696"/>
                  </a:lnTo>
                  <a:lnTo>
                    <a:pt x="792" y="678"/>
                  </a:lnTo>
                  <a:lnTo>
                    <a:pt x="798" y="672"/>
                  </a:lnTo>
                  <a:lnTo>
                    <a:pt x="798" y="666"/>
                  </a:lnTo>
                  <a:lnTo>
                    <a:pt x="804" y="660"/>
                  </a:lnTo>
                  <a:lnTo>
                    <a:pt x="828" y="648"/>
                  </a:lnTo>
                  <a:lnTo>
                    <a:pt x="840" y="636"/>
                  </a:lnTo>
                  <a:lnTo>
                    <a:pt x="846" y="618"/>
                  </a:lnTo>
                  <a:lnTo>
                    <a:pt x="846" y="606"/>
                  </a:lnTo>
                  <a:lnTo>
                    <a:pt x="852" y="588"/>
                  </a:lnTo>
                  <a:lnTo>
                    <a:pt x="852" y="576"/>
                  </a:lnTo>
                  <a:lnTo>
                    <a:pt x="858" y="570"/>
                  </a:lnTo>
                  <a:lnTo>
                    <a:pt x="870" y="564"/>
                  </a:lnTo>
                  <a:lnTo>
                    <a:pt x="876" y="558"/>
                  </a:lnTo>
                  <a:lnTo>
                    <a:pt x="888" y="558"/>
                  </a:lnTo>
                  <a:lnTo>
                    <a:pt x="870" y="534"/>
                  </a:lnTo>
                  <a:lnTo>
                    <a:pt x="894" y="498"/>
                  </a:lnTo>
                  <a:lnTo>
                    <a:pt x="924" y="480"/>
                  </a:lnTo>
                  <a:lnTo>
                    <a:pt x="924" y="474"/>
                  </a:lnTo>
                  <a:lnTo>
                    <a:pt x="912" y="462"/>
                  </a:lnTo>
                  <a:lnTo>
                    <a:pt x="906" y="450"/>
                  </a:lnTo>
                  <a:lnTo>
                    <a:pt x="906" y="414"/>
                  </a:lnTo>
                  <a:lnTo>
                    <a:pt x="912" y="408"/>
                  </a:lnTo>
                  <a:lnTo>
                    <a:pt x="924" y="408"/>
                  </a:lnTo>
                  <a:lnTo>
                    <a:pt x="948" y="396"/>
                  </a:lnTo>
                  <a:lnTo>
                    <a:pt x="954" y="390"/>
                  </a:lnTo>
                  <a:lnTo>
                    <a:pt x="954" y="384"/>
                  </a:lnTo>
                  <a:lnTo>
                    <a:pt x="948" y="378"/>
                  </a:lnTo>
                  <a:lnTo>
                    <a:pt x="936" y="372"/>
                  </a:lnTo>
                  <a:lnTo>
                    <a:pt x="900" y="372"/>
                  </a:lnTo>
                  <a:lnTo>
                    <a:pt x="894" y="336"/>
                  </a:lnTo>
                  <a:lnTo>
                    <a:pt x="876" y="336"/>
                  </a:lnTo>
                  <a:lnTo>
                    <a:pt x="864" y="318"/>
                  </a:lnTo>
                  <a:lnTo>
                    <a:pt x="846" y="318"/>
                  </a:lnTo>
                  <a:lnTo>
                    <a:pt x="846" y="306"/>
                  </a:lnTo>
                  <a:lnTo>
                    <a:pt x="852" y="294"/>
                  </a:lnTo>
                  <a:lnTo>
                    <a:pt x="852" y="288"/>
                  </a:lnTo>
                  <a:lnTo>
                    <a:pt x="846" y="288"/>
                  </a:lnTo>
                  <a:lnTo>
                    <a:pt x="834" y="276"/>
                  </a:lnTo>
                  <a:lnTo>
                    <a:pt x="834" y="270"/>
                  </a:lnTo>
                  <a:lnTo>
                    <a:pt x="840" y="264"/>
                  </a:lnTo>
                  <a:lnTo>
                    <a:pt x="846" y="252"/>
                  </a:lnTo>
                  <a:lnTo>
                    <a:pt x="852" y="246"/>
                  </a:lnTo>
                  <a:lnTo>
                    <a:pt x="822" y="240"/>
                  </a:lnTo>
                  <a:lnTo>
                    <a:pt x="828" y="228"/>
                  </a:lnTo>
                  <a:lnTo>
                    <a:pt x="804" y="210"/>
                  </a:lnTo>
                  <a:lnTo>
                    <a:pt x="804" y="204"/>
                  </a:lnTo>
                  <a:lnTo>
                    <a:pt x="810" y="192"/>
                  </a:lnTo>
                  <a:lnTo>
                    <a:pt x="834" y="180"/>
                  </a:lnTo>
                  <a:lnTo>
                    <a:pt x="876" y="180"/>
                  </a:lnTo>
                  <a:lnTo>
                    <a:pt x="894" y="186"/>
                  </a:lnTo>
                  <a:lnTo>
                    <a:pt x="912" y="186"/>
                  </a:lnTo>
                  <a:lnTo>
                    <a:pt x="918" y="192"/>
                  </a:lnTo>
                  <a:lnTo>
                    <a:pt x="918" y="204"/>
                  </a:lnTo>
                  <a:lnTo>
                    <a:pt x="930" y="204"/>
                  </a:lnTo>
                  <a:lnTo>
                    <a:pt x="942" y="198"/>
                  </a:lnTo>
                  <a:lnTo>
                    <a:pt x="948" y="192"/>
                  </a:lnTo>
                  <a:lnTo>
                    <a:pt x="960" y="186"/>
                  </a:lnTo>
                  <a:lnTo>
                    <a:pt x="966" y="180"/>
                  </a:lnTo>
                  <a:lnTo>
                    <a:pt x="972" y="186"/>
                  </a:lnTo>
                  <a:lnTo>
                    <a:pt x="978" y="180"/>
                  </a:lnTo>
                  <a:lnTo>
                    <a:pt x="1002" y="180"/>
                  </a:lnTo>
                  <a:lnTo>
                    <a:pt x="1002" y="162"/>
                  </a:lnTo>
                  <a:lnTo>
                    <a:pt x="1026" y="156"/>
                  </a:lnTo>
                  <a:lnTo>
                    <a:pt x="1050" y="120"/>
                  </a:lnTo>
                  <a:lnTo>
                    <a:pt x="1008" y="12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85" name="Parcel Islands" descr="© INSCALE GmbH, 05.05.2010&#10;http://www.presentationload.com/">
              <a:extLst>
                <a:ext uri="{FF2B5EF4-FFF2-40B4-BE49-F238E27FC236}">
                  <a16:creationId xmlns:a16="http://schemas.microsoft.com/office/drawing/2014/main" id="{630F0DD5-4D58-DA4E-8ED0-9A7BDB9759F8}"/>
                </a:ext>
              </a:extLst>
            </p:cNvPr>
            <p:cNvSpPr>
              <a:spLocks noEditPoints="1"/>
            </p:cNvSpPr>
            <p:nvPr/>
          </p:nvSpPr>
          <p:spPr bwMode="gray">
            <a:xfrm>
              <a:off x="8300224" y="3609829"/>
              <a:ext cx="38368" cy="25578"/>
            </a:xfrm>
            <a:custGeom>
              <a:avLst/>
              <a:gdLst>
                <a:gd name="T0" fmla="*/ 2147483647 w 96"/>
                <a:gd name="T1" fmla="*/ 2147483647 h 66"/>
                <a:gd name="T2" fmla="*/ 2147483647 w 96"/>
                <a:gd name="T3" fmla="*/ 2147483647 h 66"/>
                <a:gd name="T4" fmla="*/ 0 w 96"/>
                <a:gd name="T5" fmla="*/ 2147483647 h 66"/>
                <a:gd name="T6" fmla="*/ 0 w 96"/>
                <a:gd name="T7" fmla="*/ 2147483647 h 66"/>
                <a:gd name="T8" fmla="*/ 2147483647 w 96"/>
                <a:gd name="T9" fmla="*/ 2147483647 h 66"/>
                <a:gd name="T10" fmla="*/ 2147483647 w 96"/>
                <a:gd name="T11" fmla="*/ 2147483647 h 66"/>
                <a:gd name="T12" fmla="*/ 2147483647 w 96"/>
                <a:gd name="T13" fmla="*/ 2147483647 h 66"/>
                <a:gd name="T14" fmla="*/ 2147483647 w 96"/>
                <a:gd name="T15" fmla="*/ 2147483647 h 66"/>
                <a:gd name="T16" fmla="*/ 2147483647 w 96"/>
                <a:gd name="T17" fmla="*/ 2147483647 h 66"/>
                <a:gd name="T18" fmla="*/ 2147483647 w 96"/>
                <a:gd name="T19" fmla="*/ 0 h 66"/>
                <a:gd name="T20" fmla="*/ 2147483647 w 96"/>
                <a:gd name="T21" fmla="*/ 2147483647 h 66"/>
                <a:gd name="T22" fmla="*/ 2147483647 w 96"/>
                <a:gd name="T23" fmla="*/ 2147483647 h 66"/>
                <a:gd name="T24" fmla="*/ 2147483647 w 96"/>
                <a:gd name="T25" fmla="*/ 2147483647 h 66"/>
                <a:gd name="T26" fmla="*/ 2147483647 w 96"/>
                <a:gd name="T27" fmla="*/ 2147483647 h 66"/>
                <a:gd name="T28" fmla="*/ 2147483647 w 96"/>
                <a:gd name="T29" fmla="*/ 0 h 66"/>
                <a:gd name="T30" fmla="*/ 2147483647 w 96"/>
                <a:gd name="T31" fmla="*/ 0 h 66"/>
                <a:gd name="T32" fmla="*/ 2147483647 w 96"/>
                <a:gd name="T33" fmla="*/ 2147483647 h 66"/>
                <a:gd name="T34" fmla="*/ 2147483647 w 96"/>
                <a:gd name="T35" fmla="*/ 2147483647 h 66"/>
                <a:gd name="T36" fmla="*/ 2147483647 w 96"/>
                <a:gd name="T37" fmla="*/ 2147483647 h 66"/>
                <a:gd name="T38" fmla="*/ 2147483647 w 96"/>
                <a:gd name="T39" fmla="*/ 2147483647 h 66"/>
                <a:gd name="T40" fmla="*/ 2147483647 w 96"/>
                <a:gd name="T41" fmla="*/ 2147483647 h 66"/>
                <a:gd name="T42" fmla="*/ 2147483647 w 96"/>
                <a:gd name="T43" fmla="*/ 2147483647 h 66"/>
                <a:gd name="T44" fmla="*/ 2147483647 w 96"/>
                <a:gd name="T45" fmla="*/ 2147483647 h 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6"/>
                <a:gd name="T70" fmla="*/ 0 h 66"/>
                <a:gd name="T71" fmla="*/ 96 w 96"/>
                <a:gd name="T72" fmla="*/ 66 h 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6" h="66">
                  <a:moveTo>
                    <a:pt x="12" y="42"/>
                  </a:moveTo>
                  <a:lnTo>
                    <a:pt x="6" y="42"/>
                  </a:lnTo>
                  <a:lnTo>
                    <a:pt x="0" y="48"/>
                  </a:lnTo>
                  <a:lnTo>
                    <a:pt x="0" y="60"/>
                  </a:lnTo>
                  <a:lnTo>
                    <a:pt x="6" y="66"/>
                  </a:lnTo>
                  <a:lnTo>
                    <a:pt x="12" y="66"/>
                  </a:lnTo>
                  <a:lnTo>
                    <a:pt x="24" y="54"/>
                  </a:lnTo>
                  <a:lnTo>
                    <a:pt x="24" y="42"/>
                  </a:lnTo>
                  <a:lnTo>
                    <a:pt x="12" y="42"/>
                  </a:lnTo>
                  <a:close/>
                  <a:moveTo>
                    <a:pt x="42" y="0"/>
                  </a:moveTo>
                  <a:lnTo>
                    <a:pt x="42" y="18"/>
                  </a:lnTo>
                  <a:lnTo>
                    <a:pt x="54" y="30"/>
                  </a:lnTo>
                  <a:lnTo>
                    <a:pt x="60" y="30"/>
                  </a:lnTo>
                  <a:lnTo>
                    <a:pt x="72" y="24"/>
                  </a:lnTo>
                  <a:lnTo>
                    <a:pt x="48" y="0"/>
                  </a:lnTo>
                  <a:lnTo>
                    <a:pt x="42" y="0"/>
                  </a:lnTo>
                  <a:close/>
                  <a:moveTo>
                    <a:pt x="96" y="36"/>
                  </a:moveTo>
                  <a:lnTo>
                    <a:pt x="78" y="36"/>
                  </a:lnTo>
                  <a:lnTo>
                    <a:pt x="72" y="42"/>
                  </a:lnTo>
                  <a:lnTo>
                    <a:pt x="72" y="54"/>
                  </a:lnTo>
                  <a:lnTo>
                    <a:pt x="84" y="60"/>
                  </a:lnTo>
                  <a:lnTo>
                    <a:pt x="96" y="48"/>
                  </a:lnTo>
                  <a:lnTo>
                    <a:pt x="96" y="3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86" name="Oman" descr="© INSCALE GmbH, 05.05.2010&#10;http://www.presentationload.com/">
              <a:extLst>
                <a:ext uri="{FF2B5EF4-FFF2-40B4-BE49-F238E27FC236}">
                  <a16:creationId xmlns:a16="http://schemas.microsoft.com/office/drawing/2014/main" id="{95F8A45F-B743-4141-B53B-7BA6473D07E7}"/>
                </a:ext>
              </a:extLst>
            </p:cNvPr>
            <p:cNvSpPr>
              <a:spLocks/>
            </p:cNvSpPr>
            <p:nvPr/>
          </p:nvSpPr>
          <p:spPr bwMode="gray">
            <a:xfrm>
              <a:off x="6592883" y="3354047"/>
              <a:ext cx="220612" cy="274965"/>
            </a:xfrm>
            <a:custGeom>
              <a:avLst/>
              <a:gdLst>
                <a:gd name="T0" fmla="*/ 2147483647 w 540"/>
                <a:gd name="T1" fmla="*/ 2147483647 h 672"/>
                <a:gd name="T2" fmla="*/ 2147483647 w 540"/>
                <a:gd name="T3" fmla="*/ 2147483647 h 672"/>
                <a:gd name="T4" fmla="*/ 2147483647 w 540"/>
                <a:gd name="T5" fmla="*/ 2147483647 h 672"/>
                <a:gd name="T6" fmla="*/ 2147483647 w 540"/>
                <a:gd name="T7" fmla="*/ 2147483647 h 672"/>
                <a:gd name="T8" fmla="*/ 2147483647 w 540"/>
                <a:gd name="T9" fmla="*/ 2147483647 h 672"/>
                <a:gd name="T10" fmla="*/ 2147483647 w 540"/>
                <a:gd name="T11" fmla="*/ 2147483647 h 672"/>
                <a:gd name="T12" fmla="*/ 2147483647 w 540"/>
                <a:gd name="T13" fmla="*/ 2147483647 h 672"/>
                <a:gd name="T14" fmla="*/ 2147483647 w 540"/>
                <a:gd name="T15" fmla="*/ 2147483647 h 672"/>
                <a:gd name="T16" fmla="*/ 2147483647 w 540"/>
                <a:gd name="T17" fmla="*/ 2147483647 h 672"/>
                <a:gd name="T18" fmla="*/ 2147483647 w 540"/>
                <a:gd name="T19" fmla="*/ 2147483647 h 672"/>
                <a:gd name="T20" fmla="*/ 2147483647 w 540"/>
                <a:gd name="T21" fmla="*/ 2147483647 h 672"/>
                <a:gd name="T22" fmla="*/ 2147483647 w 540"/>
                <a:gd name="T23" fmla="*/ 2147483647 h 672"/>
                <a:gd name="T24" fmla="*/ 2147483647 w 540"/>
                <a:gd name="T25" fmla="*/ 2147483647 h 672"/>
                <a:gd name="T26" fmla="*/ 2147483647 w 540"/>
                <a:gd name="T27" fmla="*/ 2147483647 h 672"/>
                <a:gd name="T28" fmla="*/ 2147483647 w 540"/>
                <a:gd name="T29" fmla="*/ 2147483647 h 672"/>
                <a:gd name="T30" fmla="*/ 2147483647 w 540"/>
                <a:gd name="T31" fmla="*/ 2147483647 h 672"/>
                <a:gd name="T32" fmla="*/ 2147483647 w 540"/>
                <a:gd name="T33" fmla="*/ 2147483647 h 672"/>
                <a:gd name="T34" fmla="*/ 2147483647 w 540"/>
                <a:gd name="T35" fmla="*/ 2147483647 h 672"/>
                <a:gd name="T36" fmla="*/ 2147483647 w 540"/>
                <a:gd name="T37" fmla="*/ 2147483647 h 672"/>
                <a:gd name="T38" fmla="*/ 2147483647 w 540"/>
                <a:gd name="T39" fmla="*/ 2147483647 h 672"/>
                <a:gd name="T40" fmla="*/ 2147483647 w 540"/>
                <a:gd name="T41" fmla="*/ 2147483647 h 672"/>
                <a:gd name="T42" fmla="*/ 2147483647 w 540"/>
                <a:gd name="T43" fmla="*/ 2147483647 h 672"/>
                <a:gd name="T44" fmla="*/ 2147483647 w 540"/>
                <a:gd name="T45" fmla="*/ 2147483647 h 672"/>
                <a:gd name="T46" fmla="*/ 2147483647 w 540"/>
                <a:gd name="T47" fmla="*/ 2147483647 h 672"/>
                <a:gd name="T48" fmla="*/ 2147483647 w 540"/>
                <a:gd name="T49" fmla="*/ 2147483647 h 672"/>
                <a:gd name="T50" fmla="*/ 2147483647 w 540"/>
                <a:gd name="T51" fmla="*/ 0 h 672"/>
                <a:gd name="T52" fmla="*/ 2147483647 w 540"/>
                <a:gd name="T53" fmla="*/ 2147483647 h 672"/>
                <a:gd name="T54" fmla="*/ 2147483647 w 540"/>
                <a:gd name="T55" fmla="*/ 2147483647 h 672"/>
                <a:gd name="T56" fmla="*/ 2147483647 w 540"/>
                <a:gd name="T57" fmla="*/ 2147483647 h 672"/>
                <a:gd name="T58" fmla="*/ 2147483647 w 540"/>
                <a:gd name="T59" fmla="*/ 2147483647 h 672"/>
                <a:gd name="T60" fmla="*/ 2147483647 w 540"/>
                <a:gd name="T61" fmla="*/ 2147483647 h 672"/>
                <a:gd name="T62" fmla="*/ 2147483647 w 540"/>
                <a:gd name="T63" fmla="*/ 2147483647 h 672"/>
                <a:gd name="T64" fmla="*/ 2147483647 w 540"/>
                <a:gd name="T65" fmla="*/ 2147483647 h 672"/>
                <a:gd name="T66" fmla="*/ 2147483647 w 540"/>
                <a:gd name="T67" fmla="*/ 2147483647 h 672"/>
                <a:gd name="T68" fmla="*/ 2147483647 w 540"/>
                <a:gd name="T69" fmla="*/ 2147483647 h 672"/>
                <a:gd name="T70" fmla="*/ 2147483647 w 540"/>
                <a:gd name="T71" fmla="*/ 2147483647 h 672"/>
                <a:gd name="T72" fmla="*/ 2147483647 w 540"/>
                <a:gd name="T73" fmla="*/ 2147483647 h 672"/>
                <a:gd name="T74" fmla="*/ 2147483647 w 540"/>
                <a:gd name="T75" fmla="*/ 2147483647 h 672"/>
                <a:gd name="T76" fmla="*/ 2147483647 w 540"/>
                <a:gd name="T77" fmla="*/ 2147483647 h 672"/>
                <a:gd name="T78" fmla="*/ 2147483647 w 540"/>
                <a:gd name="T79" fmla="*/ 2147483647 h 672"/>
                <a:gd name="T80" fmla="*/ 2147483647 w 540"/>
                <a:gd name="T81" fmla="*/ 2147483647 h 672"/>
                <a:gd name="T82" fmla="*/ 2147483647 w 540"/>
                <a:gd name="T83" fmla="*/ 2147483647 h 672"/>
                <a:gd name="T84" fmla="*/ 2147483647 w 540"/>
                <a:gd name="T85" fmla="*/ 2147483647 h 672"/>
                <a:gd name="T86" fmla="*/ 2147483647 w 540"/>
                <a:gd name="T87" fmla="*/ 2147483647 h 67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40"/>
                <a:gd name="T133" fmla="*/ 0 h 672"/>
                <a:gd name="T134" fmla="*/ 540 w 540"/>
                <a:gd name="T135" fmla="*/ 672 h 67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40" h="672">
                  <a:moveTo>
                    <a:pt x="258" y="564"/>
                  </a:moveTo>
                  <a:lnTo>
                    <a:pt x="276" y="564"/>
                  </a:lnTo>
                  <a:lnTo>
                    <a:pt x="288" y="558"/>
                  </a:lnTo>
                  <a:lnTo>
                    <a:pt x="306" y="552"/>
                  </a:lnTo>
                  <a:lnTo>
                    <a:pt x="330" y="540"/>
                  </a:lnTo>
                  <a:lnTo>
                    <a:pt x="336" y="528"/>
                  </a:lnTo>
                  <a:lnTo>
                    <a:pt x="342" y="510"/>
                  </a:lnTo>
                  <a:lnTo>
                    <a:pt x="342" y="498"/>
                  </a:lnTo>
                  <a:lnTo>
                    <a:pt x="348" y="498"/>
                  </a:lnTo>
                  <a:lnTo>
                    <a:pt x="354" y="492"/>
                  </a:lnTo>
                  <a:lnTo>
                    <a:pt x="366" y="486"/>
                  </a:lnTo>
                  <a:lnTo>
                    <a:pt x="384" y="480"/>
                  </a:lnTo>
                  <a:lnTo>
                    <a:pt x="408" y="456"/>
                  </a:lnTo>
                  <a:lnTo>
                    <a:pt x="414" y="444"/>
                  </a:lnTo>
                  <a:lnTo>
                    <a:pt x="414" y="426"/>
                  </a:lnTo>
                  <a:lnTo>
                    <a:pt x="420" y="408"/>
                  </a:lnTo>
                  <a:lnTo>
                    <a:pt x="420" y="378"/>
                  </a:lnTo>
                  <a:lnTo>
                    <a:pt x="426" y="372"/>
                  </a:lnTo>
                  <a:lnTo>
                    <a:pt x="432" y="372"/>
                  </a:lnTo>
                  <a:lnTo>
                    <a:pt x="444" y="378"/>
                  </a:lnTo>
                  <a:lnTo>
                    <a:pt x="450" y="384"/>
                  </a:lnTo>
                  <a:lnTo>
                    <a:pt x="462" y="384"/>
                  </a:lnTo>
                  <a:lnTo>
                    <a:pt x="468" y="378"/>
                  </a:lnTo>
                  <a:lnTo>
                    <a:pt x="480" y="354"/>
                  </a:lnTo>
                  <a:lnTo>
                    <a:pt x="480" y="330"/>
                  </a:lnTo>
                  <a:lnTo>
                    <a:pt x="534" y="276"/>
                  </a:lnTo>
                  <a:lnTo>
                    <a:pt x="534" y="264"/>
                  </a:lnTo>
                  <a:lnTo>
                    <a:pt x="540" y="252"/>
                  </a:lnTo>
                  <a:lnTo>
                    <a:pt x="540" y="204"/>
                  </a:lnTo>
                  <a:lnTo>
                    <a:pt x="528" y="192"/>
                  </a:lnTo>
                  <a:lnTo>
                    <a:pt x="510" y="192"/>
                  </a:lnTo>
                  <a:lnTo>
                    <a:pt x="510" y="186"/>
                  </a:lnTo>
                  <a:lnTo>
                    <a:pt x="492" y="168"/>
                  </a:lnTo>
                  <a:lnTo>
                    <a:pt x="486" y="150"/>
                  </a:lnTo>
                  <a:lnTo>
                    <a:pt x="462" y="126"/>
                  </a:lnTo>
                  <a:lnTo>
                    <a:pt x="456" y="114"/>
                  </a:lnTo>
                  <a:lnTo>
                    <a:pt x="432" y="96"/>
                  </a:lnTo>
                  <a:lnTo>
                    <a:pt x="396" y="84"/>
                  </a:lnTo>
                  <a:lnTo>
                    <a:pt x="366" y="78"/>
                  </a:lnTo>
                  <a:lnTo>
                    <a:pt x="348" y="78"/>
                  </a:lnTo>
                  <a:lnTo>
                    <a:pt x="342" y="72"/>
                  </a:lnTo>
                  <a:lnTo>
                    <a:pt x="330" y="72"/>
                  </a:lnTo>
                  <a:lnTo>
                    <a:pt x="318" y="60"/>
                  </a:lnTo>
                  <a:lnTo>
                    <a:pt x="294" y="48"/>
                  </a:lnTo>
                  <a:lnTo>
                    <a:pt x="288" y="36"/>
                  </a:lnTo>
                  <a:lnTo>
                    <a:pt x="288" y="30"/>
                  </a:lnTo>
                  <a:lnTo>
                    <a:pt x="282" y="18"/>
                  </a:lnTo>
                  <a:lnTo>
                    <a:pt x="276" y="12"/>
                  </a:lnTo>
                  <a:lnTo>
                    <a:pt x="252" y="18"/>
                  </a:lnTo>
                  <a:lnTo>
                    <a:pt x="246" y="6"/>
                  </a:lnTo>
                  <a:lnTo>
                    <a:pt x="246" y="0"/>
                  </a:lnTo>
                  <a:lnTo>
                    <a:pt x="240" y="0"/>
                  </a:lnTo>
                  <a:lnTo>
                    <a:pt x="234" y="6"/>
                  </a:lnTo>
                  <a:lnTo>
                    <a:pt x="234" y="12"/>
                  </a:lnTo>
                  <a:lnTo>
                    <a:pt x="228" y="24"/>
                  </a:lnTo>
                  <a:lnTo>
                    <a:pt x="228" y="54"/>
                  </a:lnTo>
                  <a:lnTo>
                    <a:pt x="246" y="72"/>
                  </a:lnTo>
                  <a:lnTo>
                    <a:pt x="246" y="78"/>
                  </a:lnTo>
                  <a:lnTo>
                    <a:pt x="240" y="78"/>
                  </a:lnTo>
                  <a:lnTo>
                    <a:pt x="240" y="72"/>
                  </a:lnTo>
                  <a:lnTo>
                    <a:pt x="228" y="72"/>
                  </a:lnTo>
                  <a:lnTo>
                    <a:pt x="228" y="78"/>
                  </a:lnTo>
                  <a:lnTo>
                    <a:pt x="222" y="84"/>
                  </a:lnTo>
                  <a:lnTo>
                    <a:pt x="222" y="96"/>
                  </a:lnTo>
                  <a:lnTo>
                    <a:pt x="216" y="108"/>
                  </a:lnTo>
                  <a:lnTo>
                    <a:pt x="216" y="120"/>
                  </a:lnTo>
                  <a:lnTo>
                    <a:pt x="210" y="132"/>
                  </a:lnTo>
                  <a:lnTo>
                    <a:pt x="204" y="138"/>
                  </a:lnTo>
                  <a:lnTo>
                    <a:pt x="198" y="150"/>
                  </a:lnTo>
                  <a:lnTo>
                    <a:pt x="192" y="156"/>
                  </a:lnTo>
                  <a:lnTo>
                    <a:pt x="192" y="168"/>
                  </a:lnTo>
                  <a:lnTo>
                    <a:pt x="210" y="204"/>
                  </a:lnTo>
                  <a:lnTo>
                    <a:pt x="216" y="210"/>
                  </a:lnTo>
                  <a:lnTo>
                    <a:pt x="216" y="222"/>
                  </a:lnTo>
                  <a:lnTo>
                    <a:pt x="222" y="228"/>
                  </a:lnTo>
                  <a:lnTo>
                    <a:pt x="234" y="234"/>
                  </a:lnTo>
                  <a:lnTo>
                    <a:pt x="240" y="240"/>
                  </a:lnTo>
                  <a:lnTo>
                    <a:pt x="204" y="414"/>
                  </a:lnTo>
                  <a:lnTo>
                    <a:pt x="0" y="486"/>
                  </a:lnTo>
                  <a:lnTo>
                    <a:pt x="84" y="672"/>
                  </a:lnTo>
                  <a:lnTo>
                    <a:pt x="114" y="660"/>
                  </a:lnTo>
                  <a:lnTo>
                    <a:pt x="198" y="636"/>
                  </a:lnTo>
                  <a:lnTo>
                    <a:pt x="228" y="624"/>
                  </a:lnTo>
                  <a:lnTo>
                    <a:pt x="246" y="618"/>
                  </a:lnTo>
                  <a:lnTo>
                    <a:pt x="252" y="606"/>
                  </a:lnTo>
                  <a:lnTo>
                    <a:pt x="252" y="594"/>
                  </a:lnTo>
                  <a:lnTo>
                    <a:pt x="258" y="582"/>
                  </a:lnTo>
                  <a:lnTo>
                    <a:pt x="258" y="56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87" name="Norway" descr="© INSCALE GmbH, 05.05.2010&#10;http://www.presentationload.com/">
              <a:extLst>
                <a:ext uri="{FF2B5EF4-FFF2-40B4-BE49-F238E27FC236}">
                  <a16:creationId xmlns:a16="http://schemas.microsoft.com/office/drawing/2014/main" id="{C34DF26C-C691-9944-BD8F-8EEC8BF9B6D4}"/>
                </a:ext>
              </a:extLst>
            </p:cNvPr>
            <p:cNvSpPr>
              <a:spLocks noEditPoints="1"/>
            </p:cNvSpPr>
            <p:nvPr/>
          </p:nvSpPr>
          <p:spPr bwMode="gray">
            <a:xfrm>
              <a:off x="5275607" y="1673883"/>
              <a:ext cx="556325" cy="612277"/>
            </a:xfrm>
            <a:custGeom>
              <a:avLst/>
              <a:gdLst>
                <a:gd name="T0" fmla="*/ 2147483647 w 1362"/>
                <a:gd name="T1" fmla="*/ 2147483647 h 1500"/>
                <a:gd name="T2" fmla="*/ 2147483647 w 1362"/>
                <a:gd name="T3" fmla="*/ 2147483647 h 1500"/>
                <a:gd name="T4" fmla="*/ 2147483647 w 1362"/>
                <a:gd name="T5" fmla="*/ 2147483647 h 1500"/>
                <a:gd name="T6" fmla="*/ 2147483647 w 1362"/>
                <a:gd name="T7" fmla="*/ 2147483647 h 1500"/>
                <a:gd name="T8" fmla="*/ 2147483647 w 1362"/>
                <a:gd name="T9" fmla="*/ 0 h 1500"/>
                <a:gd name="T10" fmla="*/ 2147483647 w 1362"/>
                <a:gd name="T11" fmla="*/ 2147483647 h 1500"/>
                <a:gd name="T12" fmla="*/ 2147483647 w 1362"/>
                <a:gd name="T13" fmla="*/ 2147483647 h 1500"/>
                <a:gd name="T14" fmla="*/ 2147483647 w 1362"/>
                <a:gd name="T15" fmla="*/ 2147483647 h 1500"/>
                <a:gd name="T16" fmla="*/ 2147483647 w 1362"/>
                <a:gd name="T17" fmla="*/ 2147483647 h 1500"/>
                <a:gd name="T18" fmla="*/ 2147483647 w 1362"/>
                <a:gd name="T19" fmla="*/ 2147483647 h 1500"/>
                <a:gd name="T20" fmla="*/ 2147483647 w 1362"/>
                <a:gd name="T21" fmla="*/ 2147483647 h 1500"/>
                <a:gd name="T22" fmla="*/ 2147483647 w 1362"/>
                <a:gd name="T23" fmla="*/ 2147483647 h 1500"/>
                <a:gd name="T24" fmla="*/ 2147483647 w 1362"/>
                <a:gd name="T25" fmla="*/ 2147483647 h 1500"/>
                <a:gd name="T26" fmla="*/ 2147483647 w 1362"/>
                <a:gd name="T27" fmla="*/ 2147483647 h 1500"/>
                <a:gd name="T28" fmla="*/ 2147483647 w 1362"/>
                <a:gd name="T29" fmla="*/ 2147483647 h 1500"/>
                <a:gd name="T30" fmla="*/ 2147483647 w 1362"/>
                <a:gd name="T31" fmla="*/ 2147483647 h 1500"/>
                <a:gd name="T32" fmla="*/ 2147483647 w 1362"/>
                <a:gd name="T33" fmla="*/ 2147483647 h 1500"/>
                <a:gd name="T34" fmla="*/ 2147483647 w 1362"/>
                <a:gd name="T35" fmla="*/ 2147483647 h 1500"/>
                <a:gd name="T36" fmla="*/ 2147483647 w 1362"/>
                <a:gd name="T37" fmla="*/ 2147483647 h 1500"/>
                <a:gd name="T38" fmla="*/ 2147483647 w 1362"/>
                <a:gd name="T39" fmla="*/ 2147483647 h 1500"/>
                <a:gd name="T40" fmla="*/ 2147483647 w 1362"/>
                <a:gd name="T41" fmla="*/ 2147483647 h 1500"/>
                <a:gd name="T42" fmla="*/ 2147483647 w 1362"/>
                <a:gd name="T43" fmla="*/ 2147483647 h 1500"/>
                <a:gd name="T44" fmla="*/ 2147483647 w 1362"/>
                <a:gd name="T45" fmla="*/ 2147483647 h 1500"/>
                <a:gd name="T46" fmla="*/ 2147483647 w 1362"/>
                <a:gd name="T47" fmla="*/ 2147483647 h 1500"/>
                <a:gd name="T48" fmla="*/ 2147483647 w 1362"/>
                <a:gd name="T49" fmla="*/ 2147483647 h 1500"/>
                <a:gd name="T50" fmla="*/ 2147483647 w 1362"/>
                <a:gd name="T51" fmla="*/ 2147483647 h 1500"/>
                <a:gd name="T52" fmla="*/ 2147483647 w 1362"/>
                <a:gd name="T53" fmla="*/ 2147483647 h 1500"/>
                <a:gd name="T54" fmla="*/ 2147483647 w 1362"/>
                <a:gd name="T55" fmla="*/ 2147483647 h 1500"/>
                <a:gd name="T56" fmla="*/ 2147483647 w 1362"/>
                <a:gd name="T57" fmla="*/ 2147483647 h 1500"/>
                <a:gd name="T58" fmla="*/ 2147483647 w 1362"/>
                <a:gd name="T59" fmla="*/ 2147483647 h 1500"/>
                <a:gd name="T60" fmla="*/ 2147483647 w 1362"/>
                <a:gd name="T61" fmla="*/ 2147483647 h 1500"/>
                <a:gd name="T62" fmla="*/ 2147483647 w 1362"/>
                <a:gd name="T63" fmla="*/ 2147483647 h 1500"/>
                <a:gd name="T64" fmla="*/ 2147483647 w 1362"/>
                <a:gd name="T65" fmla="*/ 2147483647 h 1500"/>
                <a:gd name="T66" fmla="*/ 2147483647 w 1362"/>
                <a:gd name="T67" fmla="*/ 2147483647 h 1500"/>
                <a:gd name="T68" fmla="*/ 2147483647 w 1362"/>
                <a:gd name="T69" fmla="*/ 2147483647 h 1500"/>
                <a:gd name="T70" fmla="*/ 2147483647 w 1362"/>
                <a:gd name="T71" fmla="*/ 2147483647 h 1500"/>
                <a:gd name="T72" fmla="*/ 2147483647 w 1362"/>
                <a:gd name="T73" fmla="*/ 2147483647 h 1500"/>
                <a:gd name="T74" fmla="*/ 2147483647 w 1362"/>
                <a:gd name="T75" fmla="*/ 2147483647 h 1500"/>
                <a:gd name="T76" fmla="*/ 2147483647 w 1362"/>
                <a:gd name="T77" fmla="*/ 2147483647 h 1500"/>
                <a:gd name="T78" fmla="*/ 2147483647 w 1362"/>
                <a:gd name="T79" fmla="*/ 2147483647 h 1500"/>
                <a:gd name="T80" fmla="*/ 2147483647 w 1362"/>
                <a:gd name="T81" fmla="*/ 2147483647 h 1500"/>
                <a:gd name="T82" fmla="*/ 2147483647 w 1362"/>
                <a:gd name="T83" fmla="*/ 2147483647 h 1500"/>
                <a:gd name="T84" fmla="*/ 2147483647 w 1362"/>
                <a:gd name="T85" fmla="*/ 2147483647 h 1500"/>
                <a:gd name="T86" fmla="*/ 2147483647 w 1362"/>
                <a:gd name="T87" fmla="*/ 2147483647 h 1500"/>
                <a:gd name="T88" fmla="*/ 2147483647 w 1362"/>
                <a:gd name="T89" fmla="*/ 2147483647 h 1500"/>
                <a:gd name="T90" fmla="*/ 2147483647 w 1362"/>
                <a:gd name="T91" fmla="*/ 2147483647 h 1500"/>
                <a:gd name="T92" fmla="*/ 2147483647 w 1362"/>
                <a:gd name="T93" fmla="*/ 2147483647 h 1500"/>
                <a:gd name="T94" fmla="*/ 2147483647 w 1362"/>
                <a:gd name="T95" fmla="*/ 2147483647 h 1500"/>
                <a:gd name="T96" fmla="*/ 2147483647 w 1362"/>
                <a:gd name="T97" fmla="*/ 2147483647 h 1500"/>
                <a:gd name="T98" fmla="*/ 2147483647 w 1362"/>
                <a:gd name="T99" fmla="*/ 2147483647 h 1500"/>
                <a:gd name="T100" fmla="*/ 2147483647 w 1362"/>
                <a:gd name="T101" fmla="*/ 2147483647 h 1500"/>
                <a:gd name="T102" fmla="*/ 2147483647 w 1362"/>
                <a:gd name="T103" fmla="*/ 2147483647 h 1500"/>
                <a:gd name="T104" fmla="*/ 2147483647 w 1362"/>
                <a:gd name="T105" fmla="*/ 2147483647 h 1500"/>
                <a:gd name="T106" fmla="*/ 2147483647 w 1362"/>
                <a:gd name="T107" fmla="*/ 2147483647 h 1500"/>
                <a:gd name="T108" fmla="*/ 2147483647 w 1362"/>
                <a:gd name="T109" fmla="*/ 2147483647 h 1500"/>
                <a:gd name="T110" fmla="*/ 2147483647 w 1362"/>
                <a:gd name="T111" fmla="*/ 2147483647 h 1500"/>
                <a:gd name="T112" fmla="*/ 2147483647 w 1362"/>
                <a:gd name="T113" fmla="*/ 2147483647 h 1500"/>
                <a:gd name="T114" fmla="*/ 2147483647 w 1362"/>
                <a:gd name="T115" fmla="*/ 2147483647 h 150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362"/>
                <a:gd name="T175" fmla="*/ 0 h 1500"/>
                <a:gd name="T176" fmla="*/ 1362 w 1362"/>
                <a:gd name="T177" fmla="*/ 1500 h 150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362" h="1500">
                  <a:moveTo>
                    <a:pt x="324" y="120"/>
                  </a:moveTo>
                  <a:lnTo>
                    <a:pt x="336" y="126"/>
                  </a:lnTo>
                  <a:lnTo>
                    <a:pt x="354" y="132"/>
                  </a:lnTo>
                  <a:lnTo>
                    <a:pt x="378" y="132"/>
                  </a:lnTo>
                  <a:lnTo>
                    <a:pt x="294" y="90"/>
                  </a:lnTo>
                  <a:lnTo>
                    <a:pt x="294" y="102"/>
                  </a:lnTo>
                  <a:lnTo>
                    <a:pt x="306" y="108"/>
                  </a:lnTo>
                  <a:lnTo>
                    <a:pt x="312" y="114"/>
                  </a:lnTo>
                  <a:lnTo>
                    <a:pt x="324" y="120"/>
                  </a:lnTo>
                  <a:close/>
                  <a:moveTo>
                    <a:pt x="684" y="48"/>
                  </a:moveTo>
                  <a:lnTo>
                    <a:pt x="732" y="48"/>
                  </a:lnTo>
                  <a:lnTo>
                    <a:pt x="738" y="54"/>
                  </a:lnTo>
                  <a:lnTo>
                    <a:pt x="750" y="54"/>
                  </a:lnTo>
                  <a:lnTo>
                    <a:pt x="774" y="66"/>
                  </a:lnTo>
                  <a:lnTo>
                    <a:pt x="786" y="66"/>
                  </a:lnTo>
                  <a:lnTo>
                    <a:pt x="798" y="60"/>
                  </a:lnTo>
                  <a:lnTo>
                    <a:pt x="804" y="60"/>
                  </a:lnTo>
                  <a:lnTo>
                    <a:pt x="816" y="54"/>
                  </a:lnTo>
                  <a:lnTo>
                    <a:pt x="828" y="54"/>
                  </a:lnTo>
                  <a:lnTo>
                    <a:pt x="840" y="60"/>
                  </a:lnTo>
                  <a:lnTo>
                    <a:pt x="876" y="72"/>
                  </a:lnTo>
                  <a:lnTo>
                    <a:pt x="888" y="78"/>
                  </a:lnTo>
                  <a:lnTo>
                    <a:pt x="894" y="84"/>
                  </a:lnTo>
                  <a:lnTo>
                    <a:pt x="900" y="84"/>
                  </a:lnTo>
                  <a:lnTo>
                    <a:pt x="924" y="60"/>
                  </a:lnTo>
                  <a:lnTo>
                    <a:pt x="984" y="66"/>
                  </a:lnTo>
                  <a:lnTo>
                    <a:pt x="984" y="42"/>
                  </a:lnTo>
                  <a:lnTo>
                    <a:pt x="1014" y="42"/>
                  </a:lnTo>
                  <a:lnTo>
                    <a:pt x="1026" y="36"/>
                  </a:lnTo>
                  <a:lnTo>
                    <a:pt x="1032" y="24"/>
                  </a:lnTo>
                  <a:lnTo>
                    <a:pt x="1038" y="18"/>
                  </a:lnTo>
                  <a:lnTo>
                    <a:pt x="1032" y="12"/>
                  </a:lnTo>
                  <a:lnTo>
                    <a:pt x="1002" y="12"/>
                  </a:lnTo>
                  <a:lnTo>
                    <a:pt x="990" y="18"/>
                  </a:lnTo>
                  <a:lnTo>
                    <a:pt x="984" y="18"/>
                  </a:lnTo>
                  <a:lnTo>
                    <a:pt x="972" y="6"/>
                  </a:lnTo>
                  <a:lnTo>
                    <a:pt x="960" y="0"/>
                  </a:lnTo>
                  <a:lnTo>
                    <a:pt x="918" y="0"/>
                  </a:lnTo>
                  <a:lnTo>
                    <a:pt x="900" y="6"/>
                  </a:lnTo>
                  <a:lnTo>
                    <a:pt x="882" y="18"/>
                  </a:lnTo>
                  <a:lnTo>
                    <a:pt x="870" y="18"/>
                  </a:lnTo>
                  <a:lnTo>
                    <a:pt x="864" y="12"/>
                  </a:lnTo>
                  <a:lnTo>
                    <a:pt x="864" y="6"/>
                  </a:lnTo>
                  <a:lnTo>
                    <a:pt x="858" y="6"/>
                  </a:lnTo>
                  <a:lnTo>
                    <a:pt x="852" y="0"/>
                  </a:lnTo>
                  <a:lnTo>
                    <a:pt x="822" y="0"/>
                  </a:lnTo>
                  <a:lnTo>
                    <a:pt x="804" y="18"/>
                  </a:lnTo>
                  <a:lnTo>
                    <a:pt x="738" y="0"/>
                  </a:lnTo>
                  <a:lnTo>
                    <a:pt x="726" y="0"/>
                  </a:lnTo>
                  <a:lnTo>
                    <a:pt x="708" y="6"/>
                  </a:lnTo>
                  <a:lnTo>
                    <a:pt x="690" y="6"/>
                  </a:lnTo>
                  <a:lnTo>
                    <a:pt x="672" y="12"/>
                  </a:lnTo>
                  <a:lnTo>
                    <a:pt x="660" y="12"/>
                  </a:lnTo>
                  <a:lnTo>
                    <a:pt x="660" y="6"/>
                  </a:lnTo>
                  <a:lnTo>
                    <a:pt x="666" y="0"/>
                  </a:lnTo>
                  <a:lnTo>
                    <a:pt x="630" y="12"/>
                  </a:lnTo>
                  <a:lnTo>
                    <a:pt x="648" y="36"/>
                  </a:lnTo>
                  <a:lnTo>
                    <a:pt x="684" y="48"/>
                  </a:lnTo>
                  <a:close/>
                  <a:moveTo>
                    <a:pt x="324" y="66"/>
                  </a:moveTo>
                  <a:lnTo>
                    <a:pt x="342" y="66"/>
                  </a:lnTo>
                  <a:lnTo>
                    <a:pt x="348" y="72"/>
                  </a:lnTo>
                  <a:lnTo>
                    <a:pt x="360" y="72"/>
                  </a:lnTo>
                  <a:lnTo>
                    <a:pt x="360" y="78"/>
                  </a:lnTo>
                  <a:lnTo>
                    <a:pt x="342" y="96"/>
                  </a:lnTo>
                  <a:lnTo>
                    <a:pt x="336" y="96"/>
                  </a:lnTo>
                  <a:lnTo>
                    <a:pt x="378" y="114"/>
                  </a:lnTo>
                  <a:lnTo>
                    <a:pt x="390" y="120"/>
                  </a:lnTo>
                  <a:lnTo>
                    <a:pt x="396" y="126"/>
                  </a:lnTo>
                  <a:lnTo>
                    <a:pt x="414" y="126"/>
                  </a:lnTo>
                  <a:lnTo>
                    <a:pt x="426" y="132"/>
                  </a:lnTo>
                  <a:lnTo>
                    <a:pt x="438" y="132"/>
                  </a:lnTo>
                  <a:lnTo>
                    <a:pt x="462" y="108"/>
                  </a:lnTo>
                  <a:lnTo>
                    <a:pt x="504" y="96"/>
                  </a:lnTo>
                  <a:lnTo>
                    <a:pt x="534" y="120"/>
                  </a:lnTo>
                  <a:lnTo>
                    <a:pt x="528" y="120"/>
                  </a:lnTo>
                  <a:lnTo>
                    <a:pt x="516" y="126"/>
                  </a:lnTo>
                  <a:lnTo>
                    <a:pt x="504" y="126"/>
                  </a:lnTo>
                  <a:lnTo>
                    <a:pt x="480" y="132"/>
                  </a:lnTo>
                  <a:lnTo>
                    <a:pt x="468" y="138"/>
                  </a:lnTo>
                  <a:lnTo>
                    <a:pt x="456" y="150"/>
                  </a:lnTo>
                  <a:lnTo>
                    <a:pt x="486" y="150"/>
                  </a:lnTo>
                  <a:lnTo>
                    <a:pt x="498" y="156"/>
                  </a:lnTo>
                  <a:lnTo>
                    <a:pt x="522" y="156"/>
                  </a:lnTo>
                  <a:lnTo>
                    <a:pt x="516" y="162"/>
                  </a:lnTo>
                  <a:lnTo>
                    <a:pt x="504" y="162"/>
                  </a:lnTo>
                  <a:lnTo>
                    <a:pt x="486" y="168"/>
                  </a:lnTo>
                  <a:lnTo>
                    <a:pt x="474" y="174"/>
                  </a:lnTo>
                  <a:lnTo>
                    <a:pt x="468" y="180"/>
                  </a:lnTo>
                  <a:lnTo>
                    <a:pt x="462" y="180"/>
                  </a:lnTo>
                  <a:lnTo>
                    <a:pt x="516" y="198"/>
                  </a:lnTo>
                  <a:lnTo>
                    <a:pt x="522" y="198"/>
                  </a:lnTo>
                  <a:lnTo>
                    <a:pt x="528" y="204"/>
                  </a:lnTo>
                  <a:lnTo>
                    <a:pt x="540" y="210"/>
                  </a:lnTo>
                  <a:lnTo>
                    <a:pt x="558" y="210"/>
                  </a:lnTo>
                  <a:lnTo>
                    <a:pt x="576" y="216"/>
                  </a:lnTo>
                  <a:lnTo>
                    <a:pt x="594" y="210"/>
                  </a:lnTo>
                  <a:lnTo>
                    <a:pt x="606" y="204"/>
                  </a:lnTo>
                  <a:lnTo>
                    <a:pt x="612" y="204"/>
                  </a:lnTo>
                  <a:lnTo>
                    <a:pt x="618" y="198"/>
                  </a:lnTo>
                  <a:lnTo>
                    <a:pt x="612" y="192"/>
                  </a:lnTo>
                  <a:lnTo>
                    <a:pt x="612" y="186"/>
                  </a:lnTo>
                  <a:lnTo>
                    <a:pt x="606" y="180"/>
                  </a:lnTo>
                  <a:lnTo>
                    <a:pt x="606" y="174"/>
                  </a:lnTo>
                  <a:lnTo>
                    <a:pt x="612" y="168"/>
                  </a:lnTo>
                  <a:lnTo>
                    <a:pt x="618" y="168"/>
                  </a:lnTo>
                  <a:lnTo>
                    <a:pt x="630" y="162"/>
                  </a:lnTo>
                  <a:lnTo>
                    <a:pt x="648" y="162"/>
                  </a:lnTo>
                  <a:lnTo>
                    <a:pt x="648" y="144"/>
                  </a:lnTo>
                  <a:lnTo>
                    <a:pt x="678" y="132"/>
                  </a:lnTo>
                  <a:lnTo>
                    <a:pt x="690" y="102"/>
                  </a:lnTo>
                  <a:lnTo>
                    <a:pt x="714" y="114"/>
                  </a:lnTo>
                  <a:lnTo>
                    <a:pt x="738" y="102"/>
                  </a:lnTo>
                  <a:lnTo>
                    <a:pt x="750" y="114"/>
                  </a:lnTo>
                  <a:lnTo>
                    <a:pt x="762" y="120"/>
                  </a:lnTo>
                  <a:lnTo>
                    <a:pt x="780" y="126"/>
                  </a:lnTo>
                  <a:lnTo>
                    <a:pt x="792" y="138"/>
                  </a:lnTo>
                  <a:lnTo>
                    <a:pt x="792" y="144"/>
                  </a:lnTo>
                  <a:lnTo>
                    <a:pt x="786" y="150"/>
                  </a:lnTo>
                  <a:lnTo>
                    <a:pt x="786" y="162"/>
                  </a:lnTo>
                  <a:lnTo>
                    <a:pt x="774" y="174"/>
                  </a:lnTo>
                  <a:lnTo>
                    <a:pt x="828" y="174"/>
                  </a:lnTo>
                  <a:lnTo>
                    <a:pt x="834" y="180"/>
                  </a:lnTo>
                  <a:lnTo>
                    <a:pt x="846" y="186"/>
                  </a:lnTo>
                  <a:lnTo>
                    <a:pt x="852" y="192"/>
                  </a:lnTo>
                  <a:lnTo>
                    <a:pt x="858" y="192"/>
                  </a:lnTo>
                  <a:lnTo>
                    <a:pt x="864" y="186"/>
                  </a:lnTo>
                  <a:lnTo>
                    <a:pt x="876" y="186"/>
                  </a:lnTo>
                  <a:lnTo>
                    <a:pt x="894" y="174"/>
                  </a:lnTo>
                  <a:lnTo>
                    <a:pt x="906" y="168"/>
                  </a:lnTo>
                  <a:lnTo>
                    <a:pt x="924" y="162"/>
                  </a:lnTo>
                  <a:lnTo>
                    <a:pt x="936" y="156"/>
                  </a:lnTo>
                  <a:lnTo>
                    <a:pt x="942" y="150"/>
                  </a:lnTo>
                  <a:lnTo>
                    <a:pt x="942" y="144"/>
                  </a:lnTo>
                  <a:lnTo>
                    <a:pt x="936" y="144"/>
                  </a:lnTo>
                  <a:lnTo>
                    <a:pt x="924" y="138"/>
                  </a:lnTo>
                  <a:lnTo>
                    <a:pt x="888" y="138"/>
                  </a:lnTo>
                  <a:lnTo>
                    <a:pt x="882" y="120"/>
                  </a:lnTo>
                  <a:lnTo>
                    <a:pt x="828" y="114"/>
                  </a:lnTo>
                  <a:lnTo>
                    <a:pt x="828" y="96"/>
                  </a:lnTo>
                  <a:lnTo>
                    <a:pt x="798" y="102"/>
                  </a:lnTo>
                  <a:lnTo>
                    <a:pt x="798" y="84"/>
                  </a:lnTo>
                  <a:lnTo>
                    <a:pt x="726" y="84"/>
                  </a:lnTo>
                  <a:lnTo>
                    <a:pt x="720" y="72"/>
                  </a:lnTo>
                  <a:lnTo>
                    <a:pt x="684" y="72"/>
                  </a:lnTo>
                  <a:lnTo>
                    <a:pt x="678" y="60"/>
                  </a:lnTo>
                  <a:lnTo>
                    <a:pt x="654" y="48"/>
                  </a:lnTo>
                  <a:lnTo>
                    <a:pt x="624" y="48"/>
                  </a:lnTo>
                  <a:lnTo>
                    <a:pt x="624" y="30"/>
                  </a:lnTo>
                  <a:lnTo>
                    <a:pt x="618" y="30"/>
                  </a:lnTo>
                  <a:lnTo>
                    <a:pt x="612" y="24"/>
                  </a:lnTo>
                  <a:lnTo>
                    <a:pt x="540" y="24"/>
                  </a:lnTo>
                  <a:lnTo>
                    <a:pt x="534" y="30"/>
                  </a:lnTo>
                  <a:lnTo>
                    <a:pt x="534" y="36"/>
                  </a:lnTo>
                  <a:lnTo>
                    <a:pt x="540" y="42"/>
                  </a:lnTo>
                  <a:lnTo>
                    <a:pt x="546" y="54"/>
                  </a:lnTo>
                  <a:lnTo>
                    <a:pt x="564" y="72"/>
                  </a:lnTo>
                  <a:lnTo>
                    <a:pt x="552" y="66"/>
                  </a:lnTo>
                  <a:lnTo>
                    <a:pt x="546" y="60"/>
                  </a:lnTo>
                  <a:lnTo>
                    <a:pt x="528" y="48"/>
                  </a:lnTo>
                  <a:lnTo>
                    <a:pt x="492" y="30"/>
                  </a:lnTo>
                  <a:lnTo>
                    <a:pt x="480" y="30"/>
                  </a:lnTo>
                  <a:lnTo>
                    <a:pt x="474" y="36"/>
                  </a:lnTo>
                  <a:lnTo>
                    <a:pt x="468" y="48"/>
                  </a:lnTo>
                  <a:lnTo>
                    <a:pt x="462" y="54"/>
                  </a:lnTo>
                  <a:lnTo>
                    <a:pt x="450" y="54"/>
                  </a:lnTo>
                  <a:lnTo>
                    <a:pt x="438" y="48"/>
                  </a:lnTo>
                  <a:lnTo>
                    <a:pt x="420" y="48"/>
                  </a:lnTo>
                  <a:lnTo>
                    <a:pt x="420" y="42"/>
                  </a:lnTo>
                  <a:lnTo>
                    <a:pt x="426" y="42"/>
                  </a:lnTo>
                  <a:lnTo>
                    <a:pt x="438" y="30"/>
                  </a:lnTo>
                  <a:lnTo>
                    <a:pt x="384" y="30"/>
                  </a:lnTo>
                  <a:lnTo>
                    <a:pt x="372" y="42"/>
                  </a:lnTo>
                  <a:lnTo>
                    <a:pt x="366" y="30"/>
                  </a:lnTo>
                  <a:lnTo>
                    <a:pt x="354" y="30"/>
                  </a:lnTo>
                  <a:lnTo>
                    <a:pt x="318" y="48"/>
                  </a:lnTo>
                  <a:lnTo>
                    <a:pt x="318" y="60"/>
                  </a:lnTo>
                  <a:lnTo>
                    <a:pt x="324" y="66"/>
                  </a:lnTo>
                  <a:close/>
                  <a:moveTo>
                    <a:pt x="642" y="708"/>
                  </a:moveTo>
                  <a:lnTo>
                    <a:pt x="666" y="696"/>
                  </a:lnTo>
                  <a:lnTo>
                    <a:pt x="666" y="690"/>
                  </a:lnTo>
                  <a:lnTo>
                    <a:pt x="678" y="690"/>
                  </a:lnTo>
                  <a:lnTo>
                    <a:pt x="678" y="678"/>
                  </a:lnTo>
                  <a:lnTo>
                    <a:pt x="672" y="672"/>
                  </a:lnTo>
                  <a:lnTo>
                    <a:pt x="630" y="690"/>
                  </a:lnTo>
                  <a:lnTo>
                    <a:pt x="642" y="708"/>
                  </a:lnTo>
                  <a:close/>
                  <a:moveTo>
                    <a:pt x="774" y="648"/>
                  </a:moveTo>
                  <a:lnTo>
                    <a:pt x="780" y="642"/>
                  </a:lnTo>
                  <a:lnTo>
                    <a:pt x="786" y="642"/>
                  </a:lnTo>
                  <a:lnTo>
                    <a:pt x="792" y="636"/>
                  </a:lnTo>
                  <a:lnTo>
                    <a:pt x="792" y="630"/>
                  </a:lnTo>
                  <a:lnTo>
                    <a:pt x="786" y="624"/>
                  </a:lnTo>
                  <a:lnTo>
                    <a:pt x="774" y="624"/>
                  </a:lnTo>
                  <a:lnTo>
                    <a:pt x="768" y="630"/>
                  </a:lnTo>
                  <a:lnTo>
                    <a:pt x="768" y="642"/>
                  </a:lnTo>
                  <a:lnTo>
                    <a:pt x="774" y="648"/>
                  </a:lnTo>
                  <a:close/>
                  <a:moveTo>
                    <a:pt x="594" y="696"/>
                  </a:moveTo>
                  <a:lnTo>
                    <a:pt x="576" y="696"/>
                  </a:lnTo>
                  <a:lnTo>
                    <a:pt x="552" y="708"/>
                  </a:lnTo>
                  <a:lnTo>
                    <a:pt x="546" y="714"/>
                  </a:lnTo>
                  <a:lnTo>
                    <a:pt x="570" y="720"/>
                  </a:lnTo>
                  <a:lnTo>
                    <a:pt x="576" y="714"/>
                  </a:lnTo>
                  <a:lnTo>
                    <a:pt x="588" y="714"/>
                  </a:lnTo>
                  <a:lnTo>
                    <a:pt x="600" y="702"/>
                  </a:lnTo>
                  <a:lnTo>
                    <a:pt x="594" y="696"/>
                  </a:lnTo>
                  <a:close/>
                  <a:moveTo>
                    <a:pt x="918" y="612"/>
                  </a:moveTo>
                  <a:lnTo>
                    <a:pt x="936" y="618"/>
                  </a:lnTo>
                  <a:lnTo>
                    <a:pt x="942" y="606"/>
                  </a:lnTo>
                  <a:lnTo>
                    <a:pt x="948" y="600"/>
                  </a:lnTo>
                  <a:lnTo>
                    <a:pt x="948" y="594"/>
                  </a:lnTo>
                  <a:lnTo>
                    <a:pt x="918" y="594"/>
                  </a:lnTo>
                  <a:lnTo>
                    <a:pt x="918" y="612"/>
                  </a:lnTo>
                  <a:close/>
                  <a:moveTo>
                    <a:pt x="486" y="756"/>
                  </a:moveTo>
                  <a:lnTo>
                    <a:pt x="474" y="756"/>
                  </a:lnTo>
                  <a:lnTo>
                    <a:pt x="438" y="774"/>
                  </a:lnTo>
                  <a:lnTo>
                    <a:pt x="432" y="780"/>
                  </a:lnTo>
                  <a:lnTo>
                    <a:pt x="432" y="786"/>
                  </a:lnTo>
                  <a:lnTo>
                    <a:pt x="444" y="786"/>
                  </a:lnTo>
                  <a:lnTo>
                    <a:pt x="456" y="780"/>
                  </a:lnTo>
                  <a:lnTo>
                    <a:pt x="462" y="774"/>
                  </a:lnTo>
                  <a:lnTo>
                    <a:pt x="474" y="768"/>
                  </a:lnTo>
                  <a:lnTo>
                    <a:pt x="510" y="768"/>
                  </a:lnTo>
                  <a:lnTo>
                    <a:pt x="510" y="762"/>
                  </a:lnTo>
                  <a:lnTo>
                    <a:pt x="504" y="762"/>
                  </a:lnTo>
                  <a:lnTo>
                    <a:pt x="504" y="756"/>
                  </a:lnTo>
                  <a:lnTo>
                    <a:pt x="486" y="756"/>
                  </a:lnTo>
                  <a:close/>
                  <a:moveTo>
                    <a:pt x="1356" y="660"/>
                  </a:moveTo>
                  <a:lnTo>
                    <a:pt x="1326" y="666"/>
                  </a:lnTo>
                  <a:lnTo>
                    <a:pt x="1290" y="654"/>
                  </a:lnTo>
                  <a:lnTo>
                    <a:pt x="1260" y="642"/>
                  </a:lnTo>
                  <a:lnTo>
                    <a:pt x="1302" y="642"/>
                  </a:lnTo>
                  <a:lnTo>
                    <a:pt x="1326" y="630"/>
                  </a:lnTo>
                  <a:lnTo>
                    <a:pt x="1344" y="630"/>
                  </a:lnTo>
                  <a:lnTo>
                    <a:pt x="1350" y="624"/>
                  </a:lnTo>
                  <a:lnTo>
                    <a:pt x="1356" y="624"/>
                  </a:lnTo>
                  <a:lnTo>
                    <a:pt x="1344" y="618"/>
                  </a:lnTo>
                  <a:lnTo>
                    <a:pt x="1338" y="612"/>
                  </a:lnTo>
                  <a:lnTo>
                    <a:pt x="1320" y="606"/>
                  </a:lnTo>
                  <a:lnTo>
                    <a:pt x="1308" y="600"/>
                  </a:lnTo>
                  <a:lnTo>
                    <a:pt x="1284" y="600"/>
                  </a:lnTo>
                  <a:lnTo>
                    <a:pt x="1260" y="588"/>
                  </a:lnTo>
                  <a:lnTo>
                    <a:pt x="1254" y="588"/>
                  </a:lnTo>
                  <a:lnTo>
                    <a:pt x="1242" y="582"/>
                  </a:lnTo>
                  <a:lnTo>
                    <a:pt x="1242" y="588"/>
                  </a:lnTo>
                  <a:lnTo>
                    <a:pt x="1236" y="594"/>
                  </a:lnTo>
                  <a:lnTo>
                    <a:pt x="1236" y="600"/>
                  </a:lnTo>
                  <a:lnTo>
                    <a:pt x="1218" y="618"/>
                  </a:lnTo>
                  <a:lnTo>
                    <a:pt x="1206" y="618"/>
                  </a:lnTo>
                  <a:lnTo>
                    <a:pt x="1200" y="612"/>
                  </a:lnTo>
                  <a:lnTo>
                    <a:pt x="1224" y="588"/>
                  </a:lnTo>
                  <a:lnTo>
                    <a:pt x="1158" y="564"/>
                  </a:lnTo>
                  <a:lnTo>
                    <a:pt x="1158" y="576"/>
                  </a:lnTo>
                  <a:lnTo>
                    <a:pt x="1152" y="594"/>
                  </a:lnTo>
                  <a:lnTo>
                    <a:pt x="1134" y="630"/>
                  </a:lnTo>
                  <a:lnTo>
                    <a:pt x="1128" y="630"/>
                  </a:lnTo>
                  <a:lnTo>
                    <a:pt x="1122" y="624"/>
                  </a:lnTo>
                  <a:lnTo>
                    <a:pt x="1116" y="612"/>
                  </a:lnTo>
                  <a:lnTo>
                    <a:pt x="1116" y="594"/>
                  </a:lnTo>
                  <a:lnTo>
                    <a:pt x="1122" y="582"/>
                  </a:lnTo>
                  <a:lnTo>
                    <a:pt x="1116" y="594"/>
                  </a:lnTo>
                  <a:lnTo>
                    <a:pt x="1104" y="600"/>
                  </a:lnTo>
                  <a:lnTo>
                    <a:pt x="1080" y="624"/>
                  </a:lnTo>
                  <a:lnTo>
                    <a:pt x="1056" y="636"/>
                  </a:lnTo>
                  <a:lnTo>
                    <a:pt x="1050" y="636"/>
                  </a:lnTo>
                  <a:lnTo>
                    <a:pt x="1050" y="630"/>
                  </a:lnTo>
                  <a:lnTo>
                    <a:pt x="1056" y="618"/>
                  </a:lnTo>
                  <a:lnTo>
                    <a:pt x="1086" y="588"/>
                  </a:lnTo>
                  <a:lnTo>
                    <a:pt x="1092" y="576"/>
                  </a:lnTo>
                  <a:lnTo>
                    <a:pt x="1104" y="570"/>
                  </a:lnTo>
                  <a:lnTo>
                    <a:pt x="1068" y="570"/>
                  </a:lnTo>
                  <a:lnTo>
                    <a:pt x="1050" y="582"/>
                  </a:lnTo>
                  <a:lnTo>
                    <a:pt x="1026" y="582"/>
                  </a:lnTo>
                  <a:lnTo>
                    <a:pt x="984" y="606"/>
                  </a:lnTo>
                  <a:lnTo>
                    <a:pt x="960" y="606"/>
                  </a:lnTo>
                  <a:lnTo>
                    <a:pt x="954" y="636"/>
                  </a:lnTo>
                  <a:lnTo>
                    <a:pt x="918" y="624"/>
                  </a:lnTo>
                  <a:lnTo>
                    <a:pt x="882" y="630"/>
                  </a:lnTo>
                  <a:lnTo>
                    <a:pt x="894" y="660"/>
                  </a:lnTo>
                  <a:lnTo>
                    <a:pt x="846" y="648"/>
                  </a:lnTo>
                  <a:lnTo>
                    <a:pt x="828" y="654"/>
                  </a:lnTo>
                  <a:lnTo>
                    <a:pt x="834" y="678"/>
                  </a:lnTo>
                  <a:lnTo>
                    <a:pt x="792" y="690"/>
                  </a:lnTo>
                  <a:lnTo>
                    <a:pt x="792" y="654"/>
                  </a:lnTo>
                  <a:lnTo>
                    <a:pt x="762" y="654"/>
                  </a:lnTo>
                  <a:lnTo>
                    <a:pt x="774" y="678"/>
                  </a:lnTo>
                  <a:lnTo>
                    <a:pt x="750" y="660"/>
                  </a:lnTo>
                  <a:lnTo>
                    <a:pt x="750" y="690"/>
                  </a:lnTo>
                  <a:lnTo>
                    <a:pt x="726" y="690"/>
                  </a:lnTo>
                  <a:lnTo>
                    <a:pt x="726" y="660"/>
                  </a:lnTo>
                  <a:lnTo>
                    <a:pt x="738" y="654"/>
                  </a:lnTo>
                  <a:lnTo>
                    <a:pt x="744" y="648"/>
                  </a:lnTo>
                  <a:lnTo>
                    <a:pt x="708" y="642"/>
                  </a:lnTo>
                  <a:lnTo>
                    <a:pt x="708" y="684"/>
                  </a:lnTo>
                  <a:lnTo>
                    <a:pt x="678" y="696"/>
                  </a:lnTo>
                  <a:lnTo>
                    <a:pt x="696" y="708"/>
                  </a:lnTo>
                  <a:lnTo>
                    <a:pt x="660" y="714"/>
                  </a:lnTo>
                  <a:lnTo>
                    <a:pt x="672" y="726"/>
                  </a:lnTo>
                  <a:lnTo>
                    <a:pt x="630" y="726"/>
                  </a:lnTo>
                  <a:lnTo>
                    <a:pt x="630" y="738"/>
                  </a:lnTo>
                  <a:lnTo>
                    <a:pt x="660" y="750"/>
                  </a:lnTo>
                  <a:lnTo>
                    <a:pt x="654" y="762"/>
                  </a:lnTo>
                  <a:lnTo>
                    <a:pt x="618" y="744"/>
                  </a:lnTo>
                  <a:lnTo>
                    <a:pt x="600" y="750"/>
                  </a:lnTo>
                  <a:lnTo>
                    <a:pt x="624" y="762"/>
                  </a:lnTo>
                  <a:lnTo>
                    <a:pt x="606" y="780"/>
                  </a:lnTo>
                  <a:lnTo>
                    <a:pt x="594" y="762"/>
                  </a:lnTo>
                  <a:lnTo>
                    <a:pt x="576" y="768"/>
                  </a:lnTo>
                  <a:lnTo>
                    <a:pt x="576" y="780"/>
                  </a:lnTo>
                  <a:lnTo>
                    <a:pt x="546" y="780"/>
                  </a:lnTo>
                  <a:lnTo>
                    <a:pt x="540" y="792"/>
                  </a:lnTo>
                  <a:lnTo>
                    <a:pt x="564" y="804"/>
                  </a:lnTo>
                  <a:lnTo>
                    <a:pt x="564" y="822"/>
                  </a:lnTo>
                  <a:lnTo>
                    <a:pt x="528" y="810"/>
                  </a:lnTo>
                  <a:lnTo>
                    <a:pt x="522" y="822"/>
                  </a:lnTo>
                  <a:lnTo>
                    <a:pt x="552" y="834"/>
                  </a:lnTo>
                  <a:lnTo>
                    <a:pt x="504" y="834"/>
                  </a:lnTo>
                  <a:lnTo>
                    <a:pt x="504" y="852"/>
                  </a:lnTo>
                  <a:lnTo>
                    <a:pt x="492" y="846"/>
                  </a:lnTo>
                  <a:lnTo>
                    <a:pt x="486" y="846"/>
                  </a:lnTo>
                  <a:lnTo>
                    <a:pt x="474" y="852"/>
                  </a:lnTo>
                  <a:lnTo>
                    <a:pt x="468" y="858"/>
                  </a:lnTo>
                  <a:lnTo>
                    <a:pt x="456" y="858"/>
                  </a:lnTo>
                  <a:lnTo>
                    <a:pt x="456" y="870"/>
                  </a:lnTo>
                  <a:lnTo>
                    <a:pt x="462" y="876"/>
                  </a:lnTo>
                  <a:lnTo>
                    <a:pt x="456" y="876"/>
                  </a:lnTo>
                  <a:lnTo>
                    <a:pt x="450" y="882"/>
                  </a:lnTo>
                  <a:lnTo>
                    <a:pt x="444" y="882"/>
                  </a:lnTo>
                  <a:lnTo>
                    <a:pt x="444" y="900"/>
                  </a:lnTo>
                  <a:lnTo>
                    <a:pt x="480" y="900"/>
                  </a:lnTo>
                  <a:lnTo>
                    <a:pt x="468" y="912"/>
                  </a:lnTo>
                  <a:lnTo>
                    <a:pt x="432" y="906"/>
                  </a:lnTo>
                  <a:lnTo>
                    <a:pt x="420" y="912"/>
                  </a:lnTo>
                  <a:lnTo>
                    <a:pt x="414" y="918"/>
                  </a:lnTo>
                  <a:lnTo>
                    <a:pt x="414" y="930"/>
                  </a:lnTo>
                  <a:lnTo>
                    <a:pt x="420" y="936"/>
                  </a:lnTo>
                  <a:lnTo>
                    <a:pt x="420" y="948"/>
                  </a:lnTo>
                  <a:lnTo>
                    <a:pt x="408" y="954"/>
                  </a:lnTo>
                  <a:lnTo>
                    <a:pt x="390" y="954"/>
                  </a:lnTo>
                  <a:lnTo>
                    <a:pt x="390" y="972"/>
                  </a:lnTo>
                  <a:lnTo>
                    <a:pt x="408" y="990"/>
                  </a:lnTo>
                  <a:lnTo>
                    <a:pt x="408" y="996"/>
                  </a:lnTo>
                  <a:lnTo>
                    <a:pt x="402" y="1002"/>
                  </a:lnTo>
                  <a:lnTo>
                    <a:pt x="366" y="1002"/>
                  </a:lnTo>
                  <a:lnTo>
                    <a:pt x="360" y="1008"/>
                  </a:lnTo>
                  <a:lnTo>
                    <a:pt x="360" y="1026"/>
                  </a:lnTo>
                  <a:lnTo>
                    <a:pt x="354" y="1032"/>
                  </a:lnTo>
                  <a:lnTo>
                    <a:pt x="342" y="1032"/>
                  </a:lnTo>
                  <a:lnTo>
                    <a:pt x="336" y="1026"/>
                  </a:lnTo>
                  <a:lnTo>
                    <a:pt x="318" y="1026"/>
                  </a:lnTo>
                  <a:lnTo>
                    <a:pt x="294" y="1050"/>
                  </a:lnTo>
                  <a:lnTo>
                    <a:pt x="282" y="1050"/>
                  </a:lnTo>
                  <a:lnTo>
                    <a:pt x="270" y="1062"/>
                  </a:lnTo>
                  <a:lnTo>
                    <a:pt x="270" y="1068"/>
                  </a:lnTo>
                  <a:lnTo>
                    <a:pt x="276" y="1074"/>
                  </a:lnTo>
                  <a:lnTo>
                    <a:pt x="276" y="1080"/>
                  </a:lnTo>
                  <a:lnTo>
                    <a:pt x="264" y="1092"/>
                  </a:lnTo>
                  <a:lnTo>
                    <a:pt x="252" y="1092"/>
                  </a:lnTo>
                  <a:lnTo>
                    <a:pt x="246" y="1086"/>
                  </a:lnTo>
                  <a:lnTo>
                    <a:pt x="234" y="1080"/>
                  </a:lnTo>
                  <a:lnTo>
                    <a:pt x="234" y="1074"/>
                  </a:lnTo>
                  <a:lnTo>
                    <a:pt x="228" y="1074"/>
                  </a:lnTo>
                  <a:lnTo>
                    <a:pt x="204" y="1086"/>
                  </a:lnTo>
                  <a:lnTo>
                    <a:pt x="198" y="1092"/>
                  </a:lnTo>
                  <a:lnTo>
                    <a:pt x="180" y="1092"/>
                  </a:lnTo>
                  <a:lnTo>
                    <a:pt x="180" y="1110"/>
                  </a:lnTo>
                  <a:lnTo>
                    <a:pt x="186" y="1116"/>
                  </a:lnTo>
                  <a:lnTo>
                    <a:pt x="192" y="1116"/>
                  </a:lnTo>
                  <a:lnTo>
                    <a:pt x="192" y="1128"/>
                  </a:lnTo>
                  <a:lnTo>
                    <a:pt x="186" y="1128"/>
                  </a:lnTo>
                  <a:lnTo>
                    <a:pt x="174" y="1116"/>
                  </a:lnTo>
                  <a:lnTo>
                    <a:pt x="162" y="1116"/>
                  </a:lnTo>
                  <a:lnTo>
                    <a:pt x="156" y="1122"/>
                  </a:lnTo>
                  <a:lnTo>
                    <a:pt x="156" y="1134"/>
                  </a:lnTo>
                  <a:lnTo>
                    <a:pt x="168" y="1134"/>
                  </a:lnTo>
                  <a:lnTo>
                    <a:pt x="174" y="1140"/>
                  </a:lnTo>
                  <a:lnTo>
                    <a:pt x="180" y="1140"/>
                  </a:lnTo>
                  <a:lnTo>
                    <a:pt x="180" y="1152"/>
                  </a:lnTo>
                  <a:lnTo>
                    <a:pt x="138" y="1152"/>
                  </a:lnTo>
                  <a:lnTo>
                    <a:pt x="138" y="1146"/>
                  </a:lnTo>
                  <a:lnTo>
                    <a:pt x="132" y="1146"/>
                  </a:lnTo>
                  <a:lnTo>
                    <a:pt x="126" y="1158"/>
                  </a:lnTo>
                  <a:lnTo>
                    <a:pt x="126" y="1170"/>
                  </a:lnTo>
                  <a:lnTo>
                    <a:pt x="120" y="1164"/>
                  </a:lnTo>
                  <a:lnTo>
                    <a:pt x="102" y="1164"/>
                  </a:lnTo>
                  <a:lnTo>
                    <a:pt x="96" y="1158"/>
                  </a:lnTo>
                  <a:lnTo>
                    <a:pt x="90" y="1158"/>
                  </a:lnTo>
                  <a:lnTo>
                    <a:pt x="90" y="1164"/>
                  </a:lnTo>
                  <a:lnTo>
                    <a:pt x="96" y="1170"/>
                  </a:lnTo>
                  <a:lnTo>
                    <a:pt x="120" y="1182"/>
                  </a:lnTo>
                  <a:lnTo>
                    <a:pt x="132" y="1182"/>
                  </a:lnTo>
                  <a:lnTo>
                    <a:pt x="108" y="1200"/>
                  </a:lnTo>
                  <a:lnTo>
                    <a:pt x="108" y="1188"/>
                  </a:lnTo>
                  <a:lnTo>
                    <a:pt x="90" y="1188"/>
                  </a:lnTo>
                  <a:lnTo>
                    <a:pt x="84" y="1194"/>
                  </a:lnTo>
                  <a:lnTo>
                    <a:pt x="60" y="1182"/>
                  </a:lnTo>
                  <a:lnTo>
                    <a:pt x="54" y="1194"/>
                  </a:lnTo>
                  <a:lnTo>
                    <a:pt x="66" y="1200"/>
                  </a:lnTo>
                  <a:lnTo>
                    <a:pt x="30" y="1194"/>
                  </a:lnTo>
                  <a:lnTo>
                    <a:pt x="30" y="1212"/>
                  </a:lnTo>
                  <a:lnTo>
                    <a:pt x="78" y="1212"/>
                  </a:lnTo>
                  <a:lnTo>
                    <a:pt x="54" y="1218"/>
                  </a:lnTo>
                  <a:lnTo>
                    <a:pt x="18" y="1212"/>
                  </a:lnTo>
                  <a:lnTo>
                    <a:pt x="6" y="1224"/>
                  </a:lnTo>
                  <a:lnTo>
                    <a:pt x="6" y="1230"/>
                  </a:lnTo>
                  <a:lnTo>
                    <a:pt x="18" y="1242"/>
                  </a:lnTo>
                  <a:lnTo>
                    <a:pt x="36" y="1242"/>
                  </a:lnTo>
                  <a:lnTo>
                    <a:pt x="18" y="1248"/>
                  </a:lnTo>
                  <a:lnTo>
                    <a:pt x="12" y="1254"/>
                  </a:lnTo>
                  <a:lnTo>
                    <a:pt x="12" y="1260"/>
                  </a:lnTo>
                  <a:lnTo>
                    <a:pt x="66" y="1260"/>
                  </a:lnTo>
                  <a:lnTo>
                    <a:pt x="78" y="1272"/>
                  </a:lnTo>
                  <a:lnTo>
                    <a:pt x="96" y="1260"/>
                  </a:lnTo>
                  <a:lnTo>
                    <a:pt x="108" y="1272"/>
                  </a:lnTo>
                  <a:lnTo>
                    <a:pt x="138" y="1260"/>
                  </a:lnTo>
                  <a:lnTo>
                    <a:pt x="132" y="1266"/>
                  </a:lnTo>
                  <a:lnTo>
                    <a:pt x="126" y="1278"/>
                  </a:lnTo>
                  <a:lnTo>
                    <a:pt x="60" y="1278"/>
                  </a:lnTo>
                  <a:lnTo>
                    <a:pt x="54" y="1272"/>
                  </a:lnTo>
                  <a:lnTo>
                    <a:pt x="24" y="1272"/>
                  </a:lnTo>
                  <a:lnTo>
                    <a:pt x="12" y="1278"/>
                  </a:lnTo>
                  <a:lnTo>
                    <a:pt x="0" y="1278"/>
                  </a:lnTo>
                  <a:lnTo>
                    <a:pt x="6" y="1284"/>
                  </a:lnTo>
                  <a:lnTo>
                    <a:pt x="6" y="1296"/>
                  </a:lnTo>
                  <a:lnTo>
                    <a:pt x="12" y="1296"/>
                  </a:lnTo>
                  <a:lnTo>
                    <a:pt x="18" y="1302"/>
                  </a:lnTo>
                  <a:lnTo>
                    <a:pt x="30" y="1302"/>
                  </a:lnTo>
                  <a:lnTo>
                    <a:pt x="24" y="1308"/>
                  </a:lnTo>
                  <a:lnTo>
                    <a:pt x="18" y="1320"/>
                  </a:lnTo>
                  <a:lnTo>
                    <a:pt x="36" y="1338"/>
                  </a:lnTo>
                  <a:lnTo>
                    <a:pt x="48" y="1338"/>
                  </a:lnTo>
                  <a:lnTo>
                    <a:pt x="72" y="1320"/>
                  </a:lnTo>
                  <a:lnTo>
                    <a:pt x="102" y="1314"/>
                  </a:lnTo>
                  <a:lnTo>
                    <a:pt x="90" y="1338"/>
                  </a:lnTo>
                  <a:lnTo>
                    <a:pt x="78" y="1332"/>
                  </a:lnTo>
                  <a:lnTo>
                    <a:pt x="66" y="1350"/>
                  </a:lnTo>
                  <a:lnTo>
                    <a:pt x="30" y="1350"/>
                  </a:lnTo>
                  <a:lnTo>
                    <a:pt x="48" y="1368"/>
                  </a:lnTo>
                  <a:lnTo>
                    <a:pt x="24" y="1380"/>
                  </a:lnTo>
                  <a:lnTo>
                    <a:pt x="6" y="1380"/>
                  </a:lnTo>
                  <a:lnTo>
                    <a:pt x="6" y="1398"/>
                  </a:lnTo>
                  <a:lnTo>
                    <a:pt x="66" y="1398"/>
                  </a:lnTo>
                  <a:lnTo>
                    <a:pt x="54" y="1422"/>
                  </a:lnTo>
                  <a:lnTo>
                    <a:pt x="66" y="1422"/>
                  </a:lnTo>
                  <a:lnTo>
                    <a:pt x="54" y="1440"/>
                  </a:lnTo>
                  <a:lnTo>
                    <a:pt x="42" y="1434"/>
                  </a:lnTo>
                  <a:lnTo>
                    <a:pt x="36" y="1434"/>
                  </a:lnTo>
                  <a:lnTo>
                    <a:pt x="30" y="1428"/>
                  </a:lnTo>
                  <a:lnTo>
                    <a:pt x="18" y="1428"/>
                  </a:lnTo>
                  <a:lnTo>
                    <a:pt x="18" y="1440"/>
                  </a:lnTo>
                  <a:lnTo>
                    <a:pt x="24" y="1452"/>
                  </a:lnTo>
                  <a:lnTo>
                    <a:pt x="36" y="1464"/>
                  </a:lnTo>
                  <a:lnTo>
                    <a:pt x="84" y="1482"/>
                  </a:lnTo>
                  <a:lnTo>
                    <a:pt x="78" y="1488"/>
                  </a:lnTo>
                  <a:lnTo>
                    <a:pt x="84" y="1494"/>
                  </a:lnTo>
                  <a:lnTo>
                    <a:pt x="126" y="1494"/>
                  </a:lnTo>
                  <a:lnTo>
                    <a:pt x="132" y="1500"/>
                  </a:lnTo>
                  <a:lnTo>
                    <a:pt x="144" y="1500"/>
                  </a:lnTo>
                  <a:lnTo>
                    <a:pt x="192" y="1476"/>
                  </a:lnTo>
                  <a:lnTo>
                    <a:pt x="204" y="1464"/>
                  </a:lnTo>
                  <a:lnTo>
                    <a:pt x="216" y="1458"/>
                  </a:lnTo>
                  <a:lnTo>
                    <a:pt x="222" y="1452"/>
                  </a:lnTo>
                  <a:lnTo>
                    <a:pt x="258" y="1422"/>
                  </a:lnTo>
                  <a:lnTo>
                    <a:pt x="282" y="1422"/>
                  </a:lnTo>
                  <a:lnTo>
                    <a:pt x="294" y="1416"/>
                  </a:lnTo>
                  <a:lnTo>
                    <a:pt x="300" y="1410"/>
                  </a:lnTo>
                  <a:lnTo>
                    <a:pt x="300" y="1386"/>
                  </a:lnTo>
                  <a:lnTo>
                    <a:pt x="294" y="1380"/>
                  </a:lnTo>
                  <a:lnTo>
                    <a:pt x="294" y="1374"/>
                  </a:lnTo>
                  <a:lnTo>
                    <a:pt x="312" y="1368"/>
                  </a:lnTo>
                  <a:lnTo>
                    <a:pt x="306" y="1374"/>
                  </a:lnTo>
                  <a:lnTo>
                    <a:pt x="306" y="1380"/>
                  </a:lnTo>
                  <a:lnTo>
                    <a:pt x="300" y="1386"/>
                  </a:lnTo>
                  <a:lnTo>
                    <a:pt x="300" y="1392"/>
                  </a:lnTo>
                  <a:lnTo>
                    <a:pt x="312" y="1404"/>
                  </a:lnTo>
                  <a:lnTo>
                    <a:pt x="330" y="1410"/>
                  </a:lnTo>
                  <a:lnTo>
                    <a:pt x="342" y="1410"/>
                  </a:lnTo>
                  <a:lnTo>
                    <a:pt x="348" y="1416"/>
                  </a:lnTo>
                  <a:lnTo>
                    <a:pt x="354" y="1416"/>
                  </a:lnTo>
                  <a:lnTo>
                    <a:pt x="372" y="1434"/>
                  </a:lnTo>
                  <a:lnTo>
                    <a:pt x="378" y="1422"/>
                  </a:lnTo>
                  <a:lnTo>
                    <a:pt x="384" y="1416"/>
                  </a:lnTo>
                  <a:lnTo>
                    <a:pt x="384" y="1398"/>
                  </a:lnTo>
                  <a:lnTo>
                    <a:pt x="372" y="1386"/>
                  </a:lnTo>
                  <a:lnTo>
                    <a:pt x="372" y="1380"/>
                  </a:lnTo>
                  <a:lnTo>
                    <a:pt x="378" y="1374"/>
                  </a:lnTo>
                  <a:lnTo>
                    <a:pt x="384" y="1374"/>
                  </a:lnTo>
                  <a:lnTo>
                    <a:pt x="384" y="1368"/>
                  </a:lnTo>
                  <a:lnTo>
                    <a:pt x="378" y="1356"/>
                  </a:lnTo>
                  <a:lnTo>
                    <a:pt x="414" y="1356"/>
                  </a:lnTo>
                  <a:lnTo>
                    <a:pt x="420" y="1350"/>
                  </a:lnTo>
                  <a:lnTo>
                    <a:pt x="420" y="1326"/>
                  </a:lnTo>
                  <a:lnTo>
                    <a:pt x="426" y="1326"/>
                  </a:lnTo>
                  <a:lnTo>
                    <a:pt x="420" y="1314"/>
                  </a:lnTo>
                  <a:lnTo>
                    <a:pt x="420" y="1308"/>
                  </a:lnTo>
                  <a:lnTo>
                    <a:pt x="414" y="1302"/>
                  </a:lnTo>
                  <a:lnTo>
                    <a:pt x="414" y="1296"/>
                  </a:lnTo>
                  <a:lnTo>
                    <a:pt x="408" y="1284"/>
                  </a:lnTo>
                  <a:lnTo>
                    <a:pt x="402" y="1278"/>
                  </a:lnTo>
                  <a:lnTo>
                    <a:pt x="426" y="1272"/>
                  </a:lnTo>
                  <a:lnTo>
                    <a:pt x="438" y="1260"/>
                  </a:lnTo>
                  <a:lnTo>
                    <a:pt x="438" y="1248"/>
                  </a:lnTo>
                  <a:lnTo>
                    <a:pt x="420" y="1230"/>
                  </a:lnTo>
                  <a:lnTo>
                    <a:pt x="414" y="1230"/>
                  </a:lnTo>
                  <a:lnTo>
                    <a:pt x="402" y="1218"/>
                  </a:lnTo>
                  <a:lnTo>
                    <a:pt x="402" y="1200"/>
                  </a:lnTo>
                  <a:lnTo>
                    <a:pt x="408" y="1188"/>
                  </a:lnTo>
                  <a:lnTo>
                    <a:pt x="408" y="1176"/>
                  </a:lnTo>
                  <a:lnTo>
                    <a:pt x="384" y="1152"/>
                  </a:lnTo>
                  <a:lnTo>
                    <a:pt x="384" y="1140"/>
                  </a:lnTo>
                  <a:lnTo>
                    <a:pt x="390" y="1134"/>
                  </a:lnTo>
                  <a:lnTo>
                    <a:pt x="396" y="1134"/>
                  </a:lnTo>
                  <a:lnTo>
                    <a:pt x="402" y="1128"/>
                  </a:lnTo>
                  <a:lnTo>
                    <a:pt x="402" y="1122"/>
                  </a:lnTo>
                  <a:lnTo>
                    <a:pt x="396" y="1116"/>
                  </a:lnTo>
                  <a:lnTo>
                    <a:pt x="390" y="1116"/>
                  </a:lnTo>
                  <a:lnTo>
                    <a:pt x="384" y="1110"/>
                  </a:lnTo>
                  <a:lnTo>
                    <a:pt x="426" y="1068"/>
                  </a:lnTo>
                  <a:lnTo>
                    <a:pt x="438" y="1062"/>
                  </a:lnTo>
                  <a:lnTo>
                    <a:pt x="444" y="1056"/>
                  </a:lnTo>
                  <a:lnTo>
                    <a:pt x="456" y="1050"/>
                  </a:lnTo>
                  <a:lnTo>
                    <a:pt x="498" y="1050"/>
                  </a:lnTo>
                  <a:lnTo>
                    <a:pt x="504" y="1044"/>
                  </a:lnTo>
                  <a:lnTo>
                    <a:pt x="504" y="1038"/>
                  </a:lnTo>
                  <a:lnTo>
                    <a:pt x="486" y="1020"/>
                  </a:lnTo>
                  <a:lnTo>
                    <a:pt x="474" y="1014"/>
                  </a:lnTo>
                  <a:lnTo>
                    <a:pt x="486" y="1008"/>
                  </a:lnTo>
                  <a:lnTo>
                    <a:pt x="492" y="1008"/>
                  </a:lnTo>
                  <a:lnTo>
                    <a:pt x="522" y="978"/>
                  </a:lnTo>
                  <a:lnTo>
                    <a:pt x="528" y="936"/>
                  </a:lnTo>
                  <a:lnTo>
                    <a:pt x="528" y="900"/>
                  </a:lnTo>
                  <a:lnTo>
                    <a:pt x="546" y="912"/>
                  </a:lnTo>
                  <a:lnTo>
                    <a:pt x="558" y="906"/>
                  </a:lnTo>
                  <a:lnTo>
                    <a:pt x="564" y="906"/>
                  </a:lnTo>
                  <a:lnTo>
                    <a:pt x="570" y="900"/>
                  </a:lnTo>
                  <a:lnTo>
                    <a:pt x="576" y="900"/>
                  </a:lnTo>
                  <a:lnTo>
                    <a:pt x="576" y="894"/>
                  </a:lnTo>
                  <a:lnTo>
                    <a:pt x="570" y="888"/>
                  </a:lnTo>
                  <a:lnTo>
                    <a:pt x="570" y="882"/>
                  </a:lnTo>
                  <a:lnTo>
                    <a:pt x="564" y="876"/>
                  </a:lnTo>
                  <a:lnTo>
                    <a:pt x="582" y="876"/>
                  </a:lnTo>
                  <a:lnTo>
                    <a:pt x="588" y="870"/>
                  </a:lnTo>
                  <a:lnTo>
                    <a:pt x="588" y="864"/>
                  </a:lnTo>
                  <a:lnTo>
                    <a:pt x="594" y="858"/>
                  </a:lnTo>
                  <a:lnTo>
                    <a:pt x="606" y="852"/>
                  </a:lnTo>
                  <a:lnTo>
                    <a:pt x="612" y="852"/>
                  </a:lnTo>
                  <a:lnTo>
                    <a:pt x="618" y="834"/>
                  </a:lnTo>
                  <a:lnTo>
                    <a:pt x="612" y="828"/>
                  </a:lnTo>
                  <a:lnTo>
                    <a:pt x="600" y="822"/>
                  </a:lnTo>
                  <a:lnTo>
                    <a:pt x="600" y="810"/>
                  </a:lnTo>
                  <a:lnTo>
                    <a:pt x="606" y="810"/>
                  </a:lnTo>
                  <a:lnTo>
                    <a:pt x="618" y="804"/>
                  </a:lnTo>
                  <a:lnTo>
                    <a:pt x="636" y="786"/>
                  </a:lnTo>
                  <a:lnTo>
                    <a:pt x="678" y="780"/>
                  </a:lnTo>
                  <a:lnTo>
                    <a:pt x="696" y="780"/>
                  </a:lnTo>
                  <a:lnTo>
                    <a:pt x="702" y="774"/>
                  </a:lnTo>
                  <a:lnTo>
                    <a:pt x="702" y="744"/>
                  </a:lnTo>
                  <a:lnTo>
                    <a:pt x="714" y="732"/>
                  </a:lnTo>
                  <a:lnTo>
                    <a:pt x="720" y="738"/>
                  </a:lnTo>
                  <a:lnTo>
                    <a:pt x="720" y="750"/>
                  </a:lnTo>
                  <a:lnTo>
                    <a:pt x="744" y="744"/>
                  </a:lnTo>
                  <a:lnTo>
                    <a:pt x="768" y="750"/>
                  </a:lnTo>
                  <a:lnTo>
                    <a:pt x="792" y="750"/>
                  </a:lnTo>
                  <a:lnTo>
                    <a:pt x="798" y="756"/>
                  </a:lnTo>
                  <a:lnTo>
                    <a:pt x="810" y="756"/>
                  </a:lnTo>
                  <a:lnTo>
                    <a:pt x="816" y="750"/>
                  </a:lnTo>
                  <a:lnTo>
                    <a:pt x="810" y="750"/>
                  </a:lnTo>
                  <a:lnTo>
                    <a:pt x="798" y="738"/>
                  </a:lnTo>
                  <a:lnTo>
                    <a:pt x="798" y="732"/>
                  </a:lnTo>
                  <a:lnTo>
                    <a:pt x="810" y="732"/>
                  </a:lnTo>
                  <a:lnTo>
                    <a:pt x="810" y="708"/>
                  </a:lnTo>
                  <a:lnTo>
                    <a:pt x="840" y="714"/>
                  </a:lnTo>
                  <a:lnTo>
                    <a:pt x="834" y="708"/>
                  </a:lnTo>
                  <a:lnTo>
                    <a:pt x="840" y="702"/>
                  </a:lnTo>
                  <a:lnTo>
                    <a:pt x="858" y="708"/>
                  </a:lnTo>
                  <a:lnTo>
                    <a:pt x="858" y="696"/>
                  </a:lnTo>
                  <a:lnTo>
                    <a:pt x="864" y="690"/>
                  </a:lnTo>
                  <a:lnTo>
                    <a:pt x="882" y="690"/>
                  </a:lnTo>
                  <a:lnTo>
                    <a:pt x="888" y="696"/>
                  </a:lnTo>
                  <a:lnTo>
                    <a:pt x="894" y="708"/>
                  </a:lnTo>
                  <a:lnTo>
                    <a:pt x="906" y="714"/>
                  </a:lnTo>
                  <a:lnTo>
                    <a:pt x="918" y="726"/>
                  </a:lnTo>
                  <a:lnTo>
                    <a:pt x="930" y="726"/>
                  </a:lnTo>
                  <a:lnTo>
                    <a:pt x="942" y="732"/>
                  </a:lnTo>
                  <a:lnTo>
                    <a:pt x="960" y="732"/>
                  </a:lnTo>
                  <a:lnTo>
                    <a:pt x="966" y="738"/>
                  </a:lnTo>
                  <a:lnTo>
                    <a:pt x="978" y="738"/>
                  </a:lnTo>
                  <a:lnTo>
                    <a:pt x="990" y="732"/>
                  </a:lnTo>
                  <a:lnTo>
                    <a:pt x="996" y="726"/>
                  </a:lnTo>
                  <a:lnTo>
                    <a:pt x="1026" y="726"/>
                  </a:lnTo>
                  <a:lnTo>
                    <a:pt x="1038" y="732"/>
                  </a:lnTo>
                  <a:lnTo>
                    <a:pt x="1044" y="738"/>
                  </a:lnTo>
                  <a:lnTo>
                    <a:pt x="1062" y="738"/>
                  </a:lnTo>
                  <a:lnTo>
                    <a:pt x="1062" y="726"/>
                  </a:lnTo>
                  <a:lnTo>
                    <a:pt x="1068" y="720"/>
                  </a:lnTo>
                  <a:lnTo>
                    <a:pt x="1068" y="714"/>
                  </a:lnTo>
                  <a:lnTo>
                    <a:pt x="1092" y="714"/>
                  </a:lnTo>
                  <a:lnTo>
                    <a:pt x="1092" y="678"/>
                  </a:lnTo>
                  <a:lnTo>
                    <a:pt x="1098" y="672"/>
                  </a:lnTo>
                  <a:lnTo>
                    <a:pt x="1098" y="660"/>
                  </a:lnTo>
                  <a:lnTo>
                    <a:pt x="1110" y="654"/>
                  </a:lnTo>
                  <a:lnTo>
                    <a:pt x="1116" y="654"/>
                  </a:lnTo>
                  <a:lnTo>
                    <a:pt x="1128" y="648"/>
                  </a:lnTo>
                  <a:lnTo>
                    <a:pt x="1158" y="648"/>
                  </a:lnTo>
                  <a:lnTo>
                    <a:pt x="1170" y="642"/>
                  </a:lnTo>
                  <a:lnTo>
                    <a:pt x="1206" y="642"/>
                  </a:lnTo>
                  <a:lnTo>
                    <a:pt x="1206" y="654"/>
                  </a:lnTo>
                  <a:lnTo>
                    <a:pt x="1242" y="660"/>
                  </a:lnTo>
                  <a:lnTo>
                    <a:pt x="1248" y="660"/>
                  </a:lnTo>
                  <a:lnTo>
                    <a:pt x="1260" y="672"/>
                  </a:lnTo>
                  <a:lnTo>
                    <a:pt x="1266" y="684"/>
                  </a:lnTo>
                  <a:lnTo>
                    <a:pt x="1266" y="702"/>
                  </a:lnTo>
                  <a:lnTo>
                    <a:pt x="1260" y="702"/>
                  </a:lnTo>
                  <a:lnTo>
                    <a:pt x="1260" y="696"/>
                  </a:lnTo>
                  <a:lnTo>
                    <a:pt x="1254" y="696"/>
                  </a:lnTo>
                  <a:lnTo>
                    <a:pt x="1254" y="708"/>
                  </a:lnTo>
                  <a:lnTo>
                    <a:pt x="1278" y="708"/>
                  </a:lnTo>
                  <a:lnTo>
                    <a:pt x="1284" y="696"/>
                  </a:lnTo>
                  <a:lnTo>
                    <a:pt x="1284" y="690"/>
                  </a:lnTo>
                  <a:lnTo>
                    <a:pt x="1308" y="684"/>
                  </a:lnTo>
                  <a:lnTo>
                    <a:pt x="1314" y="672"/>
                  </a:lnTo>
                  <a:lnTo>
                    <a:pt x="1350" y="672"/>
                  </a:lnTo>
                  <a:lnTo>
                    <a:pt x="1362" y="660"/>
                  </a:lnTo>
                  <a:lnTo>
                    <a:pt x="1356" y="660"/>
                  </a:lnTo>
                  <a:close/>
                  <a:moveTo>
                    <a:pt x="564" y="726"/>
                  </a:moveTo>
                  <a:lnTo>
                    <a:pt x="540" y="738"/>
                  </a:lnTo>
                  <a:lnTo>
                    <a:pt x="546" y="756"/>
                  </a:lnTo>
                  <a:lnTo>
                    <a:pt x="576" y="756"/>
                  </a:lnTo>
                  <a:lnTo>
                    <a:pt x="570" y="738"/>
                  </a:lnTo>
                  <a:lnTo>
                    <a:pt x="564" y="726"/>
                  </a:lnTo>
                  <a:close/>
                  <a:moveTo>
                    <a:pt x="522" y="714"/>
                  </a:moveTo>
                  <a:lnTo>
                    <a:pt x="516" y="720"/>
                  </a:lnTo>
                  <a:lnTo>
                    <a:pt x="510" y="732"/>
                  </a:lnTo>
                  <a:lnTo>
                    <a:pt x="510" y="750"/>
                  </a:lnTo>
                  <a:lnTo>
                    <a:pt x="528" y="768"/>
                  </a:lnTo>
                  <a:lnTo>
                    <a:pt x="528" y="756"/>
                  </a:lnTo>
                  <a:lnTo>
                    <a:pt x="534" y="744"/>
                  </a:lnTo>
                  <a:lnTo>
                    <a:pt x="534" y="720"/>
                  </a:lnTo>
                  <a:lnTo>
                    <a:pt x="528" y="714"/>
                  </a:lnTo>
                  <a:lnTo>
                    <a:pt x="522" y="714"/>
                  </a:lnTo>
                  <a:close/>
                  <a:moveTo>
                    <a:pt x="606" y="738"/>
                  </a:moveTo>
                  <a:lnTo>
                    <a:pt x="618" y="732"/>
                  </a:lnTo>
                  <a:lnTo>
                    <a:pt x="624" y="732"/>
                  </a:lnTo>
                  <a:lnTo>
                    <a:pt x="630" y="726"/>
                  </a:lnTo>
                  <a:lnTo>
                    <a:pt x="618" y="720"/>
                  </a:lnTo>
                  <a:lnTo>
                    <a:pt x="588" y="720"/>
                  </a:lnTo>
                  <a:lnTo>
                    <a:pt x="576" y="732"/>
                  </a:lnTo>
                  <a:lnTo>
                    <a:pt x="582" y="744"/>
                  </a:lnTo>
                  <a:lnTo>
                    <a:pt x="606" y="73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88" name="Nigeria" descr="© INSCALE GmbH, 05.05.2010&#10;http://www.presentationload.com/">
              <a:extLst>
                <a:ext uri="{FF2B5EF4-FFF2-40B4-BE49-F238E27FC236}">
                  <a16:creationId xmlns:a16="http://schemas.microsoft.com/office/drawing/2014/main" id="{521BD121-FAA6-2C46-8CFD-4197B5D69644}"/>
                </a:ext>
              </a:extLst>
            </p:cNvPr>
            <p:cNvSpPr>
              <a:spLocks/>
            </p:cNvSpPr>
            <p:nvPr/>
          </p:nvSpPr>
          <p:spPr bwMode="gray">
            <a:xfrm>
              <a:off x="5178089" y="3721734"/>
              <a:ext cx="342109" cy="314931"/>
            </a:xfrm>
            <a:custGeom>
              <a:avLst/>
              <a:gdLst>
                <a:gd name="T0" fmla="*/ 2147483647 w 840"/>
                <a:gd name="T1" fmla="*/ 2147483647 h 768"/>
                <a:gd name="T2" fmla="*/ 2147483647 w 840"/>
                <a:gd name="T3" fmla="*/ 2147483647 h 768"/>
                <a:gd name="T4" fmla="*/ 2147483647 w 840"/>
                <a:gd name="T5" fmla="*/ 2147483647 h 768"/>
                <a:gd name="T6" fmla="*/ 2147483647 w 840"/>
                <a:gd name="T7" fmla="*/ 2147483647 h 768"/>
                <a:gd name="T8" fmla="*/ 2147483647 w 840"/>
                <a:gd name="T9" fmla="*/ 2147483647 h 768"/>
                <a:gd name="T10" fmla="*/ 2147483647 w 840"/>
                <a:gd name="T11" fmla="*/ 2147483647 h 768"/>
                <a:gd name="T12" fmla="*/ 2147483647 w 840"/>
                <a:gd name="T13" fmla="*/ 2147483647 h 768"/>
                <a:gd name="T14" fmla="*/ 2147483647 w 840"/>
                <a:gd name="T15" fmla="*/ 2147483647 h 768"/>
                <a:gd name="T16" fmla="*/ 2147483647 w 840"/>
                <a:gd name="T17" fmla="*/ 2147483647 h 768"/>
                <a:gd name="T18" fmla="*/ 2147483647 w 840"/>
                <a:gd name="T19" fmla="*/ 2147483647 h 768"/>
                <a:gd name="T20" fmla="*/ 2147483647 w 840"/>
                <a:gd name="T21" fmla="*/ 2147483647 h 768"/>
                <a:gd name="T22" fmla="*/ 2147483647 w 840"/>
                <a:gd name="T23" fmla="*/ 2147483647 h 768"/>
                <a:gd name="T24" fmla="*/ 2147483647 w 840"/>
                <a:gd name="T25" fmla="*/ 2147483647 h 768"/>
                <a:gd name="T26" fmla="*/ 2147483647 w 840"/>
                <a:gd name="T27" fmla="*/ 2147483647 h 768"/>
                <a:gd name="T28" fmla="*/ 2147483647 w 840"/>
                <a:gd name="T29" fmla="*/ 2147483647 h 768"/>
                <a:gd name="T30" fmla="*/ 2147483647 w 840"/>
                <a:gd name="T31" fmla="*/ 2147483647 h 768"/>
                <a:gd name="T32" fmla="*/ 2147483647 w 840"/>
                <a:gd name="T33" fmla="*/ 2147483647 h 768"/>
                <a:gd name="T34" fmla="*/ 2147483647 w 840"/>
                <a:gd name="T35" fmla="*/ 2147483647 h 768"/>
                <a:gd name="T36" fmla="*/ 2147483647 w 840"/>
                <a:gd name="T37" fmla="*/ 2147483647 h 768"/>
                <a:gd name="T38" fmla="*/ 2147483647 w 840"/>
                <a:gd name="T39" fmla="*/ 2147483647 h 768"/>
                <a:gd name="T40" fmla="*/ 2147483647 w 840"/>
                <a:gd name="T41" fmla="*/ 2147483647 h 768"/>
                <a:gd name="T42" fmla="*/ 2147483647 w 840"/>
                <a:gd name="T43" fmla="*/ 2147483647 h 768"/>
                <a:gd name="T44" fmla="*/ 2147483647 w 840"/>
                <a:gd name="T45" fmla="*/ 2147483647 h 768"/>
                <a:gd name="T46" fmla="*/ 2147483647 w 840"/>
                <a:gd name="T47" fmla="*/ 2147483647 h 768"/>
                <a:gd name="T48" fmla="*/ 2147483647 w 840"/>
                <a:gd name="T49" fmla="*/ 2147483647 h 768"/>
                <a:gd name="T50" fmla="*/ 2147483647 w 840"/>
                <a:gd name="T51" fmla="*/ 2147483647 h 768"/>
                <a:gd name="T52" fmla="*/ 2147483647 w 840"/>
                <a:gd name="T53" fmla="*/ 2147483647 h 768"/>
                <a:gd name="T54" fmla="*/ 2147483647 w 840"/>
                <a:gd name="T55" fmla="*/ 2147483647 h 768"/>
                <a:gd name="T56" fmla="*/ 2147483647 w 840"/>
                <a:gd name="T57" fmla="*/ 2147483647 h 768"/>
                <a:gd name="T58" fmla="*/ 2147483647 w 840"/>
                <a:gd name="T59" fmla="*/ 2147483647 h 768"/>
                <a:gd name="T60" fmla="*/ 2147483647 w 840"/>
                <a:gd name="T61" fmla="*/ 2147483647 h 768"/>
                <a:gd name="T62" fmla="*/ 2147483647 w 840"/>
                <a:gd name="T63" fmla="*/ 2147483647 h 768"/>
                <a:gd name="T64" fmla="*/ 2147483647 w 840"/>
                <a:gd name="T65" fmla="*/ 2147483647 h 768"/>
                <a:gd name="T66" fmla="*/ 2147483647 w 840"/>
                <a:gd name="T67" fmla="*/ 2147483647 h 768"/>
                <a:gd name="T68" fmla="*/ 2147483647 w 840"/>
                <a:gd name="T69" fmla="*/ 2147483647 h 768"/>
                <a:gd name="T70" fmla="*/ 2147483647 w 840"/>
                <a:gd name="T71" fmla="*/ 2147483647 h 768"/>
                <a:gd name="T72" fmla="*/ 2147483647 w 840"/>
                <a:gd name="T73" fmla="*/ 2147483647 h 768"/>
                <a:gd name="T74" fmla="*/ 2147483647 w 840"/>
                <a:gd name="T75" fmla="*/ 2147483647 h 768"/>
                <a:gd name="T76" fmla="*/ 2147483647 w 840"/>
                <a:gd name="T77" fmla="*/ 2147483647 h 768"/>
                <a:gd name="T78" fmla="*/ 2147483647 w 840"/>
                <a:gd name="T79" fmla="*/ 2147483647 h 768"/>
                <a:gd name="T80" fmla="*/ 2147483647 w 840"/>
                <a:gd name="T81" fmla="*/ 2147483647 h 768"/>
                <a:gd name="T82" fmla="*/ 2147483647 w 840"/>
                <a:gd name="T83" fmla="*/ 2147483647 h 768"/>
                <a:gd name="T84" fmla="*/ 2147483647 w 840"/>
                <a:gd name="T85" fmla="*/ 2147483647 h 768"/>
                <a:gd name="T86" fmla="*/ 2147483647 w 840"/>
                <a:gd name="T87" fmla="*/ 2147483647 h 768"/>
                <a:gd name="T88" fmla="*/ 2147483647 w 840"/>
                <a:gd name="T89" fmla="*/ 2147483647 h 768"/>
                <a:gd name="T90" fmla="*/ 2147483647 w 840"/>
                <a:gd name="T91" fmla="*/ 2147483647 h 768"/>
                <a:gd name="T92" fmla="*/ 2147483647 w 840"/>
                <a:gd name="T93" fmla="*/ 2147483647 h 768"/>
                <a:gd name="T94" fmla="*/ 2147483647 w 840"/>
                <a:gd name="T95" fmla="*/ 2147483647 h 768"/>
                <a:gd name="T96" fmla="*/ 2147483647 w 840"/>
                <a:gd name="T97" fmla="*/ 2147483647 h 768"/>
                <a:gd name="T98" fmla="*/ 2147483647 w 840"/>
                <a:gd name="T99" fmla="*/ 2147483647 h 768"/>
                <a:gd name="T100" fmla="*/ 2147483647 w 840"/>
                <a:gd name="T101" fmla="*/ 2147483647 h 768"/>
                <a:gd name="T102" fmla="*/ 2147483647 w 840"/>
                <a:gd name="T103" fmla="*/ 2147483647 h 768"/>
                <a:gd name="T104" fmla="*/ 2147483647 w 840"/>
                <a:gd name="T105" fmla="*/ 2147483647 h 768"/>
                <a:gd name="T106" fmla="*/ 2147483647 w 840"/>
                <a:gd name="T107" fmla="*/ 2147483647 h 768"/>
                <a:gd name="T108" fmla="*/ 2147483647 w 840"/>
                <a:gd name="T109" fmla="*/ 2147483647 h 768"/>
                <a:gd name="T110" fmla="*/ 2147483647 w 840"/>
                <a:gd name="T111" fmla="*/ 2147483647 h 768"/>
                <a:gd name="T112" fmla="*/ 2147483647 w 840"/>
                <a:gd name="T113" fmla="*/ 2147483647 h 768"/>
                <a:gd name="T114" fmla="*/ 2147483647 w 840"/>
                <a:gd name="T115" fmla="*/ 2147483647 h 768"/>
                <a:gd name="T116" fmla="*/ 2147483647 w 840"/>
                <a:gd name="T117" fmla="*/ 2147483647 h 768"/>
                <a:gd name="T118" fmla="*/ 2147483647 w 840"/>
                <a:gd name="T119" fmla="*/ 2147483647 h 76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40"/>
                <a:gd name="T181" fmla="*/ 0 h 768"/>
                <a:gd name="T182" fmla="*/ 840 w 840"/>
                <a:gd name="T183" fmla="*/ 768 h 76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40" h="768">
                  <a:moveTo>
                    <a:pt x="420" y="738"/>
                  </a:moveTo>
                  <a:lnTo>
                    <a:pt x="420" y="732"/>
                  </a:lnTo>
                  <a:lnTo>
                    <a:pt x="426" y="726"/>
                  </a:lnTo>
                  <a:lnTo>
                    <a:pt x="426" y="714"/>
                  </a:lnTo>
                  <a:lnTo>
                    <a:pt x="432" y="702"/>
                  </a:lnTo>
                  <a:lnTo>
                    <a:pt x="432" y="648"/>
                  </a:lnTo>
                  <a:lnTo>
                    <a:pt x="498" y="594"/>
                  </a:lnTo>
                  <a:lnTo>
                    <a:pt x="498" y="588"/>
                  </a:lnTo>
                  <a:lnTo>
                    <a:pt x="504" y="582"/>
                  </a:lnTo>
                  <a:lnTo>
                    <a:pt x="516" y="558"/>
                  </a:lnTo>
                  <a:lnTo>
                    <a:pt x="522" y="552"/>
                  </a:lnTo>
                  <a:lnTo>
                    <a:pt x="528" y="552"/>
                  </a:lnTo>
                  <a:lnTo>
                    <a:pt x="534" y="558"/>
                  </a:lnTo>
                  <a:lnTo>
                    <a:pt x="546" y="564"/>
                  </a:lnTo>
                  <a:lnTo>
                    <a:pt x="552" y="564"/>
                  </a:lnTo>
                  <a:lnTo>
                    <a:pt x="558" y="558"/>
                  </a:lnTo>
                  <a:lnTo>
                    <a:pt x="558" y="546"/>
                  </a:lnTo>
                  <a:lnTo>
                    <a:pt x="552" y="540"/>
                  </a:lnTo>
                  <a:lnTo>
                    <a:pt x="564" y="540"/>
                  </a:lnTo>
                  <a:lnTo>
                    <a:pt x="570" y="552"/>
                  </a:lnTo>
                  <a:lnTo>
                    <a:pt x="582" y="564"/>
                  </a:lnTo>
                  <a:lnTo>
                    <a:pt x="588" y="576"/>
                  </a:lnTo>
                  <a:lnTo>
                    <a:pt x="588" y="582"/>
                  </a:lnTo>
                  <a:lnTo>
                    <a:pt x="594" y="594"/>
                  </a:lnTo>
                  <a:lnTo>
                    <a:pt x="600" y="600"/>
                  </a:lnTo>
                  <a:lnTo>
                    <a:pt x="606" y="600"/>
                  </a:lnTo>
                  <a:lnTo>
                    <a:pt x="624" y="582"/>
                  </a:lnTo>
                  <a:lnTo>
                    <a:pt x="624" y="570"/>
                  </a:lnTo>
                  <a:lnTo>
                    <a:pt x="630" y="558"/>
                  </a:lnTo>
                  <a:lnTo>
                    <a:pt x="642" y="552"/>
                  </a:lnTo>
                  <a:lnTo>
                    <a:pt x="648" y="546"/>
                  </a:lnTo>
                  <a:lnTo>
                    <a:pt x="648" y="516"/>
                  </a:lnTo>
                  <a:lnTo>
                    <a:pt x="672" y="486"/>
                  </a:lnTo>
                  <a:lnTo>
                    <a:pt x="684" y="438"/>
                  </a:lnTo>
                  <a:lnTo>
                    <a:pt x="696" y="432"/>
                  </a:lnTo>
                  <a:lnTo>
                    <a:pt x="702" y="426"/>
                  </a:lnTo>
                  <a:lnTo>
                    <a:pt x="714" y="420"/>
                  </a:lnTo>
                  <a:lnTo>
                    <a:pt x="720" y="414"/>
                  </a:lnTo>
                  <a:lnTo>
                    <a:pt x="720" y="402"/>
                  </a:lnTo>
                  <a:lnTo>
                    <a:pt x="726" y="384"/>
                  </a:lnTo>
                  <a:lnTo>
                    <a:pt x="726" y="354"/>
                  </a:lnTo>
                  <a:lnTo>
                    <a:pt x="744" y="354"/>
                  </a:lnTo>
                  <a:lnTo>
                    <a:pt x="750" y="348"/>
                  </a:lnTo>
                  <a:lnTo>
                    <a:pt x="756" y="330"/>
                  </a:lnTo>
                  <a:lnTo>
                    <a:pt x="756" y="300"/>
                  </a:lnTo>
                  <a:lnTo>
                    <a:pt x="762" y="294"/>
                  </a:lnTo>
                  <a:lnTo>
                    <a:pt x="768" y="264"/>
                  </a:lnTo>
                  <a:lnTo>
                    <a:pt x="774" y="252"/>
                  </a:lnTo>
                  <a:lnTo>
                    <a:pt x="786" y="240"/>
                  </a:lnTo>
                  <a:lnTo>
                    <a:pt x="786" y="234"/>
                  </a:lnTo>
                  <a:lnTo>
                    <a:pt x="792" y="228"/>
                  </a:lnTo>
                  <a:lnTo>
                    <a:pt x="792" y="222"/>
                  </a:lnTo>
                  <a:lnTo>
                    <a:pt x="798" y="216"/>
                  </a:lnTo>
                  <a:lnTo>
                    <a:pt x="798" y="210"/>
                  </a:lnTo>
                  <a:lnTo>
                    <a:pt x="810" y="210"/>
                  </a:lnTo>
                  <a:lnTo>
                    <a:pt x="822" y="204"/>
                  </a:lnTo>
                  <a:lnTo>
                    <a:pt x="840" y="186"/>
                  </a:lnTo>
                  <a:lnTo>
                    <a:pt x="840" y="174"/>
                  </a:lnTo>
                  <a:lnTo>
                    <a:pt x="834" y="168"/>
                  </a:lnTo>
                  <a:lnTo>
                    <a:pt x="834" y="162"/>
                  </a:lnTo>
                  <a:lnTo>
                    <a:pt x="840" y="156"/>
                  </a:lnTo>
                  <a:lnTo>
                    <a:pt x="840" y="126"/>
                  </a:lnTo>
                  <a:lnTo>
                    <a:pt x="810" y="126"/>
                  </a:lnTo>
                  <a:lnTo>
                    <a:pt x="810" y="120"/>
                  </a:lnTo>
                  <a:lnTo>
                    <a:pt x="804" y="108"/>
                  </a:lnTo>
                  <a:lnTo>
                    <a:pt x="804" y="60"/>
                  </a:lnTo>
                  <a:lnTo>
                    <a:pt x="774" y="12"/>
                  </a:lnTo>
                  <a:lnTo>
                    <a:pt x="756" y="12"/>
                  </a:lnTo>
                  <a:lnTo>
                    <a:pt x="750" y="18"/>
                  </a:lnTo>
                  <a:lnTo>
                    <a:pt x="750" y="24"/>
                  </a:lnTo>
                  <a:lnTo>
                    <a:pt x="744" y="30"/>
                  </a:lnTo>
                  <a:lnTo>
                    <a:pt x="744" y="36"/>
                  </a:lnTo>
                  <a:lnTo>
                    <a:pt x="720" y="36"/>
                  </a:lnTo>
                  <a:lnTo>
                    <a:pt x="714" y="42"/>
                  </a:lnTo>
                  <a:lnTo>
                    <a:pt x="702" y="48"/>
                  </a:lnTo>
                  <a:lnTo>
                    <a:pt x="696" y="54"/>
                  </a:lnTo>
                  <a:lnTo>
                    <a:pt x="684" y="60"/>
                  </a:lnTo>
                  <a:lnTo>
                    <a:pt x="654" y="60"/>
                  </a:lnTo>
                  <a:lnTo>
                    <a:pt x="648" y="54"/>
                  </a:lnTo>
                  <a:lnTo>
                    <a:pt x="636" y="48"/>
                  </a:lnTo>
                  <a:lnTo>
                    <a:pt x="600" y="36"/>
                  </a:lnTo>
                  <a:lnTo>
                    <a:pt x="546" y="36"/>
                  </a:lnTo>
                  <a:lnTo>
                    <a:pt x="528" y="42"/>
                  </a:lnTo>
                  <a:lnTo>
                    <a:pt x="516" y="54"/>
                  </a:lnTo>
                  <a:lnTo>
                    <a:pt x="504" y="60"/>
                  </a:lnTo>
                  <a:lnTo>
                    <a:pt x="492" y="84"/>
                  </a:lnTo>
                  <a:lnTo>
                    <a:pt x="486" y="90"/>
                  </a:lnTo>
                  <a:lnTo>
                    <a:pt x="480" y="90"/>
                  </a:lnTo>
                  <a:lnTo>
                    <a:pt x="468" y="84"/>
                  </a:lnTo>
                  <a:lnTo>
                    <a:pt x="438" y="84"/>
                  </a:lnTo>
                  <a:lnTo>
                    <a:pt x="414" y="72"/>
                  </a:lnTo>
                  <a:lnTo>
                    <a:pt x="402" y="60"/>
                  </a:lnTo>
                  <a:lnTo>
                    <a:pt x="390" y="54"/>
                  </a:lnTo>
                  <a:lnTo>
                    <a:pt x="384" y="48"/>
                  </a:lnTo>
                  <a:lnTo>
                    <a:pt x="372" y="42"/>
                  </a:lnTo>
                  <a:lnTo>
                    <a:pt x="360" y="42"/>
                  </a:lnTo>
                  <a:lnTo>
                    <a:pt x="336" y="54"/>
                  </a:lnTo>
                  <a:lnTo>
                    <a:pt x="324" y="66"/>
                  </a:lnTo>
                  <a:lnTo>
                    <a:pt x="312" y="72"/>
                  </a:lnTo>
                  <a:lnTo>
                    <a:pt x="306" y="72"/>
                  </a:lnTo>
                  <a:lnTo>
                    <a:pt x="294" y="66"/>
                  </a:lnTo>
                  <a:lnTo>
                    <a:pt x="288" y="60"/>
                  </a:lnTo>
                  <a:lnTo>
                    <a:pt x="288" y="54"/>
                  </a:lnTo>
                  <a:lnTo>
                    <a:pt x="282" y="48"/>
                  </a:lnTo>
                  <a:lnTo>
                    <a:pt x="282" y="42"/>
                  </a:lnTo>
                  <a:lnTo>
                    <a:pt x="258" y="18"/>
                  </a:lnTo>
                  <a:lnTo>
                    <a:pt x="222" y="18"/>
                  </a:lnTo>
                  <a:lnTo>
                    <a:pt x="222" y="12"/>
                  </a:lnTo>
                  <a:lnTo>
                    <a:pt x="210" y="0"/>
                  </a:lnTo>
                  <a:lnTo>
                    <a:pt x="198" y="0"/>
                  </a:lnTo>
                  <a:lnTo>
                    <a:pt x="186" y="6"/>
                  </a:lnTo>
                  <a:lnTo>
                    <a:pt x="180" y="6"/>
                  </a:lnTo>
                  <a:lnTo>
                    <a:pt x="180" y="12"/>
                  </a:lnTo>
                  <a:lnTo>
                    <a:pt x="126" y="12"/>
                  </a:lnTo>
                  <a:lnTo>
                    <a:pt x="102" y="36"/>
                  </a:lnTo>
                  <a:lnTo>
                    <a:pt x="102" y="60"/>
                  </a:lnTo>
                  <a:lnTo>
                    <a:pt x="96" y="78"/>
                  </a:lnTo>
                  <a:lnTo>
                    <a:pt x="90" y="90"/>
                  </a:lnTo>
                  <a:lnTo>
                    <a:pt x="84" y="96"/>
                  </a:lnTo>
                  <a:lnTo>
                    <a:pt x="78" y="108"/>
                  </a:lnTo>
                  <a:lnTo>
                    <a:pt x="72" y="114"/>
                  </a:lnTo>
                  <a:lnTo>
                    <a:pt x="66" y="114"/>
                  </a:lnTo>
                  <a:lnTo>
                    <a:pt x="66" y="168"/>
                  </a:lnTo>
                  <a:lnTo>
                    <a:pt x="60" y="180"/>
                  </a:lnTo>
                  <a:lnTo>
                    <a:pt x="60" y="186"/>
                  </a:lnTo>
                  <a:lnTo>
                    <a:pt x="54" y="192"/>
                  </a:lnTo>
                  <a:lnTo>
                    <a:pt x="66" y="216"/>
                  </a:lnTo>
                  <a:lnTo>
                    <a:pt x="72" y="222"/>
                  </a:lnTo>
                  <a:lnTo>
                    <a:pt x="78" y="234"/>
                  </a:lnTo>
                  <a:lnTo>
                    <a:pt x="78" y="246"/>
                  </a:lnTo>
                  <a:lnTo>
                    <a:pt x="84" y="252"/>
                  </a:lnTo>
                  <a:lnTo>
                    <a:pt x="84" y="264"/>
                  </a:lnTo>
                  <a:lnTo>
                    <a:pt x="78" y="270"/>
                  </a:lnTo>
                  <a:lnTo>
                    <a:pt x="72" y="270"/>
                  </a:lnTo>
                  <a:lnTo>
                    <a:pt x="60" y="276"/>
                  </a:lnTo>
                  <a:lnTo>
                    <a:pt x="60" y="318"/>
                  </a:lnTo>
                  <a:lnTo>
                    <a:pt x="48" y="324"/>
                  </a:lnTo>
                  <a:lnTo>
                    <a:pt x="42" y="336"/>
                  </a:lnTo>
                  <a:lnTo>
                    <a:pt x="36" y="342"/>
                  </a:lnTo>
                  <a:lnTo>
                    <a:pt x="36" y="372"/>
                  </a:lnTo>
                  <a:lnTo>
                    <a:pt x="24" y="396"/>
                  </a:lnTo>
                  <a:lnTo>
                    <a:pt x="6" y="396"/>
                  </a:lnTo>
                  <a:lnTo>
                    <a:pt x="0" y="426"/>
                  </a:lnTo>
                  <a:lnTo>
                    <a:pt x="6" y="462"/>
                  </a:lnTo>
                  <a:lnTo>
                    <a:pt x="0" y="492"/>
                  </a:lnTo>
                  <a:lnTo>
                    <a:pt x="0" y="606"/>
                  </a:lnTo>
                  <a:lnTo>
                    <a:pt x="6" y="612"/>
                  </a:lnTo>
                  <a:lnTo>
                    <a:pt x="30" y="612"/>
                  </a:lnTo>
                  <a:lnTo>
                    <a:pt x="54" y="600"/>
                  </a:lnTo>
                  <a:lnTo>
                    <a:pt x="60" y="594"/>
                  </a:lnTo>
                  <a:lnTo>
                    <a:pt x="66" y="600"/>
                  </a:lnTo>
                  <a:lnTo>
                    <a:pt x="108" y="600"/>
                  </a:lnTo>
                  <a:lnTo>
                    <a:pt x="126" y="606"/>
                  </a:lnTo>
                  <a:lnTo>
                    <a:pt x="138" y="618"/>
                  </a:lnTo>
                  <a:lnTo>
                    <a:pt x="150" y="636"/>
                  </a:lnTo>
                  <a:lnTo>
                    <a:pt x="156" y="648"/>
                  </a:lnTo>
                  <a:lnTo>
                    <a:pt x="168" y="660"/>
                  </a:lnTo>
                  <a:lnTo>
                    <a:pt x="186" y="660"/>
                  </a:lnTo>
                  <a:lnTo>
                    <a:pt x="180" y="666"/>
                  </a:lnTo>
                  <a:lnTo>
                    <a:pt x="180" y="678"/>
                  </a:lnTo>
                  <a:lnTo>
                    <a:pt x="174" y="684"/>
                  </a:lnTo>
                  <a:lnTo>
                    <a:pt x="186" y="684"/>
                  </a:lnTo>
                  <a:lnTo>
                    <a:pt x="198" y="678"/>
                  </a:lnTo>
                  <a:lnTo>
                    <a:pt x="198" y="684"/>
                  </a:lnTo>
                  <a:lnTo>
                    <a:pt x="192" y="690"/>
                  </a:lnTo>
                  <a:lnTo>
                    <a:pt x="186" y="702"/>
                  </a:lnTo>
                  <a:lnTo>
                    <a:pt x="186" y="714"/>
                  </a:lnTo>
                  <a:lnTo>
                    <a:pt x="204" y="750"/>
                  </a:lnTo>
                  <a:lnTo>
                    <a:pt x="216" y="762"/>
                  </a:lnTo>
                  <a:lnTo>
                    <a:pt x="234" y="768"/>
                  </a:lnTo>
                  <a:lnTo>
                    <a:pt x="270" y="768"/>
                  </a:lnTo>
                  <a:lnTo>
                    <a:pt x="276" y="762"/>
                  </a:lnTo>
                  <a:lnTo>
                    <a:pt x="282" y="762"/>
                  </a:lnTo>
                  <a:lnTo>
                    <a:pt x="288" y="738"/>
                  </a:lnTo>
                  <a:lnTo>
                    <a:pt x="312" y="750"/>
                  </a:lnTo>
                  <a:lnTo>
                    <a:pt x="336" y="744"/>
                  </a:lnTo>
                  <a:lnTo>
                    <a:pt x="354" y="756"/>
                  </a:lnTo>
                  <a:lnTo>
                    <a:pt x="396" y="756"/>
                  </a:lnTo>
                  <a:lnTo>
                    <a:pt x="396" y="732"/>
                  </a:lnTo>
                  <a:lnTo>
                    <a:pt x="420" y="732"/>
                  </a:lnTo>
                  <a:lnTo>
                    <a:pt x="420" y="73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89" name="Niger" descr="© INSCALE GmbH, 05.05.2010&#10;http://www.presentationload.com/">
              <a:extLst>
                <a:ext uri="{FF2B5EF4-FFF2-40B4-BE49-F238E27FC236}">
                  <a16:creationId xmlns:a16="http://schemas.microsoft.com/office/drawing/2014/main" id="{533A92B0-D244-A840-9870-8345095AF376}"/>
                </a:ext>
              </a:extLst>
            </p:cNvPr>
            <p:cNvSpPr>
              <a:spLocks/>
            </p:cNvSpPr>
            <p:nvPr/>
          </p:nvSpPr>
          <p:spPr bwMode="gray">
            <a:xfrm>
              <a:off x="5106152" y="3405203"/>
              <a:ext cx="454011" cy="385272"/>
            </a:xfrm>
            <a:custGeom>
              <a:avLst/>
              <a:gdLst>
                <a:gd name="T0" fmla="*/ 2147483647 w 1110"/>
                <a:gd name="T1" fmla="*/ 2147483647 h 942"/>
                <a:gd name="T2" fmla="*/ 2147483647 w 1110"/>
                <a:gd name="T3" fmla="*/ 2147483647 h 942"/>
                <a:gd name="T4" fmla="*/ 2147483647 w 1110"/>
                <a:gd name="T5" fmla="*/ 2147483647 h 942"/>
                <a:gd name="T6" fmla="*/ 2147483647 w 1110"/>
                <a:gd name="T7" fmla="*/ 2147483647 h 942"/>
                <a:gd name="T8" fmla="*/ 2147483647 w 1110"/>
                <a:gd name="T9" fmla="*/ 2147483647 h 942"/>
                <a:gd name="T10" fmla="*/ 2147483647 w 1110"/>
                <a:gd name="T11" fmla="*/ 2147483647 h 942"/>
                <a:gd name="T12" fmla="*/ 2147483647 w 1110"/>
                <a:gd name="T13" fmla="*/ 2147483647 h 942"/>
                <a:gd name="T14" fmla="*/ 2147483647 w 1110"/>
                <a:gd name="T15" fmla="*/ 2147483647 h 942"/>
                <a:gd name="T16" fmla="*/ 2147483647 w 1110"/>
                <a:gd name="T17" fmla="*/ 2147483647 h 942"/>
                <a:gd name="T18" fmla="*/ 2147483647 w 1110"/>
                <a:gd name="T19" fmla="*/ 2147483647 h 942"/>
                <a:gd name="T20" fmla="*/ 2147483647 w 1110"/>
                <a:gd name="T21" fmla="*/ 2147483647 h 942"/>
                <a:gd name="T22" fmla="*/ 2147483647 w 1110"/>
                <a:gd name="T23" fmla="*/ 2147483647 h 942"/>
                <a:gd name="T24" fmla="*/ 2147483647 w 1110"/>
                <a:gd name="T25" fmla="*/ 2147483647 h 942"/>
                <a:gd name="T26" fmla="*/ 2147483647 w 1110"/>
                <a:gd name="T27" fmla="*/ 2147483647 h 942"/>
                <a:gd name="T28" fmla="*/ 2147483647 w 1110"/>
                <a:gd name="T29" fmla="*/ 2147483647 h 942"/>
                <a:gd name="T30" fmla="*/ 2147483647 w 1110"/>
                <a:gd name="T31" fmla="*/ 2147483647 h 942"/>
                <a:gd name="T32" fmla="*/ 2147483647 w 1110"/>
                <a:gd name="T33" fmla="*/ 2147483647 h 942"/>
                <a:gd name="T34" fmla="*/ 2147483647 w 1110"/>
                <a:gd name="T35" fmla="*/ 2147483647 h 942"/>
                <a:gd name="T36" fmla="*/ 2147483647 w 1110"/>
                <a:gd name="T37" fmla="*/ 2147483647 h 942"/>
                <a:gd name="T38" fmla="*/ 2147483647 w 1110"/>
                <a:gd name="T39" fmla="*/ 2147483647 h 942"/>
                <a:gd name="T40" fmla="*/ 2147483647 w 1110"/>
                <a:gd name="T41" fmla="*/ 2147483647 h 942"/>
                <a:gd name="T42" fmla="*/ 2147483647 w 1110"/>
                <a:gd name="T43" fmla="*/ 2147483647 h 942"/>
                <a:gd name="T44" fmla="*/ 2147483647 w 1110"/>
                <a:gd name="T45" fmla="*/ 2147483647 h 942"/>
                <a:gd name="T46" fmla="*/ 2147483647 w 1110"/>
                <a:gd name="T47" fmla="*/ 2147483647 h 942"/>
                <a:gd name="T48" fmla="*/ 2147483647 w 1110"/>
                <a:gd name="T49" fmla="*/ 2147483647 h 942"/>
                <a:gd name="T50" fmla="*/ 2147483647 w 1110"/>
                <a:gd name="T51" fmla="*/ 2147483647 h 942"/>
                <a:gd name="T52" fmla="*/ 2147483647 w 1110"/>
                <a:gd name="T53" fmla="*/ 2147483647 h 942"/>
                <a:gd name="T54" fmla="*/ 2147483647 w 1110"/>
                <a:gd name="T55" fmla="*/ 2147483647 h 942"/>
                <a:gd name="T56" fmla="*/ 2147483647 w 1110"/>
                <a:gd name="T57" fmla="*/ 2147483647 h 942"/>
                <a:gd name="T58" fmla="*/ 2147483647 w 1110"/>
                <a:gd name="T59" fmla="*/ 2147483647 h 942"/>
                <a:gd name="T60" fmla="*/ 2147483647 w 1110"/>
                <a:gd name="T61" fmla="*/ 2147483647 h 942"/>
                <a:gd name="T62" fmla="*/ 2147483647 w 1110"/>
                <a:gd name="T63" fmla="*/ 2147483647 h 942"/>
                <a:gd name="T64" fmla="*/ 2147483647 w 1110"/>
                <a:gd name="T65" fmla="*/ 2147483647 h 942"/>
                <a:gd name="T66" fmla="*/ 2147483647 w 1110"/>
                <a:gd name="T67" fmla="*/ 2147483647 h 942"/>
                <a:gd name="T68" fmla="*/ 2147483647 w 1110"/>
                <a:gd name="T69" fmla="*/ 2147483647 h 942"/>
                <a:gd name="T70" fmla="*/ 2147483647 w 1110"/>
                <a:gd name="T71" fmla="*/ 2147483647 h 942"/>
                <a:gd name="T72" fmla="*/ 2147483647 w 1110"/>
                <a:gd name="T73" fmla="*/ 2147483647 h 942"/>
                <a:gd name="T74" fmla="*/ 2147483647 w 1110"/>
                <a:gd name="T75" fmla="*/ 2147483647 h 942"/>
                <a:gd name="T76" fmla="*/ 2147483647 w 1110"/>
                <a:gd name="T77" fmla="*/ 2147483647 h 942"/>
                <a:gd name="T78" fmla="*/ 2147483647 w 1110"/>
                <a:gd name="T79" fmla="*/ 2147483647 h 942"/>
                <a:gd name="T80" fmla="*/ 2147483647 w 1110"/>
                <a:gd name="T81" fmla="*/ 2147483647 h 942"/>
                <a:gd name="T82" fmla="*/ 2147483647 w 1110"/>
                <a:gd name="T83" fmla="*/ 2147483647 h 942"/>
                <a:gd name="T84" fmla="*/ 2147483647 w 1110"/>
                <a:gd name="T85" fmla="*/ 2147483647 h 942"/>
                <a:gd name="T86" fmla="*/ 2147483647 w 1110"/>
                <a:gd name="T87" fmla="*/ 2147483647 h 942"/>
                <a:gd name="T88" fmla="*/ 2147483647 w 1110"/>
                <a:gd name="T89" fmla="*/ 2147483647 h 942"/>
                <a:gd name="T90" fmla="*/ 2147483647 w 1110"/>
                <a:gd name="T91" fmla="*/ 2147483647 h 942"/>
                <a:gd name="T92" fmla="*/ 2147483647 w 1110"/>
                <a:gd name="T93" fmla="*/ 2147483647 h 942"/>
                <a:gd name="T94" fmla="*/ 2147483647 w 1110"/>
                <a:gd name="T95" fmla="*/ 2147483647 h 942"/>
                <a:gd name="T96" fmla="*/ 2147483647 w 1110"/>
                <a:gd name="T97" fmla="*/ 2147483647 h 942"/>
                <a:gd name="T98" fmla="*/ 0 w 1110"/>
                <a:gd name="T99" fmla="*/ 2147483647 h 942"/>
                <a:gd name="T100" fmla="*/ 2147483647 w 1110"/>
                <a:gd name="T101" fmla="*/ 2147483647 h 94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110"/>
                <a:gd name="T154" fmla="*/ 0 h 942"/>
                <a:gd name="T155" fmla="*/ 1110 w 1110"/>
                <a:gd name="T156" fmla="*/ 942 h 94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110" h="942">
                  <a:moveTo>
                    <a:pt x="54" y="792"/>
                  </a:moveTo>
                  <a:lnTo>
                    <a:pt x="54" y="810"/>
                  </a:lnTo>
                  <a:lnTo>
                    <a:pt x="66" y="810"/>
                  </a:lnTo>
                  <a:lnTo>
                    <a:pt x="48" y="828"/>
                  </a:lnTo>
                  <a:lnTo>
                    <a:pt x="48" y="834"/>
                  </a:lnTo>
                  <a:lnTo>
                    <a:pt x="72" y="858"/>
                  </a:lnTo>
                  <a:lnTo>
                    <a:pt x="84" y="864"/>
                  </a:lnTo>
                  <a:lnTo>
                    <a:pt x="90" y="876"/>
                  </a:lnTo>
                  <a:lnTo>
                    <a:pt x="108" y="876"/>
                  </a:lnTo>
                  <a:lnTo>
                    <a:pt x="120" y="864"/>
                  </a:lnTo>
                  <a:lnTo>
                    <a:pt x="132" y="864"/>
                  </a:lnTo>
                  <a:lnTo>
                    <a:pt x="144" y="876"/>
                  </a:lnTo>
                  <a:lnTo>
                    <a:pt x="150" y="888"/>
                  </a:lnTo>
                  <a:lnTo>
                    <a:pt x="126" y="894"/>
                  </a:lnTo>
                  <a:lnTo>
                    <a:pt x="150" y="930"/>
                  </a:lnTo>
                  <a:lnTo>
                    <a:pt x="150" y="906"/>
                  </a:lnTo>
                  <a:lnTo>
                    <a:pt x="180" y="894"/>
                  </a:lnTo>
                  <a:lnTo>
                    <a:pt x="192" y="906"/>
                  </a:lnTo>
                  <a:lnTo>
                    <a:pt x="198" y="918"/>
                  </a:lnTo>
                  <a:lnTo>
                    <a:pt x="204" y="924"/>
                  </a:lnTo>
                  <a:lnTo>
                    <a:pt x="210" y="924"/>
                  </a:lnTo>
                  <a:lnTo>
                    <a:pt x="216" y="930"/>
                  </a:lnTo>
                  <a:lnTo>
                    <a:pt x="222" y="930"/>
                  </a:lnTo>
                  <a:lnTo>
                    <a:pt x="234" y="936"/>
                  </a:lnTo>
                  <a:lnTo>
                    <a:pt x="240" y="942"/>
                  </a:lnTo>
                  <a:lnTo>
                    <a:pt x="240" y="888"/>
                  </a:lnTo>
                  <a:lnTo>
                    <a:pt x="246" y="888"/>
                  </a:lnTo>
                  <a:lnTo>
                    <a:pt x="252" y="882"/>
                  </a:lnTo>
                  <a:lnTo>
                    <a:pt x="258" y="870"/>
                  </a:lnTo>
                  <a:lnTo>
                    <a:pt x="264" y="864"/>
                  </a:lnTo>
                  <a:lnTo>
                    <a:pt x="270" y="852"/>
                  </a:lnTo>
                  <a:lnTo>
                    <a:pt x="276" y="834"/>
                  </a:lnTo>
                  <a:lnTo>
                    <a:pt x="276" y="810"/>
                  </a:lnTo>
                  <a:lnTo>
                    <a:pt x="300" y="786"/>
                  </a:lnTo>
                  <a:lnTo>
                    <a:pt x="354" y="786"/>
                  </a:lnTo>
                  <a:lnTo>
                    <a:pt x="354" y="780"/>
                  </a:lnTo>
                  <a:lnTo>
                    <a:pt x="360" y="780"/>
                  </a:lnTo>
                  <a:lnTo>
                    <a:pt x="372" y="774"/>
                  </a:lnTo>
                  <a:lnTo>
                    <a:pt x="384" y="774"/>
                  </a:lnTo>
                  <a:lnTo>
                    <a:pt x="396" y="786"/>
                  </a:lnTo>
                  <a:lnTo>
                    <a:pt x="396" y="792"/>
                  </a:lnTo>
                  <a:lnTo>
                    <a:pt x="432" y="792"/>
                  </a:lnTo>
                  <a:lnTo>
                    <a:pt x="456" y="816"/>
                  </a:lnTo>
                  <a:lnTo>
                    <a:pt x="456" y="822"/>
                  </a:lnTo>
                  <a:lnTo>
                    <a:pt x="462" y="828"/>
                  </a:lnTo>
                  <a:lnTo>
                    <a:pt x="462" y="834"/>
                  </a:lnTo>
                  <a:lnTo>
                    <a:pt x="468" y="840"/>
                  </a:lnTo>
                  <a:lnTo>
                    <a:pt x="480" y="846"/>
                  </a:lnTo>
                  <a:lnTo>
                    <a:pt x="486" y="846"/>
                  </a:lnTo>
                  <a:lnTo>
                    <a:pt x="498" y="840"/>
                  </a:lnTo>
                  <a:lnTo>
                    <a:pt x="510" y="828"/>
                  </a:lnTo>
                  <a:lnTo>
                    <a:pt x="534" y="816"/>
                  </a:lnTo>
                  <a:lnTo>
                    <a:pt x="546" y="816"/>
                  </a:lnTo>
                  <a:lnTo>
                    <a:pt x="558" y="822"/>
                  </a:lnTo>
                  <a:lnTo>
                    <a:pt x="564" y="828"/>
                  </a:lnTo>
                  <a:lnTo>
                    <a:pt x="576" y="834"/>
                  </a:lnTo>
                  <a:lnTo>
                    <a:pt x="588" y="846"/>
                  </a:lnTo>
                  <a:lnTo>
                    <a:pt x="612" y="858"/>
                  </a:lnTo>
                  <a:lnTo>
                    <a:pt x="642" y="858"/>
                  </a:lnTo>
                  <a:lnTo>
                    <a:pt x="654" y="864"/>
                  </a:lnTo>
                  <a:lnTo>
                    <a:pt x="660" y="864"/>
                  </a:lnTo>
                  <a:lnTo>
                    <a:pt x="666" y="858"/>
                  </a:lnTo>
                  <a:lnTo>
                    <a:pt x="678" y="834"/>
                  </a:lnTo>
                  <a:lnTo>
                    <a:pt x="690" y="828"/>
                  </a:lnTo>
                  <a:lnTo>
                    <a:pt x="702" y="816"/>
                  </a:lnTo>
                  <a:lnTo>
                    <a:pt x="720" y="810"/>
                  </a:lnTo>
                  <a:lnTo>
                    <a:pt x="774" y="810"/>
                  </a:lnTo>
                  <a:lnTo>
                    <a:pt x="810" y="822"/>
                  </a:lnTo>
                  <a:lnTo>
                    <a:pt x="822" y="828"/>
                  </a:lnTo>
                  <a:lnTo>
                    <a:pt x="828" y="834"/>
                  </a:lnTo>
                  <a:lnTo>
                    <a:pt x="858" y="834"/>
                  </a:lnTo>
                  <a:lnTo>
                    <a:pt x="870" y="828"/>
                  </a:lnTo>
                  <a:lnTo>
                    <a:pt x="876" y="822"/>
                  </a:lnTo>
                  <a:lnTo>
                    <a:pt x="888" y="816"/>
                  </a:lnTo>
                  <a:lnTo>
                    <a:pt x="894" y="810"/>
                  </a:lnTo>
                  <a:lnTo>
                    <a:pt x="918" y="810"/>
                  </a:lnTo>
                  <a:lnTo>
                    <a:pt x="918" y="804"/>
                  </a:lnTo>
                  <a:lnTo>
                    <a:pt x="924" y="798"/>
                  </a:lnTo>
                  <a:lnTo>
                    <a:pt x="924" y="792"/>
                  </a:lnTo>
                  <a:lnTo>
                    <a:pt x="930" y="786"/>
                  </a:lnTo>
                  <a:lnTo>
                    <a:pt x="936" y="786"/>
                  </a:lnTo>
                  <a:lnTo>
                    <a:pt x="930" y="726"/>
                  </a:lnTo>
                  <a:lnTo>
                    <a:pt x="948" y="720"/>
                  </a:lnTo>
                  <a:lnTo>
                    <a:pt x="948" y="714"/>
                  </a:lnTo>
                  <a:lnTo>
                    <a:pt x="954" y="708"/>
                  </a:lnTo>
                  <a:lnTo>
                    <a:pt x="954" y="696"/>
                  </a:lnTo>
                  <a:lnTo>
                    <a:pt x="960" y="678"/>
                  </a:lnTo>
                  <a:lnTo>
                    <a:pt x="966" y="666"/>
                  </a:lnTo>
                  <a:lnTo>
                    <a:pt x="978" y="648"/>
                  </a:lnTo>
                  <a:lnTo>
                    <a:pt x="984" y="636"/>
                  </a:lnTo>
                  <a:lnTo>
                    <a:pt x="1002" y="618"/>
                  </a:lnTo>
                  <a:lnTo>
                    <a:pt x="1026" y="588"/>
                  </a:lnTo>
                  <a:lnTo>
                    <a:pt x="1050" y="564"/>
                  </a:lnTo>
                  <a:lnTo>
                    <a:pt x="1068" y="540"/>
                  </a:lnTo>
                  <a:lnTo>
                    <a:pt x="1074" y="534"/>
                  </a:lnTo>
                  <a:lnTo>
                    <a:pt x="1092" y="288"/>
                  </a:lnTo>
                  <a:lnTo>
                    <a:pt x="1110" y="252"/>
                  </a:lnTo>
                  <a:lnTo>
                    <a:pt x="1080" y="216"/>
                  </a:lnTo>
                  <a:lnTo>
                    <a:pt x="1074" y="192"/>
                  </a:lnTo>
                  <a:lnTo>
                    <a:pt x="1044" y="156"/>
                  </a:lnTo>
                  <a:lnTo>
                    <a:pt x="1056" y="108"/>
                  </a:lnTo>
                  <a:lnTo>
                    <a:pt x="1038" y="42"/>
                  </a:lnTo>
                  <a:lnTo>
                    <a:pt x="1020" y="48"/>
                  </a:lnTo>
                  <a:lnTo>
                    <a:pt x="1002" y="60"/>
                  </a:lnTo>
                  <a:lnTo>
                    <a:pt x="990" y="66"/>
                  </a:lnTo>
                  <a:lnTo>
                    <a:pt x="984" y="66"/>
                  </a:lnTo>
                  <a:lnTo>
                    <a:pt x="978" y="60"/>
                  </a:lnTo>
                  <a:lnTo>
                    <a:pt x="966" y="54"/>
                  </a:lnTo>
                  <a:lnTo>
                    <a:pt x="960" y="42"/>
                  </a:lnTo>
                  <a:lnTo>
                    <a:pt x="954" y="36"/>
                  </a:lnTo>
                  <a:lnTo>
                    <a:pt x="942" y="30"/>
                  </a:lnTo>
                  <a:lnTo>
                    <a:pt x="936" y="24"/>
                  </a:lnTo>
                  <a:lnTo>
                    <a:pt x="930" y="24"/>
                  </a:lnTo>
                  <a:lnTo>
                    <a:pt x="918" y="18"/>
                  </a:lnTo>
                  <a:lnTo>
                    <a:pt x="900" y="12"/>
                  </a:lnTo>
                  <a:lnTo>
                    <a:pt x="888" y="12"/>
                  </a:lnTo>
                  <a:lnTo>
                    <a:pt x="876" y="6"/>
                  </a:lnTo>
                  <a:lnTo>
                    <a:pt x="864" y="6"/>
                  </a:lnTo>
                  <a:lnTo>
                    <a:pt x="828" y="0"/>
                  </a:lnTo>
                  <a:lnTo>
                    <a:pt x="816" y="6"/>
                  </a:lnTo>
                  <a:lnTo>
                    <a:pt x="786" y="30"/>
                  </a:lnTo>
                  <a:lnTo>
                    <a:pt x="738" y="66"/>
                  </a:lnTo>
                  <a:lnTo>
                    <a:pt x="684" y="102"/>
                  </a:lnTo>
                  <a:lnTo>
                    <a:pt x="624" y="144"/>
                  </a:lnTo>
                  <a:lnTo>
                    <a:pt x="576" y="180"/>
                  </a:lnTo>
                  <a:lnTo>
                    <a:pt x="534" y="210"/>
                  </a:lnTo>
                  <a:lnTo>
                    <a:pt x="510" y="222"/>
                  </a:lnTo>
                  <a:lnTo>
                    <a:pt x="480" y="246"/>
                  </a:lnTo>
                  <a:lnTo>
                    <a:pt x="450" y="282"/>
                  </a:lnTo>
                  <a:lnTo>
                    <a:pt x="414" y="312"/>
                  </a:lnTo>
                  <a:lnTo>
                    <a:pt x="390" y="330"/>
                  </a:lnTo>
                  <a:lnTo>
                    <a:pt x="366" y="336"/>
                  </a:lnTo>
                  <a:lnTo>
                    <a:pt x="324" y="342"/>
                  </a:lnTo>
                  <a:lnTo>
                    <a:pt x="282" y="354"/>
                  </a:lnTo>
                  <a:lnTo>
                    <a:pt x="282" y="558"/>
                  </a:lnTo>
                  <a:lnTo>
                    <a:pt x="264" y="582"/>
                  </a:lnTo>
                  <a:lnTo>
                    <a:pt x="264" y="594"/>
                  </a:lnTo>
                  <a:lnTo>
                    <a:pt x="258" y="606"/>
                  </a:lnTo>
                  <a:lnTo>
                    <a:pt x="258" y="624"/>
                  </a:lnTo>
                  <a:lnTo>
                    <a:pt x="252" y="636"/>
                  </a:lnTo>
                  <a:lnTo>
                    <a:pt x="240" y="642"/>
                  </a:lnTo>
                  <a:lnTo>
                    <a:pt x="222" y="648"/>
                  </a:lnTo>
                  <a:lnTo>
                    <a:pt x="198" y="648"/>
                  </a:lnTo>
                  <a:lnTo>
                    <a:pt x="186" y="654"/>
                  </a:lnTo>
                  <a:lnTo>
                    <a:pt x="138" y="648"/>
                  </a:lnTo>
                  <a:lnTo>
                    <a:pt x="138" y="666"/>
                  </a:lnTo>
                  <a:lnTo>
                    <a:pt x="72" y="660"/>
                  </a:lnTo>
                  <a:lnTo>
                    <a:pt x="48" y="678"/>
                  </a:lnTo>
                  <a:lnTo>
                    <a:pt x="0" y="690"/>
                  </a:lnTo>
                  <a:lnTo>
                    <a:pt x="0" y="726"/>
                  </a:lnTo>
                  <a:lnTo>
                    <a:pt x="6" y="738"/>
                  </a:lnTo>
                  <a:lnTo>
                    <a:pt x="6" y="762"/>
                  </a:lnTo>
                  <a:lnTo>
                    <a:pt x="18" y="786"/>
                  </a:lnTo>
                  <a:lnTo>
                    <a:pt x="30" y="792"/>
                  </a:lnTo>
                  <a:lnTo>
                    <a:pt x="54" y="79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90" name="Nicaragua" descr="© INSCALE GmbH, 05.05.2010&#10;http://www.presentationload.com/">
              <a:extLst>
                <a:ext uri="{FF2B5EF4-FFF2-40B4-BE49-F238E27FC236}">
                  <a16:creationId xmlns:a16="http://schemas.microsoft.com/office/drawing/2014/main" id="{1EE6BBBE-F59D-7D4D-BEFC-89CC175C4D7E}"/>
                </a:ext>
              </a:extLst>
            </p:cNvPr>
            <p:cNvSpPr>
              <a:spLocks/>
            </p:cNvSpPr>
            <p:nvPr/>
          </p:nvSpPr>
          <p:spPr bwMode="gray">
            <a:xfrm>
              <a:off x="2567518" y="3689761"/>
              <a:ext cx="132687" cy="135884"/>
            </a:xfrm>
            <a:custGeom>
              <a:avLst/>
              <a:gdLst>
                <a:gd name="T0" fmla="*/ 2147483647 w 324"/>
                <a:gd name="T1" fmla="*/ 2147483647 h 330"/>
                <a:gd name="T2" fmla="*/ 2147483647 w 324"/>
                <a:gd name="T3" fmla="*/ 0 h 330"/>
                <a:gd name="T4" fmla="*/ 2147483647 w 324"/>
                <a:gd name="T5" fmla="*/ 2147483647 h 330"/>
                <a:gd name="T6" fmla="*/ 2147483647 w 324"/>
                <a:gd name="T7" fmla="*/ 2147483647 h 330"/>
                <a:gd name="T8" fmla="*/ 2147483647 w 324"/>
                <a:gd name="T9" fmla="*/ 0 h 330"/>
                <a:gd name="T10" fmla="*/ 2147483647 w 324"/>
                <a:gd name="T11" fmla="*/ 2147483647 h 330"/>
                <a:gd name="T12" fmla="*/ 2147483647 w 324"/>
                <a:gd name="T13" fmla="*/ 2147483647 h 330"/>
                <a:gd name="T14" fmla="*/ 2147483647 w 324"/>
                <a:gd name="T15" fmla="*/ 2147483647 h 330"/>
                <a:gd name="T16" fmla="*/ 2147483647 w 324"/>
                <a:gd name="T17" fmla="*/ 2147483647 h 330"/>
                <a:gd name="T18" fmla="*/ 2147483647 w 324"/>
                <a:gd name="T19" fmla="*/ 2147483647 h 330"/>
                <a:gd name="T20" fmla="*/ 2147483647 w 324"/>
                <a:gd name="T21" fmla="*/ 2147483647 h 330"/>
                <a:gd name="T22" fmla="*/ 2147483647 w 324"/>
                <a:gd name="T23" fmla="*/ 2147483647 h 330"/>
                <a:gd name="T24" fmla="*/ 2147483647 w 324"/>
                <a:gd name="T25" fmla="*/ 2147483647 h 330"/>
                <a:gd name="T26" fmla="*/ 2147483647 w 324"/>
                <a:gd name="T27" fmla="*/ 2147483647 h 330"/>
                <a:gd name="T28" fmla="*/ 2147483647 w 324"/>
                <a:gd name="T29" fmla="*/ 2147483647 h 330"/>
                <a:gd name="T30" fmla="*/ 2147483647 w 324"/>
                <a:gd name="T31" fmla="*/ 2147483647 h 330"/>
                <a:gd name="T32" fmla="*/ 2147483647 w 324"/>
                <a:gd name="T33" fmla="*/ 2147483647 h 330"/>
                <a:gd name="T34" fmla="*/ 2147483647 w 324"/>
                <a:gd name="T35" fmla="*/ 2147483647 h 330"/>
                <a:gd name="T36" fmla="*/ 2147483647 w 324"/>
                <a:gd name="T37" fmla="*/ 2147483647 h 330"/>
                <a:gd name="T38" fmla="*/ 2147483647 w 324"/>
                <a:gd name="T39" fmla="*/ 2147483647 h 330"/>
                <a:gd name="T40" fmla="*/ 2147483647 w 324"/>
                <a:gd name="T41" fmla="*/ 2147483647 h 330"/>
                <a:gd name="T42" fmla="*/ 2147483647 w 324"/>
                <a:gd name="T43" fmla="*/ 2147483647 h 330"/>
                <a:gd name="T44" fmla="*/ 2147483647 w 324"/>
                <a:gd name="T45" fmla="*/ 2147483647 h 330"/>
                <a:gd name="T46" fmla="*/ 2147483647 w 324"/>
                <a:gd name="T47" fmla="*/ 2147483647 h 330"/>
                <a:gd name="T48" fmla="*/ 2147483647 w 324"/>
                <a:gd name="T49" fmla="*/ 2147483647 h 330"/>
                <a:gd name="T50" fmla="*/ 2147483647 w 324"/>
                <a:gd name="T51" fmla="*/ 2147483647 h 330"/>
                <a:gd name="T52" fmla="*/ 2147483647 w 324"/>
                <a:gd name="T53" fmla="*/ 2147483647 h 330"/>
                <a:gd name="T54" fmla="*/ 2147483647 w 324"/>
                <a:gd name="T55" fmla="*/ 2147483647 h 330"/>
                <a:gd name="T56" fmla="*/ 2147483647 w 324"/>
                <a:gd name="T57" fmla="*/ 2147483647 h 330"/>
                <a:gd name="T58" fmla="*/ 2147483647 w 324"/>
                <a:gd name="T59" fmla="*/ 2147483647 h 330"/>
                <a:gd name="T60" fmla="*/ 2147483647 w 324"/>
                <a:gd name="T61" fmla="*/ 2147483647 h 330"/>
                <a:gd name="T62" fmla="*/ 2147483647 w 324"/>
                <a:gd name="T63" fmla="*/ 2147483647 h 330"/>
                <a:gd name="T64" fmla="*/ 2147483647 w 324"/>
                <a:gd name="T65" fmla="*/ 2147483647 h 330"/>
                <a:gd name="T66" fmla="*/ 2147483647 w 324"/>
                <a:gd name="T67" fmla="*/ 2147483647 h 330"/>
                <a:gd name="T68" fmla="*/ 2147483647 w 324"/>
                <a:gd name="T69" fmla="*/ 2147483647 h 330"/>
                <a:gd name="T70" fmla="*/ 2147483647 w 324"/>
                <a:gd name="T71" fmla="*/ 2147483647 h 330"/>
                <a:gd name="T72" fmla="*/ 2147483647 w 324"/>
                <a:gd name="T73" fmla="*/ 2147483647 h 330"/>
                <a:gd name="T74" fmla="*/ 2147483647 w 324"/>
                <a:gd name="T75" fmla="*/ 2147483647 h 330"/>
                <a:gd name="T76" fmla="*/ 2147483647 w 324"/>
                <a:gd name="T77" fmla="*/ 2147483647 h 330"/>
                <a:gd name="T78" fmla="*/ 2147483647 w 324"/>
                <a:gd name="T79" fmla="*/ 2147483647 h 330"/>
                <a:gd name="T80" fmla="*/ 2147483647 w 324"/>
                <a:gd name="T81" fmla="*/ 2147483647 h 3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4"/>
                <a:gd name="T124" fmla="*/ 0 h 330"/>
                <a:gd name="T125" fmla="*/ 324 w 324"/>
                <a:gd name="T126" fmla="*/ 330 h 3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4" h="330">
                  <a:moveTo>
                    <a:pt x="324" y="18"/>
                  </a:moveTo>
                  <a:lnTo>
                    <a:pt x="318" y="12"/>
                  </a:lnTo>
                  <a:lnTo>
                    <a:pt x="318" y="6"/>
                  </a:lnTo>
                  <a:lnTo>
                    <a:pt x="312" y="0"/>
                  </a:lnTo>
                  <a:lnTo>
                    <a:pt x="264" y="0"/>
                  </a:lnTo>
                  <a:lnTo>
                    <a:pt x="264" y="6"/>
                  </a:lnTo>
                  <a:lnTo>
                    <a:pt x="252" y="18"/>
                  </a:lnTo>
                  <a:lnTo>
                    <a:pt x="240" y="18"/>
                  </a:lnTo>
                  <a:lnTo>
                    <a:pt x="222" y="0"/>
                  </a:lnTo>
                  <a:lnTo>
                    <a:pt x="210" y="0"/>
                  </a:lnTo>
                  <a:lnTo>
                    <a:pt x="198" y="12"/>
                  </a:lnTo>
                  <a:lnTo>
                    <a:pt x="198" y="30"/>
                  </a:lnTo>
                  <a:lnTo>
                    <a:pt x="180" y="30"/>
                  </a:lnTo>
                  <a:lnTo>
                    <a:pt x="168" y="54"/>
                  </a:lnTo>
                  <a:lnTo>
                    <a:pt x="144" y="78"/>
                  </a:lnTo>
                  <a:lnTo>
                    <a:pt x="126" y="78"/>
                  </a:lnTo>
                  <a:lnTo>
                    <a:pt x="120" y="72"/>
                  </a:lnTo>
                  <a:lnTo>
                    <a:pt x="120" y="66"/>
                  </a:lnTo>
                  <a:lnTo>
                    <a:pt x="108" y="66"/>
                  </a:lnTo>
                  <a:lnTo>
                    <a:pt x="102" y="72"/>
                  </a:lnTo>
                  <a:lnTo>
                    <a:pt x="96" y="84"/>
                  </a:lnTo>
                  <a:lnTo>
                    <a:pt x="60" y="84"/>
                  </a:lnTo>
                  <a:lnTo>
                    <a:pt x="54" y="90"/>
                  </a:lnTo>
                  <a:lnTo>
                    <a:pt x="54" y="102"/>
                  </a:lnTo>
                  <a:lnTo>
                    <a:pt x="60" y="108"/>
                  </a:lnTo>
                  <a:lnTo>
                    <a:pt x="60" y="120"/>
                  </a:lnTo>
                  <a:lnTo>
                    <a:pt x="66" y="126"/>
                  </a:lnTo>
                  <a:lnTo>
                    <a:pt x="48" y="126"/>
                  </a:lnTo>
                  <a:lnTo>
                    <a:pt x="48" y="144"/>
                  </a:lnTo>
                  <a:lnTo>
                    <a:pt x="36" y="150"/>
                  </a:lnTo>
                  <a:lnTo>
                    <a:pt x="0" y="150"/>
                  </a:lnTo>
                  <a:lnTo>
                    <a:pt x="48" y="204"/>
                  </a:lnTo>
                  <a:lnTo>
                    <a:pt x="48" y="210"/>
                  </a:lnTo>
                  <a:lnTo>
                    <a:pt x="54" y="216"/>
                  </a:lnTo>
                  <a:lnTo>
                    <a:pt x="54" y="228"/>
                  </a:lnTo>
                  <a:lnTo>
                    <a:pt x="66" y="252"/>
                  </a:lnTo>
                  <a:lnTo>
                    <a:pt x="72" y="258"/>
                  </a:lnTo>
                  <a:lnTo>
                    <a:pt x="96" y="270"/>
                  </a:lnTo>
                  <a:lnTo>
                    <a:pt x="108" y="282"/>
                  </a:lnTo>
                  <a:lnTo>
                    <a:pt x="114" y="294"/>
                  </a:lnTo>
                  <a:lnTo>
                    <a:pt x="138" y="294"/>
                  </a:lnTo>
                  <a:lnTo>
                    <a:pt x="132" y="294"/>
                  </a:lnTo>
                  <a:lnTo>
                    <a:pt x="120" y="282"/>
                  </a:lnTo>
                  <a:lnTo>
                    <a:pt x="120" y="276"/>
                  </a:lnTo>
                  <a:lnTo>
                    <a:pt x="126" y="270"/>
                  </a:lnTo>
                  <a:lnTo>
                    <a:pt x="138" y="270"/>
                  </a:lnTo>
                  <a:lnTo>
                    <a:pt x="138" y="264"/>
                  </a:lnTo>
                  <a:lnTo>
                    <a:pt x="132" y="258"/>
                  </a:lnTo>
                  <a:lnTo>
                    <a:pt x="126" y="258"/>
                  </a:lnTo>
                  <a:lnTo>
                    <a:pt x="120" y="264"/>
                  </a:lnTo>
                  <a:lnTo>
                    <a:pt x="114" y="264"/>
                  </a:lnTo>
                  <a:lnTo>
                    <a:pt x="114" y="222"/>
                  </a:lnTo>
                  <a:lnTo>
                    <a:pt x="120" y="222"/>
                  </a:lnTo>
                  <a:lnTo>
                    <a:pt x="132" y="228"/>
                  </a:lnTo>
                  <a:lnTo>
                    <a:pt x="144" y="240"/>
                  </a:lnTo>
                  <a:lnTo>
                    <a:pt x="156" y="246"/>
                  </a:lnTo>
                  <a:lnTo>
                    <a:pt x="180" y="270"/>
                  </a:lnTo>
                  <a:lnTo>
                    <a:pt x="192" y="306"/>
                  </a:lnTo>
                  <a:lnTo>
                    <a:pt x="210" y="306"/>
                  </a:lnTo>
                  <a:lnTo>
                    <a:pt x="216" y="312"/>
                  </a:lnTo>
                  <a:lnTo>
                    <a:pt x="222" y="312"/>
                  </a:lnTo>
                  <a:lnTo>
                    <a:pt x="222" y="318"/>
                  </a:lnTo>
                  <a:lnTo>
                    <a:pt x="234" y="330"/>
                  </a:lnTo>
                  <a:lnTo>
                    <a:pt x="270" y="330"/>
                  </a:lnTo>
                  <a:lnTo>
                    <a:pt x="270" y="324"/>
                  </a:lnTo>
                  <a:lnTo>
                    <a:pt x="258" y="312"/>
                  </a:lnTo>
                  <a:lnTo>
                    <a:pt x="252" y="300"/>
                  </a:lnTo>
                  <a:lnTo>
                    <a:pt x="252" y="276"/>
                  </a:lnTo>
                  <a:lnTo>
                    <a:pt x="264" y="264"/>
                  </a:lnTo>
                  <a:lnTo>
                    <a:pt x="270" y="264"/>
                  </a:lnTo>
                  <a:lnTo>
                    <a:pt x="270" y="246"/>
                  </a:lnTo>
                  <a:lnTo>
                    <a:pt x="264" y="234"/>
                  </a:lnTo>
                  <a:lnTo>
                    <a:pt x="264" y="222"/>
                  </a:lnTo>
                  <a:lnTo>
                    <a:pt x="270" y="174"/>
                  </a:lnTo>
                  <a:lnTo>
                    <a:pt x="282" y="192"/>
                  </a:lnTo>
                  <a:lnTo>
                    <a:pt x="288" y="108"/>
                  </a:lnTo>
                  <a:lnTo>
                    <a:pt x="288" y="102"/>
                  </a:lnTo>
                  <a:lnTo>
                    <a:pt x="294" y="96"/>
                  </a:lnTo>
                  <a:lnTo>
                    <a:pt x="306" y="72"/>
                  </a:lnTo>
                  <a:lnTo>
                    <a:pt x="312" y="66"/>
                  </a:lnTo>
                  <a:lnTo>
                    <a:pt x="324" y="42"/>
                  </a:lnTo>
                  <a:lnTo>
                    <a:pt x="324" y="1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91" name="New Zealand" descr="© INSCALE GmbH, 05.05.2010&#10;http://www.presentationload.com/">
              <a:extLst>
                <a:ext uri="{FF2B5EF4-FFF2-40B4-BE49-F238E27FC236}">
                  <a16:creationId xmlns:a16="http://schemas.microsoft.com/office/drawing/2014/main" id="{5BF0F1F6-65B5-4C4B-A206-D6690C3CB5D8}"/>
                </a:ext>
              </a:extLst>
            </p:cNvPr>
            <p:cNvSpPr>
              <a:spLocks noEditPoints="1"/>
            </p:cNvSpPr>
            <p:nvPr/>
          </p:nvSpPr>
          <p:spPr bwMode="gray">
            <a:xfrm>
              <a:off x="9438453" y="5309177"/>
              <a:ext cx="519557" cy="401257"/>
            </a:xfrm>
            <a:custGeom>
              <a:avLst/>
              <a:gdLst>
                <a:gd name="T0" fmla="*/ 2147483647 w 1272"/>
                <a:gd name="T1" fmla="*/ 2147483647 h 984"/>
                <a:gd name="T2" fmla="*/ 2147483647 w 1272"/>
                <a:gd name="T3" fmla="*/ 2147483647 h 984"/>
                <a:gd name="T4" fmla="*/ 2147483647 w 1272"/>
                <a:gd name="T5" fmla="*/ 2147483647 h 984"/>
                <a:gd name="T6" fmla="*/ 2147483647 w 1272"/>
                <a:gd name="T7" fmla="*/ 2147483647 h 984"/>
                <a:gd name="T8" fmla="*/ 2147483647 w 1272"/>
                <a:gd name="T9" fmla="*/ 2147483647 h 984"/>
                <a:gd name="T10" fmla="*/ 2147483647 w 1272"/>
                <a:gd name="T11" fmla="*/ 2147483647 h 984"/>
                <a:gd name="T12" fmla="*/ 2147483647 w 1272"/>
                <a:gd name="T13" fmla="*/ 2147483647 h 984"/>
                <a:gd name="T14" fmla="*/ 2147483647 w 1272"/>
                <a:gd name="T15" fmla="*/ 2147483647 h 984"/>
                <a:gd name="T16" fmla="*/ 2147483647 w 1272"/>
                <a:gd name="T17" fmla="*/ 2147483647 h 984"/>
                <a:gd name="T18" fmla="*/ 2147483647 w 1272"/>
                <a:gd name="T19" fmla="*/ 2147483647 h 984"/>
                <a:gd name="T20" fmla="*/ 2147483647 w 1272"/>
                <a:gd name="T21" fmla="*/ 2147483647 h 984"/>
                <a:gd name="T22" fmla="*/ 2147483647 w 1272"/>
                <a:gd name="T23" fmla="*/ 2147483647 h 984"/>
                <a:gd name="T24" fmla="*/ 2147483647 w 1272"/>
                <a:gd name="T25" fmla="*/ 2147483647 h 984"/>
                <a:gd name="T26" fmla="*/ 2147483647 w 1272"/>
                <a:gd name="T27" fmla="*/ 2147483647 h 984"/>
                <a:gd name="T28" fmla="*/ 2147483647 w 1272"/>
                <a:gd name="T29" fmla="*/ 2147483647 h 984"/>
                <a:gd name="T30" fmla="*/ 2147483647 w 1272"/>
                <a:gd name="T31" fmla="*/ 2147483647 h 984"/>
                <a:gd name="T32" fmla="*/ 2147483647 w 1272"/>
                <a:gd name="T33" fmla="*/ 2147483647 h 984"/>
                <a:gd name="T34" fmla="*/ 2147483647 w 1272"/>
                <a:gd name="T35" fmla="*/ 2147483647 h 984"/>
                <a:gd name="T36" fmla="*/ 2147483647 w 1272"/>
                <a:gd name="T37" fmla="*/ 2147483647 h 984"/>
                <a:gd name="T38" fmla="*/ 2147483647 w 1272"/>
                <a:gd name="T39" fmla="*/ 2147483647 h 984"/>
                <a:gd name="T40" fmla="*/ 2147483647 w 1272"/>
                <a:gd name="T41" fmla="*/ 2147483647 h 984"/>
                <a:gd name="T42" fmla="*/ 2147483647 w 1272"/>
                <a:gd name="T43" fmla="*/ 2147483647 h 984"/>
                <a:gd name="T44" fmla="*/ 2147483647 w 1272"/>
                <a:gd name="T45" fmla="*/ 2147483647 h 984"/>
                <a:gd name="T46" fmla="*/ 2147483647 w 1272"/>
                <a:gd name="T47" fmla="*/ 2147483647 h 984"/>
                <a:gd name="T48" fmla="*/ 2147483647 w 1272"/>
                <a:gd name="T49" fmla="*/ 2147483647 h 984"/>
                <a:gd name="T50" fmla="*/ 2147483647 w 1272"/>
                <a:gd name="T51" fmla="*/ 2147483647 h 984"/>
                <a:gd name="T52" fmla="*/ 2147483647 w 1272"/>
                <a:gd name="T53" fmla="*/ 2147483647 h 984"/>
                <a:gd name="T54" fmla="*/ 2147483647 w 1272"/>
                <a:gd name="T55" fmla="*/ 2147483647 h 984"/>
                <a:gd name="T56" fmla="*/ 2147483647 w 1272"/>
                <a:gd name="T57" fmla="*/ 2147483647 h 984"/>
                <a:gd name="T58" fmla="*/ 2147483647 w 1272"/>
                <a:gd name="T59" fmla="*/ 2147483647 h 984"/>
                <a:gd name="T60" fmla="*/ 2147483647 w 1272"/>
                <a:gd name="T61" fmla="*/ 2147483647 h 984"/>
                <a:gd name="T62" fmla="*/ 2147483647 w 1272"/>
                <a:gd name="T63" fmla="*/ 2147483647 h 984"/>
                <a:gd name="T64" fmla="*/ 2147483647 w 1272"/>
                <a:gd name="T65" fmla="*/ 2147483647 h 984"/>
                <a:gd name="T66" fmla="*/ 2147483647 w 1272"/>
                <a:gd name="T67" fmla="*/ 2147483647 h 984"/>
                <a:gd name="T68" fmla="*/ 2147483647 w 1272"/>
                <a:gd name="T69" fmla="*/ 2147483647 h 984"/>
                <a:gd name="T70" fmla="*/ 2147483647 w 1272"/>
                <a:gd name="T71" fmla="*/ 2147483647 h 984"/>
                <a:gd name="T72" fmla="*/ 2147483647 w 1272"/>
                <a:gd name="T73" fmla="*/ 2147483647 h 984"/>
                <a:gd name="T74" fmla="*/ 2147483647 w 1272"/>
                <a:gd name="T75" fmla="*/ 2147483647 h 984"/>
                <a:gd name="T76" fmla="*/ 2147483647 w 1272"/>
                <a:gd name="T77" fmla="*/ 2147483647 h 984"/>
                <a:gd name="T78" fmla="*/ 2147483647 w 1272"/>
                <a:gd name="T79" fmla="*/ 2147483647 h 984"/>
                <a:gd name="T80" fmla="*/ 2147483647 w 1272"/>
                <a:gd name="T81" fmla="*/ 2147483647 h 984"/>
                <a:gd name="T82" fmla="*/ 2147483647 w 1272"/>
                <a:gd name="T83" fmla="*/ 2147483647 h 984"/>
                <a:gd name="T84" fmla="*/ 2147483647 w 1272"/>
                <a:gd name="T85" fmla="*/ 2147483647 h 984"/>
                <a:gd name="T86" fmla="*/ 2147483647 w 1272"/>
                <a:gd name="T87" fmla="*/ 2147483647 h 984"/>
                <a:gd name="T88" fmla="*/ 2147483647 w 1272"/>
                <a:gd name="T89" fmla="*/ 2147483647 h 984"/>
                <a:gd name="T90" fmla="*/ 2147483647 w 1272"/>
                <a:gd name="T91" fmla="*/ 2147483647 h 984"/>
                <a:gd name="T92" fmla="*/ 2147483647 w 1272"/>
                <a:gd name="T93" fmla="*/ 2147483647 h 984"/>
                <a:gd name="T94" fmla="*/ 2147483647 w 1272"/>
                <a:gd name="T95" fmla="*/ 2147483647 h 984"/>
                <a:gd name="T96" fmla="*/ 2147483647 w 1272"/>
                <a:gd name="T97" fmla="*/ 2147483647 h 984"/>
                <a:gd name="T98" fmla="*/ 2147483647 w 1272"/>
                <a:gd name="T99" fmla="*/ 2147483647 h 984"/>
                <a:gd name="T100" fmla="*/ 2147483647 w 1272"/>
                <a:gd name="T101" fmla="*/ 2147483647 h 984"/>
                <a:gd name="T102" fmla="*/ 2147483647 w 1272"/>
                <a:gd name="T103" fmla="*/ 2147483647 h 984"/>
                <a:gd name="T104" fmla="*/ 2147483647 w 1272"/>
                <a:gd name="T105" fmla="*/ 2147483647 h 984"/>
                <a:gd name="T106" fmla="*/ 2147483647 w 1272"/>
                <a:gd name="T107" fmla="*/ 2147483647 h 984"/>
                <a:gd name="T108" fmla="*/ 2147483647 w 1272"/>
                <a:gd name="T109" fmla="*/ 2147483647 h 984"/>
                <a:gd name="T110" fmla="*/ 2147483647 w 1272"/>
                <a:gd name="T111" fmla="*/ 2147483647 h 984"/>
                <a:gd name="T112" fmla="*/ 2147483647 w 1272"/>
                <a:gd name="T113" fmla="*/ 2147483647 h 984"/>
                <a:gd name="T114" fmla="*/ 2147483647 w 1272"/>
                <a:gd name="T115" fmla="*/ 2147483647 h 984"/>
                <a:gd name="T116" fmla="*/ 2147483647 w 1272"/>
                <a:gd name="T117" fmla="*/ 2147483647 h 984"/>
                <a:gd name="T118" fmla="*/ 2147483647 w 1272"/>
                <a:gd name="T119" fmla="*/ 2147483647 h 984"/>
                <a:gd name="T120" fmla="*/ 2147483647 w 1272"/>
                <a:gd name="T121" fmla="*/ 2147483647 h 98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272"/>
                <a:gd name="T184" fmla="*/ 0 h 984"/>
                <a:gd name="T185" fmla="*/ 1272 w 1272"/>
                <a:gd name="T186" fmla="*/ 984 h 98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272" h="984">
                  <a:moveTo>
                    <a:pt x="750" y="564"/>
                  </a:moveTo>
                  <a:lnTo>
                    <a:pt x="738" y="564"/>
                  </a:lnTo>
                  <a:lnTo>
                    <a:pt x="744" y="528"/>
                  </a:lnTo>
                  <a:lnTo>
                    <a:pt x="720" y="546"/>
                  </a:lnTo>
                  <a:lnTo>
                    <a:pt x="726" y="540"/>
                  </a:lnTo>
                  <a:lnTo>
                    <a:pt x="726" y="504"/>
                  </a:lnTo>
                  <a:lnTo>
                    <a:pt x="708" y="504"/>
                  </a:lnTo>
                  <a:lnTo>
                    <a:pt x="702" y="510"/>
                  </a:lnTo>
                  <a:lnTo>
                    <a:pt x="696" y="522"/>
                  </a:lnTo>
                  <a:lnTo>
                    <a:pt x="690" y="528"/>
                  </a:lnTo>
                  <a:lnTo>
                    <a:pt x="672" y="540"/>
                  </a:lnTo>
                  <a:lnTo>
                    <a:pt x="660" y="546"/>
                  </a:lnTo>
                  <a:lnTo>
                    <a:pt x="654" y="558"/>
                  </a:lnTo>
                  <a:lnTo>
                    <a:pt x="642" y="570"/>
                  </a:lnTo>
                  <a:lnTo>
                    <a:pt x="630" y="576"/>
                  </a:lnTo>
                  <a:lnTo>
                    <a:pt x="618" y="588"/>
                  </a:lnTo>
                  <a:lnTo>
                    <a:pt x="606" y="588"/>
                  </a:lnTo>
                  <a:lnTo>
                    <a:pt x="588" y="600"/>
                  </a:lnTo>
                  <a:lnTo>
                    <a:pt x="576" y="606"/>
                  </a:lnTo>
                  <a:lnTo>
                    <a:pt x="546" y="636"/>
                  </a:lnTo>
                  <a:lnTo>
                    <a:pt x="540" y="648"/>
                  </a:lnTo>
                  <a:lnTo>
                    <a:pt x="534" y="648"/>
                  </a:lnTo>
                  <a:lnTo>
                    <a:pt x="528" y="654"/>
                  </a:lnTo>
                  <a:lnTo>
                    <a:pt x="510" y="660"/>
                  </a:lnTo>
                  <a:lnTo>
                    <a:pt x="498" y="666"/>
                  </a:lnTo>
                  <a:lnTo>
                    <a:pt x="462" y="678"/>
                  </a:lnTo>
                  <a:lnTo>
                    <a:pt x="438" y="690"/>
                  </a:lnTo>
                  <a:lnTo>
                    <a:pt x="426" y="702"/>
                  </a:lnTo>
                  <a:lnTo>
                    <a:pt x="414" y="708"/>
                  </a:lnTo>
                  <a:lnTo>
                    <a:pt x="408" y="720"/>
                  </a:lnTo>
                  <a:lnTo>
                    <a:pt x="396" y="726"/>
                  </a:lnTo>
                  <a:lnTo>
                    <a:pt x="378" y="726"/>
                  </a:lnTo>
                  <a:lnTo>
                    <a:pt x="366" y="732"/>
                  </a:lnTo>
                  <a:lnTo>
                    <a:pt x="312" y="750"/>
                  </a:lnTo>
                  <a:lnTo>
                    <a:pt x="288" y="762"/>
                  </a:lnTo>
                  <a:lnTo>
                    <a:pt x="270" y="774"/>
                  </a:lnTo>
                  <a:lnTo>
                    <a:pt x="246" y="786"/>
                  </a:lnTo>
                  <a:lnTo>
                    <a:pt x="222" y="792"/>
                  </a:lnTo>
                  <a:lnTo>
                    <a:pt x="198" y="804"/>
                  </a:lnTo>
                  <a:lnTo>
                    <a:pt x="180" y="810"/>
                  </a:lnTo>
                  <a:lnTo>
                    <a:pt x="174" y="816"/>
                  </a:lnTo>
                  <a:lnTo>
                    <a:pt x="168" y="828"/>
                  </a:lnTo>
                  <a:lnTo>
                    <a:pt x="168" y="846"/>
                  </a:lnTo>
                  <a:lnTo>
                    <a:pt x="156" y="834"/>
                  </a:lnTo>
                  <a:lnTo>
                    <a:pt x="150" y="834"/>
                  </a:lnTo>
                  <a:lnTo>
                    <a:pt x="144" y="840"/>
                  </a:lnTo>
                  <a:lnTo>
                    <a:pt x="120" y="852"/>
                  </a:lnTo>
                  <a:lnTo>
                    <a:pt x="108" y="864"/>
                  </a:lnTo>
                  <a:lnTo>
                    <a:pt x="72" y="882"/>
                  </a:lnTo>
                  <a:lnTo>
                    <a:pt x="66" y="882"/>
                  </a:lnTo>
                  <a:lnTo>
                    <a:pt x="54" y="888"/>
                  </a:lnTo>
                  <a:lnTo>
                    <a:pt x="36" y="888"/>
                  </a:lnTo>
                  <a:lnTo>
                    <a:pt x="18" y="894"/>
                  </a:lnTo>
                  <a:lnTo>
                    <a:pt x="12" y="906"/>
                  </a:lnTo>
                  <a:lnTo>
                    <a:pt x="0" y="912"/>
                  </a:lnTo>
                  <a:lnTo>
                    <a:pt x="18" y="912"/>
                  </a:lnTo>
                  <a:lnTo>
                    <a:pt x="24" y="918"/>
                  </a:lnTo>
                  <a:lnTo>
                    <a:pt x="30" y="918"/>
                  </a:lnTo>
                  <a:lnTo>
                    <a:pt x="24" y="924"/>
                  </a:lnTo>
                  <a:lnTo>
                    <a:pt x="24" y="942"/>
                  </a:lnTo>
                  <a:lnTo>
                    <a:pt x="30" y="948"/>
                  </a:lnTo>
                  <a:lnTo>
                    <a:pt x="42" y="948"/>
                  </a:lnTo>
                  <a:lnTo>
                    <a:pt x="54" y="942"/>
                  </a:lnTo>
                  <a:lnTo>
                    <a:pt x="60" y="936"/>
                  </a:lnTo>
                  <a:lnTo>
                    <a:pt x="72" y="948"/>
                  </a:lnTo>
                  <a:lnTo>
                    <a:pt x="96" y="948"/>
                  </a:lnTo>
                  <a:lnTo>
                    <a:pt x="102" y="954"/>
                  </a:lnTo>
                  <a:lnTo>
                    <a:pt x="132" y="954"/>
                  </a:lnTo>
                  <a:lnTo>
                    <a:pt x="150" y="972"/>
                  </a:lnTo>
                  <a:lnTo>
                    <a:pt x="180" y="966"/>
                  </a:lnTo>
                  <a:lnTo>
                    <a:pt x="192" y="972"/>
                  </a:lnTo>
                  <a:lnTo>
                    <a:pt x="198" y="978"/>
                  </a:lnTo>
                  <a:lnTo>
                    <a:pt x="216" y="984"/>
                  </a:lnTo>
                  <a:lnTo>
                    <a:pt x="228" y="984"/>
                  </a:lnTo>
                  <a:lnTo>
                    <a:pt x="252" y="972"/>
                  </a:lnTo>
                  <a:lnTo>
                    <a:pt x="264" y="948"/>
                  </a:lnTo>
                  <a:lnTo>
                    <a:pt x="288" y="936"/>
                  </a:lnTo>
                  <a:lnTo>
                    <a:pt x="312" y="936"/>
                  </a:lnTo>
                  <a:lnTo>
                    <a:pt x="336" y="924"/>
                  </a:lnTo>
                  <a:lnTo>
                    <a:pt x="342" y="912"/>
                  </a:lnTo>
                  <a:lnTo>
                    <a:pt x="342" y="894"/>
                  </a:lnTo>
                  <a:lnTo>
                    <a:pt x="348" y="882"/>
                  </a:lnTo>
                  <a:lnTo>
                    <a:pt x="372" y="870"/>
                  </a:lnTo>
                  <a:lnTo>
                    <a:pt x="396" y="870"/>
                  </a:lnTo>
                  <a:lnTo>
                    <a:pt x="408" y="858"/>
                  </a:lnTo>
                  <a:lnTo>
                    <a:pt x="408" y="846"/>
                  </a:lnTo>
                  <a:lnTo>
                    <a:pt x="402" y="840"/>
                  </a:lnTo>
                  <a:lnTo>
                    <a:pt x="420" y="840"/>
                  </a:lnTo>
                  <a:lnTo>
                    <a:pt x="480" y="792"/>
                  </a:lnTo>
                  <a:lnTo>
                    <a:pt x="462" y="774"/>
                  </a:lnTo>
                  <a:lnTo>
                    <a:pt x="504" y="792"/>
                  </a:lnTo>
                  <a:lnTo>
                    <a:pt x="504" y="774"/>
                  </a:lnTo>
                  <a:lnTo>
                    <a:pt x="510" y="768"/>
                  </a:lnTo>
                  <a:lnTo>
                    <a:pt x="540" y="768"/>
                  </a:lnTo>
                  <a:lnTo>
                    <a:pt x="546" y="774"/>
                  </a:lnTo>
                  <a:lnTo>
                    <a:pt x="558" y="780"/>
                  </a:lnTo>
                  <a:lnTo>
                    <a:pt x="570" y="780"/>
                  </a:lnTo>
                  <a:lnTo>
                    <a:pt x="576" y="774"/>
                  </a:lnTo>
                  <a:lnTo>
                    <a:pt x="576" y="768"/>
                  </a:lnTo>
                  <a:lnTo>
                    <a:pt x="582" y="762"/>
                  </a:lnTo>
                  <a:lnTo>
                    <a:pt x="582" y="756"/>
                  </a:lnTo>
                  <a:lnTo>
                    <a:pt x="570" y="744"/>
                  </a:lnTo>
                  <a:lnTo>
                    <a:pt x="612" y="702"/>
                  </a:lnTo>
                  <a:lnTo>
                    <a:pt x="618" y="702"/>
                  </a:lnTo>
                  <a:lnTo>
                    <a:pt x="624" y="696"/>
                  </a:lnTo>
                  <a:lnTo>
                    <a:pt x="660" y="678"/>
                  </a:lnTo>
                  <a:lnTo>
                    <a:pt x="666" y="666"/>
                  </a:lnTo>
                  <a:lnTo>
                    <a:pt x="672" y="660"/>
                  </a:lnTo>
                  <a:lnTo>
                    <a:pt x="672" y="654"/>
                  </a:lnTo>
                  <a:lnTo>
                    <a:pt x="696" y="654"/>
                  </a:lnTo>
                  <a:lnTo>
                    <a:pt x="708" y="648"/>
                  </a:lnTo>
                  <a:lnTo>
                    <a:pt x="738" y="618"/>
                  </a:lnTo>
                  <a:lnTo>
                    <a:pt x="738" y="612"/>
                  </a:lnTo>
                  <a:lnTo>
                    <a:pt x="744" y="612"/>
                  </a:lnTo>
                  <a:lnTo>
                    <a:pt x="750" y="606"/>
                  </a:lnTo>
                  <a:lnTo>
                    <a:pt x="768" y="594"/>
                  </a:lnTo>
                  <a:lnTo>
                    <a:pt x="780" y="582"/>
                  </a:lnTo>
                  <a:lnTo>
                    <a:pt x="786" y="570"/>
                  </a:lnTo>
                  <a:lnTo>
                    <a:pt x="786" y="546"/>
                  </a:lnTo>
                  <a:lnTo>
                    <a:pt x="780" y="540"/>
                  </a:lnTo>
                  <a:lnTo>
                    <a:pt x="780" y="534"/>
                  </a:lnTo>
                  <a:lnTo>
                    <a:pt x="750" y="564"/>
                  </a:lnTo>
                  <a:close/>
                  <a:moveTo>
                    <a:pt x="1224" y="324"/>
                  </a:moveTo>
                  <a:lnTo>
                    <a:pt x="1236" y="318"/>
                  </a:lnTo>
                  <a:lnTo>
                    <a:pt x="1242" y="318"/>
                  </a:lnTo>
                  <a:lnTo>
                    <a:pt x="1266" y="306"/>
                  </a:lnTo>
                  <a:lnTo>
                    <a:pt x="1272" y="300"/>
                  </a:lnTo>
                  <a:lnTo>
                    <a:pt x="1272" y="282"/>
                  </a:lnTo>
                  <a:lnTo>
                    <a:pt x="1266" y="270"/>
                  </a:lnTo>
                  <a:lnTo>
                    <a:pt x="1260" y="264"/>
                  </a:lnTo>
                  <a:lnTo>
                    <a:pt x="1248" y="264"/>
                  </a:lnTo>
                  <a:lnTo>
                    <a:pt x="1236" y="276"/>
                  </a:lnTo>
                  <a:lnTo>
                    <a:pt x="1236" y="282"/>
                  </a:lnTo>
                  <a:lnTo>
                    <a:pt x="1224" y="282"/>
                  </a:lnTo>
                  <a:lnTo>
                    <a:pt x="1212" y="276"/>
                  </a:lnTo>
                  <a:lnTo>
                    <a:pt x="1200" y="276"/>
                  </a:lnTo>
                  <a:lnTo>
                    <a:pt x="1194" y="282"/>
                  </a:lnTo>
                  <a:lnTo>
                    <a:pt x="1176" y="288"/>
                  </a:lnTo>
                  <a:lnTo>
                    <a:pt x="1158" y="288"/>
                  </a:lnTo>
                  <a:lnTo>
                    <a:pt x="1146" y="276"/>
                  </a:lnTo>
                  <a:lnTo>
                    <a:pt x="1146" y="222"/>
                  </a:lnTo>
                  <a:lnTo>
                    <a:pt x="1170" y="180"/>
                  </a:lnTo>
                  <a:lnTo>
                    <a:pt x="1170" y="174"/>
                  </a:lnTo>
                  <a:lnTo>
                    <a:pt x="1164" y="162"/>
                  </a:lnTo>
                  <a:lnTo>
                    <a:pt x="1158" y="156"/>
                  </a:lnTo>
                  <a:lnTo>
                    <a:pt x="1146" y="156"/>
                  </a:lnTo>
                  <a:lnTo>
                    <a:pt x="1140" y="168"/>
                  </a:lnTo>
                  <a:lnTo>
                    <a:pt x="1134" y="174"/>
                  </a:lnTo>
                  <a:lnTo>
                    <a:pt x="1134" y="204"/>
                  </a:lnTo>
                  <a:lnTo>
                    <a:pt x="1128" y="216"/>
                  </a:lnTo>
                  <a:lnTo>
                    <a:pt x="1116" y="222"/>
                  </a:lnTo>
                  <a:lnTo>
                    <a:pt x="1116" y="192"/>
                  </a:lnTo>
                  <a:lnTo>
                    <a:pt x="1092" y="174"/>
                  </a:lnTo>
                  <a:lnTo>
                    <a:pt x="1104" y="150"/>
                  </a:lnTo>
                  <a:lnTo>
                    <a:pt x="1116" y="138"/>
                  </a:lnTo>
                  <a:lnTo>
                    <a:pt x="1122" y="126"/>
                  </a:lnTo>
                  <a:lnTo>
                    <a:pt x="1128" y="108"/>
                  </a:lnTo>
                  <a:lnTo>
                    <a:pt x="1128" y="84"/>
                  </a:lnTo>
                  <a:lnTo>
                    <a:pt x="1116" y="78"/>
                  </a:lnTo>
                  <a:lnTo>
                    <a:pt x="1110" y="72"/>
                  </a:lnTo>
                  <a:lnTo>
                    <a:pt x="1098" y="66"/>
                  </a:lnTo>
                  <a:lnTo>
                    <a:pt x="1092" y="60"/>
                  </a:lnTo>
                  <a:lnTo>
                    <a:pt x="1080" y="60"/>
                  </a:lnTo>
                  <a:lnTo>
                    <a:pt x="1086" y="42"/>
                  </a:lnTo>
                  <a:lnTo>
                    <a:pt x="1062" y="42"/>
                  </a:lnTo>
                  <a:lnTo>
                    <a:pt x="1044" y="18"/>
                  </a:lnTo>
                  <a:lnTo>
                    <a:pt x="1050" y="0"/>
                  </a:lnTo>
                  <a:lnTo>
                    <a:pt x="1020" y="18"/>
                  </a:lnTo>
                  <a:lnTo>
                    <a:pt x="1044" y="54"/>
                  </a:lnTo>
                  <a:lnTo>
                    <a:pt x="1032" y="90"/>
                  </a:lnTo>
                  <a:lnTo>
                    <a:pt x="1056" y="102"/>
                  </a:lnTo>
                  <a:lnTo>
                    <a:pt x="1044" y="108"/>
                  </a:lnTo>
                  <a:lnTo>
                    <a:pt x="1044" y="126"/>
                  </a:lnTo>
                  <a:lnTo>
                    <a:pt x="1068" y="132"/>
                  </a:lnTo>
                  <a:lnTo>
                    <a:pt x="1044" y="150"/>
                  </a:lnTo>
                  <a:lnTo>
                    <a:pt x="1062" y="156"/>
                  </a:lnTo>
                  <a:lnTo>
                    <a:pt x="1062" y="168"/>
                  </a:lnTo>
                  <a:lnTo>
                    <a:pt x="1056" y="174"/>
                  </a:lnTo>
                  <a:lnTo>
                    <a:pt x="1056" y="192"/>
                  </a:lnTo>
                  <a:lnTo>
                    <a:pt x="1068" y="198"/>
                  </a:lnTo>
                  <a:lnTo>
                    <a:pt x="1074" y="204"/>
                  </a:lnTo>
                  <a:lnTo>
                    <a:pt x="1056" y="210"/>
                  </a:lnTo>
                  <a:lnTo>
                    <a:pt x="1044" y="222"/>
                  </a:lnTo>
                  <a:lnTo>
                    <a:pt x="1062" y="234"/>
                  </a:lnTo>
                  <a:lnTo>
                    <a:pt x="1038" y="258"/>
                  </a:lnTo>
                  <a:lnTo>
                    <a:pt x="1032" y="270"/>
                  </a:lnTo>
                  <a:lnTo>
                    <a:pt x="1026" y="276"/>
                  </a:lnTo>
                  <a:lnTo>
                    <a:pt x="1026" y="288"/>
                  </a:lnTo>
                  <a:lnTo>
                    <a:pt x="1038" y="300"/>
                  </a:lnTo>
                  <a:lnTo>
                    <a:pt x="1026" y="300"/>
                  </a:lnTo>
                  <a:lnTo>
                    <a:pt x="1014" y="306"/>
                  </a:lnTo>
                  <a:lnTo>
                    <a:pt x="1002" y="306"/>
                  </a:lnTo>
                  <a:lnTo>
                    <a:pt x="978" y="318"/>
                  </a:lnTo>
                  <a:lnTo>
                    <a:pt x="948" y="348"/>
                  </a:lnTo>
                  <a:lnTo>
                    <a:pt x="930" y="360"/>
                  </a:lnTo>
                  <a:lnTo>
                    <a:pt x="894" y="372"/>
                  </a:lnTo>
                  <a:lnTo>
                    <a:pt x="870" y="384"/>
                  </a:lnTo>
                  <a:lnTo>
                    <a:pt x="858" y="396"/>
                  </a:lnTo>
                  <a:lnTo>
                    <a:pt x="858" y="432"/>
                  </a:lnTo>
                  <a:lnTo>
                    <a:pt x="864" y="444"/>
                  </a:lnTo>
                  <a:lnTo>
                    <a:pt x="870" y="450"/>
                  </a:lnTo>
                  <a:lnTo>
                    <a:pt x="870" y="456"/>
                  </a:lnTo>
                  <a:lnTo>
                    <a:pt x="924" y="456"/>
                  </a:lnTo>
                  <a:lnTo>
                    <a:pt x="924" y="474"/>
                  </a:lnTo>
                  <a:lnTo>
                    <a:pt x="918" y="486"/>
                  </a:lnTo>
                  <a:lnTo>
                    <a:pt x="918" y="522"/>
                  </a:lnTo>
                  <a:lnTo>
                    <a:pt x="894" y="534"/>
                  </a:lnTo>
                  <a:lnTo>
                    <a:pt x="882" y="534"/>
                  </a:lnTo>
                  <a:lnTo>
                    <a:pt x="864" y="540"/>
                  </a:lnTo>
                  <a:lnTo>
                    <a:pt x="852" y="546"/>
                  </a:lnTo>
                  <a:lnTo>
                    <a:pt x="852" y="558"/>
                  </a:lnTo>
                  <a:lnTo>
                    <a:pt x="840" y="570"/>
                  </a:lnTo>
                  <a:lnTo>
                    <a:pt x="852" y="576"/>
                  </a:lnTo>
                  <a:lnTo>
                    <a:pt x="858" y="582"/>
                  </a:lnTo>
                  <a:lnTo>
                    <a:pt x="876" y="588"/>
                  </a:lnTo>
                  <a:lnTo>
                    <a:pt x="888" y="588"/>
                  </a:lnTo>
                  <a:lnTo>
                    <a:pt x="912" y="576"/>
                  </a:lnTo>
                  <a:lnTo>
                    <a:pt x="924" y="558"/>
                  </a:lnTo>
                  <a:lnTo>
                    <a:pt x="972" y="510"/>
                  </a:lnTo>
                  <a:lnTo>
                    <a:pt x="996" y="498"/>
                  </a:lnTo>
                  <a:lnTo>
                    <a:pt x="1014" y="492"/>
                  </a:lnTo>
                  <a:lnTo>
                    <a:pt x="1026" y="486"/>
                  </a:lnTo>
                  <a:lnTo>
                    <a:pt x="1032" y="480"/>
                  </a:lnTo>
                  <a:lnTo>
                    <a:pt x="1038" y="480"/>
                  </a:lnTo>
                  <a:lnTo>
                    <a:pt x="1044" y="474"/>
                  </a:lnTo>
                  <a:lnTo>
                    <a:pt x="1050" y="462"/>
                  </a:lnTo>
                  <a:lnTo>
                    <a:pt x="1056" y="462"/>
                  </a:lnTo>
                  <a:lnTo>
                    <a:pt x="1062" y="456"/>
                  </a:lnTo>
                  <a:lnTo>
                    <a:pt x="1074" y="450"/>
                  </a:lnTo>
                  <a:lnTo>
                    <a:pt x="1080" y="444"/>
                  </a:lnTo>
                  <a:lnTo>
                    <a:pt x="1080" y="420"/>
                  </a:lnTo>
                  <a:lnTo>
                    <a:pt x="1074" y="414"/>
                  </a:lnTo>
                  <a:lnTo>
                    <a:pt x="1080" y="414"/>
                  </a:lnTo>
                  <a:lnTo>
                    <a:pt x="1086" y="408"/>
                  </a:lnTo>
                  <a:lnTo>
                    <a:pt x="1110" y="396"/>
                  </a:lnTo>
                  <a:lnTo>
                    <a:pt x="1140" y="396"/>
                  </a:lnTo>
                  <a:lnTo>
                    <a:pt x="1152" y="402"/>
                  </a:lnTo>
                  <a:lnTo>
                    <a:pt x="1164" y="402"/>
                  </a:lnTo>
                  <a:lnTo>
                    <a:pt x="1176" y="390"/>
                  </a:lnTo>
                  <a:lnTo>
                    <a:pt x="1176" y="360"/>
                  </a:lnTo>
                  <a:lnTo>
                    <a:pt x="1200" y="360"/>
                  </a:lnTo>
                  <a:lnTo>
                    <a:pt x="1212" y="354"/>
                  </a:lnTo>
                  <a:lnTo>
                    <a:pt x="1218" y="354"/>
                  </a:lnTo>
                  <a:lnTo>
                    <a:pt x="1224" y="348"/>
                  </a:lnTo>
                  <a:lnTo>
                    <a:pt x="1224" y="32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92" name="Newfoundland" descr="© INSCALE GmbH, 05.05.2010&#10;http://www.presentationload.com/">
              <a:extLst>
                <a:ext uri="{FF2B5EF4-FFF2-40B4-BE49-F238E27FC236}">
                  <a16:creationId xmlns:a16="http://schemas.microsoft.com/office/drawing/2014/main" id="{6B19A88C-6328-E847-BD96-CED972042262}"/>
                </a:ext>
              </a:extLst>
            </p:cNvPr>
            <p:cNvSpPr>
              <a:spLocks/>
            </p:cNvSpPr>
            <p:nvPr/>
          </p:nvSpPr>
          <p:spPr bwMode="gray">
            <a:xfrm>
              <a:off x="3609829" y="2490785"/>
              <a:ext cx="174253" cy="156665"/>
            </a:xfrm>
            <a:custGeom>
              <a:avLst/>
              <a:gdLst>
                <a:gd name="T0" fmla="*/ 2147483647 w 426"/>
                <a:gd name="T1" fmla="*/ 2147483647 h 384"/>
                <a:gd name="T2" fmla="*/ 2147483647 w 426"/>
                <a:gd name="T3" fmla="*/ 2147483647 h 384"/>
                <a:gd name="T4" fmla="*/ 2147483647 w 426"/>
                <a:gd name="T5" fmla="*/ 0 h 384"/>
                <a:gd name="T6" fmla="*/ 2147483647 w 426"/>
                <a:gd name="T7" fmla="*/ 2147483647 h 384"/>
                <a:gd name="T8" fmla="*/ 2147483647 w 426"/>
                <a:gd name="T9" fmla="*/ 2147483647 h 384"/>
                <a:gd name="T10" fmla="*/ 2147483647 w 426"/>
                <a:gd name="T11" fmla="*/ 2147483647 h 384"/>
                <a:gd name="T12" fmla="*/ 2147483647 w 426"/>
                <a:gd name="T13" fmla="*/ 2147483647 h 384"/>
                <a:gd name="T14" fmla="*/ 2147483647 w 426"/>
                <a:gd name="T15" fmla="*/ 2147483647 h 384"/>
                <a:gd name="T16" fmla="*/ 2147483647 w 426"/>
                <a:gd name="T17" fmla="*/ 2147483647 h 384"/>
                <a:gd name="T18" fmla="*/ 2147483647 w 426"/>
                <a:gd name="T19" fmla="*/ 2147483647 h 384"/>
                <a:gd name="T20" fmla="*/ 2147483647 w 426"/>
                <a:gd name="T21" fmla="*/ 2147483647 h 384"/>
                <a:gd name="T22" fmla="*/ 2147483647 w 426"/>
                <a:gd name="T23" fmla="*/ 2147483647 h 384"/>
                <a:gd name="T24" fmla="*/ 2147483647 w 426"/>
                <a:gd name="T25" fmla="*/ 2147483647 h 384"/>
                <a:gd name="T26" fmla="*/ 2147483647 w 426"/>
                <a:gd name="T27" fmla="*/ 2147483647 h 384"/>
                <a:gd name="T28" fmla="*/ 2147483647 w 426"/>
                <a:gd name="T29" fmla="*/ 2147483647 h 384"/>
                <a:gd name="T30" fmla="*/ 2147483647 w 426"/>
                <a:gd name="T31" fmla="*/ 2147483647 h 384"/>
                <a:gd name="T32" fmla="*/ 2147483647 w 426"/>
                <a:gd name="T33" fmla="*/ 2147483647 h 384"/>
                <a:gd name="T34" fmla="*/ 2147483647 w 426"/>
                <a:gd name="T35" fmla="*/ 2147483647 h 384"/>
                <a:gd name="T36" fmla="*/ 2147483647 w 426"/>
                <a:gd name="T37" fmla="*/ 2147483647 h 384"/>
                <a:gd name="T38" fmla="*/ 2147483647 w 426"/>
                <a:gd name="T39" fmla="*/ 2147483647 h 384"/>
                <a:gd name="T40" fmla="*/ 2147483647 w 426"/>
                <a:gd name="T41" fmla="*/ 2147483647 h 384"/>
                <a:gd name="T42" fmla="*/ 2147483647 w 426"/>
                <a:gd name="T43" fmla="*/ 2147483647 h 384"/>
                <a:gd name="T44" fmla="*/ 2147483647 w 426"/>
                <a:gd name="T45" fmla="*/ 2147483647 h 384"/>
                <a:gd name="T46" fmla="*/ 2147483647 w 426"/>
                <a:gd name="T47" fmla="*/ 2147483647 h 384"/>
                <a:gd name="T48" fmla="*/ 2147483647 w 426"/>
                <a:gd name="T49" fmla="*/ 2147483647 h 384"/>
                <a:gd name="T50" fmla="*/ 2147483647 w 426"/>
                <a:gd name="T51" fmla="*/ 2147483647 h 384"/>
                <a:gd name="T52" fmla="*/ 2147483647 w 426"/>
                <a:gd name="T53" fmla="*/ 2147483647 h 384"/>
                <a:gd name="T54" fmla="*/ 2147483647 w 426"/>
                <a:gd name="T55" fmla="*/ 2147483647 h 384"/>
                <a:gd name="T56" fmla="*/ 2147483647 w 426"/>
                <a:gd name="T57" fmla="*/ 2147483647 h 384"/>
                <a:gd name="T58" fmla="*/ 2147483647 w 426"/>
                <a:gd name="T59" fmla="*/ 2147483647 h 384"/>
                <a:gd name="T60" fmla="*/ 2147483647 w 426"/>
                <a:gd name="T61" fmla="*/ 2147483647 h 384"/>
                <a:gd name="T62" fmla="*/ 2147483647 w 426"/>
                <a:gd name="T63" fmla="*/ 2147483647 h 384"/>
                <a:gd name="T64" fmla="*/ 2147483647 w 426"/>
                <a:gd name="T65" fmla="*/ 2147483647 h 384"/>
                <a:gd name="T66" fmla="*/ 2147483647 w 426"/>
                <a:gd name="T67" fmla="*/ 2147483647 h 384"/>
                <a:gd name="T68" fmla="*/ 2147483647 w 426"/>
                <a:gd name="T69" fmla="*/ 2147483647 h 384"/>
                <a:gd name="T70" fmla="*/ 2147483647 w 426"/>
                <a:gd name="T71" fmla="*/ 2147483647 h 384"/>
                <a:gd name="T72" fmla="*/ 2147483647 w 426"/>
                <a:gd name="T73" fmla="*/ 2147483647 h 384"/>
                <a:gd name="T74" fmla="*/ 2147483647 w 426"/>
                <a:gd name="T75" fmla="*/ 2147483647 h 384"/>
                <a:gd name="T76" fmla="*/ 2147483647 w 426"/>
                <a:gd name="T77" fmla="*/ 2147483647 h 384"/>
                <a:gd name="T78" fmla="*/ 2147483647 w 426"/>
                <a:gd name="T79" fmla="*/ 2147483647 h 384"/>
                <a:gd name="T80" fmla="*/ 2147483647 w 426"/>
                <a:gd name="T81" fmla="*/ 2147483647 h 384"/>
                <a:gd name="T82" fmla="*/ 2147483647 w 426"/>
                <a:gd name="T83" fmla="*/ 2147483647 h 38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26"/>
                <a:gd name="T127" fmla="*/ 0 h 384"/>
                <a:gd name="T128" fmla="*/ 426 w 426"/>
                <a:gd name="T129" fmla="*/ 384 h 38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26" h="384">
                  <a:moveTo>
                    <a:pt x="258" y="18"/>
                  </a:moveTo>
                  <a:lnTo>
                    <a:pt x="270" y="12"/>
                  </a:lnTo>
                  <a:lnTo>
                    <a:pt x="276" y="12"/>
                  </a:lnTo>
                  <a:lnTo>
                    <a:pt x="294" y="6"/>
                  </a:lnTo>
                  <a:lnTo>
                    <a:pt x="306" y="0"/>
                  </a:lnTo>
                  <a:lnTo>
                    <a:pt x="330" y="0"/>
                  </a:lnTo>
                  <a:lnTo>
                    <a:pt x="342" y="6"/>
                  </a:lnTo>
                  <a:lnTo>
                    <a:pt x="342" y="18"/>
                  </a:lnTo>
                  <a:lnTo>
                    <a:pt x="336" y="24"/>
                  </a:lnTo>
                  <a:lnTo>
                    <a:pt x="312" y="42"/>
                  </a:lnTo>
                  <a:lnTo>
                    <a:pt x="312" y="48"/>
                  </a:lnTo>
                  <a:lnTo>
                    <a:pt x="306" y="54"/>
                  </a:lnTo>
                  <a:lnTo>
                    <a:pt x="300" y="72"/>
                  </a:lnTo>
                  <a:lnTo>
                    <a:pt x="276" y="96"/>
                  </a:lnTo>
                  <a:lnTo>
                    <a:pt x="258" y="102"/>
                  </a:lnTo>
                  <a:lnTo>
                    <a:pt x="246" y="102"/>
                  </a:lnTo>
                  <a:lnTo>
                    <a:pt x="210" y="150"/>
                  </a:lnTo>
                  <a:lnTo>
                    <a:pt x="210" y="174"/>
                  </a:lnTo>
                  <a:lnTo>
                    <a:pt x="234" y="156"/>
                  </a:lnTo>
                  <a:lnTo>
                    <a:pt x="264" y="108"/>
                  </a:lnTo>
                  <a:lnTo>
                    <a:pt x="282" y="126"/>
                  </a:lnTo>
                  <a:lnTo>
                    <a:pt x="306" y="138"/>
                  </a:lnTo>
                  <a:lnTo>
                    <a:pt x="294" y="168"/>
                  </a:lnTo>
                  <a:lnTo>
                    <a:pt x="324" y="168"/>
                  </a:lnTo>
                  <a:lnTo>
                    <a:pt x="330" y="192"/>
                  </a:lnTo>
                  <a:lnTo>
                    <a:pt x="384" y="162"/>
                  </a:lnTo>
                  <a:lnTo>
                    <a:pt x="402" y="174"/>
                  </a:lnTo>
                  <a:lnTo>
                    <a:pt x="396" y="180"/>
                  </a:lnTo>
                  <a:lnTo>
                    <a:pt x="390" y="192"/>
                  </a:lnTo>
                  <a:lnTo>
                    <a:pt x="378" y="204"/>
                  </a:lnTo>
                  <a:lnTo>
                    <a:pt x="372" y="204"/>
                  </a:lnTo>
                  <a:lnTo>
                    <a:pt x="384" y="204"/>
                  </a:lnTo>
                  <a:lnTo>
                    <a:pt x="396" y="210"/>
                  </a:lnTo>
                  <a:lnTo>
                    <a:pt x="408" y="210"/>
                  </a:lnTo>
                  <a:lnTo>
                    <a:pt x="408" y="216"/>
                  </a:lnTo>
                  <a:lnTo>
                    <a:pt x="396" y="240"/>
                  </a:lnTo>
                  <a:lnTo>
                    <a:pt x="384" y="252"/>
                  </a:lnTo>
                  <a:lnTo>
                    <a:pt x="378" y="264"/>
                  </a:lnTo>
                  <a:lnTo>
                    <a:pt x="366" y="276"/>
                  </a:lnTo>
                  <a:lnTo>
                    <a:pt x="360" y="288"/>
                  </a:lnTo>
                  <a:lnTo>
                    <a:pt x="354" y="294"/>
                  </a:lnTo>
                  <a:lnTo>
                    <a:pt x="390" y="294"/>
                  </a:lnTo>
                  <a:lnTo>
                    <a:pt x="354" y="312"/>
                  </a:lnTo>
                  <a:lnTo>
                    <a:pt x="384" y="312"/>
                  </a:lnTo>
                  <a:lnTo>
                    <a:pt x="420" y="300"/>
                  </a:lnTo>
                  <a:lnTo>
                    <a:pt x="426" y="324"/>
                  </a:lnTo>
                  <a:lnTo>
                    <a:pt x="360" y="384"/>
                  </a:lnTo>
                  <a:lnTo>
                    <a:pt x="318" y="378"/>
                  </a:lnTo>
                  <a:lnTo>
                    <a:pt x="336" y="354"/>
                  </a:lnTo>
                  <a:lnTo>
                    <a:pt x="306" y="360"/>
                  </a:lnTo>
                  <a:lnTo>
                    <a:pt x="300" y="348"/>
                  </a:lnTo>
                  <a:lnTo>
                    <a:pt x="228" y="360"/>
                  </a:lnTo>
                  <a:lnTo>
                    <a:pt x="192" y="354"/>
                  </a:lnTo>
                  <a:lnTo>
                    <a:pt x="186" y="348"/>
                  </a:lnTo>
                  <a:lnTo>
                    <a:pt x="228" y="336"/>
                  </a:lnTo>
                  <a:lnTo>
                    <a:pt x="234" y="330"/>
                  </a:lnTo>
                  <a:lnTo>
                    <a:pt x="234" y="324"/>
                  </a:lnTo>
                  <a:lnTo>
                    <a:pt x="228" y="324"/>
                  </a:lnTo>
                  <a:lnTo>
                    <a:pt x="222" y="318"/>
                  </a:lnTo>
                  <a:lnTo>
                    <a:pt x="198" y="318"/>
                  </a:lnTo>
                  <a:lnTo>
                    <a:pt x="162" y="312"/>
                  </a:lnTo>
                  <a:lnTo>
                    <a:pt x="126" y="300"/>
                  </a:lnTo>
                  <a:lnTo>
                    <a:pt x="96" y="294"/>
                  </a:lnTo>
                  <a:lnTo>
                    <a:pt x="78" y="294"/>
                  </a:lnTo>
                  <a:lnTo>
                    <a:pt x="72" y="300"/>
                  </a:lnTo>
                  <a:lnTo>
                    <a:pt x="48" y="300"/>
                  </a:lnTo>
                  <a:lnTo>
                    <a:pt x="36" y="306"/>
                  </a:lnTo>
                  <a:lnTo>
                    <a:pt x="24" y="306"/>
                  </a:lnTo>
                  <a:lnTo>
                    <a:pt x="12" y="300"/>
                  </a:lnTo>
                  <a:lnTo>
                    <a:pt x="6" y="294"/>
                  </a:lnTo>
                  <a:lnTo>
                    <a:pt x="18" y="282"/>
                  </a:lnTo>
                  <a:lnTo>
                    <a:pt x="24" y="282"/>
                  </a:lnTo>
                  <a:lnTo>
                    <a:pt x="30" y="276"/>
                  </a:lnTo>
                  <a:lnTo>
                    <a:pt x="42" y="276"/>
                  </a:lnTo>
                  <a:lnTo>
                    <a:pt x="30" y="276"/>
                  </a:lnTo>
                  <a:lnTo>
                    <a:pt x="12" y="270"/>
                  </a:lnTo>
                  <a:lnTo>
                    <a:pt x="0" y="258"/>
                  </a:lnTo>
                  <a:lnTo>
                    <a:pt x="6" y="252"/>
                  </a:lnTo>
                  <a:lnTo>
                    <a:pt x="18" y="252"/>
                  </a:lnTo>
                  <a:lnTo>
                    <a:pt x="54" y="234"/>
                  </a:lnTo>
                  <a:lnTo>
                    <a:pt x="60" y="228"/>
                  </a:lnTo>
                  <a:lnTo>
                    <a:pt x="66" y="228"/>
                  </a:lnTo>
                  <a:lnTo>
                    <a:pt x="204" y="90"/>
                  </a:lnTo>
                  <a:lnTo>
                    <a:pt x="258" y="1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93" name="Netherlands" descr="© INSCALE GmbH, 05.05.2010&#10;http://www.presentationload.com/">
              <a:extLst>
                <a:ext uri="{FF2B5EF4-FFF2-40B4-BE49-F238E27FC236}">
                  <a16:creationId xmlns:a16="http://schemas.microsoft.com/office/drawing/2014/main" id="{39C6C33A-C869-CD4C-A491-DBFB0169F29E}"/>
                </a:ext>
              </a:extLst>
            </p:cNvPr>
            <p:cNvSpPr>
              <a:spLocks/>
            </p:cNvSpPr>
            <p:nvPr/>
          </p:nvSpPr>
          <p:spPr bwMode="gray">
            <a:xfrm>
              <a:off x="5211662" y="2428438"/>
              <a:ext cx="110306" cy="86326"/>
            </a:xfrm>
            <a:custGeom>
              <a:avLst/>
              <a:gdLst>
                <a:gd name="T0" fmla="*/ 0 w 270"/>
                <a:gd name="T1" fmla="*/ 2147483647 h 210"/>
                <a:gd name="T2" fmla="*/ 2147483647 w 270"/>
                <a:gd name="T3" fmla="*/ 2147483647 h 210"/>
                <a:gd name="T4" fmla="*/ 2147483647 w 270"/>
                <a:gd name="T5" fmla="*/ 2147483647 h 210"/>
                <a:gd name="T6" fmla="*/ 2147483647 w 270"/>
                <a:gd name="T7" fmla="*/ 2147483647 h 210"/>
                <a:gd name="T8" fmla="*/ 2147483647 w 270"/>
                <a:gd name="T9" fmla="*/ 2147483647 h 210"/>
                <a:gd name="T10" fmla="*/ 2147483647 w 270"/>
                <a:gd name="T11" fmla="*/ 2147483647 h 210"/>
                <a:gd name="T12" fmla="*/ 2147483647 w 270"/>
                <a:gd name="T13" fmla="*/ 2147483647 h 210"/>
                <a:gd name="T14" fmla="*/ 2147483647 w 270"/>
                <a:gd name="T15" fmla="*/ 2147483647 h 210"/>
                <a:gd name="T16" fmla="*/ 2147483647 w 270"/>
                <a:gd name="T17" fmla="*/ 2147483647 h 210"/>
                <a:gd name="T18" fmla="*/ 2147483647 w 270"/>
                <a:gd name="T19" fmla="*/ 2147483647 h 210"/>
                <a:gd name="T20" fmla="*/ 2147483647 w 270"/>
                <a:gd name="T21" fmla="*/ 2147483647 h 210"/>
                <a:gd name="T22" fmla="*/ 2147483647 w 270"/>
                <a:gd name="T23" fmla="*/ 2147483647 h 210"/>
                <a:gd name="T24" fmla="*/ 2147483647 w 270"/>
                <a:gd name="T25" fmla="*/ 2147483647 h 210"/>
                <a:gd name="T26" fmla="*/ 2147483647 w 270"/>
                <a:gd name="T27" fmla="*/ 2147483647 h 210"/>
                <a:gd name="T28" fmla="*/ 2147483647 w 270"/>
                <a:gd name="T29" fmla="*/ 2147483647 h 210"/>
                <a:gd name="T30" fmla="*/ 2147483647 w 270"/>
                <a:gd name="T31" fmla="*/ 2147483647 h 210"/>
                <a:gd name="T32" fmla="*/ 2147483647 w 270"/>
                <a:gd name="T33" fmla="*/ 2147483647 h 210"/>
                <a:gd name="T34" fmla="*/ 2147483647 w 270"/>
                <a:gd name="T35" fmla="*/ 2147483647 h 210"/>
                <a:gd name="T36" fmla="*/ 2147483647 w 270"/>
                <a:gd name="T37" fmla="*/ 2147483647 h 210"/>
                <a:gd name="T38" fmla="*/ 2147483647 w 270"/>
                <a:gd name="T39" fmla="*/ 2147483647 h 210"/>
                <a:gd name="T40" fmla="*/ 2147483647 w 270"/>
                <a:gd name="T41" fmla="*/ 2147483647 h 210"/>
                <a:gd name="T42" fmla="*/ 2147483647 w 270"/>
                <a:gd name="T43" fmla="*/ 2147483647 h 210"/>
                <a:gd name="T44" fmla="*/ 2147483647 w 270"/>
                <a:gd name="T45" fmla="*/ 2147483647 h 210"/>
                <a:gd name="T46" fmla="*/ 2147483647 w 270"/>
                <a:gd name="T47" fmla="*/ 2147483647 h 210"/>
                <a:gd name="T48" fmla="*/ 2147483647 w 270"/>
                <a:gd name="T49" fmla="*/ 2147483647 h 210"/>
                <a:gd name="T50" fmla="*/ 2147483647 w 270"/>
                <a:gd name="T51" fmla="*/ 2147483647 h 210"/>
                <a:gd name="T52" fmla="*/ 2147483647 w 270"/>
                <a:gd name="T53" fmla="*/ 2147483647 h 210"/>
                <a:gd name="T54" fmla="*/ 2147483647 w 270"/>
                <a:gd name="T55" fmla="*/ 2147483647 h 210"/>
                <a:gd name="T56" fmla="*/ 2147483647 w 270"/>
                <a:gd name="T57" fmla="*/ 2147483647 h 210"/>
                <a:gd name="T58" fmla="*/ 2147483647 w 270"/>
                <a:gd name="T59" fmla="*/ 0 h 210"/>
                <a:gd name="T60" fmla="*/ 2147483647 w 270"/>
                <a:gd name="T61" fmla="*/ 2147483647 h 210"/>
                <a:gd name="T62" fmla="*/ 2147483647 w 270"/>
                <a:gd name="T63" fmla="*/ 2147483647 h 210"/>
                <a:gd name="T64" fmla="*/ 2147483647 w 270"/>
                <a:gd name="T65" fmla="*/ 2147483647 h 210"/>
                <a:gd name="T66" fmla="*/ 2147483647 w 270"/>
                <a:gd name="T67" fmla="*/ 2147483647 h 210"/>
                <a:gd name="T68" fmla="*/ 2147483647 w 270"/>
                <a:gd name="T69" fmla="*/ 2147483647 h 210"/>
                <a:gd name="T70" fmla="*/ 2147483647 w 270"/>
                <a:gd name="T71" fmla="*/ 2147483647 h 210"/>
                <a:gd name="T72" fmla="*/ 2147483647 w 270"/>
                <a:gd name="T73" fmla="*/ 2147483647 h 210"/>
                <a:gd name="T74" fmla="*/ 2147483647 w 270"/>
                <a:gd name="T75" fmla="*/ 2147483647 h 210"/>
                <a:gd name="T76" fmla="*/ 2147483647 w 270"/>
                <a:gd name="T77" fmla="*/ 2147483647 h 210"/>
                <a:gd name="T78" fmla="*/ 2147483647 w 270"/>
                <a:gd name="T79" fmla="*/ 2147483647 h 210"/>
                <a:gd name="T80" fmla="*/ 2147483647 w 270"/>
                <a:gd name="T81" fmla="*/ 2147483647 h 210"/>
                <a:gd name="T82" fmla="*/ 2147483647 w 270"/>
                <a:gd name="T83" fmla="*/ 2147483647 h 210"/>
                <a:gd name="T84" fmla="*/ 2147483647 w 270"/>
                <a:gd name="T85" fmla="*/ 2147483647 h 210"/>
                <a:gd name="T86" fmla="*/ 2147483647 w 270"/>
                <a:gd name="T87" fmla="*/ 2147483647 h 210"/>
                <a:gd name="T88" fmla="*/ 2147483647 w 270"/>
                <a:gd name="T89" fmla="*/ 2147483647 h 21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70"/>
                <a:gd name="T136" fmla="*/ 0 h 210"/>
                <a:gd name="T137" fmla="*/ 270 w 270"/>
                <a:gd name="T138" fmla="*/ 210 h 21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70" h="210">
                  <a:moveTo>
                    <a:pt x="18" y="156"/>
                  </a:moveTo>
                  <a:lnTo>
                    <a:pt x="0" y="174"/>
                  </a:lnTo>
                  <a:lnTo>
                    <a:pt x="12" y="162"/>
                  </a:lnTo>
                  <a:lnTo>
                    <a:pt x="24" y="162"/>
                  </a:lnTo>
                  <a:lnTo>
                    <a:pt x="30" y="168"/>
                  </a:lnTo>
                  <a:lnTo>
                    <a:pt x="54" y="168"/>
                  </a:lnTo>
                  <a:lnTo>
                    <a:pt x="60" y="174"/>
                  </a:lnTo>
                  <a:lnTo>
                    <a:pt x="66" y="162"/>
                  </a:lnTo>
                  <a:lnTo>
                    <a:pt x="84" y="168"/>
                  </a:lnTo>
                  <a:lnTo>
                    <a:pt x="84" y="156"/>
                  </a:lnTo>
                  <a:lnTo>
                    <a:pt x="96" y="162"/>
                  </a:lnTo>
                  <a:lnTo>
                    <a:pt x="96" y="156"/>
                  </a:lnTo>
                  <a:lnTo>
                    <a:pt x="132" y="156"/>
                  </a:lnTo>
                  <a:lnTo>
                    <a:pt x="132" y="168"/>
                  </a:lnTo>
                  <a:lnTo>
                    <a:pt x="138" y="174"/>
                  </a:lnTo>
                  <a:lnTo>
                    <a:pt x="150" y="174"/>
                  </a:lnTo>
                  <a:lnTo>
                    <a:pt x="162" y="168"/>
                  </a:lnTo>
                  <a:lnTo>
                    <a:pt x="168" y="168"/>
                  </a:lnTo>
                  <a:lnTo>
                    <a:pt x="174" y="174"/>
                  </a:lnTo>
                  <a:lnTo>
                    <a:pt x="174" y="192"/>
                  </a:lnTo>
                  <a:lnTo>
                    <a:pt x="168" y="198"/>
                  </a:lnTo>
                  <a:lnTo>
                    <a:pt x="168" y="210"/>
                  </a:lnTo>
                  <a:lnTo>
                    <a:pt x="180" y="210"/>
                  </a:lnTo>
                  <a:lnTo>
                    <a:pt x="180" y="198"/>
                  </a:lnTo>
                  <a:lnTo>
                    <a:pt x="186" y="192"/>
                  </a:lnTo>
                  <a:lnTo>
                    <a:pt x="186" y="180"/>
                  </a:lnTo>
                  <a:lnTo>
                    <a:pt x="180" y="174"/>
                  </a:lnTo>
                  <a:lnTo>
                    <a:pt x="186" y="168"/>
                  </a:lnTo>
                  <a:lnTo>
                    <a:pt x="198" y="162"/>
                  </a:lnTo>
                  <a:lnTo>
                    <a:pt x="198" y="156"/>
                  </a:lnTo>
                  <a:lnTo>
                    <a:pt x="192" y="150"/>
                  </a:lnTo>
                  <a:lnTo>
                    <a:pt x="192" y="144"/>
                  </a:lnTo>
                  <a:lnTo>
                    <a:pt x="186" y="120"/>
                  </a:lnTo>
                  <a:lnTo>
                    <a:pt x="192" y="120"/>
                  </a:lnTo>
                  <a:lnTo>
                    <a:pt x="198" y="126"/>
                  </a:lnTo>
                  <a:lnTo>
                    <a:pt x="222" y="126"/>
                  </a:lnTo>
                  <a:lnTo>
                    <a:pt x="222" y="120"/>
                  </a:lnTo>
                  <a:lnTo>
                    <a:pt x="228" y="114"/>
                  </a:lnTo>
                  <a:lnTo>
                    <a:pt x="234" y="114"/>
                  </a:lnTo>
                  <a:lnTo>
                    <a:pt x="240" y="102"/>
                  </a:lnTo>
                  <a:lnTo>
                    <a:pt x="246" y="96"/>
                  </a:lnTo>
                  <a:lnTo>
                    <a:pt x="252" y="96"/>
                  </a:lnTo>
                  <a:lnTo>
                    <a:pt x="252" y="90"/>
                  </a:lnTo>
                  <a:lnTo>
                    <a:pt x="240" y="78"/>
                  </a:lnTo>
                  <a:lnTo>
                    <a:pt x="234" y="78"/>
                  </a:lnTo>
                  <a:lnTo>
                    <a:pt x="228" y="72"/>
                  </a:lnTo>
                  <a:lnTo>
                    <a:pt x="228" y="66"/>
                  </a:lnTo>
                  <a:lnTo>
                    <a:pt x="234" y="66"/>
                  </a:lnTo>
                  <a:lnTo>
                    <a:pt x="246" y="60"/>
                  </a:lnTo>
                  <a:lnTo>
                    <a:pt x="258" y="60"/>
                  </a:lnTo>
                  <a:lnTo>
                    <a:pt x="252" y="54"/>
                  </a:lnTo>
                  <a:lnTo>
                    <a:pt x="252" y="36"/>
                  </a:lnTo>
                  <a:lnTo>
                    <a:pt x="258" y="36"/>
                  </a:lnTo>
                  <a:lnTo>
                    <a:pt x="270" y="30"/>
                  </a:lnTo>
                  <a:lnTo>
                    <a:pt x="264" y="18"/>
                  </a:lnTo>
                  <a:lnTo>
                    <a:pt x="270" y="12"/>
                  </a:lnTo>
                  <a:lnTo>
                    <a:pt x="264" y="12"/>
                  </a:lnTo>
                  <a:lnTo>
                    <a:pt x="252" y="6"/>
                  </a:lnTo>
                  <a:lnTo>
                    <a:pt x="246" y="6"/>
                  </a:lnTo>
                  <a:lnTo>
                    <a:pt x="234" y="0"/>
                  </a:lnTo>
                  <a:lnTo>
                    <a:pt x="180" y="0"/>
                  </a:lnTo>
                  <a:lnTo>
                    <a:pt x="168" y="12"/>
                  </a:lnTo>
                  <a:lnTo>
                    <a:pt x="156" y="18"/>
                  </a:lnTo>
                  <a:lnTo>
                    <a:pt x="156" y="30"/>
                  </a:lnTo>
                  <a:lnTo>
                    <a:pt x="162" y="36"/>
                  </a:lnTo>
                  <a:lnTo>
                    <a:pt x="162" y="54"/>
                  </a:lnTo>
                  <a:lnTo>
                    <a:pt x="168" y="60"/>
                  </a:lnTo>
                  <a:lnTo>
                    <a:pt x="174" y="60"/>
                  </a:lnTo>
                  <a:lnTo>
                    <a:pt x="180" y="66"/>
                  </a:lnTo>
                  <a:lnTo>
                    <a:pt x="180" y="78"/>
                  </a:lnTo>
                  <a:lnTo>
                    <a:pt x="168" y="84"/>
                  </a:lnTo>
                  <a:lnTo>
                    <a:pt x="162" y="90"/>
                  </a:lnTo>
                  <a:lnTo>
                    <a:pt x="144" y="90"/>
                  </a:lnTo>
                  <a:lnTo>
                    <a:pt x="138" y="84"/>
                  </a:lnTo>
                  <a:lnTo>
                    <a:pt x="138" y="66"/>
                  </a:lnTo>
                  <a:lnTo>
                    <a:pt x="150" y="54"/>
                  </a:lnTo>
                  <a:lnTo>
                    <a:pt x="150" y="36"/>
                  </a:lnTo>
                  <a:lnTo>
                    <a:pt x="144" y="30"/>
                  </a:lnTo>
                  <a:lnTo>
                    <a:pt x="144" y="24"/>
                  </a:lnTo>
                  <a:lnTo>
                    <a:pt x="132" y="36"/>
                  </a:lnTo>
                  <a:lnTo>
                    <a:pt x="120" y="42"/>
                  </a:lnTo>
                  <a:lnTo>
                    <a:pt x="114" y="48"/>
                  </a:lnTo>
                  <a:lnTo>
                    <a:pt x="102" y="54"/>
                  </a:lnTo>
                  <a:lnTo>
                    <a:pt x="96" y="66"/>
                  </a:lnTo>
                  <a:lnTo>
                    <a:pt x="96" y="84"/>
                  </a:lnTo>
                  <a:lnTo>
                    <a:pt x="90" y="90"/>
                  </a:lnTo>
                  <a:lnTo>
                    <a:pt x="90" y="102"/>
                  </a:lnTo>
                  <a:lnTo>
                    <a:pt x="60" y="132"/>
                  </a:lnTo>
                  <a:lnTo>
                    <a:pt x="72" y="144"/>
                  </a:lnTo>
                  <a:lnTo>
                    <a:pt x="42" y="144"/>
                  </a:lnTo>
                  <a:lnTo>
                    <a:pt x="18" y="15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94" name="Nepal" descr="© INSCALE GmbH, 05.05.2010&#10;http://www.presentationload.com/">
              <a:extLst>
                <a:ext uri="{FF2B5EF4-FFF2-40B4-BE49-F238E27FC236}">
                  <a16:creationId xmlns:a16="http://schemas.microsoft.com/office/drawing/2014/main" id="{09B8BCFF-2518-2B40-A840-6C659DD275F3}"/>
                </a:ext>
              </a:extLst>
            </p:cNvPr>
            <p:cNvSpPr>
              <a:spLocks/>
            </p:cNvSpPr>
            <p:nvPr/>
          </p:nvSpPr>
          <p:spPr bwMode="gray">
            <a:xfrm>
              <a:off x="7353833" y="3175000"/>
              <a:ext cx="239795" cy="134286"/>
            </a:xfrm>
            <a:custGeom>
              <a:avLst/>
              <a:gdLst>
                <a:gd name="T0" fmla="*/ 2147483647 w 588"/>
                <a:gd name="T1" fmla="*/ 2147483647 h 330"/>
                <a:gd name="T2" fmla="*/ 2147483647 w 588"/>
                <a:gd name="T3" fmla="*/ 2147483647 h 330"/>
                <a:gd name="T4" fmla="*/ 2147483647 w 588"/>
                <a:gd name="T5" fmla="*/ 2147483647 h 330"/>
                <a:gd name="T6" fmla="*/ 2147483647 w 588"/>
                <a:gd name="T7" fmla="*/ 2147483647 h 330"/>
                <a:gd name="T8" fmla="*/ 2147483647 w 588"/>
                <a:gd name="T9" fmla="*/ 2147483647 h 330"/>
                <a:gd name="T10" fmla="*/ 2147483647 w 588"/>
                <a:gd name="T11" fmla="*/ 2147483647 h 330"/>
                <a:gd name="T12" fmla="*/ 2147483647 w 588"/>
                <a:gd name="T13" fmla="*/ 2147483647 h 330"/>
                <a:gd name="T14" fmla="*/ 2147483647 w 588"/>
                <a:gd name="T15" fmla="*/ 2147483647 h 330"/>
                <a:gd name="T16" fmla="*/ 2147483647 w 588"/>
                <a:gd name="T17" fmla="*/ 2147483647 h 330"/>
                <a:gd name="T18" fmla="*/ 2147483647 w 588"/>
                <a:gd name="T19" fmla="*/ 2147483647 h 330"/>
                <a:gd name="T20" fmla="*/ 2147483647 w 588"/>
                <a:gd name="T21" fmla="*/ 2147483647 h 330"/>
                <a:gd name="T22" fmla="*/ 2147483647 w 588"/>
                <a:gd name="T23" fmla="*/ 2147483647 h 330"/>
                <a:gd name="T24" fmla="*/ 2147483647 w 588"/>
                <a:gd name="T25" fmla="*/ 2147483647 h 330"/>
                <a:gd name="T26" fmla="*/ 2147483647 w 588"/>
                <a:gd name="T27" fmla="*/ 2147483647 h 330"/>
                <a:gd name="T28" fmla="*/ 2147483647 w 588"/>
                <a:gd name="T29" fmla="*/ 2147483647 h 330"/>
                <a:gd name="T30" fmla="*/ 2147483647 w 588"/>
                <a:gd name="T31" fmla="*/ 2147483647 h 330"/>
                <a:gd name="T32" fmla="*/ 2147483647 w 588"/>
                <a:gd name="T33" fmla="*/ 2147483647 h 330"/>
                <a:gd name="T34" fmla="*/ 2147483647 w 588"/>
                <a:gd name="T35" fmla="*/ 2147483647 h 330"/>
                <a:gd name="T36" fmla="*/ 2147483647 w 588"/>
                <a:gd name="T37" fmla="*/ 2147483647 h 330"/>
                <a:gd name="T38" fmla="*/ 2147483647 w 588"/>
                <a:gd name="T39" fmla="*/ 2147483647 h 330"/>
                <a:gd name="T40" fmla="*/ 2147483647 w 588"/>
                <a:gd name="T41" fmla="*/ 2147483647 h 330"/>
                <a:gd name="T42" fmla="*/ 2147483647 w 588"/>
                <a:gd name="T43" fmla="*/ 2147483647 h 330"/>
                <a:gd name="T44" fmla="*/ 2147483647 w 588"/>
                <a:gd name="T45" fmla="*/ 2147483647 h 330"/>
                <a:gd name="T46" fmla="*/ 2147483647 w 588"/>
                <a:gd name="T47" fmla="*/ 2147483647 h 330"/>
                <a:gd name="T48" fmla="*/ 2147483647 w 588"/>
                <a:gd name="T49" fmla="*/ 2147483647 h 330"/>
                <a:gd name="T50" fmla="*/ 2147483647 w 588"/>
                <a:gd name="T51" fmla="*/ 2147483647 h 330"/>
                <a:gd name="T52" fmla="*/ 2147483647 w 588"/>
                <a:gd name="T53" fmla="*/ 2147483647 h 330"/>
                <a:gd name="T54" fmla="*/ 2147483647 w 588"/>
                <a:gd name="T55" fmla="*/ 2147483647 h 330"/>
                <a:gd name="T56" fmla="*/ 2147483647 w 588"/>
                <a:gd name="T57" fmla="*/ 2147483647 h 330"/>
                <a:gd name="T58" fmla="*/ 2147483647 w 588"/>
                <a:gd name="T59" fmla="*/ 2147483647 h 330"/>
                <a:gd name="T60" fmla="*/ 2147483647 w 588"/>
                <a:gd name="T61" fmla="*/ 2147483647 h 330"/>
                <a:gd name="T62" fmla="*/ 2147483647 w 588"/>
                <a:gd name="T63" fmla="*/ 2147483647 h 330"/>
                <a:gd name="T64" fmla="*/ 2147483647 w 588"/>
                <a:gd name="T65" fmla="*/ 2147483647 h 330"/>
                <a:gd name="T66" fmla="*/ 2147483647 w 588"/>
                <a:gd name="T67" fmla="*/ 2147483647 h 330"/>
                <a:gd name="T68" fmla="*/ 2147483647 w 588"/>
                <a:gd name="T69" fmla="*/ 2147483647 h 330"/>
                <a:gd name="T70" fmla="*/ 2147483647 w 588"/>
                <a:gd name="T71" fmla="*/ 0 h 330"/>
                <a:gd name="T72" fmla="*/ 2147483647 w 588"/>
                <a:gd name="T73" fmla="*/ 2147483647 h 330"/>
                <a:gd name="T74" fmla="*/ 2147483647 w 588"/>
                <a:gd name="T75" fmla="*/ 2147483647 h 330"/>
                <a:gd name="T76" fmla="*/ 2147483647 w 588"/>
                <a:gd name="T77" fmla="*/ 2147483647 h 330"/>
                <a:gd name="T78" fmla="*/ 2147483647 w 588"/>
                <a:gd name="T79" fmla="*/ 2147483647 h 330"/>
                <a:gd name="T80" fmla="*/ 2147483647 w 588"/>
                <a:gd name="T81" fmla="*/ 2147483647 h 330"/>
                <a:gd name="T82" fmla="*/ 2147483647 w 588"/>
                <a:gd name="T83" fmla="*/ 2147483647 h 330"/>
                <a:gd name="T84" fmla="*/ 0 w 588"/>
                <a:gd name="T85" fmla="*/ 2147483647 h 330"/>
                <a:gd name="T86" fmla="*/ 2147483647 w 588"/>
                <a:gd name="T87" fmla="*/ 2147483647 h 330"/>
                <a:gd name="T88" fmla="*/ 2147483647 w 588"/>
                <a:gd name="T89" fmla="*/ 2147483647 h 330"/>
                <a:gd name="T90" fmla="*/ 2147483647 w 588"/>
                <a:gd name="T91" fmla="*/ 2147483647 h 330"/>
                <a:gd name="T92" fmla="*/ 2147483647 w 588"/>
                <a:gd name="T93" fmla="*/ 2147483647 h 330"/>
                <a:gd name="T94" fmla="*/ 2147483647 w 588"/>
                <a:gd name="T95" fmla="*/ 2147483647 h 330"/>
                <a:gd name="T96" fmla="*/ 2147483647 w 588"/>
                <a:gd name="T97" fmla="*/ 2147483647 h 330"/>
                <a:gd name="T98" fmla="*/ 2147483647 w 588"/>
                <a:gd name="T99" fmla="*/ 2147483647 h 330"/>
                <a:gd name="T100" fmla="*/ 2147483647 w 588"/>
                <a:gd name="T101" fmla="*/ 2147483647 h 330"/>
                <a:gd name="T102" fmla="*/ 2147483647 w 588"/>
                <a:gd name="T103" fmla="*/ 2147483647 h 330"/>
                <a:gd name="T104" fmla="*/ 2147483647 w 588"/>
                <a:gd name="T105" fmla="*/ 2147483647 h 330"/>
                <a:gd name="T106" fmla="*/ 2147483647 w 588"/>
                <a:gd name="T107" fmla="*/ 2147483647 h 330"/>
                <a:gd name="T108" fmla="*/ 2147483647 w 588"/>
                <a:gd name="T109" fmla="*/ 2147483647 h 33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88"/>
                <a:gd name="T166" fmla="*/ 0 h 330"/>
                <a:gd name="T167" fmla="*/ 588 w 588"/>
                <a:gd name="T168" fmla="*/ 330 h 33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88" h="330">
                  <a:moveTo>
                    <a:pt x="294" y="234"/>
                  </a:moveTo>
                  <a:lnTo>
                    <a:pt x="306" y="246"/>
                  </a:lnTo>
                  <a:lnTo>
                    <a:pt x="306" y="252"/>
                  </a:lnTo>
                  <a:lnTo>
                    <a:pt x="330" y="252"/>
                  </a:lnTo>
                  <a:lnTo>
                    <a:pt x="384" y="306"/>
                  </a:lnTo>
                  <a:lnTo>
                    <a:pt x="402" y="294"/>
                  </a:lnTo>
                  <a:lnTo>
                    <a:pt x="432" y="312"/>
                  </a:lnTo>
                  <a:lnTo>
                    <a:pt x="438" y="306"/>
                  </a:lnTo>
                  <a:lnTo>
                    <a:pt x="456" y="306"/>
                  </a:lnTo>
                  <a:lnTo>
                    <a:pt x="474" y="312"/>
                  </a:lnTo>
                  <a:lnTo>
                    <a:pt x="486" y="318"/>
                  </a:lnTo>
                  <a:lnTo>
                    <a:pt x="492" y="330"/>
                  </a:lnTo>
                  <a:lnTo>
                    <a:pt x="498" y="318"/>
                  </a:lnTo>
                  <a:lnTo>
                    <a:pt x="510" y="312"/>
                  </a:lnTo>
                  <a:lnTo>
                    <a:pt x="516" y="312"/>
                  </a:lnTo>
                  <a:lnTo>
                    <a:pt x="522" y="318"/>
                  </a:lnTo>
                  <a:lnTo>
                    <a:pt x="522" y="330"/>
                  </a:lnTo>
                  <a:lnTo>
                    <a:pt x="588" y="330"/>
                  </a:lnTo>
                  <a:lnTo>
                    <a:pt x="588" y="294"/>
                  </a:lnTo>
                  <a:lnTo>
                    <a:pt x="576" y="270"/>
                  </a:lnTo>
                  <a:lnTo>
                    <a:pt x="576" y="222"/>
                  </a:lnTo>
                  <a:lnTo>
                    <a:pt x="564" y="204"/>
                  </a:lnTo>
                  <a:lnTo>
                    <a:pt x="540" y="216"/>
                  </a:lnTo>
                  <a:lnTo>
                    <a:pt x="522" y="216"/>
                  </a:lnTo>
                  <a:lnTo>
                    <a:pt x="498" y="204"/>
                  </a:lnTo>
                  <a:lnTo>
                    <a:pt x="480" y="198"/>
                  </a:lnTo>
                  <a:lnTo>
                    <a:pt x="474" y="192"/>
                  </a:lnTo>
                  <a:lnTo>
                    <a:pt x="462" y="186"/>
                  </a:lnTo>
                  <a:lnTo>
                    <a:pt x="462" y="192"/>
                  </a:lnTo>
                  <a:lnTo>
                    <a:pt x="456" y="198"/>
                  </a:lnTo>
                  <a:lnTo>
                    <a:pt x="438" y="198"/>
                  </a:lnTo>
                  <a:lnTo>
                    <a:pt x="432" y="192"/>
                  </a:lnTo>
                  <a:lnTo>
                    <a:pt x="432" y="180"/>
                  </a:lnTo>
                  <a:lnTo>
                    <a:pt x="432" y="186"/>
                  </a:lnTo>
                  <a:lnTo>
                    <a:pt x="420" y="198"/>
                  </a:lnTo>
                  <a:lnTo>
                    <a:pt x="408" y="198"/>
                  </a:lnTo>
                  <a:lnTo>
                    <a:pt x="402" y="192"/>
                  </a:lnTo>
                  <a:lnTo>
                    <a:pt x="402" y="174"/>
                  </a:lnTo>
                  <a:lnTo>
                    <a:pt x="396" y="174"/>
                  </a:lnTo>
                  <a:lnTo>
                    <a:pt x="390" y="180"/>
                  </a:lnTo>
                  <a:lnTo>
                    <a:pt x="378" y="180"/>
                  </a:lnTo>
                  <a:lnTo>
                    <a:pt x="360" y="174"/>
                  </a:lnTo>
                  <a:lnTo>
                    <a:pt x="354" y="168"/>
                  </a:lnTo>
                  <a:lnTo>
                    <a:pt x="348" y="168"/>
                  </a:lnTo>
                  <a:lnTo>
                    <a:pt x="348" y="162"/>
                  </a:lnTo>
                  <a:lnTo>
                    <a:pt x="354" y="156"/>
                  </a:lnTo>
                  <a:lnTo>
                    <a:pt x="354" y="150"/>
                  </a:lnTo>
                  <a:lnTo>
                    <a:pt x="348" y="144"/>
                  </a:lnTo>
                  <a:lnTo>
                    <a:pt x="342" y="144"/>
                  </a:lnTo>
                  <a:lnTo>
                    <a:pt x="330" y="150"/>
                  </a:lnTo>
                  <a:lnTo>
                    <a:pt x="324" y="156"/>
                  </a:lnTo>
                  <a:lnTo>
                    <a:pt x="312" y="150"/>
                  </a:lnTo>
                  <a:lnTo>
                    <a:pt x="282" y="120"/>
                  </a:lnTo>
                  <a:lnTo>
                    <a:pt x="282" y="102"/>
                  </a:lnTo>
                  <a:lnTo>
                    <a:pt x="276" y="90"/>
                  </a:lnTo>
                  <a:lnTo>
                    <a:pt x="270" y="84"/>
                  </a:lnTo>
                  <a:lnTo>
                    <a:pt x="258" y="84"/>
                  </a:lnTo>
                  <a:lnTo>
                    <a:pt x="252" y="96"/>
                  </a:lnTo>
                  <a:lnTo>
                    <a:pt x="246" y="102"/>
                  </a:lnTo>
                  <a:lnTo>
                    <a:pt x="246" y="108"/>
                  </a:lnTo>
                  <a:lnTo>
                    <a:pt x="234" y="108"/>
                  </a:lnTo>
                  <a:lnTo>
                    <a:pt x="234" y="96"/>
                  </a:lnTo>
                  <a:lnTo>
                    <a:pt x="228" y="90"/>
                  </a:lnTo>
                  <a:lnTo>
                    <a:pt x="222" y="78"/>
                  </a:lnTo>
                  <a:lnTo>
                    <a:pt x="216" y="72"/>
                  </a:lnTo>
                  <a:lnTo>
                    <a:pt x="210" y="60"/>
                  </a:lnTo>
                  <a:lnTo>
                    <a:pt x="168" y="54"/>
                  </a:lnTo>
                  <a:lnTo>
                    <a:pt x="150" y="36"/>
                  </a:lnTo>
                  <a:lnTo>
                    <a:pt x="138" y="30"/>
                  </a:lnTo>
                  <a:lnTo>
                    <a:pt x="132" y="18"/>
                  </a:lnTo>
                  <a:lnTo>
                    <a:pt x="120" y="6"/>
                  </a:lnTo>
                  <a:lnTo>
                    <a:pt x="108" y="0"/>
                  </a:lnTo>
                  <a:lnTo>
                    <a:pt x="96" y="0"/>
                  </a:lnTo>
                  <a:lnTo>
                    <a:pt x="84" y="6"/>
                  </a:lnTo>
                  <a:lnTo>
                    <a:pt x="78" y="12"/>
                  </a:lnTo>
                  <a:lnTo>
                    <a:pt x="54" y="30"/>
                  </a:lnTo>
                  <a:lnTo>
                    <a:pt x="36" y="12"/>
                  </a:lnTo>
                  <a:lnTo>
                    <a:pt x="30" y="36"/>
                  </a:lnTo>
                  <a:lnTo>
                    <a:pt x="6" y="60"/>
                  </a:lnTo>
                  <a:lnTo>
                    <a:pt x="12" y="72"/>
                  </a:lnTo>
                  <a:lnTo>
                    <a:pt x="6" y="78"/>
                  </a:lnTo>
                  <a:lnTo>
                    <a:pt x="6" y="84"/>
                  </a:lnTo>
                  <a:lnTo>
                    <a:pt x="18" y="96"/>
                  </a:lnTo>
                  <a:lnTo>
                    <a:pt x="12" y="96"/>
                  </a:lnTo>
                  <a:lnTo>
                    <a:pt x="0" y="108"/>
                  </a:lnTo>
                  <a:lnTo>
                    <a:pt x="0" y="120"/>
                  </a:lnTo>
                  <a:lnTo>
                    <a:pt x="30" y="150"/>
                  </a:lnTo>
                  <a:lnTo>
                    <a:pt x="42" y="144"/>
                  </a:lnTo>
                  <a:lnTo>
                    <a:pt x="60" y="168"/>
                  </a:lnTo>
                  <a:lnTo>
                    <a:pt x="84" y="168"/>
                  </a:lnTo>
                  <a:lnTo>
                    <a:pt x="96" y="186"/>
                  </a:lnTo>
                  <a:lnTo>
                    <a:pt x="138" y="204"/>
                  </a:lnTo>
                  <a:lnTo>
                    <a:pt x="150" y="204"/>
                  </a:lnTo>
                  <a:lnTo>
                    <a:pt x="156" y="210"/>
                  </a:lnTo>
                  <a:lnTo>
                    <a:pt x="162" y="222"/>
                  </a:lnTo>
                  <a:lnTo>
                    <a:pt x="168" y="228"/>
                  </a:lnTo>
                  <a:lnTo>
                    <a:pt x="186" y="228"/>
                  </a:lnTo>
                  <a:lnTo>
                    <a:pt x="192" y="222"/>
                  </a:lnTo>
                  <a:lnTo>
                    <a:pt x="204" y="222"/>
                  </a:lnTo>
                  <a:lnTo>
                    <a:pt x="204" y="234"/>
                  </a:lnTo>
                  <a:lnTo>
                    <a:pt x="210" y="240"/>
                  </a:lnTo>
                  <a:lnTo>
                    <a:pt x="234" y="240"/>
                  </a:lnTo>
                  <a:lnTo>
                    <a:pt x="240" y="246"/>
                  </a:lnTo>
                  <a:lnTo>
                    <a:pt x="246" y="258"/>
                  </a:lnTo>
                  <a:lnTo>
                    <a:pt x="258" y="246"/>
                  </a:lnTo>
                  <a:lnTo>
                    <a:pt x="276" y="246"/>
                  </a:lnTo>
                  <a:lnTo>
                    <a:pt x="282" y="252"/>
                  </a:lnTo>
                  <a:lnTo>
                    <a:pt x="282" y="258"/>
                  </a:lnTo>
                  <a:lnTo>
                    <a:pt x="282" y="240"/>
                  </a:lnTo>
                  <a:lnTo>
                    <a:pt x="288" y="234"/>
                  </a:lnTo>
                  <a:lnTo>
                    <a:pt x="294" y="23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95" name="Namibia" descr="© INSCALE GmbH, 05.05.2010&#10;http://www.presentationload.com/">
              <a:extLst>
                <a:ext uri="{FF2B5EF4-FFF2-40B4-BE49-F238E27FC236}">
                  <a16:creationId xmlns:a16="http://schemas.microsoft.com/office/drawing/2014/main" id="{2A1EC69E-7B1C-6745-9270-BE9B32027EA3}"/>
                </a:ext>
              </a:extLst>
            </p:cNvPr>
            <p:cNvSpPr>
              <a:spLocks/>
            </p:cNvSpPr>
            <p:nvPr/>
          </p:nvSpPr>
          <p:spPr bwMode="gray">
            <a:xfrm>
              <a:off x="5435470" y="4736866"/>
              <a:ext cx="390067" cy="398061"/>
            </a:xfrm>
            <a:custGeom>
              <a:avLst/>
              <a:gdLst>
                <a:gd name="T0" fmla="*/ 2147483647 w 954"/>
                <a:gd name="T1" fmla="*/ 2147483647 h 972"/>
                <a:gd name="T2" fmla="*/ 2147483647 w 954"/>
                <a:gd name="T3" fmla="*/ 2147483647 h 972"/>
                <a:gd name="T4" fmla="*/ 2147483647 w 954"/>
                <a:gd name="T5" fmla="*/ 2147483647 h 972"/>
                <a:gd name="T6" fmla="*/ 2147483647 w 954"/>
                <a:gd name="T7" fmla="*/ 2147483647 h 972"/>
                <a:gd name="T8" fmla="*/ 2147483647 w 954"/>
                <a:gd name="T9" fmla="*/ 2147483647 h 972"/>
                <a:gd name="T10" fmla="*/ 2147483647 w 954"/>
                <a:gd name="T11" fmla="*/ 2147483647 h 972"/>
                <a:gd name="T12" fmla="*/ 2147483647 w 954"/>
                <a:gd name="T13" fmla="*/ 2147483647 h 972"/>
                <a:gd name="T14" fmla="*/ 2147483647 w 954"/>
                <a:gd name="T15" fmla="*/ 2147483647 h 972"/>
                <a:gd name="T16" fmla="*/ 2147483647 w 954"/>
                <a:gd name="T17" fmla="*/ 2147483647 h 972"/>
                <a:gd name="T18" fmla="*/ 2147483647 w 954"/>
                <a:gd name="T19" fmla="*/ 2147483647 h 972"/>
                <a:gd name="T20" fmla="*/ 2147483647 w 954"/>
                <a:gd name="T21" fmla="*/ 2147483647 h 972"/>
                <a:gd name="T22" fmla="*/ 2147483647 w 954"/>
                <a:gd name="T23" fmla="*/ 2147483647 h 972"/>
                <a:gd name="T24" fmla="*/ 2147483647 w 954"/>
                <a:gd name="T25" fmla="*/ 2147483647 h 972"/>
                <a:gd name="T26" fmla="*/ 2147483647 w 954"/>
                <a:gd name="T27" fmla="*/ 2147483647 h 972"/>
                <a:gd name="T28" fmla="*/ 2147483647 w 954"/>
                <a:gd name="T29" fmla="*/ 2147483647 h 972"/>
                <a:gd name="T30" fmla="*/ 2147483647 w 954"/>
                <a:gd name="T31" fmla="*/ 2147483647 h 972"/>
                <a:gd name="T32" fmla="*/ 2147483647 w 954"/>
                <a:gd name="T33" fmla="*/ 2147483647 h 972"/>
                <a:gd name="T34" fmla="*/ 2147483647 w 954"/>
                <a:gd name="T35" fmla="*/ 2147483647 h 972"/>
                <a:gd name="T36" fmla="*/ 2147483647 w 954"/>
                <a:gd name="T37" fmla="*/ 2147483647 h 972"/>
                <a:gd name="T38" fmla="*/ 2147483647 w 954"/>
                <a:gd name="T39" fmla="*/ 2147483647 h 972"/>
                <a:gd name="T40" fmla="*/ 2147483647 w 954"/>
                <a:gd name="T41" fmla="*/ 2147483647 h 972"/>
                <a:gd name="T42" fmla="*/ 2147483647 w 954"/>
                <a:gd name="T43" fmla="*/ 2147483647 h 972"/>
                <a:gd name="T44" fmla="*/ 2147483647 w 954"/>
                <a:gd name="T45" fmla="*/ 2147483647 h 972"/>
                <a:gd name="T46" fmla="*/ 2147483647 w 954"/>
                <a:gd name="T47" fmla="*/ 2147483647 h 972"/>
                <a:gd name="T48" fmla="*/ 2147483647 w 954"/>
                <a:gd name="T49" fmla="*/ 2147483647 h 972"/>
                <a:gd name="T50" fmla="*/ 2147483647 w 954"/>
                <a:gd name="T51" fmla="*/ 2147483647 h 972"/>
                <a:gd name="T52" fmla="*/ 2147483647 w 954"/>
                <a:gd name="T53" fmla="*/ 2147483647 h 972"/>
                <a:gd name="T54" fmla="*/ 2147483647 w 954"/>
                <a:gd name="T55" fmla="*/ 2147483647 h 972"/>
                <a:gd name="T56" fmla="*/ 2147483647 w 954"/>
                <a:gd name="T57" fmla="*/ 2147483647 h 972"/>
                <a:gd name="T58" fmla="*/ 2147483647 w 954"/>
                <a:gd name="T59" fmla="*/ 2147483647 h 972"/>
                <a:gd name="T60" fmla="*/ 2147483647 w 954"/>
                <a:gd name="T61" fmla="*/ 2147483647 h 972"/>
                <a:gd name="T62" fmla="*/ 2147483647 w 954"/>
                <a:gd name="T63" fmla="*/ 2147483647 h 972"/>
                <a:gd name="T64" fmla="*/ 2147483647 w 954"/>
                <a:gd name="T65" fmla="*/ 2147483647 h 972"/>
                <a:gd name="T66" fmla="*/ 2147483647 w 954"/>
                <a:gd name="T67" fmla="*/ 0 h 972"/>
                <a:gd name="T68" fmla="*/ 2147483647 w 954"/>
                <a:gd name="T69" fmla="*/ 2147483647 h 972"/>
                <a:gd name="T70" fmla="*/ 2147483647 w 954"/>
                <a:gd name="T71" fmla="*/ 2147483647 h 972"/>
                <a:gd name="T72" fmla="*/ 0 w 954"/>
                <a:gd name="T73" fmla="*/ 2147483647 h 972"/>
                <a:gd name="T74" fmla="*/ 2147483647 w 954"/>
                <a:gd name="T75" fmla="*/ 2147483647 h 972"/>
                <a:gd name="T76" fmla="*/ 2147483647 w 954"/>
                <a:gd name="T77" fmla="*/ 2147483647 h 972"/>
                <a:gd name="T78" fmla="*/ 2147483647 w 954"/>
                <a:gd name="T79" fmla="*/ 2147483647 h 972"/>
                <a:gd name="T80" fmla="*/ 2147483647 w 954"/>
                <a:gd name="T81" fmla="*/ 2147483647 h 972"/>
                <a:gd name="T82" fmla="*/ 2147483647 w 954"/>
                <a:gd name="T83" fmla="*/ 2147483647 h 972"/>
                <a:gd name="T84" fmla="*/ 2147483647 w 954"/>
                <a:gd name="T85" fmla="*/ 2147483647 h 972"/>
                <a:gd name="T86" fmla="*/ 2147483647 w 954"/>
                <a:gd name="T87" fmla="*/ 2147483647 h 972"/>
                <a:gd name="T88" fmla="*/ 2147483647 w 954"/>
                <a:gd name="T89" fmla="*/ 2147483647 h 972"/>
                <a:gd name="T90" fmla="*/ 2147483647 w 954"/>
                <a:gd name="T91" fmla="*/ 2147483647 h 972"/>
                <a:gd name="T92" fmla="*/ 2147483647 w 954"/>
                <a:gd name="T93" fmla="*/ 2147483647 h 972"/>
                <a:gd name="T94" fmla="*/ 2147483647 w 954"/>
                <a:gd name="T95" fmla="*/ 2147483647 h 972"/>
                <a:gd name="T96" fmla="*/ 2147483647 w 954"/>
                <a:gd name="T97" fmla="*/ 2147483647 h 972"/>
                <a:gd name="T98" fmla="*/ 2147483647 w 954"/>
                <a:gd name="T99" fmla="*/ 2147483647 h 972"/>
                <a:gd name="T100" fmla="*/ 2147483647 w 954"/>
                <a:gd name="T101" fmla="*/ 2147483647 h 972"/>
                <a:gd name="T102" fmla="*/ 2147483647 w 954"/>
                <a:gd name="T103" fmla="*/ 2147483647 h 972"/>
                <a:gd name="T104" fmla="*/ 2147483647 w 954"/>
                <a:gd name="T105" fmla="*/ 2147483647 h 972"/>
                <a:gd name="T106" fmla="*/ 2147483647 w 954"/>
                <a:gd name="T107" fmla="*/ 2147483647 h 972"/>
                <a:gd name="T108" fmla="*/ 2147483647 w 954"/>
                <a:gd name="T109" fmla="*/ 2147483647 h 972"/>
                <a:gd name="T110" fmla="*/ 2147483647 w 954"/>
                <a:gd name="T111" fmla="*/ 2147483647 h 972"/>
                <a:gd name="T112" fmla="*/ 2147483647 w 954"/>
                <a:gd name="T113" fmla="*/ 2147483647 h 972"/>
                <a:gd name="T114" fmla="*/ 2147483647 w 954"/>
                <a:gd name="T115" fmla="*/ 2147483647 h 972"/>
                <a:gd name="T116" fmla="*/ 2147483647 w 954"/>
                <a:gd name="T117" fmla="*/ 2147483647 h 972"/>
                <a:gd name="T118" fmla="*/ 2147483647 w 954"/>
                <a:gd name="T119" fmla="*/ 2147483647 h 97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54"/>
                <a:gd name="T181" fmla="*/ 0 h 972"/>
                <a:gd name="T182" fmla="*/ 954 w 954"/>
                <a:gd name="T183" fmla="*/ 972 h 97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54" h="972">
                  <a:moveTo>
                    <a:pt x="366" y="894"/>
                  </a:moveTo>
                  <a:lnTo>
                    <a:pt x="372" y="894"/>
                  </a:lnTo>
                  <a:lnTo>
                    <a:pt x="390" y="912"/>
                  </a:lnTo>
                  <a:lnTo>
                    <a:pt x="390" y="936"/>
                  </a:lnTo>
                  <a:lnTo>
                    <a:pt x="396" y="948"/>
                  </a:lnTo>
                  <a:lnTo>
                    <a:pt x="402" y="954"/>
                  </a:lnTo>
                  <a:lnTo>
                    <a:pt x="426" y="954"/>
                  </a:lnTo>
                  <a:lnTo>
                    <a:pt x="432" y="960"/>
                  </a:lnTo>
                  <a:lnTo>
                    <a:pt x="432" y="966"/>
                  </a:lnTo>
                  <a:lnTo>
                    <a:pt x="438" y="972"/>
                  </a:lnTo>
                  <a:lnTo>
                    <a:pt x="462" y="972"/>
                  </a:lnTo>
                  <a:lnTo>
                    <a:pt x="474" y="960"/>
                  </a:lnTo>
                  <a:lnTo>
                    <a:pt x="486" y="960"/>
                  </a:lnTo>
                  <a:lnTo>
                    <a:pt x="498" y="972"/>
                  </a:lnTo>
                  <a:lnTo>
                    <a:pt x="522" y="972"/>
                  </a:lnTo>
                  <a:lnTo>
                    <a:pt x="522" y="948"/>
                  </a:lnTo>
                  <a:lnTo>
                    <a:pt x="534" y="948"/>
                  </a:lnTo>
                  <a:lnTo>
                    <a:pt x="534" y="942"/>
                  </a:lnTo>
                  <a:lnTo>
                    <a:pt x="540" y="936"/>
                  </a:lnTo>
                  <a:lnTo>
                    <a:pt x="552" y="930"/>
                  </a:lnTo>
                  <a:lnTo>
                    <a:pt x="570" y="930"/>
                  </a:lnTo>
                  <a:lnTo>
                    <a:pt x="582" y="414"/>
                  </a:lnTo>
                  <a:lnTo>
                    <a:pt x="654" y="414"/>
                  </a:lnTo>
                  <a:lnTo>
                    <a:pt x="648" y="288"/>
                  </a:lnTo>
                  <a:lnTo>
                    <a:pt x="654" y="282"/>
                  </a:lnTo>
                  <a:lnTo>
                    <a:pt x="654" y="108"/>
                  </a:lnTo>
                  <a:lnTo>
                    <a:pt x="690" y="108"/>
                  </a:lnTo>
                  <a:lnTo>
                    <a:pt x="708" y="102"/>
                  </a:lnTo>
                  <a:lnTo>
                    <a:pt x="744" y="102"/>
                  </a:lnTo>
                  <a:lnTo>
                    <a:pt x="792" y="90"/>
                  </a:lnTo>
                  <a:lnTo>
                    <a:pt x="804" y="84"/>
                  </a:lnTo>
                  <a:lnTo>
                    <a:pt x="822" y="84"/>
                  </a:lnTo>
                  <a:lnTo>
                    <a:pt x="828" y="90"/>
                  </a:lnTo>
                  <a:lnTo>
                    <a:pt x="828" y="108"/>
                  </a:lnTo>
                  <a:lnTo>
                    <a:pt x="834" y="108"/>
                  </a:lnTo>
                  <a:lnTo>
                    <a:pt x="834" y="126"/>
                  </a:lnTo>
                  <a:lnTo>
                    <a:pt x="840" y="126"/>
                  </a:lnTo>
                  <a:lnTo>
                    <a:pt x="882" y="84"/>
                  </a:lnTo>
                  <a:lnTo>
                    <a:pt x="906" y="84"/>
                  </a:lnTo>
                  <a:lnTo>
                    <a:pt x="918" y="72"/>
                  </a:lnTo>
                  <a:lnTo>
                    <a:pt x="954" y="66"/>
                  </a:lnTo>
                  <a:lnTo>
                    <a:pt x="936" y="48"/>
                  </a:lnTo>
                  <a:lnTo>
                    <a:pt x="906" y="54"/>
                  </a:lnTo>
                  <a:lnTo>
                    <a:pt x="906" y="48"/>
                  </a:lnTo>
                  <a:lnTo>
                    <a:pt x="900" y="42"/>
                  </a:lnTo>
                  <a:lnTo>
                    <a:pt x="882" y="42"/>
                  </a:lnTo>
                  <a:lnTo>
                    <a:pt x="876" y="48"/>
                  </a:lnTo>
                  <a:lnTo>
                    <a:pt x="870" y="48"/>
                  </a:lnTo>
                  <a:lnTo>
                    <a:pt x="846" y="60"/>
                  </a:lnTo>
                  <a:lnTo>
                    <a:pt x="828" y="54"/>
                  </a:lnTo>
                  <a:lnTo>
                    <a:pt x="816" y="60"/>
                  </a:lnTo>
                  <a:lnTo>
                    <a:pt x="780" y="72"/>
                  </a:lnTo>
                  <a:lnTo>
                    <a:pt x="732" y="78"/>
                  </a:lnTo>
                  <a:lnTo>
                    <a:pt x="696" y="84"/>
                  </a:lnTo>
                  <a:lnTo>
                    <a:pt x="624" y="84"/>
                  </a:lnTo>
                  <a:lnTo>
                    <a:pt x="618" y="72"/>
                  </a:lnTo>
                  <a:lnTo>
                    <a:pt x="546" y="78"/>
                  </a:lnTo>
                  <a:lnTo>
                    <a:pt x="540" y="66"/>
                  </a:lnTo>
                  <a:lnTo>
                    <a:pt x="504" y="66"/>
                  </a:lnTo>
                  <a:lnTo>
                    <a:pt x="480" y="42"/>
                  </a:lnTo>
                  <a:lnTo>
                    <a:pt x="480" y="36"/>
                  </a:lnTo>
                  <a:lnTo>
                    <a:pt x="174" y="36"/>
                  </a:lnTo>
                  <a:lnTo>
                    <a:pt x="168" y="30"/>
                  </a:lnTo>
                  <a:lnTo>
                    <a:pt x="156" y="30"/>
                  </a:lnTo>
                  <a:lnTo>
                    <a:pt x="132" y="18"/>
                  </a:lnTo>
                  <a:lnTo>
                    <a:pt x="126" y="6"/>
                  </a:lnTo>
                  <a:lnTo>
                    <a:pt x="120" y="0"/>
                  </a:lnTo>
                  <a:lnTo>
                    <a:pt x="90" y="0"/>
                  </a:lnTo>
                  <a:lnTo>
                    <a:pt x="90" y="6"/>
                  </a:lnTo>
                  <a:lnTo>
                    <a:pt x="72" y="24"/>
                  </a:lnTo>
                  <a:lnTo>
                    <a:pt x="42" y="24"/>
                  </a:lnTo>
                  <a:lnTo>
                    <a:pt x="36" y="18"/>
                  </a:lnTo>
                  <a:lnTo>
                    <a:pt x="18" y="24"/>
                  </a:lnTo>
                  <a:lnTo>
                    <a:pt x="0" y="24"/>
                  </a:lnTo>
                  <a:lnTo>
                    <a:pt x="6" y="96"/>
                  </a:lnTo>
                  <a:lnTo>
                    <a:pt x="12" y="108"/>
                  </a:lnTo>
                  <a:lnTo>
                    <a:pt x="30" y="126"/>
                  </a:lnTo>
                  <a:lnTo>
                    <a:pt x="36" y="138"/>
                  </a:lnTo>
                  <a:lnTo>
                    <a:pt x="54" y="162"/>
                  </a:lnTo>
                  <a:lnTo>
                    <a:pt x="72" y="192"/>
                  </a:lnTo>
                  <a:lnTo>
                    <a:pt x="96" y="228"/>
                  </a:lnTo>
                  <a:lnTo>
                    <a:pt x="102" y="258"/>
                  </a:lnTo>
                  <a:lnTo>
                    <a:pt x="102" y="276"/>
                  </a:lnTo>
                  <a:lnTo>
                    <a:pt x="114" y="294"/>
                  </a:lnTo>
                  <a:lnTo>
                    <a:pt x="120" y="312"/>
                  </a:lnTo>
                  <a:lnTo>
                    <a:pt x="138" y="348"/>
                  </a:lnTo>
                  <a:lnTo>
                    <a:pt x="156" y="366"/>
                  </a:lnTo>
                  <a:lnTo>
                    <a:pt x="156" y="390"/>
                  </a:lnTo>
                  <a:lnTo>
                    <a:pt x="162" y="396"/>
                  </a:lnTo>
                  <a:lnTo>
                    <a:pt x="174" y="402"/>
                  </a:lnTo>
                  <a:lnTo>
                    <a:pt x="180" y="414"/>
                  </a:lnTo>
                  <a:lnTo>
                    <a:pt x="192" y="420"/>
                  </a:lnTo>
                  <a:lnTo>
                    <a:pt x="198" y="432"/>
                  </a:lnTo>
                  <a:lnTo>
                    <a:pt x="198" y="582"/>
                  </a:lnTo>
                  <a:lnTo>
                    <a:pt x="222" y="630"/>
                  </a:lnTo>
                  <a:lnTo>
                    <a:pt x="222" y="678"/>
                  </a:lnTo>
                  <a:lnTo>
                    <a:pt x="216" y="678"/>
                  </a:lnTo>
                  <a:lnTo>
                    <a:pt x="228" y="726"/>
                  </a:lnTo>
                  <a:lnTo>
                    <a:pt x="228" y="762"/>
                  </a:lnTo>
                  <a:lnTo>
                    <a:pt x="240" y="762"/>
                  </a:lnTo>
                  <a:lnTo>
                    <a:pt x="240" y="804"/>
                  </a:lnTo>
                  <a:lnTo>
                    <a:pt x="252" y="810"/>
                  </a:lnTo>
                  <a:lnTo>
                    <a:pt x="258" y="816"/>
                  </a:lnTo>
                  <a:lnTo>
                    <a:pt x="258" y="846"/>
                  </a:lnTo>
                  <a:lnTo>
                    <a:pt x="264" y="858"/>
                  </a:lnTo>
                  <a:lnTo>
                    <a:pt x="270" y="864"/>
                  </a:lnTo>
                  <a:lnTo>
                    <a:pt x="276" y="876"/>
                  </a:lnTo>
                  <a:lnTo>
                    <a:pt x="282" y="894"/>
                  </a:lnTo>
                  <a:lnTo>
                    <a:pt x="282" y="900"/>
                  </a:lnTo>
                  <a:lnTo>
                    <a:pt x="288" y="912"/>
                  </a:lnTo>
                  <a:lnTo>
                    <a:pt x="294" y="918"/>
                  </a:lnTo>
                  <a:lnTo>
                    <a:pt x="318" y="930"/>
                  </a:lnTo>
                  <a:lnTo>
                    <a:pt x="324" y="936"/>
                  </a:lnTo>
                  <a:lnTo>
                    <a:pt x="330" y="936"/>
                  </a:lnTo>
                  <a:lnTo>
                    <a:pt x="330" y="942"/>
                  </a:lnTo>
                  <a:lnTo>
                    <a:pt x="348" y="930"/>
                  </a:lnTo>
                  <a:lnTo>
                    <a:pt x="348" y="924"/>
                  </a:lnTo>
                  <a:lnTo>
                    <a:pt x="354" y="918"/>
                  </a:lnTo>
                  <a:lnTo>
                    <a:pt x="360" y="906"/>
                  </a:lnTo>
                  <a:lnTo>
                    <a:pt x="360" y="900"/>
                  </a:lnTo>
                  <a:lnTo>
                    <a:pt x="366" y="89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96" name="Myanmar" descr="© INSCALE GmbH, 05.05.2010&#10;http://www.presentationload.com/">
              <a:extLst>
                <a:ext uri="{FF2B5EF4-FFF2-40B4-BE49-F238E27FC236}">
                  <a16:creationId xmlns:a16="http://schemas.microsoft.com/office/drawing/2014/main" id="{13D88FF6-1908-B142-A39C-9FF01554CCA9}"/>
                </a:ext>
              </a:extLst>
            </p:cNvPr>
            <p:cNvSpPr>
              <a:spLocks/>
            </p:cNvSpPr>
            <p:nvPr/>
          </p:nvSpPr>
          <p:spPr bwMode="gray">
            <a:xfrm>
              <a:off x="7731110" y="3238946"/>
              <a:ext cx="260578" cy="612277"/>
            </a:xfrm>
            <a:custGeom>
              <a:avLst/>
              <a:gdLst>
                <a:gd name="T0" fmla="*/ 2147483647 w 636"/>
                <a:gd name="T1" fmla="*/ 2147483647 h 1500"/>
                <a:gd name="T2" fmla="*/ 2147483647 w 636"/>
                <a:gd name="T3" fmla="*/ 2147483647 h 1500"/>
                <a:gd name="T4" fmla="*/ 2147483647 w 636"/>
                <a:gd name="T5" fmla="*/ 2147483647 h 1500"/>
                <a:gd name="T6" fmla="*/ 2147483647 w 636"/>
                <a:gd name="T7" fmla="*/ 2147483647 h 1500"/>
                <a:gd name="T8" fmla="*/ 2147483647 w 636"/>
                <a:gd name="T9" fmla="*/ 2147483647 h 1500"/>
                <a:gd name="T10" fmla="*/ 2147483647 w 636"/>
                <a:gd name="T11" fmla="*/ 2147483647 h 1500"/>
                <a:gd name="T12" fmla="*/ 2147483647 w 636"/>
                <a:gd name="T13" fmla="*/ 2147483647 h 1500"/>
                <a:gd name="T14" fmla="*/ 2147483647 w 636"/>
                <a:gd name="T15" fmla="*/ 2147483647 h 1500"/>
                <a:gd name="T16" fmla="*/ 2147483647 w 636"/>
                <a:gd name="T17" fmla="*/ 2147483647 h 1500"/>
                <a:gd name="T18" fmla="*/ 2147483647 w 636"/>
                <a:gd name="T19" fmla="*/ 2147483647 h 1500"/>
                <a:gd name="T20" fmla="*/ 2147483647 w 636"/>
                <a:gd name="T21" fmla="*/ 2147483647 h 1500"/>
                <a:gd name="T22" fmla="*/ 2147483647 w 636"/>
                <a:gd name="T23" fmla="*/ 2147483647 h 1500"/>
                <a:gd name="T24" fmla="*/ 2147483647 w 636"/>
                <a:gd name="T25" fmla="*/ 2147483647 h 1500"/>
                <a:gd name="T26" fmla="*/ 2147483647 w 636"/>
                <a:gd name="T27" fmla="*/ 2147483647 h 1500"/>
                <a:gd name="T28" fmla="*/ 2147483647 w 636"/>
                <a:gd name="T29" fmla="*/ 2147483647 h 1500"/>
                <a:gd name="T30" fmla="*/ 2147483647 w 636"/>
                <a:gd name="T31" fmla="*/ 2147483647 h 1500"/>
                <a:gd name="T32" fmla="*/ 2147483647 w 636"/>
                <a:gd name="T33" fmla="*/ 2147483647 h 1500"/>
                <a:gd name="T34" fmla="*/ 2147483647 w 636"/>
                <a:gd name="T35" fmla="*/ 2147483647 h 1500"/>
                <a:gd name="T36" fmla="*/ 2147483647 w 636"/>
                <a:gd name="T37" fmla="*/ 2147483647 h 1500"/>
                <a:gd name="T38" fmla="*/ 2147483647 w 636"/>
                <a:gd name="T39" fmla="*/ 2147483647 h 1500"/>
                <a:gd name="T40" fmla="*/ 2147483647 w 636"/>
                <a:gd name="T41" fmla="*/ 2147483647 h 1500"/>
                <a:gd name="T42" fmla="*/ 2147483647 w 636"/>
                <a:gd name="T43" fmla="*/ 2147483647 h 1500"/>
                <a:gd name="T44" fmla="*/ 2147483647 w 636"/>
                <a:gd name="T45" fmla="*/ 2147483647 h 1500"/>
                <a:gd name="T46" fmla="*/ 2147483647 w 636"/>
                <a:gd name="T47" fmla="*/ 2147483647 h 1500"/>
                <a:gd name="T48" fmla="*/ 2147483647 w 636"/>
                <a:gd name="T49" fmla="*/ 2147483647 h 1500"/>
                <a:gd name="T50" fmla="*/ 2147483647 w 636"/>
                <a:gd name="T51" fmla="*/ 2147483647 h 1500"/>
                <a:gd name="T52" fmla="*/ 2147483647 w 636"/>
                <a:gd name="T53" fmla="*/ 2147483647 h 1500"/>
                <a:gd name="T54" fmla="*/ 2147483647 w 636"/>
                <a:gd name="T55" fmla="*/ 2147483647 h 1500"/>
                <a:gd name="T56" fmla="*/ 2147483647 w 636"/>
                <a:gd name="T57" fmla="*/ 2147483647 h 1500"/>
                <a:gd name="T58" fmla="*/ 2147483647 w 636"/>
                <a:gd name="T59" fmla="*/ 2147483647 h 1500"/>
                <a:gd name="T60" fmla="*/ 2147483647 w 636"/>
                <a:gd name="T61" fmla="*/ 2147483647 h 1500"/>
                <a:gd name="T62" fmla="*/ 2147483647 w 636"/>
                <a:gd name="T63" fmla="*/ 2147483647 h 1500"/>
                <a:gd name="T64" fmla="*/ 2147483647 w 636"/>
                <a:gd name="T65" fmla="*/ 2147483647 h 1500"/>
                <a:gd name="T66" fmla="*/ 2147483647 w 636"/>
                <a:gd name="T67" fmla="*/ 2147483647 h 1500"/>
                <a:gd name="T68" fmla="*/ 2147483647 w 636"/>
                <a:gd name="T69" fmla="*/ 2147483647 h 1500"/>
                <a:gd name="T70" fmla="*/ 2147483647 w 636"/>
                <a:gd name="T71" fmla="*/ 2147483647 h 1500"/>
                <a:gd name="T72" fmla="*/ 2147483647 w 636"/>
                <a:gd name="T73" fmla="*/ 2147483647 h 1500"/>
                <a:gd name="T74" fmla="*/ 2147483647 w 636"/>
                <a:gd name="T75" fmla="*/ 2147483647 h 1500"/>
                <a:gd name="T76" fmla="*/ 2147483647 w 636"/>
                <a:gd name="T77" fmla="*/ 2147483647 h 1500"/>
                <a:gd name="T78" fmla="*/ 2147483647 w 636"/>
                <a:gd name="T79" fmla="*/ 2147483647 h 1500"/>
                <a:gd name="T80" fmla="*/ 2147483647 w 636"/>
                <a:gd name="T81" fmla="*/ 2147483647 h 1500"/>
                <a:gd name="T82" fmla="*/ 2147483647 w 636"/>
                <a:gd name="T83" fmla="*/ 2147483647 h 1500"/>
                <a:gd name="T84" fmla="*/ 2147483647 w 636"/>
                <a:gd name="T85" fmla="*/ 2147483647 h 1500"/>
                <a:gd name="T86" fmla="*/ 2147483647 w 636"/>
                <a:gd name="T87" fmla="*/ 0 h 1500"/>
                <a:gd name="T88" fmla="*/ 2147483647 w 636"/>
                <a:gd name="T89" fmla="*/ 2147483647 h 1500"/>
                <a:gd name="T90" fmla="*/ 2147483647 w 636"/>
                <a:gd name="T91" fmla="*/ 2147483647 h 1500"/>
                <a:gd name="T92" fmla="*/ 2147483647 w 636"/>
                <a:gd name="T93" fmla="*/ 2147483647 h 1500"/>
                <a:gd name="T94" fmla="*/ 2147483647 w 636"/>
                <a:gd name="T95" fmla="*/ 2147483647 h 1500"/>
                <a:gd name="T96" fmla="*/ 2147483647 w 636"/>
                <a:gd name="T97" fmla="*/ 2147483647 h 1500"/>
                <a:gd name="T98" fmla="*/ 2147483647 w 636"/>
                <a:gd name="T99" fmla="*/ 2147483647 h 1500"/>
                <a:gd name="T100" fmla="*/ 2147483647 w 636"/>
                <a:gd name="T101" fmla="*/ 2147483647 h 1500"/>
                <a:gd name="T102" fmla="*/ 2147483647 w 636"/>
                <a:gd name="T103" fmla="*/ 2147483647 h 1500"/>
                <a:gd name="T104" fmla="*/ 2147483647 w 636"/>
                <a:gd name="T105" fmla="*/ 2147483647 h 1500"/>
                <a:gd name="T106" fmla="*/ 2147483647 w 636"/>
                <a:gd name="T107" fmla="*/ 2147483647 h 1500"/>
                <a:gd name="T108" fmla="*/ 2147483647 w 636"/>
                <a:gd name="T109" fmla="*/ 2147483647 h 150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36"/>
                <a:gd name="T166" fmla="*/ 0 h 1500"/>
                <a:gd name="T167" fmla="*/ 636 w 636"/>
                <a:gd name="T168" fmla="*/ 1500 h 150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36" h="1500">
                  <a:moveTo>
                    <a:pt x="0" y="588"/>
                  </a:moveTo>
                  <a:lnTo>
                    <a:pt x="18" y="588"/>
                  </a:lnTo>
                  <a:lnTo>
                    <a:pt x="12" y="630"/>
                  </a:lnTo>
                  <a:lnTo>
                    <a:pt x="18" y="630"/>
                  </a:lnTo>
                  <a:lnTo>
                    <a:pt x="24" y="636"/>
                  </a:lnTo>
                  <a:lnTo>
                    <a:pt x="42" y="642"/>
                  </a:lnTo>
                  <a:lnTo>
                    <a:pt x="54" y="648"/>
                  </a:lnTo>
                  <a:lnTo>
                    <a:pt x="72" y="666"/>
                  </a:lnTo>
                  <a:lnTo>
                    <a:pt x="84" y="690"/>
                  </a:lnTo>
                  <a:lnTo>
                    <a:pt x="90" y="696"/>
                  </a:lnTo>
                  <a:lnTo>
                    <a:pt x="90" y="702"/>
                  </a:lnTo>
                  <a:lnTo>
                    <a:pt x="126" y="696"/>
                  </a:lnTo>
                  <a:lnTo>
                    <a:pt x="102" y="738"/>
                  </a:lnTo>
                  <a:lnTo>
                    <a:pt x="108" y="738"/>
                  </a:lnTo>
                  <a:lnTo>
                    <a:pt x="114" y="744"/>
                  </a:lnTo>
                  <a:lnTo>
                    <a:pt x="126" y="744"/>
                  </a:lnTo>
                  <a:lnTo>
                    <a:pt x="144" y="750"/>
                  </a:lnTo>
                  <a:lnTo>
                    <a:pt x="156" y="762"/>
                  </a:lnTo>
                  <a:lnTo>
                    <a:pt x="168" y="768"/>
                  </a:lnTo>
                  <a:lnTo>
                    <a:pt x="174" y="780"/>
                  </a:lnTo>
                  <a:lnTo>
                    <a:pt x="186" y="792"/>
                  </a:lnTo>
                  <a:lnTo>
                    <a:pt x="192" y="804"/>
                  </a:lnTo>
                  <a:lnTo>
                    <a:pt x="192" y="822"/>
                  </a:lnTo>
                  <a:lnTo>
                    <a:pt x="198" y="834"/>
                  </a:lnTo>
                  <a:lnTo>
                    <a:pt x="198" y="840"/>
                  </a:lnTo>
                  <a:lnTo>
                    <a:pt x="204" y="846"/>
                  </a:lnTo>
                  <a:lnTo>
                    <a:pt x="210" y="858"/>
                  </a:lnTo>
                  <a:lnTo>
                    <a:pt x="222" y="870"/>
                  </a:lnTo>
                  <a:lnTo>
                    <a:pt x="210" y="888"/>
                  </a:lnTo>
                  <a:lnTo>
                    <a:pt x="216" y="978"/>
                  </a:lnTo>
                  <a:lnTo>
                    <a:pt x="204" y="990"/>
                  </a:lnTo>
                  <a:lnTo>
                    <a:pt x="204" y="1002"/>
                  </a:lnTo>
                  <a:lnTo>
                    <a:pt x="222" y="1020"/>
                  </a:lnTo>
                  <a:lnTo>
                    <a:pt x="234" y="1020"/>
                  </a:lnTo>
                  <a:lnTo>
                    <a:pt x="246" y="1014"/>
                  </a:lnTo>
                  <a:lnTo>
                    <a:pt x="252" y="1008"/>
                  </a:lnTo>
                  <a:lnTo>
                    <a:pt x="258" y="1014"/>
                  </a:lnTo>
                  <a:lnTo>
                    <a:pt x="258" y="1020"/>
                  </a:lnTo>
                  <a:lnTo>
                    <a:pt x="276" y="1020"/>
                  </a:lnTo>
                  <a:lnTo>
                    <a:pt x="282" y="1014"/>
                  </a:lnTo>
                  <a:lnTo>
                    <a:pt x="294" y="1008"/>
                  </a:lnTo>
                  <a:lnTo>
                    <a:pt x="300" y="996"/>
                  </a:lnTo>
                  <a:lnTo>
                    <a:pt x="306" y="990"/>
                  </a:lnTo>
                  <a:lnTo>
                    <a:pt x="312" y="978"/>
                  </a:lnTo>
                  <a:lnTo>
                    <a:pt x="324" y="978"/>
                  </a:lnTo>
                  <a:lnTo>
                    <a:pt x="360" y="960"/>
                  </a:lnTo>
                  <a:lnTo>
                    <a:pt x="366" y="954"/>
                  </a:lnTo>
                  <a:lnTo>
                    <a:pt x="366" y="900"/>
                  </a:lnTo>
                  <a:lnTo>
                    <a:pt x="372" y="894"/>
                  </a:lnTo>
                  <a:lnTo>
                    <a:pt x="378" y="894"/>
                  </a:lnTo>
                  <a:lnTo>
                    <a:pt x="396" y="912"/>
                  </a:lnTo>
                  <a:lnTo>
                    <a:pt x="402" y="924"/>
                  </a:lnTo>
                  <a:lnTo>
                    <a:pt x="402" y="954"/>
                  </a:lnTo>
                  <a:lnTo>
                    <a:pt x="408" y="954"/>
                  </a:lnTo>
                  <a:lnTo>
                    <a:pt x="426" y="972"/>
                  </a:lnTo>
                  <a:lnTo>
                    <a:pt x="432" y="984"/>
                  </a:lnTo>
                  <a:lnTo>
                    <a:pt x="444" y="1014"/>
                  </a:lnTo>
                  <a:lnTo>
                    <a:pt x="450" y="1050"/>
                  </a:lnTo>
                  <a:lnTo>
                    <a:pt x="450" y="1074"/>
                  </a:lnTo>
                  <a:lnTo>
                    <a:pt x="456" y="1092"/>
                  </a:lnTo>
                  <a:lnTo>
                    <a:pt x="456" y="1128"/>
                  </a:lnTo>
                  <a:lnTo>
                    <a:pt x="462" y="1134"/>
                  </a:lnTo>
                  <a:lnTo>
                    <a:pt x="480" y="1170"/>
                  </a:lnTo>
                  <a:lnTo>
                    <a:pt x="486" y="1176"/>
                  </a:lnTo>
                  <a:lnTo>
                    <a:pt x="486" y="1182"/>
                  </a:lnTo>
                  <a:lnTo>
                    <a:pt x="528" y="1272"/>
                  </a:lnTo>
                  <a:lnTo>
                    <a:pt x="540" y="1320"/>
                  </a:lnTo>
                  <a:lnTo>
                    <a:pt x="522" y="1320"/>
                  </a:lnTo>
                  <a:lnTo>
                    <a:pt x="516" y="1326"/>
                  </a:lnTo>
                  <a:lnTo>
                    <a:pt x="516" y="1350"/>
                  </a:lnTo>
                  <a:lnTo>
                    <a:pt x="510" y="1362"/>
                  </a:lnTo>
                  <a:lnTo>
                    <a:pt x="510" y="1374"/>
                  </a:lnTo>
                  <a:lnTo>
                    <a:pt x="552" y="1362"/>
                  </a:lnTo>
                  <a:lnTo>
                    <a:pt x="540" y="1416"/>
                  </a:lnTo>
                  <a:lnTo>
                    <a:pt x="540" y="1428"/>
                  </a:lnTo>
                  <a:lnTo>
                    <a:pt x="534" y="1440"/>
                  </a:lnTo>
                  <a:lnTo>
                    <a:pt x="534" y="1464"/>
                  </a:lnTo>
                  <a:lnTo>
                    <a:pt x="540" y="1482"/>
                  </a:lnTo>
                  <a:lnTo>
                    <a:pt x="540" y="1488"/>
                  </a:lnTo>
                  <a:lnTo>
                    <a:pt x="546" y="1500"/>
                  </a:lnTo>
                  <a:lnTo>
                    <a:pt x="552" y="1488"/>
                  </a:lnTo>
                  <a:lnTo>
                    <a:pt x="558" y="1482"/>
                  </a:lnTo>
                  <a:lnTo>
                    <a:pt x="564" y="1470"/>
                  </a:lnTo>
                  <a:lnTo>
                    <a:pt x="564" y="1458"/>
                  </a:lnTo>
                  <a:lnTo>
                    <a:pt x="558" y="1452"/>
                  </a:lnTo>
                  <a:lnTo>
                    <a:pt x="558" y="1440"/>
                  </a:lnTo>
                  <a:lnTo>
                    <a:pt x="576" y="1422"/>
                  </a:lnTo>
                  <a:lnTo>
                    <a:pt x="594" y="1386"/>
                  </a:lnTo>
                  <a:lnTo>
                    <a:pt x="594" y="1368"/>
                  </a:lnTo>
                  <a:lnTo>
                    <a:pt x="600" y="1356"/>
                  </a:lnTo>
                  <a:lnTo>
                    <a:pt x="600" y="1326"/>
                  </a:lnTo>
                  <a:lnTo>
                    <a:pt x="594" y="1314"/>
                  </a:lnTo>
                  <a:lnTo>
                    <a:pt x="594" y="1290"/>
                  </a:lnTo>
                  <a:lnTo>
                    <a:pt x="570" y="1266"/>
                  </a:lnTo>
                  <a:lnTo>
                    <a:pt x="570" y="1242"/>
                  </a:lnTo>
                  <a:lnTo>
                    <a:pt x="564" y="1224"/>
                  </a:lnTo>
                  <a:lnTo>
                    <a:pt x="564" y="1194"/>
                  </a:lnTo>
                  <a:lnTo>
                    <a:pt x="558" y="1182"/>
                  </a:lnTo>
                  <a:lnTo>
                    <a:pt x="516" y="1140"/>
                  </a:lnTo>
                  <a:lnTo>
                    <a:pt x="510" y="1128"/>
                  </a:lnTo>
                  <a:lnTo>
                    <a:pt x="504" y="1122"/>
                  </a:lnTo>
                  <a:lnTo>
                    <a:pt x="498" y="1110"/>
                  </a:lnTo>
                  <a:lnTo>
                    <a:pt x="492" y="1104"/>
                  </a:lnTo>
                  <a:lnTo>
                    <a:pt x="492" y="1098"/>
                  </a:lnTo>
                  <a:lnTo>
                    <a:pt x="486" y="1092"/>
                  </a:lnTo>
                  <a:lnTo>
                    <a:pt x="504" y="1056"/>
                  </a:lnTo>
                  <a:lnTo>
                    <a:pt x="510" y="1050"/>
                  </a:lnTo>
                  <a:lnTo>
                    <a:pt x="516" y="1038"/>
                  </a:lnTo>
                  <a:lnTo>
                    <a:pt x="516" y="1014"/>
                  </a:lnTo>
                  <a:lnTo>
                    <a:pt x="510" y="1002"/>
                  </a:lnTo>
                  <a:lnTo>
                    <a:pt x="522" y="1002"/>
                  </a:lnTo>
                  <a:lnTo>
                    <a:pt x="528" y="996"/>
                  </a:lnTo>
                  <a:lnTo>
                    <a:pt x="528" y="978"/>
                  </a:lnTo>
                  <a:lnTo>
                    <a:pt x="522" y="972"/>
                  </a:lnTo>
                  <a:lnTo>
                    <a:pt x="516" y="978"/>
                  </a:lnTo>
                  <a:lnTo>
                    <a:pt x="510" y="978"/>
                  </a:lnTo>
                  <a:lnTo>
                    <a:pt x="504" y="972"/>
                  </a:lnTo>
                  <a:lnTo>
                    <a:pt x="498" y="960"/>
                  </a:lnTo>
                  <a:lnTo>
                    <a:pt x="498" y="942"/>
                  </a:lnTo>
                  <a:lnTo>
                    <a:pt x="504" y="942"/>
                  </a:lnTo>
                  <a:lnTo>
                    <a:pt x="504" y="936"/>
                  </a:lnTo>
                  <a:lnTo>
                    <a:pt x="498" y="930"/>
                  </a:lnTo>
                  <a:lnTo>
                    <a:pt x="486" y="924"/>
                  </a:lnTo>
                  <a:lnTo>
                    <a:pt x="474" y="912"/>
                  </a:lnTo>
                  <a:lnTo>
                    <a:pt x="462" y="906"/>
                  </a:lnTo>
                  <a:lnTo>
                    <a:pt x="444" y="888"/>
                  </a:lnTo>
                  <a:lnTo>
                    <a:pt x="438" y="876"/>
                  </a:lnTo>
                  <a:lnTo>
                    <a:pt x="438" y="870"/>
                  </a:lnTo>
                  <a:lnTo>
                    <a:pt x="432" y="870"/>
                  </a:lnTo>
                  <a:lnTo>
                    <a:pt x="438" y="846"/>
                  </a:lnTo>
                  <a:lnTo>
                    <a:pt x="426" y="840"/>
                  </a:lnTo>
                  <a:lnTo>
                    <a:pt x="402" y="816"/>
                  </a:lnTo>
                  <a:lnTo>
                    <a:pt x="402" y="810"/>
                  </a:lnTo>
                  <a:lnTo>
                    <a:pt x="426" y="810"/>
                  </a:lnTo>
                  <a:lnTo>
                    <a:pt x="426" y="792"/>
                  </a:lnTo>
                  <a:lnTo>
                    <a:pt x="408" y="774"/>
                  </a:lnTo>
                  <a:lnTo>
                    <a:pt x="408" y="768"/>
                  </a:lnTo>
                  <a:lnTo>
                    <a:pt x="414" y="762"/>
                  </a:lnTo>
                  <a:lnTo>
                    <a:pt x="420" y="762"/>
                  </a:lnTo>
                  <a:lnTo>
                    <a:pt x="426" y="756"/>
                  </a:lnTo>
                  <a:lnTo>
                    <a:pt x="426" y="708"/>
                  </a:lnTo>
                  <a:lnTo>
                    <a:pt x="456" y="708"/>
                  </a:lnTo>
                  <a:lnTo>
                    <a:pt x="468" y="714"/>
                  </a:lnTo>
                  <a:lnTo>
                    <a:pt x="480" y="714"/>
                  </a:lnTo>
                  <a:lnTo>
                    <a:pt x="486" y="708"/>
                  </a:lnTo>
                  <a:lnTo>
                    <a:pt x="492" y="696"/>
                  </a:lnTo>
                  <a:lnTo>
                    <a:pt x="498" y="690"/>
                  </a:lnTo>
                  <a:lnTo>
                    <a:pt x="498" y="684"/>
                  </a:lnTo>
                  <a:lnTo>
                    <a:pt x="522" y="684"/>
                  </a:lnTo>
                  <a:lnTo>
                    <a:pt x="528" y="660"/>
                  </a:lnTo>
                  <a:lnTo>
                    <a:pt x="534" y="660"/>
                  </a:lnTo>
                  <a:lnTo>
                    <a:pt x="540" y="654"/>
                  </a:lnTo>
                  <a:lnTo>
                    <a:pt x="564" y="654"/>
                  </a:lnTo>
                  <a:lnTo>
                    <a:pt x="564" y="642"/>
                  </a:lnTo>
                  <a:lnTo>
                    <a:pt x="582" y="624"/>
                  </a:lnTo>
                  <a:lnTo>
                    <a:pt x="594" y="624"/>
                  </a:lnTo>
                  <a:lnTo>
                    <a:pt x="600" y="618"/>
                  </a:lnTo>
                  <a:lnTo>
                    <a:pt x="594" y="612"/>
                  </a:lnTo>
                  <a:lnTo>
                    <a:pt x="600" y="600"/>
                  </a:lnTo>
                  <a:lnTo>
                    <a:pt x="600" y="588"/>
                  </a:lnTo>
                  <a:lnTo>
                    <a:pt x="636" y="570"/>
                  </a:lnTo>
                  <a:lnTo>
                    <a:pt x="636" y="552"/>
                  </a:lnTo>
                  <a:lnTo>
                    <a:pt x="630" y="546"/>
                  </a:lnTo>
                  <a:lnTo>
                    <a:pt x="618" y="546"/>
                  </a:lnTo>
                  <a:lnTo>
                    <a:pt x="600" y="564"/>
                  </a:lnTo>
                  <a:lnTo>
                    <a:pt x="600" y="570"/>
                  </a:lnTo>
                  <a:lnTo>
                    <a:pt x="558" y="570"/>
                  </a:lnTo>
                  <a:lnTo>
                    <a:pt x="558" y="552"/>
                  </a:lnTo>
                  <a:lnTo>
                    <a:pt x="546" y="552"/>
                  </a:lnTo>
                  <a:lnTo>
                    <a:pt x="534" y="522"/>
                  </a:lnTo>
                  <a:lnTo>
                    <a:pt x="480" y="516"/>
                  </a:lnTo>
                  <a:lnTo>
                    <a:pt x="486" y="504"/>
                  </a:lnTo>
                  <a:lnTo>
                    <a:pt x="486" y="498"/>
                  </a:lnTo>
                  <a:lnTo>
                    <a:pt x="492" y="492"/>
                  </a:lnTo>
                  <a:lnTo>
                    <a:pt x="492" y="480"/>
                  </a:lnTo>
                  <a:lnTo>
                    <a:pt x="480" y="468"/>
                  </a:lnTo>
                  <a:lnTo>
                    <a:pt x="486" y="462"/>
                  </a:lnTo>
                  <a:lnTo>
                    <a:pt x="498" y="462"/>
                  </a:lnTo>
                  <a:lnTo>
                    <a:pt x="504" y="456"/>
                  </a:lnTo>
                  <a:lnTo>
                    <a:pt x="504" y="450"/>
                  </a:lnTo>
                  <a:lnTo>
                    <a:pt x="498" y="444"/>
                  </a:lnTo>
                  <a:lnTo>
                    <a:pt x="486" y="438"/>
                  </a:lnTo>
                  <a:lnTo>
                    <a:pt x="456" y="438"/>
                  </a:lnTo>
                  <a:lnTo>
                    <a:pt x="444" y="396"/>
                  </a:lnTo>
                  <a:lnTo>
                    <a:pt x="420" y="378"/>
                  </a:lnTo>
                  <a:lnTo>
                    <a:pt x="450" y="354"/>
                  </a:lnTo>
                  <a:lnTo>
                    <a:pt x="390" y="354"/>
                  </a:lnTo>
                  <a:lnTo>
                    <a:pt x="384" y="360"/>
                  </a:lnTo>
                  <a:lnTo>
                    <a:pt x="372" y="360"/>
                  </a:lnTo>
                  <a:lnTo>
                    <a:pt x="366" y="366"/>
                  </a:lnTo>
                  <a:lnTo>
                    <a:pt x="354" y="372"/>
                  </a:lnTo>
                  <a:lnTo>
                    <a:pt x="366" y="354"/>
                  </a:lnTo>
                  <a:lnTo>
                    <a:pt x="360" y="342"/>
                  </a:lnTo>
                  <a:lnTo>
                    <a:pt x="342" y="324"/>
                  </a:lnTo>
                  <a:lnTo>
                    <a:pt x="342" y="306"/>
                  </a:lnTo>
                  <a:lnTo>
                    <a:pt x="354" y="306"/>
                  </a:lnTo>
                  <a:lnTo>
                    <a:pt x="348" y="276"/>
                  </a:lnTo>
                  <a:lnTo>
                    <a:pt x="360" y="276"/>
                  </a:lnTo>
                  <a:lnTo>
                    <a:pt x="366" y="270"/>
                  </a:lnTo>
                  <a:lnTo>
                    <a:pt x="366" y="234"/>
                  </a:lnTo>
                  <a:lnTo>
                    <a:pt x="372" y="240"/>
                  </a:lnTo>
                  <a:lnTo>
                    <a:pt x="384" y="240"/>
                  </a:lnTo>
                  <a:lnTo>
                    <a:pt x="390" y="234"/>
                  </a:lnTo>
                  <a:lnTo>
                    <a:pt x="396" y="222"/>
                  </a:lnTo>
                  <a:lnTo>
                    <a:pt x="396" y="216"/>
                  </a:lnTo>
                  <a:lnTo>
                    <a:pt x="378" y="198"/>
                  </a:lnTo>
                  <a:lnTo>
                    <a:pt x="390" y="198"/>
                  </a:lnTo>
                  <a:lnTo>
                    <a:pt x="396" y="192"/>
                  </a:lnTo>
                  <a:lnTo>
                    <a:pt x="408" y="192"/>
                  </a:lnTo>
                  <a:lnTo>
                    <a:pt x="396" y="132"/>
                  </a:lnTo>
                  <a:lnTo>
                    <a:pt x="384" y="108"/>
                  </a:lnTo>
                  <a:lnTo>
                    <a:pt x="384" y="78"/>
                  </a:lnTo>
                  <a:lnTo>
                    <a:pt x="378" y="72"/>
                  </a:lnTo>
                  <a:lnTo>
                    <a:pt x="342" y="72"/>
                  </a:lnTo>
                  <a:lnTo>
                    <a:pt x="342" y="66"/>
                  </a:lnTo>
                  <a:lnTo>
                    <a:pt x="336" y="60"/>
                  </a:lnTo>
                  <a:lnTo>
                    <a:pt x="318" y="24"/>
                  </a:lnTo>
                  <a:lnTo>
                    <a:pt x="306" y="18"/>
                  </a:lnTo>
                  <a:lnTo>
                    <a:pt x="300" y="6"/>
                  </a:lnTo>
                  <a:lnTo>
                    <a:pt x="294" y="0"/>
                  </a:lnTo>
                  <a:lnTo>
                    <a:pt x="288" y="0"/>
                  </a:lnTo>
                  <a:lnTo>
                    <a:pt x="282" y="18"/>
                  </a:lnTo>
                  <a:lnTo>
                    <a:pt x="282" y="48"/>
                  </a:lnTo>
                  <a:lnTo>
                    <a:pt x="276" y="48"/>
                  </a:lnTo>
                  <a:lnTo>
                    <a:pt x="270" y="54"/>
                  </a:lnTo>
                  <a:lnTo>
                    <a:pt x="258" y="60"/>
                  </a:lnTo>
                  <a:lnTo>
                    <a:pt x="246" y="72"/>
                  </a:lnTo>
                  <a:lnTo>
                    <a:pt x="252" y="84"/>
                  </a:lnTo>
                  <a:lnTo>
                    <a:pt x="258" y="90"/>
                  </a:lnTo>
                  <a:lnTo>
                    <a:pt x="270" y="96"/>
                  </a:lnTo>
                  <a:lnTo>
                    <a:pt x="276" y="102"/>
                  </a:lnTo>
                  <a:lnTo>
                    <a:pt x="276" y="108"/>
                  </a:lnTo>
                  <a:lnTo>
                    <a:pt x="258" y="108"/>
                  </a:lnTo>
                  <a:lnTo>
                    <a:pt x="252" y="102"/>
                  </a:lnTo>
                  <a:lnTo>
                    <a:pt x="216" y="102"/>
                  </a:lnTo>
                  <a:lnTo>
                    <a:pt x="204" y="108"/>
                  </a:lnTo>
                  <a:lnTo>
                    <a:pt x="198" y="108"/>
                  </a:lnTo>
                  <a:lnTo>
                    <a:pt x="198" y="126"/>
                  </a:lnTo>
                  <a:lnTo>
                    <a:pt x="186" y="138"/>
                  </a:lnTo>
                  <a:lnTo>
                    <a:pt x="174" y="144"/>
                  </a:lnTo>
                  <a:lnTo>
                    <a:pt x="162" y="144"/>
                  </a:lnTo>
                  <a:lnTo>
                    <a:pt x="156" y="150"/>
                  </a:lnTo>
                  <a:lnTo>
                    <a:pt x="150" y="150"/>
                  </a:lnTo>
                  <a:lnTo>
                    <a:pt x="150" y="174"/>
                  </a:lnTo>
                  <a:lnTo>
                    <a:pt x="156" y="180"/>
                  </a:lnTo>
                  <a:lnTo>
                    <a:pt x="156" y="186"/>
                  </a:lnTo>
                  <a:lnTo>
                    <a:pt x="162" y="192"/>
                  </a:lnTo>
                  <a:lnTo>
                    <a:pt x="162" y="204"/>
                  </a:lnTo>
                  <a:lnTo>
                    <a:pt x="144" y="234"/>
                  </a:lnTo>
                  <a:lnTo>
                    <a:pt x="138" y="240"/>
                  </a:lnTo>
                  <a:lnTo>
                    <a:pt x="126" y="246"/>
                  </a:lnTo>
                  <a:lnTo>
                    <a:pt x="126" y="264"/>
                  </a:lnTo>
                  <a:lnTo>
                    <a:pt x="132" y="276"/>
                  </a:lnTo>
                  <a:lnTo>
                    <a:pt x="138" y="282"/>
                  </a:lnTo>
                  <a:lnTo>
                    <a:pt x="120" y="336"/>
                  </a:lnTo>
                  <a:lnTo>
                    <a:pt x="120" y="372"/>
                  </a:lnTo>
                  <a:lnTo>
                    <a:pt x="108" y="372"/>
                  </a:lnTo>
                  <a:lnTo>
                    <a:pt x="96" y="366"/>
                  </a:lnTo>
                  <a:lnTo>
                    <a:pt x="42" y="366"/>
                  </a:lnTo>
                  <a:lnTo>
                    <a:pt x="48" y="366"/>
                  </a:lnTo>
                  <a:lnTo>
                    <a:pt x="66" y="384"/>
                  </a:lnTo>
                  <a:lnTo>
                    <a:pt x="72" y="432"/>
                  </a:lnTo>
                  <a:lnTo>
                    <a:pt x="66" y="432"/>
                  </a:lnTo>
                  <a:lnTo>
                    <a:pt x="48" y="450"/>
                  </a:lnTo>
                  <a:lnTo>
                    <a:pt x="54" y="462"/>
                  </a:lnTo>
                  <a:lnTo>
                    <a:pt x="54" y="486"/>
                  </a:lnTo>
                  <a:lnTo>
                    <a:pt x="72" y="504"/>
                  </a:lnTo>
                  <a:lnTo>
                    <a:pt x="72" y="516"/>
                  </a:lnTo>
                  <a:lnTo>
                    <a:pt x="60" y="516"/>
                  </a:lnTo>
                  <a:lnTo>
                    <a:pt x="54" y="510"/>
                  </a:lnTo>
                  <a:lnTo>
                    <a:pt x="48" y="510"/>
                  </a:lnTo>
                  <a:lnTo>
                    <a:pt x="48" y="534"/>
                  </a:lnTo>
                  <a:lnTo>
                    <a:pt x="30" y="516"/>
                  </a:lnTo>
                  <a:lnTo>
                    <a:pt x="42" y="576"/>
                  </a:lnTo>
                  <a:lnTo>
                    <a:pt x="6" y="570"/>
                  </a:lnTo>
                  <a:lnTo>
                    <a:pt x="6" y="576"/>
                  </a:lnTo>
                  <a:lnTo>
                    <a:pt x="0" y="58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97" name="Mozambique" descr="© INSCALE GmbH, 05.05.2010&#10;http://www.presentationload.com/">
              <a:extLst>
                <a:ext uri="{FF2B5EF4-FFF2-40B4-BE49-F238E27FC236}">
                  <a16:creationId xmlns:a16="http://schemas.microsoft.com/office/drawing/2014/main" id="{881BA2DE-AAA4-FC47-A0E2-7793DE93B977}"/>
                </a:ext>
              </a:extLst>
            </p:cNvPr>
            <p:cNvSpPr>
              <a:spLocks/>
            </p:cNvSpPr>
            <p:nvPr/>
          </p:nvSpPr>
          <p:spPr bwMode="gray">
            <a:xfrm>
              <a:off x="5967816" y="4524248"/>
              <a:ext cx="311734" cy="546734"/>
            </a:xfrm>
            <a:custGeom>
              <a:avLst/>
              <a:gdLst>
                <a:gd name="T0" fmla="*/ 2147483647 w 762"/>
                <a:gd name="T1" fmla="*/ 2147483647 h 1338"/>
                <a:gd name="T2" fmla="*/ 2147483647 w 762"/>
                <a:gd name="T3" fmla="*/ 2147483647 h 1338"/>
                <a:gd name="T4" fmla="*/ 2147483647 w 762"/>
                <a:gd name="T5" fmla="*/ 2147483647 h 1338"/>
                <a:gd name="T6" fmla="*/ 2147483647 w 762"/>
                <a:gd name="T7" fmla="*/ 2147483647 h 1338"/>
                <a:gd name="T8" fmla="*/ 2147483647 w 762"/>
                <a:gd name="T9" fmla="*/ 2147483647 h 1338"/>
                <a:gd name="T10" fmla="*/ 2147483647 w 762"/>
                <a:gd name="T11" fmla="*/ 2147483647 h 1338"/>
                <a:gd name="T12" fmla="*/ 2147483647 w 762"/>
                <a:gd name="T13" fmla="*/ 2147483647 h 1338"/>
                <a:gd name="T14" fmla="*/ 2147483647 w 762"/>
                <a:gd name="T15" fmla="*/ 2147483647 h 1338"/>
                <a:gd name="T16" fmla="*/ 2147483647 w 762"/>
                <a:gd name="T17" fmla="*/ 2147483647 h 1338"/>
                <a:gd name="T18" fmla="*/ 2147483647 w 762"/>
                <a:gd name="T19" fmla="*/ 2147483647 h 1338"/>
                <a:gd name="T20" fmla="*/ 2147483647 w 762"/>
                <a:gd name="T21" fmla="*/ 2147483647 h 1338"/>
                <a:gd name="T22" fmla="*/ 2147483647 w 762"/>
                <a:gd name="T23" fmla="*/ 2147483647 h 1338"/>
                <a:gd name="T24" fmla="*/ 2147483647 w 762"/>
                <a:gd name="T25" fmla="*/ 2147483647 h 1338"/>
                <a:gd name="T26" fmla="*/ 2147483647 w 762"/>
                <a:gd name="T27" fmla="*/ 2147483647 h 1338"/>
                <a:gd name="T28" fmla="*/ 2147483647 w 762"/>
                <a:gd name="T29" fmla="*/ 2147483647 h 1338"/>
                <a:gd name="T30" fmla="*/ 2147483647 w 762"/>
                <a:gd name="T31" fmla="*/ 2147483647 h 1338"/>
                <a:gd name="T32" fmla="*/ 2147483647 w 762"/>
                <a:gd name="T33" fmla="*/ 2147483647 h 1338"/>
                <a:gd name="T34" fmla="*/ 2147483647 w 762"/>
                <a:gd name="T35" fmla="*/ 2147483647 h 1338"/>
                <a:gd name="T36" fmla="*/ 2147483647 w 762"/>
                <a:gd name="T37" fmla="*/ 2147483647 h 1338"/>
                <a:gd name="T38" fmla="*/ 2147483647 w 762"/>
                <a:gd name="T39" fmla="*/ 2147483647 h 1338"/>
                <a:gd name="T40" fmla="*/ 2147483647 w 762"/>
                <a:gd name="T41" fmla="*/ 2147483647 h 1338"/>
                <a:gd name="T42" fmla="*/ 2147483647 w 762"/>
                <a:gd name="T43" fmla="*/ 2147483647 h 1338"/>
                <a:gd name="T44" fmla="*/ 2147483647 w 762"/>
                <a:gd name="T45" fmla="*/ 2147483647 h 1338"/>
                <a:gd name="T46" fmla="*/ 2147483647 w 762"/>
                <a:gd name="T47" fmla="*/ 2147483647 h 1338"/>
                <a:gd name="T48" fmla="*/ 2147483647 w 762"/>
                <a:gd name="T49" fmla="*/ 2147483647 h 1338"/>
                <a:gd name="T50" fmla="*/ 2147483647 w 762"/>
                <a:gd name="T51" fmla="*/ 2147483647 h 1338"/>
                <a:gd name="T52" fmla="*/ 2147483647 w 762"/>
                <a:gd name="T53" fmla="*/ 2147483647 h 1338"/>
                <a:gd name="T54" fmla="*/ 2147483647 w 762"/>
                <a:gd name="T55" fmla="*/ 2147483647 h 1338"/>
                <a:gd name="T56" fmla="*/ 0 w 762"/>
                <a:gd name="T57" fmla="*/ 2147483647 h 1338"/>
                <a:gd name="T58" fmla="*/ 2147483647 w 762"/>
                <a:gd name="T59" fmla="*/ 2147483647 h 1338"/>
                <a:gd name="T60" fmla="*/ 2147483647 w 762"/>
                <a:gd name="T61" fmla="*/ 2147483647 h 1338"/>
                <a:gd name="T62" fmla="*/ 2147483647 w 762"/>
                <a:gd name="T63" fmla="*/ 2147483647 h 1338"/>
                <a:gd name="T64" fmla="*/ 2147483647 w 762"/>
                <a:gd name="T65" fmla="*/ 2147483647 h 1338"/>
                <a:gd name="T66" fmla="*/ 2147483647 w 762"/>
                <a:gd name="T67" fmla="*/ 2147483647 h 1338"/>
                <a:gd name="T68" fmla="*/ 2147483647 w 762"/>
                <a:gd name="T69" fmla="*/ 2147483647 h 1338"/>
                <a:gd name="T70" fmla="*/ 2147483647 w 762"/>
                <a:gd name="T71" fmla="*/ 2147483647 h 1338"/>
                <a:gd name="T72" fmla="*/ 2147483647 w 762"/>
                <a:gd name="T73" fmla="*/ 2147483647 h 1338"/>
                <a:gd name="T74" fmla="*/ 2147483647 w 762"/>
                <a:gd name="T75" fmla="*/ 2147483647 h 1338"/>
                <a:gd name="T76" fmla="*/ 2147483647 w 762"/>
                <a:gd name="T77" fmla="*/ 2147483647 h 1338"/>
                <a:gd name="T78" fmla="*/ 2147483647 w 762"/>
                <a:gd name="T79" fmla="*/ 2147483647 h 1338"/>
                <a:gd name="T80" fmla="*/ 2147483647 w 762"/>
                <a:gd name="T81" fmla="*/ 2147483647 h 1338"/>
                <a:gd name="T82" fmla="*/ 2147483647 w 762"/>
                <a:gd name="T83" fmla="*/ 2147483647 h 1338"/>
                <a:gd name="T84" fmla="*/ 2147483647 w 762"/>
                <a:gd name="T85" fmla="*/ 2147483647 h 1338"/>
                <a:gd name="T86" fmla="*/ 2147483647 w 762"/>
                <a:gd name="T87" fmla="*/ 2147483647 h 1338"/>
                <a:gd name="T88" fmla="*/ 2147483647 w 762"/>
                <a:gd name="T89" fmla="*/ 2147483647 h 1338"/>
                <a:gd name="T90" fmla="*/ 2147483647 w 762"/>
                <a:gd name="T91" fmla="*/ 2147483647 h 1338"/>
                <a:gd name="T92" fmla="*/ 2147483647 w 762"/>
                <a:gd name="T93" fmla="*/ 2147483647 h 1338"/>
                <a:gd name="T94" fmla="*/ 2147483647 w 762"/>
                <a:gd name="T95" fmla="*/ 2147483647 h 1338"/>
                <a:gd name="T96" fmla="*/ 2147483647 w 762"/>
                <a:gd name="T97" fmla="*/ 2147483647 h 1338"/>
                <a:gd name="T98" fmla="*/ 2147483647 w 762"/>
                <a:gd name="T99" fmla="*/ 2147483647 h 1338"/>
                <a:gd name="T100" fmla="*/ 2147483647 w 762"/>
                <a:gd name="T101" fmla="*/ 2147483647 h 1338"/>
                <a:gd name="T102" fmla="*/ 2147483647 w 762"/>
                <a:gd name="T103" fmla="*/ 2147483647 h 1338"/>
                <a:gd name="T104" fmla="*/ 2147483647 w 762"/>
                <a:gd name="T105" fmla="*/ 2147483647 h 1338"/>
                <a:gd name="T106" fmla="*/ 2147483647 w 762"/>
                <a:gd name="T107" fmla="*/ 2147483647 h 1338"/>
                <a:gd name="T108" fmla="*/ 2147483647 w 762"/>
                <a:gd name="T109" fmla="*/ 2147483647 h 1338"/>
                <a:gd name="T110" fmla="*/ 2147483647 w 762"/>
                <a:gd name="T111" fmla="*/ 2147483647 h 1338"/>
                <a:gd name="T112" fmla="*/ 2147483647 w 762"/>
                <a:gd name="T113" fmla="*/ 2147483647 h 1338"/>
                <a:gd name="T114" fmla="*/ 2147483647 w 762"/>
                <a:gd name="T115" fmla="*/ 2147483647 h 1338"/>
                <a:gd name="T116" fmla="*/ 2147483647 w 762"/>
                <a:gd name="T117" fmla="*/ 2147483647 h 1338"/>
                <a:gd name="T118" fmla="*/ 2147483647 w 762"/>
                <a:gd name="T119" fmla="*/ 2147483647 h 1338"/>
                <a:gd name="T120" fmla="*/ 2147483647 w 762"/>
                <a:gd name="T121" fmla="*/ 2147483647 h 1338"/>
                <a:gd name="T122" fmla="*/ 2147483647 w 762"/>
                <a:gd name="T123" fmla="*/ 2147483647 h 133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62"/>
                <a:gd name="T187" fmla="*/ 0 h 1338"/>
                <a:gd name="T188" fmla="*/ 762 w 762"/>
                <a:gd name="T189" fmla="*/ 1338 h 133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62" h="1338">
                  <a:moveTo>
                    <a:pt x="762" y="342"/>
                  </a:moveTo>
                  <a:lnTo>
                    <a:pt x="762" y="324"/>
                  </a:lnTo>
                  <a:lnTo>
                    <a:pt x="756" y="318"/>
                  </a:lnTo>
                  <a:lnTo>
                    <a:pt x="744" y="318"/>
                  </a:lnTo>
                  <a:lnTo>
                    <a:pt x="744" y="258"/>
                  </a:lnTo>
                  <a:lnTo>
                    <a:pt x="732" y="246"/>
                  </a:lnTo>
                  <a:lnTo>
                    <a:pt x="750" y="234"/>
                  </a:lnTo>
                  <a:lnTo>
                    <a:pt x="738" y="186"/>
                  </a:lnTo>
                  <a:lnTo>
                    <a:pt x="750" y="156"/>
                  </a:lnTo>
                  <a:lnTo>
                    <a:pt x="738" y="120"/>
                  </a:lnTo>
                  <a:lnTo>
                    <a:pt x="738" y="108"/>
                  </a:lnTo>
                  <a:lnTo>
                    <a:pt x="750" y="72"/>
                  </a:lnTo>
                  <a:lnTo>
                    <a:pt x="756" y="42"/>
                  </a:lnTo>
                  <a:lnTo>
                    <a:pt x="756" y="12"/>
                  </a:lnTo>
                  <a:lnTo>
                    <a:pt x="744" y="0"/>
                  </a:lnTo>
                  <a:lnTo>
                    <a:pt x="666" y="54"/>
                  </a:lnTo>
                  <a:lnTo>
                    <a:pt x="636" y="60"/>
                  </a:lnTo>
                  <a:lnTo>
                    <a:pt x="630" y="60"/>
                  </a:lnTo>
                  <a:lnTo>
                    <a:pt x="618" y="72"/>
                  </a:lnTo>
                  <a:lnTo>
                    <a:pt x="606" y="78"/>
                  </a:lnTo>
                  <a:lnTo>
                    <a:pt x="594" y="78"/>
                  </a:lnTo>
                  <a:lnTo>
                    <a:pt x="594" y="72"/>
                  </a:lnTo>
                  <a:lnTo>
                    <a:pt x="588" y="66"/>
                  </a:lnTo>
                  <a:lnTo>
                    <a:pt x="564" y="66"/>
                  </a:lnTo>
                  <a:lnTo>
                    <a:pt x="558" y="72"/>
                  </a:lnTo>
                  <a:lnTo>
                    <a:pt x="552" y="84"/>
                  </a:lnTo>
                  <a:lnTo>
                    <a:pt x="540" y="90"/>
                  </a:lnTo>
                  <a:lnTo>
                    <a:pt x="528" y="102"/>
                  </a:lnTo>
                  <a:lnTo>
                    <a:pt x="510" y="102"/>
                  </a:lnTo>
                  <a:lnTo>
                    <a:pt x="498" y="96"/>
                  </a:lnTo>
                  <a:lnTo>
                    <a:pt x="492" y="90"/>
                  </a:lnTo>
                  <a:lnTo>
                    <a:pt x="486" y="90"/>
                  </a:lnTo>
                  <a:lnTo>
                    <a:pt x="468" y="108"/>
                  </a:lnTo>
                  <a:lnTo>
                    <a:pt x="456" y="108"/>
                  </a:lnTo>
                  <a:lnTo>
                    <a:pt x="450" y="102"/>
                  </a:lnTo>
                  <a:lnTo>
                    <a:pt x="438" y="96"/>
                  </a:lnTo>
                  <a:lnTo>
                    <a:pt x="432" y="84"/>
                  </a:lnTo>
                  <a:lnTo>
                    <a:pt x="420" y="78"/>
                  </a:lnTo>
                  <a:lnTo>
                    <a:pt x="408" y="78"/>
                  </a:lnTo>
                  <a:lnTo>
                    <a:pt x="396" y="90"/>
                  </a:lnTo>
                  <a:lnTo>
                    <a:pt x="390" y="90"/>
                  </a:lnTo>
                  <a:lnTo>
                    <a:pt x="384" y="96"/>
                  </a:lnTo>
                  <a:lnTo>
                    <a:pt x="354" y="96"/>
                  </a:lnTo>
                  <a:lnTo>
                    <a:pt x="354" y="114"/>
                  </a:lnTo>
                  <a:lnTo>
                    <a:pt x="330" y="138"/>
                  </a:lnTo>
                  <a:lnTo>
                    <a:pt x="330" y="150"/>
                  </a:lnTo>
                  <a:lnTo>
                    <a:pt x="342" y="162"/>
                  </a:lnTo>
                  <a:lnTo>
                    <a:pt x="348" y="174"/>
                  </a:lnTo>
                  <a:lnTo>
                    <a:pt x="348" y="204"/>
                  </a:lnTo>
                  <a:lnTo>
                    <a:pt x="342" y="216"/>
                  </a:lnTo>
                  <a:lnTo>
                    <a:pt x="336" y="234"/>
                  </a:lnTo>
                  <a:lnTo>
                    <a:pt x="336" y="246"/>
                  </a:lnTo>
                  <a:lnTo>
                    <a:pt x="342" y="246"/>
                  </a:lnTo>
                  <a:lnTo>
                    <a:pt x="342" y="252"/>
                  </a:lnTo>
                  <a:lnTo>
                    <a:pt x="348" y="252"/>
                  </a:lnTo>
                  <a:lnTo>
                    <a:pt x="372" y="276"/>
                  </a:lnTo>
                  <a:lnTo>
                    <a:pt x="384" y="300"/>
                  </a:lnTo>
                  <a:lnTo>
                    <a:pt x="390" y="306"/>
                  </a:lnTo>
                  <a:lnTo>
                    <a:pt x="396" y="318"/>
                  </a:lnTo>
                  <a:lnTo>
                    <a:pt x="408" y="336"/>
                  </a:lnTo>
                  <a:lnTo>
                    <a:pt x="420" y="348"/>
                  </a:lnTo>
                  <a:lnTo>
                    <a:pt x="420" y="366"/>
                  </a:lnTo>
                  <a:lnTo>
                    <a:pt x="414" y="372"/>
                  </a:lnTo>
                  <a:lnTo>
                    <a:pt x="408" y="384"/>
                  </a:lnTo>
                  <a:lnTo>
                    <a:pt x="402" y="390"/>
                  </a:lnTo>
                  <a:lnTo>
                    <a:pt x="402" y="450"/>
                  </a:lnTo>
                  <a:lnTo>
                    <a:pt x="396" y="456"/>
                  </a:lnTo>
                  <a:lnTo>
                    <a:pt x="372" y="456"/>
                  </a:lnTo>
                  <a:lnTo>
                    <a:pt x="360" y="462"/>
                  </a:lnTo>
                  <a:lnTo>
                    <a:pt x="354" y="474"/>
                  </a:lnTo>
                  <a:lnTo>
                    <a:pt x="354" y="492"/>
                  </a:lnTo>
                  <a:lnTo>
                    <a:pt x="360" y="492"/>
                  </a:lnTo>
                  <a:lnTo>
                    <a:pt x="366" y="498"/>
                  </a:lnTo>
                  <a:lnTo>
                    <a:pt x="366" y="528"/>
                  </a:lnTo>
                  <a:lnTo>
                    <a:pt x="354" y="534"/>
                  </a:lnTo>
                  <a:lnTo>
                    <a:pt x="348" y="540"/>
                  </a:lnTo>
                  <a:lnTo>
                    <a:pt x="342" y="534"/>
                  </a:lnTo>
                  <a:lnTo>
                    <a:pt x="342" y="522"/>
                  </a:lnTo>
                  <a:lnTo>
                    <a:pt x="348" y="516"/>
                  </a:lnTo>
                  <a:lnTo>
                    <a:pt x="348" y="504"/>
                  </a:lnTo>
                  <a:lnTo>
                    <a:pt x="336" y="498"/>
                  </a:lnTo>
                  <a:lnTo>
                    <a:pt x="330" y="492"/>
                  </a:lnTo>
                  <a:lnTo>
                    <a:pt x="318" y="486"/>
                  </a:lnTo>
                  <a:lnTo>
                    <a:pt x="312" y="480"/>
                  </a:lnTo>
                  <a:lnTo>
                    <a:pt x="300" y="474"/>
                  </a:lnTo>
                  <a:lnTo>
                    <a:pt x="300" y="444"/>
                  </a:lnTo>
                  <a:lnTo>
                    <a:pt x="288" y="444"/>
                  </a:lnTo>
                  <a:lnTo>
                    <a:pt x="288" y="438"/>
                  </a:lnTo>
                  <a:lnTo>
                    <a:pt x="294" y="432"/>
                  </a:lnTo>
                  <a:lnTo>
                    <a:pt x="306" y="426"/>
                  </a:lnTo>
                  <a:lnTo>
                    <a:pt x="312" y="420"/>
                  </a:lnTo>
                  <a:lnTo>
                    <a:pt x="300" y="402"/>
                  </a:lnTo>
                  <a:lnTo>
                    <a:pt x="312" y="396"/>
                  </a:lnTo>
                  <a:lnTo>
                    <a:pt x="318" y="366"/>
                  </a:lnTo>
                  <a:lnTo>
                    <a:pt x="312" y="366"/>
                  </a:lnTo>
                  <a:lnTo>
                    <a:pt x="312" y="330"/>
                  </a:lnTo>
                  <a:lnTo>
                    <a:pt x="306" y="324"/>
                  </a:lnTo>
                  <a:lnTo>
                    <a:pt x="288" y="324"/>
                  </a:lnTo>
                  <a:lnTo>
                    <a:pt x="282" y="330"/>
                  </a:lnTo>
                  <a:lnTo>
                    <a:pt x="252" y="330"/>
                  </a:lnTo>
                  <a:lnTo>
                    <a:pt x="222" y="282"/>
                  </a:lnTo>
                  <a:lnTo>
                    <a:pt x="216" y="282"/>
                  </a:lnTo>
                  <a:lnTo>
                    <a:pt x="210" y="288"/>
                  </a:lnTo>
                  <a:lnTo>
                    <a:pt x="192" y="294"/>
                  </a:lnTo>
                  <a:lnTo>
                    <a:pt x="180" y="300"/>
                  </a:lnTo>
                  <a:lnTo>
                    <a:pt x="162" y="312"/>
                  </a:lnTo>
                  <a:lnTo>
                    <a:pt x="138" y="324"/>
                  </a:lnTo>
                  <a:lnTo>
                    <a:pt x="132" y="324"/>
                  </a:lnTo>
                  <a:lnTo>
                    <a:pt x="120" y="330"/>
                  </a:lnTo>
                  <a:lnTo>
                    <a:pt x="102" y="336"/>
                  </a:lnTo>
                  <a:lnTo>
                    <a:pt x="84" y="336"/>
                  </a:lnTo>
                  <a:lnTo>
                    <a:pt x="72" y="342"/>
                  </a:lnTo>
                  <a:lnTo>
                    <a:pt x="60" y="342"/>
                  </a:lnTo>
                  <a:lnTo>
                    <a:pt x="42" y="360"/>
                  </a:lnTo>
                  <a:lnTo>
                    <a:pt x="12" y="360"/>
                  </a:lnTo>
                  <a:lnTo>
                    <a:pt x="0" y="372"/>
                  </a:lnTo>
                  <a:lnTo>
                    <a:pt x="18" y="390"/>
                  </a:lnTo>
                  <a:lnTo>
                    <a:pt x="24" y="444"/>
                  </a:lnTo>
                  <a:lnTo>
                    <a:pt x="84" y="444"/>
                  </a:lnTo>
                  <a:lnTo>
                    <a:pt x="96" y="462"/>
                  </a:lnTo>
                  <a:lnTo>
                    <a:pt x="114" y="462"/>
                  </a:lnTo>
                  <a:lnTo>
                    <a:pt x="132" y="486"/>
                  </a:lnTo>
                  <a:lnTo>
                    <a:pt x="138" y="486"/>
                  </a:lnTo>
                  <a:lnTo>
                    <a:pt x="150" y="480"/>
                  </a:lnTo>
                  <a:lnTo>
                    <a:pt x="162" y="480"/>
                  </a:lnTo>
                  <a:lnTo>
                    <a:pt x="180" y="498"/>
                  </a:lnTo>
                  <a:lnTo>
                    <a:pt x="192" y="498"/>
                  </a:lnTo>
                  <a:lnTo>
                    <a:pt x="204" y="510"/>
                  </a:lnTo>
                  <a:lnTo>
                    <a:pt x="204" y="516"/>
                  </a:lnTo>
                  <a:lnTo>
                    <a:pt x="198" y="528"/>
                  </a:lnTo>
                  <a:lnTo>
                    <a:pt x="192" y="534"/>
                  </a:lnTo>
                  <a:lnTo>
                    <a:pt x="204" y="552"/>
                  </a:lnTo>
                  <a:lnTo>
                    <a:pt x="192" y="564"/>
                  </a:lnTo>
                  <a:lnTo>
                    <a:pt x="204" y="576"/>
                  </a:lnTo>
                  <a:lnTo>
                    <a:pt x="198" y="582"/>
                  </a:lnTo>
                  <a:lnTo>
                    <a:pt x="198" y="588"/>
                  </a:lnTo>
                  <a:lnTo>
                    <a:pt x="192" y="594"/>
                  </a:lnTo>
                  <a:lnTo>
                    <a:pt x="192" y="606"/>
                  </a:lnTo>
                  <a:lnTo>
                    <a:pt x="204" y="630"/>
                  </a:lnTo>
                  <a:lnTo>
                    <a:pt x="204" y="642"/>
                  </a:lnTo>
                  <a:lnTo>
                    <a:pt x="198" y="648"/>
                  </a:lnTo>
                  <a:lnTo>
                    <a:pt x="198" y="654"/>
                  </a:lnTo>
                  <a:lnTo>
                    <a:pt x="192" y="654"/>
                  </a:lnTo>
                  <a:lnTo>
                    <a:pt x="192" y="666"/>
                  </a:lnTo>
                  <a:lnTo>
                    <a:pt x="174" y="678"/>
                  </a:lnTo>
                  <a:lnTo>
                    <a:pt x="192" y="702"/>
                  </a:lnTo>
                  <a:lnTo>
                    <a:pt x="174" y="720"/>
                  </a:lnTo>
                  <a:lnTo>
                    <a:pt x="174" y="732"/>
                  </a:lnTo>
                  <a:lnTo>
                    <a:pt x="198" y="756"/>
                  </a:lnTo>
                  <a:lnTo>
                    <a:pt x="198" y="762"/>
                  </a:lnTo>
                  <a:lnTo>
                    <a:pt x="192" y="774"/>
                  </a:lnTo>
                  <a:lnTo>
                    <a:pt x="180" y="786"/>
                  </a:lnTo>
                  <a:lnTo>
                    <a:pt x="180" y="798"/>
                  </a:lnTo>
                  <a:lnTo>
                    <a:pt x="168" y="810"/>
                  </a:lnTo>
                  <a:lnTo>
                    <a:pt x="156" y="816"/>
                  </a:lnTo>
                  <a:lnTo>
                    <a:pt x="156" y="846"/>
                  </a:lnTo>
                  <a:lnTo>
                    <a:pt x="144" y="858"/>
                  </a:lnTo>
                  <a:lnTo>
                    <a:pt x="156" y="876"/>
                  </a:lnTo>
                  <a:lnTo>
                    <a:pt x="138" y="882"/>
                  </a:lnTo>
                  <a:lnTo>
                    <a:pt x="72" y="966"/>
                  </a:lnTo>
                  <a:lnTo>
                    <a:pt x="72" y="996"/>
                  </a:lnTo>
                  <a:lnTo>
                    <a:pt x="78" y="1014"/>
                  </a:lnTo>
                  <a:lnTo>
                    <a:pt x="78" y="1032"/>
                  </a:lnTo>
                  <a:lnTo>
                    <a:pt x="84" y="1044"/>
                  </a:lnTo>
                  <a:lnTo>
                    <a:pt x="84" y="1062"/>
                  </a:lnTo>
                  <a:lnTo>
                    <a:pt x="114" y="1122"/>
                  </a:lnTo>
                  <a:lnTo>
                    <a:pt x="114" y="1212"/>
                  </a:lnTo>
                  <a:lnTo>
                    <a:pt x="90" y="1248"/>
                  </a:lnTo>
                  <a:lnTo>
                    <a:pt x="114" y="1248"/>
                  </a:lnTo>
                  <a:lnTo>
                    <a:pt x="108" y="1260"/>
                  </a:lnTo>
                  <a:lnTo>
                    <a:pt x="108" y="1284"/>
                  </a:lnTo>
                  <a:lnTo>
                    <a:pt x="114" y="1290"/>
                  </a:lnTo>
                  <a:lnTo>
                    <a:pt x="120" y="1290"/>
                  </a:lnTo>
                  <a:lnTo>
                    <a:pt x="126" y="1314"/>
                  </a:lnTo>
                  <a:lnTo>
                    <a:pt x="144" y="1314"/>
                  </a:lnTo>
                  <a:lnTo>
                    <a:pt x="156" y="1326"/>
                  </a:lnTo>
                  <a:lnTo>
                    <a:pt x="162" y="1338"/>
                  </a:lnTo>
                  <a:lnTo>
                    <a:pt x="168" y="1320"/>
                  </a:lnTo>
                  <a:lnTo>
                    <a:pt x="168" y="1284"/>
                  </a:lnTo>
                  <a:lnTo>
                    <a:pt x="162" y="1272"/>
                  </a:lnTo>
                  <a:lnTo>
                    <a:pt x="156" y="1266"/>
                  </a:lnTo>
                  <a:lnTo>
                    <a:pt x="150" y="1266"/>
                  </a:lnTo>
                  <a:lnTo>
                    <a:pt x="150" y="1242"/>
                  </a:lnTo>
                  <a:lnTo>
                    <a:pt x="162" y="1230"/>
                  </a:lnTo>
                  <a:lnTo>
                    <a:pt x="222" y="1188"/>
                  </a:lnTo>
                  <a:lnTo>
                    <a:pt x="276" y="1158"/>
                  </a:lnTo>
                  <a:lnTo>
                    <a:pt x="294" y="1146"/>
                  </a:lnTo>
                  <a:lnTo>
                    <a:pt x="312" y="1140"/>
                  </a:lnTo>
                  <a:lnTo>
                    <a:pt x="330" y="1128"/>
                  </a:lnTo>
                  <a:lnTo>
                    <a:pt x="342" y="1122"/>
                  </a:lnTo>
                  <a:lnTo>
                    <a:pt x="360" y="1104"/>
                  </a:lnTo>
                  <a:lnTo>
                    <a:pt x="360" y="1080"/>
                  </a:lnTo>
                  <a:lnTo>
                    <a:pt x="354" y="1080"/>
                  </a:lnTo>
                  <a:lnTo>
                    <a:pt x="354" y="1086"/>
                  </a:lnTo>
                  <a:lnTo>
                    <a:pt x="348" y="1080"/>
                  </a:lnTo>
                  <a:lnTo>
                    <a:pt x="342" y="1080"/>
                  </a:lnTo>
                  <a:lnTo>
                    <a:pt x="342" y="1068"/>
                  </a:lnTo>
                  <a:lnTo>
                    <a:pt x="366" y="1020"/>
                  </a:lnTo>
                  <a:lnTo>
                    <a:pt x="366" y="990"/>
                  </a:lnTo>
                  <a:lnTo>
                    <a:pt x="360" y="984"/>
                  </a:lnTo>
                  <a:lnTo>
                    <a:pt x="360" y="978"/>
                  </a:lnTo>
                  <a:lnTo>
                    <a:pt x="372" y="948"/>
                  </a:lnTo>
                  <a:lnTo>
                    <a:pt x="366" y="942"/>
                  </a:lnTo>
                  <a:lnTo>
                    <a:pt x="348" y="960"/>
                  </a:lnTo>
                  <a:lnTo>
                    <a:pt x="354" y="918"/>
                  </a:lnTo>
                  <a:lnTo>
                    <a:pt x="348" y="906"/>
                  </a:lnTo>
                  <a:lnTo>
                    <a:pt x="336" y="900"/>
                  </a:lnTo>
                  <a:lnTo>
                    <a:pt x="330" y="888"/>
                  </a:lnTo>
                  <a:lnTo>
                    <a:pt x="330" y="870"/>
                  </a:lnTo>
                  <a:lnTo>
                    <a:pt x="336" y="858"/>
                  </a:lnTo>
                  <a:lnTo>
                    <a:pt x="336" y="834"/>
                  </a:lnTo>
                  <a:lnTo>
                    <a:pt x="324" y="822"/>
                  </a:lnTo>
                  <a:lnTo>
                    <a:pt x="318" y="822"/>
                  </a:lnTo>
                  <a:lnTo>
                    <a:pt x="312" y="816"/>
                  </a:lnTo>
                  <a:lnTo>
                    <a:pt x="312" y="792"/>
                  </a:lnTo>
                  <a:lnTo>
                    <a:pt x="318" y="780"/>
                  </a:lnTo>
                  <a:lnTo>
                    <a:pt x="324" y="762"/>
                  </a:lnTo>
                  <a:lnTo>
                    <a:pt x="336" y="750"/>
                  </a:lnTo>
                  <a:lnTo>
                    <a:pt x="372" y="732"/>
                  </a:lnTo>
                  <a:lnTo>
                    <a:pt x="378" y="726"/>
                  </a:lnTo>
                  <a:lnTo>
                    <a:pt x="378" y="714"/>
                  </a:lnTo>
                  <a:lnTo>
                    <a:pt x="390" y="690"/>
                  </a:lnTo>
                  <a:lnTo>
                    <a:pt x="396" y="684"/>
                  </a:lnTo>
                  <a:lnTo>
                    <a:pt x="402" y="684"/>
                  </a:lnTo>
                  <a:lnTo>
                    <a:pt x="414" y="678"/>
                  </a:lnTo>
                  <a:lnTo>
                    <a:pt x="420" y="678"/>
                  </a:lnTo>
                  <a:lnTo>
                    <a:pt x="426" y="672"/>
                  </a:lnTo>
                  <a:lnTo>
                    <a:pt x="450" y="660"/>
                  </a:lnTo>
                  <a:lnTo>
                    <a:pt x="462" y="648"/>
                  </a:lnTo>
                  <a:lnTo>
                    <a:pt x="474" y="612"/>
                  </a:lnTo>
                  <a:lnTo>
                    <a:pt x="498" y="576"/>
                  </a:lnTo>
                  <a:lnTo>
                    <a:pt x="522" y="564"/>
                  </a:lnTo>
                  <a:lnTo>
                    <a:pt x="558" y="552"/>
                  </a:lnTo>
                  <a:lnTo>
                    <a:pt x="600" y="534"/>
                  </a:lnTo>
                  <a:lnTo>
                    <a:pt x="624" y="522"/>
                  </a:lnTo>
                  <a:lnTo>
                    <a:pt x="630" y="516"/>
                  </a:lnTo>
                  <a:lnTo>
                    <a:pt x="666" y="498"/>
                  </a:lnTo>
                  <a:lnTo>
                    <a:pt x="672" y="492"/>
                  </a:lnTo>
                  <a:lnTo>
                    <a:pt x="684" y="486"/>
                  </a:lnTo>
                  <a:lnTo>
                    <a:pt x="684" y="474"/>
                  </a:lnTo>
                  <a:lnTo>
                    <a:pt x="714" y="444"/>
                  </a:lnTo>
                  <a:lnTo>
                    <a:pt x="714" y="432"/>
                  </a:lnTo>
                  <a:lnTo>
                    <a:pt x="720" y="420"/>
                  </a:lnTo>
                  <a:lnTo>
                    <a:pt x="732" y="414"/>
                  </a:lnTo>
                  <a:lnTo>
                    <a:pt x="738" y="402"/>
                  </a:lnTo>
                  <a:lnTo>
                    <a:pt x="744" y="396"/>
                  </a:lnTo>
                  <a:lnTo>
                    <a:pt x="744" y="378"/>
                  </a:lnTo>
                  <a:lnTo>
                    <a:pt x="750" y="372"/>
                  </a:lnTo>
                  <a:lnTo>
                    <a:pt x="762" y="348"/>
                  </a:lnTo>
                  <a:lnTo>
                    <a:pt x="762" y="34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98" name="Morocco" descr="© INSCALE GmbH, 05.05.2010&#10;http://www.presentationload.com/">
              <a:extLst>
                <a:ext uri="{FF2B5EF4-FFF2-40B4-BE49-F238E27FC236}">
                  <a16:creationId xmlns:a16="http://schemas.microsoft.com/office/drawing/2014/main" id="{083511F7-FF56-F649-8E08-FBDA0391461E}"/>
                </a:ext>
              </a:extLst>
            </p:cNvPr>
            <p:cNvSpPr>
              <a:spLocks/>
            </p:cNvSpPr>
            <p:nvPr/>
          </p:nvSpPr>
          <p:spPr bwMode="gray">
            <a:xfrm>
              <a:off x="4735267" y="2997553"/>
              <a:ext cx="346904" cy="270170"/>
            </a:xfrm>
            <a:custGeom>
              <a:avLst/>
              <a:gdLst>
                <a:gd name="T0" fmla="*/ 2147483647 w 846"/>
                <a:gd name="T1" fmla="*/ 2147483647 h 660"/>
                <a:gd name="T2" fmla="*/ 2147483647 w 846"/>
                <a:gd name="T3" fmla="*/ 2147483647 h 660"/>
                <a:gd name="T4" fmla="*/ 2147483647 w 846"/>
                <a:gd name="T5" fmla="*/ 2147483647 h 660"/>
                <a:gd name="T6" fmla="*/ 2147483647 w 846"/>
                <a:gd name="T7" fmla="*/ 2147483647 h 660"/>
                <a:gd name="T8" fmla="*/ 2147483647 w 846"/>
                <a:gd name="T9" fmla="*/ 2147483647 h 660"/>
                <a:gd name="T10" fmla="*/ 2147483647 w 846"/>
                <a:gd name="T11" fmla="*/ 2147483647 h 660"/>
                <a:gd name="T12" fmla="*/ 2147483647 w 846"/>
                <a:gd name="T13" fmla="*/ 2147483647 h 660"/>
                <a:gd name="T14" fmla="*/ 2147483647 w 846"/>
                <a:gd name="T15" fmla="*/ 2147483647 h 660"/>
                <a:gd name="T16" fmla="*/ 2147483647 w 846"/>
                <a:gd name="T17" fmla="*/ 2147483647 h 660"/>
                <a:gd name="T18" fmla="*/ 2147483647 w 846"/>
                <a:gd name="T19" fmla="*/ 0 h 660"/>
                <a:gd name="T20" fmla="*/ 2147483647 w 846"/>
                <a:gd name="T21" fmla="*/ 2147483647 h 660"/>
                <a:gd name="T22" fmla="*/ 2147483647 w 846"/>
                <a:gd name="T23" fmla="*/ 2147483647 h 660"/>
                <a:gd name="T24" fmla="*/ 2147483647 w 846"/>
                <a:gd name="T25" fmla="*/ 2147483647 h 660"/>
                <a:gd name="T26" fmla="*/ 2147483647 w 846"/>
                <a:gd name="T27" fmla="*/ 2147483647 h 660"/>
                <a:gd name="T28" fmla="*/ 2147483647 w 846"/>
                <a:gd name="T29" fmla="*/ 2147483647 h 660"/>
                <a:gd name="T30" fmla="*/ 2147483647 w 846"/>
                <a:gd name="T31" fmla="*/ 2147483647 h 660"/>
                <a:gd name="T32" fmla="*/ 2147483647 w 846"/>
                <a:gd name="T33" fmla="*/ 2147483647 h 660"/>
                <a:gd name="T34" fmla="*/ 2147483647 w 846"/>
                <a:gd name="T35" fmla="*/ 2147483647 h 660"/>
                <a:gd name="T36" fmla="*/ 2147483647 w 846"/>
                <a:gd name="T37" fmla="*/ 2147483647 h 660"/>
                <a:gd name="T38" fmla="*/ 2147483647 w 846"/>
                <a:gd name="T39" fmla="*/ 2147483647 h 660"/>
                <a:gd name="T40" fmla="*/ 2147483647 w 846"/>
                <a:gd name="T41" fmla="*/ 2147483647 h 660"/>
                <a:gd name="T42" fmla="*/ 2147483647 w 846"/>
                <a:gd name="T43" fmla="*/ 2147483647 h 660"/>
                <a:gd name="T44" fmla="*/ 2147483647 w 846"/>
                <a:gd name="T45" fmla="*/ 2147483647 h 660"/>
                <a:gd name="T46" fmla="*/ 2147483647 w 846"/>
                <a:gd name="T47" fmla="*/ 2147483647 h 660"/>
                <a:gd name="T48" fmla="*/ 2147483647 w 846"/>
                <a:gd name="T49" fmla="*/ 2147483647 h 660"/>
                <a:gd name="T50" fmla="*/ 2147483647 w 846"/>
                <a:gd name="T51" fmla="*/ 2147483647 h 660"/>
                <a:gd name="T52" fmla="*/ 2147483647 w 846"/>
                <a:gd name="T53" fmla="*/ 2147483647 h 660"/>
                <a:gd name="T54" fmla="*/ 2147483647 w 846"/>
                <a:gd name="T55" fmla="*/ 2147483647 h 660"/>
                <a:gd name="T56" fmla="*/ 2147483647 w 846"/>
                <a:gd name="T57" fmla="*/ 2147483647 h 660"/>
                <a:gd name="T58" fmla="*/ 2147483647 w 846"/>
                <a:gd name="T59" fmla="*/ 2147483647 h 660"/>
                <a:gd name="T60" fmla="*/ 2147483647 w 846"/>
                <a:gd name="T61" fmla="*/ 2147483647 h 660"/>
                <a:gd name="T62" fmla="*/ 2147483647 w 846"/>
                <a:gd name="T63" fmla="*/ 2147483647 h 660"/>
                <a:gd name="T64" fmla="*/ 2147483647 w 846"/>
                <a:gd name="T65" fmla="*/ 2147483647 h 660"/>
                <a:gd name="T66" fmla="*/ 2147483647 w 846"/>
                <a:gd name="T67" fmla="*/ 2147483647 h 660"/>
                <a:gd name="T68" fmla="*/ 2147483647 w 846"/>
                <a:gd name="T69" fmla="*/ 2147483647 h 660"/>
                <a:gd name="T70" fmla="*/ 2147483647 w 846"/>
                <a:gd name="T71" fmla="*/ 2147483647 h 660"/>
                <a:gd name="T72" fmla="*/ 2147483647 w 846"/>
                <a:gd name="T73" fmla="*/ 2147483647 h 660"/>
                <a:gd name="T74" fmla="*/ 2147483647 w 846"/>
                <a:gd name="T75" fmla="*/ 2147483647 h 660"/>
                <a:gd name="T76" fmla="*/ 2147483647 w 846"/>
                <a:gd name="T77" fmla="*/ 2147483647 h 660"/>
                <a:gd name="T78" fmla="*/ 2147483647 w 846"/>
                <a:gd name="T79" fmla="*/ 2147483647 h 660"/>
                <a:gd name="T80" fmla="*/ 2147483647 w 846"/>
                <a:gd name="T81" fmla="*/ 2147483647 h 660"/>
                <a:gd name="T82" fmla="*/ 2147483647 w 846"/>
                <a:gd name="T83" fmla="*/ 2147483647 h 660"/>
                <a:gd name="T84" fmla="*/ 2147483647 w 846"/>
                <a:gd name="T85" fmla="*/ 2147483647 h 660"/>
                <a:gd name="T86" fmla="*/ 2147483647 w 846"/>
                <a:gd name="T87" fmla="*/ 2147483647 h 660"/>
                <a:gd name="T88" fmla="*/ 2147483647 w 846"/>
                <a:gd name="T89" fmla="*/ 2147483647 h 6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46"/>
                <a:gd name="T136" fmla="*/ 0 h 660"/>
                <a:gd name="T137" fmla="*/ 846 w 846"/>
                <a:gd name="T138" fmla="*/ 660 h 66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46" h="660">
                  <a:moveTo>
                    <a:pt x="822" y="246"/>
                  </a:moveTo>
                  <a:lnTo>
                    <a:pt x="822" y="216"/>
                  </a:lnTo>
                  <a:lnTo>
                    <a:pt x="804" y="216"/>
                  </a:lnTo>
                  <a:lnTo>
                    <a:pt x="816" y="186"/>
                  </a:lnTo>
                  <a:lnTo>
                    <a:pt x="804" y="168"/>
                  </a:lnTo>
                  <a:lnTo>
                    <a:pt x="810" y="102"/>
                  </a:lnTo>
                  <a:lnTo>
                    <a:pt x="798" y="102"/>
                  </a:lnTo>
                  <a:lnTo>
                    <a:pt x="798" y="90"/>
                  </a:lnTo>
                  <a:lnTo>
                    <a:pt x="804" y="84"/>
                  </a:lnTo>
                  <a:lnTo>
                    <a:pt x="792" y="78"/>
                  </a:lnTo>
                  <a:lnTo>
                    <a:pt x="786" y="66"/>
                  </a:lnTo>
                  <a:lnTo>
                    <a:pt x="780" y="60"/>
                  </a:lnTo>
                  <a:lnTo>
                    <a:pt x="744" y="42"/>
                  </a:lnTo>
                  <a:lnTo>
                    <a:pt x="720" y="42"/>
                  </a:lnTo>
                  <a:lnTo>
                    <a:pt x="708" y="48"/>
                  </a:lnTo>
                  <a:lnTo>
                    <a:pt x="702" y="54"/>
                  </a:lnTo>
                  <a:lnTo>
                    <a:pt x="696" y="54"/>
                  </a:lnTo>
                  <a:lnTo>
                    <a:pt x="690" y="48"/>
                  </a:lnTo>
                  <a:lnTo>
                    <a:pt x="678" y="48"/>
                  </a:lnTo>
                  <a:lnTo>
                    <a:pt x="666" y="42"/>
                  </a:lnTo>
                  <a:lnTo>
                    <a:pt x="654" y="42"/>
                  </a:lnTo>
                  <a:lnTo>
                    <a:pt x="642" y="48"/>
                  </a:lnTo>
                  <a:lnTo>
                    <a:pt x="636" y="54"/>
                  </a:lnTo>
                  <a:lnTo>
                    <a:pt x="624" y="54"/>
                  </a:lnTo>
                  <a:lnTo>
                    <a:pt x="588" y="36"/>
                  </a:lnTo>
                  <a:lnTo>
                    <a:pt x="570" y="18"/>
                  </a:lnTo>
                  <a:lnTo>
                    <a:pt x="564" y="6"/>
                  </a:lnTo>
                  <a:lnTo>
                    <a:pt x="558" y="6"/>
                  </a:lnTo>
                  <a:lnTo>
                    <a:pt x="552" y="0"/>
                  </a:lnTo>
                  <a:lnTo>
                    <a:pt x="528" y="0"/>
                  </a:lnTo>
                  <a:lnTo>
                    <a:pt x="528" y="6"/>
                  </a:lnTo>
                  <a:lnTo>
                    <a:pt x="522" y="12"/>
                  </a:lnTo>
                  <a:lnTo>
                    <a:pt x="522" y="30"/>
                  </a:lnTo>
                  <a:lnTo>
                    <a:pt x="516" y="48"/>
                  </a:lnTo>
                  <a:lnTo>
                    <a:pt x="498" y="84"/>
                  </a:lnTo>
                  <a:lnTo>
                    <a:pt x="492" y="102"/>
                  </a:lnTo>
                  <a:lnTo>
                    <a:pt x="468" y="138"/>
                  </a:lnTo>
                  <a:lnTo>
                    <a:pt x="462" y="150"/>
                  </a:lnTo>
                  <a:lnTo>
                    <a:pt x="450" y="162"/>
                  </a:lnTo>
                  <a:lnTo>
                    <a:pt x="438" y="168"/>
                  </a:lnTo>
                  <a:lnTo>
                    <a:pt x="420" y="168"/>
                  </a:lnTo>
                  <a:lnTo>
                    <a:pt x="408" y="174"/>
                  </a:lnTo>
                  <a:lnTo>
                    <a:pt x="402" y="174"/>
                  </a:lnTo>
                  <a:lnTo>
                    <a:pt x="396" y="180"/>
                  </a:lnTo>
                  <a:lnTo>
                    <a:pt x="384" y="186"/>
                  </a:lnTo>
                  <a:lnTo>
                    <a:pt x="378" y="198"/>
                  </a:lnTo>
                  <a:lnTo>
                    <a:pt x="360" y="192"/>
                  </a:lnTo>
                  <a:lnTo>
                    <a:pt x="330" y="204"/>
                  </a:lnTo>
                  <a:lnTo>
                    <a:pt x="330" y="210"/>
                  </a:lnTo>
                  <a:lnTo>
                    <a:pt x="324" y="216"/>
                  </a:lnTo>
                  <a:lnTo>
                    <a:pt x="324" y="228"/>
                  </a:lnTo>
                  <a:lnTo>
                    <a:pt x="318" y="240"/>
                  </a:lnTo>
                  <a:lnTo>
                    <a:pt x="312" y="240"/>
                  </a:lnTo>
                  <a:lnTo>
                    <a:pt x="288" y="264"/>
                  </a:lnTo>
                  <a:lnTo>
                    <a:pt x="288" y="288"/>
                  </a:lnTo>
                  <a:lnTo>
                    <a:pt x="276" y="312"/>
                  </a:lnTo>
                  <a:lnTo>
                    <a:pt x="264" y="324"/>
                  </a:lnTo>
                  <a:lnTo>
                    <a:pt x="258" y="336"/>
                  </a:lnTo>
                  <a:lnTo>
                    <a:pt x="246" y="354"/>
                  </a:lnTo>
                  <a:lnTo>
                    <a:pt x="246" y="402"/>
                  </a:lnTo>
                  <a:lnTo>
                    <a:pt x="240" y="408"/>
                  </a:lnTo>
                  <a:lnTo>
                    <a:pt x="234" y="408"/>
                  </a:lnTo>
                  <a:lnTo>
                    <a:pt x="234" y="414"/>
                  </a:lnTo>
                  <a:lnTo>
                    <a:pt x="240" y="420"/>
                  </a:lnTo>
                  <a:lnTo>
                    <a:pt x="252" y="420"/>
                  </a:lnTo>
                  <a:lnTo>
                    <a:pt x="252" y="474"/>
                  </a:lnTo>
                  <a:lnTo>
                    <a:pt x="240" y="474"/>
                  </a:lnTo>
                  <a:lnTo>
                    <a:pt x="228" y="480"/>
                  </a:lnTo>
                  <a:lnTo>
                    <a:pt x="192" y="540"/>
                  </a:lnTo>
                  <a:lnTo>
                    <a:pt x="180" y="552"/>
                  </a:lnTo>
                  <a:lnTo>
                    <a:pt x="168" y="552"/>
                  </a:lnTo>
                  <a:lnTo>
                    <a:pt x="162" y="558"/>
                  </a:lnTo>
                  <a:lnTo>
                    <a:pt x="150" y="564"/>
                  </a:lnTo>
                  <a:lnTo>
                    <a:pt x="144" y="576"/>
                  </a:lnTo>
                  <a:lnTo>
                    <a:pt x="132" y="588"/>
                  </a:lnTo>
                  <a:lnTo>
                    <a:pt x="126" y="600"/>
                  </a:lnTo>
                  <a:lnTo>
                    <a:pt x="120" y="606"/>
                  </a:lnTo>
                  <a:lnTo>
                    <a:pt x="84" y="624"/>
                  </a:lnTo>
                  <a:lnTo>
                    <a:pt x="66" y="624"/>
                  </a:lnTo>
                  <a:lnTo>
                    <a:pt x="54" y="630"/>
                  </a:lnTo>
                  <a:lnTo>
                    <a:pt x="48" y="630"/>
                  </a:lnTo>
                  <a:lnTo>
                    <a:pt x="42" y="636"/>
                  </a:lnTo>
                  <a:lnTo>
                    <a:pt x="12" y="636"/>
                  </a:lnTo>
                  <a:lnTo>
                    <a:pt x="6" y="642"/>
                  </a:lnTo>
                  <a:lnTo>
                    <a:pt x="6" y="654"/>
                  </a:lnTo>
                  <a:lnTo>
                    <a:pt x="0" y="660"/>
                  </a:lnTo>
                  <a:lnTo>
                    <a:pt x="312" y="660"/>
                  </a:lnTo>
                  <a:lnTo>
                    <a:pt x="312" y="600"/>
                  </a:lnTo>
                  <a:lnTo>
                    <a:pt x="318" y="570"/>
                  </a:lnTo>
                  <a:lnTo>
                    <a:pt x="330" y="564"/>
                  </a:lnTo>
                  <a:lnTo>
                    <a:pt x="336" y="558"/>
                  </a:lnTo>
                  <a:lnTo>
                    <a:pt x="348" y="552"/>
                  </a:lnTo>
                  <a:lnTo>
                    <a:pt x="378" y="522"/>
                  </a:lnTo>
                  <a:lnTo>
                    <a:pt x="378" y="516"/>
                  </a:lnTo>
                  <a:lnTo>
                    <a:pt x="396" y="516"/>
                  </a:lnTo>
                  <a:lnTo>
                    <a:pt x="426" y="498"/>
                  </a:lnTo>
                  <a:lnTo>
                    <a:pt x="438" y="504"/>
                  </a:lnTo>
                  <a:lnTo>
                    <a:pt x="444" y="510"/>
                  </a:lnTo>
                  <a:lnTo>
                    <a:pt x="456" y="510"/>
                  </a:lnTo>
                  <a:lnTo>
                    <a:pt x="462" y="498"/>
                  </a:lnTo>
                  <a:lnTo>
                    <a:pt x="462" y="492"/>
                  </a:lnTo>
                  <a:lnTo>
                    <a:pt x="486" y="486"/>
                  </a:lnTo>
                  <a:lnTo>
                    <a:pt x="492" y="474"/>
                  </a:lnTo>
                  <a:lnTo>
                    <a:pt x="504" y="474"/>
                  </a:lnTo>
                  <a:lnTo>
                    <a:pt x="516" y="480"/>
                  </a:lnTo>
                  <a:lnTo>
                    <a:pt x="540" y="480"/>
                  </a:lnTo>
                  <a:lnTo>
                    <a:pt x="552" y="468"/>
                  </a:lnTo>
                  <a:lnTo>
                    <a:pt x="564" y="444"/>
                  </a:lnTo>
                  <a:lnTo>
                    <a:pt x="570" y="438"/>
                  </a:lnTo>
                  <a:lnTo>
                    <a:pt x="576" y="426"/>
                  </a:lnTo>
                  <a:lnTo>
                    <a:pt x="618" y="426"/>
                  </a:lnTo>
                  <a:lnTo>
                    <a:pt x="624" y="420"/>
                  </a:lnTo>
                  <a:lnTo>
                    <a:pt x="636" y="414"/>
                  </a:lnTo>
                  <a:lnTo>
                    <a:pt x="648" y="402"/>
                  </a:lnTo>
                  <a:lnTo>
                    <a:pt x="648" y="396"/>
                  </a:lnTo>
                  <a:lnTo>
                    <a:pt x="672" y="384"/>
                  </a:lnTo>
                  <a:lnTo>
                    <a:pt x="660" y="366"/>
                  </a:lnTo>
                  <a:lnTo>
                    <a:pt x="654" y="354"/>
                  </a:lnTo>
                  <a:lnTo>
                    <a:pt x="648" y="348"/>
                  </a:lnTo>
                  <a:lnTo>
                    <a:pt x="648" y="336"/>
                  </a:lnTo>
                  <a:lnTo>
                    <a:pt x="654" y="330"/>
                  </a:lnTo>
                  <a:lnTo>
                    <a:pt x="678" y="330"/>
                  </a:lnTo>
                  <a:lnTo>
                    <a:pt x="690" y="324"/>
                  </a:lnTo>
                  <a:lnTo>
                    <a:pt x="714" y="324"/>
                  </a:lnTo>
                  <a:lnTo>
                    <a:pt x="714" y="312"/>
                  </a:lnTo>
                  <a:lnTo>
                    <a:pt x="720" y="306"/>
                  </a:lnTo>
                  <a:lnTo>
                    <a:pt x="720" y="300"/>
                  </a:lnTo>
                  <a:lnTo>
                    <a:pt x="732" y="300"/>
                  </a:lnTo>
                  <a:lnTo>
                    <a:pt x="738" y="306"/>
                  </a:lnTo>
                  <a:lnTo>
                    <a:pt x="744" y="300"/>
                  </a:lnTo>
                  <a:lnTo>
                    <a:pt x="744" y="294"/>
                  </a:lnTo>
                  <a:lnTo>
                    <a:pt x="762" y="294"/>
                  </a:lnTo>
                  <a:lnTo>
                    <a:pt x="774" y="300"/>
                  </a:lnTo>
                  <a:lnTo>
                    <a:pt x="828" y="294"/>
                  </a:lnTo>
                  <a:lnTo>
                    <a:pt x="828" y="282"/>
                  </a:lnTo>
                  <a:lnTo>
                    <a:pt x="846" y="264"/>
                  </a:lnTo>
                  <a:lnTo>
                    <a:pt x="822" y="24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99" name="Montenegro" descr="© INSCALE GmbH, 05.05.2010&#10;http://www.presentationload.com/">
              <a:extLst>
                <a:ext uri="{FF2B5EF4-FFF2-40B4-BE49-F238E27FC236}">
                  <a16:creationId xmlns:a16="http://schemas.microsoft.com/office/drawing/2014/main" id="{34AF5E33-BBAF-A742-A373-0610F5C054D6}"/>
                </a:ext>
              </a:extLst>
            </p:cNvPr>
            <p:cNvSpPr>
              <a:spLocks/>
            </p:cNvSpPr>
            <p:nvPr/>
          </p:nvSpPr>
          <p:spPr bwMode="gray">
            <a:xfrm>
              <a:off x="5609722" y="2743369"/>
              <a:ext cx="46361" cy="55953"/>
            </a:xfrm>
            <a:custGeom>
              <a:avLst/>
              <a:gdLst>
                <a:gd name="T0" fmla="*/ 2147483647 w 114"/>
                <a:gd name="T1" fmla="*/ 2147483647 h 138"/>
                <a:gd name="T2" fmla="*/ 2147483647 w 114"/>
                <a:gd name="T3" fmla="*/ 2147483647 h 138"/>
                <a:gd name="T4" fmla="*/ 2147483647 w 114"/>
                <a:gd name="T5" fmla="*/ 2147483647 h 138"/>
                <a:gd name="T6" fmla="*/ 2147483647 w 114"/>
                <a:gd name="T7" fmla="*/ 2147483647 h 138"/>
                <a:gd name="T8" fmla="*/ 2147483647 w 114"/>
                <a:gd name="T9" fmla="*/ 2147483647 h 138"/>
                <a:gd name="T10" fmla="*/ 2147483647 w 114"/>
                <a:gd name="T11" fmla="*/ 2147483647 h 138"/>
                <a:gd name="T12" fmla="*/ 2147483647 w 114"/>
                <a:gd name="T13" fmla="*/ 0 h 138"/>
                <a:gd name="T14" fmla="*/ 2147483647 w 114"/>
                <a:gd name="T15" fmla="*/ 0 h 138"/>
                <a:gd name="T16" fmla="*/ 2147483647 w 114"/>
                <a:gd name="T17" fmla="*/ 2147483647 h 138"/>
                <a:gd name="T18" fmla="*/ 2147483647 w 114"/>
                <a:gd name="T19" fmla="*/ 2147483647 h 138"/>
                <a:gd name="T20" fmla="*/ 2147483647 w 114"/>
                <a:gd name="T21" fmla="*/ 2147483647 h 138"/>
                <a:gd name="T22" fmla="*/ 2147483647 w 114"/>
                <a:gd name="T23" fmla="*/ 2147483647 h 138"/>
                <a:gd name="T24" fmla="*/ 2147483647 w 114"/>
                <a:gd name="T25" fmla="*/ 2147483647 h 138"/>
                <a:gd name="T26" fmla="*/ 2147483647 w 114"/>
                <a:gd name="T27" fmla="*/ 2147483647 h 138"/>
                <a:gd name="T28" fmla="*/ 0 w 114"/>
                <a:gd name="T29" fmla="*/ 2147483647 h 138"/>
                <a:gd name="T30" fmla="*/ 0 w 114"/>
                <a:gd name="T31" fmla="*/ 2147483647 h 138"/>
                <a:gd name="T32" fmla="*/ 2147483647 w 114"/>
                <a:gd name="T33" fmla="*/ 2147483647 h 138"/>
                <a:gd name="T34" fmla="*/ 2147483647 w 114"/>
                <a:gd name="T35" fmla="*/ 2147483647 h 138"/>
                <a:gd name="T36" fmla="*/ 2147483647 w 114"/>
                <a:gd name="T37" fmla="*/ 2147483647 h 138"/>
                <a:gd name="T38" fmla="*/ 2147483647 w 114"/>
                <a:gd name="T39" fmla="*/ 2147483647 h 138"/>
                <a:gd name="T40" fmla="*/ 2147483647 w 114"/>
                <a:gd name="T41" fmla="*/ 2147483647 h 138"/>
                <a:gd name="T42" fmla="*/ 2147483647 w 114"/>
                <a:gd name="T43" fmla="*/ 2147483647 h 138"/>
                <a:gd name="T44" fmla="*/ 2147483647 w 114"/>
                <a:gd name="T45" fmla="*/ 2147483647 h 138"/>
                <a:gd name="T46" fmla="*/ 2147483647 w 114"/>
                <a:gd name="T47" fmla="*/ 2147483647 h 138"/>
                <a:gd name="T48" fmla="*/ 2147483647 w 114"/>
                <a:gd name="T49" fmla="*/ 2147483647 h 138"/>
                <a:gd name="T50" fmla="*/ 2147483647 w 114"/>
                <a:gd name="T51" fmla="*/ 2147483647 h 138"/>
                <a:gd name="T52" fmla="*/ 2147483647 w 114"/>
                <a:gd name="T53" fmla="*/ 2147483647 h 138"/>
                <a:gd name="T54" fmla="*/ 2147483647 w 114"/>
                <a:gd name="T55" fmla="*/ 2147483647 h 138"/>
                <a:gd name="T56" fmla="*/ 2147483647 w 114"/>
                <a:gd name="T57" fmla="*/ 2147483647 h 138"/>
                <a:gd name="T58" fmla="*/ 2147483647 w 114"/>
                <a:gd name="T59" fmla="*/ 2147483647 h 138"/>
                <a:gd name="T60" fmla="*/ 2147483647 w 114"/>
                <a:gd name="T61" fmla="*/ 2147483647 h 138"/>
                <a:gd name="T62" fmla="*/ 2147483647 w 114"/>
                <a:gd name="T63" fmla="*/ 2147483647 h 138"/>
                <a:gd name="T64" fmla="*/ 2147483647 w 114"/>
                <a:gd name="T65" fmla="*/ 2147483647 h 138"/>
                <a:gd name="T66" fmla="*/ 2147483647 w 114"/>
                <a:gd name="T67" fmla="*/ 2147483647 h 138"/>
                <a:gd name="T68" fmla="*/ 2147483647 w 114"/>
                <a:gd name="T69" fmla="*/ 2147483647 h 138"/>
                <a:gd name="T70" fmla="*/ 2147483647 w 114"/>
                <a:gd name="T71" fmla="*/ 2147483647 h 1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14"/>
                <a:gd name="T109" fmla="*/ 0 h 138"/>
                <a:gd name="T110" fmla="*/ 114 w 114"/>
                <a:gd name="T111" fmla="*/ 138 h 1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14" h="138">
                  <a:moveTo>
                    <a:pt x="114" y="42"/>
                  </a:moveTo>
                  <a:lnTo>
                    <a:pt x="108" y="48"/>
                  </a:lnTo>
                  <a:lnTo>
                    <a:pt x="96" y="30"/>
                  </a:lnTo>
                  <a:lnTo>
                    <a:pt x="84" y="18"/>
                  </a:lnTo>
                  <a:lnTo>
                    <a:pt x="66" y="6"/>
                  </a:lnTo>
                  <a:lnTo>
                    <a:pt x="60" y="6"/>
                  </a:lnTo>
                  <a:lnTo>
                    <a:pt x="48" y="0"/>
                  </a:lnTo>
                  <a:lnTo>
                    <a:pt x="42" y="0"/>
                  </a:lnTo>
                  <a:lnTo>
                    <a:pt x="42" y="24"/>
                  </a:lnTo>
                  <a:lnTo>
                    <a:pt x="24" y="24"/>
                  </a:lnTo>
                  <a:lnTo>
                    <a:pt x="18" y="30"/>
                  </a:lnTo>
                  <a:lnTo>
                    <a:pt x="18" y="36"/>
                  </a:lnTo>
                  <a:lnTo>
                    <a:pt x="12" y="48"/>
                  </a:lnTo>
                  <a:lnTo>
                    <a:pt x="6" y="48"/>
                  </a:lnTo>
                  <a:lnTo>
                    <a:pt x="0" y="54"/>
                  </a:lnTo>
                  <a:lnTo>
                    <a:pt x="0" y="60"/>
                  </a:lnTo>
                  <a:lnTo>
                    <a:pt x="6" y="66"/>
                  </a:lnTo>
                  <a:lnTo>
                    <a:pt x="12" y="66"/>
                  </a:lnTo>
                  <a:lnTo>
                    <a:pt x="24" y="72"/>
                  </a:lnTo>
                  <a:lnTo>
                    <a:pt x="6" y="102"/>
                  </a:lnTo>
                  <a:lnTo>
                    <a:pt x="18" y="102"/>
                  </a:lnTo>
                  <a:lnTo>
                    <a:pt x="24" y="96"/>
                  </a:lnTo>
                  <a:lnTo>
                    <a:pt x="36" y="96"/>
                  </a:lnTo>
                  <a:lnTo>
                    <a:pt x="36" y="114"/>
                  </a:lnTo>
                  <a:lnTo>
                    <a:pt x="60" y="138"/>
                  </a:lnTo>
                  <a:lnTo>
                    <a:pt x="72" y="126"/>
                  </a:lnTo>
                  <a:lnTo>
                    <a:pt x="66" y="108"/>
                  </a:lnTo>
                  <a:lnTo>
                    <a:pt x="60" y="114"/>
                  </a:lnTo>
                  <a:lnTo>
                    <a:pt x="42" y="102"/>
                  </a:lnTo>
                  <a:lnTo>
                    <a:pt x="66" y="102"/>
                  </a:lnTo>
                  <a:lnTo>
                    <a:pt x="78" y="96"/>
                  </a:lnTo>
                  <a:lnTo>
                    <a:pt x="78" y="78"/>
                  </a:lnTo>
                  <a:lnTo>
                    <a:pt x="108" y="90"/>
                  </a:lnTo>
                  <a:lnTo>
                    <a:pt x="114" y="84"/>
                  </a:lnTo>
                  <a:lnTo>
                    <a:pt x="114" y="90"/>
                  </a:lnTo>
                  <a:lnTo>
                    <a:pt x="114" y="4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00" name="Mongolia" descr="© INSCALE GmbH, 05.05.2010&#10;http://www.presentationload.com/">
              <a:extLst>
                <a:ext uri="{FF2B5EF4-FFF2-40B4-BE49-F238E27FC236}">
                  <a16:creationId xmlns:a16="http://schemas.microsoft.com/office/drawing/2014/main" id="{268524A9-248F-9840-A4D5-E13B0F1F79C3}"/>
                </a:ext>
              </a:extLst>
            </p:cNvPr>
            <p:cNvSpPr>
              <a:spLocks/>
            </p:cNvSpPr>
            <p:nvPr/>
          </p:nvSpPr>
          <p:spPr bwMode="gray">
            <a:xfrm>
              <a:off x="7368220" y="2468403"/>
              <a:ext cx="858468" cy="340509"/>
            </a:xfrm>
            <a:custGeom>
              <a:avLst/>
              <a:gdLst>
                <a:gd name="T0" fmla="*/ 2147483647 w 2100"/>
                <a:gd name="T1" fmla="*/ 2147483647 h 834"/>
                <a:gd name="T2" fmla="*/ 2147483647 w 2100"/>
                <a:gd name="T3" fmla="*/ 2147483647 h 834"/>
                <a:gd name="T4" fmla="*/ 2147483647 w 2100"/>
                <a:gd name="T5" fmla="*/ 2147483647 h 834"/>
                <a:gd name="T6" fmla="*/ 2147483647 w 2100"/>
                <a:gd name="T7" fmla="*/ 2147483647 h 834"/>
                <a:gd name="T8" fmla="*/ 2147483647 w 2100"/>
                <a:gd name="T9" fmla="*/ 2147483647 h 834"/>
                <a:gd name="T10" fmla="*/ 2147483647 w 2100"/>
                <a:gd name="T11" fmla="*/ 2147483647 h 834"/>
                <a:gd name="T12" fmla="*/ 2147483647 w 2100"/>
                <a:gd name="T13" fmla="*/ 2147483647 h 834"/>
                <a:gd name="T14" fmla="*/ 2147483647 w 2100"/>
                <a:gd name="T15" fmla="*/ 2147483647 h 834"/>
                <a:gd name="T16" fmla="*/ 2147483647 w 2100"/>
                <a:gd name="T17" fmla="*/ 2147483647 h 834"/>
                <a:gd name="T18" fmla="*/ 2147483647 w 2100"/>
                <a:gd name="T19" fmla="*/ 2147483647 h 834"/>
                <a:gd name="T20" fmla="*/ 2147483647 w 2100"/>
                <a:gd name="T21" fmla="*/ 2147483647 h 834"/>
                <a:gd name="T22" fmla="*/ 2147483647 w 2100"/>
                <a:gd name="T23" fmla="*/ 2147483647 h 834"/>
                <a:gd name="T24" fmla="*/ 2147483647 w 2100"/>
                <a:gd name="T25" fmla="*/ 2147483647 h 834"/>
                <a:gd name="T26" fmla="*/ 2147483647 w 2100"/>
                <a:gd name="T27" fmla="*/ 2147483647 h 834"/>
                <a:gd name="T28" fmla="*/ 2147483647 w 2100"/>
                <a:gd name="T29" fmla="*/ 2147483647 h 834"/>
                <a:gd name="T30" fmla="*/ 2147483647 w 2100"/>
                <a:gd name="T31" fmla="*/ 2147483647 h 834"/>
                <a:gd name="T32" fmla="*/ 2147483647 w 2100"/>
                <a:gd name="T33" fmla="*/ 2147483647 h 834"/>
                <a:gd name="T34" fmla="*/ 2147483647 w 2100"/>
                <a:gd name="T35" fmla="*/ 2147483647 h 834"/>
                <a:gd name="T36" fmla="*/ 2147483647 w 2100"/>
                <a:gd name="T37" fmla="*/ 2147483647 h 834"/>
                <a:gd name="T38" fmla="*/ 2147483647 w 2100"/>
                <a:gd name="T39" fmla="*/ 2147483647 h 834"/>
                <a:gd name="T40" fmla="*/ 2147483647 w 2100"/>
                <a:gd name="T41" fmla="*/ 2147483647 h 834"/>
                <a:gd name="T42" fmla="*/ 2147483647 w 2100"/>
                <a:gd name="T43" fmla="*/ 2147483647 h 834"/>
                <a:gd name="T44" fmla="*/ 2147483647 w 2100"/>
                <a:gd name="T45" fmla="*/ 2147483647 h 834"/>
                <a:gd name="T46" fmla="*/ 2147483647 w 2100"/>
                <a:gd name="T47" fmla="*/ 2147483647 h 834"/>
                <a:gd name="T48" fmla="*/ 2147483647 w 2100"/>
                <a:gd name="T49" fmla="*/ 2147483647 h 834"/>
                <a:gd name="T50" fmla="*/ 2147483647 w 2100"/>
                <a:gd name="T51" fmla="*/ 2147483647 h 834"/>
                <a:gd name="T52" fmla="*/ 2147483647 w 2100"/>
                <a:gd name="T53" fmla="*/ 2147483647 h 834"/>
                <a:gd name="T54" fmla="*/ 2147483647 w 2100"/>
                <a:gd name="T55" fmla="*/ 2147483647 h 834"/>
                <a:gd name="T56" fmla="*/ 2147483647 w 2100"/>
                <a:gd name="T57" fmla="*/ 2147483647 h 834"/>
                <a:gd name="T58" fmla="*/ 2147483647 w 2100"/>
                <a:gd name="T59" fmla="*/ 2147483647 h 834"/>
                <a:gd name="T60" fmla="*/ 2147483647 w 2100"/>
                <a:gd name="T61" fmla="*/ 2147483647 h 834"/>
                <a:gd name="T62" fmla="*/ 0 w 2100"/>
                <a:gd name="T63" fmla="*/ 2147483647 h 834"/>
                <a:gd name="T64" fmla="*/ 2147483647 w 2100"/>
                <a:gd name="T65" fmla="*/ 2147483647 h 834"/>
                <a:gd name="T66" fmla="*/ 2147483647 w 2100"/>
                <a:gd name="T67" fmla="*/ 2147483647 h 834"/>
                <a:gd name="T68" fmla="*/ 2147483647 w 2100"/>
                <a:gd name="T69" fmla="*/ 2147483647 h 834"/>
                <a:gd name="T70" fmla="*/ 2147483647 w 2100"/>
                <a:gd name="T71" fmla="*/ 2147483647 h 834"/>
                <a:gd name="T72" fmla="*/ 2147483647 w 2100"/>
                <a:gd name="T73" fmla="*/ 2147483647 h 834"/>
                <a:gd name="T74" fmla="*/ 2147483647 w 2100"/>
                <a:gd name="T75" fmla="*/ 2147483647 h 834"/>
                <a:gd name="T76" fmla="*/ 2147483647 w 2100"/>
                <a:gd name="T77" fmla="*/ 2147483647 h 834"/>
                <a:gd name="T78" fmla="*/ 2147483647 w 2100"/>
                <a:gd name="T79" fmla="*/ 2147483647 h 834"/>
                <a:gd name="T80" fmla="*/ 2147483647 w 2100"/>
                <a:gd name="T81" fmla="*/ 2147483647 h 834"/>
                <a:gd name="T82" fmla="*/ 2147483647 w 2100"/>
                <a:gd name="T83" fmla="*/ 2147483647 h 834"/>
                <a:gd name="T84" fmla="*/ 2147483647 w 2100"/>
                <a:gd name="T85" fmla="*/ 2147483647 h 834"/>
                <a:gd name="T86" fmla="*/ 2147483647 w 2100"/>
                <a:gd name="T87" fmla="*/ 2147483647 h 834"/>
                <a:gd name="T88" fmla="*/ 2147483647 w 2100"/>
                <a:gd name="T89" fmla="*/ 2147483647 h 834"/>
                <a:gd name="T90" fmla="*/ 2147483647 w 2100"/>
                <a:gd name="T91" fmla="*/ 2147483647 h 834"/>
                <a:gd name="T92" fmla="*/ 2147483647 w 2100"/>
                <a:gd name="T93" fmla="*/ 2147483647 h 834"/>
                <a:gd name="T94" fmla="*/ 2147483647 w 2100"/>
                <a:gd name="T95" fmla="*/ 2147483647 h 834"/>
                <a:gd name="T96" fmla="*/ 2147483647 w 2100"/>
                <a:gd name="T97" fmla="*/ 2147483647 h 834"/>
                <a:gd name="T98" fmla="*/ 2147483647 w 2100"/>
                <a:gd name="T99" fmla="*/ 2147483647 h 834"/>
                <a:gd name="T100" fmla="*/ 2147483647 w 2100"/>
                <a:gd name="T101" fmla="*/ 2147483647 h 834"/>
                <a:gd name="T102" fmla="*/ 2147483647 w 2100"/>
                <a:gd name="T103" fmla="*/ 2147483647 h 834"/>
                <a:gd name="T104" fmla="*/ 2147483647 w 2100"/>
                <a:gd name="T105" fmla="*/ 2147483647 h 834"/>
                <a:gd name="T106" fmla="*/ 2147483647 w 2100"/>
                <a:gd name="T107" fmla="*/ 2147483647 h 834"/>
                <a:gd name="T108" fmla="*/ 2147483647 w 2100"/>
                <a:gd name="T109" fmla="*/ 2147483647 h 834"/>
                <a:gd name="T110" fmla="*/ 2147483647 w 2100"/>
                <a:gd name="T111" fmla="*/ 2147483647 h 834"/>
                <a:gd name="T112" fmla="*/ 2147483647 w 2100"/>
                <a:gd name="T113" fmla="*/ 2147483647 h 834"/>
                <a:gd name="T114" fmla="*/ 2147483647 w 2100"/>
                <a:gd name="T115" fmla="*/ 2147483647 h 834"/>
                <a:gd name="T116" fmla="*/ 2147483647 w 2100"/>
                <a:gd name="T117" fmla="*/ 2147483647 h 834"/>
                <a:gd name="T118" fmla="*/ 2147483647 w 2100"/>
                <a:gd name="T119" fmla="*/ 2147483647 h 834"/>
                <a:gd name="T120" fmla="*/ 2147483647 w 2100"/>
                <a:gd name="T121" fmla="*/ 2147483647 h 834"/>
                <a:gd name="T122" fmla="*/ 2147483647 w 2100"/>
                <a:gd name="T123" fmla="*/ 2147483647 h 83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00"/>
                <a:gd name="T187" fmla="*/ 0 h 834"/>
                <a:gd name="T188" fmla="*/ 2100 w 2100"/>
                <a:gd name="T189" fmla="*/ 834 h 83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00" h="834">
                  <a:moveTo>
                    <a:pt x="2088" y="408"/>
                  </a:moveTo>
                  <a:lnTo>
                    <a:pt x="2076" y="396"/>
                  </a:lnTo>
                  <a:lnTo>
                    <a:pt x="2070" y="384"/>
                  </a:lnTo>
                  <a:lnTo>
                    <a:pt x="2058" y="384"/>
                  </a:lnTo>
                  <a:lnTo>
                    <a:pt x="2034" y="372"/>
                  </a:lnTo>
                  <a:lnTo>
                    <a:pt x="2022" y="360"/>
                  </a:lnTo>
                  <a:lnTo>
                    <a:pt x="2010" y="354"/>
                  </a:lnTo>
                  <a:lnTo>
                    <a:pt x="2004" y="348"/>
                  </a:lnTo>
                  <a:lnTo>
                    <a:pt x="1986" y="348"/>
                  </a:lnTo>
                  <a:lnTo>
                    <a:pt x="1974" y="342"/>
                  </a:lnTo>
                  <a:lnTo>
                    <a:pt x="1968" y="336"/>
                  </a:lnTo>
                  <a:lnTo>
                    <a:pt x="1968" y="324"/>
                  </a:lnTo>
                  <a:lnTo>
                    <a:pt x="1902" y="324"/>
                  </a:lnTo>
                  <a:lnTo>
                    <a:pt x="1902" y="348"/>
                  </a:lnTo>
                  <a:lnTo>
                    <a:pt x="1896" y="354"/>
                  </a:lnTo>
                  <a:lnTo>
                    <a:pt x="1890" y="354"/>
                  </a:lnTo>
                  <a:lnTo>
                    <a:pt x="1878" y="348"/>
                  </a:lnTo>
                  <a:lnTo>
                    <a:pt x="1866" y="336"/>
                  </a:lnTo>
                  <a:lnTo>
                    <a:pt x="1812" y="336"/>
                  </a:lnTo>
                  <a:lnTo>
                    <a:pt x="1806" y="342"/>
                  </a:lnTo>
                  <a:lnTo>
                    <a:pt x="1812" y="342"/>
                  </a:lnTo>
                  <a:lnTo>
                    <a:pt x="1812" y="348"/>
                  </a:lnTo>
                  <a:lnTo>
                    <a:pt x="1794" y="348"/>
                  </a:lnTo>
                  <a:lnTo>
                    <a:pt x="1788" y="342"/>
                  </a:lnTo>
                  <a:lnTo>
                    <a:pt x="1776" y="336"/>
                  </a:lnTo>
                  <a:lnTo>
                    <a:pt x="1770" y="324"/>
                  </a:lnTo>
                  <a:lnTo>
                    <a:pt x="1770" y="306"/>
                  </a:lnTo>
                  <a:lnTo>
                    <a:pt x="1776" y="306"/>
                  </a:lnTo>
                  <a:lnTo>
                    <a:pt x="1770" y="294"/>
                  </a:lnTo>
                  <a:lnTo>
                    <a:pt x="1764" y="270"/>
                  </a:lnTo>
                  <a:lnTo>
                    <a:pt x="1758" y="258"/>
                  </a:lnTo>
                  <a:lnTo>
                    <a:pt x="1758" y="174"/>
                  </a:lnTo>
                  <a:lnTo>
                    <a:pt x="1740" y="174"/>
                  </a:lnTo>
                  <a:lnTo>
                    <a:pt x="1716" y="168"/>
                  </a:lnTo>
                  <a:lnTo>
                    <a:pt x="1710" y="174"/>
                  </a:lnTo>
                  <a:lnTo>
                    <a:pt x="1698" y="180"/>
                  </a:lnTo>
                  <a:lnTo>
                    <a:pt x="1674" y="180"/>
                  </a:lnTo>
                  <a:lnTo>
                    <a:pt x="1662" y="174"/>
                  </a:lnTo>
                  <a:lnTo>
                    <a:pt x="1644" y="156"/>
                  </a:lnTo>
                  <a:lnTo>
                    <a:pt x="1608" y="156"/>
                  </a:lnTo>
                  <a:lnTo>
                    <a:pt x="1596" y="150"/>
                  </a:lnTo>
                  <a:lnTo>
                    <a:pt x="1578" y="150"/>
                  </a:lnTo>
                  <a:lnTo>
                    <a:pt x="1548" y="180"/>
                  </a:lnTo>
                  <a:lnTo>
                    <a:pt x="1548" y="192"/>
                  </a:lnTo>
                  <a:lnTo>
                    <a:pt x="1536" y="204"/>
                  </a:lnTo>
                  <a:lnTo>
                    <a:pt x="1500" y="204"/>
                  </a:lnTo>
                  <a:lnTo>
                    <a:pt x="1488" y="216"/>
                  </a:lnTo>
                  <a:lnTo>
                    <a:pt x="1440" y="216"/>
                  </a:lnTo>
                  <a:lnTo>
                    <a:pt x="1440" y="222"/>
                  </a:lnTo>
                  <a:lnTo>
                    <a:pt x="1422" y="240"/>
                  </a:lnTo>
                  <a:lnTo>
                    <a:pt x="1416" y="240"/>
                  </a:lnTo>
                  <a:lnTo>
                    <a:pt x="1416" y="234"/>
                  </a:lnTo>
                  <a:lnTo>
                    <a:pt x="1410" y="228"/>
                  </a:lnTo>
                  <a:lnTo>
                    <a:pt x="1392" y="228"/>
                  </a:lnTo>
                  <a:lnTo>
                    <a:pt x="1380" y="234"/>
                  </a:lnTo>
                  <a:lnTo>
                    <a:pt x="1356" y="234"/>
                  </a:lnTo>
                  <a:lnTo>
                    <a:pt x="1344" y="228"/>
                  </a:lnTo>
                  <a:lnTo>
                    <a:pt x="1338" y="228"/>
                  </a:lnTo>
                  <a:lnTo>
                    <a:pt x="1332" y="222"/>
                  </a:lnTo>
                  <a:lnTo>
                    <a:pt x="1266" y="222"/>
                  </a:lnTo>
                  <a:lnTo>
                    <a:pt x="1260" y="216"/>
                  </a:lnTo>
                  <a:lnTo>
                    <a:pt x="1260" y="204"/>
                  </a:lnTo>
                  <a:lnTo>
                    <a:pt x="1248" y="198"/>
                  </a:lnTo>
                  <a:lnTo>
                    <a:pt x="1230" y="198"/>
                  </a:lnTo>
                  <a:lnTo>
                    <a:pt x="1230" y="192"/>
                  </a:lnTo>
                  <a:lnTo>
                    <a:pt x="1218" y="180"/>
                  </a:lnTo>
                  <a:lnTo>
                    <a:pt x="1218" y="174"/>
                  </a:lnTo>
                  <a:lnTo>
                    <a:pt x="1212" y="168"/>
                  </a:lnTo>
                  <a:lnTo>
                    <a:pt x="1152" y="168"/>
                  </a:lnTo>
                  <a:lnTo>
                    <a:pt x="1128" y="144"/>
                  </a:lnTo>
                  <a:lnTo>
                    <a:pt x="1092" y="144"/>
                  </a:lnTo>
                  <a:lnTo>
                    <a:pt x="1086" y="138"/>
                  </a:lnTo>
                  <a:lnTo>
                    <a:pt x="1080" y="138"/>
                  </a:lnTo>
                  <a:lnTo>
                    <a:pt x="1068" y="132"/>
                  </a:lnTo>
                  <a:lnTo>
                    <a:pt x="1020" y="132"/>
                  </a:lnTo>
                  <a:lnTo>
                    <a:pt x="966" y="150"/>
                  </a:lnTo>
                  <a:lnTo>
                    <a:pt x="954" y="156"/>
                  </a:lnTo>
                  <a:lnTo>
                    <a:pt x="942" y="156"/>
                  </a:lnTo>
                  <a:lnTo>
                    <a:pt x="930" y="150"/>
                  </a:lnTo>
                  <a:lnTo>
                    <a:pt x="918" y="150"/>
                  </a:lnTo>
                  <a:lnTo>
                    <a:pt x="912" y="144"/>
                  </a:lnTo>
                  <a:lnTo>
                    <a:pt x="882" y="144"/>
                  </a:lnTo>
                  <a:lnTo>
                    <a:pt x="864" y="126"/>
                  </a:lnTo>
                  <a:lnTo>
                    <a:pt x="864" y="120"/>
                  </a:lnTo>
                  <a:lnTo>
                    <a:pt x="840" y="126"/>
                  </a:lnTo>
                  <a:lnTo>
                    <a:pt x="840" y="120"/>
                  </a:lnTo>
                  <a:lnTo>
                    <a:pt x="834" y="114"/>
                  </a:lnTo>
                  <a:lnTo>
                    <a:pt x="822" y="90"/>
                  </a:lnTo>
                  <a:lnTo>
                    <a:pt x="810" y="78"/>
                  </a:lnTo>
                  <a:lnTo>
                    <a:pt x="804" y="66"/>
                  </a:lnTo>
                  <a:lnTo>
                    <a:pt x="798" y="60"/>
                  </a:lnTo>
                  <a:lnTo>
                    <a:pt x="786" y="54"/>
                  </a:lnTo>
                  <a:lnTo>
                    <a:pt x="768" y="54"/>
                  </a:lnTo>
                  <a:lnTo>
                    <a:pt x="756" y="60"/>
                  </a:lnTo>
                  <a:lnTo>
                    <a:pt x="750" y="60"/>
                  </a:lnTo>
                  <a:lnTo>
                    <a:pt x="726" y="48"/>
                  </a:lnTo>
                  <a:lnTo>
                    <a:pt x="720" y="42"/>
                  </a:lnTo>
                  <a:lnTo>
                    <a:pt x="708" y="36"/>
                  </a:lnTo>
                  <a:lnTo>
                    <a:pt x="672" y="36"/>
                  </a:lnTo>
                  <a:lnTo>
                    <a:pt x="648" y="30"/>
                  </a:lnTo>
                  <a:lnTo>
                    <a:pt x="636" y="30"/>
                  </a:lnTo>
                  <a:lnTo>
                    <a:pt x="576" y="0"/>
                  </a:lnTo>
                  <a:lnTo>
                    <a:pt x="576" y="18"/>
                  </a:lnTo>
                  <a:lnTo>
                    <a:pt x="570" y="30"/>
                  </a:lnTo>
                  <a:lnTo>
                    <a:pt x="558" y="36"/>
                  </a:lnTo>
                  <a:lnTo>
                    <a:pt x="552" y="36"/>
                  </a:lnTo>
                  <a:lnTo>
                    <a:pt x="558" y="48"/>
                  </a:lnTo>
                  <a:lnTo>
                    <a:pt x="540" y="48"/>
                  </a:lnTo>
                  <a:lnTo>
                    <a:pt x="540" y="60"/>
                  </a:lnTo>
                  <a:lnTo>
                    <a:pt x="552" y="72"/>
                  </a:lnTo>
                  <a:lnTo>
                    <a:pt x="558" y="90"/>
                  </a:lnTo>
                  <a:lnTo>
                    <a:pt x="582" y="126"/>
                  </a:lnTo>
                  <a:lnTo>
                    <a:pt x="588" y="126"/>
                  </a:lnTo>
                  <a:lnTo>
                    <a:pt x="594" y="132"/>
                  </a:lnTo>
                  <a:lnTo>
                    <a:pt x="600" y="144"/>
                  </a:lnTo>
                  <a:lnTo>
                    <a:pt x="600" y="168"/>
                  </a:lnTo>
                  <a:lnTo>
                    <a:pt x="582" y="168"/>
                  </a:lnTo>
                  <a:lnTo>
                    <a:pt x="582" y="174"/>
                  </a:lnTo>
                  <a:lnTo>
                    <a:pt x="576" y="180"/>
                  </a:lnTo>
                  <a:lnTo>
                    <a:pt x="552" y="192"/>
                  </a:lnTo>
                  <a:lnTo>
                    <a:pt x="546" y="186"/>
                  </a:lnTo>
                  <a:lnTo>
                    <a:pt x="546" y="174"/>
                  </a:lnTo>
                  <a:lnTo>
                    <a:pt x="498" y="180"/>
                  </a:lnTo>
                  <a:lnTo>
                    <a:pt x="498" y="168"/>
                  </a:lnTo>
                  <a:lnTo>
                    <a:pt x="456" y="168"/>
                  </a:lnTo>
                  <a:lnTo>
                    <a:pt x="450" y="174"/>
                  </a:lnTo>
                  <a:lnTo>
                    <a:pt x="450" y="180"/>
                  </a:lnTo>
                  <a:lnTo>
                    <a:pt x="444" y="168"/>
                  </a:lnTo>
                  <a:lnTo>
                    <a:pt x="420" y="174"/>
                  </a:lnTo>
                  <a:lnTo>
                    <a:pt x="414" y="162"/>
                  </a:lnTo>
                  <a:lnTo>
                    <a:pt x="384" y="162"/>
                  </a:lnTo>
                  <a:lnTo>
                    <a:pt x="366" y="156"/>
                  </a:lnTo>
                  <a:lnTo>
                    <a:pt x="360" y="150"/>
                  </a:lnTo>
                  <a:lnTo>
                    <a:pt x="360" y="138"/>
                  </a:lnTo>
                  <a:lnTo>
                    <a:pt x="354" y="132"/>
                  </a:lnTo>
                  <a:lnTo>
                    <a:pt x="354" y="126"/>
                  </a:lnTo>
                  <a:lnTo>
                    <a:pt x="312" y="126"/>
                  </a:lnTo>
                  <a:lnTo>
                    <a:pt x="294" y="132"/>
                  </a:lnTo>
                  <a:lnTo>
                    <a:pt x="270" y="132"/>
                  </a:lnTo>
                  <a:lnTo>
                    <a:pt x="264" y="114"/>
                  </a:lnTo>
                  <a:lnTo>
                    <a:pt x="228" y="114"/>
                  </a:lnTo>
                  <a:lnTo>
                    <a:pt x="228" y="108"/>
                  </a:lnTo>
                  <a:lnTo>
                    <a:pt x="210" y="114"/>
                  </a:lnTo>
                  <a:lnTo>
                    <a:pt x="204" y="108"/>
                  </a:lnTo>
                  <a:lnTo>
                    <a:pt x="186" y="108"/>
                  </a:lnTo>
                  <a:lnTo>
                    <a:pt x="180" y="114"/>
                  </a:lnTo>
                  <a:lnTo>
                    <a:pt x="180" y="120"/>
                  </a:lnTo>
                  <a:lnTo>
                    <a:pt x="174" y="126"/>
                  </a:lnTo>
                  <a:lnTo>
                    <a:pt x="174" y="132"/>
                  </a:lnTo>
                  <a:lnTo>
                    <a:pt x="150" y="132"/>
                  </a:lnTo>
                  <a:lnTo>
                    <a:pt x="138" y="150"/>
                  </a:lnTo>
                  <a:lnTo>
                    <a:pt x="120" y="150"/>
                  </a:lnTo>
                  <a:lnTo>
                    <a:pt x="84" y="186"/>
                  </a:lnTo>
                  <a:lnTo>
                    <a:pt x="84" y="192"/>
                  </a:lnTo>
                  <a:lnTo>
                    <a:pt x="90" y="198"/>
                  </a:lnTo>
                  <a:lnTo>
                    <a:pt x="66" y="198"/>
                  </a:lnTo>
                  <a:lnTo>
                    <a:pt x="72" y="210"/>
                  </a:lnTo>
                  <a:lnTo>
                    <a:pt x="12" y="210"/>
                  </a:lnTo>
                  <a:lnTo>
                    <a:pt x="12" y="228"/>
                  </a:lnTo>
                  <a:lnTo>
                    <a:pt x="0" y="240"/>
                  </a:lnTo>
                  <a:lnTo>
                    <a:pt x="6" y="246"/>
                  </a:lnTo>
                  <a:lnTo>
                    <a:pt x="6" y="258"/>
                  </a:lnTo>
                  <a:lnTo>
                    <a:pt x="0" y="264"/>
                  </a:lnTo>
                  <a:lnTo>
                    <a:pt x="24" y="264"/>
                  </a:lnTo>
                  <a:lnTo>
                    <a:pt x="24" y="282"/>
                  </a:lnTo>
                  <a:lnTo>
                    <a:pt x="36" y="288"/>
                  </a:lnTo>
                  <a:lnTo>
                    <a:pt x="48" y="288"/>
                  </a:lnTo>
                  <a:lnTo>
                    <a:pt x="60" y="294"/>
                  </a:lnTo>
                  <a:lnTo>
                    <a:pt x="72" y="294"/>
                  </a:lnTo>
                  <a:lnTo>
                    <a:pt x="78" y="306"/>
                  </a:lnTo>
                  <a:lnTo>
                    <a:pt x="102" y="330"/>
                  </a:lnTo>
                  <a:lnTo>
                    <a:pt x="138" y="318"/>
                  </a:lnTo>
                  <a:lnTo>
                    <a:pt x="156" y="330"/>
                  </a:lnTo>
                  <a:lnTo>
                    <a:pt x="162" y="336"/>
                  </a:lnTo>
                  <a:lnTo>
                    <a:pt x="174" y="336"/>
                  </a:lnTo>
                  <a:lnTo>
                    <a:pt x="186" y="342"/>
                  </a:lnTo>
                  <a:lnTo>
                    <a:pt x="204" y="348"/>
                  </a:lnTo>
                  <a:lnTo>
                    <a:pt x="222" y="366"/>
                  </a:lnTo>
                  <a:lnTo>
                    <a:pt x="228" y="378"/>
                  </a:lnTo>
                  <a:lnTo>
                    <a:pt x="240" y="396"/>
                  </a:lnTo>
                  <a:lnTo>
                    <a:pt x="264" y="414"/>
                  </a:lnTo>
                  <a:lnTo>
                    <a:pt x="276" y="426"/>
                  </a:lnTo>
                  <a:lnTo>
                    <a:pt x="282" y="438"/>
                  </a:lnTo>
                  <a:lnTo>
                    <a:pt x="282" y="450"/>
                  </a:lnTo>
                  <a:lnTo>
                    <a:pt x="288" y="456"/>
                  </a:lnTo>
                  <a:lnTo>
                    <a:pt x="294" y="468"/>
                  </a:lnTo>
                  <a:lnTo>
                    <a:pt x="300" y="474"/>
                  </a:lnTo>
                  <a:lnTo>
                    <a:pt x="300" y="480"/>
                  </a:lnTo>
                  <a:lnTo>
                    <a:pt x="288" y="492"/>
                  </a:lnTo>
                  <a:lnTo>
                    <a:pt x="288" y="504"/>
                  </a:lnTo>
                  <a:lnTo>
                    <a:pt x="294" y="522"/>
                  </a:lnTo>
                  <a:lnTo>
                    <a:pt x="300" y="534"/>
                  </a:lnTo>
                  <a:lnTo>
                    <a:pt x="306" y="540"/>
                  </a:lnTo>
                  <a:lnTo>
                    <a:pt x="318" y="546"/>
                  </a:lnTo>
                  <a:lnTo>
                    <a:pt x="330" y="546"/>
                  </a:lnTo>
                  <a:lnTo>
                    <a:pt x="342" y="552"/>
                  </a:lnTo>
                  <a:lnTo>
                    <a:pt x="348" y="552"/>
                  </a:lnTo>
                  <a:lnTo>
                    <a:pt x="366" y="558"/>
                  </a:lnTo>
                  <a:lnTo>
                    <a:pt x="390" y="564"/>
                  </a:lnTo>
                  <a:lnTo>
                    <a:pt x="486" y="564"/>
                  </a:lnTo>
                  <a:lnTo>
                    <a:pt x="492" y="570"/>
                  </a:lnTo>
                  <a:lnTo>
                    <a:pt x="498" y="570"/>
                  </a:lnTo>
                  <a:lnTo>
                    <a:pt x="510" y="576"/>
                  </a:lnTo>
                  <a:lnTo>
                    <a:pt x="516" y="576"/>
                  </a:lnTo>
                  <a:lnTo>
                    <a:pt x="528" y="582"/>
                  </a:lnTo>
                  <a:lnTo>
                    <a:pt x="534" y="594"/>
                  </a:lnTo>
                  <a:lnTo>
                    <a:pt x="540" y="594"/>
                  </a:lnTo>
                  <a:lnTo>
                    <a:pt x="546" y="600"/>
                  </a:lnTo>
                  <a:lnTo>
                    <a:pt x="552" y="600"/>
                  </a:lnTo>
                  <a:lnTo>
                    <a:pt x="576" y="612"/>
                  </a:lnTo>
                  <a:lnTo>
                    <a:pt x="588" y="612"/>
                  </a:lnTo>
                  <a:lnTo>
                    <a:pt x="594" y="618"/>
                  </a:lnTo>
                  <a:lnTo>
                    <a:pt x="630" y="618"/>
                  </a:lnTo>
                  <a:lnTo>
                    <a:pt x="642" y="642"/>
                  </a:lnTo>
                  <a:lnTo>
                    <a:pt x="684" y="684"/>
                  </a:lnTo>
                  <a:lnTo>
                    <a:pt x="690" y="696"/>
                  </a:lnTo>
                  <a:lnTo>
                    <a:pt x="720" y="726"/>
                  </a:lnTo>
                  <a:lnTo>
                    <a:pt x="732" y="732"/>
                  </a:lnTo>
                  <a:lnTo>
                    <a:pt x="738" y="744"/>
                  </a:lnTo>
                  <a:lnTo>
                    <a:pt x="750" y="750"/>
                  </a:lnTo>
                  <a:lnTo>
                    <a:pt x="810" y="744"/>
                  </a:lnTo>
                  <a:lnTo>
                    <a:pt x="864" y="750"/>
                  </a:lnTo>
                  <a:lnTo>
                    <a:pt x="912" y="750"/>
                  </a:lnTo>
                  <a:lnTo>
                    <a:pt x="948" y="756"/>
                  </a:lnTo>
                  <a:lnTo>
                    <a:pt x="954" y="750"/>
                  </a:lnTo>
                  <a:lnTo>
                    <a:pt x="966" y="744"/>
                  </a:lnTo>
                  <a:lnTo>
                    <a:pt x="972" y="738"/>
                  </a:lnTo>
                  <a:lnTo>
                    <a:pt x="984" y="738"/>
                  </a:lnTo>
                  <a:lnTo>
                    <a:pt x="996" y="744"/>
                  </a:lnTo>
                  <a:lnTo>
                    <a:pt x="1002" y="744"/>
                  </a:lnTo>
                  <a:lnTo>
                    <a:pt x="1008" y="750"/>
                  </a:lnTo>
                  <a:lnTo>
                    <a:pt x="1062" y="750"/>
                  </a:lnTo>
                  <a:lnTo>
                    <a:pt x="1080" y="756"/>
                  </a:lnTo>
                  <a:lnTo>
                    <a:pt x="1092" y="756"/>
                  </a:lnTo>
                  <a:lnTo>
                    <a:pt x="1110" y="774"/>
                  </a:lnTo>
                  <a:lnTo>
                    <a:pt x="1116" y="786"/>
                  </a:lnTo>
                  <a:lnTo>
                    <a:pt x="1128" y="792"/>
                  </a:lnTo>
                  <a:lnTo>
                    <a:pt x="1152" y="798"/>
                  </a:lnTo>
                  <a:lnTo>
                    <a:pt x="1200" y="798"/>
                  </a:lnTo>
                  <a:lnTo>
                    <a:pt x="1218" y="804"/>
                  </a:lnTo>
                  <a:lnTo>
                    <a:pt x="1242" y="816"/>
                  </a:lnTo>
                  <a:lnTo>
                    <a:pt x="1248" y="822"/>
                  </a:lnTo>
                  <a:lnTo>
                    <a:pt x="1260" y="822"/>
                  </a:lnTo>
                  <a:lnTo>
                    <a:pt x="1266" y="816"/>
                  </a:lnTo>
                  <a:lnTo>
                    <a:pt x="1278" y="816"/>
                  </a:lnTo>
                  <a:lnTo>
                    <a:pt x="1290" y="810"/>
                  </a:lnTo>
                  <a:lnTo>
                    <a:pt x="1302" y="810"/>
                  </a:lnTo>
                  <a:lnTo>
                    <a:pt x="1302" y="816"/>
                  </a:lnTo>
                  <a:lnTo>
                    <a:pt x="1308" y="828"/>
                  </a:lnTo>
                  <a:lnTo>
                    <a:pt x="1314" y="828"/>
                  </a:lnTo>
                  <a:lnTo>
                    <a:pt x="1320" y="834"/>
                  </a:lnTo>
                  <a:lnTo>
                    <a:pt x="1338" y="834"/>
                  </a:lnTo>
                  <a:lnTo>
                    <a:pt x="1344" y="828"/>
                  </a:lnTo>
                  <a:lnTo>
                    <a:pt x="1362" y="816"/>
                  </a:lnTo>
                  <a:lnTo>
                    <a:pt x="1422" y="780"/>
                  </a:lnTo>
                  <a:lnTo>
                    <a:pt x="1440" y="768"/>
                  </a:lnTo>
                  <a:lnTo>
                    <a:pt x="1596" y="768"/>
                  </a:lnTo>
                  <a:lnTo>
                    <a:pt x="1614" y="744"/>
                  </a:lnTo>
                  <a:lnTo>
                    <a:pt x="1638" y="744"/>
                  </a:lnTo>
                  <a:lnTo>
                    <a:pt x="1650" y="738"/>
                  </a:lnTo>
                  <a:lnTo>
                    <a:pt x="1662" y="714"/>
                  </a:lnTo>
                  <a:lnTo>
                    <a:pt x="1662" y="708"/>
                  </a:lnTo>
                  <a:lnTo>
                    <a:pt x="1668" y="696"/>
                  </a:lnTo>
                  <a:lnTo>
                    <a:pt x="1668" y="690"/>
                  </a:lnTo>
                  <a:lnTo>
                    <a:pt x="1692" y="690"/>
                  </a:lnTo>
                  <a:lnTo>
                    <a:pt x="1704" y="678"/>
                  </a:lnTo>
                  <a:lnTo>
                    <a:pt x="1710" y="666"/>
                  </a:lnTo>
                  <a:lnTo>
                    <a:pt x="1716" y="660"/>
                  </a:lnTo>
                  <a:lnTo>
                    <a:pt x="1716" y="654"/>
                  </a:lnTo>
                  <a:lnTo>
                    <a:pt x="1704" y="648"/>
                  </a:lnTo>
                  <a:lnTo>
                    <a:pt x="1686" y="630"/>
                  </a:lnTo>
                  <a:lnTo>
                    <a:pt x="1674" y="624"/>
                  </a:lnTo>
                  <a:lnTo>
                    <a:pt x="1656" y="606"/>
                  </a:lnTo>
                  <a:lnTo>
                    <a:pt x="1650" y="594"/>
                  </a:lnTo>
                  <a:lnTo>
                    <a:pt x="1650" y="582"/>
                  </a:lnTo>
                  <a:lnTo>
                    <a:pt x="1656" y="570"/>
                  </a:lnTo>
                  <a:lnTo>
                    <a:pt x="1656" y="558"/>
                  </a:lnTo>
                  <a:lnTo>
                    <a:pt x="1668" y="552"/>
                  </a:lnTo>
                  <a:lnTo>
                    <a:pt x="1692" y="552"/>
                  </a:lnTo>
                  <a:lnTo>
                    <a:pt x="1698" y="558"/>
                  </a:lnTo>
                  <a:lnTo>
                    <a:pt x="1704" y="558"/>
                  </a:lnTo>
                  <a:lnTo>
                    <a:pt x="1710" y="564"/>
                  </a:lnTo>
                  <a:lnTo>
                    <a:pt x="1722" y="570"/>
                  </a:lnTo>
                  <a:lnTo>
                    <a:pt x="1728" y="576"/>
                  </a:lnTo>
                  <a:lnTo>
                    <a:pt x="1740" y="582"/>
                  </a:lnTo>
                  <a:lnTo>
                    <a:pt x="1764" y="582"/>
                  </a:lnTo>
                  <a:lnTo>
                    <a:pt x="1776" y="576"/>
                  </a:lnTo>
                  <a:lnTo>
                    <a:pt x="1794" y="576"/>
                  </a:lnTo>
                  <a:lnTo>
                    <a:pt x="1806" y="570"/>
                  </a:lnTo>
                  <a:lnTo>
                    <a:pt x="1812" y="558"/>
                  </a:lnTo>
                  <a:lnTo>
                    <a:pt x="1818" y="552"/>
                  </a:lnTo>
                  <a:lnTo>
                    <a:pt x="1818" y="528"/>
                  </a:lnTo>
                  <a:lnTo>
                    <a:pt x="1890" y="528"/>
                  </a:lnTo>
                  <a:lnTo>
                    <a:pt x="1914" y="504"/>
                  </a:lnTo>
                  <a:lnTo>
                    <a:pt x="1902" y="492"/>
                  </a:lnTo>
                  <a:lnTo>
                    <a:pt x="1896" y="480"/>
                  </a:lnTo>
                  <a:lnTo>
                    <a:pt x="1902" y="474"/>
                  </a:lnTo>
                  <a:lnTo>
                    <a:pt x="1938" y="456"/>
                  </a:lnTo>
                  <a:lnTo>
                    <a:pt x="1950" y="456"/>
                  </a:lnTo>
                  <a:lnTo>
                    <a:pt x="1950" y="438"/>
                  </a:lnTo>
                  <a:lnTo>
                    <a:pt x="1980" y="444"/>
                  </a:lnTo>
                  <a:lnTo>
                    <a:pt x="1998" y="426"/>
                  </a:lnTo>
                  <a:lnTo>
                    <a:pt x="2004" y="426"/>
                  </a:lnTo>
                  <a:lnTo>
                    <a:pt x="2010" y="420"/>
                  </a:lnTo>
                  <a:lnTo>
                    <a:pt x="2040" y="420"/>
                  </a:lnTo>
                  <a:lnTo>
                    <a:pt x="2052" y="426"/>
                  </a:lnTo>
                  <a:lnTo>
                    <a:pt x="2058" y="432"/>
                  </a:lnTo>
                  <a:lnTo>
                    <a:pt x="2094" y="432"/>
                  </a:lnTo>
                  <a:lnTo>
                    <a:pt x="2100" y="426"/>
                  </a:lnTo>
                  <a:lnTo>
                    <a:pt x="2100" y="420"/>
                  </a:lnTo>
                  <a:lnTo>
                    <a:pt x="2088" y="40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01" name="Moldova" descr="© INSCALE GmbH, 05.05.2010&#10;http://www.presentationload.com/">
              <a:extLst>
                <a:ext uri="{FF2B5EF4-FFF2-40B4-BE49-F238E27FC236}">
                  <a16:creationId xmlns:a16="http://schemas.microsoft.com/office/drawing/2014/main" id="{5FE7B304-F441-7A4C-8621-8C5DD9D0BBAC}"/>
                </a:ext>
              </a:extLst>
            </p:cNvPr>
            <p:cNvSpPr>
              <a:spLocks/>
            </p:cNvSpPr>
            <p:nvPr/>
          </p:nvSpPr>
          <p:spPr bwMode="gray">
            <a:xfrm>
              <a:off x="5815945" y="2586702"/>
              <a:ext cx="87926" cy="97517"/>
            </a:xfrm>
            <a:custGeom>
              <a:avLst/>
              <a:gdLst>
                <a:gd name="T0" fmla="*/ 2147483647 w 216"/>
                <a:gd name="T1" fmla="*/ 2147483647 h 240"/>
                <a:gd name="T2" fmla="*/ 2147483647 w 216"/>
                <a:gd name="T3" fmla="*/ 2147483647 h 240"/>
                <a:gd name="T4" fmla="*/ 2147483647 w 216"/>
                <a:gd name="T5" fmla="*/ 2147483647 h 240"/>
                <a:gd name="T6" fmla="*/ 2147483647 w 216"/>
                <a:gd name="T7" fmla="*/ 2147483647 h 240"/>
                <a:gd name="T8" fmla="*/ 2147483647 w 216"/>
                <a:gd name="T9" fmla="*/ 2147483647 h 240"/>
                <a:gd name="T10" fmla="*/ 2147483647 w 216"/>
                <a:gd name="T11" fmla="*/ 2147483647 h 240"/>
                <a:gd name="T12" fmla="*/ 2147483647 w 216"/>
                <a:gd name="T13" fmla="*/ 2147483647 h 240"/>
                <a:gd name="T14" fmla="*/ 2147483647 w 216"/>
                <a:gd name="T15" fmla="*/ 2147483647 h 240"/>
                <a:gd name="T16" fmla="*/ 2147483647 w 216"/>
                <a:gd name="T17" fmla="*/ 2147483647 h 240"/>
                <a:gd name="T18" fmla="*/ 2147483647 w 216"/>
                <a:gd name="T19" fmla="*/ 2147483647 h 240"/>
                <a:gd name="T20" fmla="*/ 2147483647 w 216"/>
                <a:gd name="T21" fmla="*/ 2147483647 h 240"/>
                <a:gd name="T22" fmla="*/ 2147483647 w 216"/>
                <a:gd name="T23" fmla="*/ 2147483647 h 240"/>
                <a:gd name="T24" fmla="*/ 2147483647 w 216"/>
                <a:gd name="T25" fmla="*/ 2147483647 h 240"/>
                <a:gd name="T26" fmla="*/ 2147483647 w 216"/>
                <a:gd name="T27" fmla="*/ 2147483647 h 240"/>
                <a:gd name="T28" fmla="*/ 2147483647 w 216"/>
                <a:gd name="T29" fmla="*/ 2147483647 h 240"/>
                <a:gd name="T30" fmla="*/ 2147483647 w 216"/>
                <a:gd name="T31" fmla="*/ 2147483647 h 240"/>
                <a:gd name="T32" fmla="*/ 2147483647 w 216"/>
                <a:gd name="T33" fmla="*/ 2147483647 h 240"/>
                <a:gd name="T34" fmla="*/ 2147483647 w 216"/>
                <a:gd name="T35" fmla="*/ 2147483647 h 240"/>
                <a:gd name="T36" fmla="*/ 2147483647 w 216"/>
                <a:gd name="T37" fmla="*/ 2147483647 h 240"/>
                <a:gd name="T38" fmla="*/ 2147483647 w 216"/>
                <a:gd name="T39" fmla="*/ 2147483647 h 240"/>
                <a:gd name="T40" fmla="*/ 2147483647 w 216"/>
                <a:gd name="T41" fmla="*/ 2147483647 h 240"/>
                <a:gd name="T42" fmla="*/ 2147483647 w 216"/>
                <a:gd name="T43" fmla="*/ 2147483647 h 240"/>
                <a:gd name="T44" fmla="*/ 2147483647 w 216"/>
                <a:gd name="T45" fmla="*/ 2147483647 h 240"/>
                <a:gd name="T46" fmla="*/ 2147483647 w 216"/>
                <a:gd name="T47" fmla="*/ 2147483647 h 240"/>
                <a:gd name="T48" fmla="*/ 2147483647 w 216"/>
                <a:gd name="T49" fmla="*/ 2147483647 h 240"/>
                <a:gd name="T50" fmla="*/ 2147483647 w 216"/>
                <a:gd name="T51" fmla="*/ 2147483647 h 240"/>
                <a:gd name="T52" fmla="*/ 2147483647 w 216"/>
                <a:gd name="T53" fmla="*/ 2147483647 h 240"/>
                <a:gd name="T54" fmla="*/ 2147483647 w 216"/>
                <a:gd name="T55" fmla="*/ 2147483647 h 240"/>
                <a:gd name="T56" fmla="*/ 2147483647 w 216"/>
                <a:gd name="T57" fmla="*/ 2147483647 h 240"/>
                <a:gd name="T58" fmla="*/ 2147483647 w 216"/>
                <a:gd name="T59" fmla="*/ 2147483647 h 240"/>
                <a:gd name="T60" fmla="*/ 2147483647 w 216"/>
                <a:gd name="T61" fmla="*/ 0 h 240"/>
                <a:gd name="T62" fmla="*/ 2147483647 w 216"/>
                <a:gd name="T63" fmla="*/ 2147483647 h 240"/>
                <a:gd name="T64" fmla="*/ 2147483647 w 216"/>
                <a:gd name="T65" fmla="*/ 2147483647 h 240"/>
                <a:gd name="T66" fmla="*/ 2147483647 w 216"/>
                <a:gd name="T67" fmla="*/ 2147483647 h 2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16"/>
                <a:gd name="T103" fmla="*/ 0 h 240"/>
                <a:gd name="T104" fmla="*/ 216 w 216"/>
                <a:gd name="T105" fmla="*/ 240 h 24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16" h="240">
                  <a:moveTo>
                    <a:pt x="0" y="18"/>
                  </a:moveTo>
                  <a:lnTo>
                    <a:pt x="18" y="24"/>
                  </a:lnTo>
                  <a:lnTo>
                    <a:pt x="24" y="30"/>
                  </a:lnTo>
                  <a:lnTo>
                    <a:pt x="30" y="42"/>
                  </a:lnTo>
                  <a:lnTo>
                    <a:pt x="36" y="48"/>
                  </a:lnTo>
                  <a:lnTo>
                    <a:pt x="36" y="60"/>
                  </a:lnTo>
                  <a:lnTo>
                    <a:pt x="60" y="72"/>
                  </a:lnTo>
                  <a:lnTo>
                    <a:pt x="66" y="96"/>
                  </a:lnTo>
                  <a:lnTo>
                    <a:pt x="78" y="96"/>
                  </a:lnTo>
                  <a:lnTo>
                    <a:pt x="84" y="114"/>
                  </a:lnTo>
                  <a:lnTo>
                    <a:pt x="102" y="114"/>
                  </a:lnTo>
                  <a:lnTo>
                    <a:pt x="108" y="120"/>
                  </a:lnTo>
                  <a:lnTo>
                    <a:pt x="108" y="162"/>
                  </a:lnTo>
                  <a:lnTo>
                    <a:pt x="114" y="162"/>
                  </a:lnTo>
                  <a:lnTo>
                    <a:pt x="108" y="168"/>
                  </a:lnTo>
                  <a:lnTo>
                    <a:pt x="108" y="180"/>
                  </a:lnTo>
                  <a:lnTo>
                    <a:pt x="102" y="186"/>
                  </a:lnTo>
                  <a:lnTo>
                    <a:pt x="102" y="198"/>
                  </a:lnTo>
                  <a:lnTo>
                    <a:pt x="108" y="210"/>
                  </a:lnTo>
                  <a:lnTo>
                    <a:pt x="114" y="216"/>
                  </a:lnTo>
                  <a:lnTo>
                    <a:pt x="114" y="240"/>
                  </a:lnTo>
                  <a:lnTo>
                    <a:pt x="138" y="234"/>
                  </a:lnTo>
                  <a:lnTo>
                    <a:pt x="138" y="222"/>
                  </a:lnTo>
                  <a:lnTo>
                    <a:pt x="132" y="216"/>
                  </a:lnTo>
                  <a:lnTo>
                    <a:pt x="132" y="204"/>
                  </a:lnTo>
                  <a:lnTo>
                    <a:pt x="138" y="204"/>
                  </a:lnTo>
                  <a:lnTo>
                    <a:pt x="150" y="198"/>
                  </a:lnTo>
                  <a:lnTo>
                    <a:pt x="156" y="192"/>
                  </a:lnTo>
                  <a:lnTo>
                    <a:pt x="174" y="180"/>
                  </a:lnTo>
                  <a:lnTo>
                    <a:pt x="168" y="174"/>
                  </a:lnTo>
                  <a:lnTo>
                    <a:pt x="156" y="168"/>
                  </a:lnTo>
                  <a:lnTo>
                    <a:pt x="150" y="168"/>
                  </a:lnTo>
                  <a:lnTo>
                    <a:pt x="150" y="162"/>
                  </a:lnTo>
                  <a:lnTo>
                    <a:pt x="156" y="156"/>
                  </a:lnTo>
                  <a:lnTo>
                    <a:pt x="174" y="156"/>
                  </a:lnTo>
                  <a:lnTo>
                    <a:pt x="180" y="162"/>
                  </a:lnTo>
                  <a:lnTo>
                    <a:pt x="198" y="162"/>
                  </a:lnTo>
                  <a:lnTo>
                    <a:pt x="210" y="156"/>
                  </a:lnTo>
                  <a:lnTo>
                    <a:pt x="216" y="156"/>
                  </a:lnTo>
                  <a:lnTo>
                    <a:pt x="216" y="126"/>
                  </a:lnTo>
                  <a:lnTo>
                    <a:pt x="210" y="120"/>
                  </a:lnTo>
                  <a:lnTo>
                    <a:pt x="198" y="120"/>
                  </a:lnTo>
                  <a:lnTo>
                    <a:pt x="192" y="114"/>
                  </a:lnTo>
                  <a:lnTo>
                    <a:pt x="180" y="114"/>
                  </a:lnTo>
                  <a:lnTo>
                    <a:pt x="180" y="96"/>
                  </a:lnTo>
                  <a:lnTo>
                    <a:pt x="186" y="90"/>
                  </a:lnTo>
                  <a:lnTo>
                    <a:pt x="180" y="84"/>
                  </a:lnTo>
                  <a:lnTo>
                    <a:pt x="174" y="84"/>
                  </a:lnTo>
                  <a:lnTo>
                    <a:pt x="162" y="90"/>
                  </a:lnTo>
                  <a:lnTo>
                    <a:pt x="162" y="66"/>
                  </a:lnTo>
                  <a:lnTo>
                    <a:pt x="168" y="60"/>
                  </a:lnTo>
                  <a:lnTo>
                    <a:pt x="162" y="48"/>
                  </a:lnTo>
                  <a:lnTo>
                    <a:pt x="156" y="42"/>
                  </a:lnTo>
                  <a:lnTo>
                    <a:pt x="144" y="36"/>
                  </a:lnTo>
                  <a:lnTo>
                    <a:pt x="126" y="36"/>
                  </a:lnTo>
                  <a:lnTo>
                    <a:pt x="126" y="24"/>
                  </a:lnTo>
                  <a:lnTo>
                    <a:pt x="120" y="18"/>
                  </a:lnTo>
                  <a:lnTo>
                    <a:pt x="78" y="18"/>
                  </a:lnTo>
                  <a:lnTo>
                    <a:pt x="78" y="12"/>
                  </a:lnTo>
                  <a:lnTo>
                    <a:pt x="72" y="12"/>
                  </a:lnTo>
                  <a:lnTo>
                    <a:pt x="60" y="0"/>
                  </a:lnTo>
                  <a:lnTo>
                    <a:pt x="54" y="0"/>
                  </a:lnTo>
                  <a:lnTo>
                    <a:pt x="42" y="6"/>
                  </a:lnTo>
                  <a:lnTo>
                    <a:pt x="36" y="6"/>
                  </a:lnTo>
                  <a:lnTo>
                    <a:pt x="36" y="12"/>
                  </a:lnTo>
                  <a:lnTo>
                    <a:pt x="24" y="12"/>
                  </a:lnTo>
                  <a:lnTo>
                    <a:pt x="12" y="6"/>
                  </a:lnTo>
                  <a:lnTo>
                    <a:pt x="6" y="6"/>
                  </a:lnTo>
                  <a:lnTo>
                    <a:pt x="0" y="1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02" name="Mexico" descr="© INSCALE GmbH, 05.05.2010&#10;http://www.presentationload.com/">
              <a:extLst>
                <a:ext uri="{FF2B5EF4-FFF2-40B4-BE49-F238E27FC236}">
                  <a16:creationId xmlns:a16="http://schemas.microsoft.com/office/drawing/2014/main" id="{D6E7185B-DDD8-144C-99F3-37B762EE1C99}"/>
                </a:ext>
              </a:extLst>
            </p:cNvPr>
            <p:cNvSpPr>
              <a:spLocks/>
            </p:cNvSpPr>
            <p:nvPr/>
          </p:nvSpPr>
          <p:spPr bwMode="gray">
            <a:xfrm>
              <a:off x="1865718" y="3103062"/>
              <a:ext cx="760950" cy="596292"/>
            </a:xfrm>
            <a:custGeom>
              <a:avLst/>
              <a:gdLst>
                <a:gd name="T0" fmla="*/ 2147483647 w 1860"/>
                <a:gd name="T1" fmla="*/ 2147483647 h 1458"/>
                <a:gd name="T2" fmla="*/ 2147483647 w 1860"/>
                <a:gd name="T3" fmla="*/ 2147483647 h 1458"/>
                <a:gd name="T4" fmla="*/ 2147483647 w 1860"/>
                <a:gd name="T5" fmla="*/ 2147483647 h 1458"/>
                <a:gd name="T6" fmla="*/ 2147483647 w 1860"/>
                <a:gd name="T7" fmla="*/ 2147483647 h 1458"/>
                <a:gd name="T8" fmla="*/ 2147483647 w 1860"/>
                <a:gd name="T9" fmla="*/ 2147483647 h 1458"/>
                <a:gd name="T10" fmla="*/ 2147483647 w 1860"/>
                <a:gd name="T11" fmla="*/ 2147483647 h 1458"/>
                <a:gd name="T12" fmla="*/ 2147483647 w 1860"/>
                <a:gd name="T13" fmla="*/ 2147483647 h 1458"/>
                <a:gd name="T14" fmla="*/ 2147483647 w 1860"/>
                <a:gd name="T15" fmla="*/ 2147483647 h 1458"/>
                <a:gd name="T16" fmla="*/ 2147483647 w 1860"/>
                <a:gd name="T17" fmla="*/ 2147483647 h 1458"/>
                <a:gd name="T18" fmla="*/ 2147483647 w 1860"/>
                <a:gd name="T19" fmla="*/ 2147483647 h 1458"/>
                <a:gd name="T20" fmla="*/ 2147483647 w 1860"/>
                <a:gd name="T21" fmla="*/ 2147483647 h 1458"/>
                <a:gd name="T22" fmla="*/ 2147483647 w 1860"/>
                <a:gd name="T23" fmla="*/ 2147483647 h 1458"/>
                <a:gd name="T24" fmla="*/ 2147483647 w 1860"/>
                <a:gd name="T25" fmla="*/ 2147483647 h 1458"/>
                <a:gd name="T26" fmla="*/ 2147483647 w 1860"/>
                <a:gd name="T27" fmla="*/ 2147483647 h 1458"/>
                <a:gd name="T28" fmla="*/ 2147483647 w 1860"/>
                <a:gd name="T29" fmla="*/ 2147483647 h 1458"/>
                <a:gd name="T30" fmla="*/ 2147483647 w 1860"/>
                <a:gd name="T31" fmla="*/ 2147483647 h 1458"/>
                <a:gd name="T32" fmla="*/ 2147483647 w 1860"/>
                <a:gd name="T33" fmla="*/ 2147483647 h 1458"/>
                <a:gd name="T34" fmla="*/ 2147483647 w 1860"/>
                <a:gd name="T35" fmla="*/ 2147483647 h 1458"/>
                <a:gd name="T36" fmla="*/ 2147483647 w 1860"/>
                <a:gd name="T37" fmla="*/ 2147483647 h 1458"/>
                <a:gd name="T38" fmla="*/ 2147483647 w 1860"/>
                <a:gd name="T39" fmla="*/ 2147483647 h 1458"/>
                <a:gd name="T40" fmla="*/ 2147483647 w 1860"/>
                <a:gd name="T41" fmla="*/ 2147483647 h 1458"/>
                <a:gd name="T42" fmla="*/ 2147483647 w 1860"/>
                <a:gd name="T43" fmla="*/ 2147483647 h 1458"/>
                <a:gd name="T44" fmla="*/ 2147483647 w 1860"/>
                <a:gd name="T45" fmla="*/ 2147483647 h 1458"/>
                <a:gd name="T46" fmla="*/ 2147483647 w 1860"/>
                <a:gd name="T47" fmla="*/ 2147483647 h 1458"/>
                <a:gd name="T48" fmla="*/ 2147483647 w 1860"/>
                <a:gd name="T49" fmla="*/ 2147483647 h 1458"/>
                <a:gd name="T50" fmla="*/ 2147483647 w 1860"/>
                <a:gd name="T51" fmla="*/ 2147483647 h 1458"/>
                <a:gd name="T52" fmla="*/ 2147483647 w 1860"/>
                <a:gd name="T53" fmla="*/ 2147483647 h 1458"/>
                <a:gd name="T54" fmla="*/ 2147483647 w 1860"/>
                <a:gd name="T55" fmla="*/ 2147483647 h 1458"/>
                <a:gd name="T56" fmla="*/ 0 w 1860"/>
                <a:gd name="T57" fmla="*/ 2147483647 h 1458"/>
                <a:gd name="T58" fmla="*/ 2147483647 w 1860"/>
                <a:gd name="T59" fmla="*/ 2147483647 h 1458"/>
                <a:gd name="T60" fmla="*/ 2147483647 w 1860"/>
                <a:gd name="T61" fmla="*/ 2147483647 h 1458"/>
                <a:gd name="T62" fmla="*/ 2147483647 w 1860"/>
                <a:gd name="T63" fmla="*/ 2147483647 h 1458"/>
                <a:gd name="T64" fmla="*/ 2147483647 w 1860"/>
                <a:gd name="T65" fmla="*/ 2147483647 h 1458"/>
                <a:gd name="T66" fmla="*/ 2147483647 w 1860"/>
                <a:gd name="T67" fmla="*/ 2147483647 h 1458"/>
                <a:gd name="T68" fmla="*/ 2147483647 w 1860"/>
                <a:gd name="T69" fmla="*/ 2147483647 h 1458"/>
                <a:gd name="T70" fmla="*/ 2147483647 w 1860"/>
                <a:gd name="T71" fmla="*/ 2147483647 h 1458"/>
                <a:gd name="T72" fmla="*/ 2147483647 w 1860"/>
                <a:gd name="T73" fmla="*/ 2147483647 h 1458"/>
                <a:gd name="T74" fmla="*/ 2147483647 w 1860"/>
                <a:gd name="T75" fmla="*/ 2147483647 h 1458"/>
                <a:gd name="T76" fmla="*/ 2147483647 w 1860"/>
                <a:gd name="T77" fmla="*/ 2147483647 h 1458"/>
                <a:gd name="T78" fmla="*/ 2147483647 w 1860"/>
                <a:gd name="T79" fmla="*/ 2147483647 h 1458"/>
                <a:gd name="T80" fmla="*/ 2147483647 w 1860"/>
                <a:gd name="T81" fmla="*/ 2147483647 h 1458"/>
                <a:gd name="T82" fmla="*/ 2147483647 w 1860"/>
                <a:gd name="T83" fmla="*/ 2147483647 h 1458"/>
                <a:gd name="T84" fmla="*/ 2147483647 w 1860"/>
                <a:gd name="T85" fmla="*/ 2147483647 h 1458"/>
                <a:gd name="T86" fmla="*/ 2147483647 w 1860"/>
                <a:gd name="T87" fmla="*/ 2147483647 h 1458"/>
                <a:gd name="T88" fmla="*/ 2147483647 w 1860"/>
                <a:gd name="T89" fmla="*/ 2147483647 h 1458"/>
                <a:gd name="T90" fmla="*/ 2147483647 w 1860"/>
                <a:gd name="T91" fmla="*/ 2147483647 h 1458"/>
                <a:gd name="T92" fmla="*/ 2147483647 w 1860"/>
                <a:gd name="T93" fmla="*/ 2147483647 h 1458"/>
                <a:gd name="T94" fmla="*/ 2147483647 w 1860"/>
                <a:gd name="T95" fmla="*/ 2147483647 h 1458"/>
                <a:gd name="T96" fmla="*/ 2147483647 w 1860"/>
                <a:gd name="T97" fmla="*/ 2147483647 h 1458"/>
                <a:gd name="T98" fmla="*/ 2147483647 w 1860"/>
                <a:gd name="T99" fmla="*/ 2147483647 h 1458"/>
                <a:gd name="T100" fmla="*/ 2147483647 w 1860"/>
                <a:gd name="T101" fmla="*/ 2147483647 h 1458"/>
                <a:gd name="T102" fmla="*/ 2147483647 w 1860"/>
                <a:gd name="T103" fmla="*/ 2147483647 h 1458"/>
                <a:gd name="T104" fmla="*/ 2147483647 w 1860"/>
                <a:gd name="T105" fmla="*/ 2147483647 h 1458"/>
                <a:gd name="T106" fmla="*/ 2147483647 w 1860"/>
                <a:gd name="T107" fmla="*/ 2147483647 h 1458"/>
                <a:gd name="T108" fmla="*/ 2147483647 w 1860"/>
                <a:gd name="T109" fmla="*/ 2147483647 h 1458"/>
                <a:gd name="T110" fmla="*/ 2147483647 w 1860"/>
                <a:gd name="T111" fmla="*/ 2147483647 h 1458"/>
                <a:gd name="T112" fmla="*/ 2147483647 w 1860"/>
                <a:gd name="T113" fmla="*/ 2147483647 h 1458"/>
                <a:gd name="T114" fmla="*/ 2147483647 w 1860"/>
                <a:gd name="T115" fmla="*/ 2147483647 h 1458"/>
                <a:gd name="T116" fmla="*/ 2147483647 w 1860"/>
                <a:gd name="T117" fmla="*/ 2147483647 h 1458"/>
                <a:gd name="T118" fmla="*/ 2147483647 w 1860"/>
                <a:gd name="T119" fmla="*/ 2147483647 h 1458"/>
                <a:gd name="T120" fmla="*/ 2147483647 w 1860"/>
                <a:gd name="T121" fmla="*/ 2147483647 h 145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860"/>
                <a:gd name="T184" fmla="*/ 0 h 1458"/>
                <a:gd name="T185" fmla="*/ 1860 w 1860"/>
                <a:gd name="T186" fmla="*/ 1458 h 145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860" h="1458">
                  <a:moveTo>
                    <a:pt x="1422" y="1440"/>
                  </a:moveTo>
                  <a:lnTo>
                    <a:pt x="1422" y="1380"/>
                  </a:lnTo>
                  <a:lnTo>
                    <a:pt x="1452" y="1332"/>
                  </a:lnTo>
                  <a:lnTo>
                    <a:pt x="1542" y="1338"/>
                  </a:lnTo>
                  <a:lnTo>
                    <a:pt x="1542" y="1320"/>
                  </a:lnTo>
                  <a:lnTo>
                    <a:pt x="1548" y="1320"/>
                  </a:lnTo>
                  <a:lnTo>
                    <a:pt x="1554" y="1314"/>
                  </a:lnTo>
                  <a:lnTo>
                    <a:pt x="1554" y="1302"/>
                  </a:lnTo>
                  <a:lnTo>
                    <a:pt x="1536" y="1302"/>
                  </a:lnTo>
                  <a:lnTo>
                    <a:pt x="1530" y="1278"/>
                  </a:lnTo>
                  <a:lnTo>
                    <a:pt x="1524" y="1278"/>
                  </a:lnTo>
                  <a:lnTo>
                    <a:pt x="1512" y="1272"/>
                  </a:lnTo>
                  <a:lnTo>
                    <a:pt x="1506" y="1272"/>
                  </a:lnTo>
                  <a:lnTo>
                    <a:pt x="1500" y="1266"/>
                  </a:lnTo>
                  <a:lnTo>
                    <a:pt x="1494" y="1254"/>
                  </a:lnTo>
                  <a:lnTo>
                    <a:pt x="1494" y="1248"/>
                  </a:lnTo>
                  <a:lnTo>
                    <a:pt x="1482" y="1242"/>
                  </a:lnTo>
                  <a:lnTo>
                    <a:pt x="1506" y="1242"/>
                  </a:lnTo>
                  <a:lnTo>
                    <a:pt x="1518" y="1236"/>
                  </a:lnTo>
                  <a:lnTo>
                    <a:pt x="1524" y="1236"/>
                  </a:lnTo>
                  <a:lnTo>
                    <a:pt x="1524" y="1212"/>
                  </a:lnTo>
                  <a:lnTo>
                    <a:pt x="1518" y="1200"/>
                  </a:lnTo>
                  <a:lnTo>
                    <a:pt x="1518" y="1188"/>
                  </a:lnTo>
                  <a:lnTo>
                    <a:pt x="1650" y="1194"/>
                  </a:lnTo>
                  <a:lnTo>
                    <a:pt x="1656" y="1182"/>
                  </a:lnTo>
                  <a:lnTo>
                    <a:pt x="1656" y="1176"/>
                  </a:lnTo>
                  <a:lnTo>
                    <a:pt x="1662" y="1176"/>
                  </a:lnTo>
                  <a:lnTo>
                    <a:pt x="1668" y="1182"/>
                  </a:lnTo>
                  <a:lnTo>
                    <a:pt x="1668" y="1188"/>
                  </a:lnTo>
                  <a:lnTo>
                    <a:pt x="1674" y="1188"/>
                  </a:lnTo>
                  <a:lnTo>
                    <a:pt x="1680" y="1182"/>
                  </a:lnTo>
                  <a:lnTo>
                    <a:pt x="1692" y="1176"/>
                  </a:lnTo>
                  <a:lnTo>
                    <a:pt x="1698" y="1164"/>
                  </a:lnTo>
                  <a:lnTo>
                    <a:pt x="1698" y="1152"/>
                  </a:lnTo>
                  <a:lnTo>
                    <a:pt x="1704" y="1146"/>
                  </a:lnTo>
                  <a:lnTo>
                    <a:pt x="1704" y="1140"/>
                  </a:lnTo>
                  <a:lnTo>
                    <a:pt x="1710" y="1152"/>
                  </a:lnTo>
                  <a:lnTo>
                    <a:pt x="1746" y="1116"/>
                  </a:lnTo>
                  <a:lnTo>
                    <a:pt x="1746" y="1122"/>
                  </a:lnTo>
                  <a:lnTo>
                    <a:pt x="1740" y="1128"/>
                  </a:lnTo>
                  <a:lnTo>
                    <a:pt x="1740" y="1146"/>
                  </a:lnTo>
                  <a:lnTo>
                    <a:pt x="1746" y="1152"/>
                  </a:lnTo>
                  <a:lnTo>
                    <a:pt x="1758" y="1152"/>
                  </a:lnTo>
                  <a:lnTo>
                    <a:pt x="1782" y="1086"/>
                  </a:lnTo>
                  <a:lnTo>
                    <a:pt x="1770" y="1074"/>
                  </a:lnTo>
                  <a:lnTo>
                    <a:pt x="1794" y="1068"/>
                  </a:lnTo>
                  <a:lnTo>
                    <a:pt x="1794" y="1056"/>
                  </a:lnTo>
                  <a:lnTo>
                    <a:pt x="1776" y="1050"/>
                  </a:lnTo>
                  <a:lnTo>
                    <a:pt x="1794" y="1032"/>
                  </a:lnTo>
                  <a:lnTo>
                    <a:pt x="1800" y="1008"/>
                  </a:lnTo>
                  <a:lnTo>
                    <a:pt x="1806" y="996"/>
                  </a:lnTo>
                  <a:lnTo>
                    <a:pt x="1818" y="990"/>
                  </a:lnTo>
                  <a:lnTo>
                    <a:pt x="1824" y="978"/>
                  </a:lnTo>
                  <a:lnTo>
                    <a:pt x="1836" y="966"/>
                  </a:lnTo>
                  <a:lnTo>
                    <a:pt x="1842" y="954"/>
                  </a:lnTo>
                  <a:lnTo>
                    <a:pt x="1848" y="948"/>
                  </a:lnTo>
                  <a:lnTo>
                    <a:pt x="1854" y="936"/>
                  </a:lnTo>
                  <a:lnTo>
                    <a:pt x="1854" y="930"/>
                  </a:lnTo>
                  <a:lnTo>
                    <a:pt x="1860" y="918"/>
                  </a:lnTo>
                  <a:lnTo>
                    <a:pt x="1860" y="900"/>
                  </a:lnTo>
                  <a:lnTo>
                    <a:pt x="1854" y="894"/>
                  </a:lnTo>
                  <a:lnTo>
                    <a:pt x="1818" y="894"/>
                  </a:lnTo>
                  <a:lnTo>
                    <a:pt x="1812" y="900"/>
                  </a:lnTo>
                  <a:lnTo>
                    <a:pt x="1800" y="900"/>
                  </a:lnTo>
                  <a:lnTo>
                    <a:pt x="1794" y="894"/>
                  </a:lnTo>
                  <a:lnTo>
                    <a:pt x="1782" y="894"/>
                  </a:lnTo>
                  <a:lnTo>
                    <a:pt x="1770" y="888"/>
                  </a:lnTo>
                  <a:lnTo>
                    <a:pt x="1746" y="888"/>
                  </a:lnTo>
                  <a:lnTo>
                    <a:pt x="1734" y="894"/>
                  </a:lnTo>
                  <a:lnTo>
                    <a:pt x="1716" y="900"/>
                  </a:lnTo>
                  <a:lnTo>
                    <a:pt x="1698" y="900"/>
                  </a:lnTo>
                  <a:lnTo>
                    <a:pt x="1686" y="906"/>
                  </a:lnTo>
                  <a:lnTo>
                    <a:pt x="1668" y="906"/>
                  </a:lnTo>
                  <a:lnTo>
                    <a:pt x="1656" y="912"/>
                  </a:lnTo>
                  <a:lnTo>
                    <a:pt x="1626" y="912"/>
                  </a:lnTo>
                  <a:lnTo>
                    <a:pt x="1614" y="918"/>
                  </a:lnTo>
                  <a:lnTo>
                    <a:pt x="1608" y="924"/>
                  </a:lnTo>
                  <a:lnTo>
                    <a:pt x="1596" y="948"/>
                  </a:lnTo>
                  <a:lnTo>
                    <a:pt x="1590" y="966"/>
                  </a:lnTo>
                  <a:lnTo>
                    <a:pt x="1590" y="1026"/>
                  </a:lnTo>
                  <a:lnTo>
                    <a:pt x="1572" y="1032"/>
                  </a:lnTo>
                  <a:lnTo>
                    <a:pt x="1572" y="1062"/>
                  </a:lnTo>
                  <a:lnTo>
                    <a:pt x="1566" y="1074"/>
                  </a:lnTo>
                  <a:lnTo>
                    <a:pt x="1542" y="1086"/>
                  </a:lnTo>
                  <a:lnTo>
                    <a:pt x="1524" y="1098"/>
                  </a:lnTo>
                  <a:lnTo>
                    <a:pt x="1512" y="1110"/>
                  </a:lnTo>
                  <a:lnTo>
                    <a:pt x="1512" y="1122"/>
                  </a:lnTo>
                  <a:lnTo>
                    <a:pt x="1506" y="1128"/>
                  </a:lnTo>
                  <a:lnTo>
                    <a:pt x="1506" y="1140"/>
                  </a:lnTo>
                  <a:lnTo>
                    <a:pt x="1500" y="1146"/>
                  </a:lnTo>
                  <a:lnTo>
                    <a:pt x="1488" y="1146"/>
                  </a:lnTo>
                  <a:lnTo>
                    <a:pt x="1476" y="1134"/>
                  </a:lnTo>
                  <a:lnTo>
                    <a:pt x="1476" y="1128"/>
                  </a:lnTo>
                  <a:lnTo>
                    <a:pt x="1470" y="1122"/>
                  </a:lnTo>
                  <a:lnTo>
                    <a:pt x="1440" y="1122"/>
                  </a:lnTo>
                  <a:lnTo>
                    <a:pt x="1416" y="1128"/>
                  </a:lnTo>
                  <a:lnTo>
                    <a:pt x="1392" y="1140"/>
                  </a:lnTo>
                  <a:lnTo>
                    <a:pt x="1356" y="1140"/>
                  </a:lnTo>
                  <a:lnTo>
                    <a:pt x="1338" y="1146"/>
                  </a:lnTo>
                  <a:lnTo>
                    <a:pt x="1290" y="1170"/>
                  </a:lnTo>
                  <a:lnTo>
                    <a:pt x="1284" y="1170"/>
                  </a:lnTo>
                  <a:lnTo>
                    <a:pt x="1272" y="1158"/>
                  </a:lnTo>
                  <a:lnTo>
                    <a:pt x="1266" y="1146"/>
                  </a:lnTo>
                  <a:lnTo>
                    <a:pt x="1266" y="1140"/>
                  </a:lnTo>
                  <a:lnTo>
                    <a:pt x="1260" y="1128"/>
                  </a:lnTo>
                  <a:lnTo>
                    <a:pt x="1242" y="1128"/>
                  </a:lnTo>
                  <a:lnTo>
                    <a:pt x="1224" y="1122"/>
                  </a:lnTo>
                  <a:lnTo>
                    <a:pt x="1194" y="1122"/>
                  </a:lnTo>
                  <a:lnTo>
                    <a:pt x="1194" y="1104"/>
                  </a:lnTo>
                  <a:lnTo>
                    <a:pt x="1188" y="1092"/>
                  </a:lnTo>
                  <a:lnTo>
                    <a:pt x="1176" y="1080"/>
                  </a:lnTo>
                  <a:lnTo>
                    <a:pt x="1170" y="1068"/>
                  </a:lnTo>
                  <a:lnTo>
                    <a:pt x="1164" y="1062"/>
                  </a:lnTo>
                  <a:lnTo>
                    <a:pt x="1164" y="1026"/>
                  </a:lnTo>
                  <a:lnTo>
                    <a:pt x="1128" y="966"/>
                  </a:lnTo>
                  <a:lnTo>
                    <a:pt x="1122" y="924"/>
                  </a:lnTo>
                  <a:lnTo>
                    <a:pt x="1110" y="894"/>
                  </a:lnTo>
                  <a:lnTo>
                    <a:pt x="1104" y="804"/>
                  </a:lnTo>
                  <a:lnTo>
                    <a:pt x="1110" y="798"/>
                  </a:lnTo>
                  <a:lnTo>
                    <a:pt x="1122" y="774"/>
                  </a:lnTo>
                  <a:lnTo>
                    <a:pt x="1128" y="768"/>
                  </a:lnTo>
                  <a:lnTo>
                    <a:pt x="1128" y="654"/>
                  </a:lnTo>
                  <a:lnTo>
                    <a:pt x="1152" y="648"/>
                  </a:lnTo>
                  <a:lnTo>
                    <a:pt x="1152" y="612"/>
                  </a:lnTo>
                  <a:lnTo>
                    <a:pt x="1158" y="600"/>
                  </a:lnTo>
                  <a:lnTo>
                    <a:pt x="1158" y="594"/>
                  </a:lnTo>
                  <a:lnTo>
                    <a:pt x="1164" y="588"/>
                  </a:lnTo>
                  <a:lnTo>
                    <a:pt x="1176" y="588"/>
                  </a:lnTo>
                  <a:lnTo>
                    <a:pt x="1182" y="594"/>
                  </a:lnTo>
                  <a:lnTo>
                    <a:pt x="1188" y="594"/>
                  </a:lnTo>
                  <a:lnTo>
                    <a:pt x="1188" y="588"/>
                  </a:lnTo>
                  <a:lnTo>
                    <a:pt x="1194" y="576"/>
                  </a:lnTo>
                  <a:lnTo>
                    <a:pt x="1194" y="564"/>
                  </a:lnTo>
                  <a:lnTo>
                    <a:pt x="1200" y="558"/>
                  </a:lnTo>
                  <a:lnTo>
                    <a:pt x="1206" y="546"/>
                  </a:lnTo>
                  <a:lnTo>
                    <a:pt x="1206" y="540"/>
                  </a:lnTo>
                  <a:lnTo>
                    <a:pt x="1206" y="546"/>
                  </a:lnTo>
                  <a:lnTo>
                    <a:pt x="1182" y="546"/>
                  </a:lnTo>
                  <a:lnTo>
                    <a:pt x="1176" y="534"/>
                  </a:lnTo>
                  <a:lnTo>
                    <a:pt x="1176" y="528"/>
                  </a:lnTo>
                  <a:lnTo>
                    <a:pt x="1134" y="528"/>
                  </a:lnTo>
                  <a:lnTo>
                    <a:pt x="1122" y="516"/>
                  </a:lnTo>
                  <a:lnTo>
                    <a:pt x="1110" y="516"/>
                  </a:lnTo>
                  <a:lnTo>
                    <a:pt x="1092" y="510"/>
                  </a:lnTo>
                  <a:lnTo>
                    <a:pt x="1080" y="498"/>
                  </a:lnTo>
                  <a:lnTo>
                    <a:pt x="1080" y="468"/>
                  </a:lnTo>
                  <a:lnTo>
                    <a:pt x="1068" y="456"/>
                  </a:lnTo>
                  <a:lnTo>
                    <a:pt x="1068" y="420"/>
                  </a:lnTo>
                  <a:lnTo>
                    <a:pt x="1074" y="420"/>
                  </a:lnTo>
                  <a:lnTo>
                    <a:pt x="1080" y="414"/>
                  </a:lnTo>
                  <a:lnTo>
                    <a:pt x="1080" y="408"/>
                  </a:lnTo>
                  <a:lnTo>
                    <a:pt x="1068" y="396"/>
                  </a:lnTo>
                  <a:lnTo>
                    <a:pt x="1056" y="390"/>
                  </a:lnTo>
                  <a:lnTo>
                    <a:pt x="1050" y="384"/>
                  </a:lnTo>
                  <a:lnTo>
                    <a:pt x="1050" y="360"/>
                  </a:lnTo>
                  <a:lnTo>
                    <a:pt x="1038" y="354"/>
                  </a:lnTo>
                  <a:lnTo>
                    <a:pt x="1032" y="342"/>
                  </a:lnTo>
                  <a:lnTo>
                    <a:pt x="1032" y="330"/>
                  </a:lnTo>
                  <a:lnTo>
                    <a:pt x="1038" y="318"/>
                  </a:lnTo>
                  <a:lnTo>
                    <a:pt x="1038" y="294"/>
                  </a:lnTo>
                  <a:lnTo>
                    <a:pt x="1026" y="282"/>
                  </a:lnTo>
                  <a:lnTo>
                    <a:pt x="1020" y="270"/>
                  </a:lnTo>
                  <a:lnTo>
                    <a:pt x="1008" y="258"/>
                  </a:lnTo>
                  <a:lnTo>
                    <a:pt x="1002" y="246"/>
                  </a:lnTo>
                  <a:lnTo>
                    <a:pt x="996" y="240"/>
                  </a:lnTo>
                  <a:lnTo>
                    <a:pt x="990" y="228"/>
                  </a:lnTo>
                  <a:lnTo>
                    <a:pt x="948" y="228"/>
                  </a:lnTo>
                  <a:lnTo>
                    <a:pt x="930" y="222"/>
                  </a:lnTo>
                  <a:lnTo>
                    <a:pt x="930" y="228"/>
                  </a:lnTo>
                  <a:lnTo>
                    <a:pt x="912" y="228"/>
                  </a:lnTo>
                  <a:lnTo>
                    <a:pt x="900" y="240"/>
                  </a:lnTo>
                  <a:lnTo>
                    <a:pt x="888" y="264"/>
                  </a:lnTo>
                  <a:lnTo>
                    <a:pt x="876" y="276"/>
                  </a:lnTo>
                  <a:lnTo>
                    <a:pt x="852" y="288"/>
                  </a:lnTo>
                  <a:lnTo>
                    <a:pt x="840" y="288"/>
                  </a:lnTo>
                  <a:lnTo>
                    <a:pt x="822" y="276"/>
                  </a:lnTo>
                  <a:lnTo>
                    <a:pt x="810" y="270"/>
                  </a:lnTo>
                  <a:lnTo>
                    <a:pt x="780" y="240"/>
                  </a:lnTo>
                  <a:lnTo>
                    <a:pt x="780" y="228"/>
                  </a:lnTo>
                  <a:lnTo>
                    <a:pt x="786" y="216"/>
                  </a:lnTo>
                  <a:lnTo>
                    <a:pt x="786" y="174"/>
                  </a:lnTo>
                  <a:lnTo>
                    <a:pt x="780" y="162"/>
                  </a:lnTo>
                  <a:lnTo>
                    <a:pt x="768" y="150"/>
                  </a:lnTo>
                  <a:lnTo>
                    <a:pt x="756" y="144"/>
                  </a:lnTo>
                  <a:lnTo>
                    <a:pt x="744" y="144"/>
                  </a:lnTo>
                  <a:lnTo>
                    <a:pt x="738" y="114"/>
                  </a:lnTo>
                  <a:lnTo>
                    <a:pt x="708" y="102"/>
                  </a:lnTo>
                  <a:lnTo>
                    <a:pt x="708" y="78"/>
                  </a:lnTo>
                  <a:lnTo>
                    <a:pt x="696" y="66"/>
                  </a:lnTo>
                  <a:lnTo>
                    <a:pt x="582" y="66"/>
                  </a:lnTo>
                  <a:lnTo>
                    <a:pt x="576" y="72"/>
                  </a:lnTo>
                  <a:lnTo>
                    <a:pt x="576" y="90"/>
                  </a:lnTo>
                  <a:lnTo>
                    <a:pt x="570" y="102"/>
                  </a:lnTo>
                  <a:lnTo>
                    <a:pt x="570" y="108"/>
                  </a:lnTo>
                  <a:lnTo>
                    <a:pt x="366" y="108"/>
                  </a:lnTo>
                  <a:lnTo>
                    <a:pt x="156" y="12"/>
                  </a:lnTo>
                  <a:lnTo>
                    <a:pt x="150" y="12"/>
                  </a:lnTo>
                  <a:lnTo>
                    <a:pt x="150" y="6"/>
                  </a:lnTo>
                  <a:lnTo>
                    <a:pt x="156" y="0"/>
                  </a:lnTo>
                  <a:lnTo>
                    <a:pt x="12" y="6"/>
                  </a:lnTo>
                  <a:lnTo>
                    <a:pt x="6" y="0"/>
                  </a:lnTo>
                  <a:lnTo>
                    <a:pt x="0" y="18"/>
                  </a:lnTo>
                  <a:lnTo>
                    <a:pt x="0" y="48"/>
                  </a:lnTo>
                  <a:lnTo>
                    <a:pt x="6" y="60"/>
                  </a:lnTo>
                  <a:lnTo>
                    <a:pt x="12" y="66"/>
                  </a:lnTo>
                  <a:lnTo>
                    <a:pt x="18" y="78"/>
                  </a:lnTo>
                  <a:lnTo>
                    <a:pt x="0" y="90"/>
                  </a:lnTo>
                  <a:lnTo>
                    <a:pt x="12" y="114"/>
                  </a:lnTo>
                  <a:lnTo>
                    <a:pt x="6" y="126"/>
                  </a:lnTo>
                  <a:lnTo>
                    <a:pt x="24" y="144"/>
                  </a:lnTo>
                  <a:lnTo>
                    <a:pt x="6" y="174"/>
                  </a:lnTo>
                  <a:lnTo>
                    <a:pt x="18" y="180"/>
                  </a:lnTo>
                  <a:lnTo>
                    <a:pt x="18" y="210"/>
                  </a:lnTo>
                  <a:lnTo>
                    <a:pt x="24" y="228"/>
                  </a:lnTo>
                  <a:lnTo>
                    <a:pt x="24" y="240"/>
                  </a:lnTo>
                  <a:lnTo>
                    <a:pt x="30" y="252"/>
                  </a:lnTo>
                  <a:lnTo>
                    <a:pt x="42" y="264"/>
                  </a:lnTo>
                  <a:lnTo>
                    <a:pt x="60" y="264"/>
                  </a:lnTo>
                  <a:lnTo>
                    <a:pt x="60" y="270"/>
                  </a:lnTo>
                  <a:lnTo>
                    <a:pt x="66" y="276"/>
                  </a:lnTo>
                  <a:lnTo>
                    <a:pt x="72" y="288"/>
                  </a:lnTo>
                  <a:lnTo>
                    <a:pt x="84" y="300"/>
                  </a:lnTo>
                  <a:lnTo>
                    <a:pt x="90" y="318"/>
                  </a:lnTo>
                  <a:lnTo>
                    <a:pt x="96" y="330"/>
                  </a:lnTo>
                  <a:lnTo>
                    <a:pt x="96" y="342"/>
                  </a:lnTo>
                  <a:lnTo>
                    <a:pt x="78" y="378"/>
                  </a:lnTo>
                  <a:lnTo>
                    <a:pt x="72" y="384"/>
                  </a:lnTo>
                  <a:lnTo>
                    <a:pt x="72" y="390"/>
                  </a:lnTo>
                  <a:lnTo>
                    <a:pt x="84" y="396"/>
                  </a:lnTo>
                  <a:lnTo>
                    <a:pt x="72" y="414"/>
                  </a:lnTo>
                  <a:lnTo>
                    <a:pt x="60" y="396"/>
                  </a:lnTo>
                  <a:lnTo>
                    <a:pt x="12" y="390"/>
                  </a:lnTo>
                  <a:lnTo>
                    <a:pt x="36" y="414"/>
                  </a:lnTo>
                  <a:lnTo>
                    <a:pt x="42" y="438"/>
                  </a:lnTo>
                  <a:lnTo>
                    <a:pt x="66" y="444"/>
                  </a:lnTo>
                  <a:lnTo>
                    <a:pt x="78" y="456"/>
                  </a:lnTo>
                  <a:lnTo>
                    <a:pt x="84" y="468"/>
                  </a:lnTo>
                  <a:lnTo>
                    <a:pt x="90" y="474"/>
                  </a:lnTo>
                  <a:lnTo>
                    <a:pt x="96" y="474"/>
                  </a:lnTo>
                  <a:lnTo>
                    <a:pt x="102" y="468"/>
                  </a:lnTo>
                  <a:lnTo>
                    <a:pt x="108" y="468"/>
                  </a:lnTo>
                  <a:lnTo>
                    <a:pt x="120" y="462"/>
                  </a:lnTo>
                  <a:lnTo>
                    <a:pt x="126" y="456"/>
                  </a:lnTo>
                  <a:lnTo>
                    <a:pt x="126" y="480"/>
                  </a:lnTo>
                  <a:lnTo>
                    <a:pt x="144" y="516"/>
                  </a:lnTo>
                  <a:lnTo>
                    <a:pt x="156" y="528"/>
                  </a:lnTo>
                  <a:lnTo>
                    <a:pt x="168" y="552"/>
                  </a:lnTo>
                  <a:lnTo>
                    <a:pt x="168" y="564"/>
                  </a:lnTo>
                  <a:lnTo>
                    <a:pt x="156" y="588"/>
                  </a:lnTo>
                  <a:lnTo>
                    <a:pt x="150" y="606"/>
                  </a:lnTo>
                  <a:lnTo>
                    <a:pt x="150" y="618"/>
                  </a:lnTo>
                  <a:lnTo>
                    <a:pt x="180" y="648"/>
                  </a:lnTo>
                  <a:lnTo>
                    <a:pt x="192" y="666"/>
                  </a:lnTo>
                  <a:lnTo>
                    <a:pt x="222" y="696"/>
                  </a:lnTo>
                  <a:lnTo>
                    <a:pt x="234" y="714"/>
                  </a:lnTo>
                  <a:lnTo>
                    <a:pt x="264" y="744"/>
                  </a:lnTo>
                  <a:lnTo>
                    <a:pt x="258" y="750"/>
                  </a:lnTo>
                  <a:lnTo>
                    <a:pt x="258" y="762"/>
                  </a:lnTo>
                  <a:lnTo>
                    <a:pt x="252" y="768"/>
                  </a:lnTo>
                  <a:lnTo>
                    <a:pt x="252" y="780"/>
                  </a:lnTo>
                  <a:lnTo>
                    <a:pt x="258" y="786"/>
                  </a:lnTo>
                  <a:lnTo>
                    <a:pt x="276" y="786"/>
                  </a:lnTo>
                  <a:lnTo>
                    <a:pt x="288" y="780"/>
                  </a:lnTo>
                  <a:lnTo>
                    <a:pt x="294" y="768"/>
                  </a:lnTo>
                  <a:lnTo>
                    <a:pt x="306" y="762"/>
                  </a:lnTo>
                  <a:lnTo>
                    <a:pt x="312" y="756"/>
                  </a:lnTo>
                  <a:lnTo>
                    <a:pt x="306" y="738"/>
                  </a:lnTo>
                  <a:lnTo>
                    <a:pt x="306" y="732"/>
                  </a:lnTo>
                  <a:lnTo>
                    <a:pt x="300" y="726"/>
                  </a:lnTo>
                  <a:lnTo>
                    <a:pt x="300" y="708"/>
                  </a:lnTo>
                  <a:lnTo>
                    <a:pt x="288" y="684"/>
                  </a:lnTo>
                  <a:lnTo>
                    <a:pt x="282" y="678"/>
                  </a:lnTo>
                  <a:lnTo>
                    <a:pt x="258" y="678"/>
                  </a:lnTo>
                  <a:lnTo>
                    <a:pt x="240" y="648"/>
                  </a:lnTo>
                  <a:lnTo>
                    <a:pt x="240" y="576"/>
                  </a:lnTo>
                  <a:lnTo>
                    <a:pt x="222" y="546"/>
                  </a:lnTo>
                  <a:lnTo>
                    <a:pt x="228" y="534"/>
                  </a:lnTo>
                  <a:lnTo>
                    <a:pt x="228" y="528"/>
                  </a:lnTo>
                  <a:lnTo>
                    <a:pt x="234" y="516"/>
                  </a:lnTo>
                  <a:lnTo>
                    <a:pt x="234" y="492"/>
                  </a:lnTo>
                  <a:lnTo>
                    <a:pt x="228" y="486"/>
                  </a:lnTo>
                  <a:lnTo>
                    <a:pt x="216" y="480"/>
                  </a:lnTo>
                  <a:lnTo>
                    <a:pt x="210" y="474"/>
                  </a:lnTo>
                  <a:lnTo>
                    <a:pt x="198" y="474"/>
                  </a:lnTo>
                  <a:lnTo>
                    <a:pt x="198" y="432"/>
                  </a:lnTo>
                  <a:lnTo>
                    <a:pt x="168" y="396"/>
                  </a:lnTo>
                  <a:lnTo>
                    <a:pt x="174" y="336"/>
                  </a:lnTo>
                  <a:lnTo>
                    <a:pt x="168" y="330"/>
                  </a:lnTo>
                  <a:lnTo>
                    <a:pt x="162" y="318"/>
                  </a:lnTo>
                  <a:lnTo>
                    <a:pt x="144" y="300"/>
                  </a:lnTo>
                  <a:lnTo>
                    <a:pt x="138" y="288"/>
                  </a:lnTo>
                  <a:lnTo>
                    <a:pt x="138" y="276"/>
                  </a:lnTo>
                  <a:lnTo>
                    <a:pt x="132" y="264"/>
                  </a:lnTo>
                  <a:lnTo>
                    <a:pt x="132" y="246"/>
                  </a:lnTo>
                  <a:lnTo>
                    <a:pt x="126" y="240"/>
                  </a:lnTo>
                  <a:lnTo>
                    <a:pt x="120" y="228"/>
                  </a:lnTo>
                  <a:lnTo>
                    <a:pt x="108" y="216"/>
                  </a:lnTo>
                  <a:lnTo>
                    <a:pt x="102" y="204"/>
                  </a:lnTo>
                  <a:lnTo>
                    <a:pt x="96" y="198"/>
                  </a:lnTo>
                  <a:lnTo>
                    <a:pt x="96" y="192"/>
                  </a:lnTo>
                  <a:lnTo>
                    <a:pt x="102" y="186"/>
                  </a:lnTo>
                  <a:lnTo>
                    <a:pt x="114" y="162"/>
                  </a:lnTo>
                  <a:lnTo>
                    <a:pt x="114" y="114"/>
                  </a:lnTo>
                  <a:lnTo>
                    <a:pt x="120" y="108"/>
                  </a:lnTo>
                  <a:lnTo>
                    <a:pt x="126" y="96"/>
                  </a:lnTo>
                  <a:lnTo>
                    <a:pt x="126" y="60"/>
                  </a:lnTo>
                  <a:lnTo>
                    <a:pt x="132" y="66"/>
                  </a:lnTo>
                  <a:lnTo>
                    <a:pt x="144" y="72"/>
                  </a:lnTo>
                  <a:lnTo>
                    <a:pt x="150" y="84"/>
                  </a:lnTo>
                  <a:lnTo>
                    <a:pt x="162" y="90"/>
                  </a:lnTo>
                  <a:lnTo>
                    <a:pt x="180" y="90"/>
                  </a:lnTo>
                  <a:lnTo>
                    <a:pt x="186" y="84"/>
                  </a:lnTo>
                  <a:lnTo>
                    <a:pt x="198" y="84"/>
                  </a:lnTo>
                  <a:lnTo>
                    <a:pt x="198" y="102"/>
                  </a:lnTo>
                  <a:lnTo>
                    <a:pt x="204" y="108"/>
                  </a:lnTo>
                  <a:lnTo>
                    <a:pt x="216" y="114"/>
                  </a:lnTo>
                  <a:lnTo>
                    <a:pt x="234" y="114"/>
                  </a:lnTo>
                  <a:lnTo>
                    <a:pt x="234" y="120"/>
                  </a:lnTo>
                  <a:lnTo>
                    <a:pt x="228" y="126"/>
                  </a:lnTo>
                  <a:lnTo>
                    <a:pt x="228" y="186"/>
                  </a:lnTo>
                  <a:lnTo>
                    <a:pt x="240" y="258"/>
                  </a:lnTo>
                  <a:lnTo>
                    <a:pt x="240" y="270"/>
                  </a:lnTo>
                  <a:lnTo>
                    <a:pt x="246" y="282"/>
                  </a:lnTo>
                  <a:lnTo>
                    <a:pt x="252" y="306"/>
                  </a:lnTo>
                  <a:lnTo>
                    <a:pt x="264" y="342"/>
                  </a:lnTo>
                  <a:lnTo>
                    <a:pt x="276" y="372"/>
                  </a:lnTo>
                  <a:lnTo>
                    <a:pt x="282" y="384"/>
                  </a:lnTo>
                  <a:lnTo>
                    <a:pt x="324" y="384"/>
                  </a:lnTo>
                  <a:lnTo>
                    <a:pt x="318" y="390"/>
                  </a:lnTo>
                  <a:lnTo>
                    <a:pt x="306" y="414"/>
                  </a:lnTo>
                  <a:lnTo>
                    <a:pt x="318" y="438"/>
                  </a:lnTo>
                  <a:lnTo>
                    <a:pt x="330" y="444"/>
                  </a:lnTo>
                  <a:lnTo>
                    <a:pt x="336" y="450"/>
                  </a:lnTo>
                  <a:lnTo>
                    <a:pt x="348" y="450"/>
                  </a:lnTo>
                  <a:lnTo>
                    <a:pt x="354" y="474"/>
                  </a:lnTo>
                  <a:lnTo>
                    <a:pt x="384" y="474"/>
                  </a:lnTo>
                  <a:lnTo>
                    <a:pt x="390" y="516"/>
                  </a:lnTo>
                  <a:lnTo>
                    <a:pt x="384" y="516"/>
                  </a:lnTo>
                  <a:lnTo>
                    <a:pt x="378" y="522"/>
                  </a:lnTo>
                  <a:lnTo>
                    <a:pt x="366" y="528"/>
                  </a:lnTo>
                  <a:lnTo>
                    <a:pt x="360" y="534"/>
                  </a:lnTo>
                  <a:lnTo>
                    <a:pt x="354" y="546"/>
                  </a:lnTo>
                  <a:lnTo>
                    <a:pt x="354" y="558"/>
                  </a:lnTo>
                  <a:lnTo>
                    <a:pt x="360" y="564"/>
                  </a:lnTo>
                  <a:lnTo>
                    <a:pt x="372" y="570"/>
                  </a:lnTo>
                  <a:lnTo>
                    <a:pt x="384" y="558"/>
                  </a:lnTo>
                  <a:lnTo>
                    <a:pt x="384" y="564"/>
                  </a:lnTo>
                  <a:lnTo>
                    <a:pt x="396" y="576"/>
                  </a:lnTo>
                  <a:lnTo>
                    <a:pt x="396" y="588"/>
                  </a:lnTo>
                  <a:lnTo>
                    <a:pt x="402" y="594"/>
                  </a:lnTo>
                  <a:lnTo>
                    <a:pt x="414" y="594"/>
                  </a:lnTo>
                  <a:lnTo>
                    <a:pt x="426" y="600"/>
                  </a:lnTo>
                  <a:lnTo>
                    <a:pt x="432" y="600"/>
                  </a:lnTo>
                  <a:lnTo>
                    <a:pt x="438" y="606"/>
                  </a:lnTo>
                  <a:lnTo>
                    <a:pt x="438" y="624"/>
                  </a:lnTo>
                  <a:lnTo>
                    <a:pt x="432" y="630"/>
                  </a:lnTo>
                  <a:lnTo>
                    <a:pt x="432" y="636"/>
                  </a:lnTo>
                  <a:lnTo>
                    <a:pt x="426" y="648"/>
                  </a:lnTo>
                  <a:lnTo>
                    <a:pt x="426" y="654"/>
                  </a:lnTo>
                  <a:lnTo>
                    <a:pt x="468" y="654"/>
                  </a:lnTo>
                  <a:lnTo>
                    <a:pt x="468" y="684"/>
                  </a:lnTo>
                  <a:lnTo>
                    <a:pt x="504" y="720"/>
                  </a:lnTo>
                  <a:lnTo>
                    <a:pt x="510" y="732"/>
                  </a:lnTo>
                  <a:lnTo>
                    <a:pt x="528" y="750"/>
                  </a:lnTo>
                  <a:lnTo>
                    <a:pt x="534" y="768"/>
                  </a:lnTo>
                  <a:lnTo>
                    <a:pt x="546" y="780"/>
                  </a:lnTo>
                  <a:lnTo>
                    <a:pt x="552" y="798"/>
                  </a:lnTo>
                  <a:lnTo>
                    <a:pt x="558" y="810"/>
                  </a:lnTo>
                  <a:lnTo>
                    <a:pt x="558" y="870"/>
                  </a:lnTo>
                  <a:lnTo>
                    <a:pt x="564" y="882"/>
                  </a:lnTo>
                  <a:lnTo>
                    <a:pt x="576" y="894"/>
                  </a:lnTo>
                  <a:lnTo>
                    <a:pt x="576" y="906"/>
                  </a:lnTo>
                  <a:lnTo>
                    <a:pt x="570" y="918"/>
                  </a:lnTo>
                  <a:lnTo>
                    <a:pt x="552" y="936"/>
                  </a:lnTo>
                  <a:lnTo>
                    <a:pt x="546" y="948"/>
                  </a:lnTo>
                  <a:lnTo>
                    <a:pt x="546" y="954"/>
                  </a:lnTo>
                  <a:lnTo>
                    <a:pt x="552" y="960"/>
                  </a:lnTo>
                  <a:lnTo>
                    <a:pt x="564" y="966"/>
                  </a:lnTo>
                  <a:lnTo>
                    <a:pt x="540" y="966"/>
                  </a:lnTo>
                  <a:lnTo>
                    <a:pt x="528" y="972"/>
                  </a:lnTo>
                  <a:lnTo>
                    <a:pt x="528" y="1038"/>
                  </a:lnTo>
                  <a:lnTo>
                    <a:pt x="534" y="1056"/>
                  </a:lnTo>
                  <a:lnTo>
                    <a:pt x="540" y="1062"/>
                  </a:lnTo>
                  <a:lnTo>
                    <a:pt x="546" y="1074"/>
                  </a:lnTo>
                  <a:lnTo>
                    <a:pt x="558" y="1074"/>
                  </a:lnTo>
                  <a:lnTo>
                    <a:pt x="576" y="1080"/>
                  </a:lnTo>
                  <a:lnTo>
                    <a:pt x="600" y="1080"/>
                  </a:lnTo>
                  <a:lnTo>
                    <a:pt x="612" y="1086"/>
                  </a:lnTo>
                  <a:lnTo>
                    <a:pt x="636" y="1110"/>
                  </a:lnTo>
                  <a:lnTo>
                    <a:pt x="642" y="1122"/>
                  </a:lnTo>
                  <a:lnTo>
                    <a:pt x="648" y="1140"/>
                  </a:lnTo>
                  <a:lnTo>
                    <a:pt x="654" y="1152"/>
                  </a:lnTo>
                  <a:lnTo>
                    <a:pt x="666" y="1164"/>
                  </a:lnTo>
                  <a:lnTo>
                    <a:pt x="678" y="1170"/>
                  </a:lnTo>
                  <a:lnTo>
                    <a:pt x="732" y="1170"/>
                  </a:lnTo>
                  <a:lnTo>
                    <a:pt x="750" y="1176"/>
                  </a:lnTo>
                  <a:lnTo>
                    <a:pt x="762" y="1182"/>
                  </a:lnTo>
                  <a:lnTo>
                    <a:pt x="768" y="1188"/>
                  </a:lnTo>
                  <a:lnTo>
                    <a:pt x="774" y="1200"/>
                  </a:lnTo>
                  <a:lnTo>
                    <a:pt x="786" y="1218"/>
                  </a:lnTo>
                  <a:lnTo>
                    <a:pt x="810" y="1242"/>
                  </a:lnTo>
                  <a:lnTo>
                    <a:pt x="834" y="1254"/>
                  </a:lnTo>
                  <a:lnTo>
                    <a:pt x="870" y="1266"/>
                  </a:lnTo>
                  <a:lnTo>
                    <a:pt x="912" y="1272"/>
                  </a:lnTo>
                  <a:lnTo>
                    <a:pt x="942" y="1278"/>
                  </a:lnTo>
                  <a:lnTo>
                    <a:pt x="960" y="1290"/>
                  </a:lnTo>
                  <a:lnTo>
                    <a:pt x="966" y="1302"/>
                  </a:lnTo>
                  <a:lnTo>
                    <a:pt x="978" y="1314"/>
                  </a:lnTo>
                  <a:lnTo>
                    <a:pt x="990" y="1320"/>
                  </a:lnTo>
                  <a:lnTo>
                    <a:pt x="996" y="1320"/>
                  </a:lnTo>
                  <a:lnTo>
                    <a:pt x="1002" y="1326"/>
                  </a:lnTo>
                  <a:lnTo>
                    <a:pt x="1008" y="1338"/>
                  </a:lnTo>
                  <a:lnTo>
                    <a:pt x="1014" y="1344"/>
                  </a:lnTo>
                  <a:lnTo>
                    <a:pt x="1080" y="1344"/>
                  </a:lnTo>
                  <a:lnTo>
                    <a:pt x="1092" y="1356"/>
                  </a:lnTo>
                  <a:lnTo>
                    <a:pt x="1098" y="1368"/>
                  </a:lnTo>
                  <a:lnTo>
                    <a:pt x="1104" y="1374"/>
                  </a:lnTo>
                  <a:lnTo>
                    <a:pt x="1116" y="1374"/>
                  </a:lnTo>
                  <a:lnTo>
                    <a:pt x="1140" y="1362"/>
                  </a:lnTo>
                  <a:lnTo>
                    <a:pt x="1170" y="1350"/>
                  </a:lnTo>
                  <a:lnTo>
                    <a:pt x="1206" y="1332"/>
                  </a:lnTo>
                  <a:lnTo>
                    <a:pt x="1260" y="1314"/>
                  </a:lnTo>
                  <a:lnTo>
                    <a:pt x="1278" y="1326"/>
                  </a:lnTo>
                  <a:lnTo>
                    <a:pt x="1308" y="1350"/>
                  </a:lnTo>
                  <a:lnTo>
                    <a:pt x="1344" y="1374"/>
                  </a:lnTo>
                  <a:lnTo>
                    <a:pt x="1386" y="1416"/>
                  </a:lnTo>
                  <a:lnTo>
                    <a:pt x="1386" y="1428"/>
                  </a:lnTo>
                  <a:lnTo>
                    <a:pt x="1392" y="1446"/>
                  </a:lnTo>
                  <a:lnTo>
                    <a:pt x="1398" y="1458"/>
                  </a:lnTo>
                  <a:lnTo>
                    <a:pt x="1416" y="1458"/>
                  </a:lnTo>
                  <a:lnTo>
                    <a:pt x="1422" y="1452"/>
                  </a:lnTo>
                  <a:lnTo>
                    <a:pt x="1422" y="144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03" name="Malta" descr="© INSCALE GmbH, 05.05.2010&#10;http://www.presentationload.com/">
              <a:extLst>
                <a:ext uri="{FF2B5EF4-FFF2-40B4-BE49-F238E27FC236}">
                  <a16:creationId xmlns:a16="http://schemas.microsoft.com/office/drawing/2014/main" id="{041EA7DB-39FE-F443-A3A9-00FC222BADD8}"/>
                </a:ext>
              </a:extLst>
            </p:cNvPr>
            <p:cNvSpPr>
              <a:spLocks/>
            </p:cNvSpPr>
            <p:nvPr/>
          </p:nvSpPr>
          <p:spPr bwMode="gray">
            <a:xfrm>
              <a:off x="5501014" y="2986362"/>
              <a:ext cx="12790" cy="11191"/>
            </a:xfrm>
            <a:custGeom>
              <a:avLst/>
              <a:gdLst>
                <a:gd name="T0" fmla="*/ 2147483647 w 30"/>
                <a:gd name="T1" fmla="*/ 2147483647 h 30"/>
                <a:gd name="T2" fmla="*/ 2147483647 w 30"/>
                <a:gd name="T3" fmla="*/ 2147483647 h 30"/>
                <a:gd name="T4" fmla="*/ 2147483647 w 30"/>
                <a:gd name="T5" fmla="*/ 2147483647 h 30"/>
                <a:gd name="T6" fmla="*/ 2147483647 w 30"/>
                <a:gd name="T7" fmla="*/ 0 h 30"/>
                <a:gd name="T8" fmla="*/ 2147483647 w 30"/>
                <a:gd name="T9" fmla="*/ 0 h 30"/>
                <a:gd name="T10" fmla="*/ 0 w 30"/>
                <a:gd name="T11" fmla="*/ 2147483647 h 30"/>
                <a:gd name="T12" fmla="*/ 0 w 30"/>
                <a:gd name="T13" fmla="*/ 2147483647 h 30"/>
                <a:gd name="T14" fmla="*/ 2147483647 w 30"/>
                <a:gd name="T15" fmla="*/ 2147483647 h 30"/>
                <a:gd name="T16" fmla="*/ 2147483647 w 30"/>
                <a:gd name="T17" fmla="*/ 2147483647 h 30"/>
                <a:gd name="T18" fmla="*/ 2147483647 w 30"/>
                <a:gd name="T19" fmla="*/ 2147483647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
                <a:gd name="T31" fmla="*/ 0 h 30"/>
                <a:gd name="T32" fmla="*/ 30 w 30"/>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 h="30">
                  <a:moveTo>
                    <a:pt x="24" y="30"/>
                  </a:moveTo>
                  <a:lnTo>
                    <a:pt x="30" y="24"/>
                  </a:lnTo>
                  <a:lnTo>
                    <a:pt x="30" y="12"/>
                  </a:lnTo>
                  <a:lnTo>
                    <a:pt x="18" y="0"/>
                  </a:lnTo>
                  <a:lnTo>
                    <a:pt x="6" y="0"/>
                  </a:lnTo>
                  <a:lnTo>
                    <a:pt x="0" y="6"/>
                  </a:lnTo>
                  <a:lnTo>
                    <a:pt x="0" y="18"/>
                  </a:lnTo>
                  <a:lnTo>
                    <a:pt x="6" y="24"/>
                  </a:lnTo>
                  <a:lnTo>
                    <a:pt x="18" y="30"/>
                  </a:lnTo>
                  <a:lnTo>
                    <a:pt x="24" y="3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04" name="Mauritania" descr="© INSCALE GmbH, 05.05.2010&#10;http://www.presentationload.com/">
              <a:extLst>
                <a:ext uri="{FF2B5EF4-FFF2-40B4-BE49-F238E27FC236}">
                  <a16:creationId xmlns:a16="http://schemas.microsoft.com/office/drawing/2014/main" id="{7A52AAB1-26CD-454E-BB4C-371C2F8C1F4B}"/>
                </a:ext>
              </a:extLst>
            </p:cNvPr>
            <p:cNvSpPr>
              <a:spLocks/>
            </p:cNvSpPr>
            <p:nvPr/>
          </p:nvSpPr>
          <p:spPr bwMode="gray">
            <a:xfrm>
              <a:off x="4618568" y="3282110"/>
              <a:ext cx="350101" cy="410849"/>
            </a:xfrm>
            <a:custGeom>
              <a:avLst/>
              <a:gdLst>
                <a:gd name="T0" fmla="*/ 2147483647 w 858"/>
                <a:gd name="T1" fmla="*/ 2147483647 h 1002"/>
                <a:gd name="T2" fmla="*/ 2147483647 w 858"/>
                <a:gd name="T3" fmla="*/ 2147483647 h 1002"/>
                <a:gd name="T4" fmla="*/ 2147483647 w 858"/>
                <a:gd name="T5" fmla="*/ 2147483647 h 1002"/>
                <a:gd name="T6" fmla="*/ 2147483647 w 858"/>
                <a:gd name="T7" fmla="*/ 2147483647 h 1002"/>
                <a:gd name="T8" fmla="*/ 2147483647 w 858"/>
                <a:gd name="T9" fmla="*/ 2147483647 h 1002"/>
                <a:gd name="T10" fmla="*/ 2147483647 w 858"/>
                <a:gd name="T11" fmla="*/ 2147483647 h 1002"/>
                <a:gd name="T12" fmla="*/ 2147483647 w 858"/>
                <a:gd name="T13" fmla="*/ 2147483647 h 1002"/>
                <a:gd name="T14" fmla="*/ 2147483647 w 858"/>
                <a:gd name="T15" fmla="*/ 2147483647 h 1002"/>
                <a:gd name="T16" fmla="*/ 2147483647 w 858"/>
                <a:gd name="T17" fmla="*/ 2147483647 h 1002"/>
                <a:gd name="T18" fmla="*/ 2147483647 w 858"/>
                <a:gd name="T19" fmla="*/ 2147483647 h 1002"/>
                <a:gd name="T20" fmla="*/ 2147483647 w 858"/>
                <a:gd name="T21" fmla="*/ 2147483647 h 1002"/>
                <a:gd name="T22" fmla="*/ 2147483647 w 858"/>
                <a:gd name="T23" fmla="*/ 2147483647 h 1002"/>
                <a:gd name="T24" fmla="*/ 2147483647 w 858"/>
                <a:gd name="T25" fmla="*/ 2147483647 h 1002"/>
                <a:gd name="T26" fmla="*/ 2147483647 w 858"/>
                <a:gd name="T27" fmla="*/ 2147483647 h 1002"/>
                <a:gd name="T28" fmla="*/ 2147483647 w 858"/>
                <a:gd name="T29" fmla="*/ 2147483647 h 1002"/>
                <a:gd name="T30" fmla="*/ 2147483647 w 858"/>
                <a:gd name="T31" fmla="*/ 2147483647 h 1002"/>
                <a:gd name="T32" fmla="*/ 2147483647 w 858"/>
                <a:gd name="T33" fmla="*/ 2147483647 h 1002"/>
                <a:gd name="T34" fmla="*/ 2147483647 w 858"/>
                <a:gd name="T35" fmla="*/ 2147483647 h 1002"/>
                <a:gd name="T36" fmla="*/ 2147483647 w 858"/>
                <a:gd name="T37" fmla="*/ 2147483647 h 1002"/>
                <a:gd name="T38" fmla="*/ 2147483647 w 858"/>
                <a:gd name="T39" fmla="*/ 2147483647 h 1002"/>
                <a:gd name="T40" fmla="*/ 2147483647 w 858"/>
                <a:gd name="T41" fmla="*/ 2147483647 h 1002"/>
                <a:gd name="T42" fmla="*/ 2147483647 w 858"/>
                <a:gd name="T43" fmla="*/ 2147483647 h 1002"/>
                <a:gd name="T44" fmla="*/ 2147483647 w 858"/>
                <a:gd name="T45" fmla="*/ 2147483647 h 1002"/>
                <a:gd name="T46" fmla="*/ 2147483647 w 858"/>
                <a:gd name="T47" fmla="*/ 2147483647 h 1002"/>
                <a:gd name="T48" fmla="*/ 2147483647 w 858"/>
                <a:gd name="T49" fmla="*/ 2147483647 h 1002"/>
                <a:gd name="T50" fmla="*/ 2147483647 w 858"/>
                <a:gd name="T51" fmla="*/ 2147483647 h 1002"/>
                <a:gd name="T52" fmla="*/ 2147483647 w 858"/>
                <a:gd name="T53" fmla="*/ 2147483647 h 1002"/>
                <a:gd name="T54" fmla="*/ 2147483647 w 858"/>
                <a:gd name="T55" fmla="*/ 2147483647 h 1002"/>
                <a:gd name="T56" fmla="*/ 2147483647 w 858"/>
                <a:gd name="T57" fmla="*/ 2147483647 h 1002"/>
                <a:gd name="T58" fmla="*/ 2147483647 w 858"/>
                <a:gd name="T59" fmla="*/ 2147483647 h 1002"/>
                <a:gd name="T60" fmla="*/ 2147483647 w 858"/>
                <a:gd name="T61" fmla="*/ 2147483647 h 1002"/>
                <a:gd name="T62" fmla="*/ 2147483647 w 858"/>
                <a:gd name="T63" fmla="*/ 2147483647 h 1002"/>
                <a:gd name="T64" fmla="*/ 2147483647 w 858"/>
                <a:gd name="T65" fmla="*/ 2147483647 h 1002"/>
                <a:gd name="T66" fmla="*/ 2147483647 w 858"/>
                <a:gd name="T67" fmla="*/ 2147483647 h 1002"/>
                <a:gd name="T68" fmla="*/ 2147483647 w 858"/>
                <a:gd name="T69" fmla="*/ 2147483647 h 1002"/>
                <a:gd name="T70" fmla="*/ 2147483647 w 858"/>
                <a:gd name="T71" fmla="*/ 2147483647 h 1002"/>
                <a:gd name="T72" fmla="*/ 2147483647 w 858"/>
                <a:gd name="T73" fmla="*/ 2147483647 h 1002"/>
                <a:gd name="T74" fmla="*/ 2147483647 w 858"/>
                <a:gd name="T75" fmla="*/ 2147483647 h 1002"/>
                <a:gd name="T76" fmla="*/ 2147483647 w 858"/>
                <a:gd name="T77" fmla="*/ 2147483647 h 1002"/>
                <a:gd name="T78" fmla="*/ 2147483647 w 858"/>
                <a:gd name="T79" fmla="*/ 2147483647 h 1002"/>
                <a:gd name="T80" fmla="*/ 2147483647 w 858"/>
                <a:gd name="T81" fmla="*/ 2147483647 h 1002"/>
                <a:gd name="T82" fmla="*/ 2147483647 w 858"/>
                <a:gd name="T83" fmla="*/ 2147483647 h 1002"/>
                <a:gd name="T84" fmla="*/ 2147483647 w 858"/>
                <a:gd name="T85" fmla="*/ 2147483647 h 1002"/>
                <a:gd name="T86" fmla="*/ 2147483647 w 858"/>
                <a:gd name="T87" fmla="*/ 2147483647 h 1002"/>
                <a:gd name="T88" fmla="*/ 2147483647 w 858"/>
                <a:gd name="T89" fmla="*/ 2147483647 h 1002"/>
                <a:gd name="T90" fmla="*/ 2147483647 w 858"/>
                <a:gd name="T91" fmla="*/ 2147483647 h 1002"/>
                <a:gd name="T92" fmla="*/ 2147483647 w 858"/>
                <a:gd name="T93" fmla="*/ 2147483647 h 1002"/>
                <a:gd name="T94" fmla="*/ 2147483647 w 858"/>
                <a:gd name="T95" fmla="*/ 2147483647 h 1002"/>
                <a:gd name="T96" fmla="*/ 2147483647 w 858"/>
                <a:gd name="T97" fmla="*/ 2147483647 h 1002"/>
                <a:gd name="T98" fmla="*/ 0 w 858"/>
                <a:gd name="T99" fmla="*/ 2147483647 h 100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58"/>
                <a:gd name="T151" fmla="*/ 0 h 1002"/>
                <a:gd name="T152" fmla="*/ 858 w 858"/>
                <a:gd name="T153" fmla="*/ 1002 h 100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58" h="1002">
                  <a:moveTo>
                    <a:pt x="0" y="498"/>
                  </a:moveTo>
                  <a:lnTo>
                    <a:pt x="18" y="498"/>
                  </a:lnTo>
                  <a:lnTo>
                    <a:pt x="18" y="528"/>
                  </a:lnTo>
                  <a:lnTo>
                    <a:pt x="24" y="534"/>
                  </a:lnTo>
                  <a:lnTo>
                    <a:pt x="30" y="534"/>
                  </a:lnTo>
                  <a:lnTo>
                    <a:pt x="30" y="528"/>
                  </a:lnTo>
                  <a:lnTo>
                    <a:pt x="36" y="522"/>
                  </a:lnTo>
                  <a:lnTo>
                    <a:pt x="48" y="558"/>
                  </a:lnTo>
                  <a:lnTo>
                    <a:pt x="42" y="600"/>
                  </a:lnTo>
                  <a:lnTo>
                    <a:pt x="30" y="600"/>
                  </a:lnTo>
                  <a:lnTo>
                    <a:pt x="36" y="624"/>
                  </a:lnTo>
                  <a:lnTo>
                    <a:pt x="24" y="630"/>
                  </a:lnTo>
                  <a:lnTo>
                    <a:pt x="30" y="642"/>
                  </a:lnTo>
                  <a:lnTo>
                    <a:pt x="36" y="648"/>
                  </a:lnTo>
                  <a:lnTo>
                    <a:pt x="48" y="666"/>
                  </a:lnTo>
                  <a:lnTo>
                    <a:pt x="60" y="690"/>
                  </a:lnTo>
                  <a:lnTo>
                    <a:pt x="60" y="720"/>
                  </a:lnTo>
                  <a:lnTo>
                    <a:pt x="54" y="738"/>
                  </a:lnTo>
                  <a:lnTo>
                    <a:pt x="54" y="750"/>
                  </a:lnTo>
                  <a:lnTo>
                    <a:pt x="48" y="756"/>
                  </a:lnTo>
                  <a:lnTo>
                    <a:pt x="48" y="804"/>
                  </a:lnTo>
                  <a:lnTo>
                    <a:pt x="42" y="816"/>
                  </a:lnTo>
                  <a:lnTo>
                    <a:pt x="30" y="822"/>
                  </a:lnTo>
                  <a:lnTo>
                    <a:pt x="24" y="840"/>
                  </a:lnTo>
                  <a:lnTo>
                    <a:pt x="18" y="852"/>
                  </a:lnTo>
                  <a:lnTo>
                    <a:pt x="18" y="864"/>
                  </a:lnTo>
                  <a:lnTo>
                    <a:pt x="12" y="876"/>
                  </a:lnTo>
                  <a:lnTo>
                    <a:pt x="12" y="906"/>
                  </a:lnTo>
                  <a:lnTo>
                    <a:pt x="18" y="900"/>
                  </a:lnTo>
                  <a:lnTo>
                    <a:pt x="36" y="864"/>
                  </a:lnTo>
                  <a:lnTo>
                    <a:pt x="42" y="858"/>
                  </a:lnTo>
                  <a:lnTo>
                    <a:pt x="54" y="852"/>
                  </a:lnTo>
                  <a:lnTo>
                    <a:pt x="60" y="852"/>
                  </a:lnTo>
                  <a:lnTo>
                    <a:pt x="66" y="858"/>
                  </a:lnTo>
                  <a:lnTo>
                    <a:pt x="72" y="858"/>
                  </a:lnTo>
                  <a:lnTo>
                    <a:pt x="84" y="852"/>
                  </a:lnTo>
                  <a:lnTo>
                    <a:pt x="114" y="858"/>
                  </a:lnTo>
                  <a:lnTo>
                    <a:pt x="114" y="840"/>
                  </a:lnTo>
                  <a:lnTo>
                    <a:pt x="138" y="852"/>
                  </a:lnTo>
                  <a:lnTo>
                    <a:pt x="162" y="852"/>
                  </a:lnTo>
                  <a:lnTo>
                    <a:pt x="174" y="858"/>
                  </a:lnTo>
                  <a:lnTo>
                    <a:pt x="180" y="858"/>
                  </a:lnTo>
                  <a:lnTo>
                    <a:pt x="186" y="870"/>
                  </a:lnTo>
                  <a:lnTo>
                    <a:pt x="198" y="882"/>
                  </a:lnTo>
                  <a:lnTo>
                    <a:pt x="204" y="894"/>
                  </a:lnTo>
                  <a:lnTo>
                    <a:pt x="216" y="888"/>
                  </a:lnTo>
                  <a:lnTo>
                    <a:pt x="234" y="888"/>
                  </a:lnTo>
                  <a:lnTo>
                    <a:pt x="240" y="894"/>
                  </a:lnTo>
                  <a:lnTo>
                    <a:pt x="240" y="900"/>
                  </a:lnTo>
                  <a:lnTo>
                    <a:pt x="246" y="912"/>
                  </a:lnTo>
                  <a:lnTo>
                    <a:pt x="246" y="942"/>
                  </a:lnTo>
                  <a:lnTo>
                    <a:pt x="264" y="942"/>
                  </a:lnTo>
                  <a:lnTo>
                    <a:pt x="270" y="948"/>
                  </a:lnTo>
                  <a:lnTo>
                    <a:pt x="270" y="972"/>
                  </a:lnTo>
                  <a:lnTo>
                    <a:pt x="300" y="978"/>
                  </a:lnTo>
                  <a:lnTo>
                    <a:pt x="312" y="1002"/>
                  </a:lnTo>
                  <a:lnTo>
                    <a:pt x="330" y="1002"/>
                  </a:lnTo>
                  <a:lnTo>
                    <a:pt x="342" y="996"/>
                  </a:lnTo>
                  <a:lnTo>
                    <a:pt x="348" y="996"/>
                  </a:lnTo>
                  <a:lnTo>
                    <a:pt x="348" y="948"/>
                  </a:lnTo>
                  <a:lnTo>
                    <a:pt x="360" y="936"/>
                  </a:lnTo>
                  <a:lnTo>
                    <a:pt x="378" y="936"/>
                  </a:lnTo>
                  <a:lnTo>
                    <a:pt x="402" y="960"/>
                  </a:lnTo>
                  <a:lnTo>
                    <a:pt x="408" y="972"/>
                  </a:lnTo>
                  <a:lnTo>
                    <a:pt x="420" y="948"/>
                  </a:lnTo>
                  <a:lnTo>
                    <a:pt x="456" y="948"/>
                  </a:lnTo>
                  <a:lnTo>
                    <a:pt x="462" y="954"/>
                  </a:lnTo>
                  <a:lnTo>
                    <a:pt x="492" y="954"/>
                  </a:lnTo>
                  <a:lnTo>
                    <a:pt x="504" y="948"/>
                  </a:lnTo>
                  <a:lnTo>
                    <a:pt x="510" y="948"/>
                  </a:lnTo>
                  <a:lnTo>
                    <a:pt x="510" y="936"/>
                  </a:lnTo>
                  <a:lnTo>
                    <a:pt x="516" y="930"/>
                  </a:lnTo>
                  <a:lnTo>
                    <a:pt x="522" y="930"/>
                  </a:lnTo>
                  <a:lnTo>
                    <a:pt x="522" y="942"/>
                  </a:lnTo>
                  <a:lnTo>
                    <a:pt x="786" y="942"/>
                  </a:lnTo>
                  <a:lnTo>
                    <a:pt x="798" y="900"/>
                  </a:lnTo>
                  <a:lnTo>
                    <a:pt x="804" y="894"/>
                  </a:lnTo>
                  <a:lnTo>
                    <a:pt x="804" y="882"/>
                  </a:lnTo>
                  <a:lnTo>
                    <a:pt x="786" y="864"/>
                  </a:lnTo>
                  <a:lnTo>
                    <a:pt x="780" y="864"/>
                  </a:lnTo>
                  <a:lnTo>
                    <a:pt x="738" y="174"/>
                  </a:lnTo>
                  <a:lnTo>
                    <a:pt x="858" y="180"/>
                  </a:lnTo>
                  <a:lnTo>
                    <a:pt x="600" y="0"/>
                  </a:lnTo>
                  <a:lnTo>
                    <a:pt x="594" y="48"/>
                  </a:lnTo>
                  <a:lnTo>
                    <a:pt x="588" y="54"/>
                  </a:lnTo>
                  <a:lnTo>
                    <a:pt x="588" y="90"/>
                  </a:lnTo>
                  <a:lnTo>
                    <a:pt x="366" y="96"/>
                  </a:lnTo>
                  <a:lnTo>
                    <a:pt x="366" y="108"/>
                  </a:lnTo>
                  <a:lnTo>
                    <a:pt x="354" y="114"/>
                  </a:lnTo>
                  <a:lnTo>
                    <a:pt x="354" y="306"/>
                  </a:lnTo>
                  <a:lnTo>
                    <a:pt x="348" y="312"/>
                  </a:lnTo>
                  <a:lnTo>
                    <a:pt x="336" y="318"/>
                  </a:lnTo>
                  <a:lnTo>
                    <a:pt x="306" y="318"/>
                  </a:lnTo>
                  <a:lnTo>
                    <a:pt x="282" y="330"/>
                  </a:lnTo>
                  <a:lnTo>
                    <a:pt x="276" y="342"/>
                  </a:lnTo>
                  <a:lnTo>
                    <a:pt x="276" y="360"/>
                  </a:lnTo>
                  <a:lnTo>
                    <a:pt x="282" y="372"/>
                  </a:lnTo>
                  <a:lnTo>
                    <a:pt x="276" y="474"/>
                  </a:lnTo>
                  <a:lnTo>
                    <a:pt x="0" y="474"/>
                  </a:lnTo>
                  <a:lnTo>
                    <a:pt x="0" y="49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05" name="Mali" descr="© INSCALE GmbH, 05.05.2010&#10;http://www.presentationload.com/">
              <a:extLst>
                <a:ext uri="{FF2B5EF4-FFF2-40B4-BE49-F238E27FC236}">
                  <a16:creationId xmlns:a16="http://schemas.microsoft.com/office/drawing/2014/main" id="{FEB4933B-1F6B-784F-BC78-E0399355BD1B}"/>
                </a:ext>
              </a:extLst>
            </p:cNvPr>
            <p:cNvSpPr>
              <a:spLocks/>
            </p:cNvSpPr>
            <p:nvPr/>
          </p:nvSpPr>
          <p:spPr bwMode="gray">
            <a:xfrm>
              <a:off x="4746458" y="3354047"/>
              <a:ext cx="474796" cy="490782"/>
            </a:xfrm>
            <a:custGeom>
              <a:avLst/>
              <a:gdLst>
                <a:gd name="T0" fmla="*/ 2147483647 w 1164"/>
                <a:gd name="T1" fmla="*/ 2147483647 h 1200"/>
                <a:gd name="T2" fmla="*/ 2147483647 w 1164"/>
                <a:gd name="T3" fmla="*/ 2147483647 h 1200"/>
                <a:gd name="T4" fmla="*/ 2147483647 w 1164"/>
                <a:gd name="T5" fmla="*/ 2147483647 h 1200"/>
                <a:gd name="T6" fmla="*/ 2147483647 w 1164"/>
                <a:gd name="T7" fmla="*/ 2147483647 h 1200"/>
                <a:gd name="T8" fmla="*/ 2147483647 w 1164"/>
                <a:gd name="T9" fmla="*/ 2147483647 h 1200"/>
                <a:gd name="T10" fmla="*/ 2147483647 w 1164"/>
                <a:gd name="T11" fmla="*/ 2147483647 h 1200"/>
                <a:gd name="T12" fmla="*/ 2147483647 w 1164"/>
                <a:gd name="T13" fmla="*/ 2147483647 h 1200"/>
                <a:gd name="T14" fmla="*/ 2147483647 w 1164"/>
                <a:gd name="T15" fmla="*/ 2147483647 h 1200"/>
                <a:gd name="T16" fmla="*/ 2147483647 w 1164"/>
                <a:gd name="T17" fmla="*/ 2147483647 h 1200"/>
                <a:gd name="T18" fmla="*/ 2147483647 w 1164"/>
                <a:gd name="T19" fmla="*/ 2147483647 h 1200"/>
                <a:gd name="T20" fmla="*/ 2147483647 w 1164"/>
                <a:gd name="T21" fmla="*/ 2147483647 h 1200"/>
                <a:gd name="T22" fmla="*/ 2147483647 w 1164"/>
                <a:gd name="T23" fmla="*/ 2147483647 h 1200"/>
                <a:gd name="T24" fmla="*/ 2147483647 w 1164"/>
                <a:gd name="T25" fmla="*/ 2147483647 h 1200"/>
                <a:gd name="T26" fmla="*/ 2147483647 w 1164"/>
                <a:gd name="T27" fmla="*/ 2147483647 h 1200"/>
                <a:gd name="T28" fmla="*/ 2147483647 w 1164"/>
                <a:gd name="T29" fmla="*/ 2147483647 h 1200"/>
                <a:gd name="T30" fmla="*/ 2147483647 w 1164"/>
                <a:gd name="T31" fmla="*/ 2147483647 h 1200"/>
                <a:gd name="T32" fmla="*/ 2147483647 w 1164"/>
                <a:gd name="T33" fmla="*/ 2147483647 h 1200"/>
                <a:gd name="T34" fmla="*/ 2147483647 w 1164"/>
                <a:gd name="T35" fmla="*/ 2147483647 h 1200"/>
                <a:gd name="T36" fmla="*/ 2147483647 w 1164"/>
                <a:gd name="T37" fmla="*/ 2147483647 h 1200"/>
                <a:gd name="T38" fmla="*/ 2147483647 w 1164"/>
                <a:gd name="T39" fmla="*/ 2147483647 h 1200"/>
                <a:gd name="T40" fmla="*/ 2147483647 w 1164"/>
                <a:gd name="T41" fmla="*/ 2147483647 h 1200"/>
                <a:gd name="T42" fmla="*/ 2147483647 w 1164"/>
                <a:gd name="T43" fmla="*/ 2147483647 h 1200"/>
                <a:gd name="T44" fmla="*/ 2147483647 w 1164"/>
                <a:gd name="T45" fmla="*/ 2147483647 h 1200"/>
                <a:gd name="T46" fmla="*/ 2147483647 w 1164"/>
                <a:gd name="T47" fmla="*/ 2147483647 h 1200"/>
                <a:gd name="T48" fmla="*/ 2147483647 w 1164"/>
                <a:gd name="T49" fmla="*/ 2147483647 h 1200"/>
                <a:gd name="T50" fmla="*/ 2147483647 w 1164"/>
                <a:gd name="T51" fmla="*/ 2147483647 h 1200"/>
                <a:gd name="T52" fmla="*/ 2147483647 w 1164"/>
                <a:gd name="T53" fmla="*/ 2147483647 h 1200"/>
                <a:gd name="T54" fmla="*/ 0 w 1164"/>
                <a:gd name="T55" fmla="*/ 2147483647 h 1200"/>
                <a:gd name="T56" fmla="*/ 2147483647 w 1164"/>
                <a:gd name="T57" fmla="*/ 2147483647 h 1200"/>
                <a:gd name="T58" fmla="*/ 2147483647 w 1164"/>
                <a:gd name="T59" fmla="*/ 2147483647 h 1200"/>
                <a:gd name="T60" fmla="*/ 2147483647 w 1164"/>
                <a:gd name="T61" fmla="*/ 2147483647 h 1200"/>
                <a:gd name="T62" fmla="*/ 2147483647 w 1164"/>
                <a:gd name="T63" fmla="*/ 2147483647 h 1200"/>
                <a:gd name="T64" fmla="*/ 2147483647 w 1164"/>
                <a:gd name="T65" fmla="*/ 2147483647 h 1200"/>
                <a:gd name="T66" fmla="*/ 2147483647 w 1164"/>
                <a:gd name="T67" fmla="*/ 2147483647 h 1200"/>
                <a:gd name="T68" fmla="*/ 2147483647 w 1164"/>
                <a:gd name="T69" fmla="*/ 2147483647 h 1200"/>
                <a:gd name="T70" fmla="*/ 2147483647 w 1164"/>
                <a:gd name="T71" fmla="*/ 2147483647 h 1200"/>
                <a:gd name="T72" fmla="*/ 2147483647 w 1164"/>
                <a:gd name="T73" fmla="*/ 2147483647 h 1200"/>
                <a:gd name="T74" fmla="*/ 2147483647 w 1164"/>
                <a:gd name="T75" fmla="*/ 2147483647 h 1200"/>
                <a:gd name="T76" fmla="*/ 2147483647 w 1164"/>
                <a:gd name="T77" fmla="*/ 2147483647 h 1200"/>
                <a:gd name="T78" fmla="*/ 2147483647 w 1164"/>
                <a:gd name="T79" fmla="*/ 2147483647 h 1200"/>
                <a:gd name="T80" fmla="*/ 2147483647 w 1164"/>
                <a:gd name="T81" fmla="*/ 2147483647 h 1200"/>
                <a:gd name="T82" fmla="*/ 2147483647 w 1164"/>
                <a:gd name="T83" fmla="*/ 2147483647 h 1200"/>
                <a:gd name="T84" fmla="*/ 2147483647 w 1164"/>
                <a:gd name="T85" fmla="*/ 2147483647 h 1200"/>
                <a:gd name="T86" fmla="*/ 2147483647 w 1164"/>
                <a:gd name="T87" fmla="*/ 2147483647 h 1200"/>
                <a:gd name="T88" fmla="*/ 2147483647 w 1164"/>
                <a:gd name="T89" fmla="*/ 2147483647 h 1200"/>
                <a:gd name="T90" fmla="*/ 2147483647 w 1164"/>
                <a:gd name="T91" fmla="*/ 2147483647 h 1200"/>
                <a:gd name="T92" fmla="*/ 2147483647 w 1164"/>
                <a:gd name="T93" fmla="*/ 2147483647 h 1200"/>
                <a:gd name="T94" fmla="*/ 2147483647 w 1164"/>
                <a:gd name="T95" fmla="*/ 2147483647 h 1200"/>
                <a:gd name="T96" fmla="*/ 2147483647 w 1164"/>
                <a:gd name="T97" fmla="*/ 2147483647 h 1200"/>
                <a:gd name="T98" fmla="*/ 2147483647 w 1164"/>
                <a:gd name="T99" fmla="*/ 2147483647 h 1200"/>
                <a:gd name="T100" fmla="*/ 2147483647 w 1164"/>
                <a:gd name="T101" fmla="*/ 2147483647 h 1200"/>
                <a:gd name="T102" fmla="*/ 2147483647 w 1164"/>
                <a:gd name="T103" fmla="*/ 2147483647 h 1200"/>
                <a:gd name="T104" fmla="*/ 2147483647 w 1164"/>
                <a:gd name="T105" fmla="*/ 2147483647 h 1200"/>
                <a:gd name="T106" fmla="*/ 2147483647 w 1164"/>
                <a:gd name="T107" fmla="*/ 2147483647 h 12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64"/>
                <a:gd name="T163" fmla="*/ 0 h 1200"/>
                <a:gd name="T164" fmla="*/ 1164 w 1164"/>
                <a:gd name="T165" fmla="*/ 1200 h 120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64" h="1200">
                  <a:moveTo>
                    <a:pt x="612" y="954"/>
                  </a:moveTo>
                  <a:lnTo>
                    <a:pt x="636" y="948"/>
                  </a:lnTo>
                  <a:lnTo>
                    <a:pt x="636" y="912"/>
                  </a:lnTo>
                  <a:lnTo>
                    <a:pt x="654" y="912"/>
                  </a:lnTo>
                  <a:lnTo>
                    <a:pt x="654" y="906"/>
                  </a:lnTo>
                  <a:lnTo>
                    <a:pt x="660" y="900"/>
                  </a:lnTo>
                  <a:lnTo>
                    <a:pt x="666" y="888"/>
                  </a:lnTo>
                  <a:lnTo>
                    <a:pt x="678" y="882"/>
                  </a:lnTo>
                  <a:lnTo>
                    <a:pt x="684" y="870"/>
                  </a:lnTo>
                  <a:lnTo>
                    <a:pt x="690" y="864"/>
                  </a:lnTo>
                  <a:lnTo>
                    <a:pt x="696" y="864"/>
                  </a:lnTo>
                  <a:lnTo>
                    <a:pt x="708" y="876"/>
                  </a:lnTo>
                  <a:lnTo>
                    <a:pt x="720" y="876"/>
                  </a:lnTo>
                  <a:lnTo>
                    <a:pt x="720" y="870"/>
                  </a:lnTo>
                  <a:lnTo>
                    <a:pt x="726" y="864"/>
                  </a:lnTo>
                  <a:lnTo>
                    <a:pt x="726" y="846"/>
                  </a:lnTo>
                  <a:lnTo>
                    <a:pt x="750" y="846"/>
                  </a:lnTo>
                  <a:lnTo>
                    <a:pt x="768" y="822"/>
                  </a:lnTo>
                  <a:lnTo>
                    <a:pt x="792" y="822"/>
                  </a:lnTo>
                  <a:lnTo>
                    <a:pt x="810" y="804"/>
                  </a:lnTo>
                  <a:lnTo>
                    <a:pt x="858" y="804"/>
                  </a:lnTo>
                  <a:lnTo>
                    <a:pt x="882" y="816"/>
                  </a:lnTo>
                  <a:lnTo>
                    <a:pt x="930" y="804"/>
                  </a:lnTo>
                  <a:lnTo>
                    <a:pt x="954" y="786"/>
                  </a:lnTo>
                  <a:lnTo>
                    <a:pt x="1020" y="792"/>
                  </a:lnTo>
                  <a:lnTo>
                    <a:pt x="1020" y="774"/>
                  </a:lnTo>
                  <a:lnTo>
                    <a:pt x="1068" y="780"/>
                  </a:lnTo>
                  <a:lnTo>
                    <a:pt x="1080" y="774"/>
                  </a:lnTo>
                  <a:lnTo>
                    <a:pt x="1104" y="774"/>
                  </a:lnTo>
                  <a:lnTo>
                    <a:pt x="1122" y="768"/>
                  </a:lnTo>
                  <a:lnTo>
                    <a:pt x="1134" y="762"/>
                  </a:lnTo>
                  <a:lnTo>
                    <a:pt x="1140" y="750"/>
                  </a:lnTo>
                  <a:lnTo>
                    <a:pt x="1140" y="732"/>
                  </a:lnTo>
                  <a:lnTo>
                    <a:pt x="1146" y="720"/>
                  </a:lnTo>
                  <a:lnTo>
                    <a:pt x="1146" y="708"/>
                  </a:lnTo>
                  <a:lnTo>
                    <a:pt x="1164" y="684"/>
                  </a:lnTo>
                  <a:lnTo>
                    <a:pt x="1164" y="480"/>
                  </a:lnTo>
                  <a:lnTo>
                    <a:pt x="1140" y="480"/>
                  </a:lnTo>
                  <a:lnTo>
                    <a:pt x="1134" y="486"/>
                  </a:lnTo>
                  <a:lnTo>
                    <a:pt x="1104" y="486"/>
                  </a:lnTo>
                  <a:lnTo>
                    <a:pt x="1092" y="480"/>
                  </a:lnTo>
                  <a:lnTo>
                    <a:pt x="1086" y="474"/>
                  </a:lnTo>
                  <a:lnTo>
                    <a:pt x="1086" y="468"/>
                  </a:lnTo>
                  <a:lnTo>
                    <a:pt x="1104" y="450"/>
                  </a:lnTo>
                  <a:lnTo>
                    <a:pt x="1104" y="432"/>
                  </a:lnTo>
                  <a:lnTo>
                    <a:pt x="1092" y="408"/>
                  </a:lnTo>
                  <a:lnTo>
                    <a:pt x="1080" y="402"/>
                  </a:lnTo>
                  <a:lnTo>
                    <a:pt x="1050" y="402"/>
                  </a:lnTo>
                  <a:lnTo>
                    <a:pt x="1044" y="408"/>
                  </a:lnTo>
                  <a:lnTo>
                    <a:pt x="1038" y="408"/>
                  </a:lnTo>
                  <a:lnTo>
                    <a:pt x="1032" y="378"/>
                  </a:lnTo>
                  <a:lnTo>
                    <a:pt x="996" y="378"/>
                  </a:lnTo>
                  <a:lnTo>
                    <a:pt x="984" y="366"/>
                  </a:lnTo>
                  <a:lnTo>
                    <a:pt x="984" y="348"/>
                  </a:lnTo>
                  <a:lnTo>
                    <a:pt x="978" y="342"/>
                  </a:lnTo>
                  <a:lnTo>
                    <a:pt x="954" y="342"/>
                  </a:lnTo>
                  <a:lnTo>
                    <a:pt x="954" y="318"/>
                  </a:lnTo>
                  <a:lnTo>
                    <a:pt x="546" y="6"/>
                  </a:lnTo>
                  <a:lnTo>
                    <a:pt x="426" y="0"/>
                  </a:lnTo>
                  <a:lnTo>
                    <a:pt x="468" y="690"/>
                  </a:lnTo>
                  <a:lnTo>
                    <a:pt x="474" y="690"/>
                  </a:lnTo>
                  <a:lnTo>
                    <a:pt x="492" y="708"/>
                  </a:lnTo>
                  <a:lnTo>
                    <a:pt x="492" y="720"/>
                  </a:lnTo>
                  <a:lnTo>
                    <a:pt x="486" y="726"/>
                  </a:lnTo>
                  <a:lnTo>
                    <a:pt x="474" y="768"/>
                  </a:lnTo>
                  <a:lnTo>
                    <a:pt x="210" y="768"/>
                  </a:lnTo>
                  <a:lnTo>
                    <a:pt x="210" y="756"/>
                  </a:lnTo>
                  <a:lnTo>
                    <a:pt x="204" y="756"/>
                  </a:lnTo>
                  <a:lnTo>
                    <a:pt x="198" y="762"/>
                  </a:lnTo>
                  <a:lnTo>
                    <a:pt x="198" y="774"/>
                  </a:lnTo>
                  <a:lnTo>
                    <a:pt x="192" y="774"/>
                  </a:lnTo>
                  <a:lnTo>
                    <a:pt x="180" y="780"/>
                  </a:lnTo>
                  <a:lnTo>
                    <a:pt x="150" y="780"/>
                  </a:lnTo>
                  <a:lnTo>
                    <a:pt x="144" y="774"/>
                  </a:lnTo>
                  <a:lnTo>
                    <a:pt x="108" y="774"/>
                  </a:lnTo>
                  <a:lnTo>
                    <a:pt x="96" y="798"/>
                  </a:lnTo>
                  <a:lnTo>
                    <a:pt x="90" y="786"/>
                  </a:lnTo>
                  <a:lnTo>
                    <a:pt x="66" y="762"/>
                  </a:lnTo>
                  <a:lnTo>
                    <a:pt x="48" y="762"/>
                  </a:lnTo>
                  <a:lnTo>
                    <a:pt x="36" y="774"/>
                  </a:lnTo>
                  <a:lnTo>
                    <a:pt x="36" y="822"/>
                  </a:lnTo>
                  <a:lnTo>
                    <a:pt x="30" y="822"/>
                  </a:lnTo>
                  <a:lnTo>
                    <a:pt x="18" y="828"/>
                  </a:lnTo>
                  <a:lnTo>
                    <a:pt x="0" y="828"/>
                  </a:lnTo>
                  <a:lnTo>
                    <a:pt x="0" y="852"/>
                  </a:lnTo>
                  <a:lnTo>
                    <a:pt x="12" y="870"/>
                  </a:lnTo>
                  <a:lnTo>
                    <a:pt x="12" y="876"/>
                  </a:lnTo>
                  <a:lnTo>
                    <a:pt x="24" y="888"/>
                  </a:lnTo>
                  <a:lnTo>
                    <a:pt x="24" y="906"/>
                  </a:lnTo>
                  <a:lnTo>
                    <a:pt x="18" y="912"/>
                  </a:lnTo>
                  <a:lnTo>
                    <a:pt x="18" y="936"/>
                  </a:lnTo>
                  <a:lnTo>
                    <a:pt x="24" y="942"/>
                  </a:lnTo>
                  <a:lnTo>
                    <a:pt x="36" y="942"/>
                  </a:lnTo>
                  <a:lnTo>
                    <a:pt x="36" y="936"/>
                  </a:lnTo>
                  <a:lnTo>
                    <a:pt x="42" y="936"/>
                  </a:lnTo>
                  <a:lnTo>
                    <a:pt x="48" y="942"/>
                  </a:lnTo>
                  <a:lnTo>
                    <a:pt x="54" y="954"/>
                  </a:lnTo>
                  <a:lnTo>
                    <a:pt x="54" y="1032"/>
                  </a:lnTo>
                  <a:lnTo>
                    <a:pt x="60" y="1044"/>
                  </a:lnTo>
                  <a:lnTo>
                    <a:pt x="60" y="1050"/>
                  </a:lnTo>
                  <a:lnTo>
                    <a:pt x="66" y="1056"/>
                  </a:lnTo>
                  <a:lnTo>
                    <a:pt x="72" y="1050"/>
                  </a:lnTo>
                  <a:lnTo>
                    <a:pt x="78" y="1038"/>
                  </a:lnTo>
                  <a:lnTo>
                    <a:pt x="90" y="1026"/>
                  </a:lnTo>
                  <a:lnTo>
                    <a:pt x="102" y="1038"/>
                  </a:lnTo>
                  <a:lnTo>
                    <a:pt x="108" y="1050"/>
                  </a:lnTo>
                  <a:lnTo>
                    <a:pt x="108" y="1062"/>
                  </a:lnTo>
                  <a:lnTo>
                    <a:pt x="114" y="1050"/>
                  </a:lnTo>
                  <a:lnTo>
                    <a:pt x="126" y="1038"/>
                  </a:lnTo>
                  <a:lnTo>
                    <a:pt x="132" y="1026"/>
                  </a:lnTo>
                  <a:lnTo>
                    <a:pt x="138" y="1026"/>
                  </a:lnTo>
                  <a:lnTo>
                    <a:pt x="144" y="1032"/>
                  </a:lnTo>
                  <a:lnTo>
                    <a:pt x="150" y="1032"/>
                  </a:lnTo>
                  <a:lnTo>
                    <a:pt x="162" y="1038"/>
                  </a:lnTo>
                  <a:lnTo>
                    <a:pt x="168" y="1044"/>
                  </a:lnTo>
                  <a:lnTo>
                    <a:pt x="180" y="1050"/>
                  </a:lnTo>
                  <a:lnTo>
                    <a:pt x="198" y="1032"/>
                  </a:lnTo>
                  <a:lnTo>
                    <a:pt x="198" y="1014"/>
                  </a:lnTo>
                  <a:lnTo>
                    <a:pt x="204" y="1008"/>
                  </a:lnTo>
                  <a:lnTo>
                    <a:pt x="216" y="1008"/>
                  </a:lnTo>
                  <a:lnTo>
                    <a:pt x="228" y="1014"/>
                  </a:lnTo>
                  <a:lnTo>
                    <a:pt x="228" y="1032"/>
                  </a:lnTo>
                  <a:lnTo>
                    <a:pt x="246" y="1044"/>
                  </a:lnTo>
                  <a:lnTo>
                    <a:pt x="234" y="1074"/>
                  </a:lnTo>
                  <a:lnTo>
                    <a:pt x="270" y="1092"/>
                  </a:lnTo>
                  <a:lnTo>
                    <a:pt x="246" y="1128"/>
                  </a:lnTo>
                  <a:lnTo>
                    <a:pt x="270" y="1128"/>
                  </a:lnTo>
                  <a:lnTo>
                    <a:pt x="270" y="1164"/>
                  </a:lnTo>
                  <a:lnTo>
                    <a:pt x="300" y="1194"/>
                  </a:lnTo>
                  <a:lnTo>
                    <a:pt x="312" y="1200"/>
                  </a:lnTo>
                  <a:lnTo>
                    <a:pt x="312" y="1182"/>
                  </a:lnTo>
                  <a:lnTo>
                    <a:pt x="318" y="1176"/>
                  </a:lnTo>
                  <a:lnTo>
                    <a:pt x="330" y="1176"/>
                  </a:lnTo>
                  <a:lnTo>
                    <a:pt x="348" y="1182"/>
                  </a:lnTo>
                  <a:lnTo>
                    <a:pt x="366" y="1200"/>
                  </a:lnTo>
                  <a:lnTo>
                    <a:pt x="372" y="1182"/>
                  </a:lnTo>
                  <a:lnTo>
                    <a:pt x="390" y="1182"/>
                  </a:lnTo>
                  <a:lnTo>
                    <a:pt x="396" y="1158"/>
                  </a:lnTo>
                  <a:lnTo>
                    <a:pt x="408" y="1176"/>
                  </a:lnTo>
                  <a:lnTo>
                    <a:pt x="420" y="1152"/>
                  </a:lnTo>
                  <a:lnTo>
                    <a:pt x="420" y="1188"/>
                  </a:lnTo>
                  <a:lnTo>
                    <a:pt x="444" y="1194"/>
                  </a:lnTo>
                  <a:lnTo>
                    <a:pt x="450" y="1188"/>
                  </a:lnTo>
                  <a:lnTo>
                    <a:pt x="456" y="1176"/>
                  </a:lnTo>
                  <a:lnTo>
                    <a:pt x="462" y="1170"/>
                  </a:lnTo>
                  <a:lnTo>
                    <a:pt x="474" y="1170"/>
                  </a:lnTo>
                  <a:lnTo>
                    <a:pt x="468" y="1116"/>
                  </a:lnTo>
                  <a:lnTo>
                    <a:pt x="492" y="1116"/>
                  </a:lnTo>
                  <a:lnTo>
                    <a:pt x="504" y="1092"/>
                  </a:lnTo>
                  <a:lnTo>
                    <a:pt x="480" y="1062"/>
                  </a:lnTo>
                  <a:lnTo>
                    <a:pt x="498" y="1050"/>
                  </a:lnTo>
                  <a:lnTo>
                    <a:pt x="504" y="1050"/>
                  </a:lnTo>
                  <a:lnTo>
                    <a:pt x="510" y="1044"/>
                  </a:lnTo>
                  <a:lnTo>
                    <a:pt x="546" y="1044"/>
                  </a:lnTo>
                  <a:lnTo>
                    <a:pt x="546" y="1032"/>
                  </a:lnTo>
                  <a:lnTo>
                    <a:pt x="540" y="1026"/>
                  </a:lnTo>
                  <a:lnTo>
                    <a:pt x="546" y="1026"/>
                  </a:lnTo>
                  <a:lnTo>
                    <a:pt x="552" y="1020"/>
                  </a:lnTo>
                  <a:lnTo>
                    <a:pt x="552" y="990"/>
                  </a:lnTo>
                  <a:lnTo>
                    <a:pt x="570" y="990"/>
                  </a:lnTo>
                  <a:lnTo>
                    <a:pt x="570" y="960"/>
                  </a:lnTo>
                  <a:lnTo>
                    <a:pt x="564" y="954"/>
                  </a:lnTo>
                  <a:lnTo>
                    <a:pt x="582" y="924"/>
                  </a:lnTo>
                  <a:lnTo>
                    <a:pt x="612" y="95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06" name="Malaysia" descr="© INSCALE GmbH, 05.05.2010&#10;http://www.presentationload.com/">
              <a:extLst>
                <a:ext uri="{FF2B5EF4-FFF2-40B4-BE49-F238E27FC236}">
                  <a16:creationId xmlns:a16="http://schemas.microsoft.com/office/drawing/2014/main" id="{B44D871F-7B5D-414E-BA26-313864FA5D6A}"/>
                </a:ext>
              </a:extLst>
            </p:cNvPr>
            <p:cNvSpPr>
              <a:spLocks/>
            </p:cNvSpPr>
            <p:nvPr/>
          </p:nvSpPr>
          <p:spPr bwMode="gray">
            <a:xfrm>
              <a:off x="8002878" y="3956733"/>
              <a:ext cx="124693" cy="179046"/>
            </a:xfrm>
            <a:custGeom>
              <a:avLst/>
              <a:gdLst>
                <a:gd name="T0" fmla="*/ 2147483647 w 306"/>
                <a:gd name="T1" fmla="*/ 2147483647 h 438"/>
                <a:gd name="T2" fmla="*/ 2147483647 w 306"/>
                <a:gd name="T3" fmla="*/ 2147483647 h 438"/>
                <a:gd name="T4" fmla="*/ 2147483647 w 306"/>
                <a:gd name="T5" fmla="*/ 2147483647 h 438"/>
                <a:gd name="T6" fmla="*/ 2147483647 w 306"/>
                <a:gd name="T7" fmla="*/ 2147483647 h 438"/>
                <a:gd name="T8" fmla="*/ 2147483647 w 306"/>
                <a:gd name="T9" fmla="*/ 2147483647 h 438"/>
                <a:gd name="T10" fmla="*/ 2147483647 w 306"/>
                <a:gd name="T11" fmla="*/ 2147483647 h 438"/>
                <a:gd name="T12" fmla="*/ 2147483647 w 306"/>
                <a:gd name="T13" fmla="*/ 2147483647 h 438"/>
                <a:gd name="T14" fmla="*/ 2147483647 w 306"/>
                <a:gd name="T15" fmla="*/ 2147483647 h 438"/>
                <a:gd name="T16" fmla="*/ 2147483647 w 306"/>
                <a:gd name="T17" fmla="*/ 2147483647 h 438"/>
                <a:gd name="T18" fmla="*/ 2147483647 w 306"/>
                <a:gd name="T19" fmla="*/ 2147483647 h 438"/>
                <a:gd name="T20" fmla="*/ 2147483647 w 306"/>
                <a:gd name="T21" fmla="*/ 2147483647 h 438"/>
                <a:gd name="T22" fmla="*/ 2147483647 w 306"/>
                <a:gd name="T23" fmla="*/ 2147483647 h 438"/>
                <a:gd name="T24" fmla="*/ 2147483647 w 306"/>
                <a:gd name="T25" fmla="*/ 2147483647 h 438"/>
                <a:gd name="T26" fmla="*/ 2147483647 w 306"/>
                <a:gd name="T27" fmla="*/ 2147483647 h 438"/>
                <a:gd name="T28" fmla="*/ 2147483647 w 306"/>
                <a:gd name="T29" fmla="*/ 2147483647 h 438"/>
                <a:gd name="T30" fmla="*/ 2147483647 w 306"/>
                <a:gd name="T31" fmla="*/ 2147483647 h 438"/>
                <a:gd name="T32" fmla="*/ 2147483647 w 306"/>
                <a:gd name="T33" fmla="*/ 2147483647 h 438"/>
                <a:gd name="T34" fmla="*/ 2147483647 w 306"/>
                <a:gd name="T35" fmla="*/ 2147483647 h 438"/>
                <a:gd name="T36" fmla="*/ 2147483647 w 306"/>
                <a:gd name="T37" fmla="*/ 2147483647 h 438"/>
                <a:gd name="T38" fmla="*/ 2147483647 w 306"/>
                <a:gd name="T39" fmla="*/ 2147483647 h 438"/>
                <a:gd name="T40" fmla="*/ 2147483647 w 306"/>
                <a:gd name="T41" fmla="*/ 2147483647 h 438"/>
                <a:gd name="T42" fmla="*/ 2147483647 w 306"/>
                <a:gd name="T43" fmla="*/ 2147483647 h 438"/>
                <a:gd name="T44" fmla="*/ 2147483647 w 306"/>
                <a:gd name="T45" fmla="*/ 2147483647 h 438"/>
                <a:gd name="T46" fmla="*/ 2147483647 w 306"/>
                <a:gd name="T47" fmla="*/ 2147483647 h 438"/>
                <a:gd name="T48" fmla="*/ 2147483647 w 306"/>
                <a:gd name="T49" fmla="*/ 2147483647 h 438"/>
                <a:gd name="T50" fmla="*/ 2147483647 w 306"/>
                <a:gd name="T51" fmla="*/ 2147483647 h 438"/>
                <a:gd name="T52" fmla="*/ 2147483647 w 306"/>
                <a:gd name="T53" fmla="*/ 2147483647 h 438"/>
                <a:gd name="T54" fmla="*/ 2147483647 w 306"/>
                <a:gd name="T55" fmla="*/ 2147483647 h 438"/>
                <a:gd name="T56" fmla="*/ 2147483647 w 306"/>
                <a:gd name="T57" fmla="*/ 2147483647 h 438"/>
                <a:gd name="T58" fmla="*/ 2147483647 w 306"/>
                <a:gd name="T59" fmla="*/ 2147483647 h 438"/>
                <a:gd name="T60" fmla="*/ 2147483647 w 306"/>
                <a:gd name="T61" fmla="*/ 2147483647 h 438"/>
                <a:gd name="T62" fmla="*/ 2147483647 w 306"/>
                <a:gd name="T63" fmla="*/ 2147483647 h 438"/>
                <a:gd name="T64" fmla="*/ 2147483647 w 306"/>
                <a:gd name="T65" fmla="*/ 2147483647 h 438"/>
                <a:gd name="T66" fmla="*/ 2147483647 w 306"/>
                <a:gd name="T67" fmla="*/ 2147483647 h 438"/>
                <a:gd name="T68" fmla="*/ 2147483647 w 306"/>
                <a:gd name="T69" fmla="*/ 2147483647 h 438"/>
                <a:gd name="T70" fmla="*/ 2147483647 w 306"/>
                <a:gd name="T71" fmla="*/ 2147483647 h 438"/>
                <a:gd name="T72" fmla="*/ 2147483647 w 306"/>
                <a:gd name="T73" fmla="*/ 2147483647 h 438"/>
                <a:gd name="T74" fmla="*/ 2147483647 w 306"/>
                <a:gd name="T75" fmla="*/ 2147483647 h 438"/>
                <a:gd name="T76" fmla="*/ 2147483647 w 306"/>
                <a:gd name="T77" fmla="*/ 0 h 438"/>
                <a:gd name="T78" fmla="*/ 2147483647 w 306"/>
                <a:gd name="T79" fmla="*/ 2147483647 h 438"/>
                <a:gd name="T80" fmla="*/ 2147483647 w 306"/>
                <a:gd name="T81" fmla="*/ 2147483647 h 43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6"/>
                <a:gd name="T124" fmla="*/ 0 h 438"/>
                <a:gd name="T125" fmla="*/ 306 w 306"/>
                <a:gd name="T126" fmla="*/ 438 h 43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6" h="438">
                  <a:moveTo>
                    <a:pt x="0" y="42"/>
                  </a:moveTo>
                  <a:lnTo>
                    <a:pt x="6" y="138"/>
                  </a:lnTo>
                  <a:lnTo>
                    <a:pt x="18" y="138"/>
                  </a:lnTo>
                  <a:lnTo>
                    <a:pt x="24" y="132"/>
                  </a:lnTo>
                  <a:lnTo>
                    <a:pt x="42" y="132"/>
                  </a:lnTo>
                  <a:lnTo>
                    <a:pt x="54" y="138"/>
                  </a:lnTo>
                  <a:lnTo>
                    <a:pt x="54" y="168"/>
                  </a:lnTo>
                  <a:lnTo>
                    <a:pt x="48" y="180"/>
                  </a:lnTo>
                  <a:lnTo>
                    <a:pt x="48" y="198"/>
                  </a:lnTo>
                  <a:lnTo>
                    <a:pt x="54" y="216"/>
                  </a:lnTo>
                  <a:lnTo>
                    <a:pt x="60" y="228"/>
                  </a:lnTo>
                  <a:lnTo>
                    <a:pt x="66" y="234"/>
                  </a:lnTo>
                  <a:lnTo>
                    <a:pt x="84" y="234"/>
                  </a:lnTo>
                  <a:lnTo>
                    <a:pt x="90" y="228"/>
                  </a:lnTo>
                  <a:lnTo>
                    <a:pt x="90" y="240"/>
                  </a:lnTo>
                  <a:lnTo>
                    <a:pt x="84" y="252"/>
                  </a:lnTo>
                  <a:lnTo>
                    <a:pt x="84" y="282"/>
                  </a:lnTo>
                  <a:lnTo>
                    <a:pt x="96" y="306"/>
                  </a:lnTo>
                  <a:lnTo>
                    <a:pt x="102" y="312"/>
                  </a:lnTo>
                  <a:lnTo>
                    <a:pt x="114" y="318"/>
                  </a:lnTo>
                  <a:lnTo>
                    <a:pt x="132" y="330"/>
                  </a:lnTo>
                  <a:lnTo>
                    <a:pt x="144" y="336"/>
                  </a:lnTo>
                  <a:lnTo>
                    <a:pt x="162" y="354"/>
                  </a:lnTo>
                  <a:lnTo>
                    <a:pt x="168" y="354"/>
                  </a:lnTo>
                  <a:lnTo>
                    <a:pt x="168" y="366"/>
                  </a:lnTo>
                  <a:lnTo>
                    <a:pt x="174" y="372"/>
                  </a:lnTo>
                  <a:lnTo>
                    <a:pt x="174" y="378"/>
                  </a:lnTo>
                  <a:lnTo>
                    <a:pt x="180" y="384"/>
                  </a:lnTo>
                  <a:lnTo>
                    <a:pt x="186" y="384"/>
                  </a:lnTo>
                  <a:lnTo>
                    <a:pt x="198" y="390"/>
                  </a:lnTo>
                  <a:lnTo>
                    <a:pt x="204" y="396"/>
                  </a:lnTo>
                  <a:lnTo>
                    <a:pt x="216" y="396"/>
                  </a:lnTo>
                  <a:lnTo>
                    <a:pt x="222" y="402"/>
                  </a:lnTo>
                  <a:lnTo>
                    <a:pt x="228" y="402"/>
                  </a:lnTo>
                  <a:lnTo>
                    <a:pt x="252" y="438"/>
                  </a:lnTo>
                  <a:lnTo>
                    <a:pt x="300" y="432"/>
                  </a:lnTo>
                  <a:lnTo>
                    <a:pt x="300" y="420"/>
                  </a:lnTo>
                  <a:lnTo>
                    <a:pt x="306" y="408"/>
                  </a:lnTo>
                  <a:lnTo>
                    <a:pt x="306" y="378"/>
                  </a:lnTo>
                  <a:lnTo>
                    <a:pt x="294" y="354"/>
                  </a:lnTo>
                  <a:lnTo>
                    <a:pt x="270" y="330"/>
                  </a:lnTo>
                  <a:lnTo>
                    <a:pt x="264" y="318"/>
                  </a:lnTo>
                  <a:lnTo>
                    <a:pt x="258" y="312"/>
                  </a:lnTo>
                  <a:lnTo>
                    <a:pt x="258" y="288"/>
                  </a:lnTo>
                  <a:lnTo>
                    <a:pt x="252" y="276"/>
                  </a:lnTo>
                  <a:lnTo>
                    <a:pt x="246" y="270"/>
                  </a:lnTo>
                  <a:lnTo>
                    <a:pt x="246" y="258"/>
                  </a:lnTo>
                  <a:lnTo>
                    <a:pt x="252" y="252"/>
                  </a:lnTo>
                  <a:lnTo>
                    <a:pt x="252" y="126"/>
                  </a:lnTo>
                  <a:lnTo>
                    <a:pt x="246" y="114"/>
                  </a:lnTo>
                  <a:lnTo>
                    <a:pt x="222" y="90"/>
                  </a:lnTo>
                  <a:lnTo>
                    <a:pt x="204" y="84"/>
                  </a:lnTo>
                  <a:lnTo>
                    <a:pt x="192" y="72"/>
                  </a:lnTo>
                  <a:lnTo>
                    <a:pt x="180" y="66"/>
                  </a:lnTo>
                  <a:lnTo>
                    <a:pt x="156" y="42"/>
                  </a:lnTo>
                  <a:lnTo>
                    <a:pt x="150" y="54"/>
                  </a:lnTo>
                  <a:lnTo>
                    <a:pt x="144" y="60"/>
                  </a:lnTo>
                  <a:lnTo>
                    <a:pt x="138" y="72"/>
                  </a:lnTo>
                  <a:lnTo>
                    <a:pt x="138" y="78"/>
                  </a:lnTo>
                  <a:lnTo>
                    <a:pt x="132" y="84"/>
                  </a:lnTo>
                  <a:lnTo>
                    <a:pt x="114" y="66"/>
                  </a:lnTo>
                  <a:lnTo>
                    <a:pt x="108" y="66"/>
                  </a:lnTo>
                  <a:lnTo>
                    <a:pt x="102" y="72"/>
                  </a:lnTo>
                  <a:lnTo>
                    <a:pt x="90" y="72"/>
                  </a:lnTo>
                  <a:lnTo>
                    <a:pt x="90" y="78"/>
                  </a:lnTo>
                  <a:lnTo>
                    <a:pt x="72" y="78"/>
                  </a:lnTo>
                  <a:lnTo>
                    <a:pt x="66" y="72"/>
                  </a:lnTo>
                  <a:lnTo>
                    <a:pt x="66" y="66"/>
                  </a:lnTo>
                  <a:lnTo>
                    <a:pt x="78" y="54"/>
                  </a:lnTo>
                  <a:lnTo>
                    <a:pt x="78" y="42"/>
                  </a:lnTo>
                  <a:lnTo>
                    <a:pt x="66" y="42"/>
                  </a:lnTo>
                  <a:lnTo>
                    <a:pt x="66" y="30"/>
                  </a:lnTo>
                  <a:lnTo>
                    <a:pt x="60" y="24"/>
                  </a:lnTo>
                  <a:lnTo>
                    <a:pt x="48" y="18"/>
                  </a:lnTo>
                  <a:lnTo>
                    <a:pt x="30" y="18"/>
                  </a:lnTo>
                  <a:lnTo>
                    <a:pt x="30" y="12"/>
                  </a:lnTo>
                  <a:lnTo>
                    <a:pt x="24" y="0"/>
                  </a:lnTo>
                  <a:lnTo>
                    <a:pt x="12" y="0"/>
                  </a:lnTo>
                  <a:lnTo>
                    <a:pt x="6" y="6"/>
                  </a:lnTo>
                  <a:lnTo>
                    <a:pt x="6" y="18"/>
                  </a:lnTo>
                  <a:lnTo>
                    <a:pt x="12" y="24"/>
                  </a:lnTo>
                  <a:lnTo>
                    <a:pt x="6" y="36"/>
                  </a:lnTo>
                  <a:lnTo>
                    <a:pt x="0" y="4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07" name="AutoShape 81" descr="© INSCALE GmbH, 05.05.2010&#10;http://www.presentationload.com/">
              <a:extLst>
                <a:ext uri="{FF2B5EF4-FFF2-40B4-BE49-F238E27FC236}">
                  <a16:creationId xmlns:a16="http://schemas.microsoft.com/office/drawing/2014/main" id="{A3BD9F69-912F-1B45-A4FF-9FC23B87104C}"/>
                </a:ext>
              </a:extLst>
            </p:cNvPr>
            <p:cNvSpPr>
              <a:spLocks/>
            </p:cNvSpPr>
            <p:nvPr/>
          </p:nvSpPr>
          <p:spPr bwMode="gray">
            <a:xfrm>
              <a:off x="8295429" y="3935951"/>
              <a:ext cx="281360" cy="215816"/>
            </a:xfrm>
            <a:custGeom>
              <a:avLst/>
              <a:gdLst>
                <a:gd name="T0" fmla="*/ 2147483647 w 690"/>
                <a:gd name="T1" fmla="*/ 2147483647 h 528"/>
                <a:gd name="T2" fmla="*/ 2147483647 w 690"/>
                <a:gd name="T3" fmla="*/ 2147483647 h 528"/>
                <a:gd name="T4" fmla="*/ 2147483647 w 690"/>
                <a:gd name="T5" fmla="*/ 2147483647 h 528"/>
                <a:gd name="T6" fmla="*/ 2147483647 w 690"/>
                <a:gd name="T7" fmla="*/ 2147483647 h 528"/>
                <a:gd name="T8" fmla="*/ 2147483647 w 690"/>
                <a:gd name="T9" fmla="*/ 2147483647 h 528"/>
                <a:gd name="T10" fmla="*/ 2147483647 w 690"/>
                <a:gd name="T11" fmla="*/ 2147483647 h 528"/>
                <a:gd name="T12" fmla="*/ 2147483647 w 690"/>
                <a:gd name="T13" fmla="*/ 2147483647 h 528"/>
                <a:gd name="T14" fmla="*/ 2147483647 w 690"/>
                <a:gd name="T15" fmla="*/ 2147483647 h 528"/>
                <a:gd name="T16" fmla="*/ 2147483647 w 690"/>
                <a:gd name="T17" fmla="*/ 2147483647 h 528"/>
                <a:gd name="T18" fmla="*/ 2147483647 w 690"/>
                <a:gd name="T19" fmla="*/ 2147483647 h 528"/>
                <a:gd name="T20" fmla="*/ 2147483647 w 690"/>
                <a:gd name="T21" fmla="*/ 2147483647 h 528"/>
                <a:gd name="T22" fmla="*/ 2147483647 w 690"/>
                <a:gd name="T23" fmla="*/ 2147483647 h 528"/>
                <a:gd name="T24" fmla="*/ 2147483647 w 690"/>
                <a:gd name="T25" fmla="*/ 2147483647 h 528"/>
                <a:gd name="T26" fmla="*/ 2147483647 w 690"/>
                <a:gd name="T27" fmla="*/ 2147483647 h 528"/>
                <a:gd name="T28" fmla="*/ 2147483647 w 690"/>
                <a:gd name="T29" fmla="*/ 2147483647 h 528"/>
                <a:gd name="T30" fmla="*/ 2147483647 w 690"/>
                <a:gd name="T31" fmla="*/ 2147483647 h 528"/>
                <a:gd name="T32" fmla="*/ 2147483647 w 690"/>
                <a:gd name="T33" fmla="*/ 2147483647 h 528"/>
                <a:gd name="T34" fmla="*/ 2147483647 w 690"/>
                <a:gd name="T35" fmla="*/ 2147483647 h 528"/>
                <a:gd name="T36" fmla="*/ 2147483647 w 690"/>
                <a:gd name="T37" fmla="*/ 2147483647 h 528"/>
                <a:gd name="T38" fmla="*/ 2147483647 w 690"/>
                <a:gd name="T39" fmla="*/ 2147483647 h 528"/>
                <a:gd name="T40" fmla="*/ 2147483647 w 690"/>
                <a:gd name="T41" fmla="*/ 2147483647 h 528"/>
                <a:gd name="T42" fmla="*/ 2147483647 w 690"/>
                <a:gd name="T43" fmla="*/ 2147483647 h 528"/>
                <a:gd name="T44" fmla="*/ 2147483647 w 690"/>
                <a:gd name="T45" fmla="*/ 2147483647 h 528"/>
                <a:gd name="T46" fmla="*/ 2147483647 w 690"/>
                <a:gd name="T47" fmla="*/ 2147483647 h 528"/>
                <a:gd name="T48" fmla="*/ 2147483647 w 690"/>
                <a:gd name="T49" fmla="*/ 2147483647 h 528"/>
                <a:gd name="T50" fmla="*/ 2147483647 w 690"/>
                <a:gd name="T51" fmla="*/ 2147483647 h 528"/>
                <a:gd name="T52" fmla="*/ 2147483647 w 690"/>
                <a:gd name="T53" fmla="*/ 2147483647 h 528"/>
                <a:gd name="T54" fmla="*/ 2147483647 w 690"/>
                <a:gd name="T55" fmla="*/ 2147483647 h 528"/>
                <a:gd name="T56" fmla="*/ 2147483647 w 690"/>
                <a:gd name="T57" fmla="*/ 2147483647 h 528"/>
                <a:gd name="T58" fmla="*/ 2147483647 w 690"/>
                <a:gd name="T59" fmla="*/ 2147483647 h 528"/>
                <a:gd name="T60" fmla="*/ 2147483647 w 690"/>
                <a:gd name="T61" fmla="*/ 2147483647 h 528"/>
                <a:gd name="T62" fmla="*/ 2147483647 w 690"/>
                <a:gd name="T63" fmla="*/ 2147483647 h 528"/>
                <a:gd name="T64" fmla="*/ 2147483647 w 690"/>
                <a:gd name="T65" fmla="*/ 2147483647 h 528"/>
                <a:gd name="T66" fmla="*/ 2147483647 w 690"/>
                <a:gd name="T67" fmla="*/ 2147483647 h 528"/>
                <a:gd name="T68" fmla="*/ 2147483647 w 690"/>
                <a:gd name="T69" fmla="*/ 2147483647 h 528"/>
                <a:gd name="T70" fmla="*/ 2147483647 w 690"/>
                <a:gd name="T71" fmla="*/ 0 h 528"/>
                <a:gd name="T72" fmla="*/ 2147483647 w 690"/>
                <a:gd name="T73" fmla="*/ 0 h 528"/>
                <a:gd name="T74" fmla="*/ 2147483647 w 690"/>
                <a:gd name="T75" fmla="*/ 2147483647 h 528"/>
                <a:gd name="T76" fmla="*/ 2147483647 w 690"/>
                <a:gd name="T77" fmla="*/ 2147483647 h 528"/>
                <a:gd name="T78" fmla="*/ 2147483647 w 690"/>
                <a:gd name="T79" fmla="*/ 2147483647 h 528"/>
                <a:gd name="T80" fmla="*/ 2147483647 w 690"/>
                <a:gd name="T81" fmla="*/ 2147483647 h 528"/>
                <a:gd name="T82" fmla="*/ 2147483647 w 690"/>
                <a:gd name="T83" fmla="*/ 2147483647 h 528"/>
                <a:gd name="T84" fmla="*/ 2147483647 w 690"/>
                <a:gd name="T85" fmla="*/ 2147483647 h 528"/>
                <a:gd name="T86" fmla="*/ 2147483647 w 690"/>
                <a:gd name="T87" fmla="*/ 2147483647 h 528"/>
                <a:gd name="T88" fmla="*/ 2147483647 w 690"/>
                <a:gd name="T89" fmla="*/ 2147483647 h 528"/>
                <a:gd name="T90" fmla="*/ 2147483647 w 690"/>
                <a:gd name="T91" fmla="*/ 2147483647 h 528"/>
                <a:gd name="T92" fmla="*/ 2147483647 w 690"/>
                <a:gd name="T93" fmla="*/ 2147483647 h 528"/>
                <a:gd name="T94" fmla="*/ 2147483647 w 690"/>
                <a:gd name="T95" fmla="*/ 2147483647 h 528"/>
                <a:gd name="T96" fmla="*/ 2147483647 w 690"/>
                <a:gd name="T97" fmla="*/ 2147483647 h 528"/>
                <a:gd name="T98" fmla="*/ 2147483647 w 690"/>
                <a:gd name="T99" fmla="*/ 2147483647 h 528"/>
                <a:gd name="T100" fmla="*/ 2147483647 w 690"/>
                <a:gd name="T101" fmla="*/ 2147483647 h 528"/>
                <a:gd name="T102" fmla="*/ 2147483647 w 690"/>
                <a:gd name="T103" fmla="*/ 2147483647 h 528"/>
                <a:gd name="T104" fmla="*/ 2147483647 w 690"/>
                <a:gd name="T105" fmla="*/ 2147483647 h 528"/>
                <a:gd name="T106" fmla="*/ 2147483647 w 690"/>
                <a:gd name="T107" fmla="*/ 2147483647 h 528"/>
                <a:gd name="T108" fmla="*/ 2147483647 w 690"/>
                <a:gd name="T109" fmla="*/ 2147483647 h 528"/>
                <a:gd name="T110" fmla="*/ 2147483647 w 690"/>
                <a:gd name="T111" fmla="*/ 2147483647 h 528"/>
                <a:gd name="T112" fmla="*/ 2147483647 w 690"/>
                <a:gd name="T113" fmla="*/ 2147483647 h 528"/>
                <a:gd name="T114" fmla="*/ 0 w 690"/>
                <a:gd name="T115" fmla="*/ 2147483647 h 52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90"/>
                <a:gd name="T175" fmla="*/ 0 h 528"/>
                <a:gd name="T176" fmla="*/ 690 w 690"/>
                <a:gd name="T177" fmla="*/ 528 h 52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90" h="528">
                  <a:moveTo>
                    <a:pt x="12" y="504"/>
                  </a:moveTo>
                  <a:lnTo>
                    <a:pt x="24" y="510"/>
                  </a:lnTo>
                  <a:lnTo>
                    <a:pt x="30" y="516"/>
                  </a:lnTo>
                  <a:lnTo>
                    <a:pt x="54" y="528"/>
                  </a:lnTo>
                  <a:lnTo>
                    <a:pt x="60" y="528"/>
                  </a:lnTo>
                  <a:lnTo>
                    <a:pt x="78" y="510"/>
                  </a:lnTo>
                  <a:lnTo>
                    <a:pt x="102" y="510"/>
                  </a:lnTo>
                  <a:lnTo>
                    <a:pt x="120" y="516"/>
                  </a:lnTo>
                  <a:lnTo>
                    <a:pt x="144" y="516"/>
                  </a:lnTo>
                  <a:lnTo>
                    <a:pt x="174" y="486"/>
                  </a:lnTo>
                  <a:lnTo>
                    <a:pt x="180" y="474"/>
                  </a:lnTo>
                  <a:lnTo>
                    <a:pt x="222" y="474"/>
                  </a:lnTo>
                  <a:lnTo>
                    <a:pt x="234" y="486"/>
                  </a:lnTo>
                  <a:lnTo>
                    <a:pt x="258" y="498"/>
                  </a:lnTo>
                  <a:lnTo>
                    <a:pt x="264" y="504"/>
                  </a:lnTo>
                  <a:lnTo>
                    <a:pt x="270" y="504"/>
                  </a:lnTo>
                  <a:lnTo>
                    <a:pt x="282" y="492"/>
                  </a:lnTo>
                  <a:lnTo>
                    <a:pt x="294" y="486"/>
                  </a:lnTo>
                  <a:lnTo>
                    <a:pt x="300" y="480"/>
                  </a:lnTo>
                  <a:lnTo>
                    <a:pt x="324" y="480"/>
                  </a:lnTo>
                  <a:lnTo>
                    <a:pt x="354" y="444"/>
                  </a:lnTo>
                  <a:lnTo>
                    <a:pt x="348" y="432"/>
                  </a:lnTo>
                  <a:lnTo>
                    <a:pt x="384" y="402"/>
                  </a:lnTo>
                  <a:lnTo>
                    <a:pt x="378" y="390"/>
                  </a:lnTo>
                  <a:lnTo>
                    <a:pt x="372" y="384"/>
                  </a:lnTo>
                  <a:lnTo>
                    <a:pt x="372" y="360"/>
                  </a:lnTo>
                  <a:lnTo>
                    <a:pt x="378" y="354"/>
                  </a:lnTo>
                  <a:lnTo>
                    <a:pt x="396" y="354"/>
                  </a:lnTo>
                  <a:lnTo>
                    <a:pt x="402" y="342"/>
                  </a:lnTo>
                  <a:lnTo>
                    <a:pt x="402" y="336"/>
                  </a:lnTo>
                  <a:lnTo>
                    <a:pt x="408" y="318"/>
                  </a:lnTo>
                  <a:lnTo>
                    <a:pt x="408" y="264"/>
                  </a:lnTo>
                  <a:lnTo>
                    <a:pt x="414" y="252"/>
                  </a:lnTo>
                  <a:lnTo>
                    <a:pt x="420" y="246"/>
                  </a:lnTo>
                  <a:lnTo>
                    <a:pt x="516" y="246"/>
                  </a:lnTo>
                  <a:lnTo>
                    <a:pt x="540" y="270"/>
                  </a:lnTo>
                  <a:lnTo>
                    <a:pt x="552" y="276"/>
                  </a:lnTo>
                  <a:lnTo>
                    <a:pt x="558" y="282"/>
                  </a:lnTo>
                  <a:lnTo>
                    <a:pt x="576" y="276"/>
                  </a:lnTo>
                  <a:lnTo>
                    <a:pt x="564" y="216"/>
                  </a:lnTo>
                  <a:lnTo>
                    <a:pt x="576" y="222"/>
                  </a:lnTo>
                  <a:lnTo>
                    <a:pt x="582" y="234"/>
                  </a:lnTo>
                  <a:lnTo>
                    <a:pt x="594" y="240"/>
                  </a:lnTo>
                  <a:lnTo>
                    <a:pt x="636" y="240"/>
                  </a:lnTo>
                  <a:lnTo>
                    <a:pt x="630" y="234"/>
                  </a:lnTo>
                  <a:lnTo>
                    <a:pt x="624" y="222"/>
                  </a:lnTo>
                  <a:lnTo>
                    <a:pt x="618" y="216"/>
                  </a:lnTo>
                  <a:lnTo>
                    <a:pt x="606" y="192"/>
                  </a:lnTo>
                  <a:lnTo>
                    <a:pt x="606" y="186"/>
                  </a:lnTo>
                  <a:lnTo>
                    <a:pt x="612" y="180"/>
                  </a:lnTo>
                  <a:lnTo>
                    <a:pt x="624" y="180"/>
                  </a:lnTo>
                  <a:lnTo>
                    <a:pt x="642" y="186"/>
                  </a:lnTo>
                  <a:lnTo>
                    <a:pt x="654" y="186"/>
                  </a:lnTo>
                  <a:lnTo>
                    <a:pt x="660" y="192"/>
                  </a:lnTo>
                  <a:lnTo>
                    <a:pt x="666" y="192"/>
                  </a:lnTo>
                  <a:lnTo>
                    <a:pt x="690" y="162"/>
                  </a:lnTo>
                  <a:lnTo>
                    <a:pt x="666" y="156"/>
                  </a:lnTo>
                  <a:lnTo>
                    <a:pt x="660" y="144"/>
                  </a:lnTo>
                  <a:lnTo>
                    <a:pt x="642" y="126"/>
                  </a:lnTo>
                  <a:lnTo>
                    <a:pt x="630" y="120"/>
                  </a:lnTo>
                  <a:lnTo>
                    <a:pt x="612" y="120"/>
                  </a:lnTo>
                  <a:lnTo>
                    <a:pt x="600" y="114"/>
                  </a:lnTo>
                  <a:lnTo>
                    <a:pt x="588" y="114"/>
                  </a:lnTo>
                  <a:lnTo>
                    <a:pt x="588" y="108"/>
                  </a:lnTo>
                  <a:lnTo>
                    <a:pt x="582" y="102"/>
                  </a:lnTo>
                  <a:lnTo>
                    <a:pt x="582" y="90"/>
                  </a:lnTo>
                  <a:lnTo>
                    <a:pt x="576" y="78"/>
                  </a:lnTo>
                  <a:lnTo>
                    <a:pt x="564" y="66"/>
                  </a:lnTo>
                  <a:lnTo>
                    <a:pt x="540" y="54"/>
                  </a:lnTo>
                  <a:lnTo>
                    <a:pt x="534" y="60"/>
                  </a:lnTo>
                  <a:lnTo>
                    <a:pt x="528" y="60"/>
                  </a:lnTo>
                  <a:lnTo>
                    <a:pt x="510" y="0"/>
                  </a:lnTo>
                  <a:lnTo>
                    <a:pt x="504" y="18"/>
                  </a:lnTo>
                  <a:lnTo>
                    <a:pt x="492" y="0"/>
                  </a:lnTo>
                  <a:lnTo>
                    <a:pt x="480" y="60"/>
                  </a:lnTo>
                  <a:lnTo>
                    <a:pt x="468" y="66"/>
                  </a:lnTo>
                  <a:lnTo>
                    <a:pt x="462" y="66"/>
                  </a:lnTo>
                  <a:lnTo>
                    <a:pt x="450" y="72"/>
                  </a:lnTo>
                  <a:lnTo>
                    <a:pt x="438" y="96"/>
                  </a:lnTo>
                  <a:lnTo>
                    <a:pt x="438" y="114"/>
                  </a:lnTo>
                  <a:lnTo>
                    <a:pt x="408" y="126"/>
                  </a:lnTo>
                  <a:lnTo>
                    <a:pt x="420" y="162"/>
                  </a:lnTo>
                  <a:lnTo>
                    <a:pt x="408" y="162"/>
                  </a:lnTo>
                  <a:lnTo>
                    <a:pt x="390" y="156"/>
                  </a:lnTo>
                  <a:lnTo>
                    <a:pt x="378" y="156"/>
                  </a:lnTo>
                  <a:lnTo>
                    <a:pt x="360" y="150"/>
                  </a:lnTo>
                  <a:lnTo>
                    <a:pt x="354" y="150"/>
                  </a:lnTo>
                  <a:lnTo>
                    <a:pt x="342" y="156"/>
                  </a:lnTo>
                  <a:lnTo>
                    <a:pt x="342" y="168"/>
                  </a:lnTo>
                  <a:lnTo>
                    <a:pt x="336" y="180"/>
                  </a:lnTo>
                  <a:lnTo>
                    <a:pt x="336" y="204"/>
                  </a:lnTo>
                  <a:lnTo>
                    <a:pt x="294" y="246"/>
                  </a:lnTo>
                  <a:lnTo>
                    <a:pt x="294" y="258"/>
                  </a:lnTo>
                  <a:lnTo>
                    <a:pt x="282" y="294"/>
                  </a:lnTo>
                  <a:lnTo>
                    <a:pt x="276" y="306"/>
                  </a:lnTo>
                  <a:lnTo>
                    <a:pt x="264" y="318"/>
                  </a:lnTo>
                  <a:lnTo>
                    <a:pt x="228" y="336"/>
                  </a:lnTo>
                  <a:lnTo>
                    <a:pt x="186" y="342"/>
                  </a:lnTo>
                  <a:lnTo>
                    <a:pt x="162" y="348"/>
                  </a:lnTo>
                  <a:lnTo>
                    <a:pt x="156" y="354"/>
                  </a:lnTo>
                  <a:lnTo>
                    <a:pt x="132" y="366"/>
                  </a:lnTo>
                  <a:lnTo>
                    <a:pt x="114" y="384"/>
                  </a:lnTo>
                  <a:lnTo>
                    <a:pt x="102" y="390"/>
                  </a:lnTo>
                  <a:lnTo>
                    <a:pt x="84" y="426"/>
                  </a:lnTo>
                  <a:lnTo>
                    <a:pt x="102" y="444"/>
                  </a:lnTo>
                  <a:lnTo>
                    <a:pt x="102" y="462"/>
                  </a:lnTo>
                  <a:lnTo>
                    <a:pt x="96" y="474"/>
                  </a:lnTo>
                  <a:lnTo>
                    <a:pt x="84" y="480"/>
                  </a:lnTo>
                  <a:lnTo>
                    <a:pt x="72" y="480"/>
                  </a:lnTo>
                  <a:lnTo>
                    <a:pt x="48" y="468"/>
                  </a:lnTo>
                  <a:lnTo>
                    <a:pt x="42" y="462"/>
                  </a:lnTo>
                  <a:lnTo>
                    <a:pt x="30" y="456"/>
                  </a:lnTo>
                  <a:lnTo>
                    <a:pt x="24" y="456"/>
                  </a:lnTo>
                  <a:lnTo>
                    <a:pt x="12" y="462"/>
                  </a:lnTo>
                  <a:lnTo>
                    <a:pt x="0" y="474"/>
                  </a:lnTo>
                  <a:lnTo>
                    <a:pt x="0" y="492"/>
                  </a:lnTo>
                  <a:lnTo>
                    <a:pt x="12" y="504"/>
                  </a:lnTo>
                  <a:close/>
                </a:path>
              </a:pathLst>
            </a:custGeom>
            <a:grpFill/>
            <a:ln w="6350"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08" name="Malawi" descr="© INSCALE GmbH, 05.05.2010&#10;http://www.presentationload.com/">
              <a:extLst>
                <a:ext uri="{FF2B5EF4-FFF2-40B4-BE49-F238E27FC236}">
                  <a16:creationId xmlns:a16="http://schemas.microsoft.com/office/drawing/2014/main" id="{9578D57F-1820-EB49-B3C5-1EB5FEB52D3E}"/>
                </a:ext>
              </a:extLst>
            </p:cNvPr>
            <p:cNvSpPr>
              <a:spLocks/>
            </p:cNvSpPr>
            <p:nvPr/>
          </p:nvSpPr>
          <p:spPr bwMode="gray">
            <a:xfrm>
              <a:off x="6042952" y="4489077"/>
              <a:ext cx="95919" cy="255781"/>
            </a:xfrm>
            <a:custGeom>
              <a:avLst/>
              <a:gdLst>
                <a:gd name="T0" fmla="*/ 2147483647 w 234"/>
                <a:gd name="T1" fmla="*/ 2147483647 h 624"/>
                <a:gd name="T2" fmla="*/ 2147483647 w 234"/>
                <a:gd name="T3" fmla="*/ 2147483647 h 624"/>
                <a:gd name="T4" fmla="*/ 2147483647 w 234"/>
                <a:gd name="T5" fmla="*/ 2147483647 h 624"/>
                <a:gd name="T6" fmla="*/ 2147483647 w 234"/>
                <a:gd name="T7" fmla="*/ 2147483647 h 624"/>
                <a:gd name="T8" fmla="*/ 2147483647 w 234"/>
                <a:gd name="T9" fmla="*/ 2147483647 h 624"/>
                <a:gd name="T10" fmla="*/ 2147483647 w 234"/>
                <a:gd name="T11" fmla="*/ 2147483647 h 624"/>
                <a:gd name="T12" fmla="*/ 2147483647 w 234"/>
                <a:gd name="T13" fmla="*/ 2147483647 h 624"/>
                <a:gd name="T14" fmla="*/ 2147483647 w 234"/>
                <a:gd name="T15" fmla="*/ 2147483647 h 624"/>
                <a:gd name="T16" fmla="*/ 2147483647 w 234"/>
                <a:gd name="T17" fmla="*/ 2147483647 h 624"/>
                <a:gd name="T18" fmla="*/ 2147483647 w 234"/>
                <a:gd name="T19" fmla="*/ 2147483647 h 624"/>
                <a:gd name="T20" fmla="*/ 2147483647 w 234"/>
                <a:gd name="T21" fmla="*/ 2147483647 h 624"/>
                <a:gd name="T22" fmla="*/ 2147483647 w 234"/>
                <a:gd name="T23" fmla="*/ 2147483647 h 624"/>
                <a:gd name="T24" fmla="*/ 2147483647 w 234"/>
                <a:gd name="T25" fmla="*/ 2147483647 h 624"/>
                <a:gd name="T26" fmla="*/ 2147483647 w 234"/>
                <a:gd name="T27" fmla="*/ 2147483647 h 624"/>
                <a:gd name="T28" fmla="*/ 2147483647 w 234"/>
                <a:gd name="T29" fmla="*/ 2147483647 h 624"/>
                <a:gd name="T30" fmla="*/ 2147483647 w 234"/>
                <a:gd name="T31" fmla="*/ 2147483647 h 624"/>
                <a:gd name="T32" fmla="*/ 2147483647 w 234"/>
                <a:gd name="T33" fmla="*/ 2147483647 h 624"/>
                <a:gd name="T34" fmla="*/ 2147483647 w 234"/>
                <a:gd name="T35" fmla="*/ 2147483647 h 624"/>
                <a:gd name="T36" fmla="*/ 2147483647 w 234"/>
                <a:gd name="T37" fmla="*/ 2147483647 h 624"/>
                <a:gd name="T38" fmla="*/ 2147483647 w 234"/>
                <a:gd name="T39" fmla="*/ 2147483647 h 624"/>
                <a:gd name="T40" fmla="*/ 2147483647 w 234"/>
                <a:gd name="T41" fmla="*/ 2147483647 h 624"/>
                <a:gd name="T42" fmla="*/ 2147483647 w 234"/>
                <a:gd name="T43" fmla="*/ 2147483647 h 624"/>
                <a:gd name="T44" fmla="*/ 2147483647 w 234"/>
                <a:gd name="T45" fmla="*/ 2147483647 h 624"/>
                <a:gd name="T46" fmla="*/ 2147483647 w 234"/>
                <a:gd name="T47" fmla="*/ 0 h 624"/>
                <a:gd name="T48" fmla="*/ 2147483647 w 234"/>
                <a:gd name="T49" fmla="*/ 2147483647 h 624"/>
                <a:gd name="T50" fmla="*/ 2147483647 w 234"/>
                <a:gd name="T51" fmla="*/ 2147483647 h 624"/>
                <a:gd name="T52" fmla="*/ 2147483647 w 234"/>
                <a:gd name="T53" fmla="*/ 2147483647 h 624"/>
                <a:gd name="T54" fmla="*/ 2147483647 w 234"/>
                <a:gd name="T55" fmla="*/ 2147483647 h 624"/>
                <a:gd name="T56" fmla="*/ 2147483647 w 234"/>
                <a:gd name="T57" fmla="*/ 2147483647 h 624"/>
                <a:gd name="T58" fmla="*/ 2147483647 w 234"/>
                <a:gd name="T59" fmla="*/ 2147483647 h 624"/>
                <a:gd name="T60" fmla="*/ 2147483647 w 234"/>
                <a:gd name="T61" fmla="*/ 2147483647 h 624"/>
                <a:gd name="T62" fmla="*/ 2147483647 w 234"/>
                <a:gd name="T63" fmla="*/ 2147483647 h 624"/>
                <a:gd name="T64" fmla="*/ 2147483647 w 234"/>
                <a:gd name="T65" fmla="*/ 2147483647 h 624"/>
                <a:gd name="T66" fmla="*/ 2147483647 w 234"/>
                <a:gd name="T67" fmla="*/ 2147483647 h 624"/>
                <a:gd name="T68" fmla="*/ 2147483647 w 234"/>
                <a:gd name="T69" fmla="*/ 2147483647 h 624"/>
                <a:gd name="T70" fmla="*/ 2147483647 w 234"/>
                <a:gd name="T71" fmla="*/ 2147483647 h 624"/>
                <a:gd name="T72" fmla="*/ 2147483647 w 234"/>
                <a:gd name="T73" fmla="*/ 2147483647 h 624"/>
                <a:gd name="T74" fmla="*/ 0 w 234"/>
                <a:gd name="T75" fmla="*/ 2147483647 h 624"/>
                <a:gd name="T76" fmla="*/ 2147483647 w 234"/>
                <a:gd name="T77" fmla="*/ 2147483647 h 624"/>
                <a:gd name="T78" fmla="*/ 2147483647 w 234"/>
                <a:gd name="T79" fmla="*/ 2147483647 h 624"/>
                <a:gd name="T80" fmla="*/ 2147483647 w 234"/>
                <a:gd name="T81" fmla="*/ 2147483647 h 624"/>
                <a:gd name="T82" fmla="*/ 2147483647 w 234"/>
                <a:gd name="T83" fmla="*/ 2147483647 h 624"/>
                <a:gd name="T84" fmla="*/ 2147483647 w 234"/>
                <a:gd name="T85" fmla="*/ 2147483647 h 624"/>
                <a:gd name="T86" fmla="*/ 2147483647 w 234"/>
                <a:gd name="T87" fmla="*/ 2147483647 h 624"/>
                <a:gd name="T88" fmla="*/ 2147483647 w 234"/>
                <a:gd name="T89" fmla="*/ 2147483647 h 624"/>
                <a:gd name="T90" fmla="*/ 2147483647 w 234"/>
                <a:gd name="T91" fmla="*/ 2147483647 h 624"/>
                <a:gd name="T92" fmla="*/ 2147483647 w 234"/>
                <a:gd name="T93" fmla="*/ 2147483647 h 624"/>
                <a:gd name="T94" fmla="*/ 2147483647 w 234"/>
                <a:gd name="T95" fmla="*/ 2147483647 h 624"/>
                <a:gd name="T96" fmla="*/ 2147483647 w 234"/>
                <a:gd name="T97" fmla="*/ 2147483647 h 624"/>
                <a:gd name="T98" fmla="*/ 2147483647 w 234"/>
                <a:gd name="T99" fmla="*/ 2147483647 h 624"/>
                <a:gd name="T100" fmla="*/ 2147483647 w 234"/>
                <a:gd name="T101" fmla="*/ 2147483647 h 624"/>
                <a:gd name="T102" fmla="*/ 2147483647 w 234"/>
                <a:gd name="T103" fmla="*/ 2147483647 h 624"/>
                <a:gd name="T104" fmla="*/ 2147483647 w 234"/>
                <a:gd name="T105" fmla="*/ 2147483647 h 624"/>
                <a:gd name="T106" fmla="*/ 2147483647 w 234"/>
                <a:gd name="T107" fmla="*/ 2147483647 h 624"/>
                <a:gd name="T108" fmla="*/ 2147483647 w 234"/>
                <a:gd name="T109" fmla="*/ 2147483647 h 624"/>
                <a:gd name="T110" fmla="*/ 2147483647 w 234"/>
                <a:gd name="T111" fmla="*/ 2147483647 h 624"/>
                <a:gd name="T112" fmla="*/ 2147483647 w 234"/>
                <a:gd name="T113" fmla="*/ 2147483647 h 624"/>
                <a:gd name="T114" fmla="*/ 2147483647 w 234"/>
                <a:gd name="T115" fmla="*/ 2147483647 h 624"/>
                <a:gd name="T116" fmla="*/ 2147483647 w 234"/>
                <a:gd name="T117" fmla="*/ 2147483647 h 62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34"/>
                <a:gd name="T178" fmla="*/ 0 h 624"/>
                <a:gd name="T179" fmla="*/ 234 w 234"/>
                <a:gd name="T180" fmla="*/ 624 h 62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34" h="624">
                  <a:moveTo>
                    <a:pt x="234" y="432"/>
                  </a:moveTo>
                  <a:lnTo>
                    <a:pt x="222" y="420"/>
                  </a:lnTo>
                  <a:lnTo>
                    <a:pt x="210" y="402"/>
                  </a:lnTo>
                  <a:lnTo>
                    <a:pt x="204" y="390"/>
                  </a:lnTo>
                  <a:lnTo>
                    <a:pt x="198" y="384"/>
                  </a:lnTo>
                  <a:lnTo>
                    <a:pt x="186" y="360"/>
                  </a:lnTo>
                  <a:lnTo>
                    <a:pt x="162" y="336"/>
                  </a:lnTo>
                  <a:lnTo>
                    <a:pt x="156" y="336"/>
                  </a:lnTo>
                  <a:lnTo>
                    <a:pt x="156" y="330"/>
                  </a:lnTo>
                  <a:lnTo>
                    <a:pt x="150" y="330"/>
                  </a:lnTo>
                  <a:lnTo>
                    <a:pt x="150" y="342"/>
                  </a:lnTo>
                  <a:lnTo>
                    <a:pt x="156" y="342"/>
                  </a:lnTo>
                  <a:lnTo>
                    <a:pt x="168" y="354"/>
                  </a:lnTo>
                  <a:lnTo>
                    <a:pt x="168" y="366"/>
                  </a:lnTo>
                  <a:lnTo>
                    <a:pt x="174" y="378"/>
                  </a:lnTo>
                  <a:lnTo>
                    <a:pt x="174" y="390"/>
                  </a:lnTo>
                  <a:lnTo>
                    <a:pt x="168" y="396"/>
                  </a:lnTo>
                  <a:lnTo>
                    <a:pt x="162" y="396"/>
                  </a:lnTo>
                  <a:lnTo>
                    <a:pt x="162" y="390"/>
                  </a:lnTo>
                  <a:lnTo>
                    <a:pt x="156" y="384"/>
                  </a:lnTo>
                  <a:lnTo>
                    <a:pt x="156" y="378"/>
                  </a:lnTo>
                  <a:lnTo>
                    <a:pt x="144" y="384"/>
                  </a:lnTo>
                  <a:lnTo>
                    <a:pt x="132" y="384"/>
                  </a:lnTo>
                  <a:lnTo>
                    <a:pt x="132" y="360"/>
                  </a:lnTo>
                  <a:lnTo>
                    <a:pt x="126" y="354"/>
                  </a:lnTo>
                  <a:lnTo>
                    <a:pt x="126" y="342"/>
                  </a:lnTo>
                  <a:lnTo>
                    <a:pt x="120" y="330"/>
                  </a:lnTo>
                  <a:lnTo>
                    <a:pt x="120" y="282"/>
                  </a:lnTo>
                  <a:lnTo>
                    <a:pt x="84" y="246"/>
                  </a:lnTo>
                  <a:lnTo>
                    <a:pt x="90" y="240"/>
                  </a:lnTo>
                  <a:lnTo>
                    <a:pt x="90" y="222"/>
                  </a:lnTo>
                  <a:lnTo>
                    <a:pt x="96" y="210"/>
                  </a:lnTo>
                  <a:lnTo>
                    <a:pt x="114" y="192"/>
                  </a:lnTo>
                  <a:lnTo>
                    <a:pt x="120" y="180"/>
                  </a:lnTo>
                  <a:lnTo>
                    <a:pt x="126" y="174"/>
                  </a:lnTo>
                  <a:lnTo>
                    <a:pt x="126" y="156"/>
                  </a:lnTo>
                  <a:lnTo>
                    <a:pt x="120" y="150"/>
                  </a:lnTo>
                  <a:lnTo>
                    <a:pt x="120" y="102"/>
                  </a:lnTo>
                  <a:lnTo>
                    <a:pt x="114" y="78"/>
                  </a:lnTo>
                  <a:lnTo>
                    <a:pt x="114" y="60"/>
                  </a:lnTo>
                  <a:lnTo>
                    <a:pt x="102" y="60"/>
                  </a:lnTo>
                  <a:lnTo>
                    <a:pt x="84" y="42"/>
                  </a:lnTo>
                  <a:lnTo>
                    <a:pt x="84" y="36"/>
                  </a:lnTo>
                  <a:lnTo>
                    <a:pt x="90" y="24"/>
                  </a:lnTo>
                  <a:lnTo>
                    <a:pt x="90" y="18"/>
                  </a:lnTo>
                  <a:lnTo>
                    <a:pt x="60" y="18"/>
                  </a:lnTo>
                  <a:lnTo>
                    <a:pt x="54" y="0"/>
                  </a:lnTo>
                  <a:lnTo>
                    <a:pt x="30" y="0"/>
                  </a:lnTo>
                  <a:lnTo>
                    <a:pt x="30" y="12"/>
                  </a:lnTo>
                  <a:lnTo>
                    <a:pt x="42" y="12"/>
                  </a:lnTo>
                  <a:lnTo>
                    <a:pt x="54" y="24"/>
                  </a:lnTo>
                  <a:lnTo>
                    <a:pt x="54" y="66"/>
                  </a:lnTo>
                  <a:lnTo>
                    <a:pt x="60" y="66"/>
                  </a:lnTo>
                  <a:lnTo>
                    <a:pt x="66" y="60"/>
                  </a:lnTo>
                  <a:lnTo>
                    <a:pt x="66" y="84"/>
                  </a:lnTo>
                  <a:lnTo>
                    <a:pt x="78" y="84"/>
                  </a:lnTo>
                  <a:lnTo>
                    <a:pt x="78" y="96"/>
                  </a:lnTo>
                  <a:lnTo>
                    <a:pt x="54" y="108"/>
                  </a:lnTo>
                  <a:lnTo>
                    <a:pt x="48" y="114"/>
                  </a:lnTo>
                  <a:lnTo>
                    <a:pt x="42" y="114"/>
                  </a:lnTo>
                  <a:lnTo>
                    <a:pt x="42" y="132"/>
                  </a:lnTo>
                  <a:lnTo>
                    <a:pt x="54" y="138"/>
                  </a:lnTo>
                  <a:lnTo>
                    <a:pt x="48" y="156"/>
                  </a:lnTo>
                  <a:lnTo>
                    <a:pt x="48" y="228"/>
                  </a:lnTo>
                  <a:lnTo>
                    <a:pt x="60" y="228"/>
                  </a:lnTo>
                  <a:lnTo>
                    <a:pt x="60" y="234"/>
                  </a:lnTo>
                  <a:lnTo>
                    <a:pt x="42" y="252"/>
                  </a:lnTo>
                  <a:lnTo>
                    <a:pt x="30" y="258"/>
                  </a:lnTo>
                  <a:lnTo>
                    <a:pt x="24" y="264"/>
                  </a:lnTo>
                  <a:lnTo>
                    <a:pt x="18" y="264"/>
                  </a:lnTo>
                  <a:lnTo>
                    <a:pt x="24" y="300"/>
                  </a:lnTo>
                  <a:lnTo>
                    <a:pt x="18" y="312"/>
                  </a:lnTo>
                  <a:lnTo>
                    <a:pt x="12" y="318"/>
                  </a:lnTo>
                  <a:lnTo>
                    <a:pt x="6" y="330"/>
                  </a:lnTo>
                  <a:lnTo>
                    <a:pt x="0" y="336"/>
                  </a:lnTo>
                  <a:lnTo>
                    <a:pt x="0" y="342"/>
                  </a:lnTo>
                  <a:lnTo>
                    <a:pt x="12" y="348"/>
                  </a:lnTo>
                  <a:lnTo>
                    <a:pt x="24" y="360"/>
                  </a:lnTo>
                  <a:lnTo>
                    <a:pt x="36" y="366"/>
                  </a:lnTo>
                  <a:lnTo>
                    <a:pt x="66" y="414"/>
                  </a:lnTo>
                  <a:lnTo>
                    <a:pt x="96" y="414"/>
                  </a:lnTo>
                  <a:lnTo>
                    <a:pt x="102" y="408"/>
                  </a:lnTo>
                  <a:lnTo>
                    <a:pt x="120" y="408"/>
                  </a:lnTo>
                  <a:lnTo>
                    <a:pt x="126" y="414"/>
                  </a:lnTo>
                  <a:lnTo>
                    <a:pt x="126" y="450"/>
                  </a:lnTo>
                  <a:lnTo>
                    <a:pt x="132" y="450"/>
                  </a:lnTo>
                  <a:lnTo>
                    <a:pt x="126" y="480"/>
                  </a:lnTo>
                  <a:lnTo>
                    <a:pt x="114" y="486"/>
                  </a:lnTo>
                  <a:lnTo>
                    <a:pt x="126" y="504"/>
                  </a:lnTo>
                  <a:lnTo>
                    <a:pt x="120" y="510"/>
                  </a:lnTo>
                  <a:lnTo>
                    <a:pt x="108" y="516"/>
                  </a:lnTo>
                  <a:lnTo>
                    <a:pt x="102" y="522"/>
                  </a:lnTo>
                  <a:lnTo>
                    <a:pt x="102" y="528"/>
                  </a:lnTo>
                  <a:lnTo>
                    <a:pt x="114" y="528"/>
                  </a:lnTo>
                  <a:lnTo>
                    <a:pt x="114" y="558"/>
                  </a:lnTo>
                  <a:lnTo>
                    <a:pt x="126" y="564"/>
                  </a:lnTo>
                  <a:lnTo>
                    <a:pt x="132" y="570"/>
                  </a:lnTo>
                  <a:lnTo>
                    <a:pt x="144" y="576"/>
                  </a:lnTo>
                  <a:lnTo>
                    <a:pt x="150" y="582"/>
                  </a:lnTo>
                  <a:lnTo>
                    <a:pt x="162" y="588"/>
                  </a:lnTo>
                  <a:lnTo>
                    <a:pt x="162" y="600"/>
                  </a:lnTo>
                  <a:lnTo>
                    <a:pt x="156" y="606"/>
                  </a:lnTo>
                  <a:lnTo>
                    <a:pt x="156" y="618"/>
                  </a:lnTo>
                  <a:lnTo>
                    <a:pt x="162" y="624"/>
                  </a:lnTo>
                  <a:lnTo>
                    <a:pt x="168" y="618"/>
                  </a:lnTo>
                  <a:lnTo>
                    <a:pt x="180" y="612"/>
                  </a:lnTo>
                  <a:lnTo>
                    <a:pt x="180" y="582"/>
                  </a:lnTo>
                  <a:lnTo>
                    <a:pt x="174" y="576"/>
                  </a:lnTo>
                  <a:lnTo>
                    <a:pt x="168" y="576"/>
                  </a:lnTo>
                  <a:lnTo>
                    <a:pt x="168" y="558"/>
                  </a:lnTo>
                  <a:lnTo>
                    <a:pt x="174" y="546"/>
                  </a:lnTo>
                  <a:lnTo>
                    <a:pt x="186" y="540"/>
                  </a:lnTo>
                  <a:lnTo>
                    <a:pt x="210" y="540"/>
                  </a:lnTo>
                  <a:lnTo>
                    <a:pt x="216" y="534"/>
                  </a:lnTo>
                  <a:lnTo>
                    <a:pt x="216" y="474"/>
                  </a:lnTo>
                  <a:lnTo>
                    <a:pt x="222" y="468"/>
                  </a:lnTo>
                  <a:lnTo>
                    <a:pt x="228" y="456"/>
                  </a:lnTo>
                  <a:lnTo>
                    <a:pt x="234" y="450"/>
                  </a:lnTo>
                  <a:lnTo>
                    <a:pt x="234" y="43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09" name="Madagascar" descr="© INSCALE GmbH, 05.05.2010&#10;http://www.presentationload.com/">
              <a:extLst>
                <a:ext uri="{FF2B5EF4-FFF2-40B4-BE49-F238E27FC236}">
                  <a16:creationId xmlns:a16="http://schemas.microsoft.com/office/drawing/2014/main" id="{84020ED7-F1DC-0848-BA07-63AC3EF7B8C6}"/>
                </a:ext>
              </a:extLst>
            </p:cNvPr>
            <p:cNvSpPr>
              <a:spLocks/>
            </p:cNvSpPr>
            <p:nvPr/>
          </p:nvSpPr>
          <p:spPr bwMode="gray">
            <a:xfrm>
              <a:off x="6322713" y="4583398"/>
              <a:ext cx="242993" cy="446020"/>
            </a:xfrm>
            <a:custGeom>
              <a:avLst/>
              <a:gdLst>
                <a:gd name="T0" fmla="*/ 2147483647 w 594"/>
                <a:gd name="T1" fmla="*/ 2147483647 h 1092"/>
                <a:gd name="T2" fmla="*/ 2147483647 w 594"/>
                <a:gd name="T3" fmla="*/ 2147483647 h 1092"/>
                <a:gd name="T4" fmla="*/ 2147483647 w 594"/>
                <a:gd name="T5" fmla="*/ 2147483647 h 1092"/>
                <a:gd name="T6" fmla="*/ 2147483647 w 594"/>
                <a:gd name="T7" fmla="*/ 2147483647 h 1092"/>
                <a:gd name="T8" fmla="*/ 2147483647 w 594"/>
                <a:gd name="T9" fmla="*/ 2147483647 h 1092"/>
                <a:gd name="T10" fmla="*/ 2147483647 w 594"/>
                <a:gd name="T11" fmla="*/ 2147483647 h 1092"/>
                <a:gd name="T12" fmla="*/ 2147483647 w 594"/>
                <a:gd name="T13" fmla="*/ 2147483647 h 1092"/>
                <a:gd name="T14" fmla="*/ 2147483647 w 594"/>
                <a:gd name="T15" fmla="*/ 2147483647 h 1092"/>
                <a:gd name="T16" fmla="*/ 2147483647 w 594"/>
                <a:gd name="T17" fmla="*/ 2147483647 h 1092"/>
                <a:gd name="T18" fmla="*/ 2147483647 w 594"/>
                <a:gd name="T19" fmla="*/ 2147483647 h 1092"/>
                <a:gd name="T20" fmla="*/ 2147483647 w 594"/>
                <a:gd name="T21" fmla="*/ 2147483647 h 1092"/>
                <a:gd name="T22" fmla="*/ 2147483647 w 594"/>
                <a:gd name="T23" fmla="*/ 2147483647 h 1092"/>
                <a:gd name="T24" fmla="*/ 2147483647 w 594"/>
                <a:gd name="T25" fmla="*/ 2147483647 h 1092"/>
                <a:gd name="T26" fmla="*/ 2147483647 w 594"/>
                <a:gd name="T27" fmla="*/ 2147483647 h 1092"/>
                <a:gd name="T28" fmla="*/ 2147483647 w 594"/>
                <a:gd name="T29" fmla="*/ 2147483647 h 1092"/>
                <a:gd name="T30" fmla="*/ 2147483647 w 594"/>
                <a:gd name="T31" fmla="*/ 2147483647 h 1092"/>
                <a:gd name="T32" fmla="*/ 2147483647 w 594"/>
                <a:gd name="T33" fmla="*/ 0 h 1092"/>
                <a:gd name="T34" fmla="*/ 2147483647 w 594"/>
                <a:gd name="T35" fmla="*/ 2147483647 h 1092"/>
                <a:gd name="T36" fmla="*/ 2147483647 w 594"/>
                <a:gd name="T37" fmla="*/ 2147483647 h 1092"/>
                <a:gd name="T38" fmla="*/ 2147483647 w 594"/>
                <a:gd name="T39" fmla="*/ 2147483647 h 1092"/>
                <a:gd name="T40" fmla="*/ 2147483647 w 594"/>
                <a:gd name="T41" fmla="*/ 2147483647 h 1092"/>
                <a:gd name="T42" fmla="*/ 2147483647 w 594"/>
                <a:gd name="T43" fmla="*/ 2147483647 h 1092"/>
                <a:gd name="T44" fmla="*/ 2147483647 w 594"/>
                <a:gd name="T45" fmla="*/ 2147483647 h 1092"/>
                <a:gd name="T46" fmla="*/ 2147483647 w 594"/>
                <a:gd name="T47" fmla="*/ 2147483647 h 1092"/>
                <a:gd name="T48" fmla="*/ 2147483647 w 594"/>
                <a:gd name="T49" fmla="*/ 2147483647 h 1092"/>
                <a:gd name="T50" fmla="*/ 2147483647 w 594"/>
                <a:gd name="T51" fmla="*/ 2147483647 h 1092"/>
                <a:gd name="T52" fmla="*/ 2147483647 w 594"/>
                <a:gd name="T53" fmla="*/ 2147483647 h 1092"/>
                <a:gd name="T54" fmla="*/ 2147483647 w 594"/>
                <a:gd name="T55" fmla="*/ 2147483647 h 1092"/>
                <a:gd name="T56" fmla="*/ 2147483647 w 594"/>
                <a:gd name="T57" fmla="*/ 2147483647 h 1092"/>
                <a:gd name="T58" fmla="*/ 2147483647 w 594"/>
                <a:gd name="T59" fmla="*/ 2147483647 h 1092"/>
                <a:gd name="T60" fmla="*/ 2147483647 w 594"/>
                <a:gd name="T61" fmla="*/ 2147483647 h 1092"/>
                <a:gd name="T62" fmla="*/ 2147483647 w 594"/>
                <a:gd name="T63" fmla="*/ 2147483647 h 1092"/>
                <a:gd name="T64" fmla="*/ 2147483647 w 594"/>
                <a:gd name="T65" fmla="*/ 2147483647 h 1092"/>
                <a:gd name="T66" fmla="*/ 2147483647 w 594"/>
                <a:gd name="T67" fmla="*/ 2147483647 h 1092"/>
                <a:gd name="T68" fmla="*/ 2147483647 w 594"/>
                <a:gd name="T69" fmla="*/ 2147483647 h 1092"/>
                <a:gd name="T70" fmla="*/ 2147483647 w 594"/>
                <a:gd name="T71" fmla="*/ 2147483647 h 1092"/>
                <a:gd name="T72" fmla="*/ 2147483647 w 594"/>
                <a:gd name="T73" fmla="*/ 2147483647 h 1092"/>
                <a:gd name="T74" fmla="*/ 2147483647 w 594"/>
                <a:gd name="T75" fmla="*/ 2147483647 h 1092"/>
                <a:gd name="T76" fmla="*/ 2147483647 w 594"/>
                <a:gd name="T77" fmla="*/ 2147483647 h 1092"/>
                <a:gd name="T78" fmla="*/ 2147483647 w 594"/>
                <a:gd name="T79" fmla="*/ 2147483647 h 1092"/>
                <a:gd name="T80" fmla="*/ 2147483647 w 594"/>
                <a:gd name="T81" fmla="*/ 2147483647 h 1092"/>
                <a:gd name="T82" fmla="*/ 2147483647 w 594"/>
                <a:gd name="T83" fmla="*/ 2147483647 h 1092"/>
                <a:gd name="T84" fmla="*/ 2147483647 w 594"/>
                <a:gd name="T85" fmla="*/ 2147483647 h 1092"/>
                <a:gd name="T86" fmla="*/ 0 w 594"/>
                <a:gd name="T87" fmla="*/ 2147483647 h 1092"/>
                <a:gd name="T88" fmla="*/ 2147483647 w 594"/>
                <a:gd name="T89" fmla="*/ 2147483647 h 1092"/>
                <a:gd name="T90" fmla="*/ 2147483647 w 594"/>
                <a:gd name="T91" fmla="*/ 2147483647 h 1092"/>
                <a:gd name="T92" fmla="*/ 2147483647 w 594"/>
                <a:gd name="T93" fmla="*/ 2147483647 h 1092"/>
                <a:gd name="T94" fmla="*/ 2147483647 w 594"/>
                <a:gd name="T95" fmla="*/ 2147483647 h 1092"/>
                <a:gd name="T96" fmla="*/ 2147483647 w 594"/>
                <a:gd name="T97" fmla="*/ 2147483647 h 1092"/>
                <a:gd name="T98" fmla="*/ 2147483647 w 594"/>
                <a:gd name="T99" fmla="*/ 2147483647 h 1092"/>
                <a:gd name="T100" fmla="*/ 2147483647 w 594"/>
                <a:gd name="T101" fmla="*/ 2147483647 h 1092"/>
                <a:gd name="T102" fmla="*/ 2147483647 w 594"/>
                <a:gd name="T103" fmla="*/ 2147483647 h 109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94"/>
                <a:gd name="T157" fmla="*/ 0 h 1092"/>
                <a:gd name="T158" fmla="*/ 594 w 594"/>
                <a:gd name="T159" fmla="*/ 1092 h 109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94" h="1092">
                  <a:moveTo>
                    <a:pt x="120" y="330"/>
                  </a:moveTo>
                  <a:lnTo>
                    <a:pt x="144" y="324"/>
                  </a:lnTo>
                  <a:lnTo>
                    <a:pt x="192" y="324"/>
                  </a:lnTo>
                  <a:lnTo>
                    <a:pt x="192" y="300"/>
                  </a:lnTo>
                  <a:lnTo>
                    <a:pt x="252" y="312"/>
                  </a:lnTo>
                  <a:lnTo>
                    <a:pt x="270" y="282"/>
                  </a:lnTo>
                  <a:lnTo>
                    <a:pt x="312" y="288"/>
                  </a:lnTo>
                  <a:lnTo>
                    <a:pt x="312" y="258"/>
                  </a:lnTo>
                  <a:lnTo>
                    <a:pt x="324" y="228"/>
                  </a:lnTo>
                  <a:lnTo>
                    <a:pt x="324" y="258"/>
                  </a:lnTo>
                  <a:lnTo>
                    <a:pt x="336" y="276"/>
                  </a:lnTo>
                  <a:lnTo>
                    <a:pt x="348" y="240"/>
                  </a:lnTo>
                  <a:lnTo>
                    <a:pt x="348" y="210"/>
                  </a:lnTo>
                  <a:lnTo>
                    <a:pt x="354" y="192"/>
                  </a:lnTo>
                  <a:lnTo>
                    <a:pt x="354" y="186"/>
                  </a:lnTo>
                  <a:lnTo>
                    <a:pt x="360" y="186"/>
                  </a:lnTo>
                  <a:lnTo>
                    <a:pt x="372" y="198"/>
                  </a:lnTo>
                  <a:lnTo>
                    <a:pt x="372" y="204"/>
                  </a:lnTo>
                  <a:lnTo>
                    <a:pt x="378" y="204"/>
                  </a:lnTo>
                  <a:lnTo>
                    <a:pt x="402" y="180"/>
                  </a:lnTo>
                  <a:lnTo>
                    <a:pt x="396" y="168"/>
                  </a:lnTo>
                  <a:lnTo>
                    <a:pt x="396" y="150"/>
                  </a:lnTo>
                  <a:lnTo>
                    <a:pt x="390" y="138"/>
                  </a:lnTo>
                  <a:lnTo>
                    <a:pt x="402" y="126"/>
                  </a:lnTo>
                  <a:lnTo>
                    <a:pt x="414" y="126"/>
                  </a:lnTo>
                  <a:lnTo>
                    <a:pt x="420" y="132"/>
                  </a:lnTo>
                  <a:lnTo>
                    <a:pt x="426" y="132"/>
                  </a:lnTo>
                  <a:lnTo>
                    <a:pt x="432" y="126"/>
                  </a:lnTo>
                  <a:lnTo>
                    <a:pt x="438" y="114"/>
                  </a:lnTo>
                  <a:lnTo>
                    <a:pt x="450" y="102"/>
                  </a:lnTo>
                  <a:lnTo>
                    <a:pt x="456" y="90"/>
                  </a:lnTo>
                  <a:lnTo>
                    <a:pt x="462" y="72"/>
                  </a:lnTo>
                  <a:lnTo>
                    <a:pt x="462" y="42"/>
                  </a:lnTo>
                  <a:lnTo>
                    <a:pt x="492" y="0"/>
                  </a:lnTo>
                  <a:lnTo>
                    <a:pt x="546" y="60"/>
                  </a:lnTo>
                  <a:lnTo>
                    <a:pt x="546" y="90"/>
                  </a:lnTo>
                  <a:lnTo>
                    <a:pt x="552" y="96"/>
                  </a:lnTo>
                  <a:lnTo>
                    <a:pt x="558" y="114"/>
                  </a:lnTo>
                  <a:lnTo>
                    <a:pt x="576" y="150"/>
                  </a:lnTo>
                  <a:lnTo>
                    <a:pt x="582" y="156"/>
                  </a:lnTo>
                  <a:lnTo>
                    <a:pt x="582" y="162"/>
                  </a:lnTo>
                  <a:lnTo>
                    <a:pt x="564" y="216"/>
                  </a:lnTo>
                  <a:lnTo>
                    <a:pt x="594" y="276"/>
                  </a:lnTo>
                  <a:lnTo>
                    <a:pt x="594" y="288"/>
                  </a:lnTo>
                  <a:lnTo>
                    <a:pt x="588" y="294"/>
                  </a:lnTo>
                  <a:lnTo>
                    <a:pt x="576" y="294"/>
                  </a:lnTo>
                  <a:lnTo>
                    <a:pt x="564" y="288"/>
                  </a:lnTo>
                  <a:lnTo>
                    <a:pt x="558" y="282"/>
                  </a:lnTo>
                  <a:lnTo>
                    <a:pt x="552" y="282"/>
                  </a:lnTo>
                  <a:lnTo>
                    <a:pt x="522" y="288"/>
                  </a:lnTo>
                  <a:lnTo>
                    <a:pt x="528" y="330"/>
                  </a:lnTo>
                  <a:lnTo>
                    <a:pt x="522" y="336"/>
                  </a:lnTo>
                  <a:lnTo>
                    <a:pt x="516" y="348"/>
                  </a:lnTo>
                  <a:lnTo>
                    <a:pt x="504" y="354"/>
                  </a:lnTo>
                  <a:lnTo>
                    <a:pt x="486" y="390"/>
                  </a:lnTo>
                  <a:lnTo>
                    <a:pt x="486" y="402"/>
                  </a:lnTo>
                  <a:lnTo>
                    <a:pt x="492" y="414"/>
                  </a:lnTo>
                  <a:lnTo>
                    <a:pt x="504" y="450"/>
                  </a:lnTo>
                  <a:lnTo>
                    <a:pt x="498" y="468"/>
                  </a:lnTo>
                  <a:lnTo>
                    <a:pt x="486" y="510"/>
                  </a:lnTo>
                  <a:lnTo>
                    <a:pt x="462" y="570"/>
                  </a:lnTo>
                  <a:lnTo>
                    <a:pt x="432" y="642"/>
                  </a:lnTo>
                  <a:lnTo>
                    <a:pt x="390" y="720"/>
                  </a:lnTo>
                  <a:lnTo>
                    <a:pt x="324" y="852"/>
                  </a:lnTo>
                  <a:lnTo>
                    <a:pt x="312" y="894"/>
                  </a:lnTo>
                  <a:lnTo>
                    <a:pt x="306" y="912"/>
                  </a:lnTo>
                  <a:lnTo>
                    <a:pt x="306" y="948"/>
                  </a:lnTo>
                  <a:lnTo>
                    <a:pt x="294" y="984"/>
                  </a:lnTo>
                  <a:lnTo>
                    <a:pt x="276" y="1014"/>
                  </a:lnTo>
                  <a:lnTo>
                    <a:pt x="258" y="1032"/>
                  </a:lnTo>
                  <a:lnTo>
                    <a:pt x="240" y="1044"/>
                  </a:lnTo>
                  <a:lnTo>
                    <a:pt x="222" y="1062"/>
                  </a:lnTo>
                  <a:lnTo>
                    <a:pt x="216" y="1062"/>
                  </a:lnTo>
                  <a:lnTo>
                    <a:pt x="210" y="1068"/>
                  </a:lnTo>
                  <a:lnTo>
                    <a:pt x="186" y="1068"/>
                  </a:lnTo>
                  <a:lnTo>
                    <a:pt x="150" y="1086"/>
                  </a:lnTo>
                  <a:lnTo>
                    <a:pt x="114" y="1092"/>
                  </a:lnTo>
                  <a:lnTo>
                    <a:pt x="78" y="1074"/>
                  </a:lnTo>
                  <a:lnTo>
                    <a:pt x="60" y="1056"/>
                  </a:lnTo>
                  <a:lnTo>
                    <a:pt x="48" y="1038"/>
                  </a:lnTo>
                  <a:lnTo>
                    <a:pt x="36" y="1026"/>
                  </a:lnTo>
                  <a:lnTo>
                    <a:pt x="36" y="1020"/>
                  </a:lnTo>
                  <a:lnTo>
                    <a:pt x="30" y="1014"/>
                  </a:lnTo>
                  <a:lnTo>
                    <a:pt x="48" y="990"/>
                  </a:lnTo>
                  <a:lnTo>
                    <a:pt x="42" y="978"/>
                  </a:lnTo>
                  <a:lnTo>
                    <a:pt x="24" y="948"/>
                  </a:lnTo>
                  <a:lnTo>
                    <a:pt x="12" y="900"/>
                  </a:lnTo>
                  <a:lnTo>
                    <a:pt x="0" y="834"/>
                  </a:lnTo>
                  <a:lnTo>
                    <a:pt x="0" y="786"/>
                  </a:lnTo>
                  <a:lnTo>
                    <a:pt x="6" y="756"/>
                  </a:lnTo>
                  <a:lnTo>
                    <a:pt x="18" y="738"/>
                  </a:lnTo>
                  <a:lnTo>
                    <a:pt x="60" y="696"/>
                  </a:lnTo>
                  <a:lnTo>
                    <a:pt x="72" y="678"/>
                  </a:lnTo>
                  <a:lnTo>
                    <a:pt x="90" y="672"/>
                  </a:lnTo>
                  <a:lnTo>
                    <a:pt x="96" y="660"/>
                  </a:lnTo>
                  <a:lnTo>
                    <a:pt x="108" y="654"/>
                  </a:lnTo>
                  <a:lnTo>
                    <a:pt x="108" y="636"/>
                  </a:lnTo>
                  <a:lnTo>
                    <a:pt x="102" y="600"/>
                  </a:lnTo>
                  <a:lnTo>
                    <a:pt x="96" y="558"/>
                  </a:lnTo>
                  <a:lnTo>
                    <a:pt x="96" y="522"/>
                  </a:lnTo>
                  <a:lnTo>
                    <a:pt x="78" y="432"/>
                  </a:lnTo>
                  <a:lnTo>
                    <a:pt x="90" y="408"/>
                  </a:lnTo>
                  <a:lnTo>
                    <a:pt x="132" y="366"/>
                  </a:lnTo>
                  <a:lnTo>
                    <a:pt x="132" y="360"/>
                  </a:lnTo>
                  <a:lnTo>
                    <a:pt x="120" y="33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10" name="Macedonia" descr="© INSCALE GmbH, 05.05.2010&#10;http://www.presentationload.com/">
              <a:extLst>
                <a:ext uri="{FF2B5EF4-FFF2-40B4-BE49-F238E27FC236}">
                  <a16:creationId xmlns:a16="http://schemas.microsoft.com/office/drawing/2014/main" id="{DC29DD1D-71B2-6E45-B4D2-989FABFB9FB8}"/>
                </a:ext>
              </a:extLst>
            </p:cNvPr>
            <p:cNvSpPr>
              <a:spLocks/>
            </p:cNvSpPr>
            <p:nvPr/>
          </p:nvSpPr>
          <p:spPr bwMode="gray">
            <a:xfrm>
              <a:off x="5667271" y="2781736"/>
              <a:ext cx="67143" cy="52755"/>
            </a:xfrm>
            <a:custGeom>
              <a:avLst/>
              <a:gdLst>
                <a:gd name="T0" fmla="*/ 2147483647 w 162"/>
                <a:gd name="T1" fmla="*/ 2147483647 h 126"/>
                <a:gd name="T2" fmla="*/ 2147483647 w 162"/>
                <a:gd name="T3" fmla="*/ 2147483647 h 126"/>
                <a:gd name="T4" fmla="*/ 2147483647 w 162"/>
                <a:gd name="T5" fmla="*/ 2147483647 h 126"/>
                <a:gd name="T6" fmla="*/ 2147483647 w 162"/>
                <a:gd name="T7" fmla="*/ 2147483647 h 126"/>
                <a:gd name="T8" fmla="*/ 2147483647 w 162"/>
                <a:gd name="T9" fmla="*/ 0 h 126"/>
                <a:gd name="T10" fmla="*/ 2147483647 w 162"/>
                <a:gd name="T11" fmla="*/ 2147483647 h 126"/>
                <a:gd name="T12" fmla="*/ 2147483647 w 162"/>
                <a:gd name="T13" fmla="*/ 2147483647 h 126"/>
                <a:gd name="T14" fmla="*/ 2147483647 w 162"/>
                <a:gd name="T15" fmla="*/ 2147483647 h 126"/>
                <a:gd name="T16" fmla="*/ 2147483647 w 162"/>
                <a:gd name="T17" fmla="*/ 2147483647 h 126"/>
                <a:gd name="T18" fmla="*/ 2147483647 w 162"/>
                <a:gd name="T19" fmla="*/ 2147483647 h 126"/>
                <a:gd name="T20" fmla="*/ 2147483647 w 162"/>
                <a:gd name="T21" fmla="*/ 2147483647 h 126"/>
                <a:gd name="T22" fmla="*/ 0 w 162"/>
                <a:gd name="T23" fmla="*/ 2147483647 h 126"/>
                <a:gd name="T24" fmla="*/ 0 w 162"/>
                <a:gd name="T25" fmla="*/ 2147483647 h 126"/>
                <a:gd name="T26" fmla="*/ 2147483647 w 162"/>
                <a:gd name="T27" fmla="*/ 2147483647 h 126"/>
                <a:gd name="T28" fmla="*/ 2147483647 w 162"/>
                <a:gd name="T29" fmla="*/ 2147483647 h 126"/>
                <a:gd name="T30" fmla="*/ 2147483647 w 162"/>
                <a:gd name="T31" fmla="*/ 2147483647 h 126"/>
                <a:gd name="T32" fmla="*/ 2147483647 w 162"/>
                <a:gd name="T33" fmla="*/ 2147483647 h 126"/>
                <a:gd name="T34" fmla="*/ 2147483647 w 162"/>
                <a:gd name="T35" fmla="*/ 2147483647 h 126"/>
                <a:gd name="T36" fmla="*/ 2147483647 w 162"/>
                <a:gd name="T37" fmla="*/ 2147483647 h 126"/>
                <a:gd name="T38" fmla="*/ 2147483647 w 162"/>
                <a:gd name="T39" fmla="*/ 2147483647 h 126"/>
                <a:gd name="T40" fmla="*/ 2147483647 w 162"/>
                <a:gd name="T41" fmla="*/ 2147483647 h 126"/>
                <a:gd name="T42" fmla="*/ 2147483647 w 162"/>
                <a:gd name="T43" fmla="*/ 2147483647 h 126"/>
                <a:gd name="T44" fmla="*/ 2147483647 w 162"/>
                <a:gd name="T45" fmla="*/ 2147483647 h 126"/>
                <a:gd name="T46" fmla="*/ 2147483647 w 162"/>
                <a:gd name="T47" fmla="*/ 2147483647 h 126"/>
                <a:gd name="T48" fmla="*/ 2147483647 w 162"/>
                <a:gd name="T49" fmla="*/ 2147483647 h 126"/>
                <a:gd name="T50" fmla="*/ 2147483647 w 162"/>
                <a:gd name="T51" fmla="*/ 2147483647 h 126"/>
                <a:gd name="T52" fmla="*/ 2147483647 w 162"/>
                <a:gd name="T53" fmla="*/ 2147483647 h 126"/>
                <a:gd name="T54" fmla="*/ 2147483647 w 162"/>
                <a:gd name="T55" fmla="*/ 2147483647 h 126"/>
                <a:gd name="T56" fmla="*/ 2147483647 w 162"/>
                <a:gd name="T57" fmla="*/ 2147483647 h 126"/>
                <a:gd name="T58" fmla="*/ 2147483647 w 162"/>
                <a:gd name="T59" fmla="*/ 2147483647 h 126"/>
                <a:gd name="T60" fmla="*/ 2147483647 w 162"/>
                <a:gd name="T61" fmla="*/ 2147483647 h 126"/>
                <a:gd name="T62" fmla="*/ 2147483647 w 162"/>
                <a:gd name="T63" fmla="*/ 2147483647 h 126"/>
                <a:gd name="T64" fmla="*/ 2147483647 w 162"/>
                <a:gd name="T65" fmla="*/ 2147483647 h 1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2"/>
                <a:gd name="T100" fmla="*/ 0 h 126"/>
                <a:gd name="T101" fmla="*/ 162 w 162"/>
                <a:gd name="T102" fmla="*/ 126 h 12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2" h="126">
                  <a:moveTo>
                    <a:pt x="150" y="42"/>
                  </a:moveTo>
                  <a:lnTo>
                    <a:pt x="132" y="30"/>
                  </a:lnTo>
                  <a:lnTo>
                    <a:pt x="132" y="18"/>
                  </a:lnTo>
                  <a:lnTo>
                    <a:pt x="126" y="18"/>
                  </a:lnTo>
                  <a:lnTo>
                    <a:pt x="114" y="0"/>
                  </a:lnTo>
                  <a:lnTo>
                    <a:pt x="72" y="6"/>
                  </a:lnTo>
                  <a:lnTo>
                    <a:pt x="66" y="12"/>
                  </a:lnTo>
                  <a:lnTo>
                    <a:pt x="48" y="12"/>
                  </a:lnTo>
                  <a:lnTo>
                    <a:pt x="48" y="24"/>
                  </a:lnTo>
                  <a:lnTo>
                    <a:pt x="24" y="24"/>
                  </a:lnTo>
                  <a:lnTo>
                    <a:pt x="18" y="36"/>
                  </a:lnTo>
                  <a:lnTo>
                    <a:pt x="0" y="42"/>
                  </a:lnTo>
                  <a:lnTo>
                    <a:pt x="0" y="66"/>
                  </a:lnTo>
                  <a:lnTo>
                    <a:pt x="6" y="78"/>
                  </a:lnTo>
                  <a:lnTo>
                    <a:pt x="6" y="102"/>
                  </a:lnTo>
                  <a:lnTo>
                    <a:pt x="12" y="108"/>
                  </a:lnTo>
                  <a:lnTo>
                    <a:pt x="18" y="108"/>
                  </a:lnTo>
                  <a:lnTo>
                    <a:pt x="18" y="126"/>
                  </a:lnTo>
                  <a:lnTo>
                    <a:pt x="42" y="120"/>
                  </a:lnTo>
                  <a:lnTo>
                    <a:pt x="42" y="126"/>
                  </a:lnTo>
                  <a:lnTo>
                    <a:pt x="54" y="120"/>
                  </a:lnTo>
                  <a:lnTo>
                    <a:pt x="60" y="120"/>
                  </a:lnTo>
                  <a:lnTo>
                    <a:pt x="66" y="126"/>
                  </a:lnTo>
                  <a:lnTo>
                    <a:pt x="90" y="126"/>
                  </a:lnTo>
                  <a:lnTo>
                    <a:pt x="96" y="114"/>
                  </a:lnTo>
                  <a:lnTo>
                    <a:pt x="96" y="108"/>
                  </a:lnTo>
                  <a:lnTo>
                    <a:pt x="120" y="108"/>
                  </a:lnTo>
                  <a:lnTo>
                    <a:pt x="132" y="102"/>
                  </a:lnTo>
                  <a:lnTo>
                    <a:pt x="156" y="78"/>
                  </a:lnTo>
                  <a:lnTo>
                    <a:pt x="162" y="66"/>
                  </a:lnTo>
                  <a:lnTo>
                    <a:pt x="162" y="60"/>
                  </a:lnTo>
                  <a:lnTo>
                    <a:pt x="156" y="48"/>
                  </a:lnTo>
                  <a:lnTo>
                    <a:pt x="150" y="4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11" name="Luxembourg" descr="© INSCALE GmbH, 05.05.2010&#10;http://www.presentationload.com/">
              <a:extLst>
                <a:ext uri="{FF2B5EF4-FFF2-40B4-BE49-F238E27FC236}">
                  <a16:creationId xmlns:a16="http://schemas.microsoft.com/office/drawing/2014/main" id="{2D61B03C-9764-2D45-90AB-965986BC4846}"/>
                </a:ext>
              </a:extLst>
            </p:cNvPr>
            <p:cNvSpPr>
              <a:spLocks/>
            </p:cNvSpPr>
            <p:nvPr/>
          </p:nvSpPr>
          <p:spPr bwMode="gray">
            <a:xfrm>
              <a:off x="5278805" y="2533948"/>
              <a:ext cx="20782" cy="17585"/>
            </a:xfrm>
            <a:custGeom>
              <a:avLst/>
              <a:gdLst>
                <a:gd name="T0" fmla="*/ 2147483647 w 54"/>
                <a:gd name="T1" fmla="*/ 2147483647 h 42"/>
                <a:gd name="T2" fmla="*/ 2147483647 w 54"/>
                <a:gd name="T3" fmla="*/ 2147483647 h 42"/>
                <a:gd name="T4" fmla="*/ 2147483647 w 54"/>
                <a:gd name="T5" fmla="*/ 2147483647 h 42"/>
                <a:gd name="T6" fmla="*/ 2147483647 w 54"/>
                <a:gd name="T7" fmla="*/ 2147483647 h 42"/>
                <a:gd name="T8" fmla="*/ 2147483647 w 54"/>
                <a:gd name="T9" fmla="*/ 2147483647 h 42"/>
                <a:gd name="T10" fmla="*/ 2147483647 w 54"/>
                <a:gd name="T11" fmla="*/ 2147483647 h 42"/>
                <a:gd name="T12" fmla="*/ 2147483647 w 54"/>
                <a:gd name="T13" fmla="*/ 2147483647 h 42"/>
                <a:gd name="T14" fmla="*/ 2147483647 w 54"/>
                <a:gd name="T15" fmla="*/ 2147483647 h 42"/>
                <a:gd name="T16" fmla="*/ 2147483647 w 54"/>
                <a:gd name="T17" fmla="*/ 0 h 42"/>
                <a:gd name="T18" fmla="*/ 2147483647 w 54"/>
                <a:gd name="T19" fmla="*/ 0 h 42"/>
                <a:gd name="T20" fmla="*/ 2147483647 w 54"/>
                <a:gd name="T21" fmla="*/ 2147483647 h 42"/>
                <a:gd name="T22" fmla="*/ 2147483647 w 54"/>
                <a:gd name="T23" fmla="*/ 2147483647 h 42"/>
                <a:gd name="T24" fmla="*/ 0 w 54"/>
                <a:gd name="T25" fmla="*/ 2147483647 h 42"/>
                <a:gd name="T26" fmla="*/ 0 w 54"/>
                <a:gd name="T27" fmla="*/ 2147483647 h 42"/>
                <a:gd name="T28" fmla="*/ 2147483647 w 54"/>
                <a:gd name="T29" fmla="*/ 2147483647 h 42"/>
                <a:gd name="T30" fmla="*/ 2147483647 w 54"/>
                <a:gd name="T31" fmla="*/ 2147483647 h 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4"/>
                <a:gd name="T49" fmla="*/ 0 h 42"/>
                <a:gd name="T50" fmla="*/ 54 w 54"/>
                <a:gd name="T51" fmla="*/ 42 h 4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4" h="42">
                  <a:moveTo>
                    <a:pt x="18" y="42"/>
                  </a:moveTo>
                  <a:lnTo>
                    <a:pt x="30" y="36"/>
                  </a:lnTo>
                  <a:lnTo>
                    <a:pt x="48" y="42"/>
                  </a:lnTo>
                  <a:lnTo>
                    <a:pt x="54" y="36"/>
                  </a:lnTo>
                  <a:lnTo>
                    <a:pt x="54" y="24"/>
                  </a:lnTo>
                  <a:lnTo>
                    <a:pt x="42" y="18"/>
                  </a:lnTo>
                  <a:lnTo>
                    <a:pt x="36" y="18"/>
                  </a:lnTo>
                  <a:lnTo>
                    <a:pt x="30" y="12"/>
                  </a:lnTo>
                  <a:lnTo>
                    <a:pt x="30" y="0"/>
                  </a:lnTo>
                  <a:lnTo>
                    <a:pt x="24" y="0"/>
                  </a:lnTo>
                  <a:lnTo>
                    <a:pt x="18" y="6"/>
                  </a:lnTo>
                  <a:lnTo>
                    <a:pt x="6" y="12"/>
                  </a:lnTo>
                  <a:lnTo>
                    <a:pt x="0" y="12"/>
                  </a:lnTo>
                  <a:lnTo>
                    <a:pt x="0" y="18"/>
                  </a:lnTo>
                  <a:lnTo>
                    <a:pt x="12" y="30"/>
                  </a:lnTo>
                  <a:lnTo>
                    <a:pt x="18" y="4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12" name="Lithuania" descr="© INSCALE GmbH, 05.05.2010&#10;http://www.presentationload.com/">
              <a:extLst>
                <a:ext uri="{FF2B5EF4-FFF2-40B4-BE49-F238E27FC236}">
                  <a16:creationId xmlns:a16="http://schemas.microsoft.com/office/drawing/2014/main" id="{D9AC74BA-19FA-7942-ADD6-C71F009AF028}"/>
                </a:ext>
              </a:extLst>
            </p:cNvPr>
            <p:cNvSpPr>
              <a:spLocks/>
            </p:cNvSpPr>
            <p:nvPr/>
          </p:nvSpPr>
          <p:spPr bwMode="gray">
            <a:xfrm>
              <a:off x="5656082" y="2334118"/>
              <a:ext cx="139082" cy="79931"/>
            </a:xfrm>
            <a:custGeom>
              <a:avLst/>
              <a:gdLst>
                <a:gd name="T0" fmla="*/ 2147483647 w 342"/>
                <a:gd name="T1" fmla="*/ 2147483647 h 198"/>
                <a:gd name="T2" fmla="*/ 2147483647 w 342"/>
                <a:gd name="T3" fmla="*/ 2147483647 h 198"/>
                <a:gd name="T4" fmla="*/ 2147483647 w 342"/>
                <a:gd name="T5" fmla="*/ 2147483647 h 198"/>
                <a:gd name="T6" fmla="*/ 2147483647 w 342"/>
                <a:gd name="T7" fmla="*/ 2147483647 h 198"/>
                <a:gd name="T8" fmla="*/ 2147483647 w 342"/>
                <a:gd name="T9" fmla="*/ 2147483647 h 198"/>
                <a:gd name="T10" fmla="*/ 2147483647 w 342"/>
                <a:gd name="T11" fmla="*/ 2147483647 h 198"/>
                <a:gd name="T12" fmla="*/ 2147483647 w 342"/>
                <a:gd name="T13" fmla="*/ 2147483647 h 198"/>
                <a:gd name="T14" fmla="*/ 2147483647 w 342"/>
                <a:gd name="T15" fmla="*/ 2147483647 h 198"/>
                <a:gd name="T16" fmla="*/ 2147483647 w 342"/>
                <a:gd name="T17" fmla="*/ 2147483647 h 198"/>
                <a:gd name="T18" fmla="*/ 2147483647 w 342"/>
                <a:gd name="T19" fmla="*/ 2147483647 h 198"/>
                <a:gd name="T20" fmla="*/ 2147483647 w 342"/>
                <a:gd name="T21" fmla="*/ 2147483647 h 198"/>
                <a:gd name="T22" fmla="*/ 2147483647 w 342"/>
                <a:gd name="T23" fmla="*/ 2147483647 h 198"/>
                <a:gd name="T24" fmla="*/ 2147483647 w 342"/>
                <a:gd name="T25" fmla="*/ 0 h 198"/>
                <a:gd name="T26" fmla="*/ 2147483647 w 342"/>
                <a:gd name="T27" fmla="*/ 2147483647 h 198"/>
                <a:gd name="T28" fmla="*/ 0 w 342"/>
                <a:gd name="T29" fmla="*/ 2147483647 h 198"/>
                <a:gd name="T30" fmla="*/ 2147483647 w 342"/>
                <a:gd name="T31" fmla="*/ 2147483647 h 198"/>
                <a:gd name="T32" fmla="*/ 2147483647 w 342"/>
                <a:gd name="T33" fmla="*/ 2147483647 h 198"/>
                <a:gd name="T34" fmla="*/ 2147483647 w 342"/>
                <a:gd name="T35" fmla="*/ 2147483647 h 198"/>
                <a:gd name="T36" fmla="*/ 2147483647 w 342"/>
                <a:gd name="T37" fmla="*/ 2147483647 h 198"/>
                <a:gd name="T38" fmla="*/ 2147483647 w 342"/>
                <a:gd name="T39" fmla="*/ 2147483647 h 198"/>
                <a:gd name="T40" fmla="*/ 2147483647 w 342"/>
                <a:gd name="T41" fmla="*/ 2147483647 h 198"/>
                <a:gd name="T42" fmla="*/ 2147483647 w 342"/>
                <a:gd name="T43" fmla="*/ 2147483647 h 198"/>
                <a:gd name="T44" fmla="*/ 2147483647 w 342"/>
                <a:gd name="T45" fmla="*/ 2147483647 h 198"/>
                <a:gd name="T46" fmla="*/ 2147483647 w 342"/>
                <a:gd name="T47" fmla="*/ 2147483647 h 198"/>
                <a:gd name="T48" fmla="*/ 2147483647 w 342"/>
                <a:gd name="T49" fmla="*/ 2147483647 h 198"/>
                <a:gd name="T50" fmla="*/ 2147483647 w 342"/>
                <a:gd name="T51" fmla="*/ 2147483647 h 198"/>
                <a:gd name="T52" fmla="*/ 2147483647 w 342"/>
                <a:gd name="T53" fmla="*/ 2147483647 h 198"/>
                <a:gd name="T54" fmla="*/ 2147483647 w 342"/>
                <a:gd name="T55" fmla="*/ 2147483647 h 198"/>
                <a:gd name="T56" fmla="*/ 2147483647 w 342"/>
                <a:gd name="T57" fmla="*/ 2147483647 h 198"/>
                <a:gd name="T58" fmla="*/ 2147483647 w 342"/>
                <a:gd name="T59" fmla="*/ 2147483647 h 198"/>
                <a:gd name="T60" fmla="*/ 2147483647 w 342"/>
                <a:gd name="T61" fmla="*/ 2147483647 h 198"/>
                <a:gd name="T62" fmla="*/ 2147483647 w 342"/>
                <a:gd name="T63" fmla="*/ 2147483647 h 198"/>
                <a:gd name="T64" fmla="*/ 2147483647 w 342"/>
                <a:gd name="T65" fmla="*/ 2147483647 h 198"/>
                <a:gd name="T66" fmla="*/ 2147483647 w 342"/>
                <a:gd name="T67" fmla="*/ 2147483647 h 198"/>
                <a:gd name="T68" fmla="*/ 2147483647 w 342"/>
                <a:gd name="T69" fmla="*/ 2147483647 h 198"/>
                <a:gd name="T70" fmla="*/ 2147483647 w 342"/>
                <a:gd name="T71" fmla="*/ 2147483647 h 198"/>
                <a:gd name="T72" fmla="*/ 2147483647 w 342"/>
                <a:gd name="T73" fmla="*/ 2147483647 h 198"/>
                <a:gd name="T74" fmla="*/ 2147483647 w 342"/>
                <a:gd name="T75" fmla="*/ 2147483647 h 198"/>
                <a:gd name="T76" fmla="*/ 2147483647 w 342"/>
                <a:gd name="T77" fmla="*/ 2147483647 h 198"/>
                <a:gd name="T78" fmla="*/ 2147483647 w 342"/>
                <a:gd name="T79" fmla="*/ 2147483647 h 198"/>
                <a:gd name="T80" fmla="*/ 2147483647 w 342"/>
                <a:gd name="T81" fmla="*/ 2147483647 h 198"/>
                <a:gd name="T82" fmla="*/ 2147483647 w 342"/>
                <a:gd name="T83" fmla="*/ 2147483647 h 198"/>
                <a:gd name="T84" fmla="*/ 2147483647 w 342"/>
                <a:gd name="T85" fmla="*/ 2147483647 h 19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42"/>
                <a:gd name="T130" fmla="*/ 0 h 198"/>
                <a:gd name="T131" fmla="*/ 342 w 342"/>
                <a:gd name="T132" fmla="*/ 198 h 19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42" h="198">
                  <a:moveTo>
                    <a:pt x="330" y="60"/>
                  </a:moveTo>
                  <a:lnTo>
                    <a:pt x="312" y="54"/>
                  </a:lnTo>
                  <a:lnTo>
                    <a:pt x="294" y="42"/>
                  </a:lnTo>
                  <a:lnTo>
                    <a:pt x="282" y="30"/>
                  </a:lnTo>
                  <a:lnTo>
                    <a:pt x="276" y="30"/>
                  </a:lnTo>
                  <a:lnTo>
                    <a:pt x="264" y="24"/>
                  </a:lnTo>
                  <a:lnTo>
                    <a:pt x="234" y="24"/>
                  </a:lnTo>
                  <a:lnTo>
                    <a:pt x="228" y="12"/>
                  </a:lnTo>
                  <a:lnTo>
                    <a:pt x="222" y="6"/>
                  </a:lnTo>
                  <a:lnTo>
                    <a:pt x="210" y="6"/>
                  </a:lnTo>
                  <a:lnTo>
                    <a:pt x="198" y="18"/>
                  </a:lnTo>
                  <a:lnTo>
                    <a:pt x="180" y="18"/>
                  </a:lnTo>
                  <a:lnTo>
                    <a:pt x="174" y="12"/>
                  </a:lnTo>
                  <a:lnTo>
                    <a:pt x="162" y="12"/>
                  </a:lnTo>
                  <a:lnTo>
                    <a:pt x="156" y="18"/>
                  </a:lnTo>
                  <a:lnTo>
                    <a:pt x="150" y="18"/>
                  </a:lnTo>
                  <a:lnTo>
                    <a:pt x="144" y="12"/>
                  </a:lnTo>
                  <a:lnTo>
                    <a:pt x="138" y="12"/>
                  </a:lnTo>
                  <a:lnTo>
                    <a:pt x="126" y="6"/>
                  </a:lnTo>
                  <a:lnTo>
                    <a:pt x="120" y="6"/>
                  </a:lnTo>
                  <a:lnTo>
                    <a:pt x="114" y="12"/>
                  </a:lnTo>
                  <a:lnTo>
                    <a:pt x="108" y="12"/>
                  </a:lnTo>
                  <a:lnTo>
                    <a:pt x="102" y="6"/>
                  </a:lnTo>
                  <a:lnTo>
                    <a:pt x="96" y="6"/>
                  </a:lnTo>
                  <a:lnTo>
                    <a:pt x="90" y="0"/>
                  </a:lnTo>
                  <a:lnTo>
                    <a:pt x="72" y="0"/>
                  </a:lnTo>
                  <a:lnTo>
                    <a:pt x="60" y="12"/>
                  </a:lnTo>
                  <a:lnTo>
                    <a:pt x="18" y="12"/>
                  </a:lnTo>
                  <a:lnTo>
                    <a:pt x="6" y="18"/>
                  </a:lnTo>
                  <a:lnTo>
                    <a:pt x="0" y="18"/>
                  </a:lnTo>
                  <a:lnTo>
                    <a:pt x="0" y="60"/>
                  </a:lnTo>
                  <a:lnTo>
                    <a:pt x="12" y="84"/>
                  </a:lnTo>
                  <a:lnTo>
                    <a:pt x="18" y="90"/>
                  </a:lnTo>
                  <a:lnTo>
                    <a:pt x="18" y="96"/>
                  </a:lnTo>
                  <a:lnTo>
                    <a:pt x="30" y="96"/>
                  </a:lnTo>
                  <a:lnTo>
                    <a:pt x="30" y="102"/>
                  </a:lnTo>
                  <a:lnTo>
                    <a:pt x="42" y="102"/>
                  </a:lnTo>
                  <a:lnTo>
                    <a:pt x="48" y="108"/>
                  </a:lnTo>
                  <a:lnTo>
                    <a:pt x="72" y="108"/>
                  </a:lnTo>
                  <a:lnTo>
                    <a:pt x="84" y="102"/>
                  </a:lnTo>
                  <a:lnTo>
                    <a:pt x="102" y="102"/>
                  </a:lnTo>
                  <a:lnTo>
                    <a:pt x="108" y="114"/>
                  </a:lnTo>
                  <a:lnTo>
                    <a:pt x="108" y="132"/>
                  </a:lnTo>
                  <a:lnTo>
                    <a:pt x="96" y="144"/>
                  </a:lnTo>
                  <a:lnTo>
                    <a:pt x="102" y="162"/>
                  </a:lnTo>
                  <a:lnTo>
                    <a:pt x="120" y="162"/>
                  </a:lnTo>
                  <a:lnTo>
                    <a:pt x="138" y="168"/>
                  </a:lnTo>
                  <a:lnTo>
                    <a:pt x="144" y="168"/>
                  </a:lnTo>
                  <a:lnTo>
                    <a:pt x="156" y="174"/>
                  </a:lnTo>
                  <a:lnTo>
                    <a:pt x="156" y="198"/>
                  </a:lnTo>
                  <a:lnTo>
                    <a:pt x="162" y="198"/>
                  </a:lnTo>
                  <a:lnTo>
                    <a:pt x="168" y="192"/>
                  </a:lnTo>
                  <a:lnTo>
                    <a:pt x="180" y="192"/>
                  </a:lnTo>
                  <a:lnTo>
                    <a:pt x="192" y="186"/>
                  </a:lnTo>
                  <a:lnTo>
                    <a:pt x="198" y="186"/>
                  </a:lnTo>
                  <a:lnTo>
                    <a:pt x="204" y="192"/>
                  </a:lnTo>
                  <a:lnTo>
                    <a:pt x="204" y="198"/>
                  </a:lnTo>
                  <a:lnTo>
                    <a:pt x="234" y="198"/>
                  </a:lnTo>
                  <a:lnTo>
                    <a:pt x="234" y="180"/>
                  </a:lnTo>
                  <a:lnTo>
                    <a:pt x="246" y="192"/>
                  </a:lnTo>
                  <a:lnTo>
                    <a:pt x="252" y="180"/>
                  </a:lnTo>
                  <a:lnTo>
                    <a:pt x="258" y="174"/>
                  </a:lnTo>
                  <a:lnTo>
                    <a:pt x="270" y="168"/>
                  </a:lnTo>
                  <a:lnTo>
                    <a:pt x="288" y="168"/>
                  </a:lnTo>
                  <a:lnTo>
                    <a:pt x="288" y="174"/>
                  </a:lnTo>
                  <a:lnTo>
                    <a:pt x="282" y="180"/>
                  </a:lnTo>
                  <a:lnTo>
                    <a:pt x="294" y="180"/>
                  </a:lnTo>
                  <a:lnTo>
                    <a:pt x="294" y="174"/>
                  </a:lnTo>
                  <a:lnTo>
                    <a:pt x="288" y="168"/>
                  </a:lnTo>
                  <a:lnTo>
                    <a:pt x="288" y="156"/>
                  </a:lnTo>
                  <a:lnTo>
                    <a:pt x="282" y="150"/>
                  </a:lnTo>
                  <a:lnTo>
                    <a:pt x="282" y="144"/>
                  </a:lnTo>
                  <a:lnTo>
                    <a:pt x="294" y="144"/>
                  </a:lnTo>
                  <a:lnTo>
                    <a:pt x="294" y="138"/>
                  </a:lnTo>
                  <a:lnTo>
                    <a:pt x="288" y="126"/>
                  </a:lnTo>
                  <a:lnTo>
                    <a:pt x="288" y="120"/>
                  </a:lnTo>
                  <a:lnTo>
                    <a:pt x="294" y="114"/>
                  </a:lnTo>
                  <a:lnTo>
                    <a:pt x="312" y="114"/>
                  </a:lnTo>
                  <a:lnTo>
                    <a:pt x="306" y="96"/>
                  </a:lnTo>
                  <a:lnTo>
                    <a:pt x="312" y="96"/>
                  </a:lnTo>
                  <a:lnTo>
                    <a:pt x="318" y="102"/>
                  </a:lnTo>
                  <a:lnTo>
                    <a:pt x="336" y="102"/>
                  </a:lnTo>
                  <a:lnTo>
                    <a:pt x="342" y="96"/>
                  </a:lnTo>
                  <a:lnTo>
                    <a:pt x="324" y="78"/>
                  </a:lnTo>
                  <a:lnTo>
                    <a:pt x="324" y="72"/>
                  </a:lnTo>
                  <a:lnTo>
                    <a:pt x="330" y="66"/>
                  </a:lnTo>
                  <a:lnTo>
                    <a:pt x="330" y="6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13" name="Liechtenstein" descr="© INSCALE GmbH, 05.05.2010&#10;http://www.presentationload.com/">
              <a:extLst>
                <a:ext uri="{FF2B5EF4-FFF2-40B4-BE49-F238E27FC236}">
                  <a16:creationId xmlns:a16="http://schemas.microsoft.com/office/drawing/2014/main" id="{1A9DC68E-A48C-E34E-A362-AA0D028D5D71}"/>
                </a:ext>
              </a:extLst>
            </p:cNvPr>
            <p:cNvSpPr>
              <a:spLocks/>
            </p:cNvSpPr>
            <p:nvPr/>
          </p:nvSpPr>
          <p:spPr bwMode="gray">
            <a:xfrm>
              <a:off x="5371525" y="2623471"/>
              <a:ext cx="6395" cy="9592"/>
            </a:xfrm>
            <a:custGeom>
              <a:avLst/>
              <a:gdLst>
                <a:gd name="T0" fmla="*/ 2147483647 w 18"/>
                <a:gd name="T1" fmla="*/ 0 h 24"/>
                <a:gd name="T2" fmla="*/ 2147483647 w 18"/>
                <a:gd name="T3" fmla="*/ 2147483647 h 24"/>
                <a:gd name="T4" fmla="*/ 0 w 18"/>
                <a:gd name="T5" fmla="*/ 2147483647 h 24"/>
                <a:gd name="T6" fmla="*/ 0 w 18"/>
                <a:gd name="T7" fmla="*/ 2147483647 h 24"/>
                <a:gd name="T8" fmla="*/ 2147483647 w 18"/>
                <a:gd name="T9" fmla="*/ 2147483647 h 24"/>
                <a:gd name="T10" fmla="*/ 2147483647 w 18"/>
                <a:gd name="T11" fmla="*/ 0 h 24"/>
                <a:gd name="T12" fmla="*/ 2147483647 w 18"/>
                <a:gd name="T13" fmla="*/ 0 h 24"/>
                <a:gd name="T14" fmla="*/ 0 60000 65536"/>
                <a:gd name="T15" fmla="*/ 0 60000 65536"/>
                <a:gd name="T16" fmla="*/ 0 60000 65536"/>
                <a:gd name="T17" fmla="*/ 0 60000 65536"/>
                <a:gd name="T18" fmla="*/ 0 60000 65536"/>
                <a:gd name="T19" fmla="*/ 0 60000 65536"/>
                <a:gd name="T20" fmla="*/ 0 60000 65536"/>
                <a:gd name="T21" fmla="*/ 0 w 18"/>
                <a:gd name="T22" fmla="*/ 0 h 24"/>
                <a:gd name="T23" fmla="*/ 18 w 18"/>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24">
                  <a:moveTo>
                    <a:pt x="12" y="0"/>
                  </a:moveTo>
                  <a:lnTo>
                    <a:pt x="6" y="6"/>
                  </a:lnTo>
                  <a:lnTo>
                    <a:pt x="0" y="18"/>
                  </a:lnTo>
                  <a:lnTo>
                    <a:pt x="0" y="24"/>
                  </a:lnTo>
                  <a:lnTo>
                    <a:pt x="18" y="24"/>
                  </a:lnTo>
                  <a:lnTo>
                    <a:pt x="18" y="0"/>
                  </a:lnTo>
                  <a:lnTo>
                    <a:pt x="12" y="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14" name="Libya" descr="© INSCALE GmbH, 05.05.2010&#10;http://www.presentationload.com/">
              <a:extLst>
                <a:ext uri="{FF2B5EF4-FFF2-40B4-BE49-F238E27FC236}">
                  <a16:creationId xmlns:a16="http://schemas.microsoft.com/office/drawing/2014/main" id="{23B6D305-6DE3-2641-AB46-1AB6C4B1E22E}"/>
                </a:ext>
              </a:extLst>
            </p:cNvPr>
            <p:cNvSpPr>
              <a:spLocks/>
            </p:cNvSpPr>
            <p:nvPr/>
          </p:nvSpPr>
          <p:spPr bwMode="gray">
            <a:xfrm>
              <a:off x="5368328" y="3083879"/>
              <a:ext cx="449218" cy="454011"/>
            </a:xfrm>
            <a:custGeom>
              <a:avLst/>
              <a:gdLst>
                <a:gd name="T0" fmla="*/ 2147483647 w 1098"/>
                <a:gd name="T1" fmla="*/ 2147483647 h 1110"/>
                <a:gd name="T2" fmla="*/ 2147483647 w 1098"/>
                <a:gd name="T3" fmla="*/ 2147483647 h 1110"/>
                <a:gd name="T4" fmla="*/ 2147483647 w 1098"/>
                <a:gd name="T5" fmla="*/ 2147483647 h 1110"/>
                <a:gd name="T6" fmla="*/ 2147483647 w 1098"/>
                <a:gd name="T7" fmla="*/ 2147483647 h 1110"/>
                <a:gd name="T8" fmla="*/ 2147483647 w 1098"/>
                <a:gd name="T9" fmla="*/ 2147483647 h 1110"/>
                <a:gd name="T10" fmla="*/ 2147483647 w 1098"/>
                <a:gd name="T11" fmla="*/ 2147483647 h 1110"/>
                <a:gd name="T12" fmla="*/ 2147483647 w 1098"/>
                <a:gd name="T13" fmla="*/ 2147483647 h 1110"/>
                <a:gd name="T14" fmla="*/ 2147483647 w 1098"/>
                <a:gd name="T15" fmla="*/ 2147483647 h 1110"/>
                <a:gd name="T16" fmla="*/ 2147483647 w 1098"/>
                <a:gd name="T17" fmla="*/ 2147483647 h 1110"/>
                <a:gd name="T18" fmla="*/ 2147483647 w 1098"/>
                <a:gd name="T19" fmla="*/ 2147483647 h 1110"/>
                <a:gd name="T20" fmla="*/ 2147483647 w 1098"/>
                <a:gd name="T21" fmla="*/ 2147483647 h 1110"/>
                <a:gd name="T22" fmla="*/ 2147483647 w 1098"/>
                <a:gd name="T23" fmla="*/ 2147483647 h 1110"/>
                <a:gd name="T24" fmla="*/ 0 w 1098"/>
                <a:gd name="T25" fmla="*/ 2147483647 h 1110"/>
                <a:gd name="T26" fmla="*/ 2147483647 w 1098"/>
                <a:gd name="T27" fmla="*/ 2147483647 h 1110"/>
                <a:gd name="T28" fmla="*/ 2147483647 w 1098"/>
                <a:gd name="T29" fmla="*/ 2147483647 h 1110"/>
                <a:gd name="T30" fmla="*/ 2147483647 w 1098"/>
                <a:gd name="T31" fmla="*/ 2147483647 h 1110"/>
                <a:gd name="T32" fmla="*/ 2147483647 w 1098"/>
                <a:gd name="T33" fmla="*/ 2147483647 h 1110"/>
                <a:gd name="T34" fmla="*/ 2147483647 w 1098"/>
                <a:gd name="T35" fmla="*/ 2147483647 h 1110"/>
                <a:gd name="T36" fmla="*/ 2147483647 w 1098"/>
                <a:gd name="T37" fmla="*/ 2147483647 h 1110"/>
                <a:gd name="T38" fmla="*/ 2147483647 w 1098"/>
                <a:gd name="T39" fmla="*/ 2147483647 h 1110"/>
                <a:gd name="T40" fmla="*/ 2147483647 w 1098"/>
                <a:gd name="T41" fmla="*/ 2147483647 h 1110"/>
                <a:gd name="T42" fmla="*/ 2147483647 w 1098"/>
                <a:gd name="T43" fmla="*/ 2147483647 h 1110"/>
                <a:gd name="T44" fmla="*/ 2147483647 w 1098"/>
                <a:gd name="T45" fmla="*/ 2147483647 h 1110"/>
                <a:gd name="T46" fmla="*/ 2147483647 w 1098"/>
                <a:gd name="T47" fmla="*/ 2147483647 h 1110"/>
                <a:gd name="T48" fmla="*/ 2147483647 w 1098"/>
                <a:gd name="T49" fmla="*/ 2147483647 h 1110"/>
                <a:gd name="T50" fmla="*/ 2147483647 w 1098"/>
                <a:gd name="T51" fmla="*/ 2147483647 h 1110"/>
                <a:gd name="T52" fmla="*/ 2147483647 w 1098"/>
                <a:gd name="T53" fmla="*/ 2147483647 h 1110"/>
                <a:gd name="T54" fmla="*/ 2147483647 w 1098"/>
                <a:gd name="T55" fmla="*/ 2147483647 h 1110"/>
                <a:gd name="T56" fmla="*/ 2147483647 w 1098"/>
                <a:gd name="T57" fmla="*/ 2147483647 h 1110"/>
                <a:gd name="T58" fmla="*/ 2147483647 w 1098"/>
                <a:gd name="T59" fmla="*/ 2147483647 h 1110"/>
                <a:gd name="T60" fmla="*/ 2147483647 w 1098"/>
                <a:gd name="T61" fmla="*/ 2147483647 h 1110"/>
                <a:gd name="T62" fmla="*/ 2147483647 w 1098"/>
                <a:gd name="T63" fmla="*/ 2147483647 h 1110"/>
                <a:gd name="T64" fmla="*/ 2147483647 w 1098"/>
                <a:gd name="T65" fmla="*/ 2147483647 h 1110"/>
                <a:gd name="T66" fmla="*/ 2147483647 w 1098"/>
                <a:gd name="T67" fmla="*/ 2147483647 h 1110"/>
                <a:gd name="T68" fmla="*/ 2147483647 w 1098"/>
                <a:gd name="T69" fmla="*/ 2147483647 h 1110"/>
                <a:gd name="T70" fmla="*/ 2147483647 w 1098"/>
                <a:gd name="T71" fmla="*/ 2147483647 h 1110"/>
                <a:gd name="T72" fmla="*/ 2147483647 w 1098"/>
                <a:gd name="T73" fmla="*/ 2147483647 h 1110"/>
                <a:gd name="T74" fmla="*/ 2147483647 w 1098"/>
                <a:gd name="T75" fmla="*/ 2147483647 h 1110"/>
                <a:gd name="T76" fmla="*/ 2147483647 w 1098"/>
                <a:gd name="T77" fmla="*/ 2147483647 h 1110"/>
                <a:gd name="T78" fmla="*/ 2147483647 w 1098"/>
                <a:gd name="T79" fmla="*/ 2147483647 h 1110"/>
                <a:gd name="T80" fmla="*/ 2147483647 w 1098"/>
                <a:gd name="T81" fmla="*/ 2147483647 h 1110"/>
                <a:gd name="T82" fmla="*/ 2147483647 w 1098"/>
                <a:gd name="T83" fmla="*/ 2147483647 h 1110"/>
                <a:gd name="T84" fmla="*/ 2147483647 w 1098"/>
                <a:gd name="T85" fmla="*/ 2147483647 h 1110"/>
                <a:gd name="T86" fmla="*/ 2147483647 w 1098"/>
                <a:gd name="T87" fmla="*/ 2147483647 h 1110"/>
                <a:gd name="T88" fmla="*/ 2147483647 w 1098"/>
                <a:gd name="T89" fmla="*/ 2147483647 h 1110"/>
                <a:gd name="T90" fmla="*/ 2147483647 w 1098"/>
                <a:gd name="T91" fmla="*/ 2147483647 h 1110"/>
                <a:gd name="T92" fmla="*/ 2147483647 w 1098"/>
                <a:gd name="T93" fmla="*/ 2147483647 h 1110"/>
                <a:gd name="T94" fmla="*/ 2147483647 w 1098"/>
                <a:gd name="T95" fmla="*/ 2147483647 h 1110"/>
                <a:gd name="T96" fmla="*/ 2147483647 w 1098"/>
                <a:gd name="T97" fmla="*/ 2147483647 h 1110"/>
                <a:gd name="T98" fmla="*/ 2147483647 w 1098"/>
                <a:gd name="T99" fmla="*/ 2147483647 h 1110"/>
                <a:gd name="T100" fmla="*/ 2147483647 w 1098"/>
                <a:gd name="T101" fmla="*/ 2147483647 h 1110"/>
                <a:gd name="T102" fmla="*/ 2147483647 w 1098"/>
                <a:gd name="T103" fmla="*/ 2147483647 h 1110"/>
                <a:gd name="T104" fmla="*/ 2147483647 w 1098"/>
                <a:gd name="T105" fmla="*/ 2147483647 h 1110"/>
                <a:gd name="T106" fmla="*/ 2147483647 w 1098"/>
                <a:gd name="T107" fmla="*/ 2147483647 h 1110"/>
                <a:gd name="T108" fmla="*/ 2147483647 w 1098"/>
                <a:gd name="T109" fmla="*/ 2147483647 h 1110"/>
                <a:gd name="T110" fmla="*/ 2147483647 w 1098"/>
                <a:gd name="T111" fmla="*/ 2147483647 h 1110"/>
                <a:gd name="T112" fmla="*/ 2147483647 w 1098"/>
                <a:gd name="T113" fmla="*/ 2147483647 h 111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98"/>
                <a:gd name="T172" fmla="*/ 0 h 1110"/>
                <a:gd name="T173" fmla="*/ 1098 w 1098"/>
                <a:gd name="T174" fmla="*/ 1110 h 111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98" h="1110">
                  <a:moveTo>
                    <a:pt x="156" y="60"/>
                  </a:moveTo>
                  <a:lnTo>
                    <a:pt x="150" y="66"/>
                  </a:lnTo>
                  <a:lnTo>
                    <a:pt x="126" y="78"/>
                  </a:lnTo>
                  <a:lnTo>
                    <a:pt x="114" y="78"/>
                  </a:lnTo>
                  <a:lnTo>
                    <a:pt x="102" y="84"/>
                  </a:lnTo>
                  <a:lnTo>
                    <a:pt x="96" y="90"/>
                  </a:lnTo>
                  <a:lnTo>
                    <a:pt x="90" y="102"/>
                  </a:lnTo>
                  <a:lnTo>
                    <a:pt x="84" y="108"/>
                  </a:lnTo>
                  <a:lnTo>
                    <a:pt x="78" y="120"/>
                  </a:lnTo>
                  <a:lnTo>
                    <a:pt x="72" y="120"/>
                  </a:lnTo>
                  <a:lnTo>
                    <a:pt x="54" y="138"/>
                  </a:lnTo>
                  <a:lnTo>
                    <a:pt x="54" y="156"/>
                  </a:lnTo>
                  <a:lnTo>
                    <a:pt x="66" y="180"/>
                  </a:lnTo>
                  <a:lnTo>
                    <a:pt x="66" y="204"/>
                  </a:lnTo>
                  <a:lnTo>
                    <a:pt x="36" y="234"/>
                  </a:lnTo>
                  <a:lnTo>
                    <a:pt x="30" y="234"/>
                  </a:lnTo>
                  <a:lnTo>
                    <a:pt x="24" y="240"/>
                  </a:lnTo>
                  <a:lnTo>
                    <a:pt x="12" y="246"/>
                  </a:lnTo>
                  <a:lnTo>
                    <a:pt x="6" y="246"/>
                  </a:lnTo>
                  <a:lnTo>
                    <a:pt x="0" y="252"/>
                  </a:lnTo>
                  <a:lnTo>
                    <a:pt x="12" y="270"/>
                  </a:lnTo>
                  <a:lnTo>
                    <a:pt x="36" y="330"/>
                  </a:lnTo>
                  <a:lnTo>
                    <a:pt x="48" y="354"/>
                  </a:lnTo>
                  <a:lnTo>
                    <a:pt x="48" y="360"/>
                  </a:lnTo>
                  <a:lnTo>
                    <a:pt x="42" y="372"/>
                  </a:lnTo>
                  <a:lnTo>
                    <a:pt x="42" y="402"/>
                  </a:lnTo>
                  <a:lnTo>
                    <a:pt x="36" y="408"/>
                  </a:lnTo>
                  <a:lnTo>
                    <a:pt x="36" y="414"/>
                  </a:lnTo>
                  <a:lnTo>
                    <a:pt x="42" y="432"/>
                  </a:lnTo>
                  <a:lnTo>
                    <a:pt x="30" y="456"/>
                  </a:lnTo>
                  <a:lnTo>
                    <a:pt x="36" y="510"/>
                  </a:lnTo>
                  <a:lnTo>
                    <a:pt x="36" y="516"/>
                  </a:lnTo>
                  <a:lnTo>
                    <a:pt x="42" y="522"/>
                  </a:lnTo>
                  <a:lnTo>
                    <a:pt x="42" y="534"/>
                  </a:lnTo>
                  <a:lnTo>
                    <a:pt x="36" y="546"/>
                  </a:lnTo>
                  <a:lnTo>
                    <a:pt x="30" y="552"/>
                  </a:lnTo>
                  <a:lnTo>
                    <a:pt x="18" y="558"/>
                  </a:lnTo>
                  <a:lnTo>
                    <a:pt x="6" y="558"/>
                  </a:lnTo>
                  <a:lnTo>
                    <a:pt x="0" y="564"/>
                  </a:lnTo>
                  <a:lnTo>
                    <a:pt x="0" y="570"/>
                  </a:lnTo>
                  <a:lnTo>
                    <a:pt x="6" y="582"/>
                  </a:lnTo>
                  <a:lnTo>
                    <a:pt x="18" y="594"/>
                  </a:lnTo>
                  <a:lnTo>
                    <a:pt x="24" y="612"/>
                  </a:lnTo>
                  <a:lnTo>
                    <a:pt x="36" y="624"/>
                  </a:lnTo>
                  <a:lnTo>
                    <a:pt x="42" y="636"/>
                  </a:lnTo>
                  <a:lnTo>
                    <a:pt x="48" y="642"/>
                  </a:lnTo>
                  <a:lnTo>
                    <a:pt x="48" y="684"/>
                  </a:lnTo>
                  <a:lnTo>
                    <a:pt x="72" y="708"/>
                  </a:lnTo>
                  <a:lnTo>
                    <a:pt x="96" y="696"/>
                  </a:lnTo>
                  <a:lnTo>
                    <a:pt x="102" y="696"/>
                  </a:lnTo>
                  <a:lnTo>
                    <a:pt x="138" y="714"/>
                  </a:lnTo>
                  <a:lnTo>
                    <a:pt x="150" y="714"/>
                  </a:lnTo>
                  <a:lnTo>
                    <a:pt x="162" y="726"/>
                  </a:lnTo>
                  <a:lnTo>
                    <a:pt x="162" y="732"/>
                  </a:lnTo>
                  <a:lnTo>
                    <a:pt x="168" y="744"/>
                  </a:lnTo>
                  <a:lnTo>
                    <a:pt x="174" y="762"/>
                  </a:lnTo>
                  <a:lnTo>
                    <a:pt x="180" y="774"/>
                  </a:lnTo>
                  <a:lnTo>
                    <a:pt x="186" y="780"/>
                  </a:lnTo>
                  <a:lnTo>
                    <a:pt x="186" y="786"/>
                  </a:lnTo>
                  <a:lnTo>
                    <a:pt x="222" y="792"/>
                  </a:lnTo>
                  <a:lnTo>
                    <a:pt x="234" y="792"/>
                  </a:lnTo>
                  <a:lnTo>
                    <a:pt x="246" y="798"/>
                  </a:lnTo>
                  <a:lnTo>
                    <a:pt x="258" y="798"/>
                  </a:lnTo>
                  <a:lnTo>
                    <a:pt x="276" y="804"/>
                  </a:lnTo>
                  <a:lnTo>
                    <a:pt x="288" y="810"/>
                  </a:lnTo>
                  <a:lnTo>
                    <a:pt x="294" y="810"/>
                  </a:lnTo>
                  <a:lnTo>
                    <a:pt x="300" y="816"/>
                  </a:lnTo>
                  <a:lnTo>
                    <a:pt x="312" y="822"/>
                  </a:lnTo>
                  <a:lnTo>
                    <a:pt x="318" y="828"/>
                  </a:lnTo>
                  <a:lnTo>
                    <a:pt x="324" y="840"/>
                  </a:lnTo>
                  <a:lnTo>
                    <a:pt x="336" y="846"/>
                  </a:lnTo>
                  <a:lnTo>
                    <a:pt x="342" y="852"/>
                  </a:lnTo>
                  <a:lnTo>
                    <a:pt x="360" y="846"/>
                  </a:lnTo>
                  <a:lnTo>
                    <a:pt x="396" y="828"/>
                  </a:lnTo>
                  <a:lnTo>
                    <a:pt x="456" y="792"/>
                  </a:lnTo>
                  <a:lnTo>
                    <a:pt x="468" y="786"/>
                  </a:lnTo>
                  <a:lnTo>
                    <a:pt x="1026" y="1110"/>
                  </a:lnTo>
                  <a:lnTo>
                    <a:pt x="1026" y="1062"/>
                  </a:lnTo>
                  <a:lnTo>
                    <a:pt x="1098" y="1062"/>
                  </a:lnTo>
                  <a:lnTo>
                    <a:pt x="1098" y="828"/>
                  </a:lnTo>
                  <a:lnTo>
                    <a:pt x="1092" y="750"/>
                  </a:lnTo>
                  <a:lnTo>
                    <a:pt x="1092" y="660"/>
                  </a:lnTo>
                  <a:lnTo>
                    <a:pt x="1086" y="564"/>
                  </a:lnTo>
                  <a:lnTo>
                    <a:pt x="1086" y="468"/>
                  </a:lnTo>
                  <a:lnTo>
                    <a:pt x="1080" y="390"/>
                  </a:lnTo>
                  <a:lnTo>
                    <a:pt x="1080" y="306"/>
                  </a:lnTo>
                  <a:lnTo>
                    <a:pt x="1068" y="270"/>
                  </a:lnTo>
                  <a:lnTo>
                    <a:pt x="1056" y="258"/>
                  </a:lnTo>
                  <a:lnTo>
                    <a:pt x="1050" y="246"/>
                  </a:lnTo>
                  <a:lnTo>
                    <a:pt x="1050" y="240"/>
                  </a:lnTo>
                  <a:lnTo>
                    <a:pt x="1056" y="228"/>
                  </a:lnTo>
                  <a:lnTo>
                    <a:pt x="1062" y="222"/>
                  </a:lnTo>
                  <a:lnTo>
                    <a:pt x="1068" y="210"/>
                  </a:lnTo>
                  <a:lnTo>
                    <a:pt x="1074" y="204"/>
                  </a:lnTo>
                  <a:lnTo>
                    <a:pt x="1074" y="198"/>
                  </a:lnTo>
                  <a:lnTo>
                    <a:pt x="1068" y="186"/>
                  </a:lnTo>
                  <a:lnTo>
                    <a:pt x="1056" y="180"/>
                  </a:lnTo>
                  <a:lnTo>
                    <a:pt x="1056" y="150"/>
                  </a:lnTo>
                  <a:lnTo>
                    <a:pt x="1080" y="126"/>
                  </a:lnTo>
                  <a:lnTo>
                    <a:pt x="1074" y="114"/>
                  </a:lnTo>
                  <a:lnTo>
                    <a:pt x="1074" y="96"/>
                  </a:lnTo>
                  <a:lnTo>
                    <a:pt x="1056" y="102"/>
                  </a:lnTo>
                  <a:lnTo>
                    <a:pt x="1044" y="90"/>
                  </a:lnTo>
                  <a:lnTo>
                    <a:pt x="1032" y="102"/>
                  </a:lnTo>
                  <a:lnTo>
                    <a:pt x="1026" y="102"/>
                  </a:lnTo>
                  <a:lnTo>
                    <a:pt x="1020" y="96"/>
                  </a:lnTo>
                  <a:lnTo>
                    <a:pt x="1008" y="90"/>
                  </a:lnTo>
                  <a:lnTo>
                    <a:pt x="1002" y="84"/>
                  </a:lnTo>
                  <a:lnTo>
                    <a:pt x="990" y="78"/>
                  </a:lnTo>
                  <a:lnTo>
                    <a:pt x="978" y="78"/>
                  </a:lnTo>
                  <a:lnTo>
                    <a:pt x="966" y="84"/>
                  </a:lnTo>
                  <a:lnTo>
                    <a:pt x="954" y="84"/>
                  </a:lnTo>
                  <a:lnTo>
                    <a:pt x="942" y="78"/>
                  </a:lnTo>
                  <a:lnTo>
                    <a:pt x="936" y="72"/>
                  </a:lnTo>
                  <a:lnTo>
                    <a:pt x="936" y="48"/>
                  </a:lnTo>
                  <a:lnTo>
                    <a:pt x="930" y="42"/>
                  </a:lnTo>
                  <a:lnTo>
                    <a:pt x="918" y="36"/>
                  </a:lnTo>
                  <a:lnTo>
                    <a:pt x="882" y="36"/>
                  </a:lnTo>
                  <a:lnTo>
                    <a:pt x="876" y="30"/>
                  </a:lnTo>
                  <a:lnTo>
                    <a:pt x="864" y="30"/>
                  </a:lnTo>
                  <a:lnTo>
                    <a:pt x="852" y="24"/>
                  </a:lnTo>
                  <a:lnTo>
                    <a:pt x="840" y="24"/>
                  </a:lnTo>
                  <a:lnTo>
                    <a:pt x="834" y="30"/>
                  </a:lnTo>
                  <a:lnTo>
                    <a:pt x="834" y="36"/>
                  </a:lnTo>
                  <a:lnTo>
                    <a:pt x="798" y="36"/>
                  </a:lnTo>
                  <a:lnTo>
                    <a:pt x="780" y="42"/>
                  </a:lnTo>
                  <a:lnTo>
                    <a:pt x="768" y="48"/>
                  </a:lnTo>
                  <a:lnTo>
                    <a:pt x="732" y="84"/>
                  </a:lnTo>
                  <a:lnTo>
                    <a:pt x="720" y="108"/>
                  </a:lnTo>
                  <a:lnTo>
                    <a:pt x="720" y="120"/>
                  </a:lnTo>
                  <a:lnTo>
                    <a:pt x="726" y="138"/>
                  </a:lnTo>
                  <a:lnTo>
                    <a:pt x="738" y="150"/>
                  </a:lnTo>
                  <a:lnTo>
                    <a:pt x="744" y="162"/>
                  </a:lnTo>
                  <a:lnTo>
                    <a:pt x="744" y="180"/>
                  </a:lnTo>
                  <a:lnTo>
                    <a:pt x="738" y="192"/>
                  </a:lnTo>
                  <a:lnTo>
                    <a:pt x="714" y="216"/>
                  </a:lnTo>
                  <a:lnTo>
                    <a:pt x="708" y="228"/>
                  </a:lnTo>
                  <a:lnTo>
                    <a:pt x="696" y="234"/>
                  </a:lnTo>
                  <a:lnTo>
                    <a:pt x="666" y="234"/>
                  </a:lnTo>
                  <a:lnTo>
                    <a:pt x="648" y="228"/>
                  </a:lnTo>
                  <a:lnTo>
                    <a:pt x="630" y="216"/>
                  </a:lnTo>
                  <a:lnTo>
                    <a:pt x="612" y="198"/>
                  </a:lnTo>
                  <a:lnTo>
                    <a:pt x="582" y="180"/>
                  </a:lnTo>
                  <a:lnTo>
                    <a:pt x="552" y="168"/>
                  </a:lnTo>
                  <a:lnTo>
                    <a:pt x="528" y="162"/>
                  </a:lnTo>
                  <a:lnTo>
                    <a:pt x="462" y="162"/>
                  </a:lnTo>
                  <a:lnTo>
                    <a:pt x="438" y="150"/>
                  </a:lnTo>
                  <a:lnTo>
                    <a:pt x="426" y="138"/>
                  </a:lnTo>
                  <a:lnTo>
                    <a:pt x="420" y="126"/>
                  </a:lnTo>
                  <a:lnTo>
                    <a:pt x="414" y="108"/>
                  </a:lnTo>
                  <a:lnTo>
                    <a:pt x="414" y="96"/>
                  </a:lnTo>
                  <a:lnTo>
                    <a:pt x="402" y="72"/>
                  </a:lnTo>
                  <a:lnTo>
                    <a:pt x="378" y="60"/>
                  </a:lnTo>
                  <a:lnTo>
                    <a:pt x="366" y="60"/>
                  </a:lnTo>
                  <a:lnTo>
                    <a:pt x="354" y="54"/>
                  </a:lnTo>
                  <a:lnTo>
                    <a:pt x="348" y="48"/>
                  </a:lnTo>
                  <a:lnTo>
                    <a:pt x="324" y="36"/>
                  </a:lnTo>
                  <a:lnTo>
                    <a:pt x="318" y="36"/>
                  </a:lnTo>
                  <a:lnTo>
                    <a:pt x="306" y="30"/>
                  </a:lnTo>
                  <a:lnTo>
                    <a:pt x="264" y="30"/>
                  </a:lnTo>
                  <a:lnTo>
                    <a:pt x="252" y="36"/>
                  </a:lnTo>
                  <a:lnTo>
                    <a:pt x="216" y="36"/>
                  </a:lnTo>
                  <a:lnTo>
                    <a:pt x="192" y="24"/>
                  </a:lnTo>
                  <a:lnTo>
                    <a:pt x="180" y="12"/>
                  </a:lnTo>
                  <a:lnTo>
                    <a:pt x="168" y="6"/>
                  </a:lnTo>
                  <a:lnTo>
                    <a:pt x="150" y="6"/>
                  </a:lnTo>
                  <a:lnTo>
                    <a:pt x="144" y="0"/>
                  </a:lnTo>
                  <a:lnTo>
                    <a:pt x="138" y="42"/>
                  </a:lnTo>
                  <a:lnTo>
                    <a:pt x="144" y="42"/>
                  </a:lnTo>
                  <a:lnTo>
                    <a:pt x="156" y="54"/>
                  </a:lnTo>
                  <a:lnTo>
                    <a:pt x="156" y="6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15" name="Liberia" descr="© INSCALE GmbH, 05.05.2010&#10;http://www.presentationload.com/">
              <a:extLst>
                <a:ext uri="{FF2B5EF4-FFF2-40B4-BE49-F238E27FC236}">
                  <a16:creationId xmlns:a16="http://schemas.microsoft.com/office/drawing/2014/main" id="{A8091A50-E550-E640-A926-0A77C6C404A7}"/>
                </a:ext>
              </a:extLst>
            </p:cNvPr>
            <p:cNvSpPr>
              <a:spLocks/>
            </p:cNvSpPr>
            <p:nvPr/>
          </p:nvSpPr>
          <p:spPr bwMode="gray">
            <a:xfrm>
              <a:off x="4756051" y="3895985"/>
              <a:ext cx="126292" cy="140681"/>
            </a:xfrm>
            <a:custGeom>
              <a:avLst/>
              <a:gdLst>
                <a:gd name="T0" fmla="*/ 2147483647 w 312"/>
                <a:gd name="T1" fmla="*/ 2147483647 h 342"/>
                <a:gd name="T2" fmla="*/ 2147483647 w 312"/>
                <a:gd name="T3" fmla="*/ 2147483647 h 342"/>
                <a:gd name="T4" fmla="*/ 2147483647 w 312"/>
                <a:gd name="T5" fmla="*/ 2147483647 h 342"/>
                <a:gd name="T6" fmla="*/ 2147483647 w 312"/>
                <a:gd name="T7" fmla="*/ 2147483647 h 342"/>
                <a:gd name="T8" fmla="*/ 2147483647 w 312"/>
                <a:gd name="T9" fmla="*/ 2147483647 h 342"/>
                <a:gd name="T10" fmla="*/ 2147483647 w 312"/>
                <a:gd name="T11" fmla="*/ 2147483647 h 342"/>
                <a:gd name="T12" fmla="*/ 2147483647 w 312"/>
                <a:gd name="T13" fmla="*/ 2147483647 h 342"/>
                <a:gd name="T14" fmla="*/ 2147483647 w 312"/>
                <a:gd name="T15" fmla="*/ 2147483647 h 342"/>
                <a:gd name="T16" fmla="*/ 2147483647 w 312"/>
                <a:gd name="T17" fmla="*/ 2147483647 h 342"/>
                <a:gd name="T18" fmla="*/ 2147483647 w 312"/>
                <a:gd name="T19" fmla="*/ 2147483647 h 342"/>
                <a:gd name="T20" fmla="*/ 2147483647 w 312"/>
                <a:gd name="T21" fmla="*/ 2147483647 h 342"/>
                <a:gd name="T22" fmla="*/ 2147483647 w 312"/>
                <a:gd name="T23" fmla="*/ 2147483647 h 342"/>
                <a:gd name="T24" fmla="*/ 2147483647 w 312"/>
                <a:gd name="T25" fmla="*/ 2147483647 h 342"/>
                <a:gd name="T26" fmla="*/ 2147483647 w 312"/>
                <a:gd name="T27" fmla="*/ 2147483647 h 342"/>
                <a:gd name="T28" fmla="*/ 2147483647 w 312"/>
                <a:gd name="T29" fmla="*/ 2147483647 h 342"/>
                <a:gd name="T30" fmla="*/ 2147483647 w 312"/>
                <a:gd name="T31" fmla="*/ 2147483647 h 342"/>
                <a:gd name="T32" fmla="*/ 2147483647 w 312"/>
                <a:gd name="T33" fmla="*/ 2147483647 h 342"/>
                <a:gd name="T34" fmla="*/ 2147483647 w 312"/>
                <a:gd name="T35" fmla="*/ 2147483647 h 342"/>
                <a:gd name="T36" fmla="*/ 2147483647 w 312"/>
                <a:gd name="T37" fmla="*/ 2147483647 h 342"/>
                <a:gd name="T38" fmla="*/ 2147483647 w 312"/>
                <a:gd name="T39" fmla="*/ 2147483647 h 342"/>
                <a:gd name="T40" fmla="*/ 2147483647 w 312"/>
                <a:gd name="T41" fmla="*/ 2147483647 h 342"/>
                <a:gd name="T42" fmla="*/ 2147483647 w 312"/>
                <a:gd name="T43" fmla="*/ 2147483647 h 342"/>
                <a:gd name="T44" fmla="*/ 2147483647 w 312"/>
                <a:gd name="T45" fmla="*/ 2147483647 h 342"/>
                <a:gd name="T46" fmla="*/ 2147483647 w 312"/>
                <a:gd name="T47" fmla="*/ 2147483647 h 342"/>
                <a:gd name="T48" fmla="*/ 2147483647 w 312"/>
                <a:gd name="T49" fmla="*/ 2147483647 h 342"/>
                <a:gd name="T50" fmla="*/ 2147483647 w 312"/>
                <a:gd name="T51" fmla="*/ 0 h 342"/>
                <a:gd name="T52" fmla="*/ 2147483647 w 312"/>
                <a:gd name="T53" fmla="*/ 0 h 342"/>
                <a:gd name="T54" fmla="*/ 2147483647 w 312"/>
                <a:gd name="T55" fmla="*/ 2147483647 h 342"/>
                <a:gd name="T56" fmla="*/ 2147483647 w 312"/>
                <a:gd name="T57" fmla="*/ 2147483647 h 342"/>
                <a:gd name="T58" fmla="*/ 2147483647 w 312"/>
                <a:gd name="T59" fmla="*/ 2147483647 h 342"/>
                <a:gd name="T60" fmla="*/ 2147483647 w 312"/>
                <a:gd name="T61" fmla="*/ 2147483647 h 342"/>
                <a:gd name="T62" fmla="*/ 2147483647 w 312"/>
                <a:gd name="T63" fmla="*/ 2147483647 h 342"/>
                <a:gd name="T64" fmla="*/ 2147483647 w 312"/>
                <a:gd name="T65" fmla="*/ 2147483647 h 342"/>
                <a:gd name="T66" fmla="*/ 2147483647 w 312"/>
                <a:gd name="T67" fmla="*/ 2147483647 h 342"/>
                <a:gd name="T68" fmla="*/ 2147483647 w 312"/>
                <a:gd name="T69" fmla="*/ 2147483647 h 342"/>
                <a:gd name="T70" fmla="*/ 2147483647 w 312"/>
                <a:gd name="T71" fmla="*/ 2147483647 h 342"/>
                <a:gd name="T72" fmla="*/ 2147483647 w 312"/>
                <a:gd name="T73" fmla="*/ 2147483647 h 342"/>
                <a:gd name="T74" fmla="*/ 2147483647 w 312"/>
                <a:gd name="T75" fmla="*/ 2147483647 h 342"/>
                <a:gd name="T76" fmla="*/ 2147483647 w 312"/>
                <a:gd name="T77" fmla="*/ 2147483647 h 342"/>
                <a:gd name="T78" fmla="*/ 0 w 312"/>
                <a:gd name="T79" fmla="*/ 2147483647 h 342"/>
                <a:gd name="T80" fmla="*/ 2147483647 w 312"/>
                <a:gd name="T81" fmla="*/ 2147483647 h 342"/>
                <a:gd name="T82" fmla="*/ 2147483647 w 312"/>
                <a:gd name="T83" fmla="*/ 2147483647 h 342"/>
                <a:gd name="T84" fmla="*/ 2147483647 w 312"/>
                <a:gd name="T85" fmla="*/ 2147483647 h 342"/>
                <a:gd name="T86" fmla="*/ 2147483647 w 312"/>
                <a:gd name="T87" fmla="*/ 2147483647 h 342"/>
                <a:gd name="T88" fmla="*/ 2147483647 w 312"/>
                <a:gd name="T89" fmla="*/ 2147483647 h 342"/>
                <a:gd name="T90" fmla="*/ 2147483647 w 312"/>
                <a:gd name="T91" fmla="*/ 2147483647 h 342"/>
                <a:gd name="T92" fmla="*/ 2147483647 w 312"/>
                <a:gd name="T93" fmla="*/ 2147483647 h 342"/>
                <a:gd name="T94" fmla="*/ 2147483647 w 312"/>
                <a:gd name="T95" fmla="*/ 2147483647 h 342"/>
                <a:gd name="T96" fmla="*/ 2147483647 w 312"/>
                <a:gd name="T97" fmla="*/ 2147483647 h 342"/>
                <a:gd name="T98" fmla="*/ 2147483647 w 312"/>
                <a:gd name="T99" fmla="*/ 2147483647 h 342"/>
                <a:gd name="T100" fmla="*/ 2147483647 w 312"/>
                <a:gd name="T101" fmla="*/ 2147483647 h 342"/>
                <a:gd name="T102" fmla="*/ 2147483647 w 312"/>
                <a:gd name="T103" fmla="*/ 2147483647 h 342"/>
                <a:gd name="T104" fmla="*/ 2147483647 w 312"/>
                <a:gd name="T105" fmla="*/ 2147483647 h 342"/>
                <a:gd name="T106" fmla="*/ 2147483647 w 312"/>
                <a:gd name="T107" fmla="*/ 2147483647 h 342"/>
                <a:gd name="T108" fmla="*/ 2147483647 w 312"/>
                <a:gd name="T109" fmla="*/ 2147483647 h 342"/>
                <a:gd name="T110" fmla="*/ 2147483647 w 312"/>
                <a:gd name="T111" fmla="*/ 2147483647 h 342"/>
                <a:gd name="T112" fmla="*/ 2147483647 w 312"/>
                <a:gd name="T113" fmla="*/ 2147483647 h 342"/>
                <a:gd name="T114" fmla="*/ 2147483647 w 312"/>
                <a:gd name="T115" fmla="*/ 2147483647 h 342"/>
                <a:gd name="T116" fmla="*/ 2147483647 w 312"/>
                <a:gd name="T117" fmla="*/ 2147483647 h 342"/>
                <a:gd name="T118" fmla="*/ 2147483647 w 312"/>
                <a:gd name="T119" fmla="*/ 2147483647 h 342"/>
                <a:gd name="T120" fmla="*/ 2147483647 w 312"/>
                <a:gd name="T121" fmla="*/ 2147483647 h 34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2"/>
                <a:gd name="T184" fmla="*/ 0 h 342"/>
                <a:gd name="T185" fmla="*/ 312 w 312"/>
                <a:gd name="T186" fmla="*/ 342 h 34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2" h="342">
                  <a:moveTo>
                    <a:pt x="312" y="252"/>
                  </a:moveTo>
                  <a:lnTo>
                    <a:pt x="312" y="240"/>
                  </a:lnTo>
                  <a:lnTo>
                    <a:pt x="282" y="210"/>
                  </a:lnTo>
                  <a:lnTo>
                    <a:pt x="282" y="180"/>
                  </a:lnTo>
                  <a:lnTo>
                    <a:pt x="246" y="186"/>
                  </a:lnTo>
                  <a:lnTo>
                    <a:pt x="246" y="174"/>
                  </a:lnTo>
                  <a:lnTo>
                    <a:pt x="228" y="174"/>
                  </a:lnTo>
                  <a:lnTo>
                    <a:pt x="222" y="168"/>
                  </a:lnTo>
                  <a:lnTo>
                    <a:pt x="228" y="156"/>
                  </a:lnTo>
                  <a:lnTo>
                    <a:pt x="240" y="150"/>
                  </a:lnTo>
                  <a:lnTo>
                    <a:pt x="246" y="132"/>
                  </a:lnTo>
                  <a:lnTo>
                    <a:pt x="246" y="108"/>
                  </a:lnTo>
                  <a:lnTo>
                    <a:pt x="228" y="72"/>
                  </a:lnTo>
                  <a:lnTo>
                    <a:pt x="222" y="72"/>
                  </a:lnTo>
                  <a:lnTo>
                    <a:pt x="216" y="78"/>
                  </a:lnTo>
                  <a:lnTo>
                    <a:pt x="210" y="90"/>
                  </a:lnTo>
                  <a:lnTo>
                    <a:pt x="210" y="102"/>
                  </a:lnTo>
                  <a:lnTo>
                    <a:pt x="198" y="114"/>
                  </a:lnTo>
                  <a:lnTo>
                    <a:pt x="192" y="114"/>
                  </a:lnTo>
                  <a:lnTo>
                    <a:pt x="180" y="102"/>
                  </a:lnTo>
                  <a:lnTo>
                    <a:pt x="180" y="96"/>
                  </a:lnTo>
                  <a:lnTo>
                    <a:pt x="168" y="96"/>
                  </a:lnTo>
                  <a:lnTo>
                    <a:pt x="168" y="36"/>
                  </a:lnTo>
                  <a:lnTo>
                    <a:pt x="162" y="18"/>
                  </a:lnTo>
                  <a:lnTo>
                    <a:pt x="150" y="6"/>
                  </a:lnTo>
                  <a:lnTo>
                    <a:pt x="138" y="0"/>
                  </a:lnTo>
                  <a:lnTo>
                    <a:pt x="132" y="0"/>
                  </a:lnTo>
                  <a:lnTo>
                    <a:pt x="126" y="6"/>
                  </a:lnTo>
                  <a:lnTo>
                    <a:pt x="126" y="18"/>
                  </a:lnTo>
                  <a:lnTo>
                    <a:pt x="102" y="12"/>
                  </a:lnTo>
                  <a:lnTo>
                    <a:pt x="108" y="36"/>
                  </a:lnTo>
                  <a:lnTo>
                    <a:pt x="84" y="42"/>
                  </a:lnTo>
                  <a:lnTo>
                    <a:pt x="84" y="60"/>
                  </a:lnTo>
                  <a:lnTo>
                    <a:pt x="78" y="72"/>
                  </a:lnTo>
                  <a:lnTo>
                    <a:pt x="66" y="78"/>
                  </a:lnTo>
                  <a:lnTo>
                    <a:pt x="54" y="90"/>
                  </a:lnTo>
                  <a:lnTo>
                    <a:pt x="42" y="96"/>
                  </a:lnTo>
                  <a:lnTo>
                    <a:pt x="24" y="114"/>
                  </a:lnTo>
                  <a:lnTo>
                    <a:pt x="24" y="150"/>
                  </a:lnTo>
                  <a:lnTo>
                    <a:pt x="0" y="126"/>
                  </a:lnTo>
                  <a:lnTo>
                    <a:pt x="36" y="162"/>
                  </a:lnTo>
                  <a:lnTo>
                    <a:pt x="60" y="162"/>
                  </a:lnTo>
                  <a:lnTo>
                    <a:pt x="72" y="192"/>
                  </a:lnTo>
                  <a:lnTo>
                    <a:pt x="102" y="192"/>
                  </a:lnTo>
                  <a:lnTo>
                    <a:pt x="108" y="198"/>
                  </a:lnTo>
                  <a:lnTo>
                    <a:pt x="120" y="222"/>
                  </a:lnTo>
                  <a:lnTo>
                    <a:pt x="132" y="240"/>
                  </a:lnTo>
                  <a:lnTo>
                    <a:pt x="150" y="252"/>
                  </a:lnTo>
                  <a:lnTo>
                    <a:pt x="162" y="270"/>
                  </a:lnTo>
                  <a:lnTo>
                    <a:pt x="180" y="282"/>
                  </a:lnTo>
                  <a:lnTo>
                    <a:pt x="198" y="288"/>
                  </a:lnTo>
                  <a:lnTo>
                    <a:pt x="210" y="294"/>
                  </a:lnTo>
                  <a:lnTo>
                    <a:pt x="228" y="300"/>
                  </a:lnTo>
                  <a:lnTo>
                    <a:pt x="258" y="330"/>
                  </a:lnTo>
                  <a:lnTo>
                    <a:pt x="294" y="342"/>
                  </a:lnTo>
                  <a:lnTo>
                    <a:pt x="300" y="342"/>
                  </a:lnTo>
                  <a:lnTo>
                    <a:pt x="300" y="294"/>
                  </a:lnTo>
                  <a:lnTo>
                    <a:pt x="306" y="288"/>
                  </a:lnTo>
                  <a:lnTo>
                    <a:pt x="306" y="276"/>
                  </a:lnTo>
                  <a:lnTo>
                    <a:pt x="312" y="264"/>
                  </a:lnTo>
                  <a:lnTo>
                    <a:pt x="312" y="25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16" name="Lesotho" descr="© INSCALE GmbH, 05.05.2010&#10;http://www.presentationload.com/">
              <a:extLst>
                <a:ext uri="{FF2B5EF4-FFF2-40B4-BE49-F238E27FC236}">
                  <a16:creationId xmlns:a16="http://schemas.microsoft.com/office/drawing/2014/main" id="{6F5C68E7-FA2A-9141-B5B0-27E50D5DFA00}"/>
                </a:ext>
              </a:extLst>
            </p:cNvPr>
            <p:cNvSpPr>
              <a:spLocks/>
            </p:cNvSpPr>
            <p:nvPr/>
          </p:nvSpPr>
          <p:spPr bwMode="gray">
            <a:xfrm>
              <a:off x="5863905" y="5122137"/>
              <a:ext cx="68742" cy="67143"/>
            </a:xfrm>
            <a:custGeom>
              <a:avLst/>
              <a:gdLst>
                <a:gd name="T0" fmla="*/ 0 w 168"/>
                <a:gd name="T1" fmla="*/ 2147483647 h 162"/>
                <a:gd name="T2" fmla="*/ 2147483647 w 168"/>
                <a:gd name="T3" fmla="*/ 2147483647 h 162"/>
                <a:gd name="T4" fmla="*/ 2147483647 w 168"/>
                <a:gd name="T5" fmla="*/ 2147483647 h 162"/>
                <a:gd name="T6" fmla="*/ 2147483647 w 168"/>
                <a:gd name="T7" fmla="*/ 2147483647 h 162"/>
                <a:gd name="T8" fmla="*/ 2147483647 w 168"/>
                <a:gd name="T9" fmla="*/ 2147483647 h 162"/>
                <a:gd name="T10" fmla="*/ 2147483647 w 168"/>
                <a:gd name="T11" fmla="*/ 2147483647 h 162"/>
                <a:gd name="T12" fmla="*/ 2147483647 w 168"/>
                <a:gd name="T13" fmla="*/ 2147483647 h 162"/>
                <a:gd name="T14" fmla="*/ 2147483647 w 168"/>
                <a:gd name="T15" fmla="*/ 2147483647 h 162"/>
                <a:gd name="T16" fmla="*/ 2147483647 w 168"/>
                <a:gd name="T17" fmla="*/ 2147483647 h 162"/>
                <a:gd name="T18" fmla="*/ 2147483647 w 168"/>
                <a:gd name="T19" fmla="*/ 2147483647 h 162"/>
                <a:gd name="T20" fmla="*/ 2147483647 w 168"/>
                <a:gd name="T21" fmla="*/ 2147483647 h 162"/>
                <a:gd name="T22" fmla="*/ 2147483647 w 168"/>
                <a:gd name="T23" fmla="*/ 2147483647 h 162"/>
                <a:gd name="T24" fmla="*/ 2147483647 w 168"/>
                <a:gd name="T25" fmla="*/ 2147483647 h 162"/>
                <a:gd name="T26" fmla="*/ 2147483647 w 168"/>
                <a:gd name="T27" fmla="*/ 2147483647 h 162"/>
                <a:gd name="T28" fmla="*/ 2147483647 w 168"/>
                <a:gd name="T29" fmla="*/ 2147483647 h 162"/>
                <a:gd name="T30" fmla="*/ 2147483647 w 168"/>
                <a:gd name="T31" fmla="*/ 2147483647 h 162"/>
                <a:gd name="T32" fmla="*/ 2147483647 w 168"/>
                <a:gd name="T33" fmla="*/ 2147483647 h 162"/>
                <a:gd name="T34" fmla="*/ 2147483647 w 168"/>
                <a:gd name="T35" fmla="*/ 2147483647 h 162"/>
                <a:gd name="T36" fmla="*/ 2147483647 w 168"/>
                <a:gd name="T37" fmla="*/ 2147483647 h 162"/>
                <a:gd name="T38" fmla="*/ 2147483647 w 168"/>
                <a:gd name="T39" fmla="*/ 2147483647 h 162"/>
                <a:gd name="T40" fmla="*/ 2147483647 w 168"/>
                <a:gd name="T41" fmla="*/ 2147483647 h 162"/>
                <a:gd name="T42" fmla="*/ 2147483647 w 168"/>
                <a:gd name="T43" fmla="*/ 0 h 162"/>
                <a:gd name="T44" fmla="*/ 2147483647 w 168"/>
                <a:gd name="T45" fmla="*/ 0 h 162"/>
                <a:gd name="T46" fmla="*/ 2147483647 w 168"/>
                <a:gd name="T47" fmla="*/ 2147483647 h 162"/>
                <a:gd name="T48" fmla="*/ 2147483647 w 168"/>
                <a:gd name="T49" fmla="*/ 2147483647 h 162"/>
                <a:gd name="T50" fmla="*/ 2147483647 w 168"/>
                <a:gd name="T51" fmla="*/ 2147483647 h 162"/>
                <a:gd name="T52" fmla="*/ 2147483647 w 168"/>
                <a:gd name="T53" fmla="*/ 2147483647 h 162"/>
                <a:gd name="T54" fmla="*/ 2147483647 w 168"/>
                <a:gd name="T55" fmla="*/ 2147483647 h 162"/>
                <a:gd name="T56" fmla="*/ 2147483647 w 168"/>
                <a:gd name="T57" fmla="*/ 2147483647 h 162"/>
                <a:gd name="T58" fmla="*/ 2147483647 w 168"/>
                <a:gd name="T59" fmla="*/ 2147483647 h 162"/>
                <a:gd name="T60" fmla="*/ 0 w 168"/>
                <a:gd name="T61" fmla="*/ 2147483647 h 16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68"/>
                <a:gd name="T94" fmla="*/ 0 h 162"/>
                <a:gd name="T95" fmla="*/ 168 w 168"/>
                <a:gd name="T96" fmla="*/ 162 h 16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68" h="162">
                  <a:moveTo>
                    <a:pt x="0" y="78"/>
                  </a:moveTo>
                  <a:lnTo>
                    <a:pt x="24" y="114"/>
                  </a:lnTo>
                  <a:lnTo>
                    <a:pt x="24" y="132"/>
                  </a:lnTo>
                  <a:lnTo>
                    <a:pt x="54" y="162"/>
                  </a:lnTo>
                  <a:lnTo>
                    <a:pt x="72" y="162"/>
                  </a:lnTo>
                  <a:lnTo>
                    <a:pt x="72" y="150"/>
                  </a:lnTo>
                  <a:lnTo>
                    <a:pt x="78" y="144"/>
                  </a:lnTo>
                  <a:lnTo>
                    <a:pt x="84" y="132"/>
                  </a:lnTo>
                  <a:lnTo>
                    <a:pt x="90" y="126"/>
                  </a:lnTo>
                  <a:lnTo>
                    <a:pt x="102" y="120"/>
                  </a:lnTo>
                  <a:lnTo>
                    <a:pt x="120" y="120"/>
                  </a:lnTo>
                  <a:lnTo>
                    <a:pt x="132" y="114"/>
                  </a:lnTo>
                  <a:lnTo>
                    <a:pt x="138" y="108"/>
                  </a:lnTo>
                  <a:lnTo>
                    <a:pt x="150" y="102"/>
                  </a:lnTo>
                  <a:lnTo>
                    <a:pt x="144" y="84"/>
                  </a:lnTo>
                  <a:lnTo>
                    <a:pt x="168" y="66"/>
                  </a:lnTo>
                  <a:lnTo>
                    <a:pt x="162" y="42"/>
                  </a:lnTo>
                  <a:lnTo>
                    <a:pt x="150" y="36"/>
                  </a:lnTo>
                  <a:lnTo>
                    <a:pt x="144" y="24"/>
                  </a:lnTo>
                  <a:lnTo>
                    <a:pt x="138" y="18"/>
                  </a:lnTo>
                  <a:lnTo>
                    <a:pt x="132" y="6"/>
                  </a:lnTo>
                  <a:lnTo>
                    <a:pt x="126" y="0"/>
                  </a:lnTo>
                  <a:lnTo>
                    <a:pt x="90" y="0"/>
                  </a:lnTo>
                  <a:lnTo>
                    <a:pt x="78" y="6"/>
                  </a:lnTo>
                  <a:lnTo>
                    <a:pt x="78" y="18"/>
                  </a:lnTo>
                  <a:lnTo>
                    <a:pt x="54" y="18"/>
                  </a:lnTo>
                  <a:lnTo>
                    <a:pt x="48" y="24"/>
                  </a:lnTo>
                  <a:lnTo>
                    <a:pt x="48" y="42"/>
                  </a:lnTo>
                  <a:lnTo>
                    <a:pt x="30" y="60"/>
                  </a:lnTo>
                  <a:lnTo>
                    <a:pt x="24" y="78"/>
                  </a:lnTo>
                  <a:lnTo>
                    <a:pt x="0" y="7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17" name="Lebanon" descr="© INSCALE GmbH, 05.05.2010&#10;http://www.presentationload.com/">
              <a:extLst>
                <a:ext uri="{FF2B5EF4-FFF2-40B4-BE49-F238E27FC236}">
                  <a16:creationId xmlns:a16="http://schemas.microsoft.com/office/drawing/2014/main" id="{DAD55A7F-A5FC-5E4E-B5A6-F9185446036A}"/>
                </a:ext>
              </a:extLst>
            </p:cNvPr>
            <p:cNvSpPr>
              <a:spLocks/>
            </p:cNvSpPr>
            <p:nvPr/>
          </p:nvSpPr>
          <p:spPr bwMode="gray">
            <a:xfrm>
              <a:off x="6074925" y="3037518"/>
              <a:ext cx="44762" cy="63945"/>
            </a:xfrm>
            <a:custGeom>
              <a:avLst/>
              <a:gdLst>
                <a:gd name="T0" fmla="*/ 2147483647 w 108"/>
                <a:gd name="T1" fmla="*/ 2147483647 h 156"/>
                <a:gd name="T2" fmla="*/ 2147483647 w 108"/>
                <a:gd name="T3" fmla="*/ 2147483647 h 156"/>
                <a:gd name="T4" fmla="*/ 2147483647 w 108"/>
                <a:gd name="T5" fmla="*/ 2147483647 h 156"/>
                <a:gd name="T6" fmla="*/ 2147483647 w 108"/>
                <a:gd name="T7" fmla="*/ 2147483647 h 156"/>
                <a:gd name="T8" fmla="*/ 2147483647 w 108"/>
                <a:gd name="T9" fmla="*/ 2147483647 h 156"/>
                <a:gd name="T10" fmla="*/ 2147483647 w 108"/>
                <a:gd name="T11" fmla="*/ 2147483647 h 156"/>
                <a:gd name="T12" fmla="*/ 2147483647 w 108"/>
                <a:gd name="T13" fmla="*/ 2147483647 h 156"/>
                <a:gd name="T14" fmla="*/ 2147483647 w 108"/>
                <a:gd name="T15" fmla="*/ 2147483647 h 156"/>
                <a:gd name="T16" fmla="*/ 2147483647 w 108"/>
                <a:gd name="T17" fmla="*/ 2147483647 h 156"/>
                <a:gd name="T18" fmla="*/ 2147483647 w 108"/>
                <a:gd name="T19" fmla="*/ 2147483647 h 156"/>
                <a:gd name="T20" fmla="*/ 2147483647 w 108"/>
                <a:gd name="T21" fmla="*/ 0 h 156"/>
                <a:gd name="T22" fmla="*/ 2147483647 w 108"/>
                <a:gd name="T23" fmla="*/ 0 h 156"/>
                <a:gd name="T24" fmla="*/ 2147483647 w 108"/>
                <a:gd name="T25" fmla="*/ 0 h 156"/>
                <a:gd name="T26" fmla="*/ 2147483647 w 108"/>
                <a:gd name="T27" fmla="*/ 2147483647 h 156"/>
                <a:gd name="T28" fmla="*/ 2147483647 w 108"/>
                <a:gd name="T29" fmla="*/ 2147483647 h 156"/>
                <a:gd name="T30" fmla="*/ 2147483647 w 108"/>
                <a:gd name="T31" fmla="*/ 2147483647 h 156"/>
                <a:gd name="T32" fmla="*/ 2147483647 w 108"/>
                <a:gd name="T33" fmla="*/ 2147483647 h 156"/>
                <a:gd name="T34" fmla="*/ 2147483647 w 108"/>
                <a:gd name="T35" fmla="*/ 2147483647 h 156"/>
                <a:gd name="T36" fmla="*/ 2147483647 w 108"/>
                <a:gd name="T37" fmla="*/ 2147483647 h 156"/>
                <a:gd name="T38" fmla="*/ 2147483647 w 108"/>
                <a:gd name="T39" fmla="*/ 2147483647 h 156"/>
                <a:gd name="T40" fmla="*/ 2147483647 w 108"/>
                <a:gd name="T41" fmla="*/ 2147483647 h 156"/>
                <a:gd name="T42" fmla="*/ 0 w 108"/>
                <a:gd name="T43" fmla="*/ 2147483647 h 156"/>
                <a:gd name="T44" fmla="*/ 0 w 108"/>
                <a:gd name="T45" fmla="*/ 2147483647 h 156"/>
                <a:gd name="T46" fmla="*/ 2147483647 w 108"/>
                <a:gd name="T47" fmla="*/ 2147483647 h 156"/>
                <a:gd name="T48" fmla="*/ 2147483647 w 108"/>
                <a:gd name="T49" fmla="*/ 2147483647 h 156"/>
                <a:gd name="T50" fmla="*/ 2147483647 w 108"/>
                <a:gd name="T51" fmla="*/ 2147483647 h 156"/>
                <a:gd name="T52" fmla="*/ 2147483647 w 108"/>
                <a:gd name="T53" fmla="*/ 2147483647 h 156"/>
                <a:gd name="T54" fmla="*/ 2147483647 w 108"/>
                <a:gd name="T55" fmla="*/ 2147483647 h 156"/>
                <a:gd name="T56" fmla="*/ 2147483647 w 108"/>
                <a:gd name="T57" fmla="*/ 2147483647 h 156"/>
                <a:gd name="T58" fmla="*/ 2147483647 w 108"/>
                <a:gd name="T59" fmla="*/ 2147483647 h 156"/>
                <a:gd name="T60" fmla="*/ 2147483647 w 108"/>
                <a:gd name="T61" fmla="*/ 2147483647 h 15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08"/>
                <a:gd name="T94" fmla="*/ 0 h 156"/>
                <a:gd name="T95" fmla="*/ 108 w 108"/>
                <a:gd name="T96" fmla="*/ 156 h 15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08" h="156">
                  <a:moveTo>
                    <a:pt x="72" y="96"/>
                  </a:moveTo>
                  <a:lnTo>
                    <a:pt x="72" y="72"/>
                  </a:lnTo>
                  <a:lnTo>
                    <a:pt x="78" y="66"/>
                  </a:lnTo>
                  <a:lnTo>
                    <a:pt x="84" y="66"/>
                  </a:lnTo>
                  <a:lnTo>
                    <a:pt x="96" y="60"/>
                  </a:lnTo>
                  <a:lnTo>
                    <a:pt x="102" y="60"/>
                  </a:lnTo>
                  <a:lnTo>
                    <a:pt x="108" y="48"/>
                  </a:lnTo>
                  <a:lnTo>
                    <a:pt x="108" y="30"/>
                  </a:lnTo>
                  <a:lnTo>
                    <a:pt x="102" y="18"/>
                  </a:lnTo>
                  <a:lnTo>
                    <a:pt x="96" y="12"/>
                  </a:lnTo>
                  <a:lnTo>
                    <a:pt x="102" y="0"/>
                  </a:lnTo>
                  <a:lnTo>
                    <a:pt x="54" y="0"/>
                  </a:lnTo>
                  <a:lnTo>
                    <a:pt x="60" y="0"/>
                  </a:lnTo>
                  <a:lnTo>
                    <a:pt x="60" y="6"/>
                  </a:lnTo>
                  <a:lnTo>
                    <a:pt x="54" y="6"/>
                  </a:lnTo>
                  <a:lnTo>
                    <a:pt x="48" y="18"/>
                  </a:lnTo>
                  <a:lnTo>
                    <a:pt x="36" y="24"/>
                  </a:lnTo>
                  <a:lnTo>
                    <a:pt x="30" y="30"/>
                  </a:lnTo>
                  <a:lnTo>
                    <a:pt x="18" y="66"/>
                  </a:lnTo>
                  <a:lnTo>
                    <a:pt x="12" y="78"/>
                  </a:lnTo>
                  <a:lnTo>
                    <a:pt x="12" y="90"/>
                  </a:lnTo>
                  <a:lnTo>
                    <a:pt x="0" y="114"/>
                  </a:lnTo>
                  <a:lnTo>
                    <a:pt x="0" y="156"/>
                  </a:lnTo>
                  <a:lnTo>
                    <a:pt x="12" y="150"/>
                  </a:lnTo>
                  <a:lnTo>
                    <a:pt x="24" y="126"/>
                  </a:lnTo>
                  <a:lnTo>
                    <a:pt x="30" y="132"/>
                  </a:lnTo>
                  <a:lnTo>
                    <a:pt x="36" y="132"/>
                  </a:lnTo>
                  <a:lnTo>
                    <a:pt x="42" y="126"/>
                  </a:lnTo>
                  <a:lnTo>
                    <a:pt x="48" y="114"/>
                  </a:lnTo>
                  <a:lnTo>
                    <a:pt x="48" y="102"/>
                  </a:lnTo>
                  <a:lnTo>
                    <a:pt x="72" y="9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18" name="Latvia" descr="© INSCALE GmbH, 05.05.2010&#10;http://www.presentationload.com/">
              <a:extLst>
                <a:ext uri="{FF2B5EF4-FFF2-40B4-BE49-F238E27FC236}">
                  <a16:creationId xmlns:a16="http://schemas.microsoft.com/office/drawing/2014/main" id="{E2B82F30-EB32-204A-AD8C-42ACF3881815}"/>
                </a:ext>
              </a:extLst>
            </p:cNvPr>
            <p:cNvSpPr>
              <a:spLocks/>
            </p:cNvSpPr>
            <p:nvPr/>
          </p:nvSpPr>
          <p:spPr bwMode="gray">
            <a:xfrm>
              <a:off x="5652885" y="2284561"/>
              <a:ext cx="174253" cy="73537"/>
            </a:xfrm>
            <a:custGeom>
              <a:avLst/>
              <a:gdLst>
                <a:gd name="T0" fmla="*/ 2147483647 w 426"/>
                <a:gd name="T1" fmla="*/ 2147483647 h 180"/>
                <a:gd name="T2" fmla="*/ 2147483647 w 426"/>
                <a:gd name="T3" fmla="*/ 2147483647 h 180"/>
                <a:gd name="T4" fmla="*/ 2147483647 w 426"/>
                <a:gd name="T5" fmla="*/ 2147483647 h 180"/>
                <a:gd name="T6" fmla="*/ 2147483647 w 426"/>
                <a:gd name="T7" fmla="*/ 2147483647 h 180"/>
                <a:gd name="T8" fmla="*/ 2147483647 w 426"/>
                <a:gd name="T9" fmla="*/ 2147483647 h 180"/>
                <a:gd name="T10" fmla="*/ 2147483647 w 426"/>
                <a:gd name="T11" fmla="*/ 2147483647 h 180"/>
                <a:gd name="T12" fmla="*/ 2147483647 w 426"/>
                <a:gd name="T13" fmla="*/ 2147483647 h 180"/>
                <a:gd name="T14" fmla="*/ 2147483647 w 426"/>
                <a:gd name="T15" fmla="*/ 2147483647 h 180"/>
                <a:gd name="T16" fmla="*/ 2147483647 w 426"/>
                <a:gd name="T17" fmla="*/ 2147483647 h 180"/>
                <a:gd name="T18" fmla="*/ 2147483647 w 426"/>
                <a:gd name="T19" fmla="*/ 2147483647 h 180"/>
                <a:gd name="T20" fmla="*/ 2147483647 w 426"/>
                <a:gd name="T21" fmla="*/ 2147483647 h 180"/>
                <a:gd name="T22" fmla="*/ 2147483647 w 426"/>
                <a:gd name="T23" fmla="*/ 2147483647 h 180"/>
                <a:gd name="T24" fmla="*/ 2147483647 w 426"/>
                <a:gd name="T25" fmla="*/ 2147483647 h 180"/>
                <a:gd name="T26" fmla="*/ 2147483647 w 426"/>
                <a:gd name="T27" fmla="*/ 2147483647 h 180"/>
                <a:gd name="T28" fmla="*/ 2147483647 w 426"/>
                <a:gd name="T29" fmla="*/ 2147483647 h 180"/>
                <a:gd name="T30" fmla="*/ 2147483647 w 426"/>
                <a:gd name="T31" fmla="*/ 2147483647 h 180"/>
                <a:gd name="T32" fmla="*/ 2147483647 w 426"/>
                <a:gd name="T33" fmla="*/ 2147483647 h 180"/>
                <a:gd name="T34" fmla="*/ 2147483647 w 426"/>
                <a:gd name="T35" fmla="*/ 2147483647 h 180"/>
                <a:gd name="T36" fmla="*/ 2147483647 w 426"/>
                <a:gd name="T37" fmla="*/ 2147483647 h 180"/>
                <a:gd name="T38" fmla="*/ 2147483647 w 426"/>
                <a:gd name="T39" fmla="*/ 2147483647 h 180"/>
                <a:gd name="T40" fmla="*/ 2147483647 w 426"/>
                <a:gd name="T41" fmla="*/ 2147483647 h 180"/>
                <a:gd name="T42" fmla="*/ 2147483647 w 426"/>
                <a:gd name="T43" fmla="*/ 2147483647 h 180"/>
                <a:gd name="T44" fmla="*/ 2147483647 w 426"/>
                <a:gd name="T45" fmla="*/ 2147483647 h 180"/>
                <a:gd name="T46" fmla="*/ 2147483647 w 426"/>
                <a:gd name="T47" fmla="*/ 2147483647 h 180"/>
                <a:gd name="T48" fmla="*/ 2147483647 w 426"/>
                <a:gd name="T49" fmla="*/ 2147483647 h 180"/>
                <a:gd name="T50" fmla="*/ 2147483647 w 426"/>
                <a:gd name="T51" fmla="*/ 2147483647 h 180"/>
                <a:gd name="T52" fmla="*/ 2147483647 w 426"/>
                <a:gd name="T53" fmla="*/ 2147483647 h 180"/>
                <a:gd name="T54" fmla="*/ 2147483647 w 426"/>
                <a:gd name="T55" fmla="*/ 2147483647 h 180"/>
                <a:gd name="T56" fmla="*/ 2147483647 w 426"/>
                <a:gd name="T57" fmla="*/ 2147483647 h 180"/>
                <a:gd name="T58" fmla="*/ 2147483647 w 426"/>
                <a:gd name="T59" fmla="*/ 2147483647 h 180"/>
                <a:gd name="T60" fmla="*/ 2147483647 w 426"/>
                <a:gd name="T61" fmla="*/ 0 h 180"/>
                <a:gd name="T62" fmla="*/ 2147483647 w 426"/>
                <a:gd name="T63" fmla="*/ 2147483647 h 180"/>
                <a:gd name="T64" fmla="*/ 2147483647 w 426"/>
                <a:gd name="T65" fmla="*/ 2147483647 h 180"/>
                <a:gd name="T66" fmla="*/ 2147483647 w 426"/>
                <a:gd name="T67" fmla="*/ 2147483647 h 180"/>
                <a:gd name="T68" fmla="*/ 2147483647 w 426"/>
                <a:gd name="T69" fmla="*/ 2147483647 h 180"/>
                <a:gd name="T70" fmla="*/ 2147483647 w 426"/>
                <a:gd name="T71" fmla="*/ 2147483647 h 180"/>
                <a:gd name="T72" fmla="*/ 2147483647 w 426"/>
                <a:gd name="T73" fmla="*/ 2147483647 h 180"/>
                <a:gd name="T74" fmla="*/ 2147483647 w 426"/>
                <a:gd name="T75" fmla="*/ 2147483647 h 180"/>
                <a:gd name="T76" fmla="*/ 2147483647 w 426"/>
                <a:gd name="T77" fmla="*/ 2147483647 h 180"/>
                <a:gd name="T78" fmla="*/ 2147483647 w 426"/>
                <a:gd name="T79" fmla="*/ 2147483647 h 180"/>
                <a:gd name="T80" fmla="*/ 2147483647 w 426"/>
                <a:gd name="T81" fmla="*/ 2147483647 h 180"/>
                <a:gd name="T82" fmla="*/ 2147483647 w 426"/>
                <a:gd name="T83" fmla="*/ 2147483647 h 180"/>
                <a:gd name="T84" fmla="*/ 0 w 426"/>
                <a:gd name="T85" fmla="*/ 2147483647 h 180"/>
                <a:gd name="T86" fmla="*/ 2147483647 w 426"/>
                <a:gd name="T87" fmla="*/ 2147483647 h 18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26"/>
                <a:gd name="T133" fmla="*/ 0 h 180"/>
                <a:gd name="T134" fmla="*/ 426 w 426"/>
                <a:gd name="T135" fmla="*/ 180 h 18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26" h="180">
                  <a:moveTo>
                    <a:pt x="6" y="144"/>
                  </a:moveTo>
                  <a:lnTo>
                    <a:pt x="6" y="138"/>
                  </a:lnTo>
                  <a:lnTo>
                    <a:pt x="12" y="138"/>
                  </a:lnTo>
                  <a:lnTo>
                    <a:pt x="24" y="132"/>
                  </a:lnTo>
                  <a:lnTo>
                    <a:pt x="66" y="132"/>
                  </a:lnTo>
                  <a:lnTo>
                    <a:pt x="78" y="120"/>
                  </a:lnTo>
                  <a:lnTo>
                    <a:pt x="96" y="120"/>
                  </a:lnTo>
                  <a:lnTo>
                    <a:pt x="102" y="126"/>
                  </a:lnTo>
                  <a:lnTo>
                    <a:pt x="108" y="126"/>
                  </a:lnTo>
                  <a:lnTo>
                    <a:pt x="114" y="132"/>
                  </a:lnTo>
                  <a:lnTo>
                    <a:pt x="120" y="132"/>
                  </a:lnTo>
                  <a:lnTo>
                    <a:pt x="126" y="126"/>
                  </a:lnTo>
                  <a:lnTo>
                    <a:pt x="132" y="126"/>
                  </a:lnTo>
                  <a:lnTo>
                    <a:pt x="144" y="132"/>
                  </a:lnTo>
                  <a:lnTo>
                    <a:pt x="150" y="132"/>
                  </a:lnTo>
                  <a:lnTo>
                    <a:pt x="156" y="138"/>
                  </a:lnTo>
                  <a:lnTo>
                    <a:pt x="162" y="138"/>
                  </a:lnTo>
                  <a:lnTo>
                    <a:pt x="168" y="132"/>
                  </a:lnTo>
                  <a:lnTo>
                    <a:pt x="180" y="132"/>
                  </a:lnTo>
                  <a:lnTo>
                    <a:pt x="186" y="138"/>
                  </a:lnTo>
                  <a:lnTo>
                    <a:pt x="204" y="138"/>
                  </a:lnTo>
                  <a:lnTo>
                    <a:pt x="216" y="126"/>
                  </a:lnTo>
                  <a:lnTo>
                    <a:pt x="228" y="126"/>
                  </a:lnTo>
                  <a:lnTo>
                    <a:pt x="234" y="132"/>
                  </a:lnTo>
                  <a:lnTo>
                    <a:pt x="240" y="144"/>
                  </a:lnTo>
                  <a:lnTo>
                    <a:pt x="270" y="144"/>
                  </a:lnTo>
                  <a:lnTo>
                    <a:pt x="282" y="150"/>
                  </a:lnTo>
                  <a:lnTo>
                    <a:pt x="288" y="150"/>
                  </a:lnTo>
                  <a:lnTo>
                    <a:pt x="300" y="162"/>
                  </a:lnTo>
                  <a:lnTo>
                    <a:pt x="318" y="174"/>
                  </a:lnTo>
                  <a:lnTo>
                    <a:pt x="336" y="180"/>
                  </a:lnTo>
                  <a:lnTo>
                    <a:pt x="360" y="168"/>
                  </a:lnTo>
                  <a:lnTo>
                    <a:pt x="378" y="168"/>
                  </a:lnTo>
                  <a:lnTo>
                    <a:pt x="384" y="174"/>
                  </a:lnTo>
                  <a:lnTo>
                    <a:pt x="390" y="168"/>
                  </a:lnTo>
                  <a:lnTo>
                    <a:pt x="396" y="168"/>
                  </a:lnTo>
                  <a:lnTo>
                    <a:pt x="402" y="162"/>
                  </a:lnTo>
                  <a:lnTo>
                    <a:pt x="408" y="150"/>
                  </a:lnTo>
                  <a:lnTo>
                    <a:pt x="414" y="144"/>
                  </a:lnTo>
                  <a:lnTo>
                    <a:pt x="420" y="150"/>
                  </a:lnTo>
                  <a:lnTo>
                    <a:pt x="426" y="150"/>
                  </a:lnTo>
                  <a:lnTo>
                    <a:pt x="426" y="126"/>
                  </a:lnTo>
                  <a:lnTo>
                    <a:pt x="414" y="114"/>
                  </a:lnTo>
                  <a:lnTo>
                    <a:pt x="408" y="102"/>
                  </a:lnTo>
                  <a:lnTo>
                    <a:pt x="402" y="96"/>
                  </a:lnTo>
                  <a:lnTo>
                    <a:pt x="378" y="90"/>
                  </a:lnTo>
                  <a:lnTo>
                    <a:pt x="384" y="72"/>
                  </a:lnTo>
                  <a:lnTo>
                    <a:pt x="402" y="72"/>
                  </a:lnTo>
                  <a:lnTo>
                    <a:pt x="402" y="66"/>
                  </a:lnTo>
                  <a:lnTo>
                    <a:pt x="396" y="60"/>
                  </a:lnTo>
                  <a:lnTo>
                    <a:pt x="384" y="54"/>
                  </a:lnTo>
                  <a:lnTo>
                    <a:pt x="372" y="42"/>
                  </a:lnTo>
                  <a:lnTo>
                    <a:pt x="354" y="42"/>
                  </a:lnTo>
                  <a:lnTo>
                    <a:pt x="348" y="36"/>
                  </a:lnTo>
                  <a:lnTo>
                    <a:pt x="330" y="36"/>
                  </a:lnTo>
                  <a:lnTo>
                    <a:pt x="324" y="42"/>
                  </a:lnTo>
                  <a:lnTo>
                    <a:pt x="306" y="42"/>
                  </a:lnTo>
                  <a:lnTo>
                    <a:pt x="288" y="24"/>
                  </a:lnTo>
                  <a:lnTo>
                    <a:pt x="276" y="18"/>
                  </a:lnTo>
                  <a:lnTo>
                    <a:pt x="270" y="12"/>
                  </a:lnTo>
                  <a:lnTo>
                    <a:pt x="246" y="0"/>
                  </a:lnTo>
                  <a:lnTo>
                    <a:pt x="216" y="0"/>
                  </a:lnTo>
                  <a:lnTo>
                    <a:pt x="186" y="12"/>
                  </a:lnTo>
                  <a:lnTo>
                    <a:pt x="174" y="12"/>
                  </a:lnTo>
                  <a:lnTo>
                    <a:pt x="180" y="24"/>
                  </a:lnTo>
                  <a:lnTo>
                    <a:pt x="180" y="30"/>
                  </a:lnTo>
                  <a:lnTo>
                    <a:pt x="186" y="42"/>
                  </a:lnTo>
                  <a:lnTo>
                    <a:pt x="186" y="60"/>
                  </a:lnTo>
                  <a:lnTo>
                    <a:pt x="192" y="66"/>
                  </a:lnTo>
                  <a:lnTo>
                    <a:pt x="186" y="78"/>
                  </a:lnTo>
                  <a:lnTo>
                    <a:pt x="156" y="78"/>
                  </a:lnTo>
                  <a:lnTo>
                    <a:pt x="138" y="72"/>
                  </a:lnTo>
                  <a:lnTo>
                    <a:pt x="126" y="72"/>
                  </a:lnTo>
                  <a:lnTo>
                    <a:pt x="114" y="54"/>
                  </a:lnTo>
                  <a:lnTo>
                    <a:pt x="84" y="24"/>
                  </a:lnTo>
                  <a:lnTo>
                    <a:pt x="72" y="24"/>
                  </a:lnTo>
                  <a:lnTo>
                    <a:pt x="60" y="30"/>
                  </a:lnTo>
                  <a:lnTo>
                    <a:pt x="48" y="30"/>
                  </a:lnTo>
                  <a:lnTo>
                    <a:pt x="36" y="36"/>
                  </a:lnTo>
                  <a:lnTo>
                    <a:pt x="30" y="42"/>
                  </a:lnTo>
                  <a:lnTo>
                    <a:pt x="24" y="54"/>
                  </a:lnTo>
                  <a:lnTo>
                    <a:pt x="24" y="66"/>
                  </a:lnTo>
                  <a:lnTo>
                    <a:pt x="18" y="78"/>
                  </a:lnTo>
                  <a:lnTo>
                    <a:pt x="6" y="84"/>
                  </a:lnTo>
                  <a:lnTo>
                    <a:pt x="0" y="96"/>
                  </a:lnTo>
                  <a:lnTo>
                    <a:pt x="0" y="120"/>
                  </a:lnTo>
                  <a:lnTo>
                    <a:pt x="6" y="132"/>
                  </a:lnTo>
                  <a:lnTo>
                    <a:pt x="6" y="150"/>
                  </a:lnTo>
                  <a:lnTo>
                    <a:pt x="6" y="14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19" name="Laos" descr="© INSCALE GmbH, 05.05.2010&#10;http://www.presentationload.com/">
              <a:extLst>
                <a:ext uri="{FF2B5EF4-FFF2-40B4-BE49-F238E27FC236}">
                  <a16:creationId xmlns:a16="http://schemas.microsoft.com/office/drawing/2014/main" id="{8691F53E-2AE7-9D4F-8162-F873EAF2EBC4}"/>
                </a:ext>
              </a:extLst>
            </p:cNvPr>
            <p:cNvSpPr>
              <a:spLocks/>
            </p:cNvSpPr>
            <p:nvPr/>
          </p:nvSpPr>
          <p:spPr bwMode="gray">
            <a:xfrm>
              <a:off x="7961315" y="3437177"/>
              <a:ext cx="246190" cy="284557"/>
            </a:xfrm>
            <a:custGeom>
              <a:avLst/>
              <a:gdLst>
                <a:gd name="T0" fmla="*/ 2147483647 w 600"/>
                <a:gd name="T1" fmla="*/ 2147483647 h 696"/>
                <a:gd name="T2" fmla="*/ 2147483647 w 600"/>
                <a:gd name="T3" fmla="*/ 2147483647 h 696"/>
                <a:gd name="T4" fmla="*/ 2147483647 w 600"/>
                <a:gd name="T5" fmla="*/ 2147483647 h 696"/>
                <a:gd name="T6" fmla="*/ 2147483647 w 600"/>
                <a:gd name="T7" fmla="*/ 2147483647 h 696"/>
                <a:gd name="T8" fmla="*/ 2147483647 w 600"/>
                <a:gd name="T9" fmla="*/ 2147483647 h 696"/>
                <a:gd name="T10" fmla="*/ 2147483647 w 600"/>
                <a:gd name="T11" fmla="*/ 2147483647 h 696"/>
                <a:gd name="T12" fmla="*/ 2147483647 w 600"/>
                <a:gd name="T13" fmla="*/ 2147483647 h 696"/>
                <a:gd name="T14" fmla="*/ 2147483647 w 600"/>
                <a:gd name="T15" fmla="*/ 2147483647 h 696"/>
                <a:gd name="T16" fmla="*/ 2147483647 w 600"/>
                <a:gd name="T17" fmla="*/ 2147483647 h 696"/>
                <a:gd name="T18" fmla="*/ 2147483647 w 600"/>
                <a:gd name="T19" fmla="*/ 2147483647 h 696"/>
                <a:gd name="T20" fmla="*/ 2147483647 w 600"/>
                <a:gd name="T21" fmla="*/ 2147483647 h 696"/>
                <a:gd name="T22" fmla="*/ 2147483647 w 600"/>
                <a:gd name="T23" fmla="*/ 2147483647 h 696"/>
                <a:gd name="T24" fmla="*/ 2147483647 w 600"/>
                <a:gd name="T25" fmla="*/ 2147483647 h 696"/>
                <a:gd name="T26" fmla="*/ 2147483647 w 600"/>
                <a:gd name="T27" fmla="*/ 2147483647 h 696"/>
                <a:gd name="T28" fmla="*/ 2147483647 w 600"/>
                <a:gd name="T29" fmla="*/ 2147483647 h 696"/>
                <a:gd name="T30" fmla="*/ 2147483647 w 600"/>
                <a:gd name="T31" fmla="*/ 2147483647 h 696"/>
                <a:gd name="T32" fmla="*/ 2147483647 w 600"/>
                <a:gd name="T33" fmla="*/ 2147483647 h 696"/>
                <a:gd name="T34" fmla="*/ 2147483647 w 600"/>
                <a:gd name="T35" fmla="*/ 2147483647 h 696"/>
                <a:gd name="T36" fmla="*/ 2147483647 w 600"/>
                <a:gd name="T37" fmla="*/ 2147483647 h 696"/>
                <a:gd name="T38" fmla="*/ 2147483647 w 600"/>
                <a:gd name="T39" fmla="*/ 2147483647 h 696"/>
                <a:gd name="T40" fmla="*/ 2147483647 w 600"/>
                <a:gd name="T41" fmla="*/ 2147483647 h 696"/>
                <a:gd name="T42" fmla="*/ 2147483647 w 600"/>
                <a:gd name="T43" fmla="*/ 2147483647 h 696"/>
                <a:gd name="T44" fmla="*/ 2147483647 w 600"/>
                <a:gd name="T45" fmla="*/ 2147483647 h 696"/>
                <a:gd name="T46" fmla="*/ 2147483647 w 600"/>
                <a:gd name="T47" fmla="*/ 2147483647 h 696"/>
                <a:gd name="T48" fmla="*/ 2147483647 w 600"/>
                <a:gd name="T49" fmla="*/ 2147483647 h 696"/>
                <a:gd name="T50" fmla="*/ 2147483647 w 600"/>
                <a:gd name="T51" fmla="*/ 2147483647 h 696"/>
                <a:gd name="T52" fmla="*/ 2147483647 w 600"/>
                <a:gd name="T53" fmla="*/ 2147483647 h 696"/>
                <a:gd name="T54" fmla="*/ 2147483647 w 600"/>
                <a:gd name="T55" fmla="*/ 2147483647 h 696"/>
                <a:gd name="T56" fmla="*/ 2147483647 w 600"/>
                <a:gd name="T57" fmla="*/ 2147483647 h 696"/>
                <a:gd name="T58" fmla="*/ 2147483647 w 600"/>
                <a:gd name="T59" fmla="*/ 2147483647 h 696"/>
                <a:gd name="T60" fmla="*/ 2147483647 w 600"/>
                <a:gd name="T61" fmla="*/ 2147483647 h 696"/>
                <a:gd name="T62" fmla="*/ 2147483647 w 600"/>
                <a:gd name="T63" fmla="*/ 2147483647 h 696"/>
                <a:gd name="T64" fmla="*/ 2147483647 w 600"/>
                <a:gd name="T65" fmla="*/ 2147483647 h 696"/>
                <a:gd name="T66" fmla="*/ 2147483647 w 600"/>
                <a:gd name="T67" fmla="*/ 2147483647 h 696"/>
                <a:gd name="T68" fmla="*/ 2147483647 w 600"/>
                <a:gd name="T69" fmla="*/ 2147483647 h 696"/>
                <a:gd name="T70" fmla="*/ 2147483647 w 600"/>
                <a:gd name="T71" fmla="*/ 2147483647 h 696"/>
                <a:gd name="T72" fmla="*/ 2147483647 w 600"/>
                <a:gd name="T73" fmla="*/ 2147483647 h 696"/>
                <a:gd name="T74" fmla="*/ 2147483647 w 600"/>
                <a:gd name="T75" fmla="*/ 2147483647 h 696"/>
                <a:gd name="T76" fmla="*/ 2147483647 w 600"/>
                <a:gd name="T77" fmla="*/ 2147483647 h 696"/>
                <a:gd name="T78" fmla="*/ 2147483647 w 600"/>
                <a:gd name="T79" fmla="*/ 2147483647 h 696"/>
                <a:gd name="T80" fmla="*/ 2147483647 w 600"/>
                <a:gd name="T81" fmla="*/ 2147483647 h 696"/>
                <a:gd name="T82" fmla="*/ 2147483647 w 600"/>
                <a:gd name="T83" fmla="*/ 2147483647 h 696"/>
                <a:gd name="T84" fmla="*/ 2147483647 w 600"/>
                <a:gd name="T85" fmla="*/ 2147483647 h 696"/>
                <a:gd name="T86" fmla="*/ 2147483647 w 600"/>
                <a:gd name="T87" fmla="*/ 2147483647 h 696"/>
                <a:gd name="T88" fmla="*/ 2147483647 w 600"/>
                <a:gd name="T89" fmla="*/ 2147483647 h 696"/>
                <a:gd name="T90" fmla="*/ 2147483647 w 600"/>
                <a:gd name="T91" fmla="*/ 2147483647 h 696"/>
                <a:gd name="T92" fmla="*/ 2147483647 w 600"/>
                <a:gd name="T93" fmla="*/ 2147483647 h 696"/>
                <a:gd name="T94" fmla="*/ 2147483647 w 600"/>
                <a:gd name="T95" fmla="*/ 2147483647 h 696"/>
                <a:gd name="T96" fmla="*/ 2147483647 w 600"/>
                <a:gd name="T97" fmla="*/ 2147483647 h 696"/>
                <a:gd name="T98" fmla="*/ 2147483647 w 600"/>
                <a:gd name="T99" fmla="*/ 2147483647 h 696"/>
                <a:gd name="T100" fmla="*/ 2147483647 w 600"/>
                <a:gd name="T101" fmla="*/ 2147483647 h 696"/>
                <a:gd name="T102" fmla="*/ 2147483647 w 600"/>
                <a:gd name="T103" fmla="*/ 2147483647 h 696"/>
                <a:gd name="T104" fmla="*/ 2147483647 w 600"/>
                <a:gd name="T105" fmla="*/ 2147483647 h 696"/>
                <a:gd name="T106" fmla="*/ 2147483647 w 600"/>
                <a:gd name="T107" fmla="*/ 2147483647 h 696"/>
                <a:gd name="T108" fmla="*/ 2147483647 w 600"/>
                <a:gd name="T109" fmla="*/ 2147483647 h 696"/>
                <a:gd name="T110" fmla="*/ 2147483647 w 600"/>
                <a:gd name="T111" fmla="*/ 2147483647 h 696"/>
                <a:gd name="T112" fmla="*/ 2147483647 w 600"/>
                <a:gd name="T113" fmla="*/ 2147483647 h 696"/>
                <a:gd name="T114" fmla="*/ 2147483647 w 600"/>
                <a:gd name="T115" fmla="*/ 2147483647 h 696"/>
                <a:gd name="T116" fmla="*/ 2147483647 w 600"/>
                <a:gd name="T117" fmla="*/ 2147483647 h 696"/>
                <a:gd name="T118" fmla="*/ 0 w 600"/>
                <a:gd name="T119" fmla="*/ 2147483647 h 696"/>
                <a:gd name="T120" fmla="*/ 2147483647 w 600"/>
                <a:gd name="T121" fmla="*/ 2147483647 h 69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00"/>
                <a:gd name="T184" fmla="*/ 0 h 696"/>
                <a:gd name="T185" fmla="*/ 600 w 600"/>
                <a:gd name="T186" fmla="*/ 696 h 69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00" h="696">
                  <a:moveTo>
                    <a:pt x="24" y="180"/>
                  </a:moveTo>
                  <a:lnTo>
                    <a:pt x="36" y="180"/>
                  </a:lnTo>
                  <a:lnTo>
                    <a:pt x="42" y="186"/>
                  </a:lnTo>
                  <a:lnTo>
                    <a:pt x="42" y="198"/>
                  </a:lnTo>
                  <a:lnTo>
                    <a:pt x="36" y="204"/>
                  </a:lnTo>
                  <a:lnTo>
                    <a:pt x="36" y="228"/>
                  </a:lnTo>
                  <a:lnTo>
                    <a:pt x="42" y="240"/>
                  </a:lnTo>
                  <a:lnTo>
                    <a:pt x="48" y="246"/>
                  </a:lnTo>
                  <a:lnTo>
                    <a:pt x="66" y="246"/>
                  </a:lnTo>
                  <a:lnTo>
                    <a:pt x="66" y="234"/>
                  </a:lnTo>
                  <a:lnTo>
                    <a:pt x="78" y="234"/>
                  </a:lnTo>
                  <a:lnTo>
                    <a:pt x="84" y="228"/>
                  </a:lnTo>
                  <a:lnTo>
                    <a:pt x="90" y="228"/>
                  </a:lnTo>
                  <a:lnTo>
                    <a:pt x="102" y="234"/>
                  </a:lnTo>
                  <a:lnTo>
                    <a:pt x="102" y="264"/>
                  </a:lnTo>
                  <a:lnTo>
                    <a:pt x="96" y="270"/>
                  </a:lnTo>
                  <a:lnTo>
                    <a:pt x="102" y="276"/>
                  </a:lnTo>
                  <a:lnTo>
                    <a:pt x="108" y="288"/>
                  </a:lnTo>
                  <a:lnTo>
                    <a:pt x="108" y="300"/>
                  </a:lnTo>
                  <a:lnTo>
                    <a:pt x="102" y="312"/>
                  </a:lnTo>
                  <a:lnTo>
                    <a:pt x="90" y="324"/>
                  </a:lnTo>
                  <a:lnTo>
                    <a:pt x="102" y="324"/>
                  </a:lnTo>
                  <a:lnTo>
                    <a:pt x="108" y="330"/>
                  </a:lnTo>
                  <a:lnTo>
                    <a:pt x="108" y="342"/>
                  </a:lnTo>
                  <a:lnTo>
                    <a:pt x="84" y="390"/>
                  </a:lnTo>
                  <a:lnTo>
                    <a:pt x="84" y="402"/>
                  </a:lnTo>
                  <a:lnTo>
                    <a:pt x="102" y="402"/>
                  </a:lnTo>
                  <a:lnTo>
                    <a:pt x="126" y="390"/>
                  </a:lnTo>
                  <a:lnTo>
                    <a:pt x="132" y="384"/>
                  </a:lnTo>
                  <a:lnTo>
                    <a:pt x="132" y="378"/>
                  </a:lnTo>
                  <a:lnTo>
                    <a:pt x="144" y="366"/>
                  </a:lnTo>
                  <a:lnTo>
                    <a:pt x="150" y="354"/>
                  </a:lnTo>
                  <a:lnTo>
                    <a:pt x="156" y="348"/>
                  </a:lnTo>
                  <a:lnTo>
                    <a:pt x="168" y="348"/>
                  </a:lnTo>
                  <a:lnTo>
                    <a:pt x="174" y="354"/>
                  </a:lnTo>
                  <a:lnTo>
                    <a:pt x="198" y="366"/>
                  </a:lnTo>
                  <a:lnTo>
                    <a:pt x="216" y="366"/>
                  </a:lnTo>
                  <a:lnTo>
                    <a:pt x="234" y="348"/>
                  </a:lnTo>
                  <a:lnTo>
                    <a:pt x="234" y="336"/>
                  </a:lnTo>
                  <a:lnTo>
                    <a:pt x="240" y="330"/>
                  </a:lnTo>
                  <a:lnTo>
                    <a:pt x="258" y="330"/>
                  </a:lnTo>
                  <a:lnTo>
                    <a:pt x="264" y="336"/>
                  </a:lnTo>
                  <a:lnTo>
                    <a:pt x="276" y="342"/>
                  </a:lnTo>
                  <a:lnTo>
                    <a:pt x="300" y="342"/>
                  </a:lnTo>
                  <a:lnTo>
                    <a:pt x="306" y="348"/>
                  </a:lnTo>
                  <a:lnTo>
                    <a:pt x="306" y="360"/>
                  </a:lnTo>
                  <a:lnTo>
                    <a:pt x="318" y="372"/>
                  </a:lnTo>
                  <a:lnTo>
                    <a:pt x="336" y="384"/>
                  </a:lnTo>
                  <a:lnTo>
                    <a:pt x="348" y="390"/>
                  </a:lnTo>
                  <a:lnTo>
                    <a:pt x="366" y="408"/>
                  </a:lnTo>
                  <a:lnTo>
                    <a:pt x="372" y="450"/>
                  </a:lnTo>
                  <a:lnTo>
                    <a:pt x="372" y="462"/>
                  </a:lnTo>
                  <a:lnTo>
                    <a:pt x="384" y="486"/>
                  </a:lnTo>
                  <a:lnTo>
                    <a:pt x="420" y="522"/>
                  </a:lnTo>
                  <a:lnTo>
                    <a:pt x="420" y="528"/>
                  </a:lnTo>
                  <a:lnTo>
                    <a:pt x="426" y="534"/>
                  </a:lnTo>
                  <a:lnTo>
                    <a:pt x="426" y="546"/>
                  </a:lnTo>
                  <a:lnTo>
                    <a:pt x="432" y="540"/>
                  </a:lnTo>
                  <a:lnTo>
                    <a:pt x="432" y="546"/>
                  </a:lnTo>
                  <a:lnTo>
                    <a:pt x="444" y="558"/>
                  </a:lnTo>
                  <a:lnTo>
                    <a:pt x="432" y="582"/>
                  </a:lnTo>
                  <a:lnTo>
                    <a:pt x="426" y="588"/>
                  </a:lnTo>
                  <a:lnTo>
                    <a:pt x="426" y="594"/>
                  </a:lnTo>
                  <a:lnTo>
                    <a:pt x="438" y="606"/>
                  </a:lnTo>
                  <a:lnTo>
                    <a:pt x="450" y="612"/>
                  </a:lnTo>
                  <a:lnTo>
                    <a:pt x="456" y="618"/>
                  </a:lnTo>
                  <a:lnTo>
                    <a:pt x="456" y="630"/>
                  </a:lnTo>
                  <a:lnTo>
                    <a:pt x="450" y="636"/>
                  </a:lnTo>
                  <a:lnTo>
                    <a:pt x="444" y="648"/>
                  </a:lnTo>
                  <a:lnTo>
                    <a:pt x="432" y="654"/>
                  </a:lnTo>
                  <a:lnTo>
                    <a:pt x="426" y="660"/>
                  </a:lnTo>
                  <a:lnTo>
                    <a:pt x="426" y="672"/>
                  </a:lnTo>
                  <a:lnTo>
                    <a:pt x="450" y="672"/>
                  </a:lnTo>
                  <a:lnTo>
                    <a:pt x="456" y="678"/>
                  </a:lnTo>
                  <a:lnTo>
                    <a:pt x="462" y="678"/>
                  </a:lnTo>
                  <a:lnTo>
                    <a:pt x="462" y="684"/>
                  </a:lnTo>
                  <a:lnTo>
                    <a:pt x="474" y="696"/>
                  </a:lnTo>
                  <a:lnTo>
                    <a:pt x="486" y="696"/>
                  </a:lnTo>
                  <a:lnTo>
                    <a:pt x="492" y="690"/>
                  </a:lnTo>
                  <a:lnTo>
                    <a:pt x="492" y="678"/>
                  </a:lnTo>
                  <a:lnTo>
                    <a:pt x="480" y="666"/>
                  </a:lnTo>
                  <a:lnTo>
                    <a:pt x="498" y="654"/>
                  </a:lnTo>
                  <a:lnTo>
                    <a:pt x="510" y="642"/>
                  </a:lnTo>
                  <a:lnTo>
                    <a:pt x="546" y="654"/>
                  </a:lnTo>
                  <a:lnTo>
                    <a:pt x="558" y="642"/>
                  </a:lnTo>
                  <a:lnTo>
                    <a:pt x="582" y="648"/>
                  </a:lnTo>
                  <a:lnTo>
                    <a:pt x="588" y="648"/>
                  </a:lnTo>
                  <a:lnTo>
                    <a:pt x="600" y="636"/>
                  </a:lnTo>
                  <a:lnTo>
                    <a:pt x="600" y="630"/>
                  </a:lnTo>
                  <a:lnTo>
                    <a:pt x="588" y="618"/>
                  </a:lnTo>
                  <a:lnTo>
                    <a:pt x="582" y="618"/>
                  </a:lnTo>
                  <a:lnTo>
                    <a:pt x="600" y="582"/>
                  </a:lnTo>
                  <a:lnTo>
                    <a:pt x="594" y="582"/>
                  </a:lnTo>
                  <a:lnTo>
                    <a:pt x="588" y="576"/>
                  </a:lnTo>
                  <a:lnTo>
                    <a:pt x="564" y="564"/>
                  </a:lnTo>
                  <a:lnTo>
                    <a:pt x="540" y="540"/>
                  </a:lnTo>
                  <a:lnTo>
                    <a:pt x="546" y="540"/>
                  </a:lnTo>
                  <a:lnTo>
                    <a:pt x="552" y="534"/>
                  </a:lnTo>
                  <a:lnTo>
                    <a:pt x="558" y="534"/>
                  </a:lnTo>
                  <a:lnTo>
                    <a:pt x="564" y="528"/>
                  </a:lnTo>
                  <a:lnTo>
                    <a:pt x="564" y="516"/>
                  </a:lnTo>
                  <a:lnTo>
                    <a:pt x="558" y="510"/>
                  </a:lnTo>
                  <a:lnTo>
                    <a:pt x="546" y="504"/>
                  </a:lnTo>
                  <a:lnTo>
                    <a:pt x="540" y="498"/>
                  </a:lnTo>
                  <a:lnTo>
                    <a:pt x="528" y="498"/>
                  </a:lnTo>
                  <a:lnTo>
                    <a:pt x="516" y="486"/>
                  </a:lnTo>
                  <a:lnTo>
                    <a:pt x="504" y="462"/>
                  </a:lnTo>
                  <a:lnTo>
                    <a:pt x="498" y="456"/>
                  </a:lnTo>
                  <a:lnTo>
                    <a:pt x="498" y="450"/>
                  </a:lnTo>
                  <a:lnTo>
                    <a:pt x="480" y="450"/>
                  </a:lnTo>
                  <a:lnTo>
                    <a:pt x="474" y="432"/>
                  </a:lnTo>
                  <a:lnTo>
                    <a:pt x="456" y="414"/>
                  </a:lnTo>
                  <a:lnTo>
                    <a:pt x="438" y="402"/>
                  </a:lnTo>
                  <a:lnTo>
                    <a:pt x="426" y="378"/>
                  </a:lnTo>
                  <a:lnTo>
                    <a:pt x="426" y="354"/>
                  </a:lnTo>
                  <a:lnTo>
                    <a:pt x="420" y="354"/>
                  </a:lnTo>
                  <a:lnTo>
                    <a:pt x="414" y="348"/>
                  </a:lnTo>
                  <a:lnTo>
                    <a:pt x="402" y="342"/>
                  </a:lnTo>
                  <a:lnTo>
                    <a:pt x="390" y="342"/>
                  </a:lnTo>
                  <a:lnTo>
                    <a:pt x="384" y="336"/>
                  </a:lnTo>
                  <a:lnTo>
                    <a:pt x="384" y="306"/>
                  </a:lnTo>
                  <a:lnTo>
                    <a:pt x="372" y="306"/>
                  </a:lnTo>
                  <a:lnTo>
                    <a:pt x="366" y="300"/>
                  </a:lnTo>
                  <a:lnTo>
                    <a:pt x="354" y="294"/>
                  </a:lnTo>
                  <a:lnTo>
                    <a:pt x="342" y="282"/>
                  </a:lnTo>
                  <a:lnTo>
                    <a:pt x="306" y="264"/>
                  </a:lnTo>
                  <a:lnTo>
                    <a:pt x="300" y="258"/>
                  </a:lnTo>
                  <a:lnTo>
                    <a:pt x="288" y="252"/>
                  </a:lnTo>
                  <a:lnTo>
                    <a:pt x="288" y="234"/>
                  </a:lnTo>
                  <a:lnTo>
                    <a:pt x="282" y="228"/>
                  </a:lnTo>
                  <a:lnTo>
                    <a:pt x="306" y="228"/>
                  </a:lnTo>
                  <a:lnTo>
                    <a:pt x="312" y="234"/>
                  </a:lnTo>
                  <a:lnTo>
                    <a:pt x="330" y="234"/>
                  </a:lnTo>
                  <a:lnTo>
                    <a:pt x="336" y="228"/>
                  </a:lnTo>
                  <a:lnTo>
                    <a:pt x="342" y="216"/>
                  </a:lnTo>
                  <a:lnTo>
                    <a:pt x="354" y="210"/>
                  </a:lnTo>
                  <a:lnTo>
                    <a:pt x="360" y="198"/>
                  </a:lnTo>
                  <a:lnTo>
                    <a:pt x="360" y="186"/>
                  </a:lnTo>
                  <a:lnTo>
                    <a:pt x="348" y="180"/>
                  </a:lnTo>
                  <a:lnTo>
                    <a:pt x="330" y="174"/>
                  </a:lnTo>
                  <a:lnTo>
                    <a:pt x="306" y="162"/>
                  </a:lnTo>
                  <a:lnTo>
                    <a:pt x="306" y="156"/>
                  </a:lnTo>
                  <a:lnTo>
                    <a:pt x="312" y="150"/>
                  </a:lnTo>
                  <a:lnTo>
                    <a:pt x="318" y="150"/>
                  </a:lnTo>
                  <a:lnTo>
                    <a:pt x="294" y="126"/>
                  </a:lnTo>
                  <a:lnTo>
                    <a:pt x="282" y="120"/>
                  </a:lnTo>
                  <a:lnTo>
                    <a:pt x="270" y="120"/>
                  </a:lnTo>
                  <a:lnTo>
                    <a:pt x="264" y="132"/>
                  </a:lnTo>
                  <a:lnTo>
                    <a:pt x="264" y="138"/>
                  </a:lnTo>
                  <a:lnTo>
                    <a:pt x="258" y="150"/>
                  </a:lnTo>
                  <a:lnTo>
                    <a:pt x="252" y="156"/>
                  </a:lnTo>
                  <a:lnTo>
                    <a:pt x="240" y="144"/>
                  </a:lnTo>
                  <a:lnTo>
                    <a:pt x="240" y="138"/>
                  </a:lnTo>
                  <a:lnTo>
                    <a:pt x="222" y="138"/>
                  </a:lnTo>
                  <a:lnTo>
                    <a:pt x="216" y="126"/>
                  </a:lnTo>
                  <a:lnTo>
                    <a:pt x="198" y="108"/>
                  </a:lnTo>
                  <a:lnTo>
                    <a:pt x="186" y="84"/>
                  </a:lnTo>
                  <a:lnTo>
                    <a:pt x="186" y="54"/>
                  </a:lnTo>
                  <a:lnTo>
                    <a:pt x="180" y="54"/>
                  </a:lnTo>
                  <a:lnTo>
                    <a:pt x="174" y="60"/>
                  </a:lnTo>
                  <a:lnTo>
                    <a:pt x="168" y="48"/>
                  </a:lnTo>
                  <a:lnTo>
                    <a:pt x="156" y="42"/>
                  </a:lnTo>
                  <a:lnTo>
                    <a:pt x="150" y="30"/>
                  </a:lnTo>
                  <a:lnTo>
                    <a:pt x="144" y="24"/>
                  </a:lnTo>
                  <a:lnTo>
                    <a:pt x="138" y="12"/>
                  </a:lnTo>
                  <a:lnTo>
                    <a:pt x="132" y="6"/>
                  </a:lnTo>
                  <a:lnTo>
                    <a:pt x="96" y="0"/>
                  </a:lnTo>
                  <a:lnTo>
                    <a:pt x="90" y="6"/>
                  </a:lnTo>
                  <a:lnTo>
                    <a:pt x="90" y="48"/>
                  </a:lnTo>
                  <a:lnTo>
                    <a:pt x="114" y="72"/>
                  </a:lnTo>
                  <a:lnTo>
                    <a:pt x="114" y="108"/>
                  </a:lnTo>
                  <a:lnTo>
                    <a:pt x="72" y="108"/>
                  </a:lnTo>
                  <a:lnTo>
                    <a:pt x="72" y="84"/>
                  </a:lnTo>
                  <a:lnTo>
                    <a:pt x="36" y="102"/>
                  </a:lnTo>
                  <a:lnTo>
                    <a:pt x="36" y="114"/>
                  </a:lnTo>
                  <a:lnTo>
                    <a:pt x="30" y="126"/>
                  </a:lnTo>
                  <a:lnTo>
                    <a:pt x="36" y="132"/>
                  </a:lnTo>
                  <a:lnTo>
                    <a:pt x="30" y="138"/>
                  </a:lnTo>
                  <a:lnTo>
                    <a:pt x="18" y="138"/>
                  </a:lnTo>
                  <a:lnTo>
                    <a:pt x="0" y="156"/>
                  </a:lnTo>
                  <a:lnTo>
                    <a:pt x="0" y="168"/>
                  </a:lnTo>
                  <a:lnTo>
                    <a:pt x="6" y="168"/>
                  </a:lnTo>
                  <a:lnTo>
                    <a:pt x="12" y="174"/>
                  </a:lnTo>
                  <a:lnTo>
                    <a:pt x="24" y="18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20" name="Kyrgyzstan" descr="© INSCALE GmbH, 05.05.2010&#10;http://www.presentationload.com/">
              <a:extLst>
                <a:ext uri="{FF2B5EF4-FFF2-40B4-BE49-F238E27FC236}">
                  <a16:creationId xmlns:a16="http://schemas.microsoft.com/office/drawing/2014/main" id="{31B56103-70C0-FB46-B96F-B9875FFBC09C}"/>
                </a:ext>
              </a:extLst>
            </p:cNvPr>
            <p:cNvSpPr>
              <a:spLocks/>
            </p:cNvSpPr>
            <p:nvPr/>
          </p:nvSpPr>
          <p:spPr bwMode="gray">
            <a:xfrm>
              <a:off x="6979753" y="2757757"/>
              <a:ext cx="274965" cy="127891"/>
            </a:xfrm>
            <a:custGeom>
              <a:avLst/>
              <a:gdLst>
                <a:gd name="T0" fmla="*/ 2147483647 w 672"/>
                <a:gd name="T1" fmla="*/ 2147483647 h 312"/>
                <a:gd name="T2" fmla="*/ 2147483647 w 672"/>
                <a:gd name="T3" fmla="*/ 2147483647 h 312"/>
                <a:gd name="T4" fmla="*/ 2147483647 w 672"/>
                <a:gd name="T5" fmla="*/ 2147483647 h 312"/>
                <a:gd name="T6" fmla="*/ 2147483647 w 672"/>
                <a:gd name="T7" fmla="*/ 2147483647 h 312"/>
                <a:gd name="T8" fmla="*/ 2147483647 w 672"/>
                <a:gd name="T9" fmla="*/ 2147483647 h 312"/>
                <a:gd name="T10" fmla="*/ 2147483647 w 672"/>
                <a:gd name="T11" fmla="*/ 2147483647 h 312"/>
                <a:gd name="T12" fmla="*/ 2147483647 w 672"/>
                <a:gd name="T13" fmla="*/ 2147483647 h 312"/>
                <a:gd name="T14" fmla="*/ 2147483647 w 672"/>
                <a:gd name="T15" fmla="*/ 2147483647 h 312"/>
                <a:gd name="T16" fmla="*/ 2147483647 w 672"/>
                <a:gd name="T17" fmla="*/ 2147483647 h 312"/>
                <a:gd name="T18" fmla="*/ 2147483647 w 672"/>
                <a:gd name="T19" fmla="*/ 2147483647 h 312"/>
                <a:gd name="T20" fmla="*/ 2147483647 w 672"/>
                <a:gd name="T21" fmla="*/ 2147483647 h 312"/>
                <a:gd name="T22" fmla="*/ 2147483647 w 672"/>
                <a:gd name="T23" fmla="*/ 2147483647 h 312"/>
                <a:gd name="T24" fmla="*/ 0 w 672"/>
                <a:gd name="T25" fmla="*/ 2147483647 h 312"/>
                <a:gd name="T26" fmla="*/ 2147483647 w 672"/>
                <a:gd name="T27" fmla="*/ 2147483647 h 312"/>
                <a:gd name="T28" fmla="*/ 2147483647 w 672"/>
                <a:gd name="T29" fmla="*/ 2147483647 h 312"/>
                <a:gd name="T30" fmla="*/ 2147483647 w 672"/>
                <a:gd name="T31" fmla="*/ 2147483647 h 312"/>
                <a:gd name="T32" fmla="*/ 2147483647 w 672"/>
                <a:gd name="T33" fmla="*/ 2147483647 h 312"/>
                <a:gd name="T34" fmla="*/ 2147483647 w 672"/>
                <a:gd name="T35" fmla="*/ 2147483647 h 312"/>
                <a:gd name="T36" fmla="*/ 2147483647 w 672"/>
                <a:gd name="T37" fmla="*/ 2147483647 h 312"/>
                <a:gd name="T38" fmla="*/ 2147483647 w 672"/>
                <a:gd name="T39" fmla="*/ 2147483647 h 312"/>
                <a:gd name="T40" fmla="*/ 2147483647 w 672"/>
                <a:gd name="T41" fmla="*/ 2147483647 h 312"/>
                <a:gd name="T42" fmla="*/ 2147483647 w 672"/>
                <a:gd name="T43" fmla="*/ 2147483647 h 312"/>
                <a:gd name="T44" fmla="*/ 2147483647 w 672"/>
                <a:gd name="T45" fmla="*/ 2147483647 h 312"/>
                <a:gd name="T46" fmla="*/ 2147483647 w 672"/>
                <a:gd name="T47" fmla="*/ 2147483647 h 312"/>
                <a:gd name="T48" fmla="*/ 2147483647 w 672"/>
                <a:gd name="T49" fmla="*/ 2147483647 h 312"/>
                <a:gd name="T50" fmla="*/ 2147483647 w 672"/>
                <a:gd name="T51" fmla="*/ 2147483647 h 312"/>
                <a:gd name="T52" fmla="*/ 2147483647 w 672"/>
                <a:gd name="T53" fmla="*/ 2147483647 h 312"/>
                <a:gd name="T54" fmla="*/ 2147483647 w 672"/>
                <a:gd name="T55" fmla="*/ 2147483647 h 312"/>
                <a:gd name="T56" fmla="*/ 2147483647 w 672"/>
                <a:gd name="T57" fmla="*/ 2147483647 h 312"/>
                <a:gd name="T58" fmla="*/ 2147483647 w 672"/>
                <a:gd name="T59" fmla="*/ 2147483647 h 312"/>
                <a:gd name="T60" fmla="*/ 2147483647 w 672"/>
                <a:gd name="T61" fmla="*/ 2147483647 h 312"/>
                <a:gd name="T62" fmla="*/ 2147483647 w 672"/>
                <a:gd name="T63" fmla="*/ 2147483647 h 312"/>
                <a:gd name="T64" fmla="*/ 2147483647 w 672"/>
                <a:gd name="T65" fmla="*/ 2147483647 h 312"/>
                <a:gd name="T66" fmla="*/ 2147483647 w 672"/>
                <a:gd name="T67" fmla="*/ 2147483647 h 312"/>
                <a:gd name="T68" fmla="*/ 2147483647 w 672"/>
                <a:gd name="T69" fmla="*/ 2147483647 h 312"/>
                <a:gd name="T70" fmla="*/ 2147483647 w 672"/>
                <a:gd name="T71" fmla="*/ 2147483647 h 312"/>
                <a:gd name="T72" fmla="*/ 2147483647 w 672"/>
                <a:gd name="T73" fmla="*/ 2147483647 h 312"/>
                <a:gd name="T74" fmla="*/ 2147483647 w 672"/>
                <a:gd name="T75" fmla="*/ 2147483647 h 312"/>
                <a:gd name="T76" fmla="*/ 2147483647 w 672"/>
                <a:gd name="T77" fmla="*/ 0 h 312"/>
                <a:gd name="T78" fmla="*/ 2147483647 w 672"/>
                <a:gd name="T79" fmla="*/ 2147483647 h 312"/>
                <a:gd name="T80" fmla="*/ 2147483647 w 672"/>
                <a:gd name="T81" fmla="*/ 2147483647 h 312"/>
                <a:gd name="T82" fmla="*/ 2147483647 w 672"/>
                <a:gd name="T83" fmla="*/ 2147483647 h 312"/>
                <a:gd name="T84" fmla="*/ 2147483647 w 672"/>
                <a:gd name="T85" fmla="*/ 2147483647 h 312"/>
                <a:gd name="T86" fmla="*/ 2147483647 w 672"/>
                <a:gd name="T87" fmla="*/ 2147483647 h 312"/>
                <a:gd name="T88" fmla="*/ 2147483647 w 672"/>
                <a:gd name="T89" fmla="*/ 2147483647 h 31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72"/>
                <a:gd name="T136" fmla="*/ 0 h 312"/>
                <a:gd name="T137" fmla="*/ 672 w 672"/>
                <a:gd name="T138" fmla="*/ 312 h 31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72" h="312">
                  <a:moveTo>
                    <a:pt x="36" y="132"/>
                  </a:moveTo>
                  <a:lnTo>
                    <a:pt x="66" y="144"/>
                  </a:lnTo>
                  <a:lnTo>
                    <a:pt x="78" y="156"/>
                  </a:lnTo>
                  <a:lnTo>
                    <a:pt x="114" y="156"/>
                  </a:lnTo>
                  <a:lnTo>
                    <a:pt x="114" y="144"/>
                  </a:lnTo>
                  <a:lnTo>
                    <a:pt x="126" y="144"/>
                  </a:lnTo>
                  <a:lnTo>
                    <a:pt x="126" y="132"/>
                  </a:lnTo>
                  <a:lnTo>
                    <a:pt x="144" y="156"/>
                  </a:lnTo>
                  <a:lnTo>
                    <a:pt x="162" y="156"/>
                  </a:lnTo>
                  <a:lnTo>
                    <a:pt x="168" y="174"/>
                  </a:lnTo>
                  <a:lnTo>
                    <a:pt x="192" y="174"/>
                  </a:lnTo>
                  <a:lnTo>
                    <a:pt x="198" y="186"/>
                  </a:lnTo>
                  <a:lnTo>
                    <a:pt x="204" y="186"/>
                  </a:lnTo>
                  <a:lnTo>
                    <a:pt x="216" y="180"/>
                  </a:lnTo>
                  <a:lnTo>
                    <a:pt x="228" y="180"/>
                  </a:lnTo>
                  <a:lnTo>
                    <a:pt x="228" y="192"/>
                  </a:lnTo>
                  <a:lnTo>
                    <a:pt x="216" y="204"/>
                  </a:lnTo>
                  <a:lnTo>
                    <a:pt x="204" y="210"/>
                  </a:lnTo>
                  <a:lnTo>
                    <a:pt x="192" y="210"/>
                  </a:lnTo>
                  <a:lnTo>
                    <a:pt x="192" y="216"/>
                  </a:lnTo>
                  <a:lnTo>
                    <a:pt x="174" y="222"/>
                  </a:lnTo>
                  <a:lnTo>
                    <a:pt x="156" y="240"/>
                  </a:lnTo>
                  <a:lnTo>
                    <a:pt x="150" y="240"/>
                  </a:lnTo>
                  <a:lnTo>
                    <a:pt x="144" y="234"/>
                  </a:lnTo>
                  <a:lnTo>
                    <a:pt x="138" y="234"/>
                  </a:lnTo>
                  <a:lnTo>
                    <a:pt x="132" y="228"/>
                  </a:lnTo>
                  <a:lnTo>
                    <a:pt x="114" y="228"/>
                  </a:lnTo>
                  <a:lnTo>
                    <a:pt x="102" y="234"/>
                  </a:lnTo>
                  <a:lnTo>
                    <a:pt x="96" y="234"/>
                  </a:lnTo>
                  <a:lnTo>
                    <a:pt x="96" y="246"/>
                  </a:lnTo>
                  <a:lnTo>
                    <a:pt x="90" y="252"/>
                  </a:lnTo>
                  <a:lnTo>
                    <a:pt x="84" y="252"/>
                  </a:lnTo>
                  <a:lnTo>
                    <a:pt x="72" y="246"/>
                  </a:lnTo>
                  <a:lnTo>
                    <a:pt x="36" y="234"/>
                  </a:lnTo>
                  <a:lnTo>
                    <a:pt x="24" y="234"/>
                  </a:lnTo>
                  <a:lnTo>
                    <a:pt x="18" y="240"/>
                  </a:lnTo>
                  <a:lnTo>
                    <a:pt x="18" y="252"/>
                  </a:lnTo>
                  <a:lnTo>
                    <a:pt x="12" y="258"/>
                  </a:lnTo>
                  <a:lnTo>
                    <a:pt x="0" y="264"/>
                  </a:lnTo>
                  <a:lnTo>
                    <a:pt x="0" y="276"/>
                  </a:lnTo>
                  <a:lnTo>
                    <a:pt x="6" y="282"/>
                  </a:lnTo>
                  <a:lnTo>
                    <a:pt x="6" y="288"/>
                  </a:lnTo>
                  <a:lnTo>
                    <a:pt x="12" y="294"/>
                  </a:lnTo>
                  <a:lnTo>
                    <a:pt x="24" y="288"/>
                  </a:lnTo>
                  <a:lnTo>
                    <a:pt x="36" y="288"/>
                  </a:lnTo>
                  <a:lnTo>
                    <a:pt x="42" y="282"/>
                  </a:lnTo>
                  <a:lnTo>
                    <a:pt x="60" y="282"/>
                  </a:lnTo>
                  <a:lnTo>
                    <a:pt x="72" y="288"/>
                  </a:lnTo>
                  <a:lnTo>
                    <a:pt x="96" y="288"/>
                  </a:lnTo>
                  <a:lnTo>
                    <a:pt x="108" y="300"/>
                  </a:lnTo>
                  <a:lnTo>
                    <a:pt x="126" y="300"/>
                  </a:lnTo>
                  <a:lnTo>
                    <a:pt x="132" y="294"/>
                  </a:lnTo>
                  <a:lnTo>
                    <a:pt x="144" y="288"/>
                  </a:lnTo>
                  <a:lnTo>
                    <a:pt x="150" y="282"/>
                  </a:lnTo>
                  <a:lnTo>
                    <a:pt x="180" y="312"/>
                  </a:lnTo>
                  <a:lnTo>
                    <a:pt x="192" y="306"/>
                  </a:lnTo>
                  <a:lnTo>
                    <a:pt x="198" y="306"/>
                  </a:lnTo>
                  <a:lnTo>
                    <a:pt x="198" y="312"/>
                  </a:lnTo>
                  <a:lnTo>
                    <a:pt x="210" y="312"/>
                  </a:lnTo>
                  <a:lnTo>
                    <a:pt x="222" y="306"/>
                  </a:lnTo>
                  <a:lnTo>
                    <a:pt x="228" y="300"/>
                  </a:lnTo>
                  <a:lnTo>
                    <a:pt x="270" y="300"/>
                  </a:lnTo>
                  <a:lnTo>
                    <a:pt x="282" y="288"/>
                  </a:lnTo>
                  <a:lnTo>
                    <a:pt x="300" y="294"/>
                  </a:lnTo>
                  <a:lnTo>
                    <a:pt x="318" y="294"/>
                  </a:lnTo>
                  <a:lnTo>
                    <a:pt x="318" y="282"/>
                  </a:lnTo>
                  <a:lnTo>
                    <a:pt x="312" y="270"/>
                  </a:lnTo>
                  <a:lnTo>
                    <a:pt x="300" y="264"/>
                  </a:lnTo>
                  <a:lnTo>
                    <a:pt x="300" y="258"/>
                  </a:lnTo>
                  <a:lnTo>
                    <a:pt x="306" y="252"/>
                  </a:lnTo>
                  <a:lnTo>
                    <a:pt x="318" y="246"/>
                  </a:lnTo>
                  <a:lnTo>
                    <a:pt x="330" y="246"/>
                  </a:lnTo>
                  <a:lnTo>
                    <a:pt x="336" y="240"/>
                  </a:lnTo>
                  <a:lnTo>
                    <a:pt x="348" y="234"/>
                  </a:lnTo>
                  <a:lnTo>
                    <a:pt x="348" y="216"/>
                  </a:lnTo>
                  <a:lnTo>
                    <a:pt x="372" y="216"/>
                  </a:lnTo>
                  <a:lnTo>
                    <a:pt x="384" y="204"/>
                  </a:lnTo>
                  <a:lnTo>
                    <a:pt x="396" y="204"/>
                  </a:lnTo>
                  <a:lnTo>
                    <a:pt x="402" y="210"/>
                  </a:lnTo>
                  <a:lnTo>
                    <a:pt x="408" y="222"/>
                  </a:lnTo>
                  <a:lnTo>
                    <a:pt x="414" y="228"/>
                  </a:lnTo>
                  <a:lnTo>
                    <a:pt x="426" y="222"/>
                  </a:lnTo>
                  <a:lnTo>
                    <a:pt x="456" y="228"/>
                  </a:lnTo>
                  <a:lnTo>
                    <a:pt x="462" y="222"/>
                  </a:lnTo>
                  <a:lnTo>
                    <a:pt x="462" y="198"/>
                  </a:lnTo>
                  <a:lnTo>
                    <a:pt x="468" y="186"/>
                  </a:lnTo>
                  <a:lnTo>
                    <a:pt x="486" y="168"/>
                  </a:lnTo>
                  <a:lnTo>
                    <a:pt x="516" y="168"/>
                  </a:lnTo>
                  <a:lnTo>
                    <a:pt x="534" y="174"/>
                  </a:lnTo>
                  <a:lnTo>
                    <a:pt x="552" y="174"/>
                  </a:lnTo>
                  <a:lnTo>
                    <a:pt x="558" y="168"/>
                  </a:lnTo>
                  <a:lnTo>
                    <a:pt x="564" y="156"/>
                  </a:lnTo>
                  <a:lnTo>
                    <a:pt x="564" y="138"/>
                  </a:lnTo>
                  <a:lnTo>
                    <a:pt x="570" y="132"/>
                  </a:lnTo>
                  <a:lnTo>
                    <a:pt x="582" y="126"/>
                  </a:lnTo>
                  <a:lnTo>
                    <a:pt x="594" y="114"/>
                  </a:lnTo>
                  <a:lnTo>
                    <a:pt x="642" y="96"/>
                  </a:lnTo>
                  <a:lnTo>
                    <a:pt x="666" y="96"/>
                  </a:lnTo>
                  <a:lnTo>
                    <a:pt x="672" y="90"/>
                  </a:lnTo>
                  <a:lnTo>
                    <a:pt x="672" y="78"/>
                  </a:lnTo>
                  <a:lnTo>
                    <a:pt x="660" y="66"/>
                  </a:lnTo>
                  <a:lnTo>
                    <a:pt x="642" y="60"/>
                  </a:lnTo>
                  <a:lnTo>
                    <a:pt x="600" y="60"/>
                  </a:lnTo>
                  <a:lnTo>
                    <a:pt x="576" y="30"/>
                  </a:lnTo>
                  <a:lnTo>
                    <a:pt x="558" y="30"/>
                  </a:lnTo>
                  <a:lnTo>
                    <a:pt x="546" y="18"/>
                  </a:lnTo>
                  <a:lnTo>
                    <a:pt x="498" y="24"/>
                  </a:lnTo>
                  <a:lnTo>
                    <a:pt x="486" y="24"/>
                  </a:lnTo>
                  <a:lnTo>
                    <a:pt x="474" y="18"/>
                  </a:lnTo>
                  <a:lnTo>
                    <a:pt x="354" y="18"/>
                  </a:lnTo>
                  <a:lnTo>
                    <a:pt x="336" y="24"/>
                  </a:lnTo>
                  <a:lnTo>
                    <a:pt x="318" y="24"/>
                  </a:lnTo>
                  <a:lnTo>
                    <a:pt x="306" y="18"/>
                  </a:lnTo>
                  <a:lnTo>
                    <a:pt x="282" y="18"/>
                  </a:lnTo>
                  <a:lnTo>
                    <a:pt x="276" y="6"/>
                  </a:lnTo>
                  <a:lnTo>
                    <a:pt x="264" y="0"/>
                  </a:lnTo>
                  <a:lnTo>
                    <a:pt x="222" y="0"/>
                  </a:lnTo>
                  <a:lnTo>
                    <a:pt x="216" y="6"/>
                  </a:lnTo>
                  <a:lnTo>
                    <a:pt x="216" y="36"/>
                  </a:lnTo>
                  <a:lnTo>
                    <a:pt x="222" y="48"/>
                  </a:lnTo>
                  <a:lnTo>
                    <a:pt x="222" y="60"/>
                  </a:lnTo>
                  <a:lnTo>
                    <a:pt x="204" y="54"/>
                  </a:lnTo>
                  <a:lnTo>
                    <a:pt x="174" y="54"/>
                  </a:lnTo>
                  <a:lnTo>
                    <a:pt x="138" y="36"/>
                  </a:lnTo>
                  <a:lnTo>
                    <a:pt x="120" y="30"/>
                  </a:lnTo>
                  <a:lnTo>
                    <a:pt x="108" y="24"/>
                  </a:lnTo>
                  <a:lnTo>
                    <a:pt x="78" y="24"/>
                  </a:lnTo>
                  <a:lnTo>
                    <a:pt x="60" y="42"/>
                  </a:lnTo>
                  <a:lnTo>
                    <a:pt x="54" y="54"/>
                  </a:lnTo>
                  <a:lnTo>
                    <a:pt x="54" y="72"/>
                  </a:lnTo>
                  <a:lnTo>
                    <a:pt x="72" y="72"/>
                  </a:lnTo>
                  <a:lnTo>
                    <a:pt x="78" y="78"/>
                  </a:lnTo>
                  <a:lnTo>
                    <a:pt x="84" y="78"/>
                  </a:lnTo>
                  <a:lnTo>
                    <a:pt x="84" y="84"/>
                  </a:lnTo>
                  <a:lnTo>
                    <a:pt x="36" y="13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21" name="Kuwait" descr="© INSCALE GmbH, 05.05.2010&#10;http://www.presentationload.com/">
              <a:extLst>
                <a:ext uri="{FF2B5EF4-FFF2-40B4-BE49-F238E27FC236}">
                  <a16:creationId xmlns:a16="http://schemas.microsoft.com/office/drawing/2014/main" id="{4EBCE813-129F-1A49-9012-ABA96E67AFCD}"/>
                </a:ext>
              </a:extLst>
            </p:cNvPr>
            <p:cNvSpPr>
              <a:spLocks/>
            </p:cNvSpPr>
            <p:nvPr/>
          </p:nvSpPr>
          <p:spPr bwMode="gray">
            <a:xfrm>
              <a:off x="6413835" y="3189389"/>
              <a:ext cx="55953" cy="49558"/>
            </a:xfrm>
            <a:custGeom>
              <a:avLst/>
              <a:gdLst>
                <a:gd name="T0" fmla="*/ 2147483647 w 138"/>
                <a:gd name="T1" fmla="*/ 0 h 120"/>
                <a:gd name="T2" fmla="*/ 2147483647 w 138"/>
                <a:gd name="T3" fmla="*/ 0 h 120"/>
                <a:gd name="T4" fmla="*/ 2147483647 w 138"/>
                <a:gd name="T5" fmla="*/ 2147483647 h 120"/>
                <a:gd name="T6" fmla="*/ 2147483647 w 138"/>
                <a:gd name="T7" fmla="*/ 2147483647 h 120"/>
                <a:gd name="T8" fmla="*/ 2147483647 w 138"/>
                <a:gd name="T9" fmla="*/ 2147483647 h 120"/>
                <a:gd name="T10" fmla="*/ 2147483647 w 138"/>
                <a:gd name="T11" fmla="*/ 2147483647 h 120"/>
                <a:gd name="T12" fmla="*/ 0 w 138"/>
                <a:gd name="T13" fmla="*/ 2147483647 h 120"/>
                <a:gd name="T14" fmla="*/ 2147483647 w 138"/>
                <a:gd name="T15" fmla="*/ 2147483647 h 120"/>
                <a:gd name="T16" fmla="*/ 2147483647 w 138"/>
                <a:gd name="T17" fmla="*/ 2147483647 h 120"/>
                <a:gd name="T18" fmla="*/ 2147483647 w 138"/>
                <a:gd name="T19" fmla="*/ 2147483647 h 120"/>
                <a:gd name="T20" fmla="*/ 2147483647 w 138"/>
                <a:gd name="T21" fmla="*/ 2147483647 h 120"/>
                <a:gd name="T22" fmla="*/ 2147483647 w 138"/>
                <a:gd name="T23" fmla="*/ 2147483647 h 120"/>
                <a:gd name="T24" fmla="*/ 2147483647 w 138"/>
                <a:gd name="T25" fmla="*/ 2147483647 h 120"/>
                <a:gd name="T26" fmla="*/ 2147483647 w 138"/>
                <a:gd name="T27" fmla="*/ 2147483647 h 120"/>
                <a:gd name="T28" fmla="*/ 2147483647 w 138"/>
                <a:gd name="T29" fmla="*/ 2147483647 h 120"/>
                <a:gd name="T30" fmla="*/ 2147483647 w 138"/>
                <a:gd name="T31" fmla="*/ 2147483647 h 120"/>
                <a:gd name="T32" fmla="*/ 2147483647 w 138"/>
                <a:gd name="T33" fmla="*/ 2147483647 h 120"/>
                <a:gd name="T34" fmla="*/ 2147483647 w 138"/>
                <a:gd name="T35" fmla="*/ 2147483647 h 120"/>
                <a:gd name="T36" fmla="*/ 2147483647 w 138"/>
                <a:gd name="T37" fmla="*/ 2147483647 h 120"/>
                <a:gd name="T38" fmla="*/ 2147483647 w 138"/>
                <a:gd name="T39" fmla="*/ 2147483647 h 120"/>
                <a:gd name="T40" fmla="*/ 2147483647 w 138"/>
                <a:gd name="T41" fmla="*/ 2147483647 h 120"/>
                <a:gd name="T42" fmla="*/ 2147483647 w 138"/>
                <a:gd name="T43" fmla="*/ 2147483647 h 120"/>
                <a:gd name="T44" fmla="*/ 2147483647 w 138"/>
                <a:gd name="T45" fmla="*/ 2147483647 h 120"/>
                <a:gd name="T46" fmla="*/ 2147483647 w 138"/>
                <a:gd name="T47" fmla="*/ 2147483647 h 120"/>
                <a:gd name="T48" fmla="*/ 2147483647 w 138"/>
                <a:gd name="T49" fmla="*/ 0 h 120"/>
                <a:gd name="T50" fmla="*/ 2147483647 w 138"/>
                <a:gd name="T51" fmla="*/ 0 h 12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8"/>
                <a:gd name="T79" fmla="*/ 0 h 120"/>
                <a:gd name="T80" fmla="*/ 138 w 138"/>
                <a:gd name="T81" fmla="*/ 120 h 12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8" h="120">
                  <a:moveTo>
                    <a:pt x="54" y="0"/>
                  </a:moveTo>
                  <a:lnTo>
                    <a:pt x="36" y="0"/>
                  </a:lnTo>
                  <a:lnTo>
                    <a:pt x="30" y="12"/>
                  </a:lnTo>
                  <a:lnTo>
                    <a:pt x="24" y="18"/>
                  </a:lnTo>
                  <a:lnTo>
                    <a:pt x="24" y="30"/>
                  </a:lnTo>
                  <a:lnTo>
                    <a:pt x="6" y="66"/>
                  </a:lnTo>
                  <a:lnTo>
                    <a:pt x="0" y="72"/>
                  </a:lnTo>
                  <a:lnTo>
                    <a:pt x="42" y="72"/>
                  </a:lnTo>
                  <a:lnTo>
                    <a:pt x="60" y="78"/>
                  </a:lnTo>
                  <a:lnTo>
                    <a:pt x="66" y="78"/>
                  </a:lnTo>
                  <a:lnTo>
                    <a:pt x="66" y="114"/>
                  </a:lnTo>
                  <a:lnTo>
                    <a:pt x="72" y="120"/>
                  </a:lnTo>
                  <a:lnTo>
                    <a:pt x="138" y="120"/>
                  </a:lnTo>
                  <a:lnTo>
                    <a:pt x="126" y="114"/>
                  </a:lnTo>
                  <a:lnTo>
                    <a:pt x="114" y="102"/>
                  </a:lnTo>
                  <a:lnTo>
                    <a:pt x="102" y="78"/>
                  </a:lnTo>
                  <a:lnTo>
                    <a:pt x="102" y="66"/>
                  </a:lnTo>
                  <a:lnTo>
                    <a:pt x="90" y="60"/>
                  </a:lnTo>
                  <a:lnTo>
                    <a:pt x="84" y="36"/>
                  </a:lnTo>
                  <a:lnTo>
                    <a:pt x="120" y="36"/>
                  </a:lnTo>
                  <a:lnTo>
                    <a:pt x="120" y="18"/>
                  </a:lnTo>
                  <a:lnTo>
                    <a:pt x="114" y="12"/>
                  </a:lnTo>
                  <a:lnTo>
                    <a:pt x="90" y="12"/>
                  </a:lnTo>
                  <a:lnTo>
                    <a:pt x="90" y="18"/>
                  </a:lnTo>
                  <a:lnTo>
                    <a:pt x="84" y="0"/>
                  </a:lnTo>
                  <a:lnTo>
                    <a:pt x="54" y="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22" name="Korea, South" descr="© INSCALE GmbH, 05.05.2010&#10;http://www.presentationload.com/">
              <a:extLst>
                <a:ext uri="{FF2B5EF4-FFF2-40B4-BE49-F238E27FC236}">
                  <a16:creationId xmlns:a16="http://schemas.microsoft.com/office/drawing/2014/main" id="{4C5097B8-ECE3-0A49-A25B-F77DEE71EB9D}"/>
                </a:ext>
              </a:extLst>
            </p:cNvPr>
            <p:cNvSpPr>
              <a:spLocks noEditPoints="1"/>
            </p:cNvSpPr>
            <p:nvPr/>
          </p:nvSpPr>
          <p:spPr bwMode="gray">
            <a:xfrm>
              <a:off x="8548013" y="2909626"/>
              <a:ext cx="111905" cy="174252"/>
            </a:xfrm>
            <a:custGeom>
              <a:avLst/>
              <a:gdLst>
                <a:gd name="T0" fmla="*/ 2147483647 w 276"/>
                <a:gd name="T1" fmla="*/ 2147483647 h 426"/>
                <a:gd name="T2" fmla="*/ 2147483647 w 276"/>
                <a:gd name="T3" fmla="*/ 2147483647 h 426"/>
                <a:gd name="T4" fmla="*/ 2147483647 w 276"/>
                <a:gd name="T5" fmla="*/ 2147483647 h 426"/>
                <a:gd name="T6" fmla="*/ 2147483647 w 276"/>
                <a:gd name="T7" fmla="*/ 2147483647 h 426"/>
                <a:gd name="T8" fmla="*/ 2147483647 w 276"/>
                <a:gd name="T9" fmla="*/ 2147483647 h 426"/>
                <a:gd name="T10" fmla="*/ 2147483647 w 276"/>
                <a:gd name="T11" fmla="*/ 2147483647 h 426"/>
                <a:gd name="T12" fmla="*/ 2147483647 w 276"/>
                <a:gd name="T13" fmla="*/ 2147483647 h 426"/>
                <a:gd name="T14" fmla="*/ 2147483647 w 276"/>
                <a:gd name="T15" fmla="*/ 2147483647 h 426"/>
                <a:gd name="T16" fmla="*/ 2147483647 w 276"/>
                <a:gd name="T17" fmla="*/ 2147483647 h 426"/>
                <a:gd name="T18" fmla="*/ 2147483647 w 276"/>
                <a:gd name="T19" fmla="*/ 2147483647 h 426"/>
                <a:gd name="T20" fmla="*/ 2147483647 w 276"/>
                <a:gd name="T21" fmla="*/ 2147483647 h 426"/>
                <a:gd name="T22" fmla="*/ 2147483647 w 276"/>
                <a:gd name="T23" fmla="*/ 2147483647 h 426"/>
                <a:gd name="T24" fmla="*/ 2147483647 w 276"/>
                <a:gd name="T25" fmla="*/ 0 h 426"/>
                <a:gd name="T26" fmla="*/ 2147483647 w 276"/>
                <a:gd name="T27" fmla="*/ 2147483647 h 426"/>
                <a:gd name="T28" fmla="*/ 2147483647 w 276"/>
                <a:gd name="T29" fmla="*/ 2147483647 h 426"/>
                <a:gd name="T30" fmla="*/ 2147483647 w 276"/>
                <a:gd name="T31" fmla="*/ 2147483647 h 426"/>
                <a:gd name="T32" fmla="*/ 2147483647 w 276"/>
                <a:gd name="T33" fmla="*/ 2147483647 h 426"/>
                <a:gd name="T34" fmla="*/ 0 w 276"/>
                <a:gd name="T35" fmla="*/ 2147483647 h 426"/>
                <a:gd name="T36" fmla="*/ 2147483647 w 276"/>
                <a:gd name="T37" fmla="*/ 2147483647 h 426"/>
                <a:gd name="T38" fmla="*/ 2147483647 w 276"/>
                <a:gd name="T39" fmla="*/ 2147483647 h 426"/>
                <a:gd name="T40" fmla="*/ 2147483647 w 276"/>
                <a:gd name="T41" fmla="*/ 2147483647 h 426"/>
                <a:gd name="T42" fmla="*/ 2147483647 w 276"/>
                <a:gd name="T43" fmla="*/ 2147483647 h 426"/>
                <a:gd name="T44" fmla="*/ 2147483647 w 276"/>
                <a:gd name="T45" fmla="*/ 2147483647 h 426"/>
                <a:gd name="T46" fmla="*/ 2147483647 w 276"/>
                <a:gd name="T47" fmla="*/ 2147483647 h 426"/>
                <a:gd name="T48" fmla="*/ 2147483647 w 276"/>
                <a:gd name="T49" fmla="*/ 2147483647 h 426"/>
                <a:gd name="T50" fmla="*/ 2147483647 w 276"/>
                <a:gd name="T51" fmla="*/ 2147483647 h 426"/>
                <a:gd name="T52" fmla="*/ 2147483647 w 276"/>
                <a:gd name="T53" fmla="*/ 2147483647 h 426"/>
                <a:gd name="T54" fmla="*/ 2147483647 w 276"/>
                <a:gd name="T55" fmla="*/ 2147483647 h 426"/>
                <a:gd name="T56" fmla="*/ 2147483647 w 276"/>
                <a:gd name="T57" fmla="*/ 2147483647 h 426"/>
                <a:gd name="T58" fmla="*/ 2147483647 w 276"/>
                <a:gd name="T59" fmla="*/ 2147483647 h 426"/>
                <a:gd name="T60" fmla="*/ 2147483647 w 276"/>
                <a:gd name="T61" fmla="*/ 2147483647 h 426"/>
                <a:gd name="T62" fmla="*/ 2147483647 w 276"/>
                <a:gd name="T63" fmla="*/ 2147483647 h 426"/>
                <a:gd name="T64" fmla="*/ 2147483647 w 276"/>
                <a:gd name="T65" fmla="*/ 2147483647 h 426"/>
                <a:gd name="T66" fmla="*/ 2147483647 w 276"/>
                <a:gd name="T67" fmla="*/ 2147483647 h 426"/>
                <a:gd name="T68" fmla="*/ 2147483647 w 276"/>
                <a:gd name="T69" fmla="*/ 2147483647 h 426"/>
                <a:gd name="T70" fmla="*/ 2147483647 w 276"/>
                <a:gd name="T71" fmla="*/ 2147483647 h 426"/>
                <a:gd name="T72" fmla="*/ 2147483647 w 276"/>
                <a:gd name="T73" fmla="*/ 2147483647 h 426"/>
                <a:gd name="T74" fmla="*/ 2147483647 w 276"/>
                <a:gd name="T75" fmla="*/ 2147483647 h 42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76"/>
                <a:gd name="T115" fmla="*/ 0 h 426"/>
                <a:gd name="T116" fmla="*/ 276 w 276"/>
                <a:gd name="T117" fmla="*/ 426 h 42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76" h="426">
                  <a:moveTo>
                    <a:pt x="150" y="402"/>
                  </a:moveTo>
                  <a:lnTo>
                    <a:pt x="132" y="408"/>
                  </a:lnTo>
                  <a:lnTo>
                    <a:pt x="126" y="414"/>
                  </a:lnTo>
                  <a:lnTo>
                    <a:pt x="138" y="426"/>
                  </a:lnTo>
                  <a:lnTo>
                    <a:pt x="162" y="426"/>
                  </a:lnTo>
                  <a:lnTo>
                    <a:pt x="174" y="414"/>
                  </a:lnTo>
                  <a:lnTo>
                    <a:pt x="174" y="408"/>
                  </a:lnTo>
                  <a:lnTo>
                    <a:pt x="168" y="402"/>
                  </a:lnTo>
                  <a:lnTo>
                    <a:pt x="150" y="402"/>
                  </a:lnTo>
                  <a:close/>
                  <a:moveTo>
                    <a:pt x="276" y="246"/>
                  </a:moveTo>
                  <a:lnTo>
                    <a:pt x="270" y="228"/>
                  </a:lnTo>
                  <a:lnTo>
                    <a:pt x="264" y="216"/>
                  </a:lnTo>
                  <a:lnTo>
                    <a:pt x="246" y="198"/>
                  </a:lnTo>
                  <a:lnTo>
                    <a:pt x="252" y="186"/>
                  </a:lnTo>
                  <a:lnTo>
                    <a:pt x="252" y="180"/>
                  </a:lnTo>
                  <a:lnTo>
                    <a:pt x="246" y="162"/>
                  </a:lnTo>
                  <a:lnTo>
                    <a:pt x="240" y="150"/>
                  </a:lnTo>
                  <a:lnTo>
                    <a:pt x="210" y="120"/>
                  </a:lnTo>
                  <a:lnTo>
                    <a:pt x="198" y="102"/>
                  </a:lnTo>
                  <a:lnTo>
                    <a:pt x="168" y="72"/>
                  </a:lnTo>
                  <a:lnTo>
                    <a:pt x="144" y="66"/>
                  </a:lnTo>
                  <a:lnTo>
                    <a:pt x="144" y="60"/>
                  </a:lnTo>
                  <a:lnTo>
                    <a:pt x="138" y="54"/>
                  </a:lnTo>
                  <a:lnTo>
                    <a:pt x="132" y="42"/>
                  </a:lnTo>
                  <a:lnTo>
                    <a:pt x="102" y="12"/>
                  </a:lnTo>
                  <a:lnTo>
                    <a:pt x="96" y="0"/>
                  </a:lnTo>
                  <a:lnTo>
                    <a:pt x="78" y="12"/>
                  </a:lnTo>
                  <a:lnTo>
                    <a:pt x="48" y="12"/>
                  </a:lnTo>
                  <a:lnTo>
                    <a:pt x="24" y="24"/>
                  </a:lnTo>
                  <a:lnTo>
                    <a:pt x="18" y="30"/>
                  </a:lnTo>
                  <a:lnTo>
                    <a:pt x="12" y="30"/>
                  </a:lnTo>
                  <a:lnTo>
                    <a:pt x="12" y="36"/>
                  </a:lnTo>
                  <a:lnTo>
                    <a:pt x="18" y="42"/>
                  </a:lnTo>
                  <a:lnTo>
                    <a:pt x="18" y="48"/>
                  </a:lnTo>
                  <a:lnTo>
                    <a:pt x="12" y="54"/>
                  </a:lnTo>
                  <a:lnTo>
                    <a:pt x="0" y="60"/>
                  </a:lnTo>
                  <a:lnTo>
                    <a:pt x="0" y="66"/>
                  </a:lnTo>
                  <a:lnTo>
                    <a:pt x="6" y="72"/>
                  </a:lnTo>
                  <a:lnTo>
                    <a:pt x="12" y="84"/>
                  </a:lnTo>
                  <a:lnTo>
                    <a:pt x="24" y="90"/>
                  </a:lnTo>
                  <a:lnTo>
                    <a:pt x="30" y="90"/>
                  </a:lnTo>
                  <a:lnTo>
                    <a:pt x="42" y="96"/>
                  </a:lnTo>
                  <a:lnTo>
                    <a:pt x="60" y="132"/>
                  </a:lnTo>
                  <a:lnTo>
                    <a:pt x="54" y="132"/>
                  </a:lnTo>
                  <a:lnTo>
                    <a:pt x="48" y="126"/>
                  </a:lnTo>
                  <a:lnTo>
                    <a:pt x="36" y="126"/>
                  </a:lnTo>
                  <a:lnTo>
                    <a:pt x="24" y="120"/>
                  </a:lnTo>
                  <a:lnTo>
                    <a:pt x="6" y="120"/>
                  </a:lnTo>
                  <a:lnTo>
                    <a:pt x="6" y="126"/>
                  </a:lnTo>
                  <a:lnTo>
                    <a:pt x="18" y="132"/>
                  </a:lnTo>
                  <a:lnTo>
                    <a:pt x="30" y="144"/>
                  </a:lnTo>
                  <a:lnTo>
                    <a:pt x="42" y="150"/>
                  </a:lnTo>
                  <a:lnTo>
                    <a:pt x="54" y="192"/>
                  </a:lnTo>
                  <a:lnTo>
                    <a:pt x="90" y="198"/>
                  </a:lnTo>
                  <a:lnTo>
                    <a:pt x="90" y="228"/>
                  </a:lnTo>
                  <a:lnTo>
                    <a:pt x="78" y="240"/>
                  </a:lnTo>
                  <a:lnTo>
                    <a:pt x="78" y="270"/>
                  </a:lnTo>
                  <a:lnTo>
                    <a:pt x="84" y="282"/>
                  </a:lnTo>
                  <a:lnTo>
                    <a:pt x="102" y="300"/>
                  </a:lnTo>
                  <a:lnTo>
                    <a:pt x="108" y="300"/>
                  </a:lnTo>
                  <a:lnTo>
                    <a:pt x="108" y="306"/>
                  </a:lnTo>
                  <a:lnTo>
                    <a:pt x="102" y="312"/>
                  </a:lnTo>
                  <a:lnTo>
                    <a:pt x="102" y="324"/>
                  </a:lnTo>
                  <a:lnTo>
                    <a:pt x="108" y="330"/>
                  </a:lnTo>
                  <a:lnTo>
                    <a:pt x="132" y="330"/>
                  </a:lnTo>
                  <a:lnTo>
                    <a:pt x="144" y="324"/>
                  </a:lnTo>
                  <a:lnTo>
                    <a:pt x="144" y="318"/>
                  </a:lnTo>
                  <a:lnTo>
                    <a:pt x="150" y="312"/>
                  </a:lnTo>
                  <a:lnTo>
                    <a:pt x="150" y="306"/>
                  </a:lnTo>
                  <a:lnTo>
                    <a:pt x="198" y="282"/>
                  </a:lnTo>
                  <a:lnTo>
                    <a:pt x="222" y="288"/>
                  </a:lnTo>
                  <a:lnTo>
                    <a:pt x="234" y="270"/>
                  </a:lnTo>
                  <a:lnTo>
                    <a:pt x="258" y="270"/>
                  </a:lnTo>
                  <a:lnTo>
                    <a:pt x="270" y="264"/>
                  </a:lnTo>
                  <a:lnTo>
                    <a:pt x="276" y="264"/>
                  </a:lnTo>
                  <a:lnTo>
                    <a:pt x="276" y="24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23" name="Korea, North" descr="© INSCALE GmbH, 05.05.2010&#10;http://www.presentationload.com/">
              <a:extLst>
                <a:ext uri="{FF2B5EF4-FFF2-40B4-BE49-F238E27FC236}">
                  <a16:creationId xmlns:a16="http://schemas.microsoft.com/office/drawing/2014/main" id="{BEACD53C-6B42-5749-80EE-B8B60CDA6F85}"/>
                </a:ext>
              </a:extLst>
            </p:cNvPr>
            <p:cNvSpPr>
              <a:spLocks/>
            </p:cNvSpPr>
            <p:nvPr/>
          </p:nvSpPr>
          <p:spPr bwMode="gray">
            <a:xfrm>
              <a:off x="8455292" y="2765750"/>
              <a:ext cx="134286" cy="171055"/>
            </a:xfrm>
            <a:custGeom>
              <a:avLst/>
              <a:gdLst>
                <a:gd name="T0" fmla="*/ 2147483647 w 330"/>
                <a:gd name="T1" fmla="*/ 0 h 420"/>
                <a:gd name="T2" fmla="*/ 2147483647 w 330"/>
                <a:gd name="T3" fmla="*/ 2147483647 h 420"/>
                <a:gd name="T4" fmla="*/ 2147483647 w 330"/>
                <a:gd name="T5" fmla="*/ 2147483647 h 420"/>
                <a:gd name="T6" fmla="*/ 2147483647 w 330"/>
                <a:gd name="T7" fmla="*/ 2147483647 h 420"/>
                <a:gd name="T8" fmla="*/ 2147483647 w 330"/>
                <a:gd name="T9" fmla="*/ 2147483647 h 420"/>
                <a:gd name="T10" fmla="*/ 2147483647 w 330"/>
                <a:gd name="T11" fmla="*/ 2147483647 h 420"/>
                <a:gd name="T12" fmla="*/ 2147483647 w 330"/>
                <a:gd name="T13" fmla="*/ 2147483647 h 420"/>
                <a:gd name="T14" fmla="*/ 2147483647 w 330"/>
                <a:gd name="T15" fmla="*/ 2147483647 h 420"/>
                <a:gd name="T16" fmla="*/ 2147483647 w 330"/>
                <a:gd name="T17" fmla="*/ 2147483647 h 420"/>
                <a:gd name="T18" fmla="*/ 2147483647 w 330"/>
                <a:gd name="T19" fmla="*/ 2147483647 h 420"/>
                <a:gd name="T20" fmla="*/ 2147483647 w 330"/>
                <a:gd name="T21" fmla="*/ 2147483647 h 420"/>
                <a:gd name="T22" fmla="*/ 2147483647 w 330"/>
                <a:gd name="T23" fmla="*/ 2147483647 h 420"/>
                <a:gd name="T24" fmla="*/ 2147483647 w 330"/>
                <a:gd name="T25" fmla="*/ 2147483647 h 420"/>
                <a:gd name="T26" fmla="*/ 2147483647 w 330"/>
                <a:gd name="T27" fmla="*/ 2147483647 h 420"/>
                <a:gd name="T28" fmla="*/ 2147483647 w 330"/>
                <a:gd name="T29" fmla="*/ 2147483647 h 420"/>
                <a:gd name="T30" fmla="*/ 2147483647 w 330"/>
                <a:gd name="T31" fmla="*/ 2147483647 h 420"/>
                <a:gd name="T32" fmla="*/ 2147483647 w 330"/>
                <a:gd name="T33" fmla="*/ 2147483647 h 420"/>
                <a:gd name="T34" fmla="*/ 2147483647 w 330"/>
                <a:gd name="T35" fmla="*/ 2147483647 h 420"/>
                <a:gd name="T36" fmla="*/ 2147483647 w 330"/>
                <a:gd name="T37" fmla="*/ 2147483647 h 420"/>
                <a:gd name="T38" fmla="*/ 2147483647 w 330"/>
                <a:gd name="T39" fmla="*/ 2147483647 h 420"/>
                <a:gd name="T40" fmla="*/ 2147483647 w 330"/>
                <a:gd name="T41" fmla="*/ 2147483647 h 420"/>
                <a:gd name="T42" fmla="*/ 2147483647 w 330"/>
                <a:gd name="T43" fmla="*/ 2147483647 h 420"/>
                <a:gd name="T44" fmla="*/ 2147483647 w 330"/>
                <a:gd name="T45" fmla="*/ 2147483647 h 420"/>
                <a:gd name="T46" fmla="*/ 2147483647 w 330"/>
                <a:gd name="T47" fmla="*/ 2147483647 h 420"/>
                <a:gd name="T48" fmla="*/ 2147483647 w 330"/>
                <a:gd name="T49" fmla="*/ 2147483647 h 420"/>
                <a:gd name="T50" fmla="*/ 2147483647 w 330"/>
                <a:gd name="T51" fmla="*/ 2147483647 h 420"/>
                <a:gd name="T52" fmla="*/ 2147483647 w 330"/>
                <a:gd name="T53" fmla="*/ 2147483647 h 420"/>
                <a:gd name="T54" fmla="*/ 2147483647 w 330"/>
                <a:gd name="T55" fmla="*/ 2147483647 h 420"/>
                <a:gd name="T56" fmla="*/ 2147483647 w 330"/>
                <a:gd name="T57" fmla="*/ 2147483647 h 420"/>
                <a:gd name="T58" fmla="*/ 2147483647 w 330"/>
                <a:gd name="T59" fmla="*/ 2147483647 h 420"/>
                <a:gd name="T60" fmla="*/ 2147483647 w 330"/>
                <a:gd name="T61" fmla="*/ 2147483647 h 420"/>
                <a:gd name="T62" fmla="*/ 2147483647 w 330"/>
                <a:gd name="T63" fmla="*/ 2147483647 h 420"/>
                <a:gd name="T64" fmla="*/ 2147483647 w 330"/>
                <a:gd name="T65" fmla="*/ 2147483647 h 420"/>
                <a:gd name="T66" fmla="*/ 2147483647 w 330"/>
                <a:gd name="T67" fmla="*/ 2147483647 h 420"/>
                <a:gd name="T68" fmla="*/ 2147483647 w 330"/>
                <a:gd name="T69" fmla="*/ 2147483647 h 420"/>
                <a:gd name="T70" fmla="*/ 2147483647 w 330"/>
                <a:gd name="T71" fmla="*/ 2147483647 h 420"/>
                <a:gd name="T72" fmla="*/ 2147483647 w 330"/>
                <a:gd name="T73" fmla="*/ 2147483647 h 420"/>
                <a:gd name="T74" fmla="*/ 2147483647 w 330"/>
                <a:gd name="T75" fmla="*/ 2147483647 h 420"/>
                <a:gd name="T76" fmla="*/ 2147483647 w 330"/>
                <a:gd name="T77" fmla="*/ 2147483647 h 420"/>
                <a:gd name="T78" fmla="*/ 2147483647 w 330"/>
                <a:gd name="T79" fmla="*/ 2147483647 h 420"/>
                <a:gd name="T80" fmla="*/ 2147483647 w 330"/>
                <a:gd name="T81" fmla="*/ 2147483647 h 420"/>
                <a:gd name="T82" fmla="*/ 2147483647 w 330"/>
                <a:gd name="T83" fmla="*/ 2147483647 h 420"/>
                <a:gd name="T84" fmla="*/ 2147483647 w 330"/>
                <a:gd name="T85" fmla="*/ 2147483647 h 420"/>
                <a:gd name="T86" fmla="*/ 2147483647 w 330"/>
                <a:gd name="T87" fmla="*/ 2147483647 h 420"/>
                <a:gd name="T88" fmla="*/ 2147483647 w 330"/>
                <a:gd name="T89" fmla="*/ 2147483647 h 420"/>
                <a:gd name="T90" fmla="*/ 2147483647 w 330"/>
                <a:gd name="T91" fmla="*/ 2147483647 h 420"/>
                <a:gd name="T92" fmla="*/ 2147483647 w 330"/>
                <a:gd name="T93" fmla="*/ 2147483647 h 420"/>
                <a:gd name="T94" fmla="*/ 2147483647 w 330"/>
                <a:gd name="T95" fmla="*/ 2147483647 h 420"/>
                <a:gd name="T96" fmla="*/ 2147483647 w 330"/>
                <a:gd name="T97" fmla="*/ 2147483647 h 420"/>
                <a:gd name="T98" fmla="*/ 2147483647 w 330"/>
                <a:gd name="T99" fmla="*/ 2147483647 h 420"/>
                <a:gd name="T100" fmla="*/ 2147483647 w 330"/>
                <a:gd name="T101" fmla="*/ 2147483647 h 420"/>
                <a:gd name="T102" fmla="*/ 2147483647 w 330"/>
                <a:gd name="T103" fmla="*/ 0 h 42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30"/>
                <a:gd name="T157" fmla="*/ 0 h 420"/>
                <a:gd name="T158" fmla="*/ 330 w 330"/>
                <a:gd name="T159" fmla="*/ 420 h 42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30" h="420">
                  <a:moveTo>
                    <a:pt x="270" y="0"/>
                  </a:moveTo>
                  <a:lnTo>
                    <a:pt x="240" y="0"/>
                  </a:lnTo>
                  <a:lnTo>
                    <a:pt x="240" y="6"/>
                  </a:lnTo>
                  <a:lnTo>
                    <a:pt x="246" y="12"/>
                  </a:lnTo>
                  <a:lnTo>
                    <a:pt x="252" y="24"/>
                  </a:lnTo>
                  <a:lnTo>
                    <a:pt x="252" y="42"/>
                  </a:lnTo>
                  <a:lnTo>
                    <a:pt x="228" y="42"/>
                  </a:lnTo>
                  <a:lnTo>
                    <a:pt x="234" y="54"/>
                  </a:lnTo>
                  <a:lnTo>
                    <a:pt x="234" y="60"/>
                  </a:lnTo>
                  <a:lnTo>
                    <a:pt x="228" y="72"/>
                  </a:lnTo>
                  <a:lnTo>
                    <a:pt x="216" y="78"/>
                  </a:lnTo>
                  <a:lnTo>
                    <a:pt x="204" y="72"/>
                  </a:lnTo>
                  <a:lnTo>
                    <a:pt x="180" y="72"/>
                  </a:lnTo>
                  <a:lnTo>
                    <a:pt x="174" y="66"/>
                  </a:lnTo>
                  <a:lnTo>
                    <a:pt x="168" y="72"/>
                  </a:lnTo>
                  <a:lnTo>
                    <a:pt x="168" y="84"/>
                  </a:lnTo>
                  <a:lnTo>
                    <a:pt x="192" y="108"/>
                  </a:lnTo>
                  <a:lnTo>
                    <a:pt x="198" y="108"/>
                  </a:lnTo>
                  <a:lnTo>
                    <a:pt x="198" y="120"/>
                  </a:lnTo>
                  <a:lnTo>
                    <a:pt x="150" y="120"/>
                  </a:lnTo>
                  <a:lnTo>
                    <a:pt x="138" y="114"/>
                  </a:lnTo>
                  <a:lnTo>
                    <a:pt x="126" y="114"/>
                  </a:lnTo>
                  <a:lnTo>
                    <a:pt x="114" y="102"/>
                  </a:lnTo>
                  <a:lnTo>
                    <a:pt x="102" y="96"/>
                  </a:lnTo>
                  <a:lnTo>
                    <a:pt x="90" y="96"/>
                  </a:lnTo>
                  <a:lnTo>
                    <a:pt x="90" y="102"/>
                  </a:lnTo>
                  <a:lnTo>
                    <a:pt x="84" y="108"/>
                  </a:lnTo>
                  <a:lnTo>
                    <a:pt x="84" y="138"/>
                  </a:lnTo>
                  <a:lnTo>
                    <a:pt x="66" y="174"/>
                  </a:lnTo>
                  <a:lnTo>
                    <a:pt x="54" y="186"/>
                  </a:lnTo>
                  <a:lnTo>
                    <a:pt x="18" y="204"/>
                  </a:lnTo>
                  <a:lnTo>
                    <a:pt x="12" y="216"/>
                  </a:lnTo>
                  <a:lnTo>
                    <a:pt x="6" y="222"/>
                  </a:lnTo>
                  <a:lnTo>
                    <a:pt x="6" y="234"/>
                  </a:lnTo>
                  <a:lnTo>
                    <a:pt x="0" y="246"/>
                  </a:lnTo>
                  <a:lnTo>
                    <a:pt x="12" y="228"/>
                  </a:lnTo>
                  <a:lnTo>
                    <a:pt x="18" y="246"/>
                  </a:lnTo>
                  <a:lnTo>
                    <a:pt x="36" y="270"/>
                  </a:lnTo>
                  <a:lnTo>
                    <a:pt x="48" y="252"/>
                  </a:lnTo>
                  <a:lnTo>
                    <a:pt x="54" y="258"/>
                  </a:lnTo>
                  <a:lnTo>
                    <a:pt x="60" y="270"/>
                  </a:lnTo>
                  <a:lnTo>
                    <a:pt x="96" y="270"/>
                  </a:lnTo>
                  <a:lnTo>
                    <a:pt x="96" y="282"/>
                  </a:lnTo>
                  <a:lnTo>
                    <a:pt x="102" y="294"/>
                  </a:lnTo>
                  <a:lnTo>
                    <a:pt x="102" y="336"/>
                  </a:lnTo>
                  <a:lnTo>
                    <a:pt x="138" y="336"/>
                  </a:lnTo>
                  <a:lnTo>
                    <a:pt x="144" y="348"/>
                  </a:lnTo>
                  <a:lnTo>
                    <a:pt x="132" y="342"/>
                  </a:lnTo>
                  <a:lnTo>
                    <a:pt x="108" y="342"/>
                  </a:lnTo>
                  <a:lnTo>
                    <a:pt x="102" y="348"/>
                  </a:lnTo>
                  <a:lnTo>
                    <a:pt x="102" y="360"/>
                  </a:lnTo>
                  <a:lnTo>
                    <a:pt x="108" y="378"/>
                  </a:lnTo>
                  <a:lnTo>
                    <a:pt x="114" y="384"/>
                  </a:lnTo>
                  <a:lnTo>
                    <a:pt x="126" y="408"/>
                  </a:lnTo>
                  <a:lnTo>
                    <a:pt x="156" y="396"/>
                  </a:lnTo>
                  <a:lnTo>
                    <a:pt x="162" y="402"/>
                  </a:lnTo>
                  <a:lnTo>
                    <a:pt x="174" y="408"/>
                  </a:lnTo>
                  <a:lnTo>
                    <a:pt x="180" y="414"/>
                  </a:lnTo>
                  <a:lnTo>
                    <a:pt x="192" y="420"/>
                  </a:lnTo>
                  <a:lnTo>
                    <a:pt x="198" y="420"/>
                  </a:lnTo>
                  <a:lnTo>
                    <a:pt x="216" y="414"/>
                  </a:lnTo>
                  <a:lnTo>
                    <a:pt x="228" y="414"/>
                  </a:lnTo>
                  <a:lnTo>
                    <a:pt x="240" y="408"/>
                  </a:lnTo>
                  <a:lnTo>
                    <a:pt x="246" y="402"/>
                  </a:lnTo>
                  <a:lnTo>
                    <a:pt x="246" y="396"/>
                  </a:lnTo>
                  <a:lnTo>
                    <a:pt x="240" y="390"/>
                  </a:lnTo>
                  <a:lnTo>
                    <a:pt x="240" y="384"/>
                  </a:lnTo>
                  <a:lnTo>
                    <a:pt x="246" y="384"/>
                  </a:lnTo>
                  <a:lnTo>
                    <a:pt x="252" y="378"/>
                  </a:lnTo>
                  <a:lnTo>
                    <a:pt x="276" y="366"/>
                  </a:lnTo>
                  <a:lnTo>
                    <a:pt x="306" y="366"/>
                  </a:lnTo>
                  <a:lnTo>
                    <a:pt x="324" y="354"/>
                  </a:lnTo>
                  <a:lnTo>
                    <a:pt x="312" y="342"/>
                  </a:lnTo>
                  <a:lnTo>
                    <a:pt x="312" y="336"/>
                  </a:lnTo>
                  <a:lnTo>
                    <a:pt x="264" y="312"/>
                  </a:lnTo>
                  <a:lnTo>
                    <a:pt x="240" y="312"/>
                  </a:lnTo>
                  <a:lnTo>
                    <a:pt x="240" y="300"/>
                  </a:lnTo>
                  <a:lnTo>
                    <a:pt x="246" y="288"/>
                  </a:lnTo>
                  <a:lnTo>
                    <a:pt x="252" y="282"/>
                  </a:lnTo>
                  <a:lnTo>
                    <a:pt x="246" y="276"/>
                  </a:lnTo>
                  <a:lnTo>
                    <a:pt x="234" y="270"/>
                  </a:lnTo>
                  <a:lnTo>
                    <a:pt x="228" y="264"/>
                  </a:lnTo>
                  <a:lnTo>
                    <a:pt x="228" y="252"/>
                  </a:lnTo>
                  <a:lnTo>
                    <a:pt x="240" y="246"/>
                  </a:lnTo>
                  <a:lnTo>
                    <a:pt x="246" y="240"/>
                  </a:lnTo>
                  <a:lnTo>
                    <a:pt x="258" y="234"/>
                  </a:lnTo>
                  <a:lnTo>
                    <a:pt x="270" y="234"/>
                  </a:lnTo>
                  <a:lnTo>
                    <a:pt x="276" y="228"/>
                  </a:lnTo>
                  <a:lnTo>
                    <a:pt x="288" y="204"/>
                  </a:lnTo>
                  <a:lnTo>
                    <a:pt x="288" y="192"/>
                  </a:lnTo>
                  <a:lnTo>
                    <a:pt x="294" y="186"/>
                  </a:lnTo>
                  <a:lnTo>
                    <a:pt x="300" y="174"/>
                  </a:lnTo>
                  <a:lnTo>
                    <a:pt x="324" y="162"/>
                  </a:lnTo>
                  <a:lnTo>
                    <a:pt x="312" y="132"/>
                  </a:lnTo>
                  <a:lnTo>
                    <a:pt x="306" y="126"/>
                  </a:lnTo>
                  <a:lnTo>
                    <a:pt x="294" y="102"/>
                  </a:lnTo>
                  <a:lnTo>
                    <a:pt x="294" y="90"/>
                  </a:lnTo>
                  <a:lnTo>
                    <a:pt x="306" y="66"/>
                  </a:lnTo>
                  <a:lnTo>
                    <a:pt x="318" y="60"/>
                  </a:lnTo>
                  <a:lnTo>
                    <a:pt x="324" y="54"/>
                  </a:lnTo>
                  <a:lnTo>
                    <a:pt x="330" y="54"/>
                  </a:lnTo>
                  <a:lnTo>
                    <a:pt x="312" y="36"/>
                  </a:lnTo>
                  <a:lnTo>
                    <a:pt x="288" y="24"/>
                  </a:lnTo>
                  <a:lnTo>
                    <a:pt x="270" y="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24" name="Kenya" descr="© INSCALE GmbH, 05.05.2010&#10;http://www.presentationload.com/">
              <a:extLst>
                <a:ext uri="{FF2B5EF4-FFF2-40B4-BE49-F238E27FC236}">
                  <a16:creationId xmlns:a16="http://schemas.microsoft.com/office/drawing/2014/main" id="{FA74D21F-5FF5-D04C-8AC5-9748F880AFCA}"/>
                </a:ext>
              </a:extLst>
            </p:cNvPr>
            <p:cNvSpPr>
              <a:spLocks/>
            </p:cNvSpPr>
            <p:nvPr/>
          </p:nvSpPr>
          <p:spPr bwMode="gray">
            <a:xfrm>
              <a:off x="6087714" y="4023875"/>
              <a:ext cx="230204" cy="311734"/>
            </a:xfrm>
            <a:custGeom>
              <a:avLst/>
              <a:gdLst>
                <a:gd name="T0" fmla="*/ 2147483647 w 564"/>
                <a:gd name="T1" fmla="*/ 2147483647 h 762"/>
                <a:gd name="T2" fmla="*/ 2147483647 w 564"/>
                <a:gd name="T3" fmla="*/ 2147483647 h 762"/>
                <a:gd name="T4" fmla="*/ 2147483647 w 564"/>
                <a:gd name="T5" fmla="*/ 2147483647 h 762"/>
                <a:gd name="T6" fmla="*/ 2147483647 w 564"/>
                <a:gd name="T7" fmla="*/ 2147483647 h 762"/>
                <a:gd name="T8" fmla="*/ 2147483647 w 564"/>
                <a:gd name="T9" fmla="*/ 2147483647 h 762"/>
                <a:gd name="T10" fmla="*/ 2147483647 w 564"/>
                <a:gd name="T11" fmla="*/ 2147483647 h 762"/>
                <a:gd name="T12" fmla="*/ 2147483647 w 564"/>
                <a:gd name="T13" fmla="*/ 2147483647 h 762"/>
                <a:gd name="T14" fmla="*/ 2147483647 w 564"/>
                <a:gd name="T15" fmla="*/ 2147483647 h 762"/>
                <a:gd name="T16" fmla="*/ 2147483647 w 564"/>
                <a:gd name="T17" fmla="*/ 2147483647 h 762"/>
                <a:gd name="T18" fmla="*/ 2147483647 w 564"/>
                <a:gd name="T19" fmla="*/ 2147483647 h 762"/>
                <a:gd name="T20" fmla="*/ 2147483647 w 564"/>
                <a:gd name="T21" fmla="*/ 2147483647 h 762"/>
                <a:gd name="T22" fmla="*/ 2147483647 w 564"/>
                <a:gd name="T23" fmla="*/ 2147483647 h 762"/>
                <a:gd name="T24" fmla="*/ 2147483647 w 564"/>
                <a:gd name="T25" fmla="*/ 0 h 762"/>
                <a:gd name="T26" fmla="*/ 2147483647 w 564"/>
                <a:gd name="T27" fmla="*/ 2147483647 h 762"/>
                <a:gd name="T28" fmla="*/ 2147483647 w 564"/>
                <a:gd name="T29" fmla="*/ 2147483647 h 762"/>
                <a:gd name="T30" fmla="*/ 2147483647 w 564"/>
                <a:gd name="T31" fmla="*/ 2147483647 h 762"/>
                <a:gd name="T32" fmla="*/ 2147483647 w 564"/>
                <a:gd name="T33" fmla="*/ 2147483647 h 762"/>
                <a:gd name="T34" fmla="*/ 2147483647 w 564"/>
                <a:gd name="T35" fmla="*/ 2147483647 h 762"/>
                <a:gd name="T36" fmla="*/ 2147483647 w 564"/>
                <a:gd name="T37" fmla="*/ 2147483647 h 762"/>
                <a:gd name="T38" fmla="*/ 2147483647 w 564"/>
                <a:gd name="T39" fmla="*/ 2147483647 h 762"/>
                <a:gd name="T40" fmla="*/ 2147483647 w 564"/>
                <a:gd name="T41" fmla="*/ 2147483647 h 762"/>
                <a:gd name="T42" fmla="*/ 2147483647 w 564"/>
                <a:gd name="T43" fmla="*/ 2147483647 h 762"/>
                <a:gd name="T44" fmla="*/ 2147483647 w 564"/>
                <a:gd name="T45" fmla="*/ 2147483647 h 762"/>
                <a:gd name="T46" fmla="*/ 2147483647 w 564"/>
                <a:gd name="T47" fmla="*/ 2147483647 h 762"/>
                <a:gd name="T48" fmla="*/ 2147483647 w 564"/>
                <a:gd name="T49" fmla="*/ 2147483647 h 762"/>
                <a:gd name="T50" fmla="*/ 2147483647 w 564"/>
                <a:gd name="T51" fmla="*/ 2147483647 h 762"/>
                <a:gd name="T52" fmla="*/ 2147483647 w 564"/>
                <a:gd name="T53" fmla="*/ 2147483647 h 762"/>
                <a:gd name="T54" fmla="*/ 2147483647 w 564"/>
                <a:gd name="T55" fmla="*/ 2147483647 h 762"/>
                <a:gd name="T56" fmla="*/ 2147483647 w 564"/>
                <a:gd name="T57" fmla="*/ 2147483647 h 762"/>
                <a:gd name="T58" fmla="*/ 0 w 564"/>
                <a:gd name="T59" fmla="*/ 2147483647 h 762"/>
                <a:gd name="T60" fmla="*/ 2147483647 w 564"/>
                <a:gd name="T61" fmla="*/ 2147483647 h 762"/>
                <a:gd name="T62" fmla="*/ 2147483647 w 564"/>
                <a:gd name="T63" fmla="*/ 2147483647 h 762"/>
                <a:gd name="T64" fmla="*/ 2147483647 w 564"/>
                <a:gd name="T65" fmla="*/ 2147483647 h 762"/>
                <a:gd name="T66" fmla="*/ 2147483647 w 564"/>
                <a:gd name="T67" fmla="*/ 2147483647 h 762"/>
                <a:gd name="T68" fmla="*/ 2147483647 w 564"/>
                <a:gd name="T69" fmla="*/ 2147483647 h 762"/>
                <a:gd name="T70" fmla="*/ 0 w 564"/>
                <a:gd name="T71" fmla="*/ 2147483647 h 762"/>
                <a:gd name="T72" fmla="*/ 2147483647 w 564"/>
                <a:gd name="T73" fmla="*/ 2147483647 h 762"/>
                <a:gd name="T74" fmla="*/ 2147483647 w 564"/>
                <a:gd name="T75" fmla="*/ 2147483647 h 762"/>
                <a:gd name="T76" fmla="*/ 2147483647 w 564"/>
                <a:gd name="T77" fmla="*/ 2147483647 h 762"/>
                <a:gd name="T78" fmla="*/ 2147483647 w 564"/>
                <a:gd name="T79" fmla="*/ 2147483647 h 762"/>
                <a:gd name="T80" fmla="*/ 2147483647 w 564"/>
                <a:gd name="T81" fmla="*/ 2147483647 h 762"/>
                <a:gd name="T82" fmla="*/ 2147483647 w 564"/>
                <a:gd name="T83" fmla="*/ 2147483647 h 762"/>
                <a:gd name="T84" fmla="*/ 2147483647 w 564"/>
                <a:gd name="T85" fmla="*/ 2147483647 h 762"/>
                <a:gd name="T86" fmla="*/ 2147483647 w 564"/>
                <a:gd name="T87" fmla="*/ 2147483647 h 762"/>
                <a:gd name="T88" fmla="*/ 2147483647 w 564"/>
                <a:gd name="T89" fmla="*/ 2147483647 h 762"/>
                <a:gd name="T90" fmla="*/ 2147483647 w 564"/>
                <a:gd name="T91" fmla="*/ 2147483647 h 762"/>
                <a:gd name="T92" fmla="*/ 2147483647 w 564"/>
                <a:gd name="T93" fmla="*/ 2147483647 h 762"/>
                <a:gd name="T94" fmla="*/ 2147483647 w 564"/>
                <a:gd name="T95" fmla="*/ 2147483647 h 762"/>
                <a:gd name="T96" fmla="*/ 2147483647 w 564"/>
                <a:gd name="T97" fmla="*/ 2147483647 h 762"/>
                <a:gd name="T98" fmla="*/ 2147483647 w 564"/>
                <a:gd name="T99" fmla="*/ 2147483647 h 762"/>
                <a:gd name="T100" fmla="*/ 2147483647 w 564"/>
                <a:gd name="T101" fmla="*/ 2147483647 h 76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64"/>
                <a:gd name="T154" fmla="*/ 0 h 762"/>
                <a:gd name="T155" fmla="*/ 564 w 564"/>
                <a:gd name="T156" fmla="*/ 762 h 76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64" h="762">
                  <a:moveTo>
                    <a:pt x="498" y="150"/>
                  </a:moveTo>
                  <a:lnTo>
                    <a:pt x="540" y="108"/>
                  </a:lnTo>
                  <a:lnTo>
                    <a:pt x="558" y="72"/>
                  </a:lnTo>
                  <a:lnTo>
                    <a:pt x="564" y="66"/>
                  </a:lnTo>
                  <a:lnTo>
                    <a:pt x="564" y="60"/>
                  </a:lnTo>
                  <a:lnTo>
                    <a:pt x="540" y="54"/>
                  </a:lnTo>
                  <a:lnTo>
                    <a:pt x="534" y="60"/>
                  </a:lnTo>
                  <a:lnTo>
                    <a:pt x="504" y="60"/>
                  </a:lnTo>
                  <a:lnTo>
                    <a:pt x="480" y="30"/>
                  </a:lnTo>
                  <a:lnTo>
                    <a:pt x="462" y="48"/>
                  </a:lnTo>
                  <a:lnTo>
                    <a:pt x="456" y="48"/>
                  </a:lnTo>
                  <a:lnTo>
                    <a:pt x="450" y="54"/>
                  </a:lnTo>
                  <a:lnTo>
                    <a:pt x="438" y="60"/>
                  </a:lnTo>
                  <a:lnTo>
                    <a:pt x="426" y="60"/>
                  </a:lnTo>
                  <a:lnTo>
                    <a:pt x="414" y="72"/>
                  </a:lnTo>
                  <a:lnTo>
                    <a:pt x="414" y="84"/>
                  </a:lnTo>
                  <a:lnTo>
                    <a:pt x="390" y="102"/>
                  </a:lnTo>
                  <a:lnTo>
                    <a:pt x="378" y="96"/>
                  </a:lnTo>
                  <a:lnTo>
                    <a:pt x="372" y="96"/>
                  </a:lnTo>
                  <a:lnTo>
                    <a:pt x="360" y="90"/>
                  </a:lnTo>
                  <a:lnTo>
                    <a:pt x="330" y="90"/>
                  </a:lnTo>
                  <a:lnTo>
                    <a:pt x="318" y="84"/>
                  </a:lnTo>
                  <a:lnTo>
                    <a:pt x="288" y="84"/>
                  </a:lnTo>
                  <a:lnTo>
                    <a:pt x="210" y="24"/>
                  </a:lnTo>
                  <a:lnTo>
                    <a:pt x="138" y="18"/>
                  </a:lnTo>
                  <a:lnTo>
                    <a:pt x="132" y="0"/>
                  </a:lnTo>
                  <a:lnTo>
                    <a:pt x="108" y="12"/>
                  </a:lnTo>
                  <a:lnTo>
                    <a:pt x="18" y="12"/>
                  </a:lnTo>
                  <a:lnTo>
                    <a:pt x="0" y="42"/>
                  </a:lnTo>
                  <a:lnTo>
                    <a:pt x="6" y="48"/>
                  </a:lnTo>
                  <a:lnTo>
                    <a:pt x="12" y="60"/>
                  </a:lnTo>
                  <a:lnTo>
                    <a:pt x="12" y="84"/>
                  </a:lnTo>
                  <a:lnTo>
                    <a:pt x="18" y="84"/>
                  </a:lnTo>
                  <a:lnTo>
                    <a:pt x="24" y="90"/>
                  </a:lnTo>
                  <a:lnTo>
                    <a:pt x="24" y="84"/>
                  </a:lnTo>
                  <a:lnTo>
                    <a:pt x="30" y="84"/>
                  </a:lnTo>
                  <a:lnTo>
                    <a:pt x="30" y="96"/>
                  </a:lnTo>
                  <a:lnTo>
                    <a:pt x="24" y="102"/>
                  </a:lnTo>
                  <a:lnTo>
                    <a:pt x="24" y="108"/>
                  </a:lnTo>
                  <a:lnTo>
                    <a:pt x="42" y="126"/>
                  </a:lnTo>
                  <a:lnTo>
                    <a:pt x="36" y="132"/>
                  </a:lnTo>
                  <a:lnTo>
                    <a:pt x="72" y="174"/>
                  </a:lnTo>
                  <a:lnTo>
                    <a:pt x="66" y="180"/>
                  </a:lnTo>
                  <a:lnTo>
                    <a:pt x="60" y="180"/>
                  </a:lnTo>
                  <a:lnTo>
                    <a:pt x="54" y="186"/>
                  </a:lnTo>
                  <a:lnTo>
                    <a:pt x="54" y="192"/>
                  </a:lnTo>
                  <a:lnTo>
                    <a:pt x="66" y="216"/>
                  </a:lnTo>
                  <a:lnTo>
                    <a:pt x="72" y="222"/>
                  </a:lnTo>
                  <a:lnTo>
                    <a:pt x="78" y="234"/>
                  </a:lnTo>
                  <a:lnTo>
                    <a:pt x="78" y="246"/>
                  </a:lnTo>
                  <a:lnTo>
                    <a:pt x="66" y="258"/>
                  </a:lnTo>
                  <a:lnTo>
                    <a:pt x="60" y="282"/>
                  </a:lnTo>
                  <a:lnTo>
                    <a:pt x="42" y="282"/>
                  </a:lnTo>
                  <a:lnTo>
                    <a:pt x="36" y="288"/>
                  </a:lnTo>
                  <a:lnTo>
                    <a:pt x="36" y="312"/>
                  </a:lnTo>
                  <a:lnTo>
                    <a:pt x="18" y="324"/>
                  </a:lnTo>
                  <a:lnTo>
                    <a:pt x="12" y="342"/>
                  </a:lnTo>
                  <a:lnTo>
                    <a:pt x="6" y="348"/>
                  </a:lnTo>
                  <a:lnTo>
                    <a:pt x="0" y="360"/>
                  </a:lnTo>
                  <a:lnTo>
                    <a:pt x="0" y="384"/>
                  </a:lnTo>
                  <a:lnTo>
                    <a:pt x="18" y="402"/>
                  </a:lnTo>
                  <a:lnTo>
                    <a:pt x="30" y="402"/>
                  </a:lnTo>
                  <a:lnTo>
                    <a:pt x="30" y="390"/>
                  </a:lnTo>
                  <a:lnTo>
                    <a:pt x="54" y="390"/>
                  </a:lnTo>
                  <a:lnTo>
                    <a:pt x="60" y="408"/>
                  </a:lnTo>
                  <a:lnTo>
                    <a:pt x="42" y="408"/>
                  </a:lnTo>
                  <a:lnTo>
                    <a:pt x="30" y="420"/>
                  </a:lnTo>
                  <a:lnTo>
                    <a:pt x="24" y="414"/>
                  </a:lnTo>
                  <a:lnTo>
                    <a:pt x="18" y="414"/>
                  </a:lnTo>
                  <a:lnTo>
                    <a:pt x="6" y="420"/>
                  </a:lnTo>
                  <a:lnTo>
                    <a:pt x="0" y="432"/>
                  </a:lnTo>
                  <a:lnTo>
                    <a:pt x="0" y="438"/>
                  </a:lnTo>
                  <a:lnTo>
                    <a:pt x="12" y="450"/>
                  </a:lnTo>
                  <a:lnTo>
                    <a:pt x="6" y="468"/>
                  </a:lnTo>
                  <a:lnTo>
                    <a:pt x="258" y="624"/>
                  </a:lnTo>
                  <a:lnTo>
                    <a:pt x="270" y="636"/>
                  </a:lnTo>
                  <a:lnTo>
                    <a:pt x="270" y="642"/>
                  </a:lnTo>
                  <a:lnTo>
                    <a:pt x="264" y="648"/>
                  </a:lnTo>
                  <a:lnTo>
                    <a:pt x="258" y="648"/>
                  </a:lnTo>
                  <a:lnTo>
                    <a:pt x="252" y="654"/>
                  </a:lnTo>
                  <a:lnTo>
                    <a:pt x="366" y="762"/>
                  </a:lnTo>
                  <a:lnTo>
                    <a:pt x="384" y="756"/>
                  </a:lnTo>
                  <a:lnTo>
                    <a:pt x="414" y="690"/>
                  </a:lnTo>
                  <a:lnTo>
                    <a:pt x="414" y="660"/>
                  </a:lnTo>
                  <a:lnTo>
                    <a:pt x="426" y="648"/>
                  </a:lnTo>
                  <a:lnTo>
                    <a:pt x="432" y="648"/>
                  </a:lnTo>
                  <a:lnTo>
                    <a:pt x="444" y="636"/>
                  </a:lnTo>
                  <a:lnTo>
                    <a:pt x="444" y="624"/>
                  </a:lnTo>
                  <a:lnTo>
                    <a:pt x="438" y="618"/>
                  </a:lnTo>
                  <a:lnTo>
                    <a:pt x="438" y="600"/>
                  </a:lnTo>
                  <a:lnTo>
                    <a:pt x="444" y="594"/>
                  </a:lnTo>
                  <a:lnTo>
                    <a:pt x="456" y="588"/>
                  </a:lnTo>
                  <a:lnTo>
                    <a:pt x="468" y="588"/>
                  </a:lnTo>
                  <a:lnTo>
                    <a:pt x="474" y="582"/>
                  </a:lnTo>
                  <a:lnTo>
                    <a:pt x="480" y="582"/>
                  </a:lnTo>
                  <a:lnTo>
                    <a:pt x="486" y="540"/>
                  </a:lnTo>
                  <a:lnTo>
                    <a:pt x="516" y="540"/>
                  </a:lnTo>
                  <a:lnTo>
                    <a:pt x="528" y="534"/>
                  </a:lnTo>
                  <a:lnTo>
                    <a:pt x="534" y="522"/>
                  </a:lnTo>
                  <a:lnTo>
                    <a:pt x="540" y="516"/>
                  </a:lnTo>
                  <a:lnTo>
                    <a:pt x="498" y="450"/>
                  </a:lnTo>
                  <a:lnTo>
                    <a:pt x="498" y="15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25" name="Kazakhstan" descr="© INSCALE GmbH, 05.05.2010&#10;http://www.presentationload.com/">
              <a:extLst>
                <a:ext uri="{FF2B5EF4-FFF2-40B4-BE49-F238E27FC236}">
                  <a16:creationId xmlns:a16="http://schemas.microsoft.com/office/drawing/2014/main" id="{9921FC8B-324B-5444-AC40-080E16135F2C}"/>
                </a:ext>
              </a:extLst>
            </p:cNvPr>
            <p:cNvSpPr>
              <a:spLocks noEditPoints="1"/>
            </p:cNvSpPr>
            <p:nvPr/>
          </p:nvSpPr>
          <p:spPr bwMode="gray">
            <a:xfrm>
              <a:off x="6322713" y="2367690"/>
              <a:ext cx="1027922" cy="476393"/>
            </a:xfrm>
            <a:custGeom>
              <a:avLst/>
              <a:gdLst>
                <a:gd name="T0" fmla="*/ 2147483647 w 2514"/>
                <a:gd name="T1" fmla="*/ 2147483647 h 1164"/>
                <a:gd name="T2" fmla="*/ 2147483647 w 2514"/>
                <a:gd name="T3" fmla="*/ 2147483647 h 1164"/>
                <a:gd name="T4" fmla="*/ 2147483647 w 2514"/>
                <a:gd name="T5" fmla="*/ 2147483647 h 1164"/>
                <a:gd name="T6" fmla="*/ 2147483647 w 2514"/>
                <a:gd name="T7" fmla="*/ 2147483647 h 1164"/>
                <a:gd name="T8" fmla="*/ 2147483647 w 2514"/>
                <a:gd name="T9" fmla="*/ 2147483647 h 1164"/>
                <a:gd name="T10" fmla="*/ 2147483647 w 2514"/>
                <a:gd name="T11" fmla="*/ 2147483647 h 1164"/>
                <a:gd name="T12" fmla="*/ 2147483647 w 2514"/>
                <a:gd name="T13" fmla="*/ 2147483647 h 1164"/>
                <a:gd name="T14" fmla="*/ 2147483647 w 2514"/>
                <a:gd name="T15" fmla="*/ 2147483647 h 1164"/>
                <a:gd name="T16" fmla="*/ 2147483647 w 2514"/>
                <a:gd name="T17" fmla="*/ 2147483647 h 1164"/>
                <a:gd name="T18" fmla="*/ 2147483647 w 2514"/>
                <a:gd name="T19" fmla="*/ 2147483647 h 1164"/>
                <a:gd name="T20" fmla="*/ 2147483647 w 2514"/>
                <a:gd name="T21" fmla="*/ 2147483647 h 1164"/>
                <a:gd name="T22" fmla="*/ 2147483647 w 2514"/>
                <a:gd name="T23" fmla="*/ 2147483647 h 1164"/>
                <a:gd name="T24" fmla="*/ 2147483647 w 2514"/>
                <a:gd name="T25" fmla="*/ 2147483647 h 1164"/>
                <a:gd name="T26" fmla="*/ 2147483647 w 2514"/>
                <a:gd name="T27" fmla="*/ 2147483647 h 1164"/>
                <a:gd name="T28" fmla="*/ 2147483647 w 2514"/>
                <a:gd name="T29" fmla="*/ 2147483647 h 1164"/>
                <a:gd name="T30" fmla="*/ 2147483647 w 2514"/>
                <a:gd name="T31" fmla="*/ 2147483647 h 1164"/>
                <a:gd name="T32" fmla="*/ 2147483647 w 2514"/>
                <a:gd name="T33" fmla="*/ 2147483647 h 1164"/>
                <a:gd name="T34" fmla="*/ 2147483647 w 2514"/>
                <a:gd name="T35" fmla="*/ 2147483647 h 1164"/>
                <a:gd name="T36" fmla="*/ 2147483647 w 2514"/>
                <a:gd name="T37" fmla="*/ 2147483647 h 1164"/>
                <a:gd name="T38" fmla="*/ 2147483647 w 2514"/>
                <a:gd name="T39" fmla="*/ 2147483647 h 1164"/>
                <a:gd name="T40" fmla="*/ 2147483647 w 2514"/>
                <a:gd name="T41" fmla="*/ 2147483647 h 1164"/>
                <a:gd name="T42" fmla="*/ 2147483647 w 2514"/>
                <a:gd name="T43" fmla="*/ 2147483647 h 1164"/>
                <a:gd name="T44" fmla="*/ 2147483647 w 2514"/>
                <a:gd name="T45" fmla="*/ 2147483647 h 1164"/>
                <a:gd name="T46" fmla="*/ 2147483647 w 2514"/>
                <a:gd name="T47" fmla="*/ 2147483647 h 1164"/>
                <a:gd name="T48" fmla="*/ 2147483647 w 2514"/>
                <a:gd name="T49" fmla="*/ 2147483647 h 1164"/>
                <a:gd name="T50" fmla="*/ 2147483647 w 2514"/>
                <a:gd name="T51" fmla="*/ 2147483647 h 1164"/>
                <a:gd name="T52" fmla="*/ 2147483647 w 2514"/>
                <a:gd name="T53" fmla="*/ 2147483647 h 1164"/>
                <a:gd name="T54" fmla="*/ 2147483647 w 2514"/>
                <a:gd name="T55" fmla="*/ 2147483647 h 1164"/>
                <a:gd name="T56" fmla="*/ 2147483647 w 2514"/>
                <a:gd name="T57" fmla="*/ 2147483647 h 1164"/>
                <a:gd name="T58" fmla="*/ 2147483647 w 2514"/>
                <a:gd name="T59" fmla="*/ 2147483647 h 1164"/>
                <a:gd name="T60" fmla="*/ 2147483647 w 2514"/>
                <a:gd name="T61" fmla="*/ 2147483647 h 1164"/>
                <a:gd name="T62" fmla="*/ 2147483647 w 2514"/>
                <a:gd name="T63" fmla="*/ 2147483647 h 1164"/>
                <a:gd name="T64" fmla="*/ 2147483647 w 2514"/>
                <a:gd name="T65" fmla="*/ 2147483647 h 1164"/>
                <a:gd name="T66" fmla="*/ 2147483647 w 2514"/>
                <a:gd name="T67" fmla="*/ 2147483647 h 1164"/>
                <a:gd name="T68" fmla="*/ 2147483647 w 2514"/>
                <a:gd name="T69" fmla="*/ 2147483647 h 1164"/>
                <a:gd name="T70" fmla="*/ 2147483647 w 2514"/>
                <a:gd name="T71" fmla="*/ 2147483647 h 1164"/>
                <a:gd name="T72" fmla="*/ 2147483647 w 2514"/>
                <a:gd name="T73" fmla="*/ 2147483647 h 1164"/>
                <a:gd name="T74" fmla="*/ 2147483647 w 2514"/>
                <a:gd name="T75" fmla="*/ 2147483647 h 1164"/>
                <a:gd name="T76" fmla="*/ 2147483647 w 2514"/>
                <a:gd name="T77" fmla="*/ 2147483647 h 1164"/>
                <a:gd name="T78" fmla="*/ 2147483647 w 2514"/>
                <a:gd name="T79" fmla="*/ 2147483647 h 1164"/>
                <a:gd name="T80" fmla="*/ 2147483647 w 2514"/>
                <a:gd name="T81" fmla="*/ 2147483647 h 1164"/>
                <a:gd name="T82" fmla="*/ 2147483647 w 2514"/>
                <a:gd name="T83" fmla="*/ 2147483647 h 1164"/>
                <a:gd name="T84" fmla="*/ 2147483647 w 2514"/>
                <a:gd name="T85" fmla="*/ 2147483647 h 1164"/>
                <a:gd name="T86" fmla="*/ 2147483647 w 2514"/>
                <a:gd name="T87" fmla="*/ 2147483647 h 1164"/>
                <a:gd name="T88" fmla="*/ 2147483647 w 2514"/>
                <a:gd name="T89" fmla="*/ 2147483647 h 1164"/>
                <a:gd name="T90" fmla="*/ 2147483647 w 2514"/>
                <a:gd name="T91" fmla="*/ 2147483647 h 1164"/>
                <a:gd name="T92" fmla="*/ 2147483647 w 2514"/>
                <a:gd name="T93" fmla="*/ 2147483647 h 1164"/>
                <a:gd name="T94" fmla="*/ 2147483647 w 2514"/>
                <a:gd name="T95" fmla="*/ 2147483647 h 1164"/>
                <a:gd name="T96" fmla="*/ 2147483647 w 2514"/>
                <a:gd name="T97" fmla="*/ 2147483647 h 1164"/>
                <a:gd name="T98" fmla="*/ 2147483647 w 2514"/>
                <a:gd name="T99" fmla="*/ 2147483647 h 1164"/>
                <a:gd name="T100" fmla="*/ 2147483647 w 2514"/>
                <a:gd name="T101" fmla="*/ 2147483647 h 1164"/>
                <a:gd name="T102" fmla="*/ 2147483647 w 2514"/>
                <a:gd name="T103" fmla="*/ 2147483647 h 1164"/>
                <a:gd name="T104" fmla="*/ 2147483647 w 2514"/>
                <a:gd name="T105" fmla="*/ 2147483647 h 1164"/>
                <a:gd name="T106" fmla="*/ 2147483647 w 2514"/>
                <a:gd name="T107" fmla="*/ 2147483647 h 1164"/>
                <a:gd name="T108" fmla="*/ 2147483647 w 2514"/>
                <a:gd name="T109" fmla="*/ 2147483647 h 1164"/>
                <a:gd name="T110" fmla="*/ 2147483647 w 2514"/>
                <a:gd name="T111" fmla="*/ 2147483647 h 1164"/>
                <a:gd name="T112" fmla="*/ 2147483647 w 2514"/>
                <a:gd name="T113" fmla="*/ 2147483647 h 1164"/>
                <a:gd name="T114" fmla="*/ 2147483647 w 2514"/>
                <a:gd name="T115" fmla="*/ 2147483647 h 1164"/>
                <a:gd name="T116" fmla="*/ 2147483647 w 2514"/>
                <a:gd name="T117" fmla="*/ 2147483647 h 1164"/>
                <a:gd name="T118" fmla="*/ 2147483647 w 2514"/>
                <a:gd name="T119" fmla="*/ 2147483647 h 1164"/>
                <a:gd name="T120" fmla="*/ 2147483647 w 2514"/>
                <a:gd name="T121" fmla="*/ 2147483647 h 1164"/>
                <a:gd name="T122" fmla="*/ 2147483647 w 2514"/>
                <a:gd name="T123" fmla="*/ 2147483647 h 116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514"/>
                <a:gd name="T187" fmla="*/ 0 h 1164"/>
                <a:gd name="T188" fmla="*/ 2514 w 2514"/>
                <a:gd name="T189" fmla="*/ 1164 h 116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514" h="1164">
                  <a:moveTo>
                    <a:pt x="852" y="756"/>
                  </a:moveTo>
                  <a:lnTo>
                    <a:pt x="840" y="744"/>
                  </a:lnTo>
                  <a:lnTo>
                    <a:pt x="822" y="768"/>
                  </a:lnTo>
                  <a:lnTo>
                    <a:pt x="816" y="780"/>
                  </a:lnTo>
                  <a:lnTo>
                    <a:pt x="870" y="804"/>
                  </a:lnTo>
                  <a:lnTo>
                    <a:pt x="870" y="786"/>
                  </a:lnTo>
                  <a:lnTo>
                    <a:pt x="864" y="780"/>
                  </a:lnTo>
                  <a:lnTo>
                    <a:pt x="858" y="768"/>
                  </a:lnTo>
                  <a:lnTo>
                    <a:pt x="858" y="762"/>
                  </a:lnTo>
                  <a:lnTo>
                    <a:pt x="852" y="756"/>
                  </a:lnTo>
                  <a:close/>
                  <a:moveTo>
                    <a:pt x="2484" y="492"/>
                  </a:moveTo>
                  <a:lnTo>
                    <a:pt x="2484" y="486"/>
                  </a:lnTo>
                  <a:lnTo>
                    <a:pt x="2514" y="486"/>
                  </a:lnTo>
                  <a:lnTo>
                    <a:pt x="2478" y="444"/>
                  </a:lnTo>
                  <a:lnTo>
                    <a:pt x="2454" y="420"/>
                  </a:lnTo>
                  <a:lnTo>
                    <a:pt x="2442" y="456"/>
                  </a:lnTo>
                  <a:lnTo>
                    <a:pt x="2370" y="450"/>
                  </a:lnTo>
                  <a:lnTo>
                    <a:pt x="2370" y="444"/>
                  </a:lnTo>
                  <a:lnTo>
                    <a:pt x="2364" y="438"/>
                  </a:lnTo>
                  <a:lnTo>
                    <a:pt x="2358" y="426"/>
                  </a:lnTo>
                  <a:lnTo>
                    <a:pt x="2352" y="420"/>
                  </a:lnTo>
                  <a:lnTo>
                    <a:pt x="2346" y="408"/>
                  </a:lnTo>
                  <a:lnTo>
                    <a:pt x="2346" y="402"/>
                  </a:lnTo>
                  <a:lnTo>
                    <a:pt x="2340" y="402"/>
                  </a:lnTo>
                  <a:lnTo>
                    <a:pt x="2328" y="396"/>
                  </a:lnTo>
                  <a:lnTo>
                    <a:pt x="2316" y="396"/>
                  </a:lnTo>
                  <a:lnTo>
                    <a:pt x="2304" y="390"/>
                  </a:lnTo>
                  <a:lnTo>
                    <a:pt x="2292" y="390"/>
                  </a:lnTo>
                  <a:lnTo>
                    <a:pt x="2286" y="378"/>
                  </a:lnTo>
                  <a:lnTo>
                    <a:pt x="2274" y="372"/>
                  </a:lnTo>
                  <a:lnTo>
                    <a:pt x="2250" y="348"/>
                  </a:lnTo>
                  <a:lnTo>
                    <a:pt x="2226" y="336"/>
                  </a:lnTo>
                  <a:lnTo>
                    <a:pt x="2208" y="336"/>
                  </a:lnTo>
                  <a:lnTo>
                    <a:pt x="2196" y="342"/>
                  </a:lnTo>
                  <a:lnTo>
                    <a:pt x="2178" y="348"/>
                  </a:lnTo>
                  <a:lnTo>
                    <a:pt x="2166" y="354"/>
                  </a:lnTo>
                  <a:lnTo>
                    <a:pt x="2160" y="366"/>
                  </a:lnTo>
                  <a:lnTo>
                    <a:pt x="2136" y="366"/>
                  </a:lnTo>
                  <a:lnTo>
                    <a:pt x="2124" y="360"/>
                  </a:lnTo>
                  <a:lnTo>
                    <a:pt x="2118" y="348"/>
                  </a:lnTo>
                  <a:lnTo>
                    <a:pt x="2106" y="342"/>
                  </a:lnTo>
                  <a:lnTo>
                    <a:pt x="2076" y="342"/>
                  </a:lnTo>
                  <a:lnTo>
                    <a:pt x="2076" y="336"/>
                  </a:lnTo>
                  <a:lnTo>
                    <a:pt x="2070" y="330"/>
                  </a:lnTo>
                  <a:lnTo>
                    <a:pt x="2070" y="318"/>
                  </a:lnTo>
                  <a:lnTo>
                    <a:pt x="2064" y="312"/>
                  </a:lnTo>
                  <a:lnTo>
                    <a:pt x="2052" y="312"/>
                  </a:lnTo>
                  <a:lnTo>
                    <a:pt x="2052" y="318"/>
                  </a:lnTo>
                  <a:lnTo>
                    <a:pt x="2046" y="324"/>
                  </a:lnTo>
                  <a:lnTo>
                    <a:pt x="2046" y="336"/>
                  </a:lnTo>
                  <a:lnTo>
                    <a:pt x="2034" y="348"/>
                  </a:lnTo>
                  <a:lnTo>
                    <a:pt x="2022" y="354"/>
                  </a:lnTo>
                  <a:lnTo>
                    <a:pt x="2010" y="354"/>
                  </a:lnTo>
                  <a:lnTo>
                    <a:pt x="1998" y="348"/>
                  </a:lnTo>
                  <a:lnTo>
                    <a:pt x="1986" y="336"/>
                  </a:lnTo>
                  <a:lnTo>
                    <a:pt x="1974" y="318"/>
                  </a:lnTo>
                  <a:lnTo>
                    <a:pt x="1938" y="282"/>
                  </a:lnTo>
                  <a:lnTo>
                    <a:pt x="1920" y="258"/>
                  </a:lnTo>
                  <a:lnTo>
                    <a:pt x="1848" y="198"/>
                  </a:lnTo>
                  <a:lnTo>
                    <a:pt x="1818" y="168"/>
                  </a:lnTo>
                  <a:lnTo>
                    <a:pt x="1800" y="156"/>
                  </a:lnTo>
                  <a:lnTo>
                    <a:pt x="1788" y="150"/>
                  </a:lnTo>
                  <a:lnTo>
                    <a:pt x="1758" y="132"/>
                  </a:lnTo>
                  <a:lnTo>
                    <a:pt x="1728" y="120"/>
                  </a:lnTo>
                  <a:lnTo>
                    <a:pt x="1692" y="102"/>
                  </a:lnTo>
                  <a:lnTo>
                    <a:pt x="1698" y="102"/>
                  </a:lnTo>
                  <a:lnTo>
                    <a:pt x="1710" y="90"/>
                  </a:lnTo>
                  <a:lnTo>
                    <a:pt x="1710" y="72"/>
                  </a:lnTo>
                  <a:lnTo>
                    <a:pt x="1704" y="66"/>
                  </a:lnTo>
                  <a:lnTo>
                    <a:pt x="1698" y="66"/>
                  </a:lnTo>
                  <a:lnTo>
                    <a:pt x="1680" y="84"/>
                  </a:lnTo>
                  <a:lnTo>
                    <a:pt x="1644" y="96"/>
                  </a:lnTo>
                  <a:lnTo>
                    <a:pt x="1632" y="114"/>
                  </a:lnTo>
                  <a:lnTo>
                    <a:pt x="1620" y="114"/>
                  </a:lnTo>
                  <a:lnTo>
                    <a:pt x="1608" y="120"/>
                  </a:lnTo>
                  <a:lnTo>
                    <a:pt x="1602" y="126"/>
                  </a:lnTo>
                  <a:lnTo>
                    <a:pt x="1602" y="144"/>
                  </a:lnTo>
                  <a:lnTo>
                    <a:pt x="1590" y="156"/>
                  </a:lnTo>
                  <a:lnTo>
                    <a:pt x="1578" y="150"/>
                  </a:lnTo>
                  <a:lnTo>
                    <a:pt x="1572" y="144"/>
                  </a:lnTo>
                  <a:lnTo>
                    <a:pt x="1560" y="138"/>
                  </a:lnTo>
                  <a:lnTo>
                    <a:pt x="1554" y="132"/>
                  </a:lnTo>
                  <a:lnTo>
                    <a:pt x="1548" y="132"/>
                  </a:lnTo>
                  <a:lnTo>
                    <a:pt x="1542" y="138"/>
                  </a:lnTo>
                  <a:lnTo>
                    <a:pt x="1536" y="138"/>
                  </a:lnTo>
                  <a:lnTo>
                    <a:pt x="1530" y="144"/>
                  </a:lnTo>
                  <a:lnTo>
                    <a:pt x="1524" y="144"/>
                  </a:lnTo>
                  <a:lnTo>
                    <a:pt x="1524" y="138"/>
                  </a:lnTo>
                  <a:lnTo>
                    <a:pt x="1530" y="132"/>
                  </a:lnTo>
                  <a:lnTo>
                    <a:pt x="1530" y="108"/>
                  </a:lnTo>
                  <a:lnTo>
                    <a:pt x="1518" y="102"/>
                  </a:lnTo>
                  <a:lnTo>
                    <a:pt x="1512" y="102"/>
                  </a:lnTo>
                  <a:lnTo>
                    <a:pt x="1506" y="108"/>
                  </a:lnTo>
                  <a:lnTo>
                    <a:pt x="1482" y="96"/>
                  </a:lnTo>
                  <a:lnTo>
                    <a:pt x="1458" y="108"/>
                  </a:lnTo>
                  <a:lnTo>
                    <a:pt x="1434" y="72"/>
                  </a:lnTo>
                  <a:lnTo>
                    <a:pt x="1422" y="90"/>
                  </a:lnTo>
                  <a:lnTo>
                    <a:pt x="1404" y="90"/>
                  </a:lnTo>
                  <a:lnTo>
                    <a:pt x="1392" y="96"/>
                  </a:lnTo>
                  <a:lnTo>
                    <a:pt x="1374" y="96"/>
                  </a:lnTo>
                  <a:lnTo>
                    <a:pt x="1368" y="90"/>
                  </a:lnTo>
                  <a:lnTo>
                    <a:pt x="1368" y="48"/>
                  </a:lnTo>
                  <a:lnTo>
                    <a:pt x="1362" y="42"/>
                  </a:lnTo>
                  <a:lnTo>
                    <a:pt x="1350" y="42"/>
                  </a:lnTo>
                  <a:lnTo>
                    <a:pt x="1344" y="36"/>
                  </a:lnTo>
                  <a:lnTo>
                    <a:pt x="1338" y="24"/>
                  </a:lnTo>
                  <a:lnTo>
                    <a:pt x="1320" y="6"/>
                  </a:lnTo>
                  <a:lnTo>
                    <a:pt x="1314" y="6"/>
                  </a:lnTo>
                  <a:lnTo>
                    <a:pt x="1302" y="18"/>
                  </a:lnTo>
                  <a:lnTo>
                    <a:pt x="1290" y="18"/>
                  </a:lnTo>
                  <a:lnTo>
                    <a:pt x="1278" y="6"/>
                  </a:lnTo>
                  <a:lnTo>
                    <a:pt x="1260" y="6"/>
                  </a:lnTo>
                  <a:lnTo>
                    <a:pt x="1242" y="0"/>
                  </a:lnTo>
                  <a:lnTo>
                    <a:pt x="1218" y="0"/>
                  </a:lnTo>
                  <a:lnTo>
                    <a:pt x="1200" y="6"/>
                  </a:lnTo>
                  <a:lnTo>
                    <a:pt x="1188" y="12"/>
                  </a:lnTo>
                  <a:lnTo>
                    <a:pt x="1176" y="24"/>
                  </a:lnTo>
                  <a:lnTo>
                    <a:pt x="1176" y="36"/>
                  </a:lnTo>
                  <a:lnTo>
                    <a:pt x="1164" y="36"/>
                  </a:lnTo>
                  <a:lnTo>
                    <a:pt x="1110" y="54"/>
                  </a:lnTo>
                  <a:lnTo>
                    <a:pt x="1020" y="54"/>
                  </a:lnTo>
                  <a:lnTo>
                    <a:pt x="1014" y="60"/>
                  </a:lnTo>
                  <a:lnTo>
                    <a:pt x="1014" y="78"/>
                  </a:lnTo>
                  <a:lnTo>
                    <a:pt x="948" y="78"/>
                  </a:lnTo>
                  <a:lnTo>
                    <a:pt x="942" y="96"/>
                  </a:lnTo>
                  <a:lnTo>
                    <a:pt x="888" y="96"/>
                  </a:lnTo>
                  <a:lnTo>
                    <a:pt x="828" y="102"/>
                  </a:lnTo>
                  <a:lnTo>
                    <a:pt x="792" y="114"/>
                  </a:lnTo>
                  <a:lnTo>
                    <a:pt x="780" y="126"/>
                  </a:lnTo>
                  <a:lnTo>
                    <a:pt x="780" y="132"/>
                  </a:lnTo>
                  <a:lnTo>
                    <a:pt x="786" y="138"/>
                  </a:lnTo>
                  <a:lnTo>
                    <a:pt x="786" y="144"/>
                  </a:lnTo>
                  <a:lnTo>
                    <a:pt x="810" y="144"/>
                  </a:lnTo>
                  <a:lnTo>
                    <a:pt x="798" y="162"/>
                  </a:lnTo>
                  <a:lnTo>
                    <a:pt x="810" y="162"/>
                  </a:lnTo>
                  <a:lnTo>
                    <a:pt x="834" y="174"/>
                  </a:lnTo>
                  <a:lnTo>
                    <a:pt x="846" y="174"/>
                  </a:lnTo>
                  <a:lnTo>
                    <a:pt x="858" y="186"/>
                  </a:lnTo>
                  <a:lnTo>
                    <a:pt x="804" y="186"/>
                  </a:lnTo>
                  <a:lnTo>
                    <a:pt x="792" y="198"/>
                  </a:lnTo>
                  <a:lnTo>
                    <a:pt x="798" y="204"/>
                  </a:lnTo>
                  <a:lnTo>
                    <a:pt x="804" y="216"/>
                  </a:lnTo>
                  <a:lnTo>
                    <a:pt x="810" y="222"/>
                  </a:lnTo>
                  <a:lnTo>
                    <a:pt x="810" y="234"/>
                  </a:lnTo>
                  <a:lnTo>
                    <a:pt x="798" y="246"/>
                  </a:lnTo>
                  <a:lnTo>
                    <a:pt x="786" y="246"/>
                  </a:lnTo>
                  <a:lnTo>
                    <a:pt x="774" y="252"/>
                  </a:lnTo>
                  <a:lnTo>
                    <a:pt x="762" y="252"/>
                  </a:lnTo>
                  <a:lnTo>
                    <a:pt x="792" y="282"/>
                  </a:lnTo>
                  <a:lnTo>
                    <a:pt x="816" y="282"/>
                  </a:lnTo>
                  <a:lnTo>
                    <a:pt x="834" y="288"/>
                  </a:lnTo>
                  <a:lnTo>
                    <a:pt x="846" y="294"/>
                  </a:lnTo>
                  <a:lnTo>
                    <a:pt x="870" y="318"/>
                  </a:lnTo>
                  <a:lnTo>
                    <a:pt x="876" y="336"/>
                  </a:lnTo>
                  <a:lnTo>
                    <a:pt x="876" y="348"/>
                  </a:lnTo>
                  <a:lnTo>
                    <a:pt x="870" y="360"/>
                  </a:lnTo>
                  <a:lnTo>
                    <a:pt x="864" y="366"/>
                  </a:lnTo>
                  <a:lnTo>
                    <a:pt x="828" y="366"/>
                  </a:lnTo>
                  <a:lnTo>
                    <a:pt x="816" y="360"/>
                  </a:lnTo>
                  <a:lnTo>
                    <a:pt x="810" y="354"/>
                  </a:lnTo>
                  <a:lnTo>
                    <a:pt x="798" y="354"/>
                  </a:lnTo>
                  <a:lnTo>
                    <a:pt x="792" y="348"/>
                  </a:lnTo>
                  <a:lnTo>
                    <a:pt x="780" y="372"/>
                  </a:lnTo>
                  <a:lnTo>
                    <a:pt x="768" y="372"/>
                  </a:lnTo>
                  <a:lnTo>
                    <a:pt x="756" y="366"/>
                  </a:lnTo>
                  <a:lnTo>
                    <a:pt x="732" y="366"/>
                  </a:lnTo>
                  <a:lnTo>
                    <a:pt x="708" y="354"/>
                  </a:lnTo>
                  <a:lnTo>
                    <a:pt x="702" y="342"/>
                  </a:lnTo>
                  <a:lnTo>
                    <a:pt x="690" y="336"/>
                  </a:lnTo>
                  <a:lnTo>
                    <a:pt x="684" y="330"/>
                  </a:lnTo>
                  <a:lnTo>
                    <a:pt x="672" y="330"/>
                  </a:lnTo>
                  <a:lnTo>
                    <a:pt x="666" y="336"/>
                  </a:lnTo>
                  <a:lnTo>
                    <a:pt x="654" y="342"/>
                  </a:lnTo>
                  <a:lnTo>
                    <a:pt x="636" y="348"/>
                  </a:lnTo>
                  <a:lnTo>
                    <a:pt x="624" y="348"/>
                  </a:lnTo>
                  <a:lnTo>
                    <a:pt x="588" y="330"/>
                  </a:lnTo>
                  <a:lnTo>
                    <a:pt x="582" y="330"/>
                  </a:lnTo>
                  <a:lnTo>
                    <a:pt x="570" y="336"/>
                  </a:lnTo>
                  <a:lnTo>
                    <a:pt x="558" y="348"/>
                  </a:lnTo>
                  <a:lnTo>
                    <a:pt x="546" y="354"/>
                  </a:lnTo>
                  <a:lnTo>
                    <a:pt x="540" y="366"/>
                  </a:lnTo>
                  <a:lnTo>
                    <a:pt x="534" y="372"/>
                  </a:lnTo>
                  <a:lnTo>
                    <a:pt x="462" y="336"/>
                  </a:lnTo>
                  <a:lnTo>
                    <a:pt x="450" y="336"/>
                  </a:lnTo>
                  <a:lnTo>
                    <a:pt x="450" y="342"/>
                  </a:lnTo>
                  <a:lnTo>
                    <a:pt x="462" y="354"/>
                  </a:lnTo>
                  <a:lnTo>
                    <a:pt x="462" y="372"/>
                  </a:lnTo>
                  <a:lnTo>
                    <a:pt x="450" y="372"/>
                  </a:lnTo>
                  <a:lnTo>
                    <a:pt x="438" y="360"/>
                  </a:lnTo>
                  <a:lnTo>
                    <a:pt x="438" y="354"/>
                  </a:lnTo>
                  <a:lnTo>
                    <a:pt x="426" y="324"/>
                  </a:lnTo>
                  <a:lnTo>
                    <a:pt x="390" y="324"/>
                  </a:lnTo>
                  <a:lnTo>
                    <a:pt x="384" y="312"/>
                  </a:lnTo>
                  <a:lnTo>
                    <a:pt x="384" y="306"/>
                  </a:lnTo>
                  <a:lnTo>
                    <a:pt x="378" y="300"/>
                  </a:lnTo>
                  <a:lnTo>
                    <a:pt x="318" y="300"/>
                  </a:lnTo>
                  <a:lnTo>
                    <a:pt x="312" y="288"/>
                  </a:lnTo>
                  <a:lnTo>
                    <a:pt x="306" y="282"/>
                  </a:lnTo>
                  <a:lnTo>
                    <a:pt x="288" y="282"/>
                  </a:lnTo>
                  <a:lnTo>
                    <a:pt x="276" y="288"/>
                  </a:lnTo>
                  <a:lnTo>
                    <a:pt x="264" y="300"/>
                  </a:lnTo>
                  <a:lnTo>
                    <a:pt x="234" y="300"/>
                  </a:lnTo>
                  <a:lnTo>
                    <a:pt x="228" y="294"/>
                  </a:lnTo>
                  <a:lnTo>
                    <a:pt x="228" y="288"/>
                  </a:lnTo>
                  <a:lnTo>
                    <a:pt x="222" y="288"/>
                  </a:lnTo>
                  <a:lnTo>
                    <a:pt x="210" y="282"/>
                  </a:lnTo>
                  <a:lnTo>
                    <a:pt x="180" y="282"/>
                  </a:lnTo>
                  <a:lnTo>
                    <a:pt x="180" y="288"/>
                  </a:lnTo>
                  <a:lnTo>
                    <a:pt x="186" y="294"/>
                  </a:lnTo>
                  <a:lnTo>
                    <a:pt x="186" y="312"/>
                  </a:lnTo>
                  <a:lnTo>
                    <a:pt x="174" y="324"/>
                  </a:lnTo>
                  <a:lnTo>
                    <a:pt x="162" y="330"/>
                  </a:lnTo>
                  <a:lnTo>
                    <a:pt x="150" y="330"/>
                  </a:lnTo>
                  <a:lnTo>
                    <a:pt x="138" y="336"/>
                  </a:lnTo>
                  <a:lnTo>
                    <a:pt x="132" y="336"/>
                  </a:lnTo>
                  <a:lnTo>
                    <a:pt x="132" y="360"/>
                  </a:lnTo>
                  <a:lnTo>
                    <a:pt x="102" y="372"/>
                  </a:lnTo>
                  <a:lnTo>
                    <a:pt x="114" y="384"/>
                  </a:lnTo>
                  <a:lnTo>
                    <a:pt x="120" y="396"/>
                  </a:lnTo>
                  <a:lnTo>
                    <a:pt x="114" y="402"/>
                  </a:lnTo>
                  <a:lnTo>
                    <a:pt x="108" y="414"/>
                  </a:lnTo>
                  <a:lnTo>
                    <a:pt x="102" y="420"/>
                  </a:lnTo>
                  <a:lnTo>
                    <a:pt x="90" y="420"/>
                  </a:lnTo>
                  <a:lnTo>
                    <a:pt x="78" y="414"/>
                  </a:lnTo>
                  <a:lnTo>
                    <a:pt x="72" y="402"/>
                  </a:lnTo>
                  <a:lnTo>
                    <a:pt x="60" y="396"/>
                  </a:lnTo>
                  <a:lnTo>
                    <a:pt x="48" y="384"/>
                  </a:lnTo>
                  <a:lnTo>
                    <a:pt x="36" y="378"/>
                  </a:lnTo>
                  <a:lnTo>
                    <a:pt x="24" y="378"/>
                  </a:lnTo>
                  <a:lnTo>
                    <a:pt x="18" y="384"/>
                  </a:lnTo>
                  <a:lnTo>
                    <a:pt x="18" y="396"/>
                  </a:lnTo>
                  <a:lnTo>
                    <a:pt x="24" y="402"/>
                  </a:lnTo>
                  <a:lnTo>
                    <a:pt x="24" y="426"/>
                  </a:lnTo>
                  <a:lnTo>
                    <a:pt x="0" y="426"/>
                  </a:lnTo>
                  <a:lnTo>
                    <a:pt x="6" y="462"/>
                  </a:lnTo>
                  <a:lnTo>
                    <a:pt x="12" y="468"/>
                  </a:lnTo>
                  <a:lnTo>
                    <a:pt x="12" y="492"/>
                  </a:lnTo>
                  <a:lnTo>
                    <a:pt x="0" y="516"/>
                  </a:lnTo>
                  <a:lnTo>
                    <a:pt x="0" y="546"/>
                  </a:lnTo>
                  <a:lnTo>
                    <a:pt x="6" y="546"/>
                  </a:lnTo>
                  <a:lnTo>
                    <a:pt x="12" y="552"/>
                  </a:lnTo>
                  <a:lnTo>
                    <a:pt x="36" y="552"/>
                  </a:lnTo>
                  <a:lnTo>
                    <a:pt x="42" y="558"/>
                  </a:lnTo>
                  <a:lnTo>
                    <a:pt x="42" y="588"/>
                  </a:lnTo>
                  <a:lnTo>
                    <a:pt x="48" y="594"/>
                  </a:lnTo>
                  <a:lnTo>
                    <a:pt x="90" y="594"/>
                  </a:lnTo>
                  <a:lnTo>
                    <a:pt x="102" y="588"/>
                  </a:lnTo>
                  <a:lnTo>
                    <a:pt x="114" y="588"/>
                  </a:lnTo>
                  <a:lnTo>
                    <a:pt x="162" y="636"/>
                  </a:lnTo>
                  <a:lnTo>
                    <a:pt x="168" y="648"/>
                  </a:lnTo>
                  <a:lnTo>
                    <a:pt x="180" y="660"/>
                  </a:lnTo>
                  <a:lnTo>
                    <a:pt x="180" y="672"/>
                  </a:lnTo>
                  <a:lnTo>
                    <a:pt x="144" y="672"/>
                  </a:lnTo>
                  <a:lnTo>
                    <a:pt x="144" y="678"/>
                  </a:lnTo>
                  <a:lnTo>
                    <a:pt x="156" y="690"/>
                  </a:lnTo>
                  <a:lnTo>
                    <a:pt x="174" y="696"/>
                  </a:lnTo>
                  <a:lnTo>
                    <a:pt x="186" y="696"/>
                  </a:lnTo>
                  <a:lnTo>
                    <a:pt x="192" y="702"/>
                  </a:lnTo>
                  <a:lnTo>
                    <a:pt x="198" y="702"/>
                  </a:lnTo>
                  <a:lnTo>
                    <a:pt x="204" y="690"/>
                  </a:lnTo>
                  <a:lnTo>
                    <a:pt x="222" y="690"/>
                  </a:lnTo>
                  <a:lnTo>
                    <a:pt x="228" y="684"/>
                  </a:lnTo>
                  <a:lnTo>
                    <a:pt x="246" y="672"/>
                  </a:lnTo>
                  <a:lnTo>
                    <a:pt x="306" y="648"/>
                  </a:lnTo>
                  <a:lnTo>
                    <a:pt x="324" y="642"/>
                  </a:lnTo>
                  <a:lnTo>
                    <a:pt x="336" y="648"/>
                  </a:lnTo>
                  <a:lnTo>
                    <a:pt x="342" y="654"/>
                  </a:lnTo>
                  <a:lnTo>
                    <a:pt x="360" y="666"/>
                  </a:lnTo>
                  <a:lnTo>
                    <a:pt x="366" y="672"/>
                  </a:lnTo>
                  <a:lnTo>
                    <a:pt x="384" y="672"/>
                  </a:lnTo>
                  <a:lnTo>
                    <a:pt x="390" y="666"/>
                  </a:lnTo>
                  <a:lnTo>
                    <a:pt x="402" y="666"/>
                  </a:lnTo>
                  <a:lnTo>
                    <a:pt x="408" y="660"/>
                  </a:lnTo>
                  <a:lnTo>
                    <a:pt x="414" y="666"/>
                  </a:lnTo>
                  <a:lnTo>
                    <a:pt x="426" y="672"/>
                  </a:lnTo>
                  <a:lnTo>
                    <a:pt x="450" y="696"/>
                  </a:lnTo>
                  <a:lnTo>
                    <a:pt x="450" y="726"/>
                  </a:lnTo>
                  <a:lnTo>
                    <a:pt x="444" y="732"/>
                  </a:lnTo>
                  <a:lnTo>
                    <a:pt x="444" y="738"/>
                  </a:lnTo>
                  <a:lnTo>
                    <a:pt x="438" y="744"/>
                  </a:lnTo>
                  <a:lnTo>
                    <a:pt x="438" y="750"/>
                  </a:lnTo>
                  <a:lnTo>
                    <a:pt x="444" y="756"/>
                  </a:lnTo>
                  <a:lnTo>
                    <a:pt x="450" y="768"/>
                  </a:lnTo>
                  <a:lnTo>
                    <a:pt x="462" y="774"/>
                  </a:lnTo>
                  <a:lnTo>
                    <a:pt x="474" y="786"/>
                  </a:lnTo>
                  <a:lnTo>
                    <a:pt x="486" y="786"/>
                  </a:lnTo>
                  <a:lnTo>
                    <a:pt x="504" y="768"/>
                  </a:lnTo>
                  <a:lnTo>
                    <a:pt x="516" y="762"/>
                  </a:lnTo>
                  <a:lnTo>
                    <a:pt x="528" y="762"/>
                  </a:lnTo>
                  <a:lnTo>
                    <a:pt x="528" y="792"/>
                  </a:lnTo>
                  <a:lnTo>
                    <a:pt x="546" y="810"/>
                  </a:lnTo>
                  <a:lnTo>
                    <a:pt x="510" y="816"/>
                  </a:lnTo>
                  <a:lnTo>
                    <a:pt x="510" y="828"/>
                  </a:lnTo>
                  <a:lnTo>
                    <a:pt x="504" y="834"/>
                  </a:lnTo>
                  <a:lnTo>
                    <a:pt x="498" y="834"/>
                  </a:lnTo>
                  <a:lnTo>
                    <a:pt x="486" y="822"/>
                  </a:lnTo>
                  <a:lnTo>
                    <a:pt x="486" y="816"/>
                  </a:lnTo>
                  <a:lnTo>
                    <a:pt x="498" y="804"/>
                  </a:lnTo>
                  <a:lnTo>
                    <a:pt x="504" y="804"/>
                  </a:lnTo>
                  <a:lnTo>
                    <a:pt x="510" y="798"/>
                  </a:lnTo>
                  <a:lnTo>
                    <a:pt x="480" y="798"/>
                  </a:lnTo>
                  <a:lnTo>
                    <a:pt x="462" y="792"/>
                  </a:lnTo>
                  <a:lnTo>
                    <a:pt x="450" y="792"/>
                  </a:lnTo>
                  <a:lnTo>
                    <a:pt x="432" y="786"/>
                  </a:lnTo>
                  <a:lnTo>
                    <a:pt x="408" y="786"/>
                  </a:lnTo>
                  <a:lnTo>
                    <a:pt x="390" y="780"/>
                  </a:lnTo>
                  <a:lnTo>
                    <a:pt x="372" y="780"/>
                  </a:lnTo>
                  <a:lnTo>
                    <a:pt x="360" y="774"/>
                  </a:lnTo>
                  <a:lnTo>
                    <a:pt x="348" y="774"/>
                  </a:lnTo>
                  <a:lnTo>
                    <a:pt x="360" y="804"/>
                  </a:lnTo>
                  <a:lnTo>
                    <a:pt x="342" y="804"/>
                  </a:lnTo>
                  <a:lnTo>
                    <a:pt x="330" y="816"/>
                  </a:lnTo>
                  <a:lnTo>
                    <a:pt x="330" y="822"/>
                  </a:lnTo>
                  <a:lnTo>
                    <a:pt x="336" y="828"/>
                  </a:lnTo>
                  <a:lnTo>
                    <a:pt x="348" y="834"/>
                  </a:lnTo>
                  <a:lnTo>
                    <a:pt x="354" y="840"/>
                  </a:lnTo>
                  <a:lnTo>
                    <a:pt x="366" y="840"/>
                  </a:lnTo>
                  <a:lnTo>
                    <a:pt x="372" y="846"/>
                  </a:lnTo>
                  <a:lnTo>
                    <a:pt x="372" y="852"/>
                  </a:lnTo>
                  <a:lnTo>
                    <a:pt x="360" y="852"/>
                  </a:lnTo>
                  <a:lnTo>
                    <a:pt x="348" y="846"/>
                  </a:lnTo>
                  <a:lnTo>
                    <a:pt x="336" y="846"/>
                  </a:lnTo>
                  <a:lnTo>
                    <a:pt x="324" y="840"/>
                  </a:lnTo>
                  <a:lnTo>
                    <a:pt x="306" y="834"/>
                  </a:lnTo>
                  <a:lnTo>
                    <a:pt x="300" y="834"/>
                  </a:lnTo>
                  <a:lnTo>
                    <a:pt x="294" y="840"/>
                  </a:lnTo>
                  <a:lnTo>
                    <a:pt x="294" y="846"/>
                  </a:lnTo>
                  <a:lnTo>
                    <a:pt x="306" y="858"/>
                  </a:lnTo>
                  <a:lnTo>
                    <a:pt x="318" y="864"/>
                  </a:lnTo>
                  <a:lnTo>
                    <a:pt x="324" y="870"/>
                  </a:lnTo>
                  <a:lnTo>
                    <a:pt x="336" y="870"/>
                  </a:lnTo>
                  <a:lnTo>
                    <a:pt x="336" y="882"/>
                  </a:lnTo>
                  <a:lnTo>
                    <a:pt x="342" y="894"/>
                  </a:lnTo>
                  <a:lnTo>
                    <a:pt x="366" y="918"/>
                  </a:lnTo>
                  <a:lnTo>
                    <a:pt x="372" y="930"/>
                  </a:lnTo>
                  <a:lnTo>
                    <a:pt x="372" y="954"/>
                  </a:lnTo>
                  <a:lnTo>
                    <a:pt x="408" y="960"/>
                  </a:lnTo>
                  <a:lnTo>
                    <a:pt x="414" y="978"/>
                  </a:lnTo>
                  <a:lnTo>
                    <a:pt x="444" y="978"/>
                  </a:lnTo>
                  <a:lnTo>
                    <a:pt x="480" y="996"/>
                  </a:lnTo>
                  <a:lnTo>
                    <a:pt x="486" y="1002"/>
                  </a:lnTo>
                  <a:lnTo>
                    <a:pt x="486" y="1014"/>
                  </a:lnTo>
                  <a:lnTo>
                    <a:pt x="480" y="1020"/>
                  </a:lnTo>
                  <a:lnTo>
                    <a:pt x="468" y="1026"/>
                  </a:lnTo>
                  <a:lnTo>
                    <a:pt x="462" y="1038"/>
                  </a:lnTo>
                  <a:lnTo>
                    <a:pt x="462" y="1056"/>
                  </a:lnTo>
                  <a:lnTo>
                    <a:pt x="468" y="1062"/>
                  </a:lnTo>
                  <a:lnTo>
                    <a:pt x="492" y="1062"/>
                  </a:lnTo>
                  <a:lnTo>
                    <a:pt x="498" y="1056"/>
                  </a:lnTo>
                  <a:lnTo>
                    <a:pt x="504" y="1038"/>
                  </a:lnTo>
                  <a:lnTo>
                    <a:pt x="510" y="1026"/>
                  </a:lnTo>
                  <a:lnTo>
                    <a:pt x="516" y="1020"/>
                  </a:lnTo>
                  <a:lnTo>
                    <a:pt x="528" y="1020"/>
                  </a:lnTo>
                  <a:lnTo>
                    <a:pt x="546" y="1026"/>
                  </a:lnTo>
                  <a:lnTo>
                    <a:pt x="546" y="1020"/>
                  </a:lnTo>
                  <a:lnTo>
                    <a:pt x="552" y="1014"/>
                  </a:lnTo>
                  <a:lnTo>
                    <a:pt x="570" y="1014"/>
                  </a:lnTo>
                  <a:lnTo>
                    <a:pt x="594" y="1026"/>
                  </a:lnTo>
                  <a:lnTo>
                    <a:pt x="606" y="1026"/>
                  </a:lnTo>
                  <a:lnTo>
                    <a:pt x="618" y="1038"/>
                  </a:lnTo>
                  <a:lnTo>
                    <a:pt x="630" y="1044"/>
                  </a:lnTo>
                  <a:lnTo>
                    <a:pt x="636" y="1056"/>
                  </a:lnTo>
                  <a:lnTo>
                    <a:pt x="642" y="1062"/>
                  </a:lnTo>
                  <a:lnTo>
                    <a:pt x="648" y="1074"/>
                  </a:lnTo>
                  <a:lnTo>
                    <a:pt x="672" y="1098"/>
                  </a:lnTo>
                  <a:lnTo>
                    <a:pt x="684" y="1104"/>
                  </a:lnTo>
                  <a:lnTo>
                    <a:pt x="690" y="1110"/>
                  </a:lnTo>
                  <a:lnTo>
                    <a:pt x="696" y="1104"/>
                  </a:lnTo>
                  <a:lnTo>
                    <a:pt x="696" y="1098"/>
                  </a:lnTo>
                  <a:lnTo>
                    <a:pt x="702" y="1092"/>
                  </a:lnTo>
                  <a:lnTo>
                    <a:pt x="654" y="810"/>
                  </a:lnTo>
                  <a:lnTo>
                    <a:pt x="798" y="768"/>
                  </a:lnTo>
                  <a:lnTo>
                    <a:pt x="804" y="774"/>
                  </a:lnTo>
                  <a:lnTo>
                    <a:pt x="804" y="762"/>
                  </a:lnTo>
                  <a:lnTo>
                    <a:pt x="810" y="756"/>
                  </a:lnTo>
                  <a:lnTo>
                    <a:pt x="810" y="750"/>
                  </a:lnTo>
                  <a:lnTo>
                    <a:pt x="816" y="738"/>
                  </a:lnTo>
                  <a:lnTo>
                    <a:pt x="816" y="732"/>
                  </a:lnTo>
                  <a:lnTo>
                    <a:pt x="822" y="726"/>
                  </a:lnTo>
                  <a:lnTo>
                    <a:pt x="846" y="726"/>
                  </a:lnTo>
                  <a:lnTo>
                    <a:pt x="852" y="750"/>
                  </a:lnTo>
                  <a:lnTo>
                    <a:pt x="864" y="744"/>
                  </a:lnTo>
                  <a:lnTo>
                    <a:pt x="870" y="744"/>
                  </a:lnTo>
                  <a:lnTo>
                    <a:pt x="876" y="738"/>
                  </a:lnTo>
                  <a:lnTo>
                    <a:pt x="876" y="732"/>
                  </a:lnTo>
                  <a:lnTo>
                    <a:pt x="852" y="708"/>
                  </a:lnTo>
                  <a:lnTo>
                    <a:pt x="870" y="708"/>
                  </a:lnTo>
                  <a:lnTo>
                    <a:pt x="882" y="720"/>
                  </a:lnTo>
                  <a:lnTo>
                    <a:pt x="936" y="720"/>
                  </a:lnTo>
                  <a:lnTo>
                    <a:pt x="924" y="708"/>
                  </a:lnTo>
                  <a:lnTo>
                    <a:pt x="918" y="708"/>
                  </a:lnTo>
                  <a:lnTo>
                    <a:pt x="906" y="696"/>
                  </a:lnTo>
                  <a:lnTo>
                    <a:pt x="882" y="696"/>
                  </a:lnTo>
                  <a:lnTo>
                    <a:pt x="876" y="690"/>
                  </a:lnTo>
                  <a:lnTo>
                    <a:pt x="876" y="684"/>
                  </a:lnTo>
                  <a:lnTo>
                    <a:pt x="882" y="678"/>
                  </a:lnTo>
                  <a:lnTo>
                    <a:pt x="906" y="678"/>
                  </a:lnTo>
                  <a:lnTo>
                    <a:pt x="924" y="666"/>
                  </a:lnTo>
                  <a:lnTo>
                    <a:pt x="930" y="672"/>
                  </a:lnTo>
                  <a:lnTo>
                    <a:pt x="936" y="684"/>
                  </a:lnTo>
                  <a:lnTo>
                    <a:pt x="942" y="690"/>
                  </a:lnTo>
                  <a:lnTo>
                    <a:pt x="948" y="690"/>
                  </a:lnTo>
                  <a:lnTo>
                    <a:pt x="954" y="684"/>
                  </a:lnTo>
                  <a:lnTo>
                    <a:pt x="960" y="690"/>
                  </a:lnTo>
                  <a:lnTo>
                    <a:pt x="966" y="702"/>
                  </a:lnTo>
                  <a:lnTo>
                    <a:pt x="966" y="708"/>
                  </a:lnTo>
                  <a:lnTo>
                    <a:pt x="960" y="714"/>
                  </a:lnTo>
                  <a:lnTo>
                    <a:pt x="954" y="714"/>
                  </a:lnTo>
                  <a:lnTo>
                    <a:pt x="942" y="720"/>
                  </a:lnTo>
                  <a:lnTo>
                    <a:pt x="924" y="738"/>
                  </a:lnTo>
                  <a:lnTo>
                    <a:pt x="888" y="738"/>
                  </a:lnTo>
                  <a:lnTo>
                    <a:pt x="882" y="744"/>
                  </a:lnTo>
                  <a:lnTo>
                    <a:pt x="882" y="756"/>
                  </a:lnTo>
                  <a:lnTo>
                    <a:pt x="888" y="762"/>
                  </a:lnTo>
                  <a:lnTo>
                    <a:pt x="900" y="762"/>
                  </a:lnTo>
                  <a:lnTo>
                    <a:pt x="906" y="768"/>
                  </a:lnTo>
                  <a:lnTo>
                    <a:pt x="918" y="768"/>
                  </a:lnTo>
                  <a:lnTo>
                    <a:pt x="918" y="786"/>
                  </a:lnTo>
                  <a:lnTo>
                    <a:pt x="912" y="798"/>
                  </a:lnTo>
                  <a:lnTo>
                    <a:pt x="912" y="816"/>
                  </a:lnTo>
                  <a:lnTo>
                    <a:pt x="918" y="822"/>
                  </a:lnTo>
                  <a:lnTo>
                    <a:pt x="984" y="858"/>
                  </a:lnTo>
                  <a:lnTo>
                    <a:pt x="1062" y="930"/>
                  </a:lnTo>
                  <a:lnTo>
                    <a:pt x="1068" y="930"/>
                  </a:lnTo>
                  <a:lnTo>
                    <a:pt x="1074" y="924"/>
                  </a:lnTo>
                  <a:lnTo>
                    <a:pt x="1110" y="924"/>
                  </a:lnTo>
                  <a:lnTo>
                    <a:pt x="1128" y="918"/>
                  </a:lnTo>
                  <a:lnTo>
                    <a:pt x="1188" y="918"/>
                  </a:lnTo>
                  <a:lnTo>
                    <a:pt x="1206" y="924"/>
                  </a:lnTo>
                  <a:lnTo>
                    <a:pt x="1224" y="924"/>
                  </a:lnTo>
                  <a:lnTo>
                    <a:pt x="1230" y="918"/>
                  </a:lnTo>
                  <a:lnTo>
                    <a:pt x="1254" y="906"/>
                  </a:lnTo>
                  <a:lnTo>
                    <a:pt x="1266" y="906"/>
                  </a:lnTo>
                  <a:lnTo>
                    <a:pt x="1272" y="918"/>
                  </a:lnTo>
                  <a:lnTo>
                    <a:pt x="1290" y="936"/>
                  </a:lnTo>
                  <a:lnTo>
                    <a:pt x="1296" y="954"/>
                  </a:lnTo>
                  <a:lnTo>
                    <a:pt x="1308" y="960"/>
                  </a:lnTo>
                  <a:lnTo>
                    <a:pt x="1314" y="972"/>
                  </a:lnTo>
                  <a:lnTo>
                    <a:pt x="1344" y="972"/>
                  </a:lnTo>
                  <a:lnTo>
                    <a:pt x="1344" y="984"/>
                  </a:lnTo>
                  <a:lnTo>
                    <a:pt x="1350" y="1002"/>
                  </a:lnTo>
                  <a:lnTo>
                    <a:pt x="1350" y="1044"/>
                  </a:lnTo>
                  <a:lnTo>
                    <a:pt x="1356" y="1050"/>
                  </a:lnTo>
                  <a:lnTo>
                    <a:pt x="1362" y="1050"/>
                  </a:lnTo>
                  <a:lnTo>
                    <a:pt x="1368" y="1044"/>
                  </a:lnTo>
                  <a:lnTo>
                    <a:pt x="1380" y="1044"/>
                  </a:lnTo>
                  <a:lnTo>
                    <a:pt x="1386" y="1050"/>
                  </a:lnTo>
                  <a:lnTo>
                    <a:pt x="1416" y="1110"/>
                  </a:lnTo>
                  <a:lnTo>
                    <a:pt x="1494" y="1110"/>
                  </a:lnTo>
                  <a:lnTo>
                    <a:pt x="1512" y="1116"/>
                  </a:lnTo>
                  <a:lnTo>
                    <a:pt x="1512" y="1134"/>
                  </a:lnTo>
                  <a:lnTo>
                    <a:pt x="1506" y="1140"/>
                  </a:lnTo>
                  <a:lnTo>
                    <a:pt x="1506" y="1152"/>
                  </a:lnTo>
                  <a:lnTo>
                    <a:pt x="1512" y="1152"/>
                  </a:lnTo>
                  <a:lnTo>
                    <a:pt x="1524" y="1158"/>
                  </a:lnTo>
                  <a:lnTo>
                    <a:pt x="1536" y="1158"/>
                  </a:lnTo>
                  <a:lnTo>
                    <a:pt x="1542" y="1164"/>
                  </a:lnTo>
                  <a:lnTo>
                    <a:pt x="1542" y="1152"/>
                  </a:lnTo>
                  <a:lnTo>
                    <a:pt x="1536" y="1146"/>
                  </a:lnTo>
                  <a:lnTo>
                    <a:pt x="1536" y="1134"/>
                  </a:lnTo>
                  <a:lnTo>
                    <a:pt x="1548" y="1122"/>
                  </a:lnTo>
                  <a:lnTo>
                    <a:pt x="1560" y="1116"/>
                  </a:lnTo>
                  <a:lnTo>
                    <a:pt x="1566" y="1110"/>
                  </a:lnTo>
                  <a:lnTo>
                    <a:pt x="1572" y="1110"/>
                  </a:lnTo>
                  <a:lnTo>
                    <a:pt x="1572" y="1092"/>
                  </a:lnTo>
                  <a:lnTo>
                    <a:pt x="1584" y="1080"/>
                  </a:lnTo>
                  <a:lnTo>
                    <a:pt x="1596" y="1074"/>
                  </a:lnTo>
                  <a:lnTo>
                    <a:pt x="1608" y="1074"/>
                  </a:lnTo>
                  <a:lnTo>
                    <a:pt x="1614" y="1068"/>
                  </a:lnTo>
                  <a:lnTo>
                    <a:pt x="1620" y="1068"/>
                  </a:lnTo>
                  <a:lnTo>
                    <a:pt x="1632" y="1044"/>
                  </a:lnTo>
                  <a:lnTo>
                    <a:pt x="1656" y="1044"/>
                  </a:lnTo>
                  <a:lnTo>
                    <a:pt x="1686" y="1026"/>
                  </a:lnTo>
                  <a:lnTo>
                    <a:pt x="1662" y="1026"/>
                  </a:lnTo>
                  <a:lnTo>
                    <a:pt x="1662" y="1008"/>
                  </a:lnTo>
                  <a:lnTo>
                    <a:pt x="1668" y="996"/>
                  </a:lnTo>
                  <a:lnTo>
                    <a:pt x="1686" y="978"/>
                  </a:lnTo>
                  <a:lnTo>
                    <a:pt x="1716" y="978"/>
                  </a:lnTo>
                  <a:lnTo>
                    <a:pt x="1728" y="984"/>
                  </a:lnTo>
                  <a:lnTo>
                    <a:pt x="1746" y="990"/>
                  </a:lnTo>
                  <a:lnTo>
                    <a:pt x="1782" y="1008"/>
                  </a:lnTo>
                  <a:lnTo>
                    <a:pt x="1812" y="1008"/>
                  </a:lnTo>
                  <a:lnTo>
                    <a:pt x="1830" y="1014"/>
                  </a:lnTo>
                  <a:lnTo>
                    <a:pt x="1830" y="1002"/>
                  </a:lnTo>
                  <a:lnTo>
                    <a:pt x="1824" y="990"/>
                  </a:lnTo>
                  <a:lnTo>
                    <a:pt x="1824" y="960"/>
                  </a:lnTo>
                  <a:lnTo>
                    <a:pt x="1830" y="954"/>
                  </a:lnTo>
                  <a:lnTo>
                    <a:pt x="1872" y="954"/>
                  </a:lnTo>
                  <a:lnTo>
                    <a:pt x="1884" y="960"/>
                  </a:lnTo>
                  <a:lnTo>
                    <a:pt x="1890" y="972"/>
                  </a:lnTo>
                  <a:lnTo>
                    <a:pt x="1914" y="972"/>
                  </a:lnTo>
                  <a:lnTo>
                    <a:pt x="1926" y="978"/>
                  </a:lnTo>
                  <a:lnTo>
                    <a:pt x="1944" y="978"/>
                  </a:lnTo>
                  <a:lnTo>
                    <a:pt x="1962" y="972"/>
                  </a:lnTo>
                  <a:lnTo>
                    <a:pt x="2082" y="972"/>
                  </a:lnTo>
                  <a:lnTo>
                    <a:pt x="2094" y="978"/>
                  </a:lnTo>
                  <a:lnTo>
                    <a:pt x="2106" y="978"/>
                  </a:lnTo>
                  <a:lnTo>
                    <a:pt x="2154" y="972"/>
                  </a:lnTo>
                  <a:lnTo>
                    <a:pt x="2166" y="984"/>
                  </a:lnTo>
                  <a:lnTo>
                    <a:pt x="2184" y="984"/>
                  </a:lnTo>
                  <a:lnTo>
                    <a:pt x="2208" y="1014"/>
                  </a:lnTo>
                  <a:lnTo>
                    <a:pt x="2250" y="1014"/>
                  </a:lnTo>
                  <a:lnTo>
                    <a:pt x="2268" y="1020"/>
                  </a:lnTo>
                  <a:lnTo>
                    <a:pt x="2262" y="1014"/>
                  </a:lnTo>
                  <a:lnTo>
                    <a:pt x="2262" y="1002"/>
                  </a:lnTo>
                  <a:lnTo>
                    <a:pt x="2256" y="996"/>
                  </a:lnTo>
                  <a:lnTo>
                    <a:pt x="2256" y="984"/>
                  </a:lnTo>
                  <a:lnTo>
                    <a:pt x="2280" y="984"/>
                  </a:lnTo>
                  <a:lnTo>
                    <a:pt x="2262" y="966"/>
                  </a:lnTo>
                  <a:lnTo>
                    <a:pt x="2262" y="960"/>
                  </a:lnTo>
                  <a:lnTo>
                    <a:pt x="2268" y="954"/>
                  </a:lnTo>
                  <a:lnTo>
                    <a:pt x="2286" y="954"/>
                  </a:lnTo>
                  <a:lnTo>
                    <a:pt x="2286" y="942"/>
                  </a:lnTo>
                  <a:lnTo>
                    <a:pt x="2274" y="936"/>
                  </a:lnTo>
                  <a:lnTo>
                    <a:pt x="2268" y="924"/>
                  </a:lnTo>
                  <a:lnTo>
                    <a:pt x="2226" y="882"/>
                  </a:lnTo>
                  <a:lnTo>
                    <a:pt x="2214" y="858"/>
                  </a:lnTo>
                  <a:lnTo>
                    <a:pt x="2214" y="828"/>
                  </a:lnTo>
                  <a:lnTo>
                    <a:pt x="2196" y="828"/>
                  </a:lnTo>
                  <a:lnTo>
                    <a:pt x="2184" y="822"/>
                  </a:lnTo>
                  <a:lnTo>
                    <a:pt x="2178" y="816"/>
                  </a:lnTo>
                  <a:lnTo>
                    <a:pt x="2178" y="810"/>
                  </a:lnTo>
                  <a:lnTo>
                    <a:pt x="2184" y="804"/>
                  </a:lnTo>
                  <a:lnTo>
                    <a:pt x="2196" y="798"/>
                  </a:lnTo>
                  <a:lnTo>
                    <a:pt x="2208" y="798"/>
                  </a:lnTo>
                  <a:lnTo>
                    <a:pt x="2220" y="792"/>
                  </a:lnTo>
                  <a:lnTo>
                    <a:pt x="2232" y="792"/>
                  </a:lnTo>
                  <a:lnTo>
                    <a:pt x="2268" y="774"/>
                  </a:lnTo>
                  <a:lnTo>
                    <a:pt x="2280" y="774"/>
                  </a:lnTo>
                  <a:lnTo>
                    <a:pt x="2286" y="780"/>
                  </a:lnTo>
                  <a:lnTo>
                    <a:pt x="2292" y="792"/>
                  </a:lnTo>
                  <a:lnTo>
                    <a:pt x="2298" y="798"/>
                  </a:lnTo>
                  <a:lnTo>
                    <a:pt x="2316" y="786"/>
                  </a:lnTo>
                  <a:lnTo>
                    <a:pt x="2328" y="798"/>
                  </a:lnTo>
                  <a:lnTo>
                    <a:pt x="2334" y="798"/>
                  </a:lnTo>
                  <a:lnTo>
                    <a:pt x="2340" y="792"/>
                  </a:lnTo>
                  <a:lnTo>
                    <a:pt x="2340" y="780"/>
                  </a:lnTo>
                  <a:lnTo>
                    <a:pt x="2334" y="774"/>
                  </a:lnTo>
                  <a:lnTo>
                    <a:pt x="2328" y="774"/>
                  </a:lnTo>
                  <a:lnTo>
                    <a:pt x="2322" y="768"/>
                  </a:lnTo>
                  <a:lnTo>
                    <a:pt x="2316" y="768"/>
                  </a:lnTo>
                  <a:lnTo>
                    <a:pt x="2316" y="630"/>
                  </a:lnTo>
                  <a:lnTo>
                    <a:pt x="2328" y="630"/>
                  </a:lnTo>
                  <a:lnTo>
                    <a:pt x="2340" y="636"/>
                  </a:lnTo>
                  <a:lnTo>
                    <a:pt x="2352" y="636"/>
                  </a:lnTo>
                  <a:lnTo>
                    <a:pt x="2376" y="648"/>
                  </a:lnTo>
                  <a:lnTo>
                    <a:pt x="2424" y="648"/>
                  </a:lnTo>
                  <a:lnTo>
                    <a:pt x="2436" y="660"/>
                  </a:lnTo>
                  <a:lnTo>
                    <a:pt x="2454" y="642"/>
                  </a:lnTo>
                  <a:lnTo>
                    <a:pt x="2472" y="642"/>
                  </a:lnTo>
                  <a:lnTo>
                    <a:pt x="2478" y="636"/>
                  </a:lnTo>
                  <a:lnTo>
                    <a:pt x="2478" y="618"/>
                  </a:lnTo>
                  <a:lnTo>
                    <a:pt x="2466" y="594"/>
                  </a:lnTo>
                  <a:lnTo>
                    <a:pt x="2454" y="582"/>
                  </a:lnTo>
                  <a:lnTo>
                    <a:pt x="2442" y="558"/>
                  </a:lnTo>
                  <a:lnTo>
                    <a:pt x="2442" y="540"/>
                  </a:lnTo>
                  <a:lnTo>
                    <a:pt x="2454" y="528"/>
                  </a:lnTo>
                  <a:lnTo>
                    <a:pt x="2496" y="528"/>
                  </a:lnTo>
                  <a:lnTo>
                    <a:pt x="2502" y="522"/>
                  </a:lnTo>
                  <a:lnTo>
                    <a:pt x="2502" y="510"/>
                  </a:lnTo>
                  <a:lnTo>
                    <a:pt x="2484" y="492"/>
                  </a:lnTo>
                  <a:close/>
                  <a:moveTo>
                    <a:pt x="2082" y="696"/>
                  </a:moveTo>
                  <a:lnTo>
                    <a:pt x="2046" y="696"/>
                  </a:lnTo>
                  <a:lnTo>
                    <a:pt x="2046" y="702"/>
                  </a:lnTo>
                  <a:lnTo>
                    <a:pt x="2040" y="708"/>
                  </a:lnTo>
                  <a:lnTo>
                    <a:pt x="2028" y="708"/>
                  </a:lnTo>
                  <a:lnTo>
                    <a:pt x="2022" y="702"/>
                  </a:lnTo>
                  <a:lnTo>
                    <a:pt x="2010" y="696"/>
                  </a:lnTo>
                  <a:lnTo>
                    <a:pt x="1980" y="702"/>
                  </a:lnTo>
                  <a:lnTo>
                    <a:pt x="1950" y="696"/>
                  </a:lnTo>
                  <a:lnTo>
                    <a:pt x="1932" y="696"/>
                  </a:lnTo>
                  <a:lnTo>
                    <a:pt x="1908" y="690"/>
                  </a:lnTo>
                  <a:lnTo>
                    <a:pt x="1860" y="690"/>
                  </a:lnTo>
                  <a:lnTo>
                    <a:pt x="1854" y="684"/>
                  </a:lnTo>
                  <a:lnTo>
                    <a:pt x="1854" y="678"/>
                  </a:lnTo>
                  <a:lnTo>
                    <a:pt x="1836" y="696"/>
                  </a:lnTo>
                  <a:lnTo>
                    <a:pt x="1830" y="696"/>
                  </a:lnTo>
                  <a:lnTo>
                    <a:pt x="1824" y="708"/>
                  </a:lnTo>
                  <a:lnTo>
                    <a:pt x="1824" y="714"/>
                  </a:lnTo>
                  <a:lnTo>
                    <a:pt x="1818" y="726"/>
                  </a:lnTo>
                  <a:lnTo>
                    <a:pt x="1812" y="732"/>
                  </a:lnTo>
                  <a:lnTo>
                    <a:pt x="1794" y="732"/>
                  </a:lnTo>
                  <a:lnTo>
                    <a:pt x="1800" y="762"/>
                  </a:lnTo>
                  <a:lnTo>
                    <a:pt x="1788" y="768"/>
                  </a:lnTo>
                  <a:lnTo>
                    <a:pt x="1806" y="786"/>
                  </a:lnTo>
                  <a:lnTo>
                    <a:pt x="1800" y="810"/>
                  </a:lnTo>
                  <a:lnTo>
                    <a:pt x="1794" y="810"/>
                  </a:lnTo>
                  <a:lnTo>
                    <a:pt x="1788" y="798"/>
                  </a:lnTo>
                  <a:lnTo>
                    <a:pt x="1776" y="792"/>
                  </a:lnTo>
                  <a:lnTo>
                    <a:pt x="1770" y="780"/>
                  </a:lnTo>
                  <a:lnTo>
                    <a:pt x="1758" y="774"/>
                  </a:lnTo>
                  <a:lnTo>
                    <a:pt x="1752" y="762"/>
                  </a:lnTo>
                  <a:lnTo>
                    <a:pt x="1752" y="750"/>
                  </a:lnTo>
                  <a:lnTo>
                    <a:pt x="1746" y="732"/>
                  </a:lnTo>
                  <a:lnTo>
                    <a:pt x="1746" y="720"/>
                  </a:lnTo>
                  <a:lnTo>
                    <a:pt x="1764" y="702"/>
                  </a:lnTo>
                  <a:lnTo>
                    <a:pt x="1776" y="702"/>
                  </a:lnTo>
                  <a:lnTo>
                    <a:pt x="1782" y="696"/>
                  </a:lnTo>
                  <a:lnTo>
                    <a:pt x="1788" y="684"/>
                  </a:lnTo>
                  <a:lnTo>
                    <a:pt x="1788" y="678"/>
                  </a:lnTo>
                  <a:lnTo>
                    <a:pt x="1800" y="666"/>
                  </a:lnTo>
                  <a:lnTo>
                    <a:pt x="1818" y="666"/>
                  </a:lnTo>
                  <a:lnTo>
                    <a:pt x="1830" y="672"/>
                  </a:lnTo>
                  <a:lnTo>
                    <a:pt x="1848" y="672"/>
                  </a:lnTo>
                  <a:lnTo>
                    <a:pt x="1854" y="666"/>
                  </a:lnTo>
                  <a:lnTo>
                    <a:pt x="1896" y="666"/>
                  </a:lnTo>
                  <a:lnTo>
                    <a:pt x="1908" y="672"/>
                  </a:lnTo>
                  <a:lnTo>
                    <a:pt x="1914" y="678"/>
                  </a:lnTo>
                  <a:lnTo>
                    <a:pt x="1932" y="678"/>
                  </a:lnTo>
                  <a:lnTo>
                    <a:pt x="1944" y="684"/>
                  </a:lnTo>
                  <a:lnTo>
                    <a:pt x="1974" y="684"/>
                  </a:lnTo>
                  <a:lnTo>
                    <a:pt x="1986" y="672"/>
                  </a:lnTo>
                  <a:lnTo>
                    <a:pt x="2028" y="672"/>
                  </a:lnTo>
                  <a:lnTo>
                    <a:pt x="2034" y="678"/>
                  </a:lnTo>
                  <a:lnTo>
                    <a:pt x="2046" y="678"/>
                  </a:lnTo>
                  <a:lnTo>
                    <a:pt x="2052" y="672"/>
                  </a:lnTo>
                  <a:lnTo>
                    <a:pt x="2064" y="666"/>
                  </a:lnTo>
                  <a:lnTo>
                    <a:pt x="2088" y="666"/>
                  </a:lnTo>
                  <a:lnTo>
                    <a:pt x="2088" y="684"/>
                  </a:lnTo>
                  <a:lnTo>
                    <a:pt x="2082" y="690"/>
                  </a:lnTo>
                  <a:lnTo>
                    <a:pt x="2082" y="69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26" name="Jordan" descr="© INSCALE GmbH, 05.05.2010&#10;http://www.presentationload.com/">
              <a:extLst>
                <a:ext uri="{FF2B5EF4-FFF2-40B4-BE49-F238E27FC236}">
                  <a16:creationId xmlns:a16="http://schemas.microsoft.com/office/drawing/2014/main" id="{B052BDA7-FDAB-F948-976A-3596FBEC1277}"/>
                </a:ext>
              </a:extLst>
            </p:cNvPr>
            <p:cNvSpPr>
              <a:spLocks/>
            </p:cNvSpPr>
            <p:nvPr/>
          </p:nvSpPr>
          <p:spPr bwMode="gray">
            <a:xfrm>
              <a:off x="6087714" y="3082279"/>
              <a:ext cx="115102" cy="137483"/>
            </a:xfrm>
            <a:custGeom>
              <a:avLst/>
              <a:gdLst>
                <a:gd name="T0" fmla="*/ 2147483647 w 282"/>
                <a:gd name="T1" fmla="*/ 2147483647 h 336"/>
                <a:gd name="T2" fmla="*/ 2147483647 w 282"/>
                <a:gd name="T3" fmla="*/ 2147483647 h 336"/>
                <a:gd name="T4" fmla="*/ 2147483647 w 282"/>
                <a:gd name="T5" fmla="*/ 0 h 336"/>
                <a:gd name="T6" fmla="*/ 2147483647 w 282"/>
                <a:gd name="T7" fmla="*/ 2147483647 h 336"/>
                <a:gd name="T8" fmla="*/ 2147483647 w 282"/>
                <a:gd name="T9" fmla="*/ 2147483647 h 336"/>
                <a:gd name="T10" fmla="*/ 2147483647 w 282"/>
                <a:gd name="T11" fmla="*/ 2147483647 h 336"/>
                <a:gd name="T12" fmla="*/ 2147483647 w 282"/>
                <a:gd name="T13" fmla="*/ 2147483647 h 336"/>
                <a:gd name="T14" fmla="*/ 2147483647 w 282"/>
                <a:gd name="T15" fmla="*/ 2147483647 h 336"/>
                <a:gd name="T16" fmla="*/ 2147483647 w 282"/>
                <a:gd name="T17" fmla="*/ 2147483647 h 336"/>
                <a:gd name="T18" fmla="*/ 2147483647 w 282"/>
                <a:gd name="T19" fmla="*/ 2147483647 h 336"/>
                <a:gd name="T20" fmla="*/ 2147483647 w 282"/>
                <a:gd name="T21" fmla="*/ 2147483647 h 336"/>
                <a:gd name="T22" fmla="*/ 2147483647 w 282"/>
                <a:gd name="T23" fmla="*/ 2147483647 h 336"/>
                <a:gd name="T24" fmla="*/ 2147483647 w 282"/>
                <a:gd name="T25" fmla="*/ 2147483647 h 336"/>
                <a:gd name="T26" fmla="*/ 2147483647 w 282"/>
                <a:gd name="T27" fmla="*/ 2147483647 h 336"/>
                <a:gd name="T28" fmla="*/ 2147483647 w 282"/>
                <a:gd name="T29" fmla="*/ 2147483647 h 336"/>
                <a:gd name="T30" fmla="*/ 2147483647 w 282"/>
                <a:gd name="T31" fmla="*/ 2147483647 h 336"/>
                <a:gd name="T32" fmla="*/ 2147483647 w 282"/>
                <a:gd name="T33" fmla="*/ 2147483647 h 336"/>
                <a:gd name="T34" fmla="*/ 2147483647 w 282"/>
                <a:gd name="T35" fmla="*/ 2147483647 h 336"/>
                <a:gd name="T36" fmla="*/ 2147483647 w 282"/>
                <a:gd name="T37" fmla="*/ 2147483647 h 336"/>
                <a:gd name="T38" fmla="*/ 2147483647 w 282"/>
                <a:gd name="T39" fmla="*/ 2147483647 h 336"/>
                <a:gd name="T40" fmla="*/ 2147483647 w 282"/>
                <a:gd name="T41" fmla="*/ 2147483647 h 336"/>
                <a:gd name="T42" fmla="*/ 2147483647 w 282"/>
                <a:gd name="T43" fmla="*/ 2147483647 h 336"/>
                <a:gd name="T44" fmla="*/ 2147483647 w 282"/>
                <a:gd name="T45" fmla="*/ 2147483647 h 336"/>
                <a:gd name="T46" fmla="*/ 0 w 282"/>
                <a:gd name="T47" fmla="*/ 2147483647 h 336"/>
                <a:gd name="T48" fmla="*/ 0 w 282"/>
                <a:gd name="T49" fmla="*/ 2147483647 h 336"/>
                <a:gd name="T50" fmla="*/ 2147483647 w 282"/>
                <a:gd name="T51" fmla="*/ 2147483647 h 336"/>
                <a:gd name="T52" fmla="*/ 2147483647 w 282"/>
                <a:gd name="T53" fmla="*/ 2147483647 h 336"/>
                <a:gd name="T54" fmla="*/ 2147483647 w 282"/>
                <a:gd name="T55" fmla="*/ 2147483647 h 336"/>
                <a:gd name="T56" fmla="*/ 2147483647 w 282"/>
                <a:gd name="T57" fmla="*/ 2147483647 h 336"/>
                <a:gd name="T58" fmla="*/ 2147483647 w 282"/>
                <a:gd name="T59" fmla="*/ 2147483647 h 336"/>
                <a:gd name="T60" fmla="*/ 2147483647 w 282"/>
                <a:gd name="T61" fmla="*/ 2147483647 h 336"/>
                <a:gd name="T62" fmla="*/ 2147483647 w 282"/>
                <a:gd name="T63" fmla="*/ 2147483647 h 336"/>
                <a:gd name="T64" fmla="*/ 2147483647 w 282"/>
                <a:gd name="T65" fmla="*/ 2147483647 h 336"/>
                <a:gd name="T66" fmla="*/ 2147483647 w 282"/>
                <a:gd name="T67" fmla="*/ 2147483647 h 336"/>
                <a:gd name="T68" fmla="*/ 2147483647 w 282"/>
                <a:gd name="T69" fmla="*/ 2147483647 h 336"/>
                <a:gd name="T70" fmla="*/ 2147483647 w 282"/>
                <a:gd name="T71" fmla="*/ 2147483647 h 336"/>
                <a:gd name="T72" fmla="*/ 2147483647 w 282"/>
                <a:gd name="T73" fmla="*/ 2147483647 h 336"/>
                <a:gd name="T74" fmla="*/ 2147483647 w 282"/>
                <a:gd name="T75" fmla="*/ 2147483647 h 336"/>
                <a:gd name="T76" fmla="*/ 2147483647 w 282"/>
                <a:gd name="T77" fmla="*/ 2147483647 h 336"/>
                <a:gd name="T78" fmla="*/ 2147483647 w 282"/>
                <a:gd name="T79" fmla="*/ 2147483647 h 336"/>
                <a:gd name="T80" fmla="*/ 2147483647 w 282"/>
                <a:gd name="T81" fmla="*/ 2147483647 h 336"/>
                <a:gd name="T82" fmla="*/ 2147483647 w 282"/>
                <a:gd name="T83" fmla="*/ 2147483647 h 336"/>
                <a:gd name="T84" fmla="*/ 2147483647 w 282"/>
                <a:gd name="T85" fmla="*/ 2147483647 h 336"/>
                <a:gd name="T86" fmla="*/ 2147483647 w 282"/>
                <a:gd name="T87" fmla="*/ 2147483647 h 336"/>
                <a:gd name="T88" fmla="*/ 2147483647 w 282"/>
                <a:gd name="T89" fmla="*/ 2147483647 h 336"/>
                <a:gd name="T90" fmla="*/ 2147483647 w 282"/>
                <a:gd name="T91" fmla="*/ 2147483647 h 336"/>
                <a:gd name="T92" fmla="*/ 2147483647 w 282"/>
                <a:gd name="T93" fmla="*/ 2147483647 h 336"/>
                <a:gd name="T94" fmla="*/ 2147483647 w 282"/>
                <a:gd name="T95" fmla="*/ 2147483647 h 336"/>
                <a:gd name="T96" fmla="*/ 2147483647 w 282"/>
                <a:gd name="T97" fmla="*/ 2147483647 h 336"/>
                <a:gd name="T98" fmla="*/ 2147483647 w 282"/>
                <a:gd name="T99" fmla="*/ 2147483647 h 336"/>
                <a:gd name="T100" fmla="*/ 2147483647 w 282"/>
                <a:gd name="T101" fmla="*/ 2147483647 h 336"/>
                <a:gd name="T102" fmla="*/ 2147483647 w 282"/>
                <a:gd name="T103" fmla="*/ 2147483647 h 336"/>
                <a:gd name="T104" fmla="*/ 2147483647 w 282"/>
                <a:gd name="T105" fmla="*/ 2147483647 h 336"/>
                <a:gd name="T106" fmla="*/ 2147483647 w 282"/>
                <a:gd name="T107" fmla="*/ 2147483647 h 336"/>
                <a:gd name="T108" fmla="*/ 2147483647 w 282"/>
                <a:gd name="T109" fmla="*/ 2147483647 h 336"/>
                <a:gd name="T110" fmla="*/ 2147483647 w 282"/>
                <a:gd name="T111" fmla="*/ 2147483647 h 336"/>
                <a:gd name="T112" fmla="*/ 2147483647 w 282"/>
                <a:gd name="T113" fmla="*/ 2147483647 h 336"/>
                <a:gd name="T114" fmla="*/ 2147483647 w 282"/>
                <a:gd name="T115" fmla="*/ 2147483647 h 336"/>
                <a:gd name="T116" fmla="*/ 2147483647 w 282"/>
                <a:gd name="T117" fmla="*/ 2147483647 h 336"/>
                <a:gd name="T118" fmla="*/ 2147483647 w 282"/>
                <a:gd name="T119" fmla="*/ 2147483647 h 336"/>
                <a:gd name="T120" fmla="*/ 2147483647 w 282"/>
                <a:gd name="T121" fmla="*/ 2147483647 h 336"/>
                <a:gd name="T122" fmla="*/ 2147483647 w 282"/>
                <a:gd name="T123" fmla="*/ 2147483647 h 3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2"/>
                <a:gd name="T187" fmla="*/ 0 h 336"/>
                <a:gd name="T188" fmla="*/ 282 w 282"/>
                <a:gd name="T189" fmla="*/ 336 h 3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2" h="336">
                  <a:moveTo>
                    <a:pt x="258" y="60"/>
                  </a:moveTo>
                  <a:lnTo>
                    <a:pt x="258" y="42"/>
                  </a:lnTo>
                  <a:lnTo>
                    <a:pt x="234" y="0"/>
                  </a:lnTo>
                  <a:lnTo>
                    <a:pt x="222" y="6"/>
                  </a:lnTo>
                  <a:lnTo>
                    <a:pt x="198" y="30"/>
                  </a:lnTo>
                  <a:lnTo>
                    <a:pt x="138" y="78"/>
                  </a:lnTo>
                  <a:lnTo>
                    <a:pt x="114" y="84"/>
                  </a:lnTo>
                  <a:lnTo>
                    <a:pt x="96" y="84"/>
                  </a:lnTo>
                  <a:lnTo>
                    <a:pt x="84" y="78"/>
                  </a:lnTo>
                  <a:lnTo>
                    <a:pt x="72" y="66"/>
                  </a:lnTo>
                  <a:lnTo>
                    <a:pt x="36" y="48"/>
                  </a:lnTo>
                  <a:lnTo>
                    <a:pt x="30" y="48"/>
                  </a:lnTo>
                  <a:lnTo>
                    <a:pt x="24" y="66"/>
                  </a:lnTo>
                  <a:lnTo>
                    <a:pt x="30" y="138"/>
                  </a:lnTo>
                  <a:lnTo>
                    <a:pt x="18" y="150"/>
                  </a:lnTo>
                  <a:lnTo>
                    <a:pt x="18" y="162"/>
                  </a:lnTo>
                  <a:lnTo>
                    <a:pt x="30" y="174"/>
                  </a:lnTo>
                  <a:lnTo>
                    <a:pt x="30" y="186"/>
                  </a:lnTo>
                  <a:lnTo>
                    <a:pt x="24" y="198"/>
                  </a:lnTo>
                  <a:lnTo>
                    <a:pt x="18" y="204"/>
                  </a:lnTo>
                  <a:lnTo>
                    <a:pt x="12" y="216"/>
                  </a:lnTo>
                  <a:lnTo>
                    <a:pt x="6" y="222"/>
                  </a:lnTo>
                  <a:lnTo>
                    <a:pt x="6" y="282"/>
                  </a:lnTo>
                  <a:lnTo>
                    <a:pt x="0" y="294"/>
                  </a:lnTo>
                  <a:lnTo>
                    <a:pt x="0" y="312"/>
                  </a:lnTo>
                  <a:lnTo>
                    <a:pt x="6" y="324"/>
                  </a:lnTo>
                  <a:lnTo>
                    <a:pt x="24" y="324"/>
                  </a:lnTo>
                  <a:lnTo>
                    <a:pt x="48" y="336"/>
                  </a:lnTo>
                  <a:lnTo>
                    <a:pt x="84" y="336"/>
                  </a:lnTo>
                  <a:lnTo>
                    <a:pt x="96" y="324"/>
                  </a:lnTo>
                  <a:lnTo>
                    <a:pt x="108" y="300"/>
                  </a:lnTo>
                  <a:lnTo>
                    <a:pt x="108" y="288"/>
                  </a:lnTo>
                  <a:lnTo>
                    <a:pt x="120" y="276"/>
                  </a:lnTo>
                  <a:lnTo>
                    <a:pt x="126" y="276"/>
                  </a:lnTo>
                  <a:lnTo>
                    <a:pt x="138" y="270"/>
                  </a:lnTo>
                  <a:lnTo>
                    <a:pt x="150" y="270"/>
                  </a:lnTo>
                  <a:lnTo>
                    <a:pt x="162" y="264"/>
                  </a:lnTo>
                  <a:lnTo>
                    <a:pt x="168" y="258"/>
                  </a:lnTo>
                  <a:lnTo>
                    <a:pt x="174" y="246"/>
                  </a:lnTo>
                  <a:lnTo>
                    <a:pt x="180" y="240"/>
                  </a:lnTo>
                  <a:lnTo>
                    <a:pt x="180" y="228"/>
                  </a:lnTo>
                  <a:lnTo>
                    <a:pt x="186" y="222"/>
                  </a:lnTo>
                  <a:lnTo>
                    <a:pt x="186" y="210"/>
                  </a:lnTo>
                  <a:lnTo>
                    <a:pt x="180" y="204"/>
                  </a:lnTo>
                  <a:lnTo>
                    <a:pt x="168" y="180"/>
                  </a:lnTo>
                  <a:lnTo>
                    <a:pt x="144" y="156"/>
                  </a:lnTo>
                  <a:lnTo>
                    <a:pt x="132" y="156"/>
                  </a:lnTo>
                  <a:lnTo>
                    <a:pt x="120" y="150"/>
                  </a:lnTo>
                  <a:lnTo>
                    <a:pt x="96" y="150"/>
                  </a:lnTo>
                  <a:lnTo>
                    <a:pt x="96" y="144"/>
                  </a:lnTo>
                  <a:lnTo>
                    <a:pt x="108" y="144"/>
                  </a:lnTo>
                  <a:lnTo>
                    <a:pt x="120" y="138"/>
                  </a:lnTo>
                  <a:lnTo>
                    <a:pt x="186" y="138"/>
                  </a:lnTo>
                  <a:lnTo>
                    <a:pt x="198" y="114"/>
                  </a:lnTo>
                  <a:lnTo>
                    <a:pt x="240" y="114"/>
                  </a:lnTo>
                  <a:lnTo>
                    <a:pt x="252" y="108"/>
                  </a:lnTo>
                  <a:lnTo>
                    <a:pt x="258" y="102"/>
                  </a:lnTo>
                  <a:lnTo>
                    <a:pt x="264" y="102"/>
                  </a:lnTo>
                  <a:lnTo>
                    <a:pt x="276" y="96"/>
                  </a:lnTo>
                  <a:lnTo>
                    <a:pt x="282" y="90"/>
                  </a:lnTo>
                  <a:lnTo>
                    <a:pt x="282" y="78"/>
                  </a:lnTo>
                  <a:lnTo>
                    <a:pt x="258" y="6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27" name="Jamaica" descr="© INSCALE GmbH, 05.05.2010&#10;http://www.presentationload.com/">
              <a:extLst>
                <a:ext uri="{FF2B5EF4-FFF2-40B4-BE49-F238E27FC236}">
                  <a16:creationId xmlns:a16="http://schemas.microsoft.com/office/drawing/2014/main" id="{20991E2D-9742-4C40-8B8F-E5AF2CD61F6C}"/>
                </a:ext>
              </a:extLst>
            </p:cNvPr>
            <p:cNvSpPr>
              <a:spLocks/>
            </p:cNvSpPr>
            <p:nvPr/>
          </p:nvSpPr>
          <p:spPr bwMode="gray">
            <a:xfrm>
              <a:off x="2848878" y="3573061"/>
              <a:ext cx="63945" cy="20782"/>
            </a:xfrm>
            <a:custGeom>
              <a:avLst/>
              <a:gdLst>
                <a:gd name="T0" fmla="*/ 2147483647 w 156"/>
                <a:gd name="T1" fmla="*/ 2147483647 h 54"/>
                <a:gd name="T2" fmla="*/ 2147483647 w 156"/>
                <a:gd name="T3" fmla="*/ 2147483647 h 54"/>
                <a:gd name="T4" fmla="*/ 2147483647 w 156"/>
                <a:gd name="T5" fmla="*/ 2147483647 h 54"/>
                <a:gd name="T6" fmla="*/ 2147483647 w 156"/>
                <a:gd name="T7" fmla="*/ 2147483647 h 54"/>
                <a:gd name="T8" fmla="*/ 2147483647 w 156"/>
                <a:gd name="T9" fmla="*/ 2147483647 h 54"/>
                <a:gd name="T10" fmla="*/ 2147483647 w 156"/>
                <a:gd name="T11" fmla="*/ 2147483647 h 54"/>
                <a:gd name="T12" fmla="*/ 2147483647 w 156"/>
                <a:gd name="T13" fmla="*/ 2147483647 h 54"/>
                <a:gd name="T14" fmla="*/ 2147483647 w 156"/>
                <a:gd name="T15" fmla="*/ 2147483647 h 54"/>
                <a:gd name="T16" fmla="*/ 2147483647 w 156"/>
                <a:gd name="T17" fmla="*/ 0 h 54"/>
                <a:gd name="T18" fmla="*/ 2147483647 w 156"/>
                <a:gd name="T19" fmla="*/ 0 h 54"/>
                <a:gd name="T20" fmla="*/ 2147483647 w 156"/>
                <a:gd name="T21" fmla="*/ 2147483647 h 54"/>
                <a:gd name="T22" fmla="*/ 0 w 156"/>
                <a:gd name="T23" fmla="*/ 2147483647 h 54"/>
                <a:gd name="T24" fmla="*/ 2147483647 w 156"/>
                <a:gd name="T25" fmla="*/ 2147483647 h 54"/>
                <a:gd name="T26" fmla="*/ 2147483647 w 156"/>
                <a:gd name="T27" fmla="*/ 2147483647 h 54"/>
                <a:gd name="T28" fmla="*/ 2147483647 w 156"/>
                <a:gd name="T29" fmla="*/ 2147483647 h 54"/>
                <a:gd name="T30" fmla="*/ 2147483647 w 156"/>
                <a:gd name="T31" fmla="*/ 2147483647 h 54"/>
                <a:gd name="T32" fmla="*/ 2147483647 w 156"/>
                <a:gd name="T33" fmla="*/ 2147483647 h 54"/>
                <a:gd name="T34" fmla="*/ 2147483647 w 156"/>
                <a:gd name="T35" fmla="*/ 2147483647 h 54"/>
                <a:gd name="T36" fmla="*/ 2147483647 w 156"/>
                <a:gd name="T37" fmla="*/ 2147483647 h 5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6"/>
                <a:gd name="T58" fmla="*/ 0 h 54"/>
                <a:gd name="T59" fmla="*/ 156 w 156"/>
                <a:gd name="T60" fmla="*/ 54 h 5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6" h="54">
                  <a:moveTo>
                    <a:pt x="108" y="54"/>
                  </a:moveTo>
                  <a:lnTo>
                    <a:pt x="114" y="36"/>
                  </a:lnTo>
                  <a:lnTo>
                    <a:pt x="156" y="48"/>
                  </a:lnTo>
                  <a:lnTo>
                    <a:pt x="156" y="42"/>
                  </a:lnTo>
                  <a:lnTo>
                    <a:pt x="150" y="36"/>
                  </a:lnTo>
                  <a:lnTo>
                    <a:pt x="144" y="24"/>
                  </a:lnTo>
                  <a:lnTo>
                    <a:pt x="126" y="6"/>
                  </a:lnTo>
                  <a:lnTo>
                    <a:pt x="84" y="6"/>
                  </a:lnTo>
                  <a:lnTo>
                    <a:pt x="66" y="0"/>
                  </a:lnTo>
                  <a:lnTo>
                    <a:pt x="24" y="0"/>
                  </a:lnTo>
                  <a:lnTo>
                    <a:pt x="12" y="6"/>
                  </a:lnTo>
                  <a:lnTo>
                    <a:pt x="0" y="6"/>
                  </a:lnTo>
                  <a:lnTo>
                    <a:pt x="6" y="18"/>
                  </a:lnTo>
                  <a:lnTo>
                    <a:pt x="18" y="24"/>
                  </a:lnTo>
                  <a:lnTo>
                    <a:pt x="24" y="36"/>
                  </a:lnTo>
                  <a:lnTo>
                    <a:pt x="36" y="42"/>
                  </a:lnTo>
                  <a:lnTo>
                    <a:pt x="60" y="42"/>
                  </a:lnTo>
                  <a:lnTo>
                    <a:pt x="78" y="48"/>
                  </a:lnTo>
                  <a:lnTo>
                    <a:pt x="108" y="5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28" name="Japan" descr="© INSCALE GmbH, 05.05.2010&#10;http://www.presentationload.com/">
              <a:extLst>
                <a:ext uri="{FF2B5EF4-FFF2-40B4-BE49-F238E27FC236}">
                  <a16:creationId xmlns:a16="http://schemas.microsoft.com/office/drawing/2014/main" id="{8C314F88-ABD4-1F42-B010-E9A43A095091}"/>
                </a:ext>
              </a:extLst>
            </p:cNvPr>
            <p:cNvSpPr>
              <a:spLocks noEditPoints="1"/>
            </p:cNvSpPr>
            <p:nvPr/>
          </p:nvSpPr>
          <p:spPr bwMode="gray">
            <a:xfrm>
              <a:off x="8611958" y="2682621"/>
              <a:ext cx="358094" cy="698603"/>
            </a:xfrm>
            <a:custGeom>
              <a:avLst/>
              <a:gdLst>
                <a:gd name="T0" fmla="*/ 2147483647 w 876"/>
                <a:gd name="T1" fmla="*/ 2147483647 h 1710"/>
                <a:gd name="T2" fmla="*/ 2147483647 w 876"/>
                <a:gd name="T3" fmla="*/ 2147483647 h 1710"/>
                <a:gd name="T4" fmla="*/ 2147483647 w 876"/>
                <a:gd name="T5" fmla="*/ 2147483647 h 1710"/>
                <a:gd name="T6" fmla="*/ 2147483647 w 876"/>
                <a:gd name="T7" fmla="*/ 2147483647 h 1710"/>
                <a:gd name="T8" fmla="*/ 2147483647 w 876"/>
                <a:gd name="T9" fmla="*/ 2147483647 h 1710"/>
                <a:gd name="T10" fmla="*/ 2147483647 w 876"/>
                <a:gd name="T11" fmla="*/ 2147483647 h 1710"/>
                <a:gd name="T12" fmla="*/ 2147483647 w 876"/>
                <a:gd name="T13" fmla="*/ 2147483647 h 1710"/>
                <a:gd name="T14" fmla="*/ 2147483647 w 876"/>
                <a:gd name="T15" fmla="*/ 2147483647 h 1710"/>
                <a:gd name="T16" fmla="*/ 2147483647 w 876"/>
                <a:gd name="T17" fmla="*/ 2147483647 h 1710"/>
                <a:gd name="T18" fmla="*/ 2147483647 w 876"/>
                <a:gd name="T19" fmla="*/ 2147483647 h 1710"/>
                <a:gd name="T20" fmla="*/ 2147483647 w 876"/>
                <a:gd name="T21" fmla="*/ 2147483647 h 1710"/>
                <a:gd name="T22" fmla="*/ 2147483647 w 876"/>
                <a:gd name="T23" fmla="*/ 2147483647 h 1710"/>
                <a:gd name="T24" fmla="*/ 2147483647 w 876"/>
                <a:gd name="T25" fmla="*/ 2147483647 h 1710"/>
                <a:gd name="T26" fmla="*/ 2147483647 w 876"/>
                <a:gd name="T27" fmla="*/ 2147483647 h 1710"/>
                <a:gd name="T28" fmla="*/ 2147483647 w 876"/>
                <a:gd name="T29" fmla="*/ 2147483647 h 1710"/>
                <a:gd name="T30" fmla="*/ 2147483647 w 876"/>
                <a:gd name="T31" fmla="*/ 2147483647 h 1710"/>
                <a:gd name="T32" fmla="*/ 2147483647 w 876"/>
                <a:gd name="T33" fmla="*/ 2147483647 h 1710"/>
                <a:gd name="T34" fmla="*/ 2147483647 w 876"/>
                <a:gd name="T35" fmla="*/ 2147483647 h 1710"/>
                <a:gd name="T36" fmla="*/ 2147483647 w 876"/>
                <a:gd name="T37" fmla="*/ 2147483647 h 1710"/>
                <a:gd name="T38" fmla="*/ 2147483647 w 876"/>
                <a:gd name="T39" fmla="*/ 2147483647 h 1710"/>
                <a:gd name="T40" fmla="*/ 2147483647 w 876"/>
                <a:gd name="T41" fmla="*/ 2147483647 h 1710"/>
                <a:gd name="T42" fmla="*/ 2147483647 w 876"/>
                <a:gd name="T43" fmla="*/ 2147483647 h 1710"/>
                <a:gd name="T44" fmla="*/ 2147483647 w 876"/>
                <a:gd name="T45" fmla="*/ 2147483647 h 1710"/>
                <a:gd name="T46" fmla="*/ 2147483647 w 876"/>
                <a:gd name="T47" fmla="*/ 2147483647 h 1710"/>
                <a:gd name="T48" fmla="*/ 2147483647 w 876"/>
                <a:gd name="T49" fmla="*/ 2147483647 h 1710"/>
                <a:gd name="T50" fmla="*/ 2147483647 w 876"/>
                <a:gd name="T51" fmla="*/ 2147483647 h 1710"/>
                <a:gd name="T52" fmla="*/ 2147483647 w 876"/>
                <a:gd name="T53" fmla="*/ 2147483647 h 1710"/>
                <a:gd name="T54" fmla="*/ 2147483647 w 876"/>
                <a:gd name="T55" fmla="*/ 2147483647 h 1710"/>
                <a:gd name="T56" fmla="*/ 2147483647 w 876"/>
                <a:gd name="T57" fmla="*/ 2147483647 h 1710"/>
                <a:gd name="T58" fmla="*/ 2147483647 w 876"/>
                <a:gd name="T59" fmla="*/ 2147483647 h 1710"/>
                <a:gd name="T60" fmla="*/ 2147483647 w 876"/>
                <a:gd name="T61" fmla="*/ 2147483647 h 1710"/>
                <a:gd name="T62" fmla="*/ 2147483647 w 876"/>
                <a:gd name="T63" fmla="*/ 2147483647 h 1710"/>
                <a:gd name="T64" fmla="*/ 2147483647 w 876"/>
                <a:gd name="T65" fmla="*/ 2147483647 h 1710"/>
                <a:gd name="T66" fmla="*/ 2147483647 w 876"/>
                <a:gd name="T67" fmla="*/ 2147483647 h 1710"/>
                <a:gd name="T68" fmla="*/ 2147483647 w 876"/>
                <a:gd name="T69" fmla="*/ 2147483647 h 1710"/>
                <a:gd name="T70" fmla="*/ 2147483647 w 876"/>
                <a:gd name="T71" fmla="*/ 2147483647 h 1710"/>
                <a:gd name="T72" fmla="*/ 2147483647 w 876"/>
                <a:gd name="T73" fmla="*/ 2147483647 h 1710"/>
                <a:gd name="T74" fmla="*/ 2147483647 w 876"/>
                <a:gd name="T75" fmla="*/ 2147483647 h 1710"/>
                <a:gd name="T76" fmla="*/ 2147483647 w 876"/>
                <a:gd name="T77" fmla="*/ 2147483647 h 1710"/>
                <a:gd name="T78" fmla="*/ 2147483647 w 876"/>
                <a:gd name="T79" fmla="*/ 2147483647 h 1710"/>
                <a:gd name="T80" fmla="*/ 2147483647 w 876"/>
                <a:gd name="T81" fmla="*/ 2147483647 h 1710"/>
                <a:gd name="T82" fmla="*/ 2147483647 w 876"/>
                <a:gd name="T83" fmla="*/ 2147483647 h 1710"/>
                <a:gd name="T84" fmla="*/ 2147483647 w 876"/>
                <a:gd name="T85" fmla="*/ 2147483647 h 1710"/>
                <a:gd name="T86" fmla="*/ 2147483647 w 876"/>
                <a:gd name="T87" fmla="*/ 2147483647 h 1710"/>
                <a:gd name="T88" fmla="*/ 2147483647 w 876"/>
                <a:gd name="T89" fmla="*/ 2147483647 h 1710"/>
                <a:gd name="T90" fmla="*/ 2147483647 w 876"/>
                <a:gd name="T91" fmla="*/ 2147483647 h 1710"/>
                <a:gd name="T92" fmla="*/ 2147483647 w 876"/>
                <a:gd name="T93" fmla="*/ 2147483647 h 1710"/>
                <a:gd name="T94" fmla="*/ 2147483647 w 876"/>
                <a:gd name="T95" fmla="*/ 2147483647 h 1710"/>
                <a:gd name="T96" fmla="*/ 2147483647 w 876"/>
                <a:gd name="T97" fmla="*/ 2147483647 h 1710"/>
                <a:gd name="T98" fmla="*/ 2147483647 w 876"/>
                <a:gd name="T99" fmla="*/ 2147483647 h 1710"/>
                <a:gd name="T100" fmla="*/ 2147483647 w 876"/>
                <a:gd name="T101" fmla="*/ 2147483647 h 1710"/>
                <a:gd name="T102" fmla="*/ 2147483647 w 876"/>
                <a:gd name="T103" fmla="*/ 2147483647 h 1710"/>
                <a:gd name="T104" fmla="*/ 2147483647 w 876"/>
                <a:gd name="T105" fmla="*/ 2147483647 h 1710"/>
                <a:gd name="T106" fmla="*/ 2147483647 w 876"/>
                <a:gd name="T107" fmla="*/ 2147483647 h 1710"/>
                <a:gd name="T108" fmla="*/ 2147483647 w 876"/>
                <a:gd name="T109" fmla="*/ 2147483647 h 1710"/>
                <a:gd name="T110" fmla="*/ 2147483647 w 876"/>
                <a:gd name="T111" fmla="*/ 2147483647 h 1710"/>
                <a:gd name="T112" fmla="*/ 2147483647 w 876"/>
                <a:gd name="T113" fmla="*/ 2147483647 h 1710"/>
                <a:gd name="T114" fmla="*/ 2147483647 w 876"/>
                <a:gd name="T115" fmla="*/ 2147483647 h 1710"/>
                <a:gd name="T116" fmla="*/ 2147483647 w 876"/>
                <a:gd name="T117" fmla="*/ 2147483647 h 1710"/>
                <a:gd name="T118" fmla="*/ 2147483647 w 876"/>
                <a:gd name="T119" fmla="*/ 2147483647 h 171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76"/>
                <a:gd name="T181" fmla="*/ 0 h 1710"/>
                <a:gd name="T182" fmla="*/ 876 w 876"/>
                <a:gd name="T183" fmla="*/ 1710 h 171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76" h="1710">
                  <a:moveTo>
                    <a:pt x="876" y="780"/>
                  </a:moveTo>
                  <a:lnTo>
                    <a:pt x="864" y="774"/>
                  </a:lnTo>
                  <a:lnTo>
                    <a:pt x="858" y="768"/>
                  </a:lnTo>
                  <a:lnTo>
                    <a:pt x="846" y="762"/>
                  </a:lnTo>
                  <a:lnTo>
                    <a:pt x="840" y="750"/>
                  </a:lnTo>
                  <a:lnTo>
                    <a:pt x="828" y="744"/>
                  </a:lnTo>
                  <a:lnTo>
                    <a:pt x="828" y="720"/>
                  </a:lnTo>
                  <a:lnTo>
                    <a:pt x="834" y="702"/>
                  </a:lnTo>
                  <a:lnTo>
                    <a:pt x="834" y="684"/>
                  </a:lnTo>
                  <a:lnTo>
                    <a:pt x="828" y="666"/>
                  </a:lnTo>
                  <a:lnTo>
                    <a:pt x="816" y="642"/>
                  </a:lnTo>
                  <a:lnTo>
                    <a:pt x="792" y="618"/>
                  </a:lnTo>
                  <a:lnTo>
                    <a:pt x="786" y="600"/>
                  </a:lnTo>
                  <a:lnTo>
                    <a:pt x="786" y="576"/>
                  </a:lnTo>
                  <a:lnTo>
                    <a:pt x="792" y="570"/>
                  </a:lnTo>
                  <a:lnTo>
                    <a:pt x="810" y="570"/>
                  </a:lnTo>
                  <a:lnTo>
                    <a:pt x="810" y="528"/>
                  </a:lnTo>
                  <a:lnTo>
                    <a:pt x="798" y="516"/>
                  </a:lnTo>
                  <a:lnTo>
                    <a:pt x="810" y="510"/>
                  </a:lnTo>
                  <a:lnTo>
                    <a:pt x="810" y="498"/>
                  </a:lnTo>
                  <a:lnTo>
                    <a:pt x="804" y="486"/>
                  </a:lnTo>
                  <a:lnTo>
                    <a:pt x="804" y="474"/>
                  </a:lnTo>
                  <a:lnTo>
                    <a:pt x="798" y="468"/>
                  </a:lnTo>
                  <a:lnTo>
                    <a:pt x="792" y="456"/>
                  </a:lnTo>
                  <a:lnTo>
                    <a:pt x="786" y="450"/>
                  </a:lnTo>
                  <a:lnTo>
                    <a:pt x="774" y="444"/>
                  </a:lnTo>
                  <a:lnTo>
                    <a:pt x="768" y="438"/>
                  </a:lnTo>
                  <a:lnTo>
                    <a:pt x="762" y="420"/>
                  </a:lnTo>
                  <a:lnTo>
                    <a:pt x="756" y="420"/>
                  </a:lnTo>
                  <a:lnTo>
                    <a:pt x="738" y="402"/>
                  </a:lnTo>
                  <a:lnTo>
                    <a:pt x="714" y="390"/>
                  </a:lnTo>
                  <a:lnTo>
                    <a:pt x="702" y="378"/>
                  </a:lnTo>
                  <a:lnTo>
                    <a:pt x="696" y="360"/>
                  </a:lnTo>
                  <a:lnTo>
                    <a:pt x="690" y="348"/>
                  </a:lnTo>
                  <a:lnTo>
                    <a:pt x="690" y="330"/>
                  </a:lnTo>
                  <a:lnTo>
                    <a:pt x="684" y="324"/>
                  </a:lnTo>
                  <a:lnTo>
                    <a:pt x="678" y="324"/>
                  </a:lnTo>
                  <a:lnTo>
                    <a:pt x="666" y="318"/>
                  </a:lnTo>
                  <a:lnTo>
                    <a:pt x="654" y="318"/>
                  </a:lnTo>
                  <a:lnTo>
                    <a:pt x="648" y="324"/>
                  </a:lnTo>
                  <a:lnTo>
                    <a:pt x="648" y="342"/>
                  </a:lnTo>
                  <a:lnTo>
                    <a:pt x="654" y="342"/>
                  </a:lnTo>
                  <a:lnTo>
                    <a:pt x="660" y="348"/>
                  </a:lnTo>
                  <a:lnTo>
                    <a:pt x="672" y="342"/>
                  </a:lnTo>
                  <a:lnTo>
                    <a:pt x="678" y="348"/>
                  </a:lnTo>
                  <a:lnTo>
                    <a:pt x="678" y="366"/>
                  </a:lnTo>
                  <a:lnTo>
                    <a:pt x="672" y="366"/>
                  </a:lnTo>
                  <a:lnTo>
                    <a:pt x="666" y="360"/>
                  </a:lnTo>
                  <a:lnTo>
                    <a:pt x="654" y="372"/>
                  </a:lnTo>
                  <a:lnTo>
                    <a:pt x="630" y="342"/>
                  </a:lnTo>
                  <a:lnTo>
                    <a:pt x="612" y="342"/>
                  </a:lnTo>
                  <a:lnTo>
                    <a:pt x="636" y="378"/>
                  </a:lnTo>
                  <a:lnTo>
                    <a:pt x="618" y="378"/>
                  </a:lnTo>
                  <a:lnTo>
                    <a:pt x="648" y="426"/>
                  </a:lnTo>
                  <a:lnTo>
                    <a:pt x="636" y="438"/>
                  </a:lnTo>
                  <a:lnTo>
                    <a:pt x="648" y="444"/>
                  </a:lnTo>
                  <a:lnTo>
                    <a:pt x="666" y="462"/>
                  </a:lnTo>
                  <a:lnTo>
                    <a:pt x="678" y="468"/>
                  </a:lnTo>
                  <a:lnTo>
                    <a:pt x="684" y="480"/>
                  </a:lnTo>
                  <a:lnTo>
                    <a:pt x="684" y="504"/>
                  </a:lnTo>
                  <a:lnTo>
                    <a:pt x="678" y="516"/>
                  </a:lnTo>
                  <a:lnTo>
                    <a:pt x="678" y="534"/>
                  </a:lnTo>
                  <a:lnTo>
                    <a:pt x="672" y="540"/>
                  </a:lnTo>
                  <a:lnTo>
                    <a:pt x="672" y="570"/>
                  </a:lnTo>
                  <a:lnTo>
                    <a:pt x="678" y="570"/>
                  </a:lnTo>
                  <a:lnTo>
                    <a:pt x="690" y="582"/>
                  </a:lnTo>
                  <a:lnTo>
                    <a:pt x="690" y="600"/>
                  </a:lnTo>
                  <a:lnTo>
                    <a:pt x="678" y="606"/>
                  </a:lnTo>
                  <a:lnTo>
                    <a:pt x="660" y="606"/>
                  </a:lnTo>
                  <a:lnTo>
                    <a:pt x="660" y="618"/>
                  </a:lnTo>
                  <a:lnTo>
                    <a:pt x="666" y="630"/>
                  </a:lnTo>
                  <a:lnTo>
                    <a:pt x="666" y="642"/>
                  </a:lnTo>
                  <a:lnTo>
                    <a:pt x="660" y="654"/>
                  </a:lnTo>
                  <a:lnTo>
                    <a:pt x="654" y="660"/>
                  </a:lnTo>
                  <a:lnTo>
                    <a:pt x="642" y="666"/>
                  </a:lnTo>
                  <a:lnTo>
                    <a:pt x="630" y="666"/>
                  </a:lnTo>
                  <a:lnTo>
                    <a:pt x="618" y="672"/>
                  </a:lnTo>
                  <a:lnTo>
                    <a:pt x="612" y="678"/>
                  </a:lnTo>
                  <a:lnTo>
                    <a:pt x="606" y="678"/>
                  </a:lnTo>
                  <a:lnTo>
                    <a:pt x="606" y="696"/>
                  </a:lnTo>
                  <a:lnTo>
                    <a:pt x="588" y="696"/>
                  </a:lnTo>
                  <a:lnTo>
                    <a:pt x="564" y="672"/>
                  </a:lnTo>
                  <a:lnTo>
                    <a:pt x="564" y="654"/>
                  </a:lnTo>
                  <a:lnTo>
                    <a:pt x="570" y="636"/>
                  </a:lnTo>
                  <a:lnTo>
                    <a:pt x="558" y="636"/>
                  </a:lnTo>
                  <a:lnTo>
                    <a:pt x="552" y="642"/>
                  </a:lnTo>
                  <a:lnTo>
                    <a:pt x="540" y="648"/>
                  </a:lnTo>
                  <a:lnTo>
                    <a:pt x="534" y="654"/>
                  </a:lnTo>
                  <a:lnTo>
                    <a:pt x="534" y="660"/>
                  </a:lnTo>
                  <a:lnTo>
                    <a:pt x="540" y="666"/>
                  </a:lnTo>
                  <a:lnTo>
                    <a:pt x="558" y="702"/>
                  </a:lnTo>
                  <a:lnTo>
                    <a:pt x="558" y="714"/>
                  </a:lnTo>
                  <a:lnTo>
                    <a:pt x="552" y="720"/>
                  </a:lnTo>
                  <a:lnTo>
                    <a:pt x="540" y="744"/>
                  </a:lnTo>
                  <a:lnTo>
                    <a:pt x="540" y="756"/>
                  </a:lnTo>
                  <a:lnTo>
                    <a:pt x="546" y="762"/>
                  </a:lnTo>
                  <a:lnTo>
                    <a:pt x="546" y="768"/>
                  </a:lnTo>
                  <a:lnTo>
                    <a:pt x="552" y="780"/>
                  </a:lnTo>
                  <a:lnTo>
                    <a:pt x="558" y="786"/>
                  </a:lnTo>
                  <a:lnTo>
                    <a:pt x="558" y="792"/>
                  </a:lnTo>
                  <a:lnTo>
                    <a:pt x="522" y="792"/>
                  </a:lnTo>
                  <a:lnTo>
                    <a:pt x="498" y="780"/>
                  </a:lnTo>
                  <a:lnTo>
                    <a:pt x="474" y="780"/>
                  </a:lnTo>
                  <a:lnTo>
                    <a:pt x="450" y="792"/>
                  </a:lnTo>
                  <a:lnTo>
                    <a:pt x="438" y="792"/>
                  </a:lnTo>
                  <a:lnTo>
                    <a:pt x="420" y="798"/>
                  </a:lnTo>
                  <a:lnTo>
                    <a:pt x="414" y="804"/>
                  </a:lnTo>
                  <a:lnTo>
                    <a:pt x="378" y="804"/>
                  </a:lnTo>
                  <a:lnTo>
                    <a:pt x="366" y="792"/>
                  </a:lnTo>
                  <a:lnTo>
                    <a:pt x="336" y="816"/>
                  </a:lnTo>
                  <a:lnTo>
                    <a:pt x="330" y="828"/>
                  </a:lnTo>
                  <a:lnTo>
                    <a:pt x="312" y="846"/>
                  </a:lnTo>
                  <a:lnTo>
                    <a:pt x="306" y="864"/>
                  </a:lnTo>
                  <a:lnTo>
                    <a:pt x="300" y="870"/>
                  </a:lnTo>
                  <a:lnTo>
                    <a:pt x="294" y="882"/>
                  </a:lnTo>
                  <a:lnTo>
                    <a:pt x="270" y="882"/>
                  </a:lnTo>
                  <a:lnTo>
                    <a:pt x="264" y="888"/>
                  </a:lnTo>
                  <a:lnTo>
                    <a:pt x="258" y="888"/>
                  </a:lnTo>
                  <a:lnTo>
                    <a:pt x="258" y="900"/>
                  </a:lnTo>
                  <a:lnTo>
                    <a:pt x="264" y="912"/>
                  </a:lnTo>
                  <a:lnTo>
                    <a:pt x="276" y="924"/>
                  </a:lnTo>
                  <a:lnTo>
                    <a:pt x="288" y="924"/>
                  </a:lnTo>
                  <a:lnTo>
                    <a:pt x="294" y="918"/>
                  </a:lnTo>
                  <a:lnTo>
                    <a:pt x="312" y="918"/>
                  </a:lnTo>
                  <a:lnTo>
                    <a:pt x="318" y="924"/>
                  </a:lnTo>
                  <a:lnTo>
                    <a:pt x="324" y="924"/>
                  </a:lnTo>
                  <a:lnTo>
                    <a:pt x="336" y="930"/>
                  </a:lnTo>
                  <a:lnTo>
                    <a:pt x="342" y="930"/>
                  </a:lnTo>
                  <a:lnTo>
                    <a:pt x="348" y="924"/>
                  </a:lnTo>
                  <a:lnTo>
                    <a:pt x="348" y="912"/>
                  </a:lnTo>
                  <a:lnTo>
                    <a:pt x="354" y="906"/>
                  </a:lnTo>
                  <a:lnTo>
                    <a:pt x="354" y="894"/>
                  </a:lnTo>
                  <a:lnTo>
                    <a:pt x="372" y="906"/>
                  </a:lnTo>
                  <a:lnTo>
                    <a:pt x="378" y="906"/>
                  </a:lnTo>
                  <a:lnTo>
                    <a:pt x="384" y="900"/>
                  </a:lnTo>
                  <a:lnTo>
                    <a:pt x="420" y="882"/>
                  </a:lnTo>
                  <a:lnTo>
                    <a:pt x="426" y="882"/>
                  </a:lnTo>
                  <a:lnTo>
                    <a:pt x="432" y="876"/>
                  </a:lnTo>
                  <a:lnTo>
                    <a:pt x="444" y="876"/>
                  </a:lnTo>
                  <a:lnTo>
                    <a:pt x="456" y="882"/>
                  </a:lnTo>
                  <a:lnTo>
                    <a:pt x="480" y="882"/>
                  </a:lnTo>
                  <a:lnTo>
                    <a:pt x="480" y="876"/>
                  </a:lnTo>
                  <a:lnTo>
                    <a:pt x="474" y="870"/>
                  </a:lnTo>
                  <a:lnTo>
                    <a:pt x="474" y="864"/>
                  </a:lnTo>
                  <a:lnTo>
                    <a:pt x="480" y="858"/>
                  </a:lnTo>
                  <a:lnTo>
                    <a:pt x="498" y="858"/>
                  </a:lnTo>
                  <a:lnTo>
                    <a:pt x="516" y="876"/>
                  </a:lnTo>
                  <a:lnTo>
                    <a:pt x="522" y="870"/>
                  </a:lnTo>
                  <a:lnTo>
                    <a:pt x="534" y="864"/>
                  </a:lnTo>
                  <a:lnTo>
                    <a:pt x="540" y="864"/>
                  </a:lnTo>
                  <a:lnTo>
                    <a:pt x="546" y="858"/>
                  </a:lnTo>
                  <a:lnTo>
                    <a:pt x="552" y="864"/>
                  </a:lnTo>
                  <a:lnTo>
                    <a:pt x="552" y="882"/>
                  </a:lnTo>
                  <a:lnTo>
                    <a:pt x="546" y="894"/>
                  </a:lnTo>
                  <a:lnTo>
                    <a:pt x="540" y="900"/>
                  </a:lnTo>
                  <a:lnTo>
                    <a:pt x="540" y="912"/>
                  </a:lnTo>
                  <a:lnTo>
                    <a:pt x="546" y="918"/>
                  </a:lnTo>
                  <a:lnTo>
                    <a:pt x="552" y="930"/>
                  </a:lnTo>
                  <a:lnTo>
                    <a:pt x="576" y="954"/>
                  </a:lnTo>
                  <a:lnTo>
                    <a:pt x="600" y="966"/>
                  </a:lnTo>
                  <a:lnTo>
                    <a:pt x="612" y="960"/>
                  </a:lnTo>
                  <a:lnTo>
                    <a:pt x="618" y="954"/>
                  </a:lnTo>
                  <a:lnTo>
                    <a:pt x="630" y="930"/>
                  </a:lnTo>
                  <a:lnTo>
                    <a:pt x="630" y="906"/>
                  </a:lnTo>
                  <a:lnTo>
                    <a:pt x="660" y="900"/>
                  </a:lnTo>
                  <a:lnTo>
                    <a:pt x="654" y="894"/>
                  </a:lnTo>
                  <a:lnTo>
                    <a:pt x="648" y="882"/>
                  </a:lnTo>
                  <a:lnTo>
                    <a:pt x="636" y="870"/>
                  </a:lnTo>
                  <a:lnTo>
                    <a:pt x="624" y="870"/>
                  </a:lnTo>
                  <a:lnTo>
                    <a:pt x="612" y="858"/>
                  </a:lnTo>
                  <a:lnTo>
                    <a:pt x="630" y="834"/>
                  </a:lnTo>
                  <a:lnTo>
                    <a:pt x="636" y="834"/>
                  </a:lnTo>
                  <a:lnTo>
                    <a:pt x="636" y="840"/>
                  </a:lnTo>
                  <a:lnTo>
                    <a:pt x="642" y="852"/>
                  </a:lnTo>
                  <a:lnTo>
                    <a:pt x="642" y="858"/>
                  </a:lnTo>
                  <a:lnTo>
                    <a:pt x="654" y="858"/>
                  </a:lnTo>
                  <a:lnTo>
                    <a:pt x="666" y="870"/>
                  </a:lnTo>
                  <a:lnTo>
                    <a:pt x="666" y="876"/>
                  </a:lnTo>
                  <a:lnTo>
                    <a:pt x="684" y="864"/>
                  </a:lnTo>
                  <a:lnTo>
                    <a:pt x="696" y="870"/>
                  </a:lnTo>
                  <a:lnTo>
                    <a:pt x="732" y="870"/>
                  </a:lnTo>
                  <a:lnTo>
                    <a:pt x="744" y="858"/>
                  </a:lnTo>
                  <a:lnTo>
                    <a:pt x="744" y="852"/>
                  </a:lnTo>
                  <a:lnTo>
                    <a:pt x="738" y="846"/>
                  </a:lnTo>
                  <a:lnTo>
                    <a:pt x="738" y="840"/>
                  </a:lnTo>
                  <a:lnTo>
                    <a:pt x="744" y="834"/>
                  </a:lnTo>
                  <a:lnTo>
                    <a:pt x="762" y="834"/>
                  </a:lnTo>
                  <a:lnTo>
                    <a:pt x="768" y="840"/>
                  </a:lnTo>
                  <a:lnTo>
                    <a:pt x="768" y="858"/>
                  </a:lnTo>
                  <a:lnTo>
                    <a:pt x="774" y="864"/>
                  </a:lnTo>
                  <a:lnTo>
                    <a:pt x="774" y="870"/>
                  </a:lnTo>
                  <a:lnTo>
                    <a:pt x="780" y="870"/>
                  </a:lnTo>
                  <a:lnTo>
                    <a:pt x="786" y="864"/>
                  </a:lnTo>
                  <a:lnTo>
                    <a:pt x="786" y="852"/>
                  </a:lnTo>
                  <a:lnTo>
                    <a:pt x="780" y="840"/>
                  </a:lnTo>
                  <a:lnTo>
                    <a:pt x="780" y="816"/>
                  </a:lnTo>
                  <a:lnTo>
                    <a:pt x="804" y="816"/>
                  </a:lnTo>
                  <a:lnTo>
                    <a:pt x="804" y="798"/>
                  </a:lnTo>
                  <a:lnTo>
                    <a:pt x="810" y="792"/>
                  </a:lnTo>
                  <a:lnTo>
                    <a:pt x="810" y="786"/>
                  </a:lnTo>
                  <a:lnTo>
                    <a:pt x="816" y="780"/>
                  </a:lnTo>
                  <a:lnTo>
                    <a:pt x="828" y="792"/>
                  </a:lnTo>
                  <a:lnTo>
                    <a:pt x="828" y="840"/>
                  </a:lnTo>
                  <a:lnTo>
                    <a:pt x="852" y="840"/>
                  </a:lnTo>
                  <a:lnTo>
                    <a:pt x="858" y="828"/>
                  </a:lnTo>
                  <a:lnTo>
                    <a:pt x="858" y="792"/>
                  </a:lnTo>
                  <a:lnTo>
                    <a:pt x="876" y="780"/>
                  </a:lnTo>
                  <a:close/>
                  <a:moveTo>
                    <a:pt x="498" y="912"/>
                  </a:moveTo>
                  <a:lnTo>
                    <a:pt x="486" y="906"/>
                  </a:lnTo>
                  <a:lnTo>
                    <a:pt x="480" y="900"/>
                  </a:lnTo>
                  <a:lnTo>
                    <a:pt x="468" y="894"/>
                  </a:lnTo>
                  <a:lnTo>
                    <a:pt x="444" y="894"/>
                  </a:lnTo>
                  <a:lnTo>
                    <a:pt x="438" y="900"/>
                  </a:lnTo>
                  <a:lnTo>
                    <a:pt x="438" y="924"/>
                  </a:lnTo>
                  <a:lnTo>
                    <a:pt x="432" y="924"/>
                  </a:lnTo>
                  <a:lnTo>
                    <a:pt x="426" y="918"/>
                  </a:lnTo>
                  <a:lnTo>
                    <a:pt x="396" y="918"/>
                  </a:lnTo>
                  <a:lnTo>
                    <a:pt x="390" y="924"/>
                  </a:lnTo>
                  <a:lnTo>
                    <a:pt x="390" y="942"/>
                  </a:lnTo>
                  <a:lnTo>
                    <a:pt x="396" y="948"/>
                  </a:lnTo>
                  <a:lnTo>
                    <a:pt x="396" y="954"/>
                  </a:lnTo>
                  <a:lnTo>
                    <a:pt x="378" y="972"/>
                  </a:lnTo>
                  <a:lnTo>
                    <a:pt x="390" y="978"/>
                  </a:lnTo>
                  <a:lnTo>
                    <a:pt x="396" y="990"/>
                  </a:lnTo>
                  <a:lnTo>
                    <a:pt x="408" y="1002"/>
                  </a:lnTo>
                  <a:lnTo>
                    <a:pt x="432" y="1014"/>
                  </a:lnTo>
                  <a:lnTo>
                    <a:pt x="438" y="1020"/>
                  </a:lnTo>
                  <a:lnTo>
                    <a:pt x="450" y="1026"/>
                  </a:lnTo>
                  <a:lnTo>
                    <a:pt x="450" y="984"/>
                  </a:lnTo>
                  <a:lnTo>
                    <a:pt x="456" y="972"/>
                  </a:lnTo>
                  <a:lnTo>
                    <a:pt x="462" y="966"/>
                  </a:lnTo>
                  <a:lnTo>
                    <a:pt x="474" y="960"/>
                  </a:lnTo>
                  <a:lnTo>
                    <a:pt x="486" y="960"/>
                  </a:lnTo>
                  <a:lnTo>
                    <a:pt x="492" y="966"/>
                  </a:lnTo>
                  <a:lnTo>
                    <a:pt x="504" y="972"/>
                  </a:lnTo>
                  <a:lnTo>
                    <a:pt x="510" y="984"/>
                  </a:lnTo>
                  <a:lnTo>
                    <a:pt x="516" y="990"/>
                  </a:lnTo>
                  <a:lnTo>
                    <a:pt x="516" y="978"/>
                  </a:lnTo>
                  <a:lnTo>
                    <a:pt x="522" y="966"/>
                  </a:lnTo>
                  <a:lnTo>
                    <a:pt x="522" y="954"/>
                  </a:lnTo>
                  <a:lnTo>
                    <a:pt x="528" y="942"/>
                  </a:lnTo>
                  <a:lnTo>
                    <a:pt x="528" y="930"/>
                  </a:lnTo>
                  <a:lnTo>
                    <a:pt x="522" y="918"/>
                  </a:lnTo>
                  <a:lnTo>
                    <a:pt x="516" y="912"/>
                  </a:lnTo>
                  <a:lnTo>
                    <a:pt x="516" y="906"/>
                  </a:lnTo>
                  <a:lnTo>
                    <a:pt x="498" y="912"/>
                  </a:lnTo>
                  <a:close/>
                  <a:moveTo>
                    <a:pt x="354" y="1050"/>
                  </a:moveTo>
                  <a:lnTo>
                    <a:pt x="354" y="1038"/>
                  </a:lnTo>
                  <a:lnTo>
                    <a:pt x="372" y="1020"/>
                  </a:lnTo>
                  <a:lnTo>
                    <a:pt x="372" y="1008"/>
                  </a:lnTo>
                  <a:lnTo>
                    <a:pt x="360" y="1002"/>
                  </a:lnTo>
                  <a:lnTo>
                    <a:pt x="354" y="990"/>
                  </a:lnTo>
                  <a:lnTo>
                    <a:pt x="348" y="984"/>
                  </a:lnTo>
                  <a:lnTo>
                    <a:pt x="336" y="978"/>
                  </a:lnTo>
                  <a:lnTo>
                    <a:pt x="336" y="966"/>
                  </a:lnTo>
                  <a:lnTo>
                    <a:pt x="330" y="960"/>
                  </a:lnTo>
                  <a:lnTo>
                    <a:pt x="324" y="960"/>
                  </a:lnTo>
                  <a:lnTo>
                    <a:pt x="318" y="954"/>
                  </a:lnTo>
                  <a:lnTo>
                    <a:pt x="300" y="954"/>
                  </a:lnTo>
                  <a:lnTo>
                    <a:pt x="294" y="948"/>
                  </a:lnTo>
                  <a:lnTo>
                    <a:pt x="270" y="936"/>
                  </a:lnTo>
                  <a:lnTo>
                    <a:pt x="258" y="936"/>
                  </a:lnTo>
                  <a:lnTo>
                    <a:pt x="240" y="954"/>
                  </a:lnTo>
                  <a:lnTo>
                    <a:pt x="204" y="972"/>
                  </a:lnTo>
                  <a:lnTo>
                    <a:pt x="234" y="1026"/>
                  </a:lnTo>
                  <a:lnTo>
                    <a:pt x="252" y="1014"/>
                  </a:lnTo>
                  <a:lnTo>
                    <a:pt x="252" y="1008"/>
                  </a:lnTo>
                  <a:lnTo>
                    <a:pt x="246" y="1002"/>
                  </a:lnTo>
                  <a:lnTo>
                    <a:pt x="246" y="990"/>
                  </a:lnTo>
                  <a:lnTo>
                    <a:pt x="252" y="990"/>
                  </a:lnTo>
                  <a:lnTo>
                    <a:pt x="264" y="1002"/>
                  </a:lnTo>
                  <a:lnTo>
                    <a:pt x="270" y="1014"/>
                  </a:lnTo>
                  <a:lnTo>
                    <a:pt x="276" y="1020"/>
                  </a:lnTo>
                  <a:lnTo>
                    <a:pt x="282" y="1032"/>
                  </a:lnTo>
                  <a:lnTo>
                    <a:pt x="282" y="1068"/>
                  </a:lnTo>
                  <a:lnTo>
                    <a:pt x="264" y="1074"/>
                  </a:lnTo>
                  <a:lnTo>
                    <a:pt x="264" y="1080"/>
                  </a:lnTo>
                  <a:lnTo>
                    <a:pt x="270" y="1086"/>
                  </a:lnTo>
                  <a:lnTo>
                    <a:pt x="270" y="1104"/>
                  </a:lnTo>
                  <a:lnTo>
                    <a:pt x="276" y="1116"/>
                  </a:lnTo>
                  <a:lnTo>
                    <a:pt x="282" y="1134"/>
                  </a:lnTo>
                  <a:lnTo>
                    <a:pt x="294" y="1146"/>
                  </a:lnTo>
                  <a:lnTo>
                    <a:pt x="300" y="1146"/>
                  </a:lnTo>
                  <a:lnTo>
                    <a:pt x="306" y="1140"/>
                  </a:lnTo>
                  <a:lnTo>
                    <a:pt x="306" y="1104"/>
                  </a:lnTo>
                  <a:lnTo>
                    <a:pt x="336" y="1116"/>
                  </a:lnTo>
                  <a:lnTo>
                    <a:pt x="336" y="1140"/>
                  </a:lnTo>
                  <a:lnTo>
                    <a:pt x="342" y="1146"/>
                  </a:lnTo>
                  <a:lnTo>
                    <a:pt x="342" y="1152"/>
                  </a:lnTo>
                  <a:lnTo>
                    <a:pt x="348" y="1152"/>
                  </a:lnTo>
                  <a:lnTo>
                    <a:pt x="348" y="1140"/>
                  </a:lnTo>
                  <a:lnTo>
                    <a:pt x="360" y="1128"/>
                  </a:lnTo>
                  <a:lnTo>
                    <a:pt x="366" y="1116"/>
                  </a:lnTo>
                  <a:lnTo>
                    <a:pt x="366" y="1110"/>
                  </a:lnTo>
                  <a:lnTo>
                    <a:pt x="360" y="1104"/>
                  </a:lnTo>
                  <a:lnTo>
                    <a:pt x="360" y="1074"/>
                  </a:lnTo>
                  <a:lnTo>
                    <a:pt x="354" y="1062"/>
                  </a:lnTo>
                  <a:lnTo>
                    <a:pt x="354" y="1050"/>
                  </a:lnTo>
                  <a:close/>
                  <a:moveTo>
                    <a:pt x="264" y="1026"/>
                  </a:moveTo>
                  <a:lnTo>
                    <a:pt x="246" y="1062"/>
                  </a:lnTo>
                  <a:lnTo>
                    <a:pt x="264" y="1056"/>
                  </a:lnTo>
                  <a:lnTo>
                    <a:pt x="264" y="1026"/>
                  </a:lnTo>
                  <a:close/>
                  <a:moveTo>
                    <a:pt x="624" y="618"/>
                  </a:moveTo>
                  <a:lnTo>
                    <a:pt x="636" y="618"/>
                  </a:lnTo>
                  <a:lnTo>
                    <a:pt x="636" y="594"/>
                  </a:lnTo>
                  <a:lnTo>
                    <a:pt x="630" y="594"/>
                  </a:lnTo>
                  <a:lnTo>
                    <a:pt x="612" y="570"/>
                  </a:lnTo>
                  <a:lnTo>
                    <a:pt x="606" y="582"/>
                  </a:lnTo>
                  <a:lnTo>
                    <a:pt x="618" y="600"/>
                  </a:lnTo>
                  <a:lnTo>
                    <a:pt x="624" y="618"/>
                  </a:lnTo>
                  <a:close/>
                  <a:moveTo>
                    <a:pt x="546" y="72"/>
                  </a:moveTo>
                  <a:lnTo>
                    <a:pt x="552" y="96"/>
                  </a:lnTo>
                  <a:lnTo>
                    <a:pt x="558" y="102"/>
                  </a:lnTo>
                  <a:lnTo>
                    <a:pt x="570" y="108"/>
                  </a:lnTo>
                  <a:lnTo>
                    <a:pt x="576" y="114"/>
                  </a:lnTo>
                  <a:lnTo>
                    <a:pt x="576" y="132"/>
                  </a:lnTo>
                  <a:lnTo>
                    <a:pt x="564" y="144"/>
                  </a:lnTo>
                  <a:lnTo>
                    <a:pt x="564" y="150"/>
                  </a:lnTo>
                  <a:lnTo>
                    <a:pt x="570" y="156"/>
                  </a:lnTo>
                  <a:lnTo>
                    <a:pt x="576" y="168"/>
                  </a:lnTo>
                  <a:lnTo>
                    <a:pt x="582" y="174"/>
                  </a:lnTo>
                  <a:lnTo>
                    <a:pt x="582" y="186"/>
                  </a:lnTo>
                  <a:lnTo>
                    <a:pt x="576" y="186"/>
                  </a:lnTo>
                  <a:lnTo>
                    <a:pt x="564" y="180"/>
                  </a:lnTo>
                  <a:lnTo>
                    <a:pt x="552" y="180"/>
                  </a:lnTo>
                  <a:lnTo>
                    <a:pt x="540" y="174"/>
                  </a:lnTo>
                  <a:lnTo>
                    <a:pt x="528" y="174"/>
                  </a:lnTo>
                  <a:lnTo>
                    <a:pt x="522" y="168"/>
                  </a:lnTo>
                  <a:lnTo>
                    <a:pt x="522" y="180"/>
                  </a:lnTo>
                  <a:lnTo>
                    <a:pt x="540" y="198"/>
                  </a:lnTo>
                  <a:lnTo>
                    <a:pt x="516" y="228"/>
                  </a:lnTo>
                  <a:lnTo>
                    <a:pt x="522" y="240"/>
                  </a:lnTo>
                  <a:lnTo>
                    <a:pt x="528" y="246"/>
                  </a:lnTo>
                  <a:lnTo>
                    <a:pt x="528" y="252"/>
                  </a:lnTo>
                  <a:lnTo>
                    <a:pt x="534" y="258"/>
                  </a:lnTo>
                  <a:lnTo>
                    <a:pt x="546" y="264"/>
                  </a:lnTo>
                  <a:lnTo>
                    <a:pt x="552" y="270"/>
                  </a:lnTo>
                  <a:lnTo>
                    <a:pt x="564" y="276"/>
                  </a:lnTo>
                  <a:lnTo>
                    <a:pt x="570" y="282"/>
                  </a:lnTo>
                  <a:lnTo>
                    <a:pt x="576" y="282"/>
                  </a:lnTo>
                  <a:lnTo>
                    <a:pt x="576" y="318"/>
                  </a:lnTo>
                  <a:lnTo>
                    <a:pt x="582" y="330"/>
                  </a:lnTo>
                  <a:lnTo>
                    <a:pt x="600" y="330"/>
                  </a:lnTo>
                  <a:lnTo>
                    <a:pt x="600" y="300"/>
                  </a:lnTo>
                  <a:lnTo>
                    <a:pt x="636" y="300"/>
                  </a:lnTo>
                  <a:lnTo>
                    <a:pt x="642" y="294"/>
                  </a:lnTo>
                  <a:lnTo>
                    <a:pt x="606" y="270"/>
                  </a:lnTo>
                  <a:lnTo>
                    <a:pt x="588" y="270"/>
                  </a:lnTo>
                  <a:lnTo>
                    <a:pt x="576" y="264"/>
                  </a:lnTo>
                  <a:lnTo>
                    <a:pt x="570" y="264"/>
                  </a:lnTo>
                  <a:lnTo>
                    <a:pt x="558" y="258"/>
                  </a:lnTo>
                  <a:lnTo>
                    <a:pt x="558" y="246"/>
                  </a:lnTo>
                  <a:lnTo>
                    <a:pt x="564" y="240"/>
                  </a:lnTo>
                  <a:lnTo>
                    <a:pt x="576" y="234"/>
                  </a:lnTo>
                  <a:lnTo>
                    <a:pt x="600" y="246"/>
                  </a:lnTo>
                  <a:lnTo>
                    <a:pt x="606" y="252"/>
                  </a:lnTo>
                  <a:lnTo>
                    <a:pt x="618" y="240"/>
                  </a:lnTo>
                  <a:lnTo>
                    <a:pt x="630" y="234"/>
                  </a:lnTo>
                  <a:lnTo>
                    <a:pt x="636" y="234"/>
                  </a:lnTo>
                  <a:lnTo>
                    <a:pt x="690" y="252"/>
                  </a:lnTo>
                  <a:lnTo>
                    <a:pt x="726" y="270"/>
                  </a:lnTo>
                  <a:lnTo>
                    <a:pt x="756" y="282"/>
                  </a:lnTo>
                  <a:lnTo>
                    <a:pt x="768" y="282"/>
                  </a:lnTo>
                  <a:lnTo>
                    <a:pt x="768" y="270"/>
                  </a:lnTo>
                  <a:lnTo>
                    <a:pt x="762" y="258"/>
                  </a:lnTo>
                  <a:lnTo>
                    <a:pt x="762" y="222"/>
                  </a:lnTo>
                  <a:lnTo>
                    <a:pt x="780" y="204"/>
                  </a:lnTo>
                  <a:lnTo>
                    <a:pt x="792" y="204"/>
                  </a:lnTo>
                  <a:lnTo>
                    <a:pt x="798" y="210"/>
                  </a:lnTo>
                  <a:lnTo>
                    <a:pt x="816" y="210"/>
                  </a:lnTo>
                  <a:lnTo>
                    <a:pt x="840" y="198"/>
                  </a:lnTo>
                  <a:lnTo>
                    <a:pt x="858" y="180"/>
                  </a:lnTo>
                  <a:lnTo>
                    <a:pt x="804" y="144"/>
                  </a:lnTo>
                  <a:lnTo>
                    <a:pt x="804" y="120"/>
                  </a:lnTo>
                  <a:lnTo>
                    <a:pt x="798" y="108"/>
                  </a:lnTo>
                  <a:lnTo>
                    <a:pt x="792" y="102"/>
                  </a:lnTo>
                  <a:lnTo>
                    <a:pt x="786" y="102"/>
                  </a:lnTo>
                  <a:lnTo>
                    <a:pt x="774" y="114"/>
                  </a:lnTo>
                  <a:lnTo>
                    <a:pt x="774" y="126"/>
                  </a:lnTo>
                  <a:lnTo>
                    <a:pt x="756" y="120"/>
                  </a:lnTo>
                  <a:lnTo>
                    <a:pt x="720" y="114"/>
                  </a:lnTo>
                  <a:lnTo>
                    <a:pt x="678" y="102"/>
                  </a:lnTo>
                  <a:lnTo>
                    <a:pt x="648" y="90"/>
                  </a:lnTo>
                  <a:lnTo>
                    <a:pt x="624" y="72"/>
                  </a:lnTo>
                  <a:lnTo>
                    <a:pt x="552" y="24"/>
                  </a:lnTo>
                  <a:lnTo>
                    <a:pt x="516" y="6"/>
                  </a:lnTo>
                  <a:lnTo>
                    <a:pt x="498" y="0"/>
                  </a:lnTo>
                  <a:lnTo>
                    <a:pt x="498" y="18"/>
                  </a:lnTo>
                  <a:lnTo>
                    <a:pt x="510" y="30"/>
                  </a:lnTo>
                  <a:lnTo>
                    <a:pt x="516" y="42"/>
                  </a:lnTo>
                  <a:lnTo>
                    <a:pt x="528" y="54"/>
                  </a:lnTo>
                  <a:lnTo>
                    <a:pt x="534" y="66"/>
                  </a:lnTo>
                  <a:lnTo>
                    <a:pt x="546" y="72"/>
                  </a:lnTo>
                  <a:close/>
                  <a:moveTo>
                    <a:pt x="282" y="1458"/>
                  </a:moveTo>
                  <a:lnTo>
                    <a:pt x="306" y="1458"/>
                  </a:lnTo>
                  <a:lnTo>
                    <a:pt x="276" y="1440"/>
                  </a:lnTo>
                  <a:lnTo>
                    <a:pt x="282" y="1458"/>
                  </a:lnTo>
                  <a:close/>
                  <a:moveTo>
                    <a:pt x="300" y="1386"/>
                  </a:moveTo>
                  <a:lnTo>
                    <a:pt x="312" y="1398"/>
                  </a:lnTo>
                  <a:lnTo>
                    <a:pt x="318" y="1398"/>
                  </a:lnTo>
                  <a:lnTo>
                    <a:pt x="330" y="1386"/>
                  </a:lnTo>
                  <a:lnTo>
                    <a:pt x="336" y="1386"/>
                  </a:lnTo>
                  <a:lnTo>
                    <a:pt x="342" y="1380"/>
                  </a:lnTo>
                  <a:lnTo>
                    <a:pt x="342" y="1368"/>
                  </a:lnTo>
                  <a:lnTo>
                    <a:pt x="336" y="1362"/>
                  </a:lnTo>
                  <a:lnTo>
                    <a:pt x="318" y="1362"/>
                  </a:lnTo>
                  <a:lnTo>
                    <a:pt x="306" y="1368"/>
                  </a:lnTo>
                  <a:lnTo>
                    <a:pt x="300" y="1380"/>
                  </a:lnTo>
                  <a:lnTo>
                    <a:pt x="300" y="1386"/>
                  </a:lnTo>
                  <a:close/>
                  <a:moveTo>
                    <a:pt x="312" y="1416"/>
                  </a:moveTo>
                  <a:lnTo>
                    <a:pt x="300" y="1416"/>
                  </a:lnTo>
                  <a:lnTo>
                    <a:pt x="300" y="1428"/>
                  </a:lnTo>
                  <a:lnTo>
                    <a:pt x="318" y="1428"/>
                  </a:lnTo>
                  <a:lnTo>
                    <a:pt x="318" y="1422"/>
                  </a:lnTo>
                  <a:lnTo>
                    <a:pt x="312" y="1416"/>
                  </a:lnTo>
                  <a:close/>
                  <a:moveTo>
                    <a:pt x="336" y="1200"/>
                  </a:moveTo>
                  <a:lnTo>
                    <a:pt x="336" y="1206"/>
                  </a:lnTo>
                  <a:lnTo>
                    <a:pt x="330" y="1206"/>
                  </a:lnTo>
                  <a:lnTo>
                    <a:pt x="318" y="1212"/>
                  </a:lnTo>
                  <a:lnTo>
                    <a:pt x="342" y="1230"/>
                  </a:lnTo>
                  <a:lnTo>
                    <a:pt x="342" y="1218"/>
                  </a:lnTo>
                  <a:lnTo>
                    <a:pt x="336" y="1206"/>
                  </a:lnTo>
                  <a:lnTo>
                    <a:pt x="336" y="1200"/>
                  </a:lnTo>
                  <a:close/>
                  <a:moveTo>
                    <a:pt x="366" y="1170"/>
                  </a:moveTo>
                  <a:lnTo>
                    <a:pt x="366" y="1182"/>
                  </a:lnTo>
                  <a:lnTo>
                    <a:pt x="360" y="1194"/>
                  </a:lnTo>
                  <a:lnTo>
                    <a:pt x="378" y="1224"/>
                  </a:lnTo>
                  <a:lnTo>
                    <a:pt x="378" y="1200"/>
                  </a:lnTo>
                  <a:lnTo>
                    <a:pt x="372" y="1194"/>
                  </a:lnTo>
                  <a:lnTo>
                    <a:pt x="372" y="1176"/>
                  </a:lnTo>
                  <a:lnTo>
                    <a:pt x="366" y="1170"/>
                  </a:lnTo>
                  <a:close/>
                  <a:moveTo>
                    <a:pt x="36" y="1698"/>
                  </a:moveTo>
                  <a:lnTo>
                    <a:pt x="54" y="1698"/>
                  </a:lnTo>
                  <a:lnTo>
                    <a:pt x="60" y="1692"/>
                  </a:lnTo>
                  <a:lnTo>
                    <a:pt x="72" y="1692"/>
                  </a:lnTo>
                  <a:lnTo>
                    <a:pt x="42" y="1680"/>
                  </a:lnTo>
                  <a:lnTo>
                    <a:pt x="36" y="1686"/>
                  </a:lnTo>
                  <a:lnTo>
                    <a:pt x="36" y="1698"/>
                  </a:lnTo>
                  <a:close/>
                  <a:moveTo>
                    <a:pt x="114" y="1662"/>
                  </a:moveTo>
                  <a:lnTo>
                    <a:pt x="96" y="1632"/>
                  </a:lnTo>
                  <a:lnTo>
                    <a:pt x="96" y="1662"/>
                  </a:lnTo>
                  <a:lnTo>
                    <a:pt x="102" y="1674"/>
                  </a:lnTo>
                  <a:lnTo>
                    <a:pt x="114" y="1680"/>
                  </a:lnTo>
                  <a:lnTo>
                    <a:pt x="120" y="1680"/>
                  </a:lnTo>
                  <a:lnTo>
                    <a:pt x="126" y="1674"/>
                  </a:lnTo>
                  <a:lnTo>
                    <a:pt x="126" y="1662"/>
                  </a:lnTo>
                  <a:lnTo>
                    <a:pt x="114" y="1662"/>
                  </a:lnTo>
                  <a:close/>
                  <a:moveTo>
                    <a:pt x="12" y="1686"/>
                  </a:moveTo>
                  <a:lnTo>
                    <a:pt x="6" y="1686"/>
                  </a:lnTo>
                  <a:lnTo>
                    <a:pt x="0" y="1692"/>
                  </a:lnTo>
                  <a:lnTo>
                    <a:pt x="0" y="1704"/>
                  </a:lnTo>
                  <a:lnTo>
                    <a:pt x="6" y="1710"/>
                  </a:lnTo>
                  <a:lnTo>
                    <a:pt x="12" y="1710"/>
                  </a:lnTo>
                  <a:lnTo>
                    <a:pt x="24" y="1698"/>
                  </a:lnTo>
                  <a:lnTo>
                    <a:pt x="24" y="1686"/>
                  </a:lnTo>
                  <a:lnTo>
                    <a:pt x="12" y="1686"/>
                  </a:lnTo>
                  <a:close/>
                  <a:moveTo>
                    <a:pt x="168" y="1536"/>
                  </a:moveTo>
                  <a:lnTo>
                    <a:pt x="168" y="1542"/>
                  </a:lnTo>
                  <a:lnTo>
                    <a:pt x="180" y="1548"/>
                  </a:lnTo>
                  <a:lnTo>
                    <a:pt x="186" y="1548"/>
                  </a:lnTo>
                  <a:lnTo>
                    <a:pt x="186" y="1536"/>
                  </a:lnTo>
                  <a:lnTo>
                    <a:pt x="180" y="1530"/>
                  </a:lnTo>
                  <a:lnTo>
                    <a:pt x="168" y="1530"/>
                  </a:lnTo>
                  <a:lnTo>
                    <a:pt x="168" y="1536"/>
                  </a:lnTo>
                  <a:close/>
                  <a:moveTo>
                    <a:pt x="264" y="1494"/>
                  </a:moveTo>
                  <a:lnTo>
                    <a:pt x="252" y="1518"/>
                  </a:lnTo>
                  <a:lnTo>
                    <a:pt x="246" y="1536"/>
                  </a:lnTo>
                  <a:lnTo>
                    <a:pt x="246" y="1548"/>
                  </a:lnTo>
                  <a:lnTo>
                    <a:pt x="240" y="1554"/>
                  </a:lnTo>
                  <a:lnTo>
                    <a:pt x="240" y="1560"/>
                  </a:lnTo>
                  <a:lnTo>
                    <a:pt x="258" y="1566"/>
                  </a:lnTo>
                  <a:lnTo>
                    <a:pt x="264" y="1554"/>
                  </a:lnTo>
                  <a:lnTo>
                    <a:pt x="264" y="1548"/>
                  </a:lnTo>
                  <a:lnTo>
                    <a:pt x="270" y="1542"/>
                  </a:lnTo>
                  <a:lnTo>
                    <a:pt x="270" y="1524"/>
                  </a:lnTo>
                  <a:lnTo>
                    <a:pt x="288" y="1506"/>
                  </a:lnTo>
                  <a:lnTo>
                    <a:pt x="282" y="1500"/>
                  </a:lnTo>
                  <a:lnTo>
                    <a:pt x="282" y="1494"/>
                  </a:lnTo>
                  <a:lnTo>
                    <a:pt x="276" y="1488"/>
                  </a:lnTo>
                  <a:lnTo>
                    <a:pt x="264" y="149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29" name="Italy" descr="© INSCALE GmbH, 05.05.2010&#10;http://www.presentationload.com/">
              <a:extLst>
                <a:ext uri="{FF2B5EF4-FFF2-40B4-BE49-F238E27FC236}">
                  <a16:creationId xmlns:a16="http://schemas.microsoft.com/office/drawing/2014/main" id="{41E3AD5C-76AE-6A4E-996F-A2CB969B3291}"/>
                </a:ext>
              </a:extLst>
            </p:cNvPr>
            <p:cNvSpPr>
              <a:spLocks noEditPoints="1"/>
            </p:cNvSpPr>
            <p:nvPr/>
          </p:nvSpPr>
          <p:spPr bwMode="gray">
            <a:xfrm>
              <a:off x="5122895" y="2513165"/>
              <a:ext cx="318128" cy="338912"/>
            </a:xfrm>
            <a:custGeom>
              <a:avLst/>
              <a:gdLst>
                <a:gd name="T0" fmla="*/ 2147483647 w 780"/>
                <a:gd name="T1" fmla="*/ 2147483647 h 828"/>
                <a:gd name="T2" fmla="*/ 2147483647 w 780"/>
                <a:gd name="T3" fmla="*/ 2147483647 h 828"/>
                <a:gd name="T4" fmla="*/ 2147483647 w 780"/>
                <a:gd name="T5" fmla="*/ 2147483647 h 828"/>
                <a:gd name="T6" fmla="*/ 2147483647 w 780"/>
                <a:gd name="T7" fmla="*/ 2147483647 h 828"/>
                <a:gd name="T8" fmla="*/ 2147483647 w 780"/>
                <a:gd name="T9" fmla="*/ 2147483647 h 828"/>
                <a:gd name="T10" fmla="*/ 2147483647 w 780"/>
                <a:gd name="T11" fmla="*/ 2147483647 h 828"/>
                <a:gd name="T12" fmla="*/ 2147483647 w 780"/>
                <a:gd name="T13" fmla="*/ 2147483647 h 828"/>
                <a:gd name="T14" fmla="*/ 2147483647 w 780"/>
                <a:gd name="T15" fmla="*/ 2147483647 h 828"/>
                <a:gd name="T16" fmla="*/ 2147483647 w 780"/>
                <a:gd name="T17" fmla="*/ 2147483647 h 828"/>
                <a:gd name="T18" fmla="*/ 2147483647 w 780"/>
                <a:gd name="T19" fmla="*/ 2147483647 h 828"/>
                <a:gd name="T20" fmla="*/ 2147483647 w 780"/>
                <a:gd name="T21" fmla="*/ 2147483647 h 828"/>
                <a:gd name="T22" fmla="*/ 2147483647 w 780"/>
                <a:gd name="T23" fmla="*/ 2147483647 h 828"/>
                <a:gd name="T24" fmla="*/ 2147483647 w 780"/>
                <a:gd name="T25" fmla="*/ 2147483647 h 828"/>
                <a:gd name="T26" fmla="*/ 2147483647 w 780"/>
                <a:gd name="T27" fmla="*/ 2147483647 h 828"/>
                <a:gd name="T28" fmla="*/ 2147483647 w 780"/>
                <a:gd name="T29" fmla="*/ 2147483647 h 828"/>
                <a:gd name="T30" fmla="*/ 2147483647 w 780"/>
                <a:gd name="T31" fmla="*/ 2147483647 h 828"/>
                <a:gd name="T32" fmla="*/ 2147483647 w 780"/>
                <a:gd name="T33" fmla="*/ 2147483647 h 828"/>
                <a:gd name="T34" fmla="*/ 2147483647 w 780"/>
                <a:gd name="T35" fmla="*/ 2147483647 h 828"/>
                <a:gd name="T36" fmla="*/ 2147483647 w 780"/>
                <a:gd name="T37" fmla="*/ 2147483647 h 828"/>
                <a:gd name="T38" fmla="*/ 2147483647 w 780"/>
                <a:gd name="T39" fmla="*/ 2147483647 h 828"/>
                <a:gd name="T40" fmla="*/ 2147483647 w 780"/>
                <a:gd name="T41" fmla="*/ 2147483647 h 828"/>
                <a:gd name="T42" fmla="*/ 2147483647 w 780"/>
                <a:gd name="T43" fmla="*/ 2147483647 h 828"/>
                <a:gd name="T44" fmla="*/ 2147483647 w 780"/>
                <a:gd name="T45" fmla="*/ 2147483647 h 828"/>
                <a:gd name="T46" fmla="*/ 2147483647 w 780"/>
                <a:gd name="T47" fmla="*/ 2147483647 h 828"/>
                <a:gd name="T48" fmla="*/ 2147483647 w 780"/>
                <a:gd name="T49" fmla="*/ 2147483647 h 828"/>
                <a:gd name="T50" fmla="*/ 2147483647 w 780"/>
                <a:gd name="T51" fmla="*/ 2147483647 h 828"/>
                <a:gd name="T52" fmla="*/ 2147483647 w 780"/>
                <a:gd name="T53" fmla="*/ 2147483647 h 828"/>
                <a:gd name="T54" fmla="*/ 2147483647 w 780"/>
                <a:gd name="T55" fmla="*/ 2147483647 h 828"/>
                <a:gd name="T56" fmla="*/ 2147483647 w 780"/>
                <a:gd name="T57" fmla="*/ 2147483647 h 828"/>
                <a:gd name="T58" fmla="*/ 2147483647 w 780"/>
                <a:gd name="T59" fmla="*/ 2147483647 h 828"/>
                <a:gd name="T60" fmla="*/ 2147483647 w 780"/>
                <a:gd name="T61" fmla="*/ 2147483647 h 828"/>
                <a:gd name="T62" fmla="*/ 2147483647 w 780"/>
                <a:gd name="T63" fmla="*/ 2147483647 h 828"/>
                <a:gd name="T64" fmla="*/ 2147483647 w 780"/>
                <a:gd name="T65" fmla="*/ 2147483647 h 828"/>
                <a:gd name="T66" fmla="*/ 2147483647 w 780"/>
                <a:gd name="T67" fmla="*/ 2147483647 h 828"/>
                <a:gd name="T68" fmla="*/ 2147483647 w 780"/>
                <a:gd name="T69" fmla="*/ 2147483647 h 828"/>
                <a:gd name="T70" fmla="*/ 2147483647 w 780"/>
                <a:gd name="T71" fmla="*/ 2147483647 h 828"/>
                <a:gd name="T72" fmla="*/ 2147483647 w 780"/>
                <a:gd name="T73" fmla="*/ 2147483647 h 828"/>
                <a:gd name="T74" fmla="*/ 2147483647 w 780"/>
                <a:gd name="T75" fmla="*/ 2147483647 h 828"/>
                <a:gd name="T76" fmla="*/ 2147483647 w 780"/>
                <a:gd name="T77" fmla="*/ 2147483647 h 828"/>
                <a:gd name="T78" fmla="*/ 2147483647 w 780"/>
                <a:gd name="T79" fmla="*/ 2147483647 h 828"/>
                <a:gd name="T80" fmla="*/ 2147483647 w 780"/>
                <a:gd name="T81" fmla="*/ 2147483647 h 828"/>
                <a:gd name="T82" fmla="*/ 2147483647 w 780"/>
                <a:gd name="T83" fmla="*/ 2147483647 h 828"/>
                <a:gd name="T84" fmla="*/ 2147483647 w 780"/>
                <a:gd name="T85" fmla="*/ 2147483647 h 828"/>
                <a:gd name="T86" fmla="*/ 2147483647 w 780"/>
                <a:gd name="T87" fmla="*/ 2147483647 h 828"/>
                <a:gd name="T88" fmla="*/ 2147483647 w 780"/>
                <a:gd name="T89" fmla="*/ 2147483647 h 828"/>
                <a:gd name="T90" fmla="*/ 2147483647 w 780"/>
                <a:gd name="T91" fmla="*/ 2147483647 h 828"/>
                <a:gd name="T92" fmla="*/ 2147483647 w 780"/>
                <a:gd name="T93" fmla="*/ 2147483647 h 828"/>
                <a:gd name="T94" fmla="*/ 2147483647 w 780"/>
                <a:gd name="T95" fmla="*/ 2147483647 h 828"/>
                <a:gd name="T96" fmla="*/ 2147483647 w 780"/>
                <a:gd name="T97" fmla="*/ 2147483647 h 828"/>
                <a:gd name="T98" fmla="*/ 2147483647 w 780"/>
                <a:gd name="T99" fmla="*/ 2147483647 h 828"/>
                <a:gd name="T100" fmla="*/ 2147483647 w 780"/>
                <a:gd name="T101" fmla="*/ 2147483647 h 828"/>
                <a:gd name="T102" fmla="*/ 2147483647 w 780"/>
                <a:gd name="T103" fmla="*/ 2147483647 h 828"/>
                <a:gd name="T104" fmla="*/ 2147483647 w 780"/>
                <a:gd name="T105" fmla="*/ 2147483647 h 828"/>
                <a:gd name="T106" fmla="*/ 2147483647 w 780"/>
                <a:gd name="T107" fmla="*/ 2147483647 h 828"/>
                <a:gd name="T108" fmla="*/ 2147483647 w 780"/>
                <a:gd name="T109" fmla="*/ 2147483647 h 828"/>
                <a:gd name="T110" fmla="*/ 2147483647 w 780"/>
                <a:gd name="T111" fmla="*/ 2147483647 h 828"/>
                <a:gd name="T112" fmla="*/ 2147483647 w 780"/>
                <a:gd name="T113" fmla="*/ 2147483647 h 82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80"/>
                <a:gd name="T172" fmla="*/ 0 h 828"/>
                <a:gd name="T173" fmla="*/ 780 w 780"/>
                <a:gd name="T174" fmla="*/ 828 h 82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80" h="828">
                  <a:moveTo>
                    <a:pt x="570" y="720"/>
                  </a:moveTo>
                  <a:lnTo>
                    <a:pt x="558" y="714"/>
                  </a:lnTo>
                  <a:lnTo>
                    <a:pt x="552" y="708"/>
                  </a:lnTo>
                  <a:lnTo>
                    <a:pt x="540" y="708"/>
                  </a:lnTo>
                  <a:lnTo>
                    <a:pt x="534" y="714"/>
                  </a:lnTo>
                  <a:lnTo>
                    <a:pt x="522" y="720"/>
                  </a:lnTo>
                  <a:lnTo>
                    <a:pt x="516" y="726"/>
                  </a:lnTo>
                  <a:lnTo>
                    <a:pt x="468" y="726"/>
                  </a:lnTo>
                  <a:lnTo>
                    <a:pt x="456" y="720"/>
                  </a:lnTo>
                  <a:lnTo>
                    <a:pt x="444" y="708"/>
                  </a:lnTo>
                  <a:lnTo>
                    <a:pt x="438" y="708"/>
                  </a:lnTo>
                  <a:lnTo>
                    <a:pt x="420" y="726"/>
                  </a:lnTo>
                  <a:lnTo>
                    <a:pt x="402" y="714"/>
                  </a:lnTo>
                  <a:lnTo>
                    <a:pt x="396" y="714"/>
                  </a:lnTo>
                  <a:lnTo>
                    <a:pt x="384" y="726"/>
                  </a:lnTo>
                  <a:lnTo>
                    <a:pt x="384" y="738"/>
                  </a:lnTo>
                  <a:lnTo>
                    <a:pt x="396" y="750"/>
                  </a:lnTo>
                  <a:lnTo>
                    <a:pt x="420" y="762"/>
                  </a:lnTo>
                  <a:lnTo>
                    <a:pt x="426" y="762"/>
                  </a:lnTo>
                  <a:lnTo>
                    <a:pt x="444" y="780"/>
                  </a:lnTo>
                  <a:lnTo>
                    <a:pt x="444" y="786"/>
                  </a:lnTo>
                  <a:lnTo>
                    <a:pt x="456" y="786"/>
                  </a:lnTo>
                  <a:lnTo>
                    <a:pt x="468" y="798"/>
                  </a:lnTo>
                  <a:lnTo>
                    <a:pt x="480" y="804"/>
                  </a:lnTo>
                  <a:lnTo>
                    <a:pt x="498" y="798"/>
                  </a:lnTo>
                  <a:lnTo>
                    <a:pt x="504" y="804"/>
                  </a:lnTo>
                  <a:lnTo>
                    <a:pt x="516" y="810"/>
                  </a:lnTo>
                  <a:lnTo>
                    <a:pt x="522" y="822"/>
                  </a:lnTo>
                  <a:lnTo>
                    <a:pt x="534" y="828"/>
                  </a:lnTo>
                  <a:lnTo>
                    <a:pt x="558" y="828"/>
                  </a:lnTo>
                  <a:lnTo>
                    <a:pt x="570" y="816"/>
                  </a:lnTo>
                  <a:lnTo>
                    <a:pt x="570" y="792"/>
                  </a:lnTo>
                  <a:lnTo>
                    <a:pt x="564" y="780"/>
                  </a:lnTo>
                  <a:lnTo>
                    <a:pt x="564" y="768"/>
                  </a:lnTo>
                  <a:lnTo>
                    <a:pt x="570" y="750"/>
                  </a:lnTo>
                  <a:lnTo>
                    <a:pt x="576" y="738"/>
                  </a:lnTo>
                  <a:lnTo>
                    <a:pt x="582" y="732"/>
                  </a:lnTo>
                  <a:lnTo>
                    <a:pt x="582" y="714"/>
                  </a:lnTo>
                  <a:lnTo>
                    <a:pt x="576" y="702"/>
                  </a:lnTo>
                  <a:lnTo>
                    <a:pt x="570" y="720"/>
                  </a:lnTo>
                  <a:close/>
                  <a:moveTo>
                    <a:pt x="180" y="468"/>
                  </a:moveTo>
                  <a:lnTo>
                    <a:pt x="156" y="480"/>
                  </a:lnTo>
                  <a:lnTo>
                    <a:pt x="150" y="486"/>
                  </a:lnTo>
                  <a:lnTo>
                    <a:pt x="138" y="492"/>
                  </a:lnTo>
                  <a:lnTo>
                    <a:pt x="132" y="498"/>
                  </a:lnTo>
                  <a:lnTo>
                    <a:pt x="126" y="498"/>
                  </a:lnTo>
                  <a:lnTo>
                    <a:pt x="114" y="492"/>
                  </a:lnTo>
                  <a:lnTo>
                    <a:pt x="102" y="480"/>
                  </a:lnTo>
                  <a:lnTo>
                    <a:pt x="96" y="498"/>
                  </a:lnTo>
                  <a:lnTo>
                    <a:pt x="102" y="504"/>
                  </a:lnTo>
                  <a:lnTo>
                    <a:pt x="114" y="510"/>
                  </a:lnTo>
                  <a:lnTo>
                    <a:pt x="120" y="522"/>
                  </a:lnTo>
                  <a:lnTo>
                    <a:pt x="120" y="540"/>
                  </a:lnTo>
                  <a:lnTo>
                    <a:pt x="114" y="558"/>
                  </a:lnTo>
                  <a:lnTo>
                    <a:pt x="114" y="570"/>
                  </a:lnTo>
                  <a:lnTo>
                    <a:pt x="126" y="582"/>
                  </a:lnTo>
                  <a:lnTo>
                    <a:pt x="114" y="588"/>
                  </a:lnTo>
                  <a:lnTo>
                    <a:pt x="120" y="636"/>
                  </a:lnTo>
                  <a:lnTo>
                    <a:pt x="108" y="636"/>
                  </a:lnTo>
                  <a:lnTo>
                    <a:pt x="126" y="654"/>
                  </a:lnTo>
                  <a:lnTo>
                    <a:pt x="138" y="654"/>
                  </a:lnTo>
                  <a:lnTo>
                    <a:pt x="144" y="642"/>
                  </a:lnTo>
                  <a:lnTo>
                    <a:pt x="156" y="630"/>
                  </a:lnTo>
                  <a:lnTo>
                    <a:pt x="156" y="618"/>
                  </a:lnTo>
                  <a:lnTo>
                    <a:pt x="168" y="630"/>
                  </a:lnTo>
                  <a:lnTo>
                    <a:pt x="180" y="636"/>
                  </a:lnTo>
                  <a:lnTo>
                    <a:pt x="186" y="636"/>
                  </a:lnTo>
                  <a:lnTo>
                    <a:pt x="192" y="630"/>
                  </a:lnTo>
                  <a:lnTo>
                    <a:pt x="198" y="618"/>
                  </a:lnTo>
                  <a:lnTo>
                    <a:pt x="198" y="594"/>
                  </a:lnTo>
                  <a:lnTo>
                    <a:pt x="204" y="582"/>
                  </a:lnTo>
                  <a:lnTo>
                    <a:pt x="204" y="558"/>
                  </a:lnTo>
                  <a:lnTo>
                    <a:pt x="198" y="552"/>
                  </a:lnTo>
                  <a:lnTo>
                    <a:pt x="192" y="552"/>
                  </a:lnTo>
                  <a:lnTo>
                    <a:pt x="192" y="546"/>
                  </a:lnTo>
                  <a:lnTo>
                    <a:pt x="198" y="540"/>
                  </a:lnTo>
                  <a:lnTo>
                    <a:pt x="204" y="540"/>
                  </a:lnTo>
                  <a:lnTo>
                    <a:pt x="210" y="534"/>
                  </a:lnTo>
                  <a:lnTo>
                    <a:pt x="210" y="522"/>
                  </a:lnTo>
                  <a:lnTo>
                    <a:pt x="204" y="510"/>
                  </a:lnTo>
                  <a:lnTo>
                    <a:pt x="204" y="492"/>
                  </a:lnTo>
                  <a:lnTo>
                    <a:pt x="198" y="480"/>
                  </a:lnTo>
                  <a:lnTo>
                    <a:pt x="186" y="474"/>
                  </a:lnTo>
                  <a:lnTo>
                    <a:pt x="180" y="468"/>
                  </a:lnTo>
                  <a:close/>
                  <a:moveTo>
                    <a:pt x="774" y="546"/>
                  </a:moveTo>
                  <a:lnTo>
                    <a:pt x="768" y="534"/>
                  </a:lnTo>
                  <a:lnTo>
                    <a:pt x="756" y="528"/>
                  </a:lnTo>
                  <a:lnTo>
                    <a:pt x="738" y="510"/>
                  </a:lnTo>
                  <a:lnTo>
                    <a:pt x="678" y="480"/>
                  </a:lnTo>
                  <a:lnTo>
                    <a:pt x="672" y="480"/>
                  </a:lnTo>
                  <a:lnTo>
                    <a:pt x="660" y="474"/>
                  </a:lnTo>
                  <a:lnTo>
                    <a:pt x="648" y="474"/>
                  </a:lnTo>
                  <a:lnTo>
                    <a:pt x="630" y="468"/>
                  </a:lnTo>
                  <a:lnTo>
                    <a:pt x="606" y="456"/>
                  </a:lnTo>
                  <a:lnTo>
                    <a:pt x="606" y="450"/>
                  </a:lnTo>
                  <a:lnTo>
                    <a:pt x="612" y="438"/>
                  </a:lnTo>
                  <a:lnTo>
                    <a:pt x="624" y="426"/>
                  </a:lnTo>
                  <a:lnTo>
                    <a:pt x="624" y="420"/>
                  </a:lnTo>
                  <a:lnTo>
                    <a:pt x="618" y="414"/>
                  </a:lnTo>
                  <a:lnTo>
                    <a:pt x="612" y="414"/>
                  </a:lnTo>
                  <a:lnTo>
                    <a:pt x="594" y="408"/>
                  </a:lnTo>
                  <a:lnTo>
                    <a:pt x="552" y="408"/>
                  </a:lnTo>
                  <a:lnTo>
                    <a:pt x="540" y="402"/>
                  </a:lnTo>
                  <a:lnTo>
                    <a:pt x="534" y="396"/>
                  </a:lnTo>
                  <a:lnTo>
                    <a:pt x="516" y="384"/>
                  </a:lnTo>
                  <a:lnTo>
                    <a:pt x="492" y="360"/>
                  </a:lnTo>
                  <a:lnTo>
                    <a:pt x="480" y="342"/>
                  </a:lnTo>
                  <a:lnTo>
                    <a:pt x="474" y="336"/>
                  </a:lnTo>
                  <a:lnTo>
                    <a:pt x="468" y="324"/>
                  </a:lnTo>
                  <a:lnTo>
                    <a:pt x="468" y="312"/>
                  </a:lnTo>
                  <a:lnTo>
                    <a:pt x="450" y="276"/>
                  </a:lnTo>
                  <a:lnTo>
                    <a:pt x="438" y="270"/>
                  </a:lnTo>
                  <a:lnTo>
                    <a:pt x="432" y="264"/>
                  </a:lnTo>
                  <a:lnTo>
                    <a:pt x="420" y="258"/>
                  </a:lnTo>
                  <a:lnTo>
                    <a:pt x="414" y="252"/>
                  </a:lnTo>
                  <a:lnTo>
                    <a:pt x="378" y="222"/>
                  </a:lnTo>
                  <a:lnTo>
                    <a:pt x="372" y="210"/>
                  </a:lnTo>
                  <a:lnTo>
                    <a:pt x="360" y="198"/>
                  </a:lnTo>
                  <a:lnTo>
                    <a:pt x="360" y="186"/>
                  </a:lnTo>
                  <a:lnTo>
                    <a:pt x="366" y="180"/>
                  </a:lnTo>
                  <a:lnTo>
                    <a:pt x="384" y="180"/>
                  </a:lnTo>
                  <a:lnTo>
                    <a:pt x="384" y="174"/>
                  </a:lnTo>
                  <a:lnTo>
                    <a:pt x="372" y="162"/>
                  </a:lnTo>
                  <a:lnTo>
                    <a:pt x="366" y="150"/>
                  </a:lnTo>
                  <a:lnTo>
                    <a:pt x="366" y="138"/>
                  </a:lnTo>
                  <a:lnTo>
                    <a:pt x="402" y="120"/>
                  </a:lnTo>
                  <a:lnTo>
                    <a:pt x="408" y="114"/>
                  </a:lnTo>
                  <a:lnTo>
                    <a:pt x="414" y="114"/>
                  </a:lnTo>
                  <a:lnTo>
                    <a:pt x="438" y="108"/>
                  </a:lnTo>
                  <a:lnTo>
                    <a:pt x="444" y="72"/>
                  </a:lnTo>
                  <a:lnTo>
                    <a:pt x="432" y="66"/>
                  </a:lnTo>
                  <a:lnTo>
                    <a:pt x="438" y="60"/>
                  </a:lnTo>
                  <a:lnTo>
                    <a:pt x="438" y="42"/>
                  </a:lnTo>
                  <a:lnTo>
                    <a:pt x="384" y="42"/>
                  </a:lnTo>
                  <a:lnTo>
                    <a:pt x="378" y="24"/>
                  </a:lnTo>
                  <a:lnTo>
                    <a:pt x="366" y="24"/>
                  </a:lnTo>
                  <a:lnTo>
                    <a:pt x="366" y="6"/>
                  </a:lnTo>
                  <a:lnTo>
                    <a:pt x="360" y="0"/>
                  </a:lnTo>
                  <a:lnTo>
                    <a:pt x="342" y="0"/>
                  </a:lnTo>
                  <a:lnTo>
                    <a:pt x="336" y="6"/>
                  </a:lnTo>
                  <a:lnTo>
                    <a:pt x="336" y="12"/>
                  </a:lnTo>
                  <a:lnTo>
                    <a:pt x="294" y="12"/>
                  </a:lnTo>
                  <a:lnTo>
                    <a:pt x="282" y="30"/>
                  </a:lnTo>
                  <a:lnTo>
                    <a:pt x="270" y="24"/>
                  </a:lnTo>
                  <a:lnTo>
                    <a:pt x="252" y="24"/>
                  </a:lnTo>
                  <a:lnTo>
                    <a:pt x="246" y="42"/>
                  </a:lnTo>
                  <a:lnTo>
                    <a:pt x="222" y="42"/>
                  </a:lnTo>
                  <a:lnTo>
                    <a:pt x="222" y="48"/>
                  </a:lnTo>
                  <a:lnTo>
                    <a:pt x="234" y="60"/>
                  </a:lnTo>
                  <a:lnTo>
                    <a:pt x="228" y="72"/>
                  </a:lnTo>
                  <a:lnTo>
                    <a:pt x="210" y="60"/>
                  </a:lnTo>
                  <a:lnTo>
                    <a:pt x="192" y="66"/>
                  </a:lnTo>
                  <a:lnTo>
                    <a:pt x="180" y="48"/>
                  </a:lnTo>
                  <a:lnTo>
                    <a:pt x="174" y="72"/>
                  </a:lnTo>
                  <a:lnTo>
                    <a:pt x="162" y="84"/>
                  </a:lnTo>
                  <a:lnTo>
                    <a:pt x="162" y="102"/>
                  </a:lnTo>
                  <a:lnTo>
                    <a:pt x="138" y="78"/>
                  </a:lnTo>
                  <a:lnTo>
                    <a:pt x="132" y="78"/>
                  </a:lnTo>
                  <a:lnTo>
                    <a:pt x="132" y="72"/>
                  </a:lnTo>
                  <a:lnTo>
                    <a:pt x="126" y="66"/>
                  </a:lnTo>
                  <a:lnTo>
                    <a:pt x="126" y="60"/>
                  </a:lnTo>
                  <a:lnTo>
                    <a:pt x="120" y="54"/>
                  </a:lnTo>
                  <a:lnTo>
                    <a:pt x="108" y="54"/>
                  </a:lnTo>
                  <a:lnTo>
                    <a:pt x="102" y="60"/>
                  </a:lnTo>
                  <a:lnTo>
                    <a:pt x="102" y="78"/>
                  </a:lnTo>
                  <a:lnTo>
                    <a:pt x="84" y="96"/>
                  </a:lnTo>
                  <a:lnTo>
                    <a:pt x="78" y="96"/>
                  </a:lnTo>
                  <a:lnTo>
                    <a:pt x="66" y="84"/>
                  </a:lnTo>
                  <a:lnTo>
                    <a:pt x="54" y="84"/>
                  </a:lnTo>
                  <a:lnTo>
                    <a:pt x="42" y="96"/>
                  </a:lnTo>
                  <a:lnTo>
                    <a:pt x="30" y="96"/>
                  </a:lnTo>
                  <a:lnTo>
                    <a:pt x="30" y="102"/>
                  </a:lnTo>
                  <a:lnTo>
                    <a:pt x="24" y="102"/>
                  </a:lnTo>
                  <a:lnTo>
                    <a:pt x="18" y="108"/>
                  </a:lnTo>
                  <a:lnTo>
                    <a:pt x="42" y="132"/>
                  </a:lnTo>
                  <a:lnTo>
                    <a:pt x="42" y="138"/>
                  </a:lnTo>
                  <a:lnTo>
                    <a:pt x="24" y="156"/>
                  </a:lnTo>
                  <a:lnTo>
                    <a:pt x="0" y="156"/>
                  </a:lnTo>
                  <a:lnTo>
                    <a:pt x="12" y="174"/>
                  </a:lnTo>
                  <a:lnTo>
                    <a:pt x="24" y="174"/>
                  </a:lnTo>
                  <a:lnTo>
                    <a:pt x="30" y="180"/>
                  </a:lnTo>
                  <a:lnTo>
                    <a:pt x="30" y="192"/>
                  </a:lnTo>
                  <a:lnTo>
                    <a:pt x="24" y="198"/>
                  </a:lnTo>
                  <a:lnTo>
                    <a:pt x="24" y="204"/>
                  </a:lnTo>
                  <a:lnTo>
                    <a:pt x="18" y="210"/>
                  </a:lnTo>
                  <a:lnTo>
                    <a:pt x="18" y="216"/>
                  </a:lnTo>
                  <a:lnTo>
                    <a:pt x="24" y="222"/>
                  </a:lnTo>
                  <a:lnTo>
                    <a:pt x="36" y="228"/>
                  </a:lnTo>
                  <a:lnTo>
                    <a:pt x="42" y="228"/>
                  </a:lnTo>
                  <a:lnTo>
                    <a:pt x="42" y="234"/>
                  </a:lnTo>
                  <a:lnTo>
                    <a:pt x="66" y="234"/>
                  </a:lnTo>
                  <a:lnTo>
                    <a:pt x="72" y="240"/>
                  </a:lnTo>
                  <a:lnTo>
                    <a:pt x="72" y="246"/>
                  </a:lnTo>
                  <a:lnTo>
                    <a:pt x="54" y="264"/>
                  </a:lnTo>
                  <a:lnTo>
                    <a:pt x="54" y="270"/>
                  </a:lnTo>
                  <a:lnTo>
                    <a:pt x="66" y="270"/>
                  </a:lnTo>
                  <a:lnTo>
                    <a:pt x="90" y="258"/>
                  </a:lnTo>
                  <a:lnTo>
                    <a:pt x="120" y="228"/>
                  </a:lnTo>
                  <a:lnTo>
                    <a:pt x="144" y="216"/>
                  </a:lnTo>
                  <a:lnTo>
                    <a:pt x="156" y="216"/>
                  </a:lnTo>
                  <a:lnTo>
                    <a:pt x="168" y="222"/>
                  </a:lnTo>
                  <a:lnTo>
                    <a:pt x="204" y="234"/>
                  </a:lnTo>
                  <a:lnTo>
                    <a:pt x="216" y="240"/>
                  </a:lnTo>
                  <a:lnTo>
                    <a:pt x="228" y="252"/>
                  </a:lnTo>
                  <a:lnTo>
                    <a:pt x="234" y="264"/>
                  </a:lnTo>
                  <a:lnTo>
                    <a:pt x="234" y="276"/>
                  </a:lnTo>
                  <a:lnTo>
                    <a:pt x="240" y="282"/>
                  </a:lnTo>
                  <a:lnTo>
                    <a:pt x="240" y="288"/>
                  </a:lnTo>
                  <a:lnTo>
                    <a:pt x="252" y="300"/>
                  </a:lnTo>
                  <a:lnTo>
                    <a:pt x="252" y="306"/>
                  </a:lnTo>
                  <a:lnTo>
                    <a:pt x="246" y="318"/>
                  </a:lnTo>
                  <a:lnTo>
                    <a:pt x="246" y="324"/>
                  </a:lnTo>
                  <a:lnTo>
                    <a:pt x="258" y="336"/>
                  </a:lnTo>
                  <a:lnTo>
                    <a:pt x="282" y="348"/>
                  </a:lnTo>
                  <a:lnTo>
                    <a:pt x="288" y="354"/>
                  </a:lnTo>
                  <a:lnTo>
                    <a:pt x="294" y="354"/>
                  </a:lnTo>
                  <a:lnTo>
                    <a:pt x="300" y="372"/>
                  </a:lnTo>
                  <a:lnTo>
                    <a:pt x="330" y="372"/>
                  </a:lnTo>
                  <a:lnTo>
                    <a:pt x="348" y="390"/>
                  </a:lnTo>
                  <a:lnTo>
                    <a:pt x="354" y="402"/>
                  </a:lnTo>
                  <a:lnTo>
                    <a:pt x="366" y="414"/>
                  </a:lnTo>
                  <a:lnTo>
                    <a:pt x="378" y="420"/>
                  </a:lnTo>
                  <a:lnTo>
                    <a:pt x="384" y="432"/>
                  </a:lnTo>
                  <a:lnTo>
                    <a:pt x="420" y="468"/>
                  </a:lnTo>
                  <a:lnTo>
                    <a:pt x="456" y="468"/>
                  </a:lnTo>
                  <a:lnTo>
                    <a:pt x="462" y="474"/>
                  </a:lnTo>
                  <a:lnTo>
                    <a:pt x="468" y="486"/>
                  </a:lnTo>
                  <a:lnTo>
                    <a:pt x="492" y="498"/>
                  </a:lnTo>
                  <a:lnTo>
                    <a:pt x="510" y="504"/>
                  </a:lnTo>
                  <a:lnTo>
                    <a:pt x="528" y="504"/>
                  </a:lnTo>
                  <a:lnTo>
                    <a:pt x="540" y="510"/>
                  </a:lnTo>
                  <a:lnTo>
                    <a:pt x="546" y="510"/>
                  </a:lnTo>
                  <a:lnTo>
                    <a:pt x="552" y="522"/>
                  </a:lnTo>
                  <a:lnTo>
                    <a:pt x="552" y="534"/>
                  </a:lnTo>
                  <a:lnTo>
                    <a:pt x="564" y="558"/>
                  </a:lnTo>
                  <a:lnTo>
                    <a:pt x="570" y="564"/>
                  </a:lnTo>
                  <a:lnTo>
                    <a:pt x="582" y="564"/>
                  </a:lnTo>
                  <a:lnTo>
                    <a:pt x="594" y="558"/>
                  </a:lnTo>
                  <a:lnTo>
                    <a:pt x="600" y="558"/>
                  </a:lnTo>
                  <a:lnTo>
                    <a:pt x="600" y="570"/>
                  </a:lnTo>
                  <a:lnTo>
                    <a:pt x="606" y="582"/>
                  </a:lnTo>
                  <a:lnTo>
                    <a:pt x="606" y="606"/>
                  </a:lnTo>
                  <a:lnTo>
                    <a:pt x="612" y="618"/>
                  </a:lnTo>
                  <a:lnTo>
                    <a:pt x="630" y="636"/>
                  </a:lnTo>
                  <a:lnTo>
                    <a:pt x="630" y="666"/>
                  </a:lnTo>
                  <a:lnTo>
                    <a:pt x="612" y="666"/>
                  </a:lnTo>
                  <a:lnTo>
                    <a:pt x="612" y="690"/>
                  </a:lnTo>
                  <a:lnTo>
                    <a:pt x="606" y="696"/>
                  </a:lnTo>
                  <a:lnTo>
                    <a:pt x="600" y="708"/>
                  </a:lnTo>
                  <a:lnTo>
                    <a:pt x="594" y="714"/>
                  </a:lnTo>
                  <a:lnTo>
                    <a:pt x="594" y="732"/>
                  </a:lnTo>
                  <a:lnTo>
                    <a:pt x="606" y="732"/>
                  </a:lnTo>
                  <a:lnTo>
                    <a:pt x="618" y="726"/>
                  </a:lnTo>
                  <a:lnTo>
                    <a:pt x="624" y="726"/>
                  </a:lnTo>
                  <a:lnTo>
                    <a:pt x="636" y="702"/>
                  </a:lnTo>
                  <a:lnTo>
                    <a:pt x="654" y="696"/>
                  </a:lnTo>
                  <a:lnTo>
                    <a:pt x="654" y="666"/>
                  </a:lnTo>
                  <a:lnTo>
                    <a:pt x="666" y="654"/>
                  </a:lnTo>
                  <a:lnTo>
                    <a:pt x="678" y="654"/>
                  </a:lnTo>
                  <a:lnTo>
                    <a:pt x="684" y="648"/>
                  </a:lnTo>
                  <a:lnTo>
                    <a:pt x="696" y="648"/>
                  </a:lnTo>
                  <a:lnTo>
                    <a:pt x="696" y="636"/>
                  </a:lnTo>
                  <a:lnTo>
                    <a:pt x="690" y="630"/>
                  </a:lnTo>
                  <a:lnTo>
                    <a:pt x="690" y="618"/>
                  </a:lnTo>
                  <a:lnTo>
                    <a:pt x="678" y="606"/>
                  </a:lnTo>
                  <a:lnTo>
                    <a:pt x="666" y="606"/>
                  </a:lnTo>
                  <a:lnTo>
                    <a:pt x="648" y="588"/>
                  </a:lnTo>
                  <a:lnTo>
                    <a:pt x="654" y="582"/>
                  </a:lnTo>
                  <a:lnTo>
                    <a:pt x="660" y="570"/>
                  </a:lnTo>
                  <a:lnTo>
                    <a:pt x="666" y="552"/>
                  </a:lnTo>
                  <a:lnTo>
                    <a:pt x="672" y="540"/>
                  </a:lnTo>
                  <a:lnTo>
                    <a:pt x="684" y="528"/>
                  </a:lnTo>
                  <a:lnTo>
                    <a:pt x="690" y="534"/>
                  </a:lnTo>
                  <a:lnTo>
                    <a:pt x="702" y="534"/>
                  </a:lnTo>
                  <a:lnTo>
                    <a:pt x="708" y="540"/>
                  </a:lnTo>
                  <a:lnTo>
                    <a:pt x="738" y="540"/>
                  </a:lnTo>
                  <a:lnTo>
                    <a:pt x="738" y="552"/>
                  </a:lnTo>
                  <a:lnTo>
                    <a:pt x="744" y="558"/>
                  </a:lnTo>
                  <a:lnTo>
                    <a:pt x="744" y="564"/>
                  </a:lnTo>
                  <a:lnTo>
                    <a:pt x="750" y="576"/>
                  </a:lnTo>
                  <a:lnTo>
                    <a:pt x="762" y="576"/>
                  </a:lnTo>
                  <a:lnTo>
                    <a:pt x="774" y="570"/>
                  </a:lnTo>
                  <a:lnTo>
                    <a:pt x="780" y="564"/>
                  </a:lnTo>
                  <a:lnTo>
                    <a:pt x="780" y="558"/>
                  </a:lnTo>
                  <a:lnTo>
                    <a:pt x="774" y="54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30" name="Israel" descr="© INSCALE GmbH, 05.05.2010&#10;http://www.presentationload.com/">
              <a:extLst>
                <a:ext uri="{FF2B5EF4-FFF2-40B4-BE49-F238E27FC236}">
                  <a16:creationId xmlns:a16="http://schemas.microsoft.com/office/drawing/2014/main" id="{B61D0083-B05C-5D41-B862-D88EA448D5E7}"/>
                </a:ext>
              </a:extLst>
            </p:cNvPr>
            <p:cNvSpPr>
              <a:spLocks/>
            </p:cNvSpPr>
            <p:nvPr/>
          </p:nvSpPr>
          <p:spPr bwMode="gray">
            <a:xfrm>
              <a:off x="6063733" y="3077484"/>
              <a:ext cx="41564" cy="131088"/>
            </a:xfrm>
            <a:custGeom>
              <a:avLst/>
              <a:gdLst>
                <a:gd name="T0" fmla="*/ 0 w 102"/>
                <a:gd name="T1" fmla="*/ 2147483647 h 324"/>
                <a:gd name="T2" fmla="*/ 2147483647 w 102"/>
                <a:gd name="T3" fmla="*/ 2147483647 h 324"/>
                <a:gd name="T4" fmla="*/ 2147483647 w 102"/>
                <a:gd name="T5" fmla="*/ 2147483647 h 324"/>
                <a:gd name="T6" fmla="*/ 2147483647 w 102"/>
                <a:gd name="T7" fmla="*/ 2147483647 h 324"/>
                <a:gd name="T8" fmla="*/ 2147483647 w 102"/>
                <a:gd name="T9" fmla="*/ 2147483647 h 324"/>
                <a:gd name="T10" fmla="*/ 2147483647 w 102"/>
                <a:gd name="T11" fmla="*/ 2147483647 h 324"/>
                <a:gd name="T12" fmla="*/ 2147483647 w 102"/>
                <a:gd name="T13" fmla="*/ 2147483647 h 324"/>
                <a:gd name="T14" fmla="*/ 2147483647 w 102"/>
                <a:gd name="T15" fmla="*/ 2147483647 h 324"/>
                <a:gd name="T16" fmla="*/ 2147483647 w 102"/>
                <a:gd name="T17" fmla="*/ 2147483647 h 324"/>
                <a:gd name="T18" fmla="*/ 2147483647 w 102"/>
                <a:gd name="T19" fmla="*/ 2147483647 h 324"/>
                <a:gd name="T20" fmla="*/ 2147483647 w 102"/>
                <a:gd name="T21" fmla="*/ 2147483647 h 324"/>
                <a:gd name="T22" fmla="*/ 2147483647 w 102"/>
                <a:gd name="T23" fmla="*/ 2147483647 h 324"/>
                <a:gd name="T24" fmla="*/ 2147483647 w 102"/>
                <a:gd name="T25" fmla="*/ 2147483647 h 324"/>
                <a:gd name="T26" fmla="*/ 2147483647 w 102"/>
                <a:gd name="T27" fmla="*/ 2147483647 h 324"/>
                <a:gd name="T28" fmla="*/ 2147483647 w 102"/>
                <a:gd name="T29" fmla="*/ 2147483647 h 324"/>
                <a:gd name="T30" fmla="*/ 2147483647 w 102"/>
                <a:gd name="T31" fmla="*/ 2147483647 h 324"/>
                <a:gd name="T32" fmla="*/ 2147483647 w 102"/>
                <a:gd name="T33" fmla="*/ 2147483647 h 324"/>
                <a:gd name="T34" fmla="*/ 2147483647 w 102"/>
                <a:gd name="T35" fmla="*/ 2147483647 h 324"/>
                <a:gd name="T36" fmla="*/ 2147483647 w 102"/>
                <a:gd name="T37" fmla="*/ 2147483647 h 324"/>
                <a:gd name="T38" fmla="*/ 2147483647 w 102"/>
                <a:gd name="T39" fmla="*/ 2147483647 h 324"/>
                <a:gd name="T40" fmla="*/ 2147483647 w 102"/>
                <a:gd name="T41" fmla="*/ 2147483647 h 324"/>
                <a:gd name="T42" fmla="*/ 2147483647 w 102"/>
                <a:gd name="T43" fmla="*/ 2147483647 h 324"/>
                <a:gd name="T44" fmla="*/ 2147483647 w 102"/>
                <a:gd name="T45" fmla="*/ 2147483647 h 324"/>
                <a:gd name="T46" fmla="*/ 2147483647 w 102"/>
                <a:gd name="T47" fmla="*/ 2147483647 h 324"/>
                <a:gd name="T48" fmla="*/ 2147483647 w 102"/>
                <a:gd name="T49" fmla="*/ 0 h 324"/>
                <a:gd name="T50" fmla="*/ 2147483647 w 102"/>
                <a:gd name="T51" fmla="*/ 2147483647 h 324"/>
                <a:gd name="T52" fmla="*/ 2147483647 w 102"/>
                <a:gd name="T53" fmla="*/ 2147483647 h 324"/>
                <a:gd name="T54" fmla="*/ 2147483647 w 102"/>
                <a:gd name="T55" fmla="*/ 2147483647 h 324"/>
                <a:gd name="T56" fmla="*/ 2147483647 w 102"/>
                <a:gd name="T57" fmla="*/ 2147483647 h 324"/>
                <a:gd name="T58" fmla="*/ 2147483647 w 102"/>
                <a:gd name="T59" fmla="*/ 2147483647 h 324"/>
                <a:gd name="T60" fmla="*/ 2147483647 w 102"/>
                <a:gd name="T61" fmla="*/ 2147483647 h 324"/>
                <a:gd name="T62" fmla="*/ 2147483647 w 102"/>
                <a:gd name="T63" fmla="*/ 2147483647 h 324"/>
                <a:gd name="T64" fmla="*/ 2147483647 w 102"/>
                <a:gd name="T65" fmla="*/ 2147483647 h 324"/>
                <a:gd name="T66" fmla="*/ 2147483647 w 102"/>
                <a:gd name="T67" fmla="*/ 2147483647 h 324"/>
                <a:gd name="T68" fmla="*/ 2147483647 w 102"/>
                <a:gd name="T69" fmla="*/ 2147483647 h 324"/>
                <a:gd name="T70" fmla="*/ 2147483647 w 102"/>
                <a:gd name="T71" fmla="*/ 2147483647 h 324"/>
                <a:gd name="T72" fmla="*/ 2147483647 w 102"/>
                <a:gd name="T73" fmla="*/ 2147483647 h 324"/>
                <a:gd name="T74" fmla="*/ 2147483647 w 102"/>
                <a:gd name="T75" fmla="*/ 2147483647 h 324"/>
                <a:gd name="T76" fmla="*/ 2147483647 w 102"/>
                <a:gd name="T77" fmla="*/ 2147483647 h 324"/>
                <a:gd name="T78" fmla="*/ 0 w 102"/>
                <a:gd name="T79" fmla="*/ 2147483647 h 32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02"/>
                <a:gd name="T121" fmla="*/ 0 h 324"/>
                <a:gd name="T122" fmla="*/ 102 w 102"/>
                <a:gd name="T123" fmla="*/ 324 h 32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02" h="324">
                  <a:moveTo>
                    <a:pt x="0" y="168"/>
                  </a:moveTo>
                  <a:lnTo>
                    <a:pt x="54" y="312"/>
                  </a:lnTo>
                  <a:lnTo>
                    <a:pt x="60" y="324"/>
                  </a:lnTo>
                  <a:lnTo>
                    <a:pt x="60" y="306"/>
                  </a:lnTo>
                  <a:lnTo>
                    <a:pt x="66" y="294"/>
                  </a:lnTo>
                  <a:lnTo>
                    <a:pt x="66" y="234"/>
                  </a:lnTo>
                  <a:lnTo>
                    <a:pt x="72" y="228"/>
                  </a:lnTo>
                  <a:lnTo>
                    <a:pt x="78" y="216"/>
                  </a:lnTo>
                  <a:lnTo>
                    <a:pt x="84" y="210"/>
                  </a:lnTo>
                  <a:lnTo>
                    <a:pt x="90" y="198"/>
                  </a:lnTo>
                  <a:lnTo>
                    <a:pt x="90" y="186"/>
                  </a:lnTo>
                  <a:lnTo>
                    <a:pt x="78" y="174"/>
                  </a:lnTo>
                  <a:lnTo>
                    <a:pt x="78" y="162"/>
                  </a:lnTo>
                  <a:lnTo>
                    <a:pt x="72" y="156"/>
                  </a:lnTo>
                  <a:lnTo>
                    <a:pt x="66" y="162"/>
                  </a:lnTo>
                  <a:lnTo>
                    <a:pt x="66" y="168"/>
                  </a:lnTo>
                  <a:lnTo>
                    <a:pt x="60" y="168"/>
                  </a:lnTo>
                  <a:lnTo>
                    <a:pt x="54" y="174"/>
                  </a:lnTo>
                  <a:lnTo>
                    <a:pt x="48" y="168"/>
                  </a:lnTo>
                  <a:lnTo>
                    <a:pt x="48" y="96"/>
                  </a:lnTo>
                  <a:lnTo>
                    <a:pt x="66" y="78"/>
                  </a:lnTo>
                  <a:lnTo>
                    <a:pt x="84" y="78"/>
                  </a:lnTo>
                  <a:lnTo>
                    <a:pt x="90" y="60"/>
                  </a:lnTo>
                  <a:lnTo>
                    <a:pt x="84" y="18"/>
                  </a:lnTo>
                  <a:lnTo>
                    <a:pt x="102" y="0"/>
                  </a:lnTo>
                  <a:lnTo>
                    <a:pt x="78" y="6"/>
                  </a:lnTo>
                  <a:lnTo>
                    <a:pt x="78" y="18"/>
                  </a:lnTo>
                  <a:lnTo>
                    <a:pt x="72" y="30"/>
                  </a:lnTo>
                  <a:lnTo>
                    <a:pt x="66" y="36"/>
                  </a:lnTo>
                  <a:lnTo>
                    <a:pt x="60" y="36"/>
                  </a:lnTo>
                  <a:lnTo>
                    <a:pt x="54" y="30"/>
                  </a:lnTo>
                  <a:lnTo>
                    <a:pt x="42" y="54"/>
                  </a:lnTo>
                  <a:lnTo>
                    <a:pt x="30" y="60"/>
                  </a:lnTo>
                  <a:lnTo>
                    <a:pt x="36" y="72"/>
                  </a:lnTo>
                  <a:lnTo>
                    <a:pt x="36" y="84"/>
                  </a:lnTo>
                  <a:lnTo>
                    <a:pt x="42" y="90"/>
                  </a:lnTo>
                  <a:lnTo>
                    <a:pt x="42" y="96"/>
                  </a:lnTo>
                  <a:lnTo>
                    <a:pt x="18" y="138"/>
                  </a:lnTo>
                  <a:lnTo>
                    <a:pt x="18" y="156"/>
                  </a:lnTo>
                  <a:lnTo>
                    <a:pt x="0" y="16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31" name="Ireland" descr="© INSCALE GmbH, 05.05.2010&#10;http://www.presentationload.com/">
              <a:extLst>
                <a:ext uri="{FF2B5EF4-FFF2-40B4-BE49-F238E27FC236}">
                  <a16:creationId xmlns:a16="http://schemas.microsoft.com/office/drawing/2014/main" id="{193AC8E9-E03D-494D-A5B7-C524AFE79546}"/>
                </a:ext>
              </a:extLst>
            </p:cNvPr>
            <p:cNvSpPr>
              <a:spLocks/>
            </p:cNvSpPr>
            <p:nvPr/>
          </p:nvSpPr>
          <p:spPr bwMode="gray">
            <a:xfrm>
              <a:off x="4880743" y="2370887"/>
              <a:ext cx="115102" cy="121497"/>
            </a:xfrm>
            <a:custGeom>
              <a:avLst/>
              <a:gdLst>
                <a:gd name="T0" fmla="*/ 2147483647 w 282"/>
                <a:gd name="T1" fmla="*/ 2147483647 h 300"/>
                <a:gd name="T2" fmla="*/ 2147483647 w 282"/>
                <a:gd name="T3" fmla="*/ 2147483647 h 300"/>
                <a:gd name="T4" fmla="*/ 2147483647 w 282"/>
                <a:gd name="T5" fmla="*/ 2147483647 h 300"/>
                <a:gd name="T6" fmla="*/ 2147483647 w 282"/>
                <a:gd name="T7" fmla="*/ 2147483647 h 300"/>
                <a:gd name="T8" fmla="*/ 2147483647 w 282"/>
                <a:gd name="T9" fmla="*/ 2147483647 h 300"/>
                <a:gd name="T10" fmla="*/ 2147483647 w 282"/>
                <a:gd name="T11" fmla="*/ 2147483647 h 300"/>
                <a:gd name="T12" fmla="*/ 2147483647 w 282"/>
                <a:gd name="T13" fmla="*/ 2147483647 h 300"/>
                <a:gd name="T14" fmla="*/ 2147483647 w 282"/>
                <a:gd name="T15" fmla="*/ 2147483647 h 300"/>
                <a:gd name="T16" fmla="*/ 2147483647 w 282"/>
                <a:gd name="T17" fmla="*/ 2147483647 h 300"/>
                <a:gd name="T18" fmla="*/ 2147483647 w 282"/>
                <a:gd name="T19" fmla="*/ 2147483647 h 300"/>
                <a:gd name="T20" fmla="*/ 2147483647 w 282"/>
                <a:gd name="T21" fmla="*/ 2147483647 h 300"/>
                <a:gd name="T22" fmla="*/ 2147483647 w 282"/>
                <a:gd name="T23" fmla="*/ 2147483647 h 300"/>
                <a:gd name="T24" fmla="*/ 2147483647 w 282"/>
                <a:gd name="T25" fmla="*/ 0 h 300"/>
                <a:gd name="T26" fmla="*/ 2147483647 w 282"/>
                <a:gd name="T27" fmla="*/ 2147483647 h 300"/>
                <a:gd name="T28" fmla="*/ 2147483647 w 282"/>
                <a:gd name="T29" fmla="*/ 2147483647 h 300"/>
                <a:gd name="T30" fmla="*/ 2147483647 w 282"/>
                <a:gd name="T31" fmla="*/ 2147483647 h 300"/>
                <a:gd name="T32" fmla="*/ 2147483647 w 282"/>
                <a:gd name="T33" fmla="*/ 2147483647 h 300"/>
                <a:gd name="T34" fmla="*/ 2147483647 w 282"/>
                <a:gd name="T35" fmla="*/ 2147483647 h 300"/>
                <a:gd name="T36" fmla="*/ 2147483647 w 282"/>
                <a:gd name="T37" fmla="*/ 2147483647 h 300"/>
                <a:gd name="T38" fmla="*/ 2147483647 w 282"/>
                <a:gd name="T39" fmla="*/ 2147483647 h 300"/>
                <a:gd name="T40" fmla="*/ 2147483647 w 282"/>
                <a:gd name="T41" fmla="*/ 2147483647 h 300"/>
                <a:gd name="T42" fmla="*/ 2147483647 w 282"/>
                <a:gd name="T43" fmla="*/ 2147483647 h 300"/>
                <a:gd name="T44" fmla="*/ 2147483647 w 282"/>
                <a:gd name="T45" fmla="*/ 2147483647 h 300"/>
                <a:gd name="T46" fmla="*/ 2147483647 w 282"/>
                <a:gd name="T47" fmla="*/ 2147483647 h 300"/>
                <a:gd name="T48" fmla="*/ 2147483647 w 282"/>
                <a:gd name="T49" fmla="*/ 2147483647 h 300"/>
                <a:gd name="T50" fmla="*/ 2147483647 w 282"/>
                <a:gd name="T51" fmla="*/ 2147483647 h 300"/>
                <a:gd name="T52" fmla="*/ 2147483647 w 282"/>
                <a:gd name="T53" fmla="*/ 2147483647 h 300"/>
                <a:gd name="T54" fmla="*/ 2147483647 w 282"/>
                <a:gd name="T55" fmla="*/ 2147483647 h 300"/>
                <a:gd name="T56" fmla="*/ 2147483647 w 282"/>
                <a:gd name="T57" fmla="*/ 2147483647 h 300"/>
                <a:gd name="T58" fmla="*/ 2147483647 w 282"/>
                <a:gd name="T59" fmla="*/ 2147483647 h 300"/>
                <a:gd name="T60" fmla="*/ 2147483647 w 282"/>
                <a:gd name="T61" fmla="*/ 2147483647 h 300"/>
                <a:gd name="T62" fmla="*/ 2147483647 w 282"/>
                <a:gd name="T63" fmla="*/ 2147483647 h 300"/>
                <a:gd name="T64" fmla="*/ 2147483647 w 282"/>
                <a:gd name="T65" fmla="*/ 2147483647 h 300"/>
                <a:gd name="T66" fmla="*/ 2147483647 w 282"/>
                <a:gd name="T67" fmla="*/ 2147483647 h 300"/>
                <a:gd name="T68" fmla="*/ 2147483647 w 282"/>
                <a:gd name="T69" fmla="*/ 2147483647 h 300"/>
                <a:gd name="T70" fmla="*/ 2147483647 w 282"/>
                <a:gd name="T71" fmla="*/ 2147483647 h 300"/>
                <a:gd name="T72" fmla="*/ 2147483647 w 282"/>
                <a:gd name="T73" fmla="*/ 2147483647 h 300"/>
                <a:gd name="T74" fmla="*/ 2147483647 w 282"/>
                <a:gd name="T75" fmla="*/ 2147483647 h 300"/>
                <a:gd name="T76" fmla="*/ 2147483647 w 282"/>
                <a:gd name="T77" fmla="*/ 2147483647 h 300"/>
                <a:gd name="T78" fmla="*/ 2147483647 w 282"/>
                <a:gd name="T79" fmla="*/ 2147483647 h 300"/>
                <a:gd name="T80" fmla="*/ 0 w 282"/>
                <a:gd name="T81" fmla="*/ 2147483647 h 300"/>
                <a:gd name="T82" fmla="*/ 2147483647 w 282"/>
                <a:gd name="T83" fmla="*/ 2147483647 h 300"/>
                <a:gd name="T84" fmla="*/ 2147483647 w 282"/>
                <a:gd name="T85" fmla="*/ 2147483647 h 300"/>
                <a:gd name="T86" fmla="*/ 2147483647 w 282"/>
                <a:gd name="T87" fmla="*/ 2147483647 h 300"/>
                <a:gd name="T88" fmla="*/ 2147483647 w 282"/>
                <a:gd name="T89" fmla="*/ 2147483647 h 300"/>
                <a:gd name="T90" fmla="*/ 2147483647 w 282"/>
                <a:gd name="T91" fmla="*/ 2147483647 h 300"/>
                <a:gd name="T92" fmla="*/ 2147483647 w 282"/>
                <a:gd name="T93" fmla="*/ 2147483647 h 300"/>
                <a:gd name="T94" fmla="*/ 2147483647 w 282"/>
                <a:gd name="T95" fmla="*/ 2147483647 h 300"/>
                <a:gd name="T96" fmla="*/ 2147483647 w 282"/>
                <a:gd name="T97" fmla="*/ 2147483647 h 300"/>
                <a:gd name="T98" fmla="*/ 2147483647 w 282"/>
                <a:gd name="T99" fmla="*/ 2147483647 h 300"/>
                <a:gd name="T100" fmla="*/ 2147483647 w 282"/>
                <a:gd name="T101" fmla="*/ 2147483647 h 300"/>
                <a:gd name="T102" fmla="*/ 2147483647 w 282"/>
                <a:gd name="T103" fmla="*/ 2147483647 h 300"/>
                <a:gd name="T104" fmla="*/ 2147483647 w 282"/>
                <a:gd name="T105" fmla="*/ 2147483647 h 300"/>
                <a:gd name="T106" fmla="*/ 2147483647 w 282"/>
                <a:gd name="T107" fmla="*/ 2147483647 h 300"/>
                <a:gd name="T108" fmla="*/ 2147483647 w 282"/>
                <a:gd name="T109" fmla="*/ 2147483647 h 300"/>
                <a:gd name="T110" fmla="*/ 2147483647 w 282"/>
                <a:gd name="T111" fmla="*/ 2147483647 h 3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2"/>
                <a:gd name="T169" fmla="*/ 0 h 300"/>
                <a:gd name="T170" fmla="*/ 282 w 282"/>
                <a:gd name="T171" fmla="*/ 300 h 30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2" h="300">
                  <a:moveTo>
                    <a:pt x="276" y="156"/>
                  </a:moveTo>
                  <a:lnTo>
                    <a:pt x="276" y="144"/>
                  </a:lnTo>
                  <a:lnTo>
                    <a:pt x="270" y="132"/>
                  </a:lnTo>
                  <a:lnTo>
                    <a:pt x="264" y="126"/>
                  </a:lnTo>
                  <a:lnTo>
                    <a:pt x="264" y="114"/>
                  </a:lnTo>
                  <a:lnTo>
                    <a:pt x="258" y="108"/>
                  </a:lnTo>
                  <a:lnTo>
                    <a:pt x="258" y="102"/>
                  </a:lnTo>
                  <a:lnTo>
                    <a:pt x="276" y="102"/>
                  </a:lnTo>
                  <a:lnTo>
                    <a:pt x="282" y="96"/>
                  </a:lnTo>
                  <a:lnTo>
                    <a:pt x="246" y="90"/>
                  </a:lnTo>
                  <a:lnTo>
                    <a:pt x="228" y="66"/>
                  </a:lnTo>
                  <a:lnTo>
                    <a:pt x="204" y="90"/>
                  </a:lnTo>
                  <a:lnTo>
                    <a:pt x="192" y="90"/>
                  </a:lnTo>
                  <a:lnTo>
                    <a:pt x="168" y="78"/>
                  </a:lnTo>
                  <a:lnTo>
                    <a:pt x="162" y="72"/>
                  </a:lnTo>
                  <a:lnTo>
                    <a:pt x="174" y="60"/>
                  </a:lnTo>
                  <a:lnTo>
                    <a:pt x="180" y="60"/>
                  </a:lnTo>
                  <a:lnTo>
                    <a:pt x="186" y="54"/>
                  </a:lnTo>
                  <a:lnTo>
                    <a:pt x="192" y="54"/>
                  </a:lnTo>
                  <a:lnTo>
                    <a:pt x="192" y="42"/>
                  </a:lnTo>
                  <a:lnTo>
                    <a:pt x="234" y="18"/>
                  </a:lnTo>
                  <a:lnTo>
                    <a:pt x="240" y="12"/>
                  </a:lnTo>
                  <a:lnTo>
                    <a:pt x="240" y="6"/>
                  </a:lnTo>
                  <a:lnTo>
                    <a:pt x="234" y="6"/>
                  </a:lnTo>
                  <a:lnTo>
                    <a:pt x="228" y="0"/>
                  </a:lnTo>
                  <a:lnTo>
                    <a:pt x="222" y="0"/>
                  </a:lnTo>
                  <a:lnTo>
                    <a:pt x="210" y="6"/>
                  </a:lnTo>
                  <a:lnTo>
                    <a:pt x="204" y="18"/>
                  </a:lnTo>
                  <a:lnTo>
                    <a:pt x="198" y="6"/>
                  </a:lnTo>
                  <a:lnTo>
                    <a:pt x="174" y="6"/>
                  </a:lnTo>
                  <a:lnTo>
                    <a:pt x="162" y="12"/>
                  </a:lnTo>
                  <a:lnTo>
                    <a:pt x="156" y="12"/>
                  </a:lnTo>
                  <a:lnTo>
                    <a:pt x="150" y="18"/>
                  </a:lnTo>
                  <a:lnTo>
                    <a:pt x="150" y="30"/>
                  </a:lnTo>
                  <a:lnTo>
                    <a:pt x="144" y="36"/>
                  </a:lnTo>
                  <a:lnTo>
                    <a:pt x="144" y="42"/>
                  </a:lnTo>
                  <a:lnTo>
                    <a:pt x="126" y="42"/>
                  </a:lnTo>
                  <a:lnTo>
                    <a:pt x="120" y="48"/>
                  </a:lnTo>
                  <a:lnTo>
                    <a:pt x="120" y="54"/>
                  </a:lnTo>
                  <a:lnTo>
                    <a:pt x="138" y="54"/>
                  </a:lnTo>
                  <a:lnTo>
                    <a:pt x="144" y="60"/>
                  </a:lnTo>
                  <a:lnTo>
                    <a:pt x="150" y="60"/>
                  </a:lnTo>
                  <a:lnTo>
                    <a:pt x="150" y="66"/>
                  </a:lnTo>
                  <a:lnTo>
                    <a:pt x="144" y="72"/>
                  </a:lnTo>
                  <a:lnTo>
                    <a:pt x="132" y="72"/>
                  </a:lnTo>
                  <a:lnTo>
                    <a:pt x="132" y="78"/>
                  </a:lnTo>
                  <a:lnTo>
                    <a:pt x="126" y="84"/>
                  </a:lnTo>
                  <a:lnTo>
                    <a:pt x="102" y="84"/>
                  </a:lnTo>
                  <a:lnTo>
                    <a:pt x="102" y="90"/>
                  </a:lnTo>
                  <a:lnTo>
                    <a:pt x="90" y="78"/>
                  </a:lnTo>
                  <a:lnTo>
                    <a:pt x="42" y="78"/>
                  </a:lnTo>
                  <a:lnTo>
                    <a:pt x="42" y="102"/>
                  </a:lnTo>
                  <a:lnTo>
                    <a:pt x="54" y="102"/>
                  </a:lnTo>
                  <a:lnTo>
                    <a:pt x="54" y="108"/>
                  </a:lnTo>
                  <a:lnTo>
                    <a:pt x="60" y="114"/>
                  </a:lnTo>
                  <a:lnTo>
                    <a:pt x="42" y="126"/>
                  </a:lnTo>
                  <a:lnTo>
                    <a:pt x="36" y="126"/>
                  </a:lnTo>
                  <a:lnTo>
                    <a:pt x="30" y="132"/>
                  </a:lnTo>
                  <a:lnTo>
                    <a:pt x="30" y="138"/>
                  </a:lnTo>
                  <a:lnTo>
                    <a:pt x="42" y="150"/>
                  </a:lnTo>
                  <a:lnTo>
                    <a:pt x="54" y="156"/>
                  </a:lnTo>
                  <a:lnTo>
                    <a:pt x="60" y="162"/>
                  </a:lnTo>
                  <a:lnTo>
                    <a:pt x="72" y="162"/>
                  </a:lnTo>
                  <a:lnTo>
                    <a:pt x="78" y="156"/>
                  </a:lnTo>
                  <a:lnTo>
                    <a:pt x="96" y="156"/>
                  </a:lnTo>
                  <a:lnTo>
                    <a:pt x="96" y="168"/>
                  </a:lnTo>
                  <a:lnTo>
                    <a:pt x="90" y="174"/>
                  </a:lnTo>
                  <a:lnTo>
                    <a:pt x="72" y="174"/>
                  </a:lnTo>
                  <a:lnTo>
                    <a:pt x="72" y="192"/>
                  </a:lnTo>
                  <a:lnTo>
                    <a:pt x="54" y="192"/>
                  </a:lnTo>
                  <a:lnTo>
                    <a:pt x="48" y="198"/>
                  </a:lnTo>
                  <a:lnTo>
                    <a:pt x="48" y="210"/>
                  </a:lnTo>
                  <a:lnTo>
                    <a:pt x="42" y="222"/>
                  </a:lnTo>
                  <a:lnTo>
                    <a:pt x="42" y="234"/>
                  </a:lnTo>
                  <a:lnTo>
                    <a:pt x="18" y="234"/>
                  </a:lnTo>
                  <a:lnTo>
                    <a:pt x="12" y="240"/>
                  </a:lnTo>
                  <a:lnTo>
                    <a:pt x="6" y="240"/>
                  </a:lnTo>
                  <a:lnTo>
                    <a:pt x="6" y="246"/>
                  </a:lnTo>
                  <a:lnTo>
                    <a:pt x="12" y="246"/>
                  </a:lnTo>
                  <a:lnTo>
                    <a:pt x="18" y="252"/>
                  </a:lnTo>
                  <a:lnTo>
                    <a:pt x="6" y="252"/>
                  </a:lnTo>
                  <a:lnTo>
                    <a:pt x="0" y="258"/>
                  </a:lnTo>
                  <a:lnTo>
                    <a:pt x="0" y="270"/>
                  </a:lnTo>
                  <a:lnTo>
                    <a:pt x="42" y="270"/>
                  </a:lnTo>
                  <a:lnTo>
                    <a:pt x="24" y="288"/>
                  </a:lnTo>
                  <a:lnTo>
                    <a:pt x="30" y="282"/>
                  </a:lnTo>
                  <a:lnTo>
                    <a:pt x="48" y="282"/>
                  </a:lnTo>
                  <a:lnTo>
                    <a:pt x="48" y="288"/>
                  </a:lnTo>
                  <a:lnTo>
                    <a:pt x="42" y="288"/>
                  </a:lnTo>
                  <a:lnTo>
                    <a:pt x="36" y="294"/>
                  </a:lnTo>
                  <a:lnTo>
                    <a:pt x="30" y="294"/>
                  </a:lnTo>
                  <a:lnTo>
                    <a:pt x="36" y="300"/>
                  </a:lnTo>
                  <a:lnTo>
                    <a:pt x="60" y="300"/>
                  </a:lnTo>
                  <a:lnTo>
                    <a:pt x="96" y="288"/>
                  </a:lnTo>
                  <a:lnTo>
                    <a:pt x="108" y="282"/>
                  </a:lnTo>
                  <a:lnTo>
                    <a:pt x="120" y="270"/>
                  </a:lnTo>
                  <a:lnTo>
                    <a:pt x="120" y="264"/>
                  </a:lnTo>
                  <a:lnTo>
                    <a:pt x="132" y="270"/>
                  </a:lnTo>
                  <a:lnTo>
                    <a:pt x="138" y="270"/>
                  </a:lnTo>
                  <a:lnTo>
                    <a:pt x="150" y="264"/>
                  </a:lnTo>
                  <a:lnTo>
                    <a:pt x="162" y="252"/>
                  </a:lnTo>
                  <a:lnTo>
                    <a:pt x="180" y="246"/>
                  </a:lnTo>
                  <a:lnTo>
                    <a:pt x="204" y="246"/>
                  </a:lnTo>
                  <a:lnTo>
                    <a:pt x="210" y="240"/>
                  </a:lnTo>
                  <a:lnTo>
                    <a:pt x="252" y="240"/>
                  </a:lnTo>
                  <a:lnTo>
                    <a:pt x="246" y="222"/>
                  </a:lnTo>
                  <a:lnTo>
                    <a:pt x="264" y="222"/>
                  </a:lnTo>
                  <a:lnTo>
                    <a:pt x="264" y="198"/>
                  </a:lnTo>
                  <a:lnTo>
                    <a:pt x="270" y="192"/>
                  </a:lnTo>
                  <a:lnTo>
                    <a:pt x="270" y="180"/>
                  </a:lnTo>
                  <a:lnTo>
                    <a:pt x="276" y="168"/>
                  </a:lnTo>
                  <a:lnTo>
                    <a:pt x="276" y="15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32" name="Iraq" descr="© INSCALE GmbH, 05.05.2010&#10;http://www.presentationload.com/">
              <a:extLst>
                <a:ext uri="{FF2B5EF4-FFF2-40B4-BE49-F238E27FC236}">
                  <a16:creationId xmlns:a16="http://schemas.microsoft.com/office/drawing/2014/main" id="{291C7883-284C-5940-83F0-19147972AB57}"/>
                </a:ext>
              </a:extLst>
            </p:cNvPr>
            <p:cNvSpPr>
              <a:spLocks/>
            </p:cNvSpPr>
            <p:nvPr/>
          </p:nvSpPr>
          <p:spPr bwMode="gray">
            <a:xfrm>
              <a:off x="6183633" y="2949593"/>
              <a:ext cx="279762" cy="270170"/>
            </a:xfrm>
            <a:custGeom>
              <a:avLst/>
              <a:gdLst>
                <a:gd name="T0" fmla="*/ 2147483647 w 684"/>
                <a:gd name="T1" fmla="*/ 2147483647 h 660"/>
                <a:gd name="T2" fmla="*/ 2147483647 w 684"/>
                <a:gd name="T3" fmla="*/ 2147483647 h 660"/>
                <a:gd name="T4" fmla="*/ 2147483647 w 684"/>
                <a:gd name="T5" fmla="*/ 2147483647 h 660"/>
                <a:gd name="T6" fmla="*/ 2147483647 w 684"/>
                <a:gd name="T7" fmla="*/ 2147483647 h 660"/>
                <a:gd name="T8" fmla="*/ 2147483647 w 684"/>
                <a:gd name="T9" fmla="*/ 2147483647 h 660"/>
                <a:gd name="T10" fmla="*/ 2147483647 w 684"/>
                <a:gd name="T11" fmla="*/ 2147483647 h 660"/>
                <a:gd name="T12" fmla="*/ 2147483647 w 684"/>
                <a:gd name="T13" fmla="*/ 2147483647 h 660"/>
                <a:gd name="T14" fmla="*/ 2147483647 w 684"/>
                <a:gd name="T15" fmla="*/ 2147483647 h 660"/>
                <a:gd name="T16" fmla="*/ 2147483647 w 684"/>
                <a:gd name="T17" fmla="*/ 2147483647 h 660"/>
                <a:gd name="T18" fmla="*/ 2147483647 w 684"/>
                <a:gd name="T19" fmla="*/ 2147483647 h 660"/>
                <a:gd name="T20" fmla="*/ 2147483647 w 684"/>
                <a:gd name="T21" fmla="*/ 2147483647 h 660"/>
                <a:gd name="T22" fmla="*/ 2147483647 w 684"/>
                <a:gd name="T23" fmla="*/ 2147483647 h 660"/>
                <a:gd name="T24" fmla="*/ 2147483647 w 684"/>
                <a:gd name="T25" fmla="*/ 2147483647 h 660"/>
                <a:gd name="T26" fmla="*/ 2147483647 w 684"/>
                <a:gd name="T27" fmla="*/ 2147483647 h 660"/>
                <a:gd name="T28" fmla="*/ 2147483647 w 684"/>
                <a:gd name="T29" fmla="*/ 2147483647 h 660"/>
                <a:gd name="T30" fmla="*/ 2147483647 w 684"/>
                <a:gd name="T31" fmla="*/ 2147483647 h 660"/>
                <a:gd name="T32" fmla="*/ 2147483647 w 684"/>
                <a:gd name="T33" fmla="*/ 2147483647 h 660"/>
                <a:gd name="T34" fmla="*/ 2147483647 w 684"/>
                <a:gd name="T35" fmla="*/ 2147483647 h 660"/>
                <a:gd name="T36" fmla="*/ 2147483647 w 684"/>
                <a:gd name="T37" fmla="*/ 2147483647 h 660"/>
                <a:gd name="T38" fmla="*/ 2147483647 w 684"/>
                <a:gd name="T39" fmla="*/ 2147483647 h 660"/>
                <a:gd name="T40" fmla="*/ 2147483647 w 684"/>
                <a:gd name="T41" fmla="*/ 2147483647 h 660"/>
                <a:gd name="T42" fmla="*/ 2147483647 w 684"/>
                <a:gd name="T43" fmla="*/ 2147483647 h 660"/>
                <a:gd name="T44" fmla="*/ 2147483647 w 684"/>
                <a:gd name="T45" fmla="*/ 2147483647 h 660"/>
                <a:gd name="T46" fmla="*/ 2147483647 w 684"/>
                <a:gd name="T47" fmla="*/ 2147483647 h 660"/>
                <a:gd name="T48" fmla="*/ 2147483647 w 684"/>
                <a:gd name="T49" fmla="*/ 2147483647 h 660"/>
                <a:gd name="T50" fmla="*/ 2147483647 w 684"/>
                <a:gd name="T51" fmla="*/ 2147483647 h 660"/>
                <a:gd name="T52" fmla="*/ 2147483647 w 684"/>
                <a:gd name="T53" fmla="*/ 0 h 660"/>
                <a:gd name="T54" fmla="*/ 2147483647 w 684"/>
                <a:gd name="T55" fmla="*/ 2147483647 h 660"/>
                <a:gd name="T56" fmla="*/ 2147483647 w 684"/>
                <a:gd name="T57" fmla="*/ 2147483647 h 660"/>
                <a:gd name="T58" fmla="*/ 2147483647 w 684"/>
                <a:gd name="T59" fmla="*/ 0 h 660"/>
                <a:gd name="T60" fmla="*/ 2147483647 w 684"/>
                <a:gd name="T61" fmla="*/ 2147483647 h 660"/>
                <a:gd name="T62" fmla="*/ 2147483647 w 684"/>
                <a:gd name="T63" fmla="*/ 2147483647 h 660"/>
                <a:gd name="T64" fmla="*/ 2147483647 w 684"/>
                <a:gd name="T65" fmla="*/ 2147483647 h 660"/>
                <a:gd name="T66" fmla="*/ 2147483647 w 684"/>
                <a:gd name="T67" fmla="*/ 2147483647 h 660"/>
                <a:gd name="T68" fmla="*/ 2147483647 w 684"/>
                <a:gd name="T69" fmla="*/ 2147483647 h 660"/>
                <a:gd name="T70" fmla="*/ 2147483647 w 684"/>
                <a:gd name="T71" fmla="*/ 2147483647 h 660"/>
                <a:gd name="T72" fmla="*/ 2147483647 w 684"/>
                <a:gd name="T73" fmla="*/ 2147483647 h 660"/>
                <a:gd name="T74" fmla="*/ 2147483647 w 684"/>
                <a:gd name="T75" fmla="*/ 2147483647 h 660"/>
                <a:gd name="T76" fmla="*/ 2147483647 w 684"/>
                <a:gd name="T77" fmla="*/ 2147483647 h 660"/>
                <a:gd name="T78" fmla="*/ 2147483647 w 684"/>
                <a:gd name="T79" fmla="*/ 2147483647 h 660"/>
                <a:gd name="T80" fmla="*/ 2147483647 w 684"/>
                <a:gd name="T81" fmla="*/ 2147483647 h 660"/>
                <a:gd name="T82" fmla="*/ 2147483647 w 684"/>
                <a:gd name="T83" fmla="*/ 2147483647 h 660"/>
                <a:gd name="T84" fmla="*/ 2147483647 w 684"/>
                <a:gd name="T85" fmla="*/ 2147483647 h 660"/>
                <a:gd name="T86" fmla="*/ 0 w 684"/>
                <a:gd name="T87" fmla="*/ 2147483647 h 660"/>
                <a:gd name="T88" fmla="*/ 2147483647 w 684"/>
                <a:gd name="T89" fmla="*/ 2147483647 h 660"/>
                <a:gd name="T90" fmla="*/ 2147483647 w 684"/>
                <a:gd name="T91" fmla="*/ 2147483647 h 660"/>
                <a:gd name="T92" fmla="*/ 2147483647 w 684"/>
                <a:gd name="T93" fmla="*/ 2147483647 h 660"/>
                <a:gd name="T94" fmla="*/ 2147483647 w 684"/>
                <a:gd name="T95" fmla="*/ 2147483647 h 660"/>
                <a:gd name="T96" fmla="*/ 2147483647 w 684"/>
                <a:gd name="T97" fmla="*/ 2147483647 h 660"/>
                <a:gd name="T98" fmla="*/ 2147483647 w 684"/>
                <a:gd name="T99" fmla="*/ 2147483647 h 660"/>
                <a:gd name="T100" fmla="*/ 2147483647 w 684"/>
                <a:gd name="T101" fmla="*/ 2147483647 h 660"/>
                <a:gd name="T102" fmla="*/ 2147483647 w 684"/>
                <a:gd name="T103" fmla="*/ 2147483647 h 660"/>
                <a:gd name="T104" fmla="*/ 2147483647 w 684"/>
                <a:gd name="T105" fmla="*/ 2147483647 h 660"/>
                <a:gd name="T106" fmla="*/ 2147483647 w 684"/>
                <a:gd name="T107" fmla="*/ 2147483647 h 660"/>
                <a:gd name="T108" fmla="*/ 2147483647 w 684"/>
                <a:gd name="T109" fmla="*/ 2147483647 h 660"/>
                <a:gd name="T110" fmla="*/ 2147483647 w 684"/>
                <a:gd name="T111" fmla="*/ 2147483647 h 660"/>
                <a:gd name="T112" fmla="*/ 2147483647 w 684"/>
                <a:gd name="T113" fmla="*/ 2147483647 h 660"/>
                <a:gd name="T114" fmla="*/ 2147483647 w 684"/>
                <a:gd name="T115" fmla="*/ 2147483647 h 66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84"/>
                <a:gd name="T175" fmla="*/ 0 h 660"/>
                <a:gd name="T176" fmla="*/ 684 w 684"/>
                <a:gd name="T177" fmla="*/ 660 h 66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84" h="660">
                  <a:moveTo>
                    <a:pt x="678" y="564"/>
                  </a:moveTo>
                  <a:lnTo>
                    <a:pt x="666" y="552"/>
                  </a:lnTo>
                  <a:lnTo>
                    <a:pt x="654" y="546"/>
                  </a:lnTo>
                  <a:lnTo>
                    <a:pt x="648" y="516"/>
                  </a:lnTo>
                  <a:lnTo>
                    <a:pt x="642" y="516"/>
                  </a:lnTo>
                  <a:lnTo>
                    <a:pt x="636" y="510"/>
                  </a:lnTo>
                  <a:lnTo>
                    <a:pt x="624" y="504"/>
                  </a:lnTo>
                  <a:lnTo>
                    <a:pt x="618" y="498"/>
                  </a:lnTo>
                  <a:lnTo>
                    <a:pt x="618" y="462"/>
                  </a:lnTo>
                  <a:lnTo>
                    <a:pt x="624" y="450"/>
                  </a:lnTo>
                  <a:lnTo>
                    <a:pt x="624" y="438"/>
                  </a:lnTo>
                  <a:lnTo>
                    <a:pt x="594" y="402"/>
                  </a:lnTo>
                  <a:lnTo>
                    <a:pt x="588" y="390"/>
                  </a:lnTo>
                  <a:lnTo>
                    <a:pt x="582" y="384"/>
                  </a:lnTo>
                  <a:lnTo>
                    <a:pt x="564" y="384"/>
                  </a:lnTo>
                  <a:lnTo>
                    <a:pt x="546" y="366"/>
                  </a:lnTo>
                  <a:lnTo>
                    <a:pt x="534" y="360"/>
                  </a:lnTo>
                  <a:lnTo>
                    <a:pt x="528" y="354"/>
                  </a:lnTo>
                  <a:lnTo>
                    <a:pt x="504" y="354"/>
                  </a:lnTo>
                  <a:lnTo>
                    <a:pt x="504" y="312"/>
                  </a:lnTo>
                  <a:lnTo>
                    <a:pt x="498" y="312"/>
                  </a:lnTo>
                  <a:lnTo>
                    <a:pt x="492" y="306"/>
                  </a:lnTo>
                  <a:lnTo>
                    <a:pt x="468" y="294"/>
                  </a:lnTo>
                  <a:lnTo>
                    <a:pt x="456" y="282"/>
                  </a:lnTo>
                  <a:lnTo>
                    <a:pt x="444" y="276"/>
                  </a:lnTo>
                  <a:lnTo>
                    <a:pt x="438" y="270"/>
                  </a:lnTo>
                  <a:lnTo>
                    <a:pt x="438" y="264"/>
                  </a:lnTo>
                  <a:lnTo>
                    <a:pt x="444" y="252"/>
                  </a:lnTo>
                  <a:lnTo>
                    <a:pt x="450" y="246"/>
                  </a:lnTo>
                  <a:lnTo>
                    <a:pt x="438" y="234"/>
                  </a:lnTo>
                  <a:lnTo>
                    <a:pt x="438" y="228"/>
                  </a:lnTo>
                  <a:lnTo>
                    <a:pt x="450" y="216"/>
                  </a:lnTo>
                  <a:lnTo>
                    <a:pt x="462" y="216"/>
                  </a:lnTo>
                  <a:lnTo>
                    <a:pt x="462" y="186"/>
                  </a:lnTo>
                  <a:lnTo>
                    <a:pt x="468" y="186"/>
                  </a:lnTo>
                  <a:lnTo>
                    <a:pt x="480" y="174"/>
                  </a:lnTo>
                  <a:lnTo>
                    <a:pt x="480" y="168"/>
                  </a:lnTo>
                  <a:lnTo>
                    <a:pt x="474" y="156"/>
                  </a:lnTo>
                  <a:lnTo>
                    <a:pt x="462" y="144"/>
                  </a:lnTo>
                  <a:lnTo>
                    <a:pt x="462" y="138"/>
                  </a:lnTo>
                  <a:lnTo>
                    <a:pt x="480" y="120"/>
                  </a:lnTo>
                  <a:lnTo>
                    <a:pt x="480" y="114"/>
                  </a:lnTo>
                  <a:lnTo>
                    <a:pt x="468" y="114"/>
                  </a:lnTo>
                  <a:lnTo>
                    <a:pt x="456" y="120"/>
                  </a:lnTo>
                  <a:lnTo>
                    <a:pt x="450" y="126"/>
                  </a:lnTo>
                  <a:lnTo>
                    <a:pt x="438" y="108"/>
                  </a:lnTo>
                  <a:lnTo>
                    <a:pt x="414" y="102"/>
                  </a:lnTo>
                  <a:lnTo>
                    <a:pt x="414" y="84"/>
                  </a:lnTo>
                  <a:lnTo>
                    <a:pt x="402" y="72"/>
                  </a:lnTo>
                  <a:lnTo>
                    <a:pt x="378" y="24"/>
                  </a:lnTo>
                  <a:lnTo>
                    <a:pt x="378" y="12"/>
                  </a:lnTo>
                  <a:lnTo>
                    <a:pt x="336" y="24"/>
                  </a:lnTo>
                  <a:lnTo>
                    <a:pt x="336" y="6"/>
                  </a:lnTo>
                  <a:lnTo>
                    <a:pt x="330" y="0"/>
                  </a:lnTo>
                  <a:lnTo>
                    <a:pt x="306" y="0"/>
                  </a:lnTo>
                  <a:lnTo>
                    <a:pt x="306" y="6"/>
                  </a:lnTo>
                  <a:lnTo>
                    <a:pt x="300" y="12"/>
                  </a:lnTo>
                  <a:lnTo>
                    <a:pt x="288" y="12"/>
                  </a:lnTo>
                  <a:lnTo>
                    <a:pt x="276" y="0"/>
                  </a:lnTo>
                  <a:lnTo>
                    <a:pt x="234" y="0"/>
                  </a:lnTo>
                  <a:lnTo>
                    <a:pt x="234" y="12"/>
                  </a:lnTo>
                  <a:lnTo>
                    <a:pt x="228" y="18"/>
                  </a:lnTo>
                  <a:lnTo>
                    <a:pt x="216" y="24"/>
                  </a:lnTo>
                  <a:lnTo>
                    <a:pt x="204" y="36"/>
                  </a:lnTo>
                  <a:lnTo>
                    <a:pt x="198" y="48"/>
                  </a:lnTo>
                  <a:lnTo>
                    <a:pt x="192" y="54"/>
                  </a:lnTo>
                  <a:lnTo>
                    <a:pt x="180" y="54"/>
                  </a:lnTo>
                  <a:lnTo>
                    <a:pt x="168" y="60"/>
                  </a:lnTo>
                  <a:lnTo>
                    <a:pt x="156" y="60"/>
                  </a:lnTo>
                  <a:lnTo>
                    <a:pt x="150" y="66"/>
                  </a:lnTo>
                  <a:lnTo>
                    <a:pt x="144" y="78"/>
                  </a:lnTo>
                  <a:lnTo>
                    <a:pt x="144" y="90"/>
                  </a:lnTo>
                  <a:lnTo>
                    <a:pt x="150" y="102"/>
                  </a:lnTo>
                  <a:lnTo>
                    <a:pt x="156" y="108"/>
                  </a:lnTo>
                  <a:lnTo>
                    <a:pt x="156" y="120"/>
                  </a:lnTo>
                  <a:lnTo>
                    <a:pt x="162" y="132"/>
                  </a:lnTo>
                  <a:lnTo>
                    <a:pt x="162" y="162"/>
                  </a:lnTo>
                  <a:lnTo>
                    <a:pt x="156" y="174"/>
                  </a:lnTo>
                  <a:lnTo>
                    <a:pt x="150" y="192"/>
                  </a:lnTo>
                  <a:lnTo>
                    <a:pt x="150" y="198"/>
                  </a:lnTo>
                  <a:lnTo>
                    <a:pt x="168" y="216"/>
                  </a:lnTo>
                  <a:lnTo>
                    <a:pt x="168" y="222"/>
                  </a:lnTo>
                  <a:lnTo>
                    <a:pt x="162" y="228"/>
                  </a:lnTo>
                  <a:lnTo>
                    <a:pt x="138" y="240"/>
                  </a:lnTo>
                  <a:lnTo>
                    <a:pt x="78" y="264"/>
                  </a:lnTo>
                  <a:lnTo>
                    <a:pt x="66" y="270"/>
                  </a:lnTo>
                  <a:lnTo>
                    <a:pt x="6" y="318"/>
                  </a:lnTo>
                  <a:lnTo>
                    <a:pt x="0" y="318"/>
                  </a:lnTo>
                  <a:lnTo>
                    <a:pt x="0" y="324"/>
                  </a:lnTo>
                  <a:lnTo>
                    <a:pt x="24" y="366"/>
                  </a:lnTo>
                  <a:lnTo>
                    <a:pt x="24" y="384"/>
                  </a:lnTo>
                  <a:lnTo>
                    <a:pt x="48" y="402"/>
                  </a:lnTo>
                  <a:lnTo>
                    <a:pt x="48" y="414"/>
                  </a:lnTo>
                  <a:lnTo>
                    <a:pt x="60" y="426"/>
                  </a:lnTo>
                  <a:lnTo>
                    <a:pt x="126" y="426"/>
                  </a:lnTo>
                  <a:lnTo>
                    <a:pt x="156" y="456"/>
                  </a:lnTo>
                  <a:lnTo>
                    <a:pt x="168" y="462"/>
                  </a:lnTo>
                  <a:lnTo>
                    <a:pt x="180" y="474"/>
                  </a:lnTo>
                  <a:lnTo>
                    <a:pt x="228" y="498"/>
                  </a:lnTo>
                  <a:lnTo>
                    <a:pt x="234" y="504"/>
                  </a:lnTo>
                  <a:lnTo>
                    <a:pt x="246" y="510"/>
                  </a:lnTo>
                  <a:lnTo>
                    <a:pt x="438" y="654"/>
                  </a:lnTo>
                  <a:lnTo>
                    <a:pt x="522" y="654"/>
                  </a:lnTo>
                  <a:lnTo>
                    <a:pt x="570" y="660"/>
                  </a:lnTo>
                  <a:lnTo>
                    <a:pt x="564" y="660"/>
                  </a:lnTo>
                  <a:lnTo>
                    <a:pt x="570" y="654"/>
                  </a:lnTo>
                  <a:lnTo>
                    <a:pt x="588" y="618"/>
                  </a:lnTo>
                  <a:lnTo>
                    <a:pt x="588" y="606"/>
                  </a:lnTo>
                  <a:lnTo>
                    <a:pt x="594" y="600"/>
                  </a:lnTo>
                  <a:lnTo>
                    <a:pt x="600" y="588"/>
                  </a:lnTo>
                  <a:lnTo>
                    <a:pt x="648" y="588"/>
                  </a:lnTo>
                  <a:lnTo>
                    <a:pt x="654" y="594"/>
                  </a:lnTo>
                  <a:lnTo>
                    <a:pt x="678" y="582"/>
                  </a:lnTo>
                  <a:lnTo>
                    <a:pt x="684" y="576"/>
                  </a:lnTo>
                  <a:lnTo>
                    <a:pt x="678" y="570"/>
                  </a:lnTo>
                  <a:lnTo>
                    <a:pt x="678" y="56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33" name="Iran" descr="© INSCALE GmbH, 05.05.2010&#10;http://www.presentationload.com/">
              <a:extLst>
                <a:ext uri="{FF2B5EF4-FFF2-40B4-BE49-F238E27FC236}">
                  <a16:creationId xmlns:a16="http://schemas.microsoft.com/office/drawing/2014/main" id="{55FF16D8-1A7B-8241-8CD1-4A25EB74DA20}"/>
                </a:ext>
              </a:extLst>
            </p:cNvPr>
            <p:cNvSpPr>
              <a:spLocks/>
            </p:cNvSpPr>
            <p:nvPr/>
          </p:nvSpPr>
          <p:spPr bwMode="gray">
            <a:xfrm>
              <a:off x="6303529" y="2868062"/>
              <a:ext cx="588298" cy="482787"/>
            </a:xfrm>
            <a:custGeom>
              <a:avLst/>
              <a:gdLst>
                <a:gd name="T0" fmla="*/ 2147483647 w 1440"/>
                <a:gd name="T1" fmla="*/ 2147483647 h 1182"/>
                <a:gd name="T2" fmla="*/ 2147483647 w 1440"/>
                <a:gd name="T3" fmla="*/ 2147483647 h 1182"/>
                <a:gd name="T4" fmla="*/ 2147483647 w 1440"/>
                <a:gd name="T5" fmla="*/ 2147483647 h 1182"/>
                <a:gd name="T6" fmla="*/ 2147483647 w 1440"/>
                <a:gd name="T7" fmla="*/ 2147483647 h 1182"/>
                <a:gd name="T8" fmla="*/ 2147483647 w 1440"/>
                <a:gd name="T9" fmla="*/ 2147483647 h 1182"/>
                <a:gd name="T10" fmla="*/ 2147483647 w 1440"/>
                <a:gd name="T11" fmla="*/ 2147483647 h 1182"/>
                <a:gd name="T12" fmla="*/ 2147483647 w 1440"/>
                <a:gd name="T13" fmla="*/ 2147483647 h 1182"/>
                <a:gd name="T14" fmla="*/ 2147483647 w 1440"/>
                <a:gd name="T15" fmla="*/ 2147483647 h 1182"/>
                <a:gd name="T16" fmla="*/ 2147483647 w 1440"/>
                <a:gd name="T17" fmla="*/ 2147483647 h 1182"/>
                <a:gd name="T18" fmla="*/ 2147483647 w 1440"/>
                <a:gd name="T19" fmla="*/ 2147483647 h 1182"/>
                <a:gd name="T20" fmla="*/ 2147483647 w 1440"/>
                <a:gd name="T21" fmla="*/ 2147483647 h 1182"/>
                <a:gd name="T22" fmla="*/ 2147483647 w 1440"/>
                <a:gd name="T23" fmla="*/ 2147483647 h 1182"/>
                <a:gd name="T24" fmla="*/ 2147483647 w 1440"/>
                <a:gd name="T25" fmla="*/ 2147483647 h 1182"/>
                <a:gd name="T26" fmla="*/ 2147483647 w 1440"/>
                <a:gd name="T27" fmla="*/ 2147483647 h 1182"/>
                <a:gd name="T28" fmla="*/ 2147483647 w 1440"/>
                <a:gd name="T29" fmla="*/ 2147483647 h 1182"/>
                <a:gd name="T30" fmla="*/ 2147483647 w 1440"/>
                <a:gd name="T31" fmla="*/ 2147483647 h 1182"/>
                <a:gd name="T32" fmla="*/ 2147483647 w 1440"/>
                <a:gd name="T33" fmla="*/ 2147483647 h 1182"/>
                <a:gd name="T34" fmla="*/ 2147483647 w 1440"/>
                <a:gd name="T35" fmla="*/ 2147483647 h 1182"/>
                <a:gd name="T36" fmla="*/ 2147483647 w 1440"/>
                <a:gd name="T37" fmla="*/ 2147483647 h 1182"/>
                <a:gd name="T38" fmla="*/ 2147483647 w 1440"/>
                <a:gd name="T39" fmla="*/ 2147483647 h 1182"/>
                <a:gd name="T40" fmla="*/ 2147483647 w 1440"/>
                <a:gd name="T41" fmla="*/ 2147483647 h 1182"/>
                <a:gd name="T42" fmla="*/ 2147483647 w 1440"/>
                <a:gd name="T43" fmla="*/ 2147483647 h 1182"/>
                <a:gd name="T44" fmla="*/ 2147483647 w 1440"/>
                <a:gd name="T45" fmla="*/ 2147483647 h 1182"/>
                <a:gd name="T46" fmla="*/ 2147483647 w 1440"/>
                <a:gd name="T47" fmla="*/ 2147483647 h 1182"/>
                <a:gd name="T48" fmla="*/ 2147483647 w 1440"/>
                <a:gd name="T49" fmla="*/ 2147483647 h 1182"/>
                <a:gd name="T50" fmla="*/ 2147483647 w 1440"/>
                <a:gd name="T51" fmla="*/ 2147483647 h 1182"/>
                <a:gd name="T52" fmla="*/ 2147483647 w 1440"/>
                <a:gd name="T53" fmla="*/ 2147483647 h 1182"/>
                <a:gd name="T54" fmla="*/ 2147483647 w 1440"/>
                <a:gd name="T55" fmla="*/ 2147483647 h 1182"/>
                <a:gd name="T56" fmla="*/ 2147483647 w 1440"/>
                <a:gd name="T57" fmla="*/ 2147483647 h 1182"/>
                <a:gd name="T58" fmla="*/ 2147483647 w 1440"/>
                <a:gd name="T59" fmla="*/ 2147483647 h 1182"/>
                <a:gd name="T60" fmla="*/ 2147483647 w 1440"/>
                <a:gd name="T61" fmla="*/ 0 h 1182"/>
                <a:gd name="T62" fmla="*/ 2147483647 w 1440"/>
                <a:gd name="T63" fmla="*/ 2147483647 h 1182"/>
                <a:gd name="T64" fmla="*/ 2147483647 w 1440"/>
                <a:gd name="T65" fmla="*/ 2147483647 h 1182"/>
                <a:gd name="T66" fmla="*/ 2147483647 w 1440"/>
                <a:gd name="T67" fmla="*/ 2147483647 h 1182"/>
                <a:gd name="T68" fmla="*/ 2147483647 w 1440"/>
                <a:gd name="T69" fmla="*/ 2147483647 h 1182"/>
                <a:gd name="T70" fmla="*/ 2147483647 w 1440"/>
                <a:gd name="T71" fmla="*/ 2147483647 h 1182"/>
                <a:gd name="T72" fmla="*/ 2147483647 w 1440"/>
                <a:gd name="T73" fmla="*/ 2147483647 h 1182"/>
                <a:gd name="T74" fmla="*/ 2147483647 w 1440"/>
                <a:gd name="T75" fmla="*/ 2147483647 h 1182"/>
                <a:gd name="T76" fmla="*/ 2147483647 w 1440"/>
                <a:gd name="T77" fmla="*/ 2147483647 h 1182"/>
                <a:gd name="T78" fmla="*/ 2147483647 w 1440"/>
                <a:gd name="T79" fmla="*/ 2147483647 h 1182"/>
                <a:gd name="T80" fmla="*/ 2147483647 w 1440"/>
                <a:gd name="T81" fmla="*/ 2147483647 h 1182"/>
                <a:gd name="T82" fmla="*/ 2147483647 w 1440"/>
                <a:gd name="T83" fmla="*/ 2147483647 h 1182"/>
                <a:gd name="T84" fmla="*/ 2147483647 w 1440"/>
                <a:gd name="T85" fmla="*/ 2147483647 h 1182"/>
                <a:gd name="T86" fmla="*/ 2147483647 w 1440"/>
                <a:gd name="T87" fmla="*/ 2147483647 h 1182"/>
                <a:gd name="T88" fmla="*/ 2147483647 w 1440"/>
                <a:gd name="T89" fmla="*/ 2147483647 h 1182"/>
                <a:gd name="T90" fmla="*/ 2147483647 w 1440"/>
                <a:gd name="T91" fmla="*/ 2147483647 h 1182"/>
                <a:gd name="T92" fmla="*/ 2147483647 w 1440"/>
                <a:gd name="T93" fmla="*/ 2147483647 h 1182"/>
                <a:gd name="T94" fmla="*/ 2147483647 w 1440"/>
                <a:gd name="T95" fmla="*/ 2147483647 h 1182"/>
                <a:gd name="T96" fmla="*/ 2147483647 w 1440"/>
                <a:gd name="T97" fmla="*/ 2147483647 h 1182"/>
                <a:gd name="T98" fmla="*/ 2147483647 w 1440"/>
                <a:gd name="T99" fmla="*/ 2147483647 h 1182"/>
                <a:gd name="T100" fmla="*/ 2147483647 w 1440"/>
                <a:gd name="T101" fmla="*/ 2147483647 h 1182"/>
                <a:gd name="T102" fmla="*/ 2147483647 w 1440"/>
                <a:gd name="T103" fmla="*/ 2147483647 h 1182"/>
                <a:gd name="T104" fmla="*/ 2147483647 w 1440"/>
                <a:gd name="T105" fmla="*/ 2147483647 h 1182"/>
                <a:gd name="T106" fmla="*/ 2147483647 w 1440"/>
                <a:gd name="T107" fmla="*/ 2147483647 h 1182"/>
                <a:gd name="T108" fmla="*/ 2147483647 w 1440"/>
                <a:gd name="T109" fmla="*/ 2147483647 h 1182"/>
                <a:gd name="T110" fmla="*/ 2147483647 w 1440"/>
                <a:gd name="T111" fmla="*/ 2147483647 h 118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0"/>
                <a:gd name="T169" fmla="*/ 0 h 1182"/>
                <a:gd name="T170" fmla="*/ 1440 w 1440"/>
                <a:gd name="T171" fmla="*/ 1182 h 118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0" h="1182">
                  <a:moveTo>
                    <a:pt x="1338" y="1176"/>
                  </a:moveTo>
                  <a:lnTo>
                    <a:pt x="1338" y="1170"/>
                  </a:lnTo>
                  <a:lnTo>
                    <a:pt x="1332" y="1158"/>
                  </a:lnTo>
                  <a:lnTo>
                    <a:pt x="1332" y="1128"/>
                  </a:lnTo>
                  <a:lnTo>
                    <a:pt x="1344" y="1116"/>
                  </a:lnTo>
                  <a:lnTo>
                    <a:pt x="1344" y="1110"/>
                  </a:lnTo>
                  <a:lnTo>
                    <a:pt x="1350" y="1104"/>
                  </a:lnTo>
                  <a:lnTo>
                    <a:pt x="1356" y="1086"/>
                  </a:lnTo>
                  <a:lnTo>
                    <a:pt x="1368" y="1086"/>
                  </a:lnTo>
                  <a:lnTo>
                    <a:pt x="1374" y="1080"/>
                  </a:lnTo>
                  <a:lnTo>
                    <a:pt x="1374" y="1074"/>
                  </a:lnTo>
                  <a:lnTo>
                    <a:pt x="1380" y="1074"/>
                  </a:lnTo>
                  <a:lnTo>
                    <a:pt x="1380" y="1068"/>
                  </a:lnTo>
                  <a:lnTo>
                    <a:pt x="1386" y="1062"/>
                  </a:lnTo>
                  <a:lnTo>
                    <a:pt x="1398" y="1056"/>
                  </a:lnTo>
                  <a:lnTo>
                    <a:pt x="1428" y="1056"/>
                  </a:lnTo>
                  <a:lnTo>
                    <a:pt x="1428" y="1062"/>
                  </a:lnTo>
                  <a:lnTo>
                    <a:pt x="1434" y="1062"/>
                  </a:lnTo>
                  <a:lnTo>
                    <a:pt x="1440" y="1056"/>
                  </a:lnTo>
                  <a:lnTo>
                    <a:pt x="1440" y="1044"/>
                  </a:lnTo>
                  <a:lnTo>
                    <a:pt x="1434" y="1026"/>
                  </a:lnTo>
                  <a:lnTo>
                    <a:pt x="1428" y="1014"/>
                  </a:lnTo>
                  <a:lnTo>
                    <a:pt x="1422" y="1008"/>
                  </a:lnTo>
                  <a:lnTo>
                    <a:pt x="1404" y="1008"/>
                  </a:lnTo>
                  <a:lnTo>
                    <a:pt x="1404" y="996"/>
                  </a:lnTo>
                  <a:lnTo>
                    <a:pt x="1398" y="984"/>
                  </a:lnTo>
                  <a:lnTo>
                    <a:pt x="1398" y="960"/>
                  </a:lnTo>
                  <a:lnTo>
                    <a:pt x="1392" y="960"/>
                  </a:lnTo>
                  <a:lnTo>
                    <a:pt x="1398" y="930"/>
                  </a:lnTo>
                  <a:lnTo>
                    <a:pt x="1374" y="930"/>
                  </a:lnTo>
                  <a:lnTo>
                    <a:pt x="1362" y="912"/>
                  </a:lnTo>
                  <a:lnTo>
                    <a:pt x="1350" y="918"/>
                  </a:lnTo>
                  <a:lnTo>
                    <a:pt x="1332" y="918"/>
                  </a:lnTo>
                  <a:lnTo>
                    <a:pt x="1326" y="912"/>
                  </a:lnTo>
                  <a:lnTo>
                    <a:pt x="1314" y="894"/>
                  </a:lnTo>
                  <a:lnTo>
                    <a:pt x="1308" y="876"/>
                  </a:lnTo>
                  <a:lnTo>
                    <a:pt x="1296" y="864"/>
                  </a:lnTo>
                  <a:lnTo>
                    <a:pt x="1284" y="846"/>
                  </a:lnTo>
                  <a:lnTo>
                    <a:pt x="1278" y="840"/>
                  </a:lnTo>
                  <a:lnTo>
                    <a:pt x="1272" y="828"/>
                  </a:lnTo>
                  <a:lnTo>
                    <a:pt x="1248" y="804"/>
                  </a:lnTo>
                  <a:lnTo>
                    <a:pt x="1242" y="804"/>
                  </a:lnTo>
                  <a:lnTo>
                    <a:pt x="1242" y="792"/>
                  </a:lnTo>
                  <a:lnTo>
                    <a:pt x="1260" y="774"/>
                  </a:lnTo>
                  <a:lnTo>
                    <a:pt x="1266" y="762"/>
                  </a:lnTo>
                  <a:lnTo>
                    <a:pt x="1272" y="756"/>
                  </a:lnTo>
                  <a:lnTo>
                    <a:pt x="1296" y="708"/>
                  </a:lnTo>
                  <a:lnTo>
                    <a:pt x="1284" y="684"/>
                  </a:lnTo>
                  <a:lnTo>
                    <a:pt x="1278" y="678"/>
                  </a:lnTo>
                  <a:lnTo>
                    <a:pt x="1242" y="678"/>
                  </a:lnTo>
                  <a:lnTo>
                    <a:pt x="1230" y="672"/>
                  </a:lnTo>
                  <a:lnTo>
                    <a:pt x="1224" y="672"/>
                  </a:lnTo>
                  <a:lnTo>
                    <a:pt x="1218" y="666"/>
                  </a:lnTo>
                  <a:lnTo>
                    <a:pt x="1218" y="612"/>
                  </a:lnTo>
                  <a:lnTo>
                    <a:pt x="1212" y="606"/>
                  </a:lnTo>
                  <a:lnTo>
                    <a:pt x="1200" y="582"/>
                  </a:lnTo>
                  <a:lnTo>
                    <a:pt x="1188" y="564"/>
                  </a:lnTo>
                  <a:lnTo>
                    <a:pt x="1176" y="540"/>
                  </a:lnTo>
                  <a:lnTo>
                    <a:pt x="1182" y="528"/>
                  </a:lnTo>
                  <a:lnTo>
                    <a:pt x="1200" y="510"/>
                  </a:lnTo>
                  <a:lnTo>
                    <a:pt x="1200" y="504"/>
                  </a:lnTo>
                  <a:lnTo>
                    <a:pt x="1194" y="498"/>
                  </a:lnTo>
                  <a:lnTo>
                    <a:pt x="1170" y="498"/>
                  </a:lnTo>
                  <a:lnTo>
                    <a:pt x="1170" y="468"/>
                  </a:lnTo>
                  <a:lnTo>
                    <a:pt x="1158" y="456"/>
                  </a:lnTo>
                  <a:lnTo>
                    <a:pt x="1158" y="450"/>
                  </a:lnTo>
                  <a:lnTo>
                    <a:pt x="1164" y="444"/>
                  </a:lnTo>
                  <a:lnTo>
                    <a:pt x="1176" y="438"/>
                  </a:lnTo>
                  <a:lnTo>
                    <a:pt x="1182" y="432"/>
                  </a:lnTo>
                  <a:lnTo>
                    <a:pt x="1188" y="432"/>
                  </a:lnTo>
                  <a:lnTo>
                    <a:pt x="1176" y="414"/>
                  </a:lnTo>
                  <a:lnTo>
                    <a:pt x="1200" y="408"/>
                  </a:lnTo>
                  <a:lnTo>
                    <a:pt x="1200" y="402"/>
                  </a:lnTo>
                  <a:lnTo>
                    <a:pt x="1194" y="396"/>
                  </a:lnTo>
                  <a:lnTo>
                    <a:pt x="1194" y="372"/>
                  </a:lnTo>
                  <a:lnTo>
                    <a:pt x="1188" y="360"/>
                  </a:lnTo>
                  <a:lnTo>
                    <a:pt x="1188" y="354"/>
                  </a:lnTo>
                  <a:lnTo>
                    <a:pt x="1194" y="342"/>
                  </a:lnTo>
                  <a:lnTo>
                    <a:pt x="1200" y="336"/>
                  </a:lnTo>
                  <a:lnTo>
                    <a:pt x="1188" y="306"/>
                  </a:lnTo>
                  <a:lnTo>
                    <a:pt x="1194" y="282"/>
                  </a:lnTo>
                  <a:lnTo>
                    <a:pt x="1182" y="282"/>
                  </a:lnTo>
                  <a:lnTo>
                    <a:pt x="1182" y="246"/>
                  </a:lnTo>
                  <a:lnTo>
                    <a:pt x="1116" y="252"/>
                  </a:lnTo>
                  <a:lnTo>
                    <a:pt x="1110" y="246"/>
                  </a:lnTo>
                  <a:lnTo>
                    <a:pt x="1104" y="234"/>
                  </a:lnTo>
                  <a:lnTo>
                    <a:pt x="1092" y="228"/>
                  </a:lnTo>
                  <a:lnTo>
                    <a:pt x="1080" y="216"/>
                  </a:lnTo>
                  <a:lnTo>
                    <a:pt x="1068" y="216"/>
                  </a:lnTo>
                  <a:lnTo>
                    <a:pt x="1062" y="210"/>
                  </a:lnTo>
                  <a:lnTo>
                    <a:pt x="1056" y="210"/>
                  </a:lnTo>
                  <a:lnTo>
                    <a:pt x="1050" y="204"/>
                  </a:lnTo>
                  <a:lnTo>
                    <a:pt x="1044" y="192"/>
                  </a:lnTo>
                  <a:lnTo>
                    <a:pt x="1044" y="186"/>
                  </a:lnTo>
                  <a:lnTo>
                    <a:pt x="1038" y="180"/>
                  </a:lnTo>
                  <a:lnTo>
                    <a:pt x="1032" y="180"/>
                  </a:lnTo>
                  <a:lnTo>
                    <a:pt x="1020" y="174"/>
                  </a:lnTo>
                  <a:lnTo>
                    <a:pt x="1002" y="174"/>
                  </a:lnTo>
                  <a:lnTo>
                    <a:pt x="990" y="168"/>
                  </a:lnTo>
                  <a:lnTo>
                    <a:pt x="972" y="168"/>
                  </a:lnTo>
                  <a:lnTo>
                    <a:pt x="972" y="174"/>
                  </a:lnTo>
                  <a:lnTo>
                    <a:pt x="960" y="168"/>
                  </a:lnTo>
                  <a:lnTo>
                    <a:pt x="954" y="162"/>
                  </a:lnTo>
                  <a:lnTo>
                    <a:pt x="942" y="156"/>
                  </a:lnTo>
                  <a:lnTo>
                    <a:pt x="936" y="150"/>
                  </a:lnTo>
                  <a:lnTo>
                    <a:pt x="906" y="150"/>
                  </a:lnTo>
                  <a:lnTo>
                    <a:pt x="906" y="138"/>
                  </a:lnTo>
                  <a:lnTo>
                    <a:pt x="894" y="126"/>
                  </a:lnTo>
                  <a:lnTo>
                    <a:pt x="834" y="126"/>
                  </a:lnTo>
                  <a:lnTo>
                    <a:pt x="834" y="132"/>
                  </a:lnTo>
                  <a:lnTo>
                    <a:pt x="828" y="138"/>
                  </a:lnTo>
                  <a:lnTo>
                    <a:pt x="816" y="132"/>
                  </a:lnTo>
                  <a:lnTo>
                    <a:pt x="780" y="132"/>
                  </a:lnTo>
                  <a:lnTo>
                    <a:pt x="768" y="138"/>
                  </a:lnTo>
                  <a:lnTo>
                    <a:pt x="750" y="156"/>
                  </a:lnTo>
                  <a:lnTo>
                    <a:pt x="738" y="162"/>
                  </a:lnTo>
                  <a:lnTo>
                    <a:pt x="732" y="168"/>
                  </a:lnTo>
                  <a:lnTo>
                    <a:pt x="732" y="180"/>
                  </a:lnTo>
                  <a:lnTo>
                    <a:pt x="720" y="186"/>
                  </a:lnTo>
                  <a:lnTo>
                    <a:pt x="708" y="198"/>
                  </a:lnTo>
                  <a:lnTo>
                    <a:pt x="678" y="198"/>
                  </a:lnTo>
                  <a:lnTo>
                    <a:pt x="690" y="210"/>
                  </a:lnTo>
                  <a:lnTo>
                    <a:pt x="690" y="222"/>
                  </a:lnTo>
                  <a:lnTo>
                    <a:pt x="696" y="228"/>
                  </a:lnTo>
                  <a:lnTo>
                    <a:pt x="696" y="234"/>
                  </a:lnTo>
                  <a:lnTo>
                    <a:pt x="690" y="240"/>
                  </a:lnTo>
                  <a:lnTo>
                    <a:pt x="678" y="240"/>
                  </a:lnTo>
                  <a:lnTo>
                    <a:pt x="666" y="234"/>
                  </a:lnTo>
                  <a:lnTo>
                    <a:pt x="660" y="228"/>
                  </a:lnTo>
                  <a:lnTo>
                    <a:pt x="654" y="228"/>
                  </a:lnTo>
                  <a:lnTo>
                    <a:pt x="648" y="234"/>
                  </a:lnTo>
                  <a:lnTo>
                    <a:pt x="624" y="234"/>
                  </a:lnTo>
                  <a:lnTo>
                    <a:pt x="612" y="240"/>
                  </a:lnTo>
                  <a:lnTo>
                    <a:pt x="600" y="240"/>
                  </a:lnTo>
                  <a:lnTo>
                    <a:pt x="582" y="246"/>
                  </a:lnTo>
                  <a:lnTo>
                    <a:pt x="558" y="258"/>
                  </a:lnTo>
                  <a:lnTo>
                    <a:pt x="546" y="252"/>
                  </a:lnTo>
                  <a:lnTo>
                    <a:pt x="534" y="252"/>
                  </a:lnTo>
                  <a:lnTo>
                    <a:pt x="522" y="246"/>
                  </a:lnTo>
                  <a:lnTo>
                    <a:pt x="498" y="246"/>
                  </a:lnTo>
                  <a:lnTo>
                    <a:pt x="480" y="240"/>
                  </a:lnTo>
                  <a:lnTo>
                    <a:pt x="468" y="228"/>
                  </a:lnTo>
                  <a:lnTo>
                    <a:pt x="456" y="222"/>
                  </a:lnTo>
                  <a:lnTo>
                    <a:pt x="444" y="210"/>
                  </a:lnTo>
                  <a:lnTo>
                    <a:pt x="438" y="198"/>
                  </a:lnTo>
                  <a:lnTo>
                    <a:pt x="432" y="192"/>
                  </a:lnTo>
                  <a:lnTo>
                    <a:pt x="432" y="186"/>
                  </a:lnTo>
                  <a:lnTo>
                    <a:pt x="378" y="186"/>
                  </a:lnTo>
                  <a:lnTo>
                    <a:pt x="354" y="162"/>
                  </a:lnTo>
                  <a:lnTo>
                    <a:pt x="336" y="126"/>
                  </a:lnTo>
                  <a:lnTo>
                    <a:pt x="330" y="120"/>
                  </a:lnTo>
                  <a:lnTo>
                    <a:pt x="330" y="114"/>
                  </a:lnTo>
                  <a:lnTo>
                    <a:pt x="312" y="114"/>
                  </a:lnTo>
                  <a:lnTo>
                    <a:pt x="312" y="108"/>
                  </a:lnTo>
                  <a:lnTo>
                    <a:pt x="306" y="102"/>
                  </a:lnTo>
                  <a:lnTo>
                    <a:pt x="300" y="102"/>
                  </a:lnTo>
                  <a:lnTo>
                    <a:pt x="294" y="96"/>
                  </a:lnTo>
                  <a:lnTo>
                    <a:pt x="282" y="90"/>
                  </a:lnTo>
                  <a:lnTo>
                    <a:pt x="270" y="78"/>
                  </a:lnTo>
                  <a:lnTo>
                    <a:pt x="270" y="72"/>
                  </a:lnTo>
                  <a:lnTo>
                    <a:pt x="282" y="72"/>
                  </a:lnTo>
                  <a:lnTo>
                    <a:pt x="288" y="66"/>
                  </a:lnTo>
                  <a:lnTo>
                    <a:pt x="288" y="60"/>
                  </a:lnTo>
                  <a:lnTo>
                    <a:pt x="282" y="54"/>
                  </a:lnTo>
                  <a:lnTo>
                    <a:pt x="276" y="54"/>
                  </a:lnTo>
                  <a:lnTo>
                    <a:pt x="276" y="42"/>
                  </a:lnTo>
                  <a:lnTo>
                    <a:pt x="282" y="36"/>
                  </a:lnTo>
                  <a:lnTo>
                    <a:pt x="282" y="18"/>
                  </a:lnTo>
                  <a:lnTo>
                    <a:pt x="276" y="12"/>
                  </a:lnTo>
                  <a:lnTo>
                    <a:pt x="270" y="0"/>
                  </a:lnTo>
                  <a:lnTo>
                    <a:pt x="258" y="0"/>
                  </a:lnTo>
                  <a:lnTo>
                    <a:pt x="246" y="6"/>
                  </a:lnTo>
                  <a:lnTo>
                    <a:pt x="234" y="18"/>
                  </a:lnTo>
                  <a:lnTo>
                    <a:pt x="222" y="24"/>
                  </a:lnTo>
                  <a:lnTo>
                    <a:pt x="204" y="36"/>
                  </a:lnTo>
                  <a:lnTo>
                    <a:pt x="192" y="48"/>
                  </a:lnTo>
                  <a:lnTo>
                    <a:pt x="192" y="54"/>
                  </a:lnTo>
                  <a:lnTo>
                    <a:pt x="186" y="60"/>
                  </a:lnTo>
                  <a:lnTo>
                    <a:pt x="180" y="72"/>
                  </a:lnTo>
                  <a:lnTo>
                    <a:pt x="132" y="72"/>
                  </a:lnTo>
                  <a:lnTo>
                    <a:pt x="96" y="60"/>
                  </a:lnTo>
                  <a:lnTo>
                    <a:pt x="84" y="54"/>
                  </a:lnTo>
                  <a:lnTo>
                    <a:pt x="66" y="36"/>
                  </a:lnTo>
                  <a:lnTo>
                    <a:pt x="54" y="12"/>
                  </a:lnTo>
                  <a:lnTo>
                    <a:pt x="54" y="6"/>
                  </a:lnTo>
                  <a:lnTo>
                    <a:pt x="48" y="0"/>
                  </a:lnTo>
                  <a:lnTo>
                    <a:pt x="42" y="0"/>
                  </a:lnTo>
                  <a:lnTo>
                    <a:pt x="24" y="18"/>
                  </a:lnTo>
                  <a:lnTo>
                    <a:pt x="24" y="30"/>
                  </a:lnTo>
                  <a:lnTo>
                    <a:pt x="0" y="30"/>
                  </a:lnTo>
                  <a:lnTo>
                    <a:pt x="18" y="54"/>
                  </a:lnTo>
                  <a:lnTo>
                    <a:pt x="18" y="84"/>
                  </a:lnTo>
                  <a:lnTo>
                    <a:pt x="30" y="96"/>
                  </a:lnTo>
                  <a:lnTo>
                    <a:pt x="30" y="108"/>
                  </a:lnTo>
                  <a:lnTo>
                    <a:pt x="36" y="114"/>
                  </a:lnTo>
                  <a:lnTo>
                    <a:pt x="42" y="114"/>
                  </a:lnTo>
                  <a:lnTo>
                    <a:pt x="36" y="120"/>
                  </a:lnTo>
                  <a:lnTo>
                    <a:pt x="36" y="126"/>
                  </a:lnTo>
                  <a:lnTo>
                    <a:pt x="30" y="138"/>
                  </a:lnTo>
                  <a:lnTo>
                    <a:pt x="24" y="144"/>
                  </a:lnTo>
                  <a:lnTo>
                    <a:pt x="60" y="162"/>
                  </a:lnTo>
                  <a:lnTo>
                    <a:pt x="60" y="192"/>
                  </a:lnTo>
                  <a:lnTo>
                    <a:pt x="84" y="198"/>
                  </a:lnTo>
                  <a:lnTo>
                    <a:pt x="84" y="210"/>
                  </a:lnTo>
                  <a:lnTo>
                    <a:pt x="96" y="246"/>
                  </a:lnTo>
                  <a:lnTo>
                    <a:pt x="108" y="270"/>
                  </a:lnTo>
                  <a:lnTo>
                    <a:pt x="120" y="282"/>
                  </a:lnTo>
                  <a:lnTo>
                    <a:pt x="120" y="300"/>
                  </a:lnTo>
                  <a:lnTo>
                    <a:pt x="144" y="306"/>
                  </a:lnTo>
                  <a:lnTo>
                    <a:pt x="156" y="324"/>
                  </a:lnTo>
                  <a:lnTo>
                    <a:pt x="162" y="318"/>
                  </a:lnTo>
                  <a:lnTo>
                    <a:pt x="174" y="312"/>
                  </a:lnTo>
                  <a:lnTo>
                    <a:pt x="186" y="312"/>
                  </a:lnTo>
                  <a:lnTo>
                    <a:pt x="186" y="318"/>
                  </a:lnTo>
                  <a:lnTo>
                    <a:pt x="168" y="336"/>
                  </a:lnTo>
                  <a:lnTo>
                    <a:pt x="168" y="342"/>
                  </a:lnTo>
                  <a:lnTo>
                    <a:pt x="180" y="354"/>
                  </a:lnTo>
                  <a:lnTo>
                    <a:pt x="186" y="366"/>
                  </a:lnTo>
                  <a:lnTo>
                    <a:pt x="186" y="372"/>
                  </a:lnTo>
                  <a:lnTo>
                    <a:pt x="174" y="384"/>
                  </a:lnTo>
                  <a:lnTo>
                    <a:pt x="168" y="384"/>
                  </a:lnTo>
                  <a:lnTo>
                    <a:pt x="168" y="414"/>
                  </a:lnTo>
                  <a:lnTo>
                    <a:pt x="156" y="414"/>
                  </a:lnTo>
                  <a:lnTo>
                    <a:pt x="144" y="426"/>
                  </a:lnTo>
                  <a:lnTo>
                    <a:pt x="144" y="432"/>
                  </a:lnTo>
                  <a:lnTo>
                    <a:pt x="156" y="444"/>
                  </a:lnTo>
                  <a:lnTo>
                    <a:pt x="150" y="450"/>
                  </a:lnTo>
                  <a:lnTo>
                    <a:pt x="144" y="462"/>
                  </a:lnTo>
                  <a:lnTo>
                    <a:pt x="144" y="468"/>
                  </a:lnTo>
                  <a:lnTo>
                    <a:pt x="150" y="474"/>
                  </a:lnTo>
                  <a:lnTo>
                    <a:pt x="162" y="480"/>
                  </a:lnTo>
                  <a:lnTo>
                    <a:pt x="174" y="492"/>
                  </a:lnTo>
                  <a:lnTo>
                    <a:pt x="198" y="504"/>
                  </a:lnTo>
                  <a:lnTo>
                    <a:pt x="204" y="510"/>
                  </a:lnTo>
                  <a:lnTo>
                    <a:pt x="210" y="510"/>
                  </a:lnTo>
                  <a:lnTo>
                    <a:pt x="210" y="552"/>
                  </a:lnTo>
                  <a:lnTo>
                    <a:pt x="234" y="552"/>
                  </a:lnTo>
                  <a:lnTo>
                    <a:pt x="240" y="558"/>
                  </a:lnTo>
                  <a:lnTo>
                    <a:pt x="252" y="564"/>
                  </a:lnTo>
                  <a:lnTo>
                    <a:pt x="270" y="582"/>
                  </a:lnTo>
                  <a:lnTo>
                    <a:pt x="288" y="582"/>
                  </a:lnTo>
                  <a:lnTo>
                    <a:pt x="294" y="588"/>
                  </a:lnTo>
                  <a:lnTo>
                    <a:pt x="300" y="600"/>
                  </a:lnTo>
                  <a:lnTo>
                    <a:pt x="330" y="636"/>
                  </a:lnTo>
                  <a:lnTo>
                    <a:pt x="330" y="648"/>
                  </a:lnTo>
                  <a:lnTo>
                    <a:pt x="324" y="660"/>
                  </a:lnTo>
                  <a:lnTo>
                    <a:pt x="324" y="696"/>
                  </a:lnTo>
                  <a:lnTo>
                    <a:pt x="330" y="702"/>
                  </a:lnTo>
                  <a:lnTo>
                    <a:pt x="342" y="708"/>
                  </a:lnTo>
                  <a:lnTo>
                    <a:pt x="348" y="714"/>
                  </a:lnTo>
                  <a:lnTo>
                    <a:pt x="354" y="714"/>
                  </a:lnTo>
                  <a:lnTo>
                    <a:pt x="360" y="744"/>
                  </a:lnTo>
                  <a:lnTo>
                    <a:pt x="372" y="750"/>
                  </a:lnTo>
                  <a:lnTo>
                    <a:pt x="384" y="762"/>
                  </a:lnTo>
                  <a:lnTo>
                    <a:pt x="384" y="768"/>
                  </a:lnTo>
                  <a:lnTo>
                    <a:pt x="390" y="774"/>
                  </a:lnTo>
                  <a:lnTo>
                    <a:pt x="402" y="780"/>
                  </a:lnTo>
                  <a:lnTo>
                    <a:pt x="408" y="786"/>
                  </a:lnTo>
                  <a:lnTo>
                    <a:pt x="420" y="792"/>
                  </a:lnTo>
                  <a:lnTo>
                    <a:pt x="426" y="786"/>
                  </a:lnTo>
                  <a:lnTo>
                    <a:pt x="426" y="774"/>
                  </a:lnTo>
                  <a:lnTo>
                    <a:pt x="420" y="768"/>
                  </a:lnTo>
                  <a:lnTo>
                    <a:pt x="420" y="762"/>
                  </a:lnTo>
                  <a:lnTo>
                    <a:pt x="426" y="756"/>
                  </a:lnTo>
                  <a:lnTo>
                    <a:pt x="438" y="750"/>
                  </a:lnTo>
                  <a:lnTo>
                    <a:pt x="444" y="756"/>
                  </a:lnTo>
                  <a:lnTo>
                    <a:pt x="450" y="756"/>
                  </a:lnTo>
                  <a:lnTo>
                    <a:pt x="450" y="768"/>
                  </a:lnTo>
                  <a:lnTo>
                    <a:pt x="456" y="780"/>
                  </a:lnTo>
                  <a:lnTo>
                    <a:pt x="474" y="780"/>
                  </a:lnTo>
                  <a:lnTo>
                    <a:pt x="474" y="786"/>
                  </a:lnTo>
                  <a:lnTo>
                    <a:pt x="474" y="780"/>
                  </a:lnTo>
                  <a:lnTo>
                    <a:pt x="480" y="780"/>
                  </a:lnTo>
                  <a:lnTo>
                    <a:pt x="480" y="768"/>
                  </a:lnTo>
                  <a:lnTo>
                    <a:pt x="504" y="768"/>
                  </a:lnTo>
                  <a:lnTo>
                    <a:pt x="504" y="804"/>
                  </a:lnTo>
                  <a:lnTo>
                    <a:pt x="510" y="810"/>
                  </a:lnTo>
                  <a:lnTo>
                    <a:pt x="516" y="810"/>
                  </a:lnTo>
                  <a:lnTo>
                    <a:pt x="528" y="816"/>
                  </a:lnTo>
                  <a:lnTo>
                    <a:pt x="540" y="828"/>
                  </a:lnTo>
                  <a:lnTo>
                    <a:pt x="540" y="846"/>
                  </a:lnTo>
                  <a:lnTo>
                    <a:pt x="552" y="858"/>
                  </a:lnTo>
                  <a:lnTo>
                    <a:pt x="558" y="870"/>
                  </a:lnTo>
                  <a:lnTo>
                    <a:pt x="564" y="876"/>
                  </a:lnTo>
                  <a:lnTo>
                    <a:pt x="570" y="876"/>
                  </a:lnTo>
                  <a:lnTo>
                    <a:pt x="582" y="894"/>
                  </a:lnTo>
                  <a:lnTo>
                    <a:pt x="582" y="906"/>
                  </a:lnTo>
                  <a:lnTo>
                    <a:pt x="594" y="930"/>
                  </a:lnTo>
                  <a:lnTo>
                    <a:pt x="600" y="936"/>
                  </a:lnTo>
                  <a:lnTo>
                    <a:pt x="606" y="936"/>
                  </a:lnTo>
                  <a:lnTo>
                    <a:pt x="612" y="942"/>
                  </a:lnTo>
                  <a:lnTo>
                    <a:pt x="618" y="954"/>
                  </a:lnTo>
                  <a:lnTo>
                    <a:pt x="618" y="960"/>
                  </a:lnTo>
                  <a:lnTo>
                    <a:pt x="648" y="960"/>
                  </a:lnTo>
                  <a:lnTo>
                    <a:pt x="666" y="984"/>
                  </a:lnTo>
                  <a:lnTo>
                    <a:pt x="684" y="978"/>
                  </a:lnTo>
                  <a:lnTo>
                    <a:pt x="702" y="978"/>
                  </a:lnTo>
                  <a:lnTo>
                    <a:pt x="720" y="996"/>
                  </a:lnTo>
                  <a:lnTo>
                    <a:pt x="738" y="1008"/>
                  </a:lnTo>
                  <a:lnTo>
                    <a:pt x="756" y="1026"/>
                  </a:lnTo>
                  <a:lnTo>
                    <a:pt x="792" y="1050"/>
                  </a:lnTo>
                  <a:lnTo>
                    <a:pt x="810" y="1050"/>
                  </a:lnTo>
                  <a:lnTo>
                    <a:pt x="822" y="1056"/>
                  </a:lnTo>
                  <a:lnTo>
                    <a:pt x="834" y="1068"/>
                  </a:lnTo>
                  <a:lnTo>
                    <a:pt x="852" y="1068"/>
                  </a:lnTo>
                  <a:lnTo>
                    <a:pt x="876" y="1056"/>
                  </a:lnTo>
                  <a:lnTo>
                    <a:pt x="876" y="1050"/>
                  </a:lnTo>
                  <a:lnTo>
                    <a:pt x="900" y="1056"/>
                  </a:lnTo>
                  <a:lnTo>
                    <a:pt x="912" y="1032"/>
                  </a:lnTo>
                  <a:lnTo>
                    <a:pt x="930" y="1032"/>
                  </a:lnTo>
                  <a:lnTo>
                    <a:pt x="954" y="1008"/>
                  </a:lnTo>
                  <a:lnTo>
                    <a:pt x="966" y="1020"/>
                  </a:lnTo>
                  <a:lnTo>
                    <a:pt x="972" y="1014"/>
                  </a:lnTo>
                  <a:lnTo>
                    <a:pt x="984" y="1014"/>
                  </a:lnTo>
                  <a:lnTo>
                    <a:pt x="1002" y="1032"/>
                  </a:lnTo>
                  <a:lnTo>
                    <a:pt x="1014" y="1050"/>
                  </a:lnTo>
                  <a:lnTo>
                    <a:pt x="1020" y="1068"/>
                  </a:lnTo>
                  <a:lnTo>
                    <a:pt x="1032" y="1080"/>
                  </a:lnTo>
                  <a:lnTo>
                    <a:pt x="1032" y="1098"/>
                  </a:lnTo>
                  <a:lnTo>
                    <a:pt x="1038" y="1110"/>
                  </a:lnTo>
                  <a:lnTo>
                    <a:pt x="1044" y="1116"/>
                  </a:lnTo>
                  <a:lnTo>
                    <a:pt x="1056" y="1122"/>
                  </a:lnTo>
                  <a:lnTo>
                    <a:pt x="1080" y="1122"/>
                  </a:lnTo>
                  <a:lnTo>
                    <a:pt x="1080" y="1128"/>
                  </a:lnTo>
                  <a:lnTo>
                    <a:pt x="1086" y="1134"/>
                  </a:lnTo>
                  <a:lnTo>
                    <a:pt x="1098" y="1140"/>
                  </a:lnTo>
                  <a:lnTo>
                    <a:pt x="1164" y="1140"/>
                  </a:lnTo>
                  <a:lnTo>
                    <a:pt x="1176" y="1146"/>
                  </a:lnTo>
                  <a:lnTo>
                    <a:pt x="1200" y="1170"/>
                  </a:lnTo>
                  <a:lnTo>
                    <a:pt x="1212" y="1170"/>
                  </a:lnTo>
                  <a:lnTo>
                    <a:pt x="1224" y="1164"/>
                  </a:lnTo>
                  <a:lnTo>
                    <a:pt x="1230" y="1164"/>
                  </a:lnTo>
                  <a:lnTo>
                    <a:pt x="1242" y="1158"/>
                  </a:lnTo>
                  <a:lnTo>
                    <a:pt x="1248" y="1158"/>
                  </a:lnTo>
                  <a:lnTo>
                    <a:pt x="1254" y="1164"/>
                  </a:lnTo>
                  <a:lnTo>
                    <a:pt x="1278" y="1176"/>
                  </a:lnTo>
                  <a:lnTo>
                    <a:pt x="1296" y="1182"/>
                  </a:lnTo>
                  <a:lnTo>
                    <a:pt x="1326" y="1182"/>
                  </a:lnTo>
                  <a:lnTo>
                    <a:pt x="1338" y="117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34" name="Indonesia" descr="© INSCALE GmbH, 05.05.2010&#10;http://www.presentationload.com/">
              <a:extLst>
                <a:ext uri="{FF2B5EF4-FFF2-40B4-BE49-F238E27FC236}">
                  <a16:creationId xmlns:a16="http://schemas.microsoft.com/office/drawing/2014/main" id="{B93E7BCB-D763-0449-949B-5E283ACBFE3F}"/>
                </a:ext>
              </a:extLst>
            </p:cNvPr>
            <p:cNvSpPr>
              <a:spLocks noEditPoints="1"/>
            </p:cNvSpPr>
            <p:nvPr/>
          </p:nvSpPr>
          <p:spPr bwMode="gray">
            <a:xfrm>
              <a:off x="7865396" y="3991904"/>
              <a:ext cx="1334861" cy="532345"/>
            </a:xfrm>
            <a:custGeom>
              <a:avLst/>
              <a:gdLst>
                <a:gd name="T0" fmla="*/ 2147483647 w 3264"/>
                <a:gd name="T1" fmla="*/ 2147483647 h 1302"/>
                <a:gd name="T2" fmla="*/ 2147483647 w 3264"/>
                <a:gd name="T3" fmla="*/ 2147483647 h 1302"/>
                <a:gd name="T4" fmla="*/ 2147483647 w 3264"/>
                <a:gd name="T5" fmla="*/ 2147483647 h 1302"/>
                <a:gd name="T6" fmla="*/ 2147483647 w 3264"/>
                <a:gd name="T7" fmla="*/ 2147483647 h 1302"/>
                <a:gd name="T8" fmla="*/ 2147483647 w 3264"/>
                <a:gd name="T9" fmla="*/ 2147483647 h 1302"/>
                <a:gd name="T10" fmla="*/ 2147483647 w 3264"/>
                <a:gd name="T11" fmla="*/ 2147483647 h 1302"/>
                <a:gd name="T12" fmla="*/ 2147483647 w 3264"/>
                <a:gd name="T13" fmla="*/ 2147483647 h 1302"/>
                <a:gd name="T14" fmla="*/ 2147483647 w 3264"/>
                <a:gd name="T15" fmla="*/ 2147483647 h 1302"/>
                <a:gd name="T16" fmla="*/ 2147483647 w 3264"/>
                <a:gd name="T17" fmla="*/ 2147483647 h 1302"/>
                <a:gd name="T18" fmla="*/ 2147483647 w 3264"/>
                <a:gd name="T19" fmla="*/ 2147483647 h 1302"/>
                <a:gd name="T20" fmla="*/ 2147483647 w 3264"/>
                <a:gd name="T21" fmla="*/ 2147483647 h 1302"/>
                <a:gd name="T22" fmla="*/ 2147483647 w 3264"/>
                <a:gd name="T23" fmla="*/ 2147483647 h 1302"/>
                <a:gd name="T24" fmla="*/ 2147483647 w 3264"/>
                <a:gd name="T25" fmla="*/ 2147483647 h 1302"/>
                <a:gd name="T26" fmla="*/ 2147483647 w 3264"/>
                <a:gd name="T27" fmla="*/ 2147483647 h 1302"/>
                <a:gd name="T28" fmla="*/ 2147483647 w 3264"/>
                <a:gd name="T29" fmla="*/ 2147483647 h 1302"/>
                <a:gd name="T30" fmla="*/ 2147483647 w 3264"/>
                <a:gd name="T31" fmla="*/ 2147483647 h 1302"/>
                <a:gd name="T32" fmla="*/ 2147483647 w 3264"/>
                <a:gd name="T33" fmla="*/ 2147483647 h 1302"/>
                <a:gd name="T34" fmla="*/ 2147483647 w 3264"/>
                <a:gd name="T35" fmla="*/ 2147483647 h 1302"/>
                <a:gd name="T36" fmla="*/ 2147483647 w 3264"/>
                <a:gd name="T37" fmla="*/ 2147483647 h 1302"/>
                <a:gd name="T38" fmla="*/ 2147483647 w 3264"/>
                <a:gd name="T39" fmla="*/ 2147483647 h 1302"/>
                <a:gd name="T40" fmla="*/ 2147483647 w 3264"/>
                <a:gd name="T41" fmla="*/ 2147483647 h 1302"/>
                <a:gd name="T42" fmla="*/ 2147483647 w 3264"/>
                <a:gd name="T43" fmla="*/ 2147483647 h 1302"/>
                <a:gd name="T44" fmla="*/ 2147483647 w 3264"/>
                <a:gd name="T45" fmla="*/ 2147483647 h 1302"/>
                <a:gd name="T46" fmla="*/ 2147483647 w 3264"/>
                <a:gd name="T47" fmla="*/ 2147483647 h 1302"/>
                <a:gd name="T48" fmla="*/ 2147483647 w 3264"/>
                <a:gd name="T49" fmla="*/ 2147483647 h 1302"/>
                <a:gd name="T50" fmla="*/ 2147483647 w 3264"/>
                <a:gd name="T51" fmla="*/ 2147483647 h 1302"/>
                <a:gd name="T52" fmla="*/ 2147483647 w 3264"/>
                <a:gd name="T53" fmla="*/ 2147483647 h 1302"/>
                <a:gd name="T54" fmla="*/ 2147483647 w 3264"/>
                <a:gd name="T55" fmla="*/ 2147483647 h 1302"/>
                <a:gd name="T56" fmla="*/ 2147483647 w 3264"/>
                <a:gd name="T57" fmla="*/ 2147483647 h 1302"/>
                <a:gd name="T58" fmla="*/ 2147483647 w 3264"/>
                <a:gd name="T59" fmla="*/ 2147483647 h 1302"/>
                <a:gd name="T60" fmla="*/ 2147483647 w 3264"/>
                <a:gd name="T61" fmla="*/ 2147483647 h 1302"/>
                <a:gd name="T62" fmla="*/ 2147483647 w 3264"/>
                <a:gd name="T63" fmla="*/ 2147483647 h 1302"/>
                <a:gd name="T64" fmla="*/ 2147483647 w 3264"/>
                <a:gd name="T65" fmla="*/ 2147483647 h 1302"/>
                <a:gd name="T66" fmla="*/ 2147483647 w 3264"/>
                <a:gd name="T67" fmla="*/ 2147483647 h 1302"/>
                <a:gd name="T68" fmla="*/ 2147483647 w 3264"/>
                <a:gd name="T69" fmla="*/ 2147483647 h 1302"/>
                <a:gd name="T70" fmla="*/ 2147483647 w 3264"/>
                <a:gd name="T71" fmla="*/ 2147483647 h 1302"/>
                <a:gd name="T72" fmla="*/ 2147483647 w 3264"/>
                <a:gd name="T73" fmla="*/ 2147483647 h 1302"/>
                <a:gd name="T74" fmla="*/ 2147483647 w 3264"/>
                <a:gd name="T75" fmla="*/ 2147483647 h 1302"/>
                <a:gd name="T76" fmla="*/ 2147483647 w 3264"/>
                <a:gd name="T77" fmla="*/ 2147483647 h 1302"/>
                <a:gd name="T78" fmla="*/ 2147483647 w 3264"/>
                <a:gd name="T79" fmla="*/ 2147483647 h 1302"/>
                <a:gd name="T80" fmla="*/ 2147483647 w 3264"/>
                <a:gd name="T81" fmla="*/ 2147483647 h 1302"/>
                <a:gd name="T82" fmla="*/ 2147483647 w 3264"/>
                <a:gd name="T83" fmla="*/ 2147483647 h 1302"/>
                <a:gd name="T84" fmla="*/ 2147483647 w 3264"/>
                <a:gd name="T85" fmla="*/ 2147483647 h 1302"/>
                <a:gd name="T86" fmla="*/ 2147483647 w 3264"/>
                <a:gd name="T87" fmla="*/ 2147483647 h 1302"/>
                <a:gd name="T88" fmla="*/ 2147483647 w 3264"/>
                <a:gd name="T89" fmla="*/ 2147483647 h 1302"/>
                <a:gd name="T90" fmla="*/ 2147483647 w 3264"/>
                <a:gd name="T91" fmla="*/ 2147483647 h 1302"/>
                <a:gd name="T92" fmla="*/ 2147483647 w 3264"/>
                <a:gd name="T93" fmla="*/ 2147483647 h 1302"/>
                <a:gd name="T94" fmla="*/ 2147483647 w 3264"/>
                <a:gd name="T95" fmla="*/ 2147483647 h 1302"/>
                <a:gd name="T96" fmla="*/ 2147483647 w 3264"/>
                <a:gd name="T97" fmla="*/ 2147483647 h 1302"/>
                <a:gd name="T98" fmla="*/ 2147483647 w 3264"/>
                <a:gd name="T99" fmla="*/ 2147483647 h 1302"/>
                <a:gd name="T100" fmla="*/ 2147483647 w 3264"/>
                <a:gd name="T101" fmla="*/ 2147483647 h 1302"/>
                <a:gd name="T102" fmla="*/ 2147483647 w 3264"/>
                <a:gd name="T103" fmla="*/ 2147483647 h 1302"/>
                <a:gd name="T104" fmla="*/ 2147483647 w 3264"/>
                <a:gd name="T105" fmla="*/ 2147483647 h 1302"/>
                <a:gd name="T106" fmla="*/ 2147483647 w 3264"/>
                <a:gd name="T107" fmla="*/ 2147483647 h 1302"/>
                <a:gd name="T108" fmla="*/ 2147483647 w 3264"/>
                <a:gd name="T109" fmla="*/ 2147483647 h 1302"/>
                <a:gd name="T110" fmla="*/ 2147483647 w 3264"/>
                <a:gd name="T111" fmla="*/ 2147483647 h 1302"/>
                <a:gd name="T112" fmla="*/ 2147483647 w 3264"/>
                <a:gd name="T113" fmla="*/ 2147483647 h 1302"/>
                <a:gd name="T114" fmla="*/ 2147483647 w 3264"/>
                <a:gd name="T115" fmla="*/ 2147483647 h 1302"/>
                <a:gd name="T116" fmla="*/ 2147483647 w 3264"/>
                <a:gd name="T117" fmla="*/ 2147483647 h 1302"/>
                <a:gd name="T118" fmla="*/ 2147483647 w 3264"/>
                <a:gd name="T119" fmla="*/ 2147483647 h 1302"/>
                <a:gd name="T120" fmla="*/ 2147483647 w 3264"/>
                <a:gd name="T121" fmla="*/ 2147483647 h 1302"/>
                <a:gd name="T122" fmla="*/ 2147483647 w 3264"/>
                <a:gd name="T123" fmla="*/ 2147483647 h 1302"/>
                <a:gd name="T124" fmla="*/ 2147483647 w 3264"/>
                <a:gd name="T125" fmla="*/ 2147483647 h 130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264"/>
                <a:gd name="T190" fmla="*/ 0 h 1302"/>
                <a:gd name="T191" fmla="*/ 3264 w 3264"/>
                <a:gd name="T192" fmla="*/ 1302 h 130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264" h="1302">
                  <a:moveTo>
                    <a:pt x="1788" y="984"/>
                  </a:moveTo>
                  <a:lnTo>
                    <a:pt x="1806" y="978"/>
                  </a:lnTo>
                  <a:lnTo>
                    <a:pt x="1818" y="954"/>
                  </a:lnTo>
                  <a:lnTo>
                    <a:pt x="1812" y="930"/>
                  </a:lnTo>
                  <a:lnTo>
                    <a:pt x="1788" y="984"/>
                  </a:lnTo>
                  <a:close/>
                  <a:moveTo>
                    <a:pt x="672" y="462"/>
                  </a:moveTo>
                  <a:lnTo>
                    <a:pt x="702" y="480"/>
                  </a:lnTo>
                  <a:lnTo>
                    <a:pt x="702" y="450"/>
                  </a:lnTo>
                  <a:lnTo>
                    <a:pt x="672" y="426"/>
                  </a:lnTo>
                  <a:lnTo>
                    <a:pt x="672" y="462"/>
                  </a:lnTo>
                  <a:close/>
                  <a:moveTo>
                    <a:pt x="678" y="492"/>
                  </a:moveTo>
                  <a:lnTo>
                    <a:pt x="654" y="516"/>
                  </a:lnTo>
                  <a:lnTo>
                    <a:pt x="678" y="546"/>
                  </a:lnTo>
                  <a:lnTo>
                    <a:pt x="678" y="492"/>
                  </a:lnTo>
                  <a:close/>
                  <a:moveTo>
                    <a:pt x="906" y="714"/>
                  </a:moveTo>
                  <a:lnTo>
                    <a:pt x="930" y="732"/>
                  </a:lnTo>
                  <a:lnTo>
                    <a:pt x="936" y="708"/>
                  </a:lnTo>
                  <a:lnTo>
                    <a:pt x="936" y="702"/>
                  </a:lnTo>
                  <a:lnTo>
                    <a:pt x="930" y="696"/>
                  </a:lnTo>
                  <a:lnTo>
                    <a:pt x="930" y="690"/>
                  </a:lnTo>
                  <a:lnTo>
                    <a:pt x="912" y="672"/>
                  </a:lnTo>
                  <a:lnTo>
                    <a:pt x="900" y="666"/>
                  </a:lnTo>
                  <a:lnTo>
                    <a:pt x="888" y="666"/>
                  </a:lnTo>
                  <a:lnTo>
                    <a:pt x="882" y="672"/>
                  </a:lnTo>
                  <a:lnTo>
                    <a:pt x="876" y="684"/>
                  </a:lnTo>
                  <a:lnTo>
                    <a:pt x="882" y="696"/>
                  </a:lnTo>
                  <a:lnTo>
                    <a:pt x="882" y="708"/>
                  </a:lnTo>
                  <a:lnTo>
                    <a:pt x="888" y="720"/>
                  </a:lnTo>
                  <a:lnTo>
                    <a:pt x="906" y="714"/>
                  </a:lnTo>
                  <a:close/>
                  <a:moveTo>
                    <a:pt x="684" y="372"/>
                  </a:moveTo>
                  <a:lnTo>
                    <a:pt x="672" y="360"/>
                  </a:lnTo>
                  <a:lnTo>
                    <a:pt x="660" y="372"/>
                  </a:lnTo>
                  <a:lnTo>
                    <a:pt x="672" y="396"/>
                  </a:lnTo>
                  <a:lnTo>
                    <a:pt x="684" y="396"/>
                  </a:lnTo>
                  <a:lnTo>
                    <a:pt x="684" y="372"/>
                  </a:lnTo>
                  <a:close/>
                  <a:moveTo>
                    <a:pt x="750" y="624"/>
                  </a:moveTo>
                  <a:lnTo>
                    <a:pt x="750" y="630"/>
                  </a:lnTo>
                  <a:lnTo>
                    <a:pt x="756" y="636"/>
                  </a:lnTo>
                  <a:lnTo>
                    <a:pt x="756" y="648"/>
                  </a:lnTo>
                  <a:lnTo>
                    <a:pt x="774" y="684"/>
                  </a:lnTo>
                  <a:lnTo>
                    <a:pt x="786" y="690"/>
                  </a:lnTo>
                  <a:lnTo>
                    <a:pt x="804" y="696"/>
                  </a:lnTo>
                  <a:lnTo>
                    <a:pt x="816" y="702"/>
                  </a:lnTo>
                  <a:lnTo>
                    <a:pt x="834" y="702"/>
                  </a:lnTo>
                  <a:lnTo>
                    <a:pt x="828" y="660"/>
                  </a:lnTo>
                  <a:lnTo>
                    <a:pt x="810" y="648"/>
                  </a:lnTo>
                  <a:lnTo>
                    <a:pt x="810" y="618"/>
                  </a:lnTo>
                  <a:lnTo>
                    <a:pt x="804" y="606"/>
                  </a:lnTo>
                  <a:lnTo>
                    <a:pt x="792" y="600"/>
                  </a:lnTo>
                  <a:lnTo>
                    <a:pt x="786" y="588"/>
                  </a:lnTo>
                  <a:lnTo>
                    <a:pt x="768" y="582"/>
                  </a:lnTo>
                  <a:lnTo>
                    <a:pt x="756" y="576"/>
                  </a:lnTo>
                  <a:lnTo>
                    <a:pt x="732" y="576"/>
                  </a:lnTo>
                  <a:lnTo>
                    <a:pt x="732" y="582"/>
                  </a:lnTo>
                  <a:lnTo>
                    <a:pt x="726" y="588"/>
                  </a:lnTo>
                  <a:lnTo>
                    <a:pt x="726" y="600"/>
                  </a:lnTo>
                  <a:lnTo>
                    <a:pt x="714" y="600"/>
                  </a:lnTo>
                  <a:lnTo>
                    <a:pt x="714" y="606"/>
                  </a:lnTo>
                  <a:lnTo>
                    <a:pt x="708" y="612"/>
                  </a:lnTo>
                  <a:lnTo>
                    <a:pt x="714" y="624"/>
                  </a:lnTo>
                  <a:lnTo>
                    <a:pt x="750" y="624"/>
                  </a:lnTo>
                  <a:close/>
                  <a:moveTo>
                    <a:pt x="246" y="438"/>
                  </a:moveTo>
                  <a:lnTo>
                    <a:pt x="222" y="462"/>
                  </a:lnTo>
                  <a:lnTo>
                    <a:pt x="234" y="492"/>
                  </a:lnTo>
                  <a:lnTo>
                    <a:pt x="234" y="498"/>
                  </a:lnTo>
                  <a:lnTo>
                    <a:pt x="228" y="504"/>
                  </a:lnTo>
                  <a:lnTo>
                    <a:pt x="228" y="510"/>
                  </a:lnTo>
                  <a:lnTo>
                    <a:pt x="240" y="510"/>
                  </a:lnTo>
                  <a:lnTo>
                    <a:pt x="246" y="504"/>
                  </a:lnTo>
                  <a:lnTo>
                    <a:pt x="246" y="468"/>
                  </a:lnTo>
                  <a:lnTo>
                    <a:pt x="252" y="456"/>
                  </a:lnTo>
                  <a:lnTo>
                    <a:pt x="246" y="438"/>
                  </a:lnTo>
                  <a:close/>
                  <a:moveTo>
                    <a:pt x="264" y="534"/>
                  </a:moveTo>
                  <a:lnTo>
                    <a:pt x="258" y="546"/>
                  </a:lnTo>
                  <a:lnTo>
                    <a:pt x="258" y="588"/>
                  </a:lnTo>
                  <a:lnTo>
                    <a:pt x="264" y="600"/>
                  </a:lnTo>
                  <a:lnTo>
                    <a:pt x="276" y="612"/>
                  </a:lnTo>
                  <a:lnTo>
                    <a:pt x="288" y="612"/>
                  </a:lnTo>
                  <a:lnTo>
                    <a:pt x="294" y="606"/>
                  </a:lnTo>
                  <a:lnTo>
                    <a:pt x="294" y="588"/>
                  </a:lnTo>
                  <a:lnTo>
                    <a:pt x="288" y="576"/>
                  </a:lnTo>
                  <a:lnTo>
                    <a:pt x="282" y="558"/>
                  </a:lnTo>
                  <a:lnTo>
                    <a:pt x="282" y="546"/>
                  </a:lnTo>
                  <a:lnTo>
                    <a:pt x="276" y="534"/>
                  </a:lnTo>
                  <a:lnTo>
                    <a:pt x="264" y="534"/>
                  </a:lnTo>
                  <a:close/>
                  <a:moveTo>
                    <a:pt x="48" y="222"/>
                  </a:moveTo>
                  <a:lnTo>
                    <a:pt x="42" y="228"/>
                  </a:lnTo>
                  <a:lnTo>
                    <a:pt x="42" y="246"/>
                  </a:lnTo>
                  <a:lnTo>
                    <a:pt x="48" y="258"/>
                  </a:lnTo>
                  <a:lnTo>
                    <a:pt x="66" y="258"/>
                  </a:lnTo>
                  <a:lnTo>
                    <a:pt x="84" y="276"/>
                  </a:lnTo>
                  <a:lnTo>
                    <a:pt x="90" y="270"/>
                  </a:lnTo>
                  <a:lnTo>
                    <a:pt x="90" y="252"/>
                  </a:lnTo>
                  <a:lnTo>
                    <a:pt x="78" y="246"/>
                  </a:lnTo>
                  <a:lnTo>
                    <a:pt x="72" y="234"/>
                  </a:lnTo>
                  <a:lnTo>
                    <a:pt x="60" y="228"/>
                  </a:lnTo>
                  <a:lnTo>
                    <a:pt x="54" y="222"/>
                  </a:lnTo>
                  <a:lnTo>
                    <a:pt x="48" y="222"/>
                  </a:lnTo>
                  <a:close/>
                  <a:moveTo>
                    <a:pt x="162" y="330"/>
                  </a:moveTo>
                  <a:lnTo>
                    <a:pt x="156" y="330"/>
                  </a:lnTo>
                  <a:lnTo>
                    <a:pt x="144" y="342"/>
                  </a:lnTo>
                  <a:lnTo>
                    <a:pt x="144" y="354"/>
                  </a:lnTo>
                  <a:lnTo>
                    <a:pt x="156" y="366"/>
                  </a:lnTo>
                  <a:lnTo>
                    <a:pt x="162" y="378"/>
                  </a:lnTo>
                  <a:lnTo>
                    <a:pt x="174" y="390"/>
                  </a:lnTo>
                  <a:lnTo>
                    <a:pt x="180" y="402"/>
                  </a:lnTo>
                  <a:lnTo>
                    <a:pt x="192" y="414"/>
                  </a:lnTo>
                  <a:lnTo>
                    <a:pt x="198" y="408"/>
                  </a:lnTo>
                  <a:lnTo>
                    <a:pt x="198" y="402"/>
                  </a:lnTo>
                  <a:lnTo>
                    <a:pt x="204" y="390"/>
                  </a:lnTo>
                  <a:lnTo>
                    <a:pt x="204" y="384"/>
                  </a:lnTo>
                  <a:lnTo>
                    <a:pt x="198" y="372"/>
                  </a:lnTo>
                  <a:lnTo>
                    <a:pt x="198" y="366"/>
                  </a:lnTo>
                  <a:lnTo>
                    <a:pt x="192" y="360"/>
                  </a:lnTo>
                  <a:lnTo>
                    <a:pt x="186" y="348"/>
                  </a:lnTo>
                  <a:lnTo>
                    <a:pt x="180" y="342"/>
                  </a:lnTo>
                  <a:lnTo>
                    <a:pt x="168" y="336"/>
                  </a:lnTo>
                  <a:lnTo>
                    <a:pt x="162" y="330"/>
                  </a:lnTo>
                  <a:close/>
                  <a:moveTo>
                    <a:pt x="2574" y="486"/>
                  </a:moveTo>
                  <a:lnTo>
                    <a:pt x="2574" y="474"/>
                  </a:lnTo>
                  <a:lnTo>
                    <a:pt x="2568" y="474"/>
                  </a:lnTo>
                  <a:lnTo>
                    <a:pt x="2556" y="468"/>
                  </a:lnTo>
                  <a:lnTo>
                    <a:pt x="2520" y="468"/>
                  </a:lnTo>
                  <a:lnTo>
                    <a:pt x="2514" y="474"/>
                  </a:lnTo>
                  <a:lnTo>
                    <a:pt x="2520" y="498"/>
                  </a:lnTo>
                  <a:lnTo>
                    <a:pt x="2526" y="498"/>
                  </a:lnTo>
                  <a:lnTo>
                    <a:pt x="2538" y="492"/>
                  </a:lnTo>
                  <a:lnTo>
                    <a:pt x="2562" y="492"/>
                  </a:lnTo>
                  <a:lnTo>
                    <a:pt x="2568" y="486"/>
                  </a:lnTo>
                  <a:lnTo>
                    <a:pt x="2574" y="486"/>
                  </a:lnTo>
                  <a:close/>
                  <a:moveTo>
                    <a:pt x="336" y="648"/>
                  </a:moveTo>
                  <a:lnTo>
                    <a:pt x="342" y="648"/>
                  </a:lnTo>
                  <a:lnTo>
                    <a:pt x="342" y="636"/>
                  </a:lnTo>
                  <a:lnTo>
                    <a:pt x="330" y="624"/>
                  </a:lnTo>
                  <a:lnTo>
                    <a:pt x="318" y="624"/>
                  </a:lnTo>
                  <a:lnTo>
                    <a:pt x="318" y="636"/>
                  </a:lnTo>
                  <a:lnTo>
                    <a:pt x="330" y="648"/>
                  </a:lnTo>
                  <a:lnTo>
                    <a:pt x="336" y="648"/>
                  </a:lnTo>
                  <a:close/>
                  <a:moveTo>
                    <a:pt x="2472" y="654"/>
                  </a:moveTo>
                  <a:lnTo>
                    <a:pt x="2484" y="648"/>
                  </a:lnTo>
                  <a:lnTo>
                    <a:pt x="2502" y="630"/>
                  </a:lnTo>
                  <a:lnTo>
                    <a:pt x="2502" y="618"/>
                  </a:lnTo>
                  <a:lnTo>
                    <a:pt x="2430" y="612"/>
                  </a:lnTo>
                  <a:lnTo>
                    <a:pt x="2430" y="624"/>
                  </a:lnTo>
                  <a:lnTo>
                    <a:pt x="2436" y="630"/>
                  </a:lnTo>
                  <a:lnTo>
                    <a:pt x="2442" y="642"/>
                  </a:lnTo>
                  <a:lnTo>
                    <a:pt x="2448" y="648"/>
                  </a:lnTo>
                  <a:lnTo>
                    <a:pt x="2460" y="654"/>
                  </a:lnTo>
                  <a:lnTo>
                    <a:pt x="2472" y="654"/>
                  </a:lnTo>
                  <a:close/>
                  <a:moveTo>
                    <a:pt x="2406" y="288"/>
                  </a:moveTo>
                  <a:lnTo>
                    <a:pt x="2418" y="276"/>
                  </a:lnTo>
                  <a:lnTo>
                    <a:pt x="2418" y="264"/>
                  </a:lnTo>
                  <a:lnTo>
                    <a:pt x="2412" y="258"/>
                  </a:lnTo>
                  <a:lnTo>
                    <a:pt x="2400" y="252"/>
                  </a:lnTo>
                  <a:lnTo>
                    <a:pt x="2376" y="252"/>
                  </a:lnTo>
                  <a:lnTo>
                    <a:pt x="2370" y="258"/>
                  </a:lnTo>
                  <a:lnTo>
                    <a:pt x="2370" y="264"/>
                  </a:lnTo>
                  <a:lnTo>
                    <a:pt x="2394" y="288"/>
                  </a:lnTo>
                  <a:lnTo>
                    <a:pt x="2406" y="288"/>
                  </a:lnTo>
                  <a:close/>
                  <a:moveTo>
                    <a:pt x="2868" y="528"/>
                  </a:moveTo>
                  <a:lnTo>
                    <a:pt x="2886" y="534"/>
                  </a:lnTo>
                  <a:lnTo>
                    <a:pt x="2892" y="534"/>
                  </a:lnTo>
                  <a:lnTo>
                    <a:pt x="2898" y="528"/>
                  </a:lnTo>
                  <a:lnTo>
                    <a:pt x="2898" y="522"/>
                  </a:lnTo>
                  <a:lnTo>
                    <a:pt x="2874" y="510"/>
                  </a:lnTo>
                  <a:lnTo>
                    <a:pt x="2868" y="516"/>
                  </a:lnTo>
                  <a:lnTo>
                    <a:pt x="2862" y="516"/>
                  </a:lnTo>
                  <a:lnTo>
                    <a:pt x="2862" y="522"/>
                  </a:lnTo>
                  <a:lnTo>
                    <a:pt x="2868" y="528"/>
                  </a:lnTo>
                  <a:close/>
                  <a:moveTo>
                    <a:pt x="2916" y="618"/>
                  </a:moveTo>
                  <a:lnTo>
                    <a:pt x="2928" y="618"/>
                  </a:lnTo>
                  <a:lnTo>
                    <a:pt x="2940" y="612"/>
                  </a:lnTo>
                  <a:lnTo>
                    <a:pt x="2958" y="612"/>
                  </a:lnTo>
                  <a:lnTo>
                    <a:pt x="2964" y="606"/>
                  </a:lnTo>
                  <a:lnTo>
                    <a:pt x="2970" y="606"/>
                  </a:lnTo>
                  <a:lnTo>
                    <a:pt x="2964" y="606"/>
                  </a:lnTo>
                  <a:lnTo>
                    <a:pt x="2958" y="600"/>
                  </a:lnTo>
                  <a:lnTo>
                    <a:pt x="2946" y="594"/>
                  </a:lnTo>
                  <a:lnTo>
                    <a:pt x="2934" y="594"/>
                  </a:lnTo>
                  <a:lnTo>
                    <a:pt x="2928" y="588"/>
                  </a:lnTo>
                  <a:lnTo>
                    <a:pt x="2922" y="588"/>
                  </a:lnTo>
                  <a:lnTo>
                    <a:pt x="2910" y="594"/>
                  </a:lnTo>
                  <a:lnTo>
                    <a:pt x="2892" y="594"/>
                  </a:lnTo>
                  <a:lnTo>
                    <a:pt x="2886" y="600"/>
                  </a:lnTo>
                  <a:lnTo>
                    <a:pt x="2880" y="600"/>
                  </a:lnTo>
                  <a:lnTo>
                    <a:pt x="2892" y="606"/>
                  </a:lnTo>
                  <a:lnTo>
                    <a:pt x="2898" y="612"/>
                  </a:lnTo>
                  <a:lnTo>
                    <a:pt x="2910" y="618"/>
                  </a:lnTo>
                  <a:lnTo>
                    <a:pt x="2916" y="618"/>
                  </a:lnTo>
                  <a:close/>
                  <a:moveTo>
                    <a:pt x="1710" y="552"/>
                  </a:moveTo>
                  <a:lnTo>
                    <a:pt x="1710" y="564"/>
                  </a:lnTo>
                  <a:lnTo>
                    <a:pt x="1716" y="570"/>
                  </a:lnTo>
                  <a:lnTo>
                    <a:pt x="1716" y="582"/>
                  </a:lnTo>
                  <a:lnTo>
                    <a:pt x="1722" y="594"/>
                  </a:lnTo>
                  <a:lnTo>
                    <a:pt x="1722" y="612"/>
                  </a:lnTo>
                  <a:lnTo>
                    <a:pt x="1716" y="618"/>
                  </a:lnTo>
                  <a:lnTo>
                    <a:pt x="1692" y="630"/>
                  </a:lnTo>
                  <a:lnTo>
                    <a:pt x="1686" y="636"/>
                  </a:lnTo>
                  <a:lnTo>
                    <a:pt x="1674" y="642"/>
                  </a:lnTo>
                  <a:lnTo>
                    <a:pt x="1674" y="678"/>
                  </a:lnTo>
                  <a:lnTo>
                    <a:pt x="1680" y="684"/>
                  </a:lnTo>
                  <a:lnTo>
                    <a:pt x="1686" y="696"/>
                  </a:lnTo>
                  <a:lnTo>
                    <a:pt x="1674" y="708"/>
                  </a:lnTo>
                  <a:lnTo>
                    <a:pt x="1674" y="720"/>
                  </a:lnTo>
                  <a:lnTo>
                    <a:pt x="1680" y="726"/>
                  </a:lnTo>
                  <a:lnTo>
                    <a:pt x="1692" y="732"/>
                  </a:lnTo>
                  <a:lnTo>
                    <a:pt x="1698" y="726"/>
                  </a:lnTo>
                  <a:lnTo>
                    <a:pt x="1722" y="726"/>
                  </a:lnTo>
                  <a:lnTo>
                    <a:pt x="1728" y="732"/>
                  </a:lnTo>
                  <a:lnTo>
                    <a:pt x="1728" y="756"/>
                  </a:lnTo>
                  <a:lnTo>
                    <a:pt x="1722" y="762"/>
                  </a:lnTo>
                  <a:lnTo>
                    <a:pt x="1740" y="780"/>
                  </a:lnTo>
                  <a:lnTo>
                    <a:pt x="1728" y="846"/>
                  </a:lnTo>
                  <a:lnTo>
                    <a:pt x="1710" y="864"/>
                  </a:lnTo>
                  <a:lnTo>
                    <a:pt x="1704" y="876"/>
                  </a:lnTo>
                  <a:lnTo>
                    <a:pt x="1704" y="888"/>
                  </a:lnTo>
                  <a:lnTo>
                    <a:pt x="1710" y="906"/>
                  </a:lnTo>
                  <a:lnTo>
                    <a:pt x="1722" y="924"/>
                  </a:lnTo>
                  <a:lnTo>
                    <a:pt x="1746" y="936"/>
                  </a:lnTo>
                  <a:lnTo>
                    <a:pt x="1764" y="930"/>
                  </a:lnTo>
                  <a:lnTo>
                    <a:pt x="1788" y="906"/>
                  </a:lnTo>
                  <a:lnTo>
                    <a:pt x="1788" y="864"/>
                  </a:lnTo>
                  <a:lnTo>
                    <a:pt x="1782" y="858"/>
                  </a:lnTo>
                  <a:lnTo>
                    <a:pt x="1776" y="846"/>
                  </a:lnTo>
                  <a:lnTo>
                    <a:pt x="1800" y="822"/>
                  </a:lnTo>
                  <a:lnTo>
                    <a:pt x="1806" y="804"/>
                  </a:lnTo>
                  <a:lnTo>
                    <a:pt x="1806" y="774"/>
                  </a:lnTo>
                  <a:lnTo>
                    <a:pt x="1812" y="756"/>
                  </a:lnTo>
                  <a:lnTo>
                    <a:pt x="1812" y="726"/>
                  </a:lnTo>
                  <a:lnTo>
                    <a:pt x="1806" y="714"/>
                  </a:lnTo>
                  <a:lnTo>
                    <a:pt x="1800" y="696"/>
                  </a:lnTo>
                  <a:lnTo>
                    <a:pt x="1794" y="684"/>
                  </a:lnTo>
                  <a:lnTo>
                    <a:pt x="1794" y="636"/>
                  </a:lnTo>
                  <a:lnTo>
                    <a:pt x="1800" y="630"/>
                  </a:lnTo>
                  <a:lnTo>
                    <a:pt x="1800" y="624"/>
                  </a:lnTo>
                  <a:lnTo>
                    <a:pt x="1806" y="618"/>
                  </a:lnTo>
                  <a:lnTo>
                    <a:pt x="1812" y="618"/>
                  </a:lnTo>
                  <a:lnTo>
                    <a:pt x="1818" y="624"/>
                  </a:lnTo>
                  <a:lnTo>
                    <a:pt x="1824" y="642"/>
                  </a:lnTo>
                  <a:lnTo>
                    <a:pt x="1830" y="666"/>
                  </a:lnTo>
                  <a:lnTo>
                    <a:pt x="1836" y="684"/>
                  </a:lnTo>
                  <a:lnTo>
                    <a:pt x="1836" y="702"/>
                  </a:lnTo>
                  <a:lnTo>
                    <a:pt x="1866" y="738"/>
                  </a:lnTo>
                  <a:lnTo>
                    <a:pt x="1866" y="792"/>
                  </a:lnTo>
                  <a:lnTo>
                    <a:pt x="1890" y="822"/>
                  </a:lnTo>
                  <a:lnTo>
                    <a:pt x="1890" y="858"/>
                  </a:lnTo>
                  <a:lnTo>
                    <a:pt x="1902" y="930"/>
                  </a:lnTo>
                  <a:lnTo>
                    <a:pt x="1920" y="918"/>
                  </a:lnTo>
                  <a:lnTo>
                    <a:pt x="1962" y="930"/>
                  </a:lnTo>
                  <a:lnTo>
                    <a:pt x="1962" y="870"/>
                  </a:lnTo>
                  <a:lnTo>
                    <a:pt x="1968" y="864"/>
                  </a:lnTo>
                  <a:lnTo>
                    <a:pt x="1974" y="852"/>
                  </a:lnTo>
                  <a:lnTo>
                    <a:pt x="1980" y="876"/>
                  </a:lnTo>
                  <a:lnTo>
                    <a:pt x="1998" y="876"/>
                  </a:lnTo>
                  <a:lnTo>
                    <a:pt x="2004" y="870"/>
                  </a:lnTo>
                  <a:lnTo>
                    <a:pt x="2010" y="858"/>
                  </a:lnTo>
                  <a:lnTo>
                    <a:pt x="2010" y="828"/>
                  </a:lnTo>
                  <a:lnTo>
                    <a:pt x="2004" y="822"/>
                  </a:lnTo>
                  <a:lnTo>
                    <a:pt x="2004" y="816"/>
                  </a:lnTo>
                  <a:lnTo>
                    <a:pt x="1992" y="810"/>
                  </a:lnTo>
                  <a:lnTo>
                    <a:pt x="1986" y="798"/>
                  </a:lnTo>
                  <a:lnTo>
                    <a:pt x="1974" y="792"/>
                  </a:lnTo>
                  <a:lnTo>
                    <a:pt x="1962" y="780"/>
                  </a:lnTo>
                  <a:lnTo>
                    <a:pt x="1956" y="768"/>
                  </a:lnTo>
                  <a:lnTo>
                    <a:pt x="1944" y="756"/>
                  </a:lnTo>
                  <a:lnTo>
                    <a:pt x="1944" y="750"/>
                  </a:lnTo>
                  <a:lnTo>
                    <a:pt x="1956" y="726"/>
                  </a:lnTo>
                  <a:lnTo>
                    <a:pt x="1968" y="720"/>
                  </a:lnTo>
                  <a:lnTo>
                    <a:pt x="1968" y="708"/>
                  </a:lnTo>
                  <a:lnTo>
                    <a:pt x="1962" y="696"/>
                  </a:lnTo>
                  <a:lnTo>
                    <a:pt x="1938" y="684"/>
                  </a:lnTo>
                  <a:lnTo>
                    <a:pt x="1932" y="672"/>
                  </a:lnTo>
                  <a:lnTo>
                    <a:pt x="1932" y="642"/>
                  </a:lnTo>
                  <a:lnTo>
                    <a:pt x="1938" y="636"/>
                  </a:lnTo>
                  <a:lnTo>
                    <a:pt x="1938" y="630"/>
                  </a:lnTo>
                  <a:lnTo>
                    <a:pt x="1926" y="618"/>
                  </a:lnTo>
                  <a:lnTo>
                    <a:pt x="1914" y="612"/>
                  </a:lnTo>
                  <a:lnTo>
                    <a:pt x="1896" y="594"/>
                  </a:lnTo>
                  <a:lnTo>
                    <a:pt x="1884" y="588"/>
                  </a:lnTo>
                  <a:lnTo>
                    <a:pt x="1878" y="582"/>
                  </a:lnTo>
                  <a:lnTo>
                    <a:pt x="1914" y="582"/>
                  </a:lnTo>
                  <a:lnTo>
                    <a:pt x="1926" y="576"/>
                  </a:lnTo>
                  <a:lnTo>
                    <a:pt x="1932" y="570"/>
                  </a:lnTo>
                  <a:lnTo>
                    <a:pt x="1944" y="546"/>
                  </a:lnTo>
                  <a:lnTo>
                    <a:pt x="1950" y="540"/>
                  </a:lnTo>
                  <a:lnTo>
                    <a:pt x="1956" y="528"/>
                  </a:lnTo>
                  <a:lnTo>
                    <a:pt x="1992" y="528"/>
                  </a:lnTo>
                  <a:lnTo>
                    <a:pt x="2004" y="522"/>
                  </a:lnTo>
                  <a:lnTo>
                    <a:pt x="2010" y="522"/>
                  </a:lnTo>
                  <a:lnTo>
                    <a:pt x="2016" y="516"/>
                  </a:lnTo>
                  <a:lnTo>
                    <a:pt x="2016" y="504"/>
                  </a:lnTo>
                  <a:lnTo>
                    <a:pt x="1998" y="486"/>
                  </a:lnTo>
                  <a:lnTo>
                    <a:pt x="1986" y="480"/>
                  </a:lnTo>
                  <a:lnTo>
                    <a:pt x="1974" y="486"/>
                  </a:lnTo>
                  <a:lnTo>
                    <a:pt x="1956" y="504"/>
                  </a:lnTo>
                  <a:lnTo>
                    <a:pt x="1956" y="510"/>
                  </a:lnTo>
                  <a:lnTo>
                    <a:pt x="1944" y="510"/>
                  </a:lnTo>
                  <a:lnTo>
                    <a:pt x="1932" y="504"/>
                  </a:lnTo>
                  <a:lnTo>
                    <a:pt x="1896" y="504"/>
                  </a:lnTo>
                  <a:lnTo>
                    <a:pt x="1890" y="510"/>
                  </a:lnTo>
                  <a:lnTo>
                    <a:pt x="1884" y="522"/>
                  </a:lnTo>
                  <a:lnTo>
                    <a:pt x="1854" y="552"/>
                  </a:lnTo>
                  <a:lnTo>
                    <a:pt x="1848" y="546"/>
                  </a:lnTo>
                  <a:lnTo>
                    <a:pt x="1836" y="540"/>
                  </a:lnTo>
                  <a:lnTo>
                    <a:pt x="1824" y="516"/>
                  </a:lnTo>
                  <a:lnTo>
                    <a:pt x="1788" y="498"/>
                  </a:lnTo>
                  <a:lnTo>
                    <a:pt x="1776" y="498"/>
                  </a:lnTo>
                  <a:lnTo>
                    <a:pt x="1776" y="486"/>
                  </a:lnTo>
                  <a:lnTo>
                    <a:pt x="1782" y="468"/>
                  </a:lnTo>
                  <a:lnTo>
                    <a:pt x="1782" y="456"/>
                  </a:lnTo>
                  <a:lnTo>
                    <a:pt x="1794" y="420"/>
                  </a:lnTo>
                  <a:lnTo>
                    <a:pt x="1806" y="408"/>
                  </a:lnTo>
                  <a:lnTo>
                    <a:pt x="1824" y="408"/>
                  </a:lnTo>
                  <a:lnTo>
                    <a:pt x="1842" y="414"/>
                  </a:lnTo>
                  <a:lnTo>
                    <a:pt x="1896" y="414"/>
                  </a:lnTo>
                  <a:lnTo>
                    <a:pt x="1902" y="408"/>
                  </a:lnTo>
                  <a:lnTo>
                    <a:pt x="1908" y="408"/>
                  </a:lnTo>
                  <a:lnTo>
                    <a:pt x="1908" y="402"/>
                  </a:lnTo>
                  <a:lnTo>
                    <a:pt x="1914" y="396"/>
                  </a:lnTo>
                  <a:lnTo>
                    <a:pt x="1920" y="396"/>
                  </a:lnTo>
                  <a:lnTo>
                    <a:pt x="1944" y="402"/>
                  </a:lnTo>
                  <a:lnTo>
                    <a:pt x="1980" y="420"/>
                  </a:lnTo>
                  <a:lnTo>
                    <a:pt x="2010" y="432"/>
                  </a:lnTo>
                  <a:lnTo>
                    <a:pt x="2034" y="438"/>
                  </a:lnTo>
                  <a:lnTo>
                    <a:pt x="2040" y="438"/>
                  </a:lnTo>
                  <a:lnTo>
                    <a:pt x="2052" y="432"/>
                  </a:lnTo>
                  <a:lnTo>
                    <a:pt x="2064" y="420"/>
                  </a:lnTo>
                  <a:lnTo>
                    <a:pt x="2082" y="420"/>
                  </a:lnTo>
                  <a:lnTo>
                    <a:pt x="2094" y="414"/>
                  </a:lnTo>
                  <a:lnTo>
                    <a:pt x="2106" y="414"/>
                  </a:lnTo>
                  <a:lnTo>
                    <a:pt x="2112" y="408"/>
                  </a:lnTo>
                  <a:lnTo>
                    <a:pt x="2112" y="402"/>
                  </a:lnTo>
                  <a:lnTo>
                    <a:pt x="2106" y="396"/>
                  </a:lnTo>
                  <a:lnTo>
                    <a:pt x="2106" y="390"/>
                  </a:lnTo>
                  <a:lnTo>
                    <a:pt x="2118" y="378"/>
                  </a:lnTo>
                  <a:lnTo>
                    <a:pt x="2142" y="366"/>
                  </a:lnTo>
                  <a:lnTo>
                    <a:pt x="2148" y="360"/>
                  </a:lnTo>
                  <a:lnTo>
                    <a:pt x="2160" y="354"/>
                  </a:lnTo>
                  <a:lnTo>
                    <a:pt x="2148" y="324"/>
                  </a:lnTo>
                  <a:lnTo>
                    <a:pt x="2070" y="360"/>
                  </a:lnTo>
                  <a:lnTo>
                    <a:pt x="2076" y="366"/>
                  </a:lnTo>
                  <a:lnTo>
                    <a:pt x="2076" y="372"/>
                  </a:lnTo>
                  <a:lnTo>
                    <a:pt x="2070" y="378"/>
                  </a:lnTo>
                  <a:lnTo>
                    <a:pt x="2046" y="378"/>
                  </a:lnTo>
                  <a:lnTo>
                    <a:pt x="2022" y="366"/>
                  </a:lnTo>
                  <a:lnTo>
                    <a:pt x="2004" y="366"/>
                  </a:lnTo>
                  <a:lnTo>
                    <a:pt x="1968" y="384"/>
                  </a:lnTo>
                  <a:lnTo>
                    <a:pt x="1950" y="384"/>
                  </a:lnTo>
                  <a:lnTo>
                    <a:pt x="1938" y="378"/>
                  </a:lnTo>
                  <a:lnTo>
                    <a:pt x="1926" y="378"/>
                  </a:lnTo>
                  <a:lnTo>
                    <a:pt x="1902" y="366"/>
                  </a:lnTo>
                  <a:lnTo>
                    <a:pt x="1860" y="366"/>
                  </a:lnTo>
                  <a:lnTo>
                    <a:pt x="1872" y="348"/>
                  </a:lnTo>
                  <a:lnTo>
                    <a:pt x="1860" y="348"/>
                  </a:lnTo>
                  <a:lnTo>
                    <a:pt x="1848" y="342"/>
                  </a:lnTo>
                  <a:lnTo>
                    <a:pt x="1824" y="342"/>
                  </a:lnTo>
                  <a:lnTo>
                    <a:pt x="1824" y="366"/>
                  </a:lnTo>
                  <a:lnTo>
                    <a:pt x="1812" y="378"/>
                  </a:lnTo>
                  <a:lnTo>
                    <a:pt x="1788" y="390"/>
                  </a:lnTo>
                  <a:lnTo>
                    <a:pt x="1764" y="390"/>
                  </a:lnTo>
                  <a:lnTo>
                    <a:pt x="1758" y="396"/>
                  </a:lnTo>
                  <a:lnTo>
                    <a:pt x="1758" y="426"/>
                  </a:lnTo>
                  <a:lnTo>
                    <a:pt x="1740" y="432"/>
                  </a:lnTo>
                  <a:lnTo>
                    <a:pt x="1752" y="498"/>
                  </a:lnTo>
                  <a:lnTo>
                    <a:pt x="1740" y="498"/>
                  </a:lnTo>
                  <a:lnTo>
                    <a:pt x="1734" y="510"/>
                  </a:lnTo>
                  <a:lnTo>
                    <a:pt x="1728" y="516"/>
                  </a:lnTo>
                  <a:lnTo>
                    <a:pt x="1710" y="552"/>
                  </a:lnTo>
                  <a:close/>
                  <a:moveTo>
                    <a:pt x="1986" y="576"/>
                  </a:moveTo>
                  <a:lnTo>
                    <a:pt x="1986" y="594"/>
                  </a:lnTo>
                  <a:lnTo>
                    <a:pt x="1992" y="600"/>
                  </a:lnTo>
                  <a:lnTo>
                    <a:pt x="2004" y="600"/>
                  </a:lnTo>
                  <a:lnTo>
                    <a:pt x="2016" y="588"/>
                  </a:lnTo>
                  <a:lnTo>
                    <a:pt x="2016" y="576"/>
                  </a:lnTo>
                  <a:lnTo>
                    <a:pt x="1986" y="576"/>
                  </a:lnTo>
                  <a:close/>
                  <a:moveTo>
                    <a:pt x="1686" y="1110"/>
                  </a:moveTo>
                  <a:lnTo>
                    <a:pt x="1674" y="1110"/>
                  </a:lnTo>
                  <a:lnTo>
                    <a:pt x="1668" y="1116"/>
                  </a:lnTo>
                  <a:lnTo>
                    <a:pt x="1662" y="1116"/>
                  </a:lnTo>
                  <a:lnTo>
                    <a:pt x="1614" y="1104"/>
                  </a:lnTo>
                  <a:lnTo>
                    <a:pt x="1644" y="1146"/>
                  </a:lnTo>
                  <a:lnTo>
                    <a:pt x="1650" y="1152"/>
                  </a:lnTo>
                  <a:lnTo>
                    <a:pt x="1662" y="1158"/>
                  </a:lnTo>
                  <a:lnTo>
                    <a:pt x="1668" y="1164"/>
                  </a:lnTo>
                  <a:lnTo>
                    <a:pt x="1680" y="1170"/>
                  </a:lnTo>
                  <a:lnTo>
                    <a:pt x="1692" y="1158"/>
                  </a:lnTo>
                  <a:lnTo>
                    <a:pt x="1698" y="1140"/>
                  </a:lnTo>
                  <a:lnTo>
                    <a:pt x="1698" y="1128"/>
                  </a:lnTo>
                  <a:lnTo>
                    <a:pt x="1692" y="1116"/>
                  </a:lnTo>
                  <a:lnTo>
                    <a:pt x="1686" y="1110"/>
                  </a:lnTo>
                  <a:close/>
                  <a:moveTo>
                    <a:pt x="2094" y="1104"/>
                  </a:moveTo>
                  <a:lnTo>
                    <a:pt x="2064" y="1128"/>
                  </a:lnTo>
                  <a:lnTo>
                    <a:pt x="2094" y="1134"/>
                  </a:lnTo>
                  <a:lnTo>
                    <a:pt x="2094" y="1104"/>
                  </a:lnTo>
                  <a:close/>
                  <a:moveTo>
                    <a:pt x="486" y="294"/>
                  </a:moveTo>
                  <a:lnTo>
                    <a:pt x="474" y="288"/>
                  </a:lnTo>
                  <a:lnTo>
                    <a:pt x="468" y="288"/>
                  </a:lnTo>
                  <a:lnTo>
                    <a:pt x="456" y="294"/>
                  </a:lnTo>
                  <a:lnTo>
                    <a:pt x="456" y="312"/>
                  </a:lnTo>
                  <a:lnTo>
                    <a:pt x="468" y="324"/>
                  </a:lnTo>
                  <a:lnTo>
                    <a:pt x="474" y="318"/>
                  </a:lnTo>
                  <a:lnTo>
                    <a:pt x="486" y="318"/>
                  </a:lnTo>
                  <a:lnTo>
                    <a:pt x="486" y="312"/>
                  </a:lnTo>
                  <a:lnTo>
                    <a:pt x="492" y="300"/>
                  </a:lnTo>
                  <a:lnTo>
                    <a:pt x="486" y="294"/>
                  </a:lnTo>
                  <a:close/>
                  <a:moveTo>
                    <a:pt x="2346" y="588"/>
                  </a:moveTo>
                  <a:lnTo>
                    <a:pt x="2340" y="576"/>
                  </a:lnTo>
                  <a:lnTo>
                    <a:pt x="2328" y="570"/>
                  </a:lnTo>
                  <a:lnTo>
                    <a:pt x="2310" y="552"/>
                  </a:lnTo>
                  <a:lnTo>
                    <a:pt x="2304" y="552"/>
                  </a:lnTo>
                  <a:lnTo>
                    <a:pt x="2304" y="600"/>
                  </a:lnTo>
                  <a:lnTo>
                    <a:pt x="2316" y="600"/>
                  </a:lnTo>
                  <a:lnTo>
                    <a:pt x="2328" y="606"/>
                  </a:lnTo>
                  <a:lnTo>
                    <a:pt x="2334" y="606"/>
                  </a:lnTo>
                  <a:lnTo>
                    <a:pt x="2346" y="600"/>
                  </a:lnTo>
                  <a:lnTo>
                    <a:pt x="2346" y="588"/>
                  </a:lnTo>
                  <a:close/>
                  <a:moveTo>
                    <a:pt x="2310" y="474"/>
                  </a:moveTo>
                  <a:lnTo>
                    <a:pt x="2340" y="504"/>
                  </a:lnTo>
                  <a:lnTo>
                    <a:pt x="2358" y="516"/>
                  </a:lnTo>
                  <a:lnTo>
                    <a:pt x="2382" y="528"/>
                  </a:lnTo>
                  <a:lnTo>
                    <a:pt x="2400" y="528"/>
                  </a:lnTo>
                  <a:lnTo>
                    <a:pt x="2400" y="522"/>
                  </a:lnTo>
                  <a:lnTo>
                    <a:pt x="2358" y="480"/>
                  </a:lnTo>
                  <a:lnTo>
                    <a:pt x="2358" y="468"/>
                  </a:lnTo>
                  <a:lnTo>
                    <a:pt x="2364" y="456"/>
                  </a:lnTo>
                  <a:lnTo>
                    <a:pt x="2376" y="450"/>
                  </a:lnTo>
                  <a:lnTo>
                    <a:pt x="2394" y="450"/>
                  </a:lnTo>
                  <a:lnTo>
                    <a:pt x="2406" y="456"/>
                  </a:lnTo>
                  <a:lnTo>
                    <a:pt x="2424" y="444"/>
                  </a:lnTo>
                  <a:lnTo>
                    <a:pt x="2400" y="432"/>
                  </a:lnTo>
                  <a:lnTo>
                    <a:pt x="2412" y="426"/>
                  </a:lnTo>
                  <a:lnTo>
                    <a:pt x="2424" y="402"/>
                  </a:lnTo>
                  <a:lnTo>
                    <a:pt x="2412" y="378"/>
                  </a:lnTo>
                  <a:lnTo>
                    <a:pt x="2400" y="372"/>
                  </a:lnTo>
                  <a:lnTo>
                    <a:pt x="2382" y="372"/>
                  </a:lnTo>
                  <a:lnTo>
                    <a:pt x="2358" y="396"/>
                  </a:lnTo>
                  <a:lnTo>
                    <a:pt x="2346" y="402"/>
                  </a:lnTo>
                  <a:lnTo>
                    <a:pt x="2340" y="408"/>
                  </a:lnTo>
                  <a:lnTo>
                    <a:pt x="2334" y="408"/>
                  </a:lnTo>
                  <a:lnTo>
                    <a:pt x="2328" y="402"/>
                  </a:lnTo>
                  <a:lnTo>
                    <a:pt x="2328" y="366"/>
                  </a:lnTo>
                  <a:lnTo>
                    <a:pt x="2334" y="360"/>
                  </a:lnTo>
                  <a:lnTo>
                    <a:pt x="2346" y="336"/>
                  </a:lnTo>
                  <a:lnTo>
                    <a:pt x="2346" y="318"/>
                  </a:lnTo>
                  <a:lnTo>
                    <a:pt x="2340" y="312"/>
                  </a:lnTo>
                  <a:lnTo>
                    <a:pt x="2358" y="276"/>
                  </a:lnTo>
                  <a:lnTo>
                    <a:pt x="2316" y="312"/>
                  </a:lnTo>
                  <a:lnTo>
                    <a:pt x="2316" y="342"/>
                  </a:lnTo>
                  <a:lnTo>
                    <a:pt x="2304" y="348"/>
                  </a:lnTo>
                  <a:lnTo>
                    <a:pt x="2298" y="354"/>
                  </a:lnTo>
                  <a:lnTo>
                    <a:pt x="2286" y="378"/>
                  </a:lnTo>
                  <a:lnTo>
                    <a:pt x="2286" y="408"/>
                  </a:lnTo>
                  <a:lnTo>
                    <a:pt x="2298" y="420"/>
                  </a:lnTo>
                  <a:lnTo>
                    <a:pt x="2304" y="432"/>
                  </a:lnTo>
                  <a:lnTo>
                    <a:pt x="2310" y="438"/>
                  </a:lnTo>
                  <a:lnTo>
                    <a:pt x="2310" y="444"/>
                  </a:lnTo>
                  <a:lnTo>
                    <a:pt x="2304" y="450"/>
                  </a:lnTo>
                  <a:lnTo>
                    <a:pt x="2304" y="468"/>
                  </a:lnTo>
                  <a:lnTo>
                    <a:pt x="2310" y="474"/>
                  </a:lnTo>
                  <a:close/>
                  <a:moveTo>
                    <a:pt x="2250" y="708"/>
                  </a:moveTo>
                  <a:lnTo>
                    <a:pt x="2238" y="696"/>
                  </a:lnTo>
                  <a:lnTo>
                    <a:pt x="2214" y="708"/>
                  </a:lnTo>
                  <a:lnTo>
                    <a:pt x="2214" y="732"/>
                  </a:lnTo>
                  <a:lnTo>
                    <a:pt x="2220" y="744"/>
                  </a:lnTo>
                  <a:lnTo>
                    <a:pt x="2226" y="750"/>
                  </a:lnTo>
                  <a:lnTo>
                    <a:pt x="2250" y="762"/>
                  </a:lnTo>
                  <a:lnTo>
                    <a:pt x="2274" y="762"/>
                  </a:lnTo>
                  <a:lnTo>
                    <a:pt x="2280" y="750"/>
                  </a:lnTo>
                  <a:lnTo>
                    <a:pt x="2280" y="738"/>
                  </a:lnTo>
                  <a:lnTo>
                    <a:pt x="2274" y="726"/>
                  </a:lnTo>
                  <a:lnTo>
                    <a:pt x="2274" y="714"/>
                  </a:lnTo>
                  <a:lnTo>
                    <a:pt x="2268" y="708"/>
                  </a:lnTo>
                  <a:lnTo>
                    <a:pt x="2268" y="702"/>
                  </a:lnTo>
                  <a:lnTo>
                    <a:pt x="2250" y="708"/>
                  </a:lnTo>
                  <a:close/>
                  <a:moveTo>
                    <a:pt x="2148" y="1104"/>
                  </a:moveTo>
                  <a:lnTo>
                    <a:pt x="2226" y="1092"/>
                  </a:lnTo>
                  <a:lnTo>
                    <a:pt x="2166" y="1074"/>
                  </a:lnTo>
                  <a:lnTo>
                    <a:pt x="2148" y="1104"/>
                  </a:lnTo>
                  <a:close/>
                  <a:moveTo>
                    <a:pt x="2544" y="750"/>
                  </a:moveTo>
                  <a:lnTo>
                    <a:pt x="2520" y="732"/>
                  </a:lnTo>
                  <a:lnTo>
                    <a:pt x="2526" y="714"/>
                  </a:lnTo>
                  <a:lnTo>
                    <a:pt x="2514" y="702"/>
                  </a:lnTo>
                  <a:lnTo>
                    <a:pt x="2508" y="690"/>
                  </a:lnTo>
                  <a:lnTo>
                    <a:pt x="2490" y="684"/>
                  </a:lnTo>
                  <a:lnTo>
                    <a:pt x="2472" y="672"/>
                  </a:lnTo>
                  <a:lnTo>
                    <a:pt x="2442" y="666"/>
                  </a:lnTo>
                  <a:lnTo>
                    <a:pt x="2424" y="666"/>
                  </a:lnTo>
                  <a:lnTo>
                    <a:pt x="2388" y="684"/>
                  </a:lnTo>
                  <a:lnTo>
                    <a:pt x="2358" y="684"/>
                  </a:lnTo>
                  <a:lnTo>
                    <a:pt x="2346" y="696"/>
                  </a:lnTo>
                  <a:lnTo>
                    <a:pt x="2340" y="708"/>
                  </a:lnTo>
                  <a:lnTo>
                    <a:pt x="2340" y="726"/>
                  </a:lnTo>
                  <a:lnTo>
                    <a:pt x="2346" y="732"/>
                  </a:lnTo>
                  <a:lnTo>
                    <a:pt x="2364" y="714"/>
                  </a:lnTo>
                  <a:lnTo>
                    <a:pt x="2364" y="726"/>
                  </a:lnTo>
                  <a:lnTo>
                    <a:pt x="2370" y="738"/>
                  </a:lnTo>
                  <a:lnTo>
                    <a:pt x="2376" y="744"/>
                  </a:lnTo>
                  <a:lnTo>
                    <a:pt x="2388" y="738"/>
                  </a:lnTo>
                  <a:lnTo>
                    <a:pt x="2394" y="732"/>
                  </a:lnTo>
                  <a:lnTo>
                    <a:pt x="2394" y="726"/>
                  </a:lnTo>
                  <a:lnTo>
                    <a:pt x="2400" y="720"/>
                  </a:lnTo>
                  <a:lnTo>
                    <a:pt x="2400" y="714"/>
                  </a:lnTo>
                  <a:lnTo>
                    <a:pt x="2406" y="726"/>
                  </a:lnTo>
                  <a:lnTo>
                    <a:pt x="2418" y="732"/>
                  </a:lnTo>
                  <a:lnTo>
                    <a:pt x="2430" y="732"/>
                  </a:lnTo>
                  <a:lnTo>
                    <a:pt x="2442" y="720"/>
                  </a:lnTo>
                  <a:lnTo>
                    <a:pt x="2454" y="714"/>
                  </a:lnTo>
                  <a:lnTo>
                    <a:pt x="2460" y="708"/>
                  </a:lnTo>
                  <a:lnTo>
                    <a:pt x="2472" y="762"/>
                  </a:lnTo>
                  <a:lnTo>
                    <a:pt x="2502" y="738"/>
                  </a:lnTo>
                  <a:lnTo>
                    <a:pt x="2538" y="774"/>
                  </a:lnTo>
                  <a:lnTo>
                    <a:pt x="2544" y="750"/>
                  </a:lnTo>
                  <a:close/>
                  <a:moveTo>
                    <a:pt x="3264" y="678"/>
                  </a:moveTo>
                  <a:lnTo>
                    <a:pt x="3222" y="648"/>
                  </a:lnTo>
                  <a:lnTo>
                    <a:pt x="3210" y="648"/>
                  </a:lnTo>
                  <a:lnTo>
                    <a:pt x="3198" y="654"/>
                  </a:lnTo>
                  <a:lnTo>
                    <a:pt x="3180" y="654"/>
                  </a:lnTo>
                  <a:lnTo>
                    <a:pt x="3162" y="648"/>
                  </a:lnTo>
                  <a:lnTo>
                    <a:pt x="3126" y="630"/>
                  </a:lnTo>
                  <a:lnTo>
                    <a:pt x="3096" y="612"/>
                  </a:lnTo>
                  <a:lnTo>
                    <a:pt x="3060" y="594"/>
                  </a:lnTo>
                  <a:lnTo>
                    <a:pt x="3042" y="582"/>
                  </a:lnTo>
                  <a:lnTo>
                    <a:pt x="3030" y="582"/>
                  </a:lnTo>
                  <a:lnTo>
                    <a:pt x="3006" y="594"/>
                  </a:lnTo>
                  <a:lnTo>
                    <a:pt x="3000" y="600"/>
                  </a:lnTo>
                  <a:lnTo>
                    <a:pt x="2988" y="606"/>
                  </a:lnTo>
                  <a:lnTo>
                    <a:pt x="3006" y="630"/>
                  </a:lnTo>
                  <a:lnTo>
                    <a:pt x="2928" y="642"/>
                  </a:lnTo>
                  <a:lnTo>
                    <a:pt x="2934" y="666"/>
                  </a:lnTo>
                  <a:lnTo>
                    <a:pt x="2928" y="678"/>
                  </a:lnTo>
                  <a:lnTo>
                    <a:pt x="2922" y="684"/>
                  </a:lnTo>
                  <a:lnTo>
                    <a:pt x="2916" y="696"/>
                  </a:lnTo>
                  <a:lnTo>
                    <a:pt x="2880" y="720"/>
                  </a:lnTo>
                  <a:lnTo>
                    <a:pt x="2862" y="726"/>
                  </a:lnTo>
                  <a:lnTo>
                    <a:pt x="2844" y="726"/>
                  </a:lnTo>
                  <a:lnTo>
                    <a:pt x="2832" y="720"/>
                  </a:lnTo>
                  <a:lnTo>
                    <a:pt x="2826" y="714"/>
                  </a:lnTo>
                  <a:lnTo>
                    <a:pt x="2820" y="702"/>
                  </a:lnTo>
                  <a:lnTo>
                    <a:pt x="2820" y="678"/>
                  </a:lnTo>
                  <a:lnTo>
                    <a:pt x="2814" y="672"/>
                  </a:lnTo>
                  <a:lnTo>
                    <a:pt x="2814" y="660"/>
                  </a:lnTo>
                  <a:lnTo>
                    <a:pt x="2808" y="666"/>
                  </a:lnTo>
                  <a:lnTo>
                    <a:pt x="2808" y="672"/>
                  </a:lnTo>
                  <a:lnTo>
                    <a:pt x="2802" y="684"/>
                  </a:lnTo>
                  <a:lnTo>
                    <a:pt x="2796" y="690"/>
                  </a:lnTo>
                  <a:lnTo>
                    <a:pt x="2796" y="696"/>
                  </a:lnTo>
                  <a:lnTo>
                    <a:pt x="2796" y="690"/>
                  </a:lnTo>
                  <a:lnTo>
                    <a:pt x="2790" y="684"/>
                  </a:lnTo>
                  <a:lnTo>
                    <a:pt x="2790" y="672"/>
                  </a:lnTo>
                  <a:lnTo>
                    <a:pt x="2784" y="660"/>
                  </a:lnTo>
                  <a:lnTo>
                    <a:pt x="2784" y="576"/>
                  </a:lnTo>
                  <a:lnTo>
                    <a:pt x="2778" y="558"/>
                  </a:lnTo>
                  <a:lnTo>
                    <a:pt x="2760" y="522"/>
                  </a:lnTo>
                  <a:lnTo>
                    <a:pt x="2724" y="522"/>
                  </a:lnTo>
                  <a:lnTo>
                    <a:pt x="2718" y="510"/>
                  </a:lnTo>
                  <a:lnTo>
                    <a:pt x="2694" y="498"/>
                  </a:lnTo>
                  <a:lnTo>
                    <a:pt x="2676" y="486"/>
                  </a:lnTo>
                  <a:lnTo>
                    <a:pt x="2652" y="486"/>
                  </a:lnTo>
                  <a:lnTo>
                    <a:pt x="2634" y="498"/>
                  </a:lnTo>
                  <a:lnTo>
                    <a:pt x="2628" y="504"/>
                  </a:lnTo>
                  <a:lnTo>
                    <a:pt x="2616" y="510"/>
                  </a:lnTo>
                  <a:lnTo>
                    <a:pt x="2610" y="522"/>
                  </a:lnTo>
                  <a:lnTo>
                    <a:pt x="2586" y="528"/>
                  </a:lnTo>
                  <a:lnTo>
                    <a:pt x="2580" y="546"/>
                  </a:lnTo>
                  <a:lnTo>
                    <a:pt x="2562" y="558"/>
                  </a:lnTo>
                  <a:lnTo>
                    <a:pt x="2562" y="540"/>
                  </a:lnTo>
                  <a:lnTo>
                    <a:pt x="2556" y="534"/>
                  </a:lnTo>
                  <a:lnTo>
                    <a:pt x="2532" y="534"/>
                  </a:lnTo>
                  <a:lnTo>
                    <a:pt x="2532" y="546"/>
                  </a:lnTo>
                  <a:lnTo>
                    <a:pt x="2544" y="570"/>
                  </a:lnTo>
                  <a:lnTo>
                    <a:pt x="2568" y="582"/>
                  </a:lnTo>
                  <a:lnTo>
                    <a:pt x="2604" y="582"/>
                  </a:lnTo>
                  <a:lnTo>
                    <a:pt x="2616" y="588"/>
                  </a:lnTo>
                  <a:lnTo>
                    <a:pt x="2622" y="594"/>
                  </a:lnTo>
                  <a:lnTo>
                    <a:pt x="2628" y="594"/>
                  </a:lnTo>
                  <a:lnTo>
                    <a:pt x="2628" y="618"/>
                  </a:lnTo>
                  <a:lnTo>
                    <a:pt x="2634" y="630"/>
                  </a:lnTo>
                  <a:lnTo>
                    <a:pt x="2640" y="636"/>
                  </a:lnTo>
                  <a:lnTo>
                    <a:pt x="2652" y="642"/>
                  </a:lnTo>
                  <a:lnTo>
                    <a:pt x="2694" y="642"/>
                  </a:lnTo>
                  <a:lnTo>
                    <a:pt x="2712" y="636"/>
                  </a:lnTo>
                  <a:lnTo>
                    <a:pt x="2754" y="636"/>
                  </a:lnTo>
                  <a:lnTo>
                    <a:pt x="2760" y="642"/>
                  </a:lnTo>
                  <a:lnTo>
                    <a:pt x="2760" y="660"/>
                  </a:lnTo>
                  <a:lnTo>
                    <a:pt x="2700" y="660"/>
                  </a:lnTo>
                  <a:lnTo>
                    <a:pt x="2688" y="666"/>
                  </a:lnTo>
                  <a:lnTo>
                    <a:pt x="2676" y="678"/>
                  </a:lnTo>
                  <a:lnTo>
                    <a:pt x="2640" y="678"/>
                  </a:lnTo>
                  <a:lnTo>
                    <a:pt x="2616" y="690"/>
                  </a:lnTo>
                  <a:lnTo>
                    <a:pt x="2616" y="696"/>
                  </a:lnTo>
                  <a:lnTo>
                    <a:pt x="2622" y="696"/>
                  </a:lnTo>
                  <a:lnTo>
                    <a:pt x="2646" y="708"/>
                  </a:lnTo>
                  <a:lnTo>
                    <a:pt x="2658" y="708"/>
                  </a:lnTo>
                  <a:lnTo>
                    <a:pt x="2676" y="726"/>
                  </a:lnTo>
                  <a:lnTo>
                    <a:pt x="2682" y="738"/>
                  </a:lnTo>
                  <a:lnTo>
                    <a:pt x="2688" y="744"/>
                  </a:lnTo>
                  <a:lnTo>
                    <a:pt x="2682" y="750"/>
                  </a:lnTo>
                  <a:lnTo>
                    <a:pt x="2676" y="762"/>
                  </a:lnTo>
                  <a:lnTo>
                    <a:pt x="2676" y="774"/>
                  </a:lnTo>
                  <a:lnTo>
                    <a:pt x="2670" y="780"/>
                  </a:lnTo>
                  <a:lnTo>
                    <a:pt x="2676" y="792"/>
                  </a:lnTo>
                  <a:lnTo>
                    <a:pt x="2682" y="798"/>
                  </a:lnTo>
                  <a:lnTo>
                    <a:pt x="2694" y="792"/>
                  </a:lnTo>
                  <a:lnTo>
                    <a:pt x="2706" y="780"/>
                  </a:lnTo>
                  <a:lnTo>
                    <a:pt x="2712" y="768"/>
                  </a:lnTo>
                  <a:lnTo>
                    <a:pt x="2718" y="762"/>
                  </a:lnTo>
                  <a:lnTo>
                    <a:pt x="2718" y="750"/>
                  </a:lnTo>
                  <a:lnTo>
                    <a:pt x="2724" y="744"/>
                  </a:lnTo>
                  <a:lnTo>
                    <a:pt x="2736" y="720"/>
                  </a:lnTo>
                  <a:lnTo>
                    <a:pt x="2742" y="714"/>
                  </a:lnTo>
                  <a:lnTo>
                    <a:pt x="2748" y="702"/>
                  </a:lnTo>
                  <a:lnTo>
                    <a:pt x="2748" y="744"/>
                  </a:lnTo>
                  <a:lnTo>
                    <a:pt x="2754" y="750"/>
                  </a:lnTo>
                  <a:lnTo>
                    <a:pt x="2766" y="756"/>
                  </a:lnTo>
                  <a:lnTo>
                    <a:pt x="2772" y="768"/>
                  </a:lnTo>
                  <a:lnTo>
                    <a:pt x="2784" y="774"/>
                  </a:lnTo>
                  <a:lnTo>
                    <a:pt x="2790" y="780"/>
                  </a:lnTo>
                  <a:lnTo>
                    <a:pt x="2814" y="780"/>
                  </a:lnTo>
                  <a:lnTo>
                    <a:pt x="2820" y="774"/>
                  </a:lnTo>
                  <a:lnTo>
                    <a:pt x="2826" y="774"/>
                  </a:lnTo>
                  <a:lnTo>
                    <a:pt x="2814" y="792"/>
                  </a:lnTo>
                  <a:lnTo>
                    <a:pt x="2844" y="822"/>
                  </a:lnTo>
                  <a:lnTo>
                    <a:pt x="2904" y="822"/>
                  </a:lnTo>
                  <a:lnTo>
                    <a:pt x="2940" y="846"/>
                  </a:lnTo>
                  <a:lnTo>
                    <a:pt x="2976" y="864"/>
                  </a:lnTo>
                  <a:lnTo>
                    <a:pt x="3006" y="876"/>
                  </a:lnTo>
                  <a:lnTo>
                    <a:pt x="3036" y="894"/>
                  </a:lnTo>
                  <a:lnTo>
                    <a:pt x="3066" y="924"/>
                  </a:lnTo>
                  <a:lnTo>
                    <a:pt x="3066" y="972"/>
                  </a:lnTo>
                  <a:lnTo>
                    <a:pt x="3090" y="996"/>
                  </a:lnTo>
                  <a:lnTo>
                    <a:pt x="3102" y="1002"/>
                  </a:lnTo>
                  <a:lnTo>
                    <a:pt x="3096" y="1002"/>
                  </a:lnTo>
                  <a:lnTo>
                    <a:pt x="3084" y="1008"/>
                  </a:lnTo>
                  <a:lnTo>
                    <a:pt x="3078" y="1014"/>
                  </a:lnTo>
                  <a:lnTo>
                    <a:pt x="3078" y="1020"/>
                  </a:lnTo>
                  <a:lnTo>
                    <a:pt x="3090" y="1032"/>
                  </a:lnTo>
                  <a:lnTo>
                    <a:pt x="3114" y="1032"/>
                  </a:lnTo>
                  <a:lnTo>
                    <a:pt x="3090" y="1044"/>
                  </a:lnTo>
                  <a:lnTo>
                    <a:pt x="3090" y="1056"/>
                  </a:lnTo>
                  <a:lnTo>
                    <a:pt x="3102" y="1062"/>
                  </a:lnTo>
                  <a:lnTo>
                    <a:pt x="3108" y="1092"/>
                  </a:lnTo>
                  <a:lnTo>
                    <a:pt x="3096" y="1122"/>
                  </a:lnTo>
                  <a:lnTo>
                    <a:pt x="3120" y="1122"/>
                  </a:lnTo>
                  <a:lnTo>
                    <a:pt x="3126" y="1116"/>
                  </a:lnTo>
                  <a:lnTo>
                    <a:pt x="3138" y="1116"/>
                  </a:lnTo>
                  <a:lnTo>
                    <a:pt x="3150" y="1110"/>
                  </a:lnTo>
                  <a:lnTo>
                    <a:pt x="3162" y="1110"/>
                  </a:lnTo>
                  <a:lnTo>
                    <a:pt x="3168" y="1104"/>
                  </a:lnTo>
                  <a:lnTo>
                    <a:pt x="3174" y="1104"/>
                  </a:lnTo>
                  <a:lnTo>
                    <a:pt x="3174" y="1134"/>
                  </a:lnTo>
                  <a:lnTo>
                    <a:pt x="3234" y="1194"/>
                  </a:lnTo>
                  <a:lnTo>
                    <a:pt x="3240" y="1194"/>
                  </a:lnTo>
                  <a:lnTo>
                    <a:pt x="3240" y="1146"/>
                  </a:lnTo>
                  <a:lnTo>
                    <a:pt x="3234" y="1122"/>
                  </a:lnTo>
                  <a:lnTo>
                    <a:pt x="3234" y="1116"/>
                  </a:lnTo>
                  <a:lnTo>
                    <a:pt x="3240" y="1110"/>
                  </a:lnTo>
                  <a:lnTo>
                    <a:pt x="3240" y="1098"/>
                  </a:lnTo>
                  <a:lnTo>
                    <a:pt x="3246" y="1086"/>
                  </a:lnTo>
                  <a:lnTo>
                    <a:pt x="3246" y="1062"/>
                  </a:lnTo>
                  <a:lnTo>
                    <a:pt x="3252" y="1050"/>
                  </a:lnTo>
                  <a:lnTo>
                    <a:pt x="3252" y="1020"/>
                  </a:lnTo>
                  <a:lnTo>
                    <a:pt x="3240" y="1020"/>
                  </a:lnTo>
                  <a:lnTo>
                    <a:pt x="3228" y="1014"/>
                  </a:lnTo>
                  <a:lnTo>
                    <a:pt x="3222" y="1008"/>
                  </a:lnTo>
                  <a:lnTo>
                    <a:pt x="3222" y="1002"/>
                  </a:lnTo>
                  <a:lnTo>
                    <a:pt x="3234" y="990"/>
                  </a:lnTo>
                  <a:lnTo>
                    <a:pt x="3246" y="984"/>
                  </a:lnTo>
                  <a:lnTo>
                    <a:pt x="3252" y="978"/>
                  </a:lnTo>
                  <a:lnTo>
                    <a:pt x="3252" y="864"/>
                  </a:lnTo>
                  <a:lnTo>
                    <a:pt x="3258" y="846"/>
                  </a:lnTo>
                  <a:lnTo>
                    <a:pt x="3258" y="708"/>
                  </a:lnTo>
                  <a:lnTo>
                    <a:pt x="3264" y="678"/>
                  </a:lnTo>
                  <a:close/>
                  <a:moveTo>
                    <a:pt x="336" y="666"/>
                  </a:moveTo>
                  <a:lnTo>
                    <a:pt x="330" y="672"/>
                  </a:lnTo>
                  <a:lnTo>
                    <a:pt x="354" y="696"/>
                  </a:lnTo>
                  <a:lnTo>
                    <a:pt x="360" y="708"/>
                  </a:lnTo>
                  <a:lnTo>
                    <a:pt x="366" y="714"/>
                  </a:lnTo>
                  <a:lnTo>
                    <a:pt x="378" y="714"/>
                  </a:lnTo>
                  <a:lnTo>
                    <a:pt x="378" y="696"/>
                  </a:lnTo>
                  <a:lnTo>
                    <a:pt x="366" y="690"/>
                  </a:lnTo>
                  <a:lnTo>
                    <a:pt x="360" y="678"/>
                  </a:lnTo>
                  <a:lnTo>
                    <a:pt x="348" y="672"/>
                  </a:lnTo>
                  <a:lnTo>
                    <a:pt x="342" y="666"/>
                  </a:lnTo>
                  <a:lnTo>
                    <a:pt x="336" y="666"/>
                  </a:lnTo>
                  <a:close/>
                  <a:moveTo>
                    <a:pt x="2526" y="1104"/>
                  </a:moveTo>
                  <a:lnTo>
                    <a:pt x="2544" y="1116"/>
                  </a:lnTo>
                  <a:lnTo>
                    <a:pt x="2574" y="1092"/>
                  </a:lnTo>
                  <a:lnTo>
                    <a:pt x="2592" y="1092"/>
                  </a:lnTo>
                  <a:lnTo>
                    <a:pt x="2604" y="1080"/>
                  </a:lnTo>
                  <a:lnTo>
                    <a:pt x="2604" y="1062"/>
                  </a:lnTo>
                  <a:lnTo>
                    <a:pt x="2592" y="1056"/>
                  </a:lnTo>
                  <a:lnTo>
                    <a:pt x="2586" y="1056"/>
                  </a:lnTo>
                  <a:lnTo>
                    <a:pt x="2574" y="1062"/>
                  </a:lnTo>
                  <a:lnTo>
                    <a:pt x="2556" y="1068"/>
                  </a:lnTo>
                  <a:lnTo>
                    <a:pt x="2526" y="1098"/>
                  </a:lnTo>
                  <a:lnTo>
                    <a:pt x="2526" y="1104"/>
                  </a:lnTo>
                  <a:close/>
                  <a:moveTo>
                    <a:pt x="3096" y="1068"/>
                  </a:moveTo>
                  <a:lnTo>
                    <a:pt x="3090" y="1068"/>
                  </a:lnTo>
                  <a:lnTo>
                    <a:pt x="3090" y="1062"/>
                  </a:lnTo>
                  <a:lnTo>
                    <a:pt x="3084" y="1062"/>
                  </a:lnTo>
                  <a:lnTo>
                    <a:pt x="3078" y="1056"/>
                  </a:lnTo>
                  <a:lnTo>
                    <a:pt x="3066" y="1056"/>
                  </a:lnTo>
                  <a:lnTo>
                    <a:pt x="3048" y="1062"/>
                  </a:lnTo>
                  <a:lnTo>
                    <a:pt x="3024" y="1086"/>
                  </a:lnTo>
                  <a:lnTo>
                    <a:pt x="3012" y="1122"/>
                  </a:lnTo>
                  <a:lnTo>
                    <a:pt x="3012" y="1134"/>
                  </a:lnTo>
                  <a:lnTo>
                    <a:pt x="3072" y="1128"/>
                  </a:lnTo>
                  <a:lnTo>
                    <a:pt x="3084" y="1128"/>
                  </a:lnTo>
                  <a:lnTo>
                    <a:pt x="3090" y="1122"/>
                  </a:lnTo>
                  <a:lnTo>
                    <a:pt x="3102" y="1092"/>
                  </a:lnTo>
                  <a:lnTo>
                    <a:pt x="3096" y="1068"/>
                  </a:lnTo>
                  <a:close/>
                  <a:moveTo>
                    <a:pt x="2778" y="942"/>
                  </a:moveTo>
                  <a:lnTo>
                    <a:pt x="2766" y="960"/>
                  </a:lnTo>
                  <a:lnTo>
                    <a:pt x="2766" y="1014"/>
                  </a:lnTo>
                  <a:lnTo>
                    <a:pt x="2784" y="1014"/>
                  </a:lnTo>
                  <a:lnTo>
                    <a:pt x="2778" y="996"/>
                  </a:lnTo>
                  <a:lnTo>
                    <a:pt x="2790" y="990"/>
                  </a:lnTo>
                  <a:lnTo>
                    <a:pt x="2790" y="972"/>
                  </a:lnTo>
                  <a:lnTo>
                    <a:pt x="2778" y="972"/>
                  </a:lnTo>
                  <a:lnTo>
                    <a:pt x="2796" y="936"/>
                  </a:lnTo>
                  <a:lnTo>
                    <a:pt x="2814" y="906"/>
                  </a:lnTo>
                  <a:lnTo>
                    <a:pt x="2784" y="912"/>
                  </a:lnTo>
                  <a:lnTo>
                    <a:pt x="2778" y="942"/>
                  </a:lnTo>
                  <a:close/>
                  <a:moveTo>
                    <a:pt x="2136" y="600"/>
                  </a:moveTo>
                  <a:lnTo>
                    <a:pt x="2124" y="594"/>
                  </a:lnTo>
                  <a:lnTo>
                    <a:pt x="2118" y="594"/>
                  </a:lnTo>
                  <a:lnTo>
                    <a:pt x="2106" y="588"/>
                  </a:lnTo>
                  <a:lnTo>
                    <a:pt x="2088" y="588"/>
                  </a:lnTo>
                  <a:lnTo>
                    <a:pt x="2082" y="594"/>
                  </a:lnTo>
                  <a:lnTo>
                    <a:pt x="2082" y="600"/>
                  </a:lnTo>
                  <a:lnTo>
                    <a:pt x="2076" y="606"/>
                  </a:lnTo>
                  <a:lnTo>
                    <a:pt x="2082" y="612"/>
                  </a:lnTo>
                  <a:lnTo>
                    <a:pt x="2094" y="618"/>
                  </a:lnTo>
                  <a:lnTo>
                    <a:pt x="2136" y="618"/>
                  </a:lnTo>
                  <a:lnTo>
                    <a:pt x="2214" y="606"/>
                  </a:lnTo>
                  <a:lnTo>
                    <a:pt x="2136" y="600"/>
                  </a:lnTo>
                  <a:close/>
                  <a:moveTo>
                    <a:pt x="1308" y="1038"/>
                  </a:moveTo>
                  <a:lnTo>
                    <a:pt x="1368" y="1002"/>
                  </a:lnTo>
                  <a:lnTo>
                    <a:pt x="1362" y="990"/>
                  </a:lnTo>
                  <a:lnTo>
                    <a:pt x="1350" y="990"/>
                  </a:lnTo>
                  <a:lnTo>
                    <a:pt x="1332" y="996"/>
                  </a:lnTo>
                  <a:lnTo>
                    <a:pt x="1320" y="996"/>
                  </a:lnTo>
                  <a:lnTo>
                    <a:pt x="1302" y="1002"/>
                  </a:lnTo>
                  <a:lnTo>
                    <a:pt x="1290" y="1008"/>
                  </a:lnTo>
                  <a:lnTo>
                    <a:pt x="1284" y="1014"/>
                  </a:lnTo>
                  <a:lnTo>
                    <a:pt x="1284" y="1032"/>
                  </a:lnTo>
                  <a:lnTo>
                    <a:pt x="1290" y="1038"/>
                  </a:lnTo>
                  <a:lnTo>
                    <a:pt x="1308" y="1038"/>
                  </a:lnTo>
                  <a:close/>
                  <a:moveTo>
                    <a:pt x="1428" y="1116"/>
                  </a:moveTo>
                  <a:lnTo>
                    <a:pt x="1392" y="1116"/>
                  </a:lnTo>
                  <a:lnTo>
                    <a:pt x="1386" y="1146"/>
                  </a:lnTo>
                  <a:lnTo>
                    <a:pt x="1386" y="1152"/>
                  </a:lnTo>
                  <a:lnTo>
                    <a:pt x="1404" y="1170"/>
                  </a:lnTo>
                  <a:lnTo>
                    <a:pt x="1416" y="1176"/>
                  </a:lnTo>
                  <a:lnTo>
                    <a:pt x="1428" y="1164"/>
                  </a:lnTo>
                  <a:lnTo>
                    <a:pt x="1440" y="1140"/>
                  </a:lnTo>
                  <a:lnTo>
                    <a:pt x="1440" y="1128"/>
                  </a:lnTo>
                  <a:lnTo>
                    <a:pt x="1428" y="1116"/>
                  </a:lnTo>
                  <a:close/>
                  <a:moveTo>
                    <a:pt x="708" y="930"/>
                  </a:moveTo>
                  <a:lnTo>
                    <a:pt x="714" y="924"/>
                  </a:lnTo>
                  <a:lnTo>
                    <a:pt x="714" y="900"/>
                  </a:lnTo>
                  <a:lnTo>
                    <a:pt x="744" y="924"/>
                  </a:lnTo>
                  <a:lnTo>
                    <a:pt x="744" y="918"/>
                  </a:lnTo>
                  <a:lnTo>
                    <a:pt x="750" y="912"/>
                  </a:lnTo>
                  <a:lnTo>
                    <a:pt x="750" y="900"/>
                  </a:lnTo>
                  <a:lnTo>
                    <a:pt x="756" y="882"/>
                  </a:lnTo>
                  <a:lnTo>
                    <a:pt x="756" y="840"/>
                  </a:lnTo>
                  <a:lnTo>
                    <a:pt x="762" y="822"/>
                  </a:lnTo>
                  <a:lnTo>
                    <a:pt x="762" y="810"/>
                  </a:lnTo>
                  <a:lnTo>
                    <a:pt x="768" y="792"/>
                  </a:lnTo>
                  <a:lnTo>
                    <a:pt x="768" y="780"/>
                  </a:lnTo>
                  <a:lnTo>
                    <a:pt x="762" y="774"/>
                  </a:lnTo>
                  <a:lnTo>
                    <a:pt x="756" y="762"/>
                  </a:lnTo>
                  <a:lnTo>
                    <a:pt x="756" y="750"/>
                  </a:lnTo>
                  <a:lnTo>
                    <a:pt x="768" y="726"/>
                  </a:lnTo>
                  <a:lnTo>
                    <a:pt x="774" y="720"/>
                  </a:lnTo>
                  <a:lnTo>
                    <a:pt x="774" y="714"/>
                  </a:lnTo>
                  <a:lnTo>
                    <a:pt x="756" y="696"/>
                  </a:lnTo>
                  <a:lnTo>
                    <a:pt x="744" y="654"/>
                  </a:lnTo>
                  <a:lnTo>
                    <a:pt x="702" y="654"/>
                  </a:lnTo>
                  <a:lnTo>
                    <a:pt x="702" y="618"/>
                  </a:lnTo>
                  <a:lnTo>
                    <a:pt x="666" y="618"/>
                  </a:lnTo>
                  <a:lnTo>
                    <a:pt x="660" y="546"/>
                  </a:lnTo>
                  <a:lnTo>
                    <a:pt x="606" y="546"/>
                  </a:lnTo>
                  <a:lnTo>
                    <a:pt x="594" y="534"/>
                  </a:lnTo>
                  <a:lnTo>
                    <a:pt x="594" y="504"/>
                  </a:lnTo>
                  <a:lnTo>
                    <a:pt x="600" y="498"/>
                  </a:lnTo>
                  <a:lnTo>
                    <a:pt x="606" y="486"/>
                  </a:lnTo>
                  <a:lnTo>
                    <a:pt x="582" y="486"/>
                  </a:lnTo>
                  <a:lnTo>
                    <a:pt x="600" y="468"/>
                  </a:lnTo>
                  <a:lnTo>
                    <a:pt x="606" y="456"/>
                  </a:lnTo>
                  <a:lnTo>
                    <a:pt x="612" y="450"/>
                  </a:lnTo>
                  <a:lnTo>
                    <a:pt x="612" y="438"/>
                  </a:lnTo>
                  <a:lnTo>
                    <a:pt x="600" y="426"/>
                  </a:lnTo>
                  <a:lnTo>
                    <a:pt x="588" y="432"/>
                  </a:lnTo>
                  <a:lnTo>
                    <a:pt x="570" y="432"/>
                  </a:lnTo>
                  <a:lnTo>
                    <a:pt x="552" y="438"/>
                  </a:lnTo>
                  <a:lnTo>
                    <a:pt x="540" y="438"/>
                  </a:lnTo>
                  <a:lnTo>
                    <a:pt x="534" y="444"/>
                  </a:lnTo>
                  <a:lnTo>
                    <a:pt x="528" y="444"/>
                  </a:lnTo>
                  <a:lnTo>
                    <a:pt x="534" y="438"/>
                  </a:lnTo>
                  <a:lnTo>
                    <a:pt x="546" y="432"/>
                  </a:lnTo>
                  <a:lnTo>
                    <a:pt x="552" y="420"/>
                  </a:lnTo>
                  <a:lnTo>
                    <a:pt x="558" y="414"/>
                  </a:lnTo>
                  <a:lnTo>
                    <a:pt x="558" y="402"/>
                  </a:lnTo>
                  <a:lnTo>
                    <a:pt x="546" y="396"/>
                  </a:lnTo>
                  <a:lnTo>
                    <a:pt x="534" y="396"/>
                  </a:lnTo>
                  <a:lnTo>
                    <a:pt x="522" y="390"/>
                  </a:lnTo>
                  <a:lnTo>
                    <a:pt x="510" y="390"/>
                  </a:lnTo>
                  <a:lnTo>
                    <a:pt x="516" y="384"/>
                  </a:lnTo>
                  <a:lnTo>
                    <a:pt x="516" y="378"/>
                  </a:lnTo>
                  <a:lnTo>
                    <a:pt x="504" y="354"/>
                  </a:lnTo>
                  <a:lnTo>
                    <a:pt x="492" y="342"/>
                  </a:lnTo>
                  <a:lnTo>
                    <a:pt x="480" y="336"/>
                  </a:lnTo>
                  <a:lnTo>
                    <a:pt x="462" y="330"/>
                  </a:lnTo>
                  <a:lnTo>
                    <a:pt x="456" y="324"/>
                  </a:lnTo>
                  <a:lnTo>
                    <a:pt x="450" y="324"/>
                  </a:lnTo>
                  <a:lnTo>
                    <a:pt x="450" y="318"/>
                  </a:lnTo>
                  <a:lnTo>
                    <a:pt x="444" y="312"/>
                  </a:lnTo>
                  <a:lnTo>
                    <a:pt x="438" y="300"/>
                  </a:lnTo>
                  <a:lnTo>
                    <a:pt x="438" y="288"/>
                  </a:lnTo>
                  <a:lnTo>
                    <a:pt x="426" y="276"/>
                  </a:lnTo>
                  <a:lnTo>
                    <a:pt x="414" y="276"/>
                  </a:lnTo>
                  <a:lnTo>
                    <a:pt x="408" y="282"/>
                  </a:lnTo>
                  <a:lnTo>
                    <a:pt x="414" y="306"/>
                  </a:lnTo>
                  <a:lnTo>
                    <a:pt x="408" y="300"/>
                  </a:lnTo>
                  <a:lnTo>
                    <a:pt x="396" y="294"/>
                  </a:lnTo>
                  <a:lnTo>
                    <a:pt x="360" y="258"/>
                  </a:lnTo>
                  <a:lnTo>
                    <a:pt x="360" y="246"/>
                  </a:lnTo>
                  <a:lnTo>
                    <a:pt x="354" y="240"/>
                  </a:lnTo>
                  <a:lnTo>
                    <a:pt x="348" y="228"/>
                  </a:lnTo>
                  <a:lnTo>
                    <a:pt x="342" y="222"/>
                  </a:lnTo>
                  <a:lnTo>
                    <a:pt x="342" y="216"/>
                  </a:lnTo>
                  <a:lnTo>
                    <a:pt x="330" y="210"/>
                  </a:lnTo>
                  <a:lnTo>
                    <a:pt x="312" y="192"/>
                  </a:lnTo>
                  <a:lnTo>
                    <a:pt x="294" y="186"/>
                  </a:lnTo>
                  <a:lnTo>
                    <a:pt x="288" y="174"/>
                  </a:lnTo>
                  <a:lnTo>
                    <a:pt x="276" y="168"/>
                  </a:lnTo>
                  <a:lnTo>
                    <a:pt x="264" y="156"/>
                  </a:lnTo>
                  <a:lnTo>
                    <a:pt x="252" y="150"/>
                  </a:lnTo>
                  <a:lnTo>
                    <a:pt x="240" y="138"/>
                  </a:lnTo>
                  <a:lnTo>
                    <a:pt x="234" y="126"/>
                  </a:lnTo>
                  <a:lnTo>
                    <a:pt x="222" y="120"/>
                  </a:lnTo>
                  <a:lnTo>
                    <a:pt x="222" y="102"/>
                  </a:lnTo>
                  <a:lnTo>
                    <a:pt x="204" y="84"/>
                  </a:lnTo>
                  <a:lnTo>
                    <a:pt x="198" y="72"/>
                  </a:lnTo>
                  <a:lnTo>
                    <a:pt x="168" y="42"/>
                  </a:lnTo>
                  <a:lnTo>
                    <a:pt x="150" y="42"/>
                  </a:lnTo>
                  <a:lnTo>
                    <a:pt x="66" y="36"/>
                  </a:lnTo>
                  <a:lnTo>
                    <a:pt x="42" y="12"/>
                  </a:lnTo>
                  <a:lnTo>
                    <a:pt x="30" y="6"/>
                  </a:lnTo>
                  <a:lnTo>
                    <a:pt x="24" y="0"/>
                  </a:lnTo>
                  <a:lnTo>
                    <a:pt x="18" y="0"/>
                  </a:lnTo>
                  <a:lnTo>
                    <a:pt x="6" y="6"/>
                  </a:lnTo>
                  <a:lnTo>
                    <a:pt x="0" y="18"/>
                  </a:lnTo>
                  <a:lnTo>
                    <a:pt x="0" y="48"/>
                  </a:lnTo>
                  <a:lnTo>
                    <a:pt x="6" y="60"/>
                  </a:lnTo>
                  <a:lnTo>
                    <a:pt x="18" y="78"/>
                  </a:lnTo>
                  <a:lnTo>
                    <a:pt x="66" y="126"/>
                  </a:lnTo>
                  <a:lnTo>
                    <a:pt x="96" y="150"/>
                  </a:lnTo>
                  <a:lnTo>
                    <a:pt x="126" y="180"/>
                  </a:lnTo>
                  <a:lnTo>
                    <a:pt x="162" y="234"/>
                  </a:lnTo>
                  <a:lnTo>
                    <a:pt x="174" y="228"/>
                  </a:lnTo>
                  <a:lnTo>
                    <a:pt x="174" y="252"/>
                  </a:lnTo>
                  <a:lnTo>
                    <a:pt x="180" y="264"/>
                  </a:lnTo>
                  <a:lnTo>
                    <a:pt x="186" y="270"/>
                  </a:lnTo>
                  <a:lnTo>
                    <a:pt x="198" y="276"/>
                  </a:lnTo>
                  <a:lnTo>
                    <a:pt x="216" y="288"/>
                  </a:lnTo>
                  <a:lnTo>
                    <a:pt x="228" y="300"/>
                  </a:lnTo>
                  <a:lnTo>
                    <a:pt x="246" y="312"/>
                  </a:lnTo>
                  <a:lnTo>
                    <a:pt x="258" y="324"/>
                  </a:lnTo>
                  <a:lnTo>
                    <a:pt x="264" y="336"/>
                  </a:lnTo>
                  <a:lnTo>
                    <a:pt x="276" y="372"/>
                  </a:lnTo>
                  <a:lnTo>
                    <a:pt x="276" y="384"/>
                  </a:lnTo>
                  <a:lnTo>
                    <a:pt x="282" y="390"/>
                  </a:lnTo>
                  <a:lnTo>
                    <a:pt x="282" y="426"/>
                  </a:lnTo>
                  <a:lnTo>
                    <a:pt x="288" y="438"/>
                  </a:lnTo>
                  <a:lnTo>
                    <a:pt x="288" y="444"/>
                  </a:lnTo>
                  <a:lnTo>
                    <a:pt x="294" y="450"/>
                  </a:lnTo>
                  <a:lnTo>
                    <a:pt x="300" y="450"/>
                  </a:lnTo>
                  <a:lnTo>
                    <a:pt x="312" y="444"/>
                  </a:lnTo>
                  <a:lnTo>
                    <a:pt x="324" y="444"/>
                  </a:lnTo>
                  <a:lnTo>
                    <a:pt x="324" y="450"/>
                  </a:lnTo>
                  <a:lnTo>
                    <a:pt x="330" y="462"/>
                  </a:lnTo>
                  <a:lnTo>
                    <a:pt x="330" y="474"/>
                  </a:lnTo>
                  <a:lnTo>
                    <a:pt x="336" y="480"/>
                  </a:lnTo>
                  <a:lnTo>
                    <a:pt x="336" y="486"/>
                  </a:lnTo>
                  <a:lnTo>
                    <a:pt x="378" y="522"/>
                  </a:lnTo>
                  <a:lnTo>
                    <a:pt x="372" y="546"/>
                  </a:lnTo>
                  <a:lnTo>
                    <a:pt x="408" y="606"/>
                  </a:lnTo>
                  <a:lnTo>
                    <a:pt x="402" y="618"/>
                  </a:lnTo>
                  <a:lnTo>
                    <a:pt x="402" y="636"/>
                  </a:lnTo>
                  <a:lnTo>
                    <a:pt x="408" y="648"/>
                  </a:lnTo>
                  <a:lnTo>
                    <a:pt x="438" y="678"/>
                  </a:lnTo>
                  <a:lnTo>
                    <a:pt x="438" y="684"/>
                  </a:lnTo>
                  <a:lnTo>
                    <a:pt x="444" y="690"/>
                  </a:lnTo>
                  <a:lnTo>
                    <a:pt x="462" y="726"/>
                  </a:lnTo>
                  <a:lnTo>
                    <a:pt x="498" y="744"/>
                  </a:lnTo>
                  <a:lnTo>
                    <a:pt x="504" y="750"/>
                  </a:lnTo>
                  <a:lnTo>
                    <a:pt x="510" y="750"/>
                  </a:lnTo>
                  <a:lnTo>
                    <a:pt x="510" y="786"/>
                  </a:lnTo>
                  <a:lnTo>
                    <a:pt x="522" y="792"/>
                  </a:lnTo>
                  <a:lnTo>
                    <a:pt x="528" y="804"/>
                  </a:lnTo>
                  <a:lnTo>
                    <a:pt x="540" y="810"/>
                  </a:lnTo>
                  <a:lnTo>
                    <a:pt x="564" y="834"/>
                  </a:lnTo>
                  <a:lnTo>
                    <a:pt x="576" y="840"/>
                  </a:lnTo>
                  <a:lnTo>
                    <a:pt x="594" y="858"/>
                  </a:lnTo>
                  <a:lnTo>
                    <a:pt x="600" y="858"/>
                  </a:lnTo>
                  <a:lnTo>
                    <a:pt x="606" y="864"/>
                  </a:lnTo>
                  <a:lnTo>
                    <a:pt x="612" y="864"/>
                  </a:lnTo>
                  <a:lnTo>
                    <a:pt x="612" y="870"/>
                  </a:lnTo>
                  <a:lnTo>
                    <a:pt x="618" y="876"/>
                  </a:lnTo>
                  <a:lnTo>
                    <a:pt x="630" y="900"/>
                  </a:lnTo>
                  <a:lnTo>
                    <a:pt x="642" y="912"/>
                  </a:lnTo>
                  <a:lnTo>
                    <a:pt x="654" y="936"/>
                  </a:lnTo>
                  <a:lnTo>
                    <a:pt x="660" y="942"/>
                  </a:lnTo>
                  <a:lnTo>
                    <a:pt x="660" y="906"/>
                  </a:lnTo>
                  <a:lnTo>
                    <a:pt x="672" y="906"/>
                  </a:lnTo>
                  <a:lnTo>
                    <a:pt x="684" y="918"/>
                  </a:lnTo>
                  <a:lnTo>
                    <a:pt x="696" y="924"/>
                  </a:lnTo>
                  <a:lnTo>
                    <a:pt x="702" y="930"/>
                  </a:lnTo>
                  <a:lnTo>
                    <a:pt x="708" y="930"/>
                  </a:lnTo>
                  <a:close/>
                  <a:moveTo>
                    <a:pt x="2118" y="1194"/>
                  </a:moveTo>
                  <a:lnTo>
                    <a:pt x="2106" y="1176"/>
                  </a:lnTo>
                  <a:lnTo>
                    <a:pt x="2088" y="1176"/>
                  </a:lnTo>
                  <a:lnTo>
                    <a:pt x="2064" y="1200"/>
                  </a:lnTo>
                  <a:lnTo>
                    <a:pt x="2064" y="1212"/>
                  </a:lnTo>
                  <a:lnTo>
                    <a:pt x="2052" y="1212"/>
                  </a:lnTo>
                  <a:lnTo>
                    <a:pt x="2040" y="1218"/>
                  </a:lnTo>
                  <a:lnTo>
                    <a:pt x="2010" y="1248"/>
                  </a:lnTo>
                  <a:lnTo>
                    <a:pt x="1998" y="1272"/>
                  </a:lnTo>
                  <a:lnTo>
                    <a:pt x="1992" y="1278"/>
                  </a:lnTo>
                  <a:lnTo>
                    <a:pt x="1992" y="1290"/>
                  </a:lnTo>
                  <a:lnTo>
                    <a:pt x="2004" y="1302"/>
                  </a:lnTo>
                  <a:lnTo>
                    <a:pt x="2022" y="1302"/>
                  </a:lnTo>
                  <a:lnTo>
                    <a:pt x="2052" y="1284"/>
                  </a:lnTo>
                  <a:lnTo>
                    <a:pt x="2082" y="1260"/>
                  </a:lnTo>
                  <a:lnTo>
                    <a:pt x="2106" y="1242"/>
                  </a:lnTo>
                  <a:lnTo>
                    <a:pt x="2100" y="1236"/>
                  </a:lnTo>
                  <a:lnTo>
                    <a:pt x="2100" y="1224"/>
                  </a:lnTo>
                  <a:lnTo>
                    <a:pt x="2112" y="1200"/>
                  </a:lnTo>
                  <a:lnTo>
                    <a:pt x="2118" y="1194"/>
                  </a:lnTo>
                  <a:close/>
                  <a:moveTo>
                    <a:pt x="1374" y="1128"/>
                  </a:moveTo>
                  <a:lnTo>
                    <a:pt x="1374" y="1116"/>
                  </a:lnTo>
                  <a:lnTo>
                    <a:pt x="1368" y="1110"/>
                  </a:lnTo>
                  <a:lnTo>
                    <a:pt x="1344" y="1098"/>
                  </a:lnTo>
                  <a:lnTo>
                    <a:pt x="1332" y="1098"/>
                  </a:lnTo>
                  <a:lnTo>
                    <a:pt x="1320" y="1092"/>
                  </a:lnTo>
                  <a:lnTo>
                    <a:pt x="1314" y="1092"/>
                  </a:lnTo>
                  <a:lnTo>
                    <a:pt x="1302" y="1098"/>
                  </a:lnTo>
                  <a:lnTo>
                    <a:pt x="1296" y="1104"/>
                  </a:lnTo>
                  <a:lnTo>
                    <a:pt x="1296" y="1116"/>
                  </a:lnTo>
                  <a:lnTo>
                    <a:pt x="1290" y="1122"/>
                  </a:lnTo>
                  <a:lnTo>
                    <a:pt x="1290" y="1134"/>
                  </a:lnTo>
                  <a:lnTo>
                    <a:pt x="1254" y="1104"/>
                  </a:lnTo>
                  <a:lnTo>
                    <a:pt x="1260" y="1092"/>
                  </a:lnTo>
                  <a:lnTo>
                    <a:pt x="1260" y="1080"/>
                  </a:lnTo>
                  <a:lnTo>
                    <a:pt x="1266" y="1068"/>
                  </a:lnTo>
                  <a:lnTo>
                    <a:pt x="1266" y="1050"/>
                  </a:lnTo>
                  <a:lnTo>
                    <a:pt x="1260" y="1038"/>
                  </a:lnTo>
                  <a:lnTo>
                    <a:pt x="1254" y="1032"/>
                  </a:lnTo>
                  <a:lnTo>
                    <a:pt x="1242" y="1026"/>
                  </a:lnTo>
                  <a:lnTo>
                    <a:pt x="1188" y="1026"/>
                  </a:lnTo>
                  <a:lnTo>
                    <a:pt x="1158" y="1008"/>
                  </a:lnTo>
                  <a:lnTo>
                    <a:pt x="1158" y="984"/>
                  </a:lnTo>
                  <a:lnTo>
                    <a:pt x="1116" y="984"/>
                  </a:lnTo>
                  <a:lnTo>
                    <a:pt x="1116" y="996"/>
                  </a:lnTo>
                  <a:lnTo>
                    <a:pt x="1110" y="1008"/>
                  </a:lnTo>
                  <a:lnTo>
                    <a:pt x="1110" y="1026"/>
                  </a:lnTo>
                  <a:lnTo>
                    <a:pt x="1086" y="1026"/>
                  </a:lnTo>
                  <a:lnTo>
                    <a:pt x="1074" y="1020"/>
                  </a:lnTo>
                  <a:lnTo>
                    <a:pt x="1056" y="1014"/>
                  </a:lnTo>
                  <a:lnTo>
                    <a:pt x="1044" y="1014"/>
                  </a:lnTo>
                  <a:lnTo>
                    <a:pt x="1032" y="1008"/>
                  </a:lnTo>
                  <a:lnTo>
                    <a:pt x="966" y="1008"/>
                  </a:lnTo>
                  <a:lnTo>
                    <a:pt x="960" y="996"/>
                  </a:lnTo>
                  <a:lnTo>
                    <a:pt x="948" y="990"/>
                  </a:lnTo>
                  <a:lnTo>
                    <a:pt x="942" y="978"/>
                  </a:lnTo>
                  <a:lnTo>
                    <a:pt x="918" y="954"/>
                  </a:lnTo>
                  <a:lnTo>
                    <a:pt x="900" y="954"/>
                  </a:lnTo>
                  <a:lnTo>
                    <a:pt x="888" y="960"/>
                  </a:lnTo>
                  <a:lnTo>
                    <a:pt x="876" y="954"/>
                  </a:lnTo>
                  <a:lnTo>
                    <a:pt x="870" y="948"/>
                  </a:lnTo>
                  <a:lnTo>
                    <a:pt x="858" y="942"/>
                  </a:lnTo>
                  <a:lnTo>
                    <a:pt x="846" y="942"/>
                  </a:lnTo>
                  <a:lnTo>
                    <a:pt x="840" y="936"/>
                  </a:lnTo>
                  <a:lnTo>
                    <a:pt x="822" y="936"/>
                  </a:lnTo>
                  <a:lnTo>
                    <a:pt x="810" y="930"/>
                  </a:lnTo>
                  <a:lnTo>
                    <a:pt x="792" y="930"/>
                  </a:lnTo>
                  <a:lnTo>
                    <a:pt x="786" y="924"/>
                  </a:lnTo>
                  <a:lnTo>
                    <a:pt x="762" y="924"/>
                  </a:lnTo>
                  <a:lnTo>
                    <a:pt x="750" y="930"/>
                  </a:lnTo>
                  <a:lnTo>
                    <a:pt x="738" y="954"/>
                  </a:lnTo>
                  <a:lnTo>
                    <a:pt x="738" y="966"/>
                  </a:lnTo>
                  <a:lnTo>
                    <a:pt x="732" y="978"/>
                  </a:lnTo>
                  <a:lnTo>
                    <a:pt x="720" y="990"/>
                  </a:lnTo>
                  <a:lnTo>
                    <a:pt x="714" y="990"/>
                  </a:lnTo>
                  <a:lnTo>
                    <a:pt x="702" y="1002"/>
                  </a:lnTo>
                  <a:lnTo>
                    <a:pt x="702" y="1014"/>
                  </a:lnTo>
                  <a:lnTo>
                    <a:pt x="738" y="1008"/>
                  </a:lnTo>
                  <a:lnTo>
                    <a:pt x="786" y="1008"/>
                  </a:lnTo>
                  <a:lnTo>
                    <a:pt x="780" y="1014"/>
                  </a:lnTo>
                  <a:lnTo>
                    <a:pt x="768" y="1020"/>
                  </a:lnTo>
                  <a:lnTo>
                    <a:pt x="762" y="1032"/>
                  </a:lnTo>
                  <a:lnTo>
                    <a:pt x="762" y="1044"/>
                  </a:lnTo>
                  <a:lnTo>
                    <a:pt x="774" y="1050"/>
                  </a:lnTo>
                  <a:lnTo>
                    <a:pt x="780" y="1050"/>
                  </a:lnTo>
                  <a:lnTo>
                    <a:pt x="798" y="1044"/>
                  </a:lnTo>
                  <a:lnTo>
                    <a:pt x="810" y="1044"/>
                  </a:lnTo>
                  <a:lnTo>
                    <a:pt x="816" y="1038"/>
                  </a:lnTo>
                  <a:lnTo>
                    <a:pt x="828" y="1032"/>
                  </a:lnTo>
                  <a:lnTo>
                    <a:pt x="840" y="1038"/>
                  </a:lnTo>
                  <a:lnTo>
                    <a:pt x="870" y="1056"/>
                  </a:lnTo>
                  <a:lnTo>
                    <a:pt x="900" y="1068"/>
                  </a:lnTo>
                  <a:lnTo>
                    <a:pt x="924" y="1080"/>
                  </a:lnTo>
                  <a:lnTo>
                    <a:pt x="960" y="1086"/>
                  </a:lnTo>
                  <a:lnTo>
                    <a:pt x="1014" y="1092"/>
                  </a:lnTo>
                  <a:lnTo>
                    <a:pt x="1062" y="1092"/>
                  </a:lnTo>
                  <a:lnTo>
                    <a:pt x="1080" y="1110"/>
                  </a:lnTo>
                  <a:lnTo>
                    <a:pt x="1086" y="1122"/>
                  </a:lnTo>
                  <a:lnTo>
                    <a:pt x="1098" y="1128"/>
                  </a:lnTo>
                  <a:lnTo>
                    <a:pt x="1110" y="1140"/>
                  </a:lnTo>
                  <a:lnTo>
                    <a:pt x="1128" y="1146"/>
                  </a:lnTo>
                  <a:lnTo>
                    <a:pt x="1152" y="1152"/>
                  </a:lnTo>
                  <a:lnTo>
                    <a:pt x="1170" y="1152"/>
                  </a:lnTo>
                  <a:lnTo>
                    <a:pt x="1182" y="1158"/>
                  </a:lnTo>
                  <a:lnTo>
                    <a:pt x="1248" y="1158"/>
                  </a:lnTo>
                  <a:lnTo>
                    <a:pt x="1260" y="1164"/>
                  </a:lnTo>
                  <a:lnTo>
                    <a:pt x="1278" y="1170"/>
                  </a:lnTo>
                  <a:lnTo>
                    <a:pt x="1290" y="1182"/>
                  </a:lnTo>
                  <a:lnTo>
                    <a:pt x="1302" y="1188"/>
                  </a:lnTo>
                  <a:lnTo>
                    <a:pt x="1320" y="1206"/>
                  </a:lnTo>
                  <a:lnTo>
                    <a:pt x="1338" y="1206"/>
                  </a:lnTo>
                  <a:lnTo>
                    <a:pt x="1350" y="1200"/>
                  </a:lnTo>
                  <a:lnTo>
                    <a:pt x="1356" y="1206"/>
                  </a:lnTo>
                  <a:lnTo>
                    <a:pt x="1374" y="1206"/>
                  </a:lnTo>
                  <a:lnTo>
                    <a:pt x="1374" y="1194"/>
                  </a:lnTo>
                  <a:lnTo>
                    <a:pt x="1368" y="1182"/>
                  </a:lnTo>
                  <a:lnTo>
                    <a:pt x="1362" y="1176"/>
                  </a:lnTo>
                  <a:lnTo>
                    <a:pt x="1356" y="1164"/>
                  </a:lnTo>
                  <a:lnTo>
                    <a:pt x="1374" y="1146"/>
                  </a:lnTo>
                  <a:lnTo>
                    <a:pt x="1374" y="1128"/>
                  </a:lnTo>
                  <a:close/>
                  <a:moveTo>
                    <a:pt x="1500" y="726"/>
                  </a:moveTo>
                  <a:lnTo>
                    <a:pt x="1542" y="684"/>
                  </a:lnTo>
                  <a:lnTo>
                    <a:pt x="1548" y="672"/>
                  </a:lnTo>
                  <a:lnTo>
                    <a:pt x="1554" y="654"/>
                  </a:lnTo>
                  <a:lnTo>
                    <a:pt x="1560" y="642"/>
                  </a:lnTo>
                  <a:lnTo>
                    <a:pt x="1566" y="624"/>
                  </a:lnTo>
                  <a:lnTo>
                    <a:pt x="1566" y="612"/>
                  </a:lnTo>
                  <a:lnTo>
                    <a:pt x="1572" y="606"/>
                  </a:lnTo>
                  <a:lnTo>
                    <a:pt x="1572" y="600"/>
                  </a:lnTo>
                  <a:lnTo>
                    <a:pt x="1566" y="600"/>
                  </a:lnTo>
                  <a:lnTo>
                    <a:pt x="1554" y="594"/>
                  </a:lnTo>
                  <a:lnTo>
                    <a:pt x="1542" y="582"/>
                  </a:lnTo>
                  <a:lnTo>
                    <a:pt x="1542" y="564"/>
                  </a:lnTo>
                  <a:lnTo>
                    <a:pt x="1554" y="516"/>
                  </a:lnTo>
                  <a:lnTo>
                    <a:pt x="1590" y="498"/>
                  </a:lnTo>
                  <a:lnTo>
                    <a:pt x="1626" y="498"/>
                  </a:lnTo>
                  <a:lnTo>
                    <a:pt x="1632" y="486"/>
                  </a:lnTo>
                  <a:lnTo>
                    <a:pt x="1638" y="480"/>
                  </a:lnTo>
                  <a:lnTo>
                    <a:pt x="1644" y="468"/>
                  </a:lnTo>
                  <a:lnTo>
                    <a:pt x="1644" y="444"/>
                  </a:lnTo>
                  <a:lnTo>
                    <a:pt x="1626" y="444"/>
                  </a:lnTo>
                  <a:lnTo>
                    <a:pt x="1620" y="450"/>
                  </a:lnTo>
                  <a:lnTo>
                    <a:pt x="1608" y="450"/>
                  </a:lnTo>
                  <a:lnTo>
                    <a:pt x="1608" y="438"/>
                  </a:lnTo>
                  <a:lnTo>
                    <a:pt x="1614" y="420"/>
                  </a:lnTo>
                  <a:lnTo>
                    <a:pt x="1626" y="408"/>
                  </a:lnTo>
                  <a:lnTo>
                    <a:pt x="1650" y="396"/>
                  </a:lnTo>
                  <a:lnTo>
                    <a:pt x="1662" y="396"/>
                  </a:lnTo>
                  <a:lnTo>
                    <a:pt x="1680" y="402"/>
                  </a:lnTo>
                  <a:lnTo>
                    <a:pt x="1704" y="402"/>
                  </a:lnTo>
                  <a:lnTo>
                    <a:pt x="1716" y="390"/>
                  </a:lnTo>
                  <a:lnTo>
                    <a:pt x="1716" y="384"/>
                  </a:lnTo>
                  <a:lnTo>
                    <a:pt x="1680" y="348"/>
                  </a:lnTo>
                  <a:lnTo>
                    <a:pt x="1680" y="312"/>
                  </a:lnTo>
                  <a:lnTo>
                    <a:pt x="1668" y="312"/>
                  </a:lnTo>
                  <a:lnTo>
                    <a:pt x="1650" y="294"/>
                  </a:lnTo>
                  <a:lnTo>
                    <a:pt x="1650" y="282"/>
                  </a:lnTo>
                  <a:lnTo>
                    <a:pt x="1662" y="270"/>
                  </a:lnTo>
                  <a:lnTo>
                    <a:pt x="1668" y="258"/>
                  </a:lnTo>
                  <a:lnTo>
                    <a:pt x="1668" y="246"/>
                  </a:lnTo>
                  <a:lnTo>
                    <a:pt x="1662" y="240"/>
                  </a:lnTo>
                  <a:lnTo>
                    <a:pt x="1638" y="228"/>
                  </a:lnTo>
                  <a:lnTo>
                    <a:pt x="1614" y="228"/>
                  </a:lnTo>
                  <a:lnTo>
                    <a:pt x="1632" y="198"/>
                  </a:lnTo>
                  <a:lnTo>
                    <a:pt x="1614" y="192"/>
                  </a:lnTo>
                  <a:lnTo>
                    <a:pt x="1620" y="162"/>
                  </a:lnTo>
                  <a:lnTo>
                    <a:pt x="1608" y="144"/>
                  </a:lnTo>
                  <a:lnTo>
                    <a:pt x="1602" y="138"/>
                  </a:lnTo>
                  <a:lnTo>
                    <a:pt x="1590" y="132"/>
                  </a:lnTo>
                  <a:lnTo>
                    <a:pt x="1566" y="108"/>
                  </a:lnTo>
                  <a:lnTo>
                    <a:pt x="1470" y="108"/>
                  </a:lnTo>
                  <a:lnTo>
                    <a:pt x="1464" y="114"/>
                  </a:lnTo>
                  <a:lnTo>
                    <a:pt x="1458" y="126"/>
                  </a:lnTo>
                  <a:lnTo>
                    <a:pt x="1458" y="180"/>
                  </a:lnTo>
                  <a:lnTo>
                    <a:pt x="1452" y="198"/>
                  </a:lnTo>
                  <a:lnTo>
                    <a:pt x="1452" y="204"/>
                  </a:lnTo>
                  <a:lnTo>
                    <a:pt x="1446" y="216"/>
                  </a:lnTo>
                  <a:lnTo>
                    <a:pt x="1428" y="216"/>
                  </a:lnTo>
                  <a:lnTo>
                    <a:pt x="1422" y="222"/>
                  </a:lnTo>
                  <a:lnTo>
                    <a:pt x="1422" y="246"/>
                  </a:lnTo>
                  <a:lnTo>
                    <a:pt x="1428" y="252"/>
                  </a:lnTo>
                  <a:lnTo>
                    <a:pt x="1434" y="264"/>
                  </a:lnTo>
                  <a:lnTo>
                    <a:pt x="1398" y="294"/>
                  </a:lnTo>
                  <a:lnTo>
                    <a:pt x="1404" y="306"/>
                  </a:lnTo>
                  <a:lnTo>
                    <a:pt x="1374" y="342"/>
                  </a:lnTo>
                  <a:lnTo>
                    <a:pt x="1350" y="342"/>
                  </a:lnTo>
                  <a:lnTo>
                    <a:pt x="1344" y="348"/>
                  </a:lnTo>
                  <a:lnTo>
                    <a:pt x="1332" y="354"/>
                  </a:lnTo>
                  <a:lnTo>
                    <a:pt x="1320" y="366"/>
                  </a:lnTo>
                  <a:lnTo>
                    <a:pt x="1314" y="366"/>
                  </a:lnTo>
                  <a:lnTo>
                    <a:pt x="1308" y="360"/>
                  </a:lnTo>
                  <a:lnTo>
                    <a:pt x="1284" y="348"/>
                  </a:lnTo>
                  <a:lnTo>
                    <a:pt x="1272" y="336"/>
                  </a:lnTo>
                  <a:lnTo>
                    <a:pt x="1230" y="336"/>
                  </a:lnTo>
                  <a:lnTo>
                    <a:pt x="1224" y="348"/>
                  </a:lnTo>
                  <a:lnTo>
                    <a:pt x="1194" y="378"/>
                  </a:lnTo>
                  <a:lnTo>
                    <a:pt x="1170" y="378"/>
                  </a:lnTo>
                  <a:lnTo>
                    <a:pt x="1152" y="372"/>
                  </a:lnTo>
                  <a:lnTo>
                    <a:pt x="1128" y="372"/>
                  </a:lnTo>
                  <a:lnTo>
                    <a:pt x="1110" y="390"/>
                  </a:lnTo>
                  <a:lnTo>
                    <a:pt x="1104" y="390"/>
                  </a:lnTo>
                  <a:lnTo>
                    <a:pt x="1080" y="378"/>
                  </a:lnTo>
                  <a:lnTo>
                    <a:pt x="1074" y="372"/>
                  </a:lnTo>
                  <a:lnTo>
                    <a:pt x="1062" y="366"/>
                  </a:lnTo>
                  <a:lnTo>
                    <a:pt x="1050" y="354"/>
                  </a:lnTo>
                  <a:lnTo>
                    <a:pt x="1050" y="342"/>
                  </a:lnTo>
                  <a:lnTo>
                    <a:pt x="1044" y="336"/>
                  </a:lnTo>
                  <a:lnTo>
                    <a:pt x="1032" y="330"/>
                  </a:lnTo>
                  <a:lnTo>
                    <a:pt x="1008" y="330"/>
                  </a:lnTo>
                  <a:lnTo>
                    <a:pt x="996" y="336"/>
                  </a:lnTo>
                  <a:lnTo>
                    <a:pt x="990" y="348"/>
                  </a:lnTo>
                  <a:lnTo>
                    <a:pt x="978" y="366"/>
                  </a:lnTo>
                  <a:lnTo>
                    <a:pt x="972" y="384"/>
                  </a:lnTo>
                  <a:lnTo>
                    <a:pt x="972" y="402"/>
                  </a:lnTo>
                  <a:lnTo>
                    <a:pt x="966" y="408"/>
                  </a:lnTo>
                  <a:lnTo>
                    <a:pt x="966" y="414"/>
                  </a:lnTo>
                  <a:lnTo>
                    <a:pt x="990" y="444"/>
                  </a:lnTo>
                  <a:lnTo>
                    <a:pt x="1002" y="498"/>
                  </a:lnTo>
                  <a:lnTo>
                    <a:pt x="1050" y="528"/>
                  </a:lnTo>
                  <a:lnTo>
                    <a:pt x="1038" y="564"/>
                  </a:lnTo>
                  <a:lnTo>
                    <a:pt x="1068" y="582"/>
                  </a:lnTo>
                  <a:lnTo>
                    <a:pt x="1050" y="606"/>
                  </a:lnTo>
                  <a:lnTo>
                    <a:pt x="1068" y="636"/>
                  </a:lnTo>
                  <a:lnTo>
                    <a:pt x="1056" y="648"/>
                  </a:lnTo>
                  <a:lnTo>
                    <a:pt x="1068" y="702"/>
                  </a:lnTo>
                  <a:lnTo>
                    <a:pt x="1110" y="696"/>
                  </a:lnTo>
                  <a:lnTo>
                    <a:pt x="1140" y="708"/>
                  </a:lnTo>
                  <a:lnTo>
                    <a:pt x="1146" y="696"/>
                  </a:lnTo>
                  <a:lnTo>
                    <a:pt x="1170" y="672"/>
                  </a:lnTo>
                  <a:lnTo>
                    <a:pt x="1182" y="672"/>
                  </a:lnTo>
                  <a:lnTo>
                    <a:pt x="1182" y="690"/>
                  </a:lnTo>
                  <a:lnTo>
                    <a:pt x="1188" y="702"/>
                  </a:lnTo>
                  <a:lnTo>
                    <a:pt x="1188" y="726"/>
                  </a:lnTo>
                  <a:lnTo>
                    <a:pt x="1194" y="738"/>
                  </a:lnTo>
                  <a:lnTo>
                    <a:pt x="1212" y="738"/>
                  </a:lnTo>
                  <a:lnTo>
                    <a:pt x="1218" y="726"/>
                  </a:lnTo>
                  <a:lnTo>
                    <a:pt x="1218" y="720"/>
                  </a:lnTo>
                  <a:lnTo>
                    <a:pt x="1224" y="714"/>
                  </a:lnTo>
                  <a:lnTo>
                    <a:pt x="1224" y="708"/>
                  </a:lnTo>
                  <a:lnTo>
                    <a:pt x="1254" y="726"/>
                  </a:lnTo>
                  <a:lnTo>
                    <a:pt x="1266" y="720"/>
                  </a:lnTo>
                  <a:lnTo>
                    <a:pt x="1272" y="708"/>
                  </a:lnTo>
                  <a:lnTo>
                    <a:pt x="1284" y="702"/>
                  </a:lnTo>
                  <a:lnTo>
                    <a:pt x="1296" y="702"/>
                  </a:lnTo>
                  <a:lnTo>
                    <a:pt x="1296" y="714"/>
                  </a:lnTo>
                  <a:lnTo>
                    <a:pt x="1302" y="720"/>
                  </a:lnTo>
                  <a:lnTo>
                    <a:pt x="1302" y="738"/>
                  </a:lnTo>
                  <a:lnTo>
                    <a:pt x="1308" y="744"/>
                  </a:lnTo>
                  <a:lnTo>
                    <a:pt x="1332" y="744"/>
                  </a:lnTo>
                  <a:lnTo>
                    <a:pt x="1350" y="738"/>
                  </a:lnTo>
                  <a:lnTo>
                    <a:pt x="1362" y="732"/>
                  </a:lnTo>
                  <a:lnTo>
                    <a:pt x="1392" y="732"/>
                  </a:lnTo>
                  <a:lnTo>
                    <a:pt x="1404" y="744"/>
                  </a:lnTo>
                  <a:lnTo>
                    <a:pt x="1404" y="786"/>
                  </a:lnTo>
                  <a:lnTo>
                    <a:pt x="1398" y="798"/>
                  </a:lnTo>
                  <a:lnTo>
                    <a:pt x="1398" y="810"/>
                  </a:lnTo>
                  <a:lnTo>
                    <a:pt x="1404" y="810"/>
                  </a:lnTo>
                  <a:lnTo>
                    <a:pt x="1410" y="804"/>
                  </a:lnTo>
                  <a:lnTo>
                    <a:pt x="1422" y="798"/>
                  </a:lnTo>
                  <a:lnTo>
                    <a:pt x="1440" y="792"/>
                  </a:lnTo>
                  <a:lnTo>
                    <a:pt x="1452" y="786"/>
                  </a:lnTo>
                  <a:lnTo>
                    <a:pt x="1476" y="762"/>
                  </a:lnTo>
                  <a:lnTo>
                    <a:pt x="1482" y="750"/>
                  </a:lnTo>
                  <a:lnTo>
                    <a:pt x="1500" y="732"/>
                  </a:lnTo>
                  <a:lnTo>
                    <a:pt x="1500" y="726"/>
                  </a:lnTo>
                  <a:close/>
                  <a:moveTo>
                    <a:pt x="1476" y="1116"/>
                  </a:moveTo>
                  <a:lnTo>
                    <a:pt x="1470" y="1116"/>
                  </a:lnTo>
                  <a:lnTo>
                    <a:pt x="1458" y="1122"/>
                  </a:lnTo>
                  <a:lnTo>
                    <a:pt x="1452" y="1128"/>
                  </a:lnTo>
                  <a:lnTo>
                    <a:pt x="1458" y="1134"/>
                  </a:lnTo>
                  <a:lnTo>
                    <a:pt x="1470" y="1140"/>
                  </a:lnTo>
                  <a:lnTo>
                    <a:pt x="1476" y="1140"/>
                  </a:lnTo>
                  <a:lnTo>
                    <a:pt x="1488" y="1146"/>
                  </a:lnTo>
                  <a:lnTo>
                    <a:pt x="1500" y="1134"/>
                  </a:lnTo>
                  <a:lnTo>
                    <a:pt x="1500" y="1128"/>
                  </a:lnTo>
                  <a:lnTo>
                    <a:pt x="1488" y="1116"/>
                  </a:lnTo>
                  <a:lnTo>
                    <a:pt x="1476" y="1116"/>
                  </a:lnTo>
                  <a:close/>
                  <a:moveTo>
                    <a:pt x="1716" y="1230"/>
                  </a:moveTo>
                  <a:lnTo>
                    <a:pt x="1680" y="1218"/>
                  </a:lnTo>
                  <a:lnTo>
                    <a:pt x="1674" y="1224"/>
                  </a:lnTo>
                  <a:lnTo>
                    <a:pt x="1674" y="1230"/>
                  </a:lnTo>
                  <a:lnTo>
                    <a:pt x="1686" y="1254"/>
                  </a:lnTo>
                  <a:lnTo>
                    <a:pt x="1692" y="1260"/>
                  </a:lnTo>
                  <a:lnTo>
                    <a:pt x="1704" y="1266"/>
                  </a:lnTo>
                  <a:lnTo>
                    <a:pt x="1716" y="1266"/>
                  </a:lnTo>
                  <a:lnTo>
                    <a:pt x="1722" y="1260"/>
                  </a:lnTo>
                  <a:lnTo>
                    <a:pt x="1740" y="1260"/>
                  </a:lnTo>
                  <a:lnTo>
                    <a:pt x="1746" y="1266"/>
                  </a:lnTo>
                  <a:lnTo>
                    <a:pt x="1746" y="1278"/>
                  </a:lnTo>
                  <a:lnTo>
                    <a:pt x="1752" y="1290"/>
                  </a:lnTo>
                  <a:lnTo>
                    <a:pt x="1764" y="1296"/>
                  </a:lnTo>
                  <a:lnTo>
                    <a:pt x="1788" y="1296"/>
                  </a:lnTo>
                  <a:lnTo>
                    <a:pt x="1794" y="1290"/>
                  </a:lnTo>
                  <a:lnTo>
                    <a:pt x="1800" y="1290"/>
                  </a:lnTo>
                  <a:lnTo>
                    <a:pt x="1800" y="1284"/>
                  </a:lnTo>
                  <a:lnTo>
                    <a:pt x="1794" y="1272"/>
                  </a:lnTo>
                  <a:lnTo>
                    <a:pt x="1782" y="1260"/>
                  </a:lnTo>
                  <a:lnTo>
                    <a:pt x="1770" y="1236"/>
                  </a:lnTo>
                  <a:lnTo>
                    <a:pt x="1746" y="1224"/>
                  </a:lnTo>
                  <a:lnTo>
                    <a:pt x="1728" y="1224"/>
                  </a:lnTo>
                  <a:lnTo>
                    <a:pt x="1716" y="1230"/>
                  </a:lnTo>
                  <a:close/>
                  <a:moveTo>
                    <a:pt x="1962" y="1122"/>
                  </a:moveTo>
                  <a:lnTo>
                    <a:pt x="1932" y="1146"/>
                  </a:lnTo>
                  <a:lnTo>
                    <a:pt x="1920" y="1134"/>
                  </a:lnTo>
                  <a:lnTo>
                    <a:pt x="1890" y="1134"/>
                  </a:lnTo>
                  <a:lnTo>
                    <a:pt x="1884" y="1140"/>
                  </a:lnTo>
                  <a:lnTo>
                    <a:pt x="1872" y="1146"/>
                  </a:lnTo>
                  <a:lnTo>
                    <a:pt x="1866" y="1152"/>
                  </a:lnTo>
                  <a:lnTo>
                    <a:pt x="1860" y="1140"/>
                  </a:lnTo>
                  <a:lnTo>
                    <a:pt x="1836" y="1116"/>
                  </a:lnTo>
                  <a:lnTo>
                    <a:pt x="1824" y="1116"/>
                  </a:lnTo>
                  <a:lnTo>
                    <a:pt x="1800" y="1128"/>
                  </a:lnTo>
                  <a:lnTo>
                    <a:pt x="1764" y="1164"/>
                  </a:lnTo>
                  <a:lnTo>
                    <a:pt x="1728" y="1158"/>
                  </a:lnTo>
                  <a:lnTo>
                    <a:pt x="1716" y="1176"/>
                  </a:lnTo>
                  <a:lnTo>
                    <a:pt x="1746" y="1176"/>
                  </a:lnTo>
                  <a:lnTo>
                    <a:pt x="1752" y="1182"/>
                  </a:lnTo>
                  <a:lnTo>
                    <a:pt x="1764" y="1182"/>
                  </a:lnTo>
                  <a:lnTo>
                    <a:pt x="1776" y="1188"/>
                  </a:lnTo>
                  <a:lnTo>
                    <a:pt x="1788" y="1188"/>
                  </a:lnTo>
                  <a:lnTo>
                    <a:pt x="1794" y="1182"/>
                  </a:lnTo>
                  <a:lnTo>
                    <a:pt x="1806" y="1176"/>
                  </a:lnTo>
                  <a:lnTo>
                    <a:pt x="1812" y="1170"/>
                  </a:lnTo>
                  <a:lnTo>
                    <a:pt x="1908" y="1164"/>
                  </a:lnTo>
                  <a:lnTo>
                    <a:pt x="1956" y="1158"/>
                  </a:lnTo>
                  <a:lnTo>
                    <a:pt x="1992" y="1128"/>
                  </a:lnTo>
                  <a:lnTo>
                    <a:pt x="1992" y="1110"/>
                  </a:lnTo>
                  <a:lnTo>
                    <a:pt x="1962" y="1122"/>
                  </a:lnTo>
                  <a:close/>
                  <a:moveTo>
                    <a:pt x="1578" y="1158"/>
                  </a:moveTo>
                  <a:lnTo>
                    <a:pt x="1566" y="1152"/>
                  </a:lnTo>
                  <a:lnTo>
                    <a:pt x="1560" y="1146"/>
                  </a:lnTo>
                  <a:lnTo>
                    <a:pt x="1548" y="1140"/>
                  </a:lnTo>
                  <a:lnTo>
                    <a:pt x="1536" y="1140"/>
                  </a:lnTo>
                  <a:lnTo>
                    <a:pt x="1512" y="1164"/>
                  </a:lnTo>
                  <a:lnTo>
                    <a:pt x="1506" y="1176"/>
                  </a:lnTo>
                  <a:lnTo>
                    <a:pt x="1500" y="1182"/>
                  </a:lnTo>
                  <a:lnTo>
                    <a:pt x="1554" y="1188"/>
                  </a:lnTo>
                  <a:lnTo>
                    <a:pt x="1554" y="1212"/>
                  </a:lnTo>
                  <a:lnTo>
                    <a:pt x="1578" y="1206"/>
                  </a:lnTo>
                  <a:lnTo>
                    <a:pt x="1590" y="1188"/>
                  </a:lnTo>
                  <a:lnTo>
                    <a:pt x="1614" y="1206"/>
                  </a:lnTo>
                  <a:lnTo>
                    <a:pt x="1644" y="1170"/>
                  </a:lnTo>
                  <a:lnTo>
                    <a:pt x="1596" y="1152"/>
                  </a:lnTo>
                  <a:lnTo>
                    <a:pt x="1578" y="115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35" name="India" descr="© INSCALE GmbH, 05.05.2010&#10;http://www.presentationload.com/">
              <a:extLst>
                <a:ext uri="{FF2B5EF4-FFF2-40B4-BE49-F238E27FC236}">
                  <a16:creationId xmlns:a16="http://schemas.microsoft.com/office/drawing/2014/main" id="{5082045E-444B-8D44-8621-E1E85C137EAD}"/>
                </a:ext>
              </a:extLst>
            </p:cNvPr>
            <p:cNvSpPr>
              <a:spLocks noEditPoints="1"/>
            </p:cNvSpPr>
            <p:nvPr/>
          </p:nvSpPr>
          <p:spPr bwMode="gray">
            <a:xfrm>
              <a:off x="7046895" y="2992755"/>
              <a:ext cx="799318" cy="963978"/>
            </a:xfrm>
            <a:custGeom>
              <a:avLst/>
              <a:gdLst>
                <a:gd name="T0" fmla="*/ 2147483647 w 1956"/>
                <a:gd name="T1" fmla="*/ 2147483647 h 2358"/>
                <a:gd name="T2" fmla="*/ 2147483647 w 1956"/>
                <a:gd name="T3" fmla="*/ 2147483647 h 2358"/>
                <a:gd name="T4" fmla="*/ 2147483647 w 1956"/>
                <a:gd name="T5" fmla="*/ 2147483647 h 2358"/>
                <a:gd name="T6" fmla="*/ 2147483647 w 1956"/>
                <a:gd name="T7" fmla="*/ 2147483647 h 2358"/>
                <a:gd name="T8" fmla="*/ 2147483647 w 1956"/>
                <a:gd name="T9" fmla="*/ 2147483647 h 2358"/>
                <a:gd name="T10" fmla="*/ 2147483647 w 1956"/>
                <a:gd name="T11" fmla="*/ 2147483647 h 2358"/>
                <a:gd name="T12" fmla="*/ 2147483647 w 1956"/>
                <a:gd name="T13" fmla="*/ 2147483647 h 2358"/>
                <a:gd name="T14" fmla="*/ 2147483647 w 1956"/>
                <a:gd name="T15" fmla="*/ 2147483647 h 2358"/>
                <a:gd name="T16" fmla="*/ 2147483647 w 1956"/>
                <a:gd name="T17" fmla="*/ 2147483647 h 2358"/>
                <a:gd name="T18" fmla="*/ 2147483647 w 1956"/>
                <a:gd name="T19" fmla="*/ 2147483647 h 2358"/>
                <a:gd name="T20" fmla="*/ 2147483647 w 1956"/>
                <a:gd name="T21" fmla="*/ 2147483647 h 2358"/>
                <a:gd name="T22" fmla="*/ 2147483647 w 1956"/>
                <a:gd name="T23" fmla="*/ 2147483647 h 2358"/>
                <a:gd name="T24" fmla="*/ 2147483647 w 1956"/>
                <a:gd name="T25" fmla="*/ 2147483647 h 2358"/>
                <a:gd name="T26" fmla="*/ 2147483647 w 1956"/>
                <a:gd name="T27" fmla="*/ 2147483647 h 2358"/>
                <a:gd name="T28" fmla="*/ 2147483647 w 1956"/>
                <a:gd name="T29" fmla="*/ 2147483647 h 2358"/>
                <a:gd name="T30" fmla="*/ 2147483647 w 1956"/>
                <a:gd name="T31" fmla="*/ 2147483647 h 2358"/>
                <a:gd name="T32" fmla="*/ 2147483647 w 1956"/>
                <a:gd name="T33" fmla="*/ 2147483647 h 2358"/>
                <a:gd name="T34" fmla="*/ 2147483647 w 1956"/>
                <a:gd name="T35" fmla="*/ 2147483647 h 2358"/>
                <a:gd name="T36" fmla="*/ 2147483647 w 1956"/>
                <a:gd name="T37" fmla="*/ 2147483647 h 2358"/>
                <a:gd name="T38" fmla="*/ 2147483647 w 1956"/>
                <a:gd name="T39" fmla="*/ 2147483647 h 2358"/>
                <a:gd name="T40" fmla="*/ 2147483647 w 1956"/>
                <a:gd name="T41" fmla="*/ 2147483647 h 2358"/>
                <a:gd name="T42" fmla="*/ 2147483647 w 1956"/>
                <a:gd name="T43" fmla="*/ 2147483647 h 2358"/>
                <a:gd name="T44" fmla="*/ 2147483647 w 1956"/>
                <a:gd name="T45" fmla="*/ 2147483647 h 2358"/>
                <a:gd name="T46" fmla="*/ 2147483647 w 1956"/>
                <a:gd name="T47" fmla="*/ 2147483647 h 2358"/>
                <a:gd name="T48" fmla="*/ 2147483647 w 1956"/>
                <a:gd name="T49" fmla="*/ 2147483647 h 2358"/>
                <a:gd name="T50" fmla="*/ 2147483647 w 1956"/>
                <a:gd name="T51" fmla="*/ 2147483647 h 2358"/>
                <a:gd name="T52" fmla="*/ 2147483647 w 1956"/>
                <a:gd name="T53" fmla="*/ 2147483647 h 2358"/>
                <a:gd name="T54" fmla="*/ 2147483647 w 1956"/>
                <a:gd name="T55" fmla="*/ 2147483647 h 2358"/>
                <a:gd name="T56" fmla="*/ 2147483647 w 1956"/>
                <a:gd name="T57" fmla="*/ 2147483647 h 2358"/>
                <a:gd name="T58" fmla="*/ 2147483647 w 1956"/>
                <a:gd name="T59" fmla="*/ 2147483647 h 2358"/>
                <a:gd name="T60" fmla="*/ 2147483647 w 1956"/>
                <a:gd name="T61" fmla="*/ 2147483647 h 2358"/>
                <a:gd name="T62" fmla="*/ 2147483647 w 1956"/>
                <a:gd name="T63" fmla="*/ 2147483647 h 2358"/>
                <a:gd name="T64" fmla="*/ 2147483647 w 1956"/>
                <a:gd name="T65" fmla="*/ 2147483647 h 2358"/>
                <a:gd name="T66" fmla="*/ 2147483647 w 1956"/>
                <a:gd name="T67" fmla="*/ 2147483647 h 2358"/>
                <a:gd name="T68" fmla="*/ 2147483647 w 1956"/>
                <a:gd name="T69" fmla="*/ 2147483647 h 2358"/>
                <a:gd name="T70" fmla="*/ 2147483647 w 1956"/>
                <a:gd name="T71" fmla="*/ 2147483647 h 2358"/>
                <a:gd name="T72" fmla="*/ 2147483647 w 1956"/>
                <a:gd name="T73" fmla="*/ 2147483647 h 2358"/>
                <a:gd name="T74" fmla="*/ 2147483647 w 1956"/>
                <a:gd name="T75" fmla="*/ 2147483647 h 2358"/>
                <a:gd name="T76" fmla="*/ 2147483647 w 1956"/>
                <a:gd name="T77" fmla="*/ 2147483647 h 2358"/>
                <a:gd name="T78" fmla="*/ 2147483647 w 1956"/>
                <a:gd name="T79" fmla="*/ 2147483647 h 2358"/>
                <a:gd name="T80" fmla="*/ 2147483647 w 1956"/>
                <a:gd name="T81" fmla="*/ 2147483647 h 2358"/>
                <a:gd name="T82" fmla="*/ 2147483647 w 1956"/>
                <a:gd name="T83" fmla="*/ 2147483647 h 2358"/>
                <a:gd name="T84" fmla="*/ 2147483647 w 1956"/>
                <a:gd name="T85" fmla="*/ 2147483647 h 2358"/>
                <a:gd name="T86" fmla="*/ 2147483647 w 1956"/>
                <a:gd name="T87" fmla="*/ 2147483647 h 2358"/>
                <a:gd name="T88" fmla="*/ 2147483647 w 1956"/>
                <a:gd name="T89" fmla="*/ 2147483647 h 2358"/>
                <a:gd name="T90" fmla="*/ 2147483647 w 1956"/>
                <a:gd name="T91" fmla="*/ 2147483647 h 2358"/>
                <a:gd name="T92" fmla="*/ 2147483647 w 1956"/>
                <a:gd name="T93" fmla="*/ 2147483647 h 2358"/>
                <a:gd name="T94" fmla="*/ 2147483647 w 1956"/>
                <a:gd name="T95" fmla="*/ 2147483647 h 2358"/>
                <a:gd name="T96" fmla="*/ 2147483647 w 1956"/>
                <a:gd name="T97" fmla="*/ 2147483647 h 2358"/>
                <a:gd name="T98" fmla="*/ 2147483647 w 1956"/>
                <a:gd name="T99" fmla="*/ 2147483647 h 2358"/>
                <a:gd name="T100" fmla="*/ 2147483647 w 1956"/>
                <a:gd name="T101" fmla="*/ 2147483647 h 2358"/>
                <a:gd name="T102" fmla="*/ 2147483647 w 1956"/>
                <a:gd name="T103" fmla="*/ 2147483647 h 2358"/>
                <a:gd name="T104" fmla="*/ 2147483647 w 1956"/>
                <a:gd name="T105" fmla="*/ 2147483647 h 2358"/>
                <a:gd name="T106" fmla="*/ 2147483647 w 1956"/>
                <a:gd name="T107" fmla="*/ 2147483647 h 2358"/>
                <a:gd name="T108" fmla="*/ 2147483647 w 1956"/>
                <a:gd name="T109" fmla="*/ 2147483647 h 2358"/>
                <a:gd name="T110" fmla="*/ 2147483647 w 1956"/>
                <a:gd name="T111" fmla="*/ 2147483647 h 2358"/>
                <a:gd name="T112" fmla="*/ 2147483647 w 1956"/>
                <a:gd name="T113" fmla="*/ 2147483647 h 2358"/>
                <a:gd name="T114" fmla="*/ 2147483647 w 1956"/>
                <a:gd name="T115" fmla="*/ 2147483647 h 2358"/>
                <a:gd name="T116" fmla="*/ 2147483647 w 1956"/>
                <a:gd name="T117" fmla="*/ 2147483647 h 2358"/>
                <a:gd name="T118" fmla="*/ 2147483647 w 1956"/>
                <a:gd name="T119" fmla="*/ 2147483647 h 235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956"/>
                <a:gd name="T181" fmla="*/ 0 h 2358"/>
                <a:gd name="T182" fmla="*/ 1956 w 1956"/>
                <a:gd name="T183" fmla="*/ 2358 h 235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956" h="2358">
                  <a:moveTo>
                    <a:pt x="1806" y="1788"/>
                  </a:moveTo>
                  <a:lnTo>
                    <a:pt x="1794" y="1800"/>
                  </a:lnTo>
                  <a:lnTo>
                    <a:pt x="1782" y="1824"/>
                  </a:lnTo>
                  <a:lnTo>
                    <a:pt x="1782" y="1884"/>
                  </a:lnTo>
                  <a:lnTo>
                    <a:pt x="1788" y="1980"/>
                  </a:lnTo>
                  <a:lnTo>
                    <a:pt x="1800" y="1950"/>
                  </a:lnTo>
                  <a:lnTo>
                    <a:pt x="1800" y="1848"/>
                  </a:lnTo>
                  <a:lnTo>
                    <a:pt x="1806" y="1836"/>
                  </a:lnTo>
                  <a:lnTo>
                    <a:pt x="1806" y="1830"/>
                  </a:lnTo>
                  <a:lnTo>
                    <a:pt x="1812" y="1818"/>
                  </a:lnTo>
                  <a:lnTo>
                    <a:pt x="1812" y="1806"/>
                  </a:lnTo>
                  <a:lnTo>
                    <a:pt x="1818" y="1800"/>
                  </a:lnTo>
                  <a:lnTo>
                    <a:pt x="1812" y="1788"/>
                  </a:lnTo>
                  <a:lnTo>
                    <a:pt x="1806" y="1788"/>
                  </a:lnTo>
                  <a:close/>
                  <a:moveTo>
                    <a:pt x="1794" y="2028"/>
                  </a:moveTo>
                  <a:lnTo>
                    <a:pt x="1788" y="2028"/>
                  </a:lnTo>
                  <a:lnTo>
                    <a:pt x="1782" y="2040"/>
                  </a:lnTo>
                  <a:lnTo>
                    <a:pt x="1782" y="2046"/>
                  </a:lnTo>
                  <a:lnTo>
                    <a:pt x="1788" y="2058"/>
                  </a:lnTo>
                  <a:lnTo>
                    <a:pt x="1788" y="2064"/>
                  </a:lnTo>
                  <a:lnTo>
                    <a:pt x="1794" y="2076"/>
                  </a:lnTo>
                  <a:lnTo>
                    <a:pt x="1800" y="2064"/>
                  </a:lnTo>
                  <a:lnTo>
                    <a:pt x="1800" y="2028"/>
                  </a:lnTo>
                  <a:lnTo>
                    <a:pt x="1794" y="2028"/>
                  </a:lnTo>
                  <a:close/>
                  <a:moveTo>
                    <a:pt x="1890" y="2310"/>
                  </a:moveTo>
                  <a:lnTo>
                    <a:pt x="1884" y="2316"/>
                  </a:lnTo>
                  <a:lnTo>
                    <a:pt x="1884" y="2334"/>
                  </a:lnTo>
                  <a:lnTo>
                    <a:pt x="1890" y="2346"/>
                  </a:lnTo>
                  <a:lnTo>
                    <a:pt x="1896" y="2352"/>
                  </a:lnTo>
                  <a:lnTo>
                    <a:pt x="1908" y="2358"/>
                  </a:lnTo>
                  <a:lnTo>
                    <a:pt x="1908" y="2346"/>
                  </a:lnTo>
                  <a:lnTo>
                    <a:pt x="1902" y="2334"/>
                  </a:lnTo>
                  <a:lnTo>
                    <a:pt x="1902" y="2322"/>
                  </a:lnTo>
                  <a:lnTo>
                    <a:pt x="1896" y="2310"/>
                  </a:lnTo>
                  <a:lnTo>
                    <a:pt x="1890" y="2310"/>
                  </a:lnTo>
                  <a:close/>
                  <a:moveTo>
                    <a:pt x="1920" y="672"/>
                  </a:moveTo>
                  <a:lnTo>
                    <a:pt x="1932" y="660"/>
                  </a:lnTo>
                  <a:lnTo>
                    <a:pt x="1944" y="654"/>
                  </a:lnTo>
                  <a:lnTo>
                    <a:pt x="1950" y="648"/>
                  </a:lnTo>
                  <a:lnTo>
                    <a:pt x="1956" y="648"/>
                  </a:lnTo>
                  <a:lnTo>
                    <a:pt x="1956" y="618"/>
                  </a:lnTo>
                  <a:lnTo>
                    <a:pt x="1950" y="618"/>
                  </a:lnTo>
                  <a:lnTo>
                    <a:pt x="1944" y="612"/>
                  </a:lnTo>
                  <a:lnTo>
                    <a:pt x="1878" y="612"/>
                  </a:lnTo>
                  <a:lnTo>
                    <a:pt x="1878" y="606"/>
                  </a:lnTo>
                  <a:lnTo>
                    <a:pt x="1890" y="594"/>
                  </a:lnTo>
                  <a:lnTo>
                    <a:pt x="1896" y="594"/>
                  </a:lnTo>
                  <a:lnTo>
                    <a:pt x="1878" y="564"/>
                  </a:lnTo>
                  <a:lnTo>
                    <a:pt x="1848" y="564"/>
                  </a:lnTo>
                  <a:lnTo>
                    <a:pt x="1842" y="558"/>
                  </a:lnTo>
                  <a:lnTo>
                    <a:pt x="1848" y="558"/>
                  </a:lnTo>
                  <a:lnTo>
                    <a:pt x="1860" y="546"/>
                  </a:lnTo>
                  <a:lnTo>
                    <a:pt x="1854" y="540"/>
                  </a:lnTo>
                  <a:lnTo>
                    <a:pt x="1818" y="522"/>
                  </a:lnTo>
                  <a:lnTo>
                    <a:pt x="1806" y="534"/>
                  </a:lnTo>
                  <a:lnTo>
                    <a:pt x="1806" y="558"/>
                  </a:lnTo>
                  <a:lnTo>
                    <a:pt x="1788" y="558"/>
                  </a:lnTo>
                  <a:lnTo>
                    <a:pt x="1770" y="546"/>
                  </a:lnTo>
                  <a:lnTo>
                    <a:pt x="1758" y="540"/>
                  </a:lnTo>
                  <a:lnTo>
                    <a:pt x="1740" y="540"/>
                  </a:lnTo>
                  <a:lnTo>
                    <a:pt x="1728" y="552"/>
                  </a:lnTo>
                  <a:lnTo>
                    <a:pt x="1716" y="558"/>
                  </a:lnTo>
                  <a:lnTo>
                    <a:pt x="1692" y="582"/>
                  </a:lnTo>
                  <a:lnTo>
                    <a:pt x="1656" y="582"/>
                  </a:lnTo>
                  <a:lnTo>
                    <a:pt x="1656" y="588"/>
                  </a:lnTo>
                  <a:lnTo>
                    <a:pt x="1662" y="594"/>
                  </a:lnTo>
                  <a:lnTo>
                    <a:pt x="1662" y="618"/>
                  </a:lnTo>
                  <a:lnTo>
                    <a:pt x="1656" y="624"/>
                  </a:lnTo>
                  <a:lnTo>
                    <a:pt x="1626" y="624"/>
                  </a:lnTo>
                  <a:lnTo>
                    <a:pt x="1632" y="636"/>
                  </a:lnTo>
                  <a:lnTo>
                    <a:pt x="1632" y="654"/>
                  </a:lnTo>
                  <a:lnTo>
                    <a:pt x="1620" y="666"/>
                  </a:lnTo>
                  <a:lnTo>
                    <a:pt x="1566" y="666"/>
                  </a:lnTo>
                  <a:lnTo>
                    <a:pt x="1566" y="684"/>
                  </a:lnTo>
                  <a:lnTo>
                    <a:pt x="1572" y="690"/>
                  </a:lnTo>
                  <a:lnTo>
                    <a:pt x="1596" y="690"/>
                  </a:lnTo>
                  <a:lnTo>
                    <a:pt x="1596" y="714"/>
                  </a:lnTo>
                  <a:lnTo>
                    <a:pt x="1608" y="726"/>
                  </a:lnTo>
                  <a:lnTo>
                    <a:pt x="1608" y="732"/>
                  </a:lnTo>
                  <a:lnTo>
                    <a:pt x="1584" y="744"/>
                  </a:lnTo>
                  <a:lnTo>
                    <a:pt x="1572" y="744"/>
                  </a:lnTo>
                  <a:lnTo>
                    <a:pt x="1566" y="738"/>
                  </a:lnTo>
                  <a:lnTo>
                    <a:pt x="1554" y="738"/>
                  </a:lnTo>
                  <a:lnTo>
                    <a:pt x="1542" y="744"/>
                  </a:lnTo>
                  <a:lnTo>
                    <a:pt x="1512" y="744"/>
                  </a:lnTo>
                  <a:lnTo>
                    <a:pt x="1500" y="738"/>
                  </a:lnTo>
                  <a:lnTo>
                    <a:pt x="1482" y="738"/>
                  </a:lnTo>
                  <a:lnTo>
                    <a:pt x="1476" y="744"/>
                  </a:lnTo>
                  <a:lnTo>
                    <a:pt x="1464" y="750"/>
                  </a:lnTo>
                  <a:lnTo>
                    <a:pt x="1440" y="750"/>
                  </a:lnTo>
                  <a:lnTo>
                    <a:pt x="1428" y="738"/>
                  </a:lnTo>
                  <a:lnTo>
                    <a:pt x="1428" y="732"/>
                  </a:lnTo>
                  <a:lnTo>
                    <a:pt x="1428" y="738"/>
                  </a:lnTo>
                  <a:lnTo>
                    <a:pt x="1416" y="738"/>
                  </a:lnTo>
                  <a:lnTo>
                    <a:pt x="1392" y="726"/>
                  </a:lnTo>
                  <a:lnTo>
                    <a:pt x="1374" y="708"/>
                  </a:lnTo>
                  <a:lnTo>
                    <a:pt x="1374" y="696"/>
                  </a:lnTo>
                  <a:lnTo>
                    <a:pt x="1380" y="696"/>
                  </a:lnTo>
                  <a:lnTo>
                    <a:pt x="1374" y="696"/>
                  </a:lnTo>
                  <a:lnTo>
                    <a:pt x="1368" y="690"/>
                  </a:lnTo>
                  <a:lnTo>
                    <a:pt x="1368" y="642"/>
                  </a:lnTo>
                  <a:lnTo>
                    <a:pt x="1362" y="636"/>
                  </a:lnTo>
                  <a:lnTo>
                    <a:pt x="1350" y="630"/>
                  </a:lnTo>
                  <a:lnTo>
                    <a:pt x="1338" y="630"/>
                  </a:lnTo>
                  <a:lnTo>
                    <a:pt x="1326" y="642"/>
                  </a:lnTo>
                  <a:lnTo>
                    <a:pt x="1314" y="648"/>
                  </a:lnTo>
                  <a:lnTo>
                    <a:pt x="1326" y="666"/>
                  </a:lnTo>
                  <a:lnTo>
                    <a:pt x="1326" y="714"/>
                  </a:lnTo>
                  <a:lnTo>
                    <a:pt x="1338" y="738"/>
                  </a:lnTo>
                  <a:lnTo>
                    <a:pt x="1338" y="774"/>
                  </a:lnTo>
                  <a:lnTo>
                    <a:pt x="1272" y="774"/>
                  </a:lnTo>
                  <a:lnTo>
                    <a:pt x="1272" y="762"/>
                  </a:lnTo>
                  <a:lnTo>
                    <a:pt x="1266" y="756"/>
                  </a:lnTo>
                  <a:lnTo>
                    <a:pt x="1260" y="756"/>
                  </a:lnTo>
                  <a:lnTo>
                    <a:pt x="1248" y="762"/>
                  </a:lnTo>
                  <a:lnTo>
                    <a:pt x="1242" y="774"/>
                  </a:lnTo>
                  <a:lnTo>
                    <a:pt x="1236" y="762"/>
                  </a:lnTo>
                  <a:lnTo>
                    <a:pt x="1224" y="756"/>
                  </a:lnTo>
                  <a:lnTo>
                    <a:pt x="1206" y="750"/>
                  </a:lnTo>
                  <a:lnTo>
                    <a:pt x="1188" y="750"/>
                  </a:lnTo>
                  <a:lnTo>
                    <a:pt x="1182" y="756"/>
                  </a:lnTo>
                  <a:lnTo>
                    <a:pt x="1152" y="738"/>
                  </a:lnTo>
                  <a:lnTo>
                    <a:pt x="1134" y="750"/>
                  </a:lnTo>
                  <a:lnTo>
                    <a:pt x="1080" y="696"/>
                  </a:lnTo>
                  <a:lnTo>
                    <a:pt x="1056" y="696"/>
                  </a:lnTo>
                  <a:lnTo>
                    <a:pt x="1056" y="690"/>
                  </a:lnTo>
                  <a:lnTo>
                    <a:pt x="1044" y="678"/>
                  </a:lnTo>
                  <a:lnTo>
                    <a:pt x="1038" y="678"/>
                  </a:lnTo>
                  <a:lnTo>
                    <a:pt x="1032" y="684"/>
                  </a:lnTo>
                  <a:lnTo>
                    <a:pt x="1032" y="702"/>
                  </a:lnTo>
                  <a:lnTo>
                    <a:pt x="1032" y="696"/>
                  </a:lnTo>
                  <a:lnTo>
                    <a:pt x="1026" y="690"/>
                  </a:lnTo>
                  <a:lnTo>
                    <a:pt x="1008" y="690"/>
                  </a:lnTo>
                  <a:lnTo>
                    <a:pt x="996" y="702"/>
                  </a:lnTo>
                  <a:lnTo>
                    <a:pt x="990" y="690"/>
                  </a:lnTo>
                  <a:lnTo>
                    <a:pt x="984" y="684"/>
                  </a:lnTo>
                  <a:lnTo>
                    <a:pt x="960" y="684"/>
                  </a:lnTo>
                  <a:lnTo>
                    <a:pt x="954" y="678"/>
                  </a:lnTo>
                  <a:lnTo>
                    <a:pt x="954" y="666"/>
                  </a:lnTo>
                  <a:lnTo>
                    <a:pt x="942" y="666"/>
                  </a:lnTo>
                  <a:lnTo>
                    <a:pt x="936" y="672"/>
                  </a:lnTo>
                  <a:lnTo>
                    <a:pt x="918" y="672"/>
                  </a:lnTo>
                  <a:lnTo>
                    <a:pt x="912" y="666"/>
                  </a:lnTo>
                  <a:lnTo>
                    <a:pt x="906" y="654"/>
                  </a:lnTo>
                  <a:lnTo>
                    <a:pt x="900" y="648"/>
                  </a:lnTo>
                  <a:lnTo>
                    <a:pt x="888" y="648"/>
                  </a:lnTo>
                  <a:lnTo>
                    <a:pt x="846" y="630"/>
                  </a:lnTo>
                  <a:lnTo>
                    <a:pt x="834" y="612"/>
                  </a:lnTo>
                  <a:lnTo>
                    <a:pt x="810" y="612"/>
                  </a:lnTo>
                  <a:lnTo>
                    <a:pt x="792" y="588"/>
                  </a:lnTo>
                  <a:lnTo>
                    <a:pt x="780" y="594"/>
                  </a:lnTo>
                  <a:lnTo>
                    <a:pt x="750" y="564"/>
                  </a:lnTo>
                  <a:lnTo>
                    <a:pt x="750" y="552"/>
                  </a:lnTo>
                  <a:lnTo>
                    <a:pt x="762" y="540"/>
                  </a:lnTo>
                  <a:lnTo>
                    <a:pt x="768" y="540"/>
                  </a:lnTo>
                  <a:lnTo>
                    <a:pt x="756" y="528"/>
                  </a:lnTo>
                  <a:lnTo>
                    <a:pt x="756" y="522"/>
                  </a:lnTo>
                  <a:lnTo>
                    <a:pt x="762" y="516"/>
                  </a:lnTo>
                  <a:lnTo>
                    <a:pt x="756" y="504"/>
                  </a:lnTo>
                  <a:lnTo>
                    <a:pt x="780" y="480"/>
                  </a:lnTo>
                  <a:lnTo>
                    <a:pt x="786" y="456"/>
                  </a:lnTo>
                  <a:lnTo>
                    <a:pt x="762" y="438"/>
                  </a:lnTo>
                  <a:lnTo>
                    <a:pt x="750" y="438"/>
                  </a:lnTo>
                  <a:lnTo>
                    <a:pt x="738" y="432"/>
                  </a:lnTo>
                  <a:lnTo>
                    <a:pt x="738" y="414"/>
                  </a:lnTo>
                  <a:lnTo>
                    <a:pt x="720" y="420"/>
                  </a:lnTo>
                  <a:lnTo>
                    <a:pt x="702" y="402"/>
                  </a:lnTo>
                  <a:lnTo>
                    <a:pt x="696" y="402"/>
                  </a:lnTo>
                  <a:lnTo>
                    <a:pt x="690" y="396"/>
                  </a:lnTo>
                  <a:lnTo>
                    <a:pt x="678" y="396"/>
                  </a:lnTo>
                  <a:lnTo>
                    <a:pt x="666" y="390"/>
                  </a:lnTo>
                  <a:lnTo>
                    <a:pt x="654" y="378"/>
                  </a:lnTo>
                  <a:lnTo>
                    <a:pt x="648" y="366"/>
                  </a:lnTo>
                  <a:lnTo>
                    <a:pt x="618" y="366"/>
                  </a:lnTo>
                  <a:lnTo>
                    <a:pt x="612" y="360"/>
                  </a:lnTo>
                  <a:lnTo>
                    <a:pt x="612" y="342"/>
                  </a:lnTo>
                  <a:lnTo>
                    <a:pt x="618" y="336"/>
                  </a:lnTo>
                  <a:lnTo>
                    <a:pt x="618" y="324"/>
                  </a:lnTo>
                  <a:lnTo>
                    <a:pt x="612" y="324"/>
                  </a:lnTo>
                  <a:lnTo>
                    <a:pt x="600" y="312"/>
                  </a:lnTo>
                  <a:lnTo>
                    <a:pt x="594" y="300"/>
                  </a:lnTo>
                  <a:lnTo>
                    <a:pt x="588" y="294"/>
                  </a:lnTo>
                  <a:lnTo>
                    <a:pt x="588" y="276"/>
                  </a:lnTo>
                  <a:lnTo>
                    <a:pt x="594" y="276"/>
                  </a:lnTo>
                  <a:lnTo>
                    <a:pt x="600" y="270"/>
                  </a:lnTo>
                  <a:lnTo>
                    <a:pt x="612" y="270"/>
                  </a:lnTo>
                  <a:lnTo>
                    <a:pt x="612" y="288"/>
                  </a:lnTo>
                  <a:lnTo>
                    <a:pt x="624" y="300"/>
                  </a:lnTo>
                  <a:lnTo>
                    <a:pt x="636" y="282"/>
                  </a:lnTo>
                  <a:lnTo>
                    <a:pt x="642" y="282"/>
                  </a:lnTo>
                  <a:lnTo>
                    <a:pt x="648" y="276"/>
                  </a:lnTo>
                  <a:lnTo>
                    <a:pt x="660" y="270"/>
                  </a:lnTo>
                  <a:lnTo>
                    <a:pt x="660" y="258"/>
                  </a:lnTo>
                  <a:lnTo>
                    <a:pt x="642" y="240"/>
                  </a:lnTo>
                  <a:lnTo>
                    <a:pt x="636" y="228"/>
                  </a:lnTo>
                  <a:lnTo>
                    <a:pt x="630" y="222"/>
                  </a:lnTo>
                  <a:lnTo>
                    <a:pt x="618" y="222"/>
                  </a:lnTo>
                  <a:lnTo>
                    <a:pt x="594" y="210"/>
                  </a:lnTo>
                  <a:lnTo>
                    <a:pt x="594" y="186"/>
                  </a:lnTo>
                  <a:lnTo>
                    <a:pt x="612" y="180"/>
                  </a:lnTo>
                  <a:lnTo>
                    <a:pt x="594" y="156"/>
                  </a:lnTo>
                  <a:lnTo>
                    <a:pt x="624" y="156"/>
                  </a:lnTo>
                  <a:lnTo>
                    <a:pt x="636" y="150"/>
                  </a:lnTo>
                  <a:lnTo>
                    <a:pt x="642" y="138"/>
                  </a:lnTo>
                  <a:lnTo>
                    <a:pt x="642" y="114"/>
                  </a:lnTo>
                  <a:lnTo>
                    <a:pt x="636" y="108"/>
                  </a:lnTo>
                  <a:lnTo>
                    <a:pt x="636" y="102"/>
                  </a:lnTo>
                  <a:lnTo>
                    <a:pt x="654" y="102"/>
                  </a:lnTo>
                  <a:lnTo>
                    <a:pt x="660" y="96"/>
                  </a:lnTo>
                  <a:lnTo>
                    <a:pt x="660" y="36"/>
                  </a:lnTo>
                  <a:lnTo>
                    <a:pt x="618" y="36"/>
                  </a:lnTo>
                  <a:lnTo>
                    <a:pt x="594" y="12"/>
                  </a:lnTo>
                  <a:lnTo>
                    <a:pt x="576" y="0"/>
                  </a:lnTo>
                  <a:lnTo>
                    <a:pt x="564" y="0"/>
                  </a:lnTo>
                  <a:lnTo>
                    <a:pt x="540" y="12"/>
                  </a:lnTo>
                  <a:lnTo>
                    <a:pt x="522" y="18"/>
                  </a:lnTo>
                  <a:lnTo>
                    <a:pt x="516" y="30"/>
                  </a:lnTo>
                  <a:lnTo>
                    <a:pt x="504" y="36"/>
                  </a:lnTo>
                  <a:lnTo>
                    <a:pt x="480" y="36"/>
                  </a:lnTo>
                  <a:lnTo>
                    <a:pt x="456" y="72"/>
                  </a:lnTo>
                  <a:lnTo>
                    <a:pt x="432" y="78"/>
                  </a:lnTo>
                  <a:lnTo>
                    <a:pt x="432" y="96"/>
                  </a:lnTo>
                  <a:lnTo>
                    <a:pt x="408" y="96"/>
                  </a:lnTo>
                  <a:lnTo>
                    <a:pt x="402" y="102"/>
                  </a:lnTo>
                  <a:lnTo>
                    <a:pt x="396" y="96"/>
                  </a:lnTo>
                  <a:lnTo>
                    <a:pt x="390" y="102"/>
                  </a:lnTo>
                  <a:lnTo>
                    <a:pt x="378" y="108"/>
                  </a:lnTo>
                  <a:lnTo>
                    <a:pt x="372" y="114"/>
                  </a:lnTo>
                  <a:lnTo>
                    <a:pt x="360" y="120"/>
                  </a:lnTo>
                  <a:lnTo>
                    <a:pt x="348" y="120"/>
                  </a:lnTo>
                  <a:lnTo>
                    <a:pt x="348" y="108"/>
                  </a:lnTo>
                  <a:lnTo>
                    <a:pt x="342" y="102"/>
                  </a:lnTo>
                  <a:lnTo>
                    <a:pt x="324" y="102"/>
                  </a:lnTo>
                  <a:lnTo>
                    <a:pt x="306" y="96"/>
                  </a:lnTo>
                  <a:lnTo>
                    <a:pt x="264" y="96"/>
                  </a:lnTo>
                  <a:lnTo>
                    <a:pt x="240" y="108"/>
                  </a:lnTo>
                  <a:lnTo>
                    <a:pt x="234" y="120"/>
                  </a:lnTo>
                  <a:lnTo>
                    <a:pt x="234" y="126"/>
                  </a:lnTo>
                  <a:lnTo>
                    <a:pt x="258" y="144"/>
                  </a:lnTo>
                  <a:lnTo>
                    <a:pt x="252" y="156"/>
                  </a:lnTo>
                  <a:lnTo>
                    <a:pt x="282" y="162"/>
                  </a:lnTo>
                  <a:lnTo>
                    <a:pt x="276" y="168"/>
                  </a:lnTo>
                  <a:lnTo>
                    <a:pt x="270" y="180"/>
                  </a:lnTo>
                  <a:lnTo>
                    <a:pt x="264" y="186"/>
                  </a:lnTo>
                  <a:lnTo>
                    <a:pt x="264" y="192"/>
                  </a:lnTo>
                  <a:lnTo>
                    <a:pt x="276" y="204"/>
                  </a:lnTo>
                  <a:lnTo>
                    <a:pt x="282" y="204"/>
                  </a:lnTo>
                  <a:lnTo>
                    <a:pt x="282" y="210"/>
                  </a:lnTo>
                  <a:lnTo>
                    <a:pt x="276" y="222"/>
                  </a:lnTo>
                  <a:lnTo>
                    <a:pt x="276" y="234"/>
                  </a:lnTo>
                  <a:lnTo>
                    <a:pt x="294" y="234"/>
                  </a:lnTo>
                  <a:lnTo>
                    <a:pt x="306" y="252"/>
                  </a:lnTo>
                  <a:lnTo>
                    <a:pt x="324" y="252"/>
                  </a:lnTo>
                  <a:lnTo>
                    <a:pt x="330" y="288"/>
                  </a:lnTo>
                  <a:lnTo>
                    <a:pt x="366" y="288"/>
                  </a:lnTo>
                  <a:lnTo>
                    <a:pt x="378" y="294"/>
                  </a:lnTo>
                  <a:lnTo>
                    <a:pt x="384" y="300"/>
                  </a:lnTo>
                  <a:lnTo>
                    <a:pt x="384" y="306"/>
                  </a:lnTo>
                  <a:lnTo>
                    <a:pt x="378" y="312"/>
                  </a:lnTo>
                  <a:lnTo>
                    <a:pt x="354" y="324"/>
                  </a:lnTo>
                  <a:lnTo>
                    <a:pt x="342" y="324"/>
                  </a:lnTo>
                  <a:lnTo>
                    <a:pt x="336" y="330"/>
                  </a:lnTo>
                  <a:lnTo>
                    <a:pt x="336" y="366"/>
                  </a:lnTo>
                  <a:lnTo>
                    <a:pt x="342" y="378"/>
                  </a:lnTo>
                  <a:lnTo>
                    <a:pt x="354" y="390"/>
                  </a:lnTo>
                  <a:lnTo>
                    <a:pt x="354" y="396"/>
                  </a:lnTo>
                  <a:lnTo>
                    <a:pt x="324" y="414"/>
                  </a:lnTo>
                  <a:lnTo>
                    <a:pt x="300" y="450"/>
                  </a:lnTo>
                  <a:lnTo>
                    <a:pt x="318" y="474"/>
                  </a:lnTo>
                  <a:lnTo>
                    <a:pt x="306" y="474"/>
                  </a:lnTo>
                  <a:lnTo>
                    <a:pt x="300" y="480"/>
                  </a:lnTo>
                  <a:lnTo>
                    <a:pt x="288" y="486"/>
                  </a:lnTo>
                  <a:lnTo>
                    <a:pt x="282" y="492"/>
                  </a:lnTo>
                  <a:lnTo>
                    <a:pt x="282" y="504"/>
                  </a:lnTo>
                  <a:lnTo>
                    <a:pt x="276" y="522"/>
                  </a:lnTo>
                  <a:lnTo>
                    <a:pt x="276" y="534"/>
                  </a:lnTo>
                  <a:lnTo>
                    <a:pt x="270" y="552"/>
                  </a:lnTo>
                  <a:lnTo>
                    <a:pt x="258" y="564"/>
                  </a:lnTo>
                  <a:lnTo>
                    <a:pt x="234" y="576"/>
                  </a:lnTo>
                  <a:lnTo>
                    <a:pt x="228" y="582"/>
                  </a:lnTo>
                  <a:lnTo>
                    <a:pt x="228" y="588"/>
                  </a:lnTo>
                  <a:lnTo>
                    <a:pt x="222" y="594"/>
                  </a:lnTo>
                  <a:lnTo>
                    <a:pt x="222" y="612"/>
                  </a:lnTo>
                  <a:lnTo>
                    <a:pt x="204" y="624"/>
                  </a:lnTo>
                  <a:lnTo>
                    <a:pt x="204" y="630"/>
                  </a:lnTo>
                  <a:lnTo>
                    <a:pt x="198" y="636"/>
                  </a:lnTo>
                  <a:lnTo>
                    <a:pt x="192" y="648"/>
                  </a:lnTo>
                  <a:lnTo>
                    <a:pt x="186" y="654"/>
                  </a:lnTo>
                  <a:lnTo>
                    <a:pt x="168" y="654"/>
                  </a:lnTo>
                  <a:lnTo>
                    <a:pt x="162" y="648"/>
                  </a:lnTo>
                  <a:lnTo>
                    <a:pt x="156" y="654"/>
                  </a:lnTo>
                  <a:lnTo>
                    <a:pt x="132" y="666"/>
                  </a:lnTo>
                  <a:lnTo>
                    <a:pt x="126" y="666"/>
                  </a:lnTo>
                  <a:lnTo>
                    <a:pt x="120" y="660"/>
                  </a:lnTo>
                  <a:lnTo>
                    <a:pt x="120" y="648"/>
                  </a:lnTo>
                  <a:lnTo>
                    <a:pt x="114" y="642"/>
                  </a:lnTo>
                  <a:lnTo>
                    <a:pt x="108" y="642"/>
                  </a:lnTo>
                  <a:lnTo>
                    <a:pt x="96" y="648"/>
                  </a:lnTo>
                  <a:lnTo>
                    <a:pt x="84" y="660"/>
                  </a:lnTo>
                  <a:lnTo>
                    <a:pt x="84" y="666"/>
                  </a:lnTo>
                  <a:lnTo>
                    <a:pt x="78" y="678"/>
                  </a:lnTo>
                  <a:lnTo>
                    <a:pt x="72" y="684"/>
                  </a:lnTo>
                  <a:lnTo>
                    <a:pt x="66" y="696"/>
                  </a:lnTo>
                  <a:lnTo>
                    <a:pt x="54" y="708"/>
                  </a:lnTo>
                  <a:lnTo>
                    <a:pt x="48" y="720"/>
                  </a:lnTo>
                  <a:lnTo>
                    <a:pt x="48" y="744"/>
                  </a:lnTo>
                  <a:lnTo>
                    <a:pt x="54" y="750"/>
                  </a:lnTo>
                  <a:lnTo>
                    <a:pt x="66" y="756"/>
                  </a:lnTo>
                  <a:lnTo>
                    <a:pt x="72" y="756"/>
                  </a:lnTo>
                  <a:lnTo>
                    <a:pt x="102" y="750"/>
                  </a:lnTo>
                  <a:lnTo>
                    <a:pt x="102" y="768"/>
                  </a:lnTo>
                  <a:lnTo>
                    <a:pt x="96" y="798"/>
                  </a:lnTo>
                  <a:lnTo>
                    <a:pt x="102" y="804"/>
                  </a:lnTo>
                  <a:lnTo>
                    <a:pt x="108" y="816"/>
                  </a:lnTo>
                  <a:lnTo>
                    <a:pt x="120" y="828"/>
                  </a:lnTo>
                  <a:lnTo>
                    <a:pt x="144" y="828"/>
                  </a:lnTo>
                  <a:lnTo>
                    <a:pt x="144" y="852"/>
                  </a:lnTo>
                  <a:lnTo>
                    <a:pt x="168" y="894"/>
                  </a:lnTo>
                  <a:lnTo>
                    <a:pt x="174" y="906"/>
                  </a:lnTo>
                  <a:lnTo>
                    <a:pt x="180" y="912"/>
                  </a:lnTo>
                  <a:lnTo>
                    <a:pt x="180" y="936"/>
                  </a:lnTo>
                  <a:lnTo>
                    <a:pt x="168" y="942"/>
                  </a:lnTo>
                  <a:lnTo>
                    <a:pt x="162" y="948"/>
                  </a:lnTo>
                  <a:lnTo>
                    <a:pt x="144" y="948"/>
                  </a:lnTo>
                  <a:lnTo>
                    <a:pt x="138" y="942"/>
                  </a:lnTo>
                  <a:lnTo>
                    <a:pt x="138" y="930"/>
                  </a:lnTo>
                  <a:lnTo>
                    <a:pt x="132" y="930"/>
                  </a:lnTo>
                  <a:lnTo>
                    <a:pt x="120" y="936"/>
                  </a:lnTo>
                  <a:lnTo>
                    <a:pt x="108" y="948"/>
                  </a:lnTo>
                  <a:lnTo>
                    <a:pt x="84" y="948"/>
                  </a:lnTo>
                  <a:lnTo>
                    <a:pt x="78" y="942"/>
                  </a:lnTo>
                  <a:lnTo>
                    <a:pt x="78" y="936"/>
                  </a:lnTo>
                  <a:lnTo>
                    <a:pt x="54" y="948"/>
                  </a:lnTo>
                  <a:lnTo>
                    <a:pt x="48" y="942"/>
                  </a:lnTo>
                  <a:lnTo>
                    <a:pt x="36" y="936"/>
                  </a:lnTo>
                  <a:lnTo>
                    <a:pt x="24" y="936"/>
                  </a:lnTo>
                  <a:lnTo>
                    <a:pt x="12" y="948"/>
                  </a:lnTo>
                  <a:lnTo>
                    <a:pt x="12" y="960"/>
                  </a:lnTo>
                  <a:lnTo>
                    <a:pt x="18" y="966"/>
                  </a:lnTo>
                  <a:lnTo>
                    <a:pt x="0" y="972"/>
                  </a:lnTo>
                  <a:lnTo>
                    <a:pt x="36" y="972"/>
                  </a:lnTo>
                  <a:lnTo>
                    <a:pt x="30" y="984"/>
                  </a:lnTo>
                  <a:lnTo>
                    <a:pt x="30" y="1014"/>
                  </a:lnTo>
                  <a:lnTo>
                    <a:pt x="36" y="1026"/>
                  </a:lnTo>
                  <a:lnTo>
                    <a:pt x="48" y="1032"/>
                  </a:lnTo>
                  <a:lnTo>
                    <a:pt x="66" y="1038"/>
                  </a:lnTo>
                  <a:lnTo>
                    <a:pt x="120" y="1038"/>
                  </a:lnTo>
                  <a:lnTo>
                    <a:pt x="132" y="1032"/>
                  </a:lnTo>
                  <a:lnTo>
                    <a:pt x="150" y="1014"/>
                  </a:lnTo>
                  <a:lnTo>
                    <a:pt x="162" y="1008"/>
                  </a:lnTo>
                  <a:lnTo>
                    <a:pt x="168" y="1020"/>
                  </a:lnTo>
                  <a:lnTo>
                    <a:pt x="168" y="1026"/>
                  </a:lnTo>
                  <a:lnTo>
                    <a:pt x="162" y="1038"/>
                  </a:lnTo>
                  <a:lnTo>
                    <a:pt x="144" y="1056"/>
                  </a:lnTo>
                  <a:lnTo>
                    <a:pt x="120" y="1068"/>
                  </a:lnTo>
                  <a:lnTo>
                    <a:pt x="114" y="1074"/>
                  </a:lnTo>
                  <a:lnTo>
                    <a:pt x="90" y="1074"/>
                  </a:lnTo>
                  <a:lnTo>
                    <a:pt x="78" y="1080"/>
                  </a:lnTo>
                  <a:lnTo>
                    <a:pt x="60" y="1086"/>
                  </a:lnTo>
                  <a:lnTo>
                    <a:pt x="48" y="1092"/>
                  </a:lnTo>
                  <a:lnTo>
                    <a:pt x="42" y="1098"/>
                  </a:lnTo>
                  <a:lnTo>
                    <a:pt x="54" y="1122"/>
                  </a:lnTo>
                  <a:lnTo>
                    <a:pt x="66" y="1128"/>
                  </a:lnTo>
                  <a:lnTo>
                    <a:pt x="78" y="1140"/>
                  </a:lnTo>
                  <a:lnTo>
                    <a:pt x="96" y="1152"/>
                  </a:lnTo>
                  <a:lnTo>
                    <a:pt x="108" y="1164"/>
                  </a:lnTo>
                  <a:lnTo>
                    <a:pt x="132" y="1182"/>
                  </a:lnTo>
                  <a:lnTo>
                    <a:pt x="162" y="1206"/>
                  </a:lnTo>
                  <a:lnTo>
                    <a:pt x="204" y="1224"/>
                  </a:lnTo>
                  <a:lnTo>
                    <a:pt x="240" y="1218"/>
                  </a:lnTo>
                  <a:lnTo>
                    <a:pt x="270" y="1200"/>
                  </a:lnTo>
                  <a:lnTo>
                    <a:pt x="294" y="1176"/>
                  </a:lnTo>
                  <a:lnTo>
                    <a:pt x="300" y="1158"/>
                  </a:lnTo>
                  <a:lnTo>
                    <a:pt x="300" y="1128"/>
                  </a:lnTo>
                  <a:lnTo>
                    <a:pt x="306" y="1116"/>
                  </a:lnTo>
                  <a:lnTo>
                    <a:pt x="318" y="1104"/>
                  </a:lnTo>
                  <a:lnTo>
                    <a:pt x="324" y="1092"/>
                  </a:lnTo>
                  <a:lnTo>
                    <a:pt x="330" y="1086"/>
                  </a:lnTo>
                  <a:lnTo>
                    <a:pt x="342" y="1086"/>
                  </a:lnTo>
                  <a:lnTo>
                    <a:pt x="348" y="1080"/>
                  </a:lnTo>
                  <a:lnTo>
                    <a:pt x="354" y="1080"/>
                  </a:lnTo>
                  <a:lnTo>
                    <a:pt x="360" y="1086"/>
                  </a:lnTo>
                  <a:lnTo>
                    <a:pt x="360" y="1098"/>
                  </a:lnTo>
                  <a:lnTo>
                    <a:pt x="348" y="1110"/>
                  </a:lnTo>
                  <a:lnTo>
                    <a:pt x="336" y="1128"/>
                  </a:lnTo>
                  <a:lnTo>
                    <a:pt x="324" y="1140"/>
                  </a:lnTo>
                  <a:lnTo>
                    <a:pt x="318" y="1152"/>
                  </a:lnTo>
                  <a:lnTo>
                    <a:pt x="318" y="1164"/>
                  </a:lnTo>
                  <a:lnTo>
                    <a:pt x="324" y="1176"/>
                  </a:lnTo>
                  <a:lnTo>
                    <a:pt x="336" y="1182"/>
                  </a:lnTo>
                  <a:lnTo>
                    <a:pt x="342" y="1182"/>
                  </a:lnTo>
                  <a:lnTo>
                    <a:pt x="354" y="1194"/>
                  </a:lnTo>
                  <a:lnTo>
                    <a:pt x="354" y="1206"/>
                  </a:lnTo>
                  <a:lnTo>
                    <a:pt x="348" y="1242"/>
                  </a:lnTo>
                  <a:lnTo>
                    <a:pt x="342" y="1284"/>
                  </a:lnTo>
                  <a:lnTo>
                    <a:pt x="336" y="1338"/>
                  </a:lnTo>
                  <a:lnTo>
                    <a:pt x="342" y="1398"/>
                  </a:lnTo>
                  <a:lnTo>
                    <a:pt x="354" y="1446"/>
                  </a:lnTo>
                  <a:lnTo>
                    <a:pt x="384" y="1536"/>
                  </a:lnTo>
                  <a:lnTo>
                    <a:pt x="402" y="1554"/>
                  </a:lnTo>
                  <a:lnTo>
                    <a:pt x="402" y="1596"/>
                  </a:lnTo>
                  <a:lnTo>
                    <a:pt x="414" y="1620"/>
                  </a:lnTo>
                  <a:lnTo>
                    <a:pt x="426" y="1626"/>
                  </a:lnTo>
                  <a:lnTo>
                    <a:pt x="438" y="1626"/>
                  </a:lnTo>
                  <a:lnTo>
                    <a:pt x="444" y="1632"/>
                  </a:lnTo>
                  <a:lnTo>
                    <a:pt x="450" y="1632"/>
                  </a:lnTo>
                  <a:lnTo>
                    <a:pt x="450" y="1644"/>
                  </a:lnTo>
                  <a:lnTo>
                    <a:pt x="456" y="1656"/>
                  </a:lnTo>
                  <a:lnTo>
                    <a:pt x="456" y="1674"/>
                  </a:lnTo>
                  <a:lnTo>
                    <a:pt x="474" y="1710"/>
                  </a:lnTo>
                  <a:lnTo>
                    <a:pt x="498" y="1722"/>
                  </a:lnTo>
                  <a:lnTo>
                    <a:pt x="504" y="1728"/>
                  </a:lnTo>
                  <a:lnTo>
                    <a:pt x="510" y="1728"/>
                  </a:lnTo>
                  <a:lnTo>
                    <a:pt x="510" y="1746"/>
                  </a:lnTo>
                  <a:lnTo>
                    <a:pt x="516" y="1782"/>
                  </a:lnTo>
                  <a:lnTo>
                    <a:pt x="522" y="1830"/>
                  </a:lnTo>
                  <a:lnTo>
                    <a:pt x="534" y="1872"/>
                  </a:lnTo>
                  <a:lnTo>
                    <a:pt x="552" y="1908"/>
                  </a:lnTo>
                  <a:lnTo>
                    <a:pt x="576" y="1944"/>
                  </a:lnTo>
                  <a:lnTo>
                    <a:pt x="600" y="1974"/>
                  </a:lnTo>
                  <a:lnTo>
                    <a:pt x="612" y="1998"/>
                  </a:lnTo>
                  <a:lnTo>
                    <a:pt x="618" y="2016"/>
                  </a:lnTo>
                  <a:lnTo>
                    <a:pt x="618" y="2070"/>
                  </a:lnTo>
                  <a:lnTo>
                    <a:pt x="624" y="2094"/>
                  </a:lnTo>
                  <a:lnTo>
                    <a:pt x="642" y="2124"/>
                  </a:lnTo>
                  <a:lnTo>
                    <a:pt x="672" y="2166"/>
                  </a:lnTo>
                  <a:lnTo>
                    <a:pt x="696" y="2202"/>
                  </a:lnTo>
                  <a:lnTo>
                    <a:pt x="714" y="2232"/>
                  </a:lnTo>
                  <a:lnTo>
                    <a:pt x="720" y="2244"/>
                  </a:lnTo>
                  <a:lnTo>
                    <a:pt x="726" y="2244"/>
                  </a:lnTo>
                  <a:lnTo>
                    <a:pt x="732" y="2238"/>
                  </a:lnTo>
                  <a:lnTo>
                    <a:pt x="744" y="2238"/>
                  </a:lnTo>
                  <a:lnTo>
                    <a:pt x="768" y="2226"/>
                  </a:lnTo>
                  <a:lnTo>
                    <a:pt x="774" y="2220"/>
                  </a:lnTo>
                  <a:lnTo>
                    <a:pt x="780" y="2208"/>
                  </a:lnTo>
                  <a:lnTo>
                    <a:pt x="780" y="2172"/>
                  </a:lnTo>
                  <a:lnTo>
                    <a:pt x="786" y="2160"/>
                  </a:lnTo>
                  <a:lnTo>
                    <a:pt x="798" y="2154"/>
                  </a:lnTo>
                  <a:lnTo>
                    <a:pt x="804" y="2154"/>
                  </a:lnTo>
                  <a:lnTo>
                    <a:pt x="810" y="2160"/>
                  </a:lnTo>
                  <a:lnTo>
                    <a:pt x="828" y="2160"/>
                  </a:lnTo>
                  <a:lnTo>
                    <a:pt x="834" y="2154"/>
                  </a:lnTo>
                  <a:lnTo>
                    <a:pt x="846" y="2148"/>
                  </a:lnTo>
                  <a:lnTo>
                    <a:pt x="852" y="2142"/>
                  </a:lnTo>
                  <a:lnTo>
                    <a:pt x="864" y="2136"/>
                  </a:lnTo>
                  <a:lnTo>
                    <a:pt x="852" y="2136"/>
                  </a:lnTo>
                  <a:lnTo>
                    <a:pt x="846" y="2130"/>
                  </a:lnTo>
                  <a:lnTo>
                    <a:pt x="846" y="2118"/>
                  </a:lnTo>
                  <a:lnTo>
                    <a:pt x="852" y="2100"/>
                  </a:lnTo>
                  <a:lnTo>
                    <a:pt x="858" y="2088"/>
                  </a:lnTo>
                  <a:lnTo>
                    <a:pt x="906" y="2064"/>
                  </a:lnTo>
                  <a:lnTo>
                    <a:pt x="918" y="2052"/>
                  </a:lnTo>
                  <a:lnTo>
                    <a:pt x="918" y="2040"/>
                  </a:lnTo>
                  <a:lnTo>
                    <a:pt x="912" y="2028"/>
                  </a:lnTo>
                  <a:lnTo>
                    <a:pt x="912" y="2010"/>
                  </a:lnTo>
                  <a:lnTo>
                    <a:pt x="900" y="1974"/>
                  </a:lnTo>
                  <a:lnTo>
                    <a:pt x="900" y="1908"/>
                  </a:lnTo>
                  <a:lnTo>
                    <a:pt x="906" y="1890"/>
                  </a:lnTo>
                  <a:lnTo>
                    <a:pt x="906" y="1884"/>
                  </a:lnTo>
                  <a:lnTo>
                    <a:pt x="912" y="1878"/>
                  </a:lnTo>
                  <a:lnTo>
                    <a:pt x="912" y="1860"/>
                  </a:lnTo>
                  <a:lnTo>
                    <a:pt x="918" y="1842"/>
                  </a:lnTo>
                  <a:lnTo>
                    <a:pt x="918" y="1800"/>
                  </a:lnTo>
                  <a:lnTo>
                    <a:pt x="906" y="1776"/>
                  </a:lnTo>
                  <a:lnTo>
                    <a:pt x="888" y="1758"/>
                  </a:lnTo>
                  <a:lnTo>
                    <a:pt x="888" y="1728"/>
                  </a:lnTo>
                  <a:lnTo>
                    <a:pt x="894" y="1722"/>
                  </a:lnTo>
                  <a:lnTo>
                    <a:pt x="900" y="1710"/>
                  </a:lnTo>
                  <a:lnTo>
                    <a:pt x="900" y="1698"/>
                  </a:lnTo>
                  <a:lnTo>
                    <a:pt x="894" y="1686"/>
                  </a:lnTo>
                  <a:lnTo>
                    <a:pt x="894" y="1644"/>
                  </a:lnTo>
                  <a:lnTo>
                    <a:pt x="918" y="1632"/>
                  </a:lnTo>
                  <a:lnTo>
                    <a:pt x="924" y="1632"/>
                  </a:lnTo>
                  <a:lnTo>
                    <a:pt x="948" y="1620"/>
                  </a:lnTo>
                  <a:lnTo>
                    <a:pt x="948" y="1596"/>
                  </a:lnTo>
                  <a:lnTo>
                    <a:pt x="954" y="1584"/>
                  </a:lnTo>
                  <a:lnTo>
                    <a:pt x="960" y="1578"/>
                  </a:lnTo>
                  <a:lnTo>
                    <a:pt x="972" y="1572"/>
                  </a:lnTo>
                  <a:lnTo>
                    <a:pt x="990" y="1572"/>
                  </a:lnTo>
                  <a:lnTo>
                    <a:pt x="996" y="1560"/>
                  </a:lnTo>
                  <a:lnTo>
                    <a:pt x="1002" y="1566"/>
                  </a:lnTo>
                  <a:lnTo>
                    <a:pt x="1032" y="1566"/>
                  </a:lnTo>
                  <a:lnTo>
                    <a:pt x="1032" y="1548"/>
                  </a:lnTo>
                  <a:lnTo>
                    <a:pt x="1038" y="1530"/>
                  </a:lnTo>
                  <a:lnTo>
                    <a:pt x="1050" y="1518"/>
                  </a:lnTo>
                  <a:lnTo>
                    <a:pt x="1056" y="1500"/>
                  </a:lnTo>
                  <a:lnTo>
                    <a:pt x="1068" y="1488"/>
                  </a:lnTo>
                  <a:lnTo>
                    <a:pt x="1074" y="1476"/>
                  </a:lnTo>
                  <a:lnTo>
                    <a:pt x="1086" y="1470"/>
                  </a:lnTo>
                  <a:lnTo>
                    <a:pt x="1092" y="1464"/>
                  </a:lnTo>
                  <a:lnTo>
                    <a:pt x="1110" y="1458"/>
                  </a:lnTo>
                  <a:lnTo>
                    <a:pt x="1116" y="1452"/>
                  </a:lnTo>
                  <a:lnTo>
                    <a:pt x="1128" y="1446"/>
                  </a:lnTo>
                  <a:lnTo>
                    <a:pt x="1134" y="1428"/>
                  </a:lnTo>
                  <a:lnTo>
                    <a:pt x="1158" y="1380"/>
                  </a:lnTo>
                  <a:lnTo>
                    <a:pt x="1176" y="1362"/>
                  </a:lnTo>
                  <a:lnTo>
                    <a:pt x="1188" y="1356"/>
                  </a:lnTo>
                  <a:lnTo>
                    <a:pt x="1206" y="1344"/>
                  </a:lnTo>
                  <a:lnTo>
                    <a:pt x="1218" y="1338"/>
                  </a:lnTo>
                  <a:lnTo>
                    <a:pt x="1236" y="1320"/>
                  </a:lnTo>
                  <a:lnTo>
                    <a:pt x="1242" y="1320"/>
                  </a:lnTo>
                  <a:lnTo>
                    <a:pt x="1230" y="1290"/>
                  </a:lnTo>
                  <a:lnTo>
                    <a:pt x="1236" y="1284"/>
                  </a:lnTo>
                  <a:lnTo>
                    <a:pt x="1260" y="1314"/>
                  </a:lnTo>
                  <a:lnTo>
                    <a:pt x="1320" y="1254"/>
                  </a:lnTo>
                  <a:lnTo>
                    <a:pt x="1332" y="1230"/>
                  </a:lnTo>
                  <a:lnTo>
                    <a:pt x="1326" y="1224"/>
                  </a:lnTo>
                  <a:lnTo>
                    <a:pt x="1320" y="1212"/>
                  </a:lnTo>
                  <a:lnTo>
                    <a:pt x="1314" y="1206"/>
                  </a:lnTo>
                  <a:lnTo>
                    <a:pt x="1308" y="1194"/>
                  </a:lnTo>
                  <a:lnTo>
                    <a:pt x="1308" y="1182"/>
                  </a:lnTo>
                  <a:lnTo>
                    <a:pt x="1320" y="1176"/>
                  </a:lnTo>
                  <a:lnTo>
                    <a:pt x="1326" y="1170"/>
                  </a:lnTo>
                  <a:lnTo>
                    <a:pt x="1338" y="1170"/>
                  </a:lnTo>
                  <a:lnTo>
                    <a:pt x="1350" y="1164"/>
                  </a:lnTo>
                  <a:lnTo>
                    <a:pt x="1362" y="1152"/>
                  </a:lnTo>
                  <a:lnTo>
                    <a:pt x="1374" y="1134"/>
                  </a:lnTo>
                  <a:lnTo>
                    <a:pt x="1374" y="1110"/>
                  </a:lnTo>
                  <a:lnTo>
                    <a:pt x="1392" y="1116"/>
                  </a:lnTo>
                  <a:lnTo>
                    <a:pt x="1398" y="1146"/>
                  </a:lnTo>
                  <a:lnTo>
                    <a:pt x="1416" y="1110"/>
                  </a:lnTo>
                  <a:lnTo>
                    <a:pt x="1416" y="1128"/>
                  </a:lnTo>
                  <a:lnTo>
                    <a:pt x="1422" y="1140"/>
                  </a:lnTo>
                  <a:lnTo>
                    <a:pt x="1422" y="1158"/>
                  </a:lnTo>
                  <a:lnTo>
                    <a:pt x="1428" y="1170"/>
                  </a:lnTo>
                  <a:lnTo>
                    <a:pt x="1434" y="1176"/>
                  </a:lnTo>
                  <a:lnTo>
                    <a:pt x="1440" y="1176"/>
                  </a:lnTo>
                  <a:lnTo>
                    <a:pt x="1446" y="1170"/>
                  </a:lnTo>
                  <a:lnTo>
                    <a:pt x="1446" y="1158"/>
                  </a:lnTo>
                  <a:lnTo>
                    <a:pt x="1452" y="1152"/>
                  </a:lnTo>
                  <a:lnTo>
                    <a:pt x="1452" y="1140"/>
                  </a:lnTo>
                  <a:lnTo>
                    <a:pt x="1458" y="1110"/>
                  </a:lnTo>
                  <a:lnTo>
                    <a:pt x="1440" y="1068"/>
                  </a:lnTo>
                  <a:lnTo>
                    <a:pt x="1440" y="1038"/>
                  </a:lnTo>
                  <a:lnTo>
                    <a:pt x="1410" y="1014"/>
                  </a:lnTo>
                  <a:lnTo>
                    <a:pt x="1398" y="984"/>
                  </a:lnTo>
                  <a:lnTo>
                    <a:pt x="1404" y="972"/>
                  </a:lnTo>
                  <a:lnTo>
                    <a:pt x="1410" y="966"/>
                  </a:lnTo>
                  <a:lnTo>
                    <a:pt x="1416" y="948"/>
                  </a:lnTo>
                  <a:lnTo>
                    <a:pt x="1416" y="942"/>
                  </a:lnTo>
                  <a:lnTo>
                    <a:pt x="1410" y="936"/>
                  </a:lnTo>
                  <a:lnTo>
                    <a:pt x="1398" y="930"/>
                  </a:lnTo>
                  <a:lnTo>
                    <a:pt x="1380" y="930"/>
                  </a:lnTo>
                  <a:lnTo>
                    <a:pt x="1368" y="924"/>
                  </a:lnTo>
                  <a:lnTo>
                    <a:pt x="1356" y="912"/>
                  </a:lnTo>
                  <a:lnTo>
                    <a:pt x="1368" y="900"/>
                  </a:lnTo>
                  <a:lnTo>
                    <a:pt x="1374" y="900"/>
                  </a:lnTo>
                  <a:lnTo>
                    <a:pt x="1374" y="870"/>
                  </a:lnTo>
                  <a:lnTo>
                    <a:pt x="1410" y="870"/>
                  </a:lnTo>
                  <a:lnTo>
                    <a:pt x="1410" y="858"/>
                  </a:lnTo>
                  <a:lnTo>
                    <a:pt x="1380" y="840"/>
                  </a:lnTo>
                  <a:lnTo>
                    <a:pt x="1374" y="840"/>
                  </a:lnTo>
                  <a:lnTo>
                    <a:pt x="1362" y="828"/>
                  </a:lnTo>
                  <a:lnTo>
                    <a:pt x="1350" y="822"/>
                  </a:lnTo>
                  <a:lnTo>
                    <a:pt x="1344" y="810"/>
                  </a:lnTo>
                  <a:lnTo>
                    <a:pt x="1344" y="804"/>
                  </a:lnTo>
                  <a:lnTo>
                    <a:pt x="1350" y="792"/>
                  </a:lnTo>
                  <a:lnTo>
                    <a:pt x="1362" y="780"/>
                  </a:lnTo>
                  <a:lnTo>
                    <a:pt x="1350" y="762"/>
                  </a:lnTo>
                  <a:lnTo>
                    <a:pt x="1368" y="762"/>
                  </a:lnTo>
                  <a:lnTo>
                    <a:pt x="1392" y="774"/>
                  </a:lnTo>
                  <a:lnTo>
                    <a:pt x="1386" y="768"/>
                  </a:lnTo>
                  <a:lnTo>
                    <a:pt x="1404" y="762"/>
                  </a:lnTo>
                  <a:lnTo>
                    <a:pt x="1410" y="774"/>
                  </a:lnTo>
                  <a:lnTo>
                    <a:pt x="1410" y="780"/>
                  </a:lnTo>
                  <a:lnTo>
                    <a:pt x="1416" y="792"/>
                  </a:lnTo>
                  <a:lnTo>
                    <a:pt x="1422" y="798"/>
                  </a:lnTo>
                  <a:lnTo>
                    <a:pt x="1434" y="798"/>
                  </a:lnTo>
                  <a:lnTo>
                    <a:pt x="1440" y="804"/>
                  </a:lnTo>
                  <a:lnTo>
                    <a:pt x="1446" y="786"/>
                  </a:lnTo>
                  <a:lnTo>
                    <a:pt x="1452" y="792"/>
                  </a:lnTo>
                  <a:lnTo>
                    <a:pt x="1458" y="792"/>
                  </a:lnTo>
                  <a:lnTo>
                    <a:pt x="1464" y="798"/>
                  </a:lnTo>
                  <a:lnTo>
                    <a:pt x="1464" y="828"/>
                  </a:lnTo>
                  <a:lnTo>
                    <a:pt x="1470" y="828"/>
                  </a:lnTo>
                  <a:lnTo>
                    <a:pt x="1470" y="864"/>
                  </a:lnTo>
                  <a:lnTo>
                    <a:pt x="1476" y="864"/>
                  </a:lnTo>
                  <a:lnTo>
                    <a:pt x="1482" y="870"/>
                  </a:lnTo>
                  <a:lnTo>
                    <a:pt x="1542" y="870"/>
                  </a:lnTo>
                  <a:lnTo>
                    <a:pt x="1554" y="876"/>
                  </a:lnTo>
                  <a:lnTo>
                    <a:pt x="1572" y="876"/>
                  </a:lnTo>
                  <a:lnTo>
                    <a:pt x="1620" y="864"/>
                  </a:lnTo>
                  <a:lnTo>
                    <a:pt x="1626" y="864"/>
                  </a:lnTo>
                  <a:lnTo>
                    <a:pt x="1650" y="888"/>
                  </a:lnTo>
                  <a:lnTo>
                    <a:pt x="1650" y="894"/>
                  </a:lnTo>
                  <a:lnTo>
                    <a:pt x="1644" y="900"/>
                  </a:lnTo>
                  <a:lnTo>
                    <a:pt x="1638" y="900"/>
                  </a:lnTo>
                  <a:lnTo>
                    <a:pt x="1638" y="912"/>
                  </a:lnTo>
                  <a:lnTo>
                    <a:pt x="1632" y="930"/>
                  </a:lnTo>
                  <a:lnTo>
                    <a:pt x="1626" y="942"/>
                  </a:lnTo>
                  <a:lnTo>
                    <a:pt x="1620" y="948"/>
                  </a:lnTo>
                  <a:lnTo>
                    <a:pt x="1614" y="948"/>
                  </a:lnTo>
                  <a:lnTo>
                    <a:pt x="1602" y="954"/>
                  </a:lnTo>
                  <a:lnTo>
                    <a:pt x="1596" y="954"/>
                  </a:lnTo>
                  <a:lnTo>
                    <a:pt x="1584" y="966"/>
                  </a:lnTo>
                  <a:lnTo>
                    <a:pt x="1578" y="978"/>
                  </a:lnTo>
                  <a:lnTo>
                    <a:pt x="1578" y="996"/>
                  </a:lnTo>
                  <a:lnTo>
                    <a:pt x="1584" y="1008"/>
                  </a:lnTo>
                  <a:lnTo>
                    <a:pt x="1602" y="1026"/>
                  </a:lnTo>
                  <a:lnTo>
                    <a:pt x="1608" y="1026"/>
                  </a:lnTo>
                  <a:lnTo>
                    <a:pt x="1626" y="1050"/>
                  </a:lnTo>
                  <a:lnTo>
                    <a:pt x="1632" y="1014"/>
                  </a:lnTo>
                  <a:lnTo>
                    <a:pt x="1632" y="990"/>
                  </a:lnTo>
                  <a:lnTo>
                    <a:pt x="1650" y="990"/>
                  </a:lnTo>
                  <a:lnTo>
                    <a:pt x="1662" y="996"/>
                  </a:lnTo>
                  <a:lnTo>
                    <a:pt x="1668" y="1002"/>
                  </a:lnTo>
                  <a:lnTo>
                    <a:pt x="1668" y="1020"/>
                  </a:lnTo>
                  <a:lnTo>
                    <a:pt x="1674" y="1032"/>
                  </a:lnTo>
                  <a:lnTo>
                    <a:pt x="1674" y="1038"/>
                  </a:lnTo>
                  <a:lnTo>
                    <a:pt x="1680" y="1050"/>
                  </a:lnTo>
                  <a:lnTo>
                    <a:pt x="1680" y="1062"/>
                  </a:lnTo>
                  <a:lnTo>
                    <a:pt x="1686" y="1074"/>
                  </a:lnTo>
                  <a:lnTo>
                    <a:pt x="1692" y="1092"/>
                  </a:lnTo>
                  <a:lnTo>
                    <a:pt x="1698" y="1104"/>
                  </a:lnTo>
                  <a:lnTo>
                    <a:pt x="1704" y="1110"/>
                  </a:lnTo>
                  <a:lnTo>
                    <a:pt x="1704" y="1116"/>
                  </a:lnTo>
                  <a:lnTo>
                    <a:pt x="1722" y="1134"/>
                  </a:lnTo>
                  <a:lnTo>
                    <a:pt x="1722" y="1110"/>
                  </a:lnTo>
                  <a:lnTo>
                    <a:pt x="1728" y="1110"/>
                  </a:lnTo>
                  <a:lnTo>
                    <a:pt x="1734" y="1116"/>
                  </a:lnTo>
                  <a:lnTo>
                    <a:pt x="1746" y="1116"/>
                  </a:lnTo>
                  <a:lnTo>
                    <a:pt x="1746" y="1104"/>
                  </a:lnTo>
                  <a:lnTo>
                    <a:pt x="1728" y="1086"/>
                  </a:lnTo>
                  <a:lnTo>
                    <a:pt x="1728" y="1062"/>
                  </a:lnTo>
                  <a:lnTo>
                    <a:pt x="1722" y="1050"/>
                  </a:lnTo>
                  <a:lnTo>
                    <a:pt x="1740" y="1032"/>
                  </a:lnTo>
                  <a:lnTo>
                    <a:pt x="1746" y="1032"/>
                  </a:lnTo>
                  <a:lnTo>
                    <a:pt x="1740" y="984"/>
                  </a:lnTo>
                  <a:lnTo>
                    <a:pt x="1722" y="966"/>
                  </a:lnTo>
                  <a:lnTo>
                    <a:pt x="1716" y="966"/>
                  </a:lnTo>
                  <a:lnTo>
                    <a:pt x="1770" y="966"/>
                  </a:lnTo>
                  <a:lnTo>
                    <a:pt x="1782" y="972"/>
                  </a:lnTo>
                  <a:lnTo>
                    <a:pt x="1794" y="972"/>
                  </a:lnTo>
                  <a:lnTo>
                    <a:pt x="1794" y="936"/>
                  </a:lnTo>
                  <a:lnTo>
                    <a:pt x="1812" y="882"/>
                  </a:lnTo>
                  <a:lnTo>
                    <a:pt x="1806" y="876"/>
                  </a:lnTo>
                  <a:lnTo>
                    <a:pt x="1800" y="864"/>
                  </a:lnTo>
                  <a:lnTo>
                    <a:pt x="1800" y="846"/>
                  </a:lnTo>
                  <a:lnTo>
                    <a:pt x="1812" y="840"/>
                  </a:lnTo>
                  <a:lnTo>
                    <a:pt x="1818" y="834"/>
                  </a:lnTo>
                  <a:lnTo>
                    <a:pt x="1836" y="804"/>
                  </a:lnTo>
                  <a:lnTo>
                    <a:pt x="1836" y="792"/>
                  </a:lnTo>
                  <a:lnTo>
                    <a:pt x="1830" y="786"/>
                  </a:lnTo>
                  <a:lnTo>
                    <a:pt x="1830" y="780"/>
                  </a:lnTo>
                  <a:lnTo>
                    <a:pt x="1824" y="774"/>
                  </a:lnTo>
                  <a:lnTo>
                    <a:pt x="1824" y="750"/>
                  </a:lnTo>
                  <a:lnTo>
                    <a:pt x="1830" y="750"/>
                  </a:lnTo>
                  <a:lnTo>
                    <a:pt x="1836" y="744"/>
                  </a:lnTo>
                  <a:lnTo>
                    <a:pt x="1848" y="744"/>
                  </a:lnTo>
                  <a:lnTo>
                    <a:pt x="1860" y="738"/>
                  </a:lnTo>
                  <a:lnTo>
                    <a:pt x="1872" y="726"/>
                  </a:lnTo>
                  <a:lnTo>
                    <a:pt x="1872" y="708"/>
                  </a:lnTo>
                  <a:lnTo>
                    <a:pt x="1878" y="708"/>
                  </a:lnTo>
                  <a:lnTo>
                    <a:pt x="1890" y="702"/>
                  </a:lnTo>
                  <a:lnTo>
                    <a:pt x="1926" y="702"/>
                  </a:lnTo>
                  <a:lnTo>
                    <a:pt x="1932" y="708"/>
                  </a:lnTo>
                  <a:lnTo>
                    <a:pt x="1950" y="708"/>
                  </a:lnTo>
                  <a:lnTo>
                    <a:pt x="1950" y="702"/>
                  </a:lnTo>
                  <a:lnTo>
                    <a:pt x="1944" y="696"/>
                  </a:lnTo>
                  <a:lnTo>
                    <a:pt x="1932" y="690"/>
                  </a:lnTo>
                  <a:lnTo>
                    <a:pt x="1926" y="684"/>
                  </a:lnTo>
                  <a:lnTo>
                    <a:pt x="1920" y="67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36" name="Iceland" descr="© INSCALE GmbH, 05.05.2010&#10;http://www.presentationload.com/">
              <a:extLst>
                <a:ext uri="{FF2B5EF4-FFF2-40B4-BE49-F238E27FC236}">
                  <a16:creationId xmlns:a16="http://schemas.microsoft.com/office/drawing/2014/main" id="{E0E53327-63FD-124C-8E18-82F871D5FE3A}"/>
                </a:ext>
              </a:extLst>
            </p:cNvPr>
            <p:cNvSpPr>
              <a:spLocks/>
            </p:cNvSpPr>
            <p:nvPr/>
          </p:nvSpPr>
          <p:spPr bwMode="gray">
            <a:xfrm>
              <a:off x="4634554" y="2033575"/>
              <a:ext cx="233401" cy="91124"/>
            </a:xfrm>
            <a:custGeom>
              <a:avLst/>
              <a:gdLst>
                <a:gd name="T0" fmla="*/ 2147483647 w 570"/>
                <a:gd name="T1" fmla="*/ 2147483647 h 222"/>
                <a:gd name="T2" fmla="*/ 2147483647 w 570"/>
                <a:gd name="T3" fmla="*/ 2147483647 h 222"/>
                <a:gd name="T4" fmla="*/ 2147483647 w 570"/>
                <a:gd name="T5" fmla="*/ 2147483647 h 222"/>
                <a:gd name="T6" fmla="*/ 2147483647 w 570"/>
                <a:gd name="T7" fmla="*/ 2147483647 h 222"/>
                <a:gd name="T8" fmla="*/ 2147483647 w 570"/>
                <a:gd name="T9" fmla="*/ 2147483647 h 222"/>
                <a:gd name="T10" fmla="*/ 2147483647 w 570"/>
                <a:gd name="T11" fmla="*/ 2147483647 h 222"/>
                <a:gd name="T12" fmla="*/ 2147483647 w 570"/>
                <a:gd name="T13" fmla="*/ 2147483647 h 222"/>
                <a:gd name="T14" fmla="*/ 2147483647 w 570"/>
                <a:gd name="T15" fmla="*/ 2147483647 h 222"/>
                <a:gd name="T16" fmla="*/ 2147483647 w 570"/>
                <a:gd name="T17" fmla="*/ 2147483647 h 222"/>
                <a:gd name="T18" fmla="*/ 2147483647 w 570"/>
                <a:gd name="T19" fmla="*/ 2147483647 h 222"/>
                <a:gd name="T20" fmla="*/ 2147483647 w 570"/>
                <a:gd name="T21" fmla="*/ 2147483647 h 222"/>
                <a:gd name="T22" fmla="*/ 2147483647 w 570"/>
                <a:gd name="T23" fmla="*/ 2147483647 h 222"/>
                <a:gd name="T24" fmla="*/ 2147483647 w 570"/>
                <a:gd name="T25" fmla="*/ 2147483647 h 222"/>
                <a:gd name="T26" fmla="*/ 2147483647 w 570"/>
                <a:gd name="T27" fmla="*/ 2147483647 h 222"/>
                <a:gd name="T28" fmla="*/ 2147483647 w 570"/>
                <a:gd name="T29" fmla="*/ 2147483647 h 222"/>
                <a:gd name="T30" fmla="*/ 2147483647 w 570"/>
                <a:gd name="T31" fmla="*/ 2147483647 h 222"/>
                <a:gd name="T32" fmla="*/ 2147483647 w 570"/>
                <a:gd name="T33" fmla="*/ 2147483647 h 222"/>
                <a:gd name="T34" fmla="*/ 2147483647 w 570"/>
                <a:gd name="T35" fmla="*/ 2147483647 h 222"/>
                <a:gd name="T36" fmla="*/ 2147483647 w 570"/>
                <a:gd name="T37" fmla="*/ 2147483647 h 222"/>
                <a:gd name="T38" fmla="*/ 2147483647 w 570"/>
                <a:gd name="T39" fmla="*/ 2147483647 h 222"/>
                <a:gd name="T40" fmla="*/ 2147483647 w 570"/>
                <a:gd name="T41" fmla="*/ 2147483647 h 222"/>
                <a:gd name="T42" fmla="*/ 2147483647 w 570"/>
                <a:gd name="T43" fmla="*/ 2147483647 h 222"/>
                <a:gd name="T44" fmla="*/ 2147483647 w 570"/>
                <a:gd name="T45" fmla="*/ 2147483647 h 222"/>
                <a:gd name="T46" fmla="*/ 2147483647 w 570"/>
                <a:gd name="T47" fmla="*/ 2147483647 h 222"/>
                <a:gd name="T48" fmla="*/ 2147483647 w 570"/>
                <a:gd name="T49" fmla="*/ 2147483647 h 222"/>
                <a:gd name="T50" fmla="*/ 2147483647 w 570"/>
                <a:gd name="T51" fmla="*/ 2147483647 h 222"/>
                <a:gd name="T52" fmla="*/ 2147483647 w 570"/>
                <a:gd name="T53" fmla="*/ 2147483647 h 222"/>
                <a:gd name="T54" fmla="*/ 2147483647 w 570"/>
                <a:gd name="T55" fmla="*/ 2147483647 h 222"/>
                <a:gd name="T56" fmla="*/ 2147483647 w 570"/>
                <a:gd name="T57" fmla="*/ 2147483647 h 222"/>
                <a:gd name="T58" fmla="*/ 2147483647 w 570"/>
                <a:gd name="T59" fmla="*/ 2147483647 h 222"/>
                <a:gd name="T60" fmla="*/ 2147483647 w 570"/>
                <a:gd name="T61" fmla="*/ 2147483647 h 222"/>
                <a:gd name="T62" fmla="*/ 2147483647 w 570"/>
                <a:gd name="T63" fmla="*/ 2147483647 h 222"/>
                <a:gd name="T64" fmla="*/ 2147483647 w 570"/>
                <a:gd name="T65" fmla="*/ 2147483647 h 222"/>
                <a:gd name="T66" fmla="*/ 0 w 570"/>
                <a:gd name="T67" fmla="*/ 2147483647 h 222"/>
                <a:gd name="T68" fmla="*/ 2147483647 w 570"/>
                <a:gd name="T69" fmla="*/ 2147483647 h 222"/>
                <a:gd name="T70" fmla="*/ 2147483647 w 570"/>
                <a:gd name="T71" fmla="*/ 2147483647 h 222"/>
                <a:gd name="T72" fmla="*/ 2147483647 w 570"/>
                <a:gd name="T73" fmla="*/ 2147483647 h 222"/>
                <a:gd name="T74" fmla="*/ 2147483647 w 570"/>
                <a:gd name="T75" fmla="*/ 2147483647 h 222"/>
                <a:gd name="T76" fmla="*/ 2147483647 w 570"/>
                <a:gd name="T77" fmla="*/ 2147483647 h 222"/>
                <a:gd name="T78" fmla="*/ 2147483647 w 570"/>
                <a:gd name="T79" fmla="*/ 2147483647 h 222"/>
                <a:gd name="T80" fmla="*/ 2147483647 w 570"/>
                <a:gd name="T81" fmla="*/ 2147483647 h 222"/>
                <a:gd name="T82" fmla="*/ 2147483647 w 570"/>
                <a:gd name="T83" fmla="*/ 2147483647 h 222"/>
                <a:gd name="T84" fmla="*/ 2147483647 w 570"/>
                <a:gd name="T85" fmla="*/ 2147483647 h 222"/>
                <a:gd name="T86" fmla="*/ 2147483647 w 570"/>
                <a:gd name="T87" fmla="*/ 2147483647 h 222"/>
                <a:gd name="T88" fmla="*/ 2147483647 w 570"/>
                <a:gd name="T89" fmla="*/ 2147483647 h 222"/>
                <a:gd name="T90" fmla="*/ 2147483647 w 570"/>
                <a:gd name="T91" fmla="*/ 2147483647 h 222"/>
                <a:gd name="T92" fmla="*/ 2147483647 w 570"/>
                <a:gd name="T93" fmla="*/ 2147483647 h 22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70"/>
                <a:gd name="T142" fmla="*/ 0 h 222"/>
                <a:gd name="T143" fmla="*/ 570 w 570"/>
                <a:gd name="T144" fmla="*/ 222 h 22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70" h="222">
                  <a:moveTo>
                    <a:pt x="252" y="222"/>
                  </a:moveTo>
                  <a:lnTo>
                    <a:pt x="270" y="216"/>
                  </a:lnTo>
                  <a:lnTo>
                    <a:pt x="306" y="216"/>
                  </a:lnTo>
                  <a:lnTo>
                    <a:pt x="312" y="204"/>
                  </a:lnTo>
                  <a:lnTo>
                    <a:pt x="312" y="192"/>
                  </a:lnTo>
                  <a:lnTo>
                    <a:pt x="324" y="198"/>
                  </a:lnTo>
                  <a:lnTo>
                    <a:pt x="330" y="198"/>
                  </a:lnTo>
                  <a:lnTo>
                    <a:pt x="342" y="204"/>
                  </a:lnTo>
                  <a:lnTo>
                    <a:pt x="348" y="204"/>
                  </a:lnTo>
                  <a:lnTo>
                    <a:pt x="360" y="192"/>
                  </a:lnTo>
                  <a:lnTo>
                    <a:pt x="360" y="186"/>
                  </a:lnTo>
                  <a:lnTo>
                    <a:pt x="372" y="186"/>
                  </a:lnTo>
                  <a:lnTo>
                    <a:pt x="378" y="192"/>
                  </a:lnTo>
                  <a:lnTo>
                    <a:pt x="390" y="192"/>
                  </a:lnTo>
                  <a:lnTo>
                    <a:pt x="414" y="180"/>
                  </a:lnTo>
                  <a:lnTo>
                    <a:pt x="432" y="168"/>
                  </a:lnTo>
                  <a:lnTo>
                    <a:pt x="456" y="156"/>
                  </a:lnTo>
                  <a:lnTo>
                    <a:pt x="474" y="156"/>
                  </a:lnTo>
                  <a:lnTo>
                    <a:pt x="480" y="162"/>
                  </a:lnTo>
                  <a:lnTo>
                    <a:pt x="492" y="162"/>
                  </a:lnTo>
                  <a:lnTo>
                    <a:pt x="504" y="156"/>
                  </a:lnTo>
                  <a:lnTo>
                    <a:pt x="510" y="144"/>
                  </a:lnTo>
                  <a:lnTo>
                    <a:pt x="510" y="138"/>
                  </a:lnTo>
                  <a:lnTo>
                    <a:pt x="516" y="126"/>
                  </a:lnTo>
                  <a:lnTo>
                    <a:pt x="528" y="126"/>
                  </a:lnTo>
                  <a:lnTo>
                    <a:pt x="552" y="114"/>
                  </a:lnTo>
                  <a:lnTo>
                    <a:pt x="564" y="102"/>
                  </a:lnTo>
                  <a:lnTo>
                    <a:pt x="570" y="102"/>
                  </a:lnTo>
                  <a:lnTo>
                    <a:pt x="552" y="102"/>
                  </a:lnTo>
                  <a:lnTo>
                    <a:pt x="570" y="84"/>
                  </a:lnTo>
                  <a:lnTo>
                    <a:pt x="570" y="78"/>
                  </a:lnTo>
                  <a:lnTo>
                    <a:pt x="564" y="72"/>
                  </a:lnTo>
                  <a:lnTo>
                    <a:pt x="552" y="66"/>
                  </a:lnTo>
                  <a:lnTo>
                    <a:pt x="540" y="66"/>
                  </a:lnTo>
                  <a:lnTo>
                    <a:pt x="534" y="72"/>
                  </a:lnTo>
                  <a:lnTo>
                    <a:pt x="528" y="72"/>
                  </a:lnTo>
                  <a:lnTo>
                    <a:pt x="534" y="60"/>
                  </a:lnTo>
                  <a:lnTo>
                    <a:pt x="504" y="60"/>
                  </a:lnTo>
                  <a:lnTo>
                    <a:pt x="522" y="36"/>
                  </a:lnTo>
                  <a:lnTo>
                    <a:pt x="504" y="36"/>
                  </a:lnTo>
                  <a:lnTo>
                    <a:pt x="510" y="18"/>
                  </a:lnTo>
                  <a:lnTo>
                    <a:pt x="480" y="24"/>
                  </a:lnTo>
                  <a:lnTo>
                    <a:pt x="474" y="18"/>
                  </a:lnTo>
                  <a:lnTo>
                    <a:pt x="462" y="12"/>
                  </a:lnTo>
                  <a:lnTo>
                    <a:pt x="456" y="6"/>
                  </a:lnTo>
                  <a:lnTo>
                    <a:pt x="444" y="0"/>
                  </a:lnTo>
                  <a:lnTo>
                    <a:pt x="432" y="0"/>
                  </a:lnTo>
                  <a:lnTo>
                    <a:pt x="432" y="24"/>
                  </a:lnTo>
                  <a:lnTo>
                    <a:pt x="414" y="30"/>
                  </a:lnTo>
                  <a:lnTo>
                    <a:pt x="408" y="30"/>
                  </a:lnTo>
                  <a:lnTo>
                    <a:pt x="402" y="24"/>
                  </a:lnTo>
                  <a:lnTo>
                    <a:pt x="378" y="24"/>
                  </a:lnTo>
                  <a:lnTo>
                    <a:pt x="372" y="30"/>
                  </a:lnTo>
                  <a:lnTo>
                    <a:pt x="366" y="42"/>
                  </a:lnTo>
                  <a:lnTo>
                    <a:pt x="360" y="36"/>
                  </a:lnTo>
                  <a:lnTo>
                    <a:pt x="348" y="30"/>
                  </a:lnTo>
                  <a:lnTo>
                    <a:pt x="342" y="24"/>
                  </a:lnTo>
                  <a:lnTo>
                    <a:pt x="336" y="24"/>
                  </a:lnTo>
                  <a:lnTo>
                    <a:pt x="330" y="30"/>
                  </a:lnTo>
                  <a:lnTo>
                    <a:pt x="330" y="60"/>
                  </a:lnTo>
                  <a:lnTo>
                    <a:pt x="324" y="48"/>
                  </a:lnTo>
                  <a:lnTo>
                    <a:pt x="318" y="42"/>
                  </a:lnTo>
                  <a:lnTo>
                    <a:pt x="306" y="36"/>
                  </a:lnTo>
                  <a:lnTo>
                    <a:pt x="300" y="24"/>
                  </a:lnTo>
                  <a:lnTo>
                    <a:pt x="288" y="24"/>
                  </a:lnTo>
                  <a:lnTo>
                    <a:pt x="288" y="30"/>
                  </a:lnTo>
                  <a:lnTo>
                    <a:pt x="270" y="30"/>
                  </a:lnTo>
                  <a:lnTo>
                    <a:pt x="264" y="36"/>
                  </a:lnTo>
                  <a:lnTo>
                    <a:pt x="264" y="54"/>
                  </a:lnTo>
                  <a:lnTo>
                    <a:pt x="252" y="54"/>
                  </a:lnTo>
                  <a:lnTo>
                    <a:pt x="240" y="42"/>
                  </a:lnTo>
                  <a:lnTo>
                    <a:pt x="228" y="36"/>
                  </a:lnTo>
                  <a:lnTo>
                    <a:pt x="222" y="30"/>
                  </a:lnTo>
                  <a:lnTo>
                    <a:pt x="216" y="30"/>
                  </a:lnTo>
                  <a:lnTo>
                    <a:pt x="216" y="48"/>
                  </a:lnTo>
                  <a:lnTo>
                    <a:pt x="210" y="60"/>
                  </a:lnTo>
                  <a:lnTo>
                    <a:pt x="210" y="72"/>
                  </a:lnTo>
                  <a:lnTo>
                    <a:pt x="204" y="72"/>
                  </a:lnTo>
                  <a:lnTo>
                    <a:pt x="192" y="60"/>
                  </a:lnTo>
                  <a:lnTo>
                    <a:pt x="186" y="60"/>
                  </a:lnTo>
                  <a:lnTo>
                    <a:pt x="162" y="84"/>
                  </a:lnTo>
                  <a:lnTo>
                    <a:pt x="162" y="90"/>
                  </a:lnTo>
                  <a:lnTo>
                    <a:pt x="156" y="84"/>
                  </a:lnTo>
                  <a:lnTo>
                    <a:pt x="144" y="60"/>
                  </a:lnTo>
                  <a:lnTo>
                    <a:pt x="162" y="42"/>
                  </a:lnTo>
                  <a:lnTo>
                    <a:pt x="162" y="36"/>
                  </a:lnTo>
                  <a:lnTo>
                    <a:pt x="156" y="30"/>
                  </a:lnTo>
                  <a:lnTo>
                    <a:pt x="108" y="6"/>
                  </a:lnTo>
                  <a:lnTo>
                    <a:pt x="96" y="6"/>
                  </a:lnTo>
                  <a:lnTo>
                    <a:pt x="96" y="36"/>
                  </a:lnTo>
                  <a:lnTo>
                    <a:pt x="90" y="36"/>
                  </a:lnTo>
                  <a:lnTo>
                    <a:pt x="84" y="30"/>
                  </a:lnTo>
                  <a:lnTo>
                    <a:pt x="78" y="30"/>
                  </a:lnTo>
                  <a:lnTo>
                    <a:pt x="66" y="24"/>
                  </a:lnTo>
                  <a:lnTo>
                    <a:pt x="54" y="24"/>
                  </a:lnTo>
                  <a:lnTo>
                    <a:pt x="42" y="30"/>
                  </a:lnTo>
                  <a:lnTo>
                    <a:pt x="30" y="42"/>
                  </a:lnTo>
                  <a:lnTo>
                    <a:pt x="48" y="54"/>
                  </a:lnTo>
                  <a:lnTo>
                    <a:pt x="30" y="54"/>
                  </a:lnTo>
                  <a:lnTo>
                    <a:pt x="18" y="60"/>
                  </a:lnTo>
                  <a:lnTo>
                    <a:pt x="12" y="66"/>
                  </a:lnTo>
                  <a:lnTo>
                    <a:pt x="0" y="66"/>
                  </a:lnTo>
                  <a:lnTo>
                    <a:pt x="6" y="72"/>
                  </a:lnTo>
                  <a:lnTo>
                    <a:pt x="18" y="78"/>
                  </a:lnTo>
                  <a:lnTo>
                    <a:pt x="30" y="78"/>
                  </a:lnTo>
                  <a:lnTo>
                    <a:pt x="54" y="66"/>
                  </a:lnTo>
                  <a:lnTo>
                    <a:pt x="66" y="66"/>
                  </a:lnTo>
                  <a:lnTo>
                    <a:pt x="72" y="60"/>
                  </a:lnTo>
                  <a:lnTo>
                    <a:pt x="78" y="60"/>
                  </a:lnTo>
                  <a:lnTo>
                    <a:pt x="126" y="72"/>
                  </a:lnTo>
                  <a:lnTo>
                    <a:pt x="90" y="90"/>
                  </a:lnTo>
                  <a:lnTo>
                    <a:pt x="102" y="90"/>
                  </a:lnTo>
                  <a:lnTo>
                    <a:pt x="108" y="96"/>
                  </a:lnTo>
                  <a:lnTo>
                    <a:pt x="114" y="96"/>
                  </a:lnTo>
                  <a:lnTo>
                    <a:pt x="120" y="102"/>
                  </a:lnTo>
                  <a:lnTo>
                    <a:pt x="114" y="102"/>
                  </a:lnTo>
                  <a:lnTo>
                    <a:pt x="108" y="108"/>
                  </a:lnTo>
                  <a:lnTo>
                    <a:pt x="6" y="108"/>
                  </a:lnTo>
                  <a:lnTo>
                    <a:pt x="0" y="114"/>
                  </a:lnTo>
                  <a:lnTo>
                    <a:pt x="12" y="120"/>
                  </a:lnTo>
                  <a:lnTo>
                    <a:pt x="60" y="120"/>
                  </a:lnTo>
                  <a:lnTo>
                    <a:pt x="84" y="132"/>
                  </a:lnTo>
                  <a:lnTo>
                    <a:pt x="90" y="138"/>
                  </a:lnTo>
                  <a:lnTo>
                    <a:pt x="126" y="132"/>
                  </a:lnTo>
                  <a:lnTo>
                    <a:pt x="108" y="150"/>
                  </a:lnTo>
                  <a:lnTo>
                    <a:pt x="120" y="156"/>
                  </a:lnTo>
                  <a:lnTo>
                    <a:pt x="114" y="162"/>
                  </a:lnTo>
                  <a:lnTo>
                    <a:pt x="114" y="168"/>
                  </a:lnTo>
                  <a:lnTo>
                    <a:pt x="108" y="174"/>
                  </a:lnTo>
                  <a:lnTo>
                    <a:pt x="90" y="174"/>
                  </a:lnTo>
                  <a:lnTo>
                    <a:pt x="78" y="180"/>
                  </a:lnTo>
                  <a:lnTo>
                    <a:pt x="54" y="180"/>
                  </a:lnTo>
                  <a:lnTo>
                    <a:pt x="54" y="186"/>
                  </a:lnTo>
                  <a:lnTo>
                    <a:pt x="66" y="192"/>
                  </a:lnTo>
                  <a:lnTo>
                    <a:pt x="120" y="192"/>
                  </a:lnTo>
                  <a:lnTo>
                    <a:pt x="132" y="186"/>
                  </a:lnTo>
                  <a:lnTo>
                    <a:pt x="138" y="180"/>
                  </a:lnTo>
                  <a:lnTo>
                    <a:pt x="168" y="198"/>
                  </a:lnTo>
                  <a:lnTo>
                    <a:pt x="180" y="186"/>
                  </a:lnTo>
                  <a:lnTo>
                    <a:pt x="180" y="198"/>
                  </a:lnTo>
                  <a:lnTo>
                    <a:pt x="228" y="222"/>
                  </a:lnTo>
                  <a:lnTo>
                    <a:pt x="252" y="22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37" name="Hungary" descr="© INSCALE GmbH, 05.05.2010&#10;http://www.presentationload.com/">
              <a:extLst>
                <a:ext uri="{FF2B5EF4-FFF2-40B4-BE49-F238E27FC236}">
                  <a16:creationId xmlns:a16="http://schemas.microsoft.com/office/drawing/2014/main" id="{F671499D-1197-0840-9338-A66CAF585E15}"/>
                </a:ext>
              </a:extLst>
            </p:cNvPr>
            <p:cNvSpPr>
              <a:spLocks/>
            </p:cNvSpPr>
            <p:nvPr/>
          </p:nvSpPr>
          <p:spPr bwMode="gray">
            <a:xfrm>
              <a:off x="5547375" y="2583505"/>
              <a:ext cx="174253" cy="91124"/>
            </a:xfrm>
            <a:custGeom>
              <a:avLst/>
              <a:gdLst>
                <a:gd name="T0" fmla="*/ 2147483647 w 426"/>
                <a:gd name="T1" fmla="*/ 2147483647 h 222"/>
                <a:gd name="T2" fmla="*/ 2147483647 w 426"/>
                <a:gd name="T3" fmla="*/ 2147483647 h 222"/>
                <a:gd name="T4" fmla="*/ 2147483647 w 426"/>
                <a:gd name="T5" fmla="*/ 2147483647 h 222"/>
                <a:gd name="T6" fmla="*/ 0 w 426"/>
                <a:gd name="T7" fmla="*/ 2147483647 h 222"/>
                <a:gd name="T8" fmla="*/ 2147483647 w 426"/>
                <a:gd name="T9" fmla="*/ 2147483647 h 222"/>
                <a:gd name="T10" fmla="*/ 2147483647 w 426"/>
                <a:gd name="T11" fmla="*/ 2147483647 h 222"/>
                <a:gd name="T12" fmla="*/ 2147483647 w 426"/>
                <a:gd name="T13" fmla="*/ 2147483647 h 222"/>
                <a:gd name="T14" fmla="*/ 2147483647 w 426"/>
                <a:gd name="T15" fmla="*/ 2147483647 h 222"/>
                <a:gd name="T16" fmla="*/ 2147483647 w 426"/>
                <a:gd name="T17" fmla="*/ 2147483647 h 222"/>
                <a:gd name="T18" fmla="*/ 2147483647 w 426"/>
                <a:gd name="T19" fmla="*/ 2147483647 h 222"/>
                <a:gd name="T20" fmla="*/ 2147483647 w 426"/>
                <a:gd name="T21" fmla="*/ 2147483647 h 222"/>
                <a:gd name="T22" fmla="*/ 2147483647 w 426"/>
                <a:gd name="T23" fmla="*/ 2147483647 h 222"/>
                <a:gd name="T24" fmla="*/ 2147483647 w 426"/>
                <a:gd name="T25" fmla="*/ 2147483647 h 222"/>
                <a:gd name="T26" fmla="*/ 2147483647 w 426"/>
                <a:gd name="T27" fmla="*/ 2147483647 h 222"/>
                <a:gd name="T28" fmla="*/ 2147483647 w 426"/>
                <a:gd name="T29" fmla="*/ 2147483647 h 222"/>
                <a:gd name="T30" fmla="*/ 2147483647 w 426"/>
                <a:gd name="T31" fmla="*/ 2147483647 h 222"/>
                <a:gd name="T32" fmla="*/ 2147483647 w 426"/>
                <a:gd name="T33" fmla="*/ 2147483647 h 222"/>
                <a:gd name="T34" fmla="*/ 2147483647 w 426"/>
                <a:gd name="T35" fmla="*/ 2147483647 h 222"/>
                <a:gd name="T36" fmla="*/ 2147483647 w 426"/>
                <a:gd name="T37" fmla="*/ 2147483647 h 222"/>
                <a:gd name="T38" fmla="*/ 2147483647 w 426"/>
                <a:gd name="T39" fmla="*/ 2147483647 h 222"/>
                <a:gd name="T40" fmla="*/ 2147483647 w 426"/>
                <a:gd name="T41" fmla="*/ 2147483647 h 222"/>
                <a:gd name="T42" fmla="*/ 2147483647 w 426"/>
                <a:gd name="T43" fmla="*/ 2147483647 h 222"/>
                <a:gd name="T44" fmla="*/ 2147483647 w 426"/>
                <a:gd name="T45" fmla="*/ 2147483647 h 222"/>
                <a:gd name="T46" fmla="*/ 2147483647 w 426"/>
                <a:gd name="T47" fmla="*/ 2147483647 h 222"/>
                <a:gd name="T48" fmla="*/ 2147483647 w 426"/>
                <a:gd name="T49" fmla="*/ 0 h 222"/>
                <a:gd name="T50" fmla="*/ 2147483647 w 426"/>
                <a:gd name="T51" fmla="*/ 2147483647 h 222"/>
                <a:gd name="T52" fmla="*/ 2147483647 w 426"/>
                <a:gd name="T53" fmla="*/ 0 h 222"/>
                <a:gd name="T54" fmla="*/ 2147483647 w 426"/>
                <a:gd name="T55" fmla="*/ 2147483647 h 222"/>
                <a:gd name="T56" fmla="*/ 2147483647 w 426"/>
                <a:gd name="T57" fmla="*/ 2147483647 h 222"/>
                <a:gd name="T58" fmla="*/ 2147483647 w 426"/>
                <a:gd name="T59" fmla="*/ 2147483647 h 222"/>
                <a:gd name="T60" fmla="*/ 2147483647 w 426"/>
                <a:gd name="T61" fmla="*/ 2147483647 h 222"/>
                <a:gd name="T62" fmla="*/ 2147483647 w 426"/>
                <a:gd name="T63" fmla="*/ 2147483647 h 222"/>
                <a:gd name="T64" fmla="*/ 2147483647 w 426"/>
                <a:gd name="T65" fmla="*/ 2147483647 h 222"/>
                <a:gd name="T66" fmla="*/ 2147483647 w 426"/>
                <a:gd name="T67" fmla="*/ 2147483647 h 222"/>
                <a:gd name="T68" fmla="*/ 2147483647 w 426"/>
                <a:gd name="T69" fmla="*/ 2147483647 h 222"/>
                <a:gd name="T70" fmla="*/ 2147483647 w 426"/>
                <a:gd name="T71" fmla="*/ 2147483647 h 22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26"/>
                <a:gd name="T109" fmla="*/ 0 h 222"/>
                <a:gd name="T110" fmla="*/ 426 w 426"/>
                <a:gd name="T111" fmla="*/ 222 h 22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26" h="222">
                  <a:moveTo>
                    <a:pt x="42" y="66"/>
                  </a:moveTo>
                  <a:lnTo>
                    <a:pt x="24" y="66"/>
                  </a:lnTo>
                  <a:lnTo>
                    <a:pt x="18" y="78"/>
                  </a:lnTo>
                  <a:lnTo>
                    <a:pt x="30" y="78"/>
                  </a:lnTo>
                  <a:lnTo>
                    <a:pt x="18" y="96"/>
                  </a:lnTo>
                  <a:lnTo>
                    <a:pt x="18" y="120"/>
                  </a:lnTo>
                  <a:lnTo>
                    <a:pt x="0" y="120"/>
                  </a:lnTo>
                  <a:lnTo>
                    <a:pt x="0" y="126"/>
                  </a:lnTo>
                  <a:lnTo>
                    <a:pt x="6" y="132"/>
                  </a:lnTo>
                  <a:lnTo>
                    <a:pt x="12" y="150"/>
                  </a:lnTo>
                  <a:lnTo>
                    <a:pt x="30" y="162"/>
                  </a:lnTo>
                  <a:lnTo>
                    <a:pt x="42" y="168"/>
                  </a:lnTo>
                  <a:lnTo>
                    <a:pt x="48" y="174"/>
                  </a:lnTo>
                  <a:lnTo>
                    <a:pt x="48" y="180"/>
                  </a:lnTo>
                  <a:lnTo>
                    <a:pt x="60" y="192"/>
                  </a:lnTo>
                  <a:lnTo>
                    <a:pt x="72" y="198"/>
                  </a:lnTo>
                  <a:lnTo>
                    <a:pt x="78" y="204"/>
                  </a:lnTo>
                  <a:lnTo>
                    <a:pt x="90" y="210"/>
                  </a:lnTo>
                  <a:lnTo>
                    <a:pt x="108" y="210"/>
                  </a:lnTo>
                  <a:lnTo>
                    <a:pt x="114" y="222"/>
                  </a:lnTo>
                  <a:lnTo>
                    <a:pt x="156" y="216"/>
                  </a:lnTo>
                  <a:lnTo>
                    <a:pt x="168" y="210"/>
                  </a:lnTo>
                  <a:lnTo>
                    <a:pt x="174" y="204"/>
                  </a:lnTo>
                  <a:lnTo>
                    <a:pt x="198" y="204"/>
                  </a:lnTo>
                  <a:lnTo>
                    <a:pt x="216" y="186"/>
                  </a:lnTo>
                  <a:lnTo>
                    <a:pt x="240" y="186"/>
                  </a:lnTo>
                  <a:lnTo>
                    <a:pt x="258" y="198"/>
                  </a:lnTo>
                  <a:lnTo>
                    <a:pt x="288" y="192"/>
                  </a:lnTo>
                  <a:lnTo>
                    <a:pt x="288" y="174"/>
                  </a:lnTo>
                  <a:lnTo>
                    <a:pt x="306" y="180"/>
                  </a:lnTo>
                  <a:lnTo>
                    <a:pt x="312" y="174"/>
                  </a:lnTo>
                  <a:lnTo>
                    <a:pt x="324" y="168"/>
                  </a:lnTo>
                  <a:lnTo>
                    <a:pt x="330" y="162"/>
                  </a:lnTo>
                  <a:lnTo>
                    <a:pt x="330" y="144"/>
                  </a:lnTo>
                  <a:lnTo>
                    <a:pt x="336" y="138"/>
                  </a:lnTo>
                  <a:lnTo>
                    <a:pt x="348" y="132"/>
                  </a:lnTo>
                  <a:lnTo>
                    <a:pt x="366" y="114"/>
                  </a:lnTo>
                  <a:lnTo>
                    <a:pt x="366" y="72"/>
                  </a:lnTo>
                  <a:lnTo>
                    <a:pt x="378" y="60"/>
                  </a:lnTo>
                  <a:lnTo>
                    <a:pt x="408" y="60"/>
                  </a:lnTo>
                  <a:lnTo>
                    <a:pt x="426" y="42"/>
                  </a:lnTo>
                  <a:lnTo>
                    <a:pt x="420" y="36"/>
                  </a:lnTo>
                  <a:lnTo>
                    <a:pt x="408" y="36"/>
                  </a:lnTo>
                  <a:lnTo>
                    <a:pt x="402" y="30"/>
                  </a:lnTo>
                  <a:lnTo>
                    <a:pt x="396" y="30"/>
                  </a:lnTo>
                  <a:lnTo>
                    <a:pt x="372" y="6"/>
                  </a:lnTo>
                  <a:lnTo>
                    <a:pt x="348" y="6"/>
                  </a:lnTo>
                  <a:lnTo>
                    <a:pt x="336" y="12"/>
                  </a:lnTo>
                  <a:lnTo>
                    <a:pt x="324" y="12"/>
                  </a:lnTo>
                  <a:lnTo>
                    <a:pt x="324" y="0"/>
                  </a:lnTo>
                  <a:lnTo>
                    <a:pt x="312" y="0"/>
                  </a:lnTo>
                  <a:lnTo>
                    <a:pt x="312" y="18"/>
                  </a:lnTo>
                  <a:lnTo>
                    <a:pt x="294" y="12"/>
                  </a:lnTo>
                  <a:lnTo>
                    <a:pt x="294" y="0"/>
                  </a:lnTo>
                  <a:lnTo>
                    <a:pt x="270" y="0"/>
                  </a:lnTo>
                  <a:lnTo>
                    <a:pt x="264" y="12"/>
                  </a:lnTo>
                  <a:lnTo>
                    <a:pt x="252" y="24"/>
                  </a:lnTo>
                  <a:lnTo>
                    <a:pt x="246" y="24"/>
                  </a:lnTo>
                  <a:lnTo>
                    <a:pt x="234" y="30"/>
                  </a:lnTo>
                  <a:lnTo>
                    <a:pt x="210" y="30"/>
                  </a:lnTo>
                  <a:lnTo>
                    <a:pt x="204" y="42"/>
                  </a:lnTo>
                  <a:lnTo>
                    <a:pt x="168" y="36"/>
                  </a:lnTo>
                  <a:lnTo>
                    <a:pt x="156" y="60"/>
                  </a:lnTo>
                  <a:lnTo>
                    <a:pt x="144" y="60"/>
                  </a:lnTo>
                  <a:lnTo>
                    <a:pt x="126" y="66"/>
                  </a:lnTo>
                  <a:lnTo>
                    <a:pt x="84" y="66"/>
                  </a:lnTo>
                  <a:lnTo>
                    <a:pt x="78" y="60"/>
                  </a:lnTo>
                  <a:lnTo>
                    <a:pt x="72" y="48"/>
                  </a:lnTo>
                  <a:lnTo>
                    <a:pt x="66" y="42"/>
                  </a:lnTo>
                  <a:lnTo>
                    <a:pt x="54" y="60"/>
                  </a:lnTo>
                  <a:lnTo>
                    <a:pt x="42" y="54"/>
                  </a:lnTo>
                  <a:lnTo>
                    <a:pt x="42" y="6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38" name="Honduras" descr="© INSCALE GmbH, 05.05.2010&#10;http://www.presentationload.com/">
              <a:extLst>
                <a:ext uri="{FF2B5EF4-FFF2-40B4-BE49-F238E27FC236}">
                  <a16:creationId xmlns:a16="http://schemas.microsoft.com/office/drawing/2014/main" id="{78978E4F-54A9-3F41-A6E1-7425B59664EF}"/>
                </a:ext>
              </a:extLst>
            </p:cNvPr>
            <p:cNvSpPr>
              <a:spLocks/>
            </p:cNvSpPr>
            <p:nvPr/>
          </p:nvSpPr>
          <p:spPr bwMode="gray">
            <a:xfrm>
              <a:off x="2522757" y="3651394"/>
              <a:ext cx="182244" cy="100714"/>
            </a:xfrm>
            <a:custGeom>
              <a:avLst/>
              <a:gdLst>
                <a:gd name="T0" fmla="*/ 2147483647 w 444"/>
                <a:gd name="T1" fmla="*/ 2147483647 h 246"/>
                <a:gd name="T2" fmla="*/ 2147483647 w 444"/>
                <a:gd name="T3" fmla="*/ 2147483647 h 246"/>
                <a:gd name="T4" fmla="*/ 2147483647 w 444"/>
                <a:gd name="T5" fmla="*/ 2147483647 h 246"/>
                <a:gd name="T6" fmla="*/ 2147483647 w 444"/>
                <a:gd name="T7" fmla="*/ 2147483647 h 246"/>
                <a:gd name="T8" fmla="*/ 2147483647 w 444"/>
                <a:gd name="T9" fmla="*/ 2147483647 h 246"/>
                <a:gd name="T10" fmla="*/ 2147483647 w 444"/>
                <a:gd name="T11" fmla="*/ 2147483647 h 246"/>
                <a:gd name="T12" fmla="*/ 2147483647 w 444"/>
                <a:gd name="T13" fmla="*/ 2147483647 h 246"/>
                <a:gd name="T14" fmla="*/ 2147483647 w 444"/>
                <a:gd name="T15" fmla="*/ 2147483647 h 246"/>
                <a:gd name="T16" fmla="*/ 2147483647 w 444"/>
                <a:gd name="T17" fmla="*/ 2147483647 h 246"/>
                <a:gd name="T18" fmla="*/ 2147483647 w 444"/>
                <a:gd name="T19" fmla="*/ 2147483647 h 246"/>
                <a:gd name="T20" fmla="*/ 2147483647 w 444"/>
                <a:gd name="T21" fmla="*/ 2147483647 h 246"/>
                <a:gd name="T22" fmla="*/ 2147483647 w 444"/>
                <a:gd name="T23" fmla="*/ 2147483647 h 246"/>
                <a:gd name="T24" fmla="*/ 2147483647 w 444"/>
                <a:gd name="T25" fmla="*/ 2147483647 h 246"/>
                <a:gd name="T26" fmla="*/ 2147483647 w 444"/>
                <a:gd name="T27" fmla="*/ 2147483647 h 246"/>
                <a:gd name="T28" fmla="*/ 2147483647 w 444"/>
                <a:gd name="T29" fmla="*/ 2147483647 h 246"/>
                <a:gd name="T30" fmla="*/ 2147483647 w 444"/>
                <a:gd name="T31" fmla="*/ 2147483647 h 246"/>
                <a:gd name="T32" fmla="*/ 2147483647 w 444"/>
                <a:gd name="T33" fmla="*/ 2147483647 h 246"/>
                <a:gd name="T34" fmla="*/ 2147483647 w 444"/>
                <a:gd name="T35" fmla="*/ 2147483647 h 246"/>
                <a:gd name="T36" fmla="*/ 2147483647 w 444"/>
                <a:gd name="T37" fmla="*/ 2147483647 h 246"/>
                <a:gd name="T38" fmla="*/ 2147483647 w 444"/>
                <a:gd name="T39" fmla="*/ 0 h 246"/>
                <a:gd name="T40" fmla="*/ 2147483647 w 444"/>
                <a:gd name="T41" fmla="*/ 2147483647 h 246"/>
                <a:gd name="T42" fmla="*/ 2147483647 w 444"/>
                <a:gd name="T43" fmla="*/ 2147483647 h 246"/>
                <a:gd name="T44" fmla="*/ 2147483647 w 444"/>
                <a:gd name="T45" fmla="*/ 0 h 246"/>
                <a:gd name="T46" fmla="*/ 2147483647 w 444"/>
                <a:gd name="T47" fmla="*/ 2147483647 h 246"/>
                <a:gd name="T48" fmla="*/ 2147483647 w 444"/>
                <a:gd name="T49" fmla="*/ 2147483647 h 246"/>
                <a:gd name="T50" fmla="*/ 2147483647 w 444"/>
                <a:gd name="T51" fmla="*/ 2147483647 h 246"/>
                <a:gd name="T52" fmla="*/ 2147483647 w 444"/>
                <a:gd name="T53" fmla="*/ 2147483647 h 246"/>
                <a:gd name="T54" fmla="*/ 2147483647 w 444"/>
                <a:gd name="T55" fmla="*/ 2147483647 h 246"/>
                <a:gd name="T56" fmla="*/ 2147483647 w 444"/>
                <a:gd name="T57" fmla="*/ 2147483647 h 246"/>
                <a:gd name="T58" fmla="*/ 2147483647 w 444"/>
                <a:gd name="T59" fmla="*/ 2147483647 h 246"/>
                <a:gd name="T60" fmla="*/ 2147483647 w 444"/>
                <a:gd name="T61" fmla="*/ 0 h 246"/>
                <a:gd name="T62" fmla="*/ 2147483647 w 444"/>
                <a:gd name="T63" fmla="*/ 2147483647 h 246"/>
                <a:gd name="T64" fmla="*/ 2147483647 w 444"/>
                <a:gd name="T65" fmla="*/ 2147483647 h 246"/>
                <a:gd name="T66" fmla="*/ 2147483647 w 444"/>
                <a:gd name="T67" fmla="*/ 2147483647 h 246"/>
                <a:gd name="T68" fmla="*/ 2147483647 w 444"/>
                <a:gd name="T69" fmla="*/ 2147483647 h 246"/>
                <a:gd name="T70" fmla="*/ 2147483647 w 444"/>
                <a:gd name="T71" fmla="*/ 2147483647 h 246"/>
                <a:gd name="T72" fmla="*/ 0 w 444"/>
                <a:gd name="T73" fmla="*/ 2147483647 h 246"/>
                <a:gd name="T74" fmla="*/ 2147483647 w 444"/>
                <a:gd name="T75" fmla="*/ 2147483647 h 246"/>
                <a:gd name="T76" fmla="*/ 2147483647 w 444"/>
                <a:gd name="T77" fmla="*/ 2147483647 h 246"/>
                <a:gd name="T78" fmla="*/ 2147483647 w 444"/>
                <a:gd name="T79" fmla="*/ 2147483647 h 246"/>
                <a:gd name="T80" fmla="*/ 2147483647 w 444"/>
                <a:gd name="T81" fmla="*/ 2147483647 h 246"/>
                <a:gd name="T82" fmla="*/ 2147483647 w 444"/>
                <a:gd name="T83" fmla="*/ 2147483647 h 246"/>
                <a:gd name="T84" fmla="*/ 2147483647 w 444"/>
                <a:gd name="T85" fmla="*/ 2147483647 h 246"/>
                <a:gd name="T86" fmla="*/ 2147483647 w 444"/>
                <a:gd name="T87" fmla="*/ 2147483647 h 24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44"/>
                <a:gd name="T133" fmla="*/ 0 h 246"/>
                <a:gd name="T134" fmla="*/ 444 w 444"/>
                <a:gd name="T135" fmla="*/ 246 h 24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44" h="246">
                  <a:moveTo>
                    <a:pt x="156" y="240"/>
                  </a:moveTo>
                  <a:lnTo>
                    <a:pt x="156" y="222"/>
                  </a:lnTo>
                  <a:lnTo>
                    <a:pt x="174" y="222"/>
                  </a:lnTo>
                  <a:lnTo>
                    <a:pt x="168" y="216"/>
                  </a:lnTo>
                  <a:lnTo>
                    <a:pt x="168" y="204"/>
                  </a:lnTo>
                  <a:lnTo>
                    <a:pt x="162" y="198"/>
                  </a:lnTo>
                  <a:lnTo>
                    <a:pt x="162" y="186"/>
                  </a:lnTo>
                  <a:lnTo>
                    <a:pt x="168" y="180"/>
                  </a:lnTo>
                  <a:lnTo>
                    <a:pt x="204" y="180"/>
                  </a:lnTo>
                  <a:lnTo>
                    <a:pt x="210" y="168"/>
                  </a:lnTo>
                  <a:lnTo>
                    <a:pt x="216" y="162"/>
                  </a:lnTo>
                  <a:lnTo>
                    <a:pt x="228" y="162"/>
                  </a:lnTo>
                  <a:lnTo>
                    <a:pt x="228" y="168"/>
                  </a:lnTo>
                  <a:lnTo>
                    <a:pt x="234" y="174"/>
                  </a:lnTo>
                  <a:lnTo>
                    <a:pt x="252" y="174"/>
                  </a:lnTo>
                  <a:lnTo>
                    <a:pt x="276" y="150"/>
                  </a:lnTo>
                  <a:lnTo>
                    <a:pt x="288" y="126"/>
                  </a:lnTo>
                  <a:lnTo>
                    <a:pt x="306" y="126"/>
                  </a:lnTo>
                  <a:lnTo>
                    <a:pt x="306" y="108"/>
                  </a:lnTo>
                  <a:lnTo>
                    <a:pt x="318" y="96"/>
                  </a:lnTo>
                  <a:lnTo>
                    <a:pt x="330" y="96"/>
                  </a:lnTo>
                  <a:lnTo>
                    <a:pt x="348" y="114"/>
                  </a:lnTo>
                  <a:lnTo>
                    <a:pt x="360" y="114"/>
                  </a:lnTo>
                  <a:lnTo>
                    <a:pt x="372" y="102"/>
                  </a:lnTo>
                  <a:lnTo>
                    <a:pt x="372" y="96"/>
                  </a:lnTo>
                  <a:lnTo>
                    <a:pt x="420" y="96"/>
                  </a:lnTo>
                  <a:lnTo>
                    <a:pt x="426" y="90"/>
                  </a:lnTo>
                  <a:lnTo>
                    <a:pt x="432" y="90"/>
                  </a:lnTo>
                  <a:lnTo>
                    <a:pt x="444" y="84"/>
                  </a:lnTo>
                  <a:lnTo>
                    <a:pt x="444" y="78"/>
                  </a:lnTo>
                  <a:lnTo>
                    <a:pt x="426" y="60"/>
                  </a:lnTo>
                  <a:lnTo>
                    <a:pt x="402" y="48"/>
                  </a:lnTo>
                  <a:lnTo>
                    <a:pt x="396" y="48"/>
                  </a:lnTo>
                  <a:lnTo>
                    <a:pt x="390" y="42"/>
                  </a:lnTo>
                  <a:lnTo>
                    <a:pt x="384" y="30"/>
                  </a:lnTo>
                  <a:lnTo>
                    <a:pt x="372" y="24"/>
                  </a:lnTo>
                  <a:lnTo>
                    <a:pt x="366" y="18"/>
                  </a:lnTo>
                  <a:lnTo>
                    <a:pt x="348" y="18"/>
                  </a:lnTo>
                  <a:lnTo>
                    <a:pt x="342" y="6"/>
                  </a:lnTo>
                  <a:lnTo>
                    <a:pt x="336" y="0"/>
                  </a:lnTo>
                  <a:lnTo>
                    <a:pt x="312" y="0"/>
                  </a:lnTo>
                  <a:lnTo>
                    <a:pt x="300" y="6"/>
                  </a:lnTo>
                  <a:lnTo>
                    <a:pt x="294" y="12"/>
                  </a:lnTo>
                  <a:lnTo>
                    <a:pt x="282" y="12"/>
                  </a:lnTo>
                  <a:lnTo>
                    <a:pt x="270" y="0"/>
                  </a:lnTo>
                  <a:lnTo>
                    <a:pt x="252" y="0"/>
                  </a:lnTo>
                  <a:lnTo>
                    <a:pt x="240" y="6"/>
                  </a:lnTo>
                  <a:lnTo>
                    <a:pt x="234" y="18"/>
                  </a:lnTo>
                  <a:lnTo>
                    <a:pt x="222" y="24"/>
                  </a:lnTo>
                  <a:lnTo>
                    <a:pt x="186" y="24"/>
                  </a:lnTo>
                  <a:lnTo>
                    <a:pt x="174" y="18"/>
                  </a:lnTo>
                  <a:lnTo>
                    <a:pt x="168" y="12"/>
                  </a:lnTo>
                  <a:lnTo>
                    <a:pt x="156" y="12"/>
                  </a:lnTo>
                  <a:lnTo>
                    <a:pt x="150" y="18"/>
                  </a:lnTo>
                  <a:lnTo>
                    <a:pt x="144" y="18"/>
                  </a:lnTo>
                  <a:lnTo>
                    <a:pt x="138" y="24"/>
                  </a:lnTo>
                  <a:lnTo>
                    <a:pt x="132" y="24"/>
                  </a:lnTo>
                  <a:lnTo>
                    <a:pt x="132" y="18"/>
                  </a:lnTo>
                  <a:lnTo>
                    <a:pt x="126" y="12"/>
                  </a:lnTo>
                  <a:lnTo>
                    <a:pt x="126" y="6"/>
                  </a:lnTo>
                  <a:lnTo>
                    <a:pt x="120" y="0"/>
                  </a:lnTo>
                  <a:lnTo>
                    <a:pt x="114" y="0"/>
                  </a:lnTo>
                  <a:lnTo>
                    <a:pt x="96" y="18"/>
                  </a:lnTo>
                  <a:lnTo>
                    <a:pt x="90" y="18"/>
                  </a:lnTo>
                  <a:lnTo>
                    <a:pt x="84" y="30"/>
                  </a:lnTo>
                  <a:lnTo>
                    <a:pt x="72" y="36"/>
                  </a:lnTo>
                  <a:lnTo>
                    <a:pt x="60" y="48"/>
                  </a:lnTo>
                  <a:lnTo>
                    <a:pt x="48" y="54"/>
                  </a:lnTo>
                  <a:lnTo>
                    <a:pt x="36" y="66"/>
                  </a:lnTo>
                  <a:lnTo>
                    <a:pt x="24" y="72"/>
                  </a:lnTo>
                  <a:lnTo>
                    <a:pt x="18" y="84"/>
                  </a:lnTo>
                  <a:lnTo>
                    <a:pt x="18" y="102"/>
                  </a:lnTo>
                  <a:lnTo>
                    <a:pt x="12" y="114"/>
                  </a:lnTo>
                  <a:lnTo>
                    <a:pt x="0" y="126"/>
                  </a:lnTo>
                  <a:lnTo>
                    <a:pt x="6" y="138"/>
                  </a:lnTo>
                  <a:lnTo>
                    <a:pt x="18" y="150"/>
                  </a:lnTo>
                  <a:lnTo>
                    <a:pt x="42" y="150"/>
                  </a:lnTo>
                  <a:lnTo>
                    <a:pt x="42" y="168"/>
                  </a:lnTo>
                  <a:lnTo>
                    <a:pt x="48" y="174"/>
                  </a:lnTo>
                  <a:lnTo>
                    <a:pt x="60" y="174"/>
                  </a:lnTo>
                  <a:lnTo>
                    <a:pt x="66" y="168"/>
                  </a:lnTo>
                  <a:lnTo>
                    <a:pt x="102" y="168"/>
                  </a:lnTo>
                  <a:lnTo>
                    <a:pt x="102" y="210"/>
                  </a:lnTo>
                  <a:lnTo>
                    <a:pt x="126" y="222"/>
                  </a:lnTo>
                  <a:lnTo>
                    <a:pt x="132" y="228"/>
                  </a:lnTo>
                  <a:lnTo>
                    <a:pt x="132" y="246"/>
                  </a:lnTo>
                  <a:lnTo>
                    <a:pt x="144" y="246"/>
                  </a:lnTo>
                  <a:lnTo>
                    <a:pt x="156" y="24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39" name="Haiti" descr="© INSCALE GmbH, 05.05.2010&#10;http://www.presentationload.com/">
              <a:extLst>
                <a:ext uri="{FF2B5EF4-FFF2-40B4-BE49-F238E27FC236}">
                  <a16:creationId xmlns:a16="http://schemas.microsoft.com/office/drawing/2014/main" id="{18794BA2-8A78-AF4A-89CE-DA39FE9540FA}"/>
                </a:ext>
              </a:extLst>
            </p:cNvPr>
            <p:cNvSpPr>
              <a:spLocks/>
            </p:cNvSpPr>
            <p:nvPr/>
          </p:nvSpPr>
          <p:spPr bwMode="gray">
            <a:xfrm>
              <a:off x="2970375" y="3523503"/>
              <a:ext cx="79931" cy="63945"/>
            </a:xfrm>
            <a:custGeom>
              <a:avLst/>
              <a:gdLst>
                <a:gd name="T0" fmla="*/ 2147483647 w 198"/>
                <a:gd name="T1" fmla="*/ 2147483647 h 156"/>
                <a:gd name="T2" fmla="*/ 2147483647 w 198"/>
                <a:gd name="T3" fmla="*/ 2147483647 h 156"/>
                <a:gd name="T4" fmla="*/ 2147483647 w 198"/>
                <a:gd name="T5" fmla="*/ 2147483647 h 156"/>
                <a:gd name="T6" fmla="*/ 2147483647 w 198"/>
                <a:gd name="T7" fmla="*/ 2147483647 h 156"/>
                <a:gd name="T8" fmla="*/ 2147483647 w 198"/>
                <a:gd name="T9" fmla="*/ 2147483647 h 156"/>
                <a:gd name="T10" fmla="*/ 2147483647 w 198"/>
                <a:gd name="T11" fmla="*/ 2147483647 h 156"/>
                <a:gd name="T12" fmla="*/ 2147483647 w 198"/>
                <a:gd name="T13" fmla="*/ 2147483647 h 156"/>
                <a:gd name="T14" fmla="*/ 2147483647 w 198"/>
                <a:gd name="T15" fmla="*/ 2147483647 h 156"/>
                <a:gd name="T16" fmla="*/ 2147483647 w 198"/>
                <a:gd name="T17" fmla="*/ 2147483647 h 156"/>
                <a:gd name="T18" fmla="*/ 2147483647 w 198"/>
                <a:gd name="T19" fmla="*/ 2147483647 h 156"/>
                <a:gd name="T20" fmla="*/ 2147483647 w 198"/>
                <a:gd name="T21" fmla="*/ 2147483647 h 156"/>
                <a:gd name="T22" fmla="*/ 2147483647 w 198"/>
                <a:gd name="T23" fmla="*/ 2147483647 h 156"/>
                <a:gd name="T24" fmla="*/ 2147483647 w 198"/>
                <a:gd name="T25" fmla="*/ 2147483647 h 156"/>
                <a:gd name="T26" fmla="*/ 2147483647 w 198"/>
                <a:gd name="T27" fmla="*/ 2147483647 h 156"/>
                <a:gd name="T28" fmla="*/ 2147483647 w 198"/>
                <a:gd name="T29" fmla="*/ 2147483647 h 156"/>
                <a:gd name="T30" fmla="*/ 2147483647 w 198"/>
                <a:gd name="T31" fmla="*/ 2147483647 h 156"/>
                <a:gd name="T32" fmla="*/ 2147483647 w 198"/>
                <a:gd name="T33" fmla="*/ 2147483647 h 156"/>
                <a:gd name="T34" fmla="*/ 2147483647 w 198"/>
                <a:gd name="T35" fmla="*/ 0 h 156"/>
                <a:gd name="T36" fmla="*/ 2147483647 w 198"/>
                <a:gd name="T37" fmla="*/ 0 h 156"/>
                <a:gd name="T38" fmla="*/ 2147483647 w 198"/>
                <a:gd name="T39" fmla="*/ 2147483647 h 156"/>
                <a:gd name="T40" fmla="*/ 2147483647 w 198"/>
                <a:gd name="T41" fmla="*/ 2147483647 h 156"/>
                <a:gd name="T42" fmla="*/ 2147483647 w 198"/>
                <a:gd name="T43" fmla="*/ 2147483647 h 156"/>
                <a:gd name="T44" fmla="*/ 2147483647 w 198"/>
                <a:gd name="T45" fmla="*/ 2147483647 h 156"/>
                <a:gd name="T46" fmla="*/ 2147483647 w 198"/>
                <a:gd name="T47" fmla="*/ 2147483647 h 156"/>
                <a:gd name="T48" fmla="*/ 2147483647 w 198"/>
                <a:gd name="T49" fmla="*/ 2147483647 h 156"/>
                <a:gd name="T50" fmla="*/ 2147483647 w 198"/>
                <a:gd name="T51" fmla="*/ 2147483647 h 156"/>
                <a:gd name="T52" fmla="*/ 2147483647 w 198"/>
                <a:gd name="T53" fmla="*/ 2147483647 h 156"/>
                <a:gd name="T54" fmla="*/ 2147483647 w 198"/>
                <a:gd name="T55" fmla="*/ 2147483647 h 156"/>
                <a:gd name="T56" fmla="*/ 2147483647 w 198"/>
                <a:gd name="T57" fmla="*/ 2147483647 h 156"/>
                <a:gd name="T58" fmla="*/ 2147483647 w 198"/>
                <a:gd name="T59" fmla="*/ 2147483647 h 156"/>
                <a:gd name="T60" fmla="*/ 2147483647 w 198"/>
                <a:gd name="T61" fmla="*/ 2147483647 h 156"/>
                <a:gd name="T62" fmla="*/ 2147483647 w 198"/>
                <a:gd name="T63" fmla="*/ 2147483647 h 156"/>
                <a:gd name="T64" fmla="*/ 2147483647 w 198"/>
                <a:gd name="T65" fmla="*/ 2147483647 h 156"/>
                <a:gd name="T66" fmla="*/ 2147483647 w 198"/>
                <a:gd name="T67" fmla="*/ 2147483647 h 156"/>
                <a:gd name="T68" fmla="*/ 2147483647 w 198"/>
                <a:gd name="T69" fmla="*/ 2147483647 h 156"/>
                <a:gd name="T70" fmla="*/ 2147483647 w 198"/>
                <a:gd name="T71" fmla="*/ 2147483647 h 156"/>
                <a:gd name="T72" fmla="*/ 2147483647 w 198"/>
                <a:gd name="T73" fmla="*/ 2147483647 h 156"/>
                <a:gd name="T74" fmla="*/ 2147483647 w 198"/>
                <a:gd name="T75" fmla="*/ 2147483647 h 156"/>
                <a:gd name="T76" fmla="*/ 2147483647 w 198"/>
                <a:gd name="T77" fmla="*/ 2147483647 h 156"/>
                <a:gd name="T78" fmla="*/ 2147483647 w 198"/>
                <a:gd name="T79" fmla="*/ 2147483647 h 156"/>
                <a:gd name="T80" fmla="*/ 2147483647 w 198"/>
                <a:gd name="T81" fmla="*/ 2147483647 h 156"/>
                <a:gd name="T82" fmla="*/ 0 w 198"/>
                <a:gd name="T83" fmla="*/ 2147483647 h 156"/>
                <a:gd name="T84" fmla="*/ 0 w 198"/>
                <a:gd name="T85" fmla="*/ 2147483647 h 156"/>
                <a:gd name="T86" fmla="*/ 2147483647 w 198"/>
                <a:gd name="T87" fmla="*/ 2147483647 h 156"/>
                <a:gd name="T88" fmla="*/ 2147483647 w 198"/>
                <a:gd name="T89" fmla="*/ 2147483647 h 156"/>
                <a:gd name="T90" fmla="*/ 2147483647 w 198"/>
                <a:gd name="T91" fmla="*/ 2147483647 h 156"/>
                <a:gd name="T92" fmla="*/ 2147483647 w 198"/>
                <a:gd name="T93" fmla="*/ 2147483647 h 156"/>
                <a:gd name="T94" fmla="*/ 2147483647 w 198"/>
                <a:gd name="T95" fmla="*/ 2147483647 h 156"/>
                <a:gd name="T96" fmla="*/ 2147483647 w 198"/>
                <a:gd name="T97" fmla="*/ 2147483647 h 156"/>
                <a:gd name="T98" fmla="*/ 2147483647 w 198"/>
                <a:gd name="T99" fmla="*/ 2147483647 h 156"/>
                <a:gd name="T100" fmla="*/ 2147483647 w 198"/>
                <a:gd name="T101" fmla="*/ 2147483647 h 156"/>
                <a:gd name="T102" fmla="*/ 2147483647 w 198"/>
                <a:gd name="T103" fmla="*/ 2147483647 h 156"/>
                <a:gd name="T104" fmla="*/ 2147483647 w 198"/>
                <a:gd name="T105" fmla="*/ 2147483647 h 156"/>
                <a:gd name="T106" fmla="*/ 2147483647 w 198"/>
                <a:gd name="T107" fmla="*/ 2147483647 h 156"/>
                <a:gd name="T108" fmla="*/ 2147483647 w 198"/>
                <a:gd name="T109" fmla="*/ 2147483647 h 156"/>
                <a:gd name="T110" fmla="*/ 2147483647 w 198"/>
                <a:gd name="T111" fmla="*/ 2147483647 h 156"/>
                <a:gd name="T112" fmla="*/ 2147483647 w 198"/>
                <a:gd name="T113" fmla="*/ 2147483647 h 15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98"/>
                <a:gd name="T172" fmla="*/ 0 h 156"/>
                <a:gd name="T173" fmla="*/ 198 w 198"/>
                <a:gd name="T174" fmla="*/ 156 h 15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98" h="156">
                  <a:moveTo>
                    <a:pt x="168" y="114"/>
                  </a:moveTo>
                  <a:lnTo>
                    <a:pt x="168" y="108"/>
                  </a:lnTo>
                  <a:lnTo>
                    <a:pt x="174" y="102"/>
                  </a:lnTo>
                  <a:lnTo>
                    <a:pt x="180" y="90"/>
                  </a:lnTo>
                  <a:lnTo>
                    <a:pt x="180" y="78"/>
                  </a:lnTo>
                  <a:lnTo>
                    <a:pt x="186" y="72"/>
                  </a:lnTo>
                  <a:lnTo>
                    <a:pt x="192" y="60"/>
                  </a:lnTo>
                  <a:lnTo>
                    <a:pt x="198" y="54"/>
                  </a:lnTo>
                  <a:lnTo>
                    <a:pt x="198" y="42"/>
                  </a:lnTo>
                  <a:lnTo>
                    <a:pt x="186" y="6"/>
                  </a:lnTo>
                  <a:lnTo>
                    <a:pt x="180" y="12"/>
                  </a:lnTo>
                  <a:lnTo>
                    <a:pt x="180" y="18"/>
                  </a:lnTo>
                  <a:lnTo>
                    <a:pt x="174" y="18"/>
                  </a:lnTo>
                  <a:lnTo>
                    <a:pt x="168" y="12"/>
                  </a:lnTo>
                  <a:lnTo>
                    <a:pt x="156" y="12"/>
                  </a:lnTo>
                  <a:lnTo>
                    <a:pt x="144" y="6"/>
                  </a:lnTo>
                  <a:lnTo>
                    <a:pt x="126" y="6"/>
                  </a:lnTo>
                  <a:lnTo>
                    <a:pt x="114" y="0"/>
                  </a:lnTo>
                  <a:lnTo>
                    <a:pt x="84" y="0"/>
                  </a:lnTo>
                  <a:lnTo>
                    <a:pt x="72" y="6"/>
                  </a:lnTo>
                  <a:lnTo>
                    <a:pt x="66" y="12"/>
                  </a:lnTo>
                  <a:lnTo>
                    <a:pt x="66" y="18"/>
                  </a:lnTo>
                  <a:lnTo>
                    <a:pt x="72" y="24"/>
                  </a:lnTo>
                  <a:lnTo>
                    <a:pt x="108" y="24"/>
                  </a:lnTo>
                  <a:lnTo>
                    <a:pt x="114" y="30"/>
                  </a:lnTo>
                  <a:lnTo>
                    <a:pt x="120" y="42"/>
                  </a:lnTo>
                  <a:lnTo>
                    <a:pt x="126" y="48"/>
                  </a:lnTo>
                  <a:lnTo>
                    <a:pt x="114" y="54"/>
                  </a:lnTo>
                  <a:lnTo>
                    <a:pt x="108" y="60"/>
                  </a:lnTo>
                  <a:lnTo>
                    <a:pt x="108" y="72"/>
                  </a:lnTo>
                  <a:lnTo>
                    <a:pt x="114" y="84"/>
                  </a:lnTo>
                  <a:lnTo>
                    <a:pt x="114" y="96"/>
                  </a:lnTo>
                  <a:lnTo>
                    <a:pt x="120" y="102"/>
                  </a:lnTo>
                  <a:lnTo>
                    <a:pt x="114" y="108"/>
                  </a:lnTo>
                  <a:lnTo>
                    <a:pt x="96" y="108"/>
                  </a:lnTo>
                  <a:lnTo>
                    <a:pt x="78" y="102"/>
                  </a:lnTo>
                  <a:lnTo>
                    <a:pt x="66" y="102"/>
                  </a:lnTo>
                  <a:lnTo>
                    <a:pt x="54" y="96"/>
                  </a:lnTo>
                  <a:lnTo>
                    <a:pt x="36" y="96"/>
                  </a:lnTo>
                  <a:lnTo>
                    <a:pt x="24" y="102"/>
                  </a:lnTo>
                  <a:lnTo>
                    <a:pt x="6" y="102"/>
                  </a:lnTo>
                  <a:lnTo>
                    <a:pt x="0" y="108"/>
                  </a:lnTo>
                  <a:lnTo>
                    <a:pt x="0" y="114"/>
                  </a:lnTo>
                  <a:lnTo>
                    <a:pt x="6" y="120"/>
                  </a:lnTo>
                  <a:lnTo>
                    <a:pt x="12" y="132"/>
                  </a:lnTo>
                  <a:lnTo>
                    <a:pt x="24" y="138"/>
                  </a:lnTo>
                  <a:lnTo>
                    <a:pt x="30" y="150"/>
                  </a:lnTo>
                  <a:lnTo>
                    <a:pt x="36" y="156"/>
                  </a:lnTo>
                  <a:lnTo>
                    <a:pt x="42" y="156"/>
                  </a:lnTo>
                  <a:lnTo>
                    <a:pt x="48" y="150"/>
                  </a:lnTo>
                  <a:lnTo>
                    <a:pt x="54" y="138"/>
                  </a:lnTo>
                  <a:lnTo>
                    <a:pt x="60" y="132"/>
                  </a:lnTo>
                  <a:lnTo>
                    <a:pt x="138" y="132"/>
                  </a:lnTo>
                  <a:lnTo>
                    <a:pt x="156" y="126"/>
                  </a:lnTo>
                  <a:lnTo>
                    <a:pt x="168" y="126"/>
                  </a:lnTo>
                  <a:lnTo>
                    <a:pt x="180" y="144"/>
                  </a:lnTo>
                  <a:lnTo>
                    <a:pt x="168" y="11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40" name="Guyane (French Guiana)" descr="© INSCALE GmbH, 05.05.2010&#10;http://www.presentationload.com/">
              <a:extLst>
                <a:ext uri="{FF2B5EF4-FFF2-40B4-BE49-F238E27FC236}">
                  <a16:creationId xmlns:a16="http://schemas.microsoft.com/office/drawing/2014/main" id="{DBE2166C-2335-9548-B32C-E5FCB7A43CE4}"/>
                </a:ext>
              </a:extLst>
            </p:cNvPr>
            <p:cNvSpPr>
              <a:spLocks/>
            </p:cNvSpPr>
            <p:nvPr/>
          </p:nvSpPr>
          <p:spPr bwMode="gray">
            <a:xfrm>
              <a:off x="3507517" y="3988706"/>
              <a:ext cx="83129" cy="121497"/>
            </a:xfrm>
            <a:custGeom>
              <a:avLst/>
              <a:gdLst>
                <a:gd name="T0" fmla="*/ 2147483647 w 52"/>
                <a:gd name="T1" fmla="*/ 2147483647 h 76"/>
                <a:gd name="T2" fmla="*/ 2147483647 w 52"/>
                <a:gd name="T3" fmla="*/ 2147483647 h 76"/>
                <a:gd name="T4" fmla="*/ 2147483647 w 52"/>
                <a:gd name="T5" fmla="*/ 2147483647 h 76"/>
                <a:gd name="T6" fmla="*/ 2147483647 w 52"/>
                <a:gd name="T7" fmla="*/ 2147483647 h 76"/>
                <a:gd name="T8" fmla="*/ 2147483647 w 52"/>
                <a:gd name="T9" fmla="*/ 2147483647 h 76"/>
                <a:gd name="T10" fmla="*/ 2147483647 w 52"/>
                <a:gd name="T11" fmla="*/ 2147483647 h 76"/>
                <a:gd name="T12" fmla="*/ 2147483647 w 52"/>
                <a:gd name="T13" fmla="*/ 2147483647 h 76"/>
                <a:gd name="T14" fmla="*/ 2147483647 w 52"/>
                <a:gd name="T15" fmla="*/ 2147483647 h 76"/>
                <a:gd name="T16" fmla="*/ 2147483647 w 52"/>
                <a:gd name="T17" fmla="*/ 2147483647 h 76"/>
                <a:gd name="T18" fmla="*/ 2147483647 w 52"/>
                <a:gd name="T19" fmla="*/ 2147483647 h 76"/>
                <a:gd name="T20" fmla="*/ 2147483647 w 52"/>
                <a:gd name="T21" fmla="*/ 2147483647 h 76"/>
                <a:gd name="T22" fmla="*/ 2147483647 w 52"/>
                <a:gd name="T23" fmla="*/ 0 h 76"/>
                <a:gd name="T24" fmla="*/ 2147483647 w 52"/>
                <a:gd name="T25" fmla="*/ 2147483647 h 76"/>
                <a:gd name="T26" fmla="*/ 2147483647 w 52"/>
                <a:gd name="T27" fmla="*/ 2147483647 h 76"/>
                <a:gd name="T28" fmla="*/ 2147483647 w 52"/>
                <a:gd name="T29" fmla="*/ 2147483647 h 76"/>
                <a:gd name="T30" fmla="*/ 2147483647 w 52"/>
                <a:gd name="T31" fmla="*/ 2147483647 h 76"/>
                <a:gd name="T32" fmla="*/ 2147483647 w 52"/>
                <a:gd name="T33" fmla="*/ 2147483647 h 76"/>
                <a:gd name="T34" fmla="*/ 2147483647 w 52"/>
                <a:gd name="T35" fmla="*/ 2147483647 h 76"/>
                <a:gd name="T36" fmla="*/ 2147483647 w 52"/>
                <a:gd name="T37" fmla="*/ 2147483647 h 76"/>
                <a:gd name="T38" fmla="*/ 2147483647 w 52"/>
                <a:gd name="T39" fmla="*/ 2147483647 h 76"/>
                <a:gd name="T40" fmla="*/ 2147483647 w 52"/>
                <a:gd name="T41" fmla="*/ 2147483647 h 76"/>
                <a:gd name="T42" fmla="*/ 2147483647 w 52"/>
                <a:gd name="T43" fmla="*/ 2147483647 h 76"/>
                <a:gd name="T44" fmla="*/ 2147483647 w 52"/>
                <a:gd name="T45" fmla="*/ 2147483647 h 76"/>
                <a:gd name="T46" fmla="*/ 2147483647 w 52"/>
                <a:gd name="T47" fmla="*/ 2147483647 h 76"/>
                <a:gd name="T48" fmla="*/ 2147483647 w 52"/>
                <a:gd name="T49" fmla="*/ 2147483647 h 76"/>
                <a:gd name="T50" fmla="*/ 2147483647 w 52"/>
                <a:gd name="T51" fmla="*/ 2147483647 h 76"/>
                <a:gd name="T52" fmla="*/ 2147483647 w 52"/>
                <a:gd name="T53" fmla="*/ 2147483647 h 76"/>
                <a:gd name="T54" fmla="*/ 2147483647 w 52"/>
                <a:gd name="T55" fmla="*/ 2147483647 h 76"/>
                <a:gd name="T56" fmla="*/ 2147483647 w 52"/>
                <a:gd name="T57" fmla="*/ 2147483647 h 76"/>
                <a:gd name="T58" fmla="*/ 2147483647 w 52"/>
                <a:gd name="T59" fmla="*/ 2147483647 h 76"/>
                <a:gd name="T60" fmla="*/ 2147483647 w 52"/>
                <a:gd name="T61" fmla="*/ 2147483647 h 76"/>
                <a:gd name="T62" fmla="*/ 2147483647 w 52"/>
                <a:gd name="T63" fmla="*/ 2147483647 h 76"/>
                <a:gd name="T64" fmla="*/ 0 w 52"/>
                <a:gd name="T65" fmla="*/ 2147483647 h 76"/>
                <a:gd name="T66" fmla="*/ 0 w 52"/>
                <a:gd name="T67" fmla="*/ 2147483647 h 76"/>
                <a:gd name="T68" fmla="*/ 2147483647 w 52"/>
                <a:gd name="T69" fmla="*/ 2147483647 h 76"/>
                <a:gd name="T70" fmla="*/ 2147483647 w 52"/>
                <a:gd name="T71" fmla="*/ 2147483647 h 76"/>
                <a:gd name="T72" fmla="*/ 2147483647 w 52"/>
                <a:gd name="T73" fmla="*/ 2147483647 h 76"/>
                <a:gd name="T74" fmla="*/ 2147483647 w 52"/>
                <a:gd name="T75" fmla="*/ 2147483647 h 76"/>
                <a:gd name="T76" fmla="*/ 2147483647 w 52"/>
                <a:gd name="T77" fmla="*/ 2147483647 h 76"/>
                <a:gd name="T78" fmla="*/ 2147483647 w 52"/>
                <a:gd name="T79" fmla="*/ 2147483647 h 76"/>
                <a:gd name="T80" fmla="*/ 2147483647 w 52"/>
                <a:gd name="T81" fmla="*/ 2147483647 h 76"/>
                <a:gd name="T82" fmla="*/ 2147483647 w 52"/>
                <a:gd name="T83" fmla="*/ 2147483647 h 76"/>
                <a:gd name="T84" fmla="*/ 2147483647 w 52"/>
                <a:gd name="T85" fmla="*/ 2147483647 h 76"/>
                <a:gd name="T86" fmla="*/ 2147483647 w 52"/>
                <a:gd name="T87" fmla="*/ 2147483647 h 76"/>
                <a:gd name="T88" fmla="*/ 2147483647 w 52"/>
                <a:gd name="T89" fmla="*/ 2147483647 h 76"/>
                <a:gd name="T90" fmla="*/ 2147483647 w 52"/>
                <a:gd name="T91" fmla="*/ 2147483647 h 76"/>
                <a:gd name="T92" fmla="*/ 2147483647 w 52"/>
                <a:gd name="T93" fmla="*/ 2147483647 h 76"/>
                <a:gd name="T94" fmla="*/ 2147483647 w 52"/>
                <a:gd name="T95" fmla="*/ 2147483647 h 76"/>
                <a:gd name="T96" fmla="*/ 2147483647 w 52"/>
                <a:gd name="T97" fmla="*/ 2147483647 h 76"/>
                <a:gd name="T98" fmla="*/ 2147483647 w 52"/>
                <a:gd name="T99" fmla="*/ 2147483647 h 76"/>
                <a:gd name="T100" fmla="*/ 2147483647 w 52"/>
                <a:gd name="T101" fmla="*/ 2147483647 h 76"/>
                <a:gd name="T102" fmla="*/ 2147483647 w 52"/>
                <a:gd name="T103" fmla="*/ 2147483647 h 76"/>
                <a:gd name="T104" fmla="*/ 2147483647 w 52"/>
                <a:gd name="T105" fmla="*/ 2147483647 h 76"/>
                <a:gd name="T106" fmla="*/ 2147483647 w 52"/>
                <a:gd name="T107" fmla="*/ 2147483647 h 76"/>
                <a:gd name="T108" fmla="*/ 2147483647 w 52"/>
                <a:gd name="T109" fmla="*/ 2147483647 h 76"/>
                <a:gd name="T110" fmla="*/ 2147483647 w 52"/>
                <a:gd name="T111" fmla="*/ 2147483647 h 76"/>
                <a:gd name="T112" fmla="*/ 2147483647 w 52"/>
                <a:gd name="T113" fmla="*/ 2147483647 h 76"/>
                <a:gd name="T114" fmla="*/ 2147483647 w 52"/>
                <a:gd name="T115" fmla="*/ 2147483647 h 7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2"/>
                <a:gd name="T175" fmla="*/ 0 h 76"/>
                <a:gd name="T176" fmla="*/ 52 w 52"/>
                <a:gd name="T177" fmla="*/ 76 h 7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2" h="76">
                  <a:moveTo>
                    <a:pt x="52" y="32"/>
                  </a:moveTo>
                  <a:lnTo>
                    <a:pt x="50" y="26"/>
                  </a:lnTo>
                  <a:lnTo>
                    <a:pt x="48" y="24"/>
                  </a:lnTo>
                  <a:lnTo>
                    <a:pt x="46" y="22"/>
                  </a:lnTo>
                  <a:lnTo>
                    <a:pt x="46" y="20"/>
                  </a:lnTo>
                  <a:lnTo>
                    <a:pt x="40" y="20"/>
                  </a:lnTo>
                  <a:lnTo>
                    <a:pt x="32" y="6"/>
                  </a:lnTo>
                  <a:lnTo>
                    <a:pt x="24" y="6"/>
                  </a:lnTo>
                  <a:lnTo>
                    <a:pt x="22" y="4"/>
                  </a:lnTo>
                  <a:lnTo>
                    <a:pt x="20" y="4"/>
                  </a:lnTo>
                  <a:lnTo>
                    <a:pt x="16" y="2"/>
                  </a:lnTo>
                  <a:lnTo>
                    <a:pt x="14" y="0"/>
                  </a:lnTo>
                  <a:lnTo>
                    <a:pt x="12" y="4"/>
                  </a:lnTo>
                  <a:lnTo>
                    <a:pt x="12" y="10"/>
                  </a:lnTo>
                  <a:lnTo>
                    <a:pt x="10" y="10"/>
                  </a:lnTo>
                  <a:lnTo>
                    <a:pt x="8" y="12"/>
                  </a:lnTo>
                  <a:lnTo>
                    <a:pt x="6" y="14"/>
                  </a:lnTo>
                  <a:lnTo>
                    <a:pt x="4" y="16"/>
                  </a:lnTo>
                  <a:lnTo>
                    <a:pt x="2" y="20"/>
                  </a:lnTo>
                  <a:lnTo>
                    <a:pt x="2" y="28"/>
                  </a:lnTo>
                  <a:lnTo>
                    <a:pt x="4" y="32"/>
                  </a:lnTo>
                  <a:lnTo>
                    <a:pt x="4" y="36"/>
                  </a:lnTo>
                  <a:lnTo>
                    <a:pt x="6" y="40"/>
                  </a:lnTo>
                  <a:lnTo>
                    <a:pt x="10" y="44"/>
                  </a:lnTo>
                  <a:lnTo>
                    <a:pt x="12" y="46"/>
                  </a:lnTo>
                  <a:lnTo>
                    <a:pt x="12" y="48"/>
                  </a:lnTo>
                  <a:lnTo>
                    <a:pt x="6" y="54"/>
                  </a:lnTo>
                  <a:lnTo>
                    <a:pt x="8" y="62"/>
                  </a:lnTo>
                  <a:lnTo>
                    <a:pt x="6" y="64"/>
                  </a:lnTo>
                  <a:lnTo>
                    <a:pt x="4" y="64"/>
                  </a:lnTo>
                  <a:lnTo>
                    <a:pt x="4" y="66"/>
                  </a:lnTo>
                  <a:lnTo>
                    <a:pt x="2" y="68"/>
                  </a:lnTo>
                  <a:lnTo>
                    <a:pt x="0" y="72"/>
                  </a:lnTo>
                  <a:lnTo>
                    <a:pt x="4" y="76"/>
                  </a:lnTo>
                  <a:lnTo>
                    <a:pt x="10" y="76"/>
                  </a:lnTo>
                  <a:lnTo>
                    <a:pt x="12" y="74"/>
                  </a:lnTo>
                  <a:lnTo>
                    <a:pt x="12" y="72"/>
                  </a:lnTo>
                  <a:lnTo>
                    <a:pt x="14" y="72"/>
                  </a:lnTo>
                  <a:lnTo>
                    <a:pt x="16" y="72"/>
                  </a:lnTo>
                  <a:lnTo>
                    <a:pt x="18" y="72"/>
                  </a:lnTo>
                  <a:lnTo>
                    <a:pt x="20" y="72"/>
                  </a:lnTo>
                  <a:lnTo>
                    <a:pt x="22" y="72"/>
                  </a:lnTo>
                  <a:lnTo>
                    <a:pt x="26" y="74"/>
                  </a:lnTo>
                  <a:lnTo>
                    <a:pt x="30" y="74"/>
                  </a:lnTo>
                  <a:lnTo>
                    <a:pt x="32" y="72"/>
                  </a:lnTo>
                  <a:lnTo>
                    <a:pt x="40" y="64"/>
                  </a:lnTo>
                  <a:lnTo>
                    <a:pt x="40" y="60"/>
                  </a:lnTo>
                  <a:lnTo>
                    <a:pt x="44" y="50"/>
                  </a:lnTo>
                  <a:lnTo>
                    <a:pt x="46" y="46"/>
                  </a:lnTo>
                  <a:lnTo>
                    <a:pt x="48" y="44"/>
                  </a:lnTo>
                  <a:lnTo>
                    <a:pt x="50" y="42"/>
                  </a:lnTo>
                  <a:lnTo>
                    <a:pt x="50" y="40"/>
                  </a:lnTo>
                  <a:lnTo>
                    <a:pt x="52" y="38"/>
                  </a:lnTo>
                  <a:lnTo>
                    <a:pt x="52" y="36"/>
                  </a:lnTo>
                  <a:lnTo>
                    <a:pt x="52" y="34"/>
                  </a:lnTo>
                  <a:lnTo>
                    <a:pt x="52" y="3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41" name="Guyana" descr="© INSCALE GmbH, 05.05.2010&#10;http://www.presentationload.com/">
              <a:extLst>
                <a:ext uri="{FF2B5EF4-FFF2-40B4-BE49-F238E27FC236}">
                  <a16:creationId xmlns:a16="http://schemas.microsoft.com/office/drawing/2014/main" id="{D32415B6-0CD9-144D-9A3A-982B4582D64E}"/>
                </a:ext>
              </a:extLst>
            </p:cNvPr>
            <p:cNvSpPr>
              <a:spLocks/>
            </p:cNvSpPr>
            <p:nvPr/>
          </p:nvSpPr>
          <p:spPr bwMode="gray">
            <a:xfrm>
              <a:off x="3312483" y="3900780"/>
              <a:ext cx="132687" cy="238197"/>
            </a:xfrm>
            <a:custGeom>
              <a:avLst/>
              <a:gdLst>
                <a:gd name="T0" fmla="*/ 2147483647 w 324"/>
                <a:gd name="T1" fmla="*/ 2147483647 h 582"/>
                <a:gd name="T2" fmla="*/ 2147483647 w 324"/>
                <a:gd name="T3" fmla="*/ 2147483647 h 582"/>
                <a:gd name="T4" fmla="*/ 2147483647 w 324"/>
                <a:gd name="T5" fmla="*/ 2147483647 h 582"/>
                <a:gd name="T6" fmla="*/ 2147483647 w 324"/>
                <a:gd name="T7" fmla="*/ 2147483647 h 582"/>
                <a:gd name="T8" fmla="*/ 2147483647 w 324"/>
                <a:gd name="T9" fmla="*/ 2147483647 h 582"/>
                <a:gd name="T10" fmla="*/ 2147483647 w 324"/>
                <a:gd name="T11" fmla="*/ 2147483647 h 582"/>
                <a:gd name="T12" fmla="*/ 2147483647 w 324"/>
                <a:gd name="T13" fmla="*/ 2147483647 h 582"/>
                <a:gd name="T14" fmla="*/ 2147483647 w 324"/>
                <a:gd name="T15" fmla="*/ 2147483647 h 582"/>
                <a:gd name="T16" fmla="*/ 0 w 324"/>
                <a:gd name="T17" fmla="*/ 2147483647 h 582"/>
                <a:gd name="T18" fmla="*/ 2147483647 w 324"/>
                <a:gd name="T19" fmla="*/ 2147483647 h 582"/>
                <a:gd name="T20" fmla="*/ 2147483647 w 324"/>
                <a:gd name="T21" fmla="*/ 2147483647 h 582"/>
                <a:gd name="T22" fmla="*/ 2147483647 w 324"/>
                <a:gd name="T23" fmla="*/ 2147483647 h 582"/>
                <a:gd name="T24" fmla="*/ 2147483647 w 324"/>
                <a:gd name="T25" fmla="*/ 2147483647 h 582"/>
                <a:gd name="T26" fmla="*/ 2147483647 w 324"/>
                <a:gd name="T27" fmla="*/ 2147483647 h 582"/>
                <a:gd name="T28" fmla="*/ 2147483647 w 324"/>
                <a:gd name="T29" fmla="*/ 2147483647 h 582"/>
                <a:gd name="T30" fmla="*/ 2147483647 w 324"/>
                <a:gd name="T31" fmla="*/ 2147483647 h 582"/>
                <a:gd name="T32" fmla="*/ 2147483647 w 324"/>
                <a:gd name="T33" fmla="*/ 2147483647 h 582"/>
                <a:gd name="T34" fmla="*/ 2147483647 w 324"/>
                <a:gd name="T35" fmla="*/ 2147483647 h 582"/>
                <a:gd name="T36" fmla="*/ 2147483647 w 324"/>
                <a:gd name="T37" fmla="*/ 2147483647 h 582"/>
                <a:gd name="T38" fmla="*/ 2147483647 w 324"/>
                <a:gd name="T39" fmla="*/ 2147483647 h 582"/>
                <a:gd name="T40" fmla="*/ 2147483647 w 324"/>
                <a:gd name="T41" fmla="*/ 2147483647 h 582"/>
                <a:gd name="T42" fmla="*/ 2147483647 w 324"/>
                <a:gd name="T43" fmla="*/ 2147483647 h 582"/>
                <a:gd name="T44" fmla="*/ 2147483647 w 324"/>
                <a:gd name="T45" fmla="*/ 2147483647 h 582"/>
                <a:gd name="T46" fmla="*/ 2147483647 w 324"/>
                <a:gd name="T47" fmla="*/ 2147483647 h 582"/>
                <a:gd name="T48" fmla="*/ 2147483647 w 324"/>
                <a:gd name="T49" fmla="*/ 2147483647 h 582"/>
                <a:gd name="T50" fmla="*/ 2147483647 w 324"/>
                <a:gd name="T51" fmla="*/ 2147483647 h 582"/>
                <a:gd name="T52" fmla="*/ 2147483647 w 324"/>
                <a:gd name="T53" fmla="*/ 2147483647 h 582"/>
                <a:gd name="T54" fmla="*/ 2147483647 w 324"/>
                <a:gd name="T55" fmla="*/ 2147483647 h 582"/>
                <a:gd name="T56" fmla="*/ 2147483647 w 324"/>
                <a:gd name="T57" fmla="*/ 2147483647 h 582"/>
                <a:gd name="T58" fmla="*/ 2147483647 w 324"/>
                <a:gd name="T59" fmla="*/ 2147483647 h 582"/>
                <a:gd name="T60" fmla="*/ 2147483647 w 324"/>
                <a:gd name="T61" fmla="*/ 2147483647 h 582"/>
                <a:gd name="T62" fmla="*/ 2147483647 w 324"/>
                <a:gd name="T63" fmla="*/ 2147483647 h 582"/>
                <a:gd name="T64" fmla="*/ 2147483647 w 324"/>
                <a:gd name="T65" fmla="*/ 2147483647 h 582"/>
                <a:gd name="T66" fmla="*/ 2147483647 w 324"/>
                <a:gd name="T67" fmla="*/ 2147483647 h 582"/>
                <a:gd name="T68" fmla="*/ 2147483647 w 324"/>
                <a:gd name="T69" fmla="*/ 2147483647 h 582"/>
                <a:gd name="T70" fmla="*/ 2147483647 w 324"/>
                <a:gd name="T71" fmla="*/ 2147483647 h 582"/>
                <a:gd name="T72" fmla="*/ 2147483647 w 324"/>
                <a:gd name="T73" fmla="*/ 2147483647 h 582"/>
                <a:gd name="T74" fmla="*/ 2147483647 w 324"/>
                <a:gd name="T75" fmla="*/ 2147483647 h 582"/>
                <a:gd name="T76" fmla="*/ 2147483647 w 324"/>
                <a:gd name="T77" fmla="*/ 2147483647 h 582"/>
                <a:gd name="T78" fmla="*/ 2147483647 w 324"/>
                <a:gd name="T79" fmla="*/ 2147483647 h 582"/>
                <a:gd name="T80" fmla="*/ 2147483647 w 324"/>
                <a:gd name="T81" fmla="*/ 2147483647 h 582"/>
                <a:gd name="T82" fmla="*/ 2147483647 w 324"/>
                <a:gd name="T83" fmla="*/ 2147483647 h 582"/>
                <a:gd name="T84" fmla="*/ 2147483647 w 324"/>
                <a:gd name="T85" fmla="*/ 2147483647 h 582"/>
                <a:gd name="T86" fmla="*/ 2147483647 w 324"/>
                <a:gd name="T87" fmla="*/ 2147483647 h 582"/>
                <a:gd name="T88" fmla="*/ 2147483647 w 324"/>
                <a:gd name="T89" fmla="*/ 2147483647 h 582"/>
                <a:gd name="T90" fmla="*/ 2147483647 w 324"/>
                <a:gd name="T91" fmla="*/ 2147483647 h 582"/>
                <a:gd name="T92" fmla="*/ 2147483647 w 324"/>
                <a:gd name="T93" fmla="*/ 2147483647 h 582"/>
                <a:gd name="T94" fmla="*/ 2147483647 w 324"/>
                <a:gd name="T95" fmla="*/ 2147483647 h 582"/>
                <a:gd name="T96" fmla="*/ 2147483647 w 324"/>
                <a:gd name="T97" fmla="*/ 2147483647 h 582"/>
                <a:gd name="T98" fmla="*/ 2147483647 w 324"/>
                <a:gd name="T99" fmla="*/ 2147483647 h 582"/>
                <a:gd name="T100" fmla="*/ 2147483647 w 324"/>
                <a:gd name="T101" fmla="*/ 2147483647 h 582"/>
                <a:gd name="T102" fmla="*/ 2147483647 w 324"/>
                <a:gd name="T103" fmla="*/ 2147483647 h 582"/>
                <a:gd name="T104" fmla="*/ 2147483647 w 324"/>
                <a:gd name="T105" fmla="*/ 2147483647 h 582"/>
                <a:gd name="T106" fmla="*/ 2147483647 w 324"/>
                <a:gd name="T107" fmla="*/ 2147483647 h 582"/>
                <a:gd name="T108" fmla="*/ 2147483647 w 324"/>
                <a:gd name="T109" fmla="*/ 2147483647 h 582"/>
                <a:gd name="T110" fmla="*/ 2147483647 w 324"/>
                <a:gd name="T111" fmla="*/ 2147483647 h 582"/>
                <a:gd name="T112" fmla="*/ 2147483647 w 324"/>
                <a:gd name="T113" fmla="*/ 2147483647 h 582"/>
                <a:gd name="T114" fmla="*/ 2147483647 w 324"/>
                <a:gd name="T115" fmla="*/ 2147483647 h 582"/>
                <a:gd name="T116" fmla="*/ 2147483647 w 324"/>
                <a:gd name="T117" fmla="*/ 2147483647 h 582"/>
                <a:gd name="T118" fmla="*/ 2147483647 w 324"/>
                <a:gd name="T119" fmla="*/ 2147483647 h 582"/>
                <a:gd name="T120" fmla="*/ 2147483647 w 324"/>
                <a:gd name="T121" fmla="*/ 2147483647 h 582"/>
                <a:gd name="T122" fmla="*/ 2147483647 w 324"/>
                <a:gd name="T123" fmla="*/ 0 h 582"/>
                <a:gd name="T124" fmla="*/ 2147483647 w 324"/>
                <a:gd name="T125" fmla="*/ 2147483647 h 58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24"/>
                <a:gd name="T190" fmla="*/ 0 h 582"/>
                <a:gd name="T191" fmla="*/ 324 w 324"/>
                <a:gd name="T192" fmla="*/ 582 h 58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24" h="582">
                  <a:moveTo>
                    <a:pt x="90" y="42"/>
                  </a:moveTo>
                  <a:lnTo>
                    <a:pt x="84" y="48"/>
                  </a:lnTo>
                  <a:lnTo>
                    <a:pt x="72" y="48"/>
                  </a:lnTo>
                  <a:lnTo>
                    <a:pt x="60" y="60"/>
                  </a:lnTo>
                  <a:lnTo>
                    <a:pt x="60" y="102"/>
                  </a:lnTo>
                  <a:lnTo>
                    <a:pt x="84" y="102"/>
                  </a:lnTo>
                  <a:lnTo>
                    <a:pt x="84" y="120"/>
                  </a:lnTo>
                  <a:lnTo>
                    <a:pt x="78" y="126"/>
                  </a:lnTo>
                  <a:lnTo>
                    <a:pt x="66" y="132"/>
                  </a:lnTo>
                  <a:lnTo>
                    <a:pt x="54" y="132"/>
                  </a:lnTo>
                  <a:lnTo>
                    <a:pt x="42" y="138"/>
                  </a:lnTo>
                  <a:lnTo>
                    <a:pt x="12" y="138"/>
                  </a:lnTo>
                  <a:lnTo>
                    <a:pt x="12" y="144"/>
                  </a:lnTo>
                  <a:lnTo>
                    <a:pt x="30" y="162"/>
                  </a:lnTo>
                  <a:lnTo>
                    <a:pt x="30" y="180"/>
                  </a:lnTo>
                  <a:lnTo>
                    <a:pt x="18" y="186"/>
                  </a:lnTo>
                  <a:lnTo>
                    <a:pt x="12" y="186"/>
                  </a:lnTo>
                  <a:lnTo>
                    <a:pt x="0" y="192"/>
                  </a:lnTo>
                  <a:lnTo>
                    <a:pt x="0" y="204"/>
                  </a:lnTo>
                  <a:lnTo>
                    <a:pt x="6" y="210"/>
                  </a:lnTo>
                  <a:lnTo>
                    <a:pt x="12" y="222"/>
                  </a:lnTo>
                  <a:lnTo>
                    <a:pt x="48" y="258"/>
                  </a:lnTo>
                  <a:lnTo>
                    <a:pt x="72" y="264"/>
                  </a:lnTo>
                  <a:lnTo>
                    <a:pt x="78" y="252"/>
                  </a:lnTo>
                  <a:lnTo>
                    <a:pt x="90" y="264"/>
                  </a:lnTo>
                  <a:lnTo>
                    <a:pt x="96" y="276"/>
                  </a:lnTo>
                  <a:lnTo>
                    <a:pt x="96" y="294"/>
                  </a:lnTo>
                  <a:lnTo>
                    <a:pt x="90" y="306"/>
                  </a:lnTo>
                  <a:lnTo>
                    <a:pt x="84" y="312"/>
                  </a:lnTo>
                  <a:lnTo>
                    <a:pt x="84" y="318"/>
                  </a:lnTo>
                  <a:lnTo>
                    <a:pt x="90" y="324"/>
                  </a:lnTo>
                  <a:lnTo>
                    <a:pt x="96" y="324"/>
                  </a:lnTo>
                  <a:lnTo>
                    <a:pt x="108" y="318"/>
                  </a:lnTo>
                  <a:lnTo>
                    <a:pt x="114" y="318"/>
                  </a:lnTo>
                  <a:lnTo>
                    <a:pt x="114" y="348"/>
                  </a:lnTo>
                  <a:lnTo>
                    <a:pt x="120" y="354"/>
                  </a:lnTo>
                  <a:lnTo>
                    <a:pt x="126" y="354"/>
                  </a:lnTo>
                  <a:lnTo>
                    <a:pt x="126" y="366"/>
                  </a:lnTo>
                  <a:lnTo>
                    <a:pt x="120" y="378"/>
                  </a:lnTo>
                  <a:lnTo>
                    <a:pt x="108" y="390"/>
                  </a:lnTo>
                  <a:lnTo>
                    <a:pt x="96" y="432"/>
                  </a:lnTo>
                  <a:lnTo>
                    <a:pt x="90" y="444"/>
                  </a:lnTo>
                  <a:lnTo>
                    <a:pt x="90" y="450"/>
                  </a:lnTo>
                  <a:lnTo>
                    <a:pt x="84" y="462"/>
                  </a:lnTo>
                  <a:lnTo>
                    <a:pt x="84" y="468"/>
                  </a:lnTo>
                  <a:lnTo>
                    <a:pt x="90" y="480"/>
                  </a:lnTo>
                  <a:lnTo>
                    <a:pt x="114" y="504"/>
                  </a:lnTo>
                  <a:lnTo>
                    <a:pt x="114" y="534"/>
                  </a:lnTo>
                  <a:lnTo>
                    <a:pt x="144" y="570"/>
                  </a:lnTo>
                  <a:lnTo>
                    <a:pt x="156" y="570"/>
                  </a:lnTo>
                  <a:lnTo>
                    <a:pt x="162" y="582"/>
                  </a:lnTo>
                  <a:lnTo>
                    <a:pt x="198" y="582"/>
                  </a:lnTo>
                  <a:lnTo>
                    <a:pt x="204" y="576"/>
                  </a:lnTo>
                  <a:lnTo>
                    <a:pt x="204" y="564"/>
                  </a:lnTo>
                  <a:lnTo>
                    <a:pt x="216" y="552"/>
                  </a:lnTo>
                  <a:lnTo>
                    <a:pt x="234" y="552"/>
                  </a:lnTo>
                  <a:lnTo>
                    <a:pt x="240" y="540"/>
                  </a:lnTo>
                  <a:lnTo>
                    <a:pt x="270" y="540"/>
                  </a:lnTo>
                  <a:lnTo>
                    <a:pt x="270" y="534"/>
                  </a:lnTo>
                  <a:lnTo>
                    <a:pt x="288" y="516"/>
                  </a:lnTo>
                  <a:lnTo>
                    <a:pt x="300" y="516"/>
                  </a:lnTo>
                  <a:lnTo>
                    <a:pt x="312" y="528"/>
                  </a:lnTo>
                  <a:lnTo>
                    <a:pt x="318" y="528"/>
                  </a:lnTo>
                  <a:lnTo>
                    <a:pt x="324" y="522"/>
                  </a:lnTo>
                  <a:lnTo>
                    <a:pt x="324" y="510"/>
                  </a:lnTo>
                  <a:lnTo>
                    <a:pt x="318" y="504"/>
                  </a:lnTo>
                  <a:lnTo>
                    <a:pt x="312" y="492"/>
                  </a:lnTo>
                  <a:lnTo>
                    <a:pt x="306" y="474"/>
                  </a:lnTo>
                  <a:lnTo>
                    <a:pt x="288" y="456"/>
                  </a:lnTo>
                  <a:lnTo>
                    <a:pt x="282" y="444"/>
                  </a:lnTo>
                  <a:lnTo>
                    <a:pt x="282" y="420"/>
                  </a:lnTo>
                  <a:lnTo>
                    <a:pt x="288" y="414"/>
                  </a:lnTo>
                  <a:lnTo>
                    <a:pt x="288" y="396"/>
                  </a:lnTo>
                  <a:lnTo>
                    <a:pt x="276" y="408"/>
                  </a:lnTo>
                  <a:lnTo>
                    <a:pt x="276" y="414"/>
                  </a:lnTo>
                  <a:lnTo>
                    <a:pt x="264" y="414"/>
                  </a:lnTo>
                  <a:lnTo>
                    <a:pt x="258" y="402"/>
                  </a:lnTo>
                  <a:lnTo>
                    <a:pt x="252" y="396"/>
                  </a:lnTo>
                  <a:lnTo>
                    <a:pt x="246" y="384"/>
                  </a:lnTo>
                  <a:lnTo>
                    <a:pt x="246" y="372"/>
                  </a:lnTo>
                  <a:lnTo>
                    <a:pt x="240" y="372"/>
                  </a:lnTo>
                  <a:lnTo>
                    <a:pt x="240" y="366"/>
                  </a:lnTo>
                  <a:lnTo>
                    <a:pt x="234" y="360"/>
                  </a:lnTo>
                  <a:lnTo>
                    <a:pt x="234" y="348"/>
                  </a:lnTo>
                  <a:lnTo>
                    <a:pt x="240" y="336"/>
                  </a:lnTo>
                  <a:lnTo>
                    <a:pt x="246" y="330"/>
                  </a:lnTo>
                  <a:lnTo>
                    <a:pt x="246" y="288"/>
                  </a:lnTo>
                  <a:lnTo>
                    <a:pt x="252" y="282"/>
                  </a:lnTo>
                  <a:lnTo>
                    <a:pt x="264" y="276"/>
                  </a:lnTo>
                  <a:lnTo>
                    <a:pt x="294" y="276"/>
                  </a:lnTo>
                  <a:lnTo>
                    <a:pt x="300" y="270"/>
                  </a:lnTo>
                  <a:lnTo>
                    <a:pt x="300" y="258"/>
                  </a:lnTo>
                  <a:lnTo>
                    <a:pt x="288" y="246"/>
                  </a:lnTo>
                  <a:lnTo>
                    <a:pt x="288" y="234"/>
                  </a:lnTo>
                  <a:lnTo>
                    <a:pt x="294" y="222"/>
                  </a:lnTo>
                  <a:lnTo>
                    <a:pt x="300" y="216"/>
                  </a:lnTo>
                  <a:lnTo>
                    <a:pt x="306" y="204"/>
                  </a:lnTo>
                  <a:lnTo>
                    <a:pt x="306" y="192"/>
                  </a:lnTo>
                  <a:lnTo>
                    <a:pt x="300" y="180"/>
                  </a:lnTo>
                  <a:lnTo>
                    <a:pt x="294" y="174"/>
                  </a:lnTo>
                  <a:lnTo>
                    <a:pt x="276" y="174"/>
                  </a:lnTo>
                  <a:lnTo>
                    <a:pt x="270" y="180"/>
                  </a:lnTo>
                  <a:lnTo>
                    <a:pt x="270" y="156"/>
                  </a:lnTo>
                  <a:lnTo>
                    <a:pt x="258" y="150"/>
                  </a:lnTo>
                  <a:lnTo>
                    <a:pt x="252" y="138"/>
                  </a:lnTo>
                  <a:lnTo>
                    <a:pt x="234" y="132"/>
                  </a:lnTo>
                  <a:lnTo>
                    <a:pt x="216" y="132"/>
                  </a:lnTo>
                  <a:lnTo>
                    <a:pt x="204" y="138"/>
                  </a:lnTo>
                  <a:lnTo>
                    <a:pt x="198" y="150"/>
                  </a:lnTo>
                  <a:lnTo>
                    <a:pt x="198" y="156"/>
                  </a:lnTo>
                  <a:lnTo>
                    <a:pt x="192" y="162"/>
                  </a:lnTo>
                  <a:lnTo>
                    <a:pt x="192" y="168"/>
                  </a:lnTo>
                  <a:lnTo>
                    <a:pt x="192" y="162"/>
                  </a:lnTo>
                  <a:lnTo>
                    <a:pt x="198" y="156"/>
                  </a:lnTo>
                  <a:lnTo>
                    <a:pt x="198" y="144"/>
                  </a:lnTo>
                  <a:lnTo>
                    <a:pt x="204" y="132"/>
                  </a:lnTo>
                  <a:lnTo>
                    <a:pt x="204" y="114"/>
                  </a:lnTo>
                  <a:lnTo>
                    <a:pt x="210" y="102"/>
                  </a:lnTo>
                  <a:lnTo>
                    <a:pt x="210" y="78"/>
                  </a:lnTo>
                  <a:lnTo>
                    <a:pt x="192" y="42"/>
                  </a:lnTo>
                  <a:lnTo>
                    <a:pt x="180" y="30"/>
                  </a:lnTo>
                  <a:lnTo>
                    <a:pt x="132" y="6"/>
                  </a:lnTo>
                  <a:lnTo>
                    <a:pt x="126" y="0"/>
                  </a:lnTo>
                  <a:lnTo>
                    <a:pt x="120" y="0"/>
                  </a:lnTo>
                  <a:lnTo>
                    <a:pt x="102" y="36"/>
                  </a:lnTo>
                  <a:lnTo>
                    <a:pt x="96" y="42"/>
                  </a:lnTo>
                  <a:lnTo>
                    <a:pt x="90" y="4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42" name="Guinea-Bissau" descr="© INSCALE GmbH, 05.05.2010&#10;http://www.presentationload.com/">
              <a:extLst>
                <a:ext uri="{FF2B5EF4-FFF2-40B4-BE49-F238E27FC236}">
                  <a16:creationId xmlns:a16="http://schemas.microsoft.com/office/drawing/2014/main" id="{12A59D03-99DF-8046-A719-B6EBB7D172D2}"/>
                </a:ext>
              </a:extLst>
            </p:cNvPr>
            <p:cNvSpPr>
              <a:spLocks/>
            </p:cNvSpPr>
            <p:nvPr/>
          </p:nvSpPr>
          <p:spPr bwMode="gray">
            <a:xfrm>
              <a:off x="4628159" y="3758502"/>
              <a:ext cx="75136" cy="63945"/>
            </a:xfrm>
            <a:custGeom>
              <a:avLst/>
              <a:gdLst>
                <a:gd name="T0" fmla="*/ 2147483647 w 186"/>
                <a:gd name="T1" fmla="*/ 2147483647 h 156"/>
                <a:gd name="T2" fmla="*/ 2147483647 w 186"/>
                <a:gd name="T3" fmla="*/ 2147483647 h 156"/>
                <a:gd name="T4" fmla="*/ 2147483647 w 186"/>
                <a:gd name="T5" fmla="*/ 2147483647 h 156"/>
                <a:gd name="T6" fmla="*/ 2147483647 w 186"/>
                <a:gd name="T7" fmla="*/ 2147483647 h 156"/>
                <a:gd name="T8" fmla="*/ 2147483647 w 186"/>
                <a:gd name="T9" fmla="*/ 2147483647 h 156"/>
                <a:gd name="T10" fmla="*/ 2147483647 w 186"/>
                <a:gd name="T11" fmla="*/ 2147483647 h 156"/>
                <a:gd name="T12" fmla="*/ 2147483647 w 186"/>
                <a:gd name="T13" fmla="*/ 2147483647 h 156"/>
                <a:gd name="T14" fmla="*/ 2147483647 w 186"/>
                <a:gd name="T15" fmla="*/ 2147483647 h 156"/>
                <a:gd name="T16" fmla="*/ 2147483647 w 186"/>
                <a:gd name="T17" fmla="*/ 2147483647 h 156"/>
                <a:gd name="T18" fmla="*/ 2147483647 w 186"/>
                <a:gd name="T19" fmla="*/ 2147483647 h 156"/>
                <a:gd name="T20" fmla="*/ 2147483647 w 186"/>
                <a:gd name="T21" fmla="*/ 2147483647 h 156"/>
                <a:gd name="T22" fmla="*/ 2147483647 w 186"/>
                <a:gd name="T23" fmla="*/ 2147483647 h 156"/>
                <a:gd name="T24" fmla="*/ 2147483647 w 186"/>
                <a:gd name="T25" fmla="*/ 2147483647 h 156"/>
                <a:gd name="T26" fmla="*/ 2147483647 w 186"/>
                <a:gd name="T27" fmla="*/ 2147483647 h 156"/>
                <a:gd name="T28" fmla="*/ 2147483647 w 186"/>
                <a:gd name="T29" fmla="*/ 0 h 156"/>
                <a:gd name="T30" fmla="*/ 2147483647 w 186"/>
                <a:gd name="T31" fmla="*/ 2147483647 h 156"/>
                <a:gd name="T32" fmla="*/ 2147483647 w 186"/>
                <a:gd name="T33" fmla="*/ 2147483647 h 156"/>
                <a:gd name="T34" fmla="*/ 2147483647 w 186"/>
                <a:gd name="T35" fmla="*/ 2147483647 h 156"/>
                <a:gd name="T36" fmla="*/ 0 w 186"/>
                <a:gd name="T37" fmla="*/ 2147483647 h 156"/>
                <a:gd name="T38" fmla="*/ 2147483647 w 186"/>
                <a:gd name="T39" fmla="*/ 2147483647 h 156"/>
                <a:gd name="T40" fmla="*/ 2147483647 w 186"/>
                <a:gd name="T41" fmla="*/ 2147483647 h 156"/>
                <a:gd name="T42" fmla="*/ 2147483647 w 186"/>
                <a:gd name="T43" fmla="*/ 2147483647 h 156"/>
                <a:gd name="T44" fmla="*/ 2147483647 w 186"/>
                <a:gd name="T45" fmla="*/ 2147483647 h 156"/>
                <a:gd name="T46" fmla="*/ 2147483647 w 186"/>
                <a:gd name="T47" fmla="*/ 2147483647 h 156"/>
                <a:gd name="T48" fmla="*/ 2147483647 w 186"/>
                <a:gd name="T49" fmla="*/ 2147483647 h 156"/>
                <a:gd name="T50" fmla="*/ 2147483647 w 186"/>
                <a:gd name="T51" fmla="*/ 2147483647 h 156"/>
                <a:gd name="T52" fmla="*/ 2147483647 w 186"/>
                <a:gd name="T53" fmla="*/ 2147483647 h 156"/>
                <a:gd name="T54" fmla="*/ 2147483647 w 186"/>
                <a:gd name="T55" fmla="*/ 2147483647 h 156"/>
                <a:gd name="T56" fmla="*/ 2147483647 w 186"/>
                <a:gd name="T57" fmla="*/ 2147483647 h 156"/>
                <a:gd name="T58" fmla="*/ 2147483647 w 186"/>
                <a:gd name="T59" fmla="*/ 2147483647 h 156"/>
                <a:gd name="T60" fmla="*/ 2147483647 w 186"/>
                <a:gd name="T61" fmla="*/ 2147483647 h 156"/>
                <a:gd name="T62" fmla="*/ 2147483647 w 186"/>
                <a:gd name="T63" fmla="*/ 2147483647 h 156"/>
                <a:gd name="T64" fmla="*/ 2147483647 w 186"/>
                <a:gd name="T65" fmla="*/ 2147483647 h 156"/>
                <a:gd name="T66" fmla="*/ 2147483647 w 186"/>
                <a:gd name="T67" fmla="*/ 2147483647 h 156"/>
                <a:gd name="T68" fmla="*/ 2147483647 w 186"/>
                <a:gd name="T69" fmla="*/ 2147483647 h 156"/>
                <a:gd name="T70" fmla="*/ 2147483647 w 186"/>
                <a:gd name="T71" fmla="*/ 2147483647 h 156"/>
                <a:gd name="T72" fmla="*/ 2147483647 w 186"/>
                <a:gd name="T73" fmla="*/ 2147483647 h 1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86"/>
                <a:gd name="T112" fmla="*/ 0 h 156"/>
                <a:gd name="T113" fmla="*/ 186 w 186"/>
                <a:gd name="T114" fmla="*/ 156 h 1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86" h="156">
                  <a:moveTo>
                    <a:pt x="126" y="102"/>
                  </a:moveTo>
                  <a:lnTo>
                    <a:pt x="132" y="96"/>
                  </a:lnTo>
                  <a:lnTo>
                    <a:pt x="144" y="90"/>
                  </a:lnTo>
                  <a:lnTo>
                    <a:pt x="174" y="90"/>
                  </a:lnTo>
                  <a:lnTo>
                    <a:pt x="180" y="84"/>
                  </a:lnTo>
                  <a:lnTo>
                    <a:pt x="186" y="72"/>
                  </a:lnTo>
                  <a:lnTo>
                    <a:pt x="186" y="66"/>
                  </a:lnTo>
                  <a:lnTo>
                    <a:pt x="180" y="60"/>
                  </a:lnTo>
                  <a:lnTo>
                    <a:pt x="168" y="54"/>
                  </a:lnTo>
                  <a:lnTo>
                    <a:pt x="162" y="48"/>
                  </a:lnTo>
                  <a:lnTo>
                    <a:pt x="162" y="36"/>
                  </a:lnTo>
                  <a:lnTo>
                    <a:pt x="168" y="30"/>
                  </a:lnTo>
                  <a:lnTo>
                    <a:pt x="186" y="30"/>
                  </a:lnTo>
                  <a:lnTo>
                    <a:pt x="186" y="6"/>
                  </a:lnTo>
                  <a:lnTo>
                    <a:pt x="84" y="0"/>
                  </a:lnTo>
                  <a:lnTo>
                    <a:pt x="54" y="24"/>
                  </a:lnTo>
                  <a:lnTo>
                    <a:pt x="18" y="24"/>
                  </a:lnTo>
                  <a:lnTo>
                    <a:pt x="6" y="36"/>
                  </a:lnTo>
                  <a:lnTo>
                    <a:pt x="0" y="72"/>
                  </a:lnTo>
                  <a:lnTo>
                    <a:pt x="6" y="78"/>
                  </a:lnTo>
                  <a:lnTo>
                    <a:pt x="18" y="78"/>
                  </a:lnTo>
                  <a:lnTo>
                    <a:pt x="42" y="66"/>
                  </a:lnTo>
                  <a:lnTo>
                    <a:pt x="66" y="66"/>
                  </a:lnTo>
                  <a:lnTo>
                    <a:pt x="90" y="60"/>
                  </a:lnTo>
                  <a:lnTo>
                    <a:pt x="90" y="84"/>
                  </a:lnTo>
                  <a:lnTo>
                    <a:pt x="78" y="78"/>
                  </a:lnTo>
                  <a:lnTo>
                    <a:pt x="72" y="78"/>
                  </a:lnTo>
                  <a:lnTo>
                    <a:pt x="66" y="72"/>
                  </a:lnTo>
                  <a:lnTo>
                    <a:pt x="54" y="72"/>
                  </a:lnTo>
                  <a:lnTo>
                    <a:pt x="54" y="96"/>
                  </a:lnTo>
                  <a:lnTo>
                    <a:pt x="60" y="102"/>
                  </a:lnTo>
                  <a:lnTo>
                    <a:pt x="90" y="96"/>
                  </a:lnTo>
                  <a:lnTo>
                    <a:pt x="54" y="114"/>
                  </a:lnTo>
                  <a:lnTo>
                    <a:pt x="84" y="156"/>
                  </a:lnTo>
                  <a:lnTo>
                    <a:pt x="90" y="132"/>
                  </a:lnTo>
                  <a:lnTo>
                    <a:pt x="108" y="102"/>
                  </a:lnTo>
                  <a:lnTo>
                    <a:pt x="126" y="10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43" name="Guinea" descr="© INSCALE GmbH, 05.05.2010&#10;http://www.presentationload.com/">
              <a:extLst>
                <a:ext uri="{FF2B5EF4-FFF2-40B4-BE49-F238E27FC236}">
                  <a16:creationId xmlns:a16="http://schemas.microsoft.com/office/drawing/2014/main" id="{3BF94BC9-9463-D346-AFA0-2639EB79FE43}"/>
                </a:ext>
              </a:extLst>
            </p:cNvPr>
            <p:cNvSpPr>
              <a:spLocks/>
            </p:cNvSpPr>
            <p:nvPr/>
          </p:nvSpPr>
          <p:spPr bwMode="gray">
            <a:xfrm>
              <a:off x="4664928" y="3761700"/>
              <a:ext cx="212618" cy="180646"/>
            </a:xfrm>
            <a:custGeom>
              <a:avLst/>
              <a:gdLst>
                <a:gd name="T0" fmla="*/ 2147483647 w 522"/>
                <a:gd name="T1" fmla="*/ 2147483647 h 444"/>
                <a:gd name="T2" fmla="*/ 2147483647 w 522"/>
                <a:gd name="T3" fmla="*/ 2147483647 h 444"/>
                <a:gd name="T4" fmla="*/ 2147483647 w 522"/>
                <a:gd name="T5" fmla="*/ 2147483647 h 444"/>
                <a:gd name="T6" fmla="*/ 2147483647 w 522"/>
                <a:gd name="T7" fmla="*/ 2147483647 h 444"/>
                <a:gd name="T8" fmla="*/ 2147483647 w 522"/>
                <a:gd name="T9" fmla="*/ 2147483647 h 444"/>
                <a:gd name="T10" fmla="*/ 2147483647 w 522"/>
                <a:gd name="T11" fmla="*/ 2147483647 h 444"/>
                <a:gd name="T12" fmla="*/ 2147483647 w 522"/>
                <a:gd name="T13" fmla="*/ 2147483647 h 444"/>
                <a:gd name="T14" fmla="*/ 2147483647 w 522"/>
                <a:gd name="T15" fmla="*/ 2147483647 h 444"/>
                <a:gd name="T16" fmla="*/ 2147483647 w 522"/>
                <a:gd name="T17" fmla="*/ 2147483647 h 444"/>
                <a:gd name="T18" fmla="*/ 2147483647 w 522"/>
                <a:gd name="T19" fmla="*/ 2147483647 h 444"/>
                <a:gd name="T20" fmla="*/ 2147483647 w 522"/>
                <a:gd name="T21" fmla="*/ 2147483647 h 444"/>
                <a:gd name="T22" fmla="*/ 2147483647 w 522"/>
                <a:gd name="T23" fmla="*/ 2147483647 h 444"/>
                <a:gd name="T24" fmla="*/ 2147483647 w 522"/>
                <a:gd name="T25" fmla="*/ 2147483647 h 444"/>
                <a:gd name="T26" fmla="*/ 2147483647 w 522"/>
                <a:gd name="T27" fmla="*/ 2147483647 h 444"/>
                <a:gd name="T28" fmla="*/ 2147483647 w 522"/>
                <a:gd name="T29" fmla="*/ 2147483647 h 444"/>
                <a:gd name="T30" fmla="*/ 2147483647 w 522"/>
                <a:gd name="T31" fmla="*/ 2147483647 h 444"/>
                <a:gd name="T32" fmla="*/ 2147483647 w 522"/>
                <a:gd name="T33" fmla="*/ 2147483647 h 444"/>
                <a:gd name="T34" fmla="*/ 2147483647 w 522"/>
                <a:gd name="T35" fmla="*/ 2147483647 h 444"/>
                <a:gd name="T36" fmla="*/ 2147483647 w 522"/>
                <a:gd name="T37" fmla="*/ 2147483647 h 444"/>
                <a:gd name="T38" fmla="*/ 2147483647 w 522"/>
                <a:gd name="T39" fmla="*/ 2147483647 h 444"/>
                <a:gd name="T40" fmla="*/ 2147483647 w 522"/>
                <a:gd name="T41" fmla="*/ 2147483647 h 444"/>
                <a:gd name="T42" fmla="*/ 2147483647 w 522"/>
                <a:gd name="T43" fmla="*/ 2147483647 h 444"/>
                <a:gd name="T44" fmla="*/ 2147483647 w 522"/>
                <a:gd name="T45" fmla="*/ 2147483647 h 444"/>
                <a:gd name="T46" fmla="*/ 2147483647 w 522"/>
                <a:gd name="T47" fmla="*/ 2147483647 h 444"/>
                <a:gd name="T48" fmla="*/ 2147483647 w 522"/>
                <a:gd name="T49" fmla="*/ 2147483647 h 444"/>
                <a:gd name="T50" fmla="*/ 2147483647 w 522"/>
                <a:gd name="T51" fmla="*/ 2147483647 h 444"/>
                <a:gd name="T52" fmla="*/ 2147483647 w 522"/>
                <a:gd name="T53" fmla="*/ 2147483647 h 444"/>
                <a:gd name="T54" fmla="*/ 2147483647 w 522"/>
                <a:gd name="T55" fmla="*/ 2147483647 h 444"/>
                <a:gd name="T56" fmla="*/ 2147483647 w 522"/>
                <a:gd name="T57" fmla="*/ 2147483647 h 444"/>
                <a:gd name="T58" fmla="*/ 2147483647 w 522"/>
                <a:gd name="T59" fmla="*/ 2147483647 h 444"/>
                <a:gd name="T60" fmla="*/ 2147483647 w 522"/>
                <a:gd name="T61" fmla="*/ 2147483647 h 444"/>
                <a:gd name="T62" fmla="*/ 2147483647 w 522"/>
                <a:gd name="T63" fmla="*/ 2147483647 h 444"/>
                <a:gd name="T64" fmla="*/ 2147483647 w 522"/>
                <a:gd name="T65" fmla="*/ 2147483647 h 444"/>
                <a:gd name="T66" fmla="*/ 2147483647 w 522"/>
                <a:gd name="T67" fmla="*/ 2147483647 h 444"/>
                <a:gd name="T68" fmla="*/ 2147483647 w 522"/>
                <a:gd name="T69" fmla="*/ 2147483647 h 444"/>
                <a:gd name="T70" fmla="*/ 2147483647 w 522"/>
                <a:gd name="T71" fmla="*/ 2147483647 h 444"/>
                <a:gd name="T72" fmla="*/ 2147483647 w 522"/>
                <a:gd name="T73" fmla="*/ 2147483647 h 444"/>
                <a:gd name="T74" fmla="*/ 2147483647 w 522"/>
                <a:gd name="T75" fmla="*/ 2147483647 h 444"/>
                <a:gd name="T76" fmla="*/ 2147483647 w 522"/>
                <a:gd name="T77" fmla="*/ 2147483647 h 444"/>
                <a:gd name="T78" fmla="*/ 2147483647 w 522"/>
                <a:gd name="T79" fmla="*/ 2147483647 h 444"/>
                <a:gd name="T80" fmla="*/ 2147483647 w 522"/>
                <a:gd name="T81" fmla="*/ 2147483647 h 444"/>
                <a:gd name="T82" fmla="*/ 2147483647 w 522"/>
                <a:gd name="T83" fmla="*/ 2147483647 h 444"/>
                <a:gd name="T84" fmla="*/ 2147483647 w 522"/>
                <a:gd name="T85" fmla="*/ 2147483647 h 444"/>
                <a:gd name="T86" fmla="*/ 2147483647 w 522"/>
                <a:gd name="T87" fmla="*/ 2147483647 h 444"/>
                <a:gd name="T88" fmla="*/ 2147483647 w 522"/>
                <a:gd name="T89" fmla="*/ 2147483647 h 444"/>
                <a:gd name="T90" fmla="*/ 2147483647 w 522"/>
                <a:gd name="T91" fmla="*/ 2147483647 h 444"/>
                <a:gd name="T92" fmla="*/ 2147483647 w 522"/>
                <a:gd name="T93" fmla="*/ 2147483647 h 44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22"/>
                <a:gd name="T142" fmla="*/ 0 h 444"/>
                <a:gd name="T143" fmla="*/ 522 w 522"/>
                <a:gd name="T144" fmla="*/ 444 h 44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22" h="444">
                  <a:moveTo>
                    <a:pt x="96" y="0"/>
                  </a:moveTo>
                  <a:lnTo>
                    <a:pt x="96" y="24"/>
                  </a:lnTo>
                  <a:lnTo>
                    <a:pt x="78" y="24"/>
                  </a:lnTo>
                  <a:lnTo>
                    <a:pt x="72" y="30"/>
                  </a:lnTo>
                  <a:lnTo>
                    <a:pt x="72" y="42"/>
                  </a:lnTo>
                  <a:lnTo>
                    <a:pt x="78" y="48"/>
                  </a:lnTo>
                  <a:lnTo>
                    <a:pt x="90" y="54"/>
                  </a:lnTo>
                  <a:lnTo>
                    <a:pt x="96" y="60"/>
                  </a:lnTo>
                  <a:lnTo>
                    <a:pt x="96" y="66"/>
                  </a:lnTo>
                  <a:lnTo>
                    <a:pt x="90" y="78"/>
                  </a:lnTo>
                  <a:lnTo>
                    <a:pt x="84" y="84"/>
                  </a:lnTo>
                  <a:lnTo>
                    <a:pt x="54" y="84"/>
                  </a:lnTo>
                  <a:lnTo>
                    <a:pt x="42" y="90"/>
                  </a:lnTo>
                  <a:lnTo>
                    <a:pt x="36" y="96"/>
                  </a:lnTo>
                  <a:lnTo>
                    <a:pt x="18" y="96"/>
                  </a:lnTo>
                  <a:lnTo>
                    <a:pt x="0" y="126"/>
                  </a:lnTo>
                  <a:lnTo>
                    <a:pt x="0" y="132"/>
                  </a:lnTo>
                  <a:lnTo>
                    <a:pt x="18" y="150"/>
                  </a:lnTo>
                  <a:lnTo>
                    <a:pt x="30" y="150"/>
                  </a:lnTo>
                  <a:lnTo>
                    <a:pt x="30" y="162"/>
                  </a:lnTo>
                  <a:lnTo>
                    <a:pt x="24" y="168"/>
                  </a:lnTo>
                  <a:lnTo>
                    <a:pt x="30" y="180"/>
                  </a:lnTo>
                  <a:lnTo>
                    <a:pt x="30" y="192"/>
                  </a:lnTo>
                  <a:lnTo>
                    <a:pt x="54" y="204"/>
                  </a:lnTo>
                  <a:lnTo>
                    <a:pt x="72" y="204"/>
                  </a:lnTo>
                  <a:lnTo>
                    <a:pt x="72" y="228"/>
                  </a:lnTo>
                  <a:lnTo>
                    <a:pt x="84" y="228"/>
                  </a:lnTo>
                  <a:lnTo>
                    <a:pt x="90" y="222"/>
                  </a:lnTo>
                  <a:lnTo>
                    <a:pt x="90" y="234"/>
                  </a:lnTo>
                  <a:lnTo>
                    <a:pt x="96" y="246"/>
                  </a:lnTo>
                  <a:lnTo>
                    <a:pt x="96" y="258"/>
                  </a:lnTo>
                  <a:lnTo>
                    <a:pt x="114" y="276"/>
                  </a:lnTo>
                  <a:lnTo>
                    <a:pt x="126" y="282"/>
                  </a:lnTo>
                  <a:lnTo>
                    <a:pt x="132" y="288"/>
                  </a:lnTo>
                  <a:lnTo>
                    <a:pt x="138" y="282"/>
                  </a:lnTo>
                  <a:lnTo>
                    <a:pt x="150" y="276"/>
                  </a:lnTo>
                  <a:lnTo>
                    <a:pt x="156" y="264"/>
                  </a:lnTo>
                  <a:lnTo>
                    <a:pt x="168" y="252"/>
                  </a:lnTo>
                  <a:lnTo>
                    <a:pt x="174" y="240"/>
                  </a:lnTo>
                  <a:lnTo>
                    <a:pt x="180" y="234"/>
                  </a:lnTo>
                  <a:lnTo>
                    <a:pt x="180" y="228"/>
                  </a:lnTo>
                  <a:lnTo>
                    <a:pt x="216" y="228"/>
                  </a:lnTo>
                  <a:lnTo>
                    <a:pt x="222" y="210"/>
                  </a:lnTo>
                  <a:lnTo>
                    <a:pt x="258" y="210"/>
                  </a:lnTo>
                  <a:lnTo>
                    <a:pt x="300" y="270"/>
                  </a:lnTo>
                  <a:lnTo>
                    <a:pt x="300" y="288"/>
                  </a:lnTo>
                  <a:lnTo>
                    <a:pt x="312" y="300"/>
                  </a:lnTo>
                  <a:lnTo>
                    <a:pt x="312" y="318"/>
                  </a:lnTo>
                  <a:lnTo>
                    <a:pt x="306" y="330"/>
                  </a:lnTo>
                  <a:lnTo>
                    <a:pt x="300" y="336"/>
                  </a:lnTo>
                  <a:lnTo>
                    <a:pt x="294" y="354"/>
                  </a:lnTo>
                  <a:lnTo>
                    <a:pt x="324" y="342"/>
                  </a:lnTo>
                  <a:lnTo>
                    <a:pt x="348" y="348"/>
                  </a:lnTo>
                  <a:lnTo>
                    <a:pt x="348" y="336"/>
                  </a:lnTo>
                  <a:lnTo>
                    <a:pt x="354" y="330"/>
                  </a:lnTo>
                  <a:lnTo>
                    <a:pt x="360" y="330"/>
                  </a:lnTo>
                  <a:lnTo>
                    <a:pt x="372" y="336"/>
                  </a:lnTo>
                  <a:lnTo>
                    <a:pt x="384" y="348"/>
                  </a:lnTo>
                  <a:lnTo>
                    <a:pt x="390" y="366"/>
                  </a:lnTo>
                  <a:lnTo>
                    <a:pt x="390" y="426"/>
                  </a:lnTo>
                  <a:lnTo>
                    <a:pt x="402" y="426"/>
                  </a:lnTo>
                  <a:lnTo>
                    <a:pt x="402" y="432"/>
                  </a:lnTo>
                  <a:lnTo>
                    <a:pt x="414" y="444"/>
                  </a:lnTo>
                  <a:lnTo>
                    <a:pt x="420" y="444"/>
                  </a:lnTo>
                  <a:lnTo>
                    <a:pt x="432" y="432"/>
                  </a:lnTo>
                  <a:lnTo>
                    <a:pt x="432" y="420"/>
                  </a:lnTo>
                  <a:lnTo>
                    <a:pt x="438" y="408"/>
                  </a:lnTo>
                  <a:lnTo>
                    <a:pt x="444" y="402"/>
                  </a:lnTo>
                  <a:lnTo>
                    <a:pt x="456" y="402"/>
                  </a:lnTo>
                  <a:lnTo>
                    <a:pt x="468" y="408"/>
                  </a:lnTo>
                  <a:lnTo>
                    <a:pt x="474" y="414"/>
                  </a:lnTo>
                  <a:lnTo>
                    <a:pt x="480" y="414"/>
                  </a:lnTo>
                  <a:lnTo>
                    <a:pt x="486" y="408"/>
                  </a:lnTo>
                  <a:lnTo>
                    <a:pt x="486" y="390"/>
                  </a:lnTo>
                  <a:lnTo>
                    <a:pt x="480" y="384"/>
                  </a:lnTo>
                  <a:lnTo>
                    <a:pt x="480" y="378"/>
                  </a:lnTo>
                  <a:lnTo>
                    <a:pt x="498" y="378"/>
                  </a:lnTo>
                  <a:lnTo>
                    <a:pt x="492" y="366"/>
                  </a:lnTo>
                  <a:lnTo>
                    <a:pt x="480" y="360"/>
                  </a:lnTo>
                  <a:lnTo>
                    <a:pt x="474" y="348"/>
                  </a:lnTo>
                  <a:lnTo>
                    <a:pt x="474" y="336"/>
                  </a:lnTo>
                  <a:lnTo>
                    <a:pt x="492" y="336"/>
                  </a:lnTo>
                  <a:lnTo>
                    <a:pt x="498" y="342"/>
                  </a:lnTo>
                  <a:lnTo>
                    <a:pt x="510" y="342"/>
                  </a:lnTo>
                  <a:lnTo>
                    <a:pt x="516" y="348"/>
                  </a:lnTo>
                  <a:lnTo>
                    <a:pt x="516" y="342"/>
                  </a:lnTo>
                  <a:lnTo>
                    <a:pt x="522" y="336"/>
                  </a:lnTo>
                  <a:lnTo>
                    <a:pt x="522" y="324"/>
                  </a:lnTo>
                  <a:lnTo>
                    <a:pt x="516" y="324"/>
                  </a:lnTo>
                  <a:lnTo>
                    <a:pt x="504" y="318"/>
                  </a:lnTo>
                  <a:lnTo>
                    <a:pt x="498" y="318"/>
                  </a:lnTo>
                  <a:lnTo>
                    <a:pt x="498" y="306"/>
                  </a:lnTo>
                  <a:lnTo>
                    <a:pt x="504" y="294"/>
                  </a:lnTo>
                  <a:lnTo>
                    <a:pt x="510" y="288"/>
                  </a:lnTo>
                  <a:lnTo>
                    <a:pt x="492" y="282"/>
                  </a:lnTo>
                  <a:lnTo>
                    <a:pt x="504" y="264"/>
                  </a:lnTo>
                  <a:lnTo>
                    <a:pt x="486" y="258"/>
                  </a:lnTo>
                  <a:lnTo>
                    <a:pt x="480" y="222"/>
                  </a:lnTo>
                  <a:lnTo>
                    <a:pt x="498" y="198"/>
                  </a:lnTo>
                  <a:lnTo>
                    <a:pt x="468" y="168"/>
                  </a:lnTo>
                  <a:lnTo>
                    <a:pt x="468" y="132"/>
                  </a:lnTo>
                  <a:lnTo>
                    <a:pt x="444" y="132"/>
                  </a:lnTo>
                  <a:lnTo>
                    <a:pt x="468" y="96"/>
                  </a:lnTo>
                  <a:lnTo>
                    <a:pt x="432" y="78"/>
                  </a:lnTo>
                  <a:lnTo>
                    <a:pt x="444" y="48"/>
                  </a:lnTo>
                  <a:lnTo>
                    <a:pt x="426" y="36"/>
                  </a:lnTo>
                  <a:lnTo>
                    <a:pt x="426" y="18"/>
                  </a:lnTo>
                  <a:lnTo>
                    <a:pt x="414" y="12"/>
                  </a:lnTo>
                  <a:lnTo>
                    <a:pt x="402" y="12"/>
                  </a:lnTo>
                  <a:lnTo>
                    <a:pt x="396" y="18"/>
                  </a:lnTo>
                  <a:lnTo>
                    <a:pt x="396" y="36"/>
                  </a:lnTo>
                  <a:lnTo>
                    <a:pt x="378" y="54"/>
                  </a:lnTo>
                  <a:lnTo>
                    <a:pt x="366" y="48"/>
                  </a:lnTo>
                  <a:lnTo>
                    <a:pt x="360" y="42"/>
                  </a:lnTo>
                  <a:lnTo>
                    <a:pt x="348" y="36"/>
                  </a:lnTo>
                  <a:lnTo>
                    <a:pt x="342" y="36"/>
                  </a:lnTo>
                  <a:lnTo>
                    <a:pt x="336" y="30"/>
                  </a:lnTo>
                  <a:lnTo>
                    <a:pt x="330" y="30"/>
                  </a:lnTo>
                  <a:lnTo>
                    <a:pt x="324" y="42"/>
                  </a:lnTo>
                  <a:lnTo>
                    <a:pt x="312" y="54"/>
                  </a:lnTo>
                  <a:lnTo>
                    <a:pt x="306" y="66"/>
                  </a:lnTo>
                  <a:lnTo>
                    <a:pt x="306" y="54"/>
                  </a:lnTo>
                  <a:lnTo>
                    <a:pt x="300" y="42"/>
                  </a:lnTo>
                  <a:lnTo>
                    <a:pt x="288" y="30"/>
                  </a:lnTo>
                  <a:lnTo>
                    <a:pt x="276" y="42"/>
                  </a:lnTo>
                  <a:lnTo>
                    <a:pt x="270" y="54"/>
                  </a:lnTo>
                  <a:lnTo>
                    <a:pt x="264" y="60"/>
                  </a:lnTo>
                  <a:lnTo>
                    <a:pt x="258" y="54"/>
                  </a:lnTo>
                  <a:lnTo>
                    <a:pt x="258" y="48"/>
                  </a:lnTo>
                  <a:lnTo>
                    <a:pt x="252" y="36"/>
                  </a:lnTo>
                  <a:lnTo>
                    <a:pt x="252" y="24"/>
                  </a:lnTo>
                  <a:lnTo>
                    <a:pt x="210" y="24"/>
                  </a:lnTo>
                  <a:lnTo>
                    <a:pt x="204" y="30"/>
                  </a:lnTo>
                  <a:lnTo>
                    <a:pt x="192" y="36"/>
                  </a:lnTo>
                  <a:lnTo>
                    <a:pt x="180" y="36"/>
                  </a:lnTo>
                  <a:lnTo>
                    <a:pt x="174" y="30"/>
                  </a:lnTo>
                  <a:lnTo>
                    <a:pt x="168" y="18"/>
                  </a:lnTo>
                  <a:lnTo>
                    <a:pt x="162" y="12"/>
                  </a:lnTo>
                  <a:lnTo>
                    <a:pt x="156" y="18"/>
                  </a:lnTo>
                  <a:lnTo>
                    <a:pt x="138" y="18"/>
                  </a:lnTo>
                  <a:lnTo>
                    <a:pt x="132" y="6"/>
                  </a:lnTo>
                  <a:lnTo>
                    <a:pt x="132" y="0"/>
                  </a:lnTo>
                  <a:lnTo>
                    <a:pt x="96" y="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44" name="Guatemala" descr="© INSCALE GmbH, 05.05.2010&#10;http://www.presentationload.com/">
              <a:extLst>
                <a:ext uri="{FF2B5EF4-FFF2-40B4-BE49-F238E27FC236}">
                  <a16:creationId xmlns:a16="http://schemas.microsoft.com/office/drawing/2014/main" id="{9C63A9DD-B253-A547-B327-03C91D979AF2}"/>
                </a:ext>
              </a:extLst>
            </p:cNvPr>
            <p:cNvSpPr>
              <a:spLocks/>
            </p:cNvSpPr>
            <p:nvPr/>
          </p:nvSpPr>
          <p:spPr bwMode="gray">
            <a:xfrm>
              <a:off x="2438029" y="3589047"/>
              <a:ext cx="121497" cy="137483"/>
            </a:xfrm>
            <a:custGeom>
              <a:avLst/>
              <a:gdLst>
                <a:gd name="T0" fmla="*/ 2147483647 w 300"/>
                <a:gd name="T1" fmla="*/ 2147483647 h 336"/>
                <a:gd name="T2" fmla="*/ 2147483647 w 300"/>
                <a:gd name="T3" fmla="*/ 2147483647 h 336"/>
                <a:gd name="T4" fmla="*/ 2147483647 w 300"/>
                <a:gd name="T5" fmla="*/ 2147483647 h 336"/>
                <a:gd name="T6" fmla="*/ 2147483647 w 300"/>
                <a:gd name="T7" fmla="*/ 2147483647 h 336"/>
                <a:gd name="T8" fmla="*/ 2147483647 w 300"/>
                <a:gd name="T9" fmla="*/ 2147483647 h 336"/>
                <a:gd name="T10" fmla="*/ 2147483647 w 300"/>
                <a:gd name="T11" fmla="*/ 0 h 336"/>
                <a:gd name="T12" fmla="*/ 2147483647 w 300"/>
                <a:gd name="T13" fmla="*/ 2147483647 h 336"/>
                <a:gd name="T14" fmla="*/ 2147483647 w 300"/>
                <a:gd name="T15" fmla="*/ 2147483647 h 336"/>
                <a:gd name="T16" fmla="*/ 2147483647 w 300"/>
                <a:gd name="T17" fmla="*/ 2147483647 h 336"/>
                <a:gd name="T18" fmla="*/ 2147483647 w 300"/>
                <a:gd name="T19" fmla="*/ 2147483647 h 336"/>
                <a:gd name="T20" fmla="*/ 2147483647 w 300"/>
                <a:gd name="T21" fmla="*/ 2147483647 h 336"/>
                <a:gd name="T22" fmla="*/ 2147483647 w 300"/>
                <a:gd name="T23" fmla="*/ 2147483647 h 336"/>
                <a:gd name="T24" fmla="*/ 2147483647 w 300"/>
                <a:gd name="T25" fmla="*/ 2147483647 h 336"/>
                <a:gd name="T26" fmla="*/ 2147483647 w 300"/>
                <a:gd name="T27" fmla="*/ 2147483647 h 336"/>
                <a:gd name="T28" fmla="*/ 2147483647 w 300"/>
                <a:gd name="T29" fmla="*/ 2147483647 h 336"/>
                <a:gd name="T30" fmla="*/ 2147483647 w 300"/>
                <a:gd name="T31" fmla="*/ 2147483647 h 336"/>
                <a:gd name="T32" fmla="*/ 2147483647 w 300"/>
                <a:gd name="T33" fmla="*/ 2147483647 h 336"/>
                <a:gd name="T34" fmla="*/ 2147483647 w 300"/>
                <a:gd name="T35" fmla="*/ 2147483647 h 336"/>
                <a:gd name="T36" fmla="*/ 2147483647 w 300"/>
                <a:gd name="T37" fmla="*/ 2147483647 h 336"/>
                <a:gd name="T38" fmla="*/ 2147483647 w 300"/>
                <a:gd name="T39" fmla="*/ 2147483647 h 336"/>
                <a:gd name="T40" fmla="*/ 2147483647 w 300"/>
                <a:gd name="T41" fmla="*/ 2147483647 h 336"/>
                <a:gd name="T42" fmla="*/ 2147483647 w 300"/>
                <a:gd name="T43" fmla="*/ 2147483647 h 336"/>
                <a:gd name="T44" fmla="*/ 2147483647 w 300"/>
                <a:gd name="T45" fmla="*/ 2147483647 h 336"/>
                <a:gd name="T46" fmla="*/ 2147483647 w 300"/>
                <a:gd name="T47" fmla="*/ 2147483647 h 336"/>
                <a:gd name="T48" fmla="*/ 2147483647 w 300"/>
                <a:gd name="T49" fmla="*/ 2147483647 h 336"/>
                <a:gd name="T50" fmla="*/ 2147483647 w 300"/>
                <a:gd name="T51" fmla="*/ 2147483647 h 336"/>
                <a:gd name="T52" fmla="*/ 2147483647 w 300"/>
                <a:gd name="T53" fmla="*/ 2147483647 h 336"/>
                <a:gd name="T54" fmla="*/ 2147483647 w 300"/>
                <a:gd name="T55" fmla="*/ 2147483647 h 336"/>
                <a:gd name="T56" fmla="*/ 2147483647 w 300"/>
                <a:gd name="T57" fmla="*/ 2147483647 h 336"/>
                <a:gd name="T58" fmla="*/ 0 w 300"/>
                <a:gd name="T59" fmla="*/ 2147483647 h 336"/>
                <a:gd name="T60" fmla="*/ 2147483647 w 300"/>
                <a:gd name="T61" fmla="*/ 2147483647 h 336"/>
                <a:gd name="T62" fmla="*/ 2147483647 w 300"/>
                <a:gd name="T63" fmla="*/ 2147483647 h 336"/>
                <a:gd name="T64" fmla="*/ 2147483647 w 300"/>
                <a:gd name="T65" fmla="*/ 2147483647 h 336"/>
                <a:gd name="T66" fmla="*/ 2147483647 w 300"/>
                <a:gd name="T67" fmla="*/ 2147483647 h 336"/>
                <a:gd name="T68" fmla="*/ 2147483647 w 300"/>
                <a:gd name="T69" fmla="*/ 2147483647 h 336"/>
                <a:gd name="T70" fmla="*/ 2147483647 w 300"/>
                <a:gd name="T71" fmla="*/ 2147483647 h 336"/>
                <a:gd name="T72" fmla="*/ 2147483647 w 300"/>
                <a:gd name="T73" fmla="*/ 2147483647 h 336"/>
                <a:gd name="T74" fmla="*/ 2147483647 w 300"/>
                <a:gd name="T75" fmla="*/ 2147483647 h 336"/>
                <a:gd name="T76" fmla="*/ 2147483647 w 300"/>
                <a:gd name="T77" fmla="*/ 2147483647 h 336"/>
                <a:gd name="T78" fmla="*/ 2147483647 w 300"/>
                <a:gd name="T79" fmla="*/ 2147483647 h 336"/>
                <a:gd name="T80" fmla="*/ 2147483647 w 300"/>
                <a:gd name="T81" fmla="*/ 2147483647 h 336"/>
                <a:gd name="T82" fmla="*/ 2147483647 w 300"/>
                <a:gd name="T83" fmla="*/ 2147483647 h 336"/>
                <a:gd name="T84" fmla="*/ 2147483647 w 300"/>
                <a:gd name="T85" fmla="*/ 2147483647 h 336"/>
                <a:gd name="T86" fmla="*/ 2147483647 w 300"/>
                <a:gd name="T87" fmla="*/ 2147483647 h 336"/>
                <a:gd name="T88" fmla="*/ 2147483647 w 300"/>
                <a:gd name="T89" fmla="*/ 2147483647 h 336"/>
                <a:gd name="T90" fmla="*/ 2147483647 w 300"/>
                <a:gd name="T91" fmla="*/ 2147483647 h 336"/>
                <a:gd name="T92" fmla="*/ 2147483647 w 300"/>
                <a:gd name="T93" fmla="*/ 2147483647 h 336"/>
                <a:gd name="T94" fmla="*/ 2147483647 w 300"/>
                <a:gd name="T95" fmla="*/ 2147483647 h 336"/>
                <a:gd name="T96" fmla="*/ 2147483647 w 300"/>
                <a:gd name="T97" fmla="*/ 2147483647 h 336"/>
                <a:gd name="T98" fmla="*/ 2147483647 w 300"/>
                <a:gd name="T99" fmla="*/ 2147483647 h 336"/>
                <a:gd name="T100" fmla="*/ 2147483647 w 300"/>
                <a:gd name="T101" fmla="*/ 2147483647 h 336"/>
                <a:gd name="T102" fmla="*/ 2147483647 w 300"/>
                <a:gd name="T103" fmla="*/ 2147483647 h 336"/>
                <a:gd name="T104" fmla="*/ 2147483647 w 300"/>
                <a:gd name="T105" fmla="*/ 2147483647 h 336"/>
                <a:gd name="T106" fmla="*/ 2147483647 w 300"/>
                <a:gd name="T107" fmla="*/ 2147483647 h 336"/>
                <a:gd name="T108" fmla="*/ 2147483647 w 300"/>
                <a:gd name="T109" fmla="*/ 2147483647 h 336"/>
                <a:gd name="T110" fmla="*/ 2147483647 w 300"/>
                <a:gd name="T111" fmla="*/ 2147483647 h 336"/>
                <a:gd name="T112" fmla="*/ 2147483647 w 300"/>
                <a:gd name="T113" fmla="*/ 2147483647 h 336"/>
                <a:gd name="T114" fmla="*/ 2147483647 w 300"/>
                <a:gd name="T115" fmla="*/ 2147483647 h 336"/>
                <a:gd name="T116" fmla="*/ 2147483647 w 300"/>
                <a:gd name="T117" fmla="*/ 2147483647 h 336"/>
                <a:gd name="T118" fmla="*/ 2147483647 w 300"/>
                <a:gd name="T119" fmla="*/ 2147483647 h 336"/>
                <a:gd name="T120" fmla="*/ 2147483647 w 300"/>
                <a:gd name="T121" fmla="*/ 2147483647 h 3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00"/>
                <a:gd name="T184" fmla="*/ 0 h 336"/>
                <a:gd name="T185" fmla="*/ 300 w 300"/>
                <a:gd name="T186" fmla="*/ 336 h 3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00" h="336">
                  <a:moveTo>
                    <a:pt x="288" y="156"/>
                  </a:moveTo>
                  <a:lnTo>
                    <a:pt x="270" y="168"/>
                  </a:lnTo>
                  <a:lnTo>
                    <a:pt x="258" y="162"/>
                  </a:lnTo>
                  <a:lnTo>
                    <a:pt x="228" y="162"/>
                  </a:lnTo>
                  <a:lnTo>
                    <a:pt x="252" y="6"/>
                  </a:lnTo>
                  <a:lnTo>
                    <a:pt x="120" y="0"/>
                  </a:lnTo>
                  <a:lnTo>
                    <a:pt x="120" y="12"/>
                  </a:lnTo>
                  <a:lnTo>
                    <a:pt x="126" y="24"/>
                  </a:lnTo>
                  <a:lnTo>
                    <a:pt x="126" y="48"/>
                  </a:lnTo>
                  <a:lnTo>
                    <a:pt x="120" y="48"/>
                  </a:lnTo>
                  <a:lnTo>
                    <a:pt x="108" y="54"/>
                  </a:lnTo>
                  <a:lnTo>
                    <a:pt x="84" y="54"/>
                  </a:lnTo>
                  <a:lnTo>
                    <a:pt x="96" y="60"/>
                  </a:lnTo>
                  <a:lnTo>
                    <a:pt x="96" y="66"/>
                  </a:lnTo>
                  <a:lnTo>
                    <a:pt x="102" y="78"/>
                  </a:lnTo>
                  <a:lnTo>
                    <a:pt x="108" y="84"/>
                  </a:lnTo>
                  <a:lnTo>
                    <a:pt x="114" y="84"/>
                  </a:lnTo>
                  <a:lnTo>
                    <a:pt x="126" y="90"/>
                  </a:lnTo>
                  <a:lnTo>
                    <a:pt x="132" y="90"/>
                  </a:lnTo>
                  <a:lnTo>
                    <a:pt x="138" y="114"/>
                  </a:lnTo>
                  <a:lnTo>
                    <a:pt x="156" y="114"/>
                  </a:lnTo>
                  <a:lnTo>
                    <a:pt x="156" y="126"/>
                  </a:lnTo>
                  <a:lnTo>
                    <a:pt x="150" y="132"/>
                  </a:lnTo>
                  <a:lnTo>
                    <a:pt x="144" y="132"/>
                  </a:lnTo>
                  <a:lnTo>
                    <a:pt x="144" y="150"/>
                  </a:lnTo>
                  <a:lnTo>
                    <a:pt x="54" y="144"/>
                  </a:lnTo>
                  <a:lnTo>
                    <a:pt x="24" y="192"/>
                  </a:lnTo>
                  <a:lnTo>
                    <a:pt x="24" y="264"/>
                  </a:lnTo>
                  <a:lnTo>
                    <a:pt x="18" y="270"/>
                  </a:lnTo>
                  <a:lnTo>
                    <a:pt x="0" y="270"/>
                  </a:lnTo>
                  <a:lnTo>
                    <a:pt x="6" y="282"/>
                  </a:lnTo>
                  <a:lnTo>
                    <a:pt x="12" y="288"/>
                  </a:lnTo>
                  <a:lnTo>
                    <a:pt x="24" y="288"/>
                  </a:lnTo>
                  <a:lnTo>
                    <a:pt x="42" y="300"/>
                  </a:lnTo>
                  <a:lnTo>
                    <a:pt x="60" y="318"/>
                  </a:lnTo>
                  <a:lnTo>
                    <a:pt x="72" y="324"/>
                  </a:lnTo>
                  <a:lnTo>
                    <a:pt x="120" y="324"/>
                  </a:lnTo>
                  <a:lnTo>
                    <a:pt x="126" y="330"/>
                  </a:lnTo>
                  <a:lnTo>
                    <a:pt x="132" y="330"/>
                  </a:lnTo>
                  <a:lnTo>
                    <a:pt x="138" y="336"/>
                  </a:lnTo>
                  <a:lnTo>
                    <a:pt x="150" y="324"/>
                  </a:lnTo>
                  <a:lnTo>
                    <a:pt x="162" y="318"/>
                  </a:lnTo>
                  <a:lnTo>
                    <a:pt x="168" y="312"/>
                  </a:lnTo>
                  <a:lnTo>
                    <a:pt x="174" y="312"/>
                  </a:lnTo>
                  <a:lnTo>
                    <a:pt x="180" y="300"/>
                  </a:lnTo>
                  <a:lnTo>
                    <a:pt x="186" y="294"/>
                  </a:lnTo>
                  <a:lnTo>
                    <a:pt x="186" y="282"/>
                  </a:lnTo>
                  <a:lnTo>
                    <a:pt x="204" y="282"/>
                  </a:lnTo>
                  <a:lnTo>
                    <a:pt x="210" y="276"/>
                  </a:lnTo>
                  <a:lnTo>
                    <a:pt x="222" y="270"/>
                  </a:lnTo>
                  <a:lnTo>
                    <a:pt x="222" y="264"/>
                  </a:lnTo>
                  <a:lnTo>
                    <a:pt x="228" y="252"/>
                  </a:lnTo>
                  <a:lnTo>
                    <a:pt x="228" y="234"/>
                  </a:lnTo>
                  <a:lnTo>
                    <a:pt x="234" y="222"/>
                  </a:lnTo>
                  <a:lnTo>
                    <a:pt x="246" y="216"/>
                  </a:lnTo>
                  <a:lnTo>
                    <a:pt x="258" y="204"/>
                  </a:lnTo>
                  <a:lnTo>
                    <a:pt x="270" y="198"/>
                  </a:lnTo>
                  <a:lnTo>
                    <a:pt x="282" y="186"/>
                  </a:lnTo>
                  <a:lnTo>
                    <a:pt x="294" y="180"/>
                  </a:lnTo>
                  <a:lnTo>
                    <a:pt x="300" y="168"/>
                  </a:lnTo>
                  <a:lnTo>
                    <a:pt x="288" y="15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45" name="Greenland" descr="© INSCALE GmbH, 05.05.2010&#10;http://www.presentationload.com/">
              <a:extLst>
                <a:ext uri="{FF2B5EF4-FFF2-40B4-BE49-F238E27FC236}">
                  <a16:creationId xmlns:a16="http://schemas.microsoft.com/office/drawing/2014/main" id="{BB341069-D7DC-BA44-A88B-18FFDC172B2F}"/>
                </a:ext>
              </a:extLst>
            </p:cNvPr>
            <p:cNvSpPr>
              <a:spLocks noEditPoints="1"/>
            </p:cNvSpPr>
            <p:nvPr/>
          </p:nvSpPr>
          <p:spPr bwMode="gray">
            <a:xfrm>
              <a:off x="3848026" y="1608338"/>
              <a:ext cx="1146222" cy="623468"/>
            </a:xfrm>
            <a:custGeom>
              <a:avLst/>
              <a:gdLst>
                <a:gd name="T0" fmla="*/ 2147483647 w 732"/>
                <a:gd name="T1" fmla="*/ 2147483647 h 398"/>
                <a:gd name="T2" fmla="*/ 2147483647 w 732"/>
                <a:gd name="T3" fmla="*/ 2147483647 h 398"/>
                <a:gd name="T4" fmla="*/ 2147483647 w 732"/>
                <a:gd name="T5" fmla="*/ 2147483647 h 398"/>
                <a:gd name="T6" fmla="*/ 2147483647 w 732"/>
                <a:gd name="T7" fmla="*/ 2147483647 h 398"/>
                <a:gd name="T8" fmla="*/ 2147483647 w 732"/>
                <a:gd name="T9" fmla="*/ 2147483647 h 398"/>
                <a:gd name="T10" fmla="*/ 2147483647 w 732"/>
                <a:gd name="T11" fmla="*/ 2147483647 h 398"/>
                <a:gd name="T12" fmla="*/ 2147483647 w 732"/>
                <a:gd name="T13" fmla="*/ 2147483647 h 398"/>
                <a:gd name="T14" fmla="*/ 2147483647 w 732"/>
                <a:gd name="T15" fmla="*/ 2147483647 h 398"/>
                <a:gd name="T16" fmla="*/ 2147483647 w 732"/>
                <a:gd name="T17" fmla="*/ 2147483647 h 398"/>
                <a:gd name="T18" fmla="*/ 2147483647 w 732"/>
                <a:gd name="T19" fmla="*/ 2147483647 h 398"/>
                <a:gd name="T20" fmla="*/ 2147483647 w 732"/>
                <a:gd name="T21" fmla="*/ 2147483647 h 398"/>
                <a:gd name="T22" fmla="*/ 2147483647 w 732"/>
                <a:gd name="T23" fmla="*/ 2147483647 h 398"/>
                <a:gd name="T24" fmla="*/ 2147483647 w 732"/>
                <a:gd name="T25" fmla="*/ 2147483647 h 398"/>
                <a:gd name="T26" fmla="*/ 2147483647 w 732"/>
                <a:gd name="T27" fmla="*/ 2147483647 h 398"/>
                <a:gd name="T28" fmla="*/ 2147483647 w 732"/>
                <a:gd name="T29" fmla="*/ 2147483647 h 398"/>
                <a:gd name="T30" fmla="*/ 2147483647 w 732"/>
                <a:gd name="T31" fmla="*/ 2147483647 h 398"/>
                <a:gd name="T32" fmla="*/ 2147483647 w 732"/>
                <a:gd name="T33" fmla="*/ 2147483647 h 398"/>
                <a:gd name="T34" fmla="*/ 2147483647 w 732"/>
                <a:gd name="T35" fmla="*/ 2147483647 h 398"/>
                <a:gd name="T36" fmla="*/ 2147483647 w 732"/>
                <a:gd name="T37" fmla="*/ 2147483647 h 398"/>
                <a:gd name="T38" fmla="*/ 2147483647 w 732"/>
                <a:gd name="T39" fmla="*/ 2147483647 h 398"/>
                <a:gd name="T40" fmla="*/ 2147483647 w 732"/>
                <a:gd name="T41" fmla="*/ 2147483647 h 398"/>
                <a:gd name="T42" fmla="*/ 2147483647 w 732"/>
                <a:gd name="T43" fmla="*/ 2147483647 h 398"/>
                <a:gd name="T44" fmla="*/ 2147483647 w 732"/>
                <a:gd name="T45" fmla="*/ 2147483647 h 398"/>
                <a:gd name="T46" fmla="*/ 2147483647 w 732"/>
                <a:gd name="T47" fmla="*/ 2147483647 h 398"/>
                <a:gd name="T48" fmla="*/ 2147483647 w 732"/>
                <a:gd name="T49" fmla="*/ 2147483647 h 398"/>
                <a:gd name="T50" fmla="*/ 2147483647 w 732"/>
                <a:gd name="T51" fmla="*/ 2147483647 h 398"/>
                <a:gd name="T52" fmla="*/ 2147483647 w 732"/>
                <a:gd name="T53" fmla="*/ 2147483647 h 398"/>
                <a:gd name="T54" fmla="*/ 2147483647 w 732"/>
                <a:gd name="T55" fmla="*/ 2147483647 h 398"/>
                <a:gd name="T56" fmla="*/ 2147483647 w 732"/>
                <a:gd name="T57" fmla="*/ 2147483647 h 398"/>
                <a:gd name="T58" fmla="*/ 2147483647 w 732"/>
                <a:gd name="T59" fmla="*/ 2147483647 h 398"/>
                <a:gd name="T60" fmla="*/ 2147483647 w 732"/>
                <a:gd name="T61" fmla="*/ 2147483647 h 398"/>
                <a:gd name="T62" fmla="*/ 2147483647 w 732"/>
                <a:gd name="T63" fmla="*/ 2147483647 h 398"/>
                <a:gd name="T64" fmla="*/ 2147483647 w 732"/>
                <a:gd name="T65" fmla="*/ 2147483647 h 398"/>
                <a:gd name="T66" fmla="*/ 2147483647 w 732"/>
                <a:gd name="T67" fmla="*/ 2147483647 h 398"/>
                <a:gd name="T68" fmla="*/ 2147483647 w 732"/>
                <a:gd name="T69" fmla="*/ 2147483647 h 398"/>
                <a:gd name="T70" fmla="*/ 2147483647 w 732"/>
                <a:gd name="T71" fmla="*/ 2147483647 h 398"/>
                <a:gd name="T72" fmla="*/ 2147483647 w 732"/>
                <a:gd name="T73" fmla="*/ 2147483647 h 398"/>
                <a:gd name="T74" fmla="*/ 2147483647 w 732"/>
                <a:gd name="T75" fmla="*/ 2147483647 h 398"/>
                <a:gd name="T76" fmla="*/ 2147483647 w 732"/>
                <a:gd name="T77" fmla="*/ 2147483647 h 398"/>
                <a:gd name="T78" fmla="*/ 2147483647 w 732"/>
                <a:gd name="T79" fmla="*/ 2147483647 h 398"/>
                <a:gd name="T80" fmla="*/ 2147483647 w 732"/>
                <a:gd name="T81" fmla="*/ 2147483647 h 398"/>
                <a:gd name="T82" fmla="*/ 2147483647 w 732"/>
                <a:gd name="T83" fmla="*/ 2147483647 h 398"/>
                <a:gd name="T84" fmla="*/ 2147483647 w 732"/>
                <a:gd name="T85" fmla="*/ 2147483647 h 398"/>
                <a:gd name="T86" fmla="*/ 2147483647 w 732"/>
                <a:gd name="T87" fmla="*/ 2147483647 h 398"/>
                <a:gd name="T88" fmla="*/ 2147483647 w 732"/>
                <a:gd name="T89" fmla="*/ 2147483647 h 398"/>
                <a:gd name="T90" fmla="*/ 2147483647 w 732"/>
                <a:gd name="T91" fmla="*/ 2147483647 h 398"/>
                <a:gd name="T92" fmla="*/ 2147483647 w 732"/>
                <a:gd name="T93" fmla="*/ 2147483647 h 398"/>
                <a:gd name="T94" fmla="*/ 2147483647 w 732"/>
                <a:gd name="T95" fmla="*/ 2147483647 h 398"/>
                <a:gd name="T96" fmla="*/ 2147483647 w 732"/>
                <a:gd name="T97" fmla="*/ 2147483647 h 398"/>
                <a:gd name="T98" fmla="*/ 2147483647 w 732"/>
                <a:gd name="T99" fmla="*/ 2147483647 h 398"/>
                <a:gd name="T100" fmla="*/ 2147483647 w 732"/>
                <a:gd name="T101" fmla="*/ 2147483647 h 398"/>
                <a:gd name="T102" fmla="*/ 2147483647 w 732"/>
                <a:gd name="T103" fmla="*/ 2147483647 h 398"/>
                <a:gd name="T104" fmla="*/ 2147483647 w 732"/>
                <a:gd name="T105" fmla="*/ 2147483647 h 398"/>
                <a:gd name="T106" fmla="*/ 2147483647 w 732"/>
                <a:gd name="T107" fmla="*/ 2147483647 h 398"/>
                <a:gd name="T108" fmla="*/ 2147483647 w 732"/>
                <a:gd name="T109" fmla="*/ 2147483647 h 398"/>
                <a:gd name="T110" fmla="*/ 2147483647 w 732"/>
                <a:gd name="T111" fmla="*/ 2147483647 h 398"/>
                <a:gd name="T112" fmla="*/ 2147483647 w 732"/>
                <a:gd name="T113" fmla="*/ 2147483647 h 398"/>
                <a:gd name="T114" fmla="*/ 2147483647 w 732"/>
                <a:gd name="T115" fmla="*/ 2147483647 h 398"/>
                <a:gd name="T116" fmla="*/ 2147483647 w 732"/>
                <a:gd name="T117" fmla="*/ 2147483647 h 398"/>
                <a:gd name="T118" fmla="*/ 2147483647 w 732"/>
                <a:gd name="T119" fmla="*/ 2147483647 h 398"/>
                <a:gd name="T120" fmla="*/ 2147483647 w 732"/>
                <a:gd name="T121" fmla="*/ 2147483647 h 398"/>
                <a:gd name="T122" fmla="*/ 2147483647 w 732"/>
                <a:gd name="T123" fmla="*/ 2147483647 h 3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32"/>
                <a:gd name="T187" fmla="*/ 0 h 398"/>
                <a:gd name="T188" fmla="*/ 732 w 732"/>
                <a:gd name="T189" fmla="*/ 398 h 39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32" h="398">
                  <a:moveTo>
                    <a:pt x="730" y="24"/>
                  </a:moveTo>
                  <a:lnTo>
                    <a:pt x="728" y="24"/>
                  </a:lnTo>
                  <a:lnTo>
                    <a:pt x="723" y="24"/>
                  </a:lnTo>
                  <a:lnTo>
                    <a:pt x="718" y="22"/>
                  </a:lnTo>
                  <a:lnTo>
                    <a:pt x="678" y="22"/>
                  </a:lnTo>
                  <a:lnTo>
                    <a:pt x="678" y="24"/>
                  </a:lnTo>
                  <a:lnTo>
                    <a:pt x="670" y="26"/>
                  </a:lnTo>
                  <a:lnTo>
                    <a:pt x="659" y="26"/>
                  </a:lnTo>
                  <a:lnTo>
                    <a:pt x="651" y="24"/>
                  </a:lnTo>
                  <a:lnTo>
                    <a:pt x="637" y="24"/>
                  </a:lnTo>
                  <a:lnTo>
                    <a:pt x="623" y="29"/>
                  </a:lnTo>
                  <a:lnTo>
                    <a:pt x="616" y="34"/>
                  </a:lnTo>
                  <a:lnTo>
                    <a:pt x="611" y="34"/>
                  </a:lnTo>
                  <a:lnTo>
                    <a:pt x="606" y="34"/>
                  </a:lnTo>
                  <a:lnTo>
                    <a:pt x="604" y="36"/>
                  </a:lnTo>
                  <a:lnTo>
                    <a:pt x="602" y="36"/>
                  </a:lnTo>
                  <a:lnTo>
                    <a:pt x="597" y="38"/>
                  </a:lnTo>
                  <a:lnTo>
                    <a:pt x="592" y="38"/>
                  </a:lnTo>
                  <a:lnTo>
                    <a:pt x="599" y="34"/>
                  </a:lnTo>
                  <a:lnTo>
                    <a:pt x="609" y="31"/>
                  </a:lnTo>
                  <a:lnTo>
                    <a:pt x="621" y="26"/>
                  </a:lnTo>
                  <a:lnTo>
                    <a:pt x="623" y="24"/>
                  </a:lnTo>
                  <a:lnTo>
                    <a:pt x="618" y="19"/>
                  </a:lnTo>
                  <a:lnTo>
                    <a:pt x="606" y="19"/>
                  </a:lnTo>
                  <a:lnTo>
                    <a:pt x="604" y="22"/>
                  </a:lnTo>
                  <a:lnTo>
                    <a:pt x="602" y="22"/>
                  </a:lnTo>
                  <a:lnTo>
                    <a:pt x="597" y="24"/>
                  </a:lnTo>
                  <a:lnTo>
                    <a:pt x="594" y="24"/>
                  </a:lnTo>
                  <a:lnTo>
                    <a:pt x="566" y="26"/>
                  </a:lnTo>
                  <a:lnTo>
                    <a:pt x="566" y="29"/>
                  </a:lnTo>
                  <a:lnTo>
                    <a:pt x="563" y="29"/>
                  </a:lnTo>
                  <a:lnTo>
                    <a:pt x="566" y="26"/>
                  </a:lnTo>
                  <a:lnTo>
                    <a:pt x="568" y="26"/>
                  </a:lnTo>
                  <a:lnTo>
                    <a:pt x="573" y="26"/>
                  </a:lnTo>
                  <a:lnTo>
                    <a:pt x="578" y="24"/>
                  </a:lnTo>
                  <a:lnTo>
                    <a:pt x="580" y="24"/>
                  </a:lnTo>
                  <a:lnTo>
                    <a:pt x="582" y="24"/>
                  </a:lnTo>
                  <a:lnTo>
                    <a:pt x="585" y="22"/>
                  </a:lnTo>
                  <a:lnTo>
                    <a:pt x="578" y="19"/>
                  </a:lnTo>
                  <a:lnTo>
                    <a:pt x="552" y="19"/>
                  </a:lnTo>
                  <a:lnTo>
                    <a:pt x="542" y="22"/>
                  </a:lnTo>
                  <a:lnTo>
                    <a:pt x="525" y="19"/>
                  </a:lnTo>
                  <a:lnTo>
                    <a:pt x="523" y="19"/>
                  </a:lnTo>
                  <a:lnTo>
                    <a:pt x="523" y="22"/>
                  </a:lnTo>
                  <a:lnTo>
                    <a:pt x="518" y="22"/>
                  </a:lnTo>
                  <a:lnTo>
                    <a:pt x="514" y="24"/>
                  </a:lnTo>
                  <a:lnTo>
                    <a:pt x="511" y="24"/>
                  </a:lnTo>
                  <a:lnTo>
                    <a:pt x="509" y="24"/>
                  </a:lnTo>
                  <a:lnTo>
                    <a:pt x="506" y="24"/>
                  </a:lnTo>
                  <a:lnTo>
                    <a:pt x="509" y="22"/>
                  </a:lnTo>
                  <a:lnTo>
                    <a:pt x="518" y="19"/>
                  </a:lnTo>
                  <a:lnTo>
                    <a:pt x="530" y="19"/>
                  </a:lnTo>
                  <a:lnTo>
                    <a:pt x="563" y="19"/>
                  </a:lnTo>
                  <a:lnTo>
                    <a:pt x="580" y="17"/>
                  </a:lnTo>
                  <a:lnTo>
                    <a:pt x="625" y="17"/>
                  </a:lnTo>
                  <a:lnTo>
                    <a:pt x="632" y="14"/>
                  </a:lnTo>
                  <a:lnTo>
                    <a:pt x="628" y="12"/>
                  </a:lnTo>
                  <a:lnTo>
                    <a:pt x="618" y="10"/>
                  </a:lnTo>
                  <a:lnTo>
                    <a:pt x="592" y="10"/>
                  </a:lnTo>
                  <a:lnTo>
                    <a:pt x="594" y="10"/>
                  </a:lnTo>
                  <a:lnTo>
                    <a:pt x="597" y="7"/>
                  </a:lnTo>
                  <a:lnTo>
                    <a:pt x="594" y="5"/>
                  </a:lnTo>
                  <a:lnTo>
                    <a:pt x="585" y="5"/>
                  </a:lnTo>
                  <a:lnTo>
                    <a:pt x="582" y="7"/>
                  </a:lnTo>
                  <a:lnTo>
                    <a:pt x="568" y="7"/>
                  </a:lnTo>
                  <a:lnTo>
                    <a:pt x="566" y="5"/>
                  </a:lnTo>
                  <a:lnTo>
                    <a:pt x="571" y="5"/>
                  </a:lnTo>
                  <a:lnTo>
                    <a:pt x="573" y="5"/>
                  </a:lnTo>
                  <a:lnTo>
                    <a:pt x="578" y="5"/>
                  </a:lnTo>
                  <a:lnTo>
                    <a:pt x="578" y="2"/>
                  </a:lnTo>
                  <a:lnTo>
                    <a:pt x="575" y="2"/>
                  </a:lnTo>
                  <a:lnTo>
                    <a:pt x="571" y="0"/>
                  </a:lnTo>
                  <a:lnTo>
                    <a:pt x="537" y="0"/>
                  </a:lnTo>
                  <a:lnTo>
                    <a:pt x="528" y="2"/>
                  </a:lnTo>
                  <a:lnTo>
                    <a:pt x="518" y="2"/>
                  </a:lnTo>
                  <a:lnTo>
                    <a:pt x="509" y="0"/>
                  </a:lnTo>
                  <a:lnTo>
                    <a:pt x="483" y="0"/>
                  </a:lnTo>
                  <a:lnTo>
                    <a:pt x="478" y="2"/>
                  </a:lnTo>
                  <a:lnTo>
                    <a:pt x="454" y="2"/>
                  </a:lnTo>
                  <a:lnTo>
                    <a:pt x="452" y="0"/>
                  </a:lnTo>
                  <a:lnTo>
                    <a:pt x="447" y="0"/>
                  </a:lnTo>
                  <a:lnTo>
                    <a:pt x="445" y="2"/>
                  </a:lnTo>
                  <a:lnTo>
                    <a:pt x="442" y="2"/>
                  </a:lnTo>
                  <a:lnTo>
                    <a:pt x="442" y="5"/>
                  </a:lnTo>
                  <a:lnTo>
                    <a:pt x="445" y="5"/>
                  </a:lnTo>
                  <a:lnTo>
                    <a:pt x="447" y="5"/>
                  </a:lnTo>
                  <a:lnTo>
                    <a:pt x="442" y="7"/>
                  </a:lnTo>
                  <a:lnTo>
                    <a:pt x="428" y="7"/>
                  </a:lnTo>
                  <a:lnTo>
                    <a:pt x="409" y="5"/>
                  </a:lnTo>
                  <a:lnTo>
                    <a:pt x="378" y="5"/>
                  </a:lnTo>
                  <a:lnTo>
                    <a:pt x="373" y="5"/>
                  </a:lnTo>
                  <a:lnTo>
                    <a:pt x="371" y="5"/>
                  </a:lnTo>
                  <a:lnTo>
                    <a:pt x="368" y="7"/>
                  </a:lnTo>
                  <a:lnTo>
                    <a:pt x="366" y="7"/>
                  </a:lnTo>
                  <a:lnTo>
                    <a:pt x="366" y="10"/>
                  </a:lnTo>
                  <a:lnTo>
                    <a:pt x="368" y="10"/>
                  </a:lnTo>
                  <a:lnTo>
                    <a:pt x="378" y="10"/>
                  </a:lnTo>
                  <a:lnTo>
                    <a:pt x="387" y="10"/>
                  </a:lnTo>
                  <a:lnTo>
                    <a:pt x="399" y="12"/>
                  </a:lnTo>
                  <a:lnTo>
                    <a:pt x="404" y="12"/>
                  </a:lnTo>
                  <a:lnTo>
                    <a:pt x="426" y="14"/>
                  </a:lnTo>
                  <a:lnTo>
                    <a:pt x="399" y="14"/>
                  </a:lnTo>
                  <a:lnTo>
                    <a:pt x="395" y="14"/>
                  </a:lnTo>
                  <a:lnTo>
                    <a:pt x="392" y="14"/>
                  </a:lnTo>
                  <a:lnTo>
                    <a:pt x="387" y="12"/>
                  </a:lnTo>
                  <a:lnTo>
                    <a:pt x="378" y="12"/>
                  </a:lnTo>
                  <a:lnTo>
                    <a:pt x="380" y="14"/>
                  </a:lnTo>
                  <a:lnTo>
                    <a:pt x="383" y="14"/>
                  </a:lnTo>
                  <a:lnTo>
                    <a:pt x="385" y="14"/>
                  </a:lnTo>
                  <a:lnTo>
                    <a:pt x="376" y="14"/>
                  </a:lnTo>
                  <a:lnTo>
                    <a:pt x="373" y="17"/>
                  </a:lnTo>
                  <a:lnTo>
                    <a:pt x="373" y="19"/>
                  </a:lnTo>
                  <a:lnTo>
                    <a:pt x="371" y="22"/>
                  </a:lnTo>
                  <a:lnTo>
                    <a:pt x="371" y="24"/>
                  </a:lnTo>
                  <a:lnTo>
                    <a:pt x="368" y="24"/>
                  </a:lnTo>
                  <a:lnTo>
                    <a:pt x="366" y="24"/>
                  </a:lnTo>
                  <a:lnTo>
                    <a:pt x="364" y="24"/>
                  </a:lnTo>
                  <a:lnTo>
                    <a:pt x="359" y="24"/>
                  </a:lnTo>
                  <a:lnTo>
                    <a:pt x="357" y="22"/>
                  </a:lnTo>
                  <a:lnTo>
                    <a:pt x="345" y="19"/>
                  </a:lnTo>
                  <a:lnTo>
                    <a:pt x="330" y="14"/>
                  </a:lnTo>
                  <a:lnTo>
                    <a:pt x="309" y="14"/>
                  </a:lnTo>
                  <a:lnTo>
                    <a:pt x="309" y="24"/>
                  </a:lnTo>
                  <a:lnTo>
                    <a:pt x="297" y="24"/>
                  </a:lnTo>
                  <a:lnTo>
                    <a:pt x="292" y="22"/>
                  </a:lnTo>
                  <a:lnTo>
                    <a:pt x="288" y="22"/>
                  </a:lnTo>
                  <a:lnTo>
                    <a:pt x="285" y="19"/>
                  </a:lnTo>
                  <a:lnTo>
                    <a:pt x="278" y="19"/>
                  </a:lnTo>
                  <a:lnTo>
                    <a:pt x="273" y="22"/>
                  </a:lnTo>
                  <a:lnTo>
                    <a:pt x="273" y="24"/>
                  </a:lnTo>
                  <a:lnTo>
                    <a:pt x="269" y="24"/>
                  </a:lnTo>
                  <a:lnTo>
                    <a:pt x="271" y="19"/>
                  </a:lnTo>
                  <a:lnTo>
                    <a:pt x="269" y="17"/>
                  </a:lnTo>
                  <a:lnTo>
                    <a:pt x="238" y="17"/>
                  </a:lnTo>
                  <a:lnTo>
                    <a:pt x="228" y="19"/>
                  </a:lnTo>
                  <a:lnTo>
                    <a:pt x="209" y="19"/>
                  </a:lnTo>
                  <a:lnTo>
                    <a:pt x="214" y="22"/>
                  </a:lnTo>
                  <a:lnTo>
                    <a:pt x="223" y="26"/>
                  </a:lnTo>
                  <a:lnTo>
                    <a:pt x="226" y="29"/>
                  </a:lnTo>
                  <a:lnTo>
                    <a:pt x="223" y="29"/>
                  </a:lnTo>
                  <a:lnTo>
                    <a:pt x="223" y="26"/>
                  </a:lnTo>
                  <a:lnTo>
                    <a:pt x="214" y="24"/>
                  </a:lnTo>
                  <a:lnTo>
                    <a:pt x="207" y="24"/>
                  </a:lnTo>
                  <a:lnTo>
                    <a:pt x="202" y="22"/>
                  </a:lnTo>
                  <a:lnTo>
                    <a:pt x="197" y="22"/>
                  </a:lnTo>
                  <a:lnTo>
                    <a:pt x="192" y="19"/>
                  </a:lnTo>
                  <a:lnTo>
                    <a:pt x="190" y="19"/>
                  </a:lnTo>
                  <a:lnTo>
                    <a:pt x="188" y="22"/>
                  </a:lnTo>
                  <a:lnTo>
                    <a:pt x="185" y="24"/>
                  </a:lnTo>
                  <a:lnTo>
                    <a:pt x="183" y="26"/>
                  </a:lnTo>
                  <a:lnTo>
                    <a:pt x="178" y="29"/>
                  </a:lnTo>
                  <a:lnTo>
                    <a:pt x="176" y="29"/>
                  </a:lnTo>
                  <a:lnTo>
                    <a:pt x="171" y="31"/>
                  </a:lnTo>
                  <a:lnTo>
                    <a:pt x="150" y="31"/>
                  </a:lnTo>
                  <a:lnTo>
                    <a:pt x="143" y="34"/>
                  </a:lnTo>
                  <a:lnTo>
                    <a:pt x="133" y="36"/>
                  </a:lnTo>
                  <a:lnTo>
                    <a:pt x="124" y="38"/>
                  </a:lnTo>
                  <a:lnTo>
                    <a:pt x="119" y="38"/>
                  </a:lnTo>
                  <a:lnTo>
                    <a:pt x="102" y="41"/>
                  </a:lnTo>
                  <a:lnTo>
                    <a:pt x="97" y="43"/>
                  </a:lnTo>
                  <a:lnTo>
                    <a:pt x="100" y="46"/>
                  </a:lnTo>
                  <a:lnTo>
                    <a:pt x="105" y="48"/>
                  </a:lnTo>
                  <a:lnTo>
                    <a:pt x="126" y="48"/>
                  </a:lnTo>
                  <a:lnTo>
                    <a:pt x="116" y="50"/>
                  </a:lnTo>
                  <a:lnTo>
                    <a:pt x="112" y="55"/>
                  </a:lnTo>
                  <a:lnTo>
                    <a:pt x="109" y="55"/>
                  </a:lnTo>
                  <a:lnTo>
                    <a:pt x="93" y="60"/>
                  </a:lnTo>
                  <a:lnTo>
                    <a:pt x="88" y="60"/>
                  </a:lnTo>
                  <a:lnTo>
                    <a:pt x="66" y="60"/>
                  </a:lnTo>
                  <a:lnTo>
                    <a:pt x="57" y="62"/>
                  </a:lnTo>
                  <a:lnTo>
                    <a:pt x="47" y="65"/>
                  </a:lnTo>
                  <a:lnTo>
                    <a:pt x="45" y="67"/>
                  </a:lnTo>
                  <a:lnTo>
                    <a:pt x="40" y="67"/>
                  </a:lnTo>
                  <a:lnTo>
                    <a:pt x="38" y="65"/>
                  </a:lnTo>
                  <a:lnTo>
                    <a:pt x="31" y="70"/>
                  </a:lnTo>
                  <a:lnTo>
                    <a:pt x="9" y="70"/>
                  </a:lnTo>
                  <a:lnTo>
                    <a:pt x="7" y="70"/>
                  </a:lnTo>
                  <a:lnTo>
                    <a:pt x="2" y="70"/>
                  </a:lnTo>
                  <a:lnTo>
                    <a:pt x="0" y="74"/>
                  </a:lnTo>
                  <a:lnTo>
                    <a:pt x="2" y="74"/>
                  </a:lnTo>
                  <a:lnTo>
                    <a:pt x="9" y="79"/>
                  </a:lnTo>
                  <a:lnTo>
                    <a:pt x="12" y="82"/>
                  </a:lnTo>
                  <a:lnTo>
                    <a:pt x="14" y="84"/>
                  </a:lnTo>
                  <a:lnTo>
                    <a:pt x="24" y="79"/>
                  </a:lnTo>
                  <a:lnTo>
                    <a:pt x="24" y="84"/>
                  </a:lnTo>
                  <a:lnTo>
                    <a:pt x="28" y="86"/>
                  </a:lnTo>
                  <a:lnTo>
                    <a:pt x="33" y="86"/>
                  </a:lnTo>
                  <a:lnTo>
                    <a:pt x="36" y="84"/>
                  </a:lnTo>
                  <a:lnTo>
                    <a:pt x="38" y="84"/>
                  </a:lnTo>
                  <a:lnTo>
                    <a:pt x="40" y="82"/>
                  </a:lnTo>
                  <a:lnTo>
                    <a:pt x="40" y="84"/>
                  </a:lnTo>
                  <a:lnTo>
                    <a:pt x="43" y="86"/>
                  </a:lnTo>
                  <a:lnTo>
                    <a:pt x="45" y="86"/>
                  </a:lnTo>
                  <a:lnTo>
                    <a:pt x="47" y="84"/>
                  </a:lnTo>
                  <a:lnTo>
                    <a:pt x="52" y="84"/>
                  </a:lnTo>
                  <a:lnTo>
                    <a:pt x="57" y="84"/>
                  </a:lnTo>
                  <a:lnTo>
                    <a:pt x="59" y="82"/>
                  </a:lnTo>
                  <a:lnTo>
                    <a:pt x="64" y="82"/>
                  </a:lnTo>
                  <a:lnTo>
                    <a:pt x="64" y="84"/>
                  </a:lnTo>
                  <a:lnTo>
                    <a:pt x="64" y="86"/>
                  </a:lnTo>
                  <a:lnTo>
                    <a:pt x="62" y="86"/>
                  </a:lnTo>
                  <a:lnTo>
                    <a:pt x="57" y="91"/>
                  </a:lnTo>
                  <a:lnTo>
                    <a:pt x="55" y="91"/>
                  </a:lnTo>
                  <a:lnTo>
                    <a:pt x="52" y="89"/>
                  </a:lnTo>
                  <a:lnTo>
                    <a:pt x="40" y="89"/>
                  </a:lnTo>
                  <a:lnTo>
                    <a:pt x="36" y="91"/>
                  </a:lnTo>
                  <a:lnTo>
                    <a:pt x="33" y="91"/>
                  </a:lnTo>
                  <a:lnTo>
                    <a:pt x="21" y="89"/>
                  </a:lnTo>
                  <a:lnTo>
                    <a:pt x="19" y="89"/>
                  </a:lnTo>
                  <a:lnTo>
                    <a:pt x="14" y="86"/>
                  </a:lnTo>
                  <a:lnTo>
                    <a:pt x="7" y="86"/>
                  </a:lnTo>
                  <a:lnTo>
                    <a:pt x="2" y="89"/>
                  </a:lnTo>
                  <a:lnTo>
                    <a:pt x="2" y="93"/>
                  </a:lnTo>
                  <a:lnTo>
                    <a:pt x="2" y="96"/>
                  </a:lnTo>
                  <a:lnTo>
                    <a:pt x="7" y="98"/>
                  </a:lnTo>
                  <a:lnTo>
                    <a:pt x="19" y="98"/>
                  </a:lnTo>
                  <a:lnTo>
                    <a:pt x="17" y="101"/>
                  </a:lnTo>
                  <a:lnTo>
                    <a:pt x="14" y="101"/>
                  </a:lnTo>
                  <a:lnTo>
                    <a:pt x="9" y="101"/>
                  </a:lnTo>
                  <a:lnTo>
                    <a:pt x="12" y="103"/>
                  </a:lnTo>
                  <a:lnTo>
                    <a:pt x="19" y="105"/>
                  </a:lnTo>
                  <a:lnTo>
                    <a:pt x="21" y="105"/>
                  </a:lnTo>
                  <a:lnTo>
                    <a:pt x="24" y="108"/>
                  </a:lnTo>
                  <a:lnTo>
                    <a:pt x="33" y="108"/>
                  </a:lnTo>
                  <a:lnTo>
                    <a:pt x="33" y="105"/>
                  </a:lnTo>
                  <a:lnTo>
                    <a:pt x="36" y="105"/>
                  </a:lnTo>
                  <a:lnTo>
                    <a:pt x="38" y="105"/>
                  </a:lnTo>
                  <a:lnTo>
                    <a:pt x="43" y="108"/>
                  </a:lnTo>
                  <a:lnTo>
                    <a:pt x="52" y="105"/>
                  </a:lnTo>
                  <a:lnTo>
                    <a:pt x="52" y="108"/>
                  </a:lnTo>
                  <a:lnTo>
                    <a:pt x="57" y="108"/>
                  </a:lnTo>
                  <a:lnTo>
                    <a:pt x="62" y="105"/>
                  </a:lnTo>
                  <a:lnTo>
                    <a:pt x="64" y="105"/>
                  </a:lnTo>
                  <a:lnTo>
                    <a:pt x="69" y="103"/>
                  </a:lnTo>
                  <a:lnTo>
                    <a:pt x="76" y="105"/>
                  </a:lnTo>
                  <a:lnTo>
                    <a:pt x="81" y="105"/>
                  </a:lnTo>
                  <a:lnTo>
                    <a:pt x="83" y="105"/>
                  </a:lnTo>
                  <a:lnTo>
                    <a:pt x="85" y="103"/>
                  </a:lnTo>
                  <a:lnTo>
                    <a:pt x="88" y="103"/>
                  </a:lnTo>
                  <a:lnTo>
                    <a:pt x="93" y="105"/>
                  </a:lnTo>
                  <a:lnTo>
                    <a:pt x="97" y="105"/>
                  </a:lnTo>
                  <a:lnTo>
                    <a:pt x="112" y="105"/>
                  </a:lnTo>
                  <a:lnTo>
                    <a:pt x="121" y="110"/>
                  </a:lnTo>
                  <a:lnTo>
                    <a:pt x="124" y="110"/>
                  </a:lnTo>
                  <a:lnTo>
                    <a:pt x="128" y="115"/>
                  </a:lnTo>
                  <a:lnTo>
                    <a:pt x="135" y="115"/>
                  </a:lnTo>
                  <a:lnTo>
                    <a:pt x="133" y="117"/>
                  </a:lnTo>
                  <a:lnTo>
                    <a:pt x="133" y="120"/>
                  </a:lnTo>
                  <a:lnTo>
                    <a:pt x="133" y="125"/>
                  </a:lnTo>
                  <a:lnTo>
                    <a:pt x="138" y="125"/>
                  </a:lnTo>
                  <a:lnTo>
                    <a:pt x="140" y="125"/>
                  </a:lnTo>
                  <a:lnTo>
                    <a:pt x="145" y="127"/>
                  </a:lnTo>
                  <a:lnTo>
                    <a:pt x="147" y="129"/>
                  </a:lnTo>
                  <a:lnTo>
                    <a:pt x="143" y="134"/>
                  </a:lnTo>
                  <a:lnTo>
                    <a:pt x="145" y="141"/>
                  </a:lnTo>
                  <a:lnTo>
                    <a:pt x="152" y="144"/>
                  </a:lnTo>
                  <a:lnTo>
                    <a:pt x="145" y="149"/>
                  </a:lnTo>
                  <a:lnTo>
                    <a:pt x="150" y="151"/>
                  </a:lnTo>
                  <a:lnTo>
                    <a:pt x="147" y="151"/>
                  </a:lnTo>
                  <a:lnTo>
                    <a:pt x="145" y="153"/>
                  </a:lnTo>
                  <a:lnTo>
                    <a:pt x="145" y="156"/>
                  </a:lnTo>
                  <a:lnTo>
                    <a:pt x="150" y="161"/>
                  </a:lnTo>
                  <a:lnTo>
                    <a:pt x="152" y="161"/>
                  </a:lnTo>
                  <a:lnTo>
                    <a:pt x="152" y="163"/>
                  </a:lnTo>
                  <a:lnTo>
                    <a:pt x="147" y="165"/>
                  </a:lnTo>
                  <a:lnTo>
                    <a:pt x="145" y="168"/>
                  </a:lnTo>
                  <a:lnTo>
                    <a:pt x="143" y="168"/>
                  </a:lnTo>
                  <a:lnTo>
                    <a:pt x="147" y="170"/>
                  </a:lnTo>
                  <a:lnTo>
                    <a:pt x="143" y="170"/>
                  </a:lnTo>
                  <a:lnTo>
                    <a:pt x="140" y="170"/>
                  </a:lnTo>
                  <a:lnTo>
                    <a:pt x="138" y="170"/>
                  </a:lnTo>
                  <a:lnTo>
                    <a:pt x="133" y="173"/>
                  </a:lnTo>
                  <a:lnTo>
                    <a:pt x="131" y="173"/>
                  </a:lnTo>
                  <a:lnTo>
                    <a:pt x="131" y="175"/>
                  </a:lnTo>
                  <a:lnTo>
                    <a:pt x="143" y="175"/>
                  </a:lnTo>
                  <a:lnTo>
                    <a:pt x="138" y="180"/>
                  </a:lnTo>
                  <a:lnTo>
                    <a:pt x="126" y="180"/>
                  </a:lnTo>
                  <a:lnTo>
                    <a:pt x="124" y="180"/>
                  </a:lnTo>
                  <a:lnTo>
                    <a:pt x="124" y="182"/>
                  </a:lnTo>
                  <a:lnTo>
                    <a:pt x="133" y="189"/>
                  </a:lnTo>
                  <a:lnTo>
                    <a:pt x="138" y="189"/>
                  </a:lnTo>
                  <a:lnTo>
                    <a:pt x="145" y="184"/>
                  </a:lnTo>
                  <a:lnTo>
                    <a:pt x="147" y="184"/>
                  </a:lnTo>
                  <a:lnTo>
                    <a:pt x="152" y="184"/>
                  </a:lnTo>
                  <a:lnTo>
                    <a:pt x="154" y="182"/>
                  </a:lnTo>
                  <a:lnTo>
                    <a:pt x="157" y="182"/>
                  </a:lnTo>
                  <a:lnTo>
                    <a:pt x="157" y="180"/>
                  </a:lnTo>
                  <a:lnTo>
                    <a:pt x="157" y="175"/>
                  </a:lnTo>
                  <a:lnTo>
                    <a:pt x="159" y="173"/>
                  </a:lnTo>
                  <a:lnTo>
                    <a:pt x="159" y="180"/>
                  </a:lnTo>
                  <a:lnTo>
                    <a:pt x="166" y="175"/>
                  </a:lnTo>
                  <a:lnTo>
                    <a:pt x="164" y="177"/>
                  </a:lnTo>
                  <a:lnTo>
                    <a:pt x="164" y="180"/>
                  </a:lnTo>
                  <a:lnTo>
                    <a:pt x="166" y="180"/>
                  </a:lnTo>
                  <a:lnTo>
                    <a:pt x="169" y="182"/>
                  </a:lnTo>
                  <a:lnTo>
                    <a:pt x="176" y="182"/>
                  </a:lnTo>
                  <a:lnTo>
                    <a:pt x="171" y="187"/>
                  </a:lnTo>
                  <a:lnTo>
                    <a:pt x="171" y="189"/>
                  </a:lnTo>
                  <a:lnTo>
                    <a:pt x="173" y="192"/>
                  </a:lnTo>
                  <a:lnTo>
                    <a:pt x="176" y="194"/>
                  </a:lnTo>
                  <a:lnTo>
                    <a:pt x="178" y="196"/>
                  </a:lnTo>
                  <a:lnTo>
                    <a:pt x="181" y="199"/>
                  </a:lnTo>
                  <a:lnTo>
                    <a:pt x="178" y="201"/>
                  </a:lnTo>
                  <a:lnTo>
                    <a:pt x="173" y="201"/>
                  </a:lnTo>
                  <a:lnTo>
                    <a:pt x="173" y="204"/>
                  </a:lnTo>
                  <a:lnTo>
                    <a:pt x="166" y="204"/>
                  </a:lnTo>
                  <a:lnTo>
                    <a:pt x="164" y="201"/>
                  </a:lnTo>
                  <a:lnTo>
                    <a:pt x="162" y="201"/>
                  </a:lnTo>
                  <a:lnTo>
                    <a:pt x="159" y="201"/>
                  </a:lnTo>
                  <a:lnTo>
                    <a:pt x="157" y="199"/>
                  </a:lnTo>
                  <a:lnTo>
                    <a:pt x="143" y="199"/>
                  </a:lnTo>
                  <a:lnTo>
                    <a:pt x="140" y="196"/>
                  </a:lnTo>
                  <a:lnTo>
                    <a:pt x="138" y="194"/>
                  </a:lnTo>
                  <a:lnTo>
                    <a:pt x="131" y="194"/>
                  </a:lnTo>
                  <a:lnTo>
                    <a:pt x="128" y="199"/>
                  </a:lnTo>
                  <a:lnTo>
                    <a:pt x="128" y="201"/>
                  </a:lnTo>
                  <a:lnTo>
                    <a:pt x="133" y="201"/>
                  </a:lnTo>
                  <a:lnTo>
                    <a:pt x="133" y="204"/>
                  </a:lnTo>
                  <a:lnTo>
                    <a:pt x="140" y="204"/>
                  </a:lnTo>
                  <a:lnTo>
                    <a:pt x="143" y="206"/>
                  </a:lnTo>
                  <a:lnTo>
                    <a:pt x="145" y="206"/>
                  </a:lnTo>
                  <a:lnTo>
                    <a:pt x="147" y="206"/>
                  </a:lnTo>
                  <a:lnTo>
                    <a:pt x="152" y="211"/>
                  </a:lnTo>
                  <a:lnTo>
                    <a:pt x="162" y="211"/>
                  </a:lnTo>
                  <a:lnTo>
                    <a:pt x="164" y="211"/>
                  </a:lnTo>
                  <a:lnTo>
                    <a:pt x="166" y="211"/>
                  </a:lnTo>
                  <a:lnTo>
                    <a:pt x="173" y="213"/>
                  </a:lnTo>
                  <a:lnTo>
                    <a:pt x="178" y="208"/>
                  </a:lnTo>
                  <a:lnTo>
                    <a:pt x="178" y="216"/>
                  </a:lnTo>
                  <a:lnTo>
                    <a:pt x="176" y="213"/>
                  </a:lnTo>
                  <a:lnTo>
                    <a:pt x="173" y="213"/>
                  </a:lnTo>
                  <a:lnTo>
                    <a:pt x="171" y="213"/>
                  </a:lnTo>
                  <a:lnTo>
                    <a:pt x="171" y="216"/>
                  </a:lnTo>
                  <a:lnTo>
                    <a:pt x="173" y="220"/>
                  </a:lnTo>
                  <a:lnTo>
                    <a:pt x="169" y="220"/>
                  </a:lnTo>
                  <a:lnTo>
                    <a:pt x="166" y="220"/>
                  </a:lnTo>
                  <a:lnTo>
                    <a:pt x="164" y="220"/>
                  </a:lnTo>
                  <a:lnTo>
                    <a:pt x="164" y="223"/>
                  </a:lnTo>
                  <a:lnTo>
                    <a:pt x="164" y="225"/>
                  </a:lnTo>
                  <a:lnTo>
                    <a:pt x="173" y="225"/>
                  </a:lnTo>
                  <a:lnTo>
                    <a:pt x="171" y="225"/>
                  </a:lnTo>
                  <a:lnTo>
                    <a:pt x="171" y="228"/>
                  </a:lnTo>
                  <a:lnTo>
                    <a:pt x="169" y="230"/>
                  </a:lnTo>
                  <a:lnTo>
                    <a:pt x="162" y="225"/>
                  </a:lnTo>
                  <a:lnTo>
                    <a:pt x="159" y="225"/>
                  </a:lnTo>
                  <a:lnTo>
                    <a:pt x="159" y="228"/>
                  </a:lnTo>
                  <a:lnTo>
                    <a:pt x="159" y="230"/>
                  </a:lnTo>
                  <a:lnTo>
                    <a:pt x="162" y="232"/>
                  </a:lnTo>
                  <a:lnTo>
                    <a:pt x="157" y="232"/>
                  </a:lnTo>
                  <a:lnTo>
                    <a:pt x="157" y="237"/>
                  </a:lnTo>
                  <a:lnTo>
                    <a:pt x="154" y="237"/>
                  </a:lnTo>
                  <a:lnTo>
                    <a:pt x="152" y="240"/>
                  </a:lnTo>
                  <a:lnTo>
                    <a:pt x="152" y="242"/>
                  </a:lnTo>
                  <a:lnTo>
                    <a:pt x="157" y="247"/>
                  </a:lnTo>
                  <a:lnTo>
                    <a:pt x="159" y="247"/>
                  </a:lnTo>
                  <a:lnTo>
                    <a:pt x="159" y="252"/>
                  </a:lnTo>
                  <a:lnTo>
                    <a:pt x="157" y="252"/>
                  </a:lnTo>
                  <a:lnTo>
                    <a:pt x="154" y="252"/>
                  </a:lnTo>
                  <a:lnTo>
                    <a:pt x="152" y="249"/>
                  </a:lnTo>
                  <a:lnTo>
                    <a:pt x="150" y="244"/>
                  </a:lnTo>
                  <a:lnTo>
                    <a:pt x="147" y="242"/>
                  </a:lnTo>
                  <a:lnTo>
                    <a:pt x="147" y="240"/>
                  </a:lnTo>
                  <a:lnTo>
                    <a:pt x="145" y="237"/>
                  </a:lnTo>
                  <a:lnTo>
                    <a:pt x="143" y="235"/>
                  </a:lnTo>
                  <a:lnTo>
                    <a:pt x="140" y="235"/>
                  </a:lnTo>
                  <a:lnTo>
                    <a:pt x="135" y="235"/>
                  </a:lnTo>
                  <a:lnTo>
                    <a:pt x="133" y="235"/>
                  </a:lnTo>
                  <a:lnTo>
                    <a:pt x="128" y="240"/>
                  </a:lnTo>
                  <a:lnTo>
                    <a:pt x="128" y="242"/>
                  </a:lnTo>
                  <a:lnTo>
                    <a:pt x="133" y="244"/>
                  </a:lnTo>
                  <a:lnTo>
                    <a:pt x="138" y="244"/>
                  </a:lnTo>
                  <a:lnTo>
                    <a:pt x="140" y="247"/>
                  </a:lnTo>
                  <a:lnTo>
                    <a:pt x="135" y="249"/>
                  </a:lnTo>
                  <a:lnTo>
                    <a:pt x="131" y="249"/>
                  </a:lnTo>
                  <a:lnTo>
                    <a:pt x="128" y="247"/>
                  </a:lnTo>
                  <a:lnTo>
                    <a:pt x="121" y="247"/>
                  </a:lnTo>
                  <a:lnTo>
                    <a:pt x="119" y="249"/>
                  </a:lnTo>
                  <a:lnTo>
                    <a:pt x="116" y="249"/>
                  </a:lnTo>
                  <a:lnTo>
                    <a:pt x="114" y="249"/>
                  </a:lnTo>
                  <a:lnTo>
                    <a:pt x="112" y="252"/>
                  </a:lnTo>
                  <a:lnTo>
                    <a:pt x="109" y="252"/>
                  </a:lnTo>
                  <a:lnTo>
                    <a:pt x="121" y="252"/>
                  </a:lnTo>
                  <a:lnTo>
                    <a:pt x="126" y="252"/>
                  </a:lnTo>
                  <a:lnTo>
                    <a:pt x="140" y="252"/>
                  </a:lnTo>
                  <a:lnTo>
                    <a:pt x="143" y="252"/>
                  </a:lnTo>
                  <a:lnTo>
                    <a:pt x="131" y="252"/>
                  </a:lnTo>
                  <a:lnTo>
                    <a:pt x="112" y="256"/>
                  </a:lnTo>
                  <a:lnTo>
                    <a:pt x="107" y="256"/>
                  </a:lnTo>
                  <a:lnTo>
                    <a:pt x="105" y="259"/>
                  </a:lnTo>
                  <a:lnTo>
                    <a:pt x="107" y="259"/>
                  </a:lnTo>
                  <a:lnTo>
                    <a:pt x="107" y="261"/>
                  </a:lnTo>
                  <a:lnTo>
                    <a:pt x="114" y="261"/>
                  </a:lnTo>
                  <a:lnTo>
                    <a:pt x="119" y="259"/>
                  </a:lnTo>
                  <a:lnTo>
                    <a:pt x="124" y="259"/>
                  </a:lnTo>
                  <a:lnTo>
                    <a:pt x="128" y="256"/>
                  </a:lnTo>
                  <a:lnTo>
                    <a:pt x="138" y="256"/>
                  </a:lnTo>
                  <a:lnTo>
                    <a:pt x="140" y="259"/>
                  </a:lnTo>
                  <a:lnTo>
                    <a:pt x="138" y="261"/>
                  </a:lnTo>
                  <a:lnTo>
                    <a:pt x="114" y="261"/>
                  </a:lnTo>
                  <a:lnTo>
                    <a:pt x="112" y="261"/>
                  </a:lnTo>
                  <a:lnTo>
                    <a:pt x="102" y="261"/>
                  </a:lnTo>
                  <a:lnTo>
                    <a:pt x="102" y="264"/>
                  </a:lnTo>
                  <a:lnTo>
                    <a:pt x="107" y="264"/>
                  </a:lnTo>
                  <a:lnTo>
                    <a:pt x="107" y="266"/>
                  </a:lnTo>
                  <a:lnTo>
                    <a:pt x="112" y="266"/>
                  </a:lnTo>
                  <a:lnTo>
                    <a:pt x="114" y="266"/>
                  </a:lnTo>
                  <a:lnTo>
                    <a:pt x="109" y="266"/>
                  </a:lnTo>
                  <a:lnTo>
                    <a:pt x="107" y="268"/>
                  </a:lnTo>
                  <a:lnTo>
                    <a:pt x="107" y="271"/>
                  </a:lnTo>
                  <a:lnTo>
                    <a:pt x="105" y="273"/>
                  </a:lnTo>
                  <a:lnTo>
                    <a:pt x="102" y="273"/>
                  </a:lnTo>
                  <a:lnTo>
                    <a:pt x="100" y="275"/>
                  </a:lnTo>
                  <a:lnTo>
                    <a:pt x="97" y="275"/>
                  </a:lnTo>
                  <a:lnTo>
                    <a:pt x="107" y="278"/>
                  </a:lnTo>
                  <a:lnTo>
                    <a:pt x="97" y="280"/>
                  </a:lnTo>
                  <a:lnTo>
                    <a:pt x="97" y="283"/>
                  </a:lnTo>
                  <a:lnTo>
                    <a:pt x="100" y="285"/>
                  </a:lnTo>
                  <a:lnTo>
                    <a:pt x="105" y="285"/>
                  </a:lnTo>
                  <a:lnTo>
                    <a:pt x="107" y="285"/>
                  </a:lnTo>
                  <a:lnTo>
                    <a:pt x="114" y="285"/>
                  </a:lnTo>
                  <a:lnTo>
                    <a:pt x="112" y="285"/>
                  </a:lnTo>
                  <a:lnTo>
                    <a:pt x="109" y="285"/>
                  </a:lnTo>
                  <a:lnTo>
                    <a:pt x="107" y="287"/>
                  </a:lnTo>
                  <a:lnTo>
                    <a:pt x="102" y="290"/>
                  </a:lnTo>
                  <a:lnTo>
                    <a:pt x="102" y="292"/>
                  </a:lnTo>
                  <a:lnTo>
                    <a:pt x="105" y="295"/>
                  </a:lnTo>
                  <a:lnTo>
                    <a:pt x="107" y="295"/>
                  </a:lnTo>
                  <a:lnTo>
                    <a:pt x="109" y="292"/>
                  </a:lnTo>
                  <a:lnTo>
                    <a:pt x="114" y="290"/>
                  </a:lnTo>
                  <a:lnTo>
                    <a:pt x="112" y="295"/>
                  </a:lnTo>
                  <a:lnTo>
                    <a:pt x="109" y="295"/>
                  </a:lnTo>
                  <a:lnTo>
                    <a:pt x="107" y="299"/>
                  </a:lnTo>
                  <a:lnTo>
                    <a:pt x="107" y="304"/>
                  </a:lnTo>
                  <a:lnTo>
                    <a:pt x="109" y="304"/>
                  </a:lnTo>
                  <a:lnTo>
                    <a:pt x="109" y="302"/>
                  </a:lnTo>
                  <a:lnTo>
                    <a:pt x="114" y="302"/>
                  </a:lnTo>
                  <a:lnTo>
                    <a:pt x="109" y="307"/>
                  </a:lnTo>
                  <a:lnTo>
                    <a:pt x="107" y="307"/>
                  </a:lnTo>
                  <a:lnTo>
                    <a:pt x="105" y="309"/>
                  </a:lnTo>
                  <a:lnTo>
                    <a:pt x="102" y="311"/>
                  </a:lnTo>
                  <a:lnTo>
                    <a:pt x="102" y="316"/>
                  </a:lnTo>
                  <a:lnTo>
                    <a:pt x="105" y="316"/>
                  </a:lnTo>
                  <a:lnTo>
                    <a:pt x="107" y="314"/>
                  </a:lnTo>
                  <a:lnTo>
                    <a:pt x="114" y="307"/>
                  </a:lnTo>
                  <a:lnTo>
                    <a:pt x="124" y="307"/>
                  </a:lnTo>
                  <a:lnTo>
                    <a:pt x="126" y="304"/>
                  </a:lnTo>
                  <a:lnTo>
                    <a:pt x="128" y="304"/>
                  </a:lnTo>
                  <a:lnTo>
                    <a:pt x="128" y="307"/>
                  </a:lnTo>
                  <a:lnTo>
                    <a:pt x="133" y="304"/>
                  </a:lnTo>
                  <a:lnTo>
                    <a:pt x="128" y="311"/>
                  </a:lnTo>
                  <a:lnTo>
                    <a:pt x="135" y="311"/>
                  </a:lnTo>
                  <a:lnTo>
                    <a:pt x="128" y="311"/>
                  </a:lnTo>
                  <a:lnTo>
                    <a:pt x="124" y="314"/>
                  </a:lnTo>
                  <a:lnTo>
                    <a:pt x="124" y="316"/>
                  </a:lnTo>
                  <a:lnTo>
                    <a:pt x="119" y="316"/>
                  </a:lnTo>
                  <a:lnTo>
                    <a:pt x="116" y="316"/>
                  </a:lnTo>
                  <a:lnTo>
                    <a:pt x="114" y="319"/>
                  </a:lnTo>
                  <a:lnTo>
                    <a:pt x="114" y="321"/>
                  </a:lnTo>
                  <a:lnTo>
                    <a:pt x="112" y="321"/>
                  </a:lnTo>
                  <a:lnTo>
                    <a:pt x="107" y="323"/>
                  </a:lnTo>
                  <a:lnTo>
                    <a:pt x="105" y="326"/>
                  </a:lnTo>
                  <a:lnTo>
                    <a:pt x="109" y="326"/>
                  </a:lnTo>
                  <a:lnTo>
                    <a:pt x="107" y="326"/>
                  </a:lnTo>
                  <a:lnTo>
                    <a:pt x="107" y="328"/>
                  </a:lnTo>
                  <a:lnTo>
                    <a:pt x="107" y="331"/>
                  </a:lnTo>
                  <a:lnTo>
                    <a:pt x="109" y="331"/>
                  </a:lnTo>
                  <a:lnTo>
                    <a:pt x="107" y="333"/>
                  </a:lnTo>
                  <a:lnTo>
                    <a:pt x="107" y="335"/>
                  </a:lnTo>
                  <a:lnTo>
                    <a:pt x="116" y="335"/>
                  </a:lnTo>
                  <a:lnTo>
                    <a:pt x="112" y="343"/>
                  </a:lnTo>
                  <a:lnTo>
                    <a:pt x="116" y="340"/>
                  </a:lnTo>
                  <a:lnTo>
                    <a:pt x="119" y="340"/>
                  </a:lnTo>
                  <a:lnTo>
                    <a:pt x="116" y="340"/>
                  </a:lnTo>
                  <a:lnTo>
                    <a:pt x="114" y="343"/>
                  </a:lnTo>
                  <a:lnTo>
                    <a:pt x="114" y="345"/>
                  </a:lnTo>
                  <a:lnTo>
                    <a:pt x="112" y="347"/>
                  </a:lnTo>
                  <a:lnTo>
                    <a:pt x="112" y="352"/>
                  </a:lnTo>
                  <a:lnTo>
                    <a:pt x="114" y="352"/>
                  </a:lnTo>
                  <a:lnTo>
                    <a:pt x="121" y="352"/>
                  </a:lnTo>
                  <a:lnTo>
                    <a:pt x="116" y="359"/>
                  </a:lnTo>
                  <a:lnTo>
                    <a:pt x="126" y="357"/>
                  </a:lnTo>
                  <a:lnTo>
                    <a:pt x="121" y="362"/>
                  </a:lnTo>
                  <a:lnTo>
                    <a:pt x="124" y="366"/>
                  </a:lnTo>
                  <a:lnTo>
                    <a:pt x="128" y="366"/>
                  </a:lnTo>
                  <a:lnTo>
                    <a:pt x="126" y="366"/>
                  </a:lnTo>
                  <a:lnTo>
                    <a:pt x="126" y="369"/>
                  </a:lnTo>
                  <a:lnTo>
                    <a:pt x="128" y="371"/>
                  </a:lnTo>
                  <a:lnTo>
                    <a:pt x="133" y="371"/>
                  </a:lnTo>
                  <a:lnTo>
                    <a:pt x="128" y="376"/>
                  </a:lnTo>
                  <a:lnTo>
                    <a:pt x="135" y="376"/>
                  </a:lnTo>
                  <a:lnTo>
                    <a:pt x="133" y="381"/>
                  </a:lnTo>
                  <a:lnTo>
                    <a:pt x="145" y="378"/>
                  </a:lnTo>
                  <a:lnTo>
                    <a:pt x="147" y="381"/>
                  </a:lnTo>
                  <a:lnTo>
                    <a:pt x="150" y="381"/>
                  </a:lnTo>
                  <a:lnTo>
                    <a:pt x="152" y="378"/>
                  </a:lnTo>
                  <a:lnTo>
                    <a:pt x="162" y="374"/>
                  </a:lnTo>
                  <a:lnTo>
                    <a:pt x="164" y="371"/>
                  </a:lnTo>
                  <a:lnTo>
                    <a:pt x="164" y="374"/>
                  </a:lnTo>
                  <a:lnTo>
                    <a:pt x="162" y="376"/>
                  </a:lnTo>
                  <a:lnTo>
                    <a:pt x="169" y="378"/>
                  </a:lnTo>
                  <a:lnTo>
                    <a:pt x="171" y="376"/>
                  </a:lnTo>
                  <a:lnTo>
                    <a:pt x="173" y="376"/>
                  </a:lnTo>
                  <a:lnTo>
                    <a:pt x="169" y="378"/>
                  </a:lnTo>
                  <a:lnTo>
                    <a:pt x="164" y="381"/>
                  </a:lnTo>
                  <a:lnTo>
                    <a:pt x="162" y="383"/>
                  </a:lnTo>
                  <a:lnTo>
                    <a:pt x="162" y="386"/>
                  </a:lnTo>
                  <a:lnTo>
                    <a:pt x="169" y="386"/>
                  </a:lnTo>
                  <a:lnTo>
                    <a:pt x="173" y="386"/>
                  </a:lnTo>
                  <a:lnTo>
                    <a:pt x="176" y="386"/>
                  </a:lnTo>
                  <a:lnTo>
                    <a:pt x="173" y="386"/>
                  </a:lnTo>
                  <a:lnTo>
                    <a:pt x="171" y="388"/>
                  </a:lnTo>
                  <a:lnTo>
                    <a:pt x="169" y="390"/>
                  </a:lnTo>
                  <a:lnTo>
                    <a:pt x="169" y="393"/>
                  </a:lnTo>
                  <a:lnTo>
                    <a:pt x="169" y="395"/>
                  </a:lnTo>
                  <a:lnTo>
                    <a:pt x="176" y="395"/>
                  </a:lnTo>
                  <a:lnTo>
                    <a:pt x="178" y="393"/>
                  </a:lnTo>
                  <a:lnTo>
                    <a:pt x="178" y="395"/>
                  </a:lnTo>
                  <a:lnTo>
                    <a:pt x="183" y="398"/>
                  </a:lnTo>
                  <a:lnTo>
                    <a:pt x="188" y="398"/>
                  </a:lnTo>
                  <a:lnTo>
                    <a:pt x="192" y="395"/>
                  </a:lnTo>
                  <a:lnTo>
                    <a:pt x="195" y="393"/>
                  </a:lnTo>
                  <a:lnTo>
                    <a:pt x="192" y="390"/>
                  </a:lnTo>
                  <a:lnTo>
                    <a:pt x="192" y="388"/>
                  </a:lnTo>
                  <a:lnTo>
                    <a:pt x="197" y="388"/>
                  </a:lnTo>
                  <a:lnTo>
                    <a:pt x="200" y="386"/>
                  </a:lnTo>
                  <a:lnTo>
                    <a:pt x="200" y="378"/>
                  </a:lnTo>
                  <a:lnTo>
                    <a:pt x="202" y="381"/>
                  </a:lnTo>
                  <a:lnTo>
                    <a:pt x="207" y="381"/>
                  </a:lnTo>
                  <a:lnTo>
                    <a:pt x="207" y="376"/>
                  </a:lnTo>
                  <a:lnTo>
                    <a:pt x="207" y="374"/>
                  </a:lnTo>
                  <a:lnTo>
                    <a:pt x="207" y="371"/>
                  </a:lnTo>
                  <a:lnTo>
                    <a:pt x="207" y="374"/>
                  </a:lnTo>
                  <a:lnTo>
                    <a:pt x="209" y="376"/>
                  </a:lnTo>
                  <a:lnTo>
                    <a:pt x="212" y="376"/>
                  </a:lnTo>
                  <a:lnTo>
                    <a:pt x="214" y="374"/>
                  </a:lnTo>
                  <a:lnTo>
                    <a:pt x="214" y="371"/>
                  </a:lnTo>
                  <a:lnTo>
                    <a:pt x="209" y="366"/>
                  </a:lnTo>
                  <a:lnTo>
                    <a:pt x="216" y="366"/>
                  </a:lnTo>
                  <a:lnTo>
                    <a:pt x="216" y="364"/>
                  </a:lnTo>
                  <a:lnTo>
                    <a:pt x="214" y="362"/>
                  </a:lnTo>
                  <a:lnTo>
                    <a:pt x="223" y="362"/>
                  </a:lnTo>
                  <a:lnTo>
                    <a:pt x="219" y="357"/>
                  </a:lnTo>
                  <a:lnTo>
                    <a:pt x="223" y="355"/>
                  </a:lnTo>
                  <a:lnTo>
                    <a:pt x="219" y="352"/>
                  </a:lnTo>
                  <a:lnTo>
                    <a:pt x="216" y="350"/>
                  </a:lnTo>
                  <a:lnTo>
                    <a:pt x="219" y="350"/>
                  </a:lnTo>
                  <a:lnTo>
                    <a:pt x="221" y="350"/>
                  </a:lnTo>
                  <a:lnTo>
                    <a:pt x="216" y="343"/>
                  </a:lnTo>
                  <a:lnTo>
                    <a:pt x="221" y="347"/>
                  </a:lnTo>
                  <a:lnTo>
                    <a:pt x="223" y="347"/>
                  </a:lnTo>
                  <a:lnTo>
                    <a:pt x="228" y="343"/>
                  </a:lnTo>
                  <a:lnTo>
                    <a:pt x="235" y="343"/>
                  </a:lnTo>
                  <a:lnTo>
                    <a:pt x="235" y="340"/>
                  </a:lnTo>
                  <a:lnTo>
                    <a:pt x="233" y="338"/>
                  </a:lnTo>
                  <a:lnTo>
                    <a:pt x="238" y="338"/>
                  </a:lnTo>
                  <a:lnTo>
                    <a:pt x="242" y="331"/>
                  </a:lnTo>
                  <a:lnTo>
                    <a:pt x="245" y="331"/>
                  </a:lnTo>
                  <a:lnTo>
                    <a:pt x="252" y="331"/>
                  </a:lnTo>
                  <a:lnTo>
                    <a:pt x="252" y="326"/>
                  </a:lnTo>
                  <a:lnTo>
                    <a:pt x="257" y="331"/>
                  </a:lnTo>
                  <a:lnTo>
                    <a:pt x="259" y="326"/>
                  </a:lnTo>
                  <a:lnTo>
                    <a:pt x="259" y="319"/>
                  </a:lnTo>
                  <a:lnTo>
                    <a:pt x="252" y="316"/>
                  </a:lnTo>
                  <a:lnTo>
                    <a:pt x="257" y="316"/>
                  </a:lnTo>
                  <a:lnTo>
                    <a:pt x="264" y="311"/>
                  </a:lnTo>
                  <a:lnTo>
                    <a:pt x="266" y="307"/>
                  </a:lnTo>
                  <a:lnTo>
                    <a:pt x="259" y="304"/>
                  </a:lnTo>
                  <a:lnTo>
                    <a:pt x="264" y="299"/>
                  </a:lnTo>
                  <a:lnTo>
                    <a:pt x="278" y="299"/>
                  </a:lnTo>
                  <a:lnTo>
                    <a:pt x="280" y="297"/>
                  </a:lnTo>
                  <a:lnTo>
                    <a:pt x="280" y="292"/>
                  </a:lnTo>
                  <a:lnTo>
                    <a:pt x="288" y="290"/>
                  </a:lnTo>
                  <a:lnTo>
                    <a:pt x="292" y="290"/>
                  </a:lnTo>
                  <a:lnTo>
                    <a:pt x="295" y="292"/>
                  </a:lnTo>
                  <a:lnTo>
                    <a:pt x="302" y="292"/>
                  </a:lnTo>
                  <a:lnTo>
                    <a:pt x="311" y="283"/>
                  </a:lnTo>
                  <a:lnTo>
                    <a:pt x="311" y="280"/>
                  </a:lnTo>
                  <a:lnTo>
                    <a:pt x="314" y="280"/>
                  </a:lnTo>
                  <a:lnTo>
                    <a:pt x="316" y="278"/>
                  </a:lnTo>
                  <a:lnTo>
                    <a:pt x="319" y="278"/>
                  </a:lnTo>
                  <a:lnTo>
                    <a:pt x="319" y="280"/>
                  </a:lnTo>
                  <a:lnTo>
                    <a:pt x="316" y="283"/>
                  </a:lnTo>
                  <a:lnTo>
                    <a:pt x="314" y="285"/>
                  </a:lnTo>
                  <a:lnTo>
                    <a:pt x="311" y="290"/>
                  </a:lnTo>
                  <a:lnTo>
                    <a:pt x="319" y="290"/>
                  </a:lnTo>
                  <a:lnTo>
                    <a:pt x="319" y="285"/>
                  </a:lnTo>
                  <a:lnTo>
                    <a:pt x="323" y="285"/>
                  </a:lnTo>
                  <a:lnTo>
                    <a:pt x="326" y="283"/>
                  </a:lnTo>
                  <a:lnTo>
                    <a:pt x="328" y="283"/>
                  </a:lnTo>
                  <a:lnTo>
                    <a:pt x="328" y="285"/>
                  </a:lnTo>
                  <a:lnTo>
                    <a:pt x="333" y="285"/>
                  </a:lnTo>
                  <a:lnTo>
                    <a:pt x="335" y="285"/>
                  </a:lnTo>
                  <a:lnTo>
                    <a:pt x="342" y="283"/>
                  </a:lnTo>
                  <a:lnTo>
                    <a:pt x="347" y="278"/>
                  </a:lnTo>
                  <a:lnTo>
                    <a:pt x="349" y="275"/>
                  </a:lnTo>
                  <a:lnTo>
                    <a:pt x="359" y="275"/>
                  </a:lnTo>
                  <a:lnTo>
                    <a:pt x="366" y="275"/>
                  </a:lnTo>
                  <a:lnTo>
                    <a:pt x="371" y="271"/>
                  </a:lnTo>
                  <a:lnTo>
                    <a:pt x="373" y="268"/>
                  </a:lnTo>
                  <a:lnTo>
                    <a:pt x="376" y="266"/>
                  </a:lnTo>
                  <a:lnTo>
                    <a:pt x="383" y="259"/>
                  </a:lnTo>
                  <a:lnTo>
                    <a:pt x="385" y="256"/>
                  </a:lnTo>
                  <a:lnTo>
                    <a:pt x="390" y="254"/>
                  </a:lnTo>
                  <a:lnTo>
                    <a:pt x="399" y="252"/>
                  </a:lnTo>
                  <a:lnTo>
                    <a:pt x="402" y="252"/>
                  </a:lnTo>
                  <a:lnTo>
                    <a:pt x="404" y="249"/>
                  </a:lnTo>
                  <a:lnTo>
                    <a:pt x="407" y="249"/>
                  </a:lnTo>
                  <a:lnTo>
                    <a:pt x="407" y="247"/>
                  </a:lnTo>
                  <a:lnTo>
                    <a:pt x="407" y="244"/>
                  </a:lnTo>
                  <a:lnTo>
                    <a:pt x="407" y="240"/>
                  </a:lnTo>
                  <a:lnTo>
                    <a:pt x="407" y="235"/>
                  </a:lnTo>
                  <a:lnTo>
                    <a:pt x="414" y="242"/>
                  </a:lnTo>
                  <a:lnTo>
                    <a:pt x="416" y="244"/>
                  </a:lnTo>
                  <a:lnTo>
                    <a:pt x="418" y="244"/>
                  </a:lnTo>
                  <a:lnTo>
                    <a:pt x="437" y="244"/>
                  </a:lnTo>
                  <a:lnTo>
                    <a:pt x="447" y="242"/>
                  </a:lnTo>
                  <a:lnTo>
                    <a:pt x="454" y="240"/>
                  </a:lnTo>
                  <a:lnTo>
                    <a:pt x="459" y="240"/>
                  </a:lnTo>
                  <a:lnTo>
                    <a:pt x="468" y="237"/>
                  </a:lnTo>
                  <a:lnTo>
                    <a:pt x="480" y="235"/>
                  </a:lnTo>
                  <a:lnTo>
                    <a:pt x="487" y="235"/>
                  </a:lnTo>
                  <a:lnTo>
                    <a:pt x="492" y="230"/>
                  </a:lnTo>
                  <a:lnTo>
                    <a:pt x="499" y="230"/>
                  </a:lnTo>
                  <a:lnTo>
                    <a:pt x="502" y="228"/>
                  </a:lnTo>
                  <a:lnTo>
                    <a:pt x="509" y="228"/>
                  </a:lnTo>
                  <a:lnTo>
                    <a:pt x="516" y="220"/>
                  </a:lnTo>
                  <a:lnTo>
                    <a:pt x="518" y="220"/>
                  </a:lnTo>
                  <a:lnTo>
                    <a:pt x="518" y="218"/>
                  </a:lnTo>
                  <a:lnTo>
                    <a:pt x="523" y="218"/>
                  </a:lnTo>
                  <a:lnTo>
                    <a:pt x="525" y="216"/>
                  </a:lnTo>
                  <a:lnTo>
                    <a:pt x="528" y="216"/>
                  </a:lnTo>
                  <a:lnTo>
                    <a:pt x="542" y="213"/>
                  </a:lnTo>
                  <a:lnTo>
                    <a:pt x="552" y="211"/>
                  </a:lnTo>
                  <a:lnTo>
                    <a:pt x="552" y="206"/>
                  </a:lnTo>
                  <a:lnTo>
                    <a:pt x="549" y="206"/>
                  </a:lnTo>
                  <a:lnTo>
                    <a:pt x="547" y="208"/>
                  </a:lnTo>
                  <a:lnTo>
                    <a:pt x="537" y="208"/>
                  </a:lnTo>
                  <a:lnTo>
                    <a:pt x="530" y="206"/>
                  </a:lnTo>
                  <a:lnTo>
                    <a:pt x="525" y="206"/>
                  </a:lnTo>
                  <a:lnTo>
                    <a:pt x="521" y="204"/>
                  </a:lnTo>
                  <a:lnTo>
                    <a:pt x="509" y="204"/>
                  </a:lnTo>
                  <a:lnTo>
                    <a:pt x="499" y="206"/>
                  </a:lnTo>
                  <a:lnTo>
                    <a:pt x="490" y="206"/>
                  </a:lnTo>
                  <a:lnTo>
                    <a:pt x="487" y="211"/>
                  </a:lnTo>
                  <a:lnTo>
                    <a:pt x="471" y="211"/>
                  </a:lnTo>
                  <a:lnTo>
                    <a:pt x="485" y="206"/>
                  </a:lnTo>
                  <a:lnTo>
                    <a:pt x="494" y="204"/>
                  </a:lnTo>
                  <a:lnTo>
                    <a:pt x="499" y="204"/>
                  </a:lnTo>
                  <a:lnTo>
                    <a:pt x="502" y="201"/>
                  </a:lnTo>
                  <a:lnTo>
                    <a:pt x="506" y="201"/>
                  </a:lnTo>
                  <a:lnTo>
                    <a:pt x="511" y="199"/>
                  </a:lnTo>
                  <a:lnTo>
                    <a:pt x="514" y="199"/>
                  </a:lnTo>
                  <a:lnTo>
                    <a:pt x="516" y="199"/>
                  </a:lnTo>
                  <a:lnTo>
                    <a:pt x="514" y="196"/>
                  </a:lnTo>
                  <a:lnTo>
                    <a:pt x="509" y="194"/>
                  </a:lnTo>
                  <a:lnTo>
                    <a:pt x="506" y="194"/>
                  </a:lnTo>
                  <a:lnTo>
                    <a:pt x="504" y="194"/>
                  </a:lnTo>
                  <a:lnTo>
                    <a:pt x="497" y="196"/>
                  </a:lnTo>
                  <a:lnTo>
                    <a:pt x="483" y="201"/>
                  </a:lnTo>
                  <a:lnTo>
                    <a:pt x="468" y="201"/>
                  </a:lnTo>
                  <a:lnTo>
                    <a:pt x="478" y="196"/>
                  </a:lnTo>
                  <a:lnTo>
                    <a:pt x="485" y="192"/>
                  </a:lnTo>
                  <a:lnTo>
                    <a:pt x="487" y="192"/>
                  </a:lnTo>
                  <a:lnTo>
                    <a:pt x="492" y="194"/>
                  </a:lnTo>
                  <a:lnTo>
                    <a:pt x="497" y="194"/>
                  </a:lnTo>
                  <a:lnTo>
                    <a:pt x="499" y="192"/>
                  </a:lnTo>
                  <a:lnTo>
                    <a:pt x="504" y="192"/>
                  </a:lnTo>
                  <a:lnTo>
                    <a:pt x="506" y="189"/>
                  </a:lnTo>
                  <a:lnTo>
                    <a:pt x="516" y="189"/>
                  </a:lnTo>
                  <a:lnTo>
                    <a:pt x="518" y="189"/>
                  </a:lnTo>
                  <a:lnTo>
                    <a:pt x="516" y="187"/>
                  </a:lnTo>
                  <a:lnTo>
                    <a:pt x="514" y="187"/>
                  </a:lnTo>
                  <a:lnTo>
                    <a:pt x="509" y="184"/>
                  </a:lnTo>
                  <a:lnTo>
                    <a:pt x="485" y="184"/>
                  </a:lnTo>
                  <a:lnTo>
                    <a:pt x="492" y="182"/>
                  </a:lnTo>
                  <a:lnTo>
                    <a:pt x="485" y="180"/>
                  </a:lnTo>
                  <a:lnTo>
                    <a:pt x="485" y="175"/>
                  </a:lnTo>
                  <a:lnTo>
                    <a:pt x="487" y="175"/>
                  </a:lnTo>
                  <a:lnTo>
                    <a:pt x="490" y="177"/>
                  </a:lnTo>
                  <a:lnTo>
                    <a:pt x="492" y="180"/>
                  </a:lnTo>
                  <a:lnTo>
                    <a:pt x="497" y="182"/>
                  </a:lnTo>
                  <a:lnTo>
                    <a:pt x="504" y="182"/>
                  </a:lnTo>
                  <a:lnTo>
                    <a:pt x="506" y="184"/>
                  </a:lnTo>
                  <a:lnTo>
                    <a:pt x="509" y="184"/>
                  </a:lnTo>
                  <a:lnTo>
                    <a:pt x="514" y="184"/>
                  </a:lnTo>
                  <a:lnTo>
                    <a:pt x="518" y="184"/>
                  </a:lnTo>
                  <a:lnTo>
                    <a:pt x="518" y="187"/>
                  </a:lnTo>
                  <a:lnTo>
                    <a:pt x="523" y="187"/>
                  </a:lnTo>
                  <a:lnTo>
                    <a:pt x="523" y="184"/>
                  </a:lnTo>
                  <a:lnTo>
                    <a:pt x="528" y="184"/>
                  </a:lnTo>
                  <a:lnTo>
                    <a:pt x="528" y="187"/>
                  </a:lnTo>
                  <a:lnTo>
                    <a:pt x="528" y="189"/>
                  </a:lnTo>
                  <a:lnTo>
                    <a:pt x="528" y="192"/>
                  </a:lnTo>
                  <a:lnTo>
                    <a:pt x="528" y="196"/>
                  </a:lnTo>
                  <a:lnTo>
                    <a:pt x="528" y="199"/>
                  </a:lnTo>
                  <a:lnTo>
                    <a:pt x="533" y="199"/>
                  </a:lnTo>
                  <a:lnTo>
                    <a:pt x="537" y="201"/>
                  </a:lnTo>
                  <a:lnTo>
                    <a:pt x="542" y="201"/>
                  </a:lnTo>
                  <a:lnTo>
                    <a:pt x="547" y="201"/>
                  </a:lnTo>
                  <a:lnTo>
                    <a:pt x="549" y="201"/>
                  </a:lnTo>
                  <a:lnTo>
                    <a:pt x="552" y="199"/>
                  </a:lnTo>
                  <a:lnTo>
                    <a:pt x="554" y="199"/>
                  </a:lnTo>
                  <a:lnTo>
                    <a:pt x="554" y="204"/>
                  </a:lnTo>
                  <a:lnTo>
                    <a:pt x="559" y="204"/>
                  </a:lnTo>
                  <a:lnTo>
                    <a:pt x="561" y="201"/>
                  </a:lnTo>
                  <a:lnTo>
                    <a:pt x="563" y="201"/>
                  </a:lnTo>
                  <a:lnTo>
                    <a:pt x="563" y="194"/>
                  </a:lnTo>
                  <a:lnTo>
                    <a:pt x="561" y="194"/>
                  </a:lnTo>
                  <a:lnTo>
                    <a:pt x="563" y="189"/>
                  </a:lnTo>
                  <a:lnTo>
                    <a:pt x="563" y="187"/>
                  </a:lnTo>
                  <a:lnTo>
                    <a:pt x="559" y="187"/>
                  </a:lnTo>
                  <a:lnTo>
                    <a:pt x="556" y="182"/>
                  </a:lnTo>
                  <a:lnTo>
                    <a:pt x="552" y="180"/>
                  </a:lnTo>
                  <a:lnTo>
                    <a:pt x="552" y="175"/>
                  </a:lnTo>
                  <a:lnTo>
                    <a:pt x="533" y="170"/>
                  </a:lnTo>
                  <a:lnTo>
                    <a:pt x="523" y="170"/>
                  </a:lnTo>
                  <a:lnTo>
                    <a:pt x="521" y="170"/>
                  </a:lnTo>
                  <a:lnTo>
                    <a:pt x="528" y="168"/>
                  </a:lnTo>
                  <a:lnTo>
                    <a:pt x="530" y="165"/>
                  </a:lnTo>
                  <a:lnTo>
                    <a:pt x="528" y="165"/>
                  </a:lnTo>
                  <a:lnTo>
                    <a:pt x="525" y="163"/>
                  </a:lnTo>
                  <a:lnTo>
                    <a:pt x="514" y="163"/>
                  </a:lnTo>
                  <a:lnTo>
                    <a:pt x="509" y="161"/>
                  </a:lnTo>
                  <a:lnTo>
                    <a:pt x="504" y="161"/>
                  </a:lnTo>
                  <a:lnTo>
                    <a:pt x="509" y="156"/>
                  </a:lnTo>
                  <a:lnTo>
                    <a:pt x="523" y="156"/>
                  </a:lnTo>
                  <a:lnTo>
                    <a:pt x="528" y="153"/>
                  </a:lnTo>
                  <a:lnTo>
                    <a:pt x="533" y="153"/>
                  </a:lnTo>
                  <a:lnTo>
                    <a:pt x="547" y="156"/>
                  </a:lnTo>
                  <a:lnTo>
                    <a:pt x="552" y="156"/>
                  </a:lnTo>
                  <a:lnTo>
                    <a:pt x="554" y="156"/>
                  </a:lnTo>
                  <a:lnTo>
                    <a:pt x="556" y="158"/>
                  </a:lnTo>
                  <a:lnTo>
                    <a:pt x="559" y="161"/>
                  </a:lnTo>
                  <a:lnTo>
                    <a:pt x="563" y="165"/>
                  </a:lnTo>
                  <a:lnTo>
                    <a:pt x="568" y="165"/>
                  </a:lnTo>
                  <a:lnTo>
                    <a:pt x="568" y="163"/>
                  </a:lnTo>
                  <a:lnTo>
                    <a:pt x="568" y="158"/>
                  </a:lnTo>
                  <a:lnTo>
                    <a:pt x="559" y="156"/>
                  </a:lnTo>
                  <a:lnTo>
                    <a:pt x="552" y="153"/>
                  </a:lnTo>
                  <a:lnTo>
                    <a:pt x="540" y="151"/>
                  </a:lnTo>
                  <a:lnTo>
                    <a:pt x="544" y="149"/>
                  </a:lnTo>
                  <a:lnTo>
                    <a:pt x="547" y="149"/>
                  </a:lnTo>
                  <a:lnTo>
                    <a:pt x="552" y="151"/>
                  </a:lnTo>
                  <a:lnTo>
                    <a:pt x="556" y="151"/>
                  </a:lnTo>
                  <a:lnTo>
                    <a:pt x="559" y="153"/>
                  </a:lnTo>
                  <a:lnTo>
                    <a:pt x="578" y="153"/>
                  </a:lnTo>
                  <a:lnTo>
                    <a:pt x="594" y="151"/>
                  </a:lnTo>
                  <a:lnTo>
                    <a:pt x="594" y="144"/>
                  </a:lnTo>
                  <a:lnTo>
                    <a:pt x="582" y="141"/>
                  </a:lnTo>
                  <a:lnTo>
                    <a:pt x="578" y="146"/>
                  </a:lnTo>
                  <a:lnTo>
                    <a:pt x="573" y="141"/>
                  </a:lnTo>
                  <a:lnTo>
                    <a:pt x="573" y="139"/>
                  </a:lnTo>
                  <a:lnTo>
                    <a:pt x="587" y="139"/>
                  </a:lnTo>
                  <a:lnTo>
                    <a:pt x="599" y="137"/>
                  </a:lnTo>
                  <a:lnTo>
                    <a:pt x="602" y="139"/>
                  </a:lnTo>
                  <a:lnTo>
                    <a:pt x="609" y="139"/>
                  </a:lnTo>
                  <a:lnTo>
                    <a:pt x="616" y="134"/>
                  </a:lnTo>
                  <a:lnTo>
                    <a:pt x="618" y="134"/>
                  </a:lnTo>
                  <a:lnTo>
                    <a:pt x="618" y="132"/>
                  </a:lnTo>
                  <a:lnTo>
                    <a:pt x="599" y="132"/>
                  </a:lnTo>
                  <a:lnTo>
                    <a:pt x="599" y="129"/>
                  </a:lnTo>
                  <a:lnTo>
                    <a:pt x="597" y="129"/>
                  </a:lnTo>
                  <a:lnTo>
                    <a:pt x="597" y="127"/>
                  </a:lnTo>
                  <a:lnTo>
                    <a:pt x="592" y="127"/>
                  </a:lnTo>
                  <a:lnTo>
                    <a:pt x="587" y="125"/>
                  </a:lnTo>
                  <a:lnTo>
                    <a:pt x="592" y="125"/>
                  </a:lnTo>
                  <a:lnTo>
                    <a:pt x="594" y="125"/>
                  </a:lnTo>
                  <a:lnTo>
                    <a:pt x="594" y="122"/>
                  </a:lnTo>
                  <a:lnTo>
                    <a:pt x="592" y="120"/>
                  </a:lnTo>
                  <a:lnTo>
                    <a:pt x="590" y="120"/>
                  </a:lnTo>
                  <a:lnTo>
                    <a:pt x="582" y="117"/>
                  </a:lnTo>
                  <a:lnTo>
                    <a:pt x="592" y="117"/>
                  </a:lnTo>
                  <a:lnTo>
                    <a:pt x="594" y="120"/>
                  </a:lnTo>
                  <a:lnTo>
                    <a:pt x="597" y="120"/>
                  </a:lnTo>
                  <a:lnTo>
                    <a:pt x="602" y="120"/>
                  </a:lnTo>
                  <a:lnTo>
                    <a:pt x="606" y="120"/>
                  </a:lnTo>
                  <a:lnTo>
                    <a:pt x="609" y="125"/>
                  </a:lnTo>
                  <a:lnTo>
                    <a:pt x="613" y="125"/>
                  </a:lnTo>
                  <a:lnTo>
                    <a:pt x="618" y="120"/>
                  </a:lnTo>
                  <a:lnTo>
                    <a:pt x="618" y="113"/>
                  </a:lnTo>
                  <a:lnTo>
                    <a:pt x="616" y="110"/>
                  </a:lnTo>
                  <a:lnTo>
                    <a:pt x="613" y="110"/>
                  </a:lnTo>
                  <a:lnTo>
                    <a:pt x="611" y="108"/>
                  </a:lnTo>
                  <a:lnTo>
                    <a:pt x="609" y="105"/>
                  </a:lnTo>
                  <a:lnTo>
                    <a:pt x="592" y="103"/>
                  </a:lnTo>
                  <a:lnTo>
                    <a:pt x="587" y="101"/>
                  </a:lnTo>
                  <a:lnTo>
                    <a:pt x="587" y="98"/>
                  </a:lnTo>
                  <a:lnTo>
                    <a:pt x="590" y="98"/>
                  </a:lnTo>
                  <a:lnTo>
                    <a:pt x="599" y="98"/>
                  </a:lnTo>
                  <a:lnTo>
                    <a:pt x="611" y="96"/>
                  </a:lnTo>
                  <a:lnTo>
                    <a:pt x="618" y="96"/>
                  </a:lnTo>
                  <a:lnTo>
                    <a:pt x="623" y="98"/>
                  </a:lnTo>
                  <a:lnTo>
                    <a:pt x="632" y="98"/>
                  </a:lnTo>
                  <a:lnTo>
                    <a:pt x="637" y="96"/>
                  </a:lnTo>
                  <a:lnTo>
                    <a:pt x="642" y="93"/>
                  </a:lnTo>
                  <a:lnTo>
                    <a:pt x="642" y="91"/>
                  </a:lnTo>
                  <a:lnTo>
                    <a:pt x="642" y="89"/>
                  </a:lnTo>
                  <a:lnTo>
                    <a:pt x="632" y="89"/>
                  </a:lnTo>
                  <a:lnTo>
                    <a:pt x="625" y="86"/>
                  </a:lnTo>
                  <a:lnTo>
                    <a:pt x="616" y="86"/>
                  </a:lnTo>
                  <a:lnTo>
                    <a:pt x="613" y="84"/>
                  </a:lnTo>
                  <a:lnTo>
                    <a:pt x="623" y="84"/>
                  </a:lnTo>
                  <a:lnTo>
                    <a:pt x="621" y="82"/>
                  </a:lnTo>
                  <a:lnTo>
                    <a:pt x="618" y="79"/>
                  </a:lnTo>
                  <a:lnTo>
                    <a:pt x="618" y="77"/>
                  </a:lnTo>
                  <a:lnTo>
                    <a:pt x="613" y="77"/>
                  </a:lnTo>
                  <a:lnTo>
                    <a:pt x="611" y="79"/>
                  </a:lnTo>
                  <a:lnTo>
                    <a:pt x="611" y="84"/>
                  </a:lnTo>
                  <a:lnTo>
                    <a:pt x="606" y="84"/>
                  </a:lnTo>
                  <a:lnTo>
                    <a:pt x="604" y="84"/>
                  </a:lnTo>
                  <a:lnTo>
                    <a:pt x="602" y="82"/>
                  </a:lnTo>
                  <a:lnTo>
                    <a:pt x="599" y="79"/>
                  </a:lnTo>
                  <a:lnTo>
                    <a:pt x="602" y="79"/>
                  </a:lnTo>
                  <a:lnTo>
                    <a:pt x="606" y="77"/>
                  </a:lnTo>
                  <a:lnTo>
                    <a:pt x="609" y="74"/>
                  </a:lnTo>
                  <a:lnTo>
                    <a:pt x="613" y="70"/>
                  </a:lnTo>
                  <a:lnTo>
                    <a:pt x="616" y="67"/>
                  </a:lnTo>
                  <a:lnTo>
                    <a:pt x="618" y="65"/>
                  </a:lnTo>
                  <a:lnTo>
                    <a:pt x="621" y="65"/>
                  </a:lnTo>
                  <a:lnTo>
                    <a:pt x="623" y="65"/>
                  </a:lnTo>
                  <a:lnTo>
                    <a:pt x="628" y="65"/>
                  </a:lnTo>
                  <a:lnTo>
                    <a:pt x="630" y="65"/>
                  </a:lnTo>
                  <a:lnTo>
                    <a:pt x="632" y="62"/>
                  </a:lnTo>
                  <a:lnTo>
                    <a:pt x="637" y="60"/>
                  </a:lnTo>
                  <a:lnTo>
                    <a:pt x="635" y="55"/>
                  </a:lnTo>
                  <a:lnTo>
                    <a:pt x="637" y="53"/>
                  </a:lnTo>
                  <a:lnTo>
                    <a:pt x="640" y="50"/>
                  </a:lnTo>
                  <a:lnTo>
                    <a:pt x="642" y="50"/>
                  </a:lnTo>
                  <a:lnTo>
                    <a:pt x="647" y="50"/>
                  </a:lnTo>
                  <a:lnTo>
                    <a:pt x="649" y="50"/>
                  </a:lnTo>
                  <a:lnTo>
                    <a:pt x="651" y="53"/>
                  </a:lnTo>
                  <a:lnTo>
                    <a:pt x="656" y="53"/>
                  </a:lnTo>
                  <a:lnTo>
                    <a:pt x="659" y="50"/>
                  </a:lnTo>
                  <a:lnTo>
                    <a:pt x="661" y="50"/>
                  </a:lnTo>
                  <a:lnTo>
                    <a:pt x="663" y="48"/>
                  </a:lnTo>
                  <a:lnTo>
                    <a:pt x="644" y="48"/>
                  </a:lnTo>
                  <a:lnTo>
                    <a:pt x="642" y="48"/>
                  </a:lnTo>
                  <a:lnTo>
                    <a:pt x="637" y="48"/>
                  </a:lnTo>
                  <a:lnTo>
                    <a:pt x="635" y="50"/>
                  </a:lnTo>
                  <a:lnTo>
                    <a:pt x="630" y="50"/>
                  </a:lnTo>
                  <a:lnTo>
                    <a:pt x="630" y="48"/>
                  </a:lnTo>
                  <a:lnTo>
                    <a:pt x="640" y="43"/>
                  </a:lnTo>
                  <a:lnTo>
                    <a:pt x="670" y="43"/>
                  </a:lnTo>
                  <a:lnTo>
                    <a:pt x="675" y="43"/>
                  </a:lnTo>
                  <a:lnTo>
                    <a:pt x="678" y="43"/>
                  </a:lnTo>
                  <a:lnTo>
                    <a:pt x="682" y="41"/>
                  </a:lnTo>
                  <a:lnTo>
                    <a:pt x="678" y="41"/>
                  </a:lnTo>
                  <a:lnTo>
                    <a:pt x="673" y="38"/>
                  </a:lnTo>
                  <a:lnTo>
                    <a:pt x="656" y="38"/>
                  </a:lnTo>
                  <a:lnTo>
                    <a:pt x="651" y="41"/>
                  </a:lnTo>
                  <a:lnTo>
                    <a:pt x="635" y="41"/>
                  </a:lnTo>
                  <a:lnTo>
                    <a:pt x="635" y="38"/>
                  </a:lnTo>
                  <a:lnTo>
                    <a:pt x="637" y="38"/>
                  </a:lnTo>
                  <a:lnTo>
                    <a:pt x="642" y="38"/>
                  </a:lnTo>
                  <a:lnTo>
                    <a:pt x="687" y="38"/>
                  </a:lnTo>
                  <a:lnTo>
                    <a:pt x="692" y="36"/>
                  </a:lnTo>
                  <a:lnTo>
                    <a:pt x="699" y="34"/>
                  </a:lnTo>
                  <a:lnTo>
                    <a:pt x="701" y="31"/>
                  </a:lnTo>
                  <a:lnTo>
                    <a:pt x="718" y="31"/>
                  </a:lnTo>
                  <a:lnTo>
                    <a:pt x="723" y="29"/>
                  </a:lnTo>
                  <a:lnTo>
                    <a:pt x="725" y="29"/>
                  </a:lnTo>
                  <a:lnTo>
                    <a:pt x="730" y="29"/>
                  </a:lnTo>
                  <a:lnTo>
                    <a:pt x="732" y="26"/>
                  </a:lnTo>
                  <a:lnTo>
                    <a:pt x="730" y="24"/>
                  </a:lnTo>
                  <a:close/>
                  <a:moveTo>
                    <a:pt x="119" y="268"/>
                  </a:moveTo>
                  <a:lnTo>
                    <a:pt x="116" y="266"/>
                  </a:lnTo>
                  <a:lnTo>
                    <a:pt x="119" y="268"/>
                  </a:lnTo>
                  <a:close/>
                  <a:moveTo>
                    <a:pt x="128" y="223"/>
                  </a:moveTo>
                  <a:lnTo>
                    <a:pt x="135" y="223"/>
                  </a:lnTo>
                  <a:lnTo>
                    <a:pt x="138" y="220"/>
                  </a:lnTo>
                  <a:lnTo>
                    <a:pt x="145" y="220"/>
                  </a:lnTo>
                  <a:lnTo>
                    <a:pt x="147" y="220"/>
                  </a:lnTo>
                  <a:lnTo>
                    <a:pt x="147" y="216"/>
                  </a:lnTo>
                  <a:lnTo>
                    <a:pt x="150" y="216"/>
                  </a:lnTo>
                  <a:lnTo>
                    <a:pt x="147" y="213"/>
                  </a:lnTo>
                  <a:lnTo>
                    <a:pt x="145" y="211"/>
                  </a:lnTo>
                  <a:lnTo>
                    <a:pt x="143" y="211"/>
                  </a:lnTo>
                  <a:lnTo>
                    <a:pt x="138" y="211"/>
                  </a:lnTo>
                  <a:lnTo>
                    <a:pt x="135" y="206"/>
                  </a:lnTo>
                  <a:lnTo>
                    <a:pt x="119" y="206"/>
                  </a:lnTo>
                  <a:lnTo>
                    <a:pt x="119" y="213"/>
                  </a:lnTo>
                  <a:lnTo>
                    <a:pt x="116" y="216"/>
                  </a:lnTo>
                  <a:lnTo>
                    <a:pt x="114" y="216"/>
                  </a:lnTo>
                  <a:lnTo>
                    <a:pt x="114" y="218"/>
                  </a:lnTo>
                  <a:lnTo>
                    <a:pt x="116" y="220"/>
                  </a:lnTo>
                  <a:lnTo>
                    <a:pt x="119" y="220"/>
                  </a:lnTo>
                  <a:lnTo>
                    <a:pt x="119" y="225"/>
                  </a:lnTo>
                  <a:lnTo>
                    <a:pt x="128" y="223"/>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dirty="0"/>
            </a:p>
          </p:txBody>
        </p:sp>
        <p:sp>
          <p:nvSpPr>
            <p:cNvPr id="146" name="Greece" descr="© INSCALE GmbH, 05.05.2010&#10;http://www.presentationload.com/">
              <a:extLst>
                <a:ext uri="{FF2B5EF4-FFF2-40B4-BE49-F238E27FC236}">
                  <a16:creationId xmlns:a16="http://schemas.microsoft.com/office/drawing/2014/main" id="{63FEF6BB-2ACA-B44E-ABCC-41BA98F3F789}"/>
                </a:ext>
              </a:extLst>
            </p:cNvPr>
            <p:cNvSpPr>
              <a:spLocks noEditPoints="1"/>
            </p:cNvSpPr>
            <p:nvPr/>
          </p:nvSpPr>
          <p:spPr bwMode="gray">
            <a:xfrm>
              <a:off x="5665673" y="2804117"/>
              <a:ext cx="217415" cy="225408"/>
            </a:xfrm>
            <a:custGeom>
              <a:avLst/>
              <a:gdLst>
                <a:gd name="T0" fmla="*/ 0 w 534"/>
                <a:gd name="T1" fmla="*/ 2147483647 h 552"/>
                <a:gd name="T2" fmla="*/ 2147483647 w 534"/>
                <a:gd name="T3" fmla="*/ 2147483647 h 552"/>
                <a:gd name="T4" fmla="*/ 2147483647 w 534"/>
                <a:gd name="T5" fmla="*/ 2147483647 h 552"/>
                <a:gd name="T6" fmla="*/ 2147483647 w 534"/>
                <a:gd name="T7" fmla="*/ 2147483647 h 552"/>
                <a:gd name="T8" fmla="*/ 2147483647 w 534"/>
                <a:gd name="T9" fmla="*/ 2147483647 h 552"/>
                <a:gd name="T10" fmla="*/ 2147483647 w 534"/>
                <a:gd name="T11" fmla="*/ 2147483647 h 552"/>
                <a:gd name="T12" fmla="*/ 2147483647 w 534"/>
                <a:gd name="T13" fmla="*/ 2147483647 h 552"/>
                <a:gd name="T14" fmla="*/ 2147483647 w 534"/>
                <a:gd name="T15" fmla="*/ 2147483647 h 552"/>
                <a:gd name="T16" fmla="*/ 2147483647 w 534"/>
                <a:gd name="T17" fmla="*/ 2147483647 h 552"/>
                <a:gd name="T18" fmla="*/ 2147483647 w 534"/>
                <a:gd name="T19" fmla="*/ 2147483647 h 552"/>
                <a:gd name="T20" fmla="*/ 2147483647 w 534"/>
                <a:gd name="T21" fmla="*/ 2147483647 h 552"/>
                <a:gd name="T22" fmla="*/ 2147483647 w 534"/>
                <a:gd name="T23" fmla="*/ 2147483647 h 552"/>
                <a:gd name="T24" fmla="*/ 2147483647 w 534"/>
                <a:gd name="T25" fmla="*/ 2147483647 h 552"/>
                <a:gd name="T26" fmla="*/ 2147483647 w 534"/>
                <a:gd name="T27" fmla="*/ 2147483647 h 552"/>
                <a:gd name="T28" fmla="*/ 2147483647 w 534"/>
                <a:gd name="T29" fmla="*/ 2147483647 h 552"/>
                <a:gd name="T30" fmla="*/ 2147483647 w 534"/>
                <a:gd name="T31" fmla="*/ 2147483647 h 552"/>
                <a:gd name="T32" fmla="*/ 2147483647 w 534"/>
                <a:gd name="T33" fmla="*/ 2147483647 h 552"/>
                <a:gd name="T34" fmla="*/ 2147483647 w 534"/>
                <a:gd name="T35" fmla="*/ 2147483647 h 552"/>
                <a:gd name="T36" fmla="*/ 2147483647 w 534"/>
                <a:gd name="T37" fmla="*/ 2147483647 h 552"/>
                <a:gd name="T38" fmla="*/ 2147483647 w 534"/>
                <a:gd name="T39" fmla="*/ 2147483647 h 552"/>
                <a:gd name="T40" fmla="*/ 2147483647 w 534"/>
                <a:gd name="T41" fmla="*/ 2147483647 h 552"/>
                <a:gd name="T42" fmla="*/ 2147483647 w 534"/>
                <a:gd name="T43" fmla="*/ 2147483647 h 552"/>
                <a:gd name="T44" fmla="*/ 2147483647 w 534"/>
                <a:gd name="T45" fmla="*/ 2147483647 h 552"/>
                <a:gd name="T46" fmla="*/ 2147483647 w 534"/>
                <a:gd name="T47" fmla="*/ 2147483647 h 552"/>
                <a:gd name="T48" fmla="*/ 2147483647 w 534"/>
                <a:gd name="T49" fmla="*/ 2147483647 h 552"/>
                <a:gd name="T50" fmla="*/ 2147483647 w 534"/>
                <a:gd name="T51" fmla="*/ 2147483647 h 552"/>
                <a:gd name="T52" fmla="*/ 2147483647 w 534"/>
                <a:gd name="T53" fmla="*/ 2147483647 h 552"/>
                <a:gd name="T54" fmla="*/ 2147483647 w 534"/>
                <a:gd name="T55" fmla="*/ 2147483647 h 552"/>
                <a:gd name="T56" fmla="*/ 2147483647 w 534"/>
                <a:gd name="T57" fmla="*/ 2147483647 h 552"/>
                <a:gd name="T58" fmla="*/ 2147483647 w 534"/>
                <a:gd name="T59" fmla="*/ 2147483647 h 552"/>
                <a:gd name="T60" fmla="*/ 2147483647 w 534"/>
                <a:gd name="T61" fmla="*/ 2147483647 h 552"/>
                <a:gd name="T62" fmla="*/ 2147483647 w 534"/>
                <a:gd name="T63" fmla="*/ 2147483647 h 552"/>
                <a:gd name="T64" fmla="*/ 2147483647 w 534"/>
                <a:gd name="T65" fmla="*/ 2147483647 h 552"/>
                <a:gd name="T66" fmla="*/ 2147483647 w 534"/>
                <a:gd name="T67" fmla="*/ 2147483647 h 552"/>
                <a:gd name="T68" fmla="*/ 2147483647 w 534"/>
                <a:gd name="T69" fmla="*/ 2147483647 h 552"/>
                <a:gd name="T70" fmla="*/ 2147483647 w 534"/>
                <a:gd name="T71" fmla="*/ 2147483647 h 552"/>
                <a:gd name="T72" fmla="*/ 2147483647 w 534"/>
                <a:gd name="T73" fmla="*/ 2147483647 h 552"/>
                <a:gd name="T74" fmla="*/ 2147483647 w 534"/>
                <a:gd name="T75" fmla="*/ 2147483647 h 552"/>
                <a:gd name="T76" fmla="*/ 2147483647 w 534"/>
                <a:gd name="T77" fmla="*/ 2147483647 h 552"/>
                <a:gd name="T78" fmla="*/ 2147483647 w 534"/>
                <a:gd name="T79" fmla="*/ 2147483647 h 552"/>
                <a:gd name="T80" fmla="*/ 2147483647 w 534"/>
                <a:gd name="T81" fmla="*/ 2147483647 h 552"/>
                <a:gd name="T82" fmla="*/ 2147483647 w 534"/>
                <a:gd name="T83" fmla="*/ 2147483647 h 552"/>
                <a:gd name="T84" fmla="*/ 2147483647 w 534"/>
                <a:gd name="T85" fmla="*/ 2147483647 h 552"/>
                <a:gd name="T86" fmla="*/ 2147483647 w 534"/>
                <a:gd name="T87" fmla="*/ 2147483647 h 552"/>
                <a:gd name="T88" fmla="*/ 2147483647 w 534"/>
                <a:gd name="T89" fmla="*/ 2147483647 h 552"/>
                <a:gd name="T90" fmla="*/ 2147483647 w 534"/>
                <a:gd name="T91" fmla="*/ 2147483647 h 552"/>
                <a:gd name="T92" fmla="*/ 2147483647 w 534"/>
                <a:gd name="T93" fmla="*/ 2147483647 h 552"/>
                <a:gd name="T94" fmla="*/ 2147483647 w 534"/>
                <a:gd name="T95" fmla="*/ 2147483647 h 552"/>
                <a:gd name="T96" fmla="*/ 2147483647 w 534"/>
                <a:gd name="T97" fmla="*/ 2147483647 h 552"/>
                <a:gd name="T98" fmla="*/ 2147483647 w 534"/>
                <a:gd name="T99" fmla="*/ 2147483647 h 552"/>
                <a:gd name="T100" fmla="*/ 2147483647 w 534"/>
                <a:gd name="T101" fmla="*/ 2147483647 h 552"/>
                <a:gd name="T102" fmla="*/ 2147483647 w 534"/>
                <a:gd name="T103" fmla="*/ 2147483647 h 552"/>
                <a:gd name="T104" fmla="*/ 2147483647 w 534"/>
                <a:gd name="T105" fmla="*/ 2147483647 h 552"/>
                <a:gd name="T106" fmla="*/ 2147483647 w 534"/>
                <a:gd name="T107" fmla="*/ 2147483647 h 5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34"/>
                <a:gd name="T163" fmla="*/ 0 h 552"/>
                <a:gd name="T164" fmla="*/ 534 w 534"/>
                <a:gd name="T165" fmla="*/ 552 h 55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34" h="552">
                  <a:moveTo>
                    <a:pt x="240" y="108"/>
                  </a:moveTo>
                  <a:lnTo>
                    <a:pt x="270" y="126"/>
                  </a:lnTo>
                  <a:lnTo>
                    <a:pt x="282" y="120"/>
                  </a:lnTo>
                  <a:lnTo>
                    <a:pt x="240" y="108"/>
                  </a:lnTo>
                  <a:close/>
                  <a:moveTo>
                    <a:pt x="24" y="258"/>
                  </a:moveTo>
                  <a:lnTo>
                    <a:pt x="0" y="282"/>
                  </a:lnTo>
                  <a:lnTo>
                    <a:pt x="42" y="294"/>
                  </a:lnTo>
                  <a:lnTo>
                    <a:pt x="24" y="258"/>
                  </a:lnTo>
                  <a:close/>
                  <a:moveTo>
                    <a:pt x="312" y="414"/>
                  </a:moveTo>
                  <a:lnTo>
                    <a:pt x="312" y="420"/>
                  </a:lnTo>
                  <a:lnTo>
                    <a:pt x="324" y="420"/>
                  </a:lnTo>
                  <a:lnTo>
                    <a:pt x="324" y="414"/>
                  </a:lnTo>
                  <a:lnTo>
                    <a:pt x="318" y="408"/>
                  </a:lnTo>
                  <a:lnTo>
                    <a:pt x="312" y="408"/>
                  </a:lnTo>
                  <a:lnTo>
                    <a:pt x="312" y="414"/>
                  </a:lnTo>
                  <a:close/>
                  <a:moveTo>
                    <a:pt x="306" y="390"/>
                  </a:moveTo>
                  <a:lnTo>
                    <a:pt x="300" y="378"/>
                  </a:lnTo>
                  <a:lnTo>
                    <a:pt x="294" y="390"/>
                  </a:lnTo>
                  <a:lnTo>
                    <a:pt x="306" y="390"/>
                  </a:lnTo>
                  <a:close/>
                  <a:moveTo>
                    <a:pt x="294" y="294"/>
                  </a:moveTo>
                  <a:lnTo>
                    <a:pt x="318" y="336"/>
                  </a:lnTo>
                  <a:lnTo>
                    <a:pt x="330" y="318"/>
                  </a:lnTo>
                  <a:lnTo>
                    <a:pt x="294" y="294"/>
                  </a:lnTo>
                  <a:close/>
                  <a:moveTo>
                    <a:pt x="108" y="264"/>
                  </a:moveTo>
                  <a:lnTo>
                    <a:pt x="138" y="264"/>
                  </a:lnTo>
                  <a:lnTo>
                    <a:pt x="144" y="270"/>
                  </a:lnTo>
                  <a:lnTo>
                    <a:pt x="156" y="270"/>
                  </a:lnTo>
                  <a:lnTo>
                    <a:pt x="180" y="282"/>
                  </a:lnTo>
                  <a:lnTo>
                    <a:pt x="192" y="282"/>
                  </a:lnTo>
                  <a:lnTo>
                    <a:pt x="198" y="288"/>
                  </a:lnTo>
                  <a:lnTo>
                    <a:pt x="204" y="288"/>
                  </a:lnTo>
                  <a:lnTo>
                    <a:pt x="216" y="300"/>
                  </a:lnTo>
                  <a:lnTo>
                    <a:pt x="228" y="306"/>
                  </a:lnTo>
                  <a:lnTo>
                    <a:pt x="234" y="312"/>
                  </a:lnTo>
                  <a:lnTo>
                    <a:pt x="246" y="312"/>
                  </a:lnTo>
                  <a:lnTo>
                    <a:pt x="252" y="306"/>
                  </a:lnTo>
                  <a:lnTo>
                    <a:pt x="252" y="288"/>
                  </a:lnTo>
                  <a:lnTo>
                    <a:pt x="228" y="264"/>
                  </a:lnTo>
                  <a:lnTo>
                    <a:pt x="216" y="258"/>
                  </a:lnTo>
                  <a:lnTo>
                    <a:pt x="210" y="252"/>
                  </a:lnTo>
                  <a:lnTo>
                    <a:pt x="204" y="252"/>
                  </a:lnTo>
                  <a:lnTo>
                    <a:pt x="198" y="246"/>
                  </a:lnTo>
                  <a:lnTo>
                    <a:pt x="186" y="246"/>
                  </a:lnTo>
                  <a:lnTo>
                    <a:pt x="174" y="234"/>
                  </a:lnTo>
                  <a:lnTo>
                    <a:pt x="168" y="234"/>
                  </a:lnTo>
                  <a:lnTo>
                    <a:pt x="174" y="228"/>
                  </a:lnTo>
                  <a:lnTo>
                    <a:pt x="192" y="228"/>
                  </a:lnTo>
                  <a:lnTo>
                    <a:pt x="198" y="240"/>
                  </a:lnTo>
                  <a:lnTo>
                    <a:pt x="222" y="252"/>
                  </a:lnTo>
                  <a:lnTo>
                    <a:pt x="234" y="264"/>
                  </a:lnTo>
                  <a:lnTo>
                    <a:pt x="258" y="264"/>
                  </a:lnTo>
                  <a:lnTo>
                    <a:pt x="270" y="252"/>
                  </a:lnTo>
                  <a:lnTo>
                    <a:pt x="258" y="240"/>
                  </a:lnTo>
                  <a:lnTo>
                    <a:pt x="246" y="240"/>
                  </a:lnTo>
                  <a:lnTo>
                    <a:pt x="234" y="234"/>
                  </a:lnTo>
                  <a:lnTo>
                    <a:pt x="222" y="234"/>
                  </a:lnTo>
                  <a:lnTo>
                    <a:pt x="210" y="228"/>
                  </a:lnTo>
                  <a:lnTo>
                    <a:pt x="204" y="216"/>
                  </a:lnTo>
                  <a:lnTo>
                    <a:pt x="198" y="210"/>
                  </a:lnTo>
                  <a:lnTo>
                    <a:pt x="198" y="204"/>
                  </a:lnTo>
                  <a:lnTo>
                    <a:pt x="192" y="192"/>
                  </a:lnTo>
                  <a:lnTo>
                    <a:pt x="186" y="186"/>
                  </a:lnTo>
                  <a:lnTo>
                    <a:pt x="174" y="162"/>
                  </a:lnTo>
                  <a:lnTo>
                    <a:pt x="168" y="156"/>
                  </a:lnTo>
                  <a:lnTo>
                    <a:pt x="162" y="144"/>
                  </a:lnTo>
                  <a:lnTo>
                    <a:pt x="150" y="132"/>
                  </a:lnTo>
                  <a:lnTo>
                    <a:pt x="150" y="120"/>
                  </a:lnTo>
                  <a:lnTo>
                    <a:pt x="144" y="114"/>
                  </a:lnTo>
                  <a:lnTo>
                    <a:pt x="144" y="102"/>
                  </a:lnTo>
                  <a:lnTo>
                    <a:pt x="150" y="96"/>
                  </a:lnTo>
                  <a:lnTo>
                    <a:pt x="156" y="96"/>
                  </a:lnTo>
                  <a:lnTo>
                    <a:pt x="162" y="102"/>
                  </a:lnTo>
                  <a:lnTo>
                    <a:pt x="162" y="108"/>
                  </a:lnTo>
                  <a:lnTo>
                    <a:pt x="168" y="114"/>
                  </a:lnTo>
                  <a:lnTo>
                    <a:pt x="180" y="114"/>
                  </a:lnTo>
                  <a:lnTo>
                    <a:pt x="180" y="120"/>
                  </a:lnTo>
                  <a:lnTo>
                    <a:pt x="186" y="120"/>
                  </a:lnTo>
                  <a:lnTo>
                    <a:pt x="198" y="132"/>
                  </a:lnTo>
                  <a:lnTo>
                    <a:pt x="198" y="144"/>
                  </a:lnTo>
                  <a:lnTo>
                    <a:pt x="204" y="144"/>
                  </a:lnTo>
                  <a:lnTo>
                    <a:pt x="210" y="138"/>
                  </a:lnTo>
                  <a:lnTo>
                    <a:pt x="216" y="138"/>
                  </a:lnTo>
                  <a:lnTo>
                    <a:pt x="204" y="120"/>
                  </a:lnTo>
                  <a:lnTo>
                    <a:pt x="210" y="120"/>
                  </a:lnTo>
                  <a:lnTo>
                    <a:pt x="234" y="132"/>
                  </a:lnTo>
                  <a:lnTo>
                    <a:pt x="222" y="114"/>
                  </a:lnTo>
                  <a:lnTo>
                    <a:pt x="228" y="108"/>
                  </a:lnTo>
                  <a:lnTo>
                    <a:pt x="228" y="84"/>
                  </a:lnTo>
                  <a:lnTo>
                    <a:pt x="240" y="72"/>
                  </a:lnTo>
                  <a:lnTo>
                    <a:pt x="270" y="72"/>
                  </a:lnTo>
                  <a:lnTo>
                    <a:pt x="276" y="78"/>
                  </a:lnTo>
                  <a:lnTo>
                    <a:pt x="276" y="90"/>
                  </a:lnTo>
                  <a:lnTo>
                    <a:pt x="288" y="90"/>
                  </a:lnTo>
                  <a:lnTo>
                    <a:pt x="294" y="84"/>
                  </a:lnTo>
                  <a:lnTo>
                    <a:pt x="300" y="72"/>
                  </a:lnTo>
                  <a:lnTo>
                    <a:pt x="306" y="66"/>
                  </a:lnTo>
                  <a:lnTo>
                    <a:pt x="342" y="66"/>
                  </a:lnTo>
                  <a:lnTo>
                    <a:pt x="360" y="72"/>
                  </a:lnTo>
                  <a:lnTo>
                    <a:pt x="372" y="72"/>
                  </a:lnTo>
                  <a:lnTo>
                    <a:pt x="378" y="78"/>
                  </a:lnTo>
                  <a:lnTo>
                    <a:pt x="384" y="78"/>
                  </a:lnTo>
                  <a:lnTo>
                    <a:pt x="384" y="72"/>
                  </a:lnTo>
                  <a:lnTo>
                    <a:pt x="390" y="60"/>
                  </a:lnTo>
                  <a:lnTo>
                    <a:pt x="390" y="48"/>
                  </a:lnTo>
                  <a:lnTo>
                    <a:pt x="384" y="42"/>
                  </a:lnTo>
                  <a:lnTo>
                    <a:pt x="384" y="36"/>
                  </a:lnTo>
                  <a:lnTo>
                    <a:pt x="390" y="30"/>
                  </a:lnTo>
                  <a:lnTo>
                    <a:pt x="408" y="30"/>
                  </a:lnTo>
                  <a:lnTo>
                    <a:pt x="408" y="18"/>
                  </a:lnTo>
                  <a:lnTo>
                    <a:pt x="402" y="12"/>
                  </a:lnTo>
                  <a:lnTo>
                    <a:pt x="402" y="6"/>
                  </a:lnTo>
                  <a:lnTo>
                    <a:pt x="390" y="6"/>
                  </a:lnTo>
                  <a:lnTo>
                    <a:pt x="384" y="0"/>
                  </a:lnTo>
                  <a:lnTo>
                    <a:pt x="366" y="6"/>
                  </a:lnTo>
                  <a:lnTo>
                    <a:pt x="372" y="12"/>
                  </a:lnTo>
                  <a:lnTo>
                    <a:pt x="372" y="30"/>
                  </a:lnTo>
                  <a:lnTo>
                    <a:pt x="366" y="36"/>
                  </a:lnTo>
                  <a:lnTo>
                    <a:pt x="348" y="36"/>
                  </a:lnTo>
                  <a:lnTo>
                    <a:pt x="336" y="24"/>
                  </a:lnTo>
                  <a:lnTo>
                    <a:pt x="324" y="36"/>
                  </a:lnTo>
                  <a:lnTo>
                    <a:pt x="312" y="36"/>
                  </a:lnTo>
                  <a:lnTo>
                    <a:pt x="300" y="24"/>
                  </a:lnTo>
                  <a:lnTo>
                    <a:pt x="294" y="30"/>
                  </a:lnTo>
                  <a:lnTo>
                    <a:pt x="282" y="30"/>
                  </a:lnTo>
                  <a:lnTo>
                    <a:pt x="264" y="12"/>
                  </a:lnTo>
                  <a:lnTo>
                    <a:pt x="264" y="6"/>
                  </a:lnTo>
                  <a:lnTo>
                    <a:pt x="234" y="12"/>
                  </a:lnTo>
                  <a:lnTo>
                    <a:pt x="228" y="30"/>
                  </a:lnTo>
                  <a:lnTo>
                    <a:pt x="204" y="24"/>
                  </a:lnTo>
                  <a:lnTo>
                    <a:pt x="198" y="30"/>
                  </a:lnTo>
                  <a:lnTo>
                    <a:pt x="186" y="36"/>
                  </a:lnTo>
                  <a:lnTo>
                    <a:pt x="174" y="36"/>
                  </a:lnTo>
                  <a:lnTo>
                    <a:pt x="168" y="30"/>
                  </a:lnTo>
                  <a:lnTo>
                    <a:pt x="162" y="30"/>
                  </a:lnTo>
                  <a:lnTo>
                    <a:pt x="150" y="36"/>
                  </a:lnTo>
                  <a:lnTo>
                    <a:pt x="138" y="48"/>
                  </a:lnTo>
                  <a:lnTo>
                    <a:pt x="126" y="54"/>
                  </a:lnTo>
                  <a:lnTo>
                    <a:pt x="102" y="54"/>
                  </a:lnTo>
                  <a:lnTo>
                    <a:pt x="102" y="60"/>
                  </a:lnTo>
                  <a:lnTo>
                    <a:pt x="96" y="72"/>
                  </a:lnTo>
                  <a:lnTo>
                    <a:pt x="72" y="72"/>
                  </a:lnTo>
                  <a:lnTo>
                    <a:pt x="66" y="66"/>
                  </a:lnTo>
                  <a:lnTo>
                    <a:pt x="60" y="66"/>
                  </a:lnTo>
                  <a:lnTo>
                    <a:pt x="48" y="72"/>
                  </a:lnTo>
                  <a:lnTo>
                    <a:pt x="54" y="84"/>
                  </a:lnTo>
                  <a:lnTo>
                    <a:pt x="54" y="90"/>
                  </a:lnTo>
                  <a:lnTo>
                    <a:pt x="42" y="102"/>
                  </a:lnTo>
                  <a:lnTo>
                    <a:pt x="24" y="102"/>
                  </a:lnTo>
                  <a:lnTo>
                    <a:pt x="24" y="126"/>
                  </a:lnTo>
                  <a:lnTo>
                    <a:pt x="12" y="132"/>
                  </a:lnTo>
                  <a:lnTo>
                    <a:pt x="0" y="132"/>
                  </a:lnTo>
                  <a:lnTo>
                    <a:pt x="0" y="198"/>
                  </a:lnTo>
                  <a:lnTo>
                    <a:pt x="6" y="204"/>
                  </a:lnTo>
                  <a:lnTo>
                    <a:pt x="18" y="210"/>
                  </a:lnTo>
                  <a:lnTo>
                    <a:pt x="24" y="216"/>
                  </a:lnTo>
                  <a:lnTo>
                    <a:pt x="30" y="228"/>
                  </a:lnTo>
                  <a:lnTo>
                    <a:pt x="36" y="234"/>
                  </a:lnTo>
                  <a:lnTo>
                    <a:pt x="42" y="246"/>
                  </a:lnTo>
                  <a:lnTo>
                    <a:pt x="54" y="258"/>
                  </a:lnTo>
                  <a:lnTo>
                    <a:pt x="60" y="270"/>
                  </a:lnTo>
                  <a:lnTo>
                    <a:pt x="84" y="270"/>
                  </a:lnTo>
                  <a:lnTo>
                    <a:pt x="96" y="264"/>
                  </a:lnTo>
                  <a:lnTo>
                    <a:pt x="108" y="264"/>
                  </a:lnTo>
                  <a:close/>
                  <a:moveTo>
                    <a:pt x="396" y="252"/>
                  </a:moveTo>
                  <a:lnTo>
                    <a:pt x="372" y="252"/>
                  </a:lnTo>
                  <a:lnTo>
                    <a:pt x="372" y="270"/>
                  </a:lnTo>
                  <a:lnTo>
                    <a:pt x="384" y="294"/>
                  </a:lnTo>
                  <a:lnTo>
                    <a:pt x="396" y="252"/>
                  </a:lnTo>
                  <a:close/>
                  <a:moveTo>
                    <a:pt x="24" y="312"/>
                  </a:moveTo>
                  <a:lnTo>
                    <a:pt x="18" y="318"/>
                  </a:lnTo>
                  <a:lnTo>
                    <a:pt x="24" y="324"/>
                  </a:lnTo>
                  <a:lnTo>
                    <a:pt x="30" y="324"/>
                  </a:lnTo>
                  <a:lnTo>
                    <a:pt x="36" y="330"/>
                  </a:lnTo>
                  <a:lnTo>
                    <a:pt x="42" y="324"/>
                  </a:lnTo>
                  <a:lnTo>
                    <a:pt x="42" y="318"/>
                  </a:lnTo>
                  <a:lnTo>
                    <a:pt x="30" y="306"/>
                  </a:lnTo>
                  <a:lnTo>
                    <a:pt x="24" y="312"/>
                  </a:lnTo>
                  <a:close/>
                  <a:moveTo>
                    <a:pt x="378" y="390"/>
                  </a:moveTo>
                  <a:lnTo>
                    <a:pt x="378" y="408"/>
                  </a:lnTo>
                  <a:lnTo>
                    <a:pt x="390" y="390"/>
                  </a:lnTo>
                  <a:lnTo>
                    <a:pt x="378" y="390"/>
                  </a:lnTo>
                  <a:close/>
                  <a:moveTo>
                    <a:pt x="408" y="330"/>
                  </a:moveTo>
                  <a:lnTo>
                    <a:pt x="396" y="330"/>
                  </a:lnTo>
                  <a:lnTo>
                    <a:pt x="384" y="336"/>
                  </a:lnTo>
                  <a:lnTo>
                    <a:pt x="384" y="342"/>
                  </a:lnTo>
                  <a:lnTo>
                    <a:pt x="396" y="342"/>
                  </a:lnTo>
                  <a:lnTo>
                    <a:pt x="402" y="336"/>
                  </a:lnTo>
                  <a:lnTo>
                    <a:pt x="408" y="336"/>
                  </a:lnTo>
                  <a:lnTo>
                    <a:pt x="408" y="330"/>
                  </a:lnTo>
                  <a:close/>
                  <a:moveTo>
                    <a:pt x="396" y="192"/>
                  </a:moveTo>
                  <a:lnTo>
                    <a:pt x="372" y="198"/>
                  </a:lnTo>
                  <a:lnTo>
                    <a:pt x="372" y="210"/>
                  </a:lnTo>
                  <a:lnTo>
                    <a:pt x="390" y="210"/>
                  </a:lnTo>
                  <a:lnTo>
                    <a:pt x="396" y="216"/>
                  </a:lnTo>
                  <a:lnTo>
                    <a:pt x="396" y="222"/>
                  </a:lnTo>
                  <a:lnTo>
                    <a:pt x="414" y="222"/>
                  </a:lnTo>
                  <a:lnTo>
                    <a:pt x="414" y="210"/>
                  </a:lnTo>
                  <a:lnTo>
                    <a:pt x="396" y="192"/>
                  </a:lnTo>
                  <a:close/>
                  <a:moveTo>
                    <a:pt x="342" y="372"/>
                  </a:moveTo>
                  <a:lnTo>
                    <a:pt x="342" y="378"/>
                  </a:lnTo>
                  <a:lnTo>
                    <a:pt x="348" y="384"/>
                  </a:lnTo>
                  <a:lnTo>
                    <a:pt x="360" y="384"/>
                  </a:lnTo>
                  <a:lnTo>
                    <a:pt x="366" y="378"/>
                  </a:lnTo>
                  <a:lnTo>
                    <a:pt x="366" y="372"/>
                  </a:lnTo>
                  <a:lnTo>
                    <a:pt x="360" y="366"/>
                  </a:lnTo>
                  <a:lnTo>
                    <a:pt x="342" y="366"/>
                  </a:lnTo>
                  <a:lnTo>
                    <a:pt x="342" y="372"/>
                  </a:lnTo>
                  <a:close/>
                  <a:moveTo>
                    <a:pt x="444" y="312"/>
                  </a:moveTo>
                  <a:lnTo>
                    <a:pt x="432" y="312"/>
                  </a:lnTo>
                  <a:lnTo>
                    <a:pt x="432" y="330"/>
                  </a:lnTo>
                  <a:lnTo>
                    <a:pt x="444" y="336"/>
                  </a:lnTo>
                  <a:lnTo>
                    <a:pt x="450" y="330"/>
                  </a:lnTo>
                  <a:lnTo>
                    <a:pt x="450" y="318"/>
                  </a:lnTo>
                  <a:lnTo>
                    <a:pt x="444" y="312"/>
                  </a:lnTo>
                  <a:close/>
                  <a:moveTo>
                    <a:pt x="444" y="372"/>
                  </a:moveTo>
                  <a:lnTo>
                    <a:pt x="456" y="354"/>
                  </a:lnTo>
                  <a:lnTo>
                    <a:pt x="438" y="354"/>
                  </a:lnTo>
                  <a:lnTo>
                    <a:pt x="444" y="372"/>
                  </a:lnTo>
                  <a:close/>
                  <a:moveTo>
                    <a:pt x="276" y="222"/>
                  </a:moveTo>
                  <a:lnTo>
                    <a:pt x="276" y="240"/>
                  </a:lnTo>
                  <a:lnTo>
                    <a:pt x="288" y="240"/>
                  </a:lnTo>
                  <a:lnTo>
                    <a:pt x="276" y="222"/>
                  </a:lnTo>
                  <a:close/>
                  <a:moveTo>
                    <a:pt x="534" y="420"/>
                  </a:moveTo>
                  <a:lnTo>
                    <a:pt x="522" y="420"/>
                  </a:lnTo>
                  <a:lnTo>
                    <a:pt x="516" y="426"/>
                  </a:lnTo>
                  <a:lnTo>
                    <a:pt x="510" y="438"/>
                  </a:lnTo>
                  <a:lnTo>
                    <a:pt x="510" y="468"/>
                  </a:lnTo>
                  <a:lnTo>
                    <a:pt x="516" y="468"/>
                  </a:lnTo>
                  <a:lnTo>
                    <a:pt x="522" y="456"/>
                  </a:lnTo>
                  <a:lnTo>
                    <a:pt x="528" y="450"/>
                  </a:lnTo>
                  <a:lnTo>
                    <a:pt x="534" y="438"/>
                  </a:lnTo>
                  <a:lnTo>
                    <a:pt x="534" y="420"/>
                  </a:lnTo>
                  <a:close/>
                  <a:moveTo>
                    <a:pt x="462" y="384"/>
                  </a:moveTo>
                  <a:lnTo>
                    <a:pt x="456" y="408"/>
                  </a:lnTo>
                  <a:lnTo>
                    <a:pt x="498" y="378"/>
                  </a:lnTo>
                  <a:lnTo>
                    <a:pt x="486" y="372"/>
                  </a:lnTo>
                  <a:lnTo>
                    <a:pt x="462" y="384"/>
                  </a:lnTo>
                  <a:close/>
                  <a:moveTo>
                    <a:pt x="462" y="510"/>
                  </a:moveTo>
                  <a:lnTo>
                    <a:pt x="480" y="510"/>
                  </a:lnTo>
                  <a:lnTo>
                    <a:pt x="468" y="468"/>
                  </a:lnTo>
                  <a:lnTo>
                    <a:pt x="462" y="510"/>
                  </a:lnTo>
                  <a:close/>
                  <a:moveTo>
                    <a:pt x="276" y="330"/>
                  </a:moveTo>
                  <a:lnTo>
                    <a:pt x="270" y="336"/>
                  </a:lnTo>
                  <a:lnTo>
                    <a:pt x="270" y="348"/>
                  </a:lnTo>
                  <a:lnTo>
                    <a:pt x="276" y="348"/>
                  </a:lnTo>
                  <a:lnTo>
                    <a:pt x="288" y="336"/>
                  </a:lnTo>
                  <a:lnTo>
                    <a:pt x="282" y="330"/>
                  </a:lnTo>
                  <a:lnTo>
                    <a:pt x="276" y="330"/>
                  </a:lnTo>
                  <a:close/>
                  <a:moveTo>
                    <a:pt x="186" y="432"/>
                  </a:moveTo>
                  <a:lnTo>
                    <a:pt x="180" y="438"/>
                  </a:lnTo>
                  <a:lnTo>
                    <a:pt x="180" y="450"/>
                  </a:lnTo>
                  <a:lnTo>
                    <a:pt x="186" y="456"/>
                  </a:lnTo>
                  <a:lnTo>
                    <a:pt x="198" y="444"/>
                  </a:lnTo>
                  <a:lnTo>
                    <a:pt x="198" y="438"/>
                  </a:lnTo>
                  <a:lnTo>
                    <a:pt x="192" y="432"/>
                  </a:lnTo>
                  <a:lnTo>
                    <a:pt x="186" y="432"/>
                  </a:lnTo>
                  <a:close/>
                  <a:moveTo>
                    <a:pt x="384" y="528"/>
                  </a:moveTo>
                  <a:lnTo>
                    <a:pt x="378" y="528"/>
                  </a:lnTo>
                  <a:lnTo>
                    <a:pt x="378" y="516"/>
                  </a:lnTo>
                  <a:lnTo>
                    <a:pt x="372" y="510"/>
                  </a:lnTo>
                  <a:lnTo>
                    <a:pt x="342" y="510"/>
                  </a:lnTo>
                  <a:lnTo>
                    <a:pt x="306" y="504"/>
                  </a:lnTo>
                  <a:lnTo>
                    <a:pt x="276" y="504"/>
                  </a:lnTo>
                  <a:lnTo>
                    <a:pt x="246" y="486"/>
                  </a:lnTo>
                  <a:lnTo>
                    <a:pt x="228" y="504"/>
                  </a:lnTo>
                  <a:lnTo>
                    <a:pt x="234" y="510"/>
                  </a:lnTo>
                  <a:lnTo>
                    <a:pt x="246" y="516"/>
                  </a:lnTo>
                  <a:lnTo>
                    <a:pt x="252" y="522"/>
                  </a:lnTo>
                  <a:lnTo>
                    <a:pt x="258" y="516"/>
                  </a:lnTo>
                  <a:lnTo>
                    <a:pt x="264" y="528"/>
                  </a:lnTo>
                  <a:lnTo>
                    <a:pt x="300" y="528"/>
                  </a:lnTo>
                  <a:lnTo>
                    <a:pt x="312" y="552"/>
                  </a:lnTo>
                  <a:lnTo>
                    <a:pt x="354" y="546"/>
                  </a:lnTo>
                  <a:lnTo>
                    <a:pt x="354" y="540"/>
                  </a:lnTo>
                  <a:lnTo>
                    <a:pt x="402" y="540"/>
                  </a:lnTo>
                  <a:lnTo>
                    <a:pt x="414" y="528"/>
                  </a:lnTo>
                  <a:lnTo>
                    <a:pt x="414" y="522"/>
                  </a:lnTo>
                  <a:lnTo>
                    <a:pt x="408" y="516"/>
                  </a:lnTo>
                  <a:lnTo>
                    <a:pt x="402" y="516"/>
                  </a:lnTo>
                  <a:lnTo>
                    <a:pt x="396" y="522"/>
                  </a:lnTo>
                  <a:lnTo>
                    <a:pt x="390" y="522"/>
                  </a:lnTo>
                  <a:lnTo>
                    <a:pt x="384" y="528"/>
                  </a:lnTo>
                  <a:close/>
                  <a:moveTo>
                    <a:pt x="420" y="408"/>
                  </a:moveTo>
                  <a:lnTo>
                    <a:pt x="408" y="408"/>
                  </a:lnTo>
                  <a:lnTo>
                    <a:pt x="408" y="420"/>
                  </a:lnTo>
                  <a:lnTo>
                    <a:pt x="420" y="420"/>
                  </a:lnTo>
                  <a:lnTo>
                    <a:pt x="426" y="414"/>
                  </a:lnTo>
                  <a:lnTo>
                    <a:pt x="420" y="408"/>
                  </a:lnTo>
                  <a:close/>
                  <a:moveTo>
                    <a:pt x="114" y="276"/>
                  </a:moveTo>
                  <a:lnTo>
                    <a:pt x="90" y="288"/>
                  </a:lnTo>
                  <a:lnTo>
                    <a:pt x="84" y="288"/>
                  </a:lnTo>
                  <a:lnTo>
                    <a:pt x="66" y="312"/>
                  </a:lnTo>
                  <a:lnTo>
                    <a:pt x="96" y="336"/>
                  </a:lnTo>
                  <a:lnTo>
                    <a:pt x="96" y="348"/>
                  </a:lnTo>
                  <a:lnTo>
                    <a:pt x="90" y="366"/>
                  </a:lnTo>
                  <a:lnTo>
                    <a:pt x="90" y="384"/>
                  </a:lnTo>
                  <a:lnTo>
                    <a:pt x="96" y="390"/>
                  </a:lnTo>
                  <a:lnTo>
                    <a:pt x="108" y="396"/>
                  </a:lnTo>
                  <a:lnTo>
                    <a:pt x="114" y="396"/>
                  </a:lnTo>
                  <a:lnTo>
                    <a:pt x="114" y="390"/>
                  </a:lnTo>
                  <a:lnTo>
                    <a:pt x="126" y="378"/>
                  </a:lnTo>
                  <a:lnTo>
                    <a:pt x="132" y="378"/>
                  </a:lnTo>
                  <a:lnTo>
                    <a:pt x="156" y="420"/>
                  </a:lnTo>
                  <a:lnTo>
                    <a:pt x="162" y="390"/>
                  </a:lnTo>
                  <a:lnTo>
                    <a:pt x="180" y="414"/>
                  </a:lnTo>
                  <a:lnTo>
                    <a:pt x="204" y="420"/>
                  </a:lnTo>
                  <a:lnTo>
                    <a:pt x="186" y="402"/>
                  </a:lnTo>
                  <a:lnTo>
                    <a:pt x="192" y="396"/>
                  </a:lnTo>
                  <a:lnTo>
                    <a:pt x="192" y="372"/>
                  </a:lnTo>
                  <a:lnTo>
                    <a:pt x="186" y="366"/>
                  </a:lnTo>
                  <a:lnTo>
                    <a:pt x="180" y="354"/>
                  </a:lnTo>
                  <a:lnTo>
                    <a:pt x="174" y="348"/>
                  </a:lnTo>
                  <a:lnTo>
                    <a:pt x="168" y="336"/>
                  </a:lnTo>
                  <a:lnTo>
                    <a:pt x="168" y="330"/>
                  </a:lnTo>
                  <a:lnTo>
                    <a:pt x="186" y="330"/>
                  </a:lnTo>
                  <a:lnTo>
                    <a:pt x="198" y="336"/>
                  </a:lnTo>
                  <a:lnTo>
                    <a:pt x="210" y="348"/>
                  </a:lnTo>
                  <a:lnTo>
                    <a:pt x="222" y="342"/>
                  </a:lnTo>
                  <a:lnTo>
                    <a:pt x="210" y="336"/>
                  </a:lnTo>
                  <a:lnTo>
                    <a:pt x="204" y="324"/>
                  </a:lnTo>
                  <a:lnTo>
                    <a:pt x="192" y="318"/>
                  </a:lnTo>
                  <a:lnTo>
                    <a:pt x="186" y="312"/>
                  </a:lnTo>
                  <a:lnTo>
                    <a:pt x="174" y="306"/>
                  </a:lnTo>
                  <a:lnTo>
                    <a:pt x="156" y="294"/>
                  </a:lnTo>
                  <a:lnTo>
                    <a:pt x="138" y="288"/>
                  </a:lnTo>
                  <a:lnTo>
                    <a:pt x="126" y="282"/>
                  </a:lnTo>
                  <a:lnTo>
                    <a:pt x="120" y="276"/>
                  </a:lnTo>
                  <a:lnTo>
                    <a:pt x="114" y="27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47" name="Ghana" descr="© INSCALE GmbH, 05.05.2010&#10;http://www.presentationload.com/">
              <a:extLst>
                <a:ext uri="{FF2B5EF4-FFF2-40B4-BE49-F238E27FC236}">
                  <a16:creationId xmlns:a16="http://schemas.microsoft.com/office/drawing/2014/main" id="{5502B142-31BF-AF41-B465-2C6FF77B21C3}"/>
                </a:ext>
              </a:extLst>
            </p:cNvPr>
            <p:cNvSpPr>
              <a:spLocks/>
            </p:cNvSpPr>
            <p:nvPr/>
          </p:nvSpPr>
          <p:spPr bwMode="gray">
            <a:xfrm>
              <a:off x="5000642" y="3812855"/>
              <a:ext cx="132687" cy="211020"/>
            </a:xfrm>
            <a:custGeom>
              <a:avLst/>
              <a:gdLst>
                <a:gd name="T0" fmla="*/ 2147483647 w 324"/>
                <a:gd name="T1" fmla="*/ 2147483647 h 516"/>
                <a:gd name="T2" fmla="*/ 2147483647 w 324"/>
                <a:gd name="T3" fmla="*/ 2147483647 h 516"/>
                <a:gd name="T4" fmla="*/ 2147483647 w 324"/>
                <a:gd name="T5" fmla="*/ 2147483647 h 516"/>
                <a:gd name="T6" fmla="*/ 2147483647 w 324"/>
                <a:gd name="T7" fmla="*/ 2147483647 h 516"/>
                <a:gd name="T8" fmla="*/ 2147483647 w 324"/>
                <a:gd name="T9" fmla="*/ 2147483647 h 516"/>
                <a:gd name="T10" fmla="*/ 2147483647 w 324"/>
                <a:gd name="T11" fmla="*/ 2147483647 h 516"/>
                <a:gd name="T12" fmla="*/ 2147483647 w 324"/>
                <a:gd name="T13" fmla="*/ 2147483647 h 516"/>
                <a:gd name="T14" fmla="*/ 2147483647 w 324"/>
                <a:gd name="T15" fmla="*/ 2147483647 h 516"/>
                <a:gd name="T16" fmla="*/ 2147483647 w 324"/>
                <a:gd name="T17" fmla="*/ 2147483647 h 516"/>
                <a:gd name="T18" fmla="*/ 2147483647 w 324"/>
                <a:gd name="T19" fmla="*/ 2147483647 h 516"/>
                <a:gd name="T20" fmla="*/ 2147483647 w 324"/>
                <a:gd name="T21" fmla="*/ 2147483647 h 516"/>
                <a:gd name="T22" fmla="*/ 2147483647 w 324"/>
                <a:gd name="T23" fmla="*/ 2147483647 h 516"/>
                <a:gd name="T24" fmla="*/ 2147483647 w 324"/>
                <a:gd name="T25" fmla="*/ 2147483647 h 516"/>
                <a:gd name="T26" fmla="*/ 2147483647 w 324"/>
                <a:gd name="T27" fmla="*/ 0 h 516"/>
                <a:gd name="T28" fmla="*/ 2147483647 w 324"/>
                <a:gd name="T29" fmla="*/ 2147483647 h 516"/>
                <a:gd name="T30" fmla="*/ 2147483647 w 324"/>
                <a:gd name="T31" fmla="*/ 2147483647 h 516"/>
                <a:gd name="T32" fmla="*/ 2147483647 w 324"/>
                <a:gd name="T33" fmla="*/ 2147483647 h 516"/>
                <a:gd name="T34" fmla="*/ 2147483647 w 324"/>
                <a:gd name="T35" fmla="*/ 2147483647 h 516"/>
                <a:gd name="T36" fmla="*/ 2147483647 w 324"/>
                <a:gd name="T37" fmla="*/ 2147483647 h 516"/>
                <a:gd name="T38" fmla="*/ 2147483647 w 324"/>
                <a:gd name="T39" fmla="*/ 2147483647 h 516"/>
                <a:gd name="T40" fmla="*/ 2147483647 w 324"/>
                <a:gd name="T41" fmla="*/ 2147483647 h 516"/>
                <a:gd name="T42" fmla="*/ 2147483647 w 324"/>
                <a:gd name="T43" fmla="*/ 2147483647 h 516"/>
                <a:gd name="T44" fmla="*/ 2147483647 w 324"/>
                <a:gd name="T45" fmla="*/ 2147483647 h 516"/>
                <a:gd name="T46" fmla="*/ 2147483647 w 324"/>
                <a:gd name="T47" fmla="*/ 2147483647 h 516"/>
                <a:gd name="T48" fmla="*/ 2147483647 w 324"/>
                <a:gd name="T49" fmla="*/ 2147483647 h 516"/>
                <a:gd name="T50" fmla="*/ 2147483647 w 324"/>
                <a:gd name="T51" fmla="*/ 2147483647 h 516"/>
                <a:gd name="T52" fmla="*/ 2147483647 w 324"/>
                <a:gd name="T53" fmla="*/ 2147483647 h 516"/>
                <a:gd name="T54" fmla="*/ 0 w 324"/>
                <a:gd name="T55" fmla="*/ 2147483647 h 516"/>
                <a:gd name="T56" fmla="*/ 2147483647 w 324"/>
                <a:gd name="T57" fmla="*/ 2147483647 h 516"/>
                <a:gd name="T58" fmla="*/ 2147483647 w 324"/>
                <a:gd name="T59" fmla="*/ 2147483647 h 516"/>
                <a:gd name="T60" fmla="*/ 2147483647 w 324"/>
                <a:gd name="T61" fmla="*/ 2147483647 h 516"/>
                <a:gd name="T62" fmla="*/ 2147483647 w 324"/>
                <a:gd name="T63" fmla="*/ 2147483647 h 516"/>
                <a:gd name="T64" fmla="*/ 2147483647 w 324"/>
                <a:gd name="T65" fmla="*/ 2147483647 h 516"/>
                <a:gd name="T66" fmla="*/ 2147483647 w 324"/>
                <a:gd name="T67" fmla="*/ 2147483647 h 516"/>
                <a:gd name="T68" fmla="*/ 2147483647 w 324"/>
                <a:gd name="T69" fmla="*/ 2147483647 h 516"/>
                <a:gd name="T70" fmla="*/ 2147483647 w 324"/>
                <a:gd name="T71" fmla="*/ 2147483647 h 516"/>
                <a:gd name="T72" fmla="*/ 2147483647 w 324"/>
                <a:gd name="T73" fmla="*/ 2147483647 h 516"/>
                <a:gd name="T74" fmla="*/ 2147483647 w 324"/>
                <a:gd name="T75" fmla="*/ 2147483647 h 516"/>
                <a:gd name="T76" fmla="*/ 2147483647 w 324"/>
                <a:gd name="T77" fmla="*/ 2147483647 h 516"/>
                <a:gd name="T78" fmla="*/ 2147483647 w 324"/>
                <a:gd name="T79" fmla="*/ 2147483647 h 516"/>
                <a:gd name="T80" fmla="*/ 2147483647 w 324"/>
                <a:gd name="T81" fmla="*/ 2147483647 h 516"/>
                <a:gd name="T82" fmla="*/ 2147483647 w 324"/>
                <a:gd name="T83" fmla="*/ 2147483647 h 516"/>
                <a:gd name="T84" fmla="*/ 2147483647 w 324"/>
                <a:gd name="T85" fmla="*/ 2147483647 h 516"/>
                <a:gd name="T86" fmla="*/ 2147483647 w 324"/>
                <a:gd name="T87" fmla="*/ 2147483647 h 51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4"/>
                <a:gd name="T133" fmla="*/ 0 h 516"/>
                <a:gd name="T134" fmla="*/ 324 w 324"/>
                <a:gd name="T135" fmla="*/ 516 h 51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4" h="516">
                  <a:moveTo>
                    <a:pt x="282" y="342"/>
                  </a:moveTo>
                  <a:lnTo>
                    <a:pt x="282" y="330"/>
                  </a:lnTo>
                  <a:lnTo>
                    <a:pt x="288" y="318"/>
                  </a:lnTo>
                  <a:lnTo>
                    <a:pt x="288" y="306"/>
                  </a:lnTo>
                  <a:lnTo>
                    <a:pt x="282" y="300"/>
                  </a:lnTo>
                  <a:lnTo>
                    <a:pt x="276" y="300"/>
                  </a:lnTo>
                  <a:lnTo>
                    <a:pt x="276" y="282"/>
                  </a:lnTo>
                  <a:lnTo>
                    <a:pt x="282" y="276"/>
                  </a:lnTo>
                  <a:lnTo>
                    <a:pt x="282" y="234"/>
                  </a:lnTo>
                  <a:lnTo>
                    <a:pt x="288" y="228"/>
                  </a:lnTo>
                  <a:lnTo>
                    <a:pt x="288" y="216"/>
                  </a:lnTo>
                  <a:lnTo>
                    <a:pt x="282" y="210"/>
                  </a:lnTo>
                  <a:lnTo>
                    <a:pt x="270" y="204"/>
                  </a:lnTo>
                  <a:lnTo>
                    <a:pt x="264" y="198"/>
                  </a:lnTo>
                  <a:lnTo>
                    <a:pt x="276" y="186"/>
                  </a:lnTo>
                  <a:lnTo>
                    <a:pt x="282" y="186"/>
                  </a:lnTo>
                  <a:lnTo>
                    <a:pt x="282" y="180"/>
                  </a:lnTo>
                  <a:lnTo>
                    <a:pt x="270" y="168"/>
                  </a:lnTo>
                  <a:lnTo>
                    <a:pt x="276" y="156"/>
                  </a:lnTo>
                  <a:lnTo>
                    <a:pt x="276" y="132"/>
                  </a:lnTo>
                  <a:lnTo>
                    <a:pt x="270" y="126"/>
                  </a:lnTo>
                  <a:lnTo>
                    <a:pt x="264" y="126"/>
                  </a:lnTo>
                  <a:lnTo>
                    <a:pt x="252" y="138"/>
                  </a:lnTo>
                  <a:lnTo>
                    <a:pt x="264" y="60"/>
                  </a:lnTo>
                  <a:lnTo>
                    <a:pt x="228" y="36"/>
                  </a:lnTo>
                  <a:lnTo>
                    <a:pt x="240" y="24"/>
                  </a:lnTo>
                  <a:lnTo>
                    <a:pt x="240" y="6"/>
                  </a:lnTo>
                  <a:lnTo>
                    <a:pt x="222" y="0"/>
                  </a:lnTo>
                  <a:lnTo>
                    <a:pt x="198" y="12"/>
                  </a:lnTo>
                  <a:lnTo>
                    <a:pt x="42" y="12"/>
                  </a:lnTo>
                  <a:lnTo>
                    <a:pt x="36" y="18"/>
                  </a:lnTo>
                  <a:lnTo>
                    <a:pt x="30" y="30"/>
                  </a:lnTo>
                  <a:lnTo>
                    <a:pt x="30" y="48"/>
                  </a:lnTo>
                  <a:lnTo>
                    <a:pt x="36" y="48"/>
                  </a:lnTo>
                  <a:lnTo>
                    <a:pt x="42" y="78"/>
                  </a:lnTo>
                  <a:lnTo>
                    <a:pt x="42" y="132"/>
                  </a:lnTo>
                  <a:lnTo>
                    <a:pt x="48" y="126"/>
                  </a:lnTo>
                  <a:lnTo>
                    <a:pt x="54" y="156"/>
                  </a:lnTo>
                  <a:lnTo>
                    <a:pt x="42" y="156"/>
                  </a:lnTo>
                  <a:lnTo>
                    <a:pt x="42" y="162"/>
                  </a:lnTo>
                  <a:lnTo>
                    <a:pt x="48" y="168"/>
                  </a:lnTo>
                  <a:lnTo>
                    <a:pt x="48" y="180"/>
                  </a:lnTo>
                  <a:lnTo>
                    <a:pt x="54" y="192"/>
                  </a:lnTo>
                  <a:lnTo>
                    <a:pt x="54" y="204"/>
                  </a:lnTo>
                  <a:lnTo>
                    <a:pt x="60" y="216"/>
                  </a:lnTo>
                  <a:lnTo>
                    <a:pt x="60" y="228"/>
                  </a:lnTo>
                  <a:lnTo>
                    <a:pt x="48" y="252"/>
                  </a:lnTo>
                  <a:lnTo>
                    <a:pt x="42" y="258"/>
                  </a:lnTo>
                  <a:lnTo>
                    <a:pt x="36" y="270"/>
                  </a:lnTo>
                  <a:lnTo>
                    <a:pt x="36" y="288"/>
                  </a:lnTo>
                  <a:lnTo>
                    <a:pt x="30" y="300"/>
                  </a:lnTo>
                  <a:lnTo>
                    <a:pt x="30" y="312"/>
                  </a:lnTo>
                  <a:lnTo>
                    <a:pt x="12" y="330"/>
                  </a:lnTo>
                  <a:lnTo>
                    <a:pt x="6" y="342"/>
                  </a:lnTo>
                  <a:lnTo>
                    <a:pt x="0" y="348"/>
                  </a:lnTo>
                  <a:lnTo>
                    <a:pt x="0" y="372"/>
                  </a:lnTo>
                  <a:lnTo>
                    <a:pt x="6" y="384"/>
                  </a:lnTo>
                  <a:lnTo>
                    <a:pt x="12" y="402"/>
                  </a:lnTo>
                  <a:lnTo>
                    <a:pt x="12" y="414"/>
                  </a:lnTo>
                  <a:lnTo>
                    <a:pt x="18" y="426"/>
                  </a:lnTo>
                  <a:lnTo>
                    <a:pt x="24" y="432"/>
                  </a:lnTo>
                  <a:lnTo>
                    <a:pt x="24" y="438"/>
                  </a:lnTo>
                  <a:lnTo>
                    <a:pt x="48" y="444"/>
                  </a:lnTo>
                  <a:lnTo>
                    <a:pt x="48" y="498"/>
                  </a:lnTo>
                  <a:lnTo>
                    <a:pt x="72" y="498"/>
                  </a:lnTo>
                  <a:lnTo>
                    <a:pt x="78" y="504"/>
                  </a:lnTo>
                  <a:lnTo>
                    <a:pt x="78" y="510"/>
                  </a:lnTo>
                  <a:lnTo>
                    <a:pt x="84" y="516"/>
                  </a:lnTo>
                  <a:lnTo>
                    <a:pt x="96" y="516"/>
                  </a:lnTo>
                  <a:lnTo>
                    <a:pt x="108" y="510"/>
                  </a:lnTo>
                  <a:lnTo>
                    <a:pt x="114" y="504"/>
                  </a:lnTo>
                  <a:lnTo>
                    <a:pt x="132" y="492"/>
                  </a:lnTo>
                  <a:lnTo>
                    <a:pt x="138" y="486"/>
                  </a:lnTo>
                  <a:lnTo>
                    <a:pt x="150" y="480"/>
                  </a:lnTo>
                  <a:lnTo>
                    <a:pt x="180" y="480"/>
                  </a:lnTo>
                  <a:lnTo>
                    <a:pt x="186" y="474"/>
                  </a:lnTo>
                  <a:lnTo>
                    <a:pt x="198" y="468"/>
                  </a:lnTo>
                  <a:lnTo>
                    <a:pt x="216" y="450"/>
                  </a:lnTo>
                  <a:lnTo>
                    <a:pt x="228" y="450"/>
                  </a:lnTo>
                  <a:lnTo>
                    <a:pt x="234" y="444"/>
                  </a:lnTo>
                  <a:lnTo>
                    <a:pt x="240" y="444"/>
                  </a:lnTo>
                  <a:lnTo>
                    <a:pt x="258" y="426"/>
                  </a:lnTo>
                  <a:lnTo>
                    <a:pt x="270" y="426"/>
                  </a:lnTo>
                  <a:lnTo>
                    <a:pt x="276" y="432"/>
                  </a:lnTo>
                  <a:lnTo>
                    <a:pt x="294" y="432"/>
                  </a:lnTo>
                  <a:lnTo>
                    <a:pt x="306" y="426"/>
                  </a:lnTo>
                  <a:lnTo>
                    <a:pt x="324" y="408"/>
                  </a:lnTo>
                  <a:lnTo>
                    <a:pt x="294" y="384"/>
                  </a:lnTo>
                  <a:lnTo>
                    <a:pt x="282" y="34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48" name="Germany" descr="© INSCALE GmbH, 05.05.2010&#10;http://www.presentationload.com/">
              <a:extLst>
                <a:ext uri="{FF2B5EF4-FFF2-40B4-BE49-F238E27FC236}">
                  <a16:creationId xmlns:a16="http://schemas.microsoft.com/office/drawing/2014/main" id="{7DAE2FD3-1DB9-DB4E-BAB0-CF6E5A509CB6}"/>
                </a:ext>
              </a:extLst>
            </p:cNvPr>
            <p:cNvSpPr>
              <a:spLocks/>
            </p:cNvSpPr>
            <p:nvPr/>
          </p:nvSpPr>
          <p:spPr bwMode="gray">
            <a:xfrm>
              <a:off x="5285199" y="2382077"/>
              <a:ext cx="230204" cy="241394"/>
            </a:xfrm>
            <a:custGeom>
              <a:avLst/>
              <a:gdLst>
                <a:gd name="T0" fmla="*/ 2147483647 w 564"/>
                <a:gd name="T1" fmla="*/ 2147483647 h 588"/>
                <a:gd name="T2" fmla="*/ 2147483647 w 564"/>
                <a:gd name="T3" fmla="*/ 2147483647 h 588"/>
                <a:gd name="T4" fmla="*/ 2147483647 w 564"/>
                <a:gd name="T5" fmla="*/ 2147483647 h 588"/>
                <a:gd name="T6" fmla="*/ 2147483647 w 564"/>
                <a:gd name="T7" fmla="*/ 2147483647 h 588"/>
                <a:gd name="T8" fmla="*/ 2147483647 w 564"/>
                <a:gd name="T9" fmla="*/ 2147483647 h 588"/>
                <a:gd name="T10" fmla="*/ 2147483647 w 564"/>
                <a:gd name="T11" fmla="*/ 2147483647 h 588"/>
                <a:gd name="T12" fmla="*/ 2147483647 w 564"/>
                <a:gd name="T13" fmla="*/ 2147483647 h 588"/>
                <a:gd name="T14" fmla="*/ 2147483647 w 564"/>
                <a:gd name="T15" fmla="*/ 2147483647 h 588"/>
                <a:gd name="T16" fmla="*/ 2147483647 w 564"/>
                <a:gd name="T17" fmla="*/ 2147483647 h 588"/>
                <a:gd name="T18" fmla="*/ 2147483647 w 564"/>
                <a:gd name="T19" fmla="*/ 2147483647 h 588"/>
                <a:gd name="T20" fmla="*/ 2147483647 w 564"/>
                <a:gd name="T21" fmla="*/ 2147483647 h 588"/>
                <a:gd name="T22" fmla="*/ 2147483647 w 564"/>
                <a:gd name="T23" fmla="*/ 2147483647 h 588"/>
                <a:gd name="T24" fmla="*/ 2147483647 w 564"/>
                <a:gd name="T25" fmla="*/ 2147483647 h 588"/>
                <a:gd name="T26" fmla="*/ 2147483647 w 564"/>
                <a:gd name="T27" fmla="*/ 2147483647 h 588"/>
                <a:gd name="T28" fmla="*/ 2147483647 w 564"/>
                <a:gd name="T29" fmla="*/ 2147483647 h 588"/>
                <a:gd name="T30" fmla="*/ 2147483647 w 564"/>
                <a:gd name="T31" fmla="*/ 2147483647 h 588"/>
                <a:gd name="T32" fmla="*/ 2147483647 w 564"/>
                <a:gd name="T33" fmla="*/ 2147483647 h 588"/>
                <a:gd name="T34" fmla="*/ 2147483647 w 564"/>
                <a:gd name="T35" fmla="*/ 2147483647 h 588"/>
                <a:gd name="T36" fmla="*/ 2147483647 w 564"/>
                <a:gd name="T37" fmla="*/ 2147483647 h 588"/>
                <a:gd name="T38" fmla="*/ 2147483647 w 564"/>
                <a:gd name="T39" fmla="*/ 2147483647 h 588"/>
                <a:gd name="T40" fmla="*/ 2147483647 w 564"/>
                <a:gd name="T41" fmla="*/ 2147483647 h 588"/>
                <a:gd name="T42" fmla="*/ 2147483647 w 564"/>
                <a:gd name="T43" fmla="*/ 2147483647 h 588"/>
                <a:gd name="T44" fmla="*/ 2147483647 w 564"/>
                <a:gd name="T45" fmla="*/ 2147483647 h 588"/>
                <a:gd name="T46" fmla="*/ 2147483647 w 564"/>
                <a:gd name="T47" fmla="*/ 2147483647 h 588"/>
                <a:gd name="T48" fmla="*/ 2147483647 w 564"/>
                <a:gd name="T49" fmla="*/ 2147483647 h 588"/>
                <a:gd name="T50" fmla="*/ 2147483647 w 564"/>
                <a:gd name="T51" fmla="*/ 2147483647 h 588"/>
                <a:gd name="T52" fmla="*/ 2147483647 w 564"/>
                <a:gd name="T53" fmla="*/ 2147483647 h 588"/>
                <a:gd name="T54" fmla="*/ 2147483647 w 564"/>
                <a:gd name="T55" fmla="*/ 2147483647 h 588"/>
                <a:gd name="T56" fmla="*/ 2147483647 w 564"/>
                <a:gd name="T57" fmla="*/ 2147483647 h 588"/>
                <a:gd name="T58" fmla="*/ 2147483647 w 564"/>
                <a:gd name="T59" fmla="*/ 2147483647 h 588"/>
                <a:gd name="T60" fmla="*/ 2147483647 w 564"/>
                <a:gd name="T61" fmla="*/ 2147483647 h 588"/>
                <a:gd name="T62" fmla="*/ 2147483647 w 564"/>
                <a:gd name="T63" fmla="*/ 2147483647 h 588"/>
                <a:gd name="T64" fmla="*/ 2147483647 w 564"/>
                <a:gd name="T65" fmla="*/ 2147483647 h 588"/>
                <a:gd name="T66" fmla="*/ 2147483647 w 564"/>
                <a:gd name="T67" fmla="*/ 2147483647 h 588"/>
                <a:gd name="T68" fmla="*/ 2147483647 w 564"/>
                <a:gd name="T69" fmla="*/ 2147483647 h 588"/>
                <a:gd name="T70" fmla="*/ 2147483647 w 564"/>
                <a:gd name="T71" fmla="*/ 2147483647 h 588"/>
                <a:gd name="T72" fmla="*/ 2147483647 w 564"/>
                <a:gd name="T73" fmla="*/ 2147483647 h 588"/>
                <a:gd name="T74" fmla="*/ 2147483647 w 564"/>
                <a:gd name="T75" fmla="*/ 2147483647 h 588"/>
                <a:gd name="T76" fmla="*/ 2147483647 w 564"/>
                <a:gd name="T77" fmla="*/ 2147483647 h 588"/>
                <a:gd name="T78" fmla="*/ 2147483647 w 564"/>
                <a:gd name="T79" fmla="*/ 2147483647 h 588"/>
                <a:gd name="T80" fmla="*/ 2147483647 w 564"/>
                <a:gd name="T81" fmla="*/ 2147483647 h 588"/>
                <a:gd name="T82" fmla="*/ 2147483647 w 564"/>
                <a:gd name="T83" fmla="*/ 0 h 588"/>
                <a:gd name="T84" fmla="*/ 2147483647 w 564"/>
                <a:gd name="T85" fmla="*/ 2147483647 h 588"/>
                <a:gd name="T86" fmla="*/ 2147483647 w 564"/>
                <a:gd name="T87" fmla="*/ 2147483647 h 588"/>
                <a:gd name="T88" fmla="*/ 2147483647 w 564"/>
                <a:gd name="T89" fmla="*/ 2147483647 h 588"/>
                <a:gd name="T90" fmla="*/ 2147483647 w 564"/>
                <a:gd name="T91" fmla="*/ 2147483647 h 588"/>
                <a:gd name="T92" fmla="*/ 2147483647 w 564"/>
                <a:gd name="T93" fmla="*/ 2147483647 h 588"/>
                <a:gd name="T94" fmla="*/ 2147483647 w 564"/>
                <a:gd name="T95" fmla="*/ 2147483647 h 588"/>
                <a:gd name="T96" fmla="*/ 2147483647 w 564"/>
                <a:gd name="T97" fmla="*/ 2147483647 h 588"/>
                <a:gd name="T98" fmla="*/ 2147483647 w 564"/>
                <a:gd name="T99" fmla="*/ 2147483647 h 588"/>
                <a:gd name="T100" fmla="*/ 2147483647 w 564"/>
                <a:gd name="T101" fmla="*/ 2147483647 h 588"/>
                <a:gd name="T102" fmla="*/ 2147483647 w 564"/>
                <a:gd name="T103" fmla="*/ 2147483647 h 588"/>
                <a:gd name="T104" fmla="*/ 0 w 564"/>
                <a:gd name="T105" fmla="*/ 2147483647 h 588"/>
                <a:gd name="T106" fmla="*/ 2147483647 w 564"/>
                <a:gd name="T107" fmla="*/ 2147483647 h 588"/>
                <a:gd name="T108" fmla="*/ 2147483647 w 564"/>
                <a:gd name="T109" fmla="*/ 2147483647 h 588"/>
                <a:gd name="T110" fmla="*/ 2147483647 w 564"/>
                <a:gd name="T111" fmla="*/ 2147483647 h 58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64"/>
                <a:gd name="T169" fmla="*/ 0 h 588"/>
                <a:gd name="T170" fmla="*/ 564 w 564"/>
                <a:gd name="T171" fmla="*/ 588 h 58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64" h="588">
                  <a:moveTo>
                    <a:pt x="30" y="414"/>
                  </a:moveTo>
                  <a:lnTo>
                    <a:pt x="30" y="420"/>
                  </a:lnTo>
                  <a:lnTo>
                    <a:pt x="36" y="420"/>
                  </a:lnTo>
                  <a:lnTo>
                    <a:pt x="36" y="444"/>
                  </a:lnTo>
                  <a:lnTo>
                    <a:pt x="60" y="444"/>
                  </a:lnTo>
                  <a:lnTo>
                    <a:pt x="60" y="450"/>
                  </a:lnTo>
                  <a:lnTo>
                    <a:pt x="72" y="450"/>
                  </a:lnTo>
                  <a:lnTo>
                    <a:pt x="84" y="444"/>
                  </a:lnTo>
                  <a:lnTo>
                    <a:pt x="96" y="444"/>
                  </a:lnTo>
                  <a:lnTo>
                    <a:pt x="96" y="450"/>
                  </a:lnTo>
                  <a:lnTo>
                    <a:pt x="120" y="450"/>
                  </a:lnTo>
                  <a:lnTo>
                    <a:pt x="138" y="456"/>
                  </a:lnTo>
                  <a:lnTo>
                    <a:pt x="132" y="468"/>
                  </a:lnTo>
                  <a:lnTo>
                    <a:pt x="114" y="486"/>
                  </a:lnTo>
                  <a:lnTo>
                    <a:pt x="114" y="498"/>
                  </a:lnTo>
                  <a:lnTo>
                    <a:pt x="108" y="510"/>
                  </a:lnTo>
                  <a:lnTo>
                    <a:pt x="102" y="516"/>
                  </a:lnTo>
                  <a:lnTo>
                    <a:pt x="96" y="528"/>
                  </a:lnTo>
                  <a:lnTo>
                    <a:pt x="96" y="570"/>
                  </a:lnTo>
                  <a:lnTo>
                    <a:pt x="132" y="570"/>
                  </a:lnTo>
                  <a:lnTo>
                    <a:pt x="150" y="564"/>
                  </a:lnTo>
                  <a:lnTo>
                    <a:pt x="156" y="570"/>
                  </a:lnTo>
                  <a:lnTo>
                    <a:pt x="150" y="564"/>
                  </a:lnTo>
                  <a:lnTo>
                    <a:pt x="150" y="552"/>
                  </a:lnTo>
                  <a:lnTo>
                    <a:pt x="156" y="546"/>
                  </a:lnTo>
                  <a:lnTo>
                    <a:pt x="162" y="546"/>
                  </a:lnTo>
                  <a:lnTo>
                    <a:pt x="174" y="552"/>
                  </a:lnTo>
                  <a:lnTo>
                    <a:pt x="180" y="558"/>
                  </a:lnTo>
                  <a:lnTo>
                    <a:pt x="192" y="558"/>
                  </a:lnTo>
                  <a:lnTo>
                    <a:pt x="210" y="564"/>
                  </a:lnTo>
                  <a:lnTo>
                    <a:pt x="216" y="576"/>
                  </a:lnTo>
                  <a:lnTo>
                    <a:pt x="252" y="576"/>
                  </a:lnTo>
                  <a:lnTo>
                    <a:pt x="258" y="582"/>
                  </a:lnTo>
                  <a:lnTo>
                    <a:pt x="258" y="588"/>
                  </a:lnTo>
                  <a:lnTo>
                    <a:pt x="270" y="588"/>
                  </a:lnTo>
                  <a:lnTo>
                    <a:pt x="276" y="582"/>
                  </a:lnTo>
                  <a:lnTo>
                    <a:pt x="276" y="570"/>
                  </a:lnTo>
                  <a:lnTo>
                    <a:pt x="294" y="570"/>
                  </a:lnTo>
                  <a:lnTo>
                    <a:pt x="312" y="588"/>
                  </a:lnTo>
                  <a:lnTo>
                    <a:pt x="330" y="588"/>
                  </a:lnTo>
                  <a:lnTo>
                    <a:pt x="336" y="582"/>
                  </a:lnTo>
                  <a:lnTo>
                    <a:pt x="354" y="570"/>
                  </a:lnTo>
                  <a:lnTo>
                    <a:pt x="372" y="570"/>
                  </a:lnTo>
                  <a:lnTo>
                    <a:pt x="390" y="558"/>
                  </a:lnTo>
                  <a:lnTo>
                    <a:pt x="402" y="564"/>
                  </a:lnTo>
                  <a:lnTo>
                    <a:pt x="420" y="570"/>
                  </a:lnTo>
                  <a:lnTo>
                    <a:pt x="432" y="582"/>
                  </a:lnTo>
                  <a:lnTo>
                    <a:pt x="438" y="582"/>
                  </a:lnTo>
                  <a:lnTo>
                    <a:pt x="438" y="540"/>
                  </a:lnTo>
                  <a:lnTo>
                    <a:pt x="426" y="540"/>
                  </a:lnTo>
                  <a:lnTo>
                    <a:pt x="426" y="534"/>
                  </a:lnTo>
                  <a:lnTo>
                    <a:pt x="432" y="528"/>
                  </a:lnTo>
                  <a:lnTo>
                    <a:pt x="432" y="522"/>
                  </a:lnTo>
                  <a:lnTo>
                    <a:pt x="438" y="516"/>
                  </a:lnTo>
                  <a:lnTo>
                    <a:pt x="456" y="516"/>
                  </a:lnTo>
                  <a:lnTo>
                    <a:pt x="462" y="522"/>
                  </a:lnTo>
                  <a:lnTo>
                    <a:pt x="468" y="522"/>
                  </a:lnTo>
                  <a:lnTo>
                    <a:pt x="468" y="504"/>
                  </a:lnTo>
                  <a:lnTo>
                    <a:pt x="462" y="492"/>
                  </a:lnTo>
                  <a:lnTo>
                    <a:pt x="480" y="492"/>
                  </a:lnTo>
                  <a:lnTo>
                    <a:pt x="486" y="474"/>
                  </a:lnTo>
                  <a:lnTo>
                    <a:pt x="486" y="462"/>
                  </a:lnTo>
                  <a:lnTo>
                    <a:pt x="480" y="462"/>
                  </a:lnTo>
                  <a:lnTo>
                    <a:pt x="474" y="456"/>
                  </a:lnTo>
                  <a:lnTo>
                    <a:pt x="462" y="456"/>
                  </a:lnTo>
                  <a:lnTo>
                    <a:pt x="456" y="444"/>
                  </a:lnTo>
                  <a:lnTo>
                    <a:pt x="450" y="444"/>
                  </a:lnTo>
                  <a:lnTo>
                    <a:pt x="444" y="432"/>
                  </a:lnTo>
                  <a:lnTo>
                    <a:pt x="432" y="432"/>
                  </a:lnTo>
                  <a:lnTo>
                    <a:pt x="420" y="426"/>
                  </a:lnTo>
                  <a:lnTo>
                    <a:pt x="420" y="420"/>
                  </a:lnTo>
                  <a:lnTo>
                    <a:pt x="414" y="420"/>
                  </a:lnTo>
                  <a:lnTo>
                    <a:pt x="408" y="408"/>
                  </a:lnTo>
                  <a:lnTo>
                    <a:pt x="396" y="396"/>
                  </a:lnTo>
                  <a:lnTo>
                    <a:pt x="396" y="390"/>
                  </a:lnTo>
                  <a:lnTo>
                    <a:pt x="402" y="390"/>
                  </a:lnTo>
                  <a:lnTo>
                    <a:pt x="408" y="384"/>
                  </a:lnTo>
                  <a:lnTo>
                    <a:pt x="396" y="372"/>
                  </a:lnTo>
                  <a:lnTo>
                    <a:pt x="390" y="372"/>
                  </a:lnTo>
                  <a:lnTo>
                    <a:pt x="384" y="366"/>
                  </a:lnTo>
                  <a:lnTo>
                    <a:pt x="384" y="354"/>
                  </a:lnTo>
                  <a:lnTo>
                    <a:pt x="390" y="354"/>
                  </a:lnTo>
                  <a:lnTo>
                    <a:pt x="390" y="360"/>
                  </a:lnTo>
                  <a:lnTo>
                    <a:pt x="402" y="360"/>
                  </a:lnTo>
                  <a:lnTo>
                    <a:pt x="402" y="354"/>
                  </a:lnTo>
                  <a:lnTo>
                    <a:pt x="414" y="354"/>
                  </a:lnTo>
                  <a:lnTo>
                    <a:pt x="414" y="348"/>
                  </a:lnTo>
                  <a:lnTo>
                    <a:pt x="420" y="342"/>
                  </a:lnTo>
                  <a:lnTo>
                    <a:pt x="426" y="342"/>
                  </a:lnTo>
                  <a:lnTo>
                    <a:pt x="438" y="348"/>
                  </a:lnTo>
                  <a:lnTo>
                    <a:pt x="450" y="336"/>
                  </a:lnTo>
                  <a:lnTo>
                    <a:pt x="468" y="330"/>
                  </a:lnTo>
                  <a:lnTo>
                    <a:pt x="468" y="324"/>
                  </a:lnTo>
                  <a:lnTo>
                    <a:pt x="492" y="324"/>
                  </a:lnTo>
                  <a:lnTo>
                    <a:pt x="492" y="318"/>
                  </a:lnTo>
                  <a:lnTo>
                    <a:pt x="510" y="318"/>
                  </a:lnTo>
                  <a:lnTo>
                    <a:pt x="510" y="312"/>
                  </a:lnTo>
                  <a:lnTo>
                    <a:pt x="516" y="306"/>
                  </a:lnTo>
                  <a:lnTo>
                    <a:pt x="522" y="306"/>
                  </a:lnTo>
                  <a:lnTo>
                    <a:pt x="528" y="300"/>
                  </a:lnTo>
                  <a:lnTo>
                    <a:pt x="540" y="312"/>
                  </a:lnTo>
                  <a:lnTo>
                    <a:pt x="552" y="312"/>
                  </a:lnTo>
                  <a:lnTo>
                    <a:pt x="558" y="300"/>
                  </a:lnTo>
                  <a:lnTo>
                    <a:pt x="558" y="294"/>
                  </a:lnTo>
                  <a:lnTo>
                    <a:pt x="564" y="288"/>
                  </a:lnTo>
                  <a:lnTo>
                    <a:pt x="564" y="282"/>
                  </a:lnTo>
                  <a:lnTo>
                    <a:pt x="552" y="282"/>
                  </a:lnTo>
                  <a:lnTo>
                    <a:pt x="558" y="276"/>
                  </a:lnTo>
                  <a:lnTo>
                    <a:pt x="558" y="264"/>
                  </a:lnTo>
                  <a:lnTo>
                    <a:pt x="552" y="264"/>
                  </a:lnTo>
                  <a:lnTo>
                    <a:pt x="546" y="270"/>
                  </a:lnTo>
                  <a:lnTo>
                    <a:pt x="546" y="252"/>
                  </a:lnTo>
                  <a:lnTo>
                    <a:pt x="540" y="246"/>
                  </a:lnTo>
                  <a:lnTo>
                    <a:pt x="534" y="246"/>
                  </a:lnTo>
                  <a:lnTo>
                    <a:pt x="528" y="240"/>
                  </a:lnTo>
                  <a:lnTo>
                    <a:pt x="528" y="234"/>
                  </a:lnTo>
                  <a:lnTo>
                    <a:pt x="540" y="228"/>
                  </a:lnTo>
                  <a:lnTo>
                    <a:pt x="546" y="222"/>
                  </a:lnTo>
                  <a:lnTo>
                    <a:pt x="540" y="216"/>
                  </a:lnTo>
                  <a:lnTo>
                    <a:pt x="534" y="216"/>
                  </a:lnTo>
                  <a:lnTo>
                    <a:pt x="540" y="210"/>
                  </a:lnTo>
                  <a:lnTo>
                    <a:pt x="540" y="204"/>
                  </a:lnTo>
                  <a:lnTo>
                    <a:pt x="528" y="204"/>
                  </a:lnTo>
                  <a:lnTo>
                    <a:pt x="528" y="192"/>
                  </a:lnTo>
                  <a:lnTo>
                    <a:pt x="534" y="192"/>
                  </a:lnTo>
                  <a:lnTo>
                    <a:pt x="534" y="174"/>
                  </a:lnTo>
                  <a:lnTo>
                    <a:pt x="522" y="174"/>
                  </a:lnTo>
                  <a:lnTo>
                    <a:pt x="516" y="168"/>
                  </a:lnTo>
                  <a:lnTo>
                    <a:pt x="510" y="168"/>
                  </a:lnTo>
                  <a:lnTo>
                    <a:pt x="504" y="162"/>
                  </a:lnTo>
                  <a:lnTo>
                    <a:pt x="504" y="150"/>
                  </a:lnTo>
                  <a:lnTo>
                    <a:pt x="510" y="150"/>
                  </a:lnTo>
                  <a:lnTo>
                    <a:pt x="522" y="138"/>
                  </a:lnTo>
                  <a:lnTo>
                    <a:pt x="522" y="120"/>
                  </a:lnTo>
                  <a:lnTo>
                    <a:pt x="516" y="114"/>
                  </a:lnTo>
                  <a:lnTo>
                    <a:pt x="510" y="114"/>
                  </a:lnTo>
                  <a:lnTo>
                    <a:pt x="510" y="96"/>
                  </a:lnTo>
                  <a:lnTo>
                    <a:pt x="504" y="90"/>
                  </a:lnTo>
                  <a:lnTo>
                    <a:pt x="486" y="84"/>
                  </a:lnTo>
                  <a:lnTo>
                    <a:pt x="486" y="78"/>
                  </a:lnTo>
                  <a:lnTo>
                    <a:pt x="480" y="66"/>
                  </a:lnTo>
                  <a:lnTo>
                    <a:pt x="474" y="60"/>
                  </a:lnTo>
                  <a:lnTo>
                    <a:pt x="456" y="60"/>
                  </a:lnTo>
                  <a:lnTo>
                    <a:pt x="450" y="54"/>
                  </a:lnTo>
                  <a:lnTo>
                    <a:pt x="444" y="54"/>
                  </a:lnTo>
                  <a:lnTo>
                    <a:pt x="438" y="48"/>
                  </a:lnTo>
                  <a:lnTo>
                    <a:pt x="426" y="48"/>
                  </a:lnTo>
                  <a:lnTo>
                    <a:pt x="420" y="42"/>
                  </a:lnTo>
                  <a:lnTo>
                    <a:pt x="396" y="42"/>
                  </a:lnTo>
                  <a:lnTo>
                    <a:pt x="384" y="54"/>
                  </a:lnTo>
                  <a:lnTo>
                    <a:pt x="342" y="54"/>
                  </a:lnTo>
                  <a:lnTo>
                    <a:pt x="342" y="72"/>
                  </a:lnTo>
                  <a:lnTo>
                    <a:pt x="300" y="72"/>
                  </a:lnTo>
                  <a:lnTo>
                    <a:pt x="300" y="60"/>
                  </a:lnTo>
                  <a:lnTo>
                    <a:pt x="312" y="48"/>
                  </a:lnTo>
                  <a:lnTo>
                    <a:pt x="312" y="42"/>
                  </a:lnTo>
                  <a:lnTo>
                    <a:pt x="318" y="30"/>
                  </a:lnTo>
                  <a:lnTo>
                    <a:pt x="294" y="42"/>
                  </a:lnTo>
                  <a:lnTo>
                    <a:pt x="252" y="36"/>
                  </a:lnTo>
                  <a:lnTo>
                    <a:pt x="246" y="30"/>
                  </a:lnTo>
                  <a:lnTo>
                    <a:pt x="246" y="18"/>
                  </a:lnTo>
                  <a:lnTo>
                    <a:pt x="240" y="6"/>
                  </a:lnTo>
                  <a:lnTo>
                    <a:pt x="234" y="6"/>
                  </a:lnTo>
                  <a:lnTo>
                    <a:pt x="234" y="12"/>
                  </a:lnTo>
                  <a:lnTo>
                    <a:pt x="228" y="6"/>
                  </a:lnTo>
                  <a:lnTo>
                    <a:pt x="204" y="6"/>
                  </a:lnTo>
                  <a:lnTo>
                    <a:pt x="198" y="0"/>
                  </a:lnTo>
                  <a:lnTo>
                    <a:pt x="168" y="0"/>
                  </a:lnTo>
                  <a:lnTo>
                    <a:pt x="192" y="36"/>
                  </a:lnTo>
                  <a:lnTo>
                    <a:pt x="180" y="48"/>
                  </a:lnTo>
                  <a:lnTo>
                    <a:pt x="198" y="72"/>
                  </a:lnTo>
                  <a:lnTo>
                    <a:pt x="216" y="90"/>
                  </a:lnTo>
                  <a:lnTo>
                    <a:pt x="186" y="78"/>
                  </a:lnTo>
                  <a:lnTo>
                    <a:pt x="162" y="84"/>
                  </a:lnTo>
                  <a:lnTo>
                    <a:pt x="162" y="108"/>
                  </a:lnTo>
                  <a:lnTo>
                    <a:pt x="132" y="108"/>
                  </a:lnTo>
                  <a:lnTo>
                    <a:pt x="126" y="96"/>
                  </a:lnTo>
                  <a:lnTo>
                    <a:pt x="84" y="96"/>
                  </a:lnTo>
                  <a:lnTo>
                    <a:pt x="84" y="126"/>
                  </a:lnTo>
                  <a:lnTo>
                    <a:pt x="90" y="126"/>
                  </a:lnTo>
                  <a:lnTo>
                    <a:pt x="84" y="132"/>
                  </a:lnTo>
                  <a:lnTo>
                    <a:pt x="90" y="144"/>
                  </a:lnTo>
                  <a:lnTo>
                    <a:pt x="78" y="150"/>
                  </a:lnTo>
                  <a:lnTo>
                    <a:pt x="72" y="150"/>
                  </a:lnTo>
                  <a:lnTo>
                    <a:pt x="72" y="168"/>
                  </a:lnTo>
                  <a:lnTo>
                    <a:pt x="78" y="174"/>
                  </a:lnTo>
                  <a:lnTo>
                    <a:pt x="66" y="174"/>
                  </a:lnTo>
                  <a:lnTo>
                    <a:pt x="54" y="180"/>
                  </a:lnTo>
                  <a:lnTo>
                    <a:pt x="48" y="180"/>
                  </a:lnTo>
                  <a:lnTo>
                    <a:pt x="48" y="186"/>
                  </a:lnTo>
                  <a:lnTo>
                    <a:pt x="54" y="192"/>
                  </a:lnTo>
                  <a:lnTo>
                    <a:pt x="60" y="192"/>
                  </a:lnTo>
                  <a:lnTo>
                    <a:pt x="72" y="204"/>
                  </a:lnTo>
                  <a:lnTo>
                    <a:pt x="72" y="210"/>
                  </a:lnTo>
                  <a:lnTo>
                    <a:pt x="66" y="210"/>
                  </a:lnTo>
                  <a:lnTo>
                    <a:pt x="60" y="216"/>
                  </a:lnTo>
                  <a:lnTo>
                    <a:pt x="54" y="228"/>
                  </a:lnTo>
                  <a:lnTo>
                    <a:pt x="48" y="228"/>
                  </a:lnTo>
                  <a:lnTo>
                    <a:pt x="42" y="234"/>
                  </a:lnTo>
                  <a:lnTo>
                    <a:pt x="42" y="240"/>
                  </a:lnTo>
                  <a:lnTo>
                    <a:pt x="18" y="240"/>
                  </a:lnTo>
                  <a:lnTo>
                    <a:pt x="12" y="234"/>
                  </a:lnTo>
                  <a:lnTo>
                    <a:pt x="6" y="234"/>
                  </a:lnTo>
                  <a:lnTo>
                    <a:pt x="12" y="258"/>
                  </a:lnTo>
                  <a:lnTo>
                    <a:pt x="12" y="264"/>
                  </a:lnTo>
                  <a:lnTo>
                    <a:pt x="18" y="270"/>
                  </a:lnTo>
                  <a:lnTo>
                    <a:pt x="18" y="276"/>
                  </a:lnTo>
                  <a:lnTo>
                    <a:pt x="6" y="282"/>
                  </a:lnTo>
                  <a:lnTo>
                    <a:pt x="0" y="288"/>
                  </a:lnTo>
                  <a:lnTo>
                    <a:pt x="6" y="294"/>
                  </a:lnTo>
                  <a:lnTo>
                    <a:pt x="6" y="306"/>
                  </a:lnTo>
                  <a:lnTo>
                    <a:pt x="0" y="312"/>
                  </a:lnTo>
                  <a:lnTo>
                    <a:pt x="0" y="324"/>
                  </a:lnTo>
                  <a:lnTo>
                    <a:pt x="12" y="324"/>
                  </a:lnTo>
                  <a:lnTo>
                    <a:pt x="24" y="336"/>
                  </a:lnTo>
                  <a:lnTo>
                    <a:pt x="24" y="354"/>
                  </a:lnTo>
                  <a:lnTo>
                    <a:pt x="30" y="360"/>
                  </a:lnTo>
                  <a:lnTo>
                    <a:pt x="18" y="360"/>
                  </a:lnTo>
                  <a:lnTo>
                    <a:pt x="12" y="366"/>
                  </a:lnTo>
                  <a:lnTo>
                    <a:pt x="12" y="384"/>
                  </a:lnTo>
                  <a:lnTo>
                    <a:pt x="18" y="390"/>
                  </a:lnTo>
                  <a:lnTo>
                    <a:pt x="24" y="390"/>
                  </a:lnTo>
                  <a:lnTo>
                    <a:pt x="36" y="396"/>
                  </a:lnTo>
                  <a:lnTo>
                    <a:pt x="36" y="408"/>
                  </a:lnTo>
                  <a:lnTo>
                    <a:pt x="30" y="41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49" name="Georgia" descr="© INSCALE GmbH, 05.05.2010&#10;http://www.presentationload.com/">
              <a:extLst>
                <a:ext uri="{FF2B5EF4-FFF2-40B4-BE49-F238E27FC236}">
                  <a16:creationId xmlns:a16="http://schemas.microsoft.com/office/drawing/2014/main" id="{C21C841A-7A8F-4745-A436-2E2ED130A048}"/>
                </a:ext>
              </a:extLst>
            </p:cNvPr>
            <p:cNvSpPr>
              <a:spLocks/>
            </p:cNvSpPr>
            <p:nvPr/>
          </p:nvSpPr>
          <p:spPr bwMode="gray">
            <a:xfrm>
              <a:off x="6178835" y="2743369"/>
              <a:ext cx="188639" cy="86326"/>
            </a:xfrm>
            <a:custGeom>
              <a:avLst/>
              <a:gdLst>
                <a:gd name="T0" fmla="*/ 2147483647 w 462"/>
                <a:gd name="T1" fmla="*/ 2147483647 h 210"/>
                <a:gd name="T2" fmla="*/ 2147483647 w 462"/>
                <a:gd name="T3" fmla="*/ 2147483647 h 210"/>
                <a:gd name="T4" fmla="*/ 2147483647 w 462"/>
                <a:gd name="T5" fmla="*/ 2147483647 h 210"/>
                <a:gd name="T6" fmla="*/ 2147483647 w 462"/>
                <a:gd name="T7" fmla="*/ 2147483647 h 210"/>
                <a:gd name="T8" fmla="*/ 2147483647 w 462"/>
                <a:gd name="T9" fmla="*/ 2147483647 h 210"/>
                <a:gd name="T10" fmla="*/ 2147483647 w 462"/>
                <a:gd name="T11" fmla="*/ 2147483647 h 210"/>
                <a:gd name="T12" fmla="*/ 2147483647 w 462"/>
                <a:gd name="T13" fmla="*/ 2147483647 h 210"/>
                <a:gd name="T14" fmla="*/ 2147483647 w 462"/>
                <a:gd name="T15" fmla="*/ 2147483647 h 210"/>
                <a:gd name="T16" fmla="*/ 2147483647 w 462"/>
                <a:gd name="T17" fmla="*/ 2147483647 h 210"/>
                <a:gd name="T18" fmla="*/ 2147483647 w 462"/>
                <a:gd name="T19" fmla="*/ 2147483647 h 210"/>
                <a:gd name="T20" fmla="*/ 2147483647 w 462"/>
                <a:gd name="T21" fmla="*/ 2147483647 h 210"/>
                <a:gd name="T22" fmla="*/ 2147483647 w 462"/>
                <a:gd name="T23" fmla="*/ 2147483647 h 210"/>
                <a:gd name="T24" fmla="*/ 2147483647 w 462"/>
                <a:gd name="T25" fmla="*/ 2147483647 h 210"/>
                <a:gd name="T26" fmla="*/ 2147483647 w 462"/>
                <a:gd name="T27" fmla="*/ 2147483647 h 210"/>
                <a:gd name="T28" fmla="*/ 2147483647 w 462"/>
                <a:gd name="T29" fmla="*/ 2147483647 h 210"/>
                <a:gd name="T30" fmla="*/ 2147483647 w 462"/>
                <a:gd name="T31" fmla="*/ 2147483647 h 210"/>
                <a:gd name="T32" fmla="*/ 2147483647 w 462"/>
                <a:gd name="T33" fmla="*/ 2147483647 h 210"/>
                <a:gd name="T34" fmla="*/ 2147483647 w 462"/>
                <a:gd name="T35" fmla="*/ 2147483647 h 210"/>
                <a:gd name="T36" fmla="*/ 2147483647 w 462"/>
                <a:gd name="T37" fmla="*/ 2147483647 h 210"/>
                <a:gd name="T38" fmla="*/ 2147483647 w 462"/>
                <a:gd name="T39" fmla="*/ 2147483647 h 210"/>
                <a:gd name="T40" fmla="*/ 2147483647 w 462"/>
                <a:gd name="T41" fmla="*/ 2147483647 h 210"/>
                <a:gd name="T42" fmla="*/ 2147483647 w 462"/>
                <a:gd name="T43" fmla="*/ 2147483647 h 210"/>
                <a:gd name="T44" fmla="*/ 2147483647 w 462"/>
                <a:gd name="T45" fmla="*/ 2147483647 h 210"/>
                <a:gd name="T46" fmla="*/ 2147483647 w 462"/>
                <a:gd name="T47" fmla="*/ 2147483647 h 210"/>
                <a:gd name="T48" fmla="*/ 2147483647 w 462"/>
                <a:gd name="T49" fmla="*/ 2147483647 h 210"/>
                <a:gd name="T50" fmla="*/ 2147483647 w 462"/>
                <a:gd name="T51" fmla="*/ 2147483647 h 210"/>
                <a:gd name="T52" fmla="*/ 2147483647 w 462"/>
                <a:gd name="T53" fmla="*/ 2147483647 h 210"/>
                <a:gd name="T54" fmla="*/ 2147483647 w 462"/>
                <a:gd name="T55" fmla="*/ 2147483647 h 210"/>
                <a:gd name="T56" fmla="*/ 2147483647 w 462"/>
                <a:gd name="T57" fmla="*/ 2147483647 h 210"/>
                <a:gd name="T58" fmla="*/ 2147483647 w 462"/>
                <a:gd name="T59" fmla="*/ 2147483647 h 210"/>
                <a:gd name="T60" fmla="*/ 2147483647 w 462"/>
                <a:gd name="T61" fmla="*/ 2147483647 h 210"/>
                <a:gd name="T62" fmla="*/ 2147483647 w 462"/>
                <a:gd name="T63" fmla="*/ 2147483647 h 210"/>
                <a:gd name="T64" fmla="*/ 2147483647 w 462"/>
                <a:gd name="T65" fmla="*/ 2147483647 h 210"/>
                <a:gd name="T66" fmla="*/ 2147483647 w 462"/>
                <a:gd name="T67" fmla="*/ 2147483647 h 210"/>
                <a:gd name="T68" fmla="*/ 2147483647 w 462"/>
                <a:gd name="T69" fmla="*/ 2147483647 h 210"/>
                <a:gd name="T70" fmla="*/ 2147483647 w 462"/>
                <a:gd name="T71" fmla="*/ 2147483647 h 210"/>
                <a:gd name="T72" fmla="*/ 2147483647 w 462"/>
                <a:gd name="T73" fmla="*/ 2147483647 h 210"/>
                <a:gd name="T74" fmla="*/ 2147483647 w 462"/>
                <a:gd name="T75" fmla="*/ 2147483647 h 210"/>
                <a:gd name="T76" fmla="*/ 2147483647 w 462"/>
                <a:gd name="T77" fmla="*/ 2147483647 h 210"/>
                <a:gd name="T78" fmla="*/ 2147483647 w 462"/>
                <a:gd name="T79" fmla="*/ 2147483647 h 210"/>
                <a:gd name="T80" fmla="*/ 2147483647 w 462"/>
                <a:gd name="T81" fmla="*/ 0 h 210"/>
                <a:gd name="T82" fmla="*/ 0 w 462"/>
                <a:gd name="T83" fmla="*/ 2147483647 h 2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62"/>
                <a:gd name="T127" fmla="*/ 0 h 210"/>
                <a:gd name="T128" fmla="*/ 462 w 462"/>
                <a:gd name="T129" fmla="*/ 210 h 2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62" h="210">
                  <a:moveTo>
                    <a:pt x="6" y="18"/>
                  </a:moveTo>
                  <a:lnTo>
                    <a:pt x="12" y="18"/>
                  </a:lnTo>
                  <a:lnTo>
                    <a:pt x="18" y="24"/>
                  </a:lnTo>
                  <a:lnTo>
                    <a:pt x="30" y="30"/>
                  </a:lnTo>
                  <a:lnTo>
                    <a:pt x="42" y="42"/>
                  </a:lnTo>
                  <a:lnTo>
                    <a:pt x="60" y="48"/>
                  </a:lnTo>
                  <a:lnTo>
                    <a:pt x="72" y="54"/>
                  </a:lnTo>
                  <a:lnTo>
                    <a:pt x="78" y="54"/>
                  </a:lnTo>
                  <a:lnTo>
                    <a:pt x="84" y="60"/>
                  </a:lnTo>
                  <a:lnTo>
                    <a:pt x="96" y="66"/>
                  </a:lnTo>
                  <a:lnTo>
                    <a:pt x="102" y="78"/>
                  </a:lnTo>
                  <a:lnTo>
                    <a:pt x="114" y="84"/>
                  </a:lnTo>
                  <a:lnTo>
                    <a:pt x="114" y="96"/>
                  </a:lnTo>
                  <a:lnTo>
                    <a:pt x="120" y="114"/>
                  </a:lnTo>
                  <a:lnTo>
                    <a:pt x="120" y="132"/>
                  </a:lnTo>
                  <a:lnTo>
                    <a:pt x="126" y="138"/>
                  </a:lnTo>
                  <a:lnTo>
                    <a:pt x="132" y="150"/>
                  </a:lnTo>
                  <a:lnTo>
                    <a:pt x="138" y="156"/>
                  </a:lnTo>
                  <a:lnTo>
                    <a:pt x="138" y="162"/>
                  </a:lnTo>
                  <a:lnTo>
                    <a:pt x="132" y="168"/>
                  </a:lnTo>
                  <a:lnTo>
                    <a:pt x="168" y="174"/>
                  </a:lnTo>
                  <a:lnTo>
                    <a:pt x="174" y="168"/>
                  </a:lnTo>
                  <a:lnTo>
                    <a:pt x="186" y="162"/>
                  </a:lnTo>
                  <a:lnTo>
                    <a:pt x="198" y="162"/>
                  </a:lnTo>
                  <a:lnTo>
                    <a:pt x="210" y="168"/>
                  </a:lnTo>
                  <a:lnTo>
                    <a:pt x="216" y="174"/>
                  </a:lnTo>
                  <a:lnTo>
                    <a:pt x="222" y="186"/>
                  </a:lnTo>
                  <a:lnTo>
                    <a:pt x="222" y="192"/>
                  </a:lnTo>
                  <a:lnTo>
                    <a:pt x="246" y="192"/>
                  </a:lnTo>
                  <a:lnTo>
                    <a:pt x="246" y="198"/>
                  </a:lnTo>
                  <a:lnTo>
                    <a:pt x="252" y="204"/>
                  </a:lnTo>
                  <a:lnTo>
                    <a:pt x="276" y="198"/>
                  </a:lnTo>
                  <a:lnTo>
                    <a:pt x="282" y="192"/>
                  </a:lnTo>
                  <a:lnTo>
                    <a:pt x="336" y="198"/>
                  </a:lnTo>
                  <a:lnTo>
                    <a:pt x="336" y="180"/>
                  </a:lnTo>
                  <a:lnTo>
                    <a:pt x="342" y="180"/>
                  </a:lnTo>
                  <a:lnTo>
                    <a:pt x="348" y="186"/>
                  </a:lnTo>
                  <a:lnTo>
                    <a:pt x="354" y="186"/>
                  </a:lnTo>
                  <a:lnTo>
                    <a:pt x="354" y="180"/>
                  </a:lnTo>
                  <a:lnTo>
                    <a:pt x="366" y="168"/>
                  </a:lnTo>
                  <a:lnTo>
                    <a:pt x="390" y="168"/>
                  </a:lnTo>
                  <a:lnTo>
                    <a:pt x="396" y="174"/>
                  </a:lnTo>
                  <a:lnTo>
                    <a:pt x="396" y="180"/>
                  </a:lnTo>
                  <a:lnTo>
                    <a:pt x="414" y="198"/>
                  </a:lnTo>
                  <a:lnTo>
                    <a:pt x="426" y="192"/>
                  </a:lnTo>
                  <a:lnTo>
                    <a:pt x="438" y="192"/>
                  </a:lnTo>
                  <a:lnTo>
                    <a:pt x="456" y="210"/>
                  </a:lnTo>
                  <a:lnTo>
                    <a:pt x="462" y="204"/>
                  </a:lnTo>
                  <a:lnTo>
                    <a:pt x="456" y="192"/>
                  </a:lnTo>
                  <a:lnTo>
                    <a:pt x="450" y="186"/>
                  </a:lnTo>
                  <a:lnTo>
                    <a:pt x="444" y="174"/>
                  </a:lnTo>
                  <a:lnTo>
                    <a:pt x="438" y="168"/>
                  </a:lnTo>
                  <a:lnTo>
                    <a:pt x="432" y="168"/>
                  </a:lnTo>
                  <a:lnTo>
                    <a:pt x="414" y="150"/>
                  </a:lnTo>
                  <a:lnTo>
                    <a:pt x="420" y="144"/>
                  </a:lnTo>
                  <a:lnTo>
                    <a:pt x="432" y="144"/>
                  </a:lnTo>
                  <a:lnTo>
                    <a:pt x="420" y="132"/>
                  </a:lnTo>
                  <a:lnTo>
                    <a:pt x="408" y="126"/>
                  </a:lnTo>
                  <a:lnTo>
                    <a:pt x="396" y="114"/>
                  </a:lnTo>
                  <a:lnTo>
                    <a:pt x="378" y="114"/>
                  </a:lnTo>
                  <a:lnTo>
                    <a:pt x="378" y="108"/>
                  </a:lnTo>
                  <a:lnTo>
                    <a:pt x="384" y="102"/>
                  </a:lnTo>
                  <a:lnTo>
                    <a:pt x="384" y="90"/>
                  </a:lnTo>
                  <a:lnTo>
                    <a:pt x="354" y="84"/>
                  </a:lnTo>
                  <a:lnTo>
                    <a:pt x="342" y="72"/>
                  </a:lnTo>
                  <a:lnTo>
                    <a:pt x="330" y="66"/>
                  </a:lnTo>
                  <a:lnTo>
                    <a:pt x="300" y="66"/>
                  </a:lnTo>
                  <a:lnTo>
                    <a:pt x="300" y="72"/>
                  </a:lnTo>
                  <a:lnTo>
                    <a:pt x="288" y="72"/>
                  </a:lnTo>
                  <a:lnTo>
                    <a:pt x="282" y="78"/>
                  </a:lnTo>
                  <a:lnTo>
                    <a:pt x="258" y="78"/>
                  </a:lnTo>
                  <a:lnTo>
                    <a:pt x="246" y="72"/>
                  </a:lnTo>
                  <a:lnTo>
                    <a:pt x="240" y="72"/>
                  </a:lnTo>
                  <a:lnTo>
                    <a:pt x="240" y="66"/>
                  </a:lnTo>
                  <a:lnTo>
                    <a:pt x="192" y="36"/>
                  </a:lnTo>
                  <a:lnTo>
                    <a:pt x="186" y="36"/>
                  </a:lnTo>
                  <a:lnTo>
                    <a:pt x="180" y="30"/>
                  </a:lnTo>
                  <a:lnTo>
                    <a:pt x="144" y="30"/>
                  </a:lnTo>
                  <a:lnTo>
                    <a:pt x="84" y="18"/>
                  </a:lnTo>
                  <a:lnTo>
                    <a:pt x="66" y="12"/>
                  </a:lnTo>
                  <a:lnTo>
                    <a:pt x="54" y="6"/>
                  </a:lnTo>
                  <a:lnTo>
                    <a:pt x="36" y="0"/>
                  </a:lnTo>
                  <a:lnTo>
                    <a:pt x="24" y="0"/>
                  </a:lnTo>
                  <a:lnTo>
                    <a:pt x="0" y="18"/>
                  </a:lnTo>
                  <a:lnTo>
                    <a:pt x="6" y="1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50" name="The Gambia" descr="© INSCALE GmbH, 05.05.2010&#10;http://www.presentationload.com/">
              <a:extLst>
                <a:ext uri="{FF2B5EF4-FFF2-40B4-BE49-F238E27FC236}">
                  <a16:creationId xmlns:a16="http://schemas.microsoft.com/office/drawing/2014/main" id="{FC1311CF-6AA1-EC4D-8B71-926D7A546D2C}"/>
                </a:ext>
              </a:extLst>
            </p:cNvPr>
            <p:cNvSpPr>
              <a:spLocks/>
            </p:cNvSpPr>
            <p:nvPr/>
          </p:nvSpPr>
          <p:spPr bwMode="gray">
            <a:xfrm>
              <a:off x="4613773" y="3724930"/>
              <a:ext cx="87926" cy="20782"/>
            </a:xfrm>
            <a:custGeom>
              <a:avLst/>
              <a:gdLst>
                <a:gd name="T0" fmla="*/ 2147483647 w 216"/>
                <a:gd name="T1" fmla="*/ 2147483647 h 54"/>
                <a:gd name="T2" fmla="*/ 2147483647 w 216"/>
                <a:gd name="T3" fmla="*/ 2147483647 h 54"/>
                <a:gd name="T4" fmla="*/ 2147483647 w 216"/>
                <a:gd name="T5" fmla="*/ 2147483647 h 54"/>
                <a:gd name="T6" fmla="*/ 2147483647 w 216"/>
                <a:gd name="T7" fmla="*/ 2147483647 h 54"/>
                <a:gd name="T8" fmla="*/ 0 w 216"/>
                <a:gd name="T9" fmla="*/ 2147483647 h 54"/>
                <a:gd name="T10" fmla="*/ 0 w 216"/>
                <a:gd name="T11" fmla="*/ 2147483647 h 54"/>
                <a:gd name="T12" fmla="*/ 2147483647 w 216"/>
                <a:gd name="T13" fmla="*/ 2147483647 h 54"/>
                <a:gd name="T14" fmla="*/ 2147483647 w 216"/>
                <a:gd name="T15" fmla="*/ 2147483647 h 54"/>
                <a:gd name="T16" fmla="*/ 2147483647 w 216"/>
                <a:gd name="T17" fmla="*/ 2147483647 h 54"/>
                <a:gd name="T18" fmla="*/ 2147483647 w 216"/>
                <a:gd name="T19" fmla="*/ 2147483647 h 54"/>
                <a:gd name="T20" fmla="*/ 2147483647 w 216"/>
                <a:gd name="T21" fmla="*/ 2147483647 h 54"/>
                <a:gd name="T22" fmla="*/ 2147483647 w 216"/>
                <a:gd name="T23" fmla="*/ 2147483647 h 54"/>
                <a:gd name="T24" fmla="*/ 2147483647 w 216"/>
                <a:gd name="T25" fmla="*/ 2147483647 h 54"/>
                <a:gd name="T26" fmla="*/ 2147483647 w 216"/>
                <a:gd name="T27" fmla="*/ 2147483647 h 54"/>
                <a:gd name="T28" fmla="*/ 2147483647 w 216"/>
                <a:gd name="T29" fmla="*/ 2147483647 h 54"/>
                <a:gd name="T30" fmla="*/ 2147483647 w 216"/>
                <a:gd name="T31" fmla="*/ 2147483647 h 54"/>
                <a:gd name="T32" fmla="*/ 2147483647 w 216"/>
                <a:gd name="T33" fmla="*/ 2147483647 h 54"/>
                <a:gd name="T34" fmla="*/ 2147483647 w 216"/>
                <a:gd name="T35" fmla="*/ 2147483647 h 54"/>
                <a:gd name="T36" fmla="*/ 2147483647 w 216"/>
                <a:gd name="T37" fmla="*/ 2147483647 h 54"/>
                <a:gd name="T38" fmla="*/ 2147483647 w 216"/>
                <a:gd name="T39" fmla="*/ 2147483647 h 54"/>
                <a:gd name="T40" fmla="*/ 2147483647 w 216"/>
                <a:gd name="T41" fmla="*/ 2147483647 h 54"/>
                <a:gd name="T42" fmla="*/ 2147483647 w 216"/>
                <a:gd name="T43" fmla="*/ 2147483647 h 54"/>
                <a:gd name="T44" fmla="*/ 2147483647 w 216"/>
                <a:gd name="T45" fmla="*/ 2147483647 h 54"/>
                <a:gd name="T46" fmla="*/ 2147483647 w 216"/>
                <a:gd name="T47" fmla="*/ 2147483647 h 54"/>
                <a:gd name="T48" fmla="*/ 2147483647 w 216"/>
                <a:gd name="T49" fmla="*/ 2147483647 h 54"/>
                <a:gd name="T50" fmla="*/ 2147483647 w 216"/>
                <a:gd name="T51" fmla="*/ 2147483647 h 54"/>
                <a:gd name="T52" fmla="*/ 2147483647 w 216"/>
                <a:gd name="T53" fmla="*/ 2147483647 h 54"/>
                <a:gd name="T54" fmla="*/ 2147483647 w 216"/>
                <a:gd name="T55" fmla="*/ 2147483647 h 54"/>
                <a:gd name="T56" fmla="*/ 2147483647 w 216"/>
                <a:gd name="T57" fmla="*/ 2147483647 h 54"/>
                <a:gd name="T58" fmla="*/ 2147483647 w 216"/>
                <a:gd name="T59" fmla="*/ 0 h 54"/>
                <a:gd name="T60" fmla="*/ 2147483647 w 216"/>
                <a:gd name="T61" fmla="*/ 0 h 54"/>
                <a:gd name="T62" fmla="*/ 2147483647 w 216"/>
                <a:gd name="T63" fmla="*/ 2147483647 h 54"/>
                <a:gd name="T64" fmla="*/ 2147483647 w 216"/>
                <a:gd name="T65" fmla="*/ 2147483647 h 54"/>
                <a:gd name="T66" fmla="*/ 2147483647 w 216"/>
                <a:gd name="T67" fmla="*/ 2147483647 h 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16"/>
                <a:gd name="T103" fmla="*/ 0 h 54"/>
                <a:gd name="T104" fmla="*/ 216 w 216"/>
                <a:gd name="T105" fmla="*/ 54 h 5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16" h="54">
                  <a:moveTo>
                    <a:pt x="18" y="18"/>
                  </a:moveTo>
                  <a:lnTo>
                    <a:pt x="12" y="24"/>
                  </a:lnTo>
                  <a:lnTo>
                    <a:pt x="6" y="36"/>
                  </a:lnTo>
                  <a:lnTo>
                    <a:pt x="6" y="42"/>
                  </a:lnTo>
                  <a:lnTo>
                    <a:pt x="0" y="48"/>
                  </a:lnTo>
                  <a:lnTo>
                    <a:pt x="0" y="54"/>
                  </a:lnTo>
                  <a:lnTo>
                    <a:pt x="72" y="54"/>
                  </a:lnTo>
                  <a:lnTo>
                    <a:pt x="72" y="42"/>
                  </a:lnTo>
                  <a:lnTo>
                    <a:pt x="84" y="42"/>
                  </a:lnTo>
                  <a:lnTo>
                    <a:pt x="90" y="36"/>
                  </a:lnTo>
                  <a:lnTo>
                    <a:pt x="114" y="36"/>
                  </a:lnTo>
                  <a:lnTo>
                    <a:pt x="120" y="24"/>
                  </a:lnTo>
                  <a:lnTo>
                    <a:pt x="126" y="18"/>
                  </a:lnTo>
                  <a:lnTo>
                    <a:pt x="132" y="24"/>
                  </a:lnTo>
                  <a:lnTo>
                    <a:pt x="144" y="30"/>
                  </a:lnTo>
                  <a:lnTo>
                    <a:pt x="150" y="42"/>
                  </a:lnTo>
                  <a:lnTo>
                    <a:pt x="168" y="48"/>
                  </a:lnTo>
                  <a:lnTo>
                    <a:pt x="192" y="48"/>
                  </a:lnTo>
                  <a:lnTo>
                    <a:pt x="198" y="42"/>
                  </a:lnTo>
                  <a:lnTo>
                    <a:pt x="210" y="36"/>
                  </a:lnTo>
                  <a:lnTo>
                    <a:pt x="216" y="30"/>
                  </a:lnTo>
                  <a:lnTo>
                    <a:pt x="216" y="24"/>
                  </a:lnTo>
                  <a:lnTo>
                    <a:pt x="210" y="18"/>
                  </a:lnTo>
                  <a:lnTo>
                    <a:pt x="186" y="18"/>
                  </a:lnTo>
                  <a:lnTo>
                    <a:pt x="180" y="24"/>
                  </a:lnTo>
                  <a:lnTo>
                    <a:pt x="168" y="24"/>
                  </a:lnTo>
                  <a:lnTo>
                    <a:pt x="162" y="12"/>
                  </a:lnTo>
                  <a:lnTo>
                    <a:pt x="156" y="6"/>
                  </a:lnTo>
                  <a:lnTo>
                    <a:pt x="144" y="12"/>
                  </a:lnTo>
                  <a:lnTo>
                    <a:pt x="144" y="0"/>
                  </a:lnTo>
                  <a:lnTo>
                    <a:pt x="90" y="0"/>
                  </a:lnTo>
                  <a:lnTo>
                    <a:pt x="90" y="12"/>
                  </a:lnTo>
                  <a:lnTo>
                    <a:pt x="18" y="12"/>
                  </a:lnTo>
                  <a:lnTo>
                    <a:pt x="18" y="1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51" name="Gabon" descr="© INSCALE GmbH, 05.05.2010&#10;http://www.presentationload.com/">
              <a:extLst>
                <a:ext uri="{FF2B5EF4-FFF2-40B4-BE49-F238E27FC236}">
                  <a16:creationId xmlns:a16="http://schemas.microsoft.com/office/drawing/2014/main" id="{FCABED4F-82AF-AB48-B064-D17D38141A6A}"/>
                </a:ext>
              </a:extLst>
            </p:cNvPr>
            <p:cNvSpPr>
              <a:spLocks/>
            </p:cNvSpPr>
            <p:nvPr/>
          </p:nvSpPr>
          <p:spPr bwMode="gray">
            <a:xfrm>
              <a:off x="5349144" y="4099011"/>
              <a:ext cx="171055" cy="209421"/>
            </a:xfrm>
            <a:custGeom>
              <a:avLst/>
              <a:gdLst>
                <a:gd name="T0" fmla="*/ 2147483647 w 420"/>
                <a:gd name="T1" fmla="*/ 2147483647 h 510"/>
                <a:gd name="T2" fmla="*/ 2147483647 w 420"/>
                <a:gd name="T3" fmla="*/ 2147483647 h 510"/>
                <a:gd name="T4" fmla="*/ 2147483647 w 420"/>
                <a:gd name="T5" fmla="*/ 2147483647 h 510"/>
                <a:gd name="T6" fmla="*/ 2147483647 w 420"/>
                <a:gd name="T7" fmla="*/ 2147483647 h 510"/>
                <a:gd name="T8" fmla="*/ 2147483647 w 420"/>
                <a:gd name="T9" fmla="*/ 2147483647 h 510"/>
                <a:gd name="T10" fmla="*/ 2147483647 w 420"/>
                <a:gd name="T11" fmla="*/ 2147483647 h 510"/>
                <a:gd name="T12" fmla="*/ 2147483647 w 420"/>
                <a:gd name="T13" fmla="*/ 2147483647 h 510"/>
                <a:gd name="T14" fmla="*/ 2147483647 w 420"/>
                <a:gd name="T15" fmla="*/ 2147483647 h 510"/>
                <a:gd name="T16" fmla="*/ 2147483647 w 420"/>
                <a:gd name="T17" fmla="*/ 2147483647 h 510"/>
                <a:gd name="T18" fmla="*/ 2147483647 w 420"/>
                <a:gd name="T19" fmla="*/ 2147483647 h 510"/>
                <a:gd name="T20" fmla="*/ 2147483647 w 420"/>
                <a:gd name="T21" fmla="*/ 2147483647 h 510"/>
                <a:gd name="T22" fmla="*/ 2147483647 w 420"/>
                <a:gd name="T23" fmla="*/ 2147483647 h 510"/>
                <a:gd name="T24" fmla="*/ 2147483647 w 420"/>
                <a:gd name="T25" fmla="*/ 2147483647 h 510"/>
                <a:gd name="T26" fmla="*/ 2147483647 w 420"/>
                <a:gd name="T27" fmla="*/ 2147483647 h 510"/>
                <a:gd name="T28" fmla="*/ 2147483647 w 420"/>
                <a:gd name="T29" fmla="*/ 2147483647 h 510"/>
                <a:gd name="T30" fmla="*/ 2147483647 w 420"/>
                <a:gd name="T31" fmla="*/ 2147483647 h 510"/>
                <a:gd name="T32" fmla="*/ 2147483647 w 420"/>
                <a:gd name="T33" fmla="*/ 2147483647 h 510"/>
                <a:gd name="T34" fmla="*/ 2147483647 w 420"/>
                <a:gd name="T35" fmla="*/ 2147483647 h 510"/>
                <a:gd name="T36" fmla="*/ 2147483647 w 420"/>
                <a:gd name="T37" fmla="*/ 2147483647 h 510"/>
                <a:gd name="T38" fmla="*/ 2147483647 w 420"/>
                <a:gd name="T39" fmla="*/ 2147483647 h 510"/>
                <a:gd name="T40" fmla="*/ 2147483647 w 420"/>
                <a:gd name="T41" fmla="*/ 2147483647 h 510"/>
                <a:gd name="T42" fmla="*/ 2147483647 w 420"/>
                <a:gd name="T43" fmla="*/ 2147483647 h 510"/>
                <a:gd name="T44" fmla="*/ 2147483647 w 420"/>
                <a:gd name="T45" fmla="*/ 2147483647 h 510"/>
                <a:gd name="T46" fmla="*/ 2147483647 w 420"/>
                <a:gd name="T47" fmla="*/ 2147483647 h 510"/>
                <a:gd name="T48" fmla="*/ 2147483647 w 420"/>
                <a:gd name="T49" fmla="*/ 2147483647 h 510"/>
                <a:gd name="T50" fmla="*/ 2147483647 w 420"/>
                <a:gd name="T51" fmla="*/ 2147483647 h 510"/>
                <a:gd name="T52" fmla="*/ 2147483647 w 420"/>
                <a:gd name="T53" fmla="*/ 2147483647 h 510"/>
                <a:gd name="T54" fmla="*/ 2147483647 w 420"/>
                <a:gd name="T55" fmla="*/ 2147483647 h 510"/>
                <a:gd name="T56" fmla="*/ 2147483647 w 420"/>
                <a:gd name="T57" fmla="*/ 2147483647 h 510"/>
                <a:gd name="T58" fmla="*/ 2147483647 w 420"/>
                <a:gd name="T59" fmla="*/ 2147483647 h 510"/>
                <a:gd name="T60" fmla="*/ 2147483647 w 420"/>
                <a:gd name="T61" fmla="*/ 2147483647 h 510"/>
                <a:gd name="T62" fmla="*/ 2147483647 w 420"/>
                <a:gd name="T63" fmla="*/ 2147483647 h 510"/>
                <a:gd name="T64" fmla="*/ 2147483647 w 420"/>
                <a:gd name="T65" fmla="*/ 2147483647 h 510"/>
                <a:gd name="T66" fmla="*/ 2147483647 w 420"/>
                <a:gd name="T67" fmla="*/ 2147483647 h 510"/>
                <a:gd name="T68" fmla="*/ 2147483647 w 420"/>
                <a:gd name="T69" fmla="*/ 2147483647 h 510"/>
                <a:gd name="T70" fmla="*/ 2147483647 w 420"/>
                <a:gd name="T71" fmla="*/ 2147483647 h 510"/>
                <a:gd name="T72" fmla="*/ 2147483647 w 420"/>
                <a:gd name="T73" fmla="*/ 2147483647 h 510"/>
                <a:gd name="T74" fmla="*/ 2147483647 w 420"/>
                <a:gd name="T75" fmla="*/ 2147483647 h 510"/>
                <a:gd name="T76" fmla="*/ 2147483647 w 420"/>
                <a:gd name="T77" fmla="*/ 2147483647 h 510"/>
                <a:gd name="T78" fmla="*/ 2147483647 w 420"/>
                <a:gd name="T79" fmla="*/ 2147483647 h 510"/>
                <a:gd name="T80" fmla="*/ 2147483647 w 420"/>
                <a:gd name="T81" fmla="*/ 2147483647 h 510"/>
                <a:gd name="T82" fmla="*/ 2147483647 w 420"/>
                <a:gd name="T83" fmla="*/ 2147483647 h 510"/>
                <a:gd name="T84" fmla="*/ 2147483647 w 420"/>
                <a:gd name="T85" fmla="*/ 2147483647 h 510"/>
                <a:gd name="T86" fmla="*/ 2147483647 w 420"/>
                <a:gd name="T87" fmla="*/ 2147483647 h 510"/>
                <a:gd name="T88" fmla="*/ 2147483647 w 420"/>
                <a:gd name="T89" fmla="*/ 2147483647 h 510"/>
                <a:gd name="T90" fmla="*/ 2147483647 w 420"/>
                <a:gd name="T91" fmla="*/ 2147483647 h 510"/>
                <a:gd name="T92" fmla="*/ 2147483647 w 420"/>
                <a:gd name="T93" fmla="*/ 2147483647 h 510"/>
                <a:gd name="T94" fmla="*/ 2147483647 w 420"/>
                <a:gd name="T95" fmla="*/ 2147483647 h 510"/>
                <a:gd name="T96" fmla="*/ 2147483647 w 420"/>
                <a:gd name="T97" fmla="*/ 2147483647 h 510"/>
                <a:gd name="T98" fmla="*/ 2147483647 w 420"/>
                <a:gd name="T99" fmla="*/ 2147483647 h 510"/>
                <a:gd name="T100" fmla="*/ 2147483647 w 420"/>
                <a:gd name="T101" fmla="*/ 2147483647 h 510"/>
                <a:gd name="T102" fmla="*/ 2147483647 w 420"/>
                <a:gd name="T103" fmla="*/ 2147483647 h 510"/>
                <a:gd name="T104" fmla="*/ 2147483647 w 420"/>
                <a:gd name="T105" fmla="*/ 2147483647 h 510"/>
                <a:gd name="T106" fmla="*/ 2147483647 w 420"/>
                <a:gd name="T107" fmla="*/ 2147483647 h 510"/>
                <a:gd name="T108" fmla="*/ 2147483647 w 420"/>
                <a:gd name="T109" fmla="*/ 2147483647 h 510"/>
                <a:gd name="T110" fmla="*/ 2147483647 w 420"/>
                <a:gd name="T111" fmla="*/ 2147483647 h 5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20"/>
                <a:gd name="T169" fmla="*/ 0 h 510"/>
                <a:gd name="T170" fmla="*/ 420 w 420"/>
                <a:gd name="T171" fmla="*/ 510 h 51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20" h="510">
                  <a:moveTo>
                    <a:pt x="420" y="240"/>
                  </a:moveTo>
                  <a:lnTo>
                    <a:pt x="414" y="234"/>
                  </a:lnTo>
                  <a:lnTo>
                    <a:pt x="396" y="234"/>
                  </a:lnTo>
                  <a:lnTo>
                    <a:pt x="390" y="216"/>
                  </a:lnTo>
                  <a:lnTo>
                    <a:pt x="372" y="210"/>
                  </a:lnTo>
                  <a:lnTo>
                    <a:pt x="372" y="174"/>
                  </a:lnTo>
                  <a:lnTo>
                    <a:pt x="384" y="150"/>
                  </a:lnTo>
                  <a:lnTo>
                    <a:pt x="396" y="150"/>
                  </a:lnTo>
                  <a:lnTo>
                    <a:pt x="402" y="144"/>
                  </a:lnTo>
                  <a:lnTo>
                    <a:pt x="408" y="132"/>
                  </a:lnTo>
                  <a:lnTo>
                    <a:pt x="414" y="126"/>
                  </a:lnTo>
                  <a:lnTo>
                    <a:pt x="414" y="114"/>
                  </a:lnTo>
                  <a:lnTo>
                    <a:pt x="402" y="108"/>
                  </a:lnTo>
                  <a:lnTo>
                    <a:pt x="402" y="90"/>
                  </a:lnTo>
                  <a:lnTo>
                    <a:pt x="396" y="84"/>
                  </a:lnTo>
                  <a:lnTo>
                    <a:pt x="396" y="78"/>
                  </a:lnTo>
                  <a:lnTo>
                    <a:pt x="384" y="78"/>
                  </a:lnTo>
                  <a:lnTo>
                    <a:pt x="378" y="72"/>
                  </a:lnTo>
                  <a:lnTo>
                    <a:pt x="360" y="72"/>
                  </a:lnTo>
                  <a:lnTo>
                    <a:pt x="360" y="90"/>
                  </a:lnTo>
                  <a:lnTo>
                    <a:pt x="354" y="96"/>
                  </a:lnTo>
                  <a:lnTo>
                    <a:pt x="330" y="96"/>
                  </a:lnTo>
                  <a:lnTo>
                    <a:pt x="324" y="90"/>
                  </a:lnTo>
                  <a:lnTo>
                    <a:pt x="318" y="54"/>
                  </a:lnTo>
                  <a:lnTo>
                    <a:pt x="336" y="24"/>
                  </a:lnTo>
                  <a:lnTo>
                    <a:pt x="336" y="6"/>
                  </a:lnTo>
                  <a:lnTo>
                    <a:pt x="288" y="12"/>
                  </a:lnTo>
                  <a:lnTo>
                    <a:pt x="282" y="12"/>
                  </a:lnTo>
                  <a:lnTo>
                    <a:pt x="270" y="6"/>
                  </a:lnTo>
                  <a:lnTo>
                    <a:pt x="264" y="6"/>
                  </a:lnTo>
                  <a:lnTo>
                    <a:pt x="252" y="18"/>
                  </a:lnTo>
                  <a:lnTo>
                    <a:pt x="222" y="18"/>
                  </a:lnTo>
                  <a:lnTo>
                    <a:pt x="210" y="0"/>
                  </a:lnTo>
                  <a:lnTo>
                    <a:pt x="192" y="18"/>
                  </a:lnTo>
                  <a:lnTo>
                    <a:pt x="186" y="54"/>
                  </a:lnTo>
                  <a:lnTo>
                    <a:pt x="192" y="60"/>
                  </a:lnTo>
                  <a:lnTo>
                    <a:pt x="192" y="90"/>
                  </a:lnTo>
                  <a:lnTo>
                    <a:pt x="186" y="108"/>
                  </a:lnTo>
                  <a:lnTo>
                    <a:pt x="186" y="114"/>
                  </a:lnTo>
                  <a:lnTo>
                    <a:pt x="84" y="114"/>
                  </a:lnTo>
                  <a:lnTo>
                    <a:pt x="84" y="108"/>
                  </a:lnTo>
                  <a:lnTo>
                    <a:pt x="72" y="108"/>
                  </a:lnTo>
                  <a:lnTo>
                    <a:pt x="60" y="120"/>
                  </a:lnTo>
                  <a:lnTo>
                    <a:pt x="60" y="126"/>
                  </a:lnTo>
                  <a:lnTo>
                    <a:pt x="66" y="132"/>
                  </a:lnTo>
                  <a:lnTo>
                    <a:pt x="66" y="144"/>
                  </a:lnTo>
                  <a:lnTo>
                    <a:pt x="72" y="150"/>
                  </a:lnTo>
                  <a:lnTo>
                    <a:pt x="72" y="162"/>
                  </a:lnTo>
                  <a:lnTo>
                    <a:pt x="48" y="162"/>
                  </a:lnTo>
                  <a:lnTo>
                    <a:pt x="48" y="210"/>
                  </a:lnTo>
                  <a:lnTo>
                    <a:pt x="42" y="228"/>
                  </a:lnTo>
                  <a:lnTo>
                    <a:pt x="36" y="240"/>
                  </a:lnTo>
                  <a:lnTo>
                    <a:pt x="30" y="246"/>
                  </a:lnTo>
                  <a:lnTo>
                    <a:pt x="18" y="252"/>
                  </a:lnTo>
                  <a:lnTo>
                    <a:pt x="0" y="252"/>
                  </a:lnTo>
                  <a:lnTo>
                    <a:pt x="30" y="306"/>
                  </a:lnTo>
                  <a:lnTo>
                    <a:pt x="42" y="294"/>
                  </a:lnTo>
                  <a:lnTo>
                    <a:pt x="54" y="312"/>
                  </a:lnTo>
                  <a:lnTo>
                    <a:pt x="48" y="318"/>
                  </a:lnTo>
                  <a:lnTo>
                    <a:pt x="48" y="330"/>
                  </a:lnTo>
                  <a:lnTo>
                    <a:pt x="42" y="336"/>
                  </a:lnTo>
                  <a:lnTo>
                    <a:pt x="42" y="342"/>
                  </a:lnTo>
                  <a:lnTo>
                    <a:pt x="48" y="348"/>
                  </a:lnTo>
                  <a:lnTo>
                    <a:pt x="66" y="348"/>
                  </a:lnTo>
                  <a:lnTo>
                    <a:pt x="72" y="390"/>
                  </a:lnTo>
                  <a:lnTo>
                    <a:pt x="102" y="396"/>
                  </a:lnTo>
                  <a:lnTo>
                    <a:pt x="96" y="408"/>
                  </a:lnTo>
                  <a:lnTo>
                    <a:pt x="144" y="462"/>
                  </a:lnTo>
                  <a:lnTo>
                    <a:pt x="138" y="468"/>
                  </a:lnTo>
                  <a:lnTo>
                    <a:pt x="174" y="510"/>
                  </a:lnTo>
                  <a:lnTo>
                    <a:pt x="180" y="492"/>
                  </a:lnTo>
                  <a:lnTo>
                    <a:pt x="204" y="480"/>
                  </a:lnTo>
                  <a:lnTo>
                    <a:pt x="222" y="498"/>
                  </a:lnTo>
                  <a:lnTo>
                    <a:pt x="228" y="492"/>
                  </a:lnTo>
                  <a:lnTo>
                    <a:pt x="228" y="456"/>
                  </a:lnTo>
                  <a:lnTo>
                    <a:pt x="210" y="444"/>
                  </a:lnTo>
                  <a:lnTo>
                    <a:pt x="228" y="432"/>
                  </a:lnTo>
                  <a:lnTo>
                    <a:pt x="198" y="414"/>
                  </a:lnTo>
                  <a:lnTo>
                    <a:pt x="210" y="414"/>
                  </a:lnTo>
                  <a:lnTo>
                    <a:pt x="210" y="402"/>
                  </a:lnTo>
                  <a:lnTo>
                    <a:pt x="204" y="396"/>
                  </a:lnTo>
                  <a:lnTo>
                    <a:pt x="204" y="378"/>
                  </a:lnTo>
                  <a:lnTo>
                    <a:pt x="210" y="378"/>
                  </a:lnTo>
                  <a:lnTo>
                    <a:pt x="216" y="384"/>
                  </a:lnTo>
                  <a:lnTo>
                    <a:pt x="228" y="384"/>
                  </a:lnTo>
                  <a:lnTo>
                    <a:pt x="240" y="390"/>
                  </a:lnTo>
                  <a:lnTo>
                    <a:pt x="258" y="390"/>
                  </a:lnTo>
                  <a:lnTo>
                    <a:pt x="264" y="384"/>
                  </a:lnTo>
                  <a:lnTo>
                    <a:pt x="270" y="372"/>
                  </a:lnTo>
                  <a:lnTo>
                    <a:pt x="282" y="366"/>
                  </a:lnTo>
                  <a:lnTo>
                    <a:pt x="264" y="348"/>
                  </a:lnTo>
                  <a:lnTo>
                    <a:pt x="264" y="342"/>
                  </a:lnTo>
                  <a:lnTo>
                    <a:pt x="294" y="342"/>
                  </a:lnTo>
                  <a:lnTo>
                    <a:pt x="312" y="384"/>
                  </a:lnTo>
                  <a:lnTo>
                    <a:pt x="342" y="384"/>
                  </a:lnTo>
                  <a:lnTo>
                    <a:pt x="348" y="378"/>
                  </a:lnTo>
                  <a:lnTo>
                    <a:pt x="354" y="366"/>
                  </a:lnTo>
                  <a:lnTo>
                    <a:pt x="360" y="360"/>
                  </a:lnTo>
                  <a:lnTo>
                    <a:pt x="366" y="360"/>
                  </a:lnTo>
                  <a:lnTo>
                    <a:pt x="366" y="390"/>
                  </a:lnTo>
                  <a:lnTo>
                    <a:pt x="372" y="396"/>
                  </a:lnTo>
                  <a:lnTo>
                    <a:pt x="384" y="396"/>
                  </a:lnTo>
                  <a:lnTo>
                    <a:pt x="390" y="390"/>
                  </a:lnTo>
                  <a:lnTo>
                    <a:pt x="396" y="378"/>
                  </a:lnTo>
                  <a:lnTo>
                    <a:pt x="396" y="354"/>
                  </a:lnTo>
                  <a:lnTo>
                    <a:pt x="408" y="348"/>
                  </a:lnTo>
                  <a:lnTo>
                    <a:pt x="414" y="342"/>
                  </a:lnTo>
                  <a:lnTo>
                    <a:pt x="408" y="318"/>
                  </a:lnTo>
                  <a:lnTo>
                    <a:pt x="414" y="306"/>
                  </a:lnTo>
                  <a:lnTo>
                    <a:pt x="414" y="258"/>
                  </a:lnTo>
                  <a:lnTo>
                    <a:pt x="420" y="252"/>
                  </a:lnTo>
                  <a:lnTo>
                    <a:pt x="420" y="24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52" name="Finland" descr="© INSCALE GmbH, 05.05.2010&#10;http://www.presentationload.com/">
              <a:extLst>
                <a:ext uri="{FF2B5EF4-FFF2-40B4-BE49-F238E27FC236}">
                  <a16:creationId xmlns:a16="http://schemas.microsoft.com/office/drawing/2014/main" id="{779ECF28-CCE2-CB41-9FAF-CE933D378A98}"/>
                </a:ext>
              </a:extLst>
            </p:cNvPr>
            <p:cNvSpPr>
              <a:spLocks/>
            </p:cNvSpPr>
            <p:nvPr/>
          </p:nvSpPr>
          <p:spPr bwMode="gray">
            <a:xfrm>
              <a:off x="5616115" y="1936058"/>
              <a:ext cx="257381" cy="292551"/>
            </a:xfrm>
            <a:custGeom>
              <a:avLst/>
              <a:gdLst>
                <a:gd name="T0" fmla="*/ 2147483647 w 630"/>
                <a:gd name="T1" fmla="*/ 2147483647 h 714"/>
                <a:gd name="T2" fmla="*/ 2147483647 w 630"/>
                <a:gd name="T3" fmla="*/ 2147483647 h 714"/>
                <a:gd name="T4" fmla="*/ 2147483647 w 630"/>
                <a:gd name="T5" fmla="*/ 2147483647 h 714"/>
                <a:gd name="T6" fmla="*/ 2147483647 w 630"/>
                <a:gd name="T7" fmla="*/ 2147483647 h 714"/>
                <a:gd name="T8" fmla="*/ 2147483647 w 630"/>
                <a:gd name="T9" fmla="*/ 2147483647 h 714"/>
                <a:gd name="T10" fmla="*/ 2147483647 w 630"/>
                <a:gd name="T11" fmla="*/ 2147483647 h 714"/>
                <a:gd name="T12" fmla="*/ 2147483647 w 630"/>
                <a:gd name="T13" fmla="*/ 2147483647 h 714"/>
                <a:gd name="T14" fmla="*/ 2147483647 w 630"/>
                <a:gd name="T15" fmla="*/ 2147483647 h 714"/>
                <a:gd name="T16" fmla="*/ 2147483647 w 630"/>
                <a:gd name="T17" fmla="*/ 2147483647 h 714"/>
                <a:gd name="T18" fmla="*/ 2147483647 w 630"/>
                <a:gd name="T19" fmla="*/ 2147483647 h 714"/>
                <a:gd name="T20" fmla="*/ 2147483647 w 630"/>
                <a:gd name="T21" fmla="*/ 2147483647 h 714"/>
                <a:gd name="T22" fmla="*/ 2147483647 w 630"/>
                <a:gd name="T23" fmla="*/ 2147483647 h 714"/>
                <a:gd name="T24" fmla="*/ 2147483647 w 630"/>
                <a:gd name="T25" fmla="*/ 2147483647 h 714"/>
                <a:gd name="T26" fmla="*/ 2147483647 w 630"/>
                <a:gd name="T27" fmla="*/ 2147483647 h 714"/>
                <a:gd name="T28" fmla="*/ 2147483647 w 630"/>
                <a:gd name="T29" fmla="*/ 2147483647 h 714"/>
                <a:gd name="T30" fmla="*/ 2147483647 w 630"/>
                <a:gd name="T31" fmla="*/ 2147483647 h 714"/>
                <a:gd name="T32" fmla="*/ 2147483647 w 630"/>
                <a:gd name="T33" fmla="*/ 2147483647 h 714"/>
                <a:gd name="T34" fmla="*/ 2147483647 w 630"/>
                <a:gd name="T35" fmla="*/ 2147483647 h 714"/>
                <a:gd name="T36" fmla="*/ 2147483647 w 630"/>
                <a:gd name="T37" fmla="*/ 2147483647 h 714"/>
                <a:gd name="T38" fmla="*/ 2147483647 w 630"/>
                <a:gd name="T39" fmla="*/ 2147483647 h 714"/>
                <a:gd name="T40" fmla="*/ 2147483647 w 630"/>
                <a:gd name="T41" fmla="*/ 2147483647 h 714"/>
                <a:gd name="T42" fmla="*/ 2147483647 w 630"/>
                <a:gd name="T43" fmla="*/ 2147483647 h 714"/>
                <a:gd name="T44" fmla="*/ 2147483647 w 630"/>
                <a:gd name="T45" fmla="*/ 2147483647 h 714"/>
                <a:gd name="T46" fmla="*/ 2147483647 w 630"/>
                <a:gd name="T47" fmla="*/ 2147483647 h 714"/>
                <a:gd name="T48" fmla="*/ 2147483647 w 630"/>
                <a:gd name="T49" fmla="*/ 2147483647 h 714"/>
                <a:gd name="T50" fmla="*/ 2147483647 w 630"/>
                <a:gd name="T51" fmla="*/ 2147483647 h 714"/>
                <a:gd name="T52" fmla="*/ 2147483647 w 630"/>
                <a:gd name="T53" fmla="*/ 2147483647 h 714"/>
                <a:gd name="T54" fmla="*/ 2147483647 w 630"/>
                <a:gd name="T55" fmla="*/ 2147483647 h 714"/>
                <a:gd name="T56" fmla="*/ 2147483647 w 630"/>
                <a:gd name="T57" fmla="*/ 2147483647 h 714"/>
                <a:gd name="T58" fmla="*/ 2147483647 w 630"/>
                <a:gd name="T59" fmla="*/ 2147483647 h 714"/>
                <a:gd name="T60" fmla="*/ 2147483647 w 630"/>
                <a:gd name="T61" fmla="*/ 2147483647 h 714"/>
                <a:gd name="T62" fmla="*/ 2147483647 w 630"/>
                <a:gd name="T63" fmla="*/ 2147483647 h 714"/>
                <a:gd name="T64" fmla="*/ 2147483647 w 630"/>
                <a:gd name="T65" fmla="*/ 2147483647 h 714"/>
                <a:gd name="T66" fmla="*/ 2147483647 w 630"/>
                <a:gd name="T67" fmla="*/ 2147483647 h 714"/>
                <a:gd name="T68" fmla="*/ 2147483647 w 630"/>
                <a:gd name="T69" fmla="*/ 2147483647 h 714"/>
                <a:gd name="T70" fmla="*/ 2147483647 w 630"/>
                <a:gd name="T71" fmla="*/ 2147483647 h 714"/>
                <a:gd name="T72" fmla="*/ 2147483647 w 630"/>
                <a:gd name="T73" fmla="*/ 2147483647 h 714"/>
                <a:gd name="T74" fmla="*/ 2147483647 w 630"/>
                <a:gd name="T75" fmla="*/ 2147483647 h 714"/>
                <a:gd name="T76" fmla="*/ 2147483647 w 630"/>
                <a:gd name="T77" fmla="*/ 2147483647 h 714"/>
                <a:gd name="T78" fmla="*/ 2147483647 w 630"/>
                <a:gd name="T79" fmla="*/ 2147483647 h 714"/>
                <a:gd name="T80" fmla="*/ 2147483647 w 630"/>
                <a:gd name="T81" fmla="*/ 2147483647 h 714"/>
                <a:gd name="T82" fmla="*/ 2147483647 w 630"/>
                <a:gd name="T83" fmla="*/ 2147483647 h 714"/>
                <a:gd name="T84" fmla="*/ 2147483647 w 630"/>
                <a:gd name="T85" fmla="*/ 2147483647 h 714"/>
                <a:gd name="T86" fmla="*/ 2147483647 w 630"/>
                <a:gd name="T87" fmla="*/ 2147483647 h 714"/>
                <a:gd name="T88" fmla="*/ 2147483647 w 630"/>
                <a:gd name="T89" fmla="*/ 2147483647 h 714"/>
                <a:gd name="T90" fmla="*/ 2147483647 w 630"/>
                <a:gd name="T91" fmla="*/ 2147483647 h 714"/>
                <a:gd name="T92" fmla="*/ 2147483647 w 630"/>
                <a:gd name="T93" fmla="*/ 2147483647 h 714"/>
                <a:gd name="T94" fmla="*/ 2147483647 w 630"/>
                <a:gd name="T95" fmla="*/ 2147483647 h 714"/>
                <a:gd name="T96" fmla="*/ 2147483647 w 630"/>
                <a:gd name="T97" fmla="*/ 2147483647 h 714"/>
                <a:gd name="T98" fmla="*/ 2147483647 w 630"/>
                <a:gd name="T99" fmla="*/ 2147483647 h 714"/>
                <a:gd name="T100" fmla="*/ 2147483647 w 630"/>
                <a:gd name="T101" fmla="*/ 2147483647 h 714"/>
                <a:gd name="T102" fmla="*/ 2147483647 w 630"/>
                <a:gd name="T103" fmla="*/ 2147483647 h 714"/>
                <a:gd name="T104" fmla="*/ 2147483647 w 630"/>
                <a:gd name="T105" fmla="*/ 2147483647 h 714"/>
                <a:gd name="T106" fmla="*/ 2147483647 w 630"/>
                <a:gd name="T107" fmla="*/ 0 h 714"/>
                <a:gd name="T108" fmla="*/ 2147483647 w 630"/>
                <a:gd name="T109" fmla="*/ 2147483647 h 714"/>
                <a:gd name="T110" fmla="*/ 2147483647 w 630"/>
                <a:gd name="T111" fmla="*/ 2147483647 h 714"/>
                <a:gd name="T112" fmla="*/ 2147483647 w 630"/>
                <a:gd name="T113" fmla="*/ 2147483647 h 714"/>
                <a:gd name="T114" fmla="*/ 2147483647 w 630"/>
                <a:gd name="T115" fmla="*/ 2147483647 h 714"/>
                <a:gd name="T116" fmla="*/ 2147483647 w 630"/>
                <a:gd name="T117" fmla="*/ 2147483647 h 7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0"/>
                <a:gd name="T178" fmla="*/ 0 h 714"/>
                <a:gd name="T179" fmla="*/ 630 w 630"/>
                <a:gd name="T180" fmla="*/ 714 h 71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0" h="714">
                  <a:moveTo>
                    <a:pt x="162" y="84"/>
                  </a:moveTo>
                  <a:lnTo>
                    <a:pt x="156" y="90"/>
                  </a:lnTo>
                  <a:lnTo>
                    <a:pt x="144" y="96"/>
                  </a:lnTo>
                  <a:lnTo>
                    <a:pt x="132" y="96"/>
                  </a:lnTo>
                  <a:lnTo>
                    <a:pt x="126" y="90"/>
                  </a:lnTo>
                  <a:lnTo>
                    <a:pt x="108" y="90"/>
                  </a:lnTo>
                  <a:lnTo>
                    <a:pt x="96" y="84"/>
                  </a:lnTo>
                  <a:lnTo>
                    <a:pt x="84" y="84"/>
                  </a:lnTo>
                  <a:lnTo>
                    <a:pt x="72" y="72"/>
                  </a:lnTo>
                  <a:lnTo>
                    <a:pt x="60" y="66"/>
                  </a:lnTo>
                  <a:lnTo>
                    <a:pt x="54" y="54"/>
                  </a:lnTo>
                  <a:lnTo>
                    <a:pt x="48" y="48"/>
                  </a:lnTo>
                  <a:lnTo>
                    <a:pt x="30" y="48"/>
                  </a:lnTo>
                  <a:lnTo>
                    <a:pt x="24" y="54"/>
                  </a:lnTo>
                  <a:lnTo>
                    <a:pt x="24" y="66"/>
                  </a:lnTo>
                  <a:lnTo>
                    <a:pt x="6" y="60"/>
                  </a:lnTo>
                  <a:lnTo>
                    <a:pt x="0" y="66"/>
                  </a:lnTo>
                  <a:lnTo>
                    <a:pt x="6" y="72"/>
                  </a:lnTo>
                  <a:lnTo>
                    <a:pt x="18" y="78"/>
                  </a:lnTo>
                  <a:lnTo>
                    <a:pt x="24" y="84"/>
                  </a:lnTo>
                  <a:lnTo>
                    <a:pt x="36" y="90"/>
                  </a:lnTo>
                  <a:lnTo>
                    <a:pt x="48" y="90"/>
                  </a:lnTo>
                  <a:lnTo>
                    <a:pt x="54" y="96"/>
                  </a:lnTo>
                  <a:lnTo>
                    <a:pt x="60" y="96"/>
                  </a:lnTo>
                  <a:lnTo>
                    <a:pt x="72" y="108"/>
                  </a:lnTo>
                  <a:lnTo>
                    <a:pt x="108" y="108"/>
                  </a:lnTo>
                  <a:lnTo>
                    <a:pt x="138" y="126"/>
                  </a:lnTo>
                  <a:lnTo>
                    <a:pt x="150" y="126"/>
                  </a:lnTo>
                  <a:lnTo>
                    <a:pt x="156" y="132"/>
                  </a:lnTo>
                  <a:lnTo>
                    <a:pt x="162" y="132"/>
                  </a:lnTo>
                  <a:lnTo>
                    <a:pt x="162" y="156"/>
                  </a:lnTo>
                  <a:lnTo>
                    <a:pt x="156" y="162"/>
                  </a:lnTo>
                  <a:lnTo>
                    <a:pt x="156" y="168"/>
                  </a:lnTo>
                  <a:lnTo>
                    <a:pt x="168" y="174"/>
                  </a:lnTo>
                  <a:lnTo>
                    <a:pt x="162" y="198"/>
                  </a:lnTo>
                  <a:lnTo>
                    <a:pt x="186" y="210"/>
                  </a:lnTo>
                  <a:lnTo>
                    <a:pt x="180" y="222"/>
                  </a:lnTo>
                  <a:lnTo>
                    <a:pt x="174" y="228"/>
                  </a:lnTo>
                  <a:lnTo>
                    <a:pt x="168" y="240"/>
                  </a:lnTo>
                  <a:lnTo>
                    <a:pt x="168" y="246"/>
                  </a:lnTo>
                  <a:lnTo>
                    <a:pt x="180" y="258"/>
                  </a:lnTo>
                  <a:lnTo>
                    <a:pt x="192" y="264"/>
                  </a:lnTo>
                  <a:lnTo>
                    <a:pt x="198" y="270"/>
                  </a:lnTo>
                  <a:lnTo>
                    <a:pt x="210" y="306"/>
                  </a:lnTo>
                  <a:lnTo>
                    <a:pt x="222" y="294"/>
                  </a:lnTo>
                  <a:lnTo>
                    <a:pt x="228" y="294"/>
                  </a:lnTo>
                  <a:lnTo>
                    <a:pt x="234" y="300"/>
                  </a:lnTo>
                  <a:lnTo>
                    <a:pt x="246" y="300"/>
                  </a:lnTo>
                  <a:lnTo>
                    <a:pt x="270" y="324"/>
                  </a:lnTo>
                  <a:lnTo>
                    <a:pt x="270" y="336"/>
                  </a:lnTo>
                  <a:lnTo>
                    <a:pt x="276" y="348"/>
                  </a:lnTo>
                  <a:lnTo>
                    <a:pt x="276" y="354"/>
                  </a:lnTo>
                  <a:lnTo>
                    <a:pt x="264" y="348"/>
                  </a:lnTo>
                  <a:lnTo>
                    <a:pt x="246" y="348"/>
                  </a:lnTo>
                  <a:lnTo>
                    <a:pt x="240" y="354"/>
                  </a:lnTo>
                  <a:lnTo>
                    <a:pt x="234" y="366"/>
                  </a:lnTo>
                  <a:lnTo>
                    <a:pt x="228" y="372"/>
                  </a:lnTo>
                  <a:lnTo>
                    <a:pt x="222" y="384"/>
                  </a:lnTo>
                  <a:lnTo>
                    <a:pt x="216" y="390"/>
                  </a:lnTo>
                  <a:lnTo>
                    <a:pt x="180" y="420"/>
                  </a:lnTo>
                  <a:lnTo>
                    <a:pt x="144" y="432"/>
                  </a:lnTo>
                  <a:lnTo>
                    <a:pt x="138" y="438"/>
                  </a:lnTo>
                  <a:lnTo>
                    <a:pt x="126" y="444"/>
                  </a:lnTo>
                  <a:lnTo>
                    <a:pt x="120" y="456"/>
                  </a:lnTo>
                  <a:lnTo>
                    <a:pt x="120" y="462"/>
                  </a:lnTo>
                  <a:lnTo>
                    <a:pt x="108" y="474"/>
                  </a:lnTo>
                  <a:lnTo>
                    <a:pt x="90" y="474"/>
                  </a:lnTo>
                  <a:lnTo>
                    <a:pt x="66" y="504"/>
                  </a:lnTo>
                  <a:lnTo>
                    <a:pt x="66" y="534"/>
                  </a:lnTo>
                  <a:lnTo>
                    <a:pt x="72" y="540"/>
                  </a:lnTo>
                  <a:lnTo>
                    <a:pt x="72" y="570"/>
                  </a:lnTo>
                  <a:lnTo>
                    <a:pt x="96" y="588"/>
                  </a:lnTo>
                  <a:lnTo>
                    <a:pt x="96" y="594"/>
                  </a:lnTo>
                  <a:lnTo>
                    <a:pt x="90" y="600"/>
                  </a:lnTo>
                  <a:lnTo>
                    <a:pt x="90" y="612"/>
                  </a:lnTo>
                  <a:lnTo>
                    <a:pt x="84" y="630"/>
                  </a:lnTo>
                  <a:lnTo>
                    <a:pt x="84" y="648"/>
                  </a:lnTo>
                  <a:lnTo>
                    <a:pt x="90" y="654"/>
                  </a:lnTo>
                  <a:lnTo>
                    <a:pt x="96" y="666"/>
                  </a:lnTo>
                  <a:lnTo>
                    <a:pt x="108" y="678"/>
                  </a:lnTo>
                  <a:lnTo>
                    <a:pt x="132" y="690"/>
                  </a:lnTo>
                  <a:lnTo>
                    <a:pt x="174" y="690"/>
                  </a:lnTo>
                  <a:lnTo>
                    <a:pt x="174" y="696"/>
                  </a:lnTo>
                  <a:lnTo>
                    <a:pt x="168" y="702"/>
                  </a:lnTo>
                  <a:lnTo>
                    <a:pt x="168" y="708"/>
                  </a:lnTo>
                  <a:lnTo>
                    <a:pt x="174" y="714"/>
                  </a:lnTo>
                  <a:lnTo>
                    <a:pt x="240" y="714"/>
                  </a:lnTo>
                  <a:lnTo>
                    <a:pt x="252" y="708"/>
                  </a:lnTo>
                  <a:lnTo>
                    <a:pt x="270" y="708"/>
                  </a:lnTo>
                  <a:lnTo>
                    <a:pt x="300" y="696"/>
                  </a:lnTo>
                  <a:lnTo>
                    <a:pt x="336" y="696"/>
                  </a:lnTo>
                  <a:lnTo>
                    <a:pt x="384" y="672"/>
                  </a:lnTo>
                  <a:lnTo>
                    <a:pt x="462" y="672"/>
                  </a:lnTo>
                  <a:lnTo>
                    <a:pt x="456" y="660"/>
                  </a:lnTo>
                  <a:lnTo>
                    <a:pt x="516" y="630"/>
                  </a:lnTo>
                  <a:lnTo>
                    <a:pt x="576" y="570"/>
                  </a:lnTo>
                  <a:lnTo>
                    <a:pt x="582" y="570"/>
                  </a:lnTo>
                  <a:lnTo>
                    <a:pt x="618" y="534"/>
                  </a:lnTo>
                  <a:lnTo>
                    <a:pt x="624" y="522"/>
                  </a:lnTo>
                  <a:lnTo>
                    <a:pt x="630" y="516"/>
                  </a:lnTo>
                  <a:lnTo>
                    <a:pt x="630" y="504"/>
                  </a:lnTo>
                  <a:lnTo>
                    <a:pt x="624" y="492"/>
                  </a:lnTo>
                  <a:lnTo>
                    <a:pt x="618" y="486"/>
                  </a:lnTo>
                  <a:lnTo>
                    <a:pt x="612" y="474"/>
                  </a:lnTo>
                  <a:lnTo>
                    <a:pt x="540" y="438"/>
                  </a:lnTo>
                  <a:lnTo>
                    <a:pt x="546" y="438"/>
                  </a:lnTo>
                  <a:lnTo>
                    <a:pt x="570" y="414"/>
                  </a:lnTo>
                  <a:lnTo>
                    <a:pt x="570" y="408"/>
                  </a:lnTo>
                  <a:lnTo>
                    <a:pt x="564" y="402"/>
                  </a:lnTo>
                  <a:lnTo>
                    <a:pt x="552" y="396"/>
                  </a:lnTo>
                  <a:lnTo>
                    <a:pt x="528" y="390"/>
                  </a:lnTo>
                  <a:lnTo>
                    <a:pt x="534" y="378"/>
                  </a:lnTo>
                  <a:lnTo>
                    <a:pt x="540" y="372"/>
                  </a:lnTo>
                  <a:lnTo>
                    <a:pt x="540" y="366"/>
                  </a:lnTo>
                  <a:lnTo>
                    <a:pt x="534" y="360"/>
                  </a:lnTo>
                  <a:lnTo>
                    <a:pt x="528" y="360"/>
                  </a:lnTo>
                  <a:lnTo>
                    <a:pt x="522" y="354"/>
                  </a:lnTo>
                  <a:lnTo>
                    <a:pt x="510" y="354"/>
                  </a:lnTo>
                  <a:lnTo>
                    <a:pt x="510" y="342"/>
                  </a:lnTo>
                  <a:lnTo>
                    <a:pt x="498" y="330"/>
                  </a:lnTo>
                  <a:lnTo>
                    <a:pt x="504" y="300"/>
                  </a:lnTo>
                  <a:lnTo>
                    <a:pt x="510" y="300"/>
                  </a:lnTo>
                  <a:lnTo>
                    <a:pt x="522" y="306"/>
                  </a:lnTo>
                  <a:lnTo>
                    <a:pt x="534" y="306"/>
                  </a:lnTo>
                  <a:lnTo>
                    <a:pt x="540" y="300"/>
                  </a:lnTo>
                  <a:lnTo>
                    <a:pt x="540" y="294"/>
                  </a:lnTo>
                  <a:lnTo>
                    <a:pt x="534" y="288"/>
                  </a:lnTo>
                  <a:lnTo>
                    <a:pt x="522" y="282"/>
                  </a:lnTo>
                  <a:lnTo>
                    <a:pt x="498" y="258"/>
                  </a:lnTo>
                  <a:lnTo>
                    <a:pt x="486" y="252"/>
                  </a:lnTo>
                  <a:lnTo>
                    <a:pt x="480" y="240"/>
                  </a:lnTo>
                  <a:lnTo>
                    <a:pt x="468" y="234"/>
                  </a:lnTo>
                  <a:lnTo>
                    <a:pt x="450" y="216"/>
                  </a:lnTo>
                  <a:lnTo>
                    <a:pt x="456" y="210"/>
                  </a:lnTo>
                  <a:lnTo>
                    <a:pt x="468" y="204"/>
                  </a:lnTo>
                  <a:lnTo>
                    <a:pt x="474" y="204"/>
                  </a:lnTo>
                  <a:lnTo>
                    <a:pt x="474" y="192"/>
                  </a:lnTo>
                  <a:lnTo>
                    <a:pt x="480" y="192"/>
                  </a:lnTo>
                  <a:lnTo>
                    <a:pt x="492" y="186"/>
                  </a:lnTo>
                  <a:lnTo>
                    <a:pt x="498" y="186"/>
                  </a:lnTo>
                  <a:lnTo>
                    <a:pt x="498" y="174"/>
                  </a:lnTo>
                  <a:lnTo>
                    <a:pt x="450" y="126"/>
                  </a:lnTo>
                  <a:lnTo>
                    <a:pt x="432" y="126"/>
                  </a:lnTo>
                  <a:lnTo>
                    <a:pt x="426" y="132"/>
                  </a:lnTo>
                  <a:lnTo>
                    <a:pt x="420" y="132"/>
                  </a:lnTo>
                  <a:lnTo>
                    <a:pt x="414" y="126"/>
                  </a:lnTo>
                  <a:lnTo>
                    <a:pt x="414" y="120"/>
                  </a:lnTo>
                  <a:lnTo>
                    <a:pt x="408" y="108"/>
                  </a:lnTo>
                  <a:lnTo>
                    <a:pt x="408" y="96"/>
                  </a:lnTo>
                  <a:lnTo>
                    <a:pt x="426" y="96"/>
                  </a:lnTo>
                  <a:lnTo>
                    <a:pt x="426" y="90"/>
                  </a:lnTo>
                  <a:lnTo>
                    <a:pt x="414" y="78"/>
                  </a:lnTo>
                  <a:lnTo>
                    <a:pt x="420" y="54"/>
                  </a:lnTo>
                  <a:lnTo>
                    <a:pt x="426" y="54"/>
                  </a:lnTo>
                  <a:lnTo>
                    <a:pt x="426" y="60"/>
                  </a:lnTo>
                  <a:lnTo>
                    <a:pt x="432" y="60"/>
                  </a:lnTo>
                  <a:lnTo>
                    <a:pt x="432" y="42"/>
                  </a:lnTo>
                  <a:lnTo>
                    <a:pt x="426" y="30"/>
                  </a:lnTo>
                  <a:lnTo>
                    <a:pt x="414" y="18"/>
                  </a:lnTo>
                  <a:lnTo>
                    <a:pt x="408" y="18"/>
                  </a:lnTo>
                  <a:lnTo>
                    <a:pt x="372" y="12"/>
                  </a:lnTo>
                  <a:lnTo>
                    <a:pt x="372" y="0"/>
                  </a:lnTo>
                  <a:lnTo>
                    <a:pt x="336" y="0"/>
                  </a:lnTo>
                  <a:lnTo>
                    <a:pt x="324" y="6"/>
                  </a:lnTo>
                  <a:lnTo>
                    <a:pt x="294" y="6"/>
                  </a:lnTo>
                  <a:lnTo>
                    <a:pt x="282" y="12"/>
                  </a:lnTo>
                  <a:lnTo>
                    <a:pt x="276" y="12"/>
                  </a:lnTo>
                  <a:lnTo>
                    <a:pt x="264" y="18"/>
                  </a:lnTo>
                  <a:lnTo>
                    <a:pt x="264" y="30"/>
                  </a:lnTo>
                  <a:lnTo>
                    <a:pt x="258" y="36"/>
                  </a:lnTo>
                  <a:lnTo>
                    <a:pt x="258" y="72"/>
                  </a:lnTo>
                  <a:lnTo>
                    <a:pt x="234" y="72"/>
                  </a:lnTo>
                  <a:lnTo>
                    <a:pt x="234" y="78"/>
                  </a:lnTo>
                  <a:lnTo>
                    <a:pt x="228" y="84"/>
                  </a:lnTo>
                  <a:lnTo>
                    <a:pt x="228" y="96"/>
                  </a:lnTo>
                  <a:lnTo>
                    <a:pt x="210" y="96"/>
                  </a:lnTo>
                  <a:lnTo>
                    <a:pt x="204" y="90"/>
                  </a:lnTo>
                  <a:lnTo>
                    <a:pt x="192" y="84"/>
                  </a:lnTo>
                  <a:lnTo>
                    <a:pt x="162" y="8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53" name="Ethiopia" descr="© INSCALE GmbH, 05.05.2010&#10;http://www.presentationload.com/">
              <a:extLst>
                <a:ext uri="{FF2B5EF4-FFF2-40B4-BE49-F238E27FC236}">
                  <a16:creationId xmlns:a16="http://schemas.microsoft.com/office/drawing/2014/main" id="{61965C0A-F15D-4644-A2A3-A7618DFEBB9D}"/>
                </a:ext>
              </a:extLst>
            </p:cNvPr>
            <p:cNvSpPr>
              <a:spLocks/>
            </p:cNvSpPr>
            <p:nvPr/>
          </p:nvSpPr>
          <p:spPr bwMode="gray">
            <a:xfrm>
              <a:off x="6057338" y="3688163"/>
              <a:ext cx="431632" cy="377277"/>
            </a:xfrm>
            <a:custGeom>
              <a:avLst/>
              <a:gdLst>
                <a:gd name="T0" fmla="*/ 2147483647 w 1056"/>
                <a:gd name="T1" fmla="*/ 2147483647 h 924"/>
                <a:gd name="T2" fmla="*/ 2147483647 w 1056"/>
                <a:gd name="T3" fmla="*/ 2147483647 h 924"/>
                <a:gd name="T4" fmla="*/ 2147483647 w 1056"/>
                <a:gd name="T5" fmla="*/ 2147483647 h 924"/>
                <a:gd name="T6" fmla="*/ 2147483647 w 1056"/>
                <a:gd name="T7" fmla="*/ 2147483647 h 924"/>
                <a:gd name="T8" fmla="*/ 2147483647 w 1056"/>
                <a:gd name="T9" fmla="*/ 2147483647 h 924"/>
                <a:gd name="T10" fmla="*/ 2147483647 w 1056"/>
                <a:gd name="T11" fmla="*/ 2147483647 h 924"/>
                <a:gd name="T12" fmla="*/ 2147483647 w 1056"/>
                <a:gd name="T13" fmla="*/ 2147483647 h 924"/>
                <a:gd name="T14" fmla="*/ 2147483647 w 1056"/>
                <a:gd name="T15" fmla="*/ 2147483647 h 924"/>
                <a:gd name="T16" fmla="*/ 2147483647 w 1056"/>
                <a:gd name="T17" fmla="*/ 2147483647 h 924"/>
                <a:gd name="T18" fmla="*/ 2147483647 w 1056"/>
                <a:gd name="T19" fmla="*/ 2147483647 h 924"/>
                <a:gd name="T20" fmla="*/ 2147483647 w 1056"/>
                <a:gd name="T21" fmla="*/ 2147483647 h 924"/>
                <a:gd name="T22" fmla="*/ 2147483647 w 1056"/>
                <a:gd name="T23" fmla="*/ 2147483647 h 924"/>
                <a:gd name="T24" fmla="*/ 2147483647 w 1056"/>
                <a:gd name="T25" fmla="*/ 2147483647 h 924"/>
                <a:gd name="T26" fmla="*/ 2147483647 w 1056"/>
                <a:gd name="T27" fmla="*/ 2147483647 h 924"/>
                <a:gd name="T28" fmla="*/ 2147483647 w 1056"/>
                <a:gd name="T29" fmla="*/ 2147483647 h 924"/>
                <a:gd name="T30" fmla="*/ 2147483647 w 1056"/>
                <a:gd name="T31" fmla="*/ 2147483647 h 924"/>
                <a:gd name="T32" fmla="*/ 2147483647 w 1056"/>
                <a:gd name="T33" fmla="*/ 2147483647 h 924"/>
                <a:gd name="T34" fmla="*/ 2147483647 w 1056"/>
                <a:gd name="T35" fmla="*/ 2147483647 h 924"/>
                <a:gd name="T36" fmla="*/ 2147483647 w 1056"/>
                <a:gd name="T37" fmla="*/ 2147483647 h 924"/>
                <a:gd name="T38" fmla="*/ 2147483647 w 1056"/>
                <a:gd name="T39" fmla="*/ 2147483647 h 924"/>
                <a:gd name="T40" fmla="*/ 2147483647 w 1056"/>
                <a:gd name="T41" fmla="*/ 2147483647 h 924"/>
                <a:gd name="T42" fmla="*/ 2147483647 w 1056"/>
                <a:gd name="T43" fmla="*/ 2147483647 h 924"/>
                <a:gd name="T44" fmla="*/ 2147483647 w 1056"/>
                <a:gd name="T45" fmla="*/ 2147483647 h 924"/>
                <a:gd name="T46" fmla="*/ 2147483647 w 1056"/>
                <a:gd name="T47" fmla="*/ 2147483647 h 924"/>
                <a:gd name="T48" fmla="*/ 2147483647 w 1056"/>
                <a:gd name="T49" fmla="*/ 2147483647 h 924"/>
                <a:gd name="T50" fmla="*/ 2147483647 w 1056"/>
                <a:gd name="T51" fmla="*/ 2147483647 h 924"/>
                <a:gd name="T52" fmla="*/ 2147483647 w 1056"/>
                <a:gd name="T53" fmla="*/ 2147483647 h 924"/>
                <a:gd name="T54" fmla="*/ 2147483647 w 1056"/>
                <a:gd name="T55" fmla="*/ 2147483647 h 924"/>
                <a:gd name="T56" fmla="*/ 2147483647 w 1056"/>
                <a:gd name="T57" fmla="*/ 2147483647 h 924"/>
                <a:gd name="T58" fmla="*/ 2147483647 w 1056"/>
                <a:gd name="T59" fmla="*/ 2147483647 h 924"/>
                <a:gd name="T60" fmla="*/ 2147483647 w 1056"/>
                <a:gd name="T61" fmla="*/ 2147483647 h 924"/>
                <a:gd name="T62" fmla="*/ 2147483647 w 1056"/>
                <a:gd name="T63" fmla="*/ 2147483647 h 924"/>
                <a:gd name="T64" fmla="*/ 2147483647 w 1056"/>
                <a:gd name="T65" fmla="*/ 2147483647 h 924"/>
                <a:gd name="T66" fmla="*/ 2147483647 w 1056"/>
                <a:gd name="T67" fmla="*/ 2147483647 h 924"/>
                <a:gd name="T68" fmla="*/ 2147483647 w 1056"/>
                <a:gd name="T69" fmla="*/ 2147483647 h 924"/>
                <a:gd name="T70" fmla="*/ 2147483647 w 1056"/>
                <a:gd name="T71" fmla="*/ 2147483647 h 924"/>
                <a:gd name="T72" fmla="*/ 2147483647 w 1056"/>
                <a:gd name="T73" fmla="*/ 0 h 924"/>
                <a:gd name="T74" fmla="*/ 2147483647 w 1056"/>
                <a:gd name="T75" fmla="*/ 2147483647 h 924"/>
                <a:gd name="T76" fmla="*/ 2147483647 w 1056"/>
                <a:gd name="T77" fmla="*/ 2147483647 h 924"/>
                <a:gd name="T78" fmla="*/ 2147483647 w 1056"/>
                <a:gd name="T79" fmla="*/ 2147483647 h 924"/>
                <a:gd name="T80" fmla="*/ 2147483647 w 1056"/>
                <a:gd name="T81" fmla="*/ 2147483647 h 924"/>
                <a:gd name="T82" fmla="*/ 2147483647 w 1056"/>
                <a:gd name="T83" fmla="*/ 2147483647 h 924"/>
                <a:gd name="T84" fmla="*/ 2147483647 w 1056"/>
                <a:gd name="T85" fmla="*/ 2147483647 h 924"/>
                <a:gd name="T86" fmla="*/ 2147483647 w 1056"/>
                <a:gd name="T87" fmla="*/ 2147483647 h 924"/>
                <a:gd name="T88" fmla="*/ 2147483647 w 1056"/>
                <a:gd name="T89" fmla="*/ 2147483647 h 924"/>
                <a:gd name="T90" fmla="*/ 2147483647 w 1056"/>
                <a:gd name="T91" fmla="*/ 2147483647 h 924"/>
                <a:gd name="T92" fmla="*/ 2147483647 w 1056"/>
                <a:gd name="T93" fmla="*/ 2147483647 h 924"/>
                <a:gd name="T94" fmla="*/ 2147483647 w 1056"/>
                <a:gd name="T95" fmla="*/ 2147483647 h 924"/>
                <a:gd name="T96" fmla="*/ 2147483647 w 1056"/>
                <a:gd name="T97" fmla="*/ 2147483647 h 924"/>
                <a:gd name="T98" fmla="*/ 2147483647 w 1056"/>
                <a:gd name="T99" fmla="*/ 2147483647 h 924"/>
                <a:gd name="T100" fmla="*/ 2147483647 w 1056"/>
                <a:gd name="T101" fmla="*/ 2147483647 h 924"/>
                <a:gd name="T102" fmla="*/ 2147483647 w 1056"/>
                <a:gd name="T103" fmla="*/ 2147483647 h 924"/>
                <a:gd name="T104" fmla="*/ 2147483647 w 1056"/>
                <a:gd name="T105" fmla="*/ 2147483647 h 924"/>
                <a:gd name="T106" fmla="*/ 2147483647 w 1056"/>
                <a:gd name="T107" fmla="*/ 2147483647 h 924"/>
                <a:gd name="T108" fmla="*/ 2147483647 w 1056"/>
                <a:gd name="T109" fmla="*/ 2147483647 h 924"/>
                <a:gd name="T110" fmla="*/ 2147483647 w 1056"/>
                <a:gd name="T111" fmla="*/ 2147483647 h 924"/>
                <a:gd name="T112" fmla="*/ 2147483647 w 1056"/>
                <a:gd name="T113" fmla="*/ 2147483647 h 924"/>
                <a:gd name="T114" fmla="*/ 2147483647 w 1056"/>
                <a:gd name="T115" fmla="*/ 2147483647 h 924"/>
                <a:gd name="T116" fmla="*/ 2147483647 w 1056"/>
                <a:gd name="T117" fmla="*/ 2147483647 h 92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56"/>
                <a:gd name="T178" fmla="*/ 0 h 924"/>
                <a:gd name="T179" fmla="*/ 1056 w 1056"/>
                <a:gd name="T180" fmla="*/ 924 h 92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56" h="924">
                  <a:moveTo>
                    <a:pt x="84" y="642"/>
                  </a:moveTo>
                  <a:lnTo>
                    <a:pt x="108" y="642"/>
                  </a:lnTo>
                  <a:lnTo>
                    <a:pt x="114" y="666"/>
                  </a:lnTo>
                  <a:lnTo>
                    <a:pt x="126" y="666"/>
                  </a:lnTo>
                  <a:lnTo>
                    <a:pt x="126" y="702"/>
                  </a:lnTo>
                  <a:lnTo>
                    <a:pt x="138" y="708"/>
                  </a:lnTo>
                  <a:lnTo>
                    <a:pt x="138" y="726"/>
                  </a:lnTo>
                  <a:lnTo>
                    <a:pt x="156" y="762"/>
                  </a:lnTo>
                  <a:lnTo>
                    <a:pt x="168" y="768"/>
                  </a:lnTo>
                  <a:lnTo>
                    <a:pt x="186" y="768"/>
                  </a:lnTo>
                  <a:lnTo>
                    <a:pt x="192" y="774"/>
                  </a:lnTo>
                  <a:lnTo>
                    <a:pt x="198" y="786"/>
                  </a:lnTo>
                  <a:lnTo>
                    <a:pt x="198" y="804"/>
                  </a:lnTo>
                  <a:lnTo>
                    <a:pt x="210" y="840"/>
                  </a:lnTo>
                  <a:lnTo>
                    <a:pt x="282" y="846"/>
                  </a:lnTo>
                  <a:lnTo>
                    <a:pt x="360" y="906"/>
                  </a:lnTo>
                  <a:lnTo>
                    <a:pt x="390" y="906"/>
                  </a:lnTo>
                  <a:lnTo>
                    <a:pt x="402" y="912"/>
                  </a:lnTo>
                  <a:lnTo>
                    <a:pt x="432" y="912"/>
                  </a:lnTo>
                  <a:lnTo>
                    <a:pt x="444" y="918"/>
                  </a:lnTo>
                  <a:lnTo>
                    <a:pt x="450" y="918"/>
                  </a:lnTo>
                  <a:lnTo>
                    <a:pt x="462" y="924"/>
                  </a:lnTo>
                  <a:lnTo>
                    <a:pt x="486" y="906"/>
                  </a:lnTo>
                  <a:lnTo>
                    <a:pt x="486" y="894"/>
                  </a:lnTo>
                  <a:lnTo>
                    <a:pt x="498" y="882"/>
                  </a:lnTo>
                  <a:lnTo>
                    <a:pt x="510" y="882"/>
                  </a:lnTo>
                  <a:lnTo>
                    <a:pt x="522" y="876"/>
                  </a:lnTo>
                  <a:lnTo>
                    <a:pt x="528" y="870"/>
                  </a:lnTo>
                  <a:lnTo>
                    <a:pt x="534" y="870"/>
                  </a:lnTo>
                  <a:lnTo>
                    <a:pt x="552" y="852"/>
                  </a:lnTo>
                  <a:lnTo>
                    <a:pt x="576" y="882"/>
                  </a:lnTo>
                  <a:lnTo>
                    <a:pt x="606" y="882"/>
                  </a:lnTo>
                  <a:lnTo>
                    <a:pt x="612" y="876"/>
                  </a:lnTo>
                  <a:lnTo>
                    <a:pt x="636" y="882"/>
                  </a:lnTo>
                  <a:lnTo>
                    <a:pt x="636" y="876"/>
                  </a:lnTo>
                  <a:lnTo>
                    <a:pt x="648" y="864"/>
                  </a:lnTo>
                  <a:lnTo>
                    <a:pt x="660" y="864"/>
                  </a:lnTo>
                  <a:lnTo>
                    <a:pt x="672" y="858"/>
                  </a:lnTo>
                  <a:lnTo>
                    <a:pt x="696" y="858"/>
                  </a:lnTo>
                  <a:lnTo>
                    <a:pt x="714" y="840"/>
                  </a:lnTo>
                  <a:lnTo>
                    <a:pt x="714" y="828"/>
                  </a:lnTo>
                  <a:lnTo>
                    <a:pt x="726" y="822"/>
                  </a:lnTo>
                  <a:lnTo>
                    <a:pt x="732" y="816"/>
                  </a:lnTo>
                  <a:lnTo>
                    <a:pt x="744" y="810"/>
                  </a:lnTo>
                  <a:lnTo>
                    <a:pt x="756" y="810"/>
                  </a:lnTo>
                  <a:lnTo>
                    <a:pt x="762" y="804"/>
                  </a:lnTo>
                  <a:lnTo>
                    <a:pt x="846" y="804"/>
                  </a:lnTo>
                  <a:lnTo>
                    <a:pt x="1056" y="558"/>
                  </a:lnTo>
                  <a:lnTo>
                    <a:pt x="984" y="564"/>
                  </a:lnTo>
                  <a:lnTo>
                    <a:pt x="948" y="546"/>
                  </a:lnTo>
                  <a:lnTo>
                    <a:pt x="936" y="534"/>
                  </a:lnTo>
                  <a:lnTo>
                    <a:pt x="918" y="528"/>
                  </a:lnTo>
                  <a:lnTo>
                    <a:pt x="906" y="522"/>
                  </a:lnTo>
                  <a:lnTo>
                    <a:pt x="882" y="516"/>
                  </a:lnTo>
                  <a:lnTo>
                    <a:pt x="810" y="492"/>
                  </a:lnTo>
                  <a:lnTo>
                    <a:pt x="774" y="474"/>
                  </a:lnTo>
                  <a:lnTo>
                    <a:pt x="768" y="462"/>
                  </a:lnTo>
                  <a:lnTo>
                    <a:pt x="762" y="456"/>
                  </a:lnTo>
                  <a:lnTo>
                    <a:pt x="756" y="444"/>
                  </a:lnTo>
                  <a:lnTo>
                    <a:pt x="732" y="444"/>
                  </a:lnTo>
                  <a:lnTo>
                    <a:pt x="732" y="438"/>
                  </a:lnTo>
                  <a:lnTo>
                    <a:pt x="726" y="432"/>
                  </a:lnTo>
                  <a:lnTo>
                    <a:pt x="714" y="408"/>
                  </a:lnTo>
                  <a:lnTo>
                    <a:pt x="708" y="402"/>
                  </a:lnTo>
                  <a:lnTo>
                    <a:pt x="702" y="390"/>
                  </a:lnTo>
                  <a:lnTo>
                    <a:pt x="696" y="384"/>
                  </a:lnTo>
                  <a:lnTo>
                    <a:pt x="690" y="372"/>
                  </a:lnTo>
                  <a:lnTo>
                    <a:pt x="690" y="360"/>
                  </a:lnTo>
                  <a:lnTo>
                    <a:pt x="678" y="348"/>
                  </a:lnTo>
                  <a:lnTo>
                    <a:pt x="696" y="318"/>
                  </a:lnTo>
                  <a:lnTo>
                    <a:pt x="690" y="312"/>
                  </a:lnTo>
                  <a:lnTo>
                    <a:pt x="678" y="306"/>
                  </a:lnTo>
                  <a:lnTo>
                    <a:pt x="666" y="306"/>
                  </a:lnTo>
                  <a:lnTo>
                    <a:pt x="660" y="312"/>
                  </a:lnTo>
                  <a:lnTo>
                    <a:pt x="654" y="312"/>
                  </a:lnTo>
                  <a:lnTo>
                    <a:pt x="648" y="318"/>
                  </a:lnTo>
                  <a:lnTo>
                    <a:pt x="624" y="318"/>
                  </a:lnTo>
                  <a:lnTo>
                    <a:pt x="612" y="306"/>
                  </a:lnTo>
                  <a:lnTo>
                    <a:pt x="612" y="294"/>
                  </a:lnTo>
                  <a:lnTo>
                    <a:pt x="606" y="276"/>
                  </a:lnTo>
                  <a:lnTo>
                    <a:pt x="606" y="264"/>
                  </a:lnTo>
                  <a:lnTo>
                    <a:pt x="624" y="246"/>
                  </a:lnTo>
                  <a:lnTo>
                    <a:pt x="654" y="192"/>
                  </a:lnTo>
                  <a:lnTo>
                    <a:pt x="642" y="174"/>
                  </a:lnTo>
                  <a:lnTo>
                    <a:pt x="630" y="174"/>
                  </a:lnTo>
                  <a:lnTo>
                    <a:pt x="618" y="168"/>
                  </a:lnTo>
                  <a:lnTo>
                    <a:pt x="612" y="162"/>
                  </a:lnTo>
                  <a:lnTo>
                    <a:pt x="612" y="138"/>
                  </a:lnTo>
                  <a:lnTo>
                    <a:pt x="600" y="126"/>
                  </a:lnTo>
                  <a:lnTo>
                    <a:pt x="576" y="114"/>
                  </a:lnTo>
                  <a:lnTo>
                    <a:pt x="570" y="108"/>
                  </a:lnTo>
                  <a:lnTo>
                    <a:pt x="546" y="72"/>
                  </a:lnTo>
                  <a:lnTo>
                    <a:pt x="534" y="66"/>
                  </a:lnTo>
                  <a:lnTo>
                    <a:pt x="528" y="60"/>
                  </a:lnTo>
                  <a:lnTo>
                    <a:pt x="516" y="60"/>
                  </a:lnTo>
                  <a:lnTo>
                    <a:pt x="498" y="36"/>
                  </a:lnTo>
                  <a:lnTo>
                    <a:pt x="468" y="36"/>
                  </a:lnTo>
                  <a:lnTo>
                    <a:pt x="462" y="30"/>
                  </a:lnTo>
                  <a:lnTo>
                    <a:pt x="444" y="30"/>
                  </a:lnTo>
                  <a:lnTo>
                    <a:pt x="432" y="36"/>
                  </a:lnTo>
                  <a:lnTo>
                    <a:pt x="420" y="36"/>
                  </a:lnTo>
                  <a:lnTo>
                    <a:pt x="420" y="24"/>
                  </a:lnTo>
                  <a:lnTo>
                    <a:pt x="414" y="18"/>
                  </a:lnTo>
                  <a:lnTo>
                    <a:pt x="408" y="24"/>
                  </a:lnTo>
                  <a:lnTo>
                    <a:pt x="402" y="36"/>
                  </a:lnTo>
                  <a:lnTo>
                    <a:pt x="372" y="36"/>
                  </a:lnTo>
                  <a:lnTo>
                    <a:pt x="366" y="24"/>
                  </a:lnTo>
                  <a:lnTo>
                    <a:pt x="360" y="18"/>
                  </a:lnTo>
                  <a:lnTo>
                    <a:pt x="354" y="18"/>
                  </a:lnTo>
                  <a:lnTo>
                    <a:pt x="342" y="6"/>
                  </a:lnTo>
                  <a:lnTo>
                    <a:pt x="330" y="0"/>
                  </a:lnTo>
                  <a:lnTo>
                    <a:pt x="330" y="12"/>
                  </a:lnTo>
                  <a:lnTo>
                    <a:pt x="324" y="24"/>
                  </a:lnTo>
                  <a:lnTo>
                    <a:pt x="318" y="42"/>
                  </a:lnTo>
                  <a:lnTo>
                    <a:pt x="318" y="54"/>
                  </a:lnTo>
                  <a:lnTo>
                    <a:pt x="306" y="66"/>
                  </a:lnTo>
                  <a:lnTo>
                    <a:pt x="288" y="48"/>
                  </a:lnTo>
                  <a:lnTo>
                    <a:pt x="288" y="42"/>
                  </a:lnTo>
                  <a:lnTo>
                    <a:pt x="282" y="36"/>
                  </a:lnTo>
                  <a:lnTo>
                    <a:pt x="276" y="36"/>
                  </a:lnTo>
                  <a:lnTo>
                    <a:pt x="276" y="42"/>
                  </a:lnTo>
                  <a:lnTo>
                    <a:pt x="270" y="48"/>
                  </a:lnTo>
                  <a:lnTo>
                    <a:pt x="234" y="48"/>
                  </a:lnTo>
                  <a:lnTo>
                    <a:pt x="234" y="90"/>
                  </a:lnTo>
                  <a:lnTo>
                    <a:pt x="228" y="96"/>
                  </a:lnTo>
                  <a:lnTo>
                    <a:pt x="222" y="108"/>
                  </a:lnTo>
                  <a:lnTo>
                    <a:pt x="216" y="114"/>
                  </a:lnTo>
                  <a:lnTo>
                    <a:pt x="210" y="126"/>
                  </a:lnTo>
                  <a:lnTo>
                    <a:pt x="210" y="174"/>
                  </a:lnTo>
                  <a:lnTo>
                    <a:pt x="180" y="174"/>
                  </a:lnTo>
                  <a:lnTo>
                    <a:pt x="174" y="180"/>
                  </a:lnTo>
                  <a:lnTo>
                    <a:pt x="168" y="192"/>
                  </a:lnTo>
                  <a:lnTo>
                    <a:pt x="162" y="198"/>
                  </a:lnTo>
                  <a:lnTo>
                    <a:pt x="162" y="234"/>
                  </a:lnTo>
                  <a:lnTo>
                    <a:pt x="156" y="240"/>
                  </a:lnTo>
                  <a:lnTo>
                    <a:pt x="144" y="240"/>
                  </a:lnTo>
                  <a:lnTo>
                    <a:pt x="138" y="246"/>
                  </a:lnTo>
                  <a:lnTo>
                    <a:pt x="138" y="270"/>
                  </a:lnTo>
                  <a:lnTo>
                    <a:pt x="126" y="288"/>
                  </a:lnTo>
                  <a:lnTo>
                    <a:pt x="126" y="294"/>
                  </a:lnTo>
                  <a:lnTo>
                    <a:pt x="132" y="300"/>
                  </a:lnTo>
                  <a:lnTo>
                    <a:pt x="132" y="336"/>
                  </a:lnTo>
                  <a:lnTo>
                    <a:pt x="126" y="342"/>
                  </a:lnTo>
                  <a:lnTo>
                    <a:pt x="114" y="342"/>
                  </a:lnTo>
                  <a:lnTo>
                    <a:pt x="108" y="336"/>
                  </a:lnTo>
                  <a:lnTo>
                    <a:pt x="108" y="324"/>
                  </a:lnTo>
                  <a:lnTo>
                    <a:pt x="102" y="324"/>
                  </a:lnTo>
                  <a:lnTo>
                    <a:pt x="84" y="342"/>
                  </a:lnTo>
                  <a:lnTo>
                    <a:pt x="84" y="360"/>
                  </a:lnTo>
                  <a:lnTo>
                    <a:pt x="90" y="372"/>
                  </a:lnTo>
                  <a:lnTo>
                    <a:pt x="90" y="390"/>
                  </a:lnTo>
                  <a:lnTo>
                    <a:pt x="84" y="396"/>
                  </a:lnTo>
                  <a:lnTo>
                    <a:pt x="72" y="402"/>
                  </a:lnTo>
                  <a:lnTo>
                    <a:pt x="66" y="414"/>
                  </a:lnTo>
                  <a:lnTo>
                    <a:pt x="66" y="426"/>
                  </a:lnTo>
                  <a:lnTo>
                    <a:pt x="72" y="438"/>
                  </a:lnTo>
                  <a:lnTo>
                    <a:pt x="72" y="450"/>
                  </a:lnTo>
                  <a:lnTo>
                    <a:pt x="78" y="456"/>
                  </a:lnTo>
                  <a:lnTo>
                    <a:pt x="78" y="492"/>
                  </a:lnTo>
                  <a:lnTo>
                    <a:pt x="72" y="504"/>
                  </a:lnTo>
                  <a:lnTo>
                    <a:pt x="72" y="516"/>
                  </a:lnTo>
                  <a:lnTo>
                    <a:pt x="66" y="522"/>
                  </a:lnTo>
                  <a:lnTo>
                    <a:pt x="54" y="522"/>
                  </a:lnTo>
                  <a:lnTo>
                    <a:pt x="48" y="528"/>
                  </a:lnTo>
                  <a:lnTo>
                    <a:pt x="42" y="522"/>
                  </a:lnTo>
                  <a:lnTo>
                    <a:pt x="6" y="522"/>
                  </a:lnTo>
                  <a:lnTo>
                    <a:pt x="12" y="546"/>
                  </a:lnTo>
                  <a:lnTo>
                    <a:pt x="6" y="552"/>
                  </a:lnTo>
                  <a:lnTo>
                    <a:pt x="0" y="564"/>
                  </a:lnTo>
                  <a:lnTo>
                    <a:pt x="0" y="576"/>
                  </a:lnTo>
                  <a:lnTo>
                    <a:pt x="6" y="576"/>
                  </a:lnTo>
                  <a:lnTo>
                    <a:pt x="18" y="582"/>
                  </a:lnTo>
                  <a:lnTo>
                    <a:pt x="42" y="582"/>
                  </a:lnTo>
                  <a:lnTo>
                    <a:pt x="48" y="588"/>
                  </a:lnTo>
                  <a:lnTo>
                    <a:pt x="60" y="594"/>
                  </a:lnTo>
                  <a:lnTo>
                    <a:pt x="66" y="606"/>
                  </a:lnTo>
                  <a:lnTo>
                    <a:pt x="78" y="612"/>
                  </a:lnTo>
                  <a:lnTo>
                    <a:pt x="78" y="630"/>
                  </a:lnTo>
                  <a:lnTo>
                    <a:pt x="84" y="64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54" name="Estonia" descr="© INSCALE GmbH, 05.05.2010&#10;http://www.presentationload.com/">
              <a:extLst>
                <a:ext uri="{FF2B5EF4-FFF2-40B4-BE49-F238E27FC236}">
                  <a16:creationId xmlns:a16="http://schemas.microsoft.com/office/drawing/2014/main" id="{99F2ED32-75EE-6843-9F78-C684ED41C9DC}"/>
                </a:ext>
              </a:extLst>
            </p:cNvPr>
            <p:cNvSpPr>
              <a:spLocks noEditPoints="1"/>
            </p:cNvSpPr>
            <p:nvPr/>
          </p:nvSpPr>
          <p:spPr bwMode="gray">
            <a:xfrm>
              <a:off x="5667271" y="2238201"/>
              <a:ext cx="142279" cy="63945"/>
            </a:xfrm>
            <a:custGeom>
              <a:avLst/>
              <a:gdLst>
                <a:gd name="T0" fmla="*/ 2147483647 w 348"/>
                <a:gd name="T1" fmla="*/ 2147483647 h 156"/>
                <a:gd name="T2" fmla="*/ 2147483647 w 348"/>
                <a:gd name="T3" fmla="*/ 2147483647 h 156"/>
                <a:gd name="T4" fmla="*/ 2147483647 w 348"/>
                <a:gd name="T5" fmla="*/ 2147483647 h 156"/>
                <a:gd name="T6" fmla="*/ 2147483647 w 348"/>
                <a:gd name="T7" fmla="*/ 2147483647 h 156"/>
                <a:gd name="T8" fmla="*/ 2147483647 w 348"/>
                <a:gd name="T9" fmla="*/ 2147483647 h 156"/>
                <a:gd name="T10" fmla="*/ 2147483647 w 348"/>
                <a:gd name="T11" fmla="*/ 2147483647 h 156"/>
                <a:gd name="T12" fmla="*/ 2147483647 w 348"/>
                <a:gd name="T13" fmla="*/ 2147483647 h 156"/>
                <a:gd name="T14" fmla="*/ 2147483647 w 348"/>
                <a:gd name="T15" fmla="*/ 0 h 156"/>
                <a:gd name="T16" fmla="*/ 2147483647 w 348"/>
                <a:gd name="T17" fmla="*/ 2147483647 h 156"/>
                <a:gd name="T18" fmla="*/ 2147483647 w 348"/>
                <a:gd name="T19" fmla="*/ 2147483647 h 156"/>
                <a:gd name="T20" fmla="*/ 2147483647 w 348"/>
                <a:gd name="T21" fmla="*/ 2147483647 h 156"/>
                <a:gd name="T22" fmla="*/ 2147483647 w 348"/>
                <a:gd name="T23" fmla="*/ 2147483647 h 156"/>
                <a:gd name="T24" fmla="*/ 2147483647 w 348"/>
                <a:gd name="T25" fmla="*/ 2147483647 h 156"/>
                <a:gd name="T26" fmla="*/ 2147483647 w 348"/>
                <a:gd name="T27" fmla="*/ 2147483647 h 156"/>
                <a:gd name="T28" fmla="*/ 2147483647 w 348"/>
                <a:gd name="T29" fmla="*/ 2147483647 h 156"/>
                <a:gd name="T30" fmla="*/ 2147483647 w 348"/>
                <a:gd name="T31" fmla="*/ 2147483647 h 156"/>
                <a:gd name="T32" fmla="*/ 2147483647 w 348"/>
                <a:gd name="T33" fmla="*/ 2147483647 h 156"/>
                <a:gd name="T34" fmla="*/ 2147483647 w 348"/>
                <a:gd name="T35" fmla="*/ 2147483647 h 156"/>
                <a:gd name="T36" fmla="*/ 2147483647 w 348"/>
                <a:gd name="T37" fmla="*/ 2147483647 h 156"/>
                <a:gd name="T38" fmla="*/ 2147483647 w 348"/>
                <a:gd name="T39" fmla="*/ 2147483647 h 156"/>
                <a:gd name="T40" fmla="*/ 2147483647 w 348"/>
                <a:gd name="T41" fmla="*/ 2147483647 h 156"/>
                <a:gd name="T42" fmla="*/ 2147483647 w 348"/>
                <a:gd name="T43" fmla="*/ 2147483647 h 156"/>
                <a:gd name="T44" fmla="*/ 2147483647 w 348"/>
                <a:gd name="T45" fmla="*/ 2147483647 h 156"/>
                <a:gd name="T46" fmla="*/ 2147483647 w 348"/>
                <a:gd name="T47" fmla="*/ 2147483647 h 156"/>
                <a:gd name="T48" fmla="*/ 0 w 348"/>
                <a:gd name="T49" fmla="*/ 2147483647 h 156"/>
                <a:gd name="T50" fmla="*/ 2147483647 w 348"/>
                <a:gd name="T51" fmla="*/ 2147483647 h 156"/>
                <a:gd name="T52" fmla="*/ 2147483647 w 348"/>
                <a:gd name="T53" fmla="*/ 2147483647 h 156"/>
                <a:gd name="T54" fmla="*/ 2147483647 w 348"/>
                <a:gd name="T55" fmla="*/ 2147483647 h 156"/>
                <a:gd name="T56" fmla="*/ 2147483647 w 348"/>
                <a:gd name="T57" fmla="*/ 2147483647 h 156"/>
                <a:gd name="T58" fmla="*/ 2147483647 w 348"/>
                <a:gd name="T59" fmla="*/ 2147483647 h 156"/>
                <a:gd name="T60" fmla="*/ 2147483647 w 348"/>
                <a:gd name="T61" fmla="*/ 2147483647 h 156"/>
                <a:gd name="T62" fmla="*/ 2147483647 w 348"/>
                <a:gd name="T63" fmla="*/ 2147483647 h 156"/>
                <a:gd name="T64" fmla="*/ 2147483647 w 348"/>
                <a:gd name="T65" fmla="*/ 2147483647 h 156"/>
                <a:gd name="T66" fmla="*/ 2147483647 w 348"/>
                <a:gd name="T67" fmla="*/ 2147483647 h 156"/>
                <a:gd name="T68" fmla="*/ 2147483647 w 348"/>
                <a:gd name="T69" fmla="*/ 2147483647 h 156"/>
                <a:gd name="T70" fmla="*/ 2147483647 w 348"/>
                <a:gd name="T71" fmla="*/ 2147483647 h 15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48"/>
                <a:gd name="T109" fmla="*/ 0 h 156"/>
                <a:gd name="T110" fmla="*/ 348 w 348"/>
                <a:gd name="T111" fmla="*/ 156 h 15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48" h="156">
                  <a:moveTo>
                    <a:pt x="336" y="114"/>
                  </a:moveTo>
                  <a:lnTo>
                    <a:pt x="324" y="108"/>
                  </a:lnTo>
                  <a:lnTo>
                    <a:pt x="336" y="84"/>
                  </a:lnTo>
                  <a:lnTo>
                    <a:pt x="318" y="78"/>
                  </a:lnTo>
                  <a:lnTo>
                    <a:pt x="318" y="60"/>
                  </a:lnTo>
                  <a:lnTo>
                    <a:pt x="330" y="48"/>
                  </a:lnTo>
                  <a:lnTo>
                    <a:pt x="336" y="48"/>
                  </a:lnTo>
                  <a:lnTo>
                    <a:pt x="342" y="42"/>
                  </a:lnTo>
                  <a:lnTo>
                    <a:pt x="336" y="30"/>
                  </a:lnTo>
                  <a:lnTo>
                    <a:pt x="342" y="18"/>
                  </a:lnTo>
                  <a:lnTo>
                    <a:pt x="330" y="12"/>
                  </a:lnTo>
                  <a:lnTo>
                    <a:pt x="312" y="12"/>
                  </a:lnTo>
                  <a:lnTo>
                    <a:pt x="294" y="6"/>
                  </a:lnTo>
                  <a:lnTo>
                    <a:pt x="276" y="6"/>
                  </a:lnTo>
                  <a:lnTo>
                    <a:pt x="264" y="0"/>
                  </a:lnTo>
                  <a:lnTo>
                    <a:pt x="204" y="0"/>
                  </a:lnTo>
                  <a:lnTo>
                    <a:pt x="192" y="6"/>
                  </a:lnTo>
                  <a:lnTo>
                    <a:pt x="156" y="6"/>
                  </a:lnTo>
                  <a:lnTo>
                    <a:pt x="150" y="12"/>
                  </a:lnTo>
                  <a:lnTo>
                    <a:pt x="126" y="24"/>
                  </a:lnTo>
                  <a:lnTo>
                    <a:pt x="108" y="30"/>
                  </a:lnTo>
                  <a:lnTo>
                    <a:pt x="96" y="36"/>
                  </a:lnTo>
                  <a:lnTo>
                    <a:pt x="90" y="36"/>
                  </a:lnTo>
                  <a:lnTo>
                    <a:pt x="84" y="42"/>
                  </a:lnTo>
                  <a:lnTo>
                    <a:pt x="84" y="48"/>
                  </a:lnTo>
                  <a:lnTo>
                    <a:pt x="90" y="60"/>
                  </a:lnTo>
                  <a:lnTo>
                    <a:pt x="90" y="72"/>
                  </a:lnTo>
                  <a:lnTo>
                    <a:pt x="96" y="78"/>
                  </a:lnTo>
                  <a:lnTo>
                    <a:pt x="96" y="84"/>
                  </a:lnTo>
                  <a:lnTo>
                    <a:pt x="150" y="90"/>
                  </a:lnTo>
                  <a:lnTo>
                    <a:pt x="138" y="126"/>
                  </a:lnTo>
                  <a:lnTo>
                    <a:pt x="150" y="126"/>
                  </a:lnTo>
                  <a:lnTo>
                    <a:pt x="180" y="114"/>
                  </a:lnTo>
                  <a:lnTo>
                    <a:pt x="210" y="114"/>
                  </a:lnTo>
                  <a:lnTo>
                    <a:pt x="234" y="126"/>
                  </a:lnTo>
                  <a:lnTo>
                    <a:pt x="240" y="132"/>
                  </a:lnTo>
                  <a:lnTo>
                    <a:pt x="252" y="138"/>
                  </a:lnTo>
                  <a:lnTo>
                    <a:pt x="270" y="156"/>
                  </a:lnTo>
                  <a:lnTo>
                    <a:pt x="288" y="156"/>
                  </a:lnTo>
                  <a:lnTo>
                    <a:pt x="294" y="150"/>
                  </a:lnTo>
                  <a:lnTo>
                    <a:pt x="312" y="150"/>
                  </a:lnTo>
                  <a:lnTo>
                    <a:pt x="318" y="156"/>
                  </a:lnTo>
                  <a:lnTo>
                    <a:pt x="330" y="156"/>
                  </a:lnTo>
                  <a:lnTo>
                    <a:pt x="330" y="144"/>
                  </a:lnTo>
                  <a:lnTo>
                    <a:pt x="348" y="132"/>
                  </a:lnTo>
                  <a:lnTo>
                    <a:pt x="336" y="114"/>
                  </a:lnTo>
                  <a:close/>
                  <a:moveTo>
                    <a:pt x="36" y="78"/>
                  </a:moveTo>
                  <a:lnTo>
                    <a:pt x="6" y="78"/>
                  </a:lnTo>
                  <a:lnTo>
                    <a:pt x="0" y="84"/>
                  </a:lnTo>
                  <a:lnTo>
                    <a:pt x="0" y="102"/>
                  </a:lnTo>
                  <a:lnTo>
                    <a:pt x="6" y="108"/>
                  </a:lnTo>
                  <a:lnTo>
                    <a:pt x="18" y="132"/>
                  </a:lnTo>
                  <a:lnTo>
                    <a:pt x="24" y="126"/>
                  </a:lnTo>
                  <a:lnTo>
                    <a:pt x="30" y="114"/>
                  </a:lnTo>
                  <a:lnTo>
                    <a:pt x="42" y="108"/>
                  </a:lnTo>
                  <a:lnTo>
                    <a:pt x="54" y="108"/>
                  </a:lnTo>
                  <a:lnTo>
                    <a:pt x="60" y="102"/>
                  </a:lnTo>
                  <a:lnTo>
                    <a:pt x="72" y="96"/>
                  </a:lnTo>
                  <a:lnTo>
                    <a:pt x="78" y="90"/>
                  </a:lnTo>
                  <a:lnTo>
                    <a:pt x="72" y="72"/>
                  </a:lnTo>
                  <a:lnTo>
                    <a:pt x="36" y="78"/>
                  </a:lnTo>
                  <a:close/>
                  <a:moveTo>
                    <a:pt x="36" y="66"/>
                  </a:moveTo>
                  <a:lnTo>
                    <a:pt x="48" y="66"/>
                  </a:lnTo>
                  <a:lnTo>
                    <a:pt x="54" y="54"/>
                  </a:lnTo>
                  <a:lnTo>
                    <a:pt x="60" y="48"/>
                  </a:lnTo>
                  <a:lnTo>
                    <a:pt x="60" y="42"/>
                  </a:lnTo>
                  <a:lnTo>
                    <a:pt x="54" y="36"/>
                  </a:lnTo>
                  <a:lnTo>
                    <a:pt x="48" y="36"/>
                  </a:lnTo>
                  <a:lnTo>
                    <a:pt x="36" y="42"/>
                  </a:lnTo>
                  <a:lnTo>
                    <a:pt x="30" y="48"/>
                  </a:lnTo>
                  <a:lnTo>
                    <a:pt x="24" y="60"/>
                  </a:lnTo>
                  <a:lnTo>
                    <a:pt x="30" y="66"/>
                  </a:lnTo>
                  <a:lnTo>
                    <a:pt x="36" y="6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55" name="Eritrea" descr="© INSCALE GmbH, 05.05.2010&#10;http://www.presentationload.com/">
              <a:extLst>
                <a:ext uri="{FF2B5EF4-FFF2-40B4-BE49-F238E27FC236}">
                  <a16:creationId xmlns:a16="http://schemas.microsoft.com/office/drawing/2014/main" id="{A55632FA-12DB-E14D-95A0-8931E0A9019E}"/>
                </a:ext>
              </a:extLst>
            </p:cNvPr>
            <p:cNvSpPr>
              <a:spLocks/>
            </p:cNvSpPr>
            <p:nvPr/>
          </p:nvSpPr>
          <p:spPr bwMode="gray">
            <a:xfrm>
              <a:off x="6148462" y="3584251"/>
              <a:ext cx="196633" cy="187041"/>
            </a:xfrm>
            <a:custGeom>
              <a:avLst/>
              <a:gdLst>
                <a:gd name="T0" fmla="*/ 2147483647 w 480"/>
                <a:gd name="T1" fmla="*/ 2147483647 h 456"/>
                <a:gd name="T2" fmla="*/ 2147483647 w 480"/>
                <a:gd name="T3" fmla="*/ 2147483647 h 456"/>
                <a:gd name="T4" fmla="*/ 2147483647 w 480"/>
                <a:gd name="T5" fmla="*/ 2147483647 h 456"/>
                <a:gd name="T6" fmla="*/ 2147483647 w 480"/>
                <a:gd name="T7" fmla="*/ 2147483647 h 456"/>
                <a:gd name="T8" fmla="*/ 2147483647 w 480"/>
                <a:gd name="T9" fmla="*/ 2147483647 h 456"/>
                <a:gd name="T10" fmla="*/ 2147483647 w 480"/>
                <a:gd name="T11" fmla="*/ 2147483647 h 456"/>
                <a:gd name="T12" fmla="*/ 2147483647 w 480"/>
                <a:gd name="T13" fmla="*/ 2147483647 h 456"/>
                <a:gd name="T14" fmla="*/ 2147483647 w 480"/>
                <a:gd name="T15" fmla="*/ 2147483647 h 456"/>
                <a:gd name="T16" fmla="*/ 0 w 480"/>
                <a:gd name="T17" fmla="*/ 2147483647 h 456"/>
                <a:gd name="T18" fmla="*/ 2147483647 w 480"/>
                <a:gd name="T19" fmla="*/ 2147483647 h 456"/>
                <a:gd name="T20" fmla="*/ 2147483647 w 480"/>
                <a:gd name="T21" fmla="*/ 2147483647 h 456"/>
                <a:gd name="T22" fmla="*/ 2147483647 w 480"/>
                <a:gd name="T23" fmla="*/ 2147483647 h 456"/>
                <a:gd name="T24" fmla="*/ 2147483647 w 480"/>
                <a:gd name="T25" fmla="*/ 2147483647 h 456"/>
                <a:gd name="T26" fmla="*/ 2147483647 w 480"/>
                <a:gd name="T27" fmla="*/ 2147483647 h 456"/>
                <a:gd name="T28" fmla="*/ 2147483647 w 480"/>
                <a:gd name="T29" fmla="*/ 2147483647 h 456"/>
                <a:gd name="T30" fmla="*/ 2147483647 w 480"/>
                <a:gd name="T31" fmla="*/ 2147483647 h 456"/>
                <a:gd name="T32" fmla="*/ 2147483647 w 480"/>
                <a:gd name="T33" fmla="*/ 2147483647 h 456"/>
                <a:gd name="T34" fmla="*/ 2147483647 w 480"/>
                <a:gd name="T35" fmla="*/ 2147483647 h 456"/>
                <a:gd name="T36" fmla="*/ 2147483647 w 480"/>
                <a:gd name="T37" fmla="*/ 2147483647 h 456"/>
                <a:gd name="T38" fmla="*/ 2147483647 w 480"/>
                <a:gd name="T39" fmla="*/ 2147483647 h 456"/>
                <a:gd name="T40" fmla="*/ 2147483647 w 480"/>
                <a:gd name="T41" fmla="*/ 2147483647 h 456"/>
                <a:gd name="T42" fmla="*/ 2147483647 w 480"/>
                <a:gd name="T43" fmla="*/ 2147483647 h 456"/>
                <a:gd name="T44" fmla="*/ 2147483647 w 480"/>
                <a:gd name="T45" fmla="*/ 2147483647 h 456"/>
                <a:gd name="T46" fmla="*/ 2147483647 w 480"/>
                <a:gd name="T47" fmla="*/ 2147483647 h 456"/>
                <a:gd name="T48" fmla="*/ 2147483647 w 480"/>
                <a:gd name="T49" fmla="*/ 2147483647 h 456"/>
                <a:gd name="T50" fmla="*/ 2147483647 w 480"/>
                <a:gd name="T51" fmla="*/ 2147483647 h 456"/>
                <a:gd name="T52" fmla="*/ 2147483647 w 480"/>
                <a:gd name="T53" fmla="*/ 2147483647 h 456"/>
                <a:gd name="T54" fmla="*/ 2147483647 w 480"/>
                <a:gd name="T55" fmla="*/ 2147483647 h 456"/>
                <a:gd name="T56" fmla="*/ 2147483647 w 480"/>
                <a:gd name="T57" fmla="*/ 2147483647 h 456"/>
                <a:gd name="T58" fmla="*/ 2147483647 w 480"/>
                <a:gd name="T59" fmla="*/ 2147483647 h 456"/>
                <a:gd name="T60" fmla="*/ 2147483647 w 480"/>
                <a:gd name="T61" fmla="*/ 2147483647 h 456"/>
                <a:gd name="T62" fmla="*/ 2147483647 w 480"/>
                <a:gd name="T63" fmla="*/ 2147483647 h 456"/>
                <a:gd name="T64" fmla="*/ 2147483647 w 480"/>
                <a:gd name="T65" fmla="*/ 2147483647 h 456"/>
                <a:gd name="T66" fmla="*/ 2147483647 w 480"/>
                <a:gd name="T67" fmla="*/ 2147483647 h 456"/>
                <a:gd name="T68" fmla="*/ 2147483647 w 480"/>
                <a:gd name="T69" fmla="*/ 2147483647 h 456"/>
                <a:gd name="T70" fmla="*/ 2147483647 w 480"/>
                <a:gd name="T71" fmla="*/ 2147483647 h 456"/>
                <a:gd name="T72" fmla="*/ 2147483647 w 480"/>
                <a:gd name="T73" fmla="*/ 2147483647 h 456"/>
                <a:gd name="T74" fmla="*/ 2147483647 w 480"/>
                <a:gd name="T75" fmla="*/ 2147483647 h 456"/>
                <a:gd name="T76" fmla="*/ 2147483647 w 480"/>
                <a:gd name="T77" fmla="*/ 2147483647 h 456"/>
                <a:gd name="T78" fmla="*/ 2147483647 w 480"/>
                <a:gd name="T79" fmla="*/ 2147483647 h 456"/>
                <a:gd name="T80" fmla="*/ 2147483647 w 480"/>
                <a:gd name="T81" fmla="*/ 2147483647 h 456"/>
                <a:gd name="T82" fmla="*/ 2147483647 w 480"/>
                <a:gd name="T83" fmla="*/ 2147483647 h 456"/>
                <a:gd name="T84" fmla="*/ 2147483647 w 480"/>
                <a:gd name="T85" fmla="*/ 2147483647 h 456"/>
                <a:gd name="T86" fmla="*/ 2147483647 w 480"/>
                <a:gd name="T87" fmla="*/ 2147483647 h 456"/>
                <a:gd name="T88" fmla="*/ 2147483647 w 480"/>
                <a:gd name="T89" fmla="*/ 2147483647 h 456"/>
                <a:gd name="T90" fmla="*/ 2147483647 w 480"/>
                <a:gd name="T91" fmla="*/ 2147483647 h 456"/>
                <a:gd name="T92" fmla="*/ 2147483647 w 480"/>
                <a:gd name="T93" fmla="*/ 2147483647 h 456"/>
                <a:gd name="T94" fmla="*/ 2147483647 w 480"/>
                <a:gd name="T95" fmla="*/ 2147483647 h 456"/>
                <a:gd name="T96" fmla="*/ 2147483647 w 480"/>
                <a:gd name="T97" fmla="*/ 0 h 456"/>
                <a:gd name="T98" fmla="*/ 2147483647 w 480"/>
                <a:gd name="T99" fmla="*/ 2147483647 h 456"/>
                <a:gd name="T100" fmla="*/ 2147483647 w 480"/>
                <a:gd name="T101" fmla="*/ 2147483647 h 456"/>
                <a:gd name="T102" fmla="*/ 2147483647 w 480"/>
                <a:gd name="T103" fmla="*/ 2147483647 h 45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80"/>
                <a:gd name="T157" fmla="*/ 0 h 456"/>
                <a:gd name="T158" fmla="*/ 480 w 480"/>
                <a:gd name="T159" fmla="*/ 456 h 45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80" h="456">
                  <a:moveTo>
                    <a:pt x="78" y="54"/>
                  </a:moveTo>
                  <a:lnTo>
                    <a:pt x="78" y="66"/>
                  </a:lnTo>
                  <a:lnTo>
                    <a:pt x="72" y="72"/>
                  </a:lnTo>
                  <a:lnTo>
                    <a:pt x="72" y="78"/>
                  </a:lnTo>
                  <a:lnTo>
                    <a:pt x="66" y="84"/>
                  </a:lnTo>
                  <a:lnTo>
                    <a:pt x="48" y="84"/>
                  </a:lnTo>
                  <a:lnTo>
                    <a:pt x="48" y="102"/>
                  </a:lnTo>
                  <a:lnTo>
                    <a:pt x="42" y="108"/>
                  </a:lnTo>
                  <a:lnTo>
                    <a:pt x="30" y="108"/>
                  </a:lnTo>
                  <a:lnTo>
                    <a:pt x="30" y="120"/>
                  </a:lnTo>
                  <a:lnTo>
                    <a:pt x="36" y="126"/>
                  </a:lnTo>
                  <a:lnTo>
                    <a:pt x="36" y="168"/>
                  </a:lnTo>
                  <a:lnTo>
                    <a:pt x="30" y="180"/>
                  </a:lnTo>
                  <a:lnTo>
                    <a:pt x="24" y="186"/>
                  </a:lnTo>
                  <a:lnTo>
                    <a:pt x="18" y="186"/>
                  </a:lnTo>
                  <a:lnTo>
                    <a:pt x="18" y="222"/>
                  </a:lnTo>
                  <a:lnTo>
                    <a:pt x="12" y="222"/>
                  </a:lnTo>
                  <a:lnTo>
                    <a:pt x="0" y="228"/>
                  </a:lnTo>
                  <a:lnTo>
                    <a:pt x="0" y="246"/>
                  </a:lnTo>
                  <a:lnTo>
                    <a:pt x="6" y="252"/>
                  </a:lnTo>
                  <a:lnTo>
                    <a:pt x="12" y="300"/>
                  </a:lnTo>
                  <a:lnTo>
                    <a:pt x="48" y="300"/>
                  </a:lnTo>
                  <a:lnTo>
                    <a:pt x="54" y="294"/>
                  </a:lnTo>
                  <a:lnTo>
                    <a:pt x="54" y="288"/>
                  </a:lnTo>
                  <a:lnTo>
                    <a:pt x="60" y="288"/>
                  </a:lnTo>
                  <a:lnTo>
                    <a:pt x="66" y="294"/>
                  </a:lnTo>
                  <a:lnTo>
                    <a:pt x="66" y="300"/>
                  </a:lnTo>
                  <a:lnTo>
                    <a:pt x="84" y="318"/>
                  </a:lnTo>
                  <a:lnTo>
                    <a:pt x="96" y="306"/>
                  </a:lnTo>
                  <a:lnTo>
                    <a:pt x="96" y="294"/>
                  </a:lnTo>
                  <a:lnTo>
                    <a:pt x="102" y="276"/>
                  </a:lnTo>
                  <a:lnTo>
                    <a:pt x="108" y="264"/>
                  </a:lnTo>
                  <a:lnTo>
                    <a:pt x="108" y="252"/>
                  </a:lnTo>
                  <a:lnTo>
                    <a:pt x="120" y="258"/>
                  </a:lnTo>
                  <a:lnTo>
                    <a:pt x="132" y="270"/>
                  </a:lnTo>
                  <a:lnTo>
                    <a:pt x="138" y="270"/>
                  </a:lnTo>
                  <a:lnTo>
                    <a:pt x="144" y="276"/>
                  </a:lnTo>
                  <a:lnTo>
                    <a:pt x="150" y="288"/>
                  </a:lnTo>
                  <a:lnTo>
                    <a:pt x="180" y="288"/>
                  </a:lnTo>
                  <a:lnTo>
                    <a:pt x="186" y="276"/>
                  </a:lnTo>
                  <a:lnTo>
                    <a:pt x="192" y="270"/>
                  </a:lnTo>
                  <a:lnTo>
                    <a:pt x="198" y="276"/>
                  </a:lnTo>
                  <a:lnTo>
                    <a:pt x="198" y="288"/>
                  </a:lnTo>
                  <a:lnTo>
                    <a:pt x="210" y="288"/>
                  </a:lnTo>
                  <a:lnTo>
                    <a:pt x="222" y="282"/>
                  </a:lnTo>
                  <a:lnTo>
                    <a:pt x="240" y="282"/>
                  </a:lnTo>
                  <a:lnTo>
                    <a:pt x="246" y="288"/>
                  </a:lnTo>
                  <a:lnTo>
                    <a:pt x="276" y="288"/>
                  </a:lnTo>
                  <a:lnTo>
                    <a:pt x="294" y="312"/>
                  </a:lnTo>
                  <a:lnTo>
                    <a:pt x="306" y="312"/>
                  </a:lnTo>
                  <a:lnTo>
                    <a:pt x="312" y="318"/>
                  </a:lnTo>
                  <a:lnTo>
                    <a:pt x="324" y="324"/>
                  </a:lnTo>
                  <a:lnTo>
                    <a:pt x="348" y="360"/>
                  </a:lnTo>
                  <a:lnTo>
                    <a:pt x="354" y="366"/>
                  </a:lnTo>
                  <a:lnTo>
                    <a:pt x="378" y="378"/>
                  </a:lnTo>
                  <a:lnTo>
                    <a:pt x="390" y="390"/>
                  </a:lnTo>
                  <a:lnTo>
                    <a:pt x="390" y="414"/>
                  </a:lnTo>
                  <a:lnTo>
                    <a:pt x="396" y="420"/>
                  </a:lnTo>
                  <a:lnTo>
                    <a:pt x="408" y="426"/>
                  </a:lnTo>
                  <a:lnTo>
                    <a:pt x="420" y="426"/>
                  </a:lnTo>
                  <a:lnTo>
                    <a:pt x="432" y="444"/>
                  </a:lnTo>
                  <a:lnTo>
                    <a:pt x="456" y="456"/>
                  </a:lnTo>
                  <a:lnTo>
                    <a:pt x="468" y="438"/>
                  </a:lnTo>
                  <a:lnTo>
                    <a:pt x="480" y="432"/>
                  </a:lnTo>
                  <a:lnTo>
                    <a:pt x="474" y="420"/>
                  </a:lnTo>
                  <a:lnTo>
                    <a:pt x="456" y="402"/>
                  </a:lnTo>
                  <a:lnTo>
                    <a:pt x="432" y="402"/>
                  </a:lnTo>
                  <a:lnTo>
                    <a:pt x="426" y="396"/>
                  </a:lnTo>
                  <a:lnTo>
                    <a:pt x="426" y="360"/>
                  </a:lnTo>
                  <a:lnTo>
                    <a:pt x="420" y="360"/>
                  </a:lnTo>
                  <a:lnTo>
                    <a:pt x="414" y="354"/>
                  </a:lnTo>
                  <a:lnTo>
                    <a:pt x="366" y="330"/>
                  </a:lnTo>
                  <a:lnTo>
                    <a:pt x="360" y="324"/>
                  </a:lnTo>
                  <a:lnTo>
                    <a:pt x="360" y="312"/>
                  </a:lnTo>
                  <a:lnTo>
                    <a:pt x="354" y="300"/>
                  </a:lnTo>
                  <a:lnTo>
                    <a:pt x="354" y="288"/>
                  </a:lnTo>
                  <a:lnTo>
                    <a:pt x="348" y="276"/>
                  </a:lnTo>
                  <a:lnTo>
                    <a:pt x="348" y="270"/>
                  </a:lnTo>
                  <a:lnTo>
                    <a:pt x="336" y="270"/>
                  </a:lnTo>
                  <a:lnTo>
                    <a:pt x="324" y="264"/>
                  </a:lnTo>
                  <a:lnTo>
                    <a:pt x="306" y="264"/>
                  </a:lnTo>
                  <a:lnTo>
                    <a:pt x="282" y="240"/>
                  </a:lnTo>
                  <a:lnTo>
                    <a:pt x="264" y="246"/>
                  </a:lnTo>
                  <a:lnTo>
                    <a:pt x="252" y="228"/>
                  </a:lnTo>
                  <a:lnTo>
                    <a:pt x="234" y="222"/>
                  </a:lnTo>
                  <a:lnTo>
                    <a:pt x="216" y="204"/>
                  </a:lnTo>
                  <a:lnTo>
                    <a:pt x="210" y="192"/>
                  </a:lnTo>
                  <a:lnTo>
                    <a:pt x="204" y="186"/>
                  </a:lnTo>
                  <a:lnTo>
                    <a:pt x="198" y="174"/>
                  </a:lnTo>
                  <a:lnTo>
                    <a:pt x="198" y="114"/>
                  </a:lnTo>
                  <a:lnTo>
                    <a:pt x="192" y="90"/>
                  </a:lnTo>
                  <a:lnTo>
                    <a:pt x="186" y="78"/>
                  </a:lnTo>
                  <a:lnTo>
                    <a:pt x="180" y="60"/>
                  </a:lnTo>
                  <a:lnTo>
                    <a:pt x="168" y="42"/>
                  </a:lnTo>
                  <a:lnTo>
                    <a:pt x="162" y="24"/>
                  </a:lnTo>
                  <a:lnTo>
                    <a:pt x="156" y="12"/>
                  </a:lnTo>
                  <a:lnTo>
                    <a:pt x="150" y="6"/>
                  </a:lnTo>
                  <a:lnTo>
                    <a:pt x="150" y="0"/>
                  </a:lnTo>
                  <a:lnTo>
                    <a:pt x="144" y="0"/>
                  </a:lnTo>
                  <a:lnTo>
                    <a:pt x="144" y="12"/>
                  </a:lnTo>
                  <a:lnTo>
                    <a:pt x="132" y="36"/>
                  </a:lnTo>
                  <a:lnTo>
                    <a:pt x="108" y="48"/>
                  </a:lnTo>
                  <a:lnTo>
                    <a:pt x="90" y="54"/>
                  </a:lnTo>
                  <a:lnTo>
                    <a:pt x="78" y="5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56" name="Equatorial Guinea" descr="© INSCALE GmbH, 05.05.2010&#10;http://www.presentationload.com/">
              <a:extLst>
                <a:ext uri="{FF2B5EF4-FFF2-40B4-BE49-F238E27FC236}">
                  <a16:creationId xmlns:a16="http://schemas.microsoft.com/office/drawing/2014/main" id="{CB147DB7-8C70-E54C-BC08-FD77427DABC4}"/>
                </a:ext>
              </a:extLst>
            </p:cNvPr>
            <p:cNvSpPr>
              <a:spLocks/>
            </p:cNvSpPr>
            <p:nvPr/>
          </p:nvSpPr>
          <p:spPr bwMode="gray">
            <a:xfrm>
              <a:off x="5368328" y="4102209"/>
              <a:ext cx="59150" cy="44762"/>
            </a:xfrm>
            <a:custGeom>
              <a:avLst/>
              <a:gdLst>
                <a:gd name="T0" fmla="*/ 2147483647 w 144"/>
                <a:gd name="T1" fmla="*/ 2147483647 h 108"/>
                <a:gd name="T2" fmla="*/ 2147483647 w 144"/>
                <a:gd name="T3" fmla="*/ 2147483647 h 108"/>
                <a:gd name="T4" fmla="*/ 2147483647 w 144"/>
                <a:gd name="T5" fmla="*/ 2147483647 h 108"/>
                <a:gd name="T6" fmla="*/ 2147483647 w 144"/>
                <a:gd name="T7" fmla="*/ 0 h 108"/>
                <a:gd name="T8" fmla="*/ 2147483647 w 144"/>
                <a:gd name="T9" fmla="*/ 2147483647 h 108"/>
                <a:gd name="T10" fmla="*/ 2147483647 w 144"/>
                <a:gd name="T11" fmla="*/ 2147483647 h 108"/>
                <a:gd name="T12" fmla="*/ 2147483647 w 144"/>
                <a:gd name="T13" fmla="*/ 2147483647 h 108"/>
                <a:gd name="T14" fmla="*/ 2147483647 w 144"/>
                <a:gd name="T15" fmla="*/ 2147483647 h 108"/>
                <a:gd name="T16" fmla="*/ 2147483647 w 144"/>
                <a:gd name="T17" fmla="*/ 2147483647 h 108"/>
                <a:gd name="T18" fmla="*/ 0 w 144"/>
                <a:gd name="T19" fmla="*/ 2147483647 h 108"/>
                <a:gd name="T20" fmla="*/ 0 w 144"/>
                <a:gd name="T21" fmla="*/ 2147483647 h 108"/>
                <a:gd name="T22" fmla="*/ 2147483647 w 144"/>
                <a:gd name="T23" fmla="*/ 2147483647 h 108"/>
                <a:gd name="T24" fmla="*/ 2147483647 w 144"/>
                <a:gd name="T25" fmla="*/ 2147483647 h 108"/>
                <a:gd name="T26" fmla="*/ 2147483647 w 144"/>
                <a:gd name="T27" fmla="*/ 2147483647 h 108"/>
                <a:gd name="T28" fmla="*/ 2147483647 w 144"/>
                <a:gd name="T29" fmla="*/ 2147483647 h 108"/>
                <a:gd name="T30" fmla="*/ 2147483647 w 144"/>
                <a:gd name="T31" fmla="*/ 2147483647 h 108"/>
                <a:gd name="T32" fmla="*/ 2147483647 w 144"/>
                <a:gd name="T33" fmla="*/ 2147483647 h 108"/>
                <a:gd name="T34" fmla="*/ 2147483647 w 144"/>
                <a:gd name="T35" fmla="*/ 2147483647 h 108"/>
                <a:gd name="T36" fmla="*/ 2147483647 w 144"/>
                <a:gd name="T37" fmla="*/ 2147483647 h 108"/>
                <a:gd name="T38" fmla="*/ 2147483647 w 144"/>
                <a:gd name="T39" fmla="*/ 2147483647 h 10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44"/>
                <a:gd name="T61" fmla="*/ 0 h 108"/>
                <a:gd name="T62" fmla="*/ 144 w 144"/>
                <a:gd name="T63" fmla="*/ 108 h 10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44" h="108">
                  <a:moveTo>
                    <a:pt x="138" y="48"/>
                  </a:moveTo>
                  <a:lnTo>
                    <a:pt x="144" y="12"/>
                  </a:lnTo>
                  <a:lnTo>
                    <a:pt x="48" y="12"/>
                  </a:lnTo>
                  <a:lnTo>
                    <a:pt x="36" y="0"/>
                  </a:lnTo>
                  <a:lnTo>
                    <a:pt x="30" y="6"/>
                  </a:lnTo>
                  <a:lnTo>
                    <a:pt x="30" y="42"/>
                  </a:lnTo>
                  <a:lnTo>
                    <a:pt x="18" y="54"/>
                  </a:lnTo>
                  <a:lnTo>
                    <a:pt x="12" y="66"/>
                  </a:lnTo>
                  <a:lnTo>
                    <a:pt x="6" y="72"/>
                  </a:lnTo>
                  <a:lnTo>
                    <a:pt x="0" y="84"/>
                  </a:lnTo>
                  <a:lnTo>
                    <a:pt x="0" y="90"/>
                  </a:lnTo>
                  <a:lnTo>
                    <a:pt x="6" y="96"/>
                  </a:lnTo>
                  <a:lnTo>
                    <a:pt x="18" y="102"/>
                  </a:lnTo>
                  <a:lnTo>
                    <a:pt x="36" y="102"/>
                  </a:lnTo>
                  <a:lnTo>
                    <a:pt x="36" y="108"/>
                  </a:lnTo>
                  <a:lnTo>
                    <a:pt x="138" y="108"/>
                  </a:lnTo>
                  <a:lnTo>
                    <a:pt x="138" y="102"/>
                  </a:lnTo>
                  <a:lnTo>
                    <a:pt x="144" y="84"/>
                  </a:lnTo>
                  <a:lnTo>
                    <a:pt x="144" y="54"/>
                  </a:lnTo>
                  <a:lnTo>
                    <a:pt x="138" y="4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57" name="El Salvador" descr="© INSCALE GmbH, 05.05.2010&#10;http://www.presentationload.com/">
              <a:extLst>
                <a:ext uri="{FF2B5EF4-FFF2-40B4-BE49-F238E27FC236}">
                  <a16:creationId xmlns:a16="http://schemas.microsoft.com/office/drawing/2014/main" id="{958DA147-202C-0647-9D3A-077552983C47}"/>
                </a:ext>
              </a:extLst>
            </p:cNvPr>
            <p:cNvSpPr>
              <a:spLocks/>
            </p:cNvSpPr>
            <p:nvPr/>
          </p:nvSpPr>
          <p:spPr bwMode="gray">
            <a:xfrm>
              <a:off x="2493982" y="3702549"/>
              <a:ext cx="70339" cy="46361"/>
            </a:xfrm>
            <a:custGeom>
              <a:avLst/>
              <a:gdLst>
                <a:gd name="T0" fmla="*/ 2147483647 w 174"/>
                <a:gd name="T1" fmla="*/ 2147483647 h 114"/>
                <a:gd name="T2" fmla="*/ 2147483647 w 174"/>
                <a:gd name="T3" fmla="*/ 2147483647 h 114"/>
                <a:gd name="T4" fmla="*/ 2147483647 w 174"/>
                <a:gd name="T5" fmla="*/ 2147483647 h 114"/>
                <a:gd name="T6" fmla="*/ 2147483647 w 174"/>
                <a:gd name="T7" fmla="*/ 2147483647 h 114"/>
                <a:gd name="T8" fmla="*/ 2147483647 w 174"/>
                <a:gd name="T9" fmla="*/ 2147483647 h 114"/>
                <a:gd name="T10" fmla="*/ 2147483647 w 174"/>
                <a:gd name="T11" fmla="*/ 2147483647 h 114"/>
                <a:gd name="T12" fmla="*/ 2147483647 w 174"/>
                <a:gd name="T13" fmla="*/ 2147483647 h 114"/>
                <a:gd name="T14" fmla="*/ 2147483647 w 174"/>
                <a:gd name="T15" fmla="*/ 2147483647 h 114"/>
                <a:gd name="T16" fmla="*/ 2147483647 w 174"/>
                <a:gd name="T17" fmla="*/ 2147483647 h 114"/>
                <a:gd name="T18" fmla="*/ 2147483647 w 174"/>
                <a:gd name="T19" fmla="*/ 0 h 114"/>
                <a:gd name="T20" fmla="*/ 2147483647 w 174"/>
                <a:gd name="T21" fmla="*/ 2147483647 h 114"/>
                <a:gd name="T22" fmla="*/ 2147483647 w 174"/>
                <a:gd name="T23" fmla="*/ 2147483647 h 114"/>
                <a:gd name="T24" fmla="*/ 2147483647 w 174"/>
                <a:gd name="T25" fmla="*/ 2147483647 h 114"/>
                <a:gd name="T26" fmla="*/ 2147483647 w 174"/>
                <a:gd name="T27" fmla="*/ 2147483647 h 114"/>
                <a:gd name="T28" fmla="*/ 2147483647 w 174"/>
                <a:gd name="T29" fmla="*/ 2147483647 h 114"/>
                <a:gd name="T30" fmla="*/ 2147483647 w 174"/>
                <a:gd name="T31" fmla="*/ 2147483647 h 114"/>
                <a:gd name="T32" fmla="*/ 2147483647 w 174"/>
                <a:gd name="T33" fmla="*/ 2147483647 h 114"/>
                <a:gd name="T34" fmla="*/ 2147483647 w 174"/>
                <a:gd name="T35" fmla="*/ 2147483647 h 114"/>
                <a:gd name="T36" fmla="*/ 0 w 174"/>
                <a:gd name="T37" fmla="*/ 2147483647 h 114"/>
                <a:gd name="T38" fmla="*/ 2147483647 w 174"/>
                <a:gd name="T39" fmla="*/ 2147483647 h 114"/>
                <a:gd name="T40" fmla="*/ 2147483647 w 174"/>
                <a:gd name="T41" fmla="*/ 2147483647 h 114"/>
                <a:gd name="T42" fmla="*/ 2147483647 w 174"/>
                <a:gd name="T43" fmla="*/ 2147483647 h 114"/>
                <a:gd name="T44" fmla="*/ 2147483647 w 174"/>
                <a:gd name="T45" fmla="*/ 2147483647 h 114"/>
                <a:gd name="T46" fmla="*/ 2147483647 w 174"/>
                <a:gd name="T47" fmla="*/ 2147483647 h 114"/>
                <a:gd name="T48" fmla="*/ 2147483647 w 174"/>
                <a:gd name="T49" fmla="*/ 2147483647 h 114"/>
                <a:gd name="T50" fmla="*/ 2147483647 w 174"/>
                <a:gd name="T51" fmla="*/ 2147483647 h 114"/>
                <a:gd name="T52" fmla="*/ 2147483647 w 174"/>
                <a:gd name="T53" fmla="*/ 2147483647 h 114"/>
                <a:gd name="T54" fmla="*/ 2147483647 w 174"/>
                <a:gd name="T55" fmla="*/ 2147483647 h 114"/>
                <a:gd name="T56" fmla="*/ 2147483647 w 174"/>
                <a:gd name="T57" fmla="*/ 2147483647 h 11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4"/>
                <a:gd name="T88" fmla="*/ 0 h 114"/>
                <a:gd name="T89" fmla="*/ 174 w 174"/>
                <a:gd name="T90" fmla="*/ 114 h 11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4" h="114">
                  <a:moveTo>
                    <a:pt x="174" y="84"/>
                  </a:moveTo>
                  <a:lnTo>
                    <a:pt x="174" y="42"/>
                  </a:lnTo>
                  <a:lnTo>
                    <a:pt x="138" y="42"/>
                  </a:lnTo>
                  <a:lnTo>
                    <a:pt x="132" y="48"/>
                  </a:lnTo>
                  <a:lnTo>
                    <a:pt x="120" y="48"/>
                  </a:lnTo>
                  <a:lnTo>
                    <a:pt x="114" y="42"/>
                  </a:lnTo>
                  <a:lnTo>
                    <a:pt x="114" y="24"/>
                  </a:lnTo>
                  <a:lnTo>
                    <a:pt x="90" y="24"/>
                  </a:lnTo>
                  <a:lnTo>
                    <a:pt x="78" y="12"/>
                  </a:lnTo>
                  <a:lnTo>
                    <a:pt x="72" y="0"/>
                  </a:lnTo>
                  <a:lnTo>
                    <a:pt x="60" y="6"/>
                  </a:lnTo>
                  <a:lnTo>
                    <a:pt x="48" y="6"/>
                  </a:lnTo>
                  <a:lnTo>
                    <a:pt x="48" y="18"/>
                  </a:lnTo>
                  <a:lnTo>
                    <a:pt x="42" y="24"/>
                  </a:lnTo>
                  <a:lnTo>
                    <a:pt x="36" y="36"/>
                  </a:lnTo>
                  <a:lnTo>
                    <a:pt x="30" y="36"/>
                  </a:lnTo>
                  <a:lnTo>
                    <a:pt x="24" y="42"/>
                  </a:lnTo>
                  <a:lnTo>
                    <a:pt x="12" y="48"/>
                  </a:lnTo>
                  <a:lnTo>
                    <a:pt x="0" y="60"/>
                  </a:lnTo>
                  <a:lnTo>
                    <a:pt x="6" y="66"/>
                  </a:lnTo>
                  <a:lnTo>
                    <a:pt x="18" y="72"/>
                  </a:lnTo>
                  <a:lnTo>
                    <a:pt x="24" y="78"/>
                  </a:lnTo>
                  <a:lnTo>
                    <a:pt x="72" y="78"/>
                  </a:lnTo>
                  <a:lnTo>
                    <a:pt x="96" y="102"/>
                  </a:lnTo>
                  <a:lnTo>
                    <a:pt x="132" y="96"/>
                  </a:lnTo>
                  <a:lnTo>
                    <a:pt x="150" y="114"/>
                  </a:lnTo>
                  <a:lnTo>
                    <a:pt x="168" y="84"/>
                  </a:lnTo>
                  <a:lnTo>
                    <a:pt x="174" y="90"/>
                  </a:lnTo>
                  <a:lnTo>
                    <a:pt x="174" y="8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58" name="Egypt" descr="© INSCALE GmbH, 05.05.2010&#10;http://www.presentationload.com/">
              <a:extLst>
                <a:ext uri="{FF2B5EF4-FFF2-40B4-BE49-F238E27FC236}">
                  <a16:creationId xmlns:a16="http://schemas.microsoft.com/office/drawing/2014/main" id="{C013E544-EA45-F842-8E94-8D8B1D3BCDD9}"/>
                </a:ext>
              </a:extLst>
            </p:cNvPr>
            <p:cNvSpPr>
              <a:spLocks/>
            </p:cNvSpPr>
            <p:nvPr/>
          </p:nvSpPr>
          <p:spPr bwMode="gray">
            <a:xfrm>
              <a:off x="5798360" y="3135034"/>
              <a:ext cx="322924" cy="329319"/>
            </a:xfrm>
            <a:custGeom>
              <a:avLst/>
              <a:gdLst>
                <a:gd name="T0" fmla="*/ 2147483647 w 792"/>
                <a:gd name="T1" fmla="*/ 2147483647 h 804"/>
                <a:gd name="T2" fmla="*/ 2147483647 w 792"/>
                <a:gd name="T3" fmla="*/ 2147483647 h 804"/>
                <a:gd name="T4" fmla="*/ 2147483647 w 792"/>
                <a:gd name="T5" fmla="*/ 2147483647 h 804"/>
                <a:gd name="T6" fmla="*/ 2147483647 w 792"/>
                <a:gd name="T7" fmla="*/ 2147483647 h 804"/>
                <a:gd name="T8" fmla="*/ 2147483647 w 792"/>
                <a:gd name="T9" fmla="*/ 2147483647 h 804"/>
                <a:gd name="T10" fmla="*/ 2147483647 w 792"/>
                <a:gd name="T11" fmla="*/ 2147483647 h 804"/>
                <a:gd name="T12" fmla="*/ 2147483647 w 792"/>
                <a:gd name="T13" fmla="*/ 2147483647 h 804"/>
                <a:gd name="T14" fmla="*/ 2147483647 w 792"/>
                <a:gd name="T15" fmla="*/ 2147483647 h 804"/>
                <a:gd name="T16" fmla="*/ 2147483647 w 792"/>
                <a:gd name="T17" fmla="*/ 2147483647 h 804"/>
                <a:gd name="T18" fmla="*/ 2147483647 w 792"/>
                <a:gd name="T19" fmla="*/ 2147483647 h 804"/>
                <a:gd name="T20" fmla="*/ 2147483647 w 792"/>
                <a:gd name="T21" fmla="*/ 2147483647 h 804"/>
                <a:gd name="T22" fmla="*/ 2147483647 w 792"/>
                <a:gd name="T23" fmla="*/ 2147483647 h 804"/>
                <a:gd name="T24" fmla="*/ 2147483647 w 792"/>
                <a:gd name="T25" fmla="*/ 2147483647 h 804"/>
                <a:gd name="T26" fmla="*/ 2147483647 w 792"/>
                <a:gd name="T27" fmla="*/ 2147483647 h 804"/>
                <a:gd name="T28" fmla="*/ 2147483647 w 792"/>
                <a:gd name="T29" fmla="*/ 2147483647 h 804"/>
                <a:gd name="T30" fmla="*/ 2147483647 w 792"/>
                <a:gd name="T31" fmla="*/ 2147483647 h 804"/>
                <a:gd name="T32" fmla="*/ 2147483647 w 792"/>
                <a:gd name="T33" fmla="*/ 2147483647 h 804"/>
                <a:gd name="T34" fmla="*/ 2147483647 w 792"/>
                <a:gd name="T35" fmla="*/ 2147483647 h 804"/>
                <a:gd name="T36" fmla="*/ 2147483647 w 792"/>
                <a:gd name="T37" fmla="*/ 2147483647 h 804"/>
                <a:gd name="T38" fmla="*/ 2147483647 w 792"/>
                <a:gd name="T39" fmla="*/ 2147483647 h 804"/>
                <a:gd name="T40" fmla="*/ 2147483647 w 792"/>
                <a:gd name="T41" fmla="*/ 2147483647 h 804"/>
                <a:gd name="T42" fmla="*/ 2147483647 w 792"/>
                <a:gd name="T43" fmla="*/ 2147483647 h 804"/>
                <a:gd name="T44" fmla="*/ 2147483647 w 792"/>
                <a:gd name="T45" fmla="*/ 2147483647 h 804"/>
                <a:gd name="T46" fmla="*/ 2147483647 w 792"/>
                <a:gd name="T47" fmla="*/ 2147483647 h 804"/>
                <a:gd name="T48" fmla="*/ 2147483647 w 792"/>
                <a:gd name="T49" fmla="*/ 2147483647 h 804"/>
                <a:gd name="T50" fmla="*/ 2147483647 w 792"/>
                <a:gd name="T51" fmla="*/ 2147483647 h 804"/>
                <a:gd name="T52" fmla="*/ 2147483647 w 792"/>
                <a:gd name="T53" fmla="*/ 2147483647 h 804"/>
                <a:gd name="T54" fmla="*/ 2147483647 w 792"/>
                <a:gd name="T55" fmla="*/ 2147483647 h 804"/>
                <a:gd name="T56" fmla="*/ 2147483647 w 792"/>
                <a:gd name="T57" fmla="*/ 2147483647 h 804"/>
                <a:gd name="T58" fmla="*/ 2147483647 w 792"/>
                <a:gd name="T59" fmla="*/ 2147483647 h 804"/>
                <a:gd name="T60" fmla="*/ 2147483647 w 792"/>
                <a:gd name="T61" fmla="*/ 2147483647 h 804"/>
                <a:gd name="T62" fmla="*/ 2147483647 w 792"/>
                <a:gd name="T63" fmla="*/ 2147483647 h 804"/>
                <a:gd name="T64" fmla="*/ 2147483647 w 792"/>
                <a:gd name="T65" fmla="*/ 2147483647 h 804"/>
                <a:gd name="T66" fmla="*/ 2147483647 w 792"/>
                <a:gd name="T67" fmla="*/ 2147483647 h 804"/>
                <a:gd name="T68" fmla="*/ 2147483647 w 792"/>
                <a:gd name="T69" fmla="*/ 2147483647 h 804"/>
                <a:gd name="T70" fmla="*/ 2147483647 w 792"/>
                <a:gd name="T71" fmla="*/ 2147483647 h 804"/>
                <a:gd name="T72" fmla="*/ 2147483647 w 792"/>
                <a:gd name="T73" fmla="*/ 2147483647 h 804"/>
                <a:gd name="T74" fmla="*/ 2147483647 w 792"/>
                <a:gd name="T75" fmla="*/ 2147483647 h 804"/>
                <a:gd name="T76" fmla="*/ 2147483647 w 792"/>
                <a:gd name="T77" fmla="*/ 2147483647 h 804"/>
                <a:gd name="T78" fmla="*/ 2147483647 w 792"/>
                <a:gd name="T79" fmla="*/ 2147483647 h 804"/>
                <a:gd name="T80" fmla="*/ 2147483647 w 792"/>
                <a:gd name="T81" fmla="*/ 2147483647 h 804"/>
                <a:gd name="T82" fmla="*/ 2147483647 w 792"/>
                <a:gd name="T83" fmla="*/ 2147483647 h 804"/>
                <a:gd name="T84" fmla="*/ 2147483647 w 792"/>
                <a:gd name="T85" fmla="*/ 2147483647 h 804"/>
                <a:gd name="T86" fmla="*/ 2147483647 w 792"/>
                <a:gd name="T87" fmla="*/ 2147483647 h 804"/>
                <a:gd name="T88" fmla="*/ 2147483647 w 792"/>
                <a:gd name="T89" fmla="*/ 2147483647 h 804"/>
                <a:gd name="T90" fmla="*/ 2147483647 w 792"/>
                <a:gd name="T91" fmla="*/ 0 h 804"/>
                <a:gd name="T92" fmla="*/ 2147483647 w 792"/>
                <a:gd name="T93" fmla="*/ 2147483647 h 804"/>
                <a:gd name="T94" fmla="*/ 2147483647 w 792"/>
                <a:gd name="T95" fmla="*/ 0 h 80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92"/>
                <a:gd name="T145" fmla="*/ 0 h 804"/>
                <a:gd name="T146" fmla="*/ 792 w 792"/>
                <a:gd name="T147" fmla="*/ 804 h 80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92" h="804">
                  <a:moveTo>
                    <a:pt x="12" y="18"/>
                  </a:moveTo>
                  <a:lnTo>
                    <a:pt x="6" y="24"/>
                  </a:lnTo>
                  <a:lnTo>
                    <a:pt x="6" y="54"/>
                  </a:lnTo>
                  <a:lnTo>
                    <a:pt x="18" y="60"/>
                  </a:lnTo>
                  <a:lnTo>
                    <a:pt x="24" y="72"/>
                  </a:lnTo>
                  <a:lnTo>
                    <a:pt x="24" y="78"/>
                  </a:lnTo>
                  <a:lnTo>
                    <a:pt x="18" y="84"/>
                  </a:lnTo>
                  <a:lnTo>
                    <a:pt x="12" y="96"/>
                  </a:lnTo>
                  <a:lnTo>
                    <a:pt x="6" y="102"/>
                  </a:lnTo>
                  <a:lnTo>
                    <a:pt x="0" y="114"/>
                  </a:lnTo>
                  <a:lnTo>
                    <a:pt x="0" y="120"/>
                  </a:lnTo>
                  <a:lnTo>
                    <a:pt x="6" y="132"/>
                  </a:lnTo>
                  <a:lnTo>
                    <a:pt x="18" y="144"/>
                  </a:lnTo>
                  <a:lnTo>
                    <a:pt x="30" y="180"/>
                  </a:lnTo>
                  <a:lnTo>
                    <a:pt x="30" y="264"/>
                  </a:lnTo>
                  <a:lnTo>
                    <a:pt x="36" y="342"/>
                  </a:lnTo>
                  <a:lnTo>
                    <a:pt x="36" y="438"/>
                  </a:lnTo>
                  <a:lnTo>
                    <a:pt x="42" y="534"/>
                  </a:lnTo>
                  <a:lnTo>
                    <a:pt x="42" y="624"/>
                  </a:lnTo>
                  <a:lnTo>
                    <a:pt x="48" y="702"/>
                  </a:lnTo>
                  <a:lnTo>
                    <a:pt x="48" y="774"/>
                  </a:lnTo>
                  <a:lnTo>
                    <a:pt x="474" y="780"/>
                  </a:lnTo>
                  <a:lnTo>
                    <a:pt x="492" y="762"/>
                  </a:lnTo>
                  <a:lnTo>
                    <a:pt x="498" y="762"/>
                  </a:lnTo>
                  <a:lnTo>
                    <a:pt x="498" y="774"/>
                  </a:lnTo>
                  <a:lnTo>
                    <a:pt x="618" y="780"/>
                  </a:lnTo>
                  <a:lnTo>
                    <a:pt x="624" y="786"/>
                  </a:lnTo>
                  <a:lnTo>
                    <a:pt x="630" y="798"/>
                  </a:lnTo>
                  <a:lnTo>
                    <a:pt x="636" y="804"/>
                  </a:lnTo>
                  <a:lnTo>
                    <a:pt x="654" y="804"/>
                  </a:lnTo>
                  <a:lnTo>
                    <a:pt x="660" y="798"/>
                  </a:lnTo>
                  <a:lnTo>
                    <a:pt x="672" y="774"/>
                  </a:lnTo>
                  <a:lnTo>
                    <a:pt x="684" y="762"/>
                  </a:lnTo>
                  <a:lnTo>
                    <a:pt x="696" y="762"/>
                  </a:lnTo>
                  <a:lnTo>
                    <a:pt x="702" y="756"/>
                  </a:lnTo>
                  <a:lnTo>
                    <a:pt x="720" y="756"/>
                  </a:lnTo>
                  <a:lnTo>
                    <a:pt x="726" y="750"/>
                  </a:lnTo>
                  <a:lnTo>
                    <a:pt x="732" y="738"/>
                  </a:lnTo>
                  <a:lnTo>
                    <a:pt x="732" y="714"/>
                  </a:lnTo>
                  <a:lnTo>
                    <a:pt x="762" y="714"/>
                  </a:lnTo>
                  <a:lnTo>
                    <a:pt x="786" y="690"/>
                  </a:lnTo>
                  <a:lnTo>
                    <a:pt x="780" y="684"/>
                  </a:lnTo>
                  <a:lnTo>
                    <a:pt x="774" y="672"/>
                  </a:lnTo>
                  <a:lnTo>
                    <a:pt x="774" y="624"/>
                  </a:lnTo>
                  <a:lnTo>
                    <a:pt x="792" y="618"/>
                  </a:lnTo>
                  <a:lnTo>
                    <a:pt x="786" y="618"/>
                  </a:lnTo>
                  <a:lnTo>
                    <a:pt x="756" y="588"/>
                  </a:lnTo>
                  <a:lnTo>
                    <a:pt x="732" y="552"/>
                  </a:lnTo>
                  <a:lnTo>
                    <a:pt x="726" y="528"/>
                  </a:lnTo>
                  <a:lnTo>
                    <a:pt x="714" y="492"/>
                  </a:lnTo>
                  <a:lnTo>
                    <a:pt x="702" y="468"/>
                  </a:lnTo>
                  <a:lnTo>
                    <a:pt x="690" y="462"/>
                  </a:lnTo>
                  <a:lnTo>
                    <a:pt x="684" y="450"/>
                  </a:lnTo>
                  <a:lnTo>
                    <a:pt x="672" y="444"/>
                  </a:lnTo>
                  <a:lnTo>
                    <a:pt x="666" y="432"/>
                  </a:lnTo>
                  <a:lnTo>
                    <a:pt x="654" y="396"/>
                  </a:lnTo>
                  <a:lnTo>
                    <a:pt x="654" y="378"/>
                  </a:lnTo>
                  <a:lnTo>
                    <a:pt x="618" y="336"/>
                  </a:lnTo>
                  <a:lnTo>
                    <a:pt x="618" y="318"/>
                  </a:lnTo>
                  <a:lnTo>
                    <a:pt x="606" y="294"/>
                  </a:lnTo>
                  <a:lnTo>
                    <a:pt x="594" y="282"/>
                  </a:lnTo>
                  <a:lnTo>
                    <a:pt x="588" y="270"/>
                  </a:lnTo>
                  <a:lnTo>
                    <a:pt x="576" y="258"/>
                  </a:lnTo>
                  <a:lnTo>
                    <a:pt x="570" y="246"/>
                  </a:lnTo>
                  <a:lnTo>
                    <a:pt x="558" y="234"/>
                  </a:lnTo>
                  <a:lnTo>
                    <a:pt x="552" y="222"/>
                  </a:lnTo>
                  <a:lnTo>
                    <a:pt x="546" y="216"/>
                  </a:lnTo>
                  <a:lnTo>
                    <a:pt x="552" y="210"/>
                  </a:lnTo>
                  <a:lnTo>
                    <a:pt x="552" y="198"/>
                  </a:lnTo>
                  <a:lnTo>
                    <a:pt x="540" y="174"/>
                  </a:lnTo>
                  <a:lnTo>
                    <a:pt x="528" y="168"/>
                  </a:lnTo>
                  <a:lnTo>
                    <a:pt x="522" y="168"/>
                  </a:lnTo>
                  <a:lnTo>
                    <a:pt x="540" y="144"/>
                  </a:lnTo>
                  <a:lnTo>
                    <a:pt x="558" y="156"/>
                  </a:lnTo>
                  <a:lnTo>
                    <a:pt x="558" y="174"/>
                  </a:lnTo>
                  <a:lnTo>
                    <a:pt x="564" y="186"/>
                  </a:lnTo>
                  <a:lnTo>
                    <a:pt x="576" y="198"/>
                  </a:lnTo>
                  <a:lnTo>
                    <a:pt x="582" y="210"/>
                  </a:lnTo>
                  <a:lnTo>
                    <a:pt x="588" y="216"/>
                  </a:lnTo>
                  <a:lnTo>
                    <a:pt x="588" y="246"/>
                  </a:lnTo>
                  <a:lnTo>
                    <a:pt x="606" y="264"/>
                  </a:lnTo>
                  <a:lnTo>
                    <a:pt x="612" y="276"/>
                  </a:lnTo>
                  <a:lnTo>
                    <a:pt x="636" y="300"/>
                  </a:lnTo>
                  <a:lnTo>
                    <a:pt x="648" y="306"/>
                  </a:lnTo>
                  <a:lnTo>
                    <a:pt x="654" y="306"/>
                  </a:lnTo>
                  <a:lnTo>
                    <a:pt x="666" y="300"/>
                  </a:lnTo>
                  <a:lnTo>
                    <a:pt x="678" y="288"/>
                  </a:lnTo>
                  <a:lnTo>
                    <a:pt x="672" y="270"/>
                  </a:lnTo>
                  <a:lnTo>
                    <a:pt x="684" y="246"/>
                  </a:lnTo>
                  <a:lnTo>
                    <a:pt x="684" y="234"/>
                  </a:lnTo>
                  <a:lnTo>
                    <a:pt x="690" y="222"/>
                  </a:lnTo>
                  <a:lnTo>
                    <a:pt x="690" y="198"/>
                  </a:lnTo>
                  <a:lnTo>
                    <a:pt x="696" y="186"/>
                  </a:lnTo>
                  <a:lnTo>
                    <a:pt x="696" y="180"/>
                  </a:lnTo>
                  <a:lnTo>
                    <a:pt x="702" y="168"/>
                  </a:lnTo>
                  <a:lnTo>
                    <a:pt x="648" y="24"/>
                  </a:lnTo>
                  <a:lnTo>
                    <a:pt x="642" y="24"/>
                  </a:lnTo>
                  <a:lnTo>
                    <a:pt x="636" y="30"/>
                  </a:lnTo>
                  <a:lnTo>
                    <a:pt x="624" y="30"/>
                  </a:lnTo>
                  <a:lnTo>
                    <a:pt x="600" y="42"/>
                  </a:lnTo>
                  <a:lnTo>
                    <a:pt x="576" y="42"/>
                  </a:lnTo>
                  <a:lnTo>
                    <a:pt x="564" y="36"/>
                  </a:lnTo>
                  <a:lnTo>
                    <a:pt x="558" y="30"/>
                  </a:lnTo>
                  <a:lnTo>
                    <a:pt x="552" y="36"/>
                  </a:lnTo>
                  <a:lnTo>
                    <a:pt x="540" y="42"/>
                  </a:lnTo>
                  <a:lnTo>
                    <a:pt x="534" y="42"/>
                  </a:lnTo>
                  <a:lnTo>
                    <a:pt x="510" y="30"/>
                  </a:lnTo>
                  <a:lnTo>
                    <a:pt x="504" y="24"/>
                  </a:lnTo>
                  <a:lnTo>
                    <a:pt x="504" y="18"/>
                  </a:lnTo>
                  <a:lnTo>
                    <a:pt x="498" y="12"/>
                  </a:lnTo>
                  <a:lnTo>
                    <a:pt x="486" y="6"/>
                  </a:lnTo>
                  <a:lnTo>
                    <a:pt x="468" y="6"/>
                  </a:lnTo>
                  <a:lnTo>
                    <a:pt x="456" y="12"/>
                  </a:lnTo>
                  <a:lnTo>
                    <a:pt x="438" y="12"/>
                  </a:lnTo>
                  <a:lnTo>
                    <a:pt x="432" y="18"/>
                  </a:lnTo>
                  <a:lnTo>
                    <a:pt x="420" y="18"/>
                  </a:lnTo>
                  <a:lnTo>
                    <a:pt x="414" y="12"/>
                  </a:lnTo>
                  <a:lnTo>
                    <a:pt x="390" y="12"/>
                  </a:lnTo>
                  <a:lnTo>
                    <a:pt x="378" y="18"/>
                  </a:lnTo>
                  <a:lnTo>
                    <a:pt x="372" y="24"/>
                  </a:lnTo>
                  <a:lnTo>
                    <a:pt x="366" y="36"/>
                  </a:lnTo>
                  <a:lnTo>
                    <a:pt x="360" y="42"/>
                  </a:lnTo>
                  <a:lnTo>
                    <a:pt x="336" y="42"/>
                  </a:lnTo>
                  <a:lnTo>
                    <a:pt x="324" y="54"/>
                  </a:lnTo>
                  <a:lnTo>
                    <a:pt x="312" y="60"/>
                  </a:lnTo>
                  <a:lnTo>
                    <a:pt x="306" y="60"/>
                  </a:lnTo>
                  <a:lnTo>
                    <a:pt x="300" y="54"/>
                  </a:lnTo>
                  <a:lnTo>
                    <a:pt x="288" y="54"/>
                  </a:lnTo>
                  <a:lnTo>
                    <a:pt x="276" y="48"/>
                  </a:lnTo>
                  <a:lnTo>
                    <a:pt x="264" y="48"/>
                  </a:lnTo>
                  <a:lnTo>
                    <a:pt x="258" y="42"/>
                  </a:lnTo>
                  <a:lnTo>
                    <a:pt x="204" y="42"/>
                  </a:lnTo>
                  <a:lnTo>
                    <a:pt x="198" y="36"/>
                  </a:lnTo>
                  <a:lnTo>
                    <a:pt x="186" y="30"/>
                  </a:lnTo>
                  <a:lnTo>
                    <a:pt x="174" y="18"/>
                  </a:lnTo>
                  <a:lnTo>
                    <a:pt x="126" y="18"/>
                  </a:lnTo>
                  <a:lnTo>
                    <a:pt x="120" y="12"/>
                  </a:lnTo>
                  <a:lnTo>
                    <a:pt x="96" y="0"/>
                  </a:lnTo>
                  <a:lnTo>
                    <a:pt x="78" y="0"/>
                  </a:lnTo>
                  <a:lnTo>
                    <a:pt x="66" y="12"/>
                  </a:lnTo>
                  <a:lnTo>
                    <a:pt x="54" y="12"/>
                  </a:lnTo>
                  <a:lnTo>
                    <a:pt x="42" y="6"/>
                  </a:lnTo>
                  <a:lnTo>
                    <a:pt x="36" y="6"/>
                  </a:lnTo>
                  <a:lnTo>
                    <a:pt x="36" y="0"/>
                  </a:lnTo>
                  <a:lnTo>
                    <a:pt x="30" y="0"/>
                  </a:lnTo>
                  <a:lnTo>
                    <a:pt x="12" y="1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59" name="Ecuador" descr="© INSCALE GmbH, 05.05.2010&#10;http://www.presentationload.com/">
              <a:extLst>
                <a:ext uri="{FF2B5EF4-FFF2-40B4-BE49-F238E27FC236}">
                  <a16:creationId xmlns:a16="http://schemas.microsoft.com/office/drawing/2014/main" id="{40F07D21-B2A3-2F4B-8A06-B4FD8C40A8F1}"/>
                </a:ext>
              </a:extLst>
            </p:cNvPr>
            <p:cNvSpPr>
              <a:spLocks noEditPoints="1"/>
            </p:cNvSpPr>
            <p:nvPr/>
          </p:nvSpPr>
          <p:spPr bwMode="gray">
            <a:xfrm>
              <a:off x="2736975" y="4126188"/>
              <a:ext cx="169455" cy="215816"/>
            </a:xfrm>
            <a:custGeom>
              <a:avLst/>
              <a:gdLst>
                <a:gd name="T0" fmla="*/ 2147483647 w 414"/>
                <a:gd name="T1" fmla="*/ 2147483647 h 528"/>
                <a:gd name="T2" fmla="*/ 2147483647 w 414"/>
                <a:gd name="T3" fmla="*/ 2147483647 h 528"/>
                <a:gd name="T4" fmla="*/ 2147483647 w 414"/>
                <a:gd name="T5" fmla="*/ 2147483647 h 528"/>
                <a:gd name="T6" fmla="*/ 2147483647 w 414"/>
                <a:gd name="T7" fmla="*/ 2147483647 h 528"/>
                <a:gd name="T8" fmla="*/ 2147483647 w 414"/>
                <a:gd name="T9" fmla="*/ 2147483647 h 528"/>
                <a:gd name="T10" fmla="*/ 2147483647 w 414"/>
                <a:gd name="T11" fmla="*/ 2147483647 h 528"/>
                <a:gd name="T12" fmla="*/ 2147483647 w 414"/>
                <a:gd name="T13" fmla="*/ 2147483647 h 528"/>
                <a:gd name="T14" fmla="*/ 2147483647 w 414"/>
                <a:gd name="T15" fmla="*/ 2147483647 h 528"/>
                <a:gd name="T16" fmla="*/ 2147483647 w 414"/>
                <a:gd name="T17" fmla="*/ 2147483647 h 528"/>
                <a:gd name="T18" fmla="*/ 2147483647 w 414"/>
                <a:gd name="T19" fmla="*/ 2147483647 h 528"/>
                <a:gd name="T20" fmla="*/ 2147483647 w 414"/>
                <a:gd name="T21" fmla="*/ 2147483647 h 528"/>
                <a:gd name="T22" fmla="*/ 2147483647 w 414"/>
                <a:gd name="T23" fmla="*/ 2147483647 h 528"/>
                <a:gd name="T24" fmla="*/ 2147483647 w 414"/>
                <a:gd name="T25" fmla="*/ 2147483647 h 528"/>
                <a:gd name="T26" fmla="*/ 2147483647 w 414"/>
                <a:gd name="T27" fmla="*/ 2147483647 h 528"/>
                <a:gd name="T28" fmla="*/ 2147483647 w 414"/>
                <a:gd name="T29" fmla="*/ 2147483647 h 528"/>
                <a:gd name="T30" fmla="*/ 2147483647 w 414"/>
                <a:gd name="T31" fmla="*/ 2147483647 h 528"/>
                <a:gd name="T32" fmla="*/ 2147483647 w 414"/>
                <a:gd name="T33" fmla="*/ 2147483647 h 528"/>
                <a:gd name="T34" fmla="*/ 2147483647 w 414"/>
                <a:gd name="T35" fmla="*/ 2147483647 h 528"/>
                <a:gd name="T36" fmla="*/ 2147483647 w 414"/>
                <a:gd name="T37" fmla="*/ 2147483647 h 528"/>
                <a:gd name="T38" fmla="*/ 2147483647 w 414"/>
                <a:gd name="T39" fmla="*/ 2147483647 h 528"/>
                <a:gd name="T40" fmla="*/ 2147483647 w 414"/>
                <a:gd name="T41" fmla="*/ 2147483647 h 528"/>
                <a:gd name="T42" fmla="*/ 2147483647 w 414"/>
                <a:gd name="T43" fmla="*/ 2147483647 h 528"/>
                <a:gd name="T44" fmla="*/ 2147483647 w 414"/>
                <a:gd name="T45" fmla="*/ 2147483647 h 528"/>
                <a:gd name="T46" fmla="*/ 2147483647 w 414"/>
                <a:gd name="T47" fmla="*/ 2147483647 h 528"/>
                <a:gd name="T48" fmla="*/ 2147483647 w 414"/>
                <a:gd name="T49" fmla="*/ 2147483647 h 528"/>
                <a:gd name="T50" fmla="*/ 2147483647 w 414"/>
                <a:gd name="T51" fmla="*/ 2147483647 h 528"/>
                <a:gd name="T52" fmla="*/ 2147483647 w 414"/>
                <a:gd name="T53" fmla="*/ 2147483647 h 528"/>
                <a:gd name="T54" fmla="*/ 2147483647 w 414"/>
                <a:gd name="T55" fmla="*/ 2147483647 h 528"/>
                <a:gd name="T56" fmla="*/ 2147483647 w 414"/>
                <a:gd name="T57" fmla="*/ 2147483647 h 528"/>
                <a:gd name="T58" fmla="*/ 2147483647 w 414"/>
                <a:gd name="T59" fmla="*/ 2147483647 h 528"/>
                <a:gd name="T60" fmla="*/ 2147483647 w 414"/>
                <a:gd name="T61" fmla="*/ 2147483647 h 528"/>
                <a:gd name="T62" fmla="*/ 2147483647 w 414"/>
                <a:gd name="T63" fmla="*/ 2147483647 h 528"/>
                <a:gd name="T64" fmla="*/ 2147483647 w 414"/>
                <a:gd name="T65" fmla="*/ 2147483647 h 528"/>
                <a:gd name="T66" fmla="*/ 2147483647 w 414"/>
                <a:gd name="T67" fmla="*/ 2147483647 h 528"/>
                <a:gd name="T68" fmla="*/ 2147483647 w 414"/>
                <a:gd name="T69" fmla="*/ 2147483647 h 528"/>
                <a:gd name="T70" fmla="*/ 2147483647 w 414"/>
                <a:gd name="T71" fmla="*/ 2147483647 h 528"/>
                <a:gd name="T72" fmla="*/ 2147483647 w 414"/>
                <a:gd name="T73" fmla="*/ 2147483647 h 528"/>
                <a:gd name="T74" fmla="*/ 2147483647 w 414"/>
                <a:gd name="T75" fmla="*/ 2147483647 h 528"/>
                <a:gd name="T76" fmla="*/ 2147483647 w 414"/>
                <a:gd name="T77" fmla="*/ 2147483647 h 528"/>
                <a:gd name="T78" fmla="*/ 2147483647 w 414"/>
                <a:gd name="T79" fmla="*/ 2147483647 h 528"/>
                <a:gd name="T80" fmla="*/ 2147483647 w 414"/>
                <a:gd name="T81" fmla="*/ 2147483647 h 528"/>
                <a:gd name="T82" fmla="*/ 2147483647 w 414"/>
                <a:gd name="T83" fmla="*/ 2147483647 h 528"/>
                <a:gd name="T84" fmla="*/ 2147483647 w 414"/>
                <a:gd name="T85" fmla="*/ 2147483647 h 528"/>
                <a:gd name="T86" fmla="*/ 2147483647 w 414"/>
                <a:gd name="T87" fmla="*/ 2147483647 h 528"/>
                <a:gd name="T88" fmla="*/ 2147483647 w 414"/>
                <a:gd name="T89" fmla="*/ 2147483647 h 52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14"/>
                <a:gd name="T136" fmla="*/ 0 h 528"/>
                <a:gd name="T137" fmla="*/ 414 w 414"/>
                <a:gd name="T138" fmla="*/ 528 h 52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14" h="528">
                  <a:moveTo>
                    <a:pt x="60" y="372"/>
                  </a:moveTo>
                  <a:lnTo>
                    <a:pt x="72" y="366"/>
                  </a:lnTo>
                  <a:lnTo>
                    <a:pt x="78" y="360"/>
                  </a:lnTo>
                  <a:lnTo>
                    <a:pt x="78" y="342"/>
                  </a:lnTo>
                  <a:lnTo>
                    <a:pt x="72" y="342"/>
                  </a:lnTo>
                  <a:lnTo>
                    <a:pt x="54" y="360"/>
                  </a:lnTo>
                  <a:lnTo>
                    <a:pt x="54" y="372"/>
                  </a:lnTo>
                  <a:lnTo>
                    <a:pt x="60" y="372"/>
                  </a:lnTo>
                  <a:close/>
                  <a:moveTo>
                    <a:pt x="414" y="174"/>
                  </a:moveTo>
                  <a:lnTo>
                    <a:pt x="390" y="156"/>
                  </a:lnTo>
                  <a:lnTo>
                    <a:pt x="396" y="156"/>
                  </a:lnTo>
                  <a:lnTo>
                    <a:pt x="396" y="150"/>
                  </a:lnTo>
                  <a:lnTo>
                    <a:pt x="402" y="150"/>
                  </a:lnTo>
                  <a:lnTo>
                    <a:pt x="402" y="126"/>
                  </a:lnTo>
                  <a:lnTo>
                    <a:pt x="372" y="126"/>
                  </a:lnTo>
                  <a:lnTo>
                    <a:pt x="360" y="114"/>
                  </a:lnTo>
                  <a:lnTo>
                    <a:pt x="360" y="108"/>
                  </a:lnTo>
                  <a:lnTo>
                    <a:pt x="354" y="102"/>
                  </a:lnTo>
                  <a:lnTo>
                    <a:pt x="354" y="96"/>
                  </a:lnTo>
                  <a:lnTo>
                    <a:pt x="342" y="90"/>
                  </a:lnTo>
                  <a:lnTo>
                    <a:pt x="336" y="90"/>
                  </a:lnTo>
                  <a:lnTo>
                    <a:pt x="330" y="96"/>
                  </a:lnTo>
                  <a:lnTo>
                    <a:pt x="330" y="108"/>
                  </a:lnTo>
                  <a:lnTo>
                    <a:pt x="306" y="108"/>
                  </a:lnTo>
                  <a:lnTo>
                    <a:pt x="300" y="102"/>
                  </a:lnTo>
                  <a:lnTo>
                    <a:pt x="288" y="96"/>
                  </a:lnTo>
                  <a:lnTo>
                    <a:pt x="282" y="102"/>
                  </a:lnTo>
                  <a:lnTo>
                    <a:pt x="270" y="102"/>
                  </a:lnTo>
                  <a:lnTo>
                    <a:pt x="258" y="96"/>
                  </a:lnTo>
                  <a:lnTo>
                    <a:pt x="252" y="90"/>
                  </a:lnTo>
                  <a:lnTo>
                    <a:pt x="252" y="84"/>
                  </a:lnTo>
                  <a:lnTo>
                    <a:pt x="246" y="72"/>
                  </a:lnTo>
                  <a:lnTo>
                    <a:pt x="240" y="66"/>
                  </a:lnTo>
                  <a:lnTo>
                    <a:pt x="228" y="60"/>
                  </a:lnTo>
                  <a:lnTo>
                    <a:pt x="210" y="60"/>
                  </a:lnTo>
                  <a:lnTo>
                    <a:pt x="204" y="48"/>
                  </a:lnTo>
                  <a:lnTo>
                    <a:pt x="168" y="30"/>
                  </a:lnTo>
                  <a:lnTo>
                    <a:pt x="162" y="18"/>
                  </a:lnTo>
                  <a:lnTo>
                    <a:pt x="150" y="12"/>
                  </a:lnTo>
                  <a:lnTo>
                    <a:pt x="144" y="0"/>
                  </a:lnTo>
                  <a:lnTo>
                    <a:pt x="144" y="12"/>
                  </a:lnTo>
                  <a:lnTo>
                    <a:pt x="150" y="18"/>
                  </a:lnTo>
                  <a:lnTo>
                    <a:pt x="150" y="36"/>
                  </a:lnTo>
                  <a:lnTo>
                    <a:pt x="144" y="42"/>
                  </a:lnTo>
                  <a:lnTo>
                    <a:pt x="120" y="54"/>
                  </a:lnTo>
                  <a:lnTo>
                    <a:pt x="102" y="54"/>
                  </a:lnTo>
                  <a:lnTo>
                    <a:pt x="96" y="42"/>
                  </a:lnTo>
                  <a:lnTo>
                    <a:pt x="90" y="42"/>
                  </a:lnTo>
                  <a:lnTo>
                    <a:pt x="78" y="54"/>
                  </a:lnTo>
                  <a:lnTo>
                    <a:pt x="66" y="60"/>
                  </a:lnTo>
                  <a:lnTo>
                    <a:pt x="60" y="72"/>
                  </a:lnTo>
                  <a:lnTo>
                    <a:pt x="60" y="84"/>
                  </a:lnTo>
                  <a:lnTo>
                    <a:pt x="66" y="90"/>
                  </a:lnTo>
                  <a:lnTo>
                    <a:pt x="72" y="102"/>
                  </a:lnTo>
                  <a:lnTo>
                    <a:pt x="72" y="120"/>
                  </a:lnTo>
                  <a:lnTo>
                    <a:pt x="66" y="126"/>
                  </a:lnTo>
                  <a:lnTo>
                    <a:pt x="54" y="132"/>
                  </a:lnTo>
                  <a:lnTo>
                    <a:pt x="42" y="144"/>
                  </a:lnTo>
                  <a:lnTo>
                    <a:pt x="42" y="162"/>
                  </a:lnTo>
                  <a:lnTo>
                    <a:pt x="48" y="168"/>
                  </a:lnTo>
                  <a:lnTo>
                    <a:pt x="54" y="180"/>
                  </a:lnTo>
                  <a:lnTo>
                    <a:pt x="36" y="180"/>
                  </a:lnTo>
                  <a:lnTo>
                    <a:pt x="36" y="198"/>
                  </a:lnTo>
                  <a:lnTo>
                    <a:pt x="0" y="216"/>
                  </a:lnTo>
                  <a:lnTo>
                    <a:pt x="24" y="228"/>
                  </a:lnTo>
                  <a:lnTo>
                    <a:pt x="12" y="258"/>
                  </a:lnTo>
                  <a:lnTo>
                    <a:pt x="24" y="270"/>
                  </a:lnTo>
                  <a:lnTo>
                    <a:pt x="24" y="282"/>
                  </a:lnTo>
                  <a:lnTo>
                    <a:pt x="6" y="300"/>
                  </a:lnTo>
                  <a:lnTo>
                    <a:pt x="0" y="300"/>
                  </a:lnTo>
                  <a:lnTo>
                    <a:pt x="12" y="312"/>
                  </a:lnTo>
                  <a:lnTo>
                    <a:pt x="6" y="318"/>
                  </a:lnTo>
                  <a:lnTo>
                    <a:pt x="6" y="324"/>
                  </a:lnTo>
                  <a:lnTo>
                    <a:pt x="18" y="336"/>
                  </a:lnTo>
                  <a:lnTo>
                    <a:pt x="30" y="342"/>
                  </a:lnTo>
                  <a:lnTo>
                    <a:pt x="60" y="342"/>
                  </a:lnTo>
                  <a:lnTo>
                    <a:pt x="72" y="330"/>
                  </a:lnTo>
                  <a:lnTo>
                    <a:pt x="72" y="324"/>
                  </a:lnTo>
                  <a:lnTo>
                    <a:pt x="96" y="330"/>
                  </a:lnTo>
                  <a:lnTo>
                    <a:pt x="102" y="342"/>
                  </a:lnTo>
                  <a:lnTo>
                    <a:pt x="102" y="348"/>
                  </a:lnTo>
                  <a:lnTo>
                    <a:pt x="96" y="366"/>
                  </a:lnTo>
                  <a:lnTo>
                    <a:pt x="90" y="372"/>
                  </a:lnTo>
                  <a:lnTo>
                    <a:pt x="90" y="384"/>
                  </a:lnTo>
                  <a:lnTo>
                    <a:pt x="84" y="396"/>
                  </a:lnTo>
                  <a:lnTo>
                    <a:pt x="72" y="402"/>
                  </a:lnTo>
                  <a:lnTo>
                    <a:pt x="66" y="402"/>
                  </a:lnTo>
                  <a:lnTo>
                    <a:pt x="60" y="408"/>
                  </a:lnTo>
                  <a:lnTo>
                    <a:pt x="54" y="408"/>
                  </a:lnTo>
                  <a:lnTo>
                    <a:pt x="60" y="408"/>
                  </a:lnTo>
                  <a:lnTo>
                    <a:pt x="72" y="414"/>
                  </a:lnTo>
                  <a:lnTo>
                    <a:pt x="78" y="414"/>
                  </a:lnTo>
                  <a:lnTo>
                    <a:pt x="78" y="420"/>
                  </a:lnTo>
                  <a:lnTo>
                    <a:pt x="72" y="426"/>
                  </a:lnTo>
                  <a:lnTo>
                    <a:pt x="66" y="438"/>
                  </a:lnTo>
                  <a:lnTo>
                    <a:pt x="54" y="444"/>
                  </a:lnTo>
                  <a:lnTo>
                    <a:pt x="48" y="456"/>
                  </a:lnTo>
                  <a:lnTo>
                    <a:pt x="42" y="462"/>
                  </a:lnTo>
                  <a:lnTo>
                    <a:pt x="54" y="474"/>
                  </a:lnTo>
                  <a:lnTo>
                    <a:pt x="42" y="486"/>
                  </a:lnTo>
                  <a:lnTo>
                    <a:pt x="48" y="492"/>
                  </a:lnTo>
                  <a:lnTo>
                    <a:pt x="54" y="492"/>
                  </a:lnTo>
                  <a:lnTo>
                    <a:pt x="66" y="486"/>
                  </a:lnTo>
                  <a:lnTo>
                    <a:pt x="78" y="474"/>
                  </a:lnTo>
                  <a:lnTo>
                    <a:pt x="90" y="486"/>
                  </a:lnTo>
                  <a:lnTo>
                    <a:pt x="120" y="486"/>
                  </a:lnTo>
                  <a:lnTo>
                    <a:pt x="120" y="492"/>
                  </a:lnTo>
                  <a:lnTo>
                    <a:pt x="126" y="498"/>
                  </a:lnTo>
                  <a:lnTo>
                    <a:pt x="126" y="516"/>
                  </a:lnTo>
                  <a:lnTo>
                    <a:pt x="132" y="528"/>
                  </a:lnTo>
                  <a:lnTo>
                    <a:pt x="150" y="528"/>
                  </a:lnTo>
                  <a:lnTo>
                    <a:pt x="150" y="522"/>
                  </a:lnTo>
                  <a:lnTo>
                    <a:pt x="156" y="516"/>
                  </a:lnTo>
                  <a:lnTo>
                    <a:pt x="156" y="510"/>
                  </a:lnTo>
                  <a:lnTo>
                    <a:pt x="162" y="504"/>
                  </a:lnTo>
                  <a:lnTo>
                    <a:pt x="180" y="504"/>
                  </a:lnTo>
                  <a:lnTo>
                    <a:pt x="180" y="474"/>
                  </a:lnTo>
                  <a:lnTo>
                    <a:pt x="186" y="462"/>
                  </a:lnTo>
                  <a:lnTo>
                    <a:pt x="186" y="438"/>
                  </a:lnTo>
                  <a:lnTo>
                    <a:pt x="198" y="426"/>
                  </a:lnTo>
                  <a:lnTo>
                    <a:pt x="198" y="408"/>
                  </a:lnTo>
                  <a:lnTo>
                    <a:pt x="210" y="402"/>
                  </a:lnTo>
                  <a:lnTo>
                    <a:pt x="210" y="396"/>
                  </a:lnTo>
                  <a:lnTo>
                    <a:pt x="228" y="378"/>
                  </a:lnTo>
                  <a:lnTo>
                    <a:pt x="246" y="366"/>
                  </a:lnTo>
                  <a:lnTo>
                    <a:pt x="264" y="360"/>
                  </a:lnTo>
                  <a:lnTo>
                    <a:pt x="324" y="330"/>
                  </a:lnTo>
                  <a:lnTo>
                    <a:pt x="342" y="318"/>
                  </a:lnTo>
                  <a:lnTo>
                    <a:pt x="354" y="300"/>
                  </a:lnTo>
                  <a:lnTo>
                    <a:pt x="366" y="288"/>
                  </a:lnTo>
                  <a:lnTo>
                    <a:pt x="372" y="276"/>
                  </a:lnTo>
                  <a:lnTo>
                    <a:pt x="384" y="264"/>
                  </a:lnTo>
                  <a:lnTo>
                    <a:pt x="390" y="252"/>
                  </a:lnTo>
                  <a:lnTo>
                    <a:pt x="402" y="210"/>
                  </a:lnTo>
                  <a:lnTo>
                    <a:pt x="414" y="204"/>
                  </a:lnTo>
                  <a:lnTo>
                    <a:pt x="414" y="17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60" name="East Timor" descr="© INSCALE GmbH, 05.05.2010&#10;http://www.presentationload.com/">
              <a:extLst>
                <a:ext uri="{FF2B5EF4-FFF2-40B4-BE49-F238E27FC236}">
                  <a16:creationId xmlns:a16="http://schemas.microsoft.com/office/drawing/2014/main" id="{D7DA6E1C-74BF-D644-92E9-48DEF9213639}"/>
                </a:ext>
              </a:extLst>
            </p:cNvPr>
            <p:cNvSpPr>
              <a:spLocks noEditPoints="1"/>
            </p:cNvSpPr>
            <p:nvPr/>
          </p:nvSpPr>
          <p:spPr bwMode="gray">
            <a:xfrm>
              <a:off x="8695087" y="4450711"/>
              <a:ext cx="102312" cy="47959"/>
            </a:xfrm>
            <a:custGeom>
              <a:avLst/>
              <a:gdLst>
                <a:gd name="T0" fmla="*/ 2147483647 w 252"/>
                <a:gd name="T1" fmla="*/ 0 h 120"/>
                <a:gd name="T2" fmla="*/ 2147483647 w 252"/>
                <a:gd name="T3" fmla="*/ 2147483647 h 120"/>
                <a:gd name="T4" fmla="*/ 2147483647 w 252"/>
                <a:gd name="T5" fmla="*/ 2147483647 h 120"/>
                <a:gd name="T6" fmla="*/ 2147483647 w 252"/>
                <a:gd name="T7" fmla="*/ 2147483647 h 120"/>
                <a:gd name="T8" fmla="*/ 2147483647 w 252"/>
                <a:gd name="T9" fmla="*/ 2147483647 h 120"/>
                <a:gd name="T10" fmla="*/ 2147483647 w 252"/>
                <a:gd name="T11" fmla="*/ 2147483647 h 120"/>
                <a:gd name="T12" fmla="*/ 2147483647 w 252"/>
                <a:gd name="T13" fmla="*/ 2147483647 h 120"/>
                <a:gd name="T14" fmla="*/ 2147483647 w 252"/>
                <a:gd name="T15" fmla="*/ 2147483647 h 120"/>
                <a:gd name="T16" fmla="*/ 2147483647 w 252"/>
                <a:gd name="T17" fmla="*/ 2147483647 h 120"/>
                <a:gd name="T18" fmla="*/ 2147483647 w 252"/>
                <a:gd name="T19" fmla="*/ 2147483647 h 120"/>
                <a:gd name="T20" fmla="*/ 2147483647 w 252"/>
                <a:gd name="T21" fmla="*/ 2147483647 h 120"/>
                <a:gd name="T22" fmla="*/ 2147483647 w 252"/>
                <a:gd name="T23" fmla="*/ 2147483647 h 120"/>
                <a:gd name="T24" fmla="*/ 2147483647 w 252"/>
                <a:gd name="T25" fmla="*/ 2147483647 h 120"/>
                <a:gd name="T26" fmla="*/ 2147483647 w 252"/>
                <a:gd name="T27" fmla="*/ 2147483647 h 120"/>
                <a:gd name="T28" fmla="*/ 2147483647 w 252"/>
                <a:gd name="T29" fmla="*/ 2147483647 h 120"/>
                <a:gd name="T30" fmla="*/ 2147483647 w 252"/>
                <a:gd name="T31" fmla="*/ 2147483647 h 120"/>
                <a:gd name="T32" fmla="*/ 2147483647 w 252"/>
                <a:gd name="T33" fmla="*/ 2147483647 h 120"/>
                <a:gd name="T34" fmla="*/ 2147483647 w 252"/>
                <a:gd name="T35" fmla="*/ 2147483647 h 120"/>
                <a:gd name="T36" fmla="*/ 2147483647 w 252"/>
                <a:gd name="T37" fmla="*/ 2147483647 h 120"/>
                <a:gd name="T38" fmla="*/ 2147483647 w 252"/>
                <a:gd name="T39" fmla="*/ 2147483647 h 120"/>
                <a:gd name="T40" fmla="*/ 2147483647 w 252"/>
                <a:gd name="T41" fmla="*/ 2147483647 h 120"/>
                <a:gd name="T42" fmla="*/ 2147483647 w 252"/>
                <a:gd name="T43" fmla="*/ 2147483647 h 120"/>
                <a:gd name="T44" fmla="*/ 2147483647 w 252"/>
                <a:gd name="T45" fmla="*/ 2147483647 h 120"/>
                <a:gd name="T46" fmla="*/ 2147483647 w 252"/>
                <a:gd name="T47" fmla="*/ 0 h 120"/>
                <a:gd name="T48" fmla="*/ 0 w 252"/>
                <a:gd name="T49" fmla="*/ 2147483647 h 120"/>
                <a:gd name="T50" fmla="*/ 2147483647 w 252"/>
                <a:gd name="T51" fmla="*/ 2147483647 h 120"/>
                <a:gd name="T52" fmla="*/ 2147483647 w 252"/>
                <a:gd name="T53" fmla="*/ 2147483647 h 120"/>
                <a:gd name="T54" fmla="*/ 2147483647 w 252"/>
                <a:gd name="T55" fmla="*/ 2147483647 h 120"/>
                <a:gd name="T56" fmla="*/ 2147483647 w 252"/>
                <a:gd name="T57" fmla="*/ 2147483647 h 120"/>
                <a:gd name="T58" fmla="*/ 2147483647 w 252"/>
                <a:gd name="T59" fmla="*/ 2147483647 h 120"/>
                <a:gd name="T60" fmla="*/ 2147483647 w 252"/>
                <a:gd name="T61" fmla="*/ 2147483647 h 120"/>
                <a:gd name="T62" fmla="*/ 2147483647 w 252"/>
                <a:gd name="T63" fmla="*/ 2147483647 h 120"/>
                <a:gd name="T64" fmla="*/ 0 w 252"/>
                <a:gd name="T65" fmla="*/ 2147483647 h 1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52"/>
                <a:gd name="T100" fmla="*/ 0 h 120"/>
                <a:gd name="T101" fmla="*/ 252 w 252"/>
                <a:gd name="T102" fmla="*/ 120 h 12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52" h="120">
                  <a:moveTo>
                    <a:pt x="228" y="0"/>
                  </a:moveTo>
                  <a:lnTo>
                    <a:pt x="204" y="24"/>
                  </a:lnTo>
                  <a:lnTo>
                    <a:pt x="114" y="24"/>
                  </a:lnTo>
                  <a:lnTo>
                    <a:pt x="108" y="30"/>
                  </a:lnTo>
                  <a:lnTo>
                    <a:pt x="102" y="42"/>
                  </a:lnTo>
                  <a:lnTo>
                    <a:pt x="96" y="48"/>
                  </a:lnTo>
                  <a:lnTo>
                    <a:pt x="90" y="48"/>
                  </a:lnTo>
                  <a:lnTo>
                    <a:pt x="78" y="54"/>
                  </a:lnTo>
                  <a:lnTo>
                    <a:pt x="90" y="72"/>
                  </a:lnTo>
                  <a:lnTo>
                    <a:pt x="84" y="78"/>
                  </a:lnTo>
                  <a:lnTo>
                    <a:pt x="72" y="102"/>
                  </a:lnTo>
                  <a:lnTo>
                    <a:pt x="72" y="114"/>
                  </a:lnTo>
                  <a:lnTo>
                    <a:pt x="78" y="120"/>
                  </a:lnTo>
                  <a:lnTo>
                    <a:pt x="78" y="114"/>
                  </a:lnTo>
                  <a:lnTo>
                    <a:pt x="84" y="108"/>
                  </a:lnTo>
                  <a:lnTo>
                    <a:pt x="96" y="108"/>
                  </a:lnTo>
                  <a:lnTo>
                    <a:pt x="132" y="84"/>
                  </a:lnTo>
                  <a:lnTo>
                    <a:pt x="138" y="90"/>
                  </a:lnTo>
                  <a:lnTo>
                    <a:pt x="162" y="90"/>
                  </a:lnTo>
                  <a:lnTo>
                    <a:pt x="186" y="78"/>
                  </a:lnTo>
                  <a:lnTo>
                    <a:pt x="198" y="66"/>
                  </a:lnTo>
                  <a:lnTo>
                    <a:pt x="210" y="60"/>
                  </a:lnTo>
                  <a:lnTo>
                    <a:pt x="252" y="18"/>
                  </a:lnTo>
                  <a:lnTo>
                    <a:pt x="228" y="0"/>
                  </a:lnTo>
                  <a:close/>
                  <a:moveTo>
                    <a:pt x="0" y="90"/>
                  </a:moveTo>
                  <a:lnTo>
                    <a:pt x="6" y="102"/>
                  </a:lnTo>
                  <a:lnTo>
                    <a:pt x="18" y="96"/>
                  </a:lnTo>
                  <a:lnTo>
                    <a:pt x="24" y="90"/>
                  </a:lnTo>
                  <a:lnTo>
                    <a:pt x="36" y="90"/>
                  </a:lnTo>
                  <a:lnTo>
                    <a:pt x="36" y="84"/>
                  </a:lnTo>
                  <a:lnTo>
                    <a:pt x="42" y="72"/>
                  </a:lnTo>
                  <a:lnTo>
                    <a:pt x="18" y="72"/>
                  </a:lnTo>
                  <a:lnTo>
                    <a:pt x="0" y="9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61" name="Dominican Republic" descr="© INSCALE GmbH, 05.05.2010&#10;http://www.presentationload.com/">
              <a:extLst>
                <a:ext uri="{FF2B5EF4-FFF2-40B4-BE49-F238E27FC236}">
                  <a16:creationId xmlns:a16="http://schemas.microsoft.com/office/drawing/2014/main" id="{94C78A4B-38A6-EF4C-A207-B451314E62FA}"/>
                </a:ext>
              </a:extLst>
            </p:cNvPr>
            <p:cNvSpPr>
              <a:spLocks/>
            </p:cNvSpPr>
            <p:nvPr/>
          </p:nvSpPr>
          <p:spPr bwMode="gray">
            <a:xfrm>
              <a:off x="3039116" y="3523503"/>
              <a:ext cx="102312" cy="68742"/>
            </a:xfrm>
            <a:custGeom>
              <a:avLst/>
              <a:gdLst>
                <a:gd name="T0" fmla="*/ 2147483647 w 252"/>
                <a:gd name="T1" fmla="*/ 2147483647 h 168"/>
                <a:gd name="T2" fmla="*/ 2147483647 w 252"/>
                <a:gd name="T3" fmla="*/ 2147483647 h 168"/>
                <a:gd name="T4" fmla="*/ 2147483647 w 252"/>
                <a:gd name="T5" fmla="*/ 2147483647 h 168"/>
                <a:gd name="T6" fmla="*/ 2147483647 w 252"/>
                <a:gd name="T7" fmla="*/ 2147483647 h 168"/>
                <a:gd name="T8" fmla="*/ 2147483647 w 252"/>
                <a:gd name="T9" fmla="*/ 2147483647 h 168"/>
                <a:gd name="T10" fmla="*/ 2147483647 w 252"/>
                <a:gd name="T11" fmla="*/ 2147483647 h 168"/>
                <a:gd name="T12" fmla="*/ 2147483647 w 252"/>
                <a:gd name="T13" fmla="*/ 2147483647 h 168"/>
                <a:gd name="T14" fmla="*/ 2147483647 w 252"/>
                <a:gd name="T15" fmla="*/ 2147483647 h 168"/>
                <a:gd name="T16" fmla="*/ 2147483647 w 252"/>
                <a:gd name="T17" fmla="*/ 2147483647 h 168"/>
                <a:gd name="T18" fmla="*/ 2147483647 w 252"/>
                <a:gd name="T19" fmla="*/ 2147483647 h 168"/>
                <a:gd name="T20" fmla="*/ 2147483647 w 252"/>
                <a:gd name="T21" fmla="*/ 0 h 168"/>
                <a:gd name="T22" fmla="*/ 2147483647 w 252"/>
                <a:gd name="T23" fmla="*/ 0 h 168"/>
                <a:gd name="T24" fmla="*/ 2147483647 w 252"/>
                <a:gd name="T25" fmla="*/ 2147483647 h 168"/>
                <a:gd name="T26" fmla="*/ 2147483647 w 252"/>
                <a:gd name="T27" fmla="*/ 2147483647 h 168"/>
                <a:gd name="T28" fmla="*/ 2147483647 w 252"/>
                <a:gd name="T29" fmla="*/ 2147483647 h 168"/>
                <a:gd name="T30" fmla="*/ 2147483647 w 252"/>
                <a:gd name="T31" fmla="*/ 2147483647 h 168"/>
                <a:gd name="T32" fmla="*/ 2147483647 w 252"/>
                <a:gd name="T33" fmla="*/ 2147483647 h 168"/>
                <a:gd name="T34" fmla="*/ 2147483647 w 252"/>
                <a:gd name="T35" fmla="*/ 2147483647 h 168"/>
                <a:gd name="T36" fmla="*/ 2147483647 w 252"/>
                <a:gd name="T37" fmla="*/ 2147483647 h 168"/>
                <a:gd name="T38" fmla="*/ 2147483647 w 252"/>
                <a:gd name="T39" fmla="*/ 2147483647 h 168"/>
                <a:gd name="T40" fmla="*/ 2147483647 w 252"/>
                <a:gd name="T41" fmla="*/ 2147483647 h 168"/>
                <a:gd name="T42" fmla="*/ 0 w 252"/>
                <a:gd name="T43" fmla="*/ 2147483647 h 168"/>
                <a:gd name="T44" fmla="*/ 0 w 252"/>
                <a:gd name="T45" fmla="*/ 2147483647 h 168"/>
                <a:gd name="T46" fmla="*/ 2147483647 w 252"/>
                <a:gd name="T47" fmla="*/ 2147483647 h 168"/>
                <a:gd name="T48" fmla="*/ 0 w 252"/>
                <a:gd name="T49" fmla="*/ 2147483647 h 168"/>
                <a:gd name="T50" fmla="*/ 2147483647 w 252"/>
                <a:gd name="T51" fmla="*/ 2147483647 h 168"/>
                <a:gd name="T52" fmla="*/ 2147483647 w 252"/>
                <a:gd name="T53" fmla="*/ 2147483647 h 168"/>
                <a:gd name="T54" fmla="*/ 2147483647 w 252"/>
                <a:gd name="T55" fmla="*/ 2147483647 h 168"/>
                <a:gd name="T56" fmla="*/ 2147483647 w 252"/>
                <a:gd name="T57" fmla="*/ 2147483647 h 168"/>
                <a:gd name="T58" fmla="*/ 2147483647 w 252"/>
                <a:gd name="T59" fmla="*/ 2147483647 h 168"/>
                <a:gd name="T60" fmla="*/ 2147483647 w 252"/>
                <a:gd name="T61" fmla="*/ 2147483647 h 168"/>
                <a:gd name="T62" fmla="*/ 2147483647 w 252"/>
                <a:gd name="T63" fmla="*/ 2147483647 h 168"/>
                <a:gd name="T64" fmla="*/ 2147483647 w 252"/>
                <a:gd name="T65" fmla="*/ 2147483647 h 168"/>
                <a:gd name="T66" fmla="*/ 2147483647 w 252"/>
                <a:gd name="T67" fmla="*/ 2147483647 h 16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52"/>
                <a:gd name="T103" fmla="*/ 0 h 168"/>
                <a:gd name="T104" fmla="*/ 252 w 252"/>
                <a:gd name="T105" fmla="*/ 168 h 16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52" h="168">
                  <a:moveTo>
                    <a:pt x="246" y="102"/>
                  </a:moveTo>
                  <a:lnTo>
                    <a:pt x="234" y="96"/>
                  </a:lnTo>
                  <a:lnTo>
                    <a:pt x="216" y="78"/>
                  </a:lnTo>
                  <a:lnTo>
                    <a:pt x="192" y="66"/>
                  </a:lnTo>
                  <a:lnTo>
                    <a:pt x="156" y="54"/>
                  </a:lnTo>
                  <a:lnTo>
                    <a:pt x="132" y="42"/>
                  </a:lnTo>
                  <a:lnTo>
                    <a:pt x="126" y="30"/>
                  </a:lnTo>
                  <a:lnTo>
                    <a:pt x="108" y="12"/>
                  </a:lnTo>
                  <a:lnTo>
                    <a:pt x="96" y="6"/>
                  </a:lnTo>
                  <a:lnTo>
                    <a:pt x="84" y="6"/>
                  </a:lnTo>
                  <a:lnTo>
                    <a:pt x="60" y="0"/>
                  </a:lnTo>
                  <a:lnTo>
                    <a:pt x="30" y="0"/>
                  </a:lnTo>
                  <a:lnTo>
                    <a:pt x="24" y="6"/>
                  </a:lnTo>
                  <a:lnTo>
                    <a:pt x="18" y="6"/>
                  </a:lnTo>
                  <a:lnTo>
                    <a:pt x="30" y="42"/>
                  </a:lnTo>
                  <a:lnTo>
                    <a:pt x="30" y="54"/>
                  </a:lnTo>
                  <a:lnTo>
                    <a:pt x="24" y="60"/>
                  </a:lnTo>
                  <a:lnTo>
                    <a:pt x="18" y="72"/>
                  </a:lnTo>
                  <a:lnTo>
                    <a:pt x="12" y="78"/>
                  </a:lnTo>
                  <a:lnTo>
                    <a:pt x="12" y="90"/>
                  </a:lnTo>
                  <a:lnTo>
                    <a:pt x="6" y="102"/>
                  </a:lnTo>
                  <a:lnTo>
                    <a:pt x="0" y="108"/>
                  </a:lnTo>
                  <a:lnTo>
                    <a:pt x="0" y="114"/>
                  </a:lnTo>
                  <a:lnTo>
                    <a:pt x="12" y="144"/>
                  </a:lnTo>
                  <a:lnTo>
                    <a:pt x="0" y="126"/>
                  </a:lnTo>
                  <a:lnTo>
                    <a:pt x="30" y="168"/>
                  </a:lnTo>
                  <a:lnTo>
                    <a:pt x="78" y="132"/>
                  </a:lnTo>
                  <a:lnTo>
                    <a:pt x="174" y="132"/>
                  </a:lnTo>
                  <a:lnTo>
                    <a:pt x="186" y="138"/>
                  </a:lnTo>
                  <a:lnTo>
                    <a:pt x="240" y="138"/>
                  </a:lnTo>
                  <a:lnTo>
                    <a:pt x="246" y="132"/>
                  </a:lnTo>
                  <a:lnTo>
                    <a:pt x="252" y="120"/>
                  </a:lnTo>
                  <a:lnTo>
                    <a:pt x="252" y="114"/>
                  </a:lnTo>
                  <a:lnTo>
                    <a:pt x="246" y="10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62" name="Djibouti" descr="© INSCALE GmbH, 05.05.2010&#10;http://www.presentationload.com/">
              <a:extLst>
                <a:ext uri="{FF2B5EF4-FFF2-40B4-BE49-F238E27FC236}">
                  <a16:creationId xmlns:a16="http://schemas.microsoft.com/office/drawing/2014/main" id="{83FCA5E3-F8B0-414A-A9CC-21D00E207468}"/>
                </a:ext>
              </a:extLst>
            </p:cNvPr>
            <p:cNvSpPr>
              <a:spLocks/>
            </p:cNvSpPr>
            <p:nvPr/>
          </p:nvSpPr>
          <p:spPr bwMode="gray">
            <a:xfrm>
              <a:off x="6305127" y="3761700"/>
              <a:ext cx="47959" cy="55953"/>
            </a:xfrm>
            <a:custGeom>
              <a:avLst/>
              <a:gdLst>
                <a:gd name="T0" fmla="*/ 2147483647 w 114"/>
                <a:gd name="T1" fmla="*/ 2147483647 h 138"/>
                <a:gd name="T2" fmla="*/ 2147483647 w 114"/>
                <a:gd name="T3" fmla="*/ 2147483647 h 138"/>
                <a:gd name="T4" fmla="*/ 2147483647 w 114"/>
                <a:gd name="T5" fmla="*/ 2147483647 h 138"/>
                <a:gd name="T6" fmla="*/ 0 w 114"/>
                <a:gd name="T7" fmla="*/ 2147483647 h 138"/>
                <a:gd name="T8" fmla="*/ 0 w 114"/>
                <a:gd name="T9" fmla="*/ 2147483647 h 138"/>
                <a:gd name="T10" fmla="*/ 2147483647 w 114"/>
                <a:gd name="T11" fmla="*/ 2147483647 h 138"/>
                <a:gd name="T12" fmla="*/ 2147483647 w 114"/>
                <a:gd name="T13" fmla="*/ 2147483647 h 138"/>
                <a:gd name="T14" fmla="*/ 2147483647 w 114"/>
                <a:gd name="T15" fmla="*/ 2147483647 h 138"/>
                <a:gd name="T16" fmla="*/ 2147483647 w 114"/>
                <a:gd name="T17" fmla="*/ 2147483647 h 138"/>
                <a:gd name="T18" fmla="*/ 2147483647 w 114"/>
                <a:gd name="T19" fmla="*/ 2147483647 h 138"/>
                <a:gd name="T20" fmla="*/ 2147483647 w 114"/>
                <a:gd name="T21" fmla="*/ 2147483647 h 138"/>
                <a:gd name="T22" fmla="*/ 2147483647 w 114"/>
                <a:gd name="T23" fmla="*/ 2147483647 h 138"/>
                <a:gd name="T24" fmla="*/ 2147483647 w 114"/>
                <a:gd name="T25" fmla="*/ 2147483647 h 138"/>
                <a:gd name="T26" fmla="*/ 2147483647 w 114"/>
                <a:gd name="T27" fmla="*/ 2147483647 h 138"/>
                <a:gd name="T28" fmla="*/ 2147483647 w 114"/>
                <a:gd name="T29" fmla="*/ 2147483647 h 138"/>
                <a:gd name="T30" fmla="*/ 2147483647 w 114"/>
                <a:gd name="T31" fmla="*/ 2147483647 h 138"/>
                <a:gd name="T32" fmla="*/ 2147483647 w 114"/>
                <a:gd name="T33" fmla="*/ 2147483647 h 138"/>
                <a:gd name="T34" fmla="*/ 2147483647 w 114"/>
                <a:gd name="T35" fmla="*/ 2147483647 h 138"/>
                <a:gd name="T36" fmla="*/ 2147483647 w 114"/>
                <a:gd name="T37" fmla="*/ 2147483647 h 138"/>
                <a:gd name="T38" fmla="*/ 2147483647 w 114"/>
                <a:gd name="T39" fmla="*/ 2147483647 h 138"/>
                <a:gd name="T40" fmla="*/ 2147483647 w 114"/>
                <a:gd name="T41" fmla="*/ 2147483647 h 138"/>
                <a:gd name="T42" fmla="*/ 2147483647 w 114"/>
                <a:gd name="T43" fmla="*/ 2147483647 h 138"/>
                <a:gd name="T44" fmla="*/ 2147483647 w 114"/>
                <a:gd name="T45" fmla="*/ 2147483647 h 138"/>
                <a:gd name="T46" fmla="*/ 2147483647 w 114"/>
                <a:gd name="T47" fmla="*/ 2147483647 h 138"/>
                <a:gd name="T48" fmla="*/ 2147483647 w 114"/>
                <a:gd name="T49" fmla="*/ 2147483647 h 138"/>
                <a:gd name="T50" fmla="*/ 2147483647 w 114"/>
                <a:gd name="T51" fmla="*/ 2147483647 h 138"/>
                <a:gd name="T52" fmla="*/ 2147483647 w 114"/>
                <a:gd name="T53" fmla="*/ 2147483647 h 138"/>
                <a:gd name="T54" fmla="*/ 2147483647 w 114"/>
                <a:gd name="T55" fmla="*/ 0 h 138"/>
                <a:gd name="T56" fmla="*/ 2147483647 w 114"/>
                <a:gd name="T57" fmla="*/ 2147483647 h 138"/>
                <a:gd name="T58" fmla="*/ 2147483647 w 114"/>
                <a:gd name="T59" fmla="*/ 2147483647 h 13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14"/>
                <a:gd name="T91" fmla="*/ 0 h 138"/>
                <a:gd name="T92" fmla="*/ 114 w 114"/>
                <a:gd name="T93" fmla="*/ 138 h 13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14" h="138">
                  <a:moveTo>
                    <a:pt x="72" y="24"/>
                  </a:moveTo>
                  <a:lnTo>
                    <a:pt x="48" y="12"/>
                  </a:lnTo>
                  <a:lnTo>
                    <a:pt x="18" y="66"/>
                  </a:lnTo>
                  <a:lnTo>
                    <a:pt x="0" y="84"/>
                  </a:lnTo>
                  <a:lnTo>
                    <a:pt x="0" y="96"/>
                  </a:lnTo>
                  <a:lnTo>
                    <a:pt x="6" y="114"/>
                  </a:lnTo>
                  <a:lnTo>
                    <a:pt x="6" y="126"/>
                  </a:lnTo>
                  <a:lnTo>
                    <a:pt x="18" y="138"/>
                  </a:lnTo>
                  <a:lnTo>
                    <a:pt x="42" y="138"/>
                  </a:lnTo>
                  <a:lnTo>
                    <a:pt x="48" y="132"/>
                  </a:lnTo>
                  <a:lnTo>
                    <a:pt x="54" y="132"/>
                  </a:lnTo>
                  <a:lnTo>
                    <a:pt x="60" y="126"/>
                  </a:lnTo>
                  <a:lnTo>
                    <a:pt x="72" y="126"/>
                  </a:lnTo>
                  <a:lnTo>
                    <a:pt x="84" y="132"/>
                  </a:lnTo>
                  <a:lnTo>
                    <a:pt x="90" y="138"/>
                  </a:lnTo>
                  <a:lnTo>
                    <a:pt x="90" y="132"/>
                  </a:lnTo>
                  <a:lnTo>
                    <a:pt x="114" y="108"/>
                  </a:lnTo>
                  <a:lnTo>
                    <a:pt x="114" y="102"/>
                  </a:lnTo>
                  <a:lnTo>
                    <a:pt x="102" y="90"/>
                  </a:lnTo>
                  <a:lnTo>
                    <a:pt x="66" y="90"/>
                  </a:lnTo>
                  <a:lnTo>
                    <a:pt x="78" y="84"/>
                  </a:lnTo>
                  <a:lnTo>
                    <a:pt x="84" y="72"/>
                  </a:lnTo>
                  <a:lnTo>
                    <a:pt x="96" y="66"/>
                  </a:lnTo>
                  <a:lnTo>
                    <a:pt x="102" y="54"/>
                  </a:lnTo>
                  <a:lnTo>
                    <a:pt x="114" y="42"/>
                  </a:lnTo>
                  <a:lnTo>
                    <a:pt x="114" y="24"/>
                  </a:lnTo>
                  <a:lnTo>
                    <a:pt x="108" y="12"/>
                  </a:lnTo>
                  <a:lnTo>
                    <a:pt x="96" y="0"/>
                  </a:lnTo>
                  <a:lnTo>
                    <a:pt x="84" y="6"/>
                  </a:lnTo>
                  <a:lnTo>
                    <a:pt x="72" y="2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63" name="Denmark" descr="© INSCALE GmbH, 05.05.2010&#10;http://www.presentationload.com/">
              <a:extLst>
                <a:ext uri="{FF2B5EF4-FFF2-40B4-BE49-F238E27FC236}">
                  <a16:creationId xmlns:a16="http://schemas.microsoft.com/office/drawing/2014/main" id="{D8FDA766-F866-DD41-B758-107CC65F5847}"/>
                </a:ext>
              </a:extLst>
            </p:cNvPr>
            <p:cNvSpPr>
              <a:spLocks noEditPoints="1"/>
            </p:cNvSpPr>
            <p:nvPr/>
          </p:nvSpPr>
          <p:spPr bwMode="gray">
            <a:xfrm>
              <a:off x="5341150" y="2298948"/>
              <a:ext cx="113503" cy="95917"/>
            </a:xfrm>
            <a:custGeom>
              <a:avLst/>
              <a:gdLst>
                <a:gd name="T0" fmla="*/ 2147483647 w 71"/>
                <a:gd name="T1" fmla="*/ 2147483647 h 60"/>
                <a:gd name="T2" fmla="*/ 2147483647 w 71"/>
                <a:gd name="T3" fmla="*/ 2147483647 h 60"/>
                <a:gd name="T4" fmla="*/ 2147483647 w 71"/>
                <a:gd name="T5" fmla="*/ 2147483647 h 60"/>
                <a:gd name="T6" fmla="*/ 2147483647 w 71"/>
                <a:gd name="T7" fmla="*/ 2147483647 h 60"/>
                <a:gd name="T8" fmla="*/ 2147483647 w 71"/>
                <a:gd name="T9" fmla="*/ 2147483647 h 60"/>
                <a:gd name="T10" fmla="*/ 2147483647 w 71"/>
                <a:gd name="T11" fmla="*/ 2147483647 h 60"/>
                <a:gd name="T12" fmla="*/ 2147483647 w 71"/>
                <a:gd name="T13" fmla="*/ 2147483647 h 60"/>
                <a:gd name="T14" fmla="*/ 2147483647 w 71"/>
                <a:gd name="T15" fmla="*/ 2147483647 h 60"/>
                <a:gd name="T16" fmla="*/ 2147483647 w 71"/>
                <a:gd name="T17" fmla="*/ 2147483647 h 60"/>
                <a:gd name="T18" fmla="*/ 2147483647 w 71"/>
                <a:gd name="T19" fmla="*/ 2147483647 h 60"/>
                <a:gd name="T20" fmla="*/ 2147483647 w 71"/>
                <a:gd name="T21" fmla="*/ 2147483647 h 60"/>
                <a:gd name="T22" fmla="*/ 2147483647 w 71"/>
                <a:gd name="T23" fmla="*/ 2147483647 h 60"/>
                <a:gd name="T24" fmla="*/ 2147483647 w 71"/>
                <a:gd name="T25" fmla="*/ 2147483647 h 60"/>
                <a:gd name="T26" fmla="*/ 2147483647 w 71"/>
                <a:gd name="T27" fmla="*/ 2147483647 h 60"/>
                <a:gd name="T28" fmla="*/ 2147483647 w 71"/>
                <a:gd name="T29" fmla="*/ 2147483647 h 60"/>
                <a:gd name="T30" fmla="*/ 2147483647 w 71"/>
                <a:gd name="T31" fmla="*/ 2147483647 h 60"/>
                <a:gd name="T32" fmla="*/ 2147483647 w 71"/>
                <a:gd name="T33" fmla="*/ 2147483647 h 60"/>
                <a:gd name="T34" fmla="*/ 2147483647 w 71"/>
                <a:gd name="T35" fmla="*/ 2147483647 h 60"/>
                <a:gd name="T36" fmla="*/ 2147483647 w 71"/>
                <a:gd name="T37" fmla="*/ 2147483647 h 60"/>
                <a:gd name="T38" fmla="*/ 2147483647 w 71"/>
                <a:gd name="T39" fmla="*/ 2147483647 h 60"/>
                <a:gd name="T40" fmla="*/ 2147483647 w 71"/>
                <a:gd name="T41" fmla="*/ 2147483647 h 60"/>
                <a:gd name="T42" fmla="*/ 2147483647 w 71"/>
                <a:gd name="T43" fmla="*/ 2147483647 h 60"/>
                <a:gd name="T44" fmla="*/ 2147483647 w 71"/>
                <a:gd name="T45" fmla="*/ 2147483647 h 60"/>
                <a:gd name="T46" fmla="*/ 2147483647 w 71"/>
                <a:gd name="T47" fmla="*/ 2147483647 h 60"/>
                <a:gd name="T48" fmla="*/ 2147483647 w 71"/>
                <a:gd name="T49" fmla="*/ 2147483647 h 60"/>
                <a:gd name="T50" fmla="*/ 2147483647 w 71"/>
                <a:gd name="T51" fmla="*/ 2147483647 h 60"/>
                <a:gd name="T52" fmla="*/ 2147483647 w 71"/>
                <a:gd name="T53" fmla="*/ 2147483647 h 60"/>
                <a:gd name="T54" fmla="*/ 2147483647 w 71"/>
                <a:gd name="T55" fmla="*/ 2147483647 h 60"/>
                <a:gd name="T56" fmla="*/ 2147483647 w 71"/>
                <a:gd name="T57" fmla="*/ 2147483647 h 60"/>
                <a:gd name="T58" fmla="*/ 2147483647 w 71"/>
                <a:gd name="T59" fmla="*/ 2147483647 h 60"/>
                <a:gd name="T60" fmla="*/ 2147483647 w 71"/>
                <a:gd name="T61" fmla="*/ 2147483647 h 60"/>
                <a:gd name="T62" fmla="*/ 2147483647 w 71"/>
                <a:gd name="T63" fmla="*/ 0 h 60"/>
                <a:gd name="T64" fmla="*/ 2147483647 w 71"/>
                <a:gd name="T65" fmla="*/ 2147483647 h 60"/>
                <a:gd name="T66" fmla="*/ 2147483647 w 71"/>
                <a:gd name="T67" fmla="*/ 2147483647 h 60"/>
                <a:gd name="T68" fmla="*/ 2147483647 w 71"/>
                <a:gd name="T69" fmla="*/ 2147483647 h 60"/>
                <a:gd name="T70" fmla="*/ 2147483647 w 71"/>
                <a:gd name="T71" fmla="*/ 2147483647 h 60"/>
                <a:gd name="T72" fmla="*/ 2147483647 w 71"/>
                <a:gd name="T73" fmla="*/ 2147483647 h 60"/>
                <a:gd name="T74" fmla="*/ 2147483647 w 71"/>
                <a:gd name="T75" fmla="*/ 2147483647 h 60"/>
                <a:gd name="T76" fmla="*/ 2147483647 w 71"/>
                <a:gd name="T77" fmla="*/ 2147483647 h 60"/>
                <a:gd name="T78" fmla="*/ 2147483647 w 71"/>
                <a:gd name="T79" fmla="*/ 2147483647 h 60"/>
                <a:gd name="T80" fmla="*/ 2147483647 w 71"/>
                <a:gd name="T81" fmla="*/ 2147483647 h 60"/>
                <a:gd name="T82" fmla="*/ 0 w 71"/>
                <a:gd name="T83" fmla="*/ 2147483647 h 60"/>
                <a:gd name="T84" fmla="*/ 0 w 71"/>
                <a:gd name="T85" fmla="*/ 2147483647 h 60"/>
                <a:gd name="T86" fmla="*/ 2147483647 w 71"/>
                <a:gd name="T87" fmla="*/ 2147483647 h 60"/>
                <a:gd name="T88" fmla="*/ 2147483647 w 71"/>
                <a:gd name="T89" fmla="*/ 2147483647 h 60"/>
                <a:gd name="T90" fmla="*/ 2147483647 w 71"/>
                <a:gd name="T91" fmla="*/ 2147483647 h 60"/>
                <a:gd name="T92" fmla="*/ 2147483647 w 71"/>
                <a:gd name="T93" fmla="*/ 2147483647 h 60"/>
                <a:gd name="T94" fmla="*/ 2147483647 w 71"/>
                <a:gd name="T95" fmla="*/ 2147483647 h 60"/>
                <a:gd name="T96" fmla="*/ 2147483647 w 71"/>
                <a:gd name="T97" fmla="*/ 2147483647 h 60"/>
                <a:gd name="T98" fmla="*/ 2147483647 w 71"/>
                <a:gd name="T99" fmla="*/ 2147483647 h 60"/>
                <a:gd name="T100" fmla="*/ 2147483647 w 71"/>
                <a:gd name="T101" fmla="*/ 2147483647 h 60"/>
                <a:gd name="T102" fmla="*/ 2147483647 w 71"/>
                <a:gd name="T103" fmla="*/ 2147483647 h 60"/>
                <a:gd name="T104" fmla="*/ 2147483647 w 71"/>
                <a:gd name="T105" fmla="*/ 2147483647 h 60"/>
                <a:gd name="T106" fmla="*/ 2147483647 w 71"/>
                <a:gd name="T107" fmla="*/ 2147483647 h 60"/>
                <a:gd name="T108" fmla="*/ 2147483647 w 71"/>
                <a:gd name="T109" fmla="*/ 2147483647 h 60"/>
                <a:gd name="T110" fmla="*/ 2147483647 w 71"/>
                <a:gd name="T111" fmla="*/ 2147483647 h 60"/>
                <a:gd name="T112" fmla="*/ 2147483647 w 71"/>
                <a:gd name="T113" fmla="*/ 2147483647 h 60"/>
                <a:gd name="T114" fmla="*/ 2147483647 w 71"/>
                <a:gd name="T115" fmla="*/ 2147483647 h 60"/>
                <a:gd name="T116" fmla="*/ 2147483647 w 71"/>
                <a:gd name="T117" fmla="*/ 2147483647 h 60"/>
                <a:gd name="T118" fmla="*/ 2147483647 w 71"/>
                <a:gd name="T119" fmla="*/ 2147483647 h 60"/>
                <a:gd name="T120" fmla="*/ 2147483647 w 71"/>
                <a:gd name="T121" fmla="*/ 2147483647 h 6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1"/>
                <a:gd name="T184" fmla="*/ 0 h 60"/>
                <a:gd name="T185" fmla="*/ 71 w 71"/>
                <a:gd name="T186" fmla="*/ 60 h 6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1" h="60">
                  <a:moveTo>
                    <a:pt x="62" y="48"/>
                  </a:moveTo>
                  <a:lnTo>
                    <a:pt x="67" y="46"/>
                  </a:lnTo>
                  <a:lnTo>
                    <a:pt x="69" y="46"/>
                  </a:lnTo>
                  <a:lnTo>
                    <a:pt x="69" y="43"/>
                  </a:lnTo>
                  <a:lnTo>
                    <a:pt x="67" y="43"/>
                  </a:lnTo>
                  <a:lnTo>
                    <a:pt x="62" y="41"/>
                  </a:lnTo>
                  <a:lnTo>
                    <a:pt x="62" y="38"/>
                  </a:lnTo>
                  <a:lnTo>
                    <a:pt x="64" y="38"/>
                  </a:lnTo>
                  <a:lnTo>
                    <a:pt x="64" y="36"/>
                  </a:lnTo>
                  <a:lnTo>
                    <a:pt x="67" y="34"/>
                  </a:lnTo>
                  <a:lnTo>
                    <a:pt x="67" y="29"/>
                  </a:lnTo>
                  <a:lnTo>
                    <a:pt x="64" y="29"/>
                  </a:lnTo>
                  <a:lnTo>
                    <a:pt x="62" y="29"/>
                  </a:lnTo>
                  <a:lnTo>
                    <a:pt x="60" y="31"/>
                  </a:lnTo>
                  <a:lnTo>
                    <a:pt x="60" y="34"/>
                  </a:lnTo>
                  <a:lnTo>
                    <a:pt x="57" y="36"/>
                  </a:lnTo>
                  <a:lnTo>
                    <a:pt x="57" y="34"/>
                  </a:lnTo>
                  <a:lnTo>
                    <a:pt x="55" y="31"/>
                  </a:lnTo>
                  <a:lnTo>
                    <a:pt x="52" y="34"/>
                  </a:lnTo>
                  <a:lnTo>
                    <a:pt x="45" y="38"/>
                  </a:lnTo>
                  <a:lnTo>
                    <a:pt x="48" y="38"/>
                  </a:lnTo>
                  <a:lnTo>
                    <a:pt x="50" y="41"/>
                  </a:lnTo>
                  <a:lnTo>
                    <a:pt x="50" y="43"/>
                  </a:lnTo>
                  <a:lnTo>
                    <a:pt x="50" y="46"/>
                  </a:lnTo>
                  <a:lnTo>
                    <a:pt x="50" y="48"/>
                  </a:lnTo>
                  <a:lnTo>
                    <a:pt x="48" y="48"/>
                  </a:lnTo>
                  <a:lnTo>
                    <a:pt x="50" y="48"/>
                  </a:lnTo>
                  <a:lnTo>
                    <a:pt x="50" y="50"/>
                  </a:lnTo>
                  <a:lnTo>
                    <a:pt x="55" y="50"/>
                  </a:lnTo>
                  <a:lnTo>
                    <a:pt x="55" y="48"/>
                  </a:lnTo>
                  <a:lnTo>
                    <a:pt x="57" y="48"/>
                  </a:lnTo>
                  <a:lnTo>
                    <a:pt x="57" y="50"/>
                  </a:lnTo>
                  <a:lnTo>
                    <a:pt x="60" y="53"/>
                  </a:lnTo>
                  <a:lnTo>
                    <a:pt x="60" y="55"/>
                  </a:lnTo>
                  <a:lnTo>
                    <a:pt x="62" y="55"/>
                  </a:lnTo>
                  <a:lnTo>
                    <a:pt x="62" y="53"/>
                  </a:lnTo>
                  <a:lnTo>
                    <a:pt x="62" y="48"/>
                  </a:lnTo>
                  <a:close/>
                  <a:moveTo>
                    <a:pt x="71" y="53"/>
                  </a:moveTo>
                  <a:lnTo>
                    <a:pt x="62" y="55"/>
                  </a:lnTo>
                  <a:lnTo>
                    <a:pt x="60" y="58"/>
                  </a:lnTo>
                  <a:lnTo>
                    <a:pt x="57" y="58"/>
                  </a:lnTo>
                  <a:lnTo>
                    <a:pt x="57" y="55"/>
                  </a:lnTo>
                  <a:lnTo>
                    <a:pt x="55" y="55"/>
                  </a:lnTo>
                  <a:lnTo>
                    <a:pt x="50" y="53"/>
                  </a:lnTo>
                  <a:lnTo>
                    <a:pt x="45" y="53"/>
                  </a:lnTo>
                  <a:lnTo>
                    <a:pt x="45" y="58"/>
                  </a:lnTo>
                  <a:lnTo>
                    <a:pt x="50" y="58"/>
                  </a:lnTo>
                  <a:lnTo>
                    <a:pt x="52" y="58"/>
                  </a:lnTo>
                  <a:lnTo>
                    <a:pt x="55" y="60"/>
                  </a:lnTo>
                  <a:lnTo>
                    <a:pt x="57" y="60"/>
                  </a:lnTo>
                  <a:lnTo>
                    <a:pt x="60" y="60"/>
                  </a:lnTo>
                  <a:lnTo>
                    <a:pt x="62" y="60"/>
                  </a:lnTo>
                  <a:lnTo>
                    <a:pt x="69" y="58"/>
                  </a:lnTo>
                  <a:lnTo>
                    <a:pt x="71" y="58"/>
                  </a:lnTo>
                  <a:lnTo>
                    <a:pt x="71" y="53"/>
                  </a:lnTo>
                  <a:close/>
                  <a:moveTo>
                    <a:pt x="31" y="12"/>
                  </a:moveTo>
                  <a:lnTo>
                    <a:pt x="36" y="7"/>
                  </a:lnTo>
                  <a:lnTo>
                    <a:pt x="36" y="3"/>
                  </a:lnTo>
                  <a:lnTo>
                    <a:pt x="36" y="0"/>
                  </a:lnTo>
                  <a:lnTo>
                    <a:pt x="26" y="0"/>
                  </a:lnTo>
                  <a:lnTo>
                    <a:pt x="26" y="3"/>
                  </a:lnTo>
                  <a:lnTo>
                    <a:pt x="21" y="7"/>
                  </a:lnTo>
                  <a:lnTo>
                    <a:pt x="21" y="10"/>
                  </a:lnTo>
                  <a:lnTo>
                    <a:pt x="19" y="10"/>
                  </a:lnTo>
                  <a:lnTo>
                    <a:pt x="19" y="19"/>
                  </a:lnTo>
                  <a:lnTo>
                    <a:pt x="14" y="14"/>
                  </a:lnTo>
                  <a:lnTo>
                    <a:pt x="12" y="7"/>
                  </a:lnTo>
                  <a:lnTo>
                    <a:pt x="7" y="10"/>
                  </a:lnTo>
                  <a:lnTo>
                    <a:pt x="5" y="10"/>
                  </a:lnTo>
                  <a:lnTo>
                    <a:pt x="5" y="12"/>
                  </a:lnTo>
                  <a:lnTo>
                    <a:pt x="5" y="14"/>
                  </a:lnTo>
                  <a:lnTo>
                    <a:pt x="7" y="14"/>
                  </a:lnTo>
                  <a:lnTo>
                    <a:pt x="12" y="19"/>
                  </a:lnTo>
                  <a:lnTo>
                    <a:pt x="12" y="22"/>
                  </a:lnTo>
                  <a:lnTo>
                    <a:pt x="5" y="19"/>
                  </a:lnTo>
                  <a:lnTo>
                    <a:pt x="2" y="24"/>
                  </a:lnTo>
                  <a:lnTo>
                    <a:pt x="0" y="24"/>
                  </a:lnTo>
                  <a:lnTo>
                    <a:pt x="0" y="29"/>
                  </a:lnTo>
                  <a:lnTo>
                    <a:pt x="0" y="31"/>
                  </a:lnTo>
                  <a:lnTo>
                    <a:pt x="5" y="34"/>
                  </a:lnTo>
                  <a:lnTo>
                    <a:pt x="7" y="34"/>
                  </a:lnTo>
                  <a:lnTo>
                    <a:pt x="2" y="38"/>
                  </a:lnTo>
                  <a:lnTo>
                    <a:pt x="2" y="41"/>
                  </a:lnTo>
                  <a:lnTo>
                    <a:pt x="5" y="43"/>
                  </a:lnTo>
                  <a:lnTo>
                    <a:pt x="7" y="43"/>
                  </a:lnTo>
                  <a:lnTo>
                    <a:pt x="7" y="48"/>
                  </a:lnTo>
                  <a:lnTo>
                    <a:pt x="5" y="53"/>
                  </a:lnTo>
                  <a:lnTo>
                    <a:pt x="7" y="53"/>
                  </a:lnTo>
                  <a:lnTo>
                    <a:pt x="17" y="53"/>
                  </a:lnTo>
                  <a:lnTo>
                    <a:pt x="17" y="55"/>
                  </a:lnTo>
                  <a:lnTo>
                    <a:pt x="24" y="55"/>
                  </a:lnTo>
                  <a:lnTo>
                    <a:pt x="26" y="58"/>
                  </a:lnTo>
                  <a:lnTo>
                    <a:pt x="26" y="55"/>
                  </a:lnTo>
                  <a:lnTo>
                    <a:pt x="24" y="53"/>
                  </a:lnTo>
                  <a:lnTo>
                    <a:pt x="24" y="48"/>
                  </a:lnTo>
                  <a:lnTo>
                    <a:pt x="26" y="43"/>
                  </a:lnTo>
                  <a:lnTo>
                    <a:pt x="24" y="41"/>
                  </a:lnTo>
                  <a:lnTo>
                    <a:pt x="24" y="38"/>
                  </a:lnTo>
                  <a:lnTo>
                    <a:pt x="21" y="38"/>
                  </a:lnTo>
                  <a:lnTo>
                    <a:pt x="24" y="38"/>
                  </a:lnTo>
                  <a:lnTo>
                    <a:pt x="31" y="34"/>
                  </a:lnTo>
                  <a:lnTo>
                    <a:pt x="33" y="26"/>
                  </a:lnTo>
                  <a:lnTo>
                    <a:pt x="38" y="26"/>
                  </a:lnTo>
                  <a:lnTo>
                    <a:pt x="41" y="19"/>
                  </a:lnTo>
                  <a:lnTo>
                    <a:pt x="31" y="19"/>
                  </a:lnTo>
                  <a:lnTo>
                    <a:pt x="31" y="12"/>
                  </a:lnTo>
                  <a:close/>
                  <a:moveTo>
                    <a:pt x="29" y="38"/>
                  </a:moveTo>
                  <a:lnTo>
                    <a:pt x="31" y="48"/>
                  </a:lnTo>
                  <a:lnTo>
                    <a:pt x="36" y="53"/>
                  </a:lnTo>
                  <a:lnTo>
                    <a:pt x="38" y="46"/>
                  </a:lnTo>
                  <a:lnTo>
                    <a:pt x="33" y="41"/>
                  </a:lnTo>
                  <a:lnTo>
                    <a:pt x="29" y="3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64" name="Czech Republic" descr="© INSCALE GmbH, 05.05.2010&#10;http://www.presentationload.com/">
              <a:extLst>
                <a:ext uri="{FF2B5EF4-FFF2-40B4-BE49-F238E27FC236}">
                  <a16:creationId xmlns:a16="http://schemas.microsoft.com/office/drawing/2014/main" id="{635CE8A8-6E0E-944C-9787-78A9946AE4A3}"/>
                </a:ext>
              </a:extLst>
            </p:cNvPr>
            <p:cNvSpPr>
              <a:spLocks/>
            </p:cNvSpPr>
            <p:nvPr/>
          </p:nvSpPr>
          <p:spPr bwMode="gray">
            <a:xfrm>
              <a:off x="5441865" y="2505173"/>
              <a:ext cx="172653" cy="78334"/>
            </a:xfrm>
            <a:custGeom>
              <a:avLst/>
              <a:gdLst>
                <a:gd name="T0" fmla="*/ 2147483647 w 420"/>
                <a:gd name="T1" fmla="*/ 2147483647 h 192"/>
                <a:gd name="T2" fmla="*/ 2147483647 w 420"/>
                <a:gd name="T3" fmla="*/ 2147483647 h 192"/>
                <a:gd name="T4" fmla="*/ 2147483647 w 420"/>
                <a:gd name="T5" fmla="*/ 2147483647 h 192"/>
                <a:gd name="T6" fmla="*/ 2147483647 w 420"/>
                <a:gd name="T7" fmla="*/ 2147483647 h 192"/>
                <a:gd name="T8" fmla="*/ 2147483647 w 420"/>
                <a:gd name="T9" fmla="*/ 2147483647 h 192"/>
                <a:gd name="T10" fmla="*/ 2147483647 w 420"/>
                <a:gd name="T11" fmla="*/ 2147483647 h 192"/>
                <a:gd name="T12" fmla="*/ 2147483647 w 420"/>
                <a:gd name="T13" fmla="*/ 2147483647 h 192"/>
                <a:gd name="T14" fmla="*/ 2147483647 w 420"/>
                <a:gd name="T15" fmla="*/ 2147483647 h 192"/>
                <a:gd name="T16" fmla="*/ 2147483647 w 420"/>
                <a:gd name="T17" fmla="*/ 2147483647 h 192"/>
                <a:gd name="T18" fmla="*/ 2147483647 w 420"/>
                <a:gd name="T19" fmla="*/ 2147483647 h 192"/>
                <a:gd name="T20" fmla="*/ 2147483647 w 420"/>
                <a:gd name="T21" fmla="*/ 2147483647 h 192"/>
                <a:gd name="T22" fmla="*/ 2147483647 w 420"/>
                <a:gd name="T23" fmla="*/ 2147483647 h 192"/>
                <a:gd name="T24" fmla="*/ 2147483647 w 420"/>
                <a:gd name="T25" fmla="*/ 2147483647 h 192"/>
                <a:gd name="T26" fmla="*/ 2147483647 w 420"/>
                <a:gd name="T27" fmla="*/ 2147483647 h 192"/>
                <a:gd name="T28" fmla="*/ 2147483647 w 420"/>
                <a:gd name="T29" fmla="*/ 0 h 192"/>
                <a:gd name="T30" fmla="*/ 2147483647 w 420"/>
                <a:gd name="T31" fmla="*/ 2147483647 h 192"/>
                <a:gd name="T32" fmla="*/ 2147483647 w 420"/>
                <a:gd name="T33" fmla="*/ 0 h 192"/>
                <a:gd name="T34" fmla="*/ 2147483647 w 420"/>
                <a:gd name="T35" fmla="*/ 2147483647 h 192"/>
                <a:gd name="T36" fmla="*/ 2147483647 w 420"/>
                <a:gd name="T37" fmla="*/ 2147483647 h 192"/>
                <a:gd name="T38" fmla="*/ 2147483647 w 420"/>
                <a:gd name="T39" fmla="*/ 2147483647 h 192"/>
                <a:gd name="T40" fmla="*/ 2147483647 w 420"/>
                <a:gd name="T41" fmla="*/ 2147483647 h 192"/>
                <a:gd name="T42" fmla="*/ 2147483647 w 420"/>
                <a:gd name="T43" fmla="*/ 2147483647 h 192"/>
                <a:gd name="T44" fmla="*/ 2147483647 w 420"/>
                <a:gd name="T45" fmla="*/ 2147483647 h 192"/>
                <a:gd name="T46" fmla="*/ 2147483647 w 420"/>
                <a:gd name="T47" fmla="*/ 2147483647 h 192"/>
                <a:gd name="T48" fmla="*/ 2147483647 w 420"/>
                <a:gd name="T49" fmla="*/ 2147483647 h 192"/>
                <a:gd name="T50" fmla="*/ 2147483647 w 420"/>
                <a:gd name="T51" fmla="*/ 2147483647 h 192"/>
                <a:gd name="T52" fmla="*/ 0 w 420"/>
                <a:gd name="T53" fmla="*/ 2147483647 h 192"/>
                <a:gd name="T54" fmla="*/ 2147483647 w 420"/>
                <a:gd name="T55" fmla="*/ 2147483647 h 192"/>
                <a:gd name="T56" fmla="*/ 2147483647 w 420"/>
                <a:gd name="T57" fmla="*/ 2147483647 h 192"/>
                <a:gd name="T58" fmla="*/ 2147483647 w 420"/>
                <a:gd name="T59" fmla="*/ 2147483647 h 192"/>
                <a:gd name="T60" fmla="*/ 2147483647 w 420"/>
                <a:gd name="T61" fmla="*/ 2147483647 h 192"/>
                <a:gd name="T62" fmla="*/ 2147483647 w 420"/>
                <a:gd name="T63" fmla="*/ 2147483647 h 192"/>
                <a:gd name="T64" fmla="*/ 2147483647 w 420"/>
                <a:gd name="T65" fmla="*/ 2147483647 h 192"/>
                <a:gd name="T66" fmla="*/ 2147483647 w 420"/>
                <a:gd name="T67" fmla="*/ 2147483647 h 192"/>
                <a:gd name="T68" fmla="*/ 2147483647 w 420"/>
                <a:gd name="T69" fmla="*/ 2147483647 h 192"/>
                <a:gd name="T70" fmla="*/ 2147483647 w 420"/>
                <a:gd name="T71" fmla="*/ 2147483647 h 192"/>
                <a:gd name="T72" fmla="*/ 2147483647 w 420"/>
                <a:gd name="T73" fmla="*/ 2147483647 h 192"/>
                <a:gd name="T74" fmla="*/ 2147483647 w 420"/>
                <a:gd name="T75" fmla="*/ 2147483647 h 192"/>
                <a:gd name="T76" fmla="*/ 2147483647 w 420"/>
                <a:gd name="T77" fmla="*/ 2147483647 h 192"/>
                <a:gd name="T78" fmla="*/ 2147483647 w 420"/>
                <a:gd name="T79" fmla="*/ 2147483647 h 192"/>
                <a:gd name="T80" fmla="*/ 2147483647 w 420"/>
                <a:gd name="T81" fmla="*/ 2147483647 h 192"/>
                <a:gd name="T82" fmla="*/ 2147483647 w 420"/>
                <a:gd name="T83" fmla="*/ 2147483647 h 192"/>
                <a:gd name="T84" fmla="*/ 2147483647 w 420"/>
                <a:gd name="T85" fmla="*/ 2147483647 h 192"/>
                <a:gd name="T86" fmla="*/ 2147483647 w 420"/>
                <a:gd name="T87" fmla="*/ 2147483647 h 192"/>
                <a:gd name="T88" fmla="*/ 2147483647 w 420"/>
                <a:gd name="T89" fmla="*/ 2147483647 h 192"/>
                <a:gd name="T90" fmla="*/ 2147483647 w 420"/>
                <a:gd name="T91" fmla="*/ 2147483647 h 192"/>
                <a:gd name="T92" fmla="*/ 2147483647 w 420"/>
                <a:gd name="T93" fmla="*/ 2147483647 h 192"/>
                <a:gd name="T94" fmla="*/ 2147483647 w 420"/>
                <a:gd name="T95" fmla="*/ 2147483647 h 192"/>
                <a:gd name="T96" fmla="*/ 2147483647 w 420"/>
                <a:gd name="T97" fmla="*/ 2147483647 h 192"/>
                <a:gd name="T98" fmla="*/ 2147483647 w 420"/>
                <a:gd name="T99" fmla="*/ 2147483647 h 192"/>
                <a:gd name="T100" fmla="*/ 2147483647 w 420"/>
                <a:gd name="T101" fmla="*/ 2147483647 h 192"/>
                <a:gd name="T102" fmla="*/ 2147483647 w 420"/>
                <a:gd name="T103" fmla="*/ 2147483647 h 192"/>
                <a:gd name="T104" fmla="*/ 2147483647 w 420"/>
                <a:gd name="T105" fmla="*/ 2147483647 h 19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20"/>
                <a:gd name="T160" fmla="*/ 0 h 192"/>
                <a:gd name="T161" fmla="*/ 420 w 420"/>
                <a:gd name="T162" fmla="*/ 192 h 19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20" h="192">
                  <a:moveTo>
                    <a:pt x="408" y="108"/>
                  </a:moveTo>
                  <a:lnTo>
                    <a:pt x="402" y="96"/>
                  </a:lnTo>
                  <a:lnTo>
                    <a:pt x="402" y="90"/>
                  </a:lnTo>
                  <a:lnTo>
                    <a:pt x="390" y="84"/>
                  </a:lnTo>
                  <a:lnTo>
                    <a:pt x="372" y="84"/>
                  </a:lnTo>
                  <a:lnTo>
                    <a:pt x="372" y="78"/>
                  </a:lnTo>
                  <a:lnTo>
                    <a:pt x="366" y="72"/>
                  </a:lnTo>
                  <a:lnTo>
                    <a:pt x="360" y="84"/>
                  </a:lnTo>
                  <a:lnTo>
                    <a:pt x="354" y="78"/>
                  </a:lnTo>
                  <a:lnTo>
                    <a:pt x="348" y="66"/>
                  </a:lnTo>
                  <a:lnTo>
                    <a:pt x="342" y="60"/>
                  </a:lnTo>
                  <a:lnTo>
                    <a:pt x="324" y="60"/>
                  </a:lnTo>
                  <a:lnTo>
                    <a:pt x="330" y="54"/>
                  </a:lnTo>
                  <a:lnTo>
                    <a:pt x="312" y="54"/>
                  </a:lnTo>
                  <a:lnTo>
                    <a:pt x="300" y="60"/>
                  </a:lnTo>
                  <a:lnTo>
                    <a:pt x="294" y="60"/>
                  </a:lnTo>
                  <a:lnTo>
                    <a:pt x="294" y="66"/>
                  </a:lnTo>
                  <a:lnTo>
                    <a:pt x="276" y="66"/>
                  </a:lnTo>
                  <a:lnTo>
                    <a:pt x="270" y="60"/>
                  </a:lnTo>
                  <a:lnTo>
                    <a:pt x="264" y="60"/>
                  </a:lnTo>
                  <a:lnTo>
                    <a:pt x="264" y="48"/>
                  </a:lnTo>
                  <a:lnTo>
                    <a:pt x="252" y="42"/>
                  </a:lnTo>
                  <a:lnTo>
                    <a:pt x="264" y="36"/>
                  </a:lnTo>
                  <a:lnTo>
                    <a:pt x="258" y="30"/>
                  </a:lnTo>
                  <a:lnTo>
                    <a:pt x="234" y="30"/>
                  </a:lnTo>
                  <a:lnTo>
                    <a:pt x="234" y="24"/>
                  </a:lnTo>
                  <a:lnTo>
                    <a:pt x="228" y="24"/>
                  </a:lnTo>
                  <a:lnTo>
                    <a:pt x="216" y="18"/>
                  </a:lnTo>
                  <a:lnTo>
                    <a:pt x="198" y="18"/>
                  </a:lnTo>
                  <a:lnTo>
                    <a:pt x="192" y="0"/>
                  </a:lnTo>
                  <a:lnTo>
                    <a:pt x="174" y="0"/>
                  </a:lnTo>
                  <a:lnTo>
                    <a:pt x="162" y="12"/>
                  </a:lnTo>
                  <a:lnTo>
                    <a:pt x="156" y="12"/>
                  </a:lnTo>
                  <a:lnTo>
                    <a:pt x="144" y="0"/>
                  </a:lnTo>
                  <a:lnTo>
                    <a:pt x="138" y="6"/>
                  </a:lnTo>
                  <a:lnTo>
                    <a:pt x="132" y="6"/>
                  </a:lnTo>
                  <a:lnTo>
                    <a:pt x="126" y="12"/>
                  </a:lnTo>
                  <a:lnTo>
                    <a:pt x="126" y="18"/>
                  </a:lnTo>
                  <a:lnTo>
                    <a:pt x="108" y="18"/>
                  </a:lnTo>
                  <a:lnTo>
                    <a:pt x="108" y="24"/>
                  </a:lnTo>
                  <a:lnTo>
                    <a:pt x="84" y="24"/>
                  </a:lnTo>
                  <a:lnTo>
                    <a:pt x="84" y="30"/>
                  </a:lnTo>
                  <a:lnTo>
                    <a:pt x="66" y="36"/>
                  </a:lnTo>
                  <a:lnTo>
                    <a:pt x="54" y="48"/>
                  </a:lnTo>
                  <a:lnTo>
                    <a:pt x="42" y="42"/>
                  </a:lnTo>
                  <a:lnTo>
                    <a:pt x="36" y="42"/>
                  </a:lnTo>
                  <a:lnTo>
                    <a:pt x="30" y="48"/>
                  </a:lnTo>
                  <a:lnTo>
                    <a:pt x="30" y="54"/>
                  </a:lnTo>
                  <a:lnTo>
                    <a:pt x="18" y="54"/>
                  </a:lnTo>
                  <a:lnTo>
                    <a:pt x="18" y="60"/>
                  </a:lnTo>
                  <a:lnTo>
                    <a:pt x="6" y="60"/>
                  </a:lnTo>
                  <a:lnTo>
                    <a:pt x="6" y="54"/>
                  </a:lnTo>
                  <a:lnTo>
                    <a:pt x="0" y="54"/>
                  </a:lnTo>
                  <a:lnTo>
                    <a:pt x="0" y="66"/>
                  </a:lnTo>
                  <a:lnTo>
                    <a:pt x="6" y="72"/>
                  </a:lnTo>
                  <a:lnTo>
                    <a:pt x="12" y="72"/>
                  </a:lnTo>
                  <a:lnTo>
                    <a:pt x="24" y="84"/>
                  </a:lnTo>
                  <a:lnTo>
                    <a:pt x="18" y="90"/>
                  </a:lnTo>
                  <a:lnTo>
                    <a:pt x="12" y="90"/>
                  </a:lnTo>
                  <a:lnTo>
                    <a:pt x="12" y="96"/>
                  </a:lnTo>
                  <a:lnTo>
                    <a:pt x="24" y="108"/>
                  </a:lnTo>
                  <a:lnTo>
                    <a:pt x="30" y="120"/>
                  </a:lnTo>
                  <a:lnTo>
                    <a:pt x="36" y="120"/>
                  </a:lnTo>
                  <a:lnTo>
                    <a:pt x="36" y="126"/>
                  </a:lnTo>
                  <a:lnTo>
                    <a:pt x="48" y="132"/>
                  </a:lnTo>
                  <a:lnTo>
                    <a:pt x="60" y="132"/>
                  </a:lnTo>
                  <a:lnTo>
                    <a:pt x="66" y="144"/>
                  </a:lnTo>
                  <a:lnTo>
                    <a:pt x="72" y="144"/>
                  </a:lnTo>
                  <a:lnTo>
                    <a:pt x="78" y="156"/>
                  </a:lnTo>
                  <a:lnTo>
                    <a:pt x="90" y="156"/>
                  </a:lnTo>
                  <a:lnTo>
                    <a:pt x="96" y="162"/>
                  </a:lnTo>
                  <a:lnTo>
                    <a:pt x="102" y="162"/>
                  </a:lnTo>
                  <a:lnTo>
                    <a:pt x="102" y="174"/>
                  </a:lnTo>
                  <a:lnTo>
                    <a:pt x="120" y="192"/>
                  </a:lnTo>
                  <a:lnTo>
                    <a:pt x="132" y="192"/>
                  </a:lnTo>
                  <a:lnTo>
                    <a:pt x="144" y="186"/>
                  </a:lnTo>
                  <a:lnTo>
                    <a:pt x="150" y="186"/>
                  </a:lnTo>
                  <a:lnTo>
                    <a:pt x="162" y="192"/>
                  </a:lnTo>
                  <a:lnTo>
                    <a:pt x="162" y="174"/>
                  </a:lnTo>
                  <a:lnTo>
                    <a:pt x="168" y="174"/>
                  </a:lnTo>
                  <a:lnTo>
                    <a:pt x="174" y="162"/>
                  </a:lnTo>
                  <a:lnTo>
                    <a:pt x="180" y="156"/>
                  </a:lnTo>
                  <a:lnTo>
                    <a:pt x="198" y="156"/>
                  </a:lnTo>
                  <a:lnTo>
                    <a:pt x="210" y="162"/>
                  </a:lnTo>
                  <a:lnTo>
                    <a:pt x="222" y="174"/>
                  </a:lnTo>
                  <a:lnTo>
                    <a:pt x="234" y="168"/>
                  </a:lnTo>
                  <a:lnTo>
                    <a:pt x="246" y="180"/>
                  </a:lnTo>
                  <a:lnTo>
                    <a:pt x="258" y="174"/>
                  </a:lnTo>
                  <a:lnTo>
                    <a:pt x="264" y="168"/>
                  </a:lnTo>
                  <a:lnTo>
                    <a:pt x="276" y="168"/>
                  </a:lnTo>
                  <a:lnTo>
                    <a:pt x="282" y="174"/>
                  </a:lnTo>
                  <a:lnTo>
                    <a:pt x="288" y="174"/>
                  </a:lnTo>
                  <a:lnTo>
                    <a:pt x="300" y="180"/>
                  </a:lnTo>
                  <a:lnTo>
                    <a:pt x="306" y="174"/>
                  </a:lnTo>
                  <a:lnTo>
                    <a:pt x="324" y="174"/>
                  </a:lnTo>
                  <a:lnTo>
                    <a:pt x="330" y="168"/>
                  </a:lnTo>
                  <a:lnTo>
                    <a:pt x="330" y="174"/>
                  </a:lnTo>
                  <a:lnTo>
                    <a:pt x="348" y="174"/>
                  </a:lnTo>
                  <a:lnTo>
                    <a:pt x="360" y="168"/>
                  </a:lnTo>
                  <a:lnTo>
                    <a:pt x="366" y="162"/>
                  </a:lnTo>
                  <a:lnTo>
                    <a:pt x="378" y="156"/>
                  </a:lnTo>
                  <a:lnTo>
                    <a:pt x="378" y="132"/>
                  </a:lnTo>
                  <a:lnTo>
                    <a:pt x="402" y="126"/>
                  </a:lnTo>
                  <a:lnTo>
                    <a:pt x="420" y="114"/>
                  </a:lnTo>
                  <a:lnTo>
                    <a:pt x="414" y="108"/>
                  </a:lnTo>
                  <a:lnTo>
                    <a:pt x="408" y="10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65" name="Cyprus" descr="© INSCALE GmbH, 05.05.2010&#10;http://www.presentationload.com/">
              <a:extLst>
                <a:ext uri="{FF2B5EF4-FFF2-40B4-BE49-F238E27FC236}">
                  <a16:creationId xmlns:a16="http://schemas.microsoft.com/office/drawing/2014/main" id="{0FA7997C-64C4-D245-BE7D-3BBAAEFE93C9}"/>
                </a:ext>
              </a:extLst>
            </p:cNvPr>
            <p:cNvSpPr>
              <a:spLocks/>
            </p:cNvSpPr>
            <p:nvPr/>
          </p:nvSpPr>
          <p:spPr bwMode="gray">
            <a:xfrm>
              <a:off x="5996590" y="3005545"/>
              <a:ext cx="60748" cy="35171"/>
            </a:xfrm>
            <a:custGeom>
              <a:avLst/>
              <a:gdLst>
                <a:gd name="T0" fmla="*/ 0 w 150"/>
                <a:gd name="T1" fmla="*/ 2147483647 h 84"/>
                <a:gd name="T2" fmla="*/ 2147483647 w 150"/>
                <a:gd name="T3" fmla="*/ 2147483647 h 84"/>
                <a:gd name="T4" fmla="*/ 2147483647 w 150"/>
                <a:gd name="T5" fmla="*/ 2147483647 h 84"/>
                <a:gd name="T6" fmla="*/ 2147483647 w 150"/>
                <a:gd name="T7" fmla="*/ 2147483647 h 84"/>
                <a:gd name="T8" fmla="*/ 2147483647 w 150"/>
                <a:gd name="T9" fmla="*/ 2147483647 h 84"/>
                <a:gd name="T10" fmla="*/ 2147483647 w 150"/>
                <a:gd name="T11" fmla="*/ 2147483647 h 84"/>
                <a:gd name="T12" fmla="*/ 2147483647 w 150"/>
                <a:gd name="T13" fmla="*/ 2147483647 h 84"/>
                <a:gd name="T14" fmla="*/ 2147483647 w 150"/>
                <a:gd name="T15" fmla="*/ 2147483647 h 84"/>
                <a:gd name="T16" fmla="*/ 2147483647 w 150"/>
                <a:gd name="T17" fmla="*/ 2147483647 h 84"/>
                <a:gd name="T18" fmla="*/ 2147483647 w 150"/>
                <a:gd name="T19" fmla="*/ 2147483647 h 84"/>
                <a:gd name="T20" fmla="*/ 2147483647 w 150"/>
                <a:gd name="T21" fmla="*/ 2147483647 h 84"/>
                <a:gd name="T22" fmla="*/ 2147483647 w 150"/>
                <a:gd name="T23" fmla="*/ 2147483647 h 84"/>
                <a:gd name="T24" fmla="*/ 2147483647 w 150"/>
                <a:gd name="T25" fmla="*/ 2147483647 h 84"/>
                <a:gd name="T26" fmla="*/ 2147483647 w 150"/>
                <a:gd name="T27" fmla="*/ 0 h 84"/>
                <a:gd name="T28" fmla="*/ 2147483647 w 150"/>
                <a:gd name="T29" fmla="*/ 2147483647 h 84"/>
                <a:gd name="T30" fmla="*/ 2147483647 w 150"/>
                <a:gd name="T31" fmla="*/ 2147483647 h 84"/>
                <a:gd name="T32" fmla="*/ 2147483647 w 150"/>
                <a:gd name="T33" fmla="*/ 2147483647 h 84"/>
                <a:gd name="T34" fmla="*/ 2147483647 w 150"/>
                <a:gd name="T35" fmla="*/ 2147483647 h 84"/>
                <a:gd name="T36" fmla="*/ 2147483647 w 150"/>
                <a:gd name="T37" fmla="*/ 2147483647 h 84"/>
                <a:gd name="T38" fmla="*/ 0 w 150"/>
                <a:gd name="T39" fmla="*/ 2147483647 h 84"/>
                <a:gd name="T40" fmla="*/ 0 w 150"/>
                <a:gd name="T41" fmla="*/ 2147483647 h 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50"/>
                <a:gd name="T64" fmla="*/ 0 h 84"/>
                <a:gd name="T65" fmla="*/ 150 w 150"/>
                <a:gd name="T66" fmla="*/ 84 h 8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50" h="84">
                  <a:moveTo>
                    <a:pt x="0" y="48"/>
                  </a:moveTo>
                  <a:lnTo>
                    <a:pt x="6" y="60"/>
                  </a:lnTo>
                  <a:lnTo>
                    <a:pt x="30" y="72"/>
                  </a:lnTo>
                  <a:lnTo>
                    <a:pt x="36" y="84"/>
                  </a:lnTo>
                  <a:lnTo>
                    <a:pt x="54" y="84"/>
                  </a:lnTo>
                  <a:lnTo>
                    <a:pt x="60" y="78"/>
                  </a:lnTo>
                  <a:lnTo>
                    <a:pt x="72" y="72"/>
                  </a:lnTo>
                  <a:lnTo>
                    <a:pt x="78" y="66"/>
                  </a:lnTo>
                  <a:lnTo>
                    <a:pt x="90" y="60"/>
                  </a:lnTo>
                  <a:lnTo>
                    <a:pt x="96" y="54"/>
                  </a:lnTo>
                  <a:lnTo>
                    <a:pt x="102" y="60"/>
                  </a:lnTo>
                  <a:lnTo>
                    <a:pt x="120" y="60"/>
                  </a:lnTo>
                  <a:lnTo>
                    <a:pt x="120" y="36"/>
                  </a:lnTo>
                  <a:lnTo>
                    <a:pt x="150" y="0"/>
                  </a:lnTo>
                  <a:lnTo>
                    <a:pt x="108" y="24"/>
                  </a:lnTo>
                  <a:lnTo>
                    <a:pt x="54" y="24"/>
                  </a:lnTo>
                  <a:lnTo>
                    <a:pt x="48" y="30"/>
                  </a:lnTo>
                  <a:lnTo>
                    <a:pt x="48" y="36"/>
                  </a:lnTo>
                  <a:lnTo>
                    <a:pt x="12" y="36"/>
                  </a:lnTo>
                  <a:lnTo>
                    <a:pt x="0" y="42"/>
                  </a:lnTo>
                  <a:lnTo>
                    <a:pt x="0" y="4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66" name="Cuba" descr="© INSCALE GmbH, 05.05.2010&#10;http://www.presentationload.com/">
              <a:extLst>
                <a:ext uri="{FF2B5EF4-FFF2-40B4-BE49-F238E27FC236}">
                  <a16:creationId xmlns:a16="http://schemas.microsoft.com/office/drawing/2014/main" id="{EF70F681-AD0D-274B-8237-2D88A7208A72}"/>
                </a:ext>
              </a:extLst>
            </p:cNvPr>
            <p:cNvSpPr>
              <a:spLocks noEditPoints="1"/>
            </p:cNvSpPr>
            <p:nvPr/>
          </p:nvSpPr>
          <p:spPr bwMode="gray">
            <a:xfrm>
              <a:off x="2682620" y="3413197"/>
              <a:ext cx="302142" cy="110306"/>
            </a:xfrm>
            <a:custGeom>
              <a:avLst/>
              <a:gdLst>
                <a:gd name="T0" fmla="*/ 2147483647 w 738"/>
                <a:gd name="T1" fmla="*/ 2147483647 h 270"/>
                <a:gd name="T2" fmla="*/ 2147483647 w 738"/>
                <a:gd name="T3" fmla="*/ 2147483647 h 270"/>
                <a:gd name="T4" fmla="*/ 2147483647 w 738"/>
                <a:gd name="T5" fmla="*/ 2147483647 h 270"/>
                <a:gd name="T6" fmla="*/ 2147483647 w 738"/>
                <a:gd name="T7" fmla="*/ 2147483647 h 270"/>
                <a:gd name="T8" fmla="*/ 2147483647 w 738"/>
                <a:gd name="T9" fmla="*/ 2147483647 h 270"/>
                <a:gd name="T10" fmla="*/ 2147483647 w 738"/>
                <a:gd name="T11" fmla="*/ 2147483647 h 270"/>
                <a:gd name="T12" fmla="*/ 2147483647 w 738"/>
                <a:gd name="T13" fmla="*/ 2147483647 h 270"/>
                <a:gd name="T14" fmla="*/ 2147483647 w 738"/>
                <a:gd name="T15" fmla="*/ 2147483647 h 270"/>
                <a:gd name="T16" fmla="*/ 2147483647 w 738"/>
                <a:gd name="T17" fmla="*/ 2147483647 h 270"/>
                <a:gd name="T18" fmla="*/ 2147483647 w 738"/>
                <a:gd name="T19" fmla="*/ 2147483647 h 270"/>
                <a:gd name="T20" fmla="*/ 2147483647 w 738"/>
                <a:gd name="T21" fmla="*/ 2147483647 h 270"/>
                <a:gd name="T22" fmla="*/ 2147483647 w 738"/>
                <a:gd name="T23" fmla="*/ 2147483647 h 270"/>
                <a:gd name="T24" fmla="*/ 2147483647 w 738"/>
                <a:gd name="T25" fmla="*/ 2147483647 h 270"/>
                <a:gd name="T26" fmla="*/ 2147483647 w 738"/>
                <a:gd name="T27" fmla="*/ 2147483647 h 270"/>
                <a:gd name="T28" fmla="*/ 2147483647 w 738"/>
                <a:gd name="T29" fmla="*/ 2147483647 h 270"/>
                <a:gd name="T30" fmla="*/ 2147483647 w 738"/>
                <a:gd name="T31" fmla="*/ 2147483647 h 270"/>
                <a:gd name="T32" fmla="*/ 2147483647 w 738"/>
                <a:gd name="T33" fmla="*/ 2147483647 h 270"/>
                <a:gd name="T34" fmla="*/ 2147483647 w 738"/>
                <a:gd name="T35" fmla="*/ 2147483647 h 270"/>
                <a:gd name="T36" fmla="*/ 2147483647 w 738"/>
                <a:gd name="T37" fmla="*/ 0 h 270"/>
                <a:gd name="T38" fmla="*/ 2147483647 w 738"/>
                <a:gd name="T39" fmla="*/ 2147483647 h 270"/>
                <a:gd name="T40" fmla="*/ 2147483647 w 738"/>
                <a:gd name="T41" fmla="*/ 2147483647 h 270"/>
                <a:gd name="T42" fmla="*/ 2147483647 w 738"/>
                <a:gd name="T43" fmla="*/ 2147483647 h 270"/>
                <a:gd name="T44" fmla="*/ 2147483647 w 738"/>
                <a:gd name="T45" fmla="*/ 2147483647 h 270"/>
                <a:gd name="T46" fmla="*/ 2147483647 w 738"/>
                <a:gd name="T47" fmla="*/ 2147483647 h 270"/>
                <a:gd name="T48" fmla="*/ 2147483647 w 738"/>
                <a:gd name="T49" fmla="*/ 2147483647 h 270"/>
                <a:gd name="T50" fmla="*/ 2147483647 w 738"/>
                <a:gd name="T51" fmla="*/ 2147483647 h 270"/>
                <a:gd name="T52" fmla="*/ 2147483647 w 738"/>
                <a:gd name="T53" fmla="*/ 2147483647 h 270"/>
                <a:gd name="T54" fmla="*/ 2147483647 w 738"/>
                <a:gd name="T55" fmla="*/ 2147483647 h 270"/>
                <a:gd name="T56" fmla="*/ 2147483647 w 738"/>
                <a:gd name="T57" fmla="*/ 2147483647 h 270"/>
                <a:gd name="T58" fmla="*/ 2147483647 w 738"/>
                <a:gd name="T59" fmla="*/ 2147483647 h 270"/>
                <a:gd name="T60" fmla="*/ 2147483647 w 738"/>
                <a:gd name="T61" fmla="*/ 2147483647 h 270"/>
                <a:gd name="T62" fmla="*/ 2147483647 w 738"/>
                <a:gd name="T63" fmla="*/ 2147483647 h 270"/>
                <a:gd name="T64" fmla="*/ 2147483647 w 738"/>
                <a:gd name="T65" fmla="*/ 2147483647 h 270"/>
                <a:gd name="T66" fmla="*/ 2147483647 w 738"/>
                <a:gd name="T67" fmla="*/ 2147483647 h 270"/>
                <a:gd name="T68" fmla="*/ 2147483647 w 738"/>
                <a:gd name="T69" fmla="*/ 2147483647 h 270"/>
                <a:gd name="T70" fmla="*/ 2147483647 w 738"/>
                <a:gd name="T71" fmla="*/ 2147483647 h 270"/>
                <a:gd name="T72" fmla="*/ 2147483647 w 738"/>
                <a:gd name="T73" fmla="*/ 2147483647 h 270"/>
                <a:gd name="T74" fmla="*/ 2147483647 w 738"/>
                <a:gd name="T75" fmla="*/ 2147483647 h 270"/>
                <a:gd name="T76" fmla="*/ 2147483647 w 738"/>
                <a:gd name="T77" fmla="*/ 2147483647 h 270"/>
                <a:gd name="T78" fmla="*/ 2147483647 w 738"/>
                <a:gd name="T79" fmla="*/ 2147483647 h 270"/>
                <a:gd name="T80" fmla="*/ 2147483647 w 738"/>
                <a:gd name="T81" fmla="*/ 2147483647 h 270"/>
                <a:gd name="T82" fmla="*/ 2147483647 w 738"/>
                <a:gd name="T83" fmla="*/ 2147483647 h 270"/>
                <a:gd name="T84" fmla="*/ 2147483647 w 738"/>
                <a:gd name="T85" fmla="*/ 2147483647 h 270"/>
                <a:gd name="T86" fmla="*/ 2147483647 w 738"/>
                <a:gd name="T87" fmla="*/ 2147483647 h 270"/>
                <a:gd name="T88" fmla="*/ 2147483647 w 738"/>
                <a:gd name="T89" fmla="*/ 2147483647 h 270"/>
                <a:gd name="T90" fmla="*/ 2147483647 w 738"/>
                <a:gd name="T91" fmla="*/ 2147483647 h 270"/>
                <a:gd name="T92" fmla="*/ 2147483647 w 738"/>
                <a:gd name="T93" fmla="*/ 2147483647 h 270"/>
                <a:gd name="T94" fmla="*/ 2147483647 w 738"/>
                <a:gd name="T95" fmla="*/ 2147483647 h 270"/>
                <a:gd name="T96" fmla="*/ 2147483647 w 738"/>
                <a:gd name="T97" fmla="*/ 2147483647 h 270"/>
                <a:gd name="T98" fmla="*/ 2147483647 w 738"/>
                <a:gd name="T99" fmla="*/ 2147483647 h 270"/>
                <a:gd name="T100" fmla="*/ 2147483647 w 738"/>
                <a:gd name="T101" fmla="*/ 2147483647 h 270"/>
                <a:gd name="T102" fmla="*/ 2147483647 w 738"/>
                <a:gd name="T103" fmla="*/ 2147483647 h 270"/>
                <a:gd name="T104" fmla="*/ 2147483647 w 738"/>
                <a:gd name="T105" fmla="*/ 2147483647 h 270"/>
                <a:gd name="T106" fmla="*/ 2147483647 w 738"/>
                <a:gd name="T107" fmla="*/ 2147483647 h 270"/>
                <a:gd name="T108" fmla="*/ 2147483647 w 738"/>
                <a:gd name="T109" fmla="*/ 2147483647 h 270"/>
                <a:gd name="T110" fmla="*/ 2147483647 w 738"/>
                <a:gd name="T111" fmla="*/ 2147483647 h 270"/>
                <a:gd name="T112" fmla="*/ 2147483647 w 738"/>
                <a:gd name="T113" fmla="*/ 2147483647 h 270"/>
                <a:gd name="T114" fmla="*/ 2147483647 w 738"/>
                <a:gd name="T115" fmla="*/ 2147483647 h 27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38"/>
                <a:gd name="T175" fmla="*/ 0 h 270"/>
                <a:gd name="T176" fmla="*/ 738 w 738"/>
                <a:gd name="T177" fmla="*/ 270 h 27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38" h="270">
                  <a:moveTo>
                    <a:pt x="708" y="228"/>
                  </a:moveTo>
                  <a:lnTo>
                    <a:pt x="690" y="222"/>
                  </a:lnTo>
                  <a:lnTo>
                    <a:pt x="666" y="222"/>
                  </a:lnTo>
                  <a:lnTo>
                    <a:pt x="666" y="204"/>
                  </a:lnTo>
                  <a:lnTo>
                    <a:pt x="660" y="198"/>
                  </a:lnTo>
                  <a:lnTo>
                    <a:pt x="648" y="192"/>
                  </a:lnTo>
                  <a:lnTo>
                    <a:pt x="600" y="192"/>
                  </a:lnTo>
                  <a:lnTo>
                    <a:pt x="624" y="168"/>
                  </a:lnTo>
                  <a:lnTo>
                    <a:pt x="612" y="168"/>
                  </a:lnTo>
                  <a:lnTo>
                    <a:pt x="600" y="162"/>
                  </a:lnTo>
                  <a:lnTo>
                    <a:pt x="558" y="162"/>
                  </a:lnTo>
                  <a:lnTo>
                    <a:pt x="534" y="150"/>
                  </a:lnTo>
                  <a:lnTo>
                    <a:pt x="528" y="144"/>
                  </a:lnTo>
                  <a:lnTo>
                    <a:pt x="522" y="144"/>
                  </a:lnTo>
                  <a:lnTo>
                    <a:pt x="528" y="138"/>
                  </a:lnTo>
                  <a:lnTo>
                    <a:pt x="528" y="132"/>
                  </a:lnTo>
                  <a:lnTo>
                    <a:pt x="534" y="126"/>
                  </a:lnTo>
                  <a:lnTo>
                    <a:pt x="534" y="120"/>
                  </a:lnTo>
                  <a:lnTo>
                    <a:pt x="522" y="120"/>
                  </a:lnTo>
                  <a:lnTo>
                    <a:pt x="510" y="114"/>
                  </a:lnTo>
                  <a:lnTo>
                    <a:pt x="504" y="114"/>
                  </a:lnTo>
                  <a:lnTo>
                    <a:pt x="474" y="84"/>
                  </a:lnTo>
                  <a:lnTo>
                    <a:pt x="462" y="78"/>
                  </a:lnTo>
                  <a:lnTo>
                    <a:pt x="450" y="66"/>
                  </a:lnTo>
                  <a:lnTo>
                    <a:pt x="432" y="66"/>
                  </a:lnTo>
                  <a:lnTo>
                    <a:pt x="432" y="84"/>
                  </a:lnTo>
                  <a:lnTo>
                    <a:pt x="444" y="96"/>
                  </a:lnTo>
                  <a:lnTo>
                    <a:pt x="450" y="96"/>
                  </a:lnTo>
                  <a:lnTo>
                    <a:pt x="378" y="60"/>
                  </a:lnTo>
                  <a:lnTo>
                    <a:pt x="372" y="54"/>
                  </a:lnTo>
                  <a:lnTo>
                    <a:pt x="360" y="48"/>
                  </a:lnTo>
                  <a:lnTo>
                    <a:pt x="354" y="36"/>
                  </a:lnTo>
                  <a:lnTo>
                    <a:pt x="342" y="30"/>
                  </a:lnTo>
                  <a:lnTo>
                    <a:pt x="330" y="18"/>
                  </a:lnTo>
                  <a:lnTo>
                    <a:pt x="270" y="18"/>
                  </a:lnTo>
                  <a:lnTo>
                    <a:pt x="258" y="12"/>
                  </a:lnTo>
                  <a:lnTo>
                    <a:pt x="228" y="6"/>
                  </a:lnTo>
                  <a:lnTo>
                    <a:pt x="174" y="0"/>
                  </a:lnTo>
                  <a:lnTo>
                    <a:pt x="126" y="6"/>
                  </a:lnTo>
                  <a:lnTo>
                    <a:pt x="96" y="18"/>
                  </a:lnTo>
                  <a:lnTo>
                    <a:pt x="72" y="42"/>
                  </a:lnTo>
                  <a:lnTo>
                    <a:pt x="60" y="48"/>
                  </a:lnTo>
                  <a:lnTo>
                    <a:pt x="42" y="60"/>
                  </a:lnTo>
                  <a:lnTo>
                    <a:pt x="24" y="66"/>
                  </a:lnTo>
                  <a:lnTo>
                    <a:pt x="12" y="72"/>
                  </a:lnTo>
                  <a:lnTo>
                    <a:pt x="6" y="78"/>
                  </a:lnTo>
                  <a:lnTo>
                    <a:pt x="0" y="78"/>
                  </a:lnTo>
                  <a:lnTo>
                    <a:pt x="72" y="72"/>
                  </a:lnTo>
                  <a:lnTo>
                    <a:pt x="72" y="60"/>
                  </a:lnTo>
                  <a:lnTo>
                    <a:pt x="150" y="54"/>
                  </a:lnTo>
                  <a:lnTo>
                    <a:pt x="174" y="42"/>
                  </a:lnTo>
                  <a:lnTo>
                    <a:pt x="198" y="42"/>
                  </a:lnTo>
                  <a:lnTo>
                    <a:pt x="222" y="54"/>
                  </a:lnTo>
                  <a:lnTo>
                    <a:pt x="222" y="60"/>
                  </a:lnTo>
                  <a:lnTo>
                    <a:pt x="216" y="60"/>
                  </a:lnTo>
                  <a:lnTo>
                    <a:pt x="210" y="66"/>
                  </a:lnTo>
                  <a:lnTo>
                    <a:pt x="198" y="66"/>
                  </a:lnTo>
                  <a:lnTo>
                    <a:pt x="192" y="72"/>
                  </a:lnTo>
                  <a:lnTo>
                    <a:pt x="186" y="72"/>
                  </a:lnTo>
                  <a:lnTo>
                    <a:pt x="204" y="78"/>
                  </a:lnTo>
                  <a:lnTo>
                    <a:pt x="210" y="78"/>
                  </a:lnTo>
                  <a:lnTo>
                    <a:pt x="216" y="84"/>
                  </a:lnTo>
                  <a:lnTo>
                    <a:pt x="228" y="90"/>
                  </a:lnTo>
                  <a:lnTo>
                    <a:pt x="246" y="96"/>
                  </a:lnTo>
                  <a:lnTo>
                    <a:pt x="258" y="102"/>
                  </a:lnTo>
                  <a:lnTo>
                    <a:pt x="276" y="102"/>
                  </a:lnTo>
                  <a:lnTo>
                    <a:pt x="282" y="96"/>
                  </a:lnTo>
                  <a:lnTo>
                    <a:pt x="282" y="90"/>
                  </a:lnTo>
                  <a:lnTo>
                    <a:pt x="294" y="96"/>
                  </a:lnTo>
                  <a:lnTo>
                    <a:pt x="300" y="102"/>
                  </a:lnTo>
                  <a:lnTo>
                    <a:pt x="318" y="114"/>
                  </a:lnTo>
                  <a:lnTo>
                    <a:pt x="342" y="126"/>
                  </a:lnTo>
                  <a:lnTo>
                    <a:pt x="372" y="126"/>
                  </a:lnTo>
                  <a:lnTo>
                    <a:pt x="390" y="120"/>
                  </a:lnTo>
                  <a:lnTo>
                    <a:pt x="402" y="120"/>
                  </a:lnTo>
                  <a:lnTo>
                    <a:pt x="390" y="144"/>
                  </a:lnTo>
                  <a:lnTo>
                    <a:pt x="450" y="168"/>
                  </a:lnTo>
                  <a:lnTo>
                    <a:pt x="474" y="204"/>
                  </a:lnTo>
                  <a:lnTo>
                    <a:pt x="480" y="210"/>
                  </a:lnTo>
                  <a:lnTo>
                    <a:pt x="492" y="216"/>
                  </a:lnTo>
                  <a:lnTo>
                    <a:pt x="498" y="222"/>
                  </a:lnTo>
                  <a:lnTo>
                    <a:pt x="498" y="228"/>
                  </a:lnTo>
                  <a:lnTo>
                    <a:pt x="474" y="252"/>
                  </a:lnTo>
                  <a:lnTo>
                    <a:pt x="474" y="258"/>
                  </a:lnTo>
                  <a:lnTo>
                    <a:pt x="480" y="264"/>
                  </a:lnTo>
                  <a:lnTo>
                    <a:pt x="492" y="258"/>
                  </a:lnTo>
                  <a:lnTo>
                    <a:pt x="504" y="258"/>
                  </a:lnTo>
                  <a:lnTo>
                    <a:pt x="528" y="246"/>
                  </a:lnTo>
                  <a:lnTo>
                    <a:pt x="558" y="246"/>
                  </a:lnTo>
                  <a:lnTo>
                    <a:pt x="558" y="252"/>
                  </a:lnTo>
                  <a:lnTo>
                    <a:pt x="552" y="252"/>
                  </a:lnTo>
                  <a:lnTo>
                    <a:pt x="546" y="258"/>
                  </a:lnTo>
                  <a:lnTo>
                    <a:pt x="546" y="264"/>
                  </a:lnTo>
                  <a:lnTo>
                    <a:pt x="558" y="264"/>
                  </a:lnTo>
                  <a:lnTo>
                    <a:pt x="564" y="270"/>
                  </a:lnTo>
                  <a:lnTo>
                    <a:pt x="612" y="270"/>
                  </a:lnTo>
                  <a:lnTo>
                    <a:pt x="636" y="264"/>
                  </a:lnTo>
                  <a:lnTo>
                    <a:pt x="684" y="258"/>
                  </a:lnTo>
                  <a:lnTo>
                    <a:pt x="720" y="252"/>
                  </a:lnTo>
                  <a:lnTo>
                    <a:pt x="738" y="246"/>
                  </a:lnTo>
                  <a:lnTo>
                    <a:pt x="738" y="240"/>
                  </a:lnTo>
                  <a:lnTo>
                    <a:pt x="732" y="234"/>
                  </a:lnTo>
                  <a:lnTo>
                    <a:pt x="720" y="228"/>
                  </a:lnTo>
                  <a:lnTo>
                    <a:pt x="708" y="228"/>
                  </a:lnTo>
                  <a:close/>
                  <a:moveTo>
                    <a:pt x="114" y="126"/>
                  </a:moveTo>
                  <a:lnTo>
                    <a:pt x="114" y="132"/>
                  </a:lnTo>
                  <a:lnTo>
                    <a:pt x="120" y="138"/>
                  </a:lnTo>
                  <a:lnTo>
                    <a:pt x="132" y="144"/>
                  </a:lnTo>
                  <a:lnTo>
                    <a:pt x="144" y="138"/>
                  </a:lnTo>
                  <a:lnTo>
                    <a:pt x="150" y="138"/>
                  </a:lnTo>
                  <a:lnTo>
                    <a:pt x="156" y="126"/>
                  </a:lnTo>
                  <a:lnTo>
                    <a:pt x="156" y="120"/>
                  </a:lnTo>
                  <a:lnTo>
                    <a:pt x="150" y="114"/>
                  </a:lnTo>
                  <a:lnTo>
                    <a:pt x="138" y="114"/>
                  </a:lnTo>
                  <a:lnTo>
                    <a:pt x="126" y="120"/>
                  </a:lnTo>
                  <a:lnTo>
                    <a:pt x="120" y="120"/>
                  </a:lnTo>
                  <a:lnTo>
                    <a:pt x="114" y="12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67" name="Croatia" descr="© INSCALE GmbH, 05.05.2010&#10;http://www.presentationload.com/">
              <a:extLst>
                <a:ext uri="{FF2B5EF4-FFF2-40B4-BE49-F238E27FC236}">
                  <a16:creationId xmlns:a16="http://schemas.microsoft.com/office/drawing/2014/main" id="{3155BAE0-1BE3-DB4A-8425-BE6522B9CC50}"/>
                </a:ext>
              </a:extLst>
            </p:cNvPr>
            <p:cNvSpPr>
              <a:spLocks/>
            </p:cNvSpPr>
            <p:nvPr/>
          </p:nvSpPr>
          <p:spPr bwMode="gray">
            <a:xfrm>
              <a:off x="5483430" y="2650649"/>
              <a:ext cx="150272" cy="111905"/>
            </a:xfrm>
            <a:custGeom>
              <a:avLst/>
              <a:gdLst>
                <a:gd name="T0" fmla="*/ 2147483647 w 366"/>
                <a:gd name="T1" fmla="*/ 2147483647 h 276"/>
                <a:gd name="T2" fmla="*/ 2147483647 w 366"/>
                <a:gd name="T3" fmla="*/ 2147483647 h 276"/>
                <a:gd name="T4" fmla="*/ 2147483647 w 366"/>
                <a:gd name="T5" fmla="*/ 2147483647 h 276"/>
                <a:gd name="T6" fmla="*/ 2147483647 w 366"/>
                <a:gd name="T7" fmla="*/ 2147483647 h 276"/>
                <a:gd name="T8" fmla="*/ 2147483647 w 366"/>
                <a:gd name="T9" fmla="*/ 2147483647 h 276"/>
                <a:gd name="T10" fmla="*/ 2147483647 w 366"/>
                <a:gd name="T11" fmla="*/ 2147483647 h 276"/>
                <a:gd name="T12" fmla="*/ 2147483647 w 366"/>
                <a:gd name="T13" fmla="*/ 2147483647 h 276"/>
                <a:gd name="T14" fmla="*/ 2147483647 w 366"/>
                <a:gd name="T15" fmla="*/ 2147483647 h 276"/>
                <a:gd name="T16" fmla="*/ 2147483647 w 366"/>
                <a:gd name="T17" fmla="*/ 2147483647 h 276"/>
                <a:gd name="T18" fmla="*/ 2147483647 w 366"/>
                <a:gd name="T19" fmla="*/ 2147483647 h 276"/>
                <a:gd name="T20" fmla="*/ 2147483647 w 366"/>
                <a:gd name="T21" fmla="*/ 2147483647 h 276"/>
                <a:gd name="T22" fmla="*/ 2147483647 w 366"/>
                <a:gd name="T23" fmla="*/ 0 h 276"/>
                <a:gd name="T24" fmla="*/ 2147483647 w 366"/>
                <a:gd name="T25" fmla="*/ 2147483647 h 276"/>
                <a:gd name="T26" fmla="*/ 2147483647 w 366"/>
                <a:gd name="T27" fmla="*/ 2147483647 h 276"/>
                <a:gd name="T28" fmla="*/ 2147483647 w 366"/>
                <a:gd name="T29" fmla="*/ 2147483647 h 276"/>
                <a:gd name="T30" fmla="*/ 2147483647 w 366"/>
                <a:gd name="T31" fmla="*/ 2147483647 h 276"/>
                <a:gd name="T32" fmla="*/ 2147483647 w 366"/>
                <a:gd name="T33" fmla="*/ 2147483647 h 276"/>
                <a:gd name="T34" fmla="*/ 2147483647 w 366"/>
                <a:gd name="T35" fmla="*/ 2147483647 h 276"/>
                <a:gd name="T36" fmla="*/ 2147483647 w 366"/>
                <a:gd name="T37" fmla="*/ 2147483647 h 276"/>
                <a:gd name="T38" fmla="*/ 2147483647 w 366"/>
                <a:gd name="T39" fmla="*/ 2147483647 h 276"/>
                <a:gd name="T40" fmla="*/ 0 w 366"/>
                <a:gd name="T41" fmla="*/ 2147483647 h 276"/>
                <a:gd name="T42" fmla="*/ 2147483647 w 366"/>
                <a:gd name="T43" fmla="*/ 2147483647 h 276"/>
                <a:gd name="T44" fmla="*/ 2147483647 w 366"/>
                <a:gd name="T45" fmla="*/ 2147483647 h 276"/>
                <a:gd name="T46" fmla="*/ 2147483647 w 366"/>
                <a:gd name="T47" fmla="*/ 2147483647 h 276"/>
                <a:gd name="T48" fmla="*/ 2147483647 w 366"/>
                <a:gd name="T49" fmla="*/ 2147483647 h 276"/>
                <a:gd name="T50" fmla="*/ 2147483647 w 366"/>
                <a:gd name="T51" fmla="*/ 2147483647 h 276"/>
                <a:gd name="T52" fmla="*/ 2147483647 w 366"/>
                <a:gd name="T53" fmla="*/ 2147483647 h 276"/>
                <a:gd name="T54" fmla="*/ 2147483647 w 366"/>
                <a:gd name="T55" fmla="*/ 2147483647 h 276"/>
                <a:gd name="T56" fmla="*/ 2147483647 w 366"/>
                <a:gd name="T57" fmla="*/ 2147483647 h 276"/>
                <a:gd name="T58" fmla="*/ 2147483647 w 366"/>
                <a:gd name="T59" fmla="*/ 2147483647 h 276"/>
                <a:gd name="T60" fmla="*/ 2147483647 w 366"/>
                <a:gd name="T61" fmla="*/ 2147483647 h 276"/>
                <a:gd name="T62" fmla="*/ 2147483647 w 366"/>
                <a:gd name="T63" fmla="*/ 2147483647 h 276"/>
                <a:gd name="T64" fmla="*/ 2147483647 w 366"/>
                <a:gd name="T65" fmla="*/ 2147483647 h 276"/>
                <a:gd name="T66" fmla="*/ 2147483647 w 366"/>
                <a:gd name="T67" fmla="*/ 2147483647 h 276"/>
                <a:gd name="T68" fmla="*/ 2147483647 w 366"/>
                <a:gd name="T69" fmla="*/ 2147483647 h 276"/>
                <a:gd name="T70" fmla="*/ 2147483647 w 366"/>
                <a:gd name="T71" fmla="*/ 2147483647 h 276"/>
                <a:gd name="T72" fmla="*/ 2147483647 w 366"/>
                <a:gd name="T73" fmla="*/ 2147483647 h 276"/>
                <a:gd name="T74" fmla="*/ 2147483647 w 366"/>
                <a:gd name="T75" fmla="*/ 2147483647 h 276"/>
                <a:gd name="T76" fmla="*/ 2147483647 w 366"/>
                <a:gd name="T77" fmla="*/ 2147483647 h 276"/>
                <a:gd name="T78" fmla="*/ 2147483647 w 366"/>
                <a:gd name="T79" fmla="*/ 2147483647 h 276"/>
                <a:gd name="T80" fmla="*/ 2147483647 w 366"/>
                <a:gd name="T81" fmla="*/ 2147483647 h 276"/>
                <a:gd name="T82" fmla="*/ 2147483647 w 366"/>
                <a:gd name="T83" fmla="*/ 2147483647 h 276"/>
                <a:gd name="T84" fmla="*/ 2147483647 w 366"/>
                <a:gd name="T85" fmla="*/ 2147483647 h 276"/>
                <a:gd name="T86" fmla="*/ 2147483647 w 366"/>
                <a:gd name="T87" fmla="*/ 2147483647 h 276"/>
                <a:gd name="T88" fmla="*/ 2147483647 w 366"/>
                <a:gd name="T89" fmla="*/ 2147483647 h 276"/>
                <a:gd name="T90" fmla="*/ 2147483647 w 366"/>
                <a:gd name="T91" fmla="*/ 2147483647 h 27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66"/>
                <a:gd name="T139" fmla="*/ 0 h 276"/>
                <a:gd name="T140" fmla="*/ 366 w 366"/>
                <a:gd name="T141" fmla="*/ 276 h 27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66" h="276">
                  <a:moveTo>
                    <a:pt x="342" y="126"/>
                  </a:moveTo>
                  <a:lnTo>
                    <a:pt x="342" y="114"/>
                  </a:lnTo>
                  <a:lnTo>
                    <a:pt x="348" y="114"/>
                  </a:lnTo>
                  <a:lnTo>
                    <a:pt x="354" y="108"/>
                  </a:lnTo>
                  <a:lnTo>
                    <a:pt x="360" y="108"/>
                  </a:lnTo>
                  <a:lnTo>
                    <a:pt x="366" y="102"/>
                  </a:lnTo>
                  <a:lnTo>
                    <a:pt x="360" y="102"/>
                  </a:lnTo>
                  <a:lnTo>
                    <a:pt x="348" y="96"/>
                  </a:lnTo>
                  <a:lnTo>
                    <a:pt x="336" y="96"/>
                  </a:lnTo>
                  <a:lnTo>
                    <a:pt x="342" y="78"/>
                  </a:lnTo>
                  <a:lnTo>
                    <a:pt x="336" y="78"/>
                  </a:lnTo>
                  <a:lnTo>
                    <a:pt x="330" y="48"/>
                  </a:lnTo>
                  <a:lnTo>
                    <a:pt x="324" y="48"/>
                  </a:lnTo>
                  <a:lnTo>
                    <a:pt x="312" y="54"/>
                  </a:lnTo>
                  <a:lnTo>
                    <a:pt x="270" y="60"/>
                  </a:lnTo>
                  <a:lnTo>
                    <a:pt x="264" y="48"/>
                  </a:lnTo>
                  <a:lnTo>
                    <a:pt x="246" y="48"/>
                  </a:lnTo>
                  <a:lnTo>
                    <a:pt x="234" y="42"/>
                  </a:lnTo>
                  <a:lnTo>
                    <a:pt x="228" y="36"/>
                  </a:lnTo>
                  <a:lnTo>
                    <a:pt x="216" y="30"/>
                  </a:lnTo>
                  <a:lnTo>
                    <a:pt x="204" y="18"/>
                  </a:lnTo>
                  <a:lnTo>
                    <a:pt x="204" y="12"/>
                  </a:lnTo>
                  <a:lnTo>
                    <a:pt x="198" y="6"/>
                  </a:lnTo>
                  <a:lnTo>
                    <a:pt x="186" y="0"/>
                  </a:lnTo>
                  <a:lnTo>
                    <a:pt x="162" y="0"/>
                  </a:lnTo>
                  <a:lnTo>
                    <a:pt x="162" y="12"/>
                  </a:lnTo>
                  <a:lnTo>
                    <a:pt x="150" y="18"/>
                  </a:lnTo>
                  <a:lnTo>
                    <a:pt x="120" y="18"/>
                  </a:lnTo>
                  <a:lnTo>
                    <a:pt x="120" y="30"/>
                  </a:lnTo>
                  <a:lnTo>
                    <a:pt x="126" y="36"/>
                  </a:lnTo>
                  <a:lnTo>
                    <a:pt x="126" y="42"/>
                  </a:lnTo>
                  <a:lnTo>
                    <a:pt x="114" y="54"/>
                  </a:lnTo>
                  <a:lnTo>
                    <a:pt x="102" y="60"/>
                  </a:lnTo>
                  <a:lnTo>
                    <a:pt x="102" y="78"/>
                  </a:lnTo>
                  <a:lnTo>
                    <a:pt x="60" y="78"/>
                  </a:lnTo>
                  <a:lnTo>
                    <a:pt x="54" y="72"/>
                  </a:lnTo>
                  <a:lnTo>
                    <a:pt x="54" y="66"/>
                  </a:lnTo>
                  <a:lnTo>
                    <a:pt x="48" y="78"/>
                  </a:lnTo>
                  <a:lnTo>
                    <a:pt x="30" y="78"/>
                  </a:lnTo>
                  <a:lnTo>
                    <a:pt x="18" y="72"/>
                  </a:lnTo>
                  <a:lnTo>
                    <a:pt x="18" y="84"/>
                  </a:lnTo>
                  <a:lnTo>
                    <a:pt x="0" y="84"/>
                  </a:lnTo>
                  <a:lnTo>
                    <a:pt x="0" y="132"/>
                  </a:lnTo>
                  <a:lnTo>
                    <a:pt x="6" y="132"/>
                  </a:lnTo>
                  <a:lnTo>
                    <a:pt x="12" y="120"/>
                  </a:lnTo>
                  <a:lnTo>
                    <a:pt x="24" y="114"/>
                  </a:lnTo>
                  <a:lnTo>
                    <a:pt x="30" y="102"/>
                  </a:lnTo>
                  <a:lnTo>
                    <a:pt x="42" y="102"/>
                  </a:lnTo>
                  <a:lnTo>
                    <a:pt x="48" y="114"/>
                  </a:lnTo>
                  <a:lnTo>
                    <a:pt x="48" y="132"/>
                  </a:lnTo>
                  <a:lnTo>
                    <a:pt x="78" y="126"/>
                  </a:lnTo>
                  <a:lnTo>
                    <a:pt x="78" y="132"/>
                  </a:lnTo>
                  <a:lnTo>
                    <a:pt x="72" y="144"/>
                  </a:lnTo>
                  <a:lnTo>
                    <a:pt x="72" y="150"/>
                  </a:lnTo>
                  <a:lnTo>
                    <a:pt x="84" y="162"/>
                  </a:lnTo>
                  <a:lnTo>
                    <a:pt x="96" y="168"/>
                  </a:lnTo>
                  <a:lnTo>
                    <a:pt x="96" y="180"/>
                  </a:lnTo>
                  <a:lnTo>
                    <a:pt x="144" y="216"/>
                  </a:lnTo>
                  <a:lnTo>
                    <a:pt x="144" y="240"/>
                  </a:lnTo>
                  <a:lnTo>
                    <a:pt x="198" y="240"/>
                  </a:lnTo>
                  <a:lnTo>
                    <a:pt x="210" y="246"/>
                  </a:lnTo>
                  <a:lnTo>
                    <a:pt x="216" y="252"/>
                  </a:lnTo>
                  <a:lnTo>
                    <a:pt x="216" y="276"/>
                  </a:lnTo>
                  <a:lnTo>
                    <a:pt x="246" y="276"/>
                  </a:lnTo>
                  <a:lnTo>
                    <a:pt x="252" y="270"/>
                  </a:lnTo>
                  <a:lnTo>
                    <a:pt x="252" y="264"/>
                  </a:lnTo>
                  <a:lnTo>
                    <a:pt x="246" y="252"/>
                  </a:lnTo>
                  <a:lnTo>
                    <a:pt x="234" y="246"/>
                  </a:lnTo>
                  <a:lnTo>
                    <a:pt x="216" y="234"/>
                  </a:lnTo>
                  <a:lnTo>
                    <a:pt x="204" y="228"/>
                  </a:lnTo>
                  <a:lnTo>
                    <a:pt x="192" y="216"/>
                  </a:lnTo>
                  <a:lnTo>
                    <a:pt x="180" y="186"/>
                  </a:lnTo>
                  <a:lnTo>
                    <a:pt x="162" y="180"/>
                  </a:lnTo>
                  <a:lnTo>
                    <a:pt x="162" y="162"/>
                  </a:lnTo>
                  <a:lnTo>
                    <a:pt x="156" y="156"/>
                  </a:lnTo>
                  <a:lnTo>
                    <a:pt x="150" y="156"/>
                  </a:lnTo>
                  <a:lnTo>
                    <a:pt x="150" y="144"/>
                  </a:lnTo>
                  <a:lnTo>
                    <a:pt x="132" y="138"/>
                  </a:lnTo>
                  <a:lnTo>
                    <a:pt x="120" y="126"/>
                  </a:lnTo>
                  <a:lnTo>
                    <a:pt x="138" y="120"/>
                  </a:lnTo>
                  <a:lnTo>
                    <a:pt x="138" y="96"/>
                  </a:lnTo>
                  <a:lnTo>
                    <a:pt x="144" y="96"/>
                  </a:lnTo>
                  <a:lnTo>
                    <a:pt x="150" y="102"/>
                  </a:lnTo>
                  <a:lnTo>
                    <a:pt x="162" y="108"/>
                  </a:lnTo>
                  <a:lnTo>
                    <a:pt x="186" y="102"/>
                  </a:lnTo>
                  <a:lnTo>
                    <a:pt x="210" y="102"/>
                  </a:lnTo>
                  <a:lnTo>
                    <a:pt x="228" y="108"/>
                  </a:lnTo>
                  <a:lnTo>
                    <a:pt x="240" y="102"/>
                  </a:lnTo>
                  <a:lnTo>
                    <a:pt x="252" y="102"/>
                  </a:lnTo>
                  <a:lnTo>
                    <a:pt x="258" y="108"/>
                  </a:lnTo>
                  <a:lnTo>
                    <a:pt x="312" y="108"/>
                  </a:lnTo>
                  <a:lnTo>
                    <a:pt x="324" y="126"/>
                  </a:lnTo>
                  <a:lnTo>
                    <a:pt x="342" y="12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68" name="Côte d'Ivoire" descr="© INSCALE GmbH, 05.05.2010&#10;http://www.presentationload.com/">
              <a:extLst>
                <a:ext uri="{FF2B5EF4-FFF2-40B4-BE49-F238E27FC236}">
                  <a16:creationId xmlns:a16="http://schemas.microsoft.com/office/drawing/2014/main" id="{4B769859-B47E-E54D-8C7B-6280EA093977}"/>
                </a:ext>
              </a:extLst>
            </p:cNvPr>
            <p:cNvSpPr>
              <a:spLocks/>
            </p:cNvSpPr>
            <p:nvPr/>
          </p:nvSpPr>
          <p:spPr bwMode="gray">
            <a:xfrm>
              <a:off x="4845573" y="3825645"/>
              <a:ext cx="179046" cy="211020"/>
            </a:xfrm>
            <a:custGeom>
              <a:avLst/>
              <a:gdLst>
                <a:gd name="T0" fmla="*/ 2147483647 w 438"/>
                <a:gd name="T1" fmla="*/ 2147483647 h 516"/>
                <a:gd name="T2" fmla="*/ 2147483647 w 438"/>
                <a:gd name="T3" fmla="*/ 2147483647 h 516"/>
                <a:gd name="T4" fmla="*/ 2147483647 w 438"/>
                <a:gd name="T5" fmla="*/ 2147483647 h 516"/>
                <a:gd name="T6" fmla="*/ 2147483647 w 438"/>
                <a:gd name="T7" fmla="*/ 2147483647 h 516"/>
                <a:gd name="T8" fmla="*/ 2147483647 w 438"/>
                <a:gd name="T9" fmla="*/ 2147483647 h 516"/>
                <a:gd name="T10" fmla="*/ 2147483647 w 438"/>
                <a:gd name="T11" fmla="*/ 2147483647 h 516"/>
                <a:gd name="T12" fmla="*/ 2147483647 w 438"/>
                <a:gd name="T13" fmla="*/ 2147483647 h 516"/>
                <a:gd name="T14" fmla="*/ 2147483647 w 438"/>
                <a:gd name="T15" fmla="*/ 2147483647 h 516"/>
                <a:gd name="T16" fmla="*/ 2147483647 w 438"/>
                <a:gd name="T17" fmla="*/ 2147483647 h 516"/>
                <a:gd name="T18" fmla="*/ 2147483647 w 438"/>
                <a:gd name="T19" fmla="*/ 2147483647 h 516"/>
                <a:gd name="T20" fmla="*/ 2147483647 w 438"/>
                <a:gd name="T21" fmla="*/ 2147483647 h 516"/>
                <a:gd name="T22" fmla="*/ 2147483647 w 438"/>
                <a:gd name="T23" fmla="*/ 2147483647 h 516"/>
                <a:gd name="T24" fmla="*/ 2147483647 w 438"/>
                <a:gd name="T25" fmla="*/ 2147483647 h 516"/>
                <a:gd name="T26" fmla="*/ 2147483647 w 438"/>
                <a:gd name="T27" fmla="*/ 2147483647 h 516"/>
                <a:gd name="T28" fmla="*/ 2147483647 w 438"/>
                <a:gd name="T29" fmla="*/ 2147483647 h 516"/>
                <a:gd name="T30" fmla="*/ 2147483647 w 438"/>
                <a:gd name="T31" fmla="*/ 2147483647 h 516"/>
                <a:gd name="T32" fmla="*/ 2147483647 w 438"/>
                <a:gd name="T33" fmla="*/ 0 h 516"/>
                <a:gd name="T34" fmla="*/ 2147483647 w 438"/>
                <a:gd name="T35" fmla="*/ 2147483647 h 516"/>
                <a:gd name="T36" fmla="*/ 2147483647 w 438"/>
                <a:gd name="T37" fmla="*/ 2147483647 h 516"/>
                <a:gd name="T38" fmla="*/ 2147483647 w 438"/>
                <a:gd name="T39" fmla="*/ 2147483647 h 516"/>
                <a:gd name="T40" fmla="*/ 2147483647 w 438"/>
                <a:gd name="T41" fmla="*/ 2147483647 h 516"/>
                <a:gd name="T42" fmla="*/ 2147483647 w 438"/>
                <a:gd name="T43" fmla="*/ 2147483647 h 516"/>
                <a:gd name="T44" fmla="*/ 2147483647 w 438"/>
                <a:gd name="T45" fmla="*/ 2147483647 h 516"/>
                <a:gd name="T46" fmla="*/ 2147483647 w 438"/>
                <a:gd name="T47" fmla="*/ 2147483647 h 516"/>
                <a:gd name="T48" fmla="*/ 2147483647 w 438"/>
                <a:gd name="T49" fmla="*/ 2147483647 h 516"/>
                <a:gd name="T50" fmla="*/ 2147483647 w 438"/>
                <a:gd name="T51" fmla="*/ 2147483647 h 516"/>
                <a:gd name="T52" fmla="*/ 2147483647 w 438"/>
                <a:gd name="T53" fmla="*/ 2147483647 h 516"/>
                <a:gd name="T54" fmla="*/ 2147483647 w 438"/>
                <a:gd name="T55" fmla="*/ 2147483647 h 516"/>
                <a:gd name="T56" fmla="*/ 2147483647 w 438"/>
                <a:gd name="T57" fmla="*/ 2147483647 h 516"/>
                <a:gd name="T58" fmla="*/ 2147483647 w 438"/>
                <a:gd name="T59" fmla="*/ 2147483647 h 516"/>
                <a:gd name="T60" fmla="*/ 2147483647 w 438"/>
                <a:gd name="T61" fmla="*/ 2147483647 h 516"/>
                <a:gd name="T62" fmla="*/ 2147483647 w 438"/>
                <a:gd name="T63" fmla="*/ 2147483647 h 516"/>
                <a:gd name="T64" fmla="*/ 2147483647 w 438"/>
                <a:gd name="T65" fmla="*/ 2147483647 h 516"/>
                <a:gd name="T66" fmla="*/ 2147483647 w 438"/>
                <a:gd name="T67" fmla="*/ 2147483647 h 516"/>
                <a:gd name="T68" fmla="*/ 2147483647 w 438"/>
                <a:gd name="T69" fmla="*/ 2147483647 h 516"/>
                <a:gd name="T70" fmla="*/ 2147483647 w 438"/>
                <a:gd name="T71" fmla="*/ 2147483647 h 516"/>
                <a:gd name="T72" fmla="*/ 2147483647 w 438"/>
                <a:gd name="T73" fmla="*/ 2147483647 h 516"/>
                <a:gd name="T74" fmla="*/ 2147483647 w 438"/>
                <a:gd name="T75" fmla="*/ 2147483647 h 516"/>
                <a:gd name="T76" fmla="*/ 2147483647 w 438"/>
                <a:gd name="T77" fmla="*/ 2147483647 h 516"/>
                <a:gd name="T78" fmla="*/ 2147483647 w 438"/>
                <a:gd name="T79" fmla="*/ 2147483647 h 516"/>
                <a:gd name="T80" fmla="*/ 2147483647 w 438"/>
                <a:gd name="T81" fmla="*/ 2147483647 h 516"/>
                <a:gd name="T82" fmla="*/ 2147483647 w 438"/>
                <a:gd name="T83" fmla="*/ 2147483647 h 516"/>
                <a:gd name="T84" fmla="*/ 2147483647 w 438"/>
                <a:gd name="T85" fmla="*/ 2147483647 h 516"/>
                <a:gd name="T86" fmla="*/ 2147483647 w 438"/>
                <a:gd name="T87" fmla="*/ 2147483647 h 516"/>
                <a:gd name="T88" fmla="*/ 2147483647 w 438"/>
                <a:gd name="T89" fmla="*/ 2147483647 h 51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38"/>
                <a:gd name="T136" fmla="*/ 0 h 516"/>
                <a:gd name="T137" fmla="*/ 438 w 438"/>
                <a:gd name="T138" fmla="*/ 516 h 51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38" h="516">
                  <a:moveTo>
                    <a:pt x="402" y="408"/>
                  </a:moveTo>
                  <a:lnTo>
                    <a:pt x="402" y="402"/>
                  </a:lnTo>
                  <a:lnTo>
                    <a:pt x="396" y="396"/>
                  </a:lnTo>
                  <a:lnTo>
                    <a:pt x="390" y="384"/>
                  </a:lnTo>
                  <a:lnTo>
                    <a:pt x="390" y="372"/>
                  </a:lnTo>
                  <a:lnTo>
                    <a:pt x="384" y="354"/>
                  </a:lnTo>
                  <a:lnTo>
                    <a:pt x="378" y="342"/>
                  </a:lnTo>
                  <a:lnTo>
                    <a:pt x="378" y="318"/>
                  </a:lnTo>
                  <a:lnTo>
                    <a:pt x="384" y="312"/>
                  </a:lnTo>
                  <a:lnTo>
                    <a:pt x="390" y="300"/>
                  </a:lnTo>
                  <a:lnTo>
                    <a:pt x="408" y="282"/>
                  </a:lnTo>
                  <a:lnTo>
                    <a:pt x="408" y="270"/>
                  </a:lnTo>
                  <a:lnTo>
                    <a:pt x="414" y="258"/>
                  </a:lnTo>
                  <a:lnTo>
                    <a:pt x="414" y="240"/>
                  </a:lnTo>
                  <a:lnTo>
                    <a:pt x="420" y="228"/>
                  </a:lnTo>
                  <a:lnTo>
                    <a:pt x="426" y="222"/>
                  </a:lnTo>
                  <a:lnTo>
                    <a:pt x="438" y="198"/>
                  </a:lnTo>
                  <a:lnTo>
                    <a:pt x="438" y="186"/>
                  </a:lnTo>
                  <a:lnTo>
                    <a:pt x="432" y="174"/>
                  </a:lnTo>
                  <a:lnTo>
                    <a:pt x="432" y="162"/>
                  </a:lnTo>
                  <a:lnTo>
                    <a:pt x="426" y="150"/>
                  </a:lnTo>
                  <a:lnTo>
                    <a:pt x="426" y="138"/>
                  </a:lnTo>
                  <a:lnTo>
                    <a:pt x="420" y="132"/>
                  </a:lnTo>
                  <a:lnTo>
                    <a:pt x="420" y="126"/>
                  </a:lnTo>
                  <a:lnTo>
                    <a:pt x="432" y="126"/>
                  </a:lnTo>
                  <a:lnTo>
                    <a:pt x="426" y="96"/>
                  </a:lnTo>
                  <a:lnTo>
                    <a:pt x="408" y="102"/>
                  </a:lnTo>
                  <a:lnTo>
                    <a:pt x="408" y="90"/>
                  </a:lnTo>
                  <a:lnTo>
                    <a:pt x="390" y="72"/>
                  </a:lnTo>
                  <a:lnTo>
                    <a:pt x="372" y="66"/>
                  </a:lnTo>
                  <a:lnTo>
                    <a:pt x="342" y="66"/>
                  </a:lnTo>
                  <a:lnTo>
                    <a:pt x="318" y="78"/>
                  </a:lnTo>
                  <a:lnTo>
                    <a:pt x="318" y="84"/>
                  </a:lnTo>
                  <a:lnTo>
                    <a:pt x="312" y="90"/>
                  </a:lnTo>
                  <a:lnTo>
                    <a:pt x="300" y="90"/>
                  </a:lnTo>
                  <a:lnTo>
                    <a:pt x="294" y="84"/>
                  </a:lnTo>
                  <a:lnTo>
                    <a:pt x="282" y="84"/>
                  </a:lnTo>
                  <a:lnTo>
                    <a:pt x="276" y="78"/>
                  </a:lnTo>
                  <a:lnTo>
                    <a:pt x="264" y="72"/>
                  </a:lnTo>
                  <a:lnTo>
                    <a:pt x="258" y="60"/>
                  </a:lnTo>
                  <a:lnTo>
                    <a:pt x="258" y="48"/>
                  </a:lnTo>
                  <a:lnTo>
                    <a:pt x="252" y="42"/>
                  </a:lnTo>
                  <a:lnTo>
                    <a:pt x="252" y="36"/>
                  </a:lnTo>
                  <a:lnTo>
                    <a:pt x="228" y="42"/>
                  </a:lnTo>
                  <a:lnTo>
                    <a:pt x="228" y="18"/>
                  </a:lnTo>
                  <a:lnTo>
                    <a:pt x="216" y="18"/>
                  </a:lnTo>
                  <a:lnTo>
                    <a:pt x="210" y="24"/>
                  </a:lnTo>
                  <a:lnTo>
                    <a:pt x="204" y="36"/>
                  </a:lnTo>
                  <a:lnTo>
                    <a:pt x="198" y="42"/>
                  </a:lnTo>
                  <a:lnTo>
                    <a:pt x="174" y="36"/>
                  </a:lnTo>
                  <a:lnTo>
                    <a:pt x="174" y="0"/>
                  </a:lnTo>
                  <a:lnTo>
                    <a:pt x="162" y="24"/>
                  </a:lnTo>
                  <a:lnTo>
                    <a:pt x="150" y="6"/>
                  </a:lnTo>
                  <a:lnTo>
                    <a:pt x="144" y="30"/>
                  </a:lnTo>
                  <a:lnTo>
                    <a:pt x="126" y="30"/>
                  </a:lnTo>
                  <a:lnTo>
                    <a:pt x="120" y="48"/>
                  </a:lnTo>
                  <a:lnTo>
                    <a:pt x="102" y="30"/>
                  </a:lnTo>
                  <a:lnTo>
                    <a:pt x="84" y="24"/>
                  </a:lnTo>
                  <a:lnTo>
                    <a:pt x="72" y="24"/>
                  </a:lnTo>
                  <a:lnTo>
                    <a:pt x="66" y="30"/>
                  </a:lnTo>
                  <a:lnTo>
                    <a:pt x="66" y="48"/>
                  </a:lnTo>
                  <a:lnTo>
                    <a:pt x="54" y="42"/>
                  </a:lnTo>
                  <a:lnTo>
                    <a:pt x="36" y="66"/>
                  </a:lnTo>
                  <a:lnTo>
                    <a:pt x="42" y="102"/>
                  </a:lnTo>
                  <a:lnTo>
                    <a:pt x="60" y="108"/>
                  </a:lnTo>
                  <a:lnTo>
                    <a:pt x="48" y="126"/>
                  </a:lnTo>
                  <a:lnTo>
                    <a:pt x="66" y="132"/>
                  </a:lnTo>
                  <a:lnTo>
                    <a:pt x="60" y="138"/>
                  </a:lnTo>
                  <a:lnTo>
                    <a:pt x="54" y="150"/>
                  </a:lnTo>
                  <a:lnTo>
                    <a:pt x="54" y="162"/>
                  </a:lnTo>
                  <a:lnTo>
                    <a:pt x="60" y="162"/>
                  </a:lnTo>
                  <a:lnTo>
                    <a:pt x="72" y="168"/>
                  </a:lnTo>
                  <a:lnTo>
                    <a:pt x="78" y="168"/>
                  </a:lnTo>
                  <a:lnTo>
                    <a:pt x="78" y="180"/>
                  </a:lnTo>
                  <a:lnTo>
                    <a:pt x="72" y="186"/>
                  </a:lnTo>
                  <a:lnTo>
                    <a:pt x="72" y="192"/>
                  </a:lnTo>
                  <a:lnTo>
                    <a:pt x="66" y="186"/>
                  </a:lnTo>
                  <a:lnTo>
                    <a:pt x="54" y="186"/>
                  </a:lnTo>
                  <a:lnTo>
                    <a:pt x="48" y="180"/>
                  </a:lnTo>
                  <a:lnTo>
                    <a:pt x="30" y="180"/>
                  </a:lnTo>
                  <a:lnTo>
                    <a:pt x="30" y="192"/>
                  </a:lnTo>
                  <a:lnTo>
                    <a:pt x="36" y="204"/>
                  </a:lnTo>
                  <a:lnTo>
                    <a:pt x="48" y="210"/>
                  </a:lnTo>
                  <a:lnTo>
                    <a:pt x="54" y="222"/>
                  </a:lnTo>
                  <a:lnTo>
                    <a:pt x="36" y="222"/>
                  </a:lnTo>
                  <a:lnTo>
                    <a:pt x="36" y="228"/>
                  </a:lnTo>
                  <a:lnTo>
                    <a:pt x="42" y="234"/>
                  </a:lnTo>
                  <a:lnTo>
                    <a:pt x="42" y="252"/>
                  </a:lnTo>
                  <a:lnTo>
                    <a:pt x="36" y="258"/>
                  </a:lnTo>
                  <a:lnTo>
                    <a:pt x="30" y="258"/>
                  </a:lnTo>
                  <a:lnTo>
                    <a:pt x="18" y="252"/>
                  </a:lnTo>
                  <a:lnTo>
                    <a:pt x="12" y="246"/>
                  </a:lnTo>
                  <a:lnTo>
                    <a:pt x="6" y="246"/>
                  </a:lnTo>
                  <a:lnTo>
                    <a:pt x="24" y="282"/>
                  </a:lnTo>
                  <a:lnTo>
                    <a:pt x="24" y="306"/>
                  </a:lnTo>
                  <a:lnTo>
                    <a:pt x="18" y="324"/>
                  </a:lnTo>
                  <a:lnTo>
                    <a:pt x="6" y="330"/>
                  </a:lnTo>
                  <a:lnTo>
                    <a:pt x="0" y="342"/>
                  </a:lnTo>
                  <a:lnTo>
                    <a:pt x="6" y="348"/>
                  </a:lnTo>
                  <a:lnTo>
                    <a:pt x="24" y="348"/>
                  </a:lnTo>
                  <a:lnTo>
                    <a:pt x="24" y="360"/>
                  </a:lnTo>
                  <a:lnTo>
                    <a:pt x="60" y="354"/>
                  </a:lnTo>
                  <a:lnTo>
                    <a:pt x="60" y="384"/>
                  </a:lnTo>
                  <a:lnTo>
                    <a:pt x="90" y="414"/>
                  </a:lnTo>
                  <a:lnTo>
                    <a:pt x="90" y="438"/>
                  </a:lnTo>
                  <a:lnTo>
                    <a:pt x="84" y="450"/>
                  </a:lnTo>
                  <a:lnTo>
                    <a:pt x="84" y="462"/>
                  </a:lnTo>
                  <a:lnTo>
                    <a:pt x="78" y="468"/>
                  </a:lnTo>
                  <a:lnTo>
                    <a:pt x="78" y="516"/>
                  </a:lnTo>
                  <a:lnTo>
                    <a:pt x="90" y="516"/>
                  </a:lnTo>
                  <a:lnTo>
                    <a:pt x="96" y="510"/>
                  </a:lnTo>
                  <a:lnTo>
                    <a:pt x="102" y="498"/>
                  </a:lnTo>
                  <a:lnTo>
                    <a:pt x="114" y="498"/>
                  </a:lnTo>
                  <a:lnTo>
                    <a:pt x="126" y="486"/>
                  </a:lnTo>
                  <a:lnTo>
                    <a:pt x="138" y="480"/>
                  </a:lnTo>
                  <a:lnTo>
                    <a:pt x="198" y="456"/>
                  </a:lnTo>
                  <a:lnTo>
                    <a:pt x="228" y="450"/>
                  </a:lnTo>
                  <a:lnTo>
                    <a:pt x="264" y="450"/>
                  </a:lnTo>
                  <a:lnTo>
                    <a:pt x="270" y="444"/>
                  </a:lnTo>
                  <a:lnTo>
                    <a:pt x="282" y="444"/>
                  </a:lnTo>
                  <a:lnTo>
                    <a:pt x="294" y="438"/>
                  </a:lnTo>
                  <a:lnTo>
                    <a:pt x="330" y="438"/>
                  </a:lnTo>
                  <a:lnTo>
                    <a:pt x="336" y="444"/>
                  </a:lnTo>
                  <a:lnTo>
                    <a:pt x="342" y="444"/>
                  </a:lnTo>
                  <a:lnTo>
                    <a:pt x="348" y="450"/>
                  </a:lnTo>
                  <a:lnTo>
                    <a:pt x="366" y="450"/>
                  </a:lnTo>
                  <a:lnTo>
                    <a:pt x="378" y="438"/>
                  </a:lnTo>
                  <a:lnTo>
                    <a:pt x="384" y="438"/>
                  </a:lnTo>
                  <a:lnTo>
                    <a:pt x="384" y="444"/>
                  </a:lnTo>
                  <a:lnTo>
                    <a:pt x="396" y="456"/>
                  </a:lnTo>
                  <a:lnTo>
                    <a:pt x="408" y="462"/>
                  </a:lnTo>
                  <a:lnTo>
                    <a:pt x="420" y="462"/>
                  </a:lnTo>
                  <a:lnTo>
                    <a:pt x="426" y="468"/>
                  </a:lnTo>
                  <a:lnTo>
                    <a:pt x="426" y="414"/>
                  </a:lnTo>
                  <a:lnTo>
                    <a:pt x="402" y="40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69" name="Costa Rica" descr="© INSCALE GmbH, 05.05.2010&#10;http://www.presentationload.com/">
              <a:extLst>
                <a:ext uri="{FF2B5EF4-FFF2-40B4-BE49-F238E27FC236}">
                  <a16:creationId xmlns:a16="http://schemas.microsoft.com/office/drawing/2014/main" id="{0E8124BD-268B-F44F-8F44-926761E4455A}"/>
                </a:ext>
              </a:extLst>
            </p:cNvPr>
            <p:cNvSpPr>
              <a:spLocks/>
            </p:cNvSpPr>
            <p:nvPr/>
          </p:nvSpPr>
          <p:spPr bwMode="gray">
            <a:xfrm>
              <a:off x="2607484" y="3809658"/>
              <a:ext cx="97517" cy="94320"/>
            </a:xfrm>
            <a:custGeom>
              <a:avLst/>
              <a:gdLst>
                <a:gd name="T0" fmla="*/ 2147483647 w 240"/>
                <a:gd name="T1" fmla="*/ 2147483647 h 228"/>
                <a:gd name="T2" fmla="*/ 2147483647 w 240"/>
                <a:gd name="T3" fmla="*/ 2147483647 h 228"/>
                <a:gd name="T4" fmla="*/ 2147483647 w 240"/>
                <a:gd name="T5" fmla="*/ 2147483647 h 228"/>
                <a:gd name="T6" fmla="*/ 2147483647 w 240"/>
                <a:gd name="T7" fmla="*/ 2147483647 h 228"/>
                <a:gd name="T8" fmla="*/ 2147483647 w 240"/>
                <a:gd name="T9" fmla="*/ 2147483647 h 228"/>
                <a:gd name="T10" fmla="*/ 2147483647 w 240"/>
                <a:gd name="T11" fmla="*/ 2147483647 h 228"/>
                <a:gd name="T12" fmla="*/ 2147483647 w 240"/>
                <a:gd name="T13" fmla="*/ 2147483647 h 228"/>
                <a:gd name="T14" fmla="*/ 2147483647 w 240"/>
                <a:gd name="T15" fmla="*/ 2147483647 h 228"/>
                <a:gd name="T16" fmla="*/ 2147483647 w 240"/>
                <a:gd name="T17" fmla="*/ 2147483647 h 228"/>
                <a:gd name="T18" fmla="*/ 2147483647 w 240"/>
                <a:gd name="T19" fmla="*/ 2147483647 h 228"/>
                <a:gd name="T20" fmla="*/ 2147483647 w 240"/>
                <a:gd name="T21" fmla="*/ 2147483647 h 228"/>
                <a:gd name="T22" fmla="*/ 2147483647 w 240"/>
                <a:gd name="T23" fmla="*/ 2147483647 h 228"/>
                <a:gd name="T24" fmla="*/ 2147483647 w 240"/>
                <a:gd name="T25" fmla="*/ 2147483647 h 228"/>
                <a:gd name="T26" fmla="*/ 2147483647 w 240"/>
                <a:gd name="T27" fmla="*/ 2147483647 h 228"/>
                <a:gd name="T28" fmla="*/ 2147483647 w 240"/>
                <a:gd name="T29" fmla="*/ 2147483647 h 228"/>
                <a:gd name="T30" fmla="*/ 2147483647 w 240"/>
                <a:gd name="T31" fmla="*/ 0 h 228"/>
                <a:gd name="T32" fmla="*/ 2147483647 w 240"/>
                <a:gd name="T33" fmla="*/ 2147483647 h 228"/>
                <a:gd name="T34" fmla="*/ 2147483647 w 240"/>
                <a:gd name="T35" fmla="*/ 2147483647 h 228"/>
                <a:gd name="T36" fmla="*/ 0 w 240"/>
                <a:gd name="T37" fmla="*/ 2147483647 h 228"/>
                <a:gd name="T38" fmla="*/ 2147483647 w 240"/>
                <a:gd name="T39" fmla="*/ 2147483647 h 228"/>
                <a:gd name="T40" fmla="*/ 2147483647 w 240"/>
                <a:gd name="T41" fmla="*/ 2147483647 h 228"/>
                <a:gd name="T42" fmla="*/ 2147483647 w 240"/>
                <a:gd name="T43" fmla="*/ 2147483647 h 228"/>
                <a:gd name="T44" fmla="*/ 2147483647 w 240"/>
                <a:gd name="T45" fmla="*/ 2147483647 h 228"/>
                <a:gd name="T46" fmla="*/ 2147483647 w 240"/>
                <a:gd name="T47" fmla="*/ 2147483647 h 228"/>
                <a:gd name="T48" fmla="*/ 2147483647 w 240"/>
                <a:gd name="T49" fmla="*/ 2147483647 h 228"/>
                <a:gd name="T50" fmla="*/ 2147483647 w 240"/>
                <a:gd name="T51" fmla="*/ 2147483647 h 228"/>
                <a:gd name="T52" fmla="*/ 2147483647 w 240"/>
                <a:gd name="T53" fmla="*/ 2147483647 h 228"/>
                <a:gd name="T54" fmla="*/ 2147483647 w 240"/>
                <a:gd name="T55" fmla="*/ 2147483647 h 228"/>
                <a:gd name="T56" fmla="*/ 2147483647 w 240"/>
                <a:gd name="T57" fmla="*/ 2147483647 h 228"/>
                <a:gd name="T58" fmla="*/ 2147483647 w 240"/>
                <a:gd name="T59" fmla="*/ 2147483647 h 228"/>
                <a:gd name="T60" fmla="*/ 2147483647 w 240"/>
                <a:gd name="T61" fmla="*/ 2147483647 h 228"/>
                <a:gd name="T62" fmla="*/ 2147483647 w 240"/>
                <a:gd name="T63" fmla="*/ 2147483647 h 228"/>
                <a:gd name="T64" fmla="*/ 2147483647 w 240"/>
                <a:gd name="T65" fmla="*/ 2147483647 h 228"/>
                <a:gd name="T66" fmla="*/ 2147483647 w 240"/>
                <a:gd name="T67" fmla="*/ 2147483647 h 22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40"/>
                <a:gd name="T103" fmla="*/ 0 h 228"/>
                <a:gd name="T104" fmla="*/ 240 w 240"/>
                <a:gd name="T105" fmla="*/ 228 h 22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40" h="228">
                  <a:moveTo>
                    <a:pt x="210" y="198"/>
                  </a:moveTo>
                  <a:lnTo>
                    <a:pt x="216" y="198"/>
                  </a:lnTo>
                  <a:lnTo>
                    <a:pt x="234" y="180"/>
                  </a:lnTo>
                  <a:lnTo>
                    <a:pt x="228" y="174"/>
                  </a:lnTo>
                  <a:lnTo>
                    <a:pt x="210" y="174"/>
                  </a:lnTo>
                  <a:lnTo>
                    <a:pt x="210" y="168"/>
                  </a:lnTo>
                  <a:lnTo>
                    <a:pt x="204" y="162"/>
                  </a:lnTo>
                  <a:lnTo>
                    <a:pt x="204" y="144"/>
                  </a:lnTo>
                  <a:lnTo>
                    <a:pt x="210" y="138"/>
                  </a:lnTo>
                  <a:lnTo>
                    <a:pt x="222" y="138"/>
                  </a:lnTo>
                  <a:lnTo>
                    <a:pt x="228" y="132"/>
                  </a:lnTo>
                  <a:lnTo>
                    <a:pt x="240" y="132"/>
                  </a:lnTo>
                  <a:lnTo>
                    <a:pt x="228" y="126"/>
                  </a:lnTo>
                  <a:lnTo>
                    <a:pt x="210" y="108"/>
                  </a:lnTo>
                  <a:lnTo>
                    <a:pt x="198" y="84"/>
                  </a:lnTo>
                  <a:lnTo>
                    <a:pt x="192" y="78"/>
                  </a:lnTo>
                  <a:lnTo>
                    <a:pt x="186" y="66"/>
                  </a:lnTo>
                  <a:lnTo>
                    <a:pt x="180" y="60"/>
                  </a:lnTo>
                  <a:lnTo>
                    <a:pt x="174" y="36"/>
                  </a:lnTo>
                  <a:lnTo>
                    <a:pt x="138" y="36"/>
                  </a:lnTo>
                  <a:lnTo>
                    <a:pt x="126" y="24"/>
                  </a:lnTo>
                  <a:lnTo>
                    <a:pt x="126" y="18"/>
                  </a:lnTo>
                  <a:lnTo>
                    <a:pt x="120" y="18"/>
                  </a:lnTo>
                  <a:lnTo>
                    <a:pt x="114" y="12"/>
                  </a:lnTo>
                  <a:lnTo>
                    <a:pt x="84" y="12"/>
                  </a:lnTo>
                  <a:lnTo>
                    <a:pt x="84" y="18"/>
                  </a:lnTo>
                  <a:lnTo>
                    <a:pt x="78" y="18"/>
                  </a:lnTo>
                  <a:lnTo>
                    <a:pt x="72" y="12"/>
                  </a:lnTo>
                  <a:lnTo>
                    <a:pt x="60" y="6"/>
                  </a:lnTo>
                  <a:lnTo>
                    <a:pt x="48" y="6"/>
                  </a:lnTo>
                  <a:lnTo>
                    <a:pt x="42" y="0"/>
                  </a:lnTo>
                  <a:lnTo>
                    <a:pt x="24" y="0"/>
                  </a:lnTo>
                  <a:lnTo>
                    <a:pt x="6" y="30"/>
                  </a:lnTo>
                  <a:lnTo>
                    <a:pt x="18" y="42"/>
                  </a:lnTo>
                  <a:lnTo>
                    <a:pt x="24" y="42"/>
                  </a:lnTo>
                  <a:lnTo>
                    <a:pt x="24" y="48"/>
                  </a:lnTo>
                  <a:lnTo>
                    <a:pt x="6" y="66"/>
                  </a:lnTo>
                  <a:lnTo>
                    <a:pt x="0" y="78"/>
                  </a:lnTo>
                  <a:lnTo>
                    <a:pt x="6" y="90"/>
                  </a:lnTo>
                  <a:lnTo>
                    <a:pt x="18" y="102"/>
                  </a:lnTo>
                  <a:lnTo>
                    <a:pt x="30" y="108"/>
                  </a:lnTo>
                  <a:lnTo>
                    <a:pt x="42" y="108"/>
                  </a:lnTo>
                  <a:lnTo>
                    <a:pt x="60" y="126"/>
                  </a:lnTo>
                  <a:lnTo>
                    <a:pt x="72" y="126"/>
                  </a:lnTo>
                  <a:lnTo>
                    <a:pt x="72" y="102"/>
                  </a:lnTo>
                  <a:lnTo>
                    <a:pt x="66" y="96"/>
                  </a:lnTo>
                  <a:lnTo>
                    <a:pt x="54" y="90"/>
                  </a:lnTo>
                  <a:lnTo>
                    <a:pt x="42" y="78"/>
                  </a:lnTo>
                  <a:lnTo>
                    <a:pt x="42" y="72"/>
                  </a:lnTo>
                  <a:lnTo>
                    <a:pt x="48" y="72"/>
                  </a:lnTo>
                  <a:lnTo>
                    <a:pt x="60" y="78"/>
                  </a:lnTo>
                  <a:lnTo>
                    <a:pt x="66" y="84"/>
                  </a:lnTo>
                  <a:lnTo>
                    <a:pt x="90" y="96"/>
                  </a:lnTo>
                  <a:lnTo>
                    <a:pt x="96" y="102"/>
                  </a:lnTo>
                  <a:lnTo>
                    <a:pt x="96" y="132"/>
                  </a:lnTo>
                  <a:lnTo>
                    <a:pt x="114" y="132"/>
                  </a:lnTo>
                  <a:lnTo>
                    <a:pt x="126" y="138"/>
                  </a:lnTo>
                  <a:lnTo>
                    <a:pt x="138" y="138"/>
                  </a:lnTo>
                  <a:lnTo>
                    <a:pt x="156" y="180"/>
                  </a:lnTo>
                  <a:lnTo>
                    <a:pt x="150" y="186"/>
                  </a:lnTo>
                  <a:lnTo>
                    <a:pt x="150" y="198"/>
                  </a:lnTo>
                  <a:lnTo>
                    <a:pt x="168" y="216"/>
                  </a:lnTo>
                  <a:lnTo>
                    <a:pt x="180" y="222"/>
                  </a:lnTo>
                  <a:lnTo>
                    <a:pt x="192" y="222"/>
                  </a:lnTo>
                  <a:lnTo>
                    <a:pt x="174" y="198"/>
                  </a:lnTo>
                  <a:lnTo>
                    <a:pt x="204" y="228"/>
                  </a:lnTo>
                  <a:lnTo>
                    <a:pt x="210" y="222"/>
                  </a:lnTo>
                  <a:lnTo>
                    <a:pt x="210" y="19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70" name="Congo" descr="© INSCALE GmbH, 05.05.2010&#10;http://www.presentationload.com/">
              <a:extLst>
                <a:ext uri="{FF2B5EF4-FFF2-40B4-BE49-F238E27FC236}">
                  <a16:creationId xmlns:a16="http://schemas.microsoft.com/office/drawing/2014/main" id="{A0854532-FC4D-654A-930F-50496DB337C3}"/>
                </a:ext>
              </a:extLst>
            </p:cNvPr>
            <p:cNvSpPr>
              <a:spLocks/>
            </p:cNvSpPr>
            <p:nvPr/>
          </p:nvSpPr>
          <p:spPr bwMode="gray">
            <a:xfrm>
              <a:off x="5454654" y="4001495"/>
              <a:ext cx="551530" cy="620270"/>
            </a:xfrm>
            <a:custGeom>
              <a:avLst/>
              <a:gdLst>
                <a:gd name="T0" fmla="*/ 2147483647 w 1350"/>
                <a:gd name="T1" fmla="*/ 2147483647 h 1518"/>
                <a:gd name="T2" fmla="*/ 2147483647 w 1350"/>
                <a:gd name="T3" fmla="*/ 2147483647 h 1518"/>
                <a:gd name="T4" fmla="*/ 2147483647 w 1350"/>
                <a:gd name="T5" fmla="*/ 2147483647 h 1518"/>
                <a:gd name="T6" fmla="*/ 2147483647 w 1350"/>
                <a:gd name="T7" fmla="*/ 2147483647 h 1518"/>
                <a:gd name="T8" fmla="*/ 2147483647 w 1350"/>
                <a:gd name="T9" fmla="*/ 2147483647 h 1518"/>
                <a:gd name="T10" fmla="*/ 2147483647 w 1350"/>
                <a:gd name="T11" fmla="*/ 2147483647 h 1518"/>
                <a:gd name="T12" fmla="*/ 2147483647 w 1350"/>
                <a:gd name="T13" fmla="*/ 2147483647 h 1518"/>
                <a:gd name="T14" fmla="*/ 2147483647 w 1350"/>
                <a:gd name="T15" fmla="*/ 2147483647 h 1518"/>
                <a:gd name="T16" fmla="*/ 2147483647 w 1350"/>
                <a:gd name="T17" fmla="*/ 2147483647 h 1518"/>
                <a:gd name="T18" fmla="*/ 2147483647 w 1350"/>
                <a:gd name="T19" fmla="*/ 2147483647 h 1518"/>
                <a:gd name="T20" fmla="*/ 2147483647 w 1350"/>
                <a:gd name="T21" fmla="*/ 2147483647 h 1518"/>
                <a:gd name="T22" fmla="*/ 2147483647 w 1350"/>
                <a:gd name="T23" fmla="*/ 2147483647 h 1518"/>
                <a:gd name="T24" fmla="*/ 2147483647 w 1350"/>
                <a:gd name="T25" fmla="*/ 2147483647 h 1518"/>
                <a:gd name="T26" fmla="*/ 2147483647 w 1350"/>
                <a:gd name="T27" fmla="*/ 2147483647 h 1518"/>
                <a:gd name="T28" fmla="*/ 2147483647 w 1350"/>
                <a:gd name="T29" fmla="*/ 2147483647 h 1518"/>
                <a:gd name="T30" fmla="*/ 2147483647 w 1350"/>
                <a:gd name="T31" fmla="*/ 2147483647 h 1518"/>
                <a:gd name="T32" fmla="*/ 2147483647 w 1350"/>
                <a:gd name="T33" fmla="*/ 2147483647 h 1518"/>
                <a:gd name="T34" fmla="*/ 2147483647 w 1350"/>
                <a:gd name="T35" fmla="*/ 2147483647 h 1518"/>
                <a:gd name="T36" fmla="*/ 2147483647 w 1350"/>
                <a:gd name="T37" fmla="*/ 2147483647 h 1518"/>
                <a:gd name="T38" fmla="*/ 2147483647 w 1350"/>
                <a:gd name="T39" fmla="*/ 2147483647 h 1518"/>
                <a:gd name="T40" fmla="*/ 2147483647 w 1350"/>
                <a:gd name="T41" fmla="*/ 2147483647 h 1518"/>
                <a:gd name="T42" fmla="*/ 2147483647 w 1350"/>
                <a:gd name="T43" fmla="*/ 2147483647 h 1518"/>
                <a:gd name="T44" fmla="*/ 2147483647 w 1350"/>
                <a:gd name="T45" fmla="*/ 2147483647 h 1518"/>
                <a:gd name="T46" fmla="*/ 2147483647 w 1350"/>
                <a:gd name="T47" fmla="*/ 2147483647 h 1518"/>
                <a:gd name="T48" fmla="*/ 2147483647 w 1350"/>
                <a:gd name="T49" fmla="*/ 2147483647 h 1518"/>
                <a:gd name="T50" fmla="*/ 2147483647 w 1350"/>
                <a:gd name="T51" fmla="*/ 2147483647 h 1518"/>
                <a:gd name="T52" fmla="*/ 2147483647 w 1350"/>
                <a:gd name="T53" fmla="*/ 2147483647 h 1518"/>
                <a:gd name="T54" fmla="*/ 2147483647 w 1350"/>
                <a:gd name="T55" fmla="*/ 2147483647 h 1518"/>
                <a:gd name="T56" fmla="*/ 2147483647 w 1350"/>
                <a:gd name="T57" fmla="*/ 2147483647 h 1518"/>
                <a:gd name="T58" fmla="*/ 2147483647 w 1350"/>
                <a:gd name="T59" fmla="*/ 2147483647 h 1518"/>
                <a:gd name="T60" fmla="*/ 2147483647 w 1350"/>
                <a:gd name="T61" fmla="*/ 2147483647 h 1518"/>
                <a:gd name="T62" fmla="*/ 2147483647 w 1350"/>
                <a:gd name="T63" fmla="*/ 2147483647 h 1518"/>
                <a:gd name="T64" fmla="*/ 2147483647 w 1350"/>
                <a:gd name="T65" fmla="*/ 2147483647 h 1518"/>
                <a:gd name="T66" fmla="*/ 2147483647 w 1350"/>
                <a:gd name="T67" fmla="*/ 2147483647 h 1518"/>
                <a:gd name="T68" fmla="*/ 2147483647 w 1350"/>
                <a:gd name="T69" fmla="*/ 2147483647 h 1518"/>
                <a:gd name="T70" fmla="*/ 2147483647 w 1350"/>
                <a:gd name="T71" fmla="*/ 2147483647 h 1518"/>
                <a:gd name="T72" fmla="*/ 2147483647 w 1350"/>
                <a:gd name="T73" fmla="*/ 2147483647 h 1518"/>
                <a:gd name="T74" fmla="*/ 2147483647 w 1350"/>
                <a:gd name="T75" fmla="*/ 2147483647 h 1518"/>
                <a:gd name="T76" fmla="*/ 2147483647 w 1350"/>
                <a:gd name="T77" fmla="*/ 2147483647 h 1518"/>
                <a:gd name="T78" fmla="*/ 2147483647 w 1350"/>
                <a:gd name="T79" fmla="*/ 2147483647 h 1518"/>
                <a:gd name="T80" fmla="*/ 2147483647 w 1350"/>
                <a:gd name="T81" fmla="*/ 2147483647 h 1518"/>
                <a:gd name="T82" fmla="*/ 2147483647 w 1350"/>
                <a:gd name="T83" fmla="*/ 2147483647 h 1518"/>
                <a:gd name="T84" fmla="*/ 2147483647 w 1350"/>
                <a:gd name="T85" fmla="*/ 2147483647 h 1518"/>
                <a:gd name="T86" fmla="*/ 2147483647 w 1350"/>
                <a:gd name="T87" fmla="*/ 2147483647 h 1518"/>
                <a:gd name="T88" fmla="*/ 2147483647 w 1350"/>
                <a:gd name="T89" fmla="*/ 2147483647 h 1518"/>
                <a:gd name="T90" fmla="*/ 2147483647 w 1350"/>
                <a:gd name="T91" fmla="*/ 2147483647 h 1518"/>
                <a:gd name="T92" fmla="*/ 2147483647 w 1350"/>
                <a:gd name="T93" fmla="*/ 2147483647 h 1518"/>
                <a:gd name="T94" fmla="*/ 2147483647 w 1350"/>
                <a:gd name="T95" fmla="*/ 2147483647 h 1518"/>
                <a:gd name="T96" fmla="*/ 2147483647 w 1350"/>
                <a:gd name="T97" fmla="*/ 2147483647 h 1518"/>
                <a:gd name="T98" fmla="*/ 2147483647 w 1350"/>
                <a:gd name="T99" fmla="*/ 2147483647 h 1518"/>
                <a:gd name="T100" fmla="*/ 2147483647 w 1350"/>
                <a:gd name="T101" fmla="*/ 2147483647 h 1518"/>
                <a:gd name="T102" fmla="*/ 2147483647 w 1350"/>
                <a:gd name="T103" fmla="*/ 2147483647 h 1518"/>
                <a:gd name="T104" fmla="*/ 2147483647 w 1350"/>
                <a:gd name="T105" fmla="*/ 2147483647 h 1518"/>
                <a:gd name="T106" fmla="*/ 2147483647 w 1350"/>
                <a:gd name="T107" fmla="*/ 2147483647 h 1518"/>
                <a:gd name="T108" fmla="*/ 2147483647 w 1350"/>
                <a:gd name="T109" fmla="*/ 2147483647 h 1518"/>
                <a:gd name="T110" fmla="*/ 2147483647 w 1350"/>
                <a:gd name="T111" fmla="*/ 2147483647 h 1518"/>
                <a:gd name="T112" fmla="*/ 2147483647 w 1350"/>
                <a:gd name="T113" fmla="*/ 2147483647 h 1518"/>
                <a:gd name="T114" fmla="*/ 2147483647 w 1350"/>
                <a:gd name="T115" fmla="*/ 2147483647 h 1518"/>
                <a:gd name="T116" fmla="*/ 2147483647 w 1350"/>
                <a:gd name="T117" fmla="*/ 2147483647 h 1518"/>
                <a:gd name="T118" fmla="*/ 2147483647 w 1350"/>
                <a:gd name="T119" fmla="*/ 2147483647 h 1518"/>
                <a:gd name="T120" fmla="*/ 2147483647 w 1350"/>
                <a:gd name="T121" fmla="*/ 2147483647 h 1518"/>
                <a:gd name="T122" fmla="*/ 2147483647 w 1350"/>
                <a:gd name="T123" fmla="*/ 2147483647 h 1518"/>
                <a:gd name="T124" fmla="*/ 2147483647 w 1350"/>
                <a:gd name="T125" fmla="*/ 2147483647 h 151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350"/>
                <a:gd name="T190" fmla="*/ 0 h 1518"/>
                <a:gd name="T191" fmla="*/ 1350 w 1350"/>
                <a:gd name="T192" fmla="*/ 1518 h 151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350" h="1518">
                  <a:moveTo>
                    <a:pt x="1242" y="468"/>
                  </a:moveTo>
                  <a:lnTo>
                    <a:pt x="1242" y="438"/>
                  </a:lnTo>
                  <a:lnTo>
                    <a:pt x="1260" y="366"/>
                  </a:lnTo>
                  <a:lnTo>
                    <a:pt x="1278" y="354"/>
                  </a:lnTo>
                  <a:lnTo>
                    <a:pt x="1278" y="342"/>
                  </a:lnTo>
                  <a:lnTo>
                    <a:pt x="1302" y="330"/>
                  </a:lnTo>
                  <a:lnTo>
                    <a:pt x="1308" y="318"/>
                  </a:lnTo>
                  <a:lnTo>
                    <a:pt x="1320" y="312"/>
                  </a:lnTo>
                  <a:lnTo>
                    <a:pt x="1332" y="288"/>
                  </a:lnTo>
                  <a:lnTo>
                    <a:pt x="1344" y="276"/>
                  </a:lnTo>
                  <a:lnTo>
                    <a:pt x="1350" y="264"/>
                  </a:lnTo>
                  <a:lnTo>
                    <a:pt x="1350" y="252"/>
                  </a:lnTo>
                  <a:lnTo>
                    <a:pt x="1344" y="246"/>
                  </a:lnTo>
                  <a:lnTo>
                    <a:pt x="1332" y="240"/>
                  </a:lnTo>
                  <a:lnTo>
                    <a:pt x="1320" y="240"/>
                  </a:lnTo>
                  <a:lnTo>
                    <a:pt x="1314" y="234"/>
                  </a:lnTo>
                  <a:lnTo>
                    <a:pt x="1314" y="222"/>
                  </a:lnTo>
                  <a:lnTo>
                    <a:pt x="1320" y="210"/>
                  </a:lnTo>
                  <a:lnTo>
                    <a:pt x="1326" y="204"/>
                  </a:lnTo>
                  <a:lnTo>
                    <a:pt x="1326" y="198"/>
                  </a:lnTo>
                  <a:lnTo>
                    <a:pt x="1320" y="192"/>
                  </a:lnTo>
                  <a:lnTo>
                    <a:pt x="1308" y="186"/>
                  </a:lnTo>
                  <a:lnTo>
                    <a:pt x="1326" y="168"/>
                  </a:lnTo>
                  <a:lnTo>
                    <a:pt x="1320" y="144"/>
                  </a:lnTo>
                  <a:lnTo>
                    <a:pt x="1302" y="144"/>
                  </a:lnTo>
                  <a:lnTo>
                    <a:pt x="1296" y="120"/>
                  </a:lnTo>
                  <a:lnTo>
                    <a:pt x="1290" y="120"/>
                  </a:lnTo>
                  <a:lnTo>
                    <a:pt x="1284" y="114"/>
                  </a:lnTo>
                  <a:lnTo>
                    <a:pt x="1272" y="108"/>
                  </a:lnTo>
                  <a:lnTo>
                    <a:pt x="1260" y="96"/>
                  </a:lnTo>
                  <a:lnTo>
                    <a:pt x="1254" y="84"/>
                  </a:lnTo>
                  <a:lnTo>
                    <a:pt x="1248" y="66"/>
                  </a:lnTo>
                  <a:lnTo>
                    <a:pt x="1236" y="60"/>
                  </a:lnTo>
                  <a:lnTo>
                    <a:pt x="1230" y="54"/>
                  </a:lnTo>
                  <a:lnTo>
                    <a:pt x="1218" y="66"/>
                  </a:lnTo>
                  <a:lnTo>
                    <a:pt x="1218" y="72"/>
                  </a:lnTo>
                  <a:lnTo>
                    <a:pt x="1206" y="84"/>
                  </a:lnTo>
                  <a:lnTo>
                    <a:pt x="1200" y="84"/>
                  </a:lnTo>
                  <a:lnTo>
                    <a:pt x="1188" y="78"/>
                  </a:lnTo>
                  <a:lnTo>
                    <a:pt x="1188" y="72"/>
                  </a:lnTo>
                  <a:lnTo>
                    <a:pt x="1176" y="66"/>
                  </a:lnTo>
                  <a:lnTo>
                    <a:pt x="1164" y="66"/>
                  </a:lnTo>
                  <a:lnTo>
                    <a:pt x="1158" y="72"/>
                  </a:lnTo>
                  <a:lnTo>
                    <a:pt x="1152" y="84"/>
                  </a:lnTo>
                  <a:lnTo>
                    <a:pt x="1146" y="90"/>
                  </a:lnTo>
                  <a:lnTo>
                    <a:pt x="1098" y="66"/>
                  </a:lnTo>
                  <a:lnTo>
                    <a:pt x="1098" y="42"/>
                  </a:lnTo>
                  <a:lnTo>
                    <a:pt x="1068" y="18"/>
                  </a:lnTo>
                  <a:lnTo>
                    <a:pt x="1062" y="6"/>
                  </a:lnTo>
                  <a:lnTo>
                    <a:pt x="1044" y="24"/>
                  </a:lnTo>
                  <a:lnTo>
                    <a:pt x="1026" y="30"/>
                  </a:lnTo>
                  <a:lnTo>
                    <a:pt x="1002" y="30"/>
                  </a:lnTo>
                  <a:lnTo>
                    <a:pt x="990" y="18"/>
                  </a:lnTo>
                  <a:lnTo>
                    <a:pt x="990" y="12"/>
                  </a:lnTo>
                  <a:lnTo>
                    <a:pt x="954" y="18"/>
                  </a:lnTo>
                  <a:lnTo>
                    <a:pt x="942" y="6"/>
                  </a:lnTo>
                  <a:lnTo>
                    <a:pt x="942" y="0"/>
                  </a:lnTo>
                  <a:lnTo>
                    <a:pt x="936" y="0"/>
                  </a:lnTo>
                  <a:lnTo>
                    <a:pt x="918" y="18"/>
                  </a:lnTo>
                  <a:lnTo>
                    <a:pt x="918" y="30"/>
                  </a:lnTo>
                  <a:lnTo>
                    <a:pt x="906" y="30"/>
                  </a:lnTo>
                  <a:lnTo>
                    <a:pt x="900" y="36"/>
                  </a:lnTo>
                  <a:lnTo>
                    <a:pt x="876" y="36"/>
                  </a:lnTo>
                  <a:lnTo>
                    <a:pt x="864" y="24"/>
                  </a:lnTo>
                  <a:lnTo>
                    <a:pt x="840" y="42"/>
                  </a:lnTo>
                  <a:lnTo>
                    <a:pt x="822" y="42"/>
                  </a:lnTo>
                  <a:lnTo>
                    <a:pt x="810" y="54"/>
                  </a:lnTo>
                  <a:lnTo>
                    <a:pt x="798" y="60"/>
                  </a:lnTo>
                  <a:lnTo>
                    <a:pt x="792" y="66"/>
                  </a:lnTo>
                  <a:lnTo>
                    <a:pt x="786" y="66"/>
                  </a:lnTo>
                  <a:lnTo>
                    <a:pt x="762" y="42"/>
                  </a:lnTo>
                  <a:lnTo>
                    <a:pt x="756" y="54"/>
                  </a:lnTo>
                  <a:lnTo>
                    <a:pt x="738" y="72"/>
                  </a:lnTo>
                  <a:lnTo>
                    <a:pt x="738" y="84"/>
                  </a:lnTo>
                  <a:lnTo>
                    <a:pt x="732" y="90"/>
                  </a:lnTo>
                  <a:lnTo>
                    <a:pt x="726" y="102"/>
                  </a:lnTo>
                  <a:lnTo>
                    <a:pt x="720" y="108"/>
                  </a:lnTo>
                  <a:lnTo>
                    <a:pt x="708" y="102"/>
                  </a:lnTo>
                  <a:lnTo>
                    <a:pt x="702" y="96"/>
                  </a:lnTo>
                  <a:lnTo>
                    <a:pt x="690" y="90"/>
                  </a:lnTo>
                  <a:lnTo>
                    <a:pt x="642" y="90"/>
                  </a:lnTo>
                  <a:lnTo>
                    <a:pt x="630" y="84"/>
                  </a:lnTo>
                  <a:lnTo>
                    <a:pt x="624" y="78"/>
                  </a:lnTo>
                  <a:lnTo>
                    <a:pt x="582" y="78"/>
                  </a:lnTo>
                  <a:lnTo>
                    <a:pt x="582" y="48"/>
                  </a:lnTo>
                  <a:lnTo>
                    <a:pt x="576" y="42"/>
                  </a:lnTo>
                  <a:lnTo>
                    <a:pt x="558" y="42"/>
                  </a:lnTo>
                  <a:lnTo>
                    <a:pt x="558" y="30"/>
                  </a:lnTo>
                  <a:lnTo>
                    <a:pt x="546" y="24"/>
                  </a:lnTo>
                  <a:lnTo>
                    <a:pt x="534" y="24"/>
                  </a:lnTo>
                  <a:lnTo>
                    <a:pt x="516" y="18"/>
                  </a:lnTo>
                  <a:lnTo>
                    <a:pt x="504" y="18"/>
                  </a:lnTo>
                  <a:lnTo>
                    <a:pt x="492" y="24"/>
                  </a:lnTo>
                  <a:lnTo>
                    <a:pt x="486" y="30"/>
                  </a:lnTo>
                  <a:lnTo>
                    <a:pt x="486" y="36"/>
                  </a:lnTo>
                  <a:lnTo>
                    <a:pt x="480" y="48"/>
                  </a:lnTo>
                  <a:lnTo>
                    <a:pt x="480" y="54"/>
                  </a:lnTo>
                  <a:lnTo>
                    <a:pt x="474" y="66"/>
                  </a:lnTo>
                  <a:lnTo>
                    <a:pt x="462" y="78"/>
                  </a:lnTo>
                  <a:lnTo>
                    <a:pt x="456" y="78"/>
                  </a:lnTo>
                  <a:lnTo>
                    <a:pt x="444" y="90"/>
                  </a:lnTo>
                  <a:lnTo>
                    <a:pt x="444" y="102"/>
                  </a:lnTo>
                  <a:lnTo>
                    <a:pt x="450" y="102"/>
                  </a:lnTo>
                  <a:lnTo>
                    <a:pt x="450" y="120"/>
                  </a:lnTo>
                  <a:lnTo>
                    <a:pt x="438" y="138"/>
                  </a:lnTo>
                  <a:lnTo>
                    <a:pt x="450" y="150"/>
                  </a:lnTo>
                  <a:lnTo>
                    <a:pt x="450" y="186"/>
                  </a:lnTo>
                  <a:lnTo>
                    <a:pt x="444" y="198"/>
                  </a:lnTo>
                  <a:lnTo>
                    <a:pt x="438" y="216"/>
                  </a:lnTo>
                  <a:lnTo>
                    <a:pt x="426" y="228"/>
                  </a:lnTo>
                  <a:lnTo>
                    <a:pt x="414" y="252"/>
                  </a:lnTo>
                  <a:lnTo>
                    <a:pt x="408" y="258"/>
                  </a:lnTo>
                  <a:lnTo>
                    <a:pt x="408" y="288"/>
                  </a:lnTo>
                  <a:lnTo>
                    <a:pt x="414" y="300"/>
                  </a:lnTo>
                  <a:lnTo>
                    <a:pt x="414" y="324"/>
                  </a:lnTo>
                  <a:lnTo>
                    <a:pt x="396" y="360"/>
                  </a:lnTo>
                  <a:lnTo>
                    <a:pt x="396" y="372"/>
                  </a:lnTo>
                  <a:lnTo>
                    <a:pt x="402" y="378"/>
                  </a:lnTo>
                  <a:lnTo>
                    <a:pt x="408" y="390"/>
                  </a:lnTo>
                  <a:lnTo>
                    <a:pt x="408" y="414"/>
                  </a:lnTo>
                  <a:lnTo>
                    <a:pt x="402" y="426"/>
                  </a:lnTo>
                  <a:lnTo>
                    <a:pt x="390" y="432"/>
                  </a:lnTo>
                  <a:lnTo>
                    <a:pt x="390" y="486"/>
                  </a:lnTo>
                  <a:lnTo>
                    <a:pt x="384" y="492"/>
                  </a:lnTo>
                  <a:lnTo>
                    <a:pt x="372" y="498"/>
                  </a:lnTo>
                  <a:lnTo>
                    <a:pt x="366" y="510"/>
                  </a:lnTo>
                  <a:lnTo>
                    <a:pt x="318" y="534"/>
                  </a:lnTo>
                  <a:lnTo>
                    <a:pt x="312" y="540"/>
                  </a:lnTo>
                  <a:lnTo>
                    <a:pt x="306" y="552"/>
                  </a:lnTo>
                  <a:lnTo>
                    <a:pt x="306" y="588"/>
                  </a:lnTo>
                  <a:lnTo>
                    <a:pt x="282" y="612"/>
                  </a:lnTo>
                  <a:lnTo>
                    <a:pt x="276" y="612"/>
                  </a:lnTo>
                  <a:lnTo>
                    <a:pt x="282" y="714"/>
                  </a:lnTo>
                  <a:lnTo>
                    <a:pt x="252" y="756"/>
                  </a:lnTo>
                  <a:lnTo>
                    <a:pt x="246" y="762"/>
                  </a:lnTo>
                  <a:lnTo>
                    <a:pt x="228" y="762"/>
                  </a:lnTo>
                  <a:lnTo>
                    <a:pt x="216" y="774"/>
                  </a:lnTo>
                  <a:lnTo>
                    <a:pt x="210" y="786"/>
                  </a:lnTo>
                  <a:lnTo>
                    <a:pt x="192" y="804"/>
                  </a:lnTo>
                  <a:lnTo>
                    <a:pt x="186" y="816"/>
                  </a:lnTo>
                  <a:lnTo>
                    <a:pt x="180" y="822"/>
                  </a:lnTo>
                  <a:lnTo>
                    <a:pt x="168" y="828"/>
                  </a:lnTo>
                  <a:lnTo>
                    <a:pt x="150" y="828"/>
                  </a:lnTo>
                  <a:lnTo>
                    <a:pt x="144" y="822"/>
                  </a:lnTo>
                  <a:lnTo>
                    <a:pt x="150" y="810"/>
                  </a:lnTo>
                  <a:lnTo>
                    <a:pt x="150" y="780"/>
                  </a:lnTo>
                  <a:lnTo>
                    <a:pt x="144" y="780"/>
                  </a:lnTo>
                  <a:lnTo>
                    <a:pt x="126" y="798"/>
                  </a:lnTo>
                  <a:lnTo>
                    <a:pt x="102" y="792"/>
                  </a:lnTo>
                  <a:lnTo>
                    <a:pt x="102" y="810"/>
                  </a:lnTo>
                  <a:lnTo>
                    <a:pt x="96" y="822"/>
                  </a:lnTo>
                  <a:lnTo>
                    <a:pt x="90" y="828"/>
                  </a:lnTo>
                  <a:lnTo>
                    <a:pt x="78" y="828"/>
                  </a:lnTo>
                  <a:lnTo>
                    <a:pt x="72" y="822"/>
                  </a:lnTo>
                  <a:lnTo>
                    <a:pt x="72" y="816"/>
                  </a:lnTo>
                  <a:lnTo>
                    <a:pt x="66" y="810"/>
                  </a:lnTo>
                  <a:lnTo>
                    <a:pt x="66" y="804"/>
                  </a:lnTo>
                  <a:lnTo>
                    <a:pt x="54" y="804"/>
                  </a:lnTo>
                  <a:lnTo>
                    <a:pt x="48" y="816"/>
                  </a:lnTo>
                  <a:lnTo>
                    <a:pt x="12" y="846"/>
                  </a:lnTo>
                  <a:lnTo>
                    <a:pt x="18" y="858"/>
                  </a:lnTo>
                  <a:lnTo>
                    <a:pt x="18" y="864"/>
                  </a:lnTo>
                  <a:lnTo>
                    <a:pt x="24" y="876"/>
                  </a:lnTo>
                  <a:lnTo>
                    <a:pt x="24" y="882"/>
                  </a:lnTo>
                  <a:lnTo>
                    <a:pt x="18" y="888"/>
                  </a:lnTo>
                  <a:lnTo>
                    <a:pt x="6" y="894"/>
                  </a:lnTo>
                  <a:lnTo>
                    <a:pt x="0" y="900"/>
                  </a:lnTo>
                  <a:lnTo>
                    <a:pt x="6" y="906"/>
                  </a:lnTo>
                  <a:lnTo>
                    <a:pt x="6" y="912"/>
                  </a:lnTo>
                  <a:lnTo>
                    <a:pt x="18" y="918"/>
                  </a:lnTo>
                  <a:lnTo>
                    <a:pt x="18" y="924"/>
                  </a:lnTo>
                  <a:lnTo>
                    <a:pt x="54" y="906"/>
                  </a:lnTo>
                  <a:lnTo>
                    <a:pt x="78" y="912"/>
                  </a:lnTo>
                  <a:lnTo>
                    <a:pt x="84" y="906"/>
                  </a:lnTo>
                  <a:lnTo>
                    <a:pt x="96" y="912"/>
                  </a:lnTo>
                  <a:lnTo>
                    <a:pt x="120" y="906"/>
                  </a:lnTo>
                  <a:lnTo>
                    <a:pt x="132" y="912"/>
                  </a:lnTo>
                  <a:lnTo>
                    <a:pt x="162" y="912"/>
                  </a:lnTo>
                  <a:lnTo>
                    <a:pt x="174" y="906"/>
                  </a:lnTo>
                  <a:lnTo>
                    <a:pt x="186" y="906"/>
                  </a:lnTo>
                  <a:lnTo>
                    <a:pt x="198" y="912"/>
                  </a:lnTo>
                  <a:lnTo>
                    <a:pt x="228" y="912"/>
                  </a:lnTo>
                  <a:lnTo>
                    <a:pt x="246" y="906"/>
                  </a:lnTo>
                  <a:lnTo>
                    <a:pt x="270" y="906"/>
                  </a:lnTo>
                  <a:lnTo>
                    <a:pt x="276" y="900"/>
                  </a:lnTo>
                  <a:lnTo>
                    <a:pt x="294" y="900"/>
                  </a:lnTo>
                  <a:lnTo>
                    <a:pt x="300" y="906"/>
                  </a:lnTo>
                  <a:lnTo>
                    <a:pt x="306" y="918"/>
                  </a:lnTo>
                  <a:lnTo>
                    <a:pt x="318" y="930"/>
                  </a:lnTo>
                  <a:lnTo>
                    <a:pt x="318" y="972"/>
                  </a:lnTo>
                  <a:lnTo>
                    <a:pt x="336" y="990"/>
                  </a:lnTo>
                  <a:lnTo>
                    <a:pt x="336" y="1014"/>
                  </a:lnTo>
                  <a:lnTo>
                    <a:pt x="330" y="1020"/>
                  </a:lnTo>
                  <a:lnTo>
                    <a:pt x="330" y="1026"/>
                  </a:lnTo>
                  <a:lnTo>
                    <a:pt x="336" y="1032"/>
                  </a:lnTo>
                  <a:lnTo>
                    <a:pt x="342" y="1032"/>
                  </a:lnTo>
                  <a:lnTo>
                    <a:pt x="354" y="1044"/>
                  </a:lnTo>
                  <a:lnTo>
                    <a:pt x="354" y="1056"/>
                  </a:lnTo>
                  <a:lnTo>
                    <a:pt x="360" y="1062"/>
                  </a:lnTo>
                  <a:lnTo>
                    <a:pt x="372" y="1086"/>
                  </a:lnTo>
                  <a:lnTo>
                    <a:pt x="402" y="1086"/>
                  </a:lnTo>
                  <a:lnTo>
                    <a:pt x="414" y="1092"/>
                  </a:lnTo>
                  <a:lnTo>
                    <a:pt x="420" y="1080"/>
                  </a:lnTo>
                  <a:lnTo>
                    <a:pt x="444" y="1080"/>
                  </a:lnTo>
                  <a:lnTo>
                    <a:pt x="456" y="1074"/>
                  </a:lnTo>
                  <a:lnTo>
                    <a:pt x="462" y="1080"/>
                  </a:lnTo>
                  <a:lnTo>
                    <a:pt x="504" y="1074"/>
                  </a:lnTo>
                  <a:lnTo>
                    <a:pt x="504" y="1056"/>
                  </a:lnTo>
                  <a:lnTo>
                    <a:pt x="510" y="1050"/>
                  </a:lnTo>
                  <a:lnTo>
                    <a:pt x="510" y="1044"/>
                  </a:lnTo>
                  <a:lnTo>
                    <a:pt x="522" y="1044"/>
                  </a:lnTo>
                  <a:lnTo>
                    <a:pt x="522" y="1032"/>
                  </a:lnTo>
                  <a:lnTo>
                    <a:pt x="516" y="1020"/>
                  </a:lnTo>
                  <a:lnTo>
                    <a:pt x="510" y="1014"/>
                  </a:lnTo>
                  <a:lnTo>
                    <a:pt x="510" y="1008"/>
                  </a:lnTo>
                  <a:lnTo>
                    <a:pt x="516" y="1002"/>
                  </a:lnTo>
                  <a:lnTo>
                    <a:pt x="564" y="1002"/>
                  </a:lnTo>
                  <a:lnTo>
                    <a:pt x="564" y="996"/>
                  </a:lnTo>
                  <a:lnTo>
                    <a:pt x="576" y="996"/>
                  </a:lnTo>
                  <a:lnTo>
                    <a:pt x="588" y="1002"/>
                  </a:lnTo>
                  <a:lnTo>
                    <a:pt x="588" y="1026"/>
                  </a:lnTo>
                  <a:lnTo>
                    <a:pt x="678" y="1026"/>
                  </a:lnTo>
                  <a:lnTo>
                    <a:pt x="678" y="1050"/>
                  </a:lnTo>
                  <a:lnTo>
                    <a:pt x="666" y="1068"/>
                  </a:lnTo>
                  <a:lnTo>
                    <a:pt x="672" y="1086"/>
                  </a:lnTo>
                  <a:lnTo>
                    <a:pt x="684" y="1098"/>
                  </a:lnTo>
                  <a:lnTo>
                    <a:pt x="690" y="1110"/>
                  </a:lnTo>
                  <a:lnTo>
                    <a:pt x="690" y="1122"/>
                  </a:lnTo>
                  <a:lnTo>
                    <a:pt x="684" y="1134"/>
                  </a:lnTo>
                  <a:lnTo>
                    <a:pt x="678" y="1140"/>
                  </a:lnTo>
                  <a:lnTo>
                    <a:pt x="684" y="1164"/>
                  </a:lnTo>
                  <a:lnTo>
                    <a:pt x="684" y="1176"/>
                  </a:lnTo>
                  <a:lnTo>
                    <a:pt x="678" y="1182"/>
                  </a:lnTo>
                  <a:lnTo>
                    <a:pt x="678" y="1194"/>
                  </a:lnTo>
                  <a:lnTo>
                    <a:pt x="684" y="1212"/>
                  </a:lnTo>
                  <a:lnTo>
                    <a:pt x="696" y="1230"/>
                  </a:lnTo>
                  <a:lnTo>
                    <a:pt x="708" y="1254"/>
                  </a:lnTo>
                  <a:lnTo>
                    <a:pt x="714" y="1260"/>
                  </a:lnTo>
                  <a:lnTo>
                    <a:pt x="714" y="1278"/>
                  </a:lnTo>
                  <a:lnTo>
                    <a:pt x="708" y="1290"/>
                  </a:lnTo>
                  <a:lnTo>
                    <a:pt x="708" y="1302"/>
                  </a:lnTo>
                  <a:lnTo>
                    <a:pt x="702" y="1308"/>
                  </a:lnTo>
                  <a:lnTo>
                    <a:pt x="702" y="1332"/>
                  </a:lnTo>
                  <a:lnTo>
                    <a:pt x="708" y="1338"/>
                  </a:lnTo>
                  <a:lnTo>
                    <a:pt x="714" y="1338"/>
                  </a:lnTo>
                  <a:lnTo>
                    <a:pt x="720" y="1344"/>
                  </a:lnTo>
                  <a:lnTo>
                    <a:pt x="726" y="1326"/>
                  </a:lnTo>
                  <a:lnTo>
                    <a:pt x="756" y="1332"/>
                  </a:lnTo>
                  <a:lnTo>
                    <a:pt x="780" y="1326"/>
                  </a:lnTo>
                  <a:lnTo>
                    <a:pt x="780" y="1314"/>
                  </a:lnTo>
                  <a:lnTo>
                    <a:pt x="792" y="1314"/>
                  </a:lnTo>
                  <a:lnTo>
                    <a:pt x="804" y="1326"/>
                  </a:lnTo>
                  <a:lnTo>
                    <a:pt x="828" y="1326"/>
                  </a:lnTo>
                  <a:lnTo>
                    <a:pt x="834" y="1308"/>
                  </a:lnTo>
                  <a:lnTo>
                    <a:pt x="840" y="1320"/>
                  </a:lnTo>
                  <a:lnTo>
                    <a:pt x="858" y="1320"/>
                  </a:lnTo>
                  <a:lnTo>
                    <a:pt x="858" y="1350"/>
                  </a:lnTo>
                  <a:lnTo>
                    <a:pt x="864" y="1356"/>
                  </a:lnTo>
                  <a:lnTo>
                    <a:pt x="882" y="1356"/>
                  </a:lnTo>
                  <a:lnTo>
                    <a:pt x="882" y="1350"/>
                  </a:lnTo>
                  <a:lnTo>
                    <a:pt x="876" y="1344"/>
                  </a:lnTo>
                  <a:lnTo>
                    <a:pt x="918" y="1338"/>
                  </a:lnTo>
                  <a:lnTo>
                    <a:pt x="918" y="1356"/>
                  </a:lnTo>
                  <a:lnTo>
                    <a:pt x="924" y="1368"/>
                  </a:lnTo>
                  <a:lnTo>
                    <a:pt x="930" y="1374"/>
                  </a:lnTo>
                  <a:lnTo>
                    <a:pt x="948" y="1386"/>
                  </a:lnTo>
                  <a:lnTo>
                    <a:pt x="984" y="1392"/>
                  </a:lnTo>
                  <a:lnTo>
                    <a:pt x="1014" y="1398"/>
                  </a:lnTo>
                  <a:lnTo>
                    <a:pt x="1032" y="1398"/>
                  </a:lnTo>
                  <a:lnTo>
                    <a:pt x="1032" y="1392"/>
                  </a:lnTo>
                  <a:lnTo>
                    <a:pt x="1038" y="1386"/>
                  </a:lnTo>
                  <a:lnTo>
                    <a:pt x="1038" y="1368"/>
                  </a:lnTo>
                  <a:lnTo>
                    <a:pt x="1044" y="1362"/>
                  </a:lnTo>
                  <a:lnTo>
                    <a:pt x="1050" y="1362"/>
                  </a:lnTo>
                  <a:lnTo>
                    <a:pt x="1062" y="1374"/>
                  </a:lnTo>
                  <a:lnTo>
                    <a:pt x="1062" y="1386"/>
                  </a:lnTo>
                  <a:lnTo>
                    <a:pt x="1068" y="1392"/>
                  </a:lnTo>
                  <a:lnTo>
                    <a:pt x="1080" y="1392"/>
                  </a:lnTo>
                  <a:lnTo>
                    <a:pt x="1080" y="1404"/>
                  </a:lnTo>
                  <a:lnTo>
                    <a:pt x="1074" y="1404"/>
                  </a:lnTo>
                  <a:lnTo>
                    <a:pt x="1074" y="1416"/>
                  </a:lnTo>
                  <a:lnTo>
                    <a:pt x="1104" y="1416"/>
                  </a:lnTo>
                  <a:lnTo>
                    <a:pt x="1110" y="1422"/>
                  </a:lnTo>
                  <a:lnTo>
                    <a:pt x="1110" y="1434"/>
                  </a:lnTo>
                  <a:lnTo>
                    <a:pt x="1122" y="1434"/>
                  </a:lnTo>
                  <a:lnTo>
                    <a:pt x="1128" y="1428"/>
                  </a:lnTo>
                  <a:lnTo>
                    <a:pt x="1134" y="1428"/>
                  </a:lnTo>
                  <a:lnTo>
                    <a:pt x="1140" y="1434"/>
                  </a:lnTo>
                  <a:lnTo>
                    <a:pt x="1146" y="1446"/>
                  </a:lnTo>
                  <a:lnTo>
                    <a:pt x="1146" y="1452"/>
                  </a:lnTo>
                  <a:lnTo>
                    <a:pt x="1152" y="1464"/>
                  </a:lnTo>
                  <a:lnTo>
                    <a:pt x="1164" y="1464"/>
                  </a:lnTo>
                  <a:lnTo>
                    <a:pt x="1176" y="1476"/>
                  </a:lnTo>
                  <a:lnTo>
                    <a:pt x="1176" y="1488"/>
                  </a:lnTo>
                  <a:lnTo>
                    <a:pt x="1182" y="1500"/>
                  </a:lnTo>
                  <a:lnTo>
                    <a:pt x="1182" y="1512"/>
                  </a:lnTo>
                  <a:lnTo>
                    <a:pt x="1200" y="1512"/>
                  </a:lnTo>
                  <a:lnTo>
                    <a:pt x="1218" y="1500"/>
                  </a:lnTo>
                  <a:lnTo>
                    <a:pt x="1224" y="1512"/>
                  </a:lnTo>
                  <a:lnTo>
                    <a:pt x="1224" y="1518"/>
                  </a:lnTo>
                  <a:lnTo>
                    <a:pt x="1230" y="1518"/>
                  </a:lnTo>
                  <a:lnTo>
                    <a:pt x="1236" y="1500"/>
                  </a:lnTo>
                  <a:lnTo>
                    <a:pt x="1242" y="1464"/>
                  </a:lnTo>
                  <a:lnTo>
                    <a:pt x="1242" y="1416"/>
                  </a:lnTo>
                  <a:lnTo>
                    <a:pt x="1218" y="1416"/>
                  </a:lnTo>
                  <a:lnTo>
                    <a:pt x="1218" y="1434"/>
                  </a:lnTo>
                  <a:lnTo>
                    <a:pt x="1212" y="1440"/>
                  </a:lnTo>
                  <a:lnTo>
                    <a:pt x="1206" y="1440"/>
                  </a:lnTo>
                  <a:lnTo>
                    <a:pt x="1194" y="1434"/>
                  </a:lnTo>
                  <a:lnTo>
                    <a:pt x="1164" y="1404"/>
                  </a:lnTo>
                  <a:lnTo>
                    <a:pt x="1158" y="1404"/>
                  </a:lnTo>
                  <a:lnTo>
                    <a:pt x="1158" y="1398"/>
                  </a:lnTo>
                  <a:lnTo>
                    <a:pt x="1152" y="1398"/>
                  </a:lnTo>
                  <a:lnTo>
                    <a:pt x="1140" y="1386"/>
                  </a:lnTo>
                  <a:lnTo>
                    <a:pt x="1140" y="1362"/>
                  </a:lnTo>
                  <a:lnTo>
                    <a:pt x="1146" y="1350"/>
                  </a:lnTo>
                  <a:lnTo>
                    <a:pt x="1152" y="1332"/>
                  </a:lnTo>
                  <a:lnTo>
                    <a:pt x="1158" y="1320"/>
                  </a:lnTo>
                  <a:lnTo>
                    <a:pt x="1170" y="1308"/>
                  </a:lnTo>
                  <a:lnTo>
                    <a:pt x="1170" y="1254"/>
                  </a:lnTo>
                  <a:lnTo>
                    <a:pt x="1164" y="1236"/>
                  </a:lnTo>
                  <a:lnTo>
                    <a:pt x="1164" y="1212"/>
                  </a:lnTo>
                  <a:lnTo>
                    <a:pt x="1158" y="1206"/>
                  </a:lnTo>
                  <a:lnTo>
                    <a:pt x="1158" y="1200"/>
                  </a:lnTo>
                  <a:lnTo>
                    <a:pt x="1152" y="1194"/>
                  </a:lnTo>
                  <a:lnTo>
                    <a:pt x="1152" y="1188"/>
                  </a:lnTo>
                  <a:lnTo>
                    <a:pt x="1140" y="1176"/>
                  </a:lnTo>
                  <a:lnTo>
                    <a:pt x="1146" y="1176"/>
                  </a:lnTo>
                  <a:lnTo>
                    <a:pt x="1152" y="1170"/>
                  </a:lnTo>
                  <a:lnTo>
                    <a:pt x="1164" y="1164"/>
                  </a:lnTo>
                  <a:lnTo>
                    <a:pt x="1182" y="1146"/>
                  </a:lnTo>
                  <a:lnTo>
                    <a:pt x="1182" y="1116"/>
                  </a:lnTo>
                  <a:lnTo>
                    <a:pt x="1194" y="1116"/>
                  </a:lnTo>
                  <a:lnTo>
                    <a:pt x="1212" y="1110"/>
                  </a:lnTo>
                  <a:lnTo>
                    <a:pt x="1230" y="1110"/>
                  </a:lnTo>
                  <a:lnTo>
                    <a:pt x="1242" y="1104"/>
                  </a:lnTo>
                  <a:lnTo>
                    <a:pt x="1260" y="1104"/>
                  </a:lnTo>
                  <a:lnTo>
                    <a:pt x="1284" y="1092"/>
                  </a:lnTo>
                  <a:lnTo>
                    <a:pt x="1290" y="1092"/>
                  </a:lnTo>
                  <a:lnTo>
                    <a:pt x="1290" y="1086"/>
                  </a:lnTo>
                  <a:lnTo>
                    <a:pt x="1284" y="1074"/>
                  </a:lnTo>
                  <a:lnTo>
                    <a:pt x="1272" y="1062"/>
                  </a:lnTo>
                  <a:lnTo>
                    <a:pt x="1272" y="1014"/>
                  </a:lnTo>
                  <a:lnTo>
                    <a:pt x="1248" y="1014"/>
                  </a:lnTo>
                  <a:lnTo>
                    <a:pt x="1248" y="1008"/>
                  </a:lnTo>
                  <a:lnTo>
                    <a:pt x="1242" y="996"/>
                  </a:lnTo>
                  <a:lnTo>
                    <a:pt x="1242" y="978"/>
                  </a:lnTo>
                  <a:lnTo>
                    <a:pt x="1236" y="972"/>
                  </a:lnTo>
                  <a:lnTo>
                    <a:pt x="1224" y="966"/>
                  </a:lnTo>
                  <a:lnTo>
                    <a:pt x="1218" y="960"/>
                  </a:lnTo>
                  <a:lnTo>
                    <a:pt x="1206" y="936"/>
                  </a:lnTo>
                  <a:lnTo>
                    <a:pt x="1206" y="906"/>
                  </a:lnTo>
                  <a:lnTo>
                    <a:pt x="1212" y="900"/>
                  </a:lnTo>
                  <a:lnTo>
                    <a:pt x="1212" y="876"/>
                  </a:lnTo>
                  <a:lnTo>
                    <a:pt x="1200" y="864"/>
                  </a:lnTo>
                  <a:lnTo>
                    <a:pt x="1194" y="852"/>
                  </a:lnTo>
                  <a:lnTo>
                    <a:pt x="1194" y="804"/>
                  </a:lnTo>
                  <a:lnTo>
                    <a:pt x="1200" y="780"/>
                  </a:lnTo>
                  <a:lnTo>
                    <a:pt x="1200" y="750"/>
                  </a:lnTo>
                  <a:lnTo>
                    <a:pt x="1212" y="738"/>
                  </a:lnTo>
                  <a:lnTo>
                    <a:pt x="1218" y="744"/>
                  </a:lnTo>
                  <a:lnTo>
                    <a:pt x="1218" y="732"/>
                  </a:lnTo>
                  <a:lnTo>
                    <a:pt x="1224" y="726"/>
                  </a:lnTo>
                  <a:lnTo>
                    <a:pt x="1224" y="696"/>
                  </a:lnTo>
                  <a:lnTo>
                    <a:pt x="1218" y="690"/>
                  </a:lnTo>
                  <a:lnTo>
                    <a:pt x="1206" y="684"/>
                  </a:lnTo>
                  <a:lnTo>
                    <a:pt x="1200" y="678"/>
                  </a:lnTo>
                  <a:lnTo>
                    <a:pt x="1188" y="648"/>
                  </a:lnTo>
                  <a:lnTo>
                    <a:pt x="1182" y="642"/>
                  </a:lnTo>
                  <a:lnTo>
                    <a:pt x="1176" y="642"/>
                  </a:lnTo>
                  <a:lnTo>
                    <a:pt x="1176" y="636"/>
                  </a:lnTo>
                  <a:lnTo>
                    <a:pt x="1182" y="624"/>
                  </a:lnTo>
                  <a:lnTo>
                    <a:pt x="1194" y="618"/>
                  </a:lnTo>
                  <a:lnTo>
                    <a:pt x="1206" y="606"/>
                  </a:lnTo>
                  <a:lnTo>
                    <a:pt x="1206" y="594"/>
                  </a:lnTo>
                  <a:lnTo>
                    <a:pt x="1200" y="588"/>
                  </a:lnTo>
                  <a:lnTo>
                    <a:pt x="1194" y="576"/>
                  </a:lnTo>
                  <a:lnTo>
                    <a:pt x="1194" y="570"/>
                  </a:lnTo>
                  <a:lnTo>
                    <a:pt x="1200" y="564"/>
                  </a:lnTo>
                  <a:lnTo>
                    <a:pt x="1224" y="552"/>
                  </a:lnTo>
                  <a:lnTo>
                    <a:pt x="1230" y="546"/>
                  </a:lnTo>
                  <a:lnTo>
                    <a:pt x="1236" y="546"/>
                  </a:lnTo>
                  <a:lnTo>
                    <a:pt x="1242" y="46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71" name="Congo (Brazzaville)" descr="© INSCALE GmbH, 05.05.2010&#10;http://www.presentationload.com/">
              <a:extLst>
                <a:ext uri="{FF2B5EF4-FFF2-40B4-BE49-F238E27FC236}">
                  <a16:creationId xmlns:a16="http://schemas.microsoft.com/office/drawing/2014/main" id="{45CBF895-78C6-AF4A-9D38-2F58819AA86F}"/>
                </a:ext>
              </a:extLst>
            </p:cNvPr>
            <p:cNvSpPr>
              <a:spLocks/>
            </p:cNvSpPr>
            <p:nvPr/>
          </p:nvSpPr>
          <p:spPr bwMode="gray">
            <a:xfrm>
              <a:off x="5419483" y="4055848"/>
              <a:ext cx="219013" cy="286156"/>
            </a:xfrm>
            <a:custGeom>
              <a:avLst/>
              <a:gdLst>
                <a:gd name="T0" fmla="*/ 2147483647 w 534"/>
                <a:gd name="T1" fmla="*/ 2147483647 h 702"/>
                <a:gd name="T2" fmla="*/ 2147483647 w 534"/>
                <a:gd name="T3" fmla="*/ 2147483647 h 702"/>
                <a:gd name="T4" fmla="*/ 2147483647 w 534"/>
                <a:gd name="T5" fmla="*/ 2147483647 h 702"/>
                <a:gd name="T6" fmla="*/ 2147483647 w 534"/>
                <a:gd name="T7" fmla="*/ 2147483647 h 702"/>
                <a:gd name="T8" fmla="*/ 2147483647 w 534"/>
                <a:gd name="T9" fmla="*/ 2147483647 h 702"/>
                <a:gd name="T10" fmla="*/ 2147483647 w 534"/>
                <a:gd name="T11" fmla="*/ 2147483647 h 702"/>
                <a:gd name="T12" fmla="*/ 2147483647 w 534"/>
                <a:gd name="T13" fmla="*/ 2147483647 h 702"/>
                <a:gd name="T14" fmla="*/ 2147483647 w 534"/>
                <a:gd name="T15" fmla="*/ 2147483647 h 702"/>
                <a:gd name="T16" fmla="*/ 2147483647 w 534"/>
                <a:gd name="T17" fmla="*/ 2147483647 h 702"/>
                <a:gd name="T18" fmla="*/ 2147483647 w 534"/>
                <a:gd name="T19" fmla="*/ 2147483647 h 702"/>
                <a:gd name="T20" fmla="*/ 2147483647 w 534"/>
                <a:gd name="T21" fmla="*/ 2147483647 h 702"/>
                <a:gd name="T22" fmla="*/ 2147483647 w 534"/>
                <a:gd name="T23" fmla="*/ 2147483647 h 702"/>
                <a:gd name="T24" fmla="*/ 2147483647 w 534"/>
                <a:gd name="T25" fmla="*/ 2147483647 h 702"/>
                <a:gd name="T26" fmla="*/ 2147483647 w 534"/>
                <a:gd name="T27" fmla="*/ 2147483647 h 702"/>
                <a:gd name="T28" fmla="*/ 2147483647 w 534"/>
                <a:gd name="T29" fmla="*/ 2147483647 h 702"/>
                <a:gd name="T30" fmla="*/ 2147483647 w 534"/>
                <a:gd name="T31" fmla="*/ 2147483647 h 702"/>
                <a:gd name="T32" fmla="*/ 2147483647 w 534"/>
                <a:gd name="T33" fmla="*/ 2147483647 h 702"/>
                <a:gd name="T34" fmla="*/ 2147483647 w 534"/>
                <a:gd name="T35" fmla="*/ 2147483647 h 702"/>
                <a:gd name="T36" fmla="*/ 2147483647 w 534"/>
                <a:gd name="T37" fmla="*/ 2147483647 h 702"/>
                <a:gd name="T38" fmla="*/ 2147483647 w 534"/>
                <a:gd name="T39" fmla="*/ 2147483647 h 702"/>
                <a:gd name="T40" fmla="*/ 2147483647 w 534"/>
                <a:gd name="T41" fmla="*/ 2147483647 h 702"/>
                <a:gd name="T42" fmla="*/ 2147483647 w 534"/>
                <a:gd name="T43" fmla="*/ 2147483647 h 702"/>
                <a:gd name="T44" fmla="*/ 2147483647 w 534"/>
                <a:gd name="T45" fmla="*/ 2147483647 h 702"/>
                <a:gd name="T46" fmla="*/ 2147483647 w 534"/>
                <a:gd name="T47" fmla="*/ 2147483647 h 702"/>
                <a:gd name="T48" fmla="*/ 2147483647 w 534"/>
                <a:gd name="T49" fmla="*/ 2147483647 h 702"/>
                <a:gd name="T50" fmla="*/ 0 w 534"/>
                <a:gd name="T51" fmla="*/ 2147483647 h 702"/>
                <a:gd name="T52" fmla="*/ 2147483647 w 534"/>
                <a:gd name="T53" fmla="*/ 2147483647 h 702"/>
                <a:gd name="T54" fmla="*/ 2147483647 w 534"/>
                <a:gd name="T55" fmla="*/ 2147483647 h 702"/>
                <a:gd name="T56" fmla="*/ 2147483647 w 534"/>
                <a:gd name="T57" fmla="*/ 2147483647 h 702"/>
                <a:gd name="T58" fmla="*/ 2147483647 w 534"/>
                <a:gd name="T59" fmla="*/ 2147483647 h 702"/>
                <a:gd name="T60" fmla="*/ 2147483647 w 534"/>
                <a:gd name="T61" fmla="*/ 2147483647 h 702"/>
                <a:gd name="T62" fmla="*/ 2147483647 w 534"/>
                <a:gd name="T63" fmla="*/ 2147483647 h 702"/>
                <a:gd name="T64" fmla="*/ 2147483647 w 534"/>
                <a:gd name="T65" fmla="*/ 2147483647 h 702"/>
                <a:gd name="T66" fmla="*/ 2147483647 w 534"/>
                <a:gd name="T67" fmla="*/ 2147483647 h 702"/>
                <a:gd name="T68" fmla="*/ 2147483647 w 534"/>
                <a:gd name="T69" fmla="*/ 2147483647 h 702"/>
                <a:gd name="T70" fmla="*/ 2147483647 w 534"/>
                <a:gd name="T71" fmla="*/ 2147483647 h 702"/>
                <a:gd name="T72" fmla="*/ 2147483647 w 534"/>
                <a:gd name="T73" fmla="*/ 2147483647 h 702"/>
                <a:gd name="T74" fmla="*/ 2147483647 w 534"/>
                <a:gd name="T75" fmla="*/ 2147483647 h 702"/>
                <a:gd name="T76" fmla="*/ 2147483647 w 534"/>
                <a:gd name="T77" fmla="*/ 2147483647 h 702"/>
                <a:gd name="T78" fmla="*/ 2147483647 w 534"/>
                <a:gd name="T79" fmla="*/ 2147483647 h 702"/>
                <a:gd name="T80" fmla="*/ 2147483647 w 534"/>
                <a:gd name="T81" fmla="*/ 2147483647 h 702"/>
                <a:gd name="T82" fmla="*/ 2147483647 w 534"/>
                <a:gd name="T83" fmla="*/ 2147483647 h 702"/>
                <a:gd name="T84" fmla="*/ 2147483647 w 534"/>
                <a:gd name="T85" fmla="*/ 2147483647 h 702"/>
                <a:gd name="T86" fmla="*/ 2147483647 w 534"/>
                <a:gd name="T87" fmla="*/ 2147483647 h 702"/>
                <a:gd name="T88" fmla="*/ 2147483647 w 534"/>
                <a:gd name="T89" fmla="*/ 2147483647 h 702"/>
                <a:gd name="T90" fmla="*/ 2147483647 w 534"/>
                <a:gd name="T91" fmla="*/ 2147483647 h 702"/>
                <a:gd name="T92" fmla="*/ 2147483647 w 534"/>
                <a:gd name="T93" fmla="*/ 2147483647 h 702"/>
                <a:gd name="T94" fmla="*/ 2147483647 w 534"/>
                <a:gd name="T95" fmla="*/ 2147483647 h 702"/>
                <a:gd name="T96" fmla="*/ 2147483647 w 534"/>
                <a:gd name="T97" fmla="*/ 2147483647 h 702"/>
                <a:gd name="T98" fmla="*/ 2147483647 w 534"/>
                <a:gd name="T99" fmla="*/ 2147483647 h 702"/>
                <a:gd name="T100" fmla="*/ 2147483647 w 534"/>
                <a:gd name="T101" fmla="*/ 2147483647 h 702"/>
                <a:gd name="T102" fmla="*/ 2147483647 w 534"/>
                <a:gd name="T103" fmla="*/ 2147483647 h 70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34"/>
                <a:gd name="T157" fmla="*/ 0 h 702"/>
                <a:gd name="T158" fmla="*/ 534 w 534"/>
                <a:gd name="T159" fmla="*/ 702 h 70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34" h="702">
                  <a:moveTo>
                    <a:pt x="366" y="120"/>
                  </a:moveTo>
                  <a:lnTo>
                    <a:pt x="360" y="126"/>
                  </a:lnTo>
                  <a:lnTo>
                    <a:pt x="354" y="168"/>
                  </a:lnTo>
                  <a:lnTo>
                    <a:pt x="330" y="144"/>
                  </a:lnTo>
                  <a:lnTo>
                    <a:pt x="294" y="144"/>
                  </a:lnTo>
                  <a:lnTo>
                    <a:pt x="288" y="138"/>
                  </a:lnTo>
                  <a:lnTo>
                    <a:pt x="276" y="138"/>
                  </a:lnTo>
                  <a:lnTo>
                    <a:pt x="270" y="132"/>
                  </a:lnTo>
                  <a:lnTo>
                    <a:pt x="258" y="126"/>
                  </a:lnTo>
                  <a:lnTo>
                    <a:pt x="210" y="126"/>
                  </a:lnTo>
                  <a:lnTo>
                    <a:pt x="192" y="132"/>
                  </a:lnTo>
                  <a:lnTo>
                    <a:pt x="162" y="132"/>
                  </a:lnTo>
                  <a:lnTo>
                    <a:pt x="144" y="162"/>
                  </a:lnTo>
                  <a:lnTo>
                    <a:pt x="150" y="198"/>
                  </a:lnTo>
                  <a:lnTo>
                    <a:pt x="156" y="204"/>
                  </a:lnTo>
                  <a:lnTo>
                    <a:pt x="180" y="204"/>
                  </a:lnTo>
                  <a:lnTo>
                    <a:pt x="186" y="198"/>
                  </a:lnTo>
                  <a:lnTo>
                    <a:pt x="186" y="180"/>
                  </a:lnTo>
                  <a:lnTo>
                    <a:pt x="204" y="180"/>
                  </a:lnTo>
                  <a:lnTo>
                    <a:pt x="210" y="186"/>
                  </a:lnTo>
                  <a:lnTo>
                    <a:pt x="222" y="186"/>
                  </a:lnTo>
                  <a:lnTo>
                    <a:pt x="222" y="192"/>
                  </a:lnTo>
                  <a:lnTo>
                    <a:pt x="228" y="198"/>
                  </a:lnTo>
                  <a:lnTo>
                    <a:pt x="228" y="216"/>
                  </a:lnTo>
                  <a:lnTo>
                    <a:pt x="240" y="222"/>
                  </a:lnTo>
                  <a:lnTo>
                    <a:pt x="240" y="234"/>
                  </a:lnTo>
                  <a:lnTo>
                    <a:pt x="234" y="240"/>
                  </a:lnTo>
                  <a:lnTo>
                    <a:pt x="228" y="252"/>
                  </a:lnTo>
                  <a:lnTo>
                    <a:pt x="222" y="258"/>
                  </a:lnTo>
                  <a:lnTo>
                    <a:pt x="210" y="258"/>
                  </a:lnTo>
                  <a:lnTo>
                    <a:pt x="198" y="282"/>
                  </a:lnTo>
                  <a:lnTo>
                    <a:pt x="198" y="318"/>
                  </a:lnTo>
                  <a:lnTo>
                    <a:pt x="216" y="324"/>
                  </a:lnTo>
                  <a:lnTo>
                    <a:pt x="222" y="342"/>
                  </a:lnTo>
                  <a:lnTo>
                    <a:pt x="240" y="342"/>
                  </a:lnTo>
                  <a:lnTo>
                    <a:pt x="246" y="348"/>
                  </a:lnTo>
                  <a:lnTo>
                    <a:pt x="246" y="360"/>
                  </a:lnTo>
                  <a:lnTo>
                    <a:pt x="240" y="366"/>
                  </a:lnTo>
                  <a:lnTo>
                    <a:pt x="240" y="414"/>
                  </a:lnTo>
                  <a:lnTo>
                    <a:pt x="234" y="426"/>
                  </a:lnTo>
                  <a:lnTo>
                    <a:pt x="240" y="450"/>
                  </a:lnTo>
                  <a:lnTo>
                    <a:pt x="234" y="456"/>
                  </a:lnTo>
                  <a:lnTo>
                    <a:pt x="222" y="462"/>
                  </a:lnTo>
                  <a:lnTo>
                    <a:pt x="222" y="486"/>
                  </a:lnTo>
                  <a:lnTo>
                    <a:pt x="216" y="498"/>
                  </a:lnTo>
                  <a:lnTo>
                    <a:pt x="210" y="504"/>
                  </a:lnTo>
                  <a:lnTo>
                    <a:pt x="198" y="504"/>
                  </a:lnTo>
                  <a:lnTo>
                    <a:pt x="192" y="498"/>
                  </a:lnTo>
                  <a:lnTo>
                    <a:pt x="192" y="468"/>
                  </a:lnTo>
                  <a:lnTo>
                    <a:pt x="186" y="468"/>
                  </a:lnTo>
                  <a:lnTo>
                    <a:pt x="180" y="474"/>
                  </a:lnTo>
                  <a:lnTo>
                    <a:pt x="174" y="486"/>
                  </a:lnTo>
                  <a:lnTo>
                    <a:pt x="168" y="492"/>
                  </a:lnTo>
                  <a:lnTo>
                    <a:pt x="138" y="492"/>
                  </a:lnTo>
                  <a:lnTo>
                    <a:pt x="120" y="450"/>
                  </a:lnTo>
                  <a:lnTo>
                    <a:pt x="90" y="450"/>
                  </a:lnTo>
                  <a:lnTo>
                    <a:pt x="90" y="456"/>
                  </a:lnTo>
                  <a:lnTo>
                    <a:pt x="108" y="474"/>
                  </a:lnTo>
                  <a:lnTo>
                    <a:pt x="96" y="480"/>
                  </a:lnTo>
                  <a:lnTo>
                    <a:pt x="90" y="492"/>
                  </a:lnTo>
                  <a:lnTo>
                    <a:pt x="84" y="498"/>
                  </a:lnTo>
                  <a:lnTo>
                    <a:pt x="66" y="498"/>
                  </a:lnTo>
                  <a:lnTo>
                    <a:pt x="54" y="492"/>
                  </a:lnTo>
                  <a:lnTo>
                    <a:pt x="42" y="492"/>
                  </a:lnTo>
                  <a:lnTo>
                    <a:pt x="36" y="486"/>
                  </a:lnTo>
                  <a:lnTo>
                    <a:pt x="30" y="486"/>
                  </a:lnTo>
                  <a:lnTo>
                    <a:pt x="30" y="504"/>
                  </a:lnTo>
                  <a:lnTo>
                    <a:pt x="36" y="510"/>
                  </a:lnTo>
                  <a:lnTo>
                    <a:pt x="36" y="522"/>
                  </a:lnTo>
                  <a:lnTo>
                    <a:pt x="24" y="522"/>
                  </a:lnTo>
                  <a:lnTo>
                    <a:pt x="54" y="540"/>
                  </a:lnTo>
                  <a:lnTo>
                    <a:pt x="36" y="552"/>
                  </a:lnTo>
                  <a:lnTo>
                    <a:pt x="54" y="564"/>
                  </a:lnTo>
                  <a:lnTo>
                    <a:pt x="54" y="600"/>
                  </a:lnTo>
                  <a:lnTo>
                    <a:pt x="48" y="606"/>
                  </a:lnTo>
                  <a:lnTo>
                    <a:pt x="30" y="588"/>
                  </a:lnTo>
                  <a:lnTo>
                    <a:pt x="6" y="600"/>
                  </a:lnTo>
                  <a:lnTo>
                    <a:pt x="0" y="618"/>
                  </a:lnTo>
                  <a:lnTo>
                    <a:pt x="54" y="666"/>
                  </a:lnTo>
                  <a:lnTo>
                    <a:pt x="54" y="684"/>
                  </a:lnTo>
                  <a:lnTo>
                    <a:pt x="72" y="702"/>
                  </a:lnTo>
                  <a:lnTo>
                    <a:pt x="72" y="690"/>
                  </a:lnTo>
                  <a:lnTo>
                    <a:pt x="90" y="690"/>
                  </a:lnTo>
                  <a:lnTo>
                    <a:pt x="90" y="672"/>
                  </a:lnTo>
                  <a:lnTo>
                    <a:pt x="102" y="666"/>
                  </a:lnTo>
                  <a:lnTo>
                    <a:pt x="108" y="660"/>
                  </a:lnTo>
                  <a:lnTo>
                    <a:pt x="120" y="654"/>
                  </a:lnTo>
                  <a:lnTo>
                    <a:pt x="126" y="648"/>
                  </a:lnTo>
                  <a:lnTo>
                    <a:pt x="132" y="654"/>
                  </a:lnTo>
                  <a:lnTo>
                    <a:pt x="132" y="660"/>
                  </a:lnTo>
                  <a:lnTo>
                    <a:pt x="138" y="666"/>
                  </a:lnTo>
                  <a:lnTo>
                    <a:pt x="138" y="672"/>
                  </a:lnTo>
                  <a:lnTo>
                    <a:pt x="150" y="672"/>
                  </a:lnTo>
                  <a:lnTo>
                    <a:pt x="150" y="678"/>
                  </a:lnTo>
                  <a:lnTo>
                    <a:pt x="156" y="684"/>
                  </a:lnTo>
                  <a:lnTo>
                    <a:pt x="156" y="690"/>
                  </a:lnTo>
                  <a:lnTo>
                    <a:pt x="162" y="696"/>
                  </a:lnTo>
                  <a:lnTo>
                    <a:pt x="174" y="696"/>
                  </a:lnTo>
                  <a:lnTo>
                    <a:pt x="180" y="690"/>
                  </a:lnTo>
                  <a:lnTo>
                    <a:pt x="186" y="678"/>
                  </a:lnTo>
                  <a:lnTo>
                    <a:pt x="186" y="660"/>
                  </a:lnTo>
                  <a:lnTo>
                    <a:pt x="210" y="666"/>
                  </a:lnTo>
                  <a:lnTo>
                    <a:pt x="228" y="648"/>
                  </a:lnTo>
                  <a:lnTo>
                    <a:pt x="234" y="648"/>
                  </a:lnTo>
                  <a:lnTo>
                    <a:pt x="234" y="678"/>
                  </a:lnTo>
                  <a:lnTo>
                    <a:pt x="228" y="690"/>
                  </a:lnTo>
                  <a:lnTo>
                    <a:pt x="234" y="696"/>
                  </a:lnTo>
                  <a:lnTo>
                    <a:pt x="252" y="696"/>
                  </a:lnTo>
                  <a:lnTo>
                    <a:pt x="264" y="690"/>
                  </a:lnTo>
                  <a:lnTo>
                    <a:pt x="270" y="684"/>
                  </a:lnTo>
                  <a:lnTo>
                    <a:pt x="276" y="672"/>
                  </a:lnTo>
                  <a:lnTo>
                    <a:pt x="294" y="654"/>
                  </a:lnTo>
                  <a:lnTo>
                    <a:pt x="300" y="642"/>
                  </a:lnTo>
                  <a:lnTo>
                    <a:pt x="312" y="630"/>
                  </a:lnTo>
                  <a:lnTo>
                    <a:pt x="330" y="630"/>
                  </a:lnTo>
                  <a:lnTo>
                    <a:pt x="336" y="624"/>
                  </a:lnTo>
                  <a:lnTo>
                    <a:pt x="366" y="582"/>
                  </a:lnTo>
                  <a:lnTo>
                    <a:pt x="360" y="480"/>
                  </a:lnTo>
                  <a:lnTo>
                    <a:pt x="366" y="480"/>
                  </a:lnTo>
                  <a:lnTo>
                    <a:pt x="390" y="456"/>
                  </a:lnTo>
                  <a:lnTo>
                    <a:pt x="390" y="420"/>
                  </a:lnTo>
                  <a:lnTo>
                    <a:pt x="396" y="408"/>
                  </a:lnTo>
                  <a:lnTo>
                    <a:pt x="402" y="402"/>
                  </a:lnTo>
                  <a:lnTo>
                    <a:pt x="450" y="378"/>
                  </a:lnTo>
                  <a:lnTo>
                    <a:pt x="456" y="366"/>
                  </a:lnTo>
                  <a:lnTo>
                    <a:pt x="468" y="360"/>
                  </a:lnTo>
                  <a:lnTo>
                    <a:pt x="474" y="354"/>
                  </a:lnTo>
                  <a:lnTo>
                    <a:pt x="474" y="300"/>
                  </a:lnTo>
                  <a:lnTo>
                    <a:pt x="486" y="294"/>
                  </a:lnTo>
                  <a:lnTo>
                    <a:pt x="492" y="282"/>
                  </a:lnTo>
                  <a:lnTo>
                    <a:pt x="492" y="258"/>
                  </a:lnTo>
                  <a:lnTo>
                    <a:pt x="486" y="246"/>
                  </a:lnTo>
                  <a:lnTo>
                    <a:pt x="480" y="240"/>
                  </a:lnTo>
                  <a:lnTo>
                    <a:pt x="480" y="228"/>
                  </a:lnTo>
                  <a:lnTo>
                    <a:pt x="498" y="192"/>
                  </a:lnTo>
                  <a:lnTo>
                    <a:pt x="498" y="168"/>
                  </a:lnTo>
                  <a:lnTo>
                    <a:pt x="492" y="156"/>
                  </a:lnTo>
                  <a:lnTo>
                    <a:pt x="492" y="126"/>
                  </a:lnTo>
                  <a:lnTo>
                    <a:pt x="498" y="120"/>
                  </a:lnTo>
                  <a:lnTo>
                    <a:pt x="510" y="96"/>
                  </a:lnTo>
                  <a:lnTo>
                    <a:pt x="522" y="84"/>
                  </a:lnTo>
                  <a:lnTo>
                    <a:pt x="528" y="66"/>
                  </a:lnTo>
                  <a:lnTo>
                    <a:pt x="534" y="54"/>
                  </a:lnTo>
                  <a:lnTo>
                    <a:pt x="534" y="18"/>
                  </a:lnTo>
                  <a:lnTo>
                    <a:pt x="522" y="6"/>
                  </a:lnTo>
                  <a:lnTo>
                    <a:pt x="510" y="18"/>
                  </a:lnTo>
                  <a:lnTo>
                    <a:pt x="498" y="18"/>
                  </a:lnTo>
                  <a:lnTo>
                    <a:pt x="462" y="0"/>
                  </a:lnTo>
                  <a:lnTo>
                    <a:pt x="444" y="0"/>
                  </a:lnTo>
                  <a:lnTo>
                    <a:pt x="426" y="18"/>
                  </a:lnTo>
                  <a:lnTo>
                    <a:pt x="396" y="18"/>
                  </a:lnTo>
                  <a:lnTo>
                    <a:pt x="378" y="48"/>
                  </a:lnTo>
                  <a:lnTo>
                    <a:pt x="390" y="60"/>
                  </a:lnTo>
                  <a:lnTo>
                    <a:pt x="390" y="84"/>
                  </a:lnTo>
                  <a:lnTo>
                    <a:pt x="384" y="96"/>
                  </a:lnTo>
                  <a:lnTo>
                    <a:pt x="378" y="102"/>
                  </a:lnTo>
                  <a:lnTo>
                    <a:pt x="372" y="114"/>
                  </a:lnTo>
                  <a:lnTo>
                    <a:pt x="366" y="12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72" name="Colombia" descr="© INSCALE GmbH, 05.05.2010&#10;http://www.presentationload.com/">
              <a:extLst>
                <a:ext uri="{FF2B5EF4-FFF2-40B4-BE49-F238E27FC236}">
                  <a16:creationId xmlns:a16="http://schemas.microsoft.com/office/drawing/2014/main" id="{374F8372-851D-8E49-9550-24B6B2601FBE}"/>
                </a:ext>
              </a:extLst>
            </p:cNvPr>
            <p:cNvSpPr>
              <a:spLocks/>
            </p:cNvSpPr>
            <p:nvPr/>
          </p:nvSpPr>
          <p:spPr bwMode="gray">
            <a:xfrm>
              <a:off x="2796123" y="3768094"/>
              <a:ext cx="354896" cy="549930"/>
            </a:xfrm>
            <a:custGeom>
              <a:avLst/>
              <a:gdLst>
                <a:gd name="T0" fmla="*/ 2147483647 w 870"/>
                <a:gd name="T1" fmla="*/ 2147483647 h 1344"/>
                <a:gd name="T2" fmla="*/ 2147483647 w 870"/>
                <a:gd name="T3" fmla="*/ 2147483647 h 1344"/>
                <a:gd name="T4" fmla="*/ 2147483647 w 870"/>
                <a:gd name="T5" fmla="*/ 2147483647 h 1344"/>
                <a:gd name="T6" fmla="*/ 2147483647 w 870"/>
                <a:gd name="T7" fmla="*/ 2147483647 h 1344"/>
                <a:gd name="T8" fmla="*/ 2147483647 w 870"/>
                <a:gd name="T9" fmla="*/ 2147483647 h 1344"/>
                <a:gd name="T10" fmla="*/ 2147483647 w 870"/>
                <a:gd name="T11" fmla="*/ 2147483647 h 1344"/>
                <a:gd name="T12" fmla="*/ 2147483647 w 870"/>
                <a:gd name="T13" fmla="*/ 2147483647 h 1344"/>
                <a:gd name="T14" fmla="*/ 2147483647 w 870"/>
                <a:gd name="T15" fmla="*/ 2147483647 h 1344"/>
                <a:gd name="T16" fmla="*/ 2147483647 w 870"/>
                <a:gd name="T17" fmla="*/ 2147483647 h 1344"/>
                <a:gd name="T18" fmla="*/ 2147483647 w 870"/>
                <a:gd name="T19" fmla="*/ 2147483647 h 1344"/>
                <a:gd name="T20" fmla="*/ 2147483647 w 870"/>
                <a:gd name="T21" fmla="*/ 2147483647 h 1344"/>
                <a:gd name="T22" fmla="*/ 2147483647 w 870"/>
                <a:gd name="T23" fmla="*/ 2147483647 h 1344"/>
                <a:gd name="T24" fmla="*/ 2147483647 w 870"/>
                <a:gd name="T25" fmla="*/ 2147483647 h 1344"/>
                <a:gd name="T26" fmla="*/ 2147483647 w 870"/>
                <a:gd name="T27" fmla="*/ 2147483647 h 1344"/>
                <a:gd name="T28" fmla="*/ 2147483647 w 870"/>
                <a:gd name="T29" fmla="*/ 2147483647 h 1344"/>
                <a:gd name="T30" fmla="*/ 2147483647 w 870"/>
                <a:gd name="T31" fmla="*/ 2147483647 h 1344"/>
                <a:gd name="T32" fmla="*/ 2147483647 w 870"/>
                <a:gd name="T33" fmla="*/ 2147483647 h 1344"/>
                <a:gd name="T34" fmla="*/ 2147483647 w 870"/>
                <a:gd name="T35" fmla="*/ 2147483647 h 1344"/>
                <a:gd name="T36" fmla="*/ 2147483647 w 870"/>
                <a:gd name="T37" fmla="*/ 2147483647 h 1344"/>
                <a:gd name="T38" fmla="*/ 2147483647 w 870"/>
                <a:gd name="T39" fmla="*/ 2147483647 h 1344"/>
                <a:gd name="T40" fmla="*/ 2147483647 w 870"/>
                <a:gd name="T41" fmla="*/ 2147483647 h 1344"/>
                <a:gd name="T42" fmla="*/ 2147483647 w 870"/>
                <a:gd name="T43" fmla="*/ 2147483647 h 1344"/>
                <a:gd name="T44" fmla="*/ 2147483647 w 870"/>
                <a:gd name="T45" fmla="*/ 2147483647 h 1344"/>
                <a:gd name="T46" fmla="*/ 2147483647 w 870"/>
                <a:gd name="T47" fmla="*/ 2147483647 h 1344"/>
                <a:gd name="T48" fmla="*/ 2147483647 w 870"/>
                <a:gd name="T49" fmla="*/ 2147483647 h 1344"/>
                <a:gd name="T50" fmla="*/ 2147483647 w 870"/>
                <a:gd name="T51" fmla="*/ 2147483647 h 1344"/>
                <a:gd name="T52" fmla="*/ 2147483647 w 870"/>
                <a:gd name="T53" fmla="*/ 2147483647 h 1344"/>
                <a:gd name="T54" fmla="*/ 2147483647 w 870"/>
                <a:gd name="T55" fmla="*/ 2147483647 h 1344"/>
                <a:gd name="T56" fmla="*/ 2147483647 w 870"/>
                <a:gd name="T57" fmla="*/ 2147483647 h 1344"/>
                <a:gd name="T58" fmla="*/ 2147483647 w 870"/>
                <a:gd name="T59" fmla="*/ 2147483647 h 1344"/>
                <a:gd name="T60" fmla="*/ 2147483647 w 870"/>
                <a:gd name="T61" fmla="*/ 2147483647 h 1344"/>
                <a:gd name="T62" fmla="*/ 2147483647 w 870"/>
                <a:gd name="T63" fmla="*/ 2147483647 h 1344"/>
                <a:gd name="T64" fmla="*/ 2147483647 w 870"/>
                <a:gd name="T65" fmla="*/ 2147483647 h 1344"/>
                <a:gd name="T66" fmla="*/ 2147483647 w 870"/>
                <a:gd name="T67" fmla="*/ 2147483647 h 1344"/>
                <a:gd name="T68" fmla="*/ 2147483647 w 870"/>
                <a:gd name="T69" fmla="*/ 2147483647 h 1344"/>
                <a:gd name="T70" fmla="*/ 2147483647 w 870"/>
                <a:gd name="T71" fmla="*/ 2147483647 h 1344"/>
                <a:gd name="T72" fmla="*/ 2147483647 w 870"/>
                <a:gd name="T73" fmla="*/ 0 h 1344"/>
                <a:gd name="T74" fmla="*/ 2147483647 w 870"/>
                <a:gd name="T75" fmla="*/ 2147483647 h 1344"/>
                <a:gd name="T76" fmla="*/ 2147483647 w 870"/>
                <a:gd name="T77" fmla="*/ 2147483647 h 1344"/>
                <a:gd name="T78" fmla="*/ 2147483647 w 870"/>
                <a:gd name="T79" fmla="*/ 2147483647 h 1344"/>
                <a:gd name="T80" fmla="*/ 2147483647 w 870"/>
                <a:gd name="T81" fmla="*/ 2147483647 h 1344"/>
                <a:gd name="T82" fmla="*/ 2147483647 w 870"/>
                <a:gd name="T83" fmla="*/ 2147483647 h 1344"/>
                <a:gd name="T84" fmla="*/ 2147483647 w 870"/>
                <a:gd name="T85" fmla="*/ 2147483647 h 1344"/>
                <a:gd name="T86" fmla="*/ 2147483647 w 870"/>
                <a:gd name="T87" fmla="*/ 2147483647 h 1344"/>
                <a:gd name="T88" fmla="*/ 2147483647 w 870"/>
                <a:gd name="T89" fmla="*/ 2147483647 h 1344"/>
                <a:gd name="T90" fmla="*/ 2147483647 w 870"/>
                <a:gd name="T91" fmla="*/ 2147483647 h 1344"/>
                <a:gd name="T92" fmla="*/ 2147483647 w 870"/>
                <a:gd name="T93" fmla="*/ 2147483647 h 1344"/>
                <a:gd name="T94" fmla="*/ 2147483647 w 870"/>
                <a:gd name="T95" fmla="*/ 2147483647 h 1344"/>
                <a:gd name="T96" fmla="*/ 2147483647 w 870"/>
                <a:gd name="T97" fmla="*/ 2147483647 h 1344"/>
                <a:gd name="T98" fmla="*/ 2147483647 w 870"/>
                <a:gd name="T99" fmla="*/ 2147483647 h 1344"/>
                <a:gd name="T100" fmla="*/ 2147483647 w 870"/>
                <a:gd name="T101" fmla="*/ 2147483647 h 1344"/>
                <a:gd name="T102" fmla="*/ 2147483647 w 870"/>
                <a:gd name="T103" fmla="*/ 2147483647 h 1344"/>
                <a:gd name="T104" fmla="*/ 2147483647 w 870"/>
                <a:gd name="T105" fmla="*/ 2147483647 h 1344"/>
                <a:gd name="T106" fmla="*/ 2147483647 w 870"/>
                <a:gd name="T107" fmla="*/ 2147483647 h 134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870"/>
                <a:gd name="T163" fmla="*/ 0 h 1344"/>
                <a:gd name="T164" fmla="*/ 870 w 870"/>
                <a:gd name="T165" fmla="*/ 1344 h 134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870" h="1344">
                  <a:moveTo>
                    <a:pt x="36" y="912"/>
                  </a:moveTo>
                  <a:lnTo>
                    <a:pt x="60" y="924"/>
                  </a:lnTo>
                  <a:lnTo>
                    <a:pt x="66" y="936"/>
                  </a:lnTo>
                  <a:lnTo>
                    <a:pt x="84" y="936"/>
                  </a:lnTo>
                  <a:lnTo>
                    <a:pt x="96" y="942"/>
                  </a:lnTo>
                  <a:lnTo>
                    <a:pt x="102" y="948"/>
                  </a:lnTo>
                  <a:lnTo>
                    <a:pt x="108" y="960"/>
                  </a:lnTo>
                  <a:lnTo>
                    <a:pt x="108" y="966"/>
                  </a:lnTo>
                  <a:lnTo>
                    <a:pt x="114" y="972"/>
                  </a:lnTo>
                  <a:lnTo>
                    <a:pt x="126" y="978"/>
                  </a:lnTo>
                  <a:lnTo>
                    <a:pt x="138" y="978"/>
                  </a:lnTo>
                  <a:lnTo>
                    <a:pt x="144" y="972"/>
                  </a:lnTo>
                  <a:lnTo>
                    <a:pt x="156" y="978"/>
                  </a:lnTo>
                  <a:lnTo>
                    <a:pt x="162" y="984"/>
                  </a:lnTo>
                  <a:lnTo>
                    <a:pt x="186" y="984"/>
                  </a:lnTo>
                  <a:lnTo>
                    <a:pt x="186" y="972"/>
                  </a:lnTo>
                  <a:lnTo>
                    <a:pt x="192" y="966"/>
                  </a:lnTo>
                  <a:lnTo>
                    <a:pt x="198" y="966"/>
                  </a:lnTo>
                  <a:lnTo>
                    <a:pt x="210" y="972"/>
                  </a:lnTo>
                  <a:lnTo>
                    <a:pt x="210" y="978"/>
                  </a:lnTo>
                  <a:lnTo>
                    <a:pt x="216" y="984"/>
                  </a:lnTo>
                  <a:lnTo>
                    <a:pt x="216" y="990"/>
                  </a:lnTo>
                  <a:lnTo>
                    <a:pt x="228" y="1002"/>
                  </a:lnTo>
                  <a:lnTo>
                    <a:pt x="264" y="1002"/>
                  </a:lnTo>
                  <a:lnTo>
                    <a:pt x="276" y="1008"/>
                  </a:lnTo>
                  <a:lnTo>
                    <a:pt x="282" y="1014"/>
                  </a:lnTo>
                  <a:lnTo>
                    <a:pt x="294" y="1020"/>
                  </a:lnTo>
                  <a:lnTo>
                    <a:pt x="312" y="1038"/>
                  </a:lnTo>
                  <a:lnTo>
                    <a:pt x="324" y="1044"/>
                  </a:lnTo>
                  <a:lnTo>
                    <a:pt x="330" y="1050"/>
                  </a:lnTo>
                  <a:lnTo>
                    <a:pt x="342" y="1086"/>
                  </a:lnTo>
                  <a:lnTo>
                    <a:pt x="360" y="1086"/>
                  </a:lnTo>
                  <a:lnTo>
                    <a:pt x="372" y="1104"/>
                  </a:lnTo>
                  <a:lnTo>
                    <a:pt x="384" y="1104"/>
                  </a:lnTo>
                  <a:lnTo>
                    <a:pt x="390" y="1110"/>
                  </a:lnTo>
                  <a:lnTo>
                    <a:pt x="390" y="1134"/>
                  </a:lnTo>
                  <a:lnTo>
                    <a:pt x="396" y="1140"/>
                  </a:lnTo>
                  <a:lnTo>
                    <a:pt x="396" y="1146"/>
                  </a:lnTo>
                  <a:lnTo>
                    <a:pt x="408" y="1146"/>
                  </a:lnTo>
                  <a:lnTo>
                    <a:pt x="420" y="1152"/>
                  </a:lnTo>
                  <a:lnTo>
                    <a:pt x="426" y="1158"/>
                  </a:lnTo>
                  <a:lnTo>
                    <a:pt x="426" y="1164"/>
                  </a:lnTo>
                  <a:lnTo>
                    <a:pt x="420" y="1170"/>
                  </a:lnTo>
                  <a:lnTo>
                    <a:pt x="420" y="1194"/>
                  </a:lnTo>
                  <a:lnTo>
                    <a:pt x="432" y="1200"/>
                  </a:lnTo>
                  <a:lnTo>
                    <a:pt x="456" y="1206"/>
                  </a:lnTo>
                  <a:lnTo>
                    <a:pt x="492" y="1206"/>
                  </a:lnTo>
                  <a:lnTo>
                    <a:pt x="492" y="1194"/>
                  </a:lnTo>
                  <a:lnTo>
                    <a:pt x="504" y="1182"/>
                  </a:lnTo>
                  <a:lnTo>
                    <a:pt x="528" y="1182"/>
                  </a:lnTo>
                  <a:lnTo>
                    <a:pt x="534" y="1188"/>
                  </a:lnTo>
                  <a:lnTo>
                    <a:pt x="540" y="1188"/>
                  </a:lnTo>
                  <a:lnTo>
                    <a:pt x="546" y="1194"/>
                  </a:lnTo>
                  <a:lnTo>
                    <a:pt x="558" y="1194"/>
                  </a:lnTo>
                  <a:lnTo>
                    <a:pt x="570" y="1188"/>
                  </a:lnTo>
                  <a:lnTo>
                    <a:pt x="576" y="1182"/>
                  </a:lnTo>
                  <a:lnTo>
                    <a:pt x="588" y="1182"/>
                  </a:lnTo>
                  <a:lnTo>
                    <a:pt x="588" y="1188"/>
                  </a:lnTo>
                  <a:lnTo>
                    <a:pt x="594" y="1200"/>
                  </a:lnTo>
                  <a:lnTo>
                    <a:pt x="600" y="1206"/>
                  </a:lnTo>
                  <a:lnTo>
                    <a:pt x="624" y="1206"/>
                  </a:lnTo>
                  <a:lnTo>
                    <a:pt x="636" y="1212"/>
                  </a:lnTo>
                  <a:lnTo>
                    <a:pt x="642" y="1218"/>
                  </a:lnTo>
                  <a:lnTo>
                    <a:pt x="642" y="1236"/>
                  </a:lnTo>
                  <a:lnTo>
                    <a:pt x="636" y="1248"/>
                  </a:lnTo>
                  <a:lnTo>
                    <a:pt x="630" y="1254"/>
                  </a:lnTo>
                  <a:lnTo>
                    <a:pt x="624" y="1254"/>
                  </a:lnTo>
                  <a:lnTo>
                    <a:pt x="618" y="1260"/>
                  </a:lnTo>
                  <a:lnTo>
                    <a:pt x="618" y="1266"/>
                  </a:lnTo>
                  <a:lnTo>
                    <a:pt x="606" y="1290"/>
                  </a:lnTo>
                  <a:lnTo>
                    <a:pt x="606" y="1308"/>
                  </a:lnTo>
                  <a:lnTo>
                    <a:pt x="612" y="1314"/>
                  </a:lnTo>
                  <a:lnTo>
                    <a:pt x="630" y="1314"/>
                  </a:lnTo>
                  <a:lnTo>
                    <a:pt x="642" y="1332"/>
                  </a:lnTo>
                  <a:lnTo>
                    <a:pt x="660" y="1344"/>
                  </a:lnTo>
                  <a:lnTo>
                    <a:pt x="660" y="1308"/>
                  </a:lnTo>
                  <a:lnTo>
                    <a:pt x="666" y="1236"/>
                  </a:lnTo>
                  <a:lnTo>
                    <a:pt x="684" y="1188"/>
                  </a:lnTo>
                  <a:lnTo>
                    <a:pt x="678" y="1140"/>
                  </a:lnTo>
                  <a:lnTo>
                    <a:pt x="690" y="1128"/>
                  </a:lnTo>
                  <a:lnTo>
                    <a:pt x="696" y="1116"/>
                  </a:lnTo>
                  <a:lnTo>
                    <a:pt x="696" y="1104"/>
                  </a:lnTo>
                  <a:lnTo>
                    <a:pt x="690" y="1092"/>
                  </a:lnTo>
                  <a:lnTo>
                    <a:pt x="678" y="1080"/>
                  </a:lnTo>
                  <a:lnTo>
                    <a:pt x="678" y="1074"/>
                  </a:lnTo>
                  <a:lnTo>
                    <a:pt x="672" y="1068"/>
                  </a:lnTo>
                  <a:lnTo>
                    <a:pt x="672" y="1044"/>
                  </a:lnTo>
                  <a:lnTo>
                    <a:pt x="666" y="1038"/>
                  </a:lnTo>
                  <a:lnTo>
                    <a:pt x="654" y="1032"/>
                  </a:lnTo>
                  <a:lnTo>
                    <a:pt x="642" y="1020"/>
                  </a:lnTo>
                  <a:lnTo>
                    <a:pt x="636" y="1020"/>
                  </a:lnTo>
                  <a:lnTo>
                    <a:pt x="642" y="954"/>
                  </a:lnTo>
                  <a:lnTo>
                    <a:pt x="672" y="948"/>
                  </a:lnTo>
                  <a:lnTo>
                    <a:pt x="678" y="954"/>
                  </a:lnTo>
                  <a:lnTo>
                    <a:pt x="708" y="954"/>
                  </a:lnTo>
                  <a:lnTo>
                    <a:pt x="714" y="948"/>
                  </a:lnTo>
                  <a:lnTo>
                    <a:pt x="714" y="942"/>
                  </a:lnTo>
                  <a:lnTo>
                    <a:pt x="708" y="936"/>
                  </a:lnTo>
                  <a:lnTo>
                    <a:pt x="708" y="930"/>
                  </a:lnTo>
                  <a:lnTo>
                    <a:pt x="696" y="918"/>
                  </a:lnTo>
                  <a:lnTo>
                    <a:pt x="684" y="924"/>
                  </a:lnTo>
                  <a:lnTo>
                    <a:pt x="660" y="912"/>
                  </a:lnTo>
                  <a:lnTo>
                    <a:pt x="660" y="900"/>
                  </a:lnTo>
                  <a:lnTo>
                    <a:pt x="654" y="888"/>
                  </a:lnTo>
                  <a:lnTo>
                    <a:pt x="654" y="876"/>
                  </a:lnTo>
                  <a:lnTo>
                    <a:pt x="660" y="864"/>
                  </a:lnTo>
                  <a:lnTo>
                    <a:pt x="666" y="858"/>
                  </a:lnTo>
                  <a:lnTo>
                    <a:pt x="684" y="858"/>
                  </a:lnTo>
                  <a:lnTo>
                    <a:pt x="696" y="870"/>
                  </a:lnTo>
                  <a:lnTo>
                    <a:pt x="762" y="864"/>
                  </a:lnTo>
                  <a:lnTo>
                    <a:pt x="762" y="846"/>
                  </a:lnTo>
                  <a:lnTo>
                    <a:pt x="768" y="840"/>
                  </a:lnTo>
                  <a:lnTo>
                    <a:pt x="774" y="840"/>
                  </a:lnTo>
                  <a:lnTo>
                    <a:pt x="798" y="864"/>
                  </a:lnTo>
                  <a:lnTo>
                    <a:pt x="828" y="834"/>
                  </a:lnTo>
                  <a:lnTo>
                    <a:pt x="834" y="834"/>
                  </a:lnTo>
                  <a:lnTo>
                    <a:pt x="834" y="846"/>
                  </a:lnTo>
                  <a:lnTo>
                    <a:pt x="840" y="852"/>
                  </a:lnTo>
                  <a:lnTo>
                    <a:pt x="840" y="864"/>
                  </a:lnTo>
                  <a:lnTo>
                    <a:pt x="846" y="876"/>
                  </a:lnTo>
                  <a:lnTo>
                    <a:pt x="846" y="906"/>
                  </a:lnTo>
                  <a:lnTo>
                    <a:pt x="870" y="906"/>
                  </a:lnTo>
                  <a:lnTo>
                    <a:pt x="864" y="900"/>
                  </a:lnTo>
                  <a:lnTo>
                    <a:pt x="864" y="882"/>
                  </a:lnTo>
                  <a:lnTo>
                    <a:pt x="858" y="870"/>
                  </a:lnTo>
                  <a:lnTo>
                    <a:pt x="858" y="852"/>
                  </a:lnTo>
                  <a:lnTo>
                    <a:pt x="852" y="846"/>
                  </a:lnTo>
                  <a:lnTo>
                    <a:pt x="852" y="828"/>
                  </a:lnTo>
                  <a:lnTo>
                    <a:pt x="846" y="822"/>
                  </a:lnTo>
                  <a:lnTo>
                    <a:pt x="846" y="798"/>
                  </a:lnTo>
                  <a:lnTo>
                    <a:pt x="834" y="798"/>
                  </a:lnTo>
                  <a:lnTo>
                    <a:pt x="822" y="786"/>
                  </a:lnTo>
                  <a:lnTo>
                    <a:pt x="798" y="774"/>
                  </a:lnTo>
                  <a:lnTo>
                    <a:pt x="804" y="774"/>
                  </a:lnTo>
                  <a:lnTo>
                    <a:pt x="834" y="744"/>
                  </a:lnTo>
                  <a:lnTo>
                    <a:pt x="840" y="732"/>
                  </a:lnTo>
                  <a:lnTo>
                    <a:pt x="840" y="726"/>
                  </a:lnTo>
                  <a:lnTo>
                    <a:pt x="834" y="714"/>
                  </a:lnTo>
                  <a:lnTo>
                    <a:pt x="822" y="708"/>
                  </a:lnTo>
                  <a:lnTo>
                    <a:pt x="816" y="696"/>
                  </a:lnTo>
                  <a:lnTo>
                    <a:pt x="816" y="672"/>
                  </a:lnTo>
                  <a:lnTo>
                    <a:pt x="804" y="672"/>
                  </a:lnTo>
                  <a:lnTo>
                    <a:pt x="798" y="666"/>
                  </a:lnTo>
                  <a:lnTo>
                    <a:pt x="798" y="654"/>
                  </a:lnTo>
                  <a:lnTo>
                    <a:pt x="804" y="642"/>
                  </a:lnTo>
                  <a:lnTo>
                    <a:pt x="804" y="612"/>
                  </a:lnTo>
                  <a:lnTo>
                    <a:pt x="798" y="600"/>
                  </a:lnTo>
                  <a:lnTo>
                    <a:pt x="798" y="576"/>
                  </a:lnTo>
                  <a:lnTo>
                    <a:pt x="810" y="564"/>
                  </a:lnTo>
                  <a:lnTo>
                    <a:pt x="816" y="564"/>
                  </a:lnTo>
                  <a:lnTo>
                    <a:pt x="822" y="558"/>
                  </a:lnTo>
                  <a:lnTo>
                    <a:pt x="822" y="534"/>
                  </a:lnTo>
                  <a:lnTo>
                    <a:pt x="840" y="516"/>
                  </a:lnTo>
                  <a:lnTo>
                    <a:pt x="840" y="504"/>
                  </a:lnTo>
                  <a:lnTo>
                    <a:pt x="834" y="498"/>
                  </a:lnTo>
                  <a:lnTo>
                    <a:pt x="816" y="498"/>
                  </a:lnTo>
                  <a:lnTo>
                    <a:pt x="804" y="504"/>
                  </a:lnTo>
                  <a:lnTo>
                    <a:pt x="798" y="510"/>
                  </a:lnTo>
                  <a:lnTo>
                    <a:pt x="774" y="504"/>
                  </a:lnTo>
                  <a:lnTo>
                    <a:pt x="768" y="510"/>
                  </a:lnTo>
                  <a:lnTo>
                    <a:pt x="744" y="510"/>
                  </a:lnTo>
                  <a:lnTo>
                    <a:pt x="738" y="504"/>
                  </a:lnTo>
                  <a:lnTo>
                    <a:pt x="720" y="504"/>
                  </a:lnTo>
                  <a:lnTo>
                    <a:pt x="720" y="510"/>
                  </a:lnTo>
                  <a:lnTo>
                    <a:pt x="696" y="510"/>
                  </a:lnTo>
                  <a:lnTo>
                    <a:pt x="672" y="486"/>
                  </a:lnTo>
                  <a:lnTo>
                    <a:pt x="666" y="468"/>
                  </a:lnTo>
                  <a:lnTo>
                    <a:pt x="660" y="456"/>
                  </a:lnTo>
                  <a:lnTo>
                    <a:pt x="654" y="450"/>
                  </a:lnTo>
                  <a:lnTo>
                    <a:pt x="654" y="444"/>
                  </a:lnTo>
                  <a:lnTo>
                    <a:pt x="630" y="444"/>
                  </a:lnTo>
                  <a:lnTo>
                    <a:pt x="618" y="438"/>
                  </a:lnTo>
                  <a:lnTo>
                    <a:pt x="612" y="432"/>
                  </a:lnTo>
                  <a:lnTo>
                    <a:pt x="600" y="432"/>
                  </a:lnTo>
                  <a:lnTo>
                    <a:pt x="600" y="438"/>
                  </a:lnTo>
                  <a:lnTo>
                    <a:pt x="594" y="444"/>
                  </a:lnTo>
                  <a:lnTo>
                    <a:pt x="582" y="444"/>
                  </a:lnTo>
                  <a:lnTo>
                    <a:pt x="570" y="438"/>
                  </a:lnTo>
                  <a:lnTo>
                    <a:pt x="564" y="438"/>
                  </a:lnTo>
                  <a:lnTo>
                    <a:pt x="552" y="432"/>
                  </a:lnTo>
                  <a:lnTo>
                    <a:pt x="540" y="432"/>
                  </a:lnTo>
                  <a:lnTo>
                    <a:pt x="534" y="438"/>
                  </a:lnTo>
                  <a:lnTo>
                    <a:pt x="510" y="438"/>
                  </a:lnTo>
                  <a:lnTo>
                    <a:pt x="504" y="432"/>
                  </a:lnTo>
                  <a:lnTo>
                    <a:pt x="498" y="420"/>
                  </a:lnTo>
                  <a:lnTo>
                    <a:pt x="498" y="408"/>
                  </a:lnTo>
                  <a:lnTo>
                    <a:pt x="486" y="408"/>
                  </a:lnTo>
                  <a:lnTo>
                    <a:pt x="486" y="366"/>
                  </a:lnTo>
                  <a:lnTo>
                    <a:pt x="498" y="342"/>
                  </a:lnTo>
                  <a:lnTo>
                    <a:pt x="498" y="330"/>
                  </a:lnTo>
                  <a:lnTo>
                    <a:pt x="492" y="324"/>
                  </a:lnTo>
                  <a:lnTo>
                    <a:pt x="480" y="318"/>
                  </a:lnTo>
                  <a:lnTo>
                    <a:pt x="474" y="312"/>
                  </a:lnTo>
                  <a:lnTo>
                    <a:pt x="474" y="276"/>
                  </a:lnTo>
                  <a:lnTo>
                    <a:pt x="468" y="264"/>
                  </a:lnTo>
                  <a:lnTo>
                    <a:pt x="456" y="252"/>
                  </a:lnTo>
                  <a:lnTo>
                    <a:pt x="450" y="252"/>
                  </a:lnTo>
                  <a:lnTo>
                    <a:pt x="438" y="264"/>
                  </a:lnTo>
                  <a:lnTo>
                    <a:pt x="438" y="270"/>
                  </a:lnTo>
                  <a:lnTo>
                    <a:pt x="432" y="264"/>
                  </a:lnTo>
                  <a:lnTo>
                    <a:pt x="432" y="252"/>
                  </a:lnTo>
                  <a:lnTo>
                    <a:pt x="438" y="240"/>
                  </a:lnTo>
                  <a:lnTo>
                    <a:pt x="462" y="216"/>
                  </a:lnTo>
                  <a:lnTo>
                    <a:pt x="462" y="192"/>
                  </a:lnTo>
                  <a:lnTo>
                    <a:pt x="468" y="186"/>
                  </a:lnTo>
                  <a:lnTo>
                    <a:pt x="468" y="168"/>
                  </a:lnTo>
                  <a:lnTo>
                    <a:pt x="480" y="132"/>
                  </a:lnTo>
                  <a:lnTo>
                    <a:pt x="504" y="108"/>
                  </a:lnTo>
                  <a:lnTo>
                    <a:pt x="522" y="102"/>
                  </a:lnTo>
                  <a:lnTo>
                    <a:pt x="534" y="90"/>
                  </a:lnTo>
                  <a:lnTo>
                    <a:pt x="540" y="78"/>
                  </a:lnTo>
                  <a:lnTo>
                    <a:pt x="540" y="72"/>
                  </a:lnTo>
                  <a:lnTo>
                    <a:pt x="546" y="66"/>
                  </a:lnTo>
                  <a:lnTo>
                    <a:pt x="558" y="66"/>
                  </a:lnTo>
                  <a:lnTo>
                    <a:pt x="564" y="60"/>
                  </a:lnTo>
                  <a:lnTo>
                    <a:pt x="570" y="60"/>
                  </a:lnTo>
                  <a:lnTo>
                    <a:pt x="576" y="54"/>
                  </a:lnTo>
                  <a:lnTo>
                    <a:pt x="582" y="54"/>
                  </a:lnTo>
                  <a:lnTo>
                    <a:pt x="600" y="36"/>
                  </a:lnTo>
                  <a:lnTo>
                    <a:pt x="600" y="12"/>
                  </a:lnTo>
                  <a:lnTo>
                    <a:pt x="594" y="6"/>
                  </a:lnTo>
                  <a:lnTo>
                    <a:pt x="582" y="0"/>
                  </a:lnTo>
                  <a:lnTo>
                    <a:pt x="570" y="6"/>
                  </a:lnTo>
                  <a:lnTo>
                    <a:pt x="546" y="6"/>
                  </a:lnTo>
                  <a:lnTo>
                    <a:pt x="540" y="12"/>
                  </a:lnTo>
                  <a:lnTo>
                    <a:pt x="534" y="12"/>
                  </a:lnTo>
                  <a:lnTo>
                    <a:pt x="522" y="24"/>
                  </a:lnTo>
                  <a:lnTo>
                    <a:pt x="522" y="36"/>
                  </a:lnTo>
                  <a:lnTo>
                    <a:pt x="516" y="48"/>
                  </a:lnTo>
                  <a:lnTo>
                    <a:pt x="504" y="60"/>
                  </a:lnTo>
                  <a:lnTo>
                    <a:pt x="492" y="60"/>
                  </a:lnTo>
                  <a:lnTo>
                    <a:pt x="480" y="54"/>
                  </a:lnTo>
                  <a:lnTo>
                    <a:pt x="474" y="54"/>
                  </a:lnTo>
                  <a:lnTo>
                    <a:pt x="444" y="84"/>
                  </a:lnTo>
                  <a:lnTo>
                    <a:pt x="444" y="90"/>
                  </a:lnTo>
                  <a:lnTo>
                    <a:pt x="408" y="102"/>
                  </a:lnTo>
                  <a:lnTo>
                    <a:pt x="402" y="96"/>
                  </a:lnTo>
                  <a:lnTo>
                    <a:pt x="390" y="90"/>
                  </a:lnTo>
                  <a:lnTo>
                    <a:pt x="384" y="90"/>
                  </a:lnTo>
                  <a:lnTo>
                    <a:pt x="378" y="102"/>
                  </a:lnTo>
                  <a:lnTo>
                    <a:pt x="378" y="120"/>
                  </a:lnTo>
                  <a:lnTo>
                    <a:pt x="372" y="132"/>
                  </a:lnTo>
                  <a:lnTo>
                    <a:pt x="366" y="138"/>
                  </a:lnTo>
                  <a:lnTo>
                    <a:pt x="354" y="138"/>
                  </a:lnTo>
                  <a:lnTo>
                    <a:pt x="354" y="132"/>
                  </a:lnTo>
                  <a:lnTo>
                    <a:pt x="360" y="126"/>
                  </a:lnTo>
                  <a:lnTo>
                    <a:pt x="354" y="120"/>
                  </a:lnTo>
                  <a:lnTo>
                    <a:pt x="342" y="120"/>
                  </a:lnTo>
                  <a:lnTo>
                    <a:pt x="330" y="126"/>
                  </a:lnTo>
                  <a:lnTo>
                    <a:pt x="318" y="126"/>
                  </a:lnTo>
                  <a:lnTo>
                    <a:pt x="312" y="132"/>
                  </a:lnTo>
                  <a:lnTo>
                    <a:pt x="306" y="132"/>
                  </a:lnTo>
                  <a:lnTo>
                    <a:pt x="300" y="144"/>
                  </a:lnTo>
                  <a:lnTo>
                    <a:pt x="288" y="150"/>
                  </a:lnTo>
                  <a:lnTo>
                    <a:pt x="282" y="162"/>
                  </a:lnTo>
                  <a:lnTo>
                    <a:pt x="276" y="168"/>
                  </a:lnTo>
                  <a:lnTo>
                    <a:pt x="276" y="186"/>
                  </a:lnTo>
                  <a:lnTo>
                    <a:pt x="282" y="192"/>
                  </a:lnTo>
                  <a:lnTo>
                    <a:pt x="264" y="222"/>
                  </a:lnTo>
                  <a:lnTo>
                    <a:pt x="276" y="246"/>
                  </a:lnTo>
                  <a:lnTo>
                    <a:pt x="252" y="246"/>
                  </a:lnTo>
                  <a:lnTo>
                    <a:pt x="240" y="252"/>
                  </a:lnTo>
                  <a:lnTo>
                    <a:pt x="228" y="264"/>
                  </a:lnTo>
                  <a:lnTo>
                    <a:pt x="228" y="276"/>
                  </a:lnTo>
                  <a:lnTo>
                    <a:pt x="222" y="288"/>
                  </a:lnTo>
                  <a:lnTo>
                    <a:pt x="216" y="294"/>
                  </a:lnTo>
                  <a:lnTo>
                    <a:pt x="204" y="294"/>
                  </a:lnTo>
                  <a:lnTo>
                    <a:pt x="198" y="300"/>
                  </a:lnTo>
                  <a:lnTo>
                    <a:pt x="192" y="300"/>
                  </a:lnTo>
                  <a:lnTo>
                    <a:pt x="174" y="306"/>
                  </a:lnTo>
                  <a:lnTo>
                    <a:pt x="186" y="330"/>
                  </a:lnTo>
                  <a:lnTo>
                    <a:pt x="186" y="366"/>
                  </a:lnTo>
                  <a:lnTo>
                    <a:pt x="168" y="366"/>
                  </a:lnTo>
                  <a:lnTo>
                    <a:pt x="168" y="360"/>
                  </a:lnTo>
                  <a:lnTo>
                    <a:pt x="174" y="354"/>
                  </a:lnTo>
                  <a:lnTo>
                    <a:pt x="174" y="342"/>
                  </a:lnTo>
                  <a:lnTo>
                    <a:pt x="144" y="312"/>
                  </a:lnTo>
                  <a:lnTo>
                    <a:pt x="138" y="312"/>
                  </a:lnTo>
                  <a:lnTo>
                    <a:pt x="132" y="318"/>
                  </a:lnTo>
                  <a:lnTo>
                    <a:pt x="132" y="336"/>
                  </a:lnTo>
                  <a:lnTo>
                    <a:pt x="138" y="348"/>
                  </a:lnTo>
                  <a:lnTo>
                    <a:pt x="150" y="354"/>
                  </a:lnTo>
                  <a:lnTo>
                    <a:pt x="150" y="366"/>
                  </a:lnTo>
                  <a:lnTo>
                    <a:pt x="138" y="390"/>
                  </a:lnTo>
                  <a:lnTo>
                    <a:pt x="132" y="396"/>
                  </a:lnTo>
                  <a:lnTo>
                    <a:pt x="120" y="390"/>
                  </a:lnTo>
                  <a:lnTo>
                    <a:pt x="114" y="384"/>
                  </a:lnTo>
                  <a:lnTo>
                    <a:pt x="102" y="414"/>
                  </a:lnTo>
                  <a:lnTo>
                    <a:pt x="114" y="438"/>
                  </a:lnTo>
                  <a:lnTo>
                    <a:pt x="114" y="450"/>
                  </a:lnTo>
                  <a:lnTo>
                    <a:pt x="126" y="462"/>
                  </a:lnTo>
                  <a:lnTo>
                    <a:pt x="132" y="474"/>
                  </a:lnTo>
                  <a:lnTo>
                    <a:pt x="132" y="480"/>
                  </a:lnTo>
                  <a:lnTo>
                    <a:pt x="120" y="492"/>
                  </a:lnTo>
                  <a:lnTo>
                    <a:pt x="114" y="492"/>
                  </a:lnTo>
                  <a:lnTo>
                    <a:pt x="132" y="516"/>
                  </a:lnTo>
                  <a:lnTo>
                    <a:pt x="138" y="552"/>
                  </a:lnTo>
                  <a:lnTo>
                    <a:pt x="114" y="558"/>
                  </a:lnTo>
                  <a:lnTo>
                    <a:pt x="132" y="576"/>
                  </a:lnTo>
                  <a:lnTo>
                    <a:pt x="132" y="636"/>
                  </a:lnTo>
                  <a:lnTo>
                    <a:pt x="120" y="642"/>
                  </a:lnTo>
                  <a:lnTo>
                    <a:pt x="114" y="654"/>
                  </a:lnTo>
                  <a:lnTo>
                    <a:pt x="114" y="678"/>
                  </a:lnTo>
                  <a:lnTo>
                    <a:pt x="138" y="702"/>
                  </a:lnTo>
                  <a:lnTo>
                    <a:pt x="138" y="720"/>
                  </a:lnTo>
                  <a:lnTo>
                    <a:pt x="132" y="732"/>
                  </a:lnTo>
                  <a:lnTo>
                    <a:pt x="120" y="738"/>
                  </a:lnTo>
                  <a:lnTo>
                    <a:pt x="114" y="750"/>
                  </a:lnTo>
                  <a:lnTo>
                    <a:pt x="102" y="756"/>
                  </a:lnTo>
                  <a:lnTo>
                    <a:pt x="96" y="762"/>
                  </a:lnTo>
                  <a:lnTo>
                    <a:pt x="114" y="774"/>
                  </a:lnTo>
                  <a:lnTo>
                    <a:pt x="84" y="798"/>
                  </a:lnTo>
                  <a:lnTo>
                    <a:pt x="66" y="798"/>
                  </a:lnTo>
                  <a:lnTo>
                    <a:pt x="54" y="804"/>
                  </a:lnTo>
                  <a:lnTo>
                    <a:pt x="36" y="810"/>
                  </a:lnTo>
                  <a:lnTo>
                    <a:pt x="30" y="822"/>
                  </a:lnTo>
                  <a:lnTo>
                    <a:pt x="30" y="846"/>
                  </a:lnTo>
                  <a:lnTo>
                    <a:pt x="36" y="852"/>
                  </a:lnTo>
                  <a:lnTo>
                    <a:pt x="36" y="858"/>
                  </a:lnTo>
                  <a:lnTo>
                    <a:pt x="6" y="858"/>
                  </a:lnTo>
                  <a:lnTo>
                    <a:pt x="0" y="864"/>
                  </a:lnTo>
                  <a:lnTo>
                    <a:pt x="0" y="876"/>
                  </a:lnTo>
                  <a:lnTo>
                    <a:pt x="6" y="888"/>
                  </a:lnTo>
                  <a:lnTo>
                    <a:pt x="18" y="894"/>
                  </a:lnTo>
                  <a:lnTo>
                    <a:pt x="24" y="906"/>
                  </a:lnTo>
                  <a:lnTo>
                    <a:pt x="36" y="91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73" name="Chile" descr="© INSCALE GmbH, 05.05.2010&#10;http://www.presentationload.com/">
              <a:extLst>
                <a:ext uri="{FF2B5EF4-FFF2-40B4-BE49-F238E27FC236}">
                  <a16:creationId xmlns:a16="http://schemas.microsoft.com/office/drawing/2014/main" id="{FD3506D7-B72C-B743-BF7D-788410DBEADB}"/>
                </a:ext>
              </a:extLst>
            </p:cNvPr>
            <p:cNvSpPr>
              <a:spLocks noEditPoints="1"/>
            </p:cNvSpPr>
            <p:nvPr/>
          </p:nvSpPr>
          <p:spPr bwMode="gray">
            <a:xfrm>
              <a:off x="3082280" y="4759247"/>
              <a:ext cx="473196" cy="1238943"/>
            </a:xfrm>
            <a:custGeom>
              <a:avLst/>
              <a:gdLst>
                <a:gd name="T0" fmla="*/ 2147483647 w 1158"/>
                <a:gd name="T1" fmla="*/ 2147483647 h 3030"/>
                <a:gd name="T2" fmla="*/ 2147483647 w 1158"/>
                <a:gd name="T3" fmla="*/ 2147483647 h 3030"/>
                <a:gd name="T4" fmla="*/ 2147483647 w 1158"/>
                <a:gd name="T5" fmla="*/ 2147483647 h 3030"/>
                <a:gd name="T6" fmla="*/ 2147483647 w 1158"/>
                <a:gd name="T7" fmla="*/ 2147483647 h 3030"/>
                <a:gd name="T8" fmla="*/ 2147483647 w 1158"/>
                <a:gd name="T9" fmla="*/ 2147483647 h 3030"/>
                <a:gd name="T10" fmla="*/ 2147483647 w 1158"/>
                <a:gd name="T11" fmla="*/ 2147483647 h 3030"/>
                <a:gd name="T12" fmla="*/ 2147483647 w 1158"/>
                <a:gd name="T13" fmla="*/ 2147483647 h 3030"/>
                <a:gd name="T14" fmla="*/ 2147483647 w 1158"/>
                <a:gd name="T15" fmla="*/ 2147483647 h 3030"/>
                <a:gd name="T16" fmla="*/ 2147483647 w 1158"/>
                <a:gd name="T17" fmla="*/ 2147483647 h 3030"/>
                <a:gd name="T18" fmla="*/ 2147483647 w 1158"/>
                <a:gd name="T19" fmla="*/ 2147483647 h 3030"/>
                <a:gd name="T20" fmla="*/ 2147483647 w 1158"/>
                <a:gd name="T21" fmla="*/ 2147483647 h 3030"/>
                <a:gd name="T22" fmla="*/ 2147483647 w 1158"/>
                <a:gd name="T23" fmla="*/ 2147483647 h 3030"/>
                <a:gd name="T24" fmla="*/ 2147483647 w 1158"/>
                <a:gd name="T25" fmla="*/ 2147483647 h 3030"/>
                <a:gd name="T26" fmla="*/ 2147483647 w 1158"/>
                <a:gd name="T27" fmla="*/ 2147483647 h 3030"/>
                <a:gd name="T28" fmla="*/ 2147483647 w 1158"/>
                <a:gd name="T29" fmla="*/ 2147483647 h 3030"/>
                <a:gd name="T30" fmla="*/ 2147483647 w 1158"/>
                <a:gd name="T31" fmla="*/ 2147483647 h 3030"/>
                <a:gd name="T32" fmla="*/ 2147483647 w 1158"/>
                <a:gd name="T33" fmla="*/ 2147483647 h 3030"/>
                <a:gd name="T34" fmla="*/ 2147483647 w 1158"/>
                <a:gd name="T35" fmla="*/ 2147483647 h 3030"/>
                <a:gd name="T36" fmla="*/ 2147483647 w 1158"/>
                <a:gd name="T37" fmla="*/ 2147483647 h 3030"/>
                <a:gd name="T38" fmla="*/ 2147483647 w 1158"/>
                <a:gd name="T39" fmla="*/ 2147483647 h 3030"/>
                <a:gd name="T40" fmla="*/ 2147483647 w 1158"/>
                <a:gd name="T41" fmla="*/ 2147483647 h 3030"/>
                <a:gd name="T42" fmla="*/ 2147483647 w 1158"/>
                <a:gd name="T43" fmla="*/ 2147483647 h 3030"/>
                <a:gd name="T44" fmla="*/ 2147483647 w 1158"/>
                <a:gd name="T45" fmla="*/ 2147483647 h 3030"/>
                <a:gd name="T46" fmla="*/ 2147483647 w 1158"/>
                <a:gd name="T47" fmla="*/ 2147483647 h 3030"/>
                <a:gd name="T48" fmla="*/ 2147483647 w 1158"/>
                <a:gd name="T49" fmla="*/ 2147483647 h 3030"/>
                <a:gd name="T50" fmla="*/ 2147483647 w 1158"/>
                <a:gd name="T51" fmla="*/ 2147483647 h 3030"/>
                <a:gd name="T52" fmla="*/ 2147483647 w 1158"/>
                <a:gd name="T53" fmla="*/ 2147483647 h 3030"/>
                <a:gd name="T54" fmla="*/ 2147483647 w 1158"/>
                <a:gd name="T55" fmla="*/ 2147483647 h 3030"/>
                <a:gd name="T56" fmla="*/ 2147483647 w 1158"/>
                <a:gd name="T57" fmla="*/ 2147483647 h 3030"/>
                <a:gd name="T58" fmla="*/ 2147483647 w 1158"/>
                <a:gd name="T59" fmla="*/ 2147483647 h 3030"/>
                <a:gd name="T60" fmla="*/ 2147483647 w 1158"/>
                <a:gd name="T61" fmla="*/ 2147483647 h 3030"/>
                <a:gd name="T62" fmla="*/ 2147483647 w 1158"/>
                <a:gd name="T63" fmla="*/ 2147483647 h 3030"/>
                <a:gd name="T64" fmla="*/ 2147483647 w 1158"/>
                <a:gd name="T65" fmla="*/ 2147483647 h 3030"/>
                <a:gd name="T66" fmla="*/ 2147483647 w 1158"/>
                <a:gd name="T67" fmla="*/ 2147483647 h 3030"/>
                <a:gd name="T68" fmla="*/ 2147483647 w 1158"/>
                <a:gd name="T69" fmla="*/ 2147483647 h 3030"/>
                <a:gd name="T70" fmla="*/ 2147483647 w 1158"/>
                <a:gd name="T71" fmla="*/ 2147483647 h 3030"/>
                <a:gd name="T72" fmla="*/ 2147483647 w 1158"/>
                <a:gd name="T73" fmla="*/ 2147483647 h 3030"/>
                <a:gd name="T74" fmla="*/ 2147483647 w 1158"/>
                <a:gd name="T75" fmla="*/ 2147483647 h 3030"/>
                <a:gd name="T76" fmla="*/ 2147483647 w 1158"/>
                <a:gd name="T77" fmla="*/ 2147483647 h 3030"/>
                <a:gd name="T78" fmla="*/ 0 w 1158"/>
                <a:gd name="T79" fmla="*/ 2147483647 h 3030"/>
                <a:gd name="T80" fmla="*/ 2147483647 w 1158"/>
                <a:gd name="T81" fmla="*/ 2147483647 h 3030"/>
                <a:gd name="T82" fmla="*/ 2147483647 w 1158"/>
                <a:gd name="T83" fmla="*/ 2147483647 h 3030"/>
                <a:gd name="T84" fmla="*/ 2147483647 w 1158"/>
                <a:gd name="T85" fmla="*/ 2147483647 h 3030"/>
                <a:gd name="T86" fmla="*/ 2147483647 w 1158"/>
                <a:gd name="T87" fmla="*/ 2147483647 h 3030"/>
                <a:gd name="T88" fmla="*/ 2147483647 w 1158"/>
                <a:gd name="T89" fmla="*/ 2147483647 h 3030"/>
                <a:gd name="T90" fmla="*/ 2147483647 w 1158"/>
                <a:gd name="T91" fmla="*/ 2147483647 h 3030"/>
                <a:gd name="T92" fmla="*/ 2147483647 w 1158"/>
                <a:gd name="T93" fmla="*/ 2147483647 h 3030"/>
                <a:gd name="T94" fmla="*/ 2147483647 w 1158"/>
                <a:gd name="T95" fmla="*/ 2147483647 h 3030"/>
                <a:gd name="T96" fmla="*/ 2147483647 w 1158"/>
                <a:gd name="T97" fmla="*/ 2147483647 h 3030"/>
                <a:gd name="T98" fmla="*/ 2147483647 w 1158"/>
                <a:gd name="T99" fmla="*/ 2147483647 h 3030"/>
                <a:gd name="T100" fmla="*/ 2147483647 w 1158"/>
                <a:gd name="T101" fmla="*/ 2147483647 h 3030"/>
                <a:gd name="T102" fmla="*/ 2147483647 w 1158"/>
                <a:gd name="T103" fmla="*/ 2147483647 h 3030"/>
                <a:gd name="T104" fmla="*/ 2147483647 w 1158"/>
                <a:gd name="T105" fmla="*/ 2147483647 h 3030"/>
                <a:gd name="T106" fmla="*/ 2147483647 w 1158"/>
                <a:gd name="T107" fmla="*/ 2147483647 h 3030"/>
                <a:gd name="T108" fmla="*/ 2147483647 w 1158"/>
                <a:gd name="T109" fmla="*/ 2147483647 h 3030"/>
                <a:gd name="T110" fmla="*/ 2147483647 w 1158"/>
                <a:gd name="T111" fmla="*/ 2147483647 h 3030"/>
                <a:gd name="T112" fmla="*/ 2147483647 w 1158"/>
                <a:gd name="T113" fmla="*/ 2147483647 h 3030"/>
                <a:gd name="T114" fmla="*/ 2147483647 w 1158"/>
                <a:gd name="T115" fmla="*/ 2147483647 h 3030"/>
                <a:gd name="T116" fmla="*/ 2147483647 w 1158"/>
                <a:gd name="T117" fmla="*/ 2147483647 h 3030"/>
                <a:gd name="T118" fmla="*/ 2147483647 w 1158"/>
                <a:gd name="T119" fmla="*/ 2147483647 h 3030"/>
                <a:gd name="T120" fmla="*/ 2147483647 w 1158"/>
                <a:gd name="T121" fmla="*/ 2147483647 h 3030"/>
                <a:gd name="T122" fmla="*/ 2147483647 w 1158"/>
                <a:gd name="T123" fmla="*/ 2147483647 h 303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58"/>
                <a:gd name="T187" fmla="*/ 0 h 3030"/>
                <a:gd name="T188" fmla="*/ 1158 w 1158"/>
                <a:gd name="T189" fmla="*/ 3030 h 303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58" h="3030">
                  <a:moveTo>
                    <a:pt x="1014" y="2910"/>
                  </a:moveTo>
                  <a:lnTo>
                    <a:pt x="984" y="2898"/>
                  </a:lnTo>
                  <a:lnTo>
                    <a:pt x="966" y="2880"/>
                  </a:lnTo>
                  <a:lnTo>
                    <a:pt x="948" y="2874"/>
                  </a:lnTo>
                  <a:lnTo>
                    <a:pt x="942" y="2862"/>
                  </a:lnTo>
                  <a:lnTo>
                    <a:pt x="936" y="2856"/>
                  </a:lnTo>
                  <a:lnTo>
                    <a:pt x="936" y="2850"/>
                  </a:lnTo>
                  <a:lnTo>
                    <a:pt x="906" y="2850"/>
                  </a:lnTo>
                  <a:lnTo>
                    <a:pt x="912" y="2832"/>
                  </a:lnTo>
                  <a:lnTo>
                    <a:pt x="870" y="2796"/>
                  </a:lnTo>
                  <a:lnTo>
                    <a:pt x="840" y="2802"/>
                  </a:lnTo>
                  <a:lnTo>
                    <a:pt x="828" y="2796"/>
                  </a:lnTo>
                  <a:lnTo>
                    <a:pt x="816" y="2808"/>
                  </a:lnTo>
                  <a:lnTo>
                    <a:pt x="792" y="2814"/>
                  </a:lnTo>
                  <a:lnTo>
                    <a:pt x="798" y="2832"/>
                  </a:lnTo>
                  <a:lnTo>
                    <a:pt x="780" y="2832"/>
                  </a:lnTo>
                  <a:lnTo>
                    <a:pt x="780" y="2862"/>
                  </a:lnTo>
                  <a:lnTo>
                    <a:pt x="786" y="2868"/>
                  </a:lnTo>
                  <a:lnTo>
                    <a:pt x="798" y="2868"/>
                  </a:lnTo>
                  <a:lnTo>
                    <a:pt x="810" y="2862"/>
                  </a:lnTo>
                  <a:lnTo>
                    <a:pt x="816" y="2856"/>
                  </a:lnTo>
                  <a:lnTo>
                    <a:pt x="828" y="2850"/>
                  </a:lnTo>
                  <a:lnTo>
                    <a:pt x="834" y="2844"/>
                  </a:lnTo>
                  <a:lnTo>
                    <a:pt x="858" y="2856"/>
                  </a:lnTo>
                  <a:lnTo>
                    <a:pt x="858" y="2874"/>
                  </a:lnTo>
                  <a:lnTo>
                    <a:pt x="846" y="2880"/>
                  </a:lnTo>
                  <a:lnTo>
                    <a:pt x="828" y="2898"/>
                  </a:lnTo>
                  <a:lnTo>
                    <a:pt x="822" y="2898"/>
                  </a:lnTo>
                  <a:lnTo>
                    <a:pt x="828" y="2904"/>
                  </a:lnTo>
                  <a:lnTo>
                    <a:pt x="882" y="2922"/>
                  </a:lnTo>
                  <a:lnTo>
                    <a:pt x="912" y="2928"/>
                  </a:lnTo>
                  <a:lnTo>
                    <a:pt x="924" y="2934"/>
                  </a:lnTo>
                  <a:lnTo>
                    <a:pt x="906" y="2958"/>
                  </a:lnTo>
                  <a:lnTo>
                    <a:pt x="906" y="2952"/>
                  </a:lnTo>
                  <a:lnTo>
                    <a:pt x="894" y="2940"/>
                  </a:lnTo>
                  <a:lnTo>
                    <a:pt x="876" y="2940"/>
                  </a:lnTo>
                  <a:lnTo>
                    <a:pt x="870" y="2946"/>
                  </a:lnTo>
                  <a:lnTo>
                    <a:pt x="870" y="2952"/>
                  </a:lnTo>
                  <a:lnTo>
                    <a:pt x="852" y="2928"/>
                  </a:lnTo>
                  <a:lnTo>
                    <a:pt x="834" y="2934"/>
                  </a:lnTo>
                  <a:lnTo>
                    <a:pt x="846" y="2946"/>
                  </a:lnTo>
                  <a:lnTo>
                    <a:pt x="816" y="2940"/>
                  </a:lnTo>
                  <a:lnTo>
                    <a:pt x="822" y="2946"/>
                  </a:lnTo>
                  <a:lnTo>
                    <a:pt x="828" y="2958"/>
                  </a:lnTo>
                  <a:lnTo>
                    <a:pt x="834" y="2964"/>
                  </a:lnTo>
                  <a:lnTo>
                    <a:pt x="894" y="2964"/>
                  </a:lnTo>
                  <a:lnTo>
                    <a:pt x="906" y="2970"/>
                  </a:lnTo>
                  <a:lnTo>
                    <a:pt x="1050" y="2970"/>
                  </a:lnTo>
                  <a:lnTo>
                    <a:pt x="1074" y="2982"/>
                  </a:lnTo>
                  <a:lnTo>
                    <a:pt x="1080" y="2988"/>
                  </a:lnTo>
                  <a:lnTo>
                    <a:pt x="1086" y="2988"/>
                  </a:lnTo>
                  <a:lnTo>
                    <a:pt x="1122" y="2970"/>
                  </a:lnTo>
                  <a:lnTo>
                    <a:pt x="1140" y="2976"/>
                  </a:lnTo>
                  <a:lnTo>
                    <a:pt x="1152" y="2976"/>
                  </a:lnTo>
                  <a:lnTo>
                    <a:pt x="1158" y="2952"/>
                  </a:lnTo>
                  <a:lnTo>
                    <a:pt x="1140" y="2952"/>
                  </a:lnTo>
                  <a:lnTo>
                    <a:pt x="1086" y="2940"/>
                  </a:lnTo>
                  <a:lnTo>
                    <a:pt x="1014" y="2910"/>
                  </a:lnTo>
                  <a:close/>
                  <a:moveTo>
                    <a:pt x="990" y="2988"/>
                  </a:moveTo>
                  <a:lnTo>
                    <a:pt x="1014" y="3000"/>
                  </a:lnTo>
                  <a:lnTo>
                    <a:pt x="1068" y="3006"/>
                  </a:lnTo>
                  <a:lnTo>
                    <a:pt x="1038" y="2982"/>
                  </a:lnTo>
                  <a:lnTo>
                    <a:pt x="990" y="2988"/>
                  </a:lnTo>
                  <a:close/>
                  <a:moveTo>
                    <a:pt x="960" y="2994"/>
                  </a:moveTo>
                  <a:lnTo>
                    <a:pt x="966" y="2982"/>
                  </a:lnTo>
                  <a:lnTo>
                    <a:pt x="888" y="2982"/>
                  </a:lnTo>
                  <a:lnTo>
                    <a:pt x="906" y="3012"/>
                  </a:lnTo>
                  <a:lnTo>
                    <a:pt x="936" y="3018"/>
                  </a:lnTo>
                  <a:lnTo>
                    <a:pt x="930" y="3006"/>
                  </a:lnTo>
                  <a:lnTo>
                    <a:pt x="936" y="3000"/>
                  </a:lnTo>
                  <a:lnTo>
                    <a:pt x="948" y="3012"/>
                  </a:lnTo>
                  <a:lnTo>
                    <a:pt x="996" y="3012"/>
                  </a:lnTo>
                  <a:lnTo>
                    <a:pt x="1008" y="3030"/>
                  </a:lnTo>
                  <a:lnTo>
                    <a:pt x="1026" y="3030"/>
                  </a:lnTo>
                  <a:lnTo>
                    <a:pt x="996" y="3000"/>
                  </a:lnTo>
                  <a:lnTo>
                    <a:pt x="960" y="2994"/>
                  </a:lnTo>
                  <a:close/>
                  <a:moveTo>
                    <a:pt x="804" y="2946"/>
                  </a:moveTo>
                  <a:lnTo>
                    <a:pt x="744" y="2940"/>
                  </a:lnTo>
                  <a:lnTo>
                    <a:pt x="750" y="2958"/>
                  </a:lnTo>
                  <a:lnTo>
                    <a:pt x="792" y="2958"/>
                  </a:lnTo>
                  <a:lnTo>
                    <a:pt x="804" y="2976"/>
                  </a:lnTo>
                  <a:lnTo>
                    <a:pt x="864" y="3000"/>
                  </a:lnTo>
                  <a:lnTo>
                    <a:pt x="828" y="2970"/>
                  </a:lnTo>
                  <a:lnTo>
                    <a:pt x="804" y="2946"/>
                  </a:lnTo>
                  <a:close/>
                  <a:moveTo>
                    <a:pt x="804" y="2880"/>
                  </a:moveTo>
                  <a:lnTo>
                    <a:pt x="786" y="2898"/>
                  </a:lnTo>
                  <a:lnTo>
                    <a:pt x="792" y="2928"/>
                  </a:lnTo>
                  <a:lnTo>
                    <a:pt x="816" y="2922"/>
                  </a:lnTo>
                  <a:lnTo>
                    <a:pt x="804" y="2880"/>
                  </a:lnTo>
                  <a:close/>
                  <a:moveTo>
                    <a:pt x="774" y="2928"/>
                  </a:moveTo>
                  <a:lnTo>
                    <a:pt x="768" y="2910"/>
                  </a:lnTo>
                  <a:lnTo>
                    <a:pt x="720" y="2898"/>
                  </a:lnTo>
                  <a:lnTo>
                    <a:pt x="708" y="2916"/>
                  </a:lnTo>
                  <a:lnTo>
                    <a:pt x="708" y="2934"/>
                  </a:lnTo>
                  <a:lnTo>
                    <a:pt x="744" y="2922"/>
                  </a:lnTo>
                  <a:lnTo>
                    <a:pt x="774" y="2928"/>
                  </a:lnTo>
                  <a:close/>
                  <a:moveTo>
                    <a:pt x="612" y="2772"/>
                  </a:moveTo>
                  <a:lnTo>
                    <a:pt x="606" y="2766"/>
                  </a:lnTo>
                  <a:lnTo>
                    <a:pt x="594" y="2766"/>
                  </a:lnTo>
                  <a:lnTo>
                    <a:pt x="588" y="2760"/>
                  </a:lnTo>
                  <a:lnTo>
                    <a:pt x="570" y="2760"/>
                  </a:lnTo>
                  <a:lnTo>
                    <a:pt x="570" y="2766"/>
                  </a:lnTo>
                  <a:lnTo>
                    <a:pt x="564" y="2778"/>
                  </a:lnTo>
                  <a:lnTo>
                    <a:pt x="564" y="2808"/>
                  </a:lnTo>
                  <a:lnTo>
                    <a:pt x="570" y="2808"/>
                  </a:lnTo>
                  <a:lnTo>
                    <a:pt x="576" y="2802"/>
                  </a:lnTo>
                  <a:lnTo>
                    <a:pt x="588" y="2802"/>
                  </a:lnTo>
                  <a:lnTo>
                    <a:pt x="594" y="2796"/>
                  </a:lnTo>
                  <a:lnTo>
                    <a:pt x="600" y="2820"/>
                  </a:lnTo>
                  <a:lnTo>
                    <a:pt x="630" y="2808"/>
                  </a:lnTo>
                  <a:lnTo>
                    <a:pt x="612" y="2790"/>
                  </a:lnTo>
                  <a:lnTo>
                    <a:pt x="618" y="2772"/>
                  </a:lnTo>
                  <a:lnTo>
                    <a:pt x="612" y="2772"/>
                  </a:lnTo>
                  <a:close/>
                  <a:moveTo>
                    <a:pt x="552" y="2826"/>
                  </a:moveTo>
                  <a:lnTo>
                    <a:pt x="516" y="2808"/>
                  </a:lnTo>
                  <a:lnTo>
                    <a:pt x="546" y="2832"/>
                  </a:lnTo>
                  <a:lnTo>
                    <a:pt x="588" y="2844"/>
                  </a:lnTo>
                  <a:lnTo>
                    <a:pt x="606" y="2850"/>
                  </a:lnTo>
                  <a:lnTo>
                    <a:pt x="588" y="2832"/>
                  </a:lnTo>
                  <a:lnTo>
                    <a:pt x="552" y="2826"/>
                  </a:lnTo>
                  <a:close/>
                  <a:moveTo>
                    <a:pt x="552" y="2748"/>
                  </a:moveTo>
                  <a:lnTo>
                    <a:pt x="534" y="2730"/>
                  </a:lnTo>
                  <a:lnTo>
                    <a:pt x="528" y="2766"/>
                  </a:lnTo>
                  <a:lnTo>
                    <a:pt x="504" y="2772"/>
                  </a:lnTo>
                  <a:lnTo>
                    <a:pt x="546" y="2784"/>
                  </a:lnTo>
                  <a:lnTo>
                    <a:pt x="552" y="2748"/>
                  </a:lnTo>
                  <a:close/>
                  <a:moveTo>
                    <a:pt x="444" y="2736"/>
                  </a:moveTo>
                  <a:lnTo>
                    <a:pt x="480" y="2772"/>
                  </a:lnTo>
                  <a:lnTo>
                    <a:pt x="492" y="2760"/>
                  </a:lnTo>
                  <a:lnTo>
                    <a:pt x="462" y="2724"/>
                  </a:lnTo>
                  <a:lnTo>
                    <a:pt x="444" y="2736"/>
                  </a:lnTo>
                  <a:close/>
                  <a:moveTo>
                    <a:pt x="516" y="2724"/>
                  </a:moveTo>
                  <a:lnTo>
                    <a:pt x="504" y="2718"/>
                  </a:lnTo>
                  <a:lnTo>
                    <a:pt x="492" y="2730"/>
                  </a:lnTo>
                  <a:lnTo>
                    <a:pt x="504" y="2748"/>
                  </a:lnTo>
                  <a:lnTo>
                    <a:pt x="516" y="2724"/>
                  </a:lnTo>
                  <a:close/>
                  <a:moveTo>
                    <a:pt x="456" y="2706"/>
                  </a:moveTo>
                  <a:lnTo>
                    <a:pt x="462" y="2676"/>
                  </a:lnTo>
                  <a:lnTo>
                    <a:pt x="456" y="2640"/>
                  </a:lnTo>
                  <a:lnTo>
                    <a:pt x="438" y="2634"/>
                  </a:lnTo>
                  <a:lnTo>
                    <a:pt x="438" y="2652"/>
                  </a:lnTo>
                  <a:lnTo>
                    <a:pt x="408" y="2646"/>
                  </a:lnTo>
                  <a:lnTo>
                    <a:pt x="432" y="2682"/>
                  </a:lnTo>
                  <a:lnTo>
                    <a:pt x="426" y="2724"/>
                  </a:lnTo>
                  <a:lnTo>
                    <a:pt x="456" y="2706"/>
                  </a:lnTo>
                  <a:close/>
                  <a:moveTo>
                    <a:pt x="366" y="2622"/>
                  </a:moveTo>
                  <a:lnTo>
                    <a:pt x="384" y="2628"/>
                  </a:lnTo>
                  <a:lnTo>
                    <a:pt x="390" y="2658"/>
                  </a:lnTo>
                  <a:lnTo>
                    <a:pt x="396" y="2628"/>
                  </a:lnTo>
                  <a:lnTo>
                    <a:pt x="402" y="2604"/>
                  </a:lnTo>
                  <a:lnTo>
                    <a:pt x="372" y="2598"/>
                  </a:lnTo>
                  <a:lnTo>
                    <a:pt x="366" y="2622"/>
                  </a:lnTo>
                  <a:close/>
                  <a:moveTo>
                    <a:pt x="372" y="2586"/>
                  </a:moveTo>
                  <a:lnTo>
                    <a:pt x="378" y="2586"/>
                  </a:lnTo>
                  <a:lnTo>
                    <a:pt x="378" y="2580"/>
                  </a:lnTo>
                  <a:lnTo>
                    <a:pt x="384" y="2574"/>
                  </a:lnTo>
                  <a:lnTo>
                    <a:pt x="414" y="2598"/>
                  </a:lnTo>
                  <a:lnTo>
                    <a:pt x="414" y="2574"/>
                  </a:lnTo>
                  <a:lnTo>
                    <a:pt x="384" y="2544"/>
                  </a:lnTo>
                  <a:lnTo>
                    <a:pt x="378" y="2532"/>
                  </a:lnTo>
                  <a:lnTo>
                    <a:pt x="372" y="2526"/>
                  </a:lnTo>
                  <a:lnTo>
                    <a:pt x="360" y="2502"/>
                  </a:lnTo>
                  <a:lnTo>
                    <a:pt x="360" y="2490"/>
                  </a:lnTo>
                  <a:lnTo>
                    <a:pt x="342" y="2454"/>
                  </a:lnTo>
                  <a:lnTo>
                    <a:pt x="330" y="2448"/>
                  </a:lnTo>
                  <a:lnTo>
                    <a:pt x="324" y="2442"/>
                  </a:lnTo>
                  <a:lnTo>
                    <a:pt x="318" y="2442"/>
                  </a:lnTo>
                  <a:lnTo>
                    <a:pt x="312" y="2448"/>
                  </a:lnTo>
                  <a:lnTo>
                    <a:pt x="312" y="2454"/>
                  </a:lnTo>
                  <a:lnTo>
                    <a:pt x="294" y="2448"/>
                  </a:lnTo>
                  <a:lnTo>
                    <a:pt x="288" y="2454"/>
                  </a:lnTo>
                  <a:lnTo>
                    <a:pt x="288" y="2466"/>
                  </a:lnTo>
                  <a:lnTo>
                    <a:pt x="282" y="2472"/>
                  </a:lnTo>
                  <a:lnTo>
                    <a:pt x="282" y="2490"/>
                  </a:lnTo>
                  <a:lnTo>
                    <a:pt x="330" y="2490"/>
                  </a:lnTo>
                  <a:lnTo>
                    <a:pt x="312" y="2532"/>
                  </a:lnTo>
                  <a:lnTo>
                    <a:pt x="324" y="2532"/>
                  </a:lnTo>
                  <a:lnTo>
                    <a:pt x="348" y="2508"/>
                  </a:lnTo>
                  <a:lnTo>
                    <a:pt x="342" y="2532"/>
                  </a:lnTo>
                  <a:lnTo>
                    <a:pt x="342" y="2538"/>
                  </a:lnTo>
                  <a:lnTo>
                    <a:pt x="348" y="2544"/>
                  </a:lnTo>
                  <a:lnTo>
                    <a:pt x="366" y="2580"/>
                  </a:lnTo>
                  <a:lnTo>
                    <a:pt x="366" y="2586"/>
                  </a:lnTo>
                  <a:lnTo>
                    <a:pt x="372" y="2586"/>
                  </a:lnTo>
                  <a:close/>
                  <a:moveTo>
                    <a:pt x="246" y="2082"/>
                  </a:moveTo>
                  <a:lnTo>
                    <a:pt x="246" y="2034"/>
                  </a:lnTo>
                  <a:lnTo>
                    <a:pt x="216" y="2004"/>
                  </a:lnTo>
                  <a:lnTo>
                    <a:pt x="234" y="1992"/>
                  </a:lnTo>
                  <a:lnTo>
                    <a:pt x="210" y="1968"/>
                  </a:lnTo>
                  <a:lnTo>
                    <a:pt x="174" y="1956"/>
                  </a:lnTo>
                  <a:lnTo>
                    <a:pt x="174" y="1986"/>
                  </a:lnTo>
                  <a:lnTo>
                    <a:pt x="180" y="1998"/>
                  </a:lnTo>
                  <a:lnTo>
                    <a:pt x="180" y="2004"/>
                  </a:lnTo>
                  <a:lnTo>
                    <a:pt x="192" y="2016"/>
                  </a:lnTo>
                  <a:lnTo>
                    <a:pt x="198" y="2028"/>
                  </a:lnTo>
                  <a:lnTo>
                    <a:pt x="204" y="2034"/>
                  </a:lnTo>
                  <a:lnTo>
                    <a:pt x="204" y="2046"/>
                  </a:lnTo>
                  <a:lnTo>
                    <a:pt x="198" y="2064"/>
                  </a:lnTo>
                  <a:lnTo>
                    <a:pt x="246" y="2082"/>
                  </a:lnTo>
                  <a:close/>
                  <a:moveTo>
                    <a:pt x="246" y="2178"/>
                  </a:moveTo>
                  <a:lnTo>
                    <a:pt x="258" y="2190"/>
                  </a:lnTo>
                  <a:lnTo>
                    <a:pt x="282" y="2190"/>
                  </a:lnTo>
                  <a:lnTo>
                    <a:pt x="294" y="2172"/>
                  </a:lnTo>
                  <a:lnTo>
                    <a:pt x="264" y="2178"/>
                  </a:lnTo>
                  <a:lnTo>
                    <a:pt x="246" y="2178"/>
                  </a:lnTo>
                  <a:close/>
                  <a:moveTo>
                    <a:pt x="282" y="2220"/>
                  </a:moveTo>
                  <a:lnTo>
                    <a:pt x="282" y="2238"/>
                  </a:lnTo>
                  <a:lnTo>
                    <a:pt x="306" y="2256"/>
                  </a:lnTo>
                  <a:lnTo>
                    <a:pt x="306" y="2232"/>
                  </a:lnTo>
                  <a:lnTo>
                    <a:pt x="294" y="2208"/>
                  </a:lnTo>
                  <a:lnTo>
                    <a:pt x="258" y="2208"/>
                  </a:lnTo>
                  <a:lnTo>
                    <a:pt x="282" y="2220"/>
                  </a:lnTo>
                  <a:close/>
                  <a:moveTo>
                    <a:pt x="318" y="2190"/>
                  </a:moveTo>
                  <a:lnTo>
                    <a:pt x="324" y="2184"/>
                  </a:lnTo>
                  <a:lnTo>
                    <a:pt x="336" y="2178"/>
                  </a:lnTo>
                  <a:lnTo>
                    <a:pt x="348" y="2166"/>
                  </a:lnTo>
                  <a:lnTo>
                    <a:pt x="336" y="2154"/>
                  </a:lnTo>
                  <a:lnTo>
                    <a:pt x="324" y="2154"/>
                  </a:lnTo>
                  <a:lnTo>
                    <a:pt x="312" y="2160"/>
                  </a:lnTo>
                  <a:lnTo>
                    <a:pt x="306" y="2166"/>
                  </a:lnTo>
                  <a:lnTo>
                    <a:pt x="306" y="2184"/>
                  </a:lnTo>
                  <a:lnTo>
                    <a:pt x="312" y="2190"/>
                  </a:lnTo>
                  <a:lnTo>
                    <a:pt x="318" y="2190"/>
                  </a:lnTo>
                  <a:close/>
                  <a:moveTo>
                    <a:pt x="252" y="2112"/>
                  </a:moveTo>
                  <a:lnTo>
                    <a:pt x="240" y="2118"/>
                  </a:lnTo>
                  <a:lnTo>
                    <a:pt x="240" y="2136"/>
                  </a:lnTo>
                  <a:lnTo>
                    <a:pt x="252" y="2136"/>
                  </a:lnTo>
                  <a:lnTo>
                    <a:pt x="264" y="2124"/>
                  </a:lnTo>
                  <a:lnTo>
                    <a:pt x="264" y="2106"/>
                  </a:lnTo>
                  <a:lnTo>
                    <a:pt x="258" y="2106"/>
                  </a:lnTo>
                  <a:lnTo>
                    <a:pt x="252" y="2112"/>
                  </a:lnTo>
                  <a:close/>
                  <a:moveTo>
                    <a:pt x="234" y="2154"/>
                  </a:moveTo>
                  <a:lnTo>
                    <a:pt x="216" y="2154"/>
                  </a:lnTo>
                  <a:lnTo>
                    <a:pt x="228" y="2178"/>
                  </a:lnTo>
                  <a:lnTo>
                    <a:pt x="234" y="2154"/>
                  </a:lnTo>
                  <a:close/>
                  <a:moveTo>
                    <a:pt x="714" y="2874"/>
                  </a:moveTo>
                  <a:lnTo>
                    <a:pt x="726" y="2874"/>
                  </a:lnTo>
                  <a:lnTo>
                    <a:pt x="726" y="2886"/>
                  </a:lnTo>
                  <a:lnTo>
                    <a:pt x="768" y="2886"/>
                  </a:lnTo>
                  <a:lnTo>
                    <a:pt x="774" y="2880"/>
                  </a:lnTo>
                  <a:lnTo>
                    <a:pt x="774" y="2874"/>
                  </a:lnTo>
                  <a:lnTo>
                    <a:pt x="744" y="2844"/>
                  </a:lnTo>
                  <a:lnTo>
                    <a:pt x="744" y="2808"/>
                  </a:lnTo>
                  <a:lnTo>
                    <a:pt x="786" y="2802"/>
                  </a:lnTo>
                  <a:lnTo>
                    <a:pt x="780" y="2790"/>
                  </a:lnTo>
                  <a:lnTo>
                    <a:pt x="804" y="2790"/>
                  </a:lnTo>
                  <a:lnTo>
                    <a:pt x="816" y="2772"/>
                  </a:lnTo>
                  <a:lnTo>
                    <a:pt x="792" y="2754"/>
                  </a:lnTo>
                  <a:lnTo>
                    <a:pt x="696" y="2754"/>
                  </a:lnTo>
                  <a:lnTo>
                    <a:pt x="684" y="2760"/>
                  </a:lnTo>
                  <a:lnTo>
                    <a:pt x="672" y="2760"/>
                  </a:lnTo>
                  <a:lnTo>
                    <a:pt x="654" y="2742"/>
                  </a:lnTo>
                  <a:lnTo>
                    <a:pt x="618" y="2724"/>
                  </a:lnTo>
                  <a:lnTo>
                    <a:pt x="606" y="2706"/>
                  </a:lnTo>
                  <a:lnTo>
                    <a:pt x="588" y="2682"/>
                  </a:lnTo>
                  <a:lnTo>
                    <a:pt x="588" y="2658"/>
                  </a:lnTo>
                  <a:lnTo>
                    <a:pt x="576" y="2646"/>
                  </a:lnTo>
                  <a:lnTo>
                    <a:pt x="564" y="2640"/>
                  </a:lnTo>
                  <a:lnTo>
                    <a:pt x="546" y="2640"/>
                  </a:lnTo>
                  <a:lnTo>
                    <a:pt x="534" y="2652"/>
                  </a:lnTo>
                  <a:lnTo>
                    <a:pt x="528" y="2652"/>
                  </a:lnTo>
                  <a:lnTo>
                    <a:pt x="516" y="2646"/>
                  </a:lnTo>
                  <a:lnTo>
                    <a:pt x="510" y="2640"/>
                  </a:lnTo>
                  <a:lnTo>
                    <a:pt x="510" y="2628"/>
                  </a:lnTo>
                  <a:lnTo>
                    <a:pt x="504" y="2622"/>
                  </a:lnTo>
                  <a:lnTo>
                    <a:pt x="504" y="2616"/>
                  </a:lnTo>
                  <a:lnTo>
                    <a:pt x="474" y="2610"/>
                  </a:lnTo>
                  <a:lnTo>
                    <a:pt x="474" y="2574"/>
                  </a:lnTo>
                  <a:lnTo>
                    <a:pt x="468" y="2568"/>
                  </a:lnTo>
                  <a:lnTo>
                    <a:pt x="462" y="2556"/>
                  </a:lnTo>
                  <a:lnTo>
                    <a:pt x="462" y="2544"/>
                  </a:lnTo>
                  <a:lnTo>
                    <a:pt x="474" y="2538"/>
                  </a:lnTo>
                  <a:lnTo>
                    <a:pt x="474" y="2514"/>
                  </a:lnTo>
                  <a:lnTo>
                    <a:pt x="480" y="2514"/>
                  </a:lnTo>
                  <a:lnTo>
                    <a:pt x="486" y="2508"/>
                  </a:lnTo>
                  <a:lnTo>
                    <a:pt x="492" y="2508"/>
                  </a:lnTo>
                  <a:lnTo>
                    <a:pt x="498" y="2502"/>
                  </a:lnTo>
                  <a:lnTo>
                    <a:pt x="498" y="2496"/>
                  </a:lnTo>
                  <a:lnTo>
                    <a:pt x="474" y="2472"/>
                  </a:lnTo>
                  <a:lnTo>
                    <a:pt x="480" y="2466"/>
                  </a:lnTo>
                  <a:lnTo>
                    <a:pt x="492" y="2460"/>
                  </a:lnTo>
                  <a:lnTo>
                    <a:pt x="498" y="2460"/>
                  </a:lnTo>
                  <a:lnTo>
                    <a:pt x="498" y="2454"/>
                  </a:lnTo>
                  <a:lnTo>
                    <a:pt x="474" y="2430"/>
                  </a:lnTo>
                  <a:lnTo>
                    <a:pt x="468" y="2430"/>
                  </a:lnTo>
                  <a:lnTo>
                    <a:pt x="474" y="2388"/>
                  </a:lnTo>
                  <a:lnTo>
                    <a:pt x="486" y="2382"/>
                  </a:lnTo>
                  <a:lnTo>
                    <a:pt x="474" y="2358"/>
                  </a:lnTo>
                  <a:lnTo>
                    <a:pt x="480" y="2322"/>
                  </a:lnTo>
                  <a:lnTo>
                    <a:pt x="456" y="2298"/>
                  </a:lnTo>
                  <a:lnTo>
                    <a:pt x="462" y="2274"/>
                  </a:lnTo>
                  <a:lnTo>
                    <a:pt x="438" y="2256"/>
                  </a:lnTo>
                  <a:lnTo>
                    <a:pt x="450" y="2244"/>
                  </a:lnTo>
                  <a:lnTo>
                    <a:pt x="456" y="2232"/>
                  </a:lnTo>
                  <a:lnTo>
                    <a:pt x="462" y="2226"/>
                  </a:lnTo>
                  <a:lnTo>
                    <a:pt x="438" y="2202"/>
                  </a:lnTo>
                  <a:lnTo>
                    <a:pt x="426" y="2202"/>
                  </a:lnTo>
                  <a:lnTo>
                    <a:pt x="420" y="2196"/>
                  </a:lnTo>
                  <a:lnTo>
                    <a:pt x="408" y="2190"/>
                  </a:lnTo>
                  <a:lnTo>
                    <a:pt x="402" y="2190"/>
                  </a:lnTo>
                  <a:lnTo>
                    <a:pt x="396" y="2184"/>
                  </a:lnTo>
                  <a:lnTo>
                    <a:pt x="414" y="2184"/>
                  </a:lnTo>
                  <a:lnTo>
                    <a:pt x="426" y="2178"/>
                  </a:lnTo>
                  <a:lnTo>
                    <a:pt x="438" y="2178"/>
                  </a:lnTo>
                  <a:lnTo>
                    <a:pt x="444" y="2172"/>
                  </a:lnTo>
                  <a:lnTo>
                    <a:pt x="444" y="2166"/>
                  </a:lnTo>
                  <a:lnTo>
                    <a:pt x="432" y="2160"/>
                  </a:lnTo>
                  <a:lnTo>
                    <a:pt x="402" y="2160"/>
                  </a:lnTo>
                  <a:lnTo>
                    <a:pt x="390" y="2148"/>
                  </a:lnTo>
                  <a:lnTo>
                    <a:pt x="390" y="2118"/>
                  </a:lnTo>
                  <a:lnTo>
                    <a:pt x="384" y="2106"/>
                  </a:lnTo>
                  <a:lnTo>
                    <a:pt x="384" y="2100"/>
                  </a:lnTo>
                  <a:lnTo>
                    <a:pt x="378" y="2094"/>
                  </a:lnTo>
                  <a:lnTo>
                    <a:pt x="366" y="2088"/>
                  </a:lnTo>
                  <a:lnTo>
                    <a:pt x="360" y="2088"/>
                  </a:lnTo>
                  <a:lnTo>
                    <a:pt x="366" y="2058"/>
                  </a:lnTo>
                  <a:lnTo>
                    <a:pt x="342" y="2046"/>
                  </a:lnTo>
                  <a:lnTo>
                    <a:pt x="336" y="2040"/>
                  </a:lnTo>
                  <a:lnTo>
                    <a:pt x="336" y="2028"/>
                  </a:lnTo>
                  <a:lnTo>
                    <a:pt x="330" y="2016"/>
                  </a:lnTo>
                  <a:lnTo>
                    <a:pt x="330" y="1998"/>
                  </a:lnTo>
                  <a:lnTo>
                    <a:pt x="324" y="1986"/>
                  </a:lnTo>
                  <a:lnTo>
                    <a:pt x="324" y="1974"/>
                  </a:lnTo>
                  <a:lnTo>
                    <a:pt x="330" y="1968"/>
                  </a:lnTo>
                  <a:lnTo>
                    <a:pt x="342" y="1962"/>
                  </a:lnTo>
                  <a:lnTo>
                    <a:pt x="348" y="1962"/>
                  </a:lnTo>
                  <a:lnTo>
                    <a:pt x="336" y="1950"/>
                  </a:lnTo>
                  <a:lnTo>
                    <a:pt x="324" y="1944"/>
                  </a:lnTo>
                  <a:lnTo>
                    <a:pt x="306" y="1926"/>
                  </a:lnTo>
                  <a:lnTo>
                    <a:pt x="300" y="1914"/>
                  </a:lnTo>
                  <a:lnTo>
                    <a:pt x="300" y="1890"/>
                  </a:lnTo>
                  <a:lnTo>
                    <a:pt x="294" y="1878"/>
                  </a:lnTo>
                  <a:lnTo>
                    <a:pt x="288" y="1872"/>
                  </a:lnTo>
                  <a:lnTo>
                    <a:pt x="288" y="1842"/>
                  </a:lnTo>
                  <a:lnTo>
                    <a:pt x="294" y="1836"/>
                  </a:lnTo>
                  <a:lnTo>
                    <a:pt x="294" y="1824"/>
                  </a:lnTo>
                  <a:lnTo>
                    <a:pt x="276" y="1812"/>
                  </a:lnTo>
                  <a:lnTo>
                    <a:pt x="276" y="1806"/>
                  </a:lnTo>
                  <a:lnTo>
                    <a:pt x="282" y="1794"/>
                  </a:lnTo>
                  <a:lnTo>
                    <a:pt x="282" y="1788"/>
                  </a:lnTo>
                  <a:lnTo>
                    <a:pt x="264" y="1770"/>
                  </a:lnTo>
                  <a:lnTo>
                    <a:pt x="282" y="1758"/>
                  </a:lnTo>
                  <a:lnTo>
                    <a:pt x="270" y="1716"/>
                  </a:lnTo>
                  <a:lnTo>
                    <a:pt x="276" y="1716"/>
                  </a:lnTo>
                  <a:lnTo>
                    <a:pt x="282" y="1710"/>
                  </a:lnTo>
                  <a:lnTo>
                    <a:pt x="294" y="1704"/>
                  </a:lnTo>
                  <a:lnTo>
                    <a:pt x="300" y="1692"/>
                  </a:lnTo>
                  <a:lnTo>
                    <a:pt x="300" y="1686"/>
                  </a:lnTo>
                  <a:lnTo>
                    <a:pt x="282" y="1668"/>
                  </a:lnTo>
                  <a:lnTo>
                    <a:pt x="276" y="1668"/>
                  </a:lnTo>
                  <a:lnTo>
                    <a:pt x="276" y="1650"/>
                  </a:lnTo>
                  <a:lnTo>
                    <a:pt x="246" y="1626"/>
                  </a:lnTo>
                  <a:lnTo>
                    <a:pt x="246" y="1578"/>
                  </a:lnTo>
                  <a:lnTo>
                    <a:pt x="240" y="1566"/>
                  </a:lnTo>
                  <a:lnTo>
                    <a:pt x="234" y="1548"/>
                  </a:lnTo>
                  <a:lnTo>
                    <a:pt x="234" y="1536"/>
                  </a:lnTo>
                  <a:lnTo>
                    <a:pt x="228" y="1530"/>
                  </a:lnTo>
                  <a:lnTo>
                    <a:pt x="228" y="1524"/>
                  </a:lnTo>
                  <a:lnTo>
                    <a:pt x="252" y="1518"/>
                  </a:lnTo>
                  <a:lnTo>
                    <a:pt x="258" y="1500"/>
                  </a:lnTo>
                  <a:lnTo>
                    <a:pt x="258" y="1494"/>
                  </a:lnTo>
                  <a:lnTo>
                    <a:pt x="264" y="1482"/>
                  </a:lnTo>
                  <a:lnTo>
                    <a:pt x="264" y="1470"/>
                  </a:lnTo>
                  <a:lnTo>
                    <a:pt x="258" y="1464"/>
                  </a:lnTo>
                  <a:lnTo>
                    <a:pt x="252" y="1452"/>
                  </a:lnTo>
                  <a:lnTo>
                    <a:pt x="246" y="1446"/>
                  </a:lnTo>
                  <a:lnTo>
                    <a:pt x="240" y="1434"/>
                  </a:lnTo>
                  <a:lnTo>
                    <a:pt x="234" y="1428"/>
                  </a:lnTo>
                  <a:lnTo>
                    <a:pt x="246" y="1428"/>
                  </a:lnTo>
                  <a:lnTo>
                    <a:pt x="246" y="1398"/>
                  </a:lnTo>
                  <a:lnTo>
                    <a:pt x="252" y="1380"/>
                  </a:lnTo>
                  <a:lnTo>
                    <a:pt x="252" y="1356"/>
                  </a:lnTo>
                  <a:lnTo>
                    <a:pt x="270" y="1338"/>
                  </a:lnTo>
                  <a:lnTo>
                    <a:pt x="270" y="1332"/>
                  </a:lnTo>
                  <a:lnTo>
                    <a:pt x="264" y="1320"/>
                  </a:lnTo>
                  <a:lnTo>
                    <a:pt x="258" y="1314"/>
                  </a:lnTo>
                  <a:lnTo>
                    <a:pt x="252" y="1302"/>
                  </a:lnTo>
                  <a:lnTo>
                    <a:pt x="246" y="1260"/>
                  </a:lnTo>
                  <a:lnTo>
                    <a:pt x="222" y="1260"/>
                  </a:lnTo>
                  <a:lnTo>
                    <a:pt x="210" y="1248"/>
                  </a:lnTo>
                  <a:lnTo>
                    <a:pt x="210" y="1236"/>
                  </a:lnTo>
                  <a:lnTo>
                    <a:pt x="216" y="1230"/>
                  </a:lnTo>
                  <a:lnTo>
                    <a:pt x="210" y="1218"/>
                  </a:lnTo>
                  <a:lnTo>
                    <a:pt x="198" y="1188"/>
                  </a:lnTo>
                  <a:lnTo>
                    <a:pt x="180" y="1170"/>
                  </a:lnTo>
                  <a:lnTo>
                    <a:pt x="180" y="1164"/>
                  </a:lnTo>
                  <a:lnTo>
                    <a:pt x="186" y="1158"/>
                  </a:lnTo>
                  <a:lnTo>
                    <a:pt x="186" y="1146"/>
                  </a:lnTo>
                  <a:lnTo>
                    <a:pt x="168" y="1128"/>
                  </a:lnTo>
                  <a:lnTo>
                    <a:pt x="156" y="1122"/>
                  </a:lnTo>
                  <a:lnTo>
                    <a:pt x="156" y="1116"/>
                  </a:lnTo>
                  <a:lnTo>
                    <a:pt x="150" y="1110"/>
                  </a:lnTo>
                  <a:lnTo>
                    <a:pt x="150" y="1086"/>
                  </a:lnTo>
                  <a:lnTo>
                    <a:pt x="156" y="1086"/>
                  </a:lnTo>
                  <a:lnTo>
                    <a:pt x="168" y="1080"/>
                  </a:lnTo>
                  <a:lnTo>
                    <a:pt x="162" y="1026"/>
                  </a:lnTo>
                  <a:lnTo>
                    <a:pt x="186" y="1026"/>
                  </a:lnTo>
                  <a:lnTo>
                    <a:pt x="186" y="1020"/>
                  </a:lnTo>
                  <a:lnTo>
                    <a:pt x="180" y="1008"/>
                  </a:lnTo>
                  <a:lnTo>
                    <a:pt x="168" y="972"/>
                  </a:lnTo>
                  <a:lnTo>
                    <a:pt x="156" y="948"/>
                  </a:lnTo>
                  <a:lnTo>
                    <a:pt x="156" y="936"/>
                  </a:lnTo>
                  <a:lnTo>
                    <a:pt x="168" y="924"/>
                  </a:lnTo>
                  <a:lnTo>
                    <a:pt x="168" y="858"/>
                  </a:lnTo>
                  <a:lnTo>
                    <a:pt x="174" y="852"/>
                  </a:lnTo>
                  <a:lnTo>
                    <a:pt x="180" y="840"/>
                  </a:lnTo>
                  <a:lnTo>
                    <a:pt x="192" y="828"/>
                  </a:lnTo>
                  <a:lnTo>
                    <a:pt x="192" y="816"/>
                  </a:lnTo>
                  <a:lnTo>
                    <a:pt x="198" y="804"/>
                  </a:lnTo>
                  <a:lnTo>
                    <a:pt x="198" y="792"/>
                  </a:lnTo>
                  <a:lnTo>
                    <a:pt x="204" y="774"/>
                  </a:lnTo>
                  <a:lnTo>
                    <a:pt x="204" y="762"/>
                  </a:lnTo>
                  <a:lnTo>
                    <a:pt x="222" y="762"/>
                  </a:lnTo>
                  <a:lnTo>
                    <a:pt x="228" y="756"/>
                  </a:lnTo>
                  <a:lnTo>
                    <a:pt x="240" y="750"/>
                  </a:lnTo>
                  <a:lnTo>
                    <a:pt x="240" y="738"/>
                  </a:lnTo>
                  <a:lnTo>
                    <a:pt x="234" y="726"/>
                  </a:lnTo>
                  <a:lnTo>
                    <a:pt x="210" y="714"/>
                  </a:lnTo>
                  <a:lnTo>
                    <a:pt x="204" y="708"/>
                  </a:lnTo>
                  <a:lnTo>
                    <a:pt x="198" y="708"/>
                  </a:lnTo>
                  <a:lnTo>
                    <a:pt x="204" y="708"/>
                  </a:lnTo>
                  <a:lnTo>
                    <a:pt x="216" y="696"/>
                  </a:lnTo>
                  <a:lnTo>
                    <a:pt x="222" y="684"/>
                  </a:lnTo>
                  <a:lnTo>
                    <a:pt x="228" y="678"/>
                  </a:lnTo>
                  <a:lnTo>
                    <a:pt x="222" y="666"/>
                  </a:lnTo>
                  <a:lnTo>
                    <a:pt x="210" y="654"/>
                  </a:lnTo>
                  <a:lnTo>
                    <a:pt x="198" y="648"/>
                  </a:lnTo>
                  <a:lnTo>
                    <a:pt x="192" y="642"/>
                  </a:lnTo>
                  <a:lnTo>
                    <a:pt x="192" y="624"/>
                  </a:lnTo>
                  <a:lnTo>
                    <a:pt x="216" y="600"/>
                  </a:lnTo>
                  <a:lnTo>
                    <a:pt x="216" y="594"/>
                  </a:lnTo>
                  <a:lnTo>
                    <a:pt x="204" y="594"/>
                  </a:lnTo>
                  <a:lnTo>
                    <a:pt x="192" y="588"/>
                  </a:lnTo>
                  <a:lnTo>
                    <a:pt x="186" y="582"/>
                  </a:lnTo>
                  <a:lnTo>
                    <a:pt x="186" y="576"/>
                  </a:lnTo>
                  <a:lnTo>
                    <a:pt x="192" y="570"/>
                  </a:lnTo>
                  <a:lnTo>
                    <a:pt x="198" y="558"/>
                  </a:lnTo>
                  <a:lnTo>
                    <a:pt x="210" y="552"/>
                  </a:lnTo>
                  <a:lnTo>
                    <a:pt x="222" y="540"/>
                  </a:lnTo>
                  <a:lnTo>
                    <a:pt x="240" y="534"/>
                  </a:lnTo>
                  <a:lnTo>
                    <a:pt x="252" y="528"/>
                  </a:lnTo>
                  <a:lnTo>
                    <a:pt x="258" y="522"/>
                  </a:lnTo>
                  <a:lnTo>
                    <a:pt x="264" y="522"/>
                  </a:lnTo>
                  <a:lnTo>
                    <a:pt x="276" y="438"/>
                  </a:lnTo>
                  <a:lnTo>
                    <a:pt x="264" y="420"/>
                  </a:lnTo>
                  <a:lnTo>
                    <a:pt x="222" y="420"/>
                  </a:lnTo>
                  <a:lnTo>
                    <a:pt x="216" y="408"/>
                  </a:lnTo>
                  <a:lnTo>
                    <a:pt x="216" y="384"/>
                  </a:lnTo>
                  <a:lnTo>
                    <a:pt x="192" y="360"/>
                  </a:lnTo>
                  <a:lnTo>
                    <a:pt x="192" y="294"/>
                  </a:lnTo>
                  <a:lnTo>
                    <a:pt x="186" y="288"/>
                  </a:lnTo>
                  <a:lnTo>
                    <a:pt x="174" y="282"/>
                  </a:lnTo>
                  <a:lnTo>
                    <a:pt x="168" y="276"/>
                  </a:lnTo>
                  <a:lnTo>
                    <a:pt x="156" y="270"/>
                  </a:lnTo>
                  <a:lnTo>
                    <a:pt x="150" y="264"/>
                  </a:lnTo>
                  <a:lnTo>
                    <a:pt x="144" y="264"/>
                  </a:lnTo>
                  <a:lnTo>
                    <a:pt x="144" y="240"/>
                  </a:lnTo>
                  <a:lnTo>
                    <a:pt x="138" y="234"/>
                  </a:lnTo>
                  <a:lnTo>
                    <a:pt x="132" y="222"/>
                  </a:lnTo>
                  <a:lnTo>
                    <a:pt x="132" y="210"/>
                  </a:lnTo>
                  <a:lnTo>
                    <a:pt x="138" y="204"/>
                  </a:lnTo>
                  <a:lnTo>
                    <a:pt x="144" y="192"/>
                  </a:lnTo>
                  <a:lnTo>
                    <a:pt x="150" y="186"/>
                  </a:lnTo>
                  <a:lnTo>
                    <a:pt x="132" y="168"/>
                  </a:lnTo>
                  <a:lnTo>
                    <a:pt x="144" y="156"/>
                  </a:lnTo>
                  <a:lnTo>
                    <a:pt x="150" y="144"/>
                  </a:lnTo>
                  <a:lnTo>
                    <a:pt x="150" y="138"/>
                  </a:lnTo>
                  <a:lnTo>
                    <a:pt x="144" y="126"/>
                  </a:lnTo>
                  <a:lnTo>
                    <a:pt x="120" y="114"/>
                  </a:lnTo>
                  <a:lnTo>
                    <a:pt x="114" y="114"/>
                  </a:lnTo>
                  <a:lnTo>
                    <a:pt x="102" y="108"/>
                  </a:lnTo>
                  <a:lnTo>
                    <a:pt x="90" y="30"/>
                  </a:lnTo>
                  <a:lnTo>
                    <a:pt x="66" y="30"/>
                  </a:lnTo>
                  <a:lnTo>
                    <a:pt x="48" y="0"/>
                  </a:lnTo>
                  <a:lnTo>
                    <a:pt x="36" y="6"/>
                  </a:lnTo>
                  <a:lnTo>
                    <a:pt x="42" y="18"/>
                  </a:lnTo>
                  <a:lnTo>
                    <a:pt x="42" y="36"/>
                  </a:lnTo>
                  <a:lnTo>
                    <a:pt x="36" y="42"/>
                  </a:lnTo>
                  <a:lnTo>
                    <a:pt x="0" y="66"/>
                  </a:lnTo>
                  <a:lnTo>
                    <a:pt x="0" y="108"/>
                  </a:lnTo>
                  <a:lnTo>
                    <a:pt x="24" y="156"/>
                  </a:lnTo>
                  <a:lnTo>
                    <a:pt x="30" y="174"/>
                  </a:lnTo>
                  <a:lnTo>
                    <a:pt x="36" y="228"/>
                  </a:lnTo>
                  <a:lnTo>
                    <a:pt x="36" y="282"/>
                  </a:lnTo>
                  <a:lnTo>
                    <a:pt x="48" y="318"/>
                  </a:lnTo>
                  <a:lnTo>
                    <a:pt x="48" y="360"/>
                  </a:lnTo>
                  <a:lnTo>
                    <a:pt x="54" y="384"/>
                  </a:lnTo>
                  <a:lnTo>
                    <a:pt x="54" y="432"/>
                  </a:lnTo>
                  <a:lnTo>
                    <a:pt x="30" y="444"/>
                  </a:lnTo>
                  <a:lnTo>
                    <a:pt x="36" y="474"/>
                  </a:lnTo>
                  <a:lnTo>
                    <a:pt x="54" y="486"/>
                  </a:lnTo>
                  <a:lnTo>
                    <a:pt x="48" y="582"/>
                  </a:lnTo>
                  <a:lnTo>
                    <a:pt x="72" y="624"/>
                  </a:lnTo>
                  <a:lnTo>
                    <a:pt x="54" y="642"/>
                  </a:lnTo>
                  <a:lnTo>
                    <a:pt x="60" y="702"/>
                  </a:lnTo>
                  <a:lnTo>
                    <a:pt x="66" y="708"/>
                  </a:lnTo>
                  <a:lnTo>
                    <a:pt x="78" y="732"/>
                  </a:lnTo>
                  <a:lnTo>
                    <a:pt x="78" y="744"/>
                  </a:lnTo>
                  <a:lnTo>
                    <a:pt x="72" y="756"/>
                  </a:lnTo>
                  <a:lnTo>
                    <a:pt x="66" y="762"/>
                  </a:lnTo>
                  <a:lnTo>
                    <a:pt x="60" y="762"/>
                  </a:lnTo>
                  <a:lnTo>
                    <a:pt x="60" y="792"/>
                  </a:lnTo>
                  <a:lnTo>
                    <a:pt x="72" y="810"/>
                  </a:lnTo>
                  <a:lnTo>
                    <a:pt x="60" y="822"/>
                  </a:lnTo>
                  <a:lnTo>
                    <a:pt x="48" y="846"/>
                  </a:lnTo>
                  <a:lnTo>
                    <a:pt x="48" y="852"/>
                  </a:lnTo>
                  <a:lnTo>
                    <a:pt x="60" y="852"/>
                  </a:lnTo>
                  <a:lnTo>
                    <a:pt x="60" y="864"/>
                  </a:lnTo>
                  <a:lnTo>
                    <a:pt x="66" y="870"/>
                  </a:lnTo>
                  <a:lnTo>
                    <a:pt x="66" y="888"/>
                  </a:lnTo>
                  <a:lnTo>
                    <a:pt x="54" y="900"/>
                  </a:lnTo>
                  <a:lnTo>
                    <a:pt x="54" y="906"/>
                  </a:lnTo>
                  <a:lnTo>
                    <a:pt x="48" y="912"/>
                  </a:lnTo>
                  <a:lnTo>
                    <a:pt x="48" y="936"/>
                  </a:lnTo>
                  <a:lnTo>
                    <a:pt x="54" y="948"/>
                  </a:lnTo>
                  <a:lnTo>
                    <a:pt x="60" y="954"/>
                  </a:lnTo>
                  <a:lnTo>
                    <a:pt x="66" y="954"/>
                  </a:lnTo>
                  <a:lnTo>
                    <a:pt x="78" y="966"/>
                  </a:lnTo>
                  <a:lnTo>
                    <a:pt x="78" y="1020"/>
                  </a:lnTo>
                  <a:lnTo>
                    <a:pt x="60" y="1020"/>
                  </a:lnTo>
                  <a:lnTo>
                    <a:pt x="60" y="1044"/>
                  </a:lnTo>
                  <a:lnTo>
                    <a:pt x="66" y="1056"/>
                  </a:lnTo>
                  <a:lnTo>
                    <a:pt x="90" y="1128"/>
                  </a:lnTo>
                  <a:lnTo>
                    <a:pt x="96" y="1140"/>
                  </a:lnTo>
                  <a:lnTo>
                    <a:pt x="102" y="1146"/>
                  </a:lnTo>
                  <a:lnTo>
                    <a:pt x="102" y="1164"/>
                  </a:lnTo>
                  <a:lnTo>
                    <a:pt x="108" y="1170"/>
                  </a:lnTo>
                  <a:lnTo>
                    <a:pt x="114" y="1182"/>
                  </a:lnTo>
                  <a:lnTo>
                    <a:pt x="120" y="1188"/>
                  </a:lnTo>
                  <a:lnTo>
                    <a:pt x="120" y="1236"/>
                  </a:lnTo>
                  <a:lnTo>
                    <a:pt x="114" y="1266"/>
                  </a:lnTo>
                  <a:lnTo>
                    <a:pt x="138" y="1290"/>
                  </a:lnTo>
                  <a:lnTo>
                    <a:pt x="138" y="1296"/>
                  </a:lnTo>
                  <a:lnTo>
                    <a:pt x="132" y="1302"/>
                  </a:lnTo>
                  <a:lnTo>
                    <a:pt x="126" y="1314"/>
                  </a:lnTo>
                  <a:lnTo>
                    <a:pt x="126" y="1326"/>
                  </a:lnTo>
                  <a:lnTo>
                    <a:pt x="120" y="1338"/>
                  </a:lnTo>
                  <a:lnTo>
                    <a:pt x="120" y="1416"/>
                  </a:lnTo>
                  <a:lnTo>
                    <a:pt x="102" y="1452"/>
                  </a:lnTo>
                  <a:lnTo>
                    <a:pt x="114" y="1464"/>
                  </a:lnTo>
                  <a:lnTo>
                    <a:pt x="114" y="1470"/>
                  </a:lnTo>
                  <a:lnTo>
                    <a:pt x="108" y="1476"/>
                  </a:lnTo>
                  <a:lnTo>
                    <a:pt x="108" y="1536"/>
                  </a:lnTo>
                  <a:lnTo>
                    <a:pt x="102" y="1554"/>
                  </a:lnTo>
                  <a:lnTo>
                    <a:pt x="102" y="1578"/>
                  </a:lnTo>
                  <a:lnTo>
                    <a:pt x="84" y="1584"/>
                  </a:lnTo>
                  <a:lnTo>
                    <a:pt x="84" y="1608"/>
                  </a:lnTo>
                  <a:lnTo>
                    <a:pt x="108" y="1650"/>
                  </a:lnTo>
                  <a:lnTo>
                    <a:pt x="108" y="1692"/>
                  </a:lnTo>
                  <a:lnTo>
                    <a:pt x="114" y="1704"/>
                  </a:lnTo>
                  <a:lnTo>
                    <a:pt x="144" y="1734"/>
                  </a:lnTo>
                  <a:lnTo>
                    <a:pt x="156" y="1758"/>
                  </a:lnTo>
                  <a:lnTo>
                    <a:pt x="156" y="1800"/>
                  </a:lnTo>
                  <a:lnTo>
                    <a:pt x="150" y="1812"/>
                  </a:lnTo>
                  <a:lnTo>
                    <a:pt x="150" y="1824"/>
                  </a:lnTo>
                  <a:lnTo>
                    <a:pt x="162" y="1836"/>
                  </a:lnTo>
                  <a:lnTo>
                    <a:pt x="162" y="1896"/>
                  </a:lnTo>
                  <a:lnTo>
                    <a:pt x="168" y="1908"/>
                  </a:lnTo>
                  <a:lnTo>
                    <a:pt x="174" y="1914"/>
                  </a:lnTo>
                  <a:lnTo>
                    <a:pt x="186" y="1920"/>
                  </a:lnTo>
                  <a:lnTo>
                    <a:pt x="192" y="1926"/>
                  </a:lnTo>
                  <a:lnTo>
                    <a:pt x="198" y="1926"/>
                  </a:lnTo>
                  <a:lnTo>
                    <a:pt x="192" y="1944"/>
                  </a:lnTo>
                  <a:lnTo>
                    <a:pt x="234" y="1944"/>
                  </a:lnTo>
                  <a:lnTo>
                    <a:pt x="234" y="1914"/>
                  </a:lnTo>
                  <a:lnTo>
                    <a:pt x="246" y="1926"/>
                  </a:lnTo>
                  <a:lnTo>
                    <a:pt x="258" y="1932"/>
                  </a:lnTo>
                  <a:lnTo>
                    <a:pt x="270" y="1932"/>
                  </a:lnTo>
                  <a:lnTo>
                    <a:pt x="276" y="1926"/>
                  </a:lnTo>
                  <a:lnTo>
                    <a:pt x="276" y="1914"/>
                  </a:lnTo>
                  <a:lnTo>
                    <a:pt x="288" y="1932"/>
                  </a:lnTo>
                  <a:lnTo>
                    <a:pt x="282" y="1938"/>
                  </a:lnTo>
                  <a:lnTo>
                    <a:pt x="270" y="1944"/>
                  </a:lnTo>
                  <a:lnTo>
                    <a:pt x="264" y="1956"/>
                  </a:lnTo>
                  <a:lnTo>
                    <a:pt x="258" y="1962"/>
                  </a:lnTo>
                  <a:lnTo>
                    <a:pt x="258" y="1968"/>
                  </a:lnTo>
                  <a:lnTo>
                    <a:pt x="288" y="1968"/>
                  </a:lnTo>
                  <a:lnTo>
                    <a:pt x="294" y="1974"/>
                  </a:lnTo>
                  <a:lnTo>
                    <a:pt x="294" y="1992"/>
                  </a:lnTo>
                  <a:lnTo>
                    <a:pt x="270" y="1986"/>
                  </a:lnTo>
                  <a:lnTo>
                    <a:pt x="288" y="2010"/>
                  </a:lnTo>
                  <a:lnTo>
                    <a:pt x="276" y="2022"/>
                  </a:lnTo>
                  <a:lnTo>
                    <a:pt x="294" y="2046"/>
                  </a:lnTo>
                  <a:lnTo>
                    <a:pt x="276" y="2064"/>
                  </a:lnTo>
                  <a:lnTo>
                    <a:pt x="270" y="2076"/>
                  </a:lnTo>
                  <a:lnTo>
                    <a:pt x="270" y="2082"/>
                  </a:lnTo>
                  <a:lnTo>
                    <a:pt x="276" y="2088"/>
                  </a:lnTo>
                  <a:lnTo>
                    <a:pt x="282" y="2088"/>
                  </a:lnTo>
                  <a:lnTo>
                    <a:pt x="306" y="2100"/>
                  </a:lnTo>
                  <a:lnTo>
                    <a:pt x="318" y="2100"/>
                  </a:lnTo>
                  <a:lnTo>
                    <a:pt x="300" y="2118"/>
                  </a:lnTo>
                  <a:lnTo>
                    <a:pt x="300" y="2130"/>
                  </a:lnTo>
                  <a:lnTo>
                    <a:pt x="312" y="2136"/>
                  </a:lnTo>
                  <a:lnTo>
                    <a:pt x="318" y="2142"/>
                  </a:lnTo>
                  <a:lnTo>
                    <a:pt x="330" y="2148"/>
                  </a:lnTo>
                  <a:lnTo>
                    <a:pt x="354" y="2148"/>
                  </a:lnTo>
                  <a:lnTo>
                    <a:pt x="360" y="2184"/>
                  </a:lnTo>
                  <a:lnTo>
                    <a:pt x="354" y="2184"/>
                  </a:lnTo>
                  <a:lnTo>
                    <a:pt x="324" y="2214"/>
                  </a:lnTo>
                  <a:lnTo>
                    <a:pt x="324" y="2220"/>
                  </a:lnTo>
                  <a:lnTo>
                    <a:pt x="330" y="2226"/>
                  </a:lnTo>
                  <a:lnTo>
                    <a:pt x="354" y="2226"/>
                  </a:lnTo>
                  <a:lnTo>
                    <a:pt x="366" y="2232"/>
                  </a:lnTo>
                  <a:lnTo>
                    <a:pt x="378" y="2244"/>
                  </a:lnTo>
                  <a:lnTo>
                    <a:pt x="348" y="2244"/>
                  </a:lnTo>
                  <a:lnTo>
                    <a:pt x="342" y="2238"/>
                  </a:lnTo>
                  <a:lnTo>
                    <a:pt x="330" y="2238"/>
                  </a:lnTo>
                  <a:lnTo>
                    <a:pt x="324" y="2244"/>
                  </a:lnTo>
                  <a:lnTo>
                    <a:pt x="324" y="2250"/>
                  </a:lnTo>
                  <a:lnTo>
                    <a:pt x="354" y="2256"/>
                  </a:lnTo>
                  <a:lnTo>
                    <a:pt x="330" y="2268"/>
                  </a:lnTo>
                  <a:lnTo>
                    <a:pt x="336" y="2292"/>
                  </a:lnTo>
                  <a:lnTo>
                    <a:pt x="348" y="2292"/>
                  </a:lnTo>
                  <a:lnTo>
                    <a:pt x="348" y="2316"/>
                  </a:lnTo>
                  <a:lnTo>
                    <a:pt x="336" y="2328"/>
                  </a:lnTo>
                  <a:lnTo>
                    <a:pt x="336" y="2322"/>
                  </a:lnTo>
                  <a:lnTo>
                    <a:pt x="330" y="2316"/>
                  </a:lnTo>
                  <a:lnTo>
                    <a:pt x="324" y="2304"/>
                  </a:lnTo>
                  <a:lnTo>
                    <a:pt x="324" y="2298"/>
                  </a:lnTo>
                  <a:lnTo>
                    <a:pt x="288" y="2298"/>
                  </a:lnTo>
                  <a:lnTo>
                    <a:pt x="306" y="2292"/>
                  </a:lnTo>
                  <a:lnTo>
                    <a:pt x="282" y="2268"/>
                  </a:lnTo>
                  <a:lnTo>
                    <a:pt x="276" y="2268"/>
                  </a:lnTo>
                  <a:lnTo>
                    <a:pt x="276" y="2280"/>
                  </a:lnTo>
                  <a:lnTo>
                    <a:pt x="270" y="2268"/>
                  </a:lnTo>
                  <a:lnTo>
                    <a:pt x="228" y="2280"/>
                  </a:lnTo>
                  <a:lnTo>
                    <a:pt x="264" y="2286"/>
                  </a:lnTo>
                  <a:lnTo>
                    <a:pt x="258" y="2292"/>
                  </a:lnTo>
                  <a:lnTo>
                    <a:pt x="252" y="2304"/>
                  </a:lnTo>
                  <a:lnTo>
                    <a:pt x="246" y="2310"/>
                  </a:lnTo>
                  <a:lnTo>
                    <a:pt x="234" y="2316"/>
                  </a:lnTo>
                  <a:lnTo>
                    <a:pt x="228" y="2328"/>
                  </a:lnTo>
                  <a:lnTo>
                    <a:pt x="222" y="2334"/>
                  </a:lnTo>
                  <a:lnTo>
                    <a:pt x="222" y="2340"/>
                  </a:lnTo>
                  <a:lnTo>
                    <a:pt x="228" y="2346"/>
                  </a:lnTo>
                  <a:lnTo>
                    <a:pt x="240" y="2352"/>
                  </a:lnTo>
                  <a:lnTo>
                    <a:pt x="252" y="2352"/>
                  </a:lnTo>
                  <a:lnTo>
                    <a:pt x="252" y="2346"/>
                  </a:lnTo>
                  <a:lnTo>
                    <a:pt x="240" y="2334"/>
                  </a:lnTo>
                  <a:lnTo>
                    <a:pt x="264" y="2328"/>
                  </a:lnTo>
                  <a:lnTo>
                    <a:pt x="282" y="2346"/>
                  </a:lnTo>
                  <a:lnTo>
                    <a:pt x="324" y="2346"/>
                  </a:lnTo>
                  <a:lnTo>
                    <a:pt x="336" y="2352"/>
                  </a:lnTo>
                  <a:lnTo>
                    <a:pt x="342" y="2364"/>
                  </a:lnTo>
                  <a:lnTo>
                    <a:pt x="354" y="2370"/>
                  </a:lnTo>
                  <a:lnTo>
                    <a:pt x="354" y="2376"/>
                  </a:lnTo>
                  <a:lnTo>
                    <a:pt x="336" y="2394"/>
                  </a:lnTo>
                  <a:lnTo>
                    <a:pt x="342" y="2406"/>
                  </a:lnTo>
                  <a:lnTo>
                    <a:pt x="360" y="2406"/>
                  </a:lnTo>
                  <a:lnTo>
                    <a:pt x="360" y="2418"/>
                  </a:lnTo>
                  <a:lnTo>
                    <a:pt x="378" y="2424"/>
                  </a:lnTo>
                  <a:lnTo>
                    <a:pt x="384" y="2406"/>
                  </a:lnTo>
                  <a:lnTo>
                    <a:pt x="402" y="2424"/>
                  </a:lnTo>
                  <a:lnTo>
                    <a:pt x="408" y="2424"/>
                  </a:lnTo>
                  <a:lnTo>
                    <a:pt x="420" y="2430"/>
                  </a:lnTo>
                  <a:lnTo>
                    <a:pt x="426" y="2436"/>
                  </a:lnTo>
                  <a:lnTo>
                    <a:pt x="426" y="2448"/>
                  </a:lnTo>
                  <a:lnTo>
                    <a:pt x="414" y="2460"/>
                  </a:lnTo>
                  <a:lnTo>
                    <a:pt x="408" y="2454"/>
                  </a:lnTo>
                  <a:lnTo>
                    <a:pt x="396" y="2454"/>
                  </a:lnTo>
                  <a:lnTo>
                    <a:pt x="384" y="2448"/>
                  </a:lnTo>
                  <a:lnTo>
                    <a:pt x="378" y="2442"/>
                  </a:lnTo>
                  <a:lnTo>
                    <a:pt x="366" y="2442"/>
                  </a:lnTo>
                  <a:lnTo>
                    <a:pt x="366" y="2454"/>
                  </a:lnTo>
                  <a:lnTo>
                    <a:pt x="372" y="2460"/>
                  </a:lnTo>
                  <a:lnTo>
                    <a:pt x="378" y="2460"/>
                  </a:lnTo>
                  <a:lnTo>
                    <a:pt x="390" y="2472"/>
                  </a:lnTo>
                  <a:lnTo>
                    <a:pt x="402" y="2496"/>
                  </a:lnTo>
                  <a:lnTo>
                    <a:pt x="402" y="2508"/>
                  </a:lnTo>
                  <a:lnTo>
                    <a:pt x="384" y="2508"/>
                  </a:lnTo>
                  <a:lnTo>
                    <a:pt x="396" y="2526"/>
                  </a:lnTo>
                  <a:lnTo>
                    <a:pt x="414" y="2562"/>
                  </a:lnTo>
                  <a:lnTo>
                    <a:pt x="426" y="2520"/>
                  </a:lnTo>
                  <a:lnTo>
                    <a:pt x="426" y="2550"/>
                  </a:lnTo>
                  <a:lnTo>
                    <a:pt x="444" y="2574"/>
                  </a:lnTo>
                  <a:lnTo>
                    <a:pt x="420" y="2574"/>
                  </a:lnTo>
                  <a:lnTo>
                    <a:pt x="426" y="2592"/>
                  </a:lnTo>
                  <a:lnTo>
                    <a:pt x="450" y="2592"/>
                  </a:lnTo>
                  <a:lnTo>
                    <a:pt x="432" y="2604"/>
                  </a:lnTo>
                  <a:lnTo>
                    <a:pt x="462" y="2616"/>
                  </a:lnTo>
                  <a:lnTo>
                    <a:pt x="444" y="2628"/>
                  </a:lnTo>
                  <a:lnTo>
                    <a:pt x="474" y="2640"/>
                  </a:lnTo>
                  <a:lnTo>
                    <a:pt x="462" y="2652"/>
                  </a:lnTo>
                  <a:lnTo>
                    <a:pt x="480" y="2658"/>
                  </a:lnTo>
                  <a:lnTo>
                    <a:pt x="480" y="2652"/>
                  </a:lnTo>
                  <a:lnTo>
                    <a:pt x="486" y="2640"/>
                  </a:lnTo>
                  <a:lnTo>
                    <a:pt x="486" y="2634"/>
                  </a:lnTo>
                  <a:lnTo>
                    <a:pt x="492" y="2634"/>
                  </a:lnTo>
                  <a:lnTo>
                    <a:pt x="498" y="2640"/>
                  </a:lnTo>
                  <a:lnTo>
                    <a:pt x="504" y="2652"/>
                  </a:lnTo>
                  <a:lnTo>
                    <a:pt x="498" y="2658"/>
                  </a:lnTo>
                  <a:lnTo>
                    <a:pt x="498" y="2664"/>
                  </a:lnTo>
                  <a:lnTo>
                    <a:pt x="492" y="2664"/>
                  </a:lnTo>
                  <a:lnTo>
                    <a:pt x="480" y="2676"/>
                  </a:lnTo>
                  <a:lnTo>
                    <a:pt x="480" y="2682"/>
                  </a:lnTo>
                  <a:lnTo>
                    <a:pt x="486" y="2688"/>
                  </a:lnTo>
                  <a:lnTo>
                    <a:pt x="516" y="2688"/>
                  </a:lnTo>
                  <a:lnTo>
                    <a:pt x="516" y="2700"/>
                  </a:lnTo>
                  <a:lnTo>
                    <a:pt x="540" y="2724"/>
                  </a:lnTo>
                  <a:lnTo>
                    <a:pt x="552" y="2730"/>
                  </a:lnTo>
                  <a:lnTo>
                    <a:pt x="558" y="2736"/>
                  </a:lnTo>
                  <a:lnTo>
                    <a:pt x="558" y="2700"/>
                  </a:lnTo>
                  <a:lnTo>
                    <a:pt x="564" y="2700"/>
                  </a:lnTo>
                  <a:lnTo>
                    <a:pt x="570" y="2706"/>
                  </a:lnTo>
                  <a:lnTo>
                    <a:pt x="582" y="2712"/>
                  </a:lnTo>
                  <a:lnTo>
                    <a:pt x="600" y="2718"/>
                  </a:lnTo>
                  <a:lnTo>
                    <a:pt x="624" y="2742"/>
                  </a:lnTo>
                  <a:lnTo>
                    <a:pt x="618" y="2748"/>
                  </a:lnTo>
                  <a:lnTo>
                    <a:pt x="618" y="2754"/>
                  </a:lnTo>
                  <a:lnTo>
                    <a:pt x="612" y="2760"/>
                  </a:lnTo>
                  <a:lnTo>
                    <a:pt x="630" y="2766"/>
                  </a:lnTo>
                  <a:lnTo>
                    <a:pt x="630" y="2790"/>
                  </a:lnTo>
                  <a:lnTo>
                    <a:pt x="684" y="2790"/>
                  </a:lnTo>
                  <a:lnTo>
                    <a:pt x="696" y="2802"/>
                  </a:lnTo>
                  <a:lnTo>
                    <a:pt x="666" y="2802"/>
                  </a:lnTo>
                  <a:lnTo>
                    <a:pt x="654" y="2814"/>
                  </a:lnTo>
                  <a:lnTo>
                    <a:pt x="630" y="2814"/>
                  </a:lnTo>
                  <a:lnTo>
                    <a:pt x="618" y="2832"/>
                  </a:lnTo>
                  <a:lnTo>
                    <a:pt x="648" y="2832"/>
                  </a:lnTo>
                  <a:lnTo>
                    <a:pt x="636" y="2850"/>
                  </a:lnTo>
                  <a:lnTo>
                    <a:pt x="666" y="2844"/>
                  </a:lnTo>
                  <a:lnTo>
                    <a:pt x="666" y="2826"/>
                  </a:lnTo>
                  <a:lnTo>
                    <a:pt x="690" y="2838"/>
                  </a:lnTo>
                  <a:lnTo>
                    <a:pt x="696" y="2826"/>
                  </a:lnTo>
                  <a:lnTo>
                    <a:pt x="702" y="2820"/>
                  </a:lnTo>
                  <a:lnTo>
                    <a:pt x="714" y="2814"/>
                  </a:lnTo>
                  <a:lnTo>
                    <a:pt x="720" y="2808"/>
                  </a:lnTo>
                  <a:lnTo>
                    <a:pt x="732" y="2808"/>
                  </a:lnTo>
                  <a:lnTo>
                    <a:pt x="732" y="2820"/>
                  </a:lnTo>
                  <a:lnTo>
                    <a:pt x="726" y="2832"/>
                  </a:lnTo>
                  <a:lnTo>
                    <a:pt x="702" y="2856"/>
                  </a:lnTo>
                  <a:lnTo>
                    <a:pt x="696" y="2850"/>
                  </a:lnTo>
                  <a:lnTo>
                    <a:pt x="678" y="2850"/>
                  </a:lnTo>
                  <a:lnTo>
                    <a:pt x="678" y="2868"/>
                  </a:lnTo>
                  <a:lnTo>
                    <a:pt x="642" y="2868"/>
                  </a:lnTo>
                  <a:lnTo>
                    <a:pt x="630" y="2880"/>
                  </a:lnTo>
                  <a:lnTo>
                    <a:pt x="642" y="2886"/>
                  </a:lnTo>
                  <a:lnTo>
                    <a:pt x="648" y="2916"/>
                  </a:lnTo>
                  <a:lnTo>
                    <a:pt x="678" y="2898"/>
                  </a:lnTo>
                  <a:lnTo>
                    <a:pt x="684" y="2910"/>
                  </a:lnTo>
                  <a:lnTo>
                    <a:pt x="684" y="2916"/>
                  </a:lnTo>
                  <a:lnTo>
                    <a:pt x="690" y="2916"/>
                  </a:lnTo>
                  <a:lnTo>
                    <a:pt x="696" y="2910"/>
                  </a:lnTo>
                  <a:lnTo>
                    <a:pt x="702" y="2898"/>
                  </a:lnTo>
                  <a:lnTo>
                    <a:pt x="702" y="2892"/>
                  </a:lnTo>
                  <a:lnTo>
                    <a:pt x="708" y="2880"/>
                  </a:lnTo>
                  <a:lnTo>
                    <a:pt x="714" y="287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74" name="Chad" descr="© INSCALE GmbH, 05.05.2010&#10;http://www.presentationload.com/">
              <a:extLst>
                <a:ext uri="{FF2B5EF4-FFF2-40B4-BE49-F238E27FC236}">
                  <a16:creationId xmlns:a16="http://schemas.microsoft.com/office/drawing/2014/main" id="{D4B6D5EE-6473-A349-B8EB-735621EB791B}"/>
                </a:ext>
              </a:extLst>
            </p:cNvPr>
            <p:cNvSpPr>
              <a:spLocks/>
            </p:cNvSpPr>
            <p:nvPr/>
          </p:nvSpPr>
          <p:spPr bwMode="gray">
            <a:xfrm>
              <a:off x="5486627" y="3405203"/>
              <a:ext cx="303741" cy="527550"/>
            </a:xfrm>
            <a:custGeom>
              <a:avLst/>
              <a:gdLst>
                <a:gd name="T0" fmla="*/ 2147483647 w 744"/>
                <a:gd name="T1" fmla="*/ 2147483647 h 1290"/>
                <a:gd name="T2" fmla="*/ 2147483647 w 744"/>
                <a:gd name="T3" fmla="*/ 0 h 1290"/>
                <a:gd name="T4" fmla="*/ 2147483647 w 744"/>
                <a:gd name="T5" fmla="*/ 2147483647 h 1290"/>
                <a:gd name="T6" fmla="*/ 2147483647 w 744"/>
                <a:gd name="T7" fmla="*/ 2147483647 h 1290"/>
                <a:gd name="T8" fmla="*/ 2147483647 w 744"/>
                <a:gd name="T9" fmla="*/ 2147483647 h 1290"/>
                <a:gd name="T10" fmla="*/ 2147483647 w 744"/>
                <a:gd name="T11" fmla="*/ 2147483647 h 1290"/>
                <a:gd name="T12" fmla="*/ 2147483647 w 744"/>
                <a:gd name="T13" fmla="*/ 2147483647 h 1290"/>
                <a:gd name="T14" fmla="*/ 2147483647 w 744"/>
                <a:gd name="T15" fmla="*/ 2147483647 h 1290"/>
                <a:gd name="T16" fmla="*/ 2147483647 w 744"/>
                <a:gd name="T17" fmla="*/ 2147483647 h 1290"/>
                <a:gd name="T18" fmla="*/ 0 w 744"/>
                <a:gd name="T19" fmla="*/ 2147483647 h 1290"/>
                <a:gd name="T20" fmla="*/ 2147483647 w 744"/>
                <a:gd name="T21" fmla="*/ 2147483647 h 1290"/>
                <a:gd name="T22" fmla="*/ 2147483647 w 744"/>
                <a:gd name="T23" fmla="*/ 2147483647 h 1290"/>
                <a:gd name="T24" fmla="*/ 2147483647 w 744"/>
                <a:gd name="T25" fmla="*/ 2147483647 h 1290"/>
                <a:gd name="T26" fmla="*/ 2147483647 w 744"/>
                <a:gd name="T27" fmla="*/ 2147483647 h 1290"/>
                <a:gd name="T28" fmla="*/ 2147483647 w 744"/>
                <a:gd name="T29" fmla="*/ 2147483647 h 1290"/>
                <a:gd name="T30" fmla="*/ 2147483647 w 744"/>
                <a:gd name="T31" fmla="*/ 2147483647 h 1290"/>
                <a:gd name="T32" fmla="*/ 2147483647 w 744"/>
                <a:gd name="T33" fmla="*/ 2147483647 h 1290"/>
                <a:gd name="T34" fmla="*/ 2147483647 w 744"/>
                <a:gd name="T35" fmla="*/ 2147483647 h 1290"/>
                <a:gd name="T36" fmla="*/ 2147483647 w 744"/>
                <a:gd name="T37" fmla="*/ 2147483647 h 1290"/>
                <a:gd name="T38" fmla="*/ 2147483647 w 744"/>
                <a:gd name="T39" fmla="*/ 2147483647 h 1290"/>
                <a:gd name="T40" fmla="*/ 2147483647 w 744"/>
                <a:gd name="T41" fmla="*/ 2147483647 h 1290"/>
                <a:gd name="T42" fmla="*/ 2147483647 w 744"/>
                <a:gd name="T43" fmla="*/ 2147483647 h 1290"/>
                <a:gd name="T44" fmla="*/ 2147483647 w 744"/>
                <a:gd name="T45" fmla="*/ 2147483647 h 1290"/>
                <a:gd name="T46" fmla="*/ 2147483647 w 744"/>
                <a:gd name="T47" fmla="*/ 2147483647 h 1290"/>
                <a:gd name="T48" fmla="*/ 2147483647 w 744"/>
                <a:gd name="T49" fmla="*/ 2147483647 h 1290"/>
                <a:gd name="T50" fmla="*/ 2147483647 w 744"/>
                <a:gd name="T51" fmla="*/ 2147483647 h 1290"/>
                <a:gd name="T52" fmla="*/ 2147483647 w 744"/>
                <a:gd name="T53" fmla="*/ 2147483647 h 1290"/>
                <a:gd name="T54" fmla="*/ 2147483647 w 744"/>
                <a:gd name="T55" fmla="*/ 2147483647 h 1290"/>
                <a:gd name="T56" fmla="*/ 2147483647 w 744"/>
                <a:gd name="T57" fmla="*/ 2147483647 h 1290"/>
                <a:gd name="T58" fmla="*/ 2147483647 w 744"/>
                <a:gd name="T59" fmla="*/ 2147483647 h 1290"/>
                <a:gd name="T60" fmla="*/ 2147483647 w 744"/>
                <a:gd name="T61" fmla="*/ 2147483647 h 1290"/>
                <a:gd name="T62" fmla="*/ 2147483647 w 744"/>
                <a:gd name="T63" fmla="*/ 2147483647 h 1290"/>
                <a:gd name="T64" fmla="*/ 2147483647 w 744"/>
                <a:gd name="T65" fmla="*/ 2147483647 h 1290"/>
                <a:gd name="T66" fmla="*/ 2147483647 w 744"/>
                <a:gd name="T67" fmla="*/ 2147483647 h 1290"/>
                <a:gd name="T68" fmla="*/ 2147483647 w 744"/>
                <a:gd name="T69" fmla="*/ 2147483647 h 1290"/>
                <a:gd name="T70" fmla="*/ 2147483647 w 744"/>
                <a:gd name="T71" fmla="*/ 2147483647 h 1290"/>
                <a:gd name="T72" fmla="*/ 2147483647 w 744"/>
                <a:gd name="T73" fmla="*/ 2147483647 h 1290"/>
                <a:gd name="T74" fmla="*/ 2147483647 w 744"/>
                <a:gd name="T75" fmla="*/ 2147483647 h 1290"/>
                <a:gd name="T76" fmla="*/ 2147483647 w 744"/>
                <a:gd name="T77" fmla="*/ 2147483647 h 1290"/>
                <a:gd name="T78" fmla="*/ 2147483647 w 744"/>
                <a:gd name="T79" fmla="*/ 2147483647 h 1290"/>
                <a:gd name="T80" fmla="*/ 2147483647 w 744"/>
                <a:gd name="T81" fmla="*/ 2147483647 h 1290"/>
                <a:gd name="T82" fmla="*/ 2147483647 w 744"/>
                <a:gd name="T83" fmla="*/ 2147483647 h 1290"/>
                <a:gd name="T84" fmla="*/ 2147483647 w 744"/>
                <a:gd name="T85" fmla="*/ 2147483647 h 1290"/>
                <a:gd name="T86" fmla="*/ 2147483647 w 744"/>
                <a:gd name="T87" fmla="*/ 2147483647 h 1290"/>
                <a:gd name="T88" fmla="*/ 2147483647 w 744"/>
                <a:gd name="T89" fmla="*/ 2147483647 h 1290"/>
                <a:gd name="T90" fmla="*/ 2147483647 w 744"/>
                <a:gd name="T91" fmla="*/ 2147483647 h 1290"/>
                <a:gd name="T92" fmla="*/ 2147483647 w 744"/>
                <a:gd name="T93" fmla="*/ 2147483647 h 129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44"/>
                <a:gd name="T142" fmla="*/ 0 h 1290"/>
                <a:gd name="T143" fmla="*/ 744 w 744"/>
                <a:gd name="T144" fmla="*/ 1290 h 129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44" h="1290">
                  <a:moveTo>
                    <a:pt x="678" y="624"/>
                  </a:moveTo>
                  <a:lnTo>
                    <a:pt x="720" y="624"/>
                  </a:lnTo>
                  <a:lnTo>
                    <a:pt x="732" y="630"/>
                  </a:lnTo>
                  <a:lnTo>
                    <a:pt x="744" y="630"/>
                  </a:lnTo>
                  <a:lnTo>
                    <a:pt x="738" y="324"/>
                  </a:lnTo>
                  <a:lnTo>
                    <a:pt x="180" y="0"/>
                  </a:lnTo>
                  <a:lnTo>
                    <a:pt x="156" y="12"/>
                  </a:lnTo>
                  <a:lnTo>
                    <a:pt x="144" y="24"/>
                  </a:lnTo>
                  <a:lnTo>
                    <a:pt x="126" y="30"/>
                  </a:lnTo>
                  <a:lnTo>
                    <a:pt x="108" y="42"/>
                  </a:lnTo>
                  <a:lnTo>
                    <a:pt x="126" y="108"/>
                  </a:lnTo>
                  <a:lnTo>
                    <a:pt x="114" y="156"/>
                  </a:lnTo>
                  <a:lnTo>
                    <a:pt x="144" y="192"/>
                  </a:lnTo>
                  <a:lnTo>
                    <a:pt x="150" y="216"/>
                  </a:lnTo>
                  <a:lnTo>
                    <a:pt x="180" y="252"/>
                  </a:lnTo>
                  <a:lnTo>
                    <a:pt x="162" y="288"/>
                  </a:lnTo>
                  <a:lnTo>
                    <a:pt x="144" y="534"/>
                  </a:lnTo>
                  <a:lnTo>
                    <a:pt x="138" y="540"/>
                  </a:lnTo>
                  <a:lnTo>
                    <a:pt x="120" y="564"/>
                  </a:lnTo>
                  <a:lnTo>
                    <a:pt x="96" y="588"/>
                  </a:lnTo>
                  <a:lnTo>
                    <a:pt x="72" y="618"/>
                  </a:lnTo>
                  <a:lnTo>
                    <a:pt x="54" y="636"/>
                  </a:lnTo>
                  <a:lnTo>
                    <a:pt x="48" y="648"/>
                  </a:lnTo>
                  <a:lnTo>
                    <a:pt x="36" y="666"/>
                  </a:lnTo>
                  <a:lnTo>
                    <a:pt x="30" y="678"/>
                  </a:lnTo>
                  <a:lnTo>
                    <a:pt x="24" y="696"/>
                  </a:lnTo>
                  <a:lnTo>
                    <a:pt x="24" y="708"/>
                  </a:lnTo>
                  <a:lnTo>
                    <a:pt x="18" y="714"/>
                  </a:lnTo>
                  <a:lnTo>
                    <a:pt x="18" y="720"/>
                  </a:lnTo>
                  <a:lnTo>
                    <a:pt x="0" y="726"/>
                  </a:lnTo>
                  <a:lnTo>
                    <a:pt x="6" y="786"/>
                  </a:lnTo>
                  <a:lnTo>
                    <a:pt x="18" y="786"/>
                  </a:lnTo>
                  <a:lnTo>
                    <a:pt x="48" y="834"/>
                  </a:lnTo>
                  <a:lnTo>
                    <a:pt x="48" y="846"/>
                  </a:lnTo>
                  <a:lnTo>
                    <a:pt x="48" y="840"/>
                  </a:lnTo>
                  <a:lnTo>
                    <a:pt x="72" y="834"/>
                  </a:lnTo>
                  <a:lnTo>
                    <a:pt x="72" y="852"/>
                  </a:lnTo>
                  <a:lnTo>
                    <a:pt x="78" y="864"/>
                  </a:lnTo>
                  <a:lnTo>
                    <a:pt x="84" y="870"/>
                  </a:lnTo>
                  <a:lnTo>
                    <a:pt x="96" y="870"/>
                  </a:lnTo>
                  <a:lnTo>
                    <a:pt x="102" y="876"/>
                  </a:lnTo>
                  <a:lnTo>
                    <a:pt x="108" y="876"/>
                  </a:lnTo>
                  <a:lnTo>
                    <a:pt x="102" y="912"/>
                  </a:lnTo>
                  <a:lnTo>
                    <a:pt x="114" y="918"/>
                  </a:lnTo>
                  <a:lnTo>
                    <a:pt x="120" y="930"/>
                  </a:lnTo>
                  <a:lnTo>
                    <a:pt x="120" y="966"/>
                  </a:lnTo>
                  <a:lnTo>
                    <a:pt x="114" y="966"/>
                  </a:lnTo>
                  <a:lnTo>
                    <a:pt x="114" y="1002"/>
                  </a:lnTo>
                  <a:lnTo>
                    <a:pt x="120" y="1020"/>
                  </a:lnTo>
                  <a:lnTo>
                    <a:pt x="120" y="1038"/>
                  </a:lnTo>
                  <a:lnTo>
                    <a:pt x="126" y="1050"/>
                  </a:lnTo>
                  <a:lnTo>
                    <a:pt x="138" y="1056"/>
                  </a:lnTo>
                  <a:lnTo>
                    <a:pt x="144" y="1068"/>
                  </a:lnTo>
                  <a:lnTo>
                    <a:pt x="162" y="1086"/>
                  </a:lnTo>
                  <a:lnTo>
                    <a:pt x="66" y="1086"/>
                  </a:lnTo>
                  <a:lnTo>
                    <a:pt x="54" y="1092"/>
                  </a:lnTo>
                  <a:lnTo>
                    <a:pt x="48" y="1098"/>
                  </a:lnTo>
                  <a:lnTo>
                    <a:pt x="48" y="1110"/>
                  </a:lnTo>
                  <a:lnTo>
                    <a:pt x="60" y="1134"/>
                  </a:lnTo>
                  <a:lnTo>
                    <a:pt x="72" y="1146"/>
                  </a:lnTo>
                  <a:lnTo>
                    <a:pt x="78" y="1158"/>
                  </a:lnTo>
                  <a:lnTo>
                    <a:pt x="90" y="1170"/>
                  </a:lnTo>
                  <a:lnTo>
                    <a:pt x="108" y="1182"/>
                  </a:lnTo>
                  <a:lnTo>
                    <a:pt x="120" y="1188"/>
                  </a:lnTo>
                  <a:lnTo>
                    <a:pt x="132" y="1200"/>
                  </a:lnTo>
                  <a:lnTo>
                    <a:pt x="144" y="1224"/>
                  </a:lnTo>
                  <a:lnTo>
                    <a:pt x="144" y="1242"/>
                  </a:lnTo>
                  <a:lnTo>
                    <a:pt x="150" y="1254"/>
                  </a:lnTo>
                  <a:lnTo>
                    <a:pt x="156" y="1272"/>
                  </a:lnTo>
                  <a:lnTo>
                    <a:pt x="156" y="1284"/>
                  </a:lnTo>
                  <a:lnTo>
                    <a:pt x="162" y="1284"/>
                  </a:lnTo>
                  <a:lnTo>
                    <a:pt x="168" y="1290"/>
                  </a:lnTo>
                  <a:lnTo>
                    <a:pt x="186" y="1290"/>
                  </a:lnTo>
                  <a:lnTo>
                    <a:pt x="198" y="1284"/>
                  </a:lnTo>
                  <a:lnTo>
                    <a:pt x="216" y="1266"/>
                  </a:lnTo>
                  <a:lnTo>
                    <a:pt x="228" y="1260"/>
                  </a:lnTo>
                  <a:lnTo>
                    <a:pt x="234" y="1254"/>
                  </a:lnTo>
                  <a:lnTo>
                    <a:pt x="234" y="1278"/>
                  </a:lnTo>
                  <a:lnTo>
                    <a:pt x="240" y="1284"/>
                  </a:lnTo>
                  <a:lnTo>
                    <a:pt x="246" y="1284"/>
                  </a:lnTo>
                  <a:lnTo>
                    <a:pt x="258" y="1278"/>
                  </a:lnTo>
                  <a:lnTo>
                    <a:pt x="270" y="1266"/>
                  </a:lnTo>
                  <a:lnTo>
                    <a:pt x="276" y="1254"/>
                  </a:lnTo>
                  <a:lnTo>
                    <a:pt x="282" y="1248"/>
                  </a:lnTo>
                  <a:lnTo>
                    <a:pt x="372" y="1248"/>
                  </a:lnTo>
                  <a:lnTo>
                    <a:pt x="378" y="1242"/>
                  </a:lnTo>
                  <a:lnTo>
                    <a:pt x="384" y="1230"/>
                  </a:lnTo>
                  <a:lnTo>
                    <a:pt x="390" y="1224"/>
                  </a:lnTo>
                  <a:lnTo>
                    <a:pt x="396" y="1212"/>
                  </a:lnTo>
                  <a:lnTo>
                    <a:pt x="402" y="1206"/>
                  </a:lnTo>
                  <a:lnTo>
                    <a:pt x="402" y="1194"/>
                  </a:lnTo>
                  <a:lnTo>
                    <a:pt x="390" y="1182"/>
                  </a:lnTo>
                  <a:lnTo>
                    <a:pt x="384" y="1182"/>
                  </a:lnTo>
                  <a:lnTo>
                    <a:pt x="402" y="1170"/>
                  </a:lnTo>
                  <a:lnTo>
                    <a:pt x="420" y="1170"/>
                  </a:lnTo>
                  <a:lnTo>
                    <a:pt x="462" y="1164"/>
                  </a:lnTo>
                  <a:lnTo>
                    <a:pt x="510" y="1146"/>
                  </a:lnTo>
                  <a:lnTo>
                    <a:pt x="528" y="1134"/>
                  </a:lnTo>
                  <a:lnTo>
                    <a:pt x="552" y="1110"/>
                  </a:lnTo>
                  <a:lnTo>
                    <a:pt x="552" y="1092"/>
                  </a:lnTo>
                  <a:lnTo>
                    <a:pt x="588" y="1068"/>
                  </a:lnTo>
                  <a:lnTo>
                    <a:pt x="594" y="1038"/>
                  </a:lnTo>
                  <a:lnTo>
                    <a:pt x="648" y="1008"/>
                  </a:lnTo>
                  <a:lnTo>
                    <a:pt x="672" y="1008"/>
                  </a:lnTo>
                  <a:lnTo>
                    <a:pt x="672" y="996"/>
                  </a:lnTo>
                  <a:lnTo>
                    <a:pt x="684" y="996"/>
                  </a:lnTo>
                  <a:lnTo>
                    <a:pt x="684" y="990"/>
                  </a:lnTo>
                  <a:lnTo>
                    <a:pt x="678" y="984"/>
                  </a:lnTo>
                  <a:lnTo>
                    <a:pt x="666" y="966"/>
                  </a:lnTo>
                  <a:lnTo>
                    <a:pt x="654" y="960"/>
                  </a:lnTo>
                  <a:lnTo>
                    <a:pt x="648" y="960"/>
                  </a:lnTo>
                  <a:lnTo>
                    <a:pt x="642" y="936"/>
                  </a:lnTo>
                  <a:lnTo>
                    <a:pt x="660" y="930"/>
                  </a:lnTo>
                  <a:lnTo>
                    <a:pt x="642" y="918"/>
                  </a:lnTo>
                  <a:lnTo>
                    <a:pt x="642" y="876"/>
                  </a:lnTo>
                  <a:lnTo>
                    <a:pt x="636" y="870"/>
                  </a:lnTo>
                  <a:lnTo>
                    <a:pt x="624" y="870"/>
                  </a:lnTo>
                  <a:lnTo>
                    <a:pt x="618" y="876"/>
                  </a:lnTo>
                  <a:lnTo>
                    <a:pt x="606" y="876"/>
                  </a:lnTo>
                  <a:lnTo>
                    <a:pt x="600" y="870"/>
                  </a:lnTo>
                  <a:lnTo>
                    <a:pt x="600" y="852"/>
                  </a:lnTo>
                  <a:lnTo>
                    <a:pt x="606" y="840"/>
                  </a:lnTo>
                  <a:lnTo>
                    <a:pt x="618" y="834"/>
                  </a:lnTo>
                  <a:lnTo>
                    <a:pt x="630" y="822"/>
                  </a:lnTo>
                  <a:lnTo>
                    <a:pt x="630" y="810"/>
                  </a:lnTo>
                  <a:lnTo>
                    <a:pt x="618" y="786"/>
                  </a:lnTo>
                  <a:lnTo>
                    <a:pt x="612" y="780"/>
                  </a:lnTo>
                  <a:lnTo>
                    <a:pt x="630" y="762"/>
                  </a:lnTo>
                  <a:lnTo>
                    <a:pt x="648" y="750"/>
                  </a:lnTo>
                  <a:lnTo>
                    <a:pt x="642" y="732"/>
                  </a:lnTo>
                  <a:lnTo>
                    <a:pt x="636" y="708"/>
                  </a:lnTo>
                  <a:lnTo>
                    <a:pt x="648" y="708"/>
                  </a:lnTo>
                  <a:lnTo>
                    <a:pt x="648" y="690"/>
                  </a:lnTo>
                  <a:lnTo>
                    <a:pt x="660" y="678"/>
                  </a:lnTo>
                  <a:lnTo>
                    <a:pt x="672" y="672"/>
                  </a:lnTo>
                  <a:lnTo>
                    <a:pt x="678" y="666"/>
                  </a:lnTo>
                  <a:lnTo>
                    <a:pt x="678" y="660"/>
                  </a:lnTo>
                  <a:lnTo>
                    <a:pt x="672" y="654"/>
                  </a:lnTo>
                  <a:lnTo>
                    <a:pt x="672" y="642"/>
                  </a:lnTo>
                  <a:lnTo>
                    <a:pt x="666" y="636"/>
                  </a:lnTo>
                  <a:lnTo>
                    <a:pt x="678" y="62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75" name="Central African Republic" descr="© INSCALE GmbH, 05.05.2010&#10;http://www.presentationload.com/">
              <a:extLst>
                <a:ext uri="{FF2B5EF4-FFF2-40B4-BE49-F238E27FC236}">
                  <a16:creationId xmlns:a16="http://schemas.microsoft.com/office/drawing/2014/main" id="{1B923CE4-0C25-9341-8F29-0AA8770D756B}"/>
                </a:ext>
              </a:extLst>
            </p:cNvPr>
            <p:cNvSpPr>
              <a:spLocks/>
            </p:cNvSpPr>
            <p:nvPr/>
          </p:nvSpPr>
          <p:spPr bwMode="gray">
            <a:xfrm>
              <a:off x="5515402" y="3817651"/>
              <a:ext cx="374080" cy="286156"/>
            </a:xfrm>
            <a:custGeom>
              <a:avLst/>
              <a:gdLst>
                <a:gd name="T0" fmla="*/ 2147483647 w 912"/>
                <a:gd name="T1" fmla="*/ 2147483647 h 702"/>
                <a:gd name="T2" fmla="*/ 2147483647 w 912"/>
                <a:gd name="T3" fmla="*/ 2147483647 h 702"/>
                <a:gd name="T4" fmla="*/ 2147483647 w 912"/>
                <a:gd name="T5" fmla="*/ 2147483647 h 702"/>
                <a:gd name="T6" fmla="*/ 2147483647 w 912"/>
                <a:gd name="T7" fmla="*/ 2147483647 h 702"/>
                <a:gd name="T8" fmla="*/ 2147483647 w 912"/>
                <a:gd name="T9" fmla="*/ 2147483647 h 702"/>
                <a:gd name="T10" fmla="*/ 2147483647 w 912"/>
                <a:gd name="T11" fmla="*/ 2147483647 h 702"/>
                <a:gd name="T12" fmla="*/ 2147483647 w 912"/>
                <a:gd name="T13" fmla="*/ 2147483647 h 702"/>
                <a:gd name="T14" fmla="*/ 2147483647 w 912"/>
                <a:gd name="T15" fmla="*/ 2147483647 h 702"/>
                <a:gd name="T16" fmla="*/ 2147483647 w 912"/>
                <a:gd name="T17" fmla="*/ 2147483647 h 702"/>
                <a:gd name="T18" fmla="*/ 2147483647 w 912"/>
                <a:gd name="T19" fmla="*/ 2147483647 h 702"/>
                <a:gd name="T20" fmla="*/ 2147483647 w 912"/>
                <a:gd name="T21" fmla="*/ 2147483647 h 702"/>
                <a:gd name="T22" fmla="*/ 2147483647 w 912"/>
                <a:gd name="T23" fmla="*/ 2147483647 h 702"/>
                <a:gd name="T24" fmla="*/ 2147483647 w 912"/>
                <a:gd name="T25" fmla="*/ 2147483647 h 702"/>
                <a:gd name="T26" fmla="*/ 2147483647 w 912"/>
                <a:gd name="T27" fmla="*/ 2147483647 h 702"/>
                <a:gd name="T28" fmla="*/ 2147483647 w 912"/>
                <a:gd name="T29" fmla="*/ 2147483647 h 702"/>
                <a:gd name="T30" fmla="*/ 2147483647 w 912"/>
                <a:gd name="T31" fmla="*/ 0 h 702"/>
                <a:gd name="T32" fmla="*/ 2147483647 w 912"/>
                <a:gd name="T33" fmla="*/ 2147483647 h 702"/>
                <a:gd name="T34" fmla="*/ 2147483647 w 912"/>
                <a:gd name="T35" fmla="*/ 2147483647 h 702"/>
                <a:gd name="T36" fmla="*/ 2147483647 w 912"/>
                <a:gd name="T37" fmla="*/ 2147483647 h 702"/>
                <a:gd name="T38" fmla="*/ 2147483647 w 912"/>
                <a:gd name="T39" fmla="*/ 2147483647 h 702"/>
                <a:gd name="T40" fmla="*/ 2147483647 w 912"/>
                <a:gd name="T41" fmla="*/ 2147483647 h 702"/>
                <a:gd name="T42" fmla="*/ 2147483647 w 912"/>
                <a:gd name="T43" fmla="*/ 2147483647 h 702"/>
                <a:gd name="T44" fmla="*/ 2147483647 w 912"/>
                <a:gd name="T45" fmla="*/ 2147483647 h 702"/>
                <a:gd name="T46" fmla="*/ 2147483647 w 912"/>
                <a:gd name="T47" fmla="*/ 2147483647 h 702"/>
                <a:gd name="T48" fmla="*/ 2147483647 w 912"/>
                <a:gd name="T49" fmla="*/ 2147483647 h 702"/>
                <a:gd name="T50" fmla="*/ 2147483647 w 912"/>
                <a:gd name="T51" fmla="*/ 2147483647 h 702"/>
                <a:gd name="T52" fmla="*/ 2147483647 w 912"/>
                <a:gd name="T53" fmla="*/ 2147483647 h 702"/>
                <a:gd name="T54" fmla="*/ 2147483647 w 912"/>
                <a:gd name="T55" fmla="*/ 2147483647 h 702"/>
                <a:gd name="T56" fmla="*/ 2147483647 w 912"/>
                <a:gd name="T57" fmla="*/ 2147483647 h 702"/>
                <a:gd name="T58" fmla="*/ 2147483647 w 912"/>
                <a:gd name="T59" fmla="*/ 2147483647 h 702"/>
                <a:gd name="T60" fmla="*/ 0 w 912"/>
                <a:gd name="T61" fmla="*/ 2147483647 h 702"/>
                <a:gd name="T62" fmla="*/ 2147483647 w 912"/>
                <a:gd name="T63" fmla="*/ 2147483647 h 702"/>
                <a:gd name="T64" fmla="*/ 2147483647 w 912"/>
                <a:gd name="T65" fmla="*/ 2147483647 h 702"/>
                <a:gd name="T66" fmla="*/ 2147483647 w 912"/>
                <a:gd name="T67" fmla="*/ 2147483647 h 702"/>
                <a:gd name="T68" fmla="*/ 2147483647 w 912"/>
                <a:gd name="T69" fmla="*/ 2147483647 h 702"/>
                <a:gd name="T70" fmla="*/ 2147483647 w 912"/>
                <a:gd name="T71" fmla="*/ 2147483647 h 702"/>
                <a:gd name="T72" fmla="*/ 2147483647 w 912"/>
                <a:gd name="T73" fmla="*/ 2147483647 h 702"/>
                <a:gd name="T74" fmla="*/ 2147483647 w 912"/>
                <a:gd name="T75" fmla="*/ 2147483647 h 702"/>
                <a:gd name="T76" fmla="*/ 2147483647 w 912"/>
                <a:gd name="T77" fmla="*/ 2147483647 h 702"/>
                <a:gd name="T78" fmla="*/ 2147483647 w 912"/>
                <a:gd name="T79" fmla="*/ 2147483647 h 702"/>
                <a:gd name="T80" fmla="*/ 2147483647 w 912"/>
                <a:gd name="T81" fmla="*/ 2147483647 h 702"/>
                <a:gd name="T82" fmla="*/ 2147483647 w 912"/>
                <a:gd name="T83" fmla="*/ 2147483647 h 702"/>
                <a:gd name="T84" fmla="*/ 2147483647 w 912"/>
                <a:gd name="T85" fmla="*/ 2147483647 h 702"/>
                <a:gd name="T86" fmla="*/ 2147483647 w 912"/>
                <a:gd name="T87" fmla="*/ 2147483647 h 702"/>
                <a:gd name="T88" fmla="*/ 2147483647 w 912"/>
                <a:gd name="T89" fmla="*/ 2147483647 h 702"/>
                <a:gd name="T90" fmla="*/ 2147483647 w 912"/>
                <a:gd name="T91" fmla="*/ 2147483647 h 702"/>
                <a:gd name="T92" fmla="*/ 2147483647 w 912"/>
                <a:gd name="T93" fmla="*/ 2147483647 h 702"/>
                <a:gd name="T94" fmla="*/ 2147483647 w 912"/>
                <a:gd name="T95" fmla="*/ 2147483647 h 702"/>
                <a:gd name="T96" fmla="*/ 2147483647 w 912"/>
                <a:gd name="T97" fmla="*/ 2147483647 h 702"/>
                <a:gd name="T98" fmla="*/ 2147483647 w 912"/>
                <a:gd name="T99" fmla="*/ 2147483647 h 702"/>
                <a:gd name="T100" fmla="*/ 2147483647 w 912"/>
                <a:gd name="T101" fmla="*/ 2147483647 h 702"/>
                <a:gd name="T102" fmla="*/ 2147483647 w 912"/>
                <a:gd name="T103" fmla="*/ 2147483647 h 702"/>
                <a:gd name="T104" fmla="*/ 2147483647 w 912"/>
                <a:gd name="T105" fmla="*/ 2147483647 h 702"/>
                <a:gd name="T106" fmla="*/ 2147483647 w 912"/>
                <a:gd name="T107" fmla="*/ 2147483647 h 702"/>
                <a:gd name="T108" fmla="*/ 2147483647 w 912"/>
                <a:gd name="T109" fmla="*/ 2147483647 h 702"/>
                <a:gd name="T110" fmla="*/ 2147483647 w 912"/>
                <a:gd name="T111" fmla="*/ 2147483647 h 702"/>
                <a:gd name="T112" fmla="*/ 2147483647 w 912"/>
                <a:gd name="T113" fmla="*/ 2147483647 h 702"/>
                <a:gd name="T114" fmla="*/ 2147483647 w 912"/>
                <a:gd name="T115" fmla="*/ 2147483647 h 702"/>
                <a:gd name="T116" fmla="*/ 2147483647 w 912"/>
                <a:gd name="T117" fmla="*/ 2147483647 h 702"/>
                <a:gd name="T118" fmla="*/ 2147483647 w 912"/>
                <a:gd name="T119" fmla="*/ 2147483647 h 702"/>
                <a:gd name="T120" fmla="*/ 2147483647 w 912"/>
                <a:gd name="T121" fmla="*/ 2147483647 h 70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12"/>
                <a:gd name="T184" fmla="*/ 0 h 702"/>
                <a:gd name="T185" fmla="*/ 912 w 912"/>
                <a:gd name="T186" fmla="*/ 702 h 70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12" h="702">
                  <a:moveTo>
                    <a:pt x="906" y="420"/>
                  </a:moveTo>
                  <a:lnTo>
                    <a:pt x="900" y="414"/>
                  </a:lnTo>
                  <a:lnTo>
                    <a:pt x="888" y="408"/>
                  </a:lnTo>
                  <a:lnTo>
                    <a:pt x="882" y="402"/>
                  </a:lnTo>
                  <a:lnTo>
                    <a:pt x="858" y="396"/>
                  </a:lnTo>
                  <a:lnTo>
                    <a:pt x="858" y="378"/>
                  </a:lnTo>
                  <a:lnTo>
                    <a:pt x="846" y="366"/>
                  </a:lnTo>
                  <a:lnTo>
                    <a:pt x="846" y="360"/>
                  </a:lnTo>
                  <a:lnTo>
                    <a:pt x="858" y="360"/>
                  </a:lnTo>
                  <a:lnTo>
                    <a:pt x="858" y="348"/>
                  </a:lnTo>
                  <a:lnTo>
                    <a:pt x="852" y="342"/>
                  </a:lnTo>
                  <a:lnTo>
                    <a:pt x="834" y="342"/>
                  </a:lnTo>
                  <a:lnTo>
                    <a:pt x="834" y="336"/>
                  </a:lnTo>
                  <a:lnTo>
                    <a:pt x="828" y="330"/>
                  </a:lnTo>
                  <a:lnTo>
                    <a:pt x="822" y="318"/>
                  </a:lnTo>
                  <a:lnTo>
                    <a:pt x="810" y="306"/>
                  </a:lnTo>
                  <a:lnTo>
                    <a:pt x="798" y="300"/>
                  </a:lnTo>
                  <a:lnTo>
                    <a:pt x="792" y="300"/>
                  </a:lnTo>
                  <a:lnTo>
                    <a:pt x="780" y="294"/>
                  </a:lnTo>
                  <a:lnTo>
                    <a:pt x="768" y="282"/>
                  </a:lnTo>
                  <a:lnTo>
                    <a:pt x="768" y="276"/>
                  </a:lnTo>
                  <a:lnTo>
                    <a:pt x="774" y="276"/>
                  </a:lnTo>
                  <a:lnTo>
                    <a:pt x="774" y="270"/>
                  </a:lnTo>
                  <a:lnTo>
                    <a:pt x="780" y="270"/>
                  </a:lnTo>
                  <a:lnTo>
                    <a:pt x="780" y="264"/>
                  </a:lnTo>
                  <a:lnTo>
                    <a:pt x="768" y="252"/>
                  </a:lnTo>
                  <a:lnTo>
                    <a:pt x="756" y="246"/>
                  </a:lnTo>
                  <a:lnTo>
                    <a:pt x="750" y="246"/>
                  </a:lnTo>
                  <a:lnTo>
                    <a:pt x="750" y="228"/>
                  </a:lnTo>
                  <a:lnTo>
                    <a:pt x="720" y="228"/>
                  </a:lnTo>
                  <a:lnTo>
                    <a:pt x="696" y="216"/>
                  </a:lnTo>
                  <a:lnTo>
                    <a:pt x="696" y="186"/>
                  </a:lnTo>
                  <a:lnTo>
                    <a:pt x="648" y="180"/>
                  </a:lnTo>
                  <a:lnTo>
                    <a:pt x="654" y="162"/>
                  </a:lnTo>
                  <a:lnTo>
                    <a:pt x="648" y="162"/>
                  </a:lnTo>
                  <a:lnTo>
                    <a:pt x="642" y="156"/>
                  </a:lnTo>
                  <a:lnTo>
                    <a:pt x="642" y="150"/>
                  </a:lnTo>
                  <a:lnTo>
                    <a:pt x="648" y="144"/>
                  </a:lnTo>
                  <a:lnTo>
                    <a:pt x="654" y="132"/>
                  </a:lnTo>
                  <a:lnTo>
                    <a:pt x="660" y="126"/>
                  </a:lnTo>
                  <a:lnTo>
                    <a:pt x="660" y="96"/>
                  </a:lnTo>
                  <a:lnTo>
                    <a:pt x="654" y="84"/>
                  </a:lnTo>
                  <a:lnTo>
                    <a:pt x="648" y="66"/>
                  </a:lnTo>
                  <a:lnTo>
                    <a:pt x="636" y="54"/>
                  </a:lnTo>
                  <a:lnTo>
                    <a:pt x="630" y="42"/>
                  </a:lnTo>
                  <a:lnTo>
                    <a:pt x="600" y="12"/>
                  </a:lnTo>
                  <a:lnTo>
                    <a:pt x="600" y="0"/>
                  </a:lnTo>
                  <a:lnTo>
                    <a:pt x="576" y="0"/>
                  </a:lnTo>
                  <a:lnTo>
                    <a:pt x="522" y="30"/>
                  </a:lnTo>
                  <a:lnTo>
                    <a:pt x="516" y="60"/>
                  </a:lnTo>
                  <a:lnTo>
                    <a:pt x="480" y="84"/>
                  </a:lnTo>
                  <a:lnTo>
                    <a:pt x="480" y="102"/>
                  </a:lnTo>
                  <a:lnTo>
                    <a:pt x="456" y="126"/>
                  </a:lnTo>
                  <a:lnTo>
                    <a:pt x="438" y="138"/>
                  </a:lnTo>
                  <a:lnTo>
                    <a:pt x="390" y="156"/>
                  </a:lnTo>
                  <a:lnTo>
                    <a:pt x="348" y="162"/>
                  </a:lnTo>
                  <a:lnTo>
                    <a:pt x="330" y="162"/>
                  </a:lnTo>
                  <a:lnTo>
                    <a:pt x="312" y="174"/>
                  </a:lnTo>
                  <a:lnTo>
                    <a:pt x="318" y="174"/>
                  </a:lnTo>
                  <a:lnTo>
                    <a:pt x="330" y="186"/>
                  </a:lnTo>
                  <a:lnTo>
                    <a:pt x="330" y="198"/>
                  </a:lnTo>
                  <a:lnTo>
                    <a:pt x="324" y="204"/>
                  </a:lnTo>
                  <a:lnTo>
                    <a:pt x="318" y="216"/>
                  </a:lnTo>
                  <a:lnTo>
                    <a:pt x="312" y="222"/>
                  </a:lnTo>
                  <a:lnTo>
                    <a:pt x="306" y="234"/>
                  </a:lnTo>
                  <a:lnTo>
                    <a:pt x="300" y="240"/>
                  </a:lnTo>
                  <a:lnTo>
                    <a:pt x="210" y="240"/>
                  </a:lnTo>
                  <a:lnTo>
                    <a:pt x="204" y="246"/>
                  </a:lnTo>
                  <a:lnTo>
                    <a:pt x="198" y="258"/>
                  </a:lnTo>
                  <a:lnTo>
                    <a:pt x="186" y="270"/>
                  </a:lnTo>
                  <a:lnTo>
                    <a:pt x="174" y="276"/>
                  </a:lnTo>
                  <a:lnTo>
                    <a:pt x="168" y="276"/>
                  </a:lnTo>
                  <a:lnTo>
                    <a:pt x="162" y="270"/>
                  </a:lnTo>
                  <a:lnTo>
                    <a:pt x="162" y="246"/>
                  </a:lnTo>
                  <a:lnTo>
                    <a:pt x="156" y="252"/>
                  </a:lnTo>
                  <a:lnTo>
                    <a:pt x="144" y="258"/>
                  </a:lnTo>
                  <a:lnTo>
                    <a:pt x="126" y="276"/>
                  </a:lnTo>
                  <a:lnTo>
                    <a:pt x="114" y="282"/>
                  </a:lnTo>
                  <a:lnTo>
                    <a:pt x="96" y="282"/>
                  </a:lnTo>
                  <a:lnTo>
                    <a:pt x="90" y="276"/>
                  </a:lnTo>
                  <a:lnTo>
                    <a:pt x="78" y="276"/>
                  </a:lnTo>
                  <a:lnTo>
                    <a:pt x="66" y="288"/>
                  </a:lnTo>
                  <a:lnTo>
                    <a:pt x="60" y="300"/>
                  </a:lnTo>
                  <a:lnTo>
                    <a:pt x="54" y="306"/>
                  </a:lnTo>
                  <a:lnTo>
                    <a:pt x="54" y="324"/>
                  </a:lnTo>
                  <a:lnTo>
                    <a:pt x="48" y="336"/>
                  </a:lnTo>
                  <a:lnTo>
                    <a:pt x="42" y="336"/>
                  </a:lnTo>
                  <a:lnTo>
                    <a:pt x="36" y="372"/>
                  </a:lnTo>
                  <a:lnTo>
                    <a:pt x="30" y="372"/>
                  </a:lnTo>
                  <a:lnTo>
                    <a:pt x="24" y="378"/>
                  </a:lnTo>
                  <a:lnTo>
                    <a:pt x="12" y="384"/>
                  </a:lnTo>
                  <a:lnTo>
                    <a:pt x="0" y="396"/>
                  </a:lnTo>
                  <a:lnTo>
                    <a:pt x="0" y="402"/>
                  </a:lnTo>
                  <a:lnTo>
                    <a:pt x="12" y="408"/>
                  </a:lnTo>
                  <a:lnTo>
                    <a:pt x="18" y="408"/>
                  </a:lnTo>
                  <a:lnTo>
                    <a:pt x="18" y="444"/>
                  </a:lnTo>
                  <a:lnTo>
                    <a:pt x="6" y="456"/>
                  </a:lnTo>
                  <a:lnTo>
                    <a:pt x="24" y="468"/>
                  </a:lnTo>
                  <a:lnTo>
                    <a:pt x="24" y="516"/>
                  </a:lnTo>
                  <a:lnTo>
                    <a:pt x="30" y="516"/>
                  </a:lnTo>
                  <a:lnTo>
                    <a:pt x="48" y="534"/>
                  </a:lnTo>
                  <a:lnTo>
                    <a:pt x="54" y="534"/>
                  </a:lnTo>
                  <a:lnTo>
                    <a:pt x="54" y="576"/>
                  </a:lnTo>
                  <a:lnTo>
                    <a:pt x="60" y="582"/>
                  </a:lnTo>
                  <a:lnTo>
                    <a:pt x="72" y="606"/>
                  </a:lnTo>
                  <a:lnTo>
                    <a:pt x="84" y="618"/>
                  </a:lnTo>
                  <a:lnTo>
                    <a:pt x="96" y="624"/>
                  </a:lnTo>
                  <a:lnTo>
                    <a:pt x="102" y="636"/>
                  </a:lnTo>
                  <a:lnTo>
                    <a:pt x="114" y="642"/>
                  </a:lnTo>
                  <a:lnTo>
                    <a:pt x="120" y="660"/>
                  </a:lnTo>
                  <a:lnTo>
                    <a:pt x="120" y="690"/>
                  </a:lnTo>
                  <a:lnTo>
                    <a:pt x="132" y="702"/>
                  </a:lnTo>
                  <a:lnTo>
                    <a:pt x="138" y="696"/>
                  </a:lnTo>
                  <a:lnTo>
                    <a:pt x="144" y="684"/>
                  </a:lnTo>
                  <a:lnTo>
                    <a:pt x="150" y="678"/>
                  </a:lnTo>
                  <a:lnTo>
                    <a:pt x="156" y="666"/>
                  </a:lnTo>
                  <a:lnTo>
                    <a:pt x="156" y="642"/>
                  </a:lnTo>
                  <a:lnTo>
                    <a:pt x="144" y="630"/>
                  </a:lnTo>
                  <a:lnTo>
                    <a:pt x="162" y="600"/>
                  </a:lnTo>
                  <a:lnTo>
                    <a:pt x="192" y="600"/>
                  </a:lnTo>
                  <a:lnTo>
                    <a:pt x="210" y="582"/>
                  </a:lnTo>
                  <a:lnTo>
                    <a:pt x="228" y="582"/>
                  </a:lnTo>
                  <a:lnTo>
                    <a:pt x="264" y="600"/>
                  </a:lnTo>
                  <a:lnTo>
                    <a:pt x="276" y="600"/>
                  </a:lnTo>
                  <a:lnTo>
                    <a:pt x="288" y="588"/>
                  </a:lnTo>
                  <a:lnTo>
                    <a:pt x="300" y="570"/>
                  </a:lnTo>
                  <a:lnTo>
                    <a:pt x="300" y="552"/>
                  </a:lnTo>
                  <a:lnTo>
                    <a:pt x="294" y="552"/>
                  </a:lnTo>
                  <a:lnTo>
                    <a:pt x="294" y="540"/>
                  </a:lnTo>
                  <a:lnTo>
                    <a:pt x="306" y="528"/>
                  </a:lnTo>
                  <a:lnTo>
                    <a:pt x="312" y="528"/>
                  </a:lnTo>
                  <a:lnTo>
                    <a:pt x="324" y="516"/>
                  </a:lnTo>
                  <a:lnTo>
                    <a:pt x="330" y="504"/>
                  </a:lnTo>
                  <a:lnTo>
                    <a:pt x="330" y="498"/>
                  </a:lnTo>
                  <a:lnTo>
                    <a:pt x="336" y="486"/>
                  </a:lnTo>
                  <a:lnTo>
                    <a:pt x="336" y="480"/>
                  </a:lnTo>
                  <a:lnTo>
                    <a:pt x="342" y="474"/>
                  </a:lnTo>
                  <a:lnTo>
                    <a:pt x="354" y="468"/>
                  </a:lnTo>
                  <a:lnTo>
                    <a:pt x="366" y="468"/>
                  </a:lnTo>
                  <a:lnTo>
                    <a:pt x="384" y="474"/>
                  </a:lnTo>
                  <a:lnTo>
                    <a:pt x="396" y="474"/>
                  </a:lnTo>
                  <a:lnTo>
                    <a:pt x="408" y="480"/>
                  </a:lnTo>
                  <a:lnTo>
                    <a:pt x="408" y="492"/>
                  </a:lnTo>
                  <a:lnTo>
                    <a:pt x="426" y="492"/>
                  </a:lnTo>
                  <a:lnTo>
                    <a:pt x="432" y="498"/>
                  </a:lnTo>
                  <a:lnTo>
                    <a:pt x="432" y="528"/>
                  </a:lnTo>
                  <a:lnTo>
                    <a:pt x="474" y="528"/>
                  </a:lnTo>
                  <a:lnTo>
                    <a:pt x="480" y="534"/>
                  </a:lnTo>
                  <a:lnTo>
                    <a:pt x="492" y="540"/>
                  </a:lnTo>
                  <a:lnTo>
                    <a:pt x="540" y="540"/>
                  </a:lnTo>
                  <a:lnTo>
                    <a:pt x="552" y="546"/>
                  </a:lnTo>
                  <a:lnTo>
                    <a:pt x="558" y="552"/>
                  </a:lnTo>
                  <a:lnTo>
                    <a:pt x="570" y="558"/>
                  </a:lnTo>
                  <a:lnTo>
                    <a:pt x="576" y="552"/>
                  </a:lnTo>
                  <a:lnTo>
                    <a:pt x="582" y="540"/>
                  </a:lnTo>
                  <a:lnTo>
                    <a:pt x="588" y="534"/>
                  </a:lnTo>
                  <a:lnTo>
                    <a:pt x="588" y="522"/>
                  </a:lnTo>
                  <a:lnTo>
                    <a:pt x="606" y="504"/>
                  </a:lnTo>
                  <a:lnTo>
                    <a:pt x="612" y="492"/>
                  </a:lnTo>
                  <a:lnTo>
                    <a:pt x="636" y="516"/>
                  </a:lnTo>
                  <a:lnTo>
                    <a:pt x="642" y="516"/>
                  </a:lnTo>
                  <a:lnTo>
                    <a:pt x="648" y="510"/>
                  </a:lnTo>
                  <a:lnTo>
                    <a:pt x="660" y="504"/>
                  </a:lnTo>
                  <a:lnTo>
                    <a:pt x="672" y="492"/>
                  </a:lnTo>
                  <a:lnTo>
                    <a:pt x="690" y="492"/>
                  </a:lnTo>
                  <a:lnTo>
                    <a:pt x="714" y="474"/>
                  </a:lnTo>
                  <a:lnTo>
                    <a:pt x="726" y="486"/>
                  </a:lnTo>
                  <a:lnTo>
                    <a:pt x="750" y="486"/>
                  </a:lnTo>
                  <a:lnTo>
                    <a:pt x="756" y="480"/>
                  </a:lnTo>
                  <a:lnTo>
                    <a:pt x="768" y="480"/>
                  </a:lnTo>
                  <a:lnTo>
                    <a:pt x="768" y="468"/>
                  </a:lnTo>
                  <a:lnTo>
                    <a:pt x="786" y="450"/>
                  </a:lnTo>
                  <a:lnTo>
                    <a:pt x="792" y="450"/>
                  </a:lnTo>
                  <a:lnTo>
                    <a:pt x="792" y="456"/>
                  </a:lnTo>
                  <a:lnTo>
                    <a:pt x="804" y="468"/>
                  </a:lnTo>
                  <a:lnTo>
                    <a:pt x="840" y="462"/>
                  </a:lnTo>
                  <a:lnTo>
                    <a:pt x="840" y="468"/>
                  </a:lnTo>
                  <a:lnTo>
                    <a:pt x="852" y="480"/>
                  </a:lnTo>
                  <a:lnTo>
                    <a:pt x="876" y="480"/>
                  </a:lnTo>
                  <a:lnTo>
                    <a:pt x="894" y="474"/>
                  </a:lnTo>
                  <a:lnTo>
                    <a:pt x="912" y="456"/>
                  </a:lnTo>
                  <a:lnTo>
                    <a:pt x="912" y="432"/>
                  </a:lnTo>
                  <a:lnTo>
                    <a:pt x="906" y="42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76" name="Cameroon" descr="© INSCALE GmbH, 05.05.2010&#10;http://www.presentationload.com/">
              <a:extLst>
                <a:ext uri="{FF2B5EF4-FFF2-40B4-BE49-F238E27FC236}">
                  <a16:creationId xmlns:a16="http://schemas.microsoft.com/office/drawing/2014/main" id="{C044C292-2D1B-A84F-929E-3EB4CD31FA16}"/>
                </a:ext>
              </a:extLst>
            </p:cNvPr>
            <p:cNvSpPr>
              <a:spLocks/>
            </p:cNvSpPr>
            <p:nvPr/>
          </p:nvSpPr>
          <p:spPr bwMode="gray">
            <a:xfrm>
              <a:off x="5345947" y="3745714"/>
              <a:ext cx="223809" cy="378877"/>
            </a:xfrm>
            <a:custGeom>
              <a:avLst/>
              <a:gdLst>
                <a:gd name="T0" fmla="*/ 2147483647 w 546"/>
                <a:gd name="T1" fmla="*/ 0 h 924"/>
                <a:gd name="T2" fmla="*/ 2147483647 w 546"/>
                <a:gd name="T3" fmla="*/ 2147483647 h 924"/>
                <a:gd name="T4" fmla="*/ 2147483647 w 546"/>
                <a:gd name="T5" fmla="*/ 2147483647 h 924"/>
                <a:gd name="T6" fmla="*/ 2147483647 w 546"/>
                <a:gd name="T7" fmla="*/ 2147483647 h 924"/>
                <a:gd name="T8" fmla="*/ 2147483647 w 546"/>
                <a:gd name="T9" fmla="*/ 2147483647 h 924"/>
                <a:gd name="T10" fmla="*/ 2147483647 w 546"/>
                <a:gd name="T11" fmla="*/ 2147483647 h 924"/>
                <a:gd name="T12" fmla="*/ 2147483647 w 546"/>
                <a:gd name="T13" fmla="*/ 2147483647 h 924"/>
                <a:gd name="T14" fmla="*/ 2147483647 w 546"/>
                <a:gd name="T15" fmla="*/ 2147483647 h 924"/>
                <a:gd name="T16" fmla="*/ 2147483647 w 546"/>
                <a:gd name="T17" fmla="*/ 2147483647 h 924"/>
                <a:gd name="T18" fmla="*/ 2147483647 w 546"/>
                <a:gd name="T19" fmla="*/ 2147483647 h 924"/>
                <a:gd name="T20" fmla="*/ 2147483647 w 546"/>
                <a:gd name="T21" fmla="*/ 2147483647 h 924"/>
                <a:gd name="T22" fmla="*/ 2147483647 w 546"/>
                <a:gd name="T23" fmla="*/ 2147483647 h 924"/>
                <a:gd name="T24" fmla="*/ 2147483647 w 546"/>
                <a:gd name="T25" fmla="*/ 2147483647 h 924"/>
                <a:gd name="T26" fmla="*/ 2147483647 w 546"/>
                <a:gd name="T27" fmla="*/ 2147483647 h 924"/>
                <a:gd name="T28" fmla="*/ 2147483647 w 546"/>
                <a:gd name="T29" fmla="*/ 2147483647 h 924"/>
                <a:gd name="T30" fmla="*/ 2147483647 w 546"/>
                <a:gd name="T31" fmla="*/ 2147483647 h 924"/>
                <a:gd name="T32" fmla="*/ 2147483647 w 546"/>
                <a:gd name="T33" fmla="*/ 2147483647 h 924"/>
                <a:gd name="T34" fmla="*/ 2147483647 w 546"/>
                <a:gd name="T35" fmla="*/ 2147483647 h 924"/>
                <a:gd name="T36" fmla="*/ 2147483647 w 546"/>
                <a:gd name="T37" fmla="*/ 2147483647 h 924"/>
                <a:gd name="T38" fmla="*/ 2147483647 w 546"/>
                <a:gd name="T39" fmla="*/ 2147483647 h 924"/>
                <a:gd name="T40" fmla="*/ 2147483647 w 546"/>
                <a:gd name="T41" fmla="*/ 2147483647 h 924"/>
                <a:gd name="T42" fmla="*/ 2147483647 w 546"/>
                <a:gd name="T43" fmla="*/ 2147483647 h 924"/>
                <a:gd name="T44" fmla="*/ 2147483647 w 546"/>
                <a:gd name="T45" fmla="*/ 2147483647 h 924"/>
                <a:gd name="T46" fmla="*/ 2147483647 w 546"/>
                <a:gd name="T47" fmla="*/ 2147483647 h 924"/>
                <a:gd name="T48" fmla="*/ 2147483647 w 546"/>
                <a:gd name="T49" fmla="*/ 2147483647 h 924"/>
                <a:gd name="T50" fmla="*/ 2147483647 w 546"/>
                <a:gd name="T51" fmla="*/ 2147483647 h 924"/>
                <a:gd name="T52" fmla="*/ 2147483647 w 546"/>
                <a:gd name="T53" fmla="*/ 2147483647 h 924"/>
                <a:gd name="T54" fmla="*/ 2147483647 w 546"/>
                <a:gd name="T55" fmla="*/ 2147483647 h 924"/>
                <a:gd name="T56" fmla="*/ 2147483647 w 546"/>
                <a:gd name="T57" fmla="*/ 2147483647 h 924"/>
                <a:gd name="T58" fmla="*/ 2147483647 w 546"/>
                <a:gd name="T59" fmla="*/ 2147483647 h 924"/>
                <a:gd name="T60" fmla="*/ 2147483647 w 546"/>
                <a:gd name="T61" fmla="*/ 2147483647 h 924"/>
                <a:gd name="T62" fmla="*/ 2147483647 w 546"/>
                <a:gd name="T63" fmla="*/ 2147483647 h 924"/>
                <a:gd name="T64" fmla="*/ 2147483647 w 546"/>
                <a:gd name="T65" fmla="*/ 2147483647 h 924"/>
                <a:gd name="T66" fmla="*/ 2147483647 w 546"/>
                <a:gd name="T67" fmla="*/ 2147483647 h 924"/>
                <a:gd name="T68" fmla="*/ 2147483647 w 546"/>
                <a:gd name="T69" fmla="*/ 2147483647 h 924"/>
                <a:gd name="T70" fmla="*/ 2147483647 w 546"/>
                <a:gd name="T71" fmla="*/ 2147483647 h 924"/>
                <a:gd name="T72" fmla="*/ 2147483647 w 546"/>
                <a:gd name="T73" fmla="*/ 2147483647 h 924"/>
                <a:gd name="T74" fmla="*/ 2147483647 w 546"/>
                <a:gd name="T75" fmla="*/ 2147483647 h 924"/>
                <a:gd name="T76" fmla="*/ 2147483647 w 546"/>
                <a:gd name="T77" fmla="*/ 2147483647 h 924"/>
                <a:gd name="T78" fmla="*/ 2147483647 w 546"/>
                <a:gd name="T79" fmla="*/ 2147483647 h 924"/>
                <a:gd name="T80" fmla="*/ 2147483647 w 546"/>
                <a:gd name="T81" fmla="*/ 2147483647 h 924"/>
                <a:gd name="T82" fmla="*/ 2147483647 w 546"/>
                <a:gd name="T83" fmla="*/ 2147483647 h 924"/>
                <a:gd name="T84" fmla="*/ 2147483647 w 546"/>
                <a:gd name="T85" fmla="*/ 2147483647 h 924"/>
                <a:gd name="T86" fmla="*/ 2147483647 w 546"/>
                <a:gd name="T87" fmla="*/ 2147483647 h 924"/>
                <a:gd name="T88" fmla="*/ 2147483647 w 546"/>
                <a:gd name="T89" fmla="*/ 2147483647 h 924"/>
                <a:gd name="T90" fmla="*/ 2147483647 w 546"/>
                <a:gd name="T91" fmla="*/ 2147483647 h 924"/>
                <a:gd name="T92" fmla="*/ 2147483647 w 546"/>
                <a:gd name="T93" fmla="*/ 2147483647 h 924"/>
                <a:gd name="T94" fmla="*/ 2147483647 w 546"/>
                <a:gd name="T95" fmla="*/ 2147483647 h 924"/>
                <a:gd name="T96" fmla="*/ 2147483647 w 546"/>
                <a:gd name="T97" fmla="*/ 2147483647 h 924"/>
                <a:gd name="T98" fmla="*/ 2147483647 w 546"/>
                <a:gd name="T99" fmla="*/ 2147483647 h 924"/>
                <a:gd name="T100" fmla="*/ 2147483647 w 546"/>
                <a:gd name="T101" fmla="*/ 2147483647 h 924"/>
                <a:gd name="T102" fmla="*/ 2147483647 w 546"/>
                <a:gd name="T103" fmla="*/ 2147483647 h 924"/>
                <a:gd name="T104" fmla="*/ 2147483647 w 546"/>
                <a:gd name="T105" fmla="*/ 2147483647 h 924"/>
                <a:gd name="T106" fmla="*/ 2147483647 w 546"/>
                <a:gd name="T107" fmla="*/ 2147483647 h 924"/>
                <a:gd name="T108" fmla="*/ 2147483647 w 546"/>
                <a:gd name="T109" fmla="*/ 2147483647 h 924"/>
                <a:gd name="T110" fmla="*/ 2147483647 w 546"/>
                <a:gd name="T111" fmla="*/ 2147483647 h 92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46"/>
                <a:gd name="T169" fmla="*/ 0 h 924"/>
                <a:gd name="T170" fmla="*/ 546 w 546"/>
                <a:gd name="T171" fmla="*/ 924 h 92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46" h="924">
                  <a:moveTo>
                    <a:pt x="420" y="30"/>
                  </a:moveTo>
                  <a:lnTo>
                    <a:pt x="414" y="18"/>
                  </a:lnTo>
                  <a:lnTo>
                    <a:pt x="414" y="0"/>
                  </a:lnTo>
                  <a:lnTo>
                    <a:pt x="390" y="6"/>
                  </a:lnTo>
                  <a:lnTo>
                    <a:pt x="390" y="54"/>
                  </a:lnTo>
                  <a:lnTo>
                    <a:pt x="396" y="60"/>
                  </a:lnTo>
                  <a:lnTo>
                    <a:pt x="396" y="66"/>
                  </a:lnTo>
                  <a:lnTo>
                    <a:pt x="426" y="66"/>
                  </a:lnTo>
                  <a:lnTo>
                    <a:pt x="426" y="96"/>
                  </a:lnTo>
                  <a:lnTo>
                    <a:pt x="420" y="102"/>
                  </a:lnTo>
                  <a:lnTo>
                    <a:pt x="420" y="108"/>
                  </a:lnTo>
                  <a:lnTo>
                    <a:pt x="426" y="114"/>
                  </a:lnTo>
                  <a:lnTo>
                    <a:pt x="426" y="126"/>
                  </a:lnTo>
                  <a:lnTo>
                    <a:pt x="408" y="144"/>
                  </a:lnTo>
                  <a:lnTo>
                    <a:pt x="396" y="150"/>
                  </a:lnTo>
                  <a:lnTo>
                    <a:pt x="384" y="150"/>
                  </a:lnTo>
                  <a:lnTo>
                    <a:pt x="384" y="156"/>
                  </a:lnTo>
                  <a:lnTo>
                    <a:pt x="378" y="162"/>
                  </a:lnTo>
                  <a:lnTo>
                    <a:pt x="378" y="168"/>
                  </a:lnTo>
                  <a:lnTo>
                    <a:pt x="372" y="174"/>
                  </a:lnTo>
                  <a:lnTo>
                    <a:pt x="372" y="180"/>
                  </a:lnTo>
                  <a:lnTo>
                    <a:pt x="360" y="192"/>
                  </a:lnTo>
                  <a:lnTo>
                    <a:pt x="354" y="204"/>
                  </a:lnTo>
                  <a:lnTo>
                    <a:pt x="348" y="234"/>
                  </a:lnTo>
                  <a:lnTo>
                    <a:pt x="342" y="240"/>
                  </a:lnTo>
                  <a:lnTo>
                    <a:pt x="342" y="270"/>
                  </a:lnTo>
                  <a:lnTo>
                    <a:pt x="336" y="288"/>
                  </a:lnTo>
                  <a:lnTo>
                    <a:pt x="330" y="294"/>
                  </a:lnTo>
                  <a:lnTo>
                    <a:pt x="312" y="294"/>
                  </a:lnTo>
                  <a:lnTo>
                    <a:pt x="312" y="324"/>
                  </a:lnTo>
                  <a:lnTo>
                    <a:pt x="306" y="342"/>
                  </a:lnTo>
                  <a:lnTo>
                    <a:pt x="306" y="354"/>
                  </a:lnTo>
                  <a:lnTo>
                    <a:pt x="300" y="360"/>
                  </a:lnTo>
                  <a:lnTo>
                    <a:pt x="288" y="366"/>
                  </a:lnTo>
                  <a:lnTo>
                    <a:pt x="282" y="372"/>
                  </a:lnTo>
                  <a:lnTo>
                    <a:pt x="270" y="378"/>
                  </a:lnTo>
                  <a:lnTo>
                    <a:pt x="258" y="426"/>
                  </a:lnTo>
                  <a:lnTo>
                    <a:pt x="234" y="456"/>
                  </a:lnTo>
                  <a:lnTo>
                    <a:pt x="234" y="486"/>
                  </a:lnTo>
                  <a:lnTo>
                    <a:pt x="228" y="492"/>
                  </a:lnTo>
                  <a:lnTo>
                    <a:pt x="216" y="498"/>
                  </a:lnTo>
                  <a:lnTo>
                    <a:pt x="210" y="510"/>
                  </a:lnTo>
                  <a:lnTo>
                    <a:pt x="210" y="522"/>
                  </a:lnTo>
                  <a:lnTo>
                    <a:pt x="192" y="540"/>
                  </a:lnTo>
                  <a:lnTo>
                    <a:pt x="186" y="540"/>
                  </a:lnTo>
                  <a:lnTo>
                    <a:pt x="180" y="534"/>
                  </a:lnTo>
                  <a:lnTo>
                    <a:pt x="174" y="522"/>
                  </a:lnTo>
                  <a:lnTo>
                    <a:pt x="174" y="516"/>
                  </a:lnTo>
                  <a:lnTo>
                    <a:pt x="168" y="504"/>
                  </a:lnTo>
                  <a:lnTo>
                    <a:pt x="156" y="492"/>
                  </a:lnTo>
                  <a:lnTo>
                    <a:pt x="150" y="480"/>
                  </a:lnTo>
                  <a:lnTo>
                    <a:pt x="138" y="480"/>
                  </a:lnTo>
                  <a:lnTo>
                    <a:pt x="144" y="486"/>
                  </a:lnTo>
                  <a:lnTo>
                    <a:pt x="144" y="498"/>
                  </a:lnTo>
                  <a:lnTo>
                    <a:pt x="138" y="504"/>
                  </a:lnTo>
                  <a:lnTo>
                    <a:pt x="132" y="504"/>
                  </a:lnTo>
                  <a:lnTo>
                    <a:pt x="120" y="498"/>
                  </a:lnTo>
                  <a:lnTo>
                    <a:pt x="114" y="492"/>
                  </a:lnTo>
                  <a:lnTo>
                    <a:pt x="108" y="492"/>
                  </a:lnTo>
                  <a:lnTo>
                    <a:pt x="102" y="498"/>
                  </a:lnTo>
                  <a:lnTo>
                    <a:pt x="90" y="522"/>
                  </a:lnTo>
                  <a:lnTo>
                    <a:pt x="84" y="528"/>
                  </a:lnTo>
                  <a:lnTo>
                    <a:pt x="84" y="534"/>
                  </a:lnTo>
                  <a:lnTo>
                    <a:pt x="18" y="588"/>
                  </a:lnTo>
                  <a:lnTo>
                    <a:pt x="18" y="642"/>
                  </a:lnTo>
                  <a:lnTo>
                    <a:pt x="12" y="654"/>
                  </a:lnTo>
                  <a:lnTo>
                    <a:pt x="12" y="666"/>
                  </a:lnTo>
                  <a:lnTo>
                    <a:pt x="6" y="672"/>
                  </a:lnTo>
                  <a:lnTo>
                    <a:pt x="6" y="678"/>
                  </a:lnTo>
                  <a:lnTo>
                    <a:pt x="0" y="690"/>
                  </a:lnTo>
                  <a:lnTo>
                    <a:pt x="24" y="684"/>
                  </a:lnTo>
                  <a:lnTo>
                    <a:pt x="24" y="708"/>
                  </a:lnTo>
                  <a:lnTo>
                    <a:pt x="36" y="732"/>
                  </a:lnTo>
                  <a:lnTo>
                    <a:pt x="60" y="744"/>
                  </a:lnTo>
                  <a:lnTo>
                    <a:pt x="66" y="750"/>
                  </a:lnTo>
                  <a:lnTo>
                    <a:pt x="84" y="726"/>
                  </a:lnTo>
                  <a:lnTo>
                    <a:pt x="66" y="756"/>
                  </a:lnTo>
                  <a:lnTo>
                    <a:pt x="84" y="786"/>
                  </a:lnTo>
                  <a:lnTo>
                    <a:pt x="102" y="792"/>
                  </a:lnTo>
                  <a:lnTo>
                    <a:pt x="102" y="840"/>
                  </a:lnTo>
                  <a:lnTo>
                    <a:pt x="90" y="840"/>
                  </a:lnTo>
                  <a:lnTo>
                    <a:pt x="90" y="870"/>
                  </a:lnTo>
                  <a:lnTo>
                    <a:pt x="102" y="882"/>
                  </a:lnTo>
                  <a:lnTo>
                    <a:pt x="198" y="882"/>
                  </a:lnTo>
                  <a:lnTo>
                    <a:pt x="216" y="864"/>
                  </a:lnTo>
                  <a:lnTo>
                    <a:pt x="228" y="882"/>
                  </a:lnTo>
                  <a:lnTo>
                    <a:pt x="258" y="882"/>
                  </a:lnTo>
                  <a:lnTo>
                    <a:pt x="270" y="870"/>
                  </a:lnTo>
                  <a:lnTo>
                    <a:pt x="276" y="870"/>
                  </a:lnTo>
                  <a:lnTo>
                    <a:pt x="288" y="876"/>
                  </a:lnTo>
                  <a:lnTo>
                    <a:pt x="294" y="876"/>
                  </a:lnTo>
                  <a:lnTo>
                    <a:pt x="342" y="870"/>
                  </a:lnTo>
                  <a:lnTo>
                    <a:pt x="342" y="888"/>
                  </a:lnTo>
                  <a:lnTo>
                    <a:pt x="372" y="888"/>
                  </a:lnTo>
                  <a:lnTo>
                    <a:pt x="390" y="882"/>
                  </a:lnTo>
                  <a:lnTo>
                    <a:pt x="438" y="882"/>
                  </a:lnTo>
                  <a:lnTo>
                    <a:pt x="450" y="888"/>
                  </a:lnTo>
                  <a:lnTo>
                    <a:pt x="456" y="894"/>
                  </a:lnTo>
                  <a:lnTo>
                    <a:pt x="468" y="894"/>
                  </a:lnTo>
                  <a:lnTo>
                    <a:pt x="474" y="900"/>
                  </a:lnTo>
                  <a:lnTo>
                    <a:pt x="510" y="900"/>
                  </a:lnTo>
                  <a:lnTo>
                    <a:pt x="534" y="924"/>
                  </a:lnTo>
                  <a:lnTo>
                    <a:pt x="540" y="882"/>
                  </a:lnTo>
                  <a:lnTo>
                    <a:pt x="546" y="876"/>
                  </a:lnTo>
                  <a:lnTo>
                    <a:pt x="534" y="864"/>
                  </a:lnTo>
                  <a:lnTo>
                    <a:pt x="534" y="834"/>
                  </a:lnTo>
                  <a:lnTo>
                    <a:pt x="528" y="816"/>
                  </a:lnTo>
                  <a:lnTo>
                    <a:pt x="516" y="810"/>
                  </a:lnTo>
                  <a:lnTo>
                    <a:pt x="510" y="798"/>
                  </a:lnTo>
                  <a:lnTo>
                    <a:pt x="498" y="792"/>
                  </a:lnTo>
                  <a:lnTo>
                    <a:pt x="486" y="780"/>
                  </a:lnTo>
                  <a:lnTo>
                    <a:pt x="474" y="756"/>
                  </a:lnTo>
                  <a:lnTo>
                    <a:pt x="468" y="750"/>
                  </a:lnTo>
                  <a:lnTo>
                    <a:pt x="468" y="708"/>
                  </a:lnTo>
                  <a:lnTo>
                    <a:pt x="462" y="708"/>
                  </a:lnTo>
                  <a:lnTo>
                    <a:pt x="444" y="690"/>
                  </a:lnTo>
                  <a:lnTo>
                    <a:pt x="438" y="690"/>
                  </a:lnTo>
                  <a:lnTo>
                    <a:pt x="438" y="642"/>
                  </a:lnTo>
                  <a:lnTo>
                    <a:pt x="420" y="630"/>
                  </a:lnTo>
                  <a:lnTo>
                    <a:pt x="432" y="618"/>
                  </a:lnTo>
                  <a:lnTo>
                    <a:pt x="432" y="582"/>
                  </a:lnTo>
                  <a:lnTo>
                    <a:pt x="426" y="582"/>
                  </a:lnTo>
                  <a:lnTo>
                    <a:pt x="414" y="576"/>
                  </a:lnTo>
                  <a:lnTo>
                    <a:pt x="414" y="570"/>
                  </a:lnTo>
                  <a:lnTo>
                    <a:pt x="426" y="558"/>
                  </a:lnTo>
                  <a:lnTo>
                    <a:pt x="438" y="552"/>
                  </a:lnTo>
                  <a:lnTo>
                    <a:pt x="444" y="546"/>
                  </a:lnTo>
                  <a:lnTo>
                    <a:pt x="450" y="546"/>
                  </a:lnTo>
                  <a:lnTo>
                    <a:pt x="456" y="510"/>
                  </a:lnTo>
                  <a:lnTo>
                    <a:pt x="462" y="510"/>
                  </a:lnTo>
                  <a:lnTo>
                    <a:pt x="468" y="498"/>
                  </a:lnTo>
                  <a:lnTo>
                    <a:pt x="468" y="480"/>
                  </a:lnTo>
                  <a:lnTo>
                    <a:pt x="474" y="474"/>
                  </a:lnTo>
                  <a:lnTo>
                    <a:pt x="480" y="462"/>
                  </a:lnTo>
                  <a:lnTo>
                    <a:pt x="492" y="450"/>
                  </a:lnTo>
                  <a:lnTo>
                    <a:pt x="498" y="450"/>
                  </a:lnTo>
                  <a:lnTo>
                    <a:pt x="498" y="438"/>
                  </a:lnTo>
                  <a:lnTo>
                    <a:pt x="492" y="420"/>
                  </a:lnTo>
                  <a:lnTo>
                    <a:pt x="486" y="408"/>
                  </a:lnTo>
                  <a:lnTo>
                    <a:pt x="486" y="390"/>
                  </a:lnTo>
                  <a:lnTo>
                    <a:pt x="474" y="366"/>
                  </a:lnTo>
                  <a:lnTo>
                    <a:pt x="462" y="354"/>
                  </a:lnTo>
                  <a:lnTo>
                    <a:pt x="450" y="348"/>
                  </a:lnTo>
                  <a:lnTo>
                    <a:pt x="432" y="336"/>
                  </a:lnTo>
                  <a:lnTo>
                    <a:pt x="420" y="324"/>
                  </a:lnTo>
                  <a:lnTo>
                    <a:pt x="414" y="312"/>
                  </a:lnTo>
                  <a:lnTo>
                    <a:pt x="402" y="300"/>
                  </a:lnTo>
                  <a:lnTo>
                    <a:pt x="390" y="276"/>
                  </a:lnTo>
                  <a:lnTo>
                    <a:pt x="390" y="264"/>
                  </a:lnTo>
                  <a:lnTo>
                    <a:pt x="396" y="258"/>
                  </a:lnTo>
                  <a:lnTo>
                    <a:pt x="408" y="252"/>
                  </a:lnTo>
                  <a:lnTo>
                    <a:pt x="504" y="252"/>
                  </a:lnTo>
                  <a:lnTo>
                    <a:pt x="486" y="234"/>
                  </a:lnTo>
                  <a:lnTo>
                    <a:pt x="480" y="222"/>
                  </a:lnTo>
                  <a:lnTo>
                    <a:pt x="468" y="216"/>
                  </a:lnTo>
                  <a:lnTo>
                    <a:pt x="462" y="204"/>
                  </a:lnTo>
                  <a:lnTo>
                    <a:pt x="462" y="186"/>
                  </a:lnTo>
                  <a:lnTo>
                    <a:pt x="456" y="168"/>
                  </a:lnTo>
                  <a:lnTo>
                    <a:pt x="456" y="132"/>
                  </a:lnTo>
                  <a:lnTo>
                    <a:pt x="462" y="132"/>
                  </a:lnTo>
                  <a:lnTo>
                    <a:pt x="462" y="96"/>
                  </a:lnTo>
                  <a:lnTo>
                    <a:pt x="456" y="84"/>
                  </a:lnTo>
                  <a:lnTo>
                    <a:pt x="444" y="78"/>
                  </a:lnTo>
                  <a:lnTo>
                    <a:pt x="450" y="42"/>
                  </a:lnTo>
                  <a:lnTo>
                    <a:pt x="444" y="42"/>
                  </a:lnTo>
                  <a:lnTo>
                    <a:pt x="438" y="36"/>
                  </a:lnTo>
                  <a:lnTo>
                    <a:pt x="426" y="36"/>
                  </a:lnTo>
                  <a:lnTo>
                    <a:pt x="420" y="3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77" name="Cambodia" descr="© INSCALE GmbH, 05.05.2010&#10;http://www.presentationload.com/">
              <a:extLst>
                <a:ext uri="{FF2B5EF4-FFF2-40B4-BE49-F238E27FC236}">
                  <a16:creationId xmlns:a16="http://schemas.microsoft.com/office/drawing/2014/main" id="{F38BCBC8-F43C-E84E-9D3A-53F2226A021E}"/>
                </a:ext>
              </a:extLst>
            </p:cNvPr>
            <p:cNvSpPr>
              <a:spLocks/>
            </p:cNvSpPr>
            <p:nvPr/>
          </p:nvSpPr>
          <p:spPr bwMode="gray">
            <a:xfrm>
              <a:off x="8057232" y="3699352"/>
              <a:ext cx="155068" cy="137483"/>
            </a:xfrm>
            <a:custGeom>
              <a:avLst/>
              <a:gdLst>
                <a:gd name="T0" fmla="*/ 2147483647 w 378"/>
                <a:gd name="T1" fmla="*/ 2147483647 h 336"/>
                <a:gd name="T2" fmla="*/ 2147483647 w 378"/>
                <a:gd name="T3" fmla="*/ 2147483647 h 336"/>
                <a:gd name="T4" fmla="*/ 2147483647 w 378"/>
                <a:gd name="T5" fmla="*/ 2147483647 h 336"/>
                <a:gd name="T6" fmla="*/ 2147483647 w 378"/>
                <a:gd name="T7" fmla="*/ 2147483647 h 336"/>
                <a:gd name="T8" fmla="*/ 2147483647 w 378"/>
                <a:gd name="T9" fmla="*/ 2147483647 h 336"/>
                <a:gd name="T10" fmla="*/ 2147483647 w 378"/>
                <a:gd name="T11" fmla="*/ 2147483647 h 336"/>
                <a:gd name="T12" fmla="*/ 2147483647 w 378"/>
                <a:gd name="T13" fmla="*/ 2147483647 h 336"/>
                <a:gd name="T14" fmla="*/ 2147483647 w 378"/>
                <a:gd name="T15" fmla="*/ 2147483647 h 336"/>
                <a:gd name="T16" fmla="*/ 2147483647 w 378"/>
                <a:gd name="T17" fmla="*/ 2147483647 h 336"/>
                <a:gd name="T18" fmla="*/ 2147483647 w 378"/>
                <a:gd name="T19" fmla="*/ 2147483647 h 336"/>
                <a:gd name="T20" fmla="*/ 2147483647 w 378"/>
                <a:gd name="T21" fmla="*/ 2147483647 h 336"/>
                <a:gd name="T22" fmla="*/ 2147483647 w 378"/>
                <a:gd name="T23" fmla="*/ 2147483647 h 336"/>
                <a:gd name="T24" fmla="*/ 2147483647 w 378"/>
                <a:gd name="T25" fmla="*/ 2147483647 h 336"/>
                <a:gd name="T26" fmla="*/ 2147483647 w 378"/>
                <a:gd name="T27" fmla="*/ 2147483647 h 336"/>
                <a:gd name="T28" fmla="*/ 0 w 378"/>
                <a:gd name="T29" fmla="*/ 2147483647 h 336"/>
                <a:gd name="T30" fmla="*/ 2147483647 w 378"/>
                <a:gd name="T31" fmla="*/ 2147483647 h 336"/>
                <a:gd name="T32" fmla="*/ 2147483647 w 378"/>
                <a:gd name="T33" fmla="*/ 2147483647 h 336"/>
                <a:gd name="T34" fmla="*/ 2147483647 w 378"/>
                <a:gd name="T35" fmla="*/ 2147483647 h 336"/>
                <a:gd name="T36" fmla="*/ 2147483647 w 378"/>
                <a:gd name="T37" fmla="*/ 2147483647 h 336"/>
                <a:gd name="T38" fmla="*/ 2147483647 w 378"/>
                <a:gd name="T39" fmla="*/ 2147483647 h 336"/>
                <a:gd name="T40" fmla="*/ 2147483647 w 378"/>
                <a:gd name="T41" fmla="*/ 2147483647 h 336"/>
                <a:gd name="T42" fmla="*/ 2147483647 w 378"/>
                <a:gd name="T43" fmla="*/ 2147483647 h 336"/>
                <a:gd name="T44" fmla="*/ 2147483647 w 378"/>
                <a:gd name="T45" fmla="*/ 2147483647 h 336"/>
                <a:gd name="T46" fmla="*/ 2147483647 w 378"/>
                <a:gd name="T47" fmla="*/ 2147483647 h 336"/>
                <a:gd name="T48" fmla="*/ 2147483647 w 378"/>
                <a:gd name="T49" fmla="*/ 2147483647 h 336"/>
                <a:gd name="T50" fmla="*/ 2147483647 w 378"/>
                <a:gd name="T51" fmla="*/ 2147483647 h 336"/>
                <a:gd name="T52" fmla="*/ 2147483647 w 378"/>
                <a:gd name="T53" fmla="*/ 2147483647 h 336"/>
                <a:gd name="T54" fmla="*/ 2147483647 w 378"/>
                <a:gd name="T55" fmla="*/ 2147483647 h 336"/>
                <a:gd name="T56" fmla="*/ 2147483647 w 378"/>
                <a:gd name="T57" fmla="*/ 2147483647 h 336"/>
                <a:gd name="T58" fmla="*/ 2147483647 w 378"/>
                <a:gd name="T59" fmla="*/ 2147483647 h 336"/>
                <a:gd name="T60" fmla="*/ 2147483647 w 378"/>
                <a:gd name="T61" fmla="*/ 2147483647 h 336"/>
                <a:gd name="T62" fmla="*/ 2147483647 w 378"/>
                <a:gd name="T63" fmla="*/ 2147483647 h 336"/>
                <a:gd name="T64" fmla="*/ 2147483647 w 378"/>
                <a:gd name="T65" fmla="*/ 2147483647 h 336"/>
                <a:gd name="T66" fmla="*/ 2147483647 w 378"/>
                <a:gd name="T67" fmla="*/ 2147483647 h 336"/>
                <a:gd name="T68" fmla="*/ 2147483647 w 378"/>
                <a:gd name="T69" fmla="*/ 2147483647 h 336"/>
                <a:gd name="T70" fmla="*/ 2147483647 w 378"/>
                <a:gd name="T71" fmla="*/ 2147483647 h 336"/>
                <a:gd name="T72" fmla="*/ 2147483647 w 378"/>
                <a:gd name="T73" fmla="*/ 2147483647 h 336"/>
                <a:gd name="T74" fmla="*/ 2147483647 w 378"/>
                <a:gd name="T75" fmla="*/ 2147483647 h 336"/>
                <a:gd name="T76" fmla="*/ 2147483647 w 378"/>
                <a:gd name="T77" fmla="*/ 2147483647 h 336"/>
                <a:gd name="T78" fmla="*/ 2147483647 w 378"/>
                <a:gd name="T79" fmla="*/ 2147483647 h 336"/>
                <a:gd name="T80" fmla="*/ 2147483647 w 378"/>
                <a:gd name="T81" fmla="*/ 2147483647 h 336"/>
                <a:gd name="T82" fmla="*/ 2147483647 w 378"/>
                <a:gd name="T83" fmla="*/ 2147483647 h 336"/>
                <a:gd name="T84" fmla="*/ 2147483647 w 378"/>
                <a:gd name="T85" fmla="*/ 2147483647 h 336"/>
                <a:gd name="T86" fmla="*/ 2147483647 w 378"/>
                <a:gd name="T87" fmla="*/ 2147483647 h 336"/>
                <a:gd name="T88" fmla="*/ 2147483647 w 378"/>
                <a:gd name="T89" fmla="*/ 2147483647 h 336"/>
                <a:gd name="T90" fmla="*/ 2147483647 w 378"/>
                <a:gd name="T91" fmla="*/ 2147483647 h 336"/>
                <a:gd name="T92" fmla="*/ 2147483647 w 378"/>
                <a:gd name="T93" fmla="*/ 2147483647 h 336"/>
                <a:gd name="T94" fmla="*/ 2147483647 w 378"/>
                <a:gd name="T95" fmla="*/ 0 h 3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78"/>
                <a:gd name="T145" fmla="*/ 0 h 336"/>
                <a:gd name="T146" fmla="*/ 378 w 378"/>
                <a:gd name="T147" fmla="*/ 336 h 3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78" h="336">
                  <a:moveTo>
                    <a:pt x="324" y="0"/>
                  </a:moveTo>
                  <a:lnTo>
                    <a:pt x="312" y="12"/>
                  </a:lnTo>
                  <a:lnTo>
                    <a:pt x="276" y="0"/>
                  </a:lnTo>
                  <a:lnTo>
                    <a:pt x="264" y="12"/>
                  </a:lnTo>
                  <a:lnTo>
                    <a:pt x="246" y="24"/>
                  </a:lnTo>
                  <a:lnTo>
                    <a:pt x="258" y="36"/>
                  </a:lnTo>
                  <a:lnTo>
                    <a:pt x="258" y="48"/>
                  </a:lnTo>
                  <a:lnTo>
                    <a:pt x="252" y="54"/>
                  </a:lnTo>
                  <a:lnTo>
                    <a:pt x="240" y="54"/>
                  </a:lnTo>
                  <a:lnTo>
                    <a:pt x="228" y="42"/>
                  </a:lnTo>
                  <a:lnTo>
                    <a:pt x="228" y="36"/>
                  </a:lnTo>
                  <a:lnTo>
                    <a:pt x="222" y="36"/>
                  </a:lnTo>
                  <a:lnTo>
                    <a:pt x="216" y="30"/>
                  </a:lnTo>
                  <a:lnTo>
                    <a:pt x="192" y="30"/>
                  </a:lnTo>
                  <a:lnTo>
                    <a:pt x="192" y="18"/>
                  </a:lnTo>
                  <a:lnTo>
                    <a:pt x="186" y="18"/>
                  </a:lnTo>
                  <a:lnTo>
                    <a:pt x="186" y="24"/>
                  </a:lnTo>
                  <a:lnTo>
                    <a:pt x="180" y="18"/>
                  </a:lnTo>
                  <a:lnTo>
                    <a:pt x="168" y="12"/>
                  </a:lnTo>
                  <a:lnTo>
                    <a:pt x="138" y="12"/>
                  </a:lnTo>
                  <a:lnTo>
                    <a:pt x="126" y="18"/>
                  </a:lnTo>
                  <a:lnTo>
                    <a:pt x="114" y="18"/>
                  </a:lnTo>
                  <a:lnTo>
                    <a:pt x="108" y="12"/>
                  </a:lnTo>
                  <a:lnTo>
                    <a:pt x="72" y="12"/>
                  </a:lnTo>
                  <a:lnTo>
                    <a:pt x="54" y="18"/>
                  </a:lnTo>
                  <a:lnTo>
                    <a:pt x="42" y="24"/>
                  </a:lnTo>
                  <a:lnTo>
                    <a:pt x="36" y="30"/>
                  </a:lnTo>
                  <a:lnTo>
                    <a:pt x="30" y="42"/>
                  </a:lnTo>
                  <a:lnTo>
                    <a:pt x="30" y="48"/>
                  </a:lnTo>
                  <a:lnTo>
                    <a:pt x="0" y="78"/>
                  </a:lnTo>
                  <a:lnTo>
                    <a:pt x="6" y="114"/>
                  </a:lnTo>
                  <a:lnTo>
                    <a:pt x="18" y="126"/>
                  </a:lnTo>
                  <a:lnTo>
                    <a:pt x="18" y="156"/>
                  </a:lnTo>
                  <a:lnTo>
                    <a:pt x="30" y="168"/>
                  </a:lnTo>
                  <a:lnTo>
                    <a:pt x="30" y="198"/>
                  </a:lnTo>
                  <a:lnTo>
                    <a:pt x="42" y="210"/>
                  </a:lnTo>
                  <a:lnTo>
                    <a:pt x="48" y="222"/>
                  </a:lnTo>
                  <a:lnTo>
                    <a:pt x="54" y="228"/>
                  </a:lnTo>
                  <a:lnTo>
                    <a:pt x="54" y="234"/>
                  </a:lnTo>
                  <a:lnTo>
                    <a:pt x="42" y="246"/>
                  </a:lnTo>
                  <a:lnTo>
                    <a:pt x="54" y="270"/>
                  </a:lnTo>
                  <a:lnTo>
                    <a:pt x="60" y="276"/>
                  </a:lnTo>
                  <a:lnTo>
                    <a:pt x="72" y="282"/>
                  </a:lnTo>
                  <a:lnTo>
                    <a:pt x="78" y="282"/>
                  </a:lnTo>
                  <a:lnTo>
                    <a:pt x="90" y="270"/>
                  </a:lnTo>
                  <a:lnTo>
                    <a:pt x="90" y="264"/>
                  </a:lnTo>
                  <a:lnTo>
                    <a:pt x="90" y="288"/>
                  </a:lnTo>
                  <a:lnTo>
                    <a:pt x="96" y="300"/>
                  </a:lnTo>
                  <a:lnTo>
                    <a:pt x="102" y="306"/>
                  </a:lnTo>
                  <a:lnTo>
                    <a:pt x="114" y="306"/>
                  </a:lnTo>
                  <a:lnTo>
                    <a:pt x="120" y="300"/>
                  </a:lnTo>
                  <a:lnTo>
                    <a:pt x="132" y="300"/>
                  </a:lnTo>
                  <a:lnTo>
                    <a:pt x="138" y="306"/>
                  </a:lnTo>
                  <a:lnTo>
                    <a:pt x="138" y="312"/>
                  </a:lnTo>
                  <a:lnTo>
                    <a:pt x="150" y="336"/>
                  </a:lnTo>
                  <a:lnTo>
                    <a:pt x="168" y="336"/>
                  </a:lnTo>
                  <a:lnTo>
                    <a:pt x="180" y="324"/>
                  </a:lnTo>
                  <a:lnTo>
                    <a:pt x="192" y="318"/>
                  </a:lnTo>
                  <a:lnTo>
                    <a:pt x="210" y="318"/>
                  </a:lnTo>
                  <a:lnTo>
                    <a:pt x="222" y="312"/>
                  </a:lnTo>
                  <a:lnTo>
                    <a:pt x="222" y="306"/>
                  </a:lnTo>
                  <a:lnTo>
                    <a:pt x="216" y="300"/>
                  </a:lnTo>
                  <a:lnTo>
                    <a:pt x="210" y="300"/>
                  </a:lnTo>
                  <a:lnTo>
                    <a:pt x="204" y="294"/>
                  </a:lnTo>
                  <a:lnTo>
                    <a:pt x="240" y="294"/>
                  </a:lnTo>
                  <a:lnTo>
                    <a:pt x="240" y="288"/>
                  </a:lnTo>
                  <a:lnTo>
                    <a:pt x="246" y="282"/>
                  </a:lnTo>
                  <a:lnTo>
                    <a:pt x="258" y="282"/>
                  </a:lnTo>
                  <a:lnTo>
                    <a:pt x="270" y="288"/>
                  </a:lnTo>
                  <a:lnTo>
                    <a:pt x="276" y="294"/>
                  </a:lnTo>
                  <a:lnTo>
                    <a:pt x="288" y="300"/>
                  </a:lnTo>
                  <a:lnTo>
                    <a:pt x="294" y="306"/>
                  </a:lnTo>
                  <a:lnTo>
                    <a:pt x="294" y="294"/>
                  </a:lnTo>
                  <a:lnTo>
                    <a:pt x="276" y="276"/>
                  </a:lnTo>
                  <a:lnTo>
                    <a:pt x="264" y="252"/>
                  </a:lnTo>
                  <a:lnTo>
                    <a:pt x="264" y="228"/>
                  </a:lnTo>
                  <a:lnTo>
                    <a:pt x="306" y="228"/>
                  </a:lnTo>
                  <a:lnTo>
                    <a:pt x="306" y="204"/>
                  </a:lnTo>
                  <a:lnTo>
                    <a:pt x="336" y="204"/>
                  </a:lnTo>
                  <a:lnTo>
                    <a:pt x="336" y="186"/>
                  </a:lnTo>
                  <a:lnTo>
                    <a:pt x="342" y="180"/>
                  </a:lnTo>
                  <a:lnTo>
                    <a:pt x="360" y="180"/>
                  </a:lnTo>
                  <a:lnTo>
                    <a:pt x="372" y="186"/>
                  </a:lnTo>
                  <a:lnTo>
                    <a:pt x="372" y="156"/>
                  </a:lnTo>
                  <a:lnTo>
                    <a:pt x="366" y="150"/>
                  </a:lnTo>
                  <a:lnTo>
                    <a:pt x="366" y="120"/>
                  </a:lnTo>
                  <a:lnTo>
                    <a:pt x="360" y="114"/>
                  </a:lnTo>
                  <a:lnTo>
                    <a:pt x="360" y="102"/>
                  </a:lnTo>
                  <a:lnTo>
                    <a:pt x="366" y="102"/>
                  </a:lnTo>
                  <a:lnTo>
                    <a:pt x="378" y="90"/>
                  </a:lnTo>
                  <a:lnTo>
                    <a:pt x="378" y="84"/>
                  </a:lnTo>
                  <a:lnTo>
                    <a:pt x="366" y="60"/>
                  </a:lnTo>
                  <a:lnTo>
                    <a:pt x="354" y="48"/>
                  </a:lnTo>
                  <a:lnTo>
                    <a:pt x="348" y="48"/>
                  </a:lnTo>
                  <a:lnTo>
                    <a:pt x="348" y="6"/>
                  </a:lnTo>
                  <a:lnTo>
                    <a:pt x="324" y="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78" name="Burundi" descr="© INSCALE GmbH, 05.05.2010&#10;http://www.presentationload.com/">
              <a:extLst>
                <a:ext uri="{FF2B5EF4-FFF2-40B4-BE49-F238E27FC236}">
                  <a16:creationId xmlns:a16="http://schemas.microsoft.com/office/drawing/2014/main" id="{5B6C6062-0634-3040-8E1D-41E44AD27219}"/>
                </a:ext>
              </a:extLst>
            </p:cNvPr>
            <p:cNvSpPr>
              <a:spLocks/>
            </p:cNvSpPr>
            <p:nvPr/>
          </p:nvSpPr>
          <p:spPr bwMode="gray">
            <a:xfrm>
              <a:off x="5940639" y="4258874"/>
              <a:ext cx="54353" cy="68742"/>
            </a:xfrm>
            <a:custGeom>
              <a:avLst/>
              <a:gdLst>
                <a:gd name="T0" fmla="*/ 2147483647 w 132"/>
                <a:gd name="T1" fmla="*/ 2147483647 h 168"/>
                <a:gd name="T2" fmla="*/ 2147483647 w 132"/>
                <a:gd name="T3" fmla="*/ 2147483647 h 168"/>
                <a:gd name="T4" fmla="*/ 2147483647 w 132"/>
                <a:gd name="T5" fmla="*/ 2147483647 h 168"/>
                <a:gd name="T6" fmla="*/ 2147483647 w 132"/>
                <a:gd name="T7" fmla="*/ 2147483647 h 168"/>
                <a:gd name="T8" fmla="*/ 2147483647 w 132"/>
                <a:gd name="T9" fmla="*/ 2147483647 h 168"/>
                <a:gd name="T10" fmla="*/ 2147483647 w 132"/>
                <a:gd name="T11" fmla="*/ 2147483647 h 168"/>
                <a:gd name="T12" fmla="*/ 2147483647 w 132"/>
                <a:gd name="T13" fmla="*/ 2147483647 h 168"/>
                <a:gd name="T14" fmla="*/ 2147483647 w 132"/>
                <a:gd name="T15" fmla="*/ 2147483647 h 168"/>
                <a:gd name="T16" fmla="*/ 2147483647 w 132"/>
                <a:gd name="T17" fmla="*/ 2147483647 h 168"/>
                <a:gd name="T18" fmla="*/ 2147483647 w 132"/>
                <a:gd name="T19" fmla="*/ 2147483647 h 168"/>
                <a:gd name="T20" fmla="*/ 2147483647 w 132"/>
                <a:gd name="T21" fmla="*/ 2147483647 h 168"/>
                <a:gd name="T22" fmla="*/ 2147483647 w 132"/>
                <a:gd name="T23" fmla="*/ 2147483647 h 168"/>
                <a:gd name="T24" fmla="*/ 2147483647 w 132"/>
                <a:gd name="T25" fmla="*/ 2147483647 h 168"/>
                <a:gd name="T26" fmla="*/ 2147483647 w 132"/>
                <a:gd name="T27" fmla="*/ 2147483647 h 168"/>
                <a:gd name="T28" fmla="*/ 2147483647 w 132"/>
                <a:gd name="T29" fmla="*/ 2147483647 h 168"/>
                <a:gd name="T30" fmla="*/ 2147483647 w 132"/>
                <a:gd name="T31" fmla="*/ 2147483647 h 168"/>
                <a:gd name="T32" fmla="*/ 2147483647 w 132"/>
                <a:gd name="T33" fmla="*/ 2147483647 h 168"/>
                <a:gd name="T34" fmla="*/ 2147483647 w 132"/>
                <a:gd name="T35" fmla="*/ 2147483647 h 168"/>
                <a:gd name="T36" fmla="*/ 2147483647 w 132"/>
                <a:gd name="T37" fmla="*/ 2147483647 h 168"/>
                <a:gd name="T38" fmla="*/ 2147483647 w 132"/>
                <a:gd name="T39" fmla="*/ 2147483647 h 168"/>
                <a:gd name="T40" fmla="*/ 2147483647 w 132"/>
                <a:gd name="T41" fmla="*/ 2147483647 h 168"/>
                <a:gd name="T42" fmla="*/ 2147483647 w 132"/>
                <a:gd name="T43" fmla="*/ 2147483647 h 168"/>
                <a:gd name="T44" fmla="*/ 2147483647 w 132"/>
                <a:gd name="T45" fmla="*/ 2147483647 h 168"/>
                <a:gd name="T46" fmla="*/ 2147483647 w 132"/>
                <a:gd name="T47" fmla="*/ 0 h 168"/>
                <a:gd name="T48" fmla="*/ 2147483647 w 132"/>
                <a:gd name="T49" fmla="*/ 0 h 168"/>
                <a:gd name="T50" fmla="*/ 2147483647 w 132"/>
                <a:gd name="T51" fmla="*/ 0 h 168"/>
                <a:gd name="T52" fmla="*/ 2147483647 w 132"/>
                <a:gd name="T53" fmla="*/ 2147483647 h 168"/>
                <a:gd name="T54" fmla="*/ 2147483647 w 132"/>
                <a:gd name="T55" fmla="*/ 2147483647 h 168"/>
                <a:gd name="T56" fmla="*/ 2147483647 w 132"/>
                <a:gd name="T57" fmla="*/ 2147483647 h 168"/>
                <a:gd name="T58" fmla="*/ 2147483647 w 132"/>
                <a:gd name="T59" fmla="*/ 2147483647 h 168"/>
                <a:gd name="T60" fmla="*/ 2147483647 w 132"/>
                <a:gd name="T61" fmla="*/ 2147483647 h 168"/>
                <a:gd name="T62" fmla="*/ 2147483647 w 132"/>
                <a:gd name="T63" fmla="*/ 2147483647 h 168"/>
                <a:gd name="T64" fmla="*/ 0 w 132"/>
                <a:gd name="T65" fmla="*/ 2147483647 h 168"/>
                <a:gd name="T66" fmla="*/ 2147483647 w 132"/>
                <a:gd name="T67" fmla="*/ 2147483647 h 168"/>
                <a:gd name="T68" fmla="*/ 2147483647 w 132"/>
                <a:gd name="T69" fmla="*/ 2147483647 h 168"/>
                <a:gd name="T70" fmla="*/ 2147483647 w 132"/>
                <a:gd name="T71" fmla="*/ 2147483647 h 168"/>
                <a:gd name="T72" fmla="*/ 2147483647 w 132"/>
                <a:gd name="T73" fmla="*/ 2147483647 h 168"/>
                <a:gd name="T74" fmla="*/ 2147483647 w 132"/>
                <a:gd name="T75" fmla="*/ 2147483647 h 16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2"/>
                <a:gd name="T115" fmla="*/ 0 h 168"/>
                <a:gd name="T116" fmla="*/ 132 w 132"/>
                <a:gd name="T117" fmla="*/ 168 h 16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2" h="168">
                  <a:moveTo>
                    <a:pt x="36" y="72"/>
                  </a:moveTo>
                  <a:lnTo>
                    <a:pt x="36" y="96"/>
                  </a:lnTo>
                  <a:lnTo>
                    <a:pt x="30" y="102"/>
                  </a:lnTo>
                  <a:lnTo>
                    <a:pt x="30" y="138"/>
                  </a:lnTo>
                  <a:lnTo>
                    <a:pt x="36" y="156"/>
                  </a:lnTo>
                  <a:lnTo>
                    <a:pt x="42" y="168"/>
                  </a:lnTo>
                  <a:lnTo>
                    <a:pt x="54" y="168"/>
                  </a:lnTo>
                  <a:lnTo>
                    <a:pt x="60" y="162"/>
                  </a:lnTo>
                  <a:lnTo>
                    <a:pt x="72" y="156"/>
                  </a:lnTo>
                  <a:lnTo>
                    <a:pt x="84" y="144"/>
                  </a:lnTo>
                  <a:lnTo>
                    <a:pt x="90" y="132"/>
                  </a:lnTo>
                  <a:lnTo>
                    <a:pt x="90" y="114"/>
                  </a:lnTo>
                  <a:lnTo>
                    <a:pt x="96" y="102"/>
                  </a:lnTo>
                  <a:lnTo>
                    <a:pt x="114" y="84"/>
                  </a:lnTo>
                  <a:lnTo>
                    <a:pt x="126" y="84"/>
                  </a:lnTo>
                  <a:lnTo>
                    <a:pt x="120" y="72"/>
                  </a:lnTo>
                  <a:lnTo>
                    <a:pt x="132" y="66"/>
                  </a:lnTo>
                  <a:lnTo>
                    <a:pt x="132" y="48"/>
                  </a:lnTo>
                  <a:lnTo>
                    <a:pt x="114" y="48"/>
                  </a:lnTo>
                  <a:lnTo>
                    <a:pt x="108" y="42"/>
                  </a:lnTo>
                  <a:lnTo>
                    <a:pt x="102" y="42"/>
                  </a:lnTo>
                  <a:lnTo>
                    <a:pt x="102" y="24"/>
                  </a:lnTo>
                  <a:lnTo>
                    <a:pt x="108" y="12"/>
                  </a:lnTo>
                  <a:lnTo>
                    <a:pt x="108" y="0"/>
                  </a:lnTo>
                  <a:lnTo>
                    <a:pt x="120" y="0"/>
                  </a:lnTo>
                  <a:lnTo>
                    <a:pt x="66" y="0"/>
                  </a:lnTo>
                  <a:lnTo>
                    <a:pt x="60" y="24"/>
                  </a:lnTo>
                  <a:lnTo>
                    <a:pt x="48" y="30"/>
                  </a:lnTo>
                  <a:lnTo>
                    <a:pt x="42" y="36"/>
                  </a:lnTo>
                  <a:lnTo>
                    <a:pt x="30" y="36"/>
                  </a:lnTo>
                  <a:lnTo>
                    <a:pt x="24" y="30"/>
                  </a:lnTo>
                  <a:lnTo>
                    <a:pt x="18" y="18"/>
                  </a:lnTo>
                  <a:lnTo>
                    <a:pt x="0" y="18"/>
                  </a:lnTo>
                  <a:lnTo>
                    <a:pt x="12" y="48"/>
                  </a:lnTo>
                  <a:lnTo>
                    <a:pt x="18" y="54"/>
                  </a:lnTo>
                  <a:lnTo>
                    <a:pt x="30" y="60"/>
                  </a:lnTo>
                  <a:lnTo>
                    <a:pt x="36" y="66"/>
                  </a:lnTo>
                  <a:lnTo>
                    <a:pt x="36" y="7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79" name="Burkina Faso" descr="© INSCALE GmbH, 05.05.2010&#10;http://www.presentationload.com/">
              <a:extLst>
                <a:ext uri="{FF2B5EF4-FFF2-40B4-BE49-F238E27FC236}">
                  <a16:creationId xmlns:a16="http://schemas.microsoft.com/office/drawing/2014/main" id="{349095FF-5E0E-8047-B231-B9355C9F8AF6}"/>
                </a:ext>
              </a:extLst>
            </p:cNvPr>
            <p:cNvSpPr>
              <a:spLocks/>
            </p:cNvSpPr>
            <p:nvPr/>
          </p:nvSpPr>
          <p:spPr bwMode="gray">
            <a:xfrm>
              <a:off x="4936696" y="3683366"/>
              <a:ext cx="233401" cy="183844"/>
            </a:xfrm>
            <a:custGeom>
              <a:avLst/>
              <a:gdLst>
                <a:gd name="T0" fmla="*/ 2147483647 w 570"/>
                <a:gd name="T1" fmla="*/ 2147483647 h 450"/>
                <a:gd name="T2" fmla="*/ 2147483647 w 570"/>
                <a:gd name="T3" fmla="*/ 2147483647 h 450"/>
                <a:gd name="T4" fmla="*/ 2147483647 w 570"/>
                <a:gd name="T5" fmla="*/ 2147483647 h 450"/>
                <a:gd name="T6" fmla="*/ 2147483647 w 570"/>
                <a:gd name="T7" fmla="*/ 2147483647 h 450"/>
                <a:gd name="T8" fmla="*/ 2147483647 w 570"/>
                <a:gd name="T9" fmla="*/ 2147483647 h 450"/>
                <a:gd name="T10" fmla="*/ 2147483647 w 570"/>
                <a:gd name="T11" fmla="*/ 2147483647 h 450"/>
                <a:gd name="T12" fmla="*/ 2147483647 w 570"/>
                <a:gd name="T13" fmla="*/ 2147483647 h 450"/>
                <a:gd name="T14" fmla="*/ 2147483647 w 570"/>
                <a:gd name="T15" fmla="*/ 2147483647 h 450"/>
                <a:gd name="T16" fmla="*/ 2147483647 w 570"/>
                <a:gd name="T17" fmla="*/ 2147483647 h 450"/>
                <a:gd name="T18" fmla="*/ 2147483647 w 570"/>
                <a:gd name="T19" fmla="*/ 2147483647 h 450"/>
                <a:gd name="T20" fmla="*/ 2147483647 w 570"/>
                <a:gd name="T21" fmla="*/ 2147483647 h 450"/>
                <a:gd name="T22" fmla="*/ 2147483647 w 570"/>
                <a:gd name="T23" fmla="*/ 2147483647 h 450"/>
                <a:gd name="T24" fmla="*/ 2147483647 w 570"/>
                <a:gd name="T25" fmla="*/ 2147483647 h 450"/>
                <a:gd name="T26" fmla="*/ 2147483647 w 570"/>
                <a:gd name="T27" fmla="*/ 2147483647 h 450"/>
                <a:gd name="T28" fmla="*/ 2147483647 w 570"/>
                <a:gd name="T29" fmla="*/ 2147483647 h 450"/>
                <a:gd name="T30" fmla="*/ 2147483647 w 570"/>
                <a:gd name="T31" fmla="*/ 2147483647 h 450"/>
                <a:gd name="T32" fmla="*/ 2147483647 w 570"/>
                <a:gd name="T33" fmla="*/ 2147483647 h 450"/>
                <a:gd name="T34" fmla="*/ 2147483647 w 570"/>
                <a:gd name="T35" fmla="*/ 2147483647 h 450"/>
                <a:gd name="T36" fmla="*/ 2147483647 w 570"/>
                <a:gd name="T37" fmla="*/ 2147483647 h 450"/>
                <a:gd name="T38" fmla="*/ 2147483647 w 570"/>
                <a:gd name="T39" fmla="*/ 2147483647 h 450"/>
                <a:gd name="T40" fmla="*/ 2147483647 w 570"/>
                <a:gd name="T41" fmla="*/ 2147483647 h 450"/>
                <a:gd name="T42" fmla="*/ 2147483647 w 570"/>
                <a:gd name="T43" fmla="*/ 2147483647 h 450"/>
                <a:gd name="T44" fmla="*/ 2147483647 w 570"/>
                <a:gd name="T45" fmla="*/ 2147483647 h 450"/>
                <a:gd name="T46" fmla="*/ 2147483647 w 570"/>
                <a:gd name="T47" fmla="*/ 2147483647 h 450"/>
                <a:gd name="T48" fmla="*/ 2147483647 w 570"/>
                <a:gd name="T49" fmla="*/ 2147483647 h 450"/>
                <a:gd name="T50" fmla="*/ 2147483647 w 570"/>
                <a:gd name="T51" fmla="*/ 2147483647 h 450"/>
                <a:gd name="T52" fmla="*/ 2147483647 w 570"/>
                <a:gd name="T53" fmla="*/ 2147483647 h 450"/>
                <a:gd name="T54" fmla="*/ 2147483647 w 570"/>
                <a:gd name="T55" fmla="*/ 2147483647 h 450"/>
                <a:gd name="T56" fmla="*/ 2147483647 w 570"/>
                <a:gd name="T57" fmla="*/ 2147483647 h 450"/>
                <a:gd name="T58" fmla="*/ 2147483647 w 570"/>
                <a:gd name="T59" fmla="*/ 2147483647 h 450"/>
                <a:gd name="T60" fmla="*/ 2147483647 w 570"/>
                <a:gd name="T61" fmla="*/ 2147483647 h 450"/>
                <a:gd name="T62" fmla="*/ 2147483647 w 570"/>
                <a:gd name="T63" fmla="*/ 2147483647 h 450"/>
                <a:gd name="T64" fmla="*/ 2147483647 w 570"/>
                <a:gd name="T65" fmla="*/ 2147483647 h 450"/>
                <a:gd name="T66" fmla="*/ 2147483647 w 570"/>
                <a:gd name="T67" fmla="*/ 0 h 450"/>
                <a:gd name="T68" fmla="*/ 2147483647 w 570"/>
                <a:gd name="T69" fmla="*/ 2147483647 h 450"/>
                <a:gd name="T70" fmla="*/ 2147483647 w 570"/>
                <a:gd name="T71" fmla="*/ 2147483647 h 450"/>
                <a:gd name="T72" fmla="*/ 2147483647 w 570"/>
                <a:gd name="T73" fmla="*/ 2147483647 h 450"/>
                <a:gd name="T74" fmla="*/ 2147483647 w 570"/>
                <a:gd name="T75" fmla="*/ 2147483647 h 450"/>
                <a:gd name="T76" fmla="*/ 2147483647 w 570"/>
                <a:gd name="T77" fmla="*/ 2147483647 h 450"/>
                <a:gd name="T78" fmla="*/ 2147483647 w 570"/>
                <a:gd name="T79" fmla="*/ 2147483647 h 450"/>
                <a:gd name="T80" fmla="*/ 2147483647 w 570"/>
                <a:gd name="T81" fmla="*/ 2147483647 h 450"/>
                <a:gd name="T82" fmla="*/ 2147483647 w 570"/>
                <a:gd name="T83" fmla="*/ 2147483647 h 450"/>
                <a:gd name="T84" fmla="*/ 2147483647 w 570"/>
                <a:gd name="T85" fmla="*/ 2147483647 h 450"/>
                <a:gd name="T86" fmla="*/ 2147483647 w 570"/>
                <a:gd name="T87" fmla="*/ 2147483647 h 450"/>
                <a:gd name="T88" fmla="*/ 2147483647 w 570"/>
                <a:gd name="T89" fmla="*/ 2147483647 h 450"/>
                <a:gd name="T90" fmla="*/ 2147483647 w 570"/>
                <a:gd name="T91" fmla="*/ 2147483647 h 450"/>
                <a:gd name="T92" fmla="*/ 2147483647 w 570"/>
                <a:gd name="T93" fmla="*/ 2147483647 h 450"/>
                <a:gd name="T94" fmla="*/ 2147483647 w 570"/>
                <a:gd name="T95" fmla="*/ 2147483647 h 450"/>
                <a:gd name="T96" fmla="*/ 2147483647 w 570"/>
                <a:gd name="T97" fmla="*/ 2147483647 h 450"/>
                <a:gd name="T98" fmla="*/ 2147483647 w 570"/>
                <a:gd name="T99" fmla="*/ 2147483647 h 450"/>
                <a:gd name="T100" fmla="*/ 2147483647 w 570"/>
                <a:gd name="T101" fmla="*/ 2147483647 h 450"/>
                <a:gd name="T102" fmla="*/ 2147483647 w 570"/>
                <a:gd name="T103" fmla="*/ 2147483647 h 45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70"/>
                <a:gd name="T157" fmla="*/ 0 h 450"/>
                <a:gd name="T158" fmla="*/ 570 w 570"/>
                <a:gd name="T159" fmla="*/ 450 h 45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70" h="450">
                  <a:moveTo>
                    <a:pt x="0" y="312"/>
                  </a:moveTo>
                  <a:lnTo>
                    <a:pt x="6" y="366"/>
                  </a:lnTo>
                  <a:lnTo>
                    <a:pt x="6" y="390"/>
                  </a:lnTo>
                  <a:lnTo>
                    <a:pt x="30" y="384"/>
                  </a:lnTo>
                  <a:lnTo>
                    <a:pt x="30" y="390"/>
                  </a:lnTo>
                  <a:lnTo>
                    <a:pt x="36" y="396"/>
                  </a:lnTo>
                  <a:lnTo>
                    <a:pt x="36" y="408"/>
                  </a:lnTo>
                  <a:lnTo>
                    <a:pt x="42" y="420"/>
                  </a:lnTo>
                  <a:lnTo>
                    <a:pt x="54" y="426"/>
                  </a:lnTo>
                  <a:lnTo>
                    <a:pt x="60" y="432"/>
                  </a:lnTo>
                  <a:lnTo>
                    <a:pt x="72" y="432"/>
                  </a:lnTo>
                  <a:lnTo>
                    <a:pt x="78" y="438"/>
                  </a:lnTo>
                  <a:lnTo>
                    <a:pt x="90" y="438"/>
                  </a:lnTo>
                  <a:lnTo>
                    <a:pt x="96" y="432"/>
                  </a:lnTo>
                  <a:lnTo>
                    <a:pt x="96" y="426"/>
                  </a:lnTo>
                  <a:lnTo>
                    <a:pt x="120" y="414"/>
                  </a:lnTo>
                  <a:lnTo>
                    <a:pt x="150" y="414"/>
                  </a:lnTo>
                  <a:lnTo>
                    <a:pt x="168" y="420"/>
                  </a:lnTo>
                  <a:lnTo>
                    <a:pt x="186" y="438"/>
                  </a:lnTo>
                  <a:lnTo>
                    <a:pt x="186" y="450"/>
                  </a:lnTo>
                  <a:lnTo>
                    <a:pt x="204" y="444"/>
                  </a:lnTo>
                  <a:lnTo>
                    <a:pt x="198" y="450"/>
                  </a:lnTo>
                  <a:lnTo>
                    <a:pt x="198" y="396"/>
                  </a:lnTo>
                  <a:lnTo>
                    <a:pt x="192" y="366"/>
                  </a:lnTo>
                  <a:lnTo>
                    <a:pt x="186" y="366"/>
                  </a:lnTo>
                  <a:lnTo>
                    <a:pt x="186" y="348"/>
                  </a:lnTo>
                  <a:lnTo>
                    <a:pt x="192" y="336"/>
                  </a:lnTo>
                  <a:lnTo>
                    <a:pt x="198" y="330"/>
                  </a:lnTo>
                  <a:lnTo>
                    <a:pt x="354" y="330"/>
                  </a:lnTo>
                  <a:lnTo>
                    <a:pt x="378" y="318"/>
                  </a:lnTo>
                  <a:lnTo>
                    <a:pt x="396" y="324"/>
                  </a:lnTo>
                  <a:lnTo>
                    <a:pt x="414" y="324"/>
                  </a:lnTo>
                  <a:lnTo>
                    <a:pt x="438" y="330"/>
                  </a:lnTo>
                  <a:lnTo>
                    <a:pt x="456" y="330"/>
                  </a:lnTo>
                  <a:lnTo>
                    <a:pt x="462" y="318"/>
                  </a:lnTo>
                  <a:lnTo>
                    <a:pt x="474" y="318"/>
                  </a:lnTo>
                  <a:lnTo>
                    <a:pt x="480" y="306"/>
                  </a:lnTo>
                  <a:lnTo>
                    <a:pt x="498" y="288"/>
                  </a:lnTo>
                  <a:lnTo>
                    <a:pt x="528" y="288"/>
                  </a:lnTo>
                  <a:lnTo>
                    <a:pt x="534" y="294"/>
                  </a:lnTo>
                  <a:lnTo>
                    <a:pt x="534" y="282"/>
                  </a:lnTo>
                  <a:lnTo>
                    <a:pt x="540" y="282"/>
                  </a:lnTo>
                  <a:lnTo>
                    <a:pt x="546" y="276"/>
                  </a:lnTo>
                  <a:lnTo>
                    <a:pt x="558" y="276"/>
                  </a:lnTo>
                  <a:lnTo>
                    <a:pt x="564" y="258"/>
                  </a:lnTo>
                  <a:lnTo>
                    <a:pt x="570" y="252"/>
                  </a:lnTo>
                  <a:lnTo>
                    <a:pt x="564" y="252"/>
                  </a:lnTo>
                  <a:lnTo>
                    <a:pt x="540" y="216"/>
                  </a:lnTo>
                  <a:lnTo>
                    <a:pt x="564" y="210"/>
                  </a:lnTo>
                  <a:lnTo>
                    <a:pt x="558" y="198"/>
                  </a:lnTo>
                  <a:lnTo>
                    <a:pt x="546" y="186"/>
                  </a:lnTo>
                  <a:lnTo>
                    <a:pt x="534" y="186"/>
                  </a:lnTo>
                  <a:lnTo>
                    <a:pt x="522" y="198"/>
                  </a:lnTo>
                  <a:lnTo>
                    <a:pt x="504" y="198"/>
                  </a:lnTo>
                  <a:lnTo>
                    <a:pt x="498" y="186"/>
                  </a:lnTo>
                  <a:lnTo>
                    <a:pt x="486" y="180"/>
                  </a:lnTo>
                  <a:lnTo>
                    <a:pt x="462" y="156"/>
                  </a:lnTo>
                  <a:lnTo>
                    <a:pt x="462" y="150"/>
                  </a:lnTo>
                  <a:lnTo>
                    <a:pt x="480" y="132"/>
                  </a:lnTo>
                  <a:lnTo>
                    <a:pt x="468" y="132"/>
                  </a:lnTo>
                  <a:lnTo>
                    <a:pt x="468" y="114"/>
                  </a:lnTo>
                  <a:lnTo>
                    <a:pt x="444" y="114"/>
                  </a:lnTo>
                  <a:lnTo>
                    <a:pt x="432" y="108"/>
                  </a:lnTo>
                  <a:lnTo>
                    <a:pt x="420" y="84"/>
                  </a:lnTo>
                  <a:lnTo>
                    <a:pt x="420" y="60"/>
                  </a:lnTo>
                  <a:lnTo>
                    <a:pt x="414" y="48"/>
                  </a:lnTo>
                  <a:lnTo>
                    <a:pt x="414" y="12"/>
                  </a:lnTo>
                  <a:lnTo>
                    <a:pt x="390" y="0"/>
                  </a:lnTo>
                  <a:lnTo>
                    <a:pt x="342" y="0"/>
                  </a:lnTo>
                  <a:lnTo>
                    <a:pt x="324" y="18"/>
                  </a:lnTo>
                  <a:lnTo>
                    <a:pt x="300" y="18"/>
                  </a:lnTo>
                  <a:lnTo>
                    <a:pt x="282" y="42"/>
                  </a:lnTo>
                  <a:lnTo>
                    <a:pt x="258" y="42"/>
                  </a:lnTo>
                  <a:lnTo>
                    <a:pt x="258" y="60"/>
                  </a:lnTo>
                  <a:lnTo>
                    <a:pt x="252" y="66"/>
                  </a:lnTo>
                  <a:lnTo>
                    <a:pt x="252" y="72"/>
                  </a:lnTo>
                  <a:lnTo>
                    <a:pt x="240" y="72"/>
                  </a:lnTo>
                  <a:lnTo>
                    <a:pt x="228" y="60"/>
                  </a:lnTo>
                  <a:lnTo>
                    <a:pt x="222" y="60"/>
                  </a:lnTo>
                  <a:lnTo>
                    <a:pt x="216" y="66"/>
                  </a:lnTo>
                  <a:lnTo>
                    <a:pt x="210" y="78"/>
                  </a:lnTo>
                  <a:lnTo>
                    <a:pt x="198" y="84"/>
                  </a:lnTo>
                  <a:lnTo>
                    <a:pt x="192" y="96"/>
                  </a:lnTo>
                  <a:lnTo>
                    <a:pt x="186" y="102"/>
                  </a:lnTo>
                  <a:lnTo>
                    <a:pt x="186" y="108"/>
                  </a:lnTo>
                  <a:lnTo>
                    <a:pt x="168" y="108"/>
                  </a:lnTo>
                  <a:lnTo>
                    <a:pt x="168" y="144"/>
                  </a:lnTo>
                  <a:lnTo>
                    <a:pt x="144" y="150"/>
                  </a:lnTo>
                  <a:lnTo>
                    <a:pt x="114" y="120"/>
                  </a:lnTo>
                  <a:lnTo>
                    <a:pt x="96" y="150"/>
                  </a:lnTo>
                  <a:lnTo>
                    <a:pt x="102" y="156"/>
                  </a:lnTo>
                  <a:lnTo>
                    <a:pt x="102" y="186"/>
                  </a:lnTo>
                  <a:lnTo>
                    <a:pt x="84" y="186"/>
                  </a:lnTo>
                  <a:lnTo>
                    <a:pt x="84" y="216"/>
                  </a:lnTo>
                  <a:lnTo>
                    <a:pt x="78" y="222"/>
                  </a:lnTo>
                  <a:lnTo>
                    <a:pt x="72" y="222"/>
                  </a:lnTo>
                  <a:lnTo>
                    <a:pt x="78" y="228"/>
                  </a:lnTo>
                  <a:lnTo>
                    <a:pt x="78" y="240"/>
                  </a:lnTo>
                  <a:lnTo>
                    <a:pt x="42" y="240"/>
                  </a:lnTo>
                  <a:lnTo>
                    <a:pt x="36" y="246"/>
                  </a:lnTo>
                  <a:lnTo>
                    <a:pt x="30" y="246"/>
                  </a:lnTo>
                  <a:lnTo>
                    <a:pt x="12" y="258"/>
                  </a:lnTo>
                  <a:lnTo>
                    <a:pt x="36" y="288"/>
                  </a:lnTo>
                  <a:lnTo>
                    <a:pt x="24" y="312"/>
                  </a:lnTo>
                  <a:lnTo>
                    <a:pt x="0" y="31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80" name="Bulgaria" descr="© INSCALE GmbH, 05.05.2010&#10;http://www.presentationload.com/">
              <a:extLst>
                <a:ext uri="{FF2B5EF4-FFF2-40B4-BE49-F238E27FC236}">
                  <a16:creationId xmlns:a16="http://schemas.microsoft.com/office/drawing/2014/main" id="{B32D5D0E-0C05-4B42-B7B8-0492CC090E3D}"/>
                </a:ext>
              </a:extLst>
            </p:cNvPr>
            <p:cNvSpPr>
              <a:spLocks/>
            </p:cNvSpPr>
            <p:nvPr/>
          </p:nvSpPr>
          <p:spPr bwMode="gray">
            <a:xfrm>
              <a:off x="5715232" y="2725784"/>
              <a:ext cx="161463" cy="92721"/>
            </a:xfrm>
            <a:custGeom>
              <a:avLst/>
              <a:gdLst>
                <a:gd name="T0" fmla="*/ 2147483647 w 396"/>
                <a:gd name="T1" fmla="*/ 2147483647 h 228"/>
                <a:gd name="T2" fmla="*/ 2147483647 w 396"/>
                <a:gd name="T3" fmla="*/ 2147483647 h 228"/>
                <a:gd name="T4" fmla="*/ 2147483647 w 396"/>
                <a:gd name="T5" fmla="*/ 2147483647 h 228"/>
                <a:gd name="T6" fmla="*/ 2147483647 w 396"/>
                <a:gd name="T7" fmla="*/ 2147483647 h 228"/>
                <a:gd name="T8" fmla="*/ 2147483647 w 396"/>
                <a:gd name="T9" fmla="*/ 2147483647 h 228"/>
                <a:gd name="T10" fmla="*/ 2147483647 w 396"/>
                <a:gd name="T11" fmla="*/ 2147483647 h 228"/>
                <a:gd name="T12" fmla="*/ 2147483647 w 396"/>
                <a:gd name="T13" fmla="*/ 2147483647 h 228"/>
                <a:gd name="T14" fmla="*/ 2147483647 w 396"/>
                <a:gd name="T15" fmla="*/ 0 h 228"/>
                <a:gd name="T16" fmla="*/ 2147483647 w 396"/>
                <a:gd name="T17" fmla="*/ 2147483647 h 228"/>
                <a:gd name="T18" fmla="*/ 2147483647 w 396"/>
                <a:gd name="T19" fmla="*/ 2147483647 h 228"/>
                <a:gd name="T20" fmla="*/ 2147483647 w 396"/>
                <a:gd name="T21" fmla="*/ 2147483647 h 228"/>
                <a:gd name="T22" fmla="*/ 2147483647 w 396"/>
                <a:gd name="T23" fmla="*/ 2147483647 h 228"/>
                <a:gd name="T24" fmla="*/ 2147483647 w 396"/>
                <a:gd name="T25" fmla="*/ 2147483647 h 228"/>
                <a:gd name="T26" fmla="*/ 2147483647 w 396"/>
                <a:gd name="T27" fmla="*/ 2147483647 h 228"/>
                <a:gd name="T28" fmla="*/ 2147483647 w 396"/>
                <a:gd name="T29" fmla="*/ 2147483647 h 228"/>
                <a:gd name="T30" fmla="*/ 2147483647 w 396"/>
                <a:gd name="T31" fmla="*/ 2147483647 h 228"/>
                <a:gd name="T32" fmla="*/ 2147483647 w 396"/>
                <a:gd name="T33" fmla="*/ 2147483647 h 228"/>
                <a:gd name="T34" fmla="*/ 2147483647 w 396"/>
                <a:gd name="T35" fmla="*/ 2147483647 h 228"/>
                <a:gd name="T36" fmla="*/ 2147483647 w 396"/>
                <a:gd name="T37" fmla="*/ 2147483647 h 228"/>
                <a:gd name="T38" fmla="*/ 2147483647 w 396"/>
                <a:gd name="T39" fmla="*/ 2147483647 h 228"/>
                <a:gd name="T40" fmla="*/ 2147483647 w 396"/>
                <a:gd name="T41" fmla="*/ 2147483647 h 228"/>
                <a:gd name="T42" fmla="*/ 2147483647 w 396"/>
                <a:gd name="T43" fmla="*/ 0 h 228"/>
                <a:gd name="T44" fmla="*/ 0 w 396"/>
                <a:gd name="T45" fmla="*/ 2147483647 h 228"/>
                <a:gd name="T46" fmla="*/ 2147483647 w 396"/>
                <a:gd name="T47" fmla="*/ 2147483647 h 228"/>
                <a:gd name="T48" fmla="*/ 2147483647 w 396"/>
                <a:gd name="T49" fmla="*/ 2147483647 h 228"/>
                <a:gd name="T50" fmla="*/ 2147483647 w 396"/>
                <a:gd name="T51" fmla="*/ 2147483647 h 228"/>
                <a:gd name="T52" fmla="*/ 2147483647 w 396"/>
                <a:gd name="T53" fmla="*/ 2147483647 h 228"/>
                <a:gd name="T54" fmla="*/ 2147483647 w 396"/>
                <a:gd name="T55" fmla="*/ 2147483647 h 228"/>
                <a:gd name="T56" fmla="*/ 0 w 396"/>
                <a:gd name="T57" fmla="*/ 2147483647 h 228"/>
                <a:gd name="T58" fmla="*/ 2147483647 w 396"/>
                <a:gd name="T59" fmla="*/ 2147483647 h 228"/>
                <a:gd name="T60" fmla="*/ 2147483647 w 396"/>
                <a:gd name="T61" fmla="*/ 2147483647 h 228"/>
                <a:gd name="T62" fmla="*/ 2147483647 w 396"/>
                <a:gd name="T63" fmla="*/ 2147483647 h 228"/>
                <a:gd name="T64" fmla="*/ 2147483647 w 396"/>
                <a:gd name="T65" fmla="*/ 2147483647 h 228"/>
                <a:gd name="T66" fmla="*/ 2147483647 w 396"/>
                <a:gd name="T67" fmla="*/ 2147483647 h 228"/>
                <a:gd name="T68" fmla="*/ 2147483647 w 396"/>
                <a:gd name="T69" fmla="*/ 2147483647 h 228"/>
                <a:gd name="T70" fmla="*/ 2147483647 w 396"/>
                <a:gd name="T71" fmla="*/ 2147483647 h 228"/>
                <a:gd name="T72" fmla="*/ 2147483647 w 396"/>
                <a:gd name="T73" fmla="*/ 2147483647 h 228"/>
                <a:gd name="T74" fmla="*/ 2147483647 w 396"/>
                <a:gd name="T75" fmla="*/ 2147483647 h 228"/>
                <a:gd name="T76" fmla="*/ 2147483647 w 396"/>
                <a:gd name="T77" fmla="*/ 2147483647 h 228"/>
                <a:gd name="T78" fmla="*/ 2147483647 w 396"/>
                <a:gd name="T79" fmla="*/ 2147483647 h 228"/>
                <a:gd name="T80" fmla="*/ 2147483647 w 396"/>
                <a:gd name="T81" fmla="*/ 2147483647 h 228"/>
                <a:gd name="T82" fmla="*/ 2147483647 w 396"/>
                <a:gd name="T83" fmla="*/ 2147483647 h 228"/>
                <a:gd name="T84" fmla="*/ 2147483647 w 396"/>
                <a:gd name="T85" fmla="*/ 2147483647 h 228"/>
                <a:gd name="T86" fmla="*/ 2147483647 w 396"/>
                <a:gd name="T87" fmla="*/ 2147483647 h 228"/>
                <a:gd name="T88" fmla="*/ 2147483647 w 396"/>
                <a:gd name="T89" fmla="*/ 2147483647 h 228"/>
                <a:gd name="T90" fmla="*/ 2147483647 w 396"/>
                <a:gd name="T91" fmla="*/ 2147483647 h 228"/>
                <a:gd name="T92" fmla="*/ 2147483647 w 396"/>
                <a:gd name="T93" fmla="*/ 2147483647 h 2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96"/>
                <a:gd name="T142" fmla="*/ 0 h 228"/>
                <a:gd name="T143" fmla="*/ 396 w 396"/>
                <a:gd name="T144" fmla="*/ 228 h 22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96" h="228">
                  <a:moveTo>
                    <a:pt x="372" y="168"/>
                  </a:moveTo>
                  <a:lnTo>
                    <a:pt x="336" y="126"/>
                  </a:lnTo>
                  <a:lnTo>
                    <a:pt x="354" y="108"/>
                  </a:lnTo>
                  <a:lnTo>
                    <a:pt x="354" y="78"/>
                  </a:lnTo>
                  <a:lnTo>
                    <a:pt x="360" y="72"/>
                  </a:lnTo>
                  <a:lnTo>
                    <a:pt x="372" y="66"/>
                  </a:lnTo>
                  <a:lnTo>
                    <a:pt x="396" y="66"/>
                  </a:lnTo>
                  <a:lnTo>
                    <a:pt x="396" y="48"/>
                  </a:lnTo>
                  <a:lnTo>
                    <a:pt x="390" y="36"/>
                  </a:lnTo>
                  <a:lnTo>
                    <a:pt x="372" y="36"/>
                  </a:lnTo>
                  <a:lnTo>
                    <a:pt x="348" y="12"/>
                  </a:lnTo>
                  <a:lnTo>
                    <a:pt x="324" y="12"/>
                  </a:lnTo>
                  <a:lnTo>
                    <a:pt x="312" y="6"/>
                  </a:lnTo>
                  <a:lnTo>
                    <a:pt x="300" y="6"/>
                  </a:lnTo>
                  <a:lnTo>
                    <a:pt x="288" y="0"/>
                  </a:lnTo>
                  <a:lnTo>
                    <a:pt x="282" y="0"/>
                  </a:lnTo>
                  <a:lnTo>
                    <a:pt x="282" y="12"/>
                  </a:lnTo>
                  <a:lnTo>
                    <a:pt x="252" y="6"/>
                  </a:lnTo>
                  <a:lnTo>
                    <a:pt x="252" y="12"/>
                  </a:lnTo>
                  <a:lnTo>
                    <a:pt x="246" y="12"/>
                  </a:lnTo>
                  <a:lnTo>
                    <a:pt x="234" y="18"/>
                  </a:lnTo>
                  <a:lnTo>
                    <a:pt x="228" y="18"/>
                  </a:lnTo>
                  <a:lnTo>
                    <a:pt x="222" y="24"/>
                  </a:lnTo>
                  <a:lnTo>
                    <a:pt x="222" y="36"/>
                  </a:lnTo>
                  <a:lnTo>
                    <a:pt x="216" y="42"/>
                  </a:lnTo>
                  <a:lnTo>
                    <a:pt x="198" y="42"/>
                  </a:lnTo>
                  <a:lnTo>
                    <a:pt x="186" y="36"/>
                  </a:lnTo>
                  <a:lnTo>
                    <a:pt x="180" y="30"/>
                  </a:lnTo>
                  <a:lnTo>
                    <a:pt x="156" y="30"/>
                  </a:lnTo>
                  <a:lnTo>
                    <a:pt x="138" y="24"/>
                  </a:lnTo>
                  <a:lnTo>
                    <a:pt x="138" y="30"/>
                  </a:lnTo>
                  <a:lnTo>
                    <a:pt x="132" y="36"/>
                  </a:lnTo>
                  <a:lnTo>
                    <a:pt x="108" y="36"/>
                  </a:lnTo>
                  <a:lnTo>
                    <a:pt x="102" y="30"/>
                  </a:lnTo>
                  <a:lnTo>
                    <a:pt x="90" y="30"/>
                  </a:lnTo>
                  <a:lnTo>
                    <a:pt x="66" y="18"/>
                  </a:lnTo>
                  <a:lnTo>
                    <a:pt x="54" y="30"/>
                  </a:lnTo>
                  <a:lnTo>
                    <a:pt x="36" y="30"/>
                  </a:lnTo>
                  <a:lnTo>
                    <a:pt x="30" y="24"/>
                  </a:lnTo>
                  <a:lnTo>
                    <a:pt x="36" y="18"/>
                  </a:lnTo>
                  <a:lnTo>
                    <a:pt x="36" y="12"/>
                  </a:lnTo>
                  <a:lnTo>
                    <a:pt x="42" y="6"/>
                  </a:lnTo>
                  <a:lnTo>
                    <a:pt x="36" y="0"/>
                  </a:lnTo>
                  <a:lnTo>
                    <a:pt x="12" y="0"/>
                  </a:lnTo>
                  <a:lnTo>
                    <a:pt x="12" y="12"/>
                  </a:lnTo>
                  <a:lnTo>
                    <a:pt x="0" y="24"/>
                  </a:lnTo>
                  <a:lnTo>
                    <a:pt x="0" y="42"/>
                  </a:lnTo>
                  <a:lnTo>
                    <a:pt x="18" y="48"/>
                  </a:lnTo>
                  <a:lnTo>
                    <a:pt x="12" y="60"/>
                  </a:lnTo>
                  <a:lnTo>
                    <a:pt x="30" y="66"/>
                  </a:lnTo>
                  <a:lnTo>
                    <a:pt x="36" y="72"/>
                  </a:lnTo>
                  <a:lnTo>
                    <a:pt x="36" y="96"/>
                  </a:lnTo>
                  <a:lnTo>
                    <a:pt x="30" y="102"/>
                  </a:lnTo>
                  <a:lnTo>
                    <a:pt x="6" y="102"/>
                  </a:lnTo>
                  <a:lnTo>
                    <a:pt x="6" y="108"/>
                  </a:lnTo>
                  <a:lnTo>
                    <a:pt x="12" y="114"/>
                  </a:lnTo>
                  <a:lnTo>
                    <a:pt x="12" y="138"/>
                  </a:lnTo>
                  <a:lnTo>
                    <a:pt x="0" y="138"/>
                  </a:lnTo>
                  <a:lnTo>
                    <a:pt x="12" y="156"/>
                  </a:lnTo>
                  <a:lnTo>
                    <a:pt x="18" y="156"/>
                  </a:lnTo>
                  <a:lnTo>
                    <a:pt x="18" y="168"/>
                  </a:lnTo>
                  <a:lnTo>
                    <a:pt x="36" y="180"/>
                  </a:lnTo>
                  <a:lnTo>
                    <a:pt x="42" y="186"/>
                  </a:lnTo>
                  <a:lnTo>
                    <a:pt x="48" y="198"/>
                  </a:lnTo>
                  <a:lnTo>
                    <a:pt x="48" y="210"/>
                  </a:lnTo>
                  <a:lnTo>
                    <a:pt x="42" y="222"/>
                  </a:lnTo>
                  <a:lnTo>
                    <a:pt x="48" y="222"/>
                  </a:lnTo>
                  <a:lnTo>
                    <a:pt x="54" y="228"/>
                  </a:lnTo>
                  <a:lnTo>
                    <a:pt x="66" y="228"/>
                  </a:lnTo>
                  <a:lnTo>
                    <a:pt x="78" y="222"/>
                  </a:lnTo>
                  <a:lnTo>
                    <a:pt x="84" y="216"/>
                  </a:lnTo>
                  <a:lnTo>
                    <a:pt x="108" y="222"/>
                  </a:lnTo>
                  <a:lnTo>
                    <a:pt x="114" y="204"/>
                  </a:lnTo>
                  <a:lnTo>
                    <a:pt x="144" y="198"/>
                  </a:lnTo>
                  <a:lnTo>
                    <a:pt x="144" y="204"/>
                  </a:lnTo>
                  <a:lnTo>
                    <a:pt x="162" y="222"/>
                  </a:lnTo>
                  <a:lnTo>
                    <a:pt x="174" y="222"/>
                  </a:lnTo>
                  <a:lnTo>
                    <a:pt x="180" y="216"/>
                  </a:lnTo>
                  <a:lnTo>
                    <a:pt x="192" y="228"/>
                  </a:lnTo>
                  <a:lnTo>
                    <a:pt x="204" y="228"/>
                  </a:lnTo>
                  <a:lnTo>
                    <a:pt x="216" y="216"/>
                  </a:lnTo>
                  <a:lnTo>
                    <a:pt x="228" y="228"/>
                  </a:lnTo>
                  <a:lnTo>
                    <a:pt x="246" y="228"/>
                  </a:lnTo>
                  <a:lnTo>
                    <a:pt x="252" y="222"/>
                  </a:lnTo>
                  <a:lnTo>
                    <a:pt x="252" y="204"/>
                  </a:lnTo>
                  <a:lnTo>
                    <a:pt x="246" y="198"/>
                  </a:lnTo>
                  <a:lnTo>
                    <a:pt x="264" y="192"/>
                  </a:lnTo>
                  <a:lnTo>
                    <a:pt x="282" y="168"/>
                  </a:lnTo>
                  <a:lnTo>
                    <a:pt x="312" y="174"/>
                  </a:lnTo>
                  <a:lnTo>
                    <a:pt x="324" y="156"/>
                  </a:lnTo>
                  <a:lnTo>
                    <a:pt x="336" y="174"/>
                  </a:lnTo>
                  <a:lnTo>
                    <a:pt x="348" y="174"/>
                  </a:lnTo>
                  <a:lnTo>
                    <a:pt x="360" y="180"/>
                  </a:lnTo>
                  <a:lnTo>
                    <a:pt x="372" y="180"/>
                  </a:lnTo>
                  <a:lnTo>
                    <a:pt x="372" y="16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81" name="Brazil" descr="© INSCALE GmbH, 05.05.2010&#10;http://www.presentationload.com/">
              <a:extLst>
                <a:ext uri="{FF2B5EF4-FFF2-40B4-BE49-F238E27FC236}">
                  <a16:creationId xmlns:a16="http://schemas.microsoft.com/office/drawing/2014/main" id="{04A09268-20A3-0342-93D3-96FCE98AE26B}"/>
                </a:ext>
              </a:extLst>
            </p:cNvPr>
            <p:cNvSpPr>
              <a:spLocks noEditPoints="1"/>
            </p:cNvSpPr>
            <p:nvPr/>
          </p:nvSpPr>
          <p:spPr bwMode="gray">
            <a:xfrm>
              <a:off x="2949593" y="4004691"/>
              <a:ext cx="1138228" cy="1286902"/>
            </a:xfrm>
            <a:custGeom>
              <a:avLst/>
              <a:gdLst>
                <a:gd name="T0" fmla="*/ 2147483647 w 2784"/>
                <a:gd name="T1" fmla="*/ 2147483647 h 3150"/>
                <a:gd name="T2" fmla="*/ 2147483647 w 2784"/>
                <a:gd name="T3" fmla="*/ 2147483647 h 3150"/>
                <a:gd name="T4" fmla="*/ 2147483647 w 2784"/>
                <a:gd name="T5" fmla="*/ 2147483647 h 3150"/>
                <a:gd name="T6" fmla="*/ 2147483647 w 2784"/>
                <a:gd name="T7" fmla="*/ 2147483647 h 3150"/>
                <a:gd name="T8" fmla="*/ 2147483647 w 2784"/>
                <a:gd name="T9" fmla="*/ 2147483647 h 3150"/>
                <a:gd name="T10" fmla="*/ 2147483647 w 2784"/>
                <a:gd name="T11" fmla="*/ 2147483647 h 3150"/>
                <a:gd name="T12" fmla="*/ 2147483647 w 2784"/>
                <a:gd name="T13" fmla="*/ 2147483647 h 3150"/>
                <a:gd name="T14" fmla="*/ 2147483647 w 2784"/>
                <a:gd name="T15" fmla="*/ 2147483647 h 3150"/>
                <a:gd name="T16" fmla="*/ 2147483647 w 2784"/>
                <a:gd name="T17" fmla="*/ 2147483647 h 3150"/>
                <a:gd name="T18" fmla="*/ 2147483647 w 2784"/>
                <a:gd name="T19" fmla="*/ 2147483647 h 3150"/>
                <a:gd name="T20" fmla="*/ 2147483647 w 2784"/>
                <a:gd name="T21" fmla="*/ 2147483647 h 3150"/>
                <a:gd name="T22" fmla="*/ 2147483647 w 2784"/>
                <a:gd name="T23" fmla="*/ 2147483647 h 3150"/>
                <a:gd name="T24" fmla="*/ 2147483647 w 2784"/>
                <a:gd name="T25" fmla="*/ 2147483647 h 3150"/>
                <a:gd name="T26" fmla="*/ 2147483647 w 2784"/>
                <a:gd name="T27" fmla="*/ 2147483647 h 3150"/>
                <a:gd name="T28" fmla="*/ 2147483647 w 2784"/>
                <a:gd name="T29" fmla="*/ 2147483647 h 3150"/>
                <a:gd name="T30" fmla="*/ 2147483647 w 2784"/>
                <a:gd name="T31" fmla="*/ 2147483647 h 3150"/>
                <a:gd name="T32" fmla="*/ 2147483647 w 2784"/>
                <a:gd name="T33" fmla="*/ 2147483647 h 3150"/>
                <a:gd name="T34" fmla="*/ 2147483647 w 2784"/>
                <a:gd name="T35" fmla="*/ 2147483647 h 3150"/>
                <a:gd name="T36" fmla="*/ 2147483647 w 2784"/>
                <a:gd name="T37" fmla="*/ 2147483647 h 3150"/>
                <a:gd name="T38" fmla="*/ 2147483647 w 2784"/>
                <a:gd name="T39" fmla="*/ 2147483647 h 3150"/>
                <a:gd name="T40" fmla="*/ 2147483647 w 2784"/>
                <a:gd name="T41" fmla="*/ 2147483647 h 3150"/>
                <a:gd name="T42" fmla="*/ 2147483647 w 2784"/>
                <a:gd name="T43" fmla="*/ 2147483647 h 3150"/>
                <a:gd name="T44" fmla="*/ 2147483647 w 2784"/>
                <a:gd name="T45" fmla="*/ 2147483647 h 3150"/>
                <a:gd name="T46" fmla="*/ 2147483647 w 2784"/>
                <a:gd name="T47" fmla="*/ 2147483647 h 3150"/>
                <a:gd name="T48" fmla="*/ 2147483647 w 2784"/>
                <a:gd name="T49" fmla="*/ 2147483647 h 3150"/>
                <a:gd name="T50" fmla="*/ 2147483647 w 2784"/>
                <a:gd name="T51" fmla="*/ 2147483647 h 3150"/>
                <a:gd name="T52" fmla="*/ 2147483647 w 2784"/>
                <a:gd name="T53" fmla="*/ 2147483647 h 3150"/>
                <a:gd name="T54" fmla="*/ 2147483647 w 2784"/>
                <a:gd name="T55" fmla="*/ 2147483647 h 3150"/>
                <a:gd name="T56" fmla="*/ 2147483647 w 2784"/>
                <a:gd name="T57" fmla="*/ 2147483647 h 3150"/>
                <a:gd name="T58" fmla="*/ 2147483647 w 2784"/>
                <a:gd name="T59" fmla="*/ 2147483647 h 3150"/>
                <a:gd name="T60" fmla="*/ 2147483647 w 2784"/>
                <a:gd name="T61" fmla="*/ 2147483647 h 3150"/>
                <a:gd name="T62" fmla="*/ 2147483647 w 2784"/>
                <a:gd name="T63" fmla="*/ 2147483647 h 3150"/>
                <a:gd name="T64" fmla="*/ 2147483647 w 2784"/>
                <a:gd name="T65" fmla="*/ 2147483647 h 3150"/>
                <a:gd name="T66" fmla="*/ 2147483647 w 2784"/>
                <a:gd name="T67" fmla="*/ 2147483647 h 3150"/>
                <a:gd name="T68" fmla="*/ 2147483647 w 2784"/>
                <a:gd name="T69" fmla="*/ 2147483647 h 3150"/>
                <a:gd name="T70" fmla="*/ 2147483647 w 2784"/>
                <a:gd name="T71" fmla="*/ 2147483647 h 3150"/>
                <a:gd name="T72" fmla="*/ 2147483647 w 2784"/>
                <a:gd name="T73" fmla="*/ 2147483647 h 3150"/>
                <a:gd name="T74" fmla="*/ 2147483647 w 2784"/>
                <a:gd name="T75" fmla="*/ 2147483647 h 3150"/>
                <a:gd name="T76" fmla="*/ 2147483647 w 2784"/>
                <a:gd name="T77" fmla="*/ 2147483647 h 3150"/>
                <a:gd name="T78" fmla="*/ 2147483647 w 2784"/>
                <a:gd name="T79" fmla="*/ 2147483647 h 3150"/>
                <a:gd name="T80" fmla="*/ 2147483647 w 2784"/>
                <a:gd name="T81" fmla="*/ 2147483647 h 3150"/>
                <a:gd name="T82" fmla="*/ 2147483647 w 2784"/>
                <a:gd name="T83" fmla="*/ 2147483647 h 3150"/>
                <a:gd name="T84" fmla="*/ 2147483647 w 2784"/>
                <a:gd name="T85" fmla="*/ 2147483647 h 3150"/>
                <a:gd name="T86" fmla="*/ 2147483647 w 2784"/>
                <a:gd name="T87" fmla="*/ 2147483647 h 3150"/>
                <a:gd name="T88" fmla="*/ 2147483647 w 2784"/>
                <a:gd name="T89" fmla="*/ 2147483647 h 3150"/>
                <a:gd name="T90" fmla="*/ 2147483647 w 2784"/>
                <a:gd name="T91" fmla="*/ 2147483647 h 3150"/>
                <a:gd name="T92" fmla="*/ 2147483647 w 2784"/>
                <a:gd name="T93" fmla="*/ 2147483647 h 3150"/>
                <a:gd name="T94" fmla="*/ 2147483647 w 2784"/>
                <a:gd name="T95" fmla="*/ 2147483647 h 3150"/>
                <a:gd name="T96" fmla="*/ 2147483647 w 2784"/>
                <a:gd name="T97" fmla="*/ 2147483647 h 3150"/>
                <a:gd name="T98" fmla="*/ 2147483647 w 2784"/>
                <a:gd name="T99" fmla="*/ 2147483647 h 3150"/>
                <a:gd name="T100" fmla="*/ 2147483647 w 2784"/>
                <a:gd name="T101" fmla="*/ 2147483647 h 3150"/>
                <a:gd name="T102" fmla="*/ 2147483647 w 2784"/>
                <a:gd name="T103" fmla="*/ 2147483647 h 3150"/>
                <a:gd name="T104" fmla="*/ 2147483647 w 2784"/>
                <a:gd name="T105" fmla="*/ 2147483647 h 3150"/>
                <a:gd name="T106" fmla="*/ 2147483647 w 2784"/>
                <a:gd name="T107" fmla="*/ 2147483647 h 3150"/>
                <a:gd name="T108" fmla="*/ 2147483647 w 2784"/>
                <a:gd name="T109" fmla="*/ 2147483647 h 3150"/>
                <a:gd name="T110" fmla="*/ 2147483647 w 2784"/>
                <a:gd name="T111" fmla="*/ 2147483647 h 3150"/>
                <a:gd name="T112" fmla="*/ 2147483647 w 2784"/>
                <a:gd name="T113" fmla="*/ 2147483647 h 3150"/>
                <a:gd name="T114" fmla="*/ 2147483647 w 2784"/>
                <a:gd name="T115" fmla="*/ 2147483647 h 3150"/>
                <a:gd name="T116" fmla="*/ 2147483647 w 2784"/>
                <a:gd name="T117" fmla="*/ 2147483647 h 3150"/>
                <a:gd name="T118" fmla="*/ 2147483647 w 2784"/>
                <a:gd name="T119" fmla="*/ 2147483647 h 315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784"/>
                <a:gd name="T181" fmla="*/ 0 h 3150"/>
                <a:gd name="T182" fmla="*/ 2784 w 2784"/>
                <a:gd name="T183" fmla="*/ 3150 h 315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784" h="3150">
                  <a:moveTo>
                    <a:pt x="1716" y="450"/>
                  </a:moveTo>
                  <a:lnTo>
                    <a:pt x="1710" y="450"/>
                  </a:lnTo>
                  <a:lnTo>
                    <a:pt x="1698" y="444"/>
                  </a:lnTo>
                  <a:lnTo>
                    <a:pt x="1680" y="444"/>
                  </a:lnTo>
                  <a:lnTo>
                    <a:pt x="1662" y="438"/>
                  </a:lnTo>
                  <a:lnTo>
                    <a:pt x="1650" y="438"/>
                  </a:lnTo>
                  <a:lnTo>
                    <a:pt x="1644" y="444"/>
                  </a:lnTo>
                  <a:lnTo>
                    <a:pt x="1644" y="450"/>
                  </a:lnTo>
                  <a:lnTo>
                    <a:pt x="1650" y="462"/>
                  </a:lnTo>
                  <a:lnTo>
                    <a:pt x="1650" y="468"/>
                  </a:lnTo>
                  <a:lnTo>
                    <a:pt x="1656" y="480"/>
                  </a:lnTo>
                  <a:lnTo>
                    <a:pt x="1638" y="480"/>
                  </a:lnTo>
                  <a:lnTo>
                    <a:pt x="1638" y="504"/>
                  </a:lnTo>
                  <a:lnTo>
                    <a:pt x="1656" y="516"/>
                  </a:lnTo>
                  <a:lnTo>
                    <a:pt x="1644" y="528"/>
                  </a:lnTo>
                  <a:lnTo>
                    <a:pt x="1644" y="540"/>
                  </a:lnTo>
                  <a:lnTo>
                    <a:pt x="1656" y="564"/>
                  </a:lnTo>
                  <a:lnTo>
                    <a:pt x="1668" y="570"/>
                  </a:lnTo>
                  <a:lnTo>
                    <a:pt x="1674" y="576"/>
                  </a:lnTo>
                  <a:lnTo>
                    <a:pt x="1686" y="576"/>
                  </a:lnTo>
                  <a:lnTo>
                    <a:pt x="1698" y="570"/>
                  </a:lnTo>
                  <a:lnTo>
                    <a:pt x="1710" y="570"/>
                  </a:lnTo>
                  <a:lnTo>
                    <a:pt x="1716" y="564"/>
                  </a:lnTo>
                  <a:lnTo>
                    <a:pt x="1716" y="558"/>
                  </a:lnTo>
                  <a:lnTo>
                    <a:pt x="1728" y="558"/>
                  </a:lnTo>
                  <a:lnTo>
                    <a:pt x="1740" y="552"/>
                  </a:lnTo>
                  <a:lnTo>
                    <a:pt x="1758" y="552"/>
                  </a:lnTo>
                  <a:lnTo>
                    <a:pt x="1770" y="546"/>
                  </a:lnTo>
                  <a:lnTo>
                    <a:pt x="1776" y="534"/>
                  </a:lnTo>
                  <a:lnTo>
                    <a:pt x="1788" y="492"/>
                  </a:lnTo>
                  <a:lnTo>
                    <a:pt x="1794" y="480"/>
                  </a:lnTo>
                  <a:lnTo>
                    <a:pt x="1794" y="474"/>
                  </a:lnTo>
                  <a:lnTo>
                    <a:pt x="1800" y="462"/>
                  </a:lnTo>
                  <a:lnTo>
                    <a:pt x="1800" y="444"/>
                  </a:lnTo>
                  <a:lnTo>
                    <a:pt x="1794" y="438"/>
                  </a:lnTo>
                  <a:lnTo>
                    <a:pt x="1752" y="438"/>
                  </a:lnTo>
                  <a:lnTo>
                    <a:pt x="1740" y="444"/>
                  </a:lnTo>
                  <a:lnTo>
                    <a:pt x="1734" y="444"/>
                  </a:lnTo>
                  <a:lnTo>
                    <a:pt x="1722" y="450"/>
                  </a:lnTo>
                  <a:lnTo>
                    <a:pt x="1716" y="450"/>
                  </a:lnTo>
                  <a:close/>
                  <a:moveTo>
                    <a:pt x="1716" y="438"/>
                  </a:moveTo>
                  <a:lnTo>
                    <a:pt x="1740" y="432"/>
                  </a:lnTo>
                  <a:lnTo>
                    <a:pt x="1722" y="414"/>
                  </a:lnTo>
                  <a:lnTo>
                    <a:pt x="1698" y="438"/>
                  </a:lnTo>
                  <a:lnTo>
                    <a:pt x="1716" y="438"/>
                  </a:lnTo>
                  <a:close/>
                  <a:moveTo>
                    <a:pt x="1686" y="408"/>
                  </a:moveTo>
                  <a:lnTo>
                    <a:pt x="1662" y="408"/>
                  </a:lnTo>
                  <a:lnTo>
                    <a:pt x="1662" y="426"/>
                  </a:lnTo>
                  <a:lnTo>
                    <a:pt x="1698" y="426"/>
                  </a:lnTo>
                  <a:lnTo>
                    <a:pt x="1716" y="402"/>
                  </a:lnTo>
                  <a:lnTo>
                    <a:pt x="1698" y="384"/>
                  </a:lnTo>
                  <a:lnTo>
                    <a:pt x="1686" y="408"/>
                  </a:lnTo>
                  <a:close/>
                  <a:moveTo>
                    <a:pt x="1572" y="492"/>
                  </a:moveTo>
                  <a:lnTo>
                    <a:pt x="1572" y="510"/>
                  </a:lnTo>
                  <a:lnTo>
                    <a:pt x="1554" y="546"/>
                  </a:lnTo>
                  <a:lnTo>
                    <a:pt x="1584" y="528"/>
                  </a:lnTo>
                  <a:lnTo>
                    <a:pt x="1590" y="516"/>
                  </a:lnTo>
                  <a:lnTo>
                    <a:pt x="1596" y="510"/>
                  </a:lnTo>
                  <a:lnTo>
                    <a:pt x="1608" y="486"/>
                  </a:lnTo>
                  <a:lnTo>
                    <a:pt x="1608" y="480"/>
                  </a:lnTo>
                  <a:lnTo>
                    <a:pt x="1602" y="474"/>
                  </a:lnTo>
                  <a:lnTo>
                    <a:pt x="1596" y="474"/>
                  </a:lnTo>
                  <a:lnTo>
                    <a:pt x="1584" y="480"/>
                  </a:lnTo>
                  <a:lnTo>
                    <a:pt x="1572" y="492"/>
                  </a:lnTo>
                  <a:close/>
                  <a:moveTo>
                    <a:pt x="1632" y="426"/>
                  </a:moveTo>
                  <a:lnTo>
                    <a:pt x="1608" y="450"/>
                  </a:lnTo>
                  <a:lnTo>
                    <a:pt x="1626" y="456"/>
                  </a:lnTo>
                  <a:lnTo>
                    <a:pt x="1644" y="432"/>
                  </a:lnTo>
                  <a:lnTo>
                    <a:pt x="1632" y="426"/>
                  </a:lnTo>
                  <a:close/>
                  <a:moveTo>
                    <a:pt x="2778" y="1002"/>
                  </a:moveTo>
                  <a:lnTo>
                    <a:pt x="2778" y="984"/>
                  </a:lnTo>
                  <a:lnTo>
                    <a:pt x="2772" y="972"/>
                  </a:lnTo>
                  <a:lnTo>
                    <a:pt x="2760" y="954"/>
                  </a:lnTo>
                  <a:lnTo>
                    <a:pt x="2754" y="936"/>
                  </a:lnTo>
                  <a:lnTo>
                    <a:pt x="2754" y="870"/>
                  </a:lnTo>
                  <a:lnTo>
                    <a:pt x="2724" y="840"/>
                  </a:lnTo>
                  <a:lnTo>
                    <a:pt x="2694" y="834"/>
                  </a:lnTo>
                  <a:lnTo>
                    <a:pt x="2646" y="840"/>
                  </a:lnTo>
                  <a:lnTo>
                    <a:pt x="2628" y="822"/>
                  </a:lnTo>
                  <a:lnTo>
                    <a:pt x="2610" y="822"/>
                  </a:lnTo>
                  <a:lnTo>
                    <a:pt x="2592" y="798"/>
                  </a:lnTo>
                  <a:lnTo>
                    <a:pt x="2568" y="798"/>
                  </a:lnTo>
                  <a:lnTo>
                    <a:pt x="2538" y="768"/>
                  </a:lnTo>
                  <a:lnTo>
                    <a:pt x="2526" y="750"/>
                  </a:lnTo>
                  <a:lnTo>
                    <a:pt x="2490" y="714"/>
                  </a:lnTo>
                  <a:lnTo>
                    <a:pt x="2418" y="666"/>
                  </a:lnTo>
                  <a:lnTo>
                    <a:pt x="2394" y="660"/>
                  </a:lnTo>
                  <a:lnTo>
                    <a:pt x="2316" y="660"/>
                  </a:lnTo>
                  <a:lnTo>
                    <a:pt x="2316" y="672"/>
                  </a:lnTo>
                  <a:lnTo>
                    <a:pt x="2310" y="672"/>
                  </a:lnTo>
                  <a:lnTo>
                    <a:pt x="2298" y="660"/>
                  </a:lnTo>
                  <a:lnTo>
                    <a:pt x="2286" y="654"/>
                  </a:lnTo>
                  <a:lnTo>
                    <a:pt x="2274" y="654"/>
                  </a:lnTo>
                  <a:lnTo>
                    <a:pt x="2262" y="648"/>
                  </a:lnTo>
                  <a:lnTo>
                    <a:pt x="2232" y="648"/>
                  </a:lnTo>
                  <a:lnTo>
                    <a:pt x="2226" y="642"/>
                  </a:lnTo>
                  <a:lnTo>
                    <a:pt x="2214" y="636"/>
                  </a:lnTo>
                  <a:lnTo>
                    <a:pt x="2196" y="630"/>
                  </a:lnTo>
                  <a:lnTo>
                    <a:pt x="2184" y="624"/>
                  </a:lnTo>
                  <a:lnTo>
                    <a:pt x="2166" y="618"/>
                  </a:lnTo>
                  <a:lnTo>
                    <a:pt x="2154" y="618"/>
                  </a:lnTo>
                  <a:lnTo>
                    <a:pt x="2142" y="624"/>
                  </a:lnTo>
                  <a:lnTo>
                    <a:pt x="2112" y="654"/>
                  </a:lnTo>
                  <a:lnTo>
                    <a:pt x="2106" y="666"/>
                  </a:lnTo>
                  <a:lnTo>
                    <a:pt x="2088" y="642"/>
                  </a:lnTo>
                  <a:lnTo>
                    <a:pt x="2088" y="678"/>
                  </a:lnTo>
                  <a:lnTo>
                    <a:pt x="2058" y="702"/>
                  </a:lnTo>
                  <a:lnTo>
                    <a:pt x="2076" y="636"/>
                  </a:lnTo>
                  <a:lnTo>
                    <a:pt x="2082" y="636"/>
                  </a:lnTo>
                  <a:lnTo>
                    <a:pt x="2094" y="624"/>
                  </a:lnTo>
                  <a:lnTo>
                    <a:pt x="2094" y="606"/>
                  </a:lnTo>
                  <a:lnTo>
                    <a:pt x="2088" y="600"/>
                  </a:lnTo>
                  <a:lnTo>
                    <a:pt x="2082" y="600"/>
                  </a:lnTo>
                  <a:lnTo>
                    <a:pt x="2064" y="618"/>
                  </a:lnTo>
                  <a:lnTo>
                    <a:pt x="2076" y="582"/>
                  </a:lnTo>
                  <a:lnTo>
                    <a:pt x="2070" y="582"/>
                  </a:lnTo>
                  <a:lnTo>
                    <a:pt x="2064" y="576"/>
                  </a:lnTo>
                  <a:lnTo>
                    <a:pt x="2064" y="570"/>
                  </a:lnTo>
                  <a:lnTo>
                    <a:pt x="2040" y="546"/>
                  </a:lnTo>
                  <a:lnTo>
                    <a:pt x="2034" y="546"/>
                  </a:lnTo>
                  <a:lnTo>
                    <a:pt x="2022" y="564"/>
                  </a:lnTo>
                  <a:lnTo>
                    <a:pt x="2016" y="552"/>
                  </a:lnTo>
                  <a:lnTo>
                    <a:pt x="2004" y="546"/>
                  </a:lnTo>
                  <a:lnTo>
                    <a:pt x="1998" y="534"/>
                  </a:lnTo>
                  <a:lnTo>
                    <a:pt x="1986" y="528"/>
                  </a:lnTo>
                  <a:lnTo>
                    <a:pt x="1980" y="522"/>
                  </a:lnTo>
                  <a:lnTo>
                    <a:pt x="1968" y="516"/>
                  </a:lnTo>
                  <a:lnTo>
                    <a:pt x="1944" y="516"/>
                  </a:lnTo>
                  <a:lnTo>
                    <a:pt x="1932" y="510"/>
                  </a:lnTo>
                  <a:lnTo>
                    <a:pt x="1926" y="510"/>
                  </a:lnTo>
                  <a:lnTo>
                    <a:pt x="1914" y="498"/>
                  </a:lnTo>
                  <a:lnTo>
                    <a:pt x="1902" y="492"/>
                  </a:lnTo>
                  <a:lnTo>
                    <a:pt x="1896" y="480"/>
                  </a:lnTo>
                  <a:lnTo>
                    <a:pt x="1884" y="474"/>
                  </a:lnTo>
                  <a:lnTo>
                    <a:pt x="1878" y="486"/>
                  </a:lnTo>
                  <a:lnTo>
                    <a:pt x="1824" y="486"/>
                  </a:lnTo>
                  <a:lnTo>
                    <a:pt x="1812" y="498"/>
                  </a:lnTo>
                  <a:lnTo>
                    <a:pt x="1806" y="510"/>
                  </a:lnTo>
                  <a:lnTo>
                    <a:pt x="1806" y="522"/>
                  </a:lnTo>
                  <a:lnTo>
                    <a:pt x="1800" y="528"/>
                  </a:lnTo>
                  <a:lnTo>
                    <a:pt x="1800" y="534"/>
                  </a:lnTo>
                  <a:lnTo>
                    <a:pt x="1812" y="552"/>
                  </a:lnTo>
                  <a:lnTo>
                    <a:pt x="1776" y="552"/>
                  </a:lnTo>
                  <a:lnTo>
                    <a:pt x="1770" y="564"/>
                  </a:lnTo>
                  <a:lnTo>
                    <a:pt x="1758" y="576"/>
                  </a:lnTo>
                  <a:lnTo>
                    <a:pt x="1752" y="588"/>
                  </a:lnTo>
                  <a:lnTo>
                    <a:pt x="1752" y="594"/>
                  </a:lnTo>
                  <a:lnTo>
                    <a:pt x="1746" y="600"/>
                  </a:lnTo>
                  <a:lnTo>
                    <a:pt x="1746" y="612"/>
                  </a:lnTo>
                  <a:lnTo>
                    <a:pt x="1740" y="624"/>
                  </a:lnTo>
                  <a:lnTo>
                    <a:pt x="1728" y="636"/>
                  </a:lnTo>
                  <a:lnTo>
                    <a:pt x="1722" y="636"/>
                  </a:lnTo>
                  <a:lnTo>
                    <a:pt x="1728" y="630"/>
                  </a:lnTo>
                  <a:lnTo>
                    <a:pt x="1728" y="618"/>
                  </a:lnTo>
                  <a:lnTo>
                    <a:pt x="1734" y="606"/>
                  </a:lnTo>
                  <a:lnTo>
                    <a:pt x="1734" y="600"/>
                  </a:lnTo>
                  <a:lnTo>
                    <a:pt x="1740" y="588"/>
                  </a:lnTo>
                  <a:lnTo>
                    <a:pt x="1740" y="582"/>
                  </a:lnTo>
                  <a:lnTo>
                    <a:pt x="1734" y="576"/>
                  </a:lnTo>
                  <a:lnTo>
                    <a:pt x="1728" y="576"/>
                  </a:lnTo>
                  <a:lnTo>
                    <a:pt x="1722" y="582"/>
                  </a:lnTo>
                  <a:lnTo>
                    <a:pt x="1716" y="582"/>
                  </a:lnTo>
                  <a:lnTo>
                    <a:pt x="1704" y="594"/>
                  </a:lnTo>
                  <a:lnTo>
                    <a:pt x="1692" y="588"/>
                  </a:lnTo>
                  <a:lnTo>
                    <a:pt x="1656" y="588"/>
                  </a:lnTo>
                  <a:lnTo>
                    <a:pt x="1644" y="582"/>
                  </a:lnTo>
                  <a:lnTo>
                    <a:pt x="1632" y="570"/>
                  </a:lnTo>
                  <a:lnTo>
                    <a:pt x="1632" y="522"/>
                  </a:lnTo>
                  <a:lnTo>
                    <a:pt x="1626" y="516"/>
                  </a:lnTo>
                  <a:lnTo>
                    <a:pt x="1626" y="504"/>
                  </a:lnTo>
                  <a:lnTo>
                    <a:pt x="1620" y="504"/>
                  </a:lnTo>
                  <a:lnTo>
                    <a:pt x="1614" y="510"/>
                  </a:lnTo>
                  <a:lnTo>
                    <a:pt x="1602" y="516"/>
                  </a:lnTo>
                  <a:lnTo>
                    <a:pt x="1596" y="522"/>
                  </a:lnTo>
                  <a:lnTo>
                    <a:pt x="1590" y="534"/>
                  </a:lnTo>
                  <a:lnTo>
                    <a:pt x="1584" y="540"/>
                  </a:lnTo>
                  <a:lnTo>
                    <a:pt x="1560" y="552"/>
                  </a:lnTo>
                  <a:lnTo>
                    <a:pt x="1554" y="558"/>
                  </a:lnTo>
                  <a:lnTo>
                    <a:pt x="1512" y="558"/>
                  </a:lnTo>
                  <a:lnTo>
                    <a:pt x="1500" y="552"/>
                  </a:lnTo>
                  <a:lnTo>
                    <a:pt x="1542" y="540"/>
                  </a:lnTo>
                  <a:lnTo>
                    <a:pt x="1548" y="528"/>
                  </a:lnTo>
                  <a:lnTo>
                    <a:pt x="1566" y="510"/>
                  </a:lnTo>
                  <a:lnTo>
                    <a:pt x="1566" y="492"/>
                  </a:lnTo>
                  <a:lnTo>
                    <a:pt x="1572" y="486"/>
                  </a:lnTo>
                  <a:lnTo>
                    <a:pt x="1590" y="450"/>
                  </a:lnTo>
                  <a:lnTo>
                    <a:pt x="1626" y="414"/>
                  </a:lnTo>
                  <a:lnTo>
                    <a:pt x="1638" y="408"/>
                  </a:lnTo>
                  <a:lnTo>
                    <a:pt x="1656" y="390"/>
                  </a:lnTo>
                  <a:lnTo>
                    <a:pt x="1656" y="378"/>
                  </a:lnTo>
                  <a:lnTo>
                    <a:pt x="1662" y="366"/>
                  </a:lnTo>
                  <a:lnTo>
                    <a:pt x="1674" y="354"/>
                  </a:lnTo>
                  <a:lnTo>
                    <a:pt x="1686" y="348"/>
                  </a:lnTo>
                  <a:lnTo>
                    <a:pt x="1692" y="342"/>
                  </a:lnTo>
                  <a:lnTo>
                    <a:pt x="1704" y="336"/>
                  </a:lnTo>
                  <a:lnTo>
                    <a:pt x="1680" y="330"/>
                  </a:lnTo>
                  <a:lnTo>
                    <a:pt x="1698" y="312"/>
                  </a:lnTo>
                  <a:lnTo>
                    <a:pt x="1698" y="294"/>
                  </a:lnTo>
                  <a:lnTo>
                    <a:pt x="1692" y="288"/>
                  </a:lnTo>
                  <a:lnTo>
                    <a:pt x="1680" y="282"/>
                  </a:lnTo>
                  <a:lnTo>
                    <a:pt x="1662" y="282"/>
                  </a:lnTo>
                  <a:lnTo>
                    <a:pt x="1650" y="276"/>
                  </a:lnTo>
                  <a:lnTo>
                    <a:pt x="1644" y="270"/>
                  </a:lnTo>
                  <a:lnTo>
                    <a:pt x="1638" y="252"/>
                  </a:lnTo>
                  <a:lnTo>
                    <a:pt x="1632" y="216"/>
                  </a:lnTo>
                  <a:lnTo>
                    <a:pt x="1626" y="168"/>
                  </a:lnTo>
                  <a:lnTo>
                    <a:pt x="1620" y="138"/>
                  </a:lnTo>
                  <a:lnTo>
                    <a:pt x="1614" y="114"/>
                  </a:lnTo>
                  <a:lnTo>
                    <a:pt x="1608" y="96"/>
                  </a:lnTo>
                  <a:lnTo>
                    <a:pt x="1602" y="84"/>
                  </a:lnTo>
                  <a:lnTo>
                    <a:pt x="1590" y="78"/>
                  </a:lnTo>
                  <a:lnTo>
                    <a:pt x="1584" y="78"/>
                  </a:lnTo>
                  <a:lnTo>
                    <a:pt x="1584" y="90"/>
                  </a:lnTo>
                  <a:lnTo>
                    <a:pt x="1590" y="96"/>
                  </a:lnTo>
                  <a:lnTo>
                    <a:pt x="1590" y="108"/>
                  </a:lnTo>
                  <a:lnTo>
                    <a:pt x="1572" y="108"/>
                  </a:lnTo>
                  <a:lnTo>
                    <a:pt x="1572" y="102"/>
                  </a:lnTo>
                  <a:lnTo>
                    <a:pt x="1566" y="108"/>
                  </a:lnTo>
                  <a:lnTo>
                    <a:pt x="1560" y="120"/>
                  </a:lnTo>
                  <a:lnTo>
                    <a:pt x="1560" y="126"/>
                  </a:lnTo>
                  <a:lnTo>
                    <a:pt x="1554" y="132"/>
                  </a:lnTo>
                  <a:lnTo>
                    <a:pt x="1548" y="144"/>
                  </a:lnTo>
                  <a:lnTo>
                    <a:pt x="1536" y="156"/>
                  </a:lnTo>
                  <a:lnTo>
                    <a:pt x="1518" y="192"/>
                  </a:lnTo>
                  <a:lnTo>
                    <a:pt x="1518" y="210"/>
                  </a:lnTo>
                  <a:lnTo>
                    <a:pt x="1494" y="246"/>
                  </a:lnTo>
                  <a:lnTo>
                    <a:pt x="1488" y="246"/>
                  </a:lnTo>
                  <a:lnTo>
                    <a:pt x="1482" y="252"/>
                  </a:lnTo>
                  <a:lnTo>
                    <a:pt x="1464" y="252"/>
                  </a:lnTo>
                  <a:lnTo>
                    <a:pt x="1452" y="240"/>
                  </a:lnTo>
                  <a:lnTo>
                    <a:pt x="1446" y="246"/>
                  </a:lnTo>
                  <a:lnTo>
                    <a:pt x="1434" y="246"/>
                  </a:lnTo>
                  <a:lnTo>
                    <a:pt x="1428" y="240"/>
                  </a:lnTo>
                  <a:lnTo>
                    <a:pt x="1416" y="240"/>
                  </a:lnTo>
                  <a:lnTo>
                    <a:pt x="1410" y="246"/>
                  </a:lnTo>
                  <a:lnTo>
                    <a:pt x="1410" y="252"/>
                  </a:lnTo>
                  <a:lnTo>
                    <a:pt x="1404" y="258"/>
                  </a:lnTo>
                  <a:lnTo>
                    <a:pt x="1380" y="258"/>
                  </a:lnTo>
                  <a:lnTo>
                    <a:pt x="1368" y="246"/>
                  </a:lnTo>
                  <a:lnTo>
                    <a:pt x="1368" y="240"/>
                  </a:lnTo>
                  <a:lnTo>
                    <a:pt x="1350" y="234"/>
                  </a:lnTo>
                  <a:lnTo>
                    <a:pt x="1344" y="228"/>
                  </a:lnTo>
                  <a:lnTo>
                    <a:pt x="1338" y="216"/>
                  </a:lnTo>
                  <a:lnTo>
                    <a:pt x="1332" y="216"/>
                  </a:lnTo>
                  <a:lnTo>
                    <a:pt x="1320" y="222"/>
                  </a:lnTo>
                  <a:lnTo>
                    <a:pt x="1314" y="228"/>
                  </a:lnTo>
                  <a:lnTo>
                    <a:pt x="1302" y="234"/>
                  </a:lnTo>
                  <a:lnTo>
                    <a:pt x="1278" y="234"/>
                  </a:lnTo>
                  <a:lnTo>
                    <a:pt x="1278" y="222"/>
                  </a:lnTo>
                  <a:lnTo>
                    <a:pt x="1272" y="222"/>
                  </a:lnTo>
                  <a:lnTo>
                    <a:pt x="1260" y="228"/>
                  </a:lnTo>
                  <a:lnTo>
                    <a:pt x="1260" y="252"/>
                  </a:lnTo>
                  <a:lnTo>
                    <a:pt x="1272" y="264"/>
                  </a:lnTo>
                  <a:lnTo>
                    <a:pt x="1272" y="270"/>
                  </a:lnTo>
                  <a:lnTo>
                    <a:pt x="1278" y="276"/>
                  </a:lnTo>
                  <a:lnTo>
                    <a:pt x="1272" y="282"/>
                  </a:lnTo>
                  <a:lnTo>
                    <a:pt x="1254" y="282"/>
                  </a:lnTo>
                  <a:lnTo>
                    <a:pt x="1230" y="270"/>
                  </a:lnTo>
                  <a:lnTo>
                    <a:pt x="1224" y="270"/>
                  </a:lnTo>
                  <a:lnTo>
                    <a:pt x="1212" y="264"/>
                  </a:lnTo>
                  <a:lnTo>
                    <a:pt x="1212" y="270"/>
                  </a:lnTo>
                  <a:lnTo>
                    <a:pt x="1206" y="276"/>
                  </a:lnTo>
                  <a:lnTo>
                    <a:pt x="1200" y="276"/>
                  </a:lnTo>
                  <a:lnTo>
                    <a:pt x="1188" y="264"/>
                  </a:lnTo>
                  <a:lnTo>
                    <a:pt x="1176" y="264"/>
                  </a:lnTo>
                  <a:lnTo>
                    <a:pt x="1158" y="282"/>
                  </a:lnTo>
                  <a:lnTo>
                    <a:pt x="1158" y="288"/>
                  </a:lnTo>
                  <a:lnTo>
                    <a:pt x="1128" y="288"/>
                  </a:lnTo>
                  <a:lnTo>
                    <a:pt x="1122" y="300"/>
                  </a:lnTo>
                  <a:lnTo>
                    <a:pt x="1104" y="300"/>
                  </a:lnTo>
                  <a:lnTo>
                    <a:pt x="1092" y="312"/>
                  </a:lnTo>
                  <a:lnTo>
                    <a:pt x="1092" y="324"/>
                  </a:lnTo>
                  <a:lnTo>
                    <a:pt x="1086" y="330"/>
                  </a:lnTo>
                  <a:lnTo>
                    <a:pt x="1050" y="330"/>
                  </a:lnTo>
                  <a:lnTo>
                    <a:pt x="1044" y="318"/>
                  </a:lnTo>
                  <a:lnTo>
                    <a:pt x="1032" y="318"/>
                  </a:lnTo>
                  <a:lnTo>
                    <a:pt x="1002" y="282"/>
                  </a:lnTo>
                  <a:lnTo>
                    <a:pt x="1002" y="252"/>
                  </a:lnTo>
                  <a:lnTo>
                    <a:pt x="978" y="228"/>
                  </a:lnTo>
                  <a:lnTo>
                    <a:pt x="972" y="216"/>
                  </a:lnTo>
                  <a:lnTo>
                    <a:pt x="972" y="210"/>
                  </a:lnTo>
                  <a:lnTo>
                    <a:pt x="978" y="198"/>
                  </a:lnTo>
                  <a:lnTo>
                    <a:pt x="978" y="192"/>
                  </a:lnTo>
                  <a:lnTo>
                    <a:pt x="984" y="180"/>
                  </a:lnTo>
                  <a:lnTo>
                    <a:pt x="996" y="138"/>
                  </a:lnTo>
                  <a:lnTo>
                    <a:pt x="1008" y="126"/>
                  </a:lnTo>
                  <a:lnTo>
                    <a:pt x="1014" y="114"/>
                  </a:lnTo>
                  <a:lnTo>
                    <a:pt x="1014" y="102"/>
                  </a:lnTo>
                  <a:lnTo>
                    <a:pt x="1008" y="102"/>
                  </a:lnTo>
                  <a:lnTo>
                    <a:pt x="1002" y="96"/>
                  </a:lnTo>
                  <a:lnTo>
                    <a:pt x="1002" y="66"/>
                  </a:lnTo>
                  <a:lnTo>
                    <a:pt x="996" y="66"/>
                  </a:lnTo>
                  <a:lnTo>
                    <a:pt x="984" y="72"/>
                  </a:lnTo>
                  <a:lnTo>
                    <a:pt x="978" y="72"/>
                  </a:lnTo>
                  <a:lnTo>
                    <a:pt x="972" y="66"/>
                  </a:lnTo>
                  <a:lnTo>
                    <a:pt x="972" y="60"/>
                  </a:lnTo>
                  <a:lnTo>
                    <a:pt x="978" y="54"/>
                  </a:lnTo>
                  <a:lnTo>
                    <a:pt x="984" y="42"/>
                  </a:lnTo>
                  <a:lnTo>
                    <a:pt x="984" y="24"/>
                  </a:lnTo>
                  <a:lnTo>
                    <a:pt x="978" y="12"/>
                  </a:lnTo>
                  <a:lnTo>
                    <a:pt x="966" y="0"/>
                  </a:lnTo>
                  <a:lnTo>
                    <a:pt x="960" y="12"/>
                  </a:lnTo>
                  <a:lnTo>
                    <a:pt x="936" y="6"/>
                  </a:lnTo>
                  <a:lnTo>
                    <a:pt x="936" y="42"/>
                  </a:lnTo>
                  <a:lnTo>
                    <a:pt x="930" y="48"/>
                  </a:lnTo>
                  <a:lnTo>
                    <a:pt x="918" y="48"/>
                  </a:lnTo>
                  <a:lnTo>
                    <a:pt x="918" y="60"/>
                  </a:lnTo>
                  <a:lnTo>
                    <a:pt x="894" y="60"/>
                  </a:lnTo>
                  <a:lnTo>
                    <a:pt x="882" y="66"/>
                  </a:lnTo>
                  <a:lnTo>
                    <a:pt x="858" y="90"/>
                  </a:lnTo>
                  <a:lnTo>
                    <a:pt x="846" y="96"/>
                  </a:lnTo>
                  <a:lnTo>
                    <a:pt x="828" y="96"/>
                  </a:lnTo>
                  <a:lnTo>
                    <a:pt x="822" y="90"/>
                  </a:lnTo>
                  <a:lnTo>
                    <a:pt x="804" y="90"/>
                  </a:lnTo>
                  <a:lnTo>
                    <a:pt x="798" y="96"/>
                  </a:lnTo>
                  <a:lnTo>
                    <a:pt x="798" y="108"/>
                  </a:lnTo>
                  <a:lnTo>
                    <a:pt x="792" y="120"/>
                  </a:lnTo>
                  <a:lnTo>
                    <a:pt x="792" y="138"/>
                  </a:lnTo>
                  <a:lnTo>
                    <a:pt x="786" y="144"/>
                  </a:lnTo>
                  <a:lnTo>
                    <a:pt x="774" y="138"/>
                  </a:lnTo>
                  <a:lnTo>
                    <a:pt x="762" y="126"/>
                  </a:lnTo>
                  <a:lnTo>
                    <a:pt x="756" y="114"/>
                  </a:lnTo>
                  <a:lnTo>
                    <a:pt x="750" y="108"/>
                  </a:lnTo>
                  <a:lnTo>
                    <a:pt x="738" y="108"/>
                  </a:lnTo>
                  <a:lnTo>
                    <a:pt x="732" y="114"/>
                  </a:lnTo>
                  <a:lnTo>
                    <a:pt x="720" y="108"/>
                  </a:lnTo>
                  <a:lnTo>
                    <a:pt x="708" y="114"/>
                  </a:lnTo>
                  <a:lnTo>
                    <a:pt x="696" y="114"/>
                  </a:lnTo>
                  <a:lnTo>
                    <a:pt x="696" y="96"/>
                  </a:lnTo>
                  <a:lnTo>
                    <a:pt x="690" y="90"/>
                  </a:lnTo>
                  <a:lnTo>
                    <a:pt x="648" y="90"/>
                  </a:lnTo>
                  <a:lnTo>
                    <a:pt x="648" y="84"/>
                  </a:lnTo>
                  <a:lnTo>
                    <a:pt x="642" y="78"/>
                  </a:lnTo>
                  <a:lnTo>
                    <a:pt x="642" y="108"/>
                  </a:lnTo>
                  <a:lnTo>
                    <a:pt x="660" y="126"/>
                  </a:lnTo>
                  <a:lnTo>
                    <a:pt x="672" y="132"/>
                  </a:lnTo>
                  <a:lnTo>
                    <a:pt x="678" y="138"/>
                  </a:lnTo>
                  <a:lnTo>
                    <a:pt x="678" y="168"/>
                  </a:lnTo>
                  <a:lnTo>
                    <a:pt x="672" y="174"/>
                  </a:lnTo>
                  <a:lnTo>
                    <a:pt x="684" y="186"/>
                  </a:lnTo>
                  <a:lnTo>
                    <a:pt x="690" y="198"/>
                  </a:lnTo>
                  <a:lnTo>
                    <a:pt x="690" y="228"/>
                  </a:lnTo>
                  <a:lnTo>
                    <a:pt x="738" y="234"/>
                  </a:lnTo>
                  <a:lnTo>
                    <a:pt x="744" y="240"/>
                  </a:lnTo>
                  <a:lnTo>
                    <a:pt x="744" y="246"/>
                  </a:lnTo>
                  <a:lnTo>
                    <a:pt x="738" y="258"/>
                  </a:lnTo>
                  <a:lnTo>
                    <a:pt x="732" y="264"/>
                  </a:lnTo>
                  <a:lnTo>
                    <a:pt x="690" y="264"/>
                  </a:lnTo>
                  <a:lnTo>
                    <a:pt x="690" y="294"/>
                  </a:lnTo>
                  <a:lnTo>
                    <a:pt x="684" y="306"/>
                  </a:lnTo>
                  <a:lnTo>
                    <a:pt x="648" y="324"/>
                  </a:lnTo>
                  <a:lnTo>
                    <a:pt x="642" y="330"/>
                  </a:lnTo>
                  <a:lnTo>
                    <a:pt x="624" y="330"/>
                  </a:lnTo>
                  <a:lnTo>
                    <a:pt x="612" y="342"/>
                  </a:lnTo>
                  <a:lnTo>
                    <a:pt x="600" y="366"/>
                  </a:lnTo>
                  <a:lnTo>
                    <a:pt x="588" y="378"/>
                  </a:lnTo>
                  <a:lnTo>
                    <a:pt x="582" y="378"/>
                  </a:lnTo>
                  <a:lnTo>
                    <a:pt x="582" y="354"/>
                  </a:lnTo>
                  <a:lnTo>
                    <a:pt x="576" y="348"/>
                  </a:lnTo>
                  <a:lnTo>
                    <a:pt x="570" y="354"/>
                  </a:lnTo>
                  <a:lnTo>
                    <a:pt x="558" y="360"/>
                  </a:lnTo>
                  <a:lnTo>
                    <a:pt x="552" y="366"/>
                  </a:lnTo>
                  <a:lnTo>
                    <a:pt x="540" y="372"/>
                  </a:lnTo>
                  <a:lnTo>
                    <a:pt x="534" y="372"/>
                  </a:lnTo>
                  <a:lnTo>
                    <a:pt x="522" y="366"/>
                  </a:lnTo>
                  <a:lnTo>
                    <a:pt x="516" y="366"/>
                  </a:lnTo>
                  <a:lnTo>
                    <a:pt x="504" y="354"/>
                  </a:lnTo>
                  <a:lnTo>
                    <a:pt x="504" y="348"/>
                  </a:lnTo>
                  <a:lnTo>
                    <a:pt x="498" y="336"/>
                  </a:lnTo>
                  <a:lnTo>
                    <a:pt x="492" y="330"/>
                  </a:lnTo>
                  <a:lnTo>
                    <a:pt x="468" y="330"/>
                  </a:lnTo>
                  <a:lnTo>
                    <a:pt x="468" y="300"/>
                  </a:lnTo>
                  <a:lnTo>
                    <a:pt x="462" y="288"/>
                  </a:lnTo>
                  <a:lnTo>
                    <a:pt x="462" y="276"/>
                  </a:lnTo>
                  <a:lnTo>
                    <a:pt x="456" y="270"/>
                  </a:lnTo>
                  <a:lnTo>
                    <a:pt x="456" y="258"/>
                  </a:lnTo>
                  <a:lnTo>
                    <a:pt x="450" y="258"/>
                  </a:lnTo>
                  <a:lnTo>
                    <a:pt x="420" y="288"/>
                  </a:lnTo>
                  <a:lnTo>
                    <a:pt x="396" y="264"/>
                  </a:lnTo>
                  <a:lnTo>
                    <a:pt x="390" y="264"/>
                  </a:lnTo>
                  <a:lnTo>
                    <a:pt x="384" y="270"/>
                  </a:lnTo>
                  <a:lnTo>
                    <a:pt x="384" y="288"/>
                  </a:lnTo>
                  <a:lnTo>
                    <a:pt x="318" y="294"/>
                  </a:lnTo>
                  <a:lnTo>
                    <a:pt x="306" y="282"/>
                  </a:lnTo>
                  <a:lnTo>
                    <a:pt x="288" y="282"/>
                  </a:lnTo>
                  <a:lnTo>
                    <a:pt x="282" y="288"/>
                  </a:lnTo>
                  <a:lnTo>
                    <a:pt x="276" y="300"/>
                  </a:lnTo>
                  <a:lnTo>
                    <a:pt x="276" y="312"/>
                  </a:lnTo>
                  <a:lnTo>
                    <a:pt x="282" y="324"/>
                  </a:lnTo>
                  <a:lnTo>
                    <a:pt x="282" y="336"/>
                  </a:lnTo>
                  <a:lnTo>
                    <a:pt x="306" y="348"/>
                  </a:lnTo>
                  <a:lnTo>
                    <a:pt x="318" y="342"/>
                  </a:lnTo>
                  <a:lnTo>
                    <a:pt x="330" y="354"/>
                  </a:lnTo>
                  <a:lnTo>
                    <a:pt x="330" y="360"/>
                  </a:lnTo>
                  <a:lnTo>
                    <a:pt x="336" y="366"/>
                  </a:lnTo>
                  <a:lnTo>
                    <a:pt x="336" y="372"/>
                  </a:lnTo>
                  <a:lnTo>
                    <a:pt x="330" y="378"/>
                  </a:lnTo>
                  <a:lnTo>
                    <a:pt x="300" y="378"/>
                  </a:lnTo>
                  <a:lnTo>
                    <a:pt x="294" y="372"/>
                  </a:lnTo>
                  <a:lnTo>
                    <a:pt x="264" y="378"/>
                  </a:lnTo>
                  <a:lnTo>
                    <a:pt x="258" y="444"/>
                  </a:lnTo>
                  <a:lnTo>
                    <a:pt x="264" y="444"/>
                  </a:lnTo>
                  <a:lnTo>
                    <a:pt x="276" y="456"/>
                  </a:lnTo>
                  <a:lnTo>
                    <a:pt x="288" y="462"/>
                  </a:lnTo>
                  <a:lnTo>
                    <a:pt x="294" y="468"/>
                  </a:lnTo>
                  <a:lnTo>
                    <a:pt x="294" y="492"/>
                  </a:lnTo>
                  <a:lnTo>
                    <a:pt x="300" y="498"/>
                  </a:lnTo>
                  <a:lnTo>
                    <a:pt x="300" y="504"/>
                  </a:lnTo>
                  <a:lnTo>
                    <a:pt x="312" y="516"/>
                  </a:lnTo>
                  <a:lnTo>
                    <a:pt x="318" y="528"/>
                  </a:lnTo>
                  <a:lnTo>
                    <a:pt x="318" y="540"/>
                  </a:lnTo>
                  <a:lnTo>
                    <a:pt x="312" y="552"/>
                  </a:lnTo>
                  <a:lnTo>
                    <a:pt x="300" y="564"/>
                  </a:lnTo>
                  <a:lnTo>
                    <a:pt x="306" y="612"/>
                  </a:lnTo>
                  <a:lnTo>
                    <a:pt x="288" y="660"/>
                  </a:lnTo>
                  <a:lnTo>
                    <a:pt x="282" y="732"/>
                  </a:lnTo>
                  <a:lnTo>
                    <a:pt x="282" y="762"/>
                  </a:lnTo>
                  <a:lnTo>
                    <a:pt x="276" y="774"/>
                  </a:lnTo>
                  <a:lnTo>
                    <a:pt x="270" y="780"/>
                  </a:lnTo>
                  <a:lnTo>
                    <a:pt x="252" y="780"/>
                  </a:lnTo>
                  <a:lnTo>
                    <a:pt x="252" y="774"/>
                  </a:lnTo>
                  <a:lnTo>
                    <a:pt x="240" y="762"/>
                  </a:lnTo>
                  <a:lnTo>
                    <a:pt x="222" y="762"/>
                  </a:lnTo>
                  <a:lnTo>
                    <a:pt x="216" y="768"/>
                  </a:lnTo>
                  <a:lnTo>
                    <a:pt x="210" y="780"/>
                  </a:lnTo>
                  <a:lnTo>
                    <a:pt x="204" y="786"/>
                  </a:lnTo>
                  <a:lnTo>
                    <a:pt x="174" y="780"/>
                  </a:lnTo>
                  <a:lnTo>
                    <a:pt x="168" y="792"/>
                  </a:lnTo>
                  <a:lnTo>
                    <a:pt x="138" y="792"/>
                  </a:lnTo>
                  <a:lnTo>
                    <a:pt x="126" y="798"/>
                  </a:lnTo>
                  <a:lnTo>
                    <a:pt x="120" y="804"/>
                  </a:lnTo>
                  <a:lnTo>
                    <a:pt x="108" y="810"/>
                  </a:lnTo>
                  <a:lnTo>
                    <a:pt x="96" y="822"/>
                  </a:lnTo>
                  <a:lnTo>
                    <a:pt x="96" y="828"/>
                  </a:lnTo>
                  <a:lnTo>
                    <a:pt x="90" y="834"/>
                  </a:lnTo>
                  <a:lnTo>
                    <a:pt x="90" y="840"/>
                  </a:lnTo>
                  <a:lnTo>
                    <a:pt x="66" y="840"/>
                  </a:lnTo>
                  <a:lnTo>
                    <a:pt x="66" y="894"/>
                  </a:lnTo>
                  <a:lnTo>
                    <a:pt x="48" y="912"/>
                  </a:lnTo>
                  <a:lnTo>
                    <a:pt x="48" y="924"/>
                  </a:lnTo>
                  <a:lnTo>
                    <a:pt x="54" y="930"/>
                  </a:lnTo>
                  <a:lnTo>
                    <a:pt x="54" y="948"/>
                  </a:lnTo>
                  <a:lnTo>
                    <a:pt x="60" y="954"/>
                  </a:lnTo>
                  <a:lnTo>
                    <a:pt x="54" y="954"/>
                  </a:lnTo>
                  <a:lnTo>
                    <a:pt x="48" y="948"/>
                  </a:lnTo>
                  <a:lnTo>
                    <a:pt x="18" y="978"/>
                  </a:lnTo>
                  <a:lnTo>
                    <a:pt x="12" y="990"/>
                  </a:lnTo>
                  <a:lnTo>
                    <a:pt x="12" y="1014"/>
                  </a:lnTo>
                  <a:lnTo>
                    <a:pt x="18" y="1020"/>
                  </a:lnTo>
                  <a:lnTo>
                    <a:pt x="6" y="1026"/>
                  </a:lnTo>
                  <a:lnTo>
                    <a:pt x="0" y="1032"/>
                  </a:lnTo>
                  <a:lnTo>
                    <a:pt x="0" y="1044"/>
                  </a:lnTo>
                  <a:lnTo>
                    <a:pt x="6" y="1050"/>
                  </a:lnTo>
                  <a:lnTo>
                    <a:pt x="18" y="1056"/>
                  </a:lnTo>
                  <a:lnTo>
                    <a:pt x="24" y="1080"/>
                  </a:lnTo>
                  <a:lnTo>
                    <a:pt x="24" y="1086"/>
                  </a:lnTo>
                  <a:lnTo>
                    <a:pt x="30" y="1092"/>
                  </a:lnTo>
                  <a:lnTo>
                    <a:pt x="42" y="1116"/>
                  </a:lnTo>
                  <a:lnTo>
                    <a:pt x="54" y="1128"/>
                  </a:lnTo>
                  <a:lnTo>
                    <a:pt x="66" y="1134"/>
                  </a:lnTo>
                  <a:lnTo>
                    <a:pt x="90" y="1158"/>
                  </a:lnTo>
                  <a:lnTo>
                    <a:pt x="84" y="1164"/>
                  </a:lnTo>
                  <a:lnTo>
                    <a:pt x="78" y="1176"/>
                  </a:lnTo>
                  <a:lnTo>
                    <a:pt x="66" y="1182"/>
                  </a:lnTo>
                  <a:lnTo>
                    <a:pt x="60" y="1188"/>
                  </a:lnTo>
                  <a:lnTo>
                    <a:pt x="102" y="1188"/>
                  </a:lnTo>
                  <a:lnTo>
                    <a:pt x="114" y="1194"/>
                  </a:lnTo>
                  <a:lnTo>
                    <a:pt x="120" y="1194"/>
                  </a:lnTo>
                  <a:lnTo>
                    <a:pt x="126" y="1200"/>
                  </a:lnTo>
                  <a:lnTo>
                    <a:pt x="126" y="1212"/>
                  </a:lnTo>
                  <a:lnTo>
                    <a:pt x="132" y="1224"/>
                  </a:lnTo>
                  <a:lnTo>
                    <a:pt x="138" y="1230"/>
                  </a:lnTo>
                  <a:lnTo>
                    <a:pt x="138" y="1236"/>
                  </a:lnTo>
                  <a:lnTo>
                    <a:pt x="198" y="1230"/>
                  </a:lnTo>
                  <a:lnTo>
                    <a:pt x="252" y="1182"/>
                  </a:lnTo>
                  <a:lnTo>
                    <a:pt x="252" y="1194"/>
                  </a:lnTo>
                  <a:lnTo>
                    <a:pt x="258" y="1206"/>
                  </a:lnTo>
                  <a:lnTo>
                    <a:pt x="258" y="1224"/>
                  </a:lnTo>
                  <a:lnTo>
                    <a:pt x="252" y="1230"/>
                  </a:lnTo>
                  <a:lnTo>
                    <a:pt x="252" y="1242"/>
                  </a:lnTo>
                  <a:lnTo>
                    <a:pt x="246" y="1254"/>
                  </a:lnTo>
                  <a:lnTo>
                    <a:pt x="246" y="1266"/>
                  </a:lnTo>
                  <a:lnTo>
                    <a:pt x="252" y="1284"/>
                  </a:lnTo>
                  <a:lnTo>
                    <a:pt x="252" y="1314"/>
                  </a:lnTo>
                  <a:lnTo>
                    <a:pt x="264" y="1308"/>
                  </a:lnTo>
                  <a:lnTo>
                    <a:pt x="264" y="1314"/>
                  </a:lnTo>
                  <a:lnTo>
                    <a:pt x="270" y="1320"/>
                  </a:lnTo>
                  <a:lnTo>
                    <a:pt x="282" y="1320"/>
                  </a:lnTo>
                  <a:lnTo>
                    <a:pt x="282" y="1314"/>
                  </a:lnTo>
                  <a:lnTo>
                    <a:pt x="288" y="1314"/>
                  </a:lnTo>
                  <a:lnTo>
                    <a:pt x="294" y="1308"/>
                  </a:lnTo>
                  <a:lnTo>
                    <a:pt x="324" y="1308"/>
                  </a:lnTo>
                  <a:lnTo>
                    <a:pt x="336" y="1314"/>
                  </a:lnTo>
                  <a:lnTo>
                    <a:pt x="366" y="1314"/>
                  </a:lnTo>
                  <a:lnTo>
                    <a:pt x="372" y="1320"/>
                  </a:lnTo>
                  <a:lnTo>
                    <a:pt x="372" y="1326"/>
                  </a:lnTo>
                  <a:lnTo>
                    <a:pt x="390" y="1326"/>
                  </a:lnTo>
                  <a:lnTo>
                    <a:pt x="414" y="1314"/>
                  </a:lnTo>
                  <a:lnTo>
                    <a:pt x="420" y="1308"/>
                  </a:lnTo>
                  <a:lnTo>
                    <a:pt x="432" y="1290"/>
                  </a:lnTo>
                  <a:lnTo>
                    <a:pt x="468" y="1290"/>
                  </a:lnTo>
                  <a:lnTo>
                    <a:pt x="474" y="1260"/>
                  </a:lnTo>
                  <a:lnTo>
                    <a:pt x="510" y="1260"/>
                  </a:lnTo>
                  <a:lnTo>
                    <a:pt x="510" y="1254"/>
                  </a:lnTo>
                  <a:lnTo>
                    <a:pt x="516" y="1248"/>
                  </a:lnTo>
                  <a:lnTo>
                    <a:pt x="522" y="1236"/>
                  </a:lnTo>
                  <a:lnTo>
                    <a:pt x="528" y="1230"/>
                  </a:lnTo>
                  <a:lnTo>
                    <a:pt x="540" y="1224"/>
                  </a:lnTo>
                  <a:lnTo>
                    <a:pt x="576" y="1224"/>
                  </a:lnTo>
                  <a:lnTo>
                    <a:pt x="588" y="1212"/>
                  </a:lnTo>
                  <a:lnTo>
                    <a:pt x="600" y="1224"/>
                  </a:lnTo>
                  <a:lnTo>
                    <a:pt x="606" y="1224"/>
                  </a:lnTo>
                  <a:lnTo>
                    <a:pt x="606" y="1218"/>
                  </a:lnTo>
                  <a:lnTo>
                    <a:pt x="618" y="1212"/>
                  </a:lnTo>
                  <a:lnTo>
                    <a:pt x="630" y="1212"/>
                  </a:lnTo>
                  <a:lnTo>
                    <a:pt x="630" y="1242"/>
                  </a:lnTo>
                  <a:lnTo>
                    <a:pt x="624" y="1248"/>
                  </a:lnTo>
                  <a:lnTo>
                    <a:pt x="624" y="1254"/>
                  </a:lnTo>
                  <a:lnTo>
                    <a:pt x="618" y="1260"/>
                  </a:lnTo>
                  <a:lnTo>
                    <a:pt x="618" y="1290"/>
                  </a:lnTo>
                  <a:lnTo>
                    <a:pt x="624" y="1296"/>
                  </a:lnTo>
                  <a:lnTo>
                    <a:pt x="630" y="1308"/>
                  </a:lnTo>
                  <a:lnTo>
                    <a:pt x="630" y="1326"/>
                  </a:lnTo>
                  <a:lnTo>
                    <a:pt x="624" y="1332"/>
                  </a:lnTo>
                  <a:lnTo>
                    <a:pt x="624" y="1344"/>
                  </a:lnTo>
                  <a:lnTo>
                    <a:pt x="636" y="1356"/>
                  </a:lnTo>
                  <a:lnTo>
                    <a:pt x="648" y="1362"/>
                  </a:lnTo>
                  <a:lnTo>
                    <a:pt x="654" y="1368"/>
                  </a:lnTo>
                  <a:lnTo>
                    <a:pt x="660" y="1398"/>
                  </a:lnTo>
                  <a:lnTo>
                    <a:pt x="684" y="1398"/>
                  </a:lnTo>
                  <a:lnTo>
                    <a:pt x="690" y="1404"/>
                  </a:lnTo>
                  <a:lnTo>
                    <a:pt x="690" y="1410"/>
                  </a:lnTo>
                  <a:lnTo>
                    <a:pt x="696" y="1422"/>
                  </a:lnTo>
                  <a:lnTo>
                    <a:pt x="696" y="1428"/>
                  </a:lnTo>
                  <a:lnTo>
                    <a:pt x="702" y="1434"/>
                  </a:lnTo>
                  <a:lnTo>
                    <a:pt x="714" y="1440"/>
                  </a:lnTo>
                  <a:lnTo>
                    <a:pt x="744" y="1440"/>
                  </a:lnTo>
                  <a:lnTo>
                    <a:pt x="750" y="1434"/>
                  </a:lnTo>
                  <a:lnTo>
                    <a:pt x="756" y="1446"/>
                  </a:lnTo>
                  <a:lnTo>
                    <a:pt x="768" y="1452"/>
                  </a:lnTo>
                  <a:lnTo>
                    <a:pt x="780" y="1452"/>
                  </a:lnTo>
                  <a:lnTo>
                    <a:pt x="786" y="1446"/>
                  </a:lnTo>
                  <a:lnTo>
                    <a:pt x="798" y="1446"/>
                  </a:lnTo>
                  <a:lnTo>
                    <a:pt x="798" y="1452"/>
                  </a:lnTo>
                  <a:lnTo>
                    <a:pt x="804" y="1464"/>
                  </a:lnTo>
                  <a:lnTo>
                    <a:pt x="816" y="1470"/>
                  </a:lnTo>
                  <a:lnTo>
                    <a:pt x="828" y="1482"/>
                  </a:lnTo>
                  <a:lnTo>
                    <a:pt x="840" y="1488"/>
                  </a:lnTo>
                  <a:lnTo>
                    <a:pt x="864" y="1488"/>
                  </a:lnTo>
                  <a:lnTo>
                    <a:pt x="864" y="1494"/>
                  </a:lnTo>
                  <a:lnTo>
                    <a:pt x="876" y="1506"/>
                  </a:lnTo>
                  <a:lnTo>
                    <a:pt x="888" y="1512"/>
                  </a:lnTo>
                  <a:lnTo>
                    <a:pt x="894" y="1518"/>
                  </a:lnTo>
                  <a:lnTo>
                    <a:pt x="954" y="1518"/>
                  </a:lnTo>
                  <a:lnTo>
                    <a:pt x="978" y="1530"/>
                  </a:lnTo>
                  <a:lnTo>
                    <a:pt x="984" y="1542"/>
                  </a:lnTo>
                  <a:lnTo>
                    <a:pt x="990" y="1548"/>
                  </a:lnTo>
                  <a:lnTo>
                    <a:pt x="990" y="1578"/>
                  </a:lnTo>
                  <a:lnTo>
                    <a:pt x="996" y="1590"/>
                  </a:lnTo>
                  <a:lnTo>
                    <a:pt x="1002" y="1596"/>
                  </a:lnTo>
                  <a:lnTo>
                    <a:pt x="1008" y="1608"/>
                  </a:lnTo>
                  <a:lnTo>
                    <a:pt x="1008" y="1638"/>
                  </a:lnTo>
                  <a:lnTo>
                    <a:pt x="990" y="1638"/>
                  </a:lnTo>
                  <a:lnTo>
                    <a:pt x="990" y="1644"/>
                  </a:lnTo>
                  <a:lnTo>
                    <a:pt x="996" y="1650"/>
                  </a:lnTo>
                  <a:lnTo>
                    <a:pt x="1002" y="1662"/>
                  </a:lnTo>
                  <a:lnTo>
                    <a:pt x="1014" y="1668"/>
                  </a:lnTo>
                  <a:lnTo>
                    <a:pt x="1020" y="1674"/>
                  </a:lnTo>
                  <a:lnTo>
                    <a:pt x="1014" y="1686"/>
                  </a:lnTo>
                  <a:lnTo>
                    <a:pt x="1014" y="1728"/>
                  </a:lnTo>
                  <a:lnTo>
                    <a:pt x="1020" y="1734"/>
                  </a:lnTo>
                  <a:lnTo>
                    <a:pt x="1050" y="1740"/>
                  </a:lnTo>
                  <a:lnTo>
                    <a:pt x="1098" y="1746"/>
                  </a:lnTo>
                  <a:lnTo>
                    <a:pt x="1158" y="1746"/>
                  </a:lnTo>
                  <a:lnTo>
                    <a:pt x="1158" y="1752"/>
                  </a:lnTo>
                  <a:lnTo>
                    <a:pt x="1152" y="1758"/>
                  </a:lnTo>
                  <a:lnTo>
                    <a:pt x="1152" y="1770"/>
                  </a:lnTo>
                  <a:lnTo>
                    <a:pt x="1146" y="1788"/>
                  </a:lnTo>
                  <a:lnTo>
                    <a:pt x="1146" y="1800"/>
                  </a:lnTo>
                  <a:lnTo>
                    <a:pt x="1152" y="1812"/>
                  </a:lnTo>
                  <a:lnTo>
                    <a:pt x="1164" y="1818"/>
                  </a:lnTo>
                  <a:lnTo>
                    <a:pt x="1170" y="1824"/>
                  </a:lnTo>
                  <a:lnTo>
                    <a:pt x="1194" y="1836"/>
                  </a:lnTo>
                  <a:lnTo>
                    <a:pt x="1206" y="1848"/>
                  </a:lnTo>
                  <a:lnTo>
                    <a:pt x="1212" y="1860"/>
                  </a:lnTo>
                  <a:lnTo>
                    <a:pt x="1224" y="1896"/>
                  </a:lnTo>
                  <a:lnTo>
                    <a:pt x="1224" y="1908"/>
                  </a:lnTo>
                  <a:lnTo>
                    <a:pt x="1218" y="1920"/>
                  </a:lnTo>
                  <a:lnTo>
                    <a:pt x="1218" y="1944"/>
                  </a:lnTo>
                  <a:lnTo>
                    <a:pt x="1212" y="1950"/>
                  </a:lnTo>
                  <a:lnTo>
                    <a:pt x="1212" y="1956"/>
                  </a:lnTo>
                  <a:lnTo>
                    <a:pt x="1218" y="1968"/>
                  </a:lnTo>
                  <a:lnTo>
                    <a:pt x="1212" y="1980"/>
                  </a:lnTo>
                  <a:lnTo>
                    <a:pt x="1206" y="1986"/>
                  </a:lnTo>
                  <a:lnTo>
                    <a:pt x="1200" y="1998"/>
                  </a:lnTo>
                  <a:lnTo>
                    <a:pt x="1200" y="2022"/>
                  </a:lnTo>
                  <a:lnTo>
                    <a:pt x="1206" y="2028"/>
                  </a:lnTo>
                  <a:lnTo>
                    <a:pt x="1218" y="2034"/>
                  </a:lnTo>
                  <a:lnTo>
                    <a:pt x="1212" y="2040"/>
                  </a:lnTo>
                  <a:lnTo>
                    <a:pt x="1200" y="2046"/>
                  </a:lnTo>
                  <a:lnTo>
                    <a:pt x="1194" y="2052"/>
                  </a:lnTo>
                  <a:lnTo>
                    <a:pt x="1194" y="2064"/>
                  </a:lnTo>
                  <a:lnTo>
                    <a:pt x="1200" y="2070"/>
                  </a:lnTo>
                  <a:lnTo>
                    <a:pt x="1212" y="2076"/>
                  </a:lnTo>
                  <a:lnTo>
                    <a:pt x="1212" y="2112"/>
                  </a:lnTo>
                  <a:lnTo>
                    <a:pt x="1224" y="2112"/>
                  </a:lnTo>
                  <a:lnTo>
                    <a:pt x="1224" y="2130"/>
                  </a:lnTo>
                  <a:lnTo>
                    <a:pt x="1218" y="2142"/>
                  </a:lnTo>
                  <a:lnTo>
                    <a:pt x="1218" y="2184"/>
                  </a:lnTo>
                  <a:lnTo>
                    <a:pt x="1224" y="2196"/>
                  </a:lnTo>
                  <a:lnTo>
                    <a:pt x="1230" y="2202"/>
                  </a:lnTo>
                  <a:lnTo>
                    <a:pt x="1266" y="2214"/>
                  </a:lnTo>
                  <a:lnTo>
                    <a:pt x="1308" y="2220"/>
                  </a:lnTo>
                  <a:lnTo>
                    <a:pt x="1380" y="2220"/>
                  </a:lnTo>
                  <a:lnTo>
                    <a:pt x="1392" y="2226"/>
                  </a:lnTo>
                  <a:lnTo>
                    <a:pt x="1398" y="2232"/>
                  </a:lnTo>
                  <a:lnTo>
                    <a:pt x="1398" y="2256"/>
                  </a:lnTo>
                  <a:lnTo>
                    <a:pt x="1404" y="2274"/>
                  </a:lnTo>
                  <a:lnTo>
                    <a:pt x="1404" y="2298"/>
                  </a:lnTo>
                  <a:lnTo>
                    <a:pt x="1410" y="2316"/>
                  </a:lnTo>
                  <a:lnTo>
                    <a:pt x="1410" y="2334"/>
                  </a:lnTo>
                  <a:lnTo>
                    <a:pt x="1422" y="2358"/>
                  </a:lnTo>
                  <a:lnTo>
                    <a:pt x="1434" y="2364"/>
                  </a:lnTo>
                  <a:lnTo>
                    <a:pt x="1446" y="2364"/>
                  </a:lnTo>
                  <a:lnTo>
                    <a:pt x="1464" y="2346"/>
                  </a:lnTo>
                  <a:lnTo>
                    <a:pt x="1476" y="2346"/>
                  </a:lnTo>
                  <a:lnTo>
                    <a:pt x="1488" y="2352"/>
                  </a:lnTo>
                  <a:lnTo>
                    <a:pt x="1500" y="2364"/>
                  </a:lnTo>
                  <a:lnTo>
                    <a:pt x="1506" y="2376"/>
                  </a:lnTo>
                  <a:lnTo>
                    <a:pt x="1506" y="2394"/>
                  </a:lnTo>
                  <a:lnTo>
                    <a:pt x="1500" y="2412"/>
                  </a:lnTo>
                  <a:lnTo>
                    <a:pt x="1500" y="2442"/>
                  </a:lnTo>
                  <a:lnTo>
                    <a:pt x="1494" y="2448"/>
                  </a:lnTo>
                  <a:lnTo>
                    <a:pt x="1494" y="2454"/>
                  </a:lnTo>
                  <a:lnTo>
                    <a:pt x="1488" y="2466"/>
                  </a:lnTo>
                  <a:lnTo>
                    <a:pt x="1488" y="2478"/>
                  </a:lnTo>
                  <a:lnTo>
                    <a:pt x="1494" y="2496"/>
                  </a:lnTo>
                  <a:lnTo>
                    <a:pt x="1506" y="2490"/>
                  </a:lnTo>
                  <a:lnTo>
                    <a:pt x="1512" y="2484"/>
                  </a:lnTo>
                  <a:lnTo>
                    <a:pt x="1530" y="2484"/>
                  </a:lnTo>
                  <a:lnTo>
                    <a:pt x="1536" y="2490"/>
                  </a:lnTo>
                  <a:lnTo>
                    <a:pt x="1548" y="2514"/>
                  </a:lnTo>
                  <a:lnTo>
                    <a:pt x="1548" y="2526"/>
                  </a:lnTo>
                  <a:lnTo>
                    <a:pt x="1554" y="2526"/>
                  </a:lnTo>
                  <a:lnTo>
                    <a:pt x="1560" y="2532"/>
                  </a:lnTo>
                  <a:lnTo>
                    <a:pt x="1560" y="2562"/>
                  </a:lnTo>
                  <a:lnTo>
                    <a:pt x="1566" y="2580"/>
                  </a:lnTo>
                  <a:lnTo>
                    <a:pt x="1566" y="2616"/>
                  </a:lnTo>
                  <a:lnTo>
                    <a:pt x="1512" y="2634"/>
                  </a:lnTo>
                  <a:lnTo>
                    <a:pt x="1506" y="2640"/>
                  </a:lnTo>
                  <a:lnTo>
                    <a:pt x="1500" y="2652"/>
                  </a:lnTo>
                  <a:lnTo>
                    <a:pt x="1500" y="2670"/>
                  </a:lnTo>
                  <a:lnTo>
                    <a:pt x="1464" y="2670"/>
                  </a:lnTo>
                  <a:lnTo>
                    <a:pt x="1464" y="2688"/>
                  </a:lnTo>
                  <a:lnTo>
                    <a:pt x="1458" y="2694"/>
                  </a:lnTo>
                  <a:lnTo>
                    <a:pt x="1452" y="2718"/>
                  </a:lnTo>
                  <a:lnTo>
                    <a:pt x="1428" y="2724"/>
                  </a:lnTo>
                  <a:lnTo>
                    <a:pt x="1428" y="2736"/>
                  </a:lnTo>
                  <a:lnTo>
                    <a:pt x="1422" y="2748"/>
                  </a:lnTo>
                  <a:lnTo>
                    <a:pt x="1422" y="2760"/>
                  </a:lnTo>
                  <a:lnTo>
                    <a:pt x="1404" y="2778"/>
                  </a:lnTo>
                  <a:lnTo>
                    <a:pt x="1392" y="2778"/>
                  </a:lnTo>
                  <a:lnTo>
                    <a:pt x="1392" y="2802"/>
                  </a:lnTo>
                  <a:lnTo>
                    <a:pt x="1386" y="2808"/>
                  </a:lnTo>
                  <a:lnTo>
                    <a:pt x="1380" y="2820"/>
                  </a:lnTo>
                  <a:lnTo>
                    <a:pt x="1374" y="2826"/>
                  </a:lnTo>
                  <a:lnTo>
                    <a:pt x="1356" y="2826"/>
                  </a:lnTo>
                  <a:lnTo>
                    <a:pt x="1350" y="2832"/>
                  </a:lnTo>
                  <a:lnTo>
                    <a:pt x="1350" y="2844"/>
                  </a:lnTo>
                  <a:lnTo>
                    <a:pt x="1344" y="2856"/>
                  </a:lnTo>
                  <a:lnTo>
                    <a:pt x="1344" y="2868"/>
                  </a:lnTo>
                  <a:lnTo>
                    <a:pt x="1368" y="2868"/>
                  </a:lnTo>
                  <a:lnTo>
                    <a:pt x="1374" y="2862"/>
                  </a:lnTo>
                  <a:lnTo>
                    <a:pt x="1386" y="2856"/>
                  </a:lnTo>
                  <a:lnTo>
                    <a:pt x="1398" y="2856"/>
                  </a:lnTo>
                  <a:lnTo>
                    <a:pt x="1404" y="2862"/>
                  </a:lnTo>
                  <a:lnTo>
                    <a:pt x="1428" y="2874"/>
                  </a:lnTo>
                  <a:lnTo>
                    <a:pt x="1434" y="2886"/>
                  </a:lnTo>
                  <a:lnTo>
                    <a:pt x="1446" y="2892"/>
                  </a:lnTo>
                  <a:lnTo>
                    <a:pt x="1452" y="2898"/>
                  </a:lnTo>
                  <a:lnTo>
                    <a:pt x="1458" y="2910"/>
                  </a:lnTo>
                  <a:lnTo>
                    <a:pt x="1470" y="2922"/>
                  </a:lnTo>
                  <a:lnTo>
                    <a:pt x="1470" y="2934"/>
                  </a:lnTo>
                  <a:lnTo>
                    <a:pt x="1482" y="2934"/>
                  </a:lnTo>
                  <a:lnTo>
                    <a:pt x="1482" y="2928"/>
                  </a:lnTo>
                  <a:lnTo>
                    <a:pt x="1494" y="2916"/>
                  </a:lnTo>
                  <a:lnTo>
                    <a:pt x="1500" y="2916"/>
                  </a:lnTo>
                  <a:lnTo>
                    <a:pt x="1512" y="2922"/>
                  </a:lnTo>
                  <a:lnTo>
                    <a:pt x="1518" y="2934"/>
                  </a:lnTo>
                  <a:lnTo>
                    <a:pt x="1536" y="2952"/>
                  </a:lnTo>
                  <a:lnTo>
                    <a:pt x="1554" y="2952"/>
                  </a:lnTo>
                  <a:lnTo>
                    <a:pt x="1572" y="2970"/>
                  </a:lnTo>
                  <a:lnTo>
                    <a:pt x="1578" y="2970"/>
                  </a:lnTo>
                  <a:lnTo>
                    <a:pt x="1578" y="2982"/>
                  </a:lnTo>
                  <a:lnTo>
                    <a:pt x="1584" y="2988"/>
                  </a:lnTo>
                  <a:lnTo>
                    <a:pt x="1596" y="2994"/>
                  </a:lnTo>
                  <a:lnTo>
                    <a:pt x="1614" y="3000"/>
                  </a:lnTo>
                  <a:lnTo>
                    <a:pt x="1626" y="3000"/>
                  </a:lnTo>
                  <a:lnTo>
                    <a:pt x="1632" y="3012"/>
                  </a:lnTo>
                  <a:lnTo>
                    <a:pt x="1638" y="3018"/>
                  </a:lnTo>
                  <a:lnTo>
                    <a:pt x="1644" y="3030"/>
                  </a:lnTo>
                  <a:lnTo>
                    <a:pt x="1662" y="3048"/>
                  </a:lnTo>
                  <a:lnTo>
                    <a:pt x="1668" y="3048"/>
                  </a:lnTo>
                  <a:lnTo>
                    <a:pt x="1680" y="3054"/>
                  </a:lnTo>
                  <a:lnTo>
                    <a:pt x="1686" y="3054"/>
                  </a:lnTo>
                  <a:lnTo>
                    <a:pt x="1686" y="3066"/>
                  </a:lnTo>
                  <a:lnTo>
                    <a:pt x="1674" y="3090"/>
                  </a:lnTo>
                  <a:lnTo>
                    <a:pt x="1668" y="3096"/>
                  </a:lnTo>
                  <a:lnTo>
                    <a:pt x="1668" y="3120"/>
                  </a:lnTo>
                  <a:lnTo>
                    <a:pt x="1674" y="3120"/>
                  </a:lnTo>
                  <a:lnTo>
                    <a:pt x="1674" y="3150"/>
                  </a:lnTo>
                  <a:lnTo>
                    <a:pt x="1692" y="3150"/>
                  </a:lnTo>
                  <a:lnTo>
                    <a:pt x="1692" y="3144"/>
                  </a:lnTo>
                  <a:lnTo>
                    <a:pt x="1698" y="3132"/>
                  </a:lnTo>
                  <a:lnTo>
                    <a:pt x="1710" y="3126"/>
                  </a:lnTo>
                  <a:lnTo>
                    <a:pt x="1716" y="3114"/>
                  </a:lnTo>
                  <a:lnTo>
                    <a:pt x="1728" y="3102"/>
                  </a:lnTo>
                  <a:lnTo>
                    <a:pt x="1734" y="3090"/>
                  </a:lnTo>
                  <a:lnTo>
                    <a:pt x="1734" y="3060"/>
                  </a:lnTo>
                  <a:lnTo>
                    <a:pt x="1728" y="3054"/>
                  </a:lnTo>
                  <a:lnTo>
                    <a:pt x="1728" y="3048"/>
                  </a:lnTo>
                  <a:lnTo>
                    <a:pt x="1746" y="3018"/>
                  </a:lnTo>
                  <a:lnTo>
                    <a:pt x="1734" y="3012"/>
                  </a:lnTo>
                  <a:lnTo>
                    <a:pt x="1728" y="3000"/>
                  </a:lnTo>
                  <a:lnTo>
                    <a:pt x="1728" y="2988"/>
                  </a:lnTo>
                  <a:lnTo>
                    <a:pt x="1740" y="2976"/>
                  </a:lnTo>
                  <a:lnTo>
                    <a:pt x="1746" y="2976"/>
                  </a:lnTo>
                  <a:lnTo>
                    <a:pt x="1746" y="2952"/>
                  </a:lnTo>
                  <a:lnTo>
                    <a:pt x="1764" y="2952"/>
                  </a:lnTo>
                  <a:lnTo>
                    <a:pt x="1776" y="2940"/>
                  </a:lnTo>
                  <a:lnTo>
                    <a:pt x="1776" y="2904"/>
                  </a:lnTo>
                  <a:lnTo>
                    <a:pt x="1782" y="2898"/>
                  </a:lnTo>
                  <a:lnTo>
                    <a:pt x="1788" y="2886"/>
                  </a:lnTo>
                  <a:lnTo>
                    <a:pt x="1800" y="2874"/>
                  </a:lnTo>
                  <a:lnTo>
                    <a:pt x="1812" y="2868"/>
                  </a:lnTo>
                  <a:lnTo>
                    <a:pt x="1818" y="2862"/>
                  </a:lnTo>
                  <a:lnTo>
                    <a:pt x="1824" y="2862"/>
                  </a:lnTo>
                  <a:lnTo>
                    <a:pt x="1824" y="2898"/>
                  </a:lnTo>
                  <a:lnTo>
                    <a:pt x="1818" y="2904"/>
                  </a:lnTo>
                  <a:lnTo>
                    <a:pt x="1818" y="2910"/>
                  </a:lnTo>
                  <a:lnTo>
                    <a:pt x="1812" y="2916"/>
                  </a:lnTo>
                  <a:lnTo>
                    <a:pt x="1812" y="2934"/>
                  </a:lnTo>
                  <a:lnTo>
                    <a:pt x="1800" y="2940"/>
                  </a:lnTo>
                  <a:lnTo>
                    <a:pt x="1800" y="2952"/>
                  </a:lnTo>
                  <a:lnTo>
                    <a:pt x="1776" y="2982"/>
                  </a:lnTo>
                  <a:lnTo>
                    <a:pt x="1746" y="3006"/>
                  </a:lnTo>
                  <a:lnTo>
                    <a:pt x="1752" y="3012"/>
                  </a:lnTo>
                  <a:lnTo>
                    <a:pt x="1770" y="3012"/>
                  </a:lnTo>
                  <a:lnTo>
                    <a:pt x="1770" y="2994"/>
                  </a:lnTo>
                  <a:lnTo>
                    <a:pt x="1776" y="2988"/>
                  </a:lnTo>
                  <a:lnTo>
                    <a:pt x="1788" y="2988"/>
                  </a:lnTo>
                  <a:lnTo>
                    <a:pt x="1794" y="2982"/>
                  </a:lnTo>
                  <a:lnTo>
                    <a:pt x="1800" y="2982"/>
                  </a:lnTo>
                  <a:lnTo>
                    <a:pt x="1812" y="2964"/>
                  </a:lnTo>
                  <a:lnTo>
                    <a:pt x="1824" y="2940"/>
                  </a:lnTo>
                  <a:lnTo>
                    <a:pt x="1848" y="2880"/>
                  </a:lnTo>
                  <a:lnTo>
                    <a:pt x="1860" y="2832"/>
                  </a:lnTo>
                  <a:lnTo>
                    <a:pt x="1872" y="2808"/>
                  </a:lnTo>
                  <a:lnTo>
                    <a:pt x="1878" y="2790"/>
                  </a:lnTo>
                  <a:lnTo>
                    <a:pt x="1884" y="2778"/>
                  </a:lnTo>
                  <a:lnTo>
                    <a:pt x="1896" y="2772"/>
                  </a:lnTo>
                  <a:lnTo>
                    <a:pt x="1902" y="2760"/>
                  </a:lnTo>
                  <a:lnTo>
                    <a:pt x="1926" y="2736"/>
                  </a:lnTo>
                  <a:lnTo>
                    <a:pt x="1926" y="2724"/>
                  </a:lnTo>
                  <a:lnTo>
                    <a:pt x="1920" y="2718"/>
                  </a:lnTo>
                  <a:lnTo>
                    <a:pt x="1938" y="2706"/>
                  </a:lnTo>
                  <a:lnTo>
                    <a:pt x="1932" y="2670"/>
                  </a:lnTo>
                  <a:lnTo>
                    <a:pt x="1938" y="2646"/>
                  </a:lnTo>
                  <a:lnTo>
                    <a:pt x="1926" y="2640"/>
                  </a:lnTo>
                  <a:lnTo>
                    <a:pt x="1932" y="2634"/>
                  </a:lnTo>
                  <a:lnTo>
                    <a:pt x="1938" y="2622"/>
                  </a:lnTo>
                  <a:lnTo>
                    <a:pt x="1938" y="2610"/>
                  </a:lnTo>
                  <a:lnTo>
                    <a:pt x="1932" y="2604"/>
                  </a:lnTo>
                  <a:lnTo>
                    <a:pt x="1920" y="2598"/>
                  </a:lnTo>
                  <a:lnTo>
                    <a:pt x="1914" y="2592"/>
                  </a:lnTo>
                  <a:lnTo>
                    <a:pt x="1914" y="2556"/>
                  </a:lnTo>
                  <a:lnTo>
                    <a:pt x="1896" y="2544"/>
                  </a:lnTo>
                  <a:lnTo>
                    <a:pt x="1920" y="2544"/>
                  </a:lnTo>
                  <a:lnTo>
                    <a:pt x="1914" y="2520"/>
                  </a:lnTo>
                  <a:lnTo>
                    <a:pt x="1902" y="2508"/>
                  </a:lnTo>
                  <a:lnTo>
                    <a:pt x="1908" y="2508"/>
                  </a:lnTo>
                  <a:lnTo>
                    <a:pt x="1920" y="2502"/>
                  </a:lnTo>
                  <a:lnTo>
                    <a:pt x="1920" y="2490"/>
                  </a:lnTo>
                  <a:lnTo>
                    <a:pt x="1914" y="2490"/>
                  </a:lnTo>
                  <a:lnTo>
                    <a:pt x="1902" y="2484"/>
                  </a:lnTo>
                  <a:lnTo>
                    <a:pt x="1896" y="2478"/>
                  </a:lnTo>
                  <a:lnTo>
                    <a:pt x="1920" y="2460"/>
                  </a:lnTo>
                  <a:lnTo>
                    <a:pt x="1932" y="2472"/>
                  </a:lnTo>
                  <a:lnTo>
                    <a:pt x="1944" y="2478"/>
                  </a:lnTo>
                  <a:lnTo>
                    <a:pt x="1950" y="2478"/>
                  </a:lnTo>
                  <a:lnTo>
                    <a:pt x="1950" y="2448"/>
                  </a:lnTo>
                  <a:lnTo>
                    <a:pt x="1962" y="2424"/>
                  </a:lnTo>
                  <a:lnTo>
                    <a:pt x="1974" y="2418"/>
                  </a:lnTo>
                  <a:lnTo>
                    <a:pt x="1980" y="2418"/>
                  </a:lnTo>
                  <a:lnTo>
                    <a:pt x="2004" y="2406"/>
                  </a:lnTo>
                  <a:lnTo>
                    <a:pt x="2010" y="2394"/>
                  </a:lnTo>
                  <a:lnTo>
                    <a:pt x="2010" y="2382"/>
                  </a:lnTo>
                  <a:lnTo>
                    <a:pt x="2016" y="2376"/>
                  </a:lnTo>
                  <a:lnTo>
                    <a:pt x="2028" y="2376"/>
                  </a:lnTo>
                  <a:lnTo>
                    <a:pt x="2034" y="2370"/>
                  </a:lnTo>
                  <a:lnTo>
                    <a:pt x="2046" y="2370"/>
                  </a:lnTo>
                  <a:lnTo>
                    <a:pt x="2046" y="2358"/>
                  </a:lnTo>
                  <a:lnTo>
                    <a:pt x="2070" y="2358"/>
                  </a:lnTo>
                  <a:lnTo>
                    <a:pt x="2070" y="2340"/>
                  </a:lnTo>
                  <a:lnTo>
                    <a:pt x="2118" y="2340"/>
                  </a:lnTo>
                  <a:lnTo>
                    <a:pt x="2124" y="2358"/>
                  </a:lnTo>
                  <a:lnTo>
                    <a:pt x="2136" y="2352"/>
                  </a:lnTo>
                  <a:lnTo>
                    <a:pt x="2118" y="2334"/>
                  </a:lnTo>
                  <a:lnTo>
                    <a:pt x="2136" y="2316"/>
                  </a:lnTo>
                  <a:lnTo>
                    <a:pt x="2142" y="2316"/>
                  </a:lnTo>
                  <a:lnTo>
                    <a:pt x="2154" y="2310"/>
                  </a:lnTo>
                  <a:lnTo>
                    <a:pt x="2178" y="2310"/>
                  </a:lnTo>
                  <a:lnTo>
                    <a:pt x="2160" y="2292"/>
                  </a:lnTo>
                  <a:lnTo>
                    <a:pt x="2172" y="2286"/>
                  </a:lnTo>
                  <a:lnTo>
                    <a:pt x="2178" y="2280"/>
                  </a:lnTo>
                  <a:lnTo>
                    <a:pt x="2190" y="2280"/>
                  </a:lnTo>
                  <a:lnTo>
                    <a:pt x="2190" y="2304"/>
                  </a:lnTo>
                  <a:lnTo>
                    <a:pt x="2196" y="2304"/>
                  </a:lnTo>
                  <a:lnTo>
                    <a:pt x="2196" y="2298"/>
                  </a:lnTo>
                  <a:lnTo>
                    <a:pt x="2202" y="2286"/>
                  </a:lnTo>
                  <a:lnTo>
                    <a:pt x="2208" y="2280"/>
                  </a:lnTo>
                  <a:lnTo>
                    <a:pt x="2244" y="2286"/>
                  </a:lnTo>
                  <a:lnTo>
                    <a:pt x="2244" y="2280"/>
                  </a:lnTo>
                  <a:lnTo>
                    <a:pt x="2250" y="2274"/>
                  </a:lnTo>
                  <a:lnTo>
                    <a:pt x="2250" y="2268"/>
                  </a:lnTo>
                  <a:lnTo>
                    <a:pt x="2256" y="2262"/>
                  </a:lnTo>
                  <a:lnTo>
                    <a:pt x="2268" y="2256"/>
                  </a:lnTo>
                  <a:lnTo>
                    <a:pt x="2274" y="2256"/>
                  </a:lnTo>
                  <a:lnTo>
                    <a:pt x="2280" y="2262"/>
                  </a:lnTo>
                  <a:lnTo>
                    <a:pt x="2280" y="2286"/>
                  </a:lnTo>
                  <a:lnTo>
                    <a:pt x="2346" y="2280"/>
                  </a:lnTo>
                  <a:lnTo>
                    <a:pt x="2352" y="2262"/>
                  </a:lnTo>
                  <a:lnTo>
                    <a:pt x="2346" y="2250"/>
                  </a:lnTo>
                  <a:lnTo>
                    <a:pt x="2352" y="2244"/>
                  </a:lnTo>
                  <a:lnTo>
                    <a:pt x="2358" y="2232"/>
                  </a:lnTo>
                  <a:lnTo>
                    <a:pt x="2370" y="2220"/>
                  </a:lnTo>
                  <a:lnTo>
                    <a:pt x="2406" y="2202"/>
                  </a:lnTo>
                  <a:lnTo>
                    <a:pt x="2418" y="2202"/>
                  </a:lnTo>
                  <a:lnTo>
                    <a:pt x="2412" y="2190"/>
                  </a:lnTo>
                  <a:lnTo>
                    <a:pt x="2412" y="2112"/>
                  </a:lnTo>
                  <a:lnTo>
                    <a:pt x="2442" y="2082"/>
                  </a:lnTo>
                  <a:lnTo>
                    <a:pt x="2442" y="2058"/>
                  </a:lnTo>
                  <a:lnTo>
                    <a:pt x="2460" y="2052"/>
                  </a:lnTo>
                  <a:lnTo>
                    <a:pt x="2460" y="2022"/>
                  </a:lnTo>
                  <a:lnTo>
                    <a:pt x="2466" y="2022"/>
                  </a:lnTo>
                  <a:lnTo>
                    <a:pt x="2472" y="2016"/>
                  </a:lnTo>
                  <a:lnTo>
                    <a:pt x="2478" y="2016"/>
                  </a:lnTo>
                  <a:lnTo>
                    <a:pt x="2478" y="2010"/>
                  </a:lnTo>
                  <a:lnTo>
                    <a:pt x="2484" y="2004"/>
                  </a:lnTo>
                  <a:lnTo>
                    <a:pt x="2484" y="1956"/>
                  </a:lnTo>
                  <a:lnTo>
                    <a:pt x="2478" y="1944"/>
                  </a:lnTo>
                  <a:lnTo>
                    <a:pt x="2478" y="1926"/>
                  </a:lnTo>
                  <a:lnTo>
                    <a:pt x="2472" y="1908"/>
                  </a:lnTo>
                  <a:lnTo>
                    <a:pt x="2484" y="1884"/>
                  </a:lnTo>
                  <a:lnTo>
                    <a:pt x="2514" y="1854"/>
                  </a:lnTo>
                  <a:lnTo>
                    <a:pt x="2514" y="1848"/>
                  </a:lnTo>
                  <a:lnTo>
                    <a:pt x="2508" y="1836"/>
                  </a:lnTo>
                  <a:lnTo>
                    <a:pt x="2508" y="1830"/>
                  </a:lnTo>
                  <a:lnTo>
                    <a:pt x="2502" y="1818"/>
                  </a:lnTo>
                  <a:lnTo>
                    <a:pt x="2508" y="1764"/>
                  </a:lnTo>
                  <a:lnTo>
                    <a:pt x="2508" y="1758"/>
                  </a:lnTo>
                  <a:lnTo>
                    <a:pt x="2514" y="1752"/>
                  </a:lnTo>
                  <a:lnTo>
                    <a:pt x="2514" y="1722"/>
                  </a:lnTo>
                  <a:lnTo>
                    <a:pt x="2520" y="1710"/>
                  </a:lnTo>
                  <a:lnTo>
                    <a:pt x="2520" y="1680"/>
                  </a:lnTo>
                  <a:lnTo>
                    <a:pt x="2508" y="1644"/>
                  </a:lnTo>
                  <a:lnTo>
                    <a:pt x="2502" y="1608"/>
                  </a:lnTo>
                  <a:lnTo>
                    <a:pt x="2502" y="1596"/>
                  </a:lnTo>
                  <a:lnTo>
                    <a:pt x="2508" y="1560"/>
                  </a:lnTo>
                  <a:lnTo>
                    <a:pt x="2508" y="1548"/>
                  </a:lnTo>
                  <a:lnTo>
                    <a:pt x="2502" y="1536"/>
                  </a:lnTo>
                  <a:lnTo>
                    <a:pt x="2502" y="1500"/>
                  </a:lnTo>
                  <a:lnTo>
                    <a:pt x="2508" y="1488"/>
                  </a:lnTo>
                  <a:lnTo>
                    <a:pt x="2520" y="1476"/>
                  </a:lnTo>
                  <a:lnTo>
                    <a:pt x="2508" y="1458"/>
                  </a:lnTo>
                  <a:lnTo>
                    <a:pt x="2520" y="1446"/>
                  </a:lnTo>
                  <a:lnTo>
                    <a:pt x="2532" y="1446"/>
                  </a:lnTo>
                  <a:lnTo>
                    <a:pt x="2532" y="1452"/>
                  </a:lnTo>
                  <a:lnTo>
                    <a:pt x="2538" y="1464"/>
                  </a:lnTo>
                  <a:lnTo>
                    <a:pt x="2544" y="1470"/>
                  </a:lnTo>
                  <a:lnTo>
                    <a:pt x="2556" y="1464"/>
                  </a:lnTo>
                  <a:lnTo>
                    <a:pt x="2562" y="1452"/>
                  </a:lnTo>
                  <a:lnTo>
                    <a:pt x="2574" y="1446"/>
                  </a:lnTo>
                  <a:lnTo>
                    <a:pt x="2580" y="1434"/>
                  </a:lnTo>
                  <a:lnTo>
                    <a:pt x="2586" y="1428"/>
                  </a:lnTo>
                  <a:lnTo>
                    <a:pt x="2592" y="1416"/>
                  </a:lnTo>
                  <a:lnTo>
                    <a:pt x="2592" y="1404"/>
                  </a:lnTo>
                  <a:lnTo>
                    <a:pt x="2598" y="1386"/>
                  </a:lnTo>
                  <a:lnTo>
                    <a:pt x="2598" y="1374"/>
                  </a:lnTo>
                  <a:lnTo>
                    <a:pt x="2604" y="1356"/>
                  </a:lnTo>
                  <a:lnTo>
                    <a:pt x="2604" y="1344"/>
                  </a:lnTo>
                  <a:lnTo>
                    <a:pt x="2610" y="1338"/>
                  </a:lnTo>
                  <a:lnTo>
                    <a:pt x="2616" y="1338"/>
                  </a:lnTo>
                  <a:lnTo>
                    <a:pt x="2628" y="1326"/>
                  </a:lnTo>
                  <a:lnTo>
                    <a:pt x="2634" y="1314"/>
                  </a:lnTo>
                  <a:lnTo>
                    <a:pt x="2640" y="1308"/>
                  </a:lnTo>
                  <a:lnTo>
                    <a:pt x="2640" y="1296"/>
                  </a:lnTo>
                  <a:lnTo>
                    <a:pt x="2652" y="1290"/>
                  </a:lnTo>
                  <a:lnTo>
                    <a:pt x="2658" y="1284"/>
                  </a:lnTo>
                  <a:lnTo>
                    <a:pt x="2670" y="1284"/>
                  </a:lnTo>
                  <a:lnTo>
                    <a:pt x="2682" y="1272"/>
                  </a:lnTo>
                  <a:lnTo>
                    <a:pt x="2682" y="1254"/>
                  </a:lnTo>
                  <a:lnTo>
                    <a:pt x="2688" y="1254"/>
                  </a:lnTo>
                  <a:lnTo>
                    <a:pt x="2724" y="1218"/>
                  </a:lnTo>
                  <a:lnTo>
                    <a:pt x="2736" y="1188"/>
                  </a:lnTo>
                  <a:lnTo>
                    <a:pt x="2754" y="1158"/>
                  </a:lnTo>
                  <a:lnTo>
                    <a:pt x="2760" y="1134"/>
                  </a:lnTo>
                  <a:lnTo>
                    <a:pt x="2766" y="1122"/>
                  </a:lnTo>
                  <a:lnTo>
                    <a:pt x="2772" y="1116"/>
                  </a:lnTo>
                  <a:lnTo>
                    <a:pt x="2778" y="1104"/>
                  </a:lnTo>
                  <a:lnTo>
                    <a:pt x="2784" y="1098"/>
                  </a:lnTo>
                  <a:lnTo>
                    <a:pt x="2784" y="1080"/>
                  </a:lnTo>
                  <a:lnTo>
                    <a:pt x="2778" y="1068"/>
                  </a:lnTo>
                  <a:lnTo>
                    <a:pt x="2778" y="100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82" name="Botswana" descr="© INSCALE GmbH, 05.05.2010&#10;http://www.presentationload.com/">
              <a:extLst>
                <a:ext uri="{FF2B5EF4-FFF2-40B4-BE49-F238E27FC236}">
                  <a16:creationId xmlns:a16="http://schemas.microsoft.com/office/drawing/2014/main" id="{469DA78F-3A79-4B47-8F9A-BABE9ED286E6}"/>
                </a:ext>
              </a:extLst>
            </p:cNvPr>
            <p:cNvSpPr>
              <a:spLocks/>
            </p:cNvSpPr>
            <p:nvPr/>
          </p:nvSpPr>
          <p:spPr bwMode="gray">
            <a:xfrm>
              <a:off x="5670469" y="4764042"/>
              <a:ext cx="265373" cy="298946"/>
            </a:xfrm>
            <a:custGeom>
              <a:avLst/>
              <a:gdLst>
                <a:gd name="T0" fmla="*/ 2147483647 w 648"/>
                <a:gd name="T1" fmla="*/ 2147483647 h 732"/>
                <a:gd name="T2" fmla="*/ 2147483647 w 648"/>
                <a:gd name="T3" fmla="*/ 2147483647 h 732"/>
                <a:gd name="T4" fmla="*/ 2147483647 w 648"/>
                <a:gd name="T5" fmla="*/ 2147483647 h 732"/>
                <a:gd name="T6" fmla="*/ 2147483647 w 648"/>
                <a:gd name="T7" fmla="*/ 2147483647 h 732"/>
                <a:gd name="T8" fmla="*/ 2147483647 w 648"/>
                <a:gd name="T9" fmla="*/ 2147483647 h 732"/>
                <a:gd name="T10" fmla="*/ 2147483647 w 648"/>
                <a:gd name="T11" fmla="*/ 2147483647 h 732"/>
                <a:gd name="T12" fmla="*/ 2147483647 w 648"/>
                <a:gd name="T13" fmla="*/ 2147483647 h 732"/>
                <a:gd name="T14" fmla="*/ 2147483647 w 648"/>
                <a:gd name="T15" fmla="*/ 2147483647 h 732"/>
                <a:gd name="T16" fmla="*/ 2147483647 w 648"/>
                <a:gd name="T17" fmla="*/ 2147483647 h 732"/>
                <a:gd name="T18" fmla="*/ 2147483647 w 648"/>
                <a:gd name="T19" fmla="*/ 2147483647 h 732"/>
                <a:gd name="T20" fmla="*/ 2147483647 w 648"/>
                <a:gd name="T21" fmla="*/ 2147483647 h 732"/>
                <a:gd name="T22" fmla="*/ 2147483647 w 648"/>
                <a:gd name="T23" fmla="*/ 2147483647 h 732"/>
                <a:gd name="T24" fmla="*/ 2147483647 w 648"/>
                <a:gd name="T25" fmla="*/ 2147483647 h 732"/>
                <a:gd name="T26" fmla="*/ 2147483647 w 648"/>
                <a:gd name="T27" fmla="*/ 2147483647 h 732"/>
                <a:gd name="T28" fmla="*/ 2147483647 w 648"/>
                <a:gd name="T29" fmla="*/ 2147483647 h 732"/>
                <a:gd name="T30" fmla="*/ 2147483647 w 648"/>
                <a:gd name="T31" fmla="*/ 2147483647 h 732"/>
                <a:gd name="T32" fmla="*/ 2147483647 w 648"/>
                <a:gd name="T33" fmla="*/ 2147483647 h 732"/>
                <a:gd name="T34" fmla="*/ 2147483647 w 648"/>
                <a:gd name="T35" fmla="*/ 2147483647 h 732"/>
                <a:gd name="T36" fmla="*/ 2147483647 w 648"/>
                <a:gd name="T37" fmla="*/ 2147483647 h 732"/>
                <a:gd name="T38" fmla="*/ 2147483647 w 648"/>
                <a:gd name="T39" fmla="*/ 2147483647 h 732"/>
                <a:gd name="T40" fmla="*/ 2147483647 w 648"/>
                <a:gd name="T41" fmla="*/ 2147483647 h 732"/>
                <a:gd name="T42" fmla="*/ 2147483647 w 648"/>
                <a:gd name="T43" fmla="*/ 2147483647 h 732"/>
                <a:gd name="T44" fmla="*/ 2147483647 w 648"/>
                <a:gd name="T45" fmla="*/ 2147483647 h 732"/>
                <a:gd name="T46" fmla="*/ 2147483647 w 648"/>
                <a:gd name="T47" fmla="*/ 2147483647 h 732"/>
                <a:gd name="T48" fmla="*/ 2147483647 w 648"/>
                <a:gd name="T49" fmla="*/ 2147483647 h 732"/>
                <a:gd name="T50" fmla="*/ 2147483647 w 648"/>
                <a:gd name="T51" fmla="*/ 2147483647 h 732"/>
                <a:gd name="T52" fmla="*/ 2147483647 w 648"/>
                <a:gd name="T53" fmla="*/ 2147483647 h 732"/>
                <a:gd name="T54" fmla="*/ 2147483647 w 648"/>
                <a:gd name="T55" fmla="*/ 2147483647 h 732"/>
                <a:gd name="T56" fmla="*/ 2147483647 w 648"/>
                <a:gd name="T57" fmla="*/ 2147483647 h 732"/>
                <a:gd name="T58" fmla="*/ 2147483647 w 648"/>
                <a:gd name="T59" fmla="*/ 2147483647 h 732"/>
                <a:gd name="T60" fmla="*/ 2147483647 w 648"/>
                <a:gd name="T61" fmla="*/ 2147483647 h 732"/>
                <a:gd name="T62" fmla="*/ 2147483647 w 648"/>
                <a:gd name="T63" fmla="*/ 2147483647 h 732"/>
                <a:gd name="T64" fmla="*/ 2147483647 w 648"/>
                <a:gd name="T65" fmla="*/ 2147483647 h 732"/>
                <a:gd name="T66" fmla="*/ 2147483647 w 648"/>
                <a:gd name="T67" fmla="*/ 2147483647 h 732"/>
                <a:gd name="T68" fmla="*/ 2147483647 w 648"/>
                <a:gd name="T69" fmla="*/ 2147483647 h 732"/>
                <a:gd name="T70" fmla="*/ 2147483647 w 648"/>
                <a:gd name="T71" fmla="*/ 2147483647 h 732"/>
                <a:gd name="T72" fmla="*/ 2147483647 w 648"/>
                <a:gd name="T73" fmla="*/ 2147483647 h 732"/>
                <a:gd name="T74" fmla="*/ 2147483647 w 648"/>
                <a:gd name="T75" fmla="*/ 2147483647 h 732"/>
                <a:gd name="T76" fmla="*/ 2147483647 w 648"/>
                <a:gd name="T77" fmla="*/ 2147483647 h 732"/>
                <a:gd name="T78" fmla="*/ 2147483647 w 648"/>
                <a:gd name="T79" fmla="*/ 2147483647 h 732"/>
                <a:gd name="T80" fmla="*/ 2147483647 w 648"/>
                <a:gd name="T81" fmla="*/ 2147483647 h 732"/>
                <a:gd name="T82" fmla="*/ 2147483647 w 648"/>
                <a:gd name="T83" fmla="*/ 2147483647 h 732"/>
                <a:gd name="T84" fmla="*/ 2147483647 w 648"/>
                <a:gd name="T85" fmla="*/ 2147483647 h 732"/>
                <a:gd name="T86" fmla="*/ 2147483647 w 648"/>
                <a:gd name="T87" fmla="*/ 2147483647 h 732"/>
                <a:gd name="T88" fmla="*/ 2147483647 w 648"/>
                <a:gd name="T89" fmla="*/ 2147483647 h 732"/>
                <a:gd name="T90" fmla="*/ 2147483647 w 648"/>
                <a:gd name="T91" fmla="*/ 2147483647 h 732"/>
                <a:gd name="T92" fmla="*/ 2147483647 w 648"/>
                <a:gd name="T93" fmla="*/ 2147483647 h 732"/>
                <a:gd name="T94" fmla="*/ 2147483647 w 648"/>
                <a:gd name="T95" fmla="*/ 0 h 732"/>
                <a:gd name="T96" fmla="*/ 2147483647 w 648"/>
                <a:gd name="T97" fmla="*/ 2147483647 h 732"/>
                <a:gd name="T98" fmla="*/ 2147483647 w 648"/>
                <a:gd name="T99" fmla="*/ 2147483647 h 732"/>
                <a:gd name="T100" fmla="*/ 2147483647 w 648"/>
                <a:gd name="T101" fmla="*/ 2147483647 h 732"/>
                <a:gd name="T102" fmla="*/ 2147483647 w 648"/>
                <a:gd name="T103" fmla="*/ 2147483647 h 732"/>
                <a:gd name="T104" fmla="*/ 2147483647 w 648"/>
                <a:gd name="T105" fmla="*/ 2147483647 h 732"/>
                <a:gd name="T106" fmla="*/ 2147483647 w 648"/>
                <a:gd name="T107" fmla="*/ 2147483647 h 732"/>
                <a:gd name="T108" fmla="*/ 2147483647 w 648"/>
                <a:gd name="T109" fmla="*/ 2147483647 h 732"/>
                <a:gd name="T110" fmla="*/ 2147483647 w 648"/>
                <a:gd name="T111" fmla="*/ 2147483647 h 732"/>
                <a:gd name="T112" fmla="*/ 2147483647 w 648"/>
                <a:gd name="T113" fmla="*/ 2147483647 h 732"/>
                <a:gd name="T114" fmla="*/ 0 w 648"/>
                <a:gd name="T115" fmla="*/ 2147483647 h 73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48"/>
                <a:gd name="T175" fmla="*/ 0 h 732"/>
                <a:gd name="T176" fmla="*/ 648 w 648"/>
                <a:gd name="T177" fmla="*/ 732 h 73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48" h="732">
                  <a:moveTo>
                    <a:pt x="0" y="570"/>
                  </a:moveTo>
                  <a:lnTo>
                    <a:pt x="12" y="576"/>
                  </a:lnTo>
                  <a:lnTo>
                    <a:pt x="18" y="582"/>
                  </a:lnTo>
                  <a:lnTo>
                    <a:pt x="30" y="588"/>
                  </a:lnTo>
                  <a:lnTo>
                    <a:pt x="36" y="594"/>
                  </a:lnTo>
                  <a:lnTo>
                    <a:pt x="42" y="612"/>
                  </a:lnTo>
                  <a:lnTo>
                    <a:pt x="48" y="624"/>
                  </a:lnTo>
                  <a:lnTo>
                    <a:pt x="48" y="642"/>
                  </a:lnTo>
                  <a:lnTo>
                    <a:pt x="54" y="648"/>
                  </a:lnTo>
                  <a:lnTo>
                    <a:pt x="54" y="672"/>
                  </a:lnTo>
                  <a:lnTo>
                    <a:pt x="48" y="684"/>
                  </a:lnTo>
                  <a:lnTo>
                    <a:pt x="48" y="690"/>
                  </a:lnTo>
                  <a:lnTo>
                    <a:pt x="42" y="702"/>
                  </a:lnTo>
                  <a:lnTo>
                    <a:pt x="42" y="732"/>
                  </a:lnTo>
                  <a:lnTo>
                    <a:pt x="120" y="732"/>
                  </a:lnTo>
                  <a:lnTo>
                    <a:pt x="120" y="714"/>
                  </a:lnTo>
                  <a:lnTo>
                    <a:pt x="144" y="714"/>
                  </a:lnTo>
                  <a:lnTo>
                    <a:pt x="144" y="708"/>
                  </a:lnTo>
                  <a:lnTo>
                    <a:pt x="150" y="702"/>
                  </a:lnTo>
                  <a:lnTo>
                    <a:pt x="156" y="690"/>
                  </a:lnTo>
                  <a:lnTo>
                    <a:pt x="162" y="684"/>
                  </a:lnTo>
                  <a:lnTo>
                    <a:pt x="168" y="684"/>
                  </a:lnTo>
                  <a:lnTo>
                    <a:pt x="174" y="678"/>
                  </a:lnTo>
                  <a:lnTo>
                    <a:pt x="186" y="678"/>
                  </a:lnTo>
                  <a:lnTo>
                    <a:pt x="186" y="654"/>
                  </a:lnTo>
                  <a:lnTo>
                    <a:pt x="192" y="642"/>
                  </a:lnTo>
                  <a:lnTo>
                    <a:pt x="192" y="630"/>
                  </a:lnTo>
                  <a:lnTo>
                    <a:pt x="198" y="618"/>
                  </a:lnTo>
                  <a:lnTo>
                    <a:pt x="204" y="612"/>
                  </a:lnTo>
                  <a:lnTo>
                    <a:pt x="216" y="606"/>
                  </a:lnTo>
                  <a:lnTo>
                    <a:pt x="228" y="606"/>
                  </a:lnTo>
                  <a:lnTo>
                    <a:pt x="240" y="612"/>
                  </a:lnTo>
                  <a:lnTo>
                    <a:pt x="246" y="618"/>
                  </a:lnTo>
                  <a:lnTo>
                    <a:pt x="258" y="624"/>
                  </a:lnTo>
                  <a:lnTo>
                    <a:pt x="270" y="636"/>
                  </a:lnTo>
                  <a:lnTo>
                    <a:pt x="300" y="636"/>
                  </a:lnTo>
                  <a:lnTo>
                    <a:pt x="306" y="642"/>
                  </a:lnTo>
                  <a:lnTo>
                    <a:pt x="318" y="648"/>
                  </a:lnTo>
                  <a:lnTo>
                    <a:pt x="324" y="654"/>
                  </a:lnTo>
                  <a:lnTo>
                    <a:pt x="336" y="654"/>
                  </a:lnTo>
                  <a:lnTo>
                    <a:pt x="348" y="648"/>
                  </a:lnTo>
                  <a:lnTo>
                    <a:pt x="354" y="642"/>
                  </a:lnTo>
                  <a:lnTo>
                    <a:pt x="360" y="648"/>
                  </a:lnTo>
                  <a:lnTo>
                    <a:pt x="372" y="648"/>
                  </a:lnTo>
                  <a:lnTo>
                    <a:pt x="384" y="642"/>
                  </a:lnTo>
                  <a:lnTo>
                    <a:pt x="390" y="636"/>
                  </a:lnTo>
                  <a:lnTo>
                    <a:pt x="396" y="624"/>
                  </a:lnTo>
                  <a:lnTo>
                    <a:pt x="402" y="606"/>
                  </a:lnTo>
                  <a:lnTo>
                    <a:pt x="408" y="594"/>
                  </a:lnTo>
                  <a:lnTo>
                    <a:pt x="408" y="582"/>
                  </a:lnTo>
                  <a:lnTo>
                    <a:pt x="426" y="564"/>
                  </a:lnTo>
                  <a:lnTo>
                    <a:pt x="444" y="558"/>
                  </a:lnTo>
                  <a:lnTo>
                    <a:pt x="456" y="552"/>
                  </a:lnTo>
                  <a:lnTo>
                    <a:pt x="462" y="546"/>
                  </a:lnTo>
                  <a:lnTo>
                    <a:pt x="468" y="534"/>
                  </a:lnTo>
                  <a:lnTo>
                    <a:pt x="480" y="528"/>
                  </a:lnTo>
                  <a:lnTo>
                    <a:pt x="480" y="492"/>
                  </a:lnTo>
                  <a:lnTo>
                    <a:pt x="492" y="468"/>
                  </a:lnTo>
                  <a:lnTo>
                    <a:pt x="504" y="462"/>
                  </a:lnTo>
                  <a:lnTo>
                    <a:pt x="510" y="462"/>
                  </a:lnTo>
                  <a:lnTo>
                    <a:pt x="522" y="456"/>
                  </a:lnTo>
                  <a:lnTo>
                    <a:pt x="564" y="414"/>
                  </a:lnTo>
                  <a:lnTo>
                    <a:pt x="576" y="390"/>
                  </a:lnTo>
                  <a:lnTo>
                    <a:pt x="582" y="384"/>
                  </a:lnTo>
                  <a:lnTo>
                    <a:pt x="594" y="384"/>
                  </a:lnTo>
                  <a:lnTo>
                    <a:pt x="606" y="378"/>
                  </a:lnTo>
                  <a:lnTo>
                    <a:pt x="618" y="378"/>
                  </a:lnTo>
                  <a:lnTo>
                    <a:pt x="630" y="354"/>
                  </a:lnTo>
                  <a:lnTo>
                    <a:pt x="648" y="354"/>
                  </a:lnTo>
                  <a:lnTo>
                    <a:pt x="648" y="348"/>
                  </a:lnTo>
                  <a:lnTo>
                    <a:pt x="642" y="336"/>
                  </a:lnTo>
                  <a:lnTo>
                    <a:pt x="624" y="318"/>
                  </a:lnTo>
                  <a:lnTo>
                    <a:pt x="606" y="312"/>
                  </a:lnTo>
                  <a:lnTo>
                    <a:pt x="594" y="312"/>
                  </a:lnTo>
                  <a:lnTo>
                    <a:pt x="576" y="306"/>
                  </a:lnTo>
                  <a:lnTo>
                    <a:pt x="564" y="306"/>
                  </a:lnTo>
                  <a:lnTo>
                    <a:pt x="564" y="276"/>
                  </a:lnTo>
                  <a:lnTo>
                    <a:pt x="546" y="276"/>
                  </a:lnTo>
                  <a:lnTo>
                    <a:pt x="546" y="246"/>
                  </a:lnTo>
                  <a:lnTo>
                    <a:pt x="552" y="240"/>
                  </a:lnTo>
                  <a:lnTo>
                    <a:pt x="546" y="216"/>
                  </a:lnTo>
                  <a:lnTo>
                    <a:pt x="516" y="216"/>
                  </a:lnTo>
                  <a:lnTo>
                    <a:pt x="516" y="186"/>
                  </a:lnTo>
                  <a:lnTo>
                    <a:pt x="510" y="180"/>
                  </a:lnTo>
                  <a:lnTo>
                    <a:pt x="480" y="180"/>
                  </a:lnTo>
                  <a:lnTo>
                    <a:pt x="462" y="162"/>
                  </a:lnTo>
                  <a:lnTo>
                    <a:pt x="450" y="156"/>
                  </a:lnTo>
                  <a:lnTo>
                    <a:pt x="432" y="120"/>
                  </a:lnTo>
                  <a:lnTo>
                    <a:pt x="432" y="96"/>
                  </a:lnTo>
                  <a:lnTo>
                    <a:pt x="426" y="90"/>
                  </a:lnTo>
                  <a:lnTo>
                    <a:pt x="414" y="66"/>
                  </a:lnTo>
                  <a:lnTo>
                    <a:pt x="408" y="60"/>
                  </a:lnTo>
                  <a:lnTo>
                    <a:pt x="396" y="60"/>
                  </a:lnTo>
                  <a:lnTo>
                    <a:pt x="396" y="30"/>
                  </a:lnTo>
                  <a:lnTo>
                    <a:pt x="384" y="18"/>
                  </a:lnTo>
                  <a:lnTo>
                    <a:pt x="378" y="0"/>
                  </a:lnTo>
                  <a:lnTo>
                    <a:pt x="342" y="6"/>
                  </a:lnTo>
                  <a:lnTo>
                    <a:pt x="330" y="18"/>
                  </a:lnTo>
                  <a:lnTo>
                    <a:pt x="306" y="18"/>
                  </a:lnTo>
                  <a:lnTo>
                    <a:pt x="264" y="60"/>
                  </a:lnTo>
                  <a:lnTo>
                    <a:pt x="258" y="60"/>
                  </a:lnTo>
                  <a:lnTo>
                    <a:pt x="258" y="42"/>
                  </a:lnTo>
                  <a:lnTo>
                    <a:pt x="252" y="42"/>
                  </a:lnTo>
                  <a:lnTo>
                    <a:pt x="252" y="24"/>
                  </a:lnTo>
                  <a:lnTo>
                    <a:pt x="246" y="18"/>
                  </a:lnTo>
                  <a:lnTo>
                    <a:pt x="228" y="18"/>
                  </a:lnTo>
                  <a:lnTo>
                    <a:pt x="216" y="24"/>
                  </a:lnTo>
                  <a:lnTo>
                    <a:pt x="168" y="36"/>
                  </a:lnTo>
                  <a:lnTo>
                    <a:pt x="132" y="36"/>
                  </a:lnTo>
                  <a:lnTo>
                    <a:pt x="114" y="42"/>
                  </a:lnTo>
                  <a:lnTo>
                    <a:pt x="78" y="42"/>
                  </a:lnTo>
                  <a:lnTo>
                    <a:pt x="78" y="216"/>
                  </a:lnTo>
                  <a:lnTo>
                    <a:pt x="72" y="222"/>
                  </a:lnTo>
                  <a:lnTo>
                    <a:pt x="78" y="348"/>
                  </a:lnTo>
                  <a:lnTo>
                    <a:pt x="6" y="348"/>
                  </a:lnTo>
                  <a:lnTo>
                    <a:pt x="0" y="57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83" name="Bosnia and Herzegovina" descr="© INSCALE GmbH, 05.05.2010&#10;http://www.presentationload.com/">
              <a:extLst>
                <a:ext uri="{FF2B5EF4-FFF2-40B4-BE49-F238E27FC236}">
                  <a16:creationId xmlns:a16="http://schemas.microsoft.com/office/drawing/2014/main" id="{733CCF39-B84E-6C4E-9E16-2BA355A98ABA}"/>
                </a:ext>
              </a:extLst>
            </p:cNvPr>
            <p:cNvSpPr>
              <a:spLocks/>
            </p:cNvSpPr>
            <p:nvPr/>
          </p:nvSpPr>
          <p:spPr bwMode="gray">
            <a:xfrm>
              <a:off x="5532987" y="2689014"/>
              <a:ext cx="108707" cy="95917"/>
            </a:xfrm>
            <a:custGeom>
              <a:avLst/>
              <a:gdLst>
                <a:gd name="T0" fmla="*/ 2147483647 w 264"/>
                <a:gd name="T1" fmla="*/ 2147483647 h 234"/>
                <a:gd name="T2" fmla="*/ 2147483647 w 264"/>
                <a:gd name="T3" fmla="*/ 2147483647 h 234"/>
                <a:gd name="T4" fmla="*/ 2147483647 w 264"/>
                <a:gd name="T5" fmla="*/ 2147483647 h 234"/>
                <a:gd name="T6" fmla="*/ 2147483647 w 264"/>
                <a:gd name="T7" fmla="*/ 2147483647 h 234"/>
                <a:gd name="T8" fmla="*/ 2147483647 w 264"/>
                <a:gd name="T9" fmla="*/ 2147483647 h 234"/>
                <a:gd name="T10" fmla="*/ 2147483647 w 264"/>
                <a:gd name="T11" fmla="*/ 2147483647 h 234"/>
                <a:gd name="T12" fmla="*/ 2147483647 w 264"/>
                <a:gd name="T13" fmla="*/ 2147483647 h 234"/>
                <a:gd name="T14" fmla="*/ 2147483647 w 264"/>
                <a:gd name="T15" fmla="*/ 2147483647 h 234"/>
                <a:gd name="T16" fmla="*/ 2147483647 w 264"/>
                <a:gd name="T17" fmla="*/ 2147483647 h 234"/>
                <a:gd name="T18" fmla="*/ 2147483647 w 264"/>
                <a:gd name="T19" fmla="*/ 2147483647 h 234"/>
                <a:gd name="T20" fmla="*/ 2147483647 w 264"/>
                <a:gd name="T21" fmla="*/ 2147483647 h 234"/>
                <a:gd name="T22" fmla="*/ 2147483647 w 264"/>
                <a:gd name="T23" fmla="*/ 2147483647 h 234"/>
                <a:gd name="T24" fmla="*/ 2147483647 w 264"/>
                <a:gd name="T25" fmla="*/ 2147483647 h 234"/>
                <a:gd name="T26" fmla="*/ 2147483647 w 264"/>
                <a:gd name="T27" fmla="*/ 2147483647 h 234"/>
                <a:gd name="T28" fmla="*/ 2147483647 w 264"/>
                <a:gd name="T29" fmla="*/ 2147483647 h 234"/>
                <a:gd name="T30" fmla="*/ 2147483647 w 264"/>
                <a:gd name="T31" fmla="*/ 2147483647 h 234"/>
                <a:gd name="T32" fmla="*/ 2147483647 w 264"/>
                <a:gd name="T33" fmla="*/ 2147483647 h 234"/>
                <a:gd name="T34" fmla="*/ 2147483647 w 264"/>
                <a:gd name="T35" fmla="*/ 2147483647 h 234"/>
                <a:gd name="T36" fmla="*/ 2147483647 w 264"/>
                <a:gd name="T37" fmla="*/ 2147483647 h 234"/>
                <a:gd name="T38" fmla="*/ 2147483647 w 264"/>
                <a:gd name="T39" fmla="*/ 0 h 234"/>
                <a:gd name="T40" fmla="*/ 2147483647 w 264"/>
                <a:gd name="T41" fmla="*/ 0 h 234"/>
                <a:gd name="T42" fmla="*/ 2147483647 w 264"/>
                <a:gd name="T43" fmla="*/ 2147483647 h 234"/>
                <a:gd name="T44" fmla="*/ 0 w 264"/>
                <a:gd name="T45" fmla="*/ 2147483647 h 234"/>
                <a:gd name="T46" fmla="*/ 2147483647 w 264"/>
                <a:gd name="T47" fmla="*/ 2147483647 h 234"/>
                <a:gd name="T48" fmla="*/ 2147483647 w 264"/>
                <a:gd name="T49" fmla="*/ 2147483647 h 234"/>
                <a:gd name="T50" fmla="*/ 2147483647 w 264"/>
                <a:gd name="T51" fmla="*/ 2147483647 h 234"/>
                <a:gd name="T52" fmla="*/ 2147483647 w 264"/>
                <a:gd name="T53" fmla="*/ 2147483647 h 234"/>
                <a:gd name="T54" fmla="*/ 2147483647 w 264"/>
                <a:gd name="T55" fmla="*/ 2147483647 h 234"/>
                <a:gd name="T56" fmla="*/ 2147483647 w 264"/>
                <a:gd name="T57" fmla="*/ 2147483647 h 234"/>
                <a:gd name="T58" fmla="*/ 2147483647 w 264"/>
                <a:gd name="T59" fmla="*/ 2147483647 h 234"/>
                <a:gd name="T60" fmla="*/ 2147483647 w 264"/>
                <a:gd name="T61" fmla="*/ 2147483647 h 234"/>
                <a:gd name="T62" fmla="*/ 2147483647 w 264"/>
                <a:gd name="T63" fmla="*/ 2147483647 h 234"/>
                <a:gd name="T64" fmla="*/ 2147483647 w 264"/>
                <a:gd name="T65" fmla="*/ 2147483647 h 234"/>
                <a:gd name="T66" fmla="*/ 2147483647 w 264"/>
                <a:gd name="T67" fmla="*/ 2147483647 h 234"/>
                <a:gd name="T68" fmla="*/ 2147483647 w 264"/>
                <a:gd name="T69" fmla="*/ 2147483647 h 234"/>
                <a:gd name="T70" fmla="*/ 2147483647 w 264"/>
                <a:gd name="T71" fmla="*/ 2147483647 h 234"/>
                <a:gd name="T72" fmla="*/ 2147483647 w 264"/>
                <a:gd name="T73" fmla="*/ 2147483647 h 234"/>
                <a:gd name="T74" fmla="*/ 2147483647 w 264"/>
                <a:gd name="T75" fmla="*/ 2147483647 h 234"/>
                <a:gd name="T76" fmla="*/ 2147483647 w 264"/>
                <a:gd name="T77" fmla="*/ 2147483647 h 234"/>
                <a:gd name="T78" fmla="*/ 2147483647 w 264"/>
                <a:gd name="T79" fmla="*/ 2147483647 h 234"/>
                <a:gd name="T80" fmla="*/ 2147483647 w 264"/>
                <a:gd name="T81" fmla="*/ 2147483647 h 234"/>
                <a:gd name="T82" fmla="*/ 2147483647 w 264"/>
                <a:gd name="T83" fmla="*/ 2147483647 h 234"/>
                <a:gd name="T84" fmla="*/ 2147483647 w 264"/>
                <a:gd name="T85" fmla="*/ 2147483647 h 234"/>
                <a:gd name="T86" fmla="*/ 2147483647 w 264"/>
                <a:gd name="T87" fmla="*/ 2147483647 h 234"/>
                <a:gd name="T88" fmla="*/ 2147483647 w 264"/>
                <a:gd name="T89" fmla="*/ 2147483647 h 234"/>
                <a:gd name="T90" fmla="*/ 2147483647 w 264"/>
                <a:gd name="T91" fmla="*/ 2147483647 h 234"/>
                <a:gd name="T92" fmla="*/ 2147483647 w 264"/>
                <a:gd name="T93" fmla="*/ 2147483647 h 234"/>
                <a:gd name="T94" fmla="*/ 2147483647 w 264"/>
                <a:gd name="T95" fmla="*/ 2147483647 h 234"/>
                <a:gd name="T96" fmla="*/ 2147483647 w 264"/>
                <a:gd name="T97" fmla="*/ 2147483647 h 234"/>
                <a:gd name="T98" fmla="*/ 2147483647 w 264"/>
                <a:gd name="T99" fmla="*/ 2147483647 h 234"/>
                <a:gd name="T100" fmla="*/ 2147483647 w 264"/>
                <a:gd name="T101" fmla="*/ 2147483647 h 234"/>
                <a:gd name="T102" fmla="*/ 2147483647 w 264"/>
                <a:gd name="T103" fmla="*/ 2147483647 h 234"/>
                <a:gd name="T104" fmla="*/ 2147483647 w 264"/>
                <a:gd name="T105" fmla="*/ 2147483647 h 234"/>
                <a:gd name="T106" fmla="*/ 2147483647 w 264"/>
                <a:gd name="T107" fmla="*/ 2147483647 h 234"/>
                <a:gd name="T108" fmla="*/ 2147483647 w 264"/>
                <a:gd name="T109" fmla="*/ 2147483647 h 234"/>
                <a:gd name="T110" fmla="*/ 2147483647 w 264"/>
                <a:gd name="T111" fmla="*/ 2147483647 h 234"/>
                <a:gd name="T112" fmla="*/ 2147483647 w 264"/>
                <a:gd name="T113" fmla="*/ 2147483647 h 234"/>
                <a:gd name="T114" fmla="*/ 2147483647 w 264"/>
                <a:gd name="T115" fmla="*/ 2147483647 h 234"/>
                <a:gd name="T116" fmla="*/ 2147483647 w 264"/>
                <a:gd name="T117" fmla="*/ 2147483647 h 234"/>
                <a:gd name="T118" fmla="*/ 2147483647 w 264"/>
                <a:gd name="T119" fmla="*/ 2147483647 h 234"/>
                <a:gd name="T120" fmla="*/ 2147483647 w 264"/>
                <a:gd name="T121" fmla="*/ 2147483647 h 234"/>
                <a:gd name="T122" fmla="*/ 2147483647 w 264"/>
                <a:gd name="T123" fmla="*/ 2147483647 h 234"/>
                <a:gd name="T124" fmla="*/ 2147483647 w 264"/>
                <a:gd name="T125" fmla="*/ 2147483647 h 23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64"/>
                <a:gd name="T190" fmla="*/ 0 h 234"/>
                <a:gd name="T191" fmla="*/ 264 w 264"/>
                <a:gd name="T192" fmla="*/ 234 h 23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64" h="234">
                  <a:moveTo>
                    <a:pt x="246" y="78"/>
                  </a:moveTo>
                  <a:lnTo>
                    <a:pt x="228" y="78"/>
                  </a:lnTo>
                  <a:lnTo>
                    <a:pt x="228" y="60"/>
                  </a:lnTo>
                  <a:lnTo>
                    <a:pt x="246" y="42"/>
                  </a:lnTo>
                  <a:lnTo>
                    <a:pt x="246" y="30"/>
                  </a:lnTo>
                  <a:lnTo>
                    <a:pt x="234" y="30"/>
                  </a:lnTo>
                  <a:lnTo>
                    <a:pt x="222" y="36"/>
                  </a:lnTo>
                  <a:lnTo>
                    <a:pt x="216" y="36"/>
                  </a:lnTo>
                  <a:lnTo>
                    <a:pt x="216" y="30"/>
                  </a:lnTo>
                  <a:lnTo>
                    <a:pt x="204" y="30"/>
                  </a:lnTo>
                  <a:lnTo>
                    <a:pt x="192" y="12"/>
                  </a:lnTo>
                  <a:lnTo>
                    <a:pt x="138" y="12"/>
                  </a:lnTo>
                  <a:lnTo>
                    <a:pt x="132" y="6"/>
                  </a:lnTo>
                  <a:lnTo>
                    <a:pt x="120" y="6"/>
                  </a:lnTo>
                  <a:lnTo>
                    <a:pt x="108" y="12"/>
                  </a:lnTo>
                  <a:lnTo>
                    <a:pt x="90" y="6"/>
                  </a:lnTo>
                  <a:lnTo>
                    <a:pt x="66" y="6"/>
                  </a:lnTo>
                  <a:lnTo>
                    <a:pt x="42" y="12"/>
                  </a:lnTo>
                  <a:lnTo>
                    <a:pt x="30" y="6"/>
                  </a:lnTo>
                  <a:lnTo>
                    <a:pt x="24" y="0"/>
                  </a:lnTo>
                  <a:lnTo>
                    <a:pt x="18" y="0"/>
                  </a:lnTo>
                  <a:lnTo>
                    <a:pt x="18" y="24"/>
                  </a:lnTo>
                  <a:lnTo>
                    <a:pt x="0" y="30"/>
                  </a:lnTo>
                  <a:lnTo>
                    <a:pt x="12" y="42"/>
                  </a:lnTo>
                  <a:lnTo>
                    <a:pt x="30" y="48"/>
                  </a:lnTo>
                  <a:lnTo>
                    <a:pt x="30" y="60"/>
                  </a:lnTo>
                  <a:lnTo>
                    <a:pt x="36" y="60"/>
                  </a:lnTo>
                  <a:lnTo>
                    <a:pt x="42" y="66"/>
                  </a:lnTo>
                  <a:lnTo>
                    <a:pt x="42" y="84"/>
                  </a:lnTo>
                  <a:lnTo>
                    <a:pt x="60" y="90"/>
                  </a:lnTo>
                  <a:lnTo>
                    <a:pt x="72" y="120"/>
                  </a:lnTo>
                  <a:lnTo>
                    <a:pt x="84" y="132"/>
                  </a:lnTo>
                  <a:lnTo>
                    <a:pt x="96" y="138"/>
                  </a:lnTo>
                  <a:lnTo>
                    <a:pt x="114" y="150"/>
                  </a:lnTo>
                  <a:lnTo>
                    <a:pt x="126" y="156"/>
                  </a:lnTo>
                  <a:lnTo>
                    <a:pt x="132" y="168"/>
                  </a:lnTo>
                  <a:lnTo>
                    <a:pt x="132" y="174"/>
                  </a:lnTo>
                  <a:lnTo>
                    <a:pt x="126" y="180"/>
                  </a:lnTo>
                  <a:lnTo>
                    <a:pt x="138" y="180"/>
                  </a:lnTo>
                  <a:lnTo>
                    <a:pt x="156" y="198"/>
                  </a:lnTo>
                  <a:lnTo>
                    <a:pt x="162" y="210"/>
                  </a:lnTo>
                  <a:lnTo>
                    <a:pt x="174" y="216"/>
                  </a:lnTo>
                  <a:lnTo>
                    <a:pt x="192" y="234"/>
                  </a:lnTo>
                  <a:lnTo>
                    <a:pt x="210" y="204"/>
                  </a:lnTo>
                  <a:lnTo>
                    <a:pt x="198" y="198"/>
                  </a:lnTo>
                  <a:lnTo>
                    <a:pt x="192" y="198"/>
                  </a:lnTo>
                  <a:lnTo>
                    <a:pt x="186" y="192"/>
                  </a:lnTo>
                  <a:lnTo>
                    <a:pt x="186" y="186"/>
                  </a:lnTo>
                  <a:lnTo>
                    <a:pt x="192" y="180"/>
                  </a:lnTo>
                  <a:lnTo>
                    <a:pt x="198" y="180"/>
                  </a:lnTo>
                  <a:lnTo>
                    <a:pt x="204" y="168"/>
                  </a:lnTo>
                  <a:lnTo>
                    <a:pt x="204" y="162"/>
                  </a:lnTo>
                  <a:lnTo>
                    <a:pt x="210" y="156"/>
                  </a:lnTo>
                  <a:lnTo>
                    <a:pt x="228" y="156"/>
                  </a:lnTo>
                  <a:lnTo>
                    <a:pt x="228" y="132"/>
                  </a:lnTo>
                  <a:lnTo>
                    <a:pt x="258" y="132"/>
                  </a:lnTo>
                  <a:lnTo>
                    <a:pt x="258" y="126"/>
                  </a:lnTo>
                  <a:lnTo>
                    <a:pt x="252" y="114"/>
                  </a:lnTo>
                  <a:lnTo>
                    <a:pt x="240" y="102"/>
                  </a:lnTo>
                  <a:lnTo>
                    <a:pt x="264" y="96"/>
                  </a:lnTo>
                  <a:lnTo>
                    <a:pt x="258" y="84"/>
                  </a:lnTo>
                  <a:lnTo>
                    <a:pt x="252" y="78"/>
                  </a:lnTo>
                  <a:lnTo>
                    <a:pt x="246" y="7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84" name="Bolivia" descr="© INSCALE GmbH, 05.05.2010&#10;http://www.presentationload.com/">
              <a:extLst>
                <a:ext uri="{FF2B5EF4-FFF2-40B4-BE49-F238E27FC236}">
                  <a16:creationId xmlns:a16="http://schemas.microsoft.com/office/drawing/2014/main" id="{377BC6C3-383C-8F41-B8B0-BA3881241A6F}"/>
                </a:ext>
              </a:extLst>
            </p:cNvPr>
            <p:cNvSpPr>
              <a:spLocks/>
            </p:cNvSpPr>
            <p:nvPr/>
          </p:nvSpPr>
          <p:spPr bwMode="gray">
            <a:xfrm>
              <a:off x="3085477" y="4498669"/>
              <a:ext cx="364489" cy="433230"/>
            </a:xfrm>
            <a:custGeom>
              <a:avLst/>
              <a:gdLst>
                <a:gd name="T0" fmla="*/ 2147483647 w 894"/>
                <a:gd name="T1" fmla="*/ 2147483647 h 1056"/>
                <a:gd name="T2" fmla="*/ 2147483647 w 894"/>
                <a:gd name="T3" fmla="*/ 2147483647 h 1056"/>
                <a:gd name="T4" fmla="*/ 2147483647 w 894"/>
                <a:gd name="T5" fmla="*/ 2147483647 h 1056"/>
                <a:gd name="T6" fmla="*/ 2147483647 w 894"/>
                <a:gd name="T7" fmla="*/ 2147483647 h 1056"/>
                <a:gd name="T8" fmla="*/ 2147483647 w 894"/>
                <a:gd name="T9" fmla="*/ 2147483647 h 1056"/>
                <a:gd name="T10" fmla="*/ 2147483647 w 894"/>
                <a:gd name="T11" fmla="*/ 2147483647 h 1056"/>
                <a:gd name="T12" fmla="*/ 2147483647 w 894"/>
                <a:gd name="T13" fmla="*/ 2147483647 h 1056"/>
                <a:gd name="T14" fmla="*/ 2147483647 w 894"/>
                <a:gd name="T15" fmla="*/ 2147483647 h 1056"/>
                <a:gd name="T16" fmla="*/ 2147483647 w 894"/>
                <a:gd name="T17" fmla="*/ 2147483647 h 1056"/>
                <a:gd name="T18" fmla="*/ 2147483647 w 894"/>
                <a:gd name="T19" fmla="*/ 2147483647 h 1056"/>
                <a:gd name="T20" fmla="*/ 2147483647 w 894"/>
                <a:gd name="T21" fmla="*/ 2147483647 h 1056"/>
                <a:gd name="T22" fmla="*/ 2147483647 w 894"/>
                <a:gd name="T23" fmla="*/ 2147483647 h 1056"/>
                <a:gd name="T24" fmla="*/ 2147483647 w 894"/>
                <a:gd name="T25" fmla="*/ 2147483647 h 1056"/>
                <a:gd name="T26" fmla="*/ 2147483647 w 894"/>
                <a:gd name="T27" fmla="*/ 2147483647 h 1056"/>
                <a:gd name="T28" fmla="*/ 2147483647 w 894"/>
                <a:gd name="T29" fmla="*/ 2147483647 h 1056"/>
                <a:gd name="T30" fmla="*/ 2147483647 w 894"/>
                <a:gd name="T31" fmla="*/ 2147483647 h 1056"/>
                <a:gd name="T32" fmla="*/ 2147483647 w 894"/>
                <a:gd name="T33" fmla="*/ 2147483647 h 1056"/>
                <a:gd name="T34" fmla="*/ 2147483647 w 894"/>
                <a:gd name="T35" fmla="*/ 2147483647 h 1056"/>
                <a:gd name="T36" fmla="*/ 2147483647 w 894"/>
                <a:gd name="T37" fmla="*/ 2147483647 h 1056"/>
                <a:gd name="T38" fmla="*/ 2147483647 w 894"/>
                <a:gd name="T39" fmla="*/ 2147483647 h 1056"/>
                <a:gd name="T40" fmla="*/ 2147483647 w 894"/>
                <a:gd name="T41" fmla="*/ 2147483647 h 1056"/>
                <a:gd name="T42" fmla="*/ 2147483647 w 894"/>
                <a:gd name="T43" fmla="*/ 2147483647 h 1056"/>
                <a:gd name="T44" fmla="*/ 2147483647 w 894"/>
                <a:gd name="T45" fmla="*/ 2147483647 h 1056"/>
                <a:gd name="T46" fmla="*/ 2147483647 w 894"/>
                <a:gd name="T47" fmla="*/ 2147483647 h 1056"/>
                <a:gd name="T48" fmla="*/ 0 w 894"/>
                <a:gd name="T49" fmla="*/ 2147483647 h 1056"/>
                <a:gd name="T50" fmla="*/ 2147483647 w 894"/>
                <a:gd name="T51" fmla="*/ 2147483647 h 1056"/>
                <a:gd name="T52" fmla="*/ 2147483647 w 894"/>
                <a:gd name="T53" fmla="*/ 2147483647 h 1056"/>
                <a:gd name="T54" fmla="*/ 2147483647 w 894"/>
                <a:gd name="T55" fmla="*/ 2147483647 h 1056"/>
                <a:gd name="T56" fmla="*/ 2147483647 w 894"/>
                <a:gd name="T57" fmla="*/ 2147483647 h 1056"/>
                <a:gd name="T58" fmla="*/ 2147483647 w 894"/>
                <a:gd name="T59" fmla="*/ 2147483647 h 1056"/>
                <a:gd name="T60" fmla="*/ 2147483647 w 894"/>
                <a:gd name="T61" fmla="*/ 2147483647 h 1056"/>
                <a:gd name="T62" fmla="*/ 2147483647 w 894"/>
                <a:gd name="T63" fmla="*/ 2147483647 h 1056"/>
                <a:gd name="T64" fmla="*/ 2147483647 w 894"/>
                <a:gd name="T65" fmla="*/ 2147483647 h 1056"/>
                <a:gd name="T66" fmla="*/ 2147483647 w 894"/>
                <a:gd name="T67" fmla="*/ 2147483647 h 1056"/>
                <a:gd name="T68" fmla="*/ 2147483647 w 894"/>
                <a:gd name="T69" fmla="*/ 2147483647 h 1056"/>
                <a:gd name="T70" fmla="*/ 2147483647 w 894"/>
                <a:gd name="T71" fmla="*/ 2147483647 h 1056"/>
                <a:gd name="T72" fmla="*/ 2147483647 w 894"/>
                <a:gd name="T73" fmla="*/ 2147483647 h 1056"/>
                <a:gd name="T74" fmla="*/ 2147483647 w 894"/>
                <a:gd name="T75" fmla="*/ 2147483647 h 1056"/>
                <a:gd name="T76" fmla="*/ 2147483647 w 894"/>
                <a:gd name="T77" fmla="*/ 2147483647 h 1056"/>
                <a:gd name="T78" fmla="*/ 2147483647 w 894"/>
                <a:gd name="T79" fmla="*/ 2147483647 h 1056"/>
                <a:gd name="T80" fmla="*/ 2147483647 w 894"/>
                <a:gd name="T81" fmla="*/ 2147483647 h 1056"/>
                <a:gd name="T82" fmla="*/ 2147483647 w 894"/>
                <a:gd name="T83" fmla="*/ 2147483647 h 1056"/>
                <a:gd name="T84" fmla="*/ 2147483647 w 894"/>
                <a:gd name="T85" fmla="*/ 2147483647 h 1056"/>
                <a:gd name="T86" fmla="*/ 2147483647 w 894"/>
                <a:gd name="T87" fmla="*/ 2147483647 h 1056"/>
                <a:gd name="T88" fmla="*/ 2147483647 w 894"/>
                <a:gd name="T89" fmla="*/ 2147483647 h 1056"/>
                <a:gd name="T90" fmla="*/ 2147483647 w 894"/>
                <a:gd name="T91" fmla="*/ 2147483647 h 1056"/>
                <a:gd name="T92" fmla="*/ 2147483647 w 894"/>
                <a:gd name="T93" fmla="*/ 2147483647 h 1056"/>
                <a:gd name="T94" fmla="*/ 2147483647 w 894"/>
                <a:gd name="T95" fmla="*/ 2147483647 h 1056"/>
                <a:gd name="T96" fmla="*/ 2147483647 w 894"/>
                <a:gd name="T97" fmla="*/ 2147483647 h 1056"/>
                <a:gd name="T98" fmla="*/ 2147483647 w 894"/>
                <a:gd name="T99" fmla="*/ 2147483647 h 1056"/>
                <a:gd name="T100" fmla="*/ 2147483647 w 894"/>
                <a:gd name="T101" fmla="*/ 2147483647 h 105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94"/>
                <a:gd name="T154" fmla="*/ 0 h 1056"/>
                <a:gd name="T155" fmla="*/ 894 w 894"/>
                <a:gd name="T156" fmla="*/ 1056 h 105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94" h="1056">
                  <a:moveTo>
                    <a:pt x="882" y="744"/>
                  </a:moveTo>
                  <a:lnTo>
                    <a:pt x="882" y="738"/>
                  </a:lnTo>
                  <a:lnTo>
                    <a:pt x="888" y="732"/>
                  </a:lnTo>
                  <a:lnTo>
                    <a:pt x="888" y="708"/>
                  </a:lnTo>
                  <a:lnTo>
                    <a:pt x="894" y="696"/>
                  </a:lnTo>
                  <a:lnTo>
                    <a:pt x="894" y="684"/>
                  </a:lnTo>
                  <a:lnTo>
                    <a:pt x="882" y="648"/>
                  </a:lnTo>
                  <a:lnTo>
                    <a:pt x="876" y="636"/>
                  </a:lnTo>
                  <a:lnTo>
                    <a:pt x="864" y="624"/>
                  </a:lnTo>
                  <a:lnTo>
                    <a:pt x="840" y="612"/>
                  </a:lnTo>
                  <a:lnTo>
                    <a:pt x="834" y="606"/>
                  </a:lnTo>
                  <a:lnTo>
                    <a:pt x="822" y="600"/>
                  </a:lnTo>
                  <a:lnTo>
                    <a:pt x="816" y="588"/>
                  </a:lnTo>
                  <a:lnTo>
                    <a:pt x="816" y="576"/>
                  </a:lnTo>
                  <a:lnTo>
                    <a:pt x="822" y="558"/>
                  </a:lnTo>
                  <a:lnTo>
                    <a:pt x="822" y="546"/>
                  </a:lnTo>
                  <a:lnTo>
                    <a:pt x="828" y="540"/>
                  </a:lnTo>
                  <a:lnTo>
                    <a:pt x="828" y="534"/>
                  </a:lnTo>
                  <a:lnTo>
                    <a:pt x="768" y="534"/>
                  </a:lnTo>
                  <a:lnTo>
                    <a:pt x="720" y="528"/>
                  </a:lnTo>
                  <a:lnTo>
                    <a:pt x="690" y="522"/>
                  </a:lnTo>
                  <a:lnTo>
                    <a:pt x="684" y="516"/>
                  </a:lnTo>
                  <a:lnTo>
                    <a:pt x="684" y="474"/>
                  </a:lnTo>
                  <a:lnTo>
                    <a:pt x="690" y="462"/>
                  </a:lnTo>
                  <a:lnTo>
                    <a:pt x="684" y="456"/>
                  </a:lnTo>
                  <a:lnTo>
                    <a:pt x="672" y="450"/>
                  </a:lnTo>
                  <a:lnTo>
                    <a:pt x="666" y="438"/>
                  </a:lnTo>
                  <a:lnTo>
                    <a:pt x="660" y="432"/>
                  </a:lnTo>
                  <a:lnTo>
                    <a:pt x="660" y="426"/>
                  </a:lnTo>
                  <a:lnTo>
                    <a:pt x="678" y="426"/>
                  </a:lnTo>
                  <a:lnTo>
                    <a:pt x="678" y="396"/>
                  </a:lnTo>
                  <a:lnTo>
                    <a:pt x="672" y="384"/>
                  </a:lnTo>
                  <a:lnTo>
                    <a:pt x="666" y="378"/>
                  </a:lnTo>
                  <a:lnTo>
                    <a:pt x="660" y="366"/>
                  </a:lnTo>
                  <a:lnTo>
                    <a:pt x="660" y="336"/>
                  </a:lnTo>
                  <a:lnTo>
                    <a:pt x="654" y="330"/>
                  </a:lnTo>
                  <a:lnTo>
                    <a:pt x="648" y="318"/>
                  </a:lnTo>
                  <a:lnTo>
                    <a:pt x="624" y="306"/>
                  </a:lnTo>
                  <a:lnTo>
                    <a:pt x="564" y="306"/>
                  </a:lnTo>
                  <a:lnTo>
                    <a:pt x="558" y="300"/>
                  </a:lnTo>
                  <a:lnTo>
                    <a:pt x="546" y="294"/>
                  </a:lnTo>
                  <a:lnTo>
                    <a:pt x="534" y="282"/>
                  </a:lnTo>
                  <a:lnTo>
                    <a:pt x="534" y="276"/>
                  </a:lnTo>
                  <a:lnTo>
                    <a:pt x="510" y="276"/>
                  </a:lnTo>
                  <a:lnTo>
                    <a:pt x="498" y="270"/>
                  </a:lnTo>
                  <a:lnTo>
                    <a:pt x="486" y="258"/>
                  </a:lnTo>
                  <a:lnTo>
                    <a:pt x="474" y="252"/>
                  </a:lnTo>
                  <a:lnTo>
                    <a:pt x="468" y="240"/>
                  </a:lnTo>
                  <a:lnTo>
                    <a:pt x="468" y="234"/>
                  </a:lnTo>
                  <a:lnTo>
                    <a:pt x="456" y="234"/>
                  </a:lnTo>
                  <a:lnTo>
                    <a:pt x="450" y="240"/>
                  </a:lnTo>
                  <a:lnTo>
                    <a:pt x="438" y="240"/>
                  </a:lnTo>
                  <a:lnTo>
                    <a:pt x="426" y="234"/>
                  </a:lnTo>
                  <a:lnTo>
                    <a:pt x="420" y="222"/>
                  </a:lnTo>
                  <a:lnTo>
                    <a:pt x="414" y="228"/>
                  </a:lnTo>
                  <a:lnTo>
                    <a:pt x="384" y="228"/>
                  </a:lnTo>
                  <a:lnTo>
                    <a:pt x="372" y="222"/>
                  </a:lnTo>
                  <a:lnTo>
                    <a:pt x="366" y="216"/>
                  </a:lnTo>
                  <a:lnTo>
                    <a:pt x="366" y="210"/>
                  </a:lnTo>
                  <a:lnTo>
                    <a:pt x="360" y="198"/>
                  </a:lnTo>
                  <a:lnTo>
                    <a:pt x="360" y="192"/>
                  </a:lnTo>
                  <a:lnTo>
                    <a:pt x="354" y="186"/>
                  </a:lnTo>
                  <a:lnTo>
                    <a:pt x="330" y="186"/>
                  </a:lnTo>
                  <a:lnTo>
                    <a:pt x="324" y="156"/>
                  </a:lnTo>
                  <a:lnTo>
                    <a:pt x="318" y="150"/>
                  </a:lnTo>
                  <a:lnTo>
                    <a:pt x="306" y="144"/>
                  </a:lnTo>
                  <a:lnTo>
                    <a:pt x="294" y="132"/>
                  </a:lnTo>
                  <a:lnTo>
                    <a:pt x="294" y="120"/>
                  </a:lnTo>
                  <a:lnTo>
                    <a:pt x="300" y="114"/>
                  </a:lnTo>
                  <a:lnTo>
                    <a:pt x="300" y="96"/>
                  </a:lnTo>
                  <a:lnTo>
                    <a:pt x="294" y="84"/>
                  </a:lnTo>
                  <a:lnTo>
                    <a:pt x="288" y="78"/>
                  </a:lnTo>
                  <a:lnTo>
                    <a:pt x="288" y="48"/>
                  </a:lnTo>
                  <a:lnTo>
                    <a:pt x="294" y="42"/>
                  </a:lnTo>
                  <a:lnTo>
                    <a:pt x="294" y="36"/>
                  </a:lnTo>
                  <a:lnTo>
                    <a:pt x="300" y="30"/>
                  </a:lnTo>
                  <a:lnTo>
                    <a:pt x="300" y="0"/>
                  </a:lnTo>
                  <a:lnTo>
                    <a:pt x="288" y="0"/>
                  </a:lnTo>
                  <a:lnTo>
                    <a:pt x="276" y="6"/>
                  </a:lnTo>
                  <a:lnTo>
                    <a:pt x="276" y="12"/>
                  </a:lnTo>
                  <a:lnTo>
                    <a:pt x="270" y="12"/>
                  </a:lnTo>
                  <a:lnTo>
                    <a:pt x="258" y="0"/>
                  </a:lnTo>
                  <a:lnTo>
                    <a:pt x="246" y="12"/>
                  </a:lnTo>
                  <a:lnTo>
                    <a:pt x="210" y="12"/>
                  </a:lnTo>
                  <a:lnTo>
                    <a:pt x="198" y="18"/>
                  </a:lnTo>
                  <a:lnTo>
                    <a:pt x="192" y="24"/>
                  </a:lnTo>
                  <a:lnTo>
                    <a:pt x="186" y="36"/>
                  </a:lnTo>
                  <a:lnTo>
                    <a:pt x="180" y="42"/>
                  </a:lnTo>
                  <a:lnTo>
                    <a:pt x="180" y="48"/>
                  </a:lnTo>
                  <a:lnTo>
                    <a:pt x="144" y="48"/>
                  </a:lnTo>
                  <a:lnTo>
                    <a:pt x="138" y="78"/>
                  </a:lnTo>
                  <a:lnTo>
                    <a:pt x="102" y="78"/>
                  </a:lnTo>
                  <a:lnTo>
                    <a:pt x="90" y="96"/>
                  </a:lnTo>
                  <a:lnTo>
                    <a:pt x="84" y="102"/>
                  </a:lnTo>
                  <a:lnTo>
                    <a:pt x="60" y="114"/>
                  </a:lnTo>
                  <a:lnTo>
                    <a:pt x="42" y="114"/>
                  </a:lnTo>
                  <a:lnTo>
                    <a:pt x="42" y="108"/>
                  </a:lnTo>
                  <a:lnTo>
                    <a:pt x="36" y="102"/>
                  </a:lnTo>
                  <a:lnTo>
                    <a:pt x="12" y="102"/>
                  </a:lnTo>
                  <a:lnTo>
                    <a:pt x="0" y="96"/>
                  </a:lnTo>
                  <a:lnTo>
                    <a:pt x="0" y="114"/>
                  </a:lnTo>
                  <a:lnTo>
                    <a:pt x="6" y="132"/>
                  </a:lnTo>
                  <a:lnTo>
                    <a:pt x="18" y="144"/>
                  </a:lnTo>
                  <a:lnTo>
                    <a:pt x="30" y="162"/>
                  </a:lnTo>
                  <a:lnTo>
                    <a:pt x="42" y="174"/>
                  </a:lnTo>
                  <a:lnTo>
                    <a:pt x="54" y="192"/>
                  </a:lnTo>
                  <a:lnTo>
                    <a:pt x="66" y="216"/>
                  </a:lnTo>
                  <a:lnTo>
                    <a:pt x="66" y="228"/>
                  </a:lnTo>
                  <a:lnTo>
                    <a:pt x="60" y="234"/>
                  </a:lnTo>
                  <a:lnTo>
                    <a:pt x="54" y="246"/>
                  </a:lnTo>
                  <a:lnTo>
                    <a:pt x="48" y="252"/>
                  </a:lnTo>
                  <a:lnTo>
                    <a:pt x="60" y="300"/>
                  </a:lnTo>
                  <a:lnTo>
                    <a:pt x="42" y="330"/>
                  </a:lnTo>
                  <a:lnTo>
                    <a:pt x="48" y="330"/>
                  </a:lnTo>
                  <a:lnTo>
                    <a:pt x="60" y="342"/>
                  </a:lnTo>
                  <a:lnTo>
                    <a:pt x="66" y="354"/>
                  </a:lnTo>
                  <a:lnTo>
                    <a:pt x="66" y="360"/>
                  </a:lnTo>
                  <a:lnTo>
                    <a:pt x="60" y="372"/>
                  </a:lnTo>
                  <a:lnTo>
                    <a:pt x="48" y="384"/>
                  </a:lnTo>
                  <a:lnTo>
                    <a:pt x="36" y="408"/>
                  </a:lnTo>
                  <a:lnTo>
                    <a:pt x="42" y="426"/>
                  </a:lnTo>
                  <a:lnTo>
                    <a:pt x="48" y="438"/>
                  </a:lnTo>
                  <a:lnTo>
                    <a:pt x="54" y="444"/>
                  </a:lnTo>
                  <a:lnTo>
                    <a:pt x="54" y="450"/>
                  </a:lnTo>
                  <a:lnTo>
                    <a:pt x="42" y="468"/>
                  </a:lnTo>
                  <a:lnTo>
                    <a:pt x="54" y="480"/>
                  </a:lnTo>
                  <a:lnTo>
                    <a:pt x="78" y="498"/>
                  </a:lnTo>
                  <a:lnTo>
                    <a:pt x="78" y="516"/>
                  </a:lnTo>
                  <a:lnTo>
                    <a:pt x="102" y="528"/>
                  </a:lnTo>
                  <a:lnTo>
                    <a:pt x="90" y="558"/>
                  </a:lnTo>
                  <a:lnTo>
                    <a:pt x="78" y="546"/>
                  </a:lnTo>
                  <a:lnTo>
                    <a:pt x="78" y="558"/>
                  </a:lnTo>
                  <a:lnTo>
                    <a:pt x="66" y="582"/>
                  </a:lnTo>
                  <a:lnTo>
                    <a:pt x="54" y="588"/>
                  </a:lnTo>
                  <a:lnTo>
                    <a:pt x="36" y="606"/>
                  </a:lnTo>
                  <a:lnTo>
                    <a:pt x="48" y="630"/>
                  </a:lnTo>
                  <a:lnTo>
                    <a:pt x="42" y="636"/>
                  </a:lnTo>
                  <a:lnTo>
                    <a:pt x="60" y="666"/>
                  </a:lnTo>
                  <a:lnTo>
                    <a:pt x="84" y="666"/>
                  </a:lnTo>
                  <a:lnTo>
                    <a:pt x="96" y="744"/>
                  </a:lnTo>
                  <a:lnTo>
                    <a:pt x="108" y="750"/>
                  </a:lnTo>
                  <a:lnTo>
                    <a:pt x="114" y="750"/>
                  </a:lnTo>
                  <a:lnTo>
                    <a:pt x="138" y="762"/>
                  </a:lnTo>
                  <a:lnTo>
                    <a:pt x="144" y="774"/>
                  </a:lnTo>
                  <a:lnTo>
                    <a:pt x="144" y="780"/>
                  </a:lnTo>
                  <a:lnTo>
                    <a:pt x="138" y="792"/>
                  </a:lnTo>
                  <a:lnTo>
                    <a:pt x="126" y="804"/>
                  </a:lnTo>
                  <a:lnTo>
                    <a:pt x="144" y="822"/>
                  </a:lnTo>
                  <a:lnTo>
                    <a:pt x="138" y="828"/>
                  </a:lnTo>
                  <a:lnTo>
                    <a:pt x="132" y="840"/>
                  </a:lnTo>
                  <a:lnTo>
                    <a:pt x="126" y="846"/>
                  </a:lnTo>
                  <a:lnTo>
                    <a:pt x="126" y="858"/>
                  </a:lnTo>
                  <a:lnTo>
                    <a:pt x="132" y="870"/>
                  </a:lnTo>
                  <a:lnTo>
                    <a:pt x="138" y="876"/>
                  </a:lnTo>
                  <a:lnTo>
                    <a:pt x="138" y="900"/>
                  </a:lnTo>
                  <a:lnTo>
                    <a:pt x="144" y="900"/>
                  </a:lnTo>
                  <a:lnTo>
                    <a:pt x="150" y="906"/>
                  </a:lnTo>
                  <a:lnTo>
                    <a:pt x="162" y="912"/>
                  </a:lnTo>
                  <a:lnTo>
                    <a:pt x="168" y="918"/>
                  </a:lnTo>
                  <a:lnTo>
                    <a:pt x="180" y="924"/>
                  </a:lnTo>
                  <a:lnTo>
                    <a:pt x="186" y="930"/>
                  </a:lnTo>
                  <a:lnTo>
                    <a:pt x="186" y="996"/>
                  </a:lnTo>
                  <a:lnTo>
                    <a:pt x="210" y="1020"/>
                  </a:lnTo>
                  <a:lnTo>
                    <a:pt x="210" y="1044"/>
                  </a:lnTo>
                  <a:lnTo>
                    <a:pt x="216" y="1056"/>
                  </a:lnTo>
                  <a:lnTo>
                    <a:pt x="270" y="1056"/>
                  </a:lnTo>
                  <a:lnTo>
                    <a:pt x="270" y="1026"/>
                  </a:lnTo>
                  <a:lnTo>
                    <a:pt x="282" y="1026"/>
                  </a:lnTo>
                  <a:lnTo>
                    <a:pt x="282" y="1008"/>
                  </a:lnTo>
                  <a:lnTo>
                    <a:pt x="306" y="1002"/>
                  </a:lnTo>
                  <a:lnTo>
                    <a:pt x="318" y="978"/>
                  </a:lnTo>
                  <a:lnTo>
                    <a:pt x="324" y="984"/>
                  </a:lnTo>
                  <a:lnTo>
                    <a:pt x="348" y="996"/>
                  </a:lnTo>
                  <a:lnTo>
                    <a:pt x="360" y="996"/>
                  </a:lnTo>
                  <a:lnTo>
                    <a:pt x="378" y="1002"/>
                  </a:lnTo>
                  <a:lnTo>
                    <a:pt x="432" y="1002"/>
                  </a:lnTo>
                  <a:lnTo>
                    <a:pt x="462" y="1050"/>
                  </a:lnTo>
                  <a:lnTo>
                    <a:pt x="474" y="996"/>
                  </a:lnTo>
                  <a:lnTo>
                    <a:pt x="546" y="990"/>
                  </a:lnTo>
                  <a:lnTo>
                    <a:pt x="582" y="1014"/>
                  </a:lnTo>
                  <a:lnTo>
                    <a:pt x="582" y="996"/>
                  </a:lnTo>
                  <a:lnTo>
                    <a:pt x="594" y="924"/>
                  </a:lnTo>
                  <a:lnTo>
                    <a:pt x="594" y="900"/>
                  </a:lnTo>
                  <a:lnTo>
                    <a:pt x="588" y="894"/>
                  </a:lnTo>
                  <a:lnTo>
                    <a:pt x="588" y="888"/>
                  </a:lnTo>
                  <a:lnTo>
                    <a:pt x="576" y="864"/>
                  </a:lnTo>
                  <a:lnTo>
                    <a:pt x="576" y="852"/>
                  </a:lnTo>
                  <a:lnTo>
                    <a:pt x="582" y="846"/>
                  </a:lnTo>
                  <a:lnTo>
                    <a:pt x="594" y="840"/>
                  </a:lnTo>
                  <a:lnTo>
                    <a:pt x="606" y="828"/>
                  </a:lnTo>
                  <a:lnTo>
                    <a:pt x="612" y="798"/>
                  </a:lnTo>
                  <a:lnTo>
                    <a:pt x="714" y="780"/>
                  </a:lnTo>
                  <a:lnTo>
                    <a:pt x="792" y="768"/>
                  </a:lnTo>
                  <a:lnTo>
                    <a:pt x="846" y="810"/>
                  </a:lnTo>
                  <a:lnTo>
                    <a:pt x="864" y="846"/>
                  </a:lnTo>
                  <a:lnTo>
                    <a:pt x="864" y="840"/>
                  </a:lnTo>
                  <a:lnTo>
                    <a:pt x="870" y="834"/>
                  </a:lnTo>
                  <a:lnTo>
                    <a:pt x="882" y="828"/>
                  </a:lnTo>
                  <a:lnTo>
                    <a:pt x="888" y="822"/>
                  </a:lnTo>
                  <a:lnTo>
                    <a:pt x="876" y="816"/>
                  </a:lnTo>
                  <a:lnTo>
                    <a:pt x="870" y="810"/>
                  </a:lnTo>
                  <a:lnTo>
                    <a:pt x="870" y="786"/>
                  </a:lnTo>
                  <a:lnTo>
                    <a:pt x="876" y="774"/>
                  </a:lnTo>
                  <a:lnTo>
                    <a:pt x="882" y="768"/>
                  </a:lnTo>
                  <a:lnTo>
                    <a:pt x="888" y="756"/>
                  </a:lnTo>
                  <a:lnTo>
                    <a:pt x="882" y="74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85" name="Bhutan" descr="© INSCALE GmbH, 05.05.2010&#10;http://www.presentationload.com/">
              <a:extLst>
                <a:ext uri="{FF2B5EF4-FFF2-40B4-BE49-F238E27FC236}">
                  <a16:creationId xmlns:a16="http://schemas.microsoft.com/office/drawing/2014/main" id="{F1C98A45-B30C-0948-9845-9902FACD2F51}"/>
                </a:ext>
              </a:extLst>
            </p:cNvPr>
            <p:cNvSpPr>
              <a:spLocks/>
            </p:cNvSpPr>
            <p:nvPr/>
          </p:nvSpPr>
          <p:spPr bwMode="gray">
            <a:xfrm>
              <a:off x="7608016" y="3245340"/>
              <a:ext cx="95919" cy="54353"/>
            </a:xfrm>
            <a:custGeom>
              <a:avLst/>
              <a:gdLst>
                <a:gd name="T0" fmla="*/ 2147483647 w 234"/>
                <a:gd name="T1" fmla="*/ 2147483647 h 132"/>
                <a:gd name="T2" fmla="*/ 2147483647 w 234"/>
                <a:gd name="T3" fmla="*/ 2147483647 h 132"/>
                <a:gd name="T4" fmla="*/ 2147483647 w 234"/>
                <a:gd name="T5" fmla="*/ 2147483647 h 132"/>
                <a:gd name="T6" fmla="*/ 2147483647 w 234"/>
                <a:gd name="T7" fmla="*/ 2147483647 h 132"/>
                <a:gd name="T8" fmla="*/ 2147483647 w 234"/>
                <a:gd name="T9" fmla="*/ 2147483647 h 132"/>
                <a:gd name="T10" fmla="*/ 2147483647 w 234"/>
                <a:gd name="T11" fmla="*/ 2147483647 h 132"/>
                <a:gd name="T12" fmla="*/ 2147483647 w 234"/>
                <a:gd name="T13" fmla="*/ 2147483647 h 132"/>
                <a:gd name="T14" fmla="*/ 2147483647 w 234"/>
                <a:gd name="T15" fmla="*/ 2147483647 h 132"/>
                <a:gd name="T16" fmla="*/ 2147483647 w 234"/>
                <a:gd name="T17" fmla="*/ 2147483647 h 132"/>
                <a:gd name="T18" fmla="*/ 2147483647 w 234"/>
                <a:gd name="T19" fmla="*/ 2147483647 h 132"/>
                <a:gd name="T20" fmla="*/ 2147483647 w 234"/>
                <a:gd name="T21" fmla="*/ 2147483647 h 132"/>
                <a:gd name="T22" fmla="*/ 2147483647 w 234"/>
                <a:gd name="T23" fmla="*/ 2147483647 h 132"/>
                <a:gd name="T24" fmla="*/ 2147483647 w 234"/>
                <a:gd name="T25" fmla="*/ 2147483647 h 132"/>
                <a:gd name="T26" fmla="*/ 2147483647 w 234"/>
                <a:gd name="T27" fmla="*/ 2147483647 h 132"/>
                <a:gd name="T28" fmla="*/ 2147483647 w 234"/>
                <a:gd name="T29" fmla="*/ 2147483647 h 132"/>
                <a:gd name="T30" fmla="*/ 2147483647 w 234"/>
                <a:gd name="T31" fmla="*/ 2147483647 h 132"/>
                <a:gd name="T32" fmla="*/ 2147483647 w 234"/>
                <a:gd name="T33" fmla="*/ 2147483647 h 132"/>
                <a:gd name="T34" fmla="*/ 2147483647 w 234"/>
                <a:gd name="T35" fmla="*/ 2147483647 h 132"/>
                <a:gd name="T36" fmla="*/ 2147483647 w 234"/>
                <a:gd name="T37" fmla="*/ 2147483647 h 132"/>
                <a:gd name="T38" fmla="*/ 2147483647 w 234"/>
                <a:gd name="T39" fmla="*/ 2147483647 h 132"/>
                <a:gd name="T40" fmla="*/ 2147483647 w 234"/>
                <a:gd name="T41" fmla="*/ 2147483647 h 132"/>
                <a:gd name="T42" fmla="*/ 2147483647 w 234"/>
                <a:gd name="T43" fmla="*/ 2147483647 h 132"/>
                <a:gd name="T44" fmla="*/ 2147483647 w 234"/>
                <a:gd name="T45" fmla="*/ 2147483647 h 132"/>
                <a:gd name="T46" fmla="*/ 2147483647 w 234"/>
                <a:gd name="T47" fmla="*/ 2147483647 h 132"/>
                <a:gd name="T48" fmla="*/ 2147483647 w 234"/>
                <a:gd name="T49" fmla="*/ 2147483647 h 132"/>
                <a:gd name="T50" fmla="*/ 2147483647 w 234"/>
                <a:gd name="T51" fmla="*/ 2147483647 h 132"/>
                <a:gd name="T52" fmla="*/ 2147483647 w 234"/>
                <a:gd name="T53" fmla="*/ 2147483647 h 132"/>
                <a:gd name="T54" fmla="*/ 2147483647 w 234"/>
                <a:gd name="T55" fmla="*/ 2147483647 h 132"/>
                <a:gd name="T56" fmla="*/ 2147483647 w 234"/>
                <a:gd name="T57" fmla="*/ 2147483647 h 132"/>
                <a:gd name="T58" fmla="*/ 2147483647 w 234"/>
                <a:gd name="T59" fmla="*/ 0 h 132"/>
                <a:gd name="T60" fmla="*/ 2147483647 w 234"/>
                <a:gd name="T61" fmla="*/ 0 h 132"/>
                <a:gd name="T62" fmla="*/ 2147483647 w 234"/>
                <a:gd name="T63" fmla="*/ 2147483647 h 132"/>
                <a:gd name="T64" fmla="*/ 2147483647 w 234"/>
                <a:gd name="T65" fmla="*/ 2147483647 h 132"/>
                <a:gd name="T66" fmla="*/ 2147483647 w 234"/>
                <a:gd name="T67" fmla="*/ 2147483647 h 132"/>
                <a:gd name="T68" fmla="*/ 2147483647 w 234"/>
                <a:gd name="T69" fmla="*/ 2147483647 h 132"/>
                <a:gd name="T70" fmla="*/ 2147483647 w 234"/>
                <a:gd name="T71" fmla="*/ 2147483647 h 132"/>
                <a:gd name="T72" fmla="*/ 2147483647 w 234"/>
                <a:gd name="T73" fmla="*/ 2147483647 h 132"/>
                <a:gd name="T74" fmla="*/ 2147483647 w 234"/>
                <a:gd name="T75" fmla="*/ 2147483647 h 132"/>
                <a:gd name="T76" fmla="*/ 0 w 234"/>
                <a:gd name="T77" fmla="*/ 2147483647 h 132"/>
                <a:gd name="T78" fmla="*/ 0 w 234"/>
                <a:gd name="T79" fmla="*/ 2147483647 h 132"/>
                <a:gd name="T80" fmla="*/ 2147483647 w 234"/>
                <a:gd name="T81" fmla="*/ 2147483647 h 132"/>
                <a:gd name="T82" fmla="*/ 2147483647 w 234"/>
                <a:gd name="T83" fmla="*/ 2147483647 h 132"/>
                <a:gd name="T84" fmla="*/ 2147483647 w 234"/>
                <a:gd name="T85" fmla="*/ 2147483647 h 132"/>
                <a:gd name="T86" fmla="*/ 2147483647 w 234"/>
                <a:gd name="T87" fmla="*/ 2147483647 h 132"/>
                <a:gd name="T88" fmla="*/ 2147483647 w 234"/>
                <a:gd name="T89" fmla="*/ 2147483647 h 132"/>
                <a:gd name="T90" fmla="*/ 2147483647 w 234"/>
                <a:gd name="T91" fmla="*/ 2147483647 h 132"/>
                <a:gd name="T92" fmla="*/ 2147483647 w 234"/>
                <a:gd name="T93" fmla="*/ 2147483647 h 1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34"/>
                <a:gd name="T142" fmla="*/ 0 h 132"/>
                <a:gd name="T143" fmla="*/ 234 w 234"/>
                <a:gd name="T144" fmla="*/ 132 h 13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34" h="132">
                  <a:moveTo>
                    <a:pt x="78" y="132"/>
                  </a:moveTo>
                  <a:lnTo>
                    <a:pt x="90" y="132"/>
                  </a:lnTo>
                  <a:lnTo>
                    <a:pt x="102" y="126"/>
                  </a:lnTo>
                  <a:lnTo>
                    <a:pt x="108" y="120"/>
                  </a:lnTo>
                  <a:lnTo>
                    <a:pt x="126" y="120"/>
                  </a:lnTo>
                  <a:lnTo>
                    <a:pt x="138" y="126"/>
                  </a:lnTo>
                  <a:lnTo>
                    <a:pt x="168" y="126"/>
                  </a:lnTo>
                  <a:lnTo>
                    <a:pt x="180" y="120"/>
                  </a:lnTo>
                  <a:lnTo>
                    <a:pt x="192" y="120"/>
                  </a:lnTo>
                  <a:lnTo>
                    <a:pt x="198" y="126"/>
                  </a:lnTo>
                  <a:lnTo>
                    <a:pt x="210" y="126"/>
                  </a:lnTo>
                  <a:lnTo>
                    <a:pt x="234" y="114"/>
                  </a:lnTo>
                  <a:lnTo>
                    <a:pt x="234" y="108"/>
                  </a:lnTo>
                  <a:lnTo>
                    <a:pt x="222" y="96"/>
                  </a:lnTo>
                  <a:lnTo>
                    <a:pt x="222" y="72"/>
                  </a:lnTo>
                  <a:lnTo>
                    <a:pt x="198" y="72"/>
                  </a:lnTo>
                  <a:lnTo>
                    <a:pt x="192" y="66"/>
                  </a:lnTo>
                  <a:lnTo>
                    <a:pt x="192" y="42"/>
                  </a:lnTo>
                  <a:lnTo>
                    <a:pt x="186" y="30"/>
                  </a:lnTo>
                  <a:lnTo>
                    <a:pt x="174" y="18"/>
                  </a:lnTo>
                  <a:lnTo>
                    <a:pt x="162" y="12"/>
                  </a:lnTo>
                  <a:lnTo>
                    <a:pt x="150" y="12"/>
                  </a:lnTo>
                  <a:lnTo>
                    <a:pt x="138" y="18"/>
                  </a:lnTo>
                  <a:lnTo>
                    <a:pt x="126" y="18"/>
                  </a:lnTo>
                  <a:lnTo>
                    <a:pt x="114" y="24"/>
                  </a:lnTo>
                  <a:lnTo>
                    <a:pt x="108" y="30"/>
                  </a:lnTo>
                  <a:lnTo>
                    <a:pt x="102" y="30"/>
                  </a:lnTo>
                  <a:lnTo>
                    <a:pt x="102" y="6"/>
                  </a:lnTo>
                  <a:lnTo>
                    <a:pt x="78" y="6"/>
                  </a:lnTo>
                  <a:lnTo>
                    <a:pt x="66" y="0"/>
                  </a:lnTo>
                  <a:lnTo>
                    <a:pt x="54" y="0"/>
                  </a:lnTo>
                  <a:lnTo>
                    <a:pt x="48" y="12"/>
                  </a:lnTo>
                  <a:lnTo>
                    <a:pt x="36" y="24"/>
                  </a:lnTo>
                  <a:lnTo>
                    <a:pt x="30" y="36"/>
                  </a:lnTo>
                  <a:lnTo>
                    <a:pt x="18" y="54"/>
                  </a:lnTo>
                  <a:lnTo>
                    <a:pt x="12" y="66"/>
                  </a:lnTo>
                  <a:lnTo>
                    <a:pt x="6" y="72"/>
                  </a:lnTo>
                  <a:lnTo>
                    <a:pt x="6" y="78"/>
                  </a:lnTo>
                  <a:lnTo>
                    <a:pt x="0" y="78"/>
                  </a:lnTo>
                  <a:lnTo>
                    <a:pt x="0" y="90"/>
                  </a:lnTo>
                  <a:lnTo>
                    <a:pt x="18" y="108"/>
                  </a:lnTo>
                  <a:lnTo>
                    <a:pt x="42" y="120"/>
                  </a:lnTo>
                  <a:lnTo>
                    <a:pt x="54" y="120"/>
                  </a:lnTo>
                  <a:lnTo>
                    <a:pt x="54" y="114"/>
                  </a:lnTo>
                  <a:lnTo>
                    <a:pt x="54" y="120"/>
                  </a:lnTo>
                  <a:lnTo>
                    <a:pt x="66" y="132"/>
                  </a:lnTo>
                  <a:lnTo>
                    <a:pt x="78" y="13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86" name="Benin" descr="© INSCALE GmbH, 05.05.2010&#10;http://www.presentationload.com/">
              <a:extLst>
                <a:ext uri="{FF2B5EF4-FFF2-40B4-BE49-F238E27FC236}">
                  <a16:creationId xmlns:a16="http://schemas.microsoft.com/office/drawing/2014/main" id="{C1E8408E-D7ED-6B4C-813C-67784B249622}"/>
                </a:ext>
              </a:extLst>
            </p:cNvPr>
            <p:cNvSpPr>
              <a:spLocks/>
            </p:cNvSpPr>
            <p:nvPr/>
          </p:nvSpPr>
          <p:spPr bwMode="gray">
            <a:xfrm>
              <a:off x="5120538" y="3771292"/>
              <a:ext cx="91124" cy="203026"/>
            </a:xfrm>
            <a:custGeom>
              <a:avLst/>
              <a:gdLst>
                <a:gd name="T0" fmla="*/ 2147483647 w 222"/>
                <a:gd name="T1" fmla="*/ 2147483647 h 498"/>
                <a:gd name="T2" fmla="*/ 2147483647 w 222"/>
                <a:gd name="T3" fmla="*/ 2147483647 h 498"/>
                <a:gd name="T4" fmla="*/ 2147483647 w 222"/>
                <a:gd name="T5" fmla="*/ 2147483647 h 498"/>
                <a:gd name="T6" fmla="*/ 2147483647 w 222"/>
                <a:gd name="T7" fmla="*/ 2147483647 h 498"/>
                <a:gd name="T8" fmla="*/ 2147483647 w 222"/>
                <a:gd name="T9" fmla="*/ 2147483647 h 498"/>
                <a:gd name="T10" fmla="*/ 2147483647 w 222"/>
                <a:gd name="T11" fmla="*/ 2147483647 h 498"/>
                <a:gd name="T12" fmla="*/ 2147483647 w 222"/>
                <a:gd name="T13" fmla="*/ 2147483647 h 498"/>
                <a:gd name="T14" fmla="*/ 2147483647 w 222"/>
                <a:gd name="T15" fmla="*/ 2147483647 h 498"/>
                <a:gd name="T16" fmla="*/ 2147483647 w 222"/>
                <a:gd name="T17" fmla="*/ 2147483647 h 498"/>
                <a:gd name="T18" fmla="*/ 2147483647 w 222"/>
                <a:gd name="T19" fmla="*/ 2147483647 h 498"/>
                <a:gd name="T20" fmla="*/ 2147483647 w 222"/>
                <a:gd name="T21" fmla="*/ 2147483647 h 498"/>
                <a:gd name="T22" fmla="*/ 2147483647 w 222"/>
                <a:gd name="T23" fmla="*/ 2147483647 h 498"/>
                <a:gd name="T24" fmla="*/ 2147483647 w 222"/>
                <a:gd name="T25" fmla="*/ 2147483647 h 498"/>
                <a:gd name="T26" fmla="*/ 2147483647 w 222"/>
                <a:gd name="T27" fmla="*/ 2147483647 h 498"/>
                <a:gd name="T28" fmla="*/ 2147483647 w 222"/>
                <a:gd name="T29" fmla="*/ 2147483647 h 498"/>
                <a:gd name="T30" fmla="*/ 2147483647 w 222"/>
                <a:gd name="T31" fmla="*/ 2147483647 h 498"/>
                <a:gd name="T32" fmla="*/ 2147483647 w 222"/>
                <a:gd name="T33" fmla="*/ 2147483647 h 498"/>
                <a:gd name="T34" fmla="*/ 2147483647 w 222"/>
                <a:gd name="T35" fmla="*/ 2147483647 h 498"/>
                <a:gd name="T36" fmla="*/ 2147483647 w 222"/>
                <a:gd name="T37" fmla="*/ 2147483647 h 498"/>
                <a:gd name="T38" fmla="*/ 2147483647 w 222"/>
                <a:gd name="T39" fmla="*/ 2147483647 h 498"/>
                <a:gd name="T40" fmla="*/ 2147483647 w 222"/>
                <a:gd name="T41" fmla="*/ 2147483647 h 498"/>
                <a:gd name="T42" fmla="*/ 2147483647 w 222"/>
                <a:gd name="T43" fmla="*/ 2147483647 h 498"/>
                <a:gd name="T44" fmla="*/ 2147483647 w 222"/>
                <a:gd name="T45" fmla="*/ 2147483647 h 498"/>
                <a:gd name="T46" fmla="*/ 0 w 222"/>
                <a:gd name="T47" fmla="*/ 2147483647 h 498"/>
                <a:gd name="T48" fmla="*/ 2147483647 w 222"/>
                <a:gd name="T49" fmla="*/ 2147483647 h 498"/>
                <a:gd name="T50" fmla="*/ 2147483647 w 222"/>
                <a:gd name="T51" fmla="*/ 2147483647 h 498"/>
                <a:gd name="T52" fmla="*/ 2147483647 w 222"/>
                <a:gd name="T53" fmla="*/ 2147483647 h 498"/>
                <a:gd name="T54" fmla="*/ 2147483647 w 222"/>
                <a:gd name="T55" fmla="*/ 2147483647 h 498"/>
                <a:gd name="T56" fmla="*/ 2147483647 w 222"/>
                <a:gd name="T57" fmla="*/ 2147483647 h 498"/>
                <a:gd name="T58" fmla="*/ 2147483647 w 222"/>
                <a:gd name="T59" fmla="*/ 2147483647 h 498"/>
                <a:gd name="T60" fmla="*/ 2147483647 w 222"/>
                <a:gd name="T61" fmla="*/ 2147483647 h 498"/>
                <a:gd name="T62" fmla="*/ 2147483647 w 222"/>
                <a:gd name="T63" fmla="*/ 2147483647 h 498"/>
                <a:gd name="T64" fmla="*/ 2147483647 w 222"/>
                <a:gd name="T65" fmla="*/ 2147483647 h 498"/>
                <a:gd name="T66" fmla="*/ 2147483647 w 222"/>
                <a:gd name="T67" fmla="*/ 2147483647 h 498"/>
                <a:gd name="T68" fmla="*/ 2147483647 w 222"/>
                <a:gd name="T69" fmla="*/ 2147483647 h 4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22"/>
                <a:gd name="T106" fmla="*/ 0 h 498"/>
                <a:gd name="T107" fmla="*/ 222 w 222"/>
                <a:gd name="T108" fmla="*/ 498 h 49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22" h="498">
                  <a:moveTo>
                    <a:pt x="138" y="372"/>
                  </a:moveTo>
                  <a:lnTo>
                    <a:pt x="144" y="342"/>
                  </a:lnTo>
                  <a:lnTo>
                    <a:pt x="138" y="306"/>
                  </a:lnTo>
                  <a:lnTo>
                    <a:pt x="144" y="276"/>
                  </a:lnTo>
                  <a:lnTo>
                    <a:pt x="162" y="276"/>
                  </a:lnTo>
                  <a:lnTo>
                    <a:pt x="174" y="252"/>
                  </a:lnTo>
                  <a:lnTo>
                    <a:pt x="174" y="222"/>
                  </a:lnTo>
                  <a:lnTo>
                    <a:pt x="180" y="216"/>
                  </a:lnTo>
                  <a:lnTo>
                    <a:pt x="186" y="204"/>
                  </a:lnTo>
                  <a:lnTo>
                    <a:pt x="198" y="198"/>
                  </a:lnTo>
                  <a:lnTo>
                    <a:pt x="198" y="156"/>
                  </a:lnTo>
                  <a:lnTo>
                    <a:pt x="210" y="150"/>
                  </a:lnTo>
                  <a:lnTo>
                    <a:pt x="216" y="150"/>
                  </a:lnTo>
                  <a:lnTo>
                    <a:pt x="222" y="144"/>
                  </a:lnTo>
                  <a:lnTo>
                    <a:pt x="222" y="132"/>
                  </a:lnTo>
                  <a:lnTo>
                    <a:pt x="216" y="126"/>
                  </a:lnTo>
                  <a:lnTo>
                    <a:pt x="216" y="114"/>
                  </a:lnTo>
                  <a:lnTo>
                    <a:pt x="210" y="102"/>
                  </a:lnTo>
                  <a:lnTo>
                    <a:pt x="204" y="96"/>
                  </a:lnTo>
                  <a:lnTo>
                    <a:pt x="192" y="72"/>
                  </a:lnTo>
                  <a:lnTo>
                    <a:pt x="198" y="66"/>
                  </a:lnTo>
                  <a:lnTo>
                    <a:pt x="198" y="60"/>
                  </a:lnTo>
                  <a:lnTo>
                    <a:pt x="204" y="48"/>
                  </a:lnTo>
                  <a:lnTo>
                    <a:pt x="198" y="42"/>
                  </a:lnTo>
                  <a:lnTo>
                    <a:pt x="186" y="36"/>
                  </a:lnTo>
                  <a:lnTo>
                    <a:pt x="180" y="36"/>
                  </a:lnTo>
                  <a:lnTo>
                    <a:pt x="174" y="30"/>
                  </a:lnTo>
                  <a:lnTo>
                    <a:pt x="168" y="30"/>
                  </a:lnTo>
                  <a:lnTo>
                    <a:pt x="162" y="24"/>
                  </a:lnTo>
                  <a:lnTo>
                    <a:pt x="156" y="12"/>
                  </a:lnTo>
                  <a:lnTo>
                    <a:pt x="144" y="0"/>
                  </a:lnTo>
                  <a:lnTo>
                    <a:pt x="114" y="12"/>
                  </a:lnTo>
                  <a:lnTo>
                    <a:pt x="114" y="36"/>
                  </a:lnTo>
                  <a:lnTo>
                    <a:pt x="120" y="36"/>
                  </a:lnTo>
                  <a:lnTo>
                    <a:pt x="114" y="42"/>
                  </a:lnTo>
                  <a:lnTo>
                    <a:pt x="108" y="60"/>
                  </a:lnTo>
                  <a:lnTo>
                    <a:pt x="96" y="60"/>
                  </a:lnTo>
                  <a:lnTo>
                    <a:pt x="90" y="66"/>
                  </a:lnTo>
                  <a:lnTo>
                    <a:pt x="84" y="66"/>
                  </a:lnTo>
                  <a:lnTo>
                    <a:pt x="84" y="78"/>
                  </a:lnTo>
                  <a:lnTo>
                    <a:pt x="78" y="72"/>
                  </a:lnTo>
                  <a:lnTo>
                    <a:pt x="48" y="72"/>
                  </a:lnTo>
                  <a:lnTo>
                    <a:pt x="30" y="90"/>
                  </a:lnTo>
                  <a:lnTo>
                    <a:pt x="24" y="102"/>
                  </a:lnTo>
                  <a:lnTo>
                    <a:pt x="12" y="102"/>
                  </a:lnTo>
                  <a:lnTo>
                    <a:pt x="6" y="114"/>
                  </a:lnTo>
                  <a:lnTo>
                    <a:pt x="0" y="132"/>
                  </a:lnTo>
                  <a:lnTo>
                    <a:pt x="0" y="162"/>
                  </a:lnTo>
                  <a:lnTo>
                    <a:pt x="12" y="168"/>
                  </a:lnTo>
                  <a:lnTo>
                    <a:pt x="42" y="198"/>
                  </a:lnTo>
                  <a:lnTo>
                    <a:pt x="42" y="240"/>
                  </a:lnTo>
                  <a:lnTo>
                    <a:pt x="54" y="252"/>
                  </a:lnTo>
                  <a:lnTo>
                    <a:pt x="60" y="264"/>
                  </a:lnTo>
                  <a:lnTo>
                    <a:pt x="60" y="294"/>
                  </a:lnTo>
                  <a:lnTo>
                    <a:pt x="66" y="306"/>
                  </a:lnTo>
                  <a:lnTo>
                    <a:pt x="54" y="318"/>
                  </a:lnTo>
                  <a:lnTo>
                    <a:pt x="54" y="378"/>
                  </a:lnTo>
                  <a:lnTo>
                    <a:pt x="66" y="390"/>
                  </a:lnTo>
                  <a:lnTo>
                    <a:pt x="54" y="396"/>
                  </a:lnTo>
                  <a:lnTo>
                    <a:pt x="60" y="462"/>
                  </a:lnTo>
                  <a:lnTo>
                    <a:pt x="60" y="468"/>
                  </a:lnTo>
                  <a:lnTo>
                    <a:pt x="72" y="480"/>
                  </a:lnTo>
                  <a:lnTo>
                    <a:pt x="72" y="492"/>
                  </a:lnTo>
                  <a:lnTo>
                    <a:pt x="84" y="492"/>
                  </a:lnTo>
                  <a:lnTo>
                    <a:pt x="96" y="498"/>
                  </a:lnTo>
                  <a:lnTo>
                    <a:pt x="108" y="498"/>
                  </a:lnTo>
                  <a:lnTo>
                    <a:pt x="120" y="474"/>
                  </a:lnTo>
                  <a:lnTo>
                    <a:pt x="126" y="480"/>
                  </a:lnTo>
                  <a:lnTo>
                    <a:pt x="138" y="486"/>
                  </a:lnTo>
                  <a:lnTo>
                    <a:pt x="138" y="37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87" name="Belize" descr="© INSCALE GmbH, 05.05.2010&#10;http://www.presentationload.com/">
              <a:extLst>
                <a:ext uri="{FF2B5EF4-FFF2-40B4-BE49-F238E27FC236}">
                  <a16:creationId xmlns:a16="http://schemas.microsoft.com/office/drawing/2014/main" id="{3D3E0675-BB51-8F47-8A5F-1D43A182FB03}"/>
                </a:ext>
              </a:extLst>
            </p:cNvPr>
            <p:cNvSpPr>
              <a:spLocks/>
            </p:cNvSpPr>
            <p:nvPr/>
          </p:nvSpPr>
          <p:spPr bwMode="gray">
            <a:xfrm>
              <a:off x="2530750" y="3569863"/>
              <a:ext cx="44762" cy="86326"/>
            </a:xfrm>
            <a:custGeom>
              <a:avLst/>
              <a:gdLst>
                <a:gd name="T0" fmla="*/ 2147483647 w 108"/>
                <a:gd name="T1" fmla="*/ 2147483647 h 210"/>
                <a:gd name="T2" fmla="*/ 2147483647 w 108"/>
                <a:gd name="T3" fmla="*/ 2147483647 h 210"/>
                <a:gd name="T4" fmla="*/ 2147483647 w 108"/>
                <a:gd name="T5" fmla="*/ 2147483647 h 210"/>
                <a:gd name="T6" fmla="*/ 2147483647 w 108"/>
                <a:gd name="T7" fmla="*/ 2147483647 h 210"/>
                <a:gd name="T8" fmla="*/ 2147483647 w 108"/>
                <a:gd name="T9" fmla="*/ 2147483647 h 210"/>
                <a:gd name="T10" fmla="*/ 2147483647 w 108"/>
                <a:gd name="T11" fmla="*/ 0 h 210"/>
                <a:gd name="T12" fmla="*/ 2147483647 w 108"/>
                <a:gd name="T13" fmla="*/ 2147483647 h 210"/>
                <a:gd name="T14" fmla="*/ 2147483647 w 108"/>
                <a:gd name="T15" fmla="*/ 2147483647 h 210"/>
                <a:gd name="T16" fmla="*/ 2147483647 w 108"/>
                <a:gd name="T17" fmla="*/ 2147483647 h 210"/>
                <a:gd name="T18" fmla="*/ 2147483647 w 108"/>
                <a:gd name="T19" fmla="*/ 2147483647 h 210"/>
                <a:gd name="T20" fmla="*/ 2147483647 w 108"/>
                <a:gd name="T21" fmla="*/ 2147483647 h 210"/>
                <a:gd name="T22" fmla="*/ 2147483647 w 108"/>
                <a:gd name="T23" fmla="*/ 2147483647 h 210"/>
                <a:gd name="T24" fmla="*/ 2147483647 w 108"/>
                <a:gd name="T25" fmla="*/ 2147483647 h 210"/>
                <a:gd name="T26" fmla="*/ 2147483647 w 108"/>
                <a:gd name="T27" fmla="*/ 2147483647 h 210"/>
                <a:gd name="T28" fmla="*/ 2147483647 w 108"/>
                <a:gd name="T29" fmla="*/ 2147483647 h 210"/>
                <a:gd name="T30" fmla="*/ 2147483647 w 108"/>
                <a:gd name="T31" fmla="*/ 2147483647 h 210"/>
                <a:gd name="T32" fmla="*/ 2147483647 w 108"/>
                <a:gd name="T33" fmla="*/ 2147483647 h 210"/>
                <a:gd name="T34" fmla="*/ 2147483647 w 108"/>
                <a:gd name="T35" fmla="*/ 2147483647 h 210"/>
                <a:gd name="T36" fmla="*/ 0 w 108"/>
                <a:gd name="T37" fmla="*/ 2147483647 h 210"/>
                <a:gd name="T38" fmla="*/ 2147483647 w 108"/>
                <a:gd name="T39" fmla="*/ 2147483647 h 210"/>
                <a:gd name="T40" fmla="*/ 2147483647 w 108"/>
                <a:gd name="T41" fmla="*/ 2147483647 h 210"/>
                <a:gd name="T42" fmla="*/ 2147483647 w 108"/>
                <a:gd name="T43" fmla="*/ 2147483647 h 210"/>
                <a:gd name="T44" fmla="*/ 2147483647 w 108"/>
                <a:gd name="T45" fmla="*/ 2147483647 h 210"/>
                <a:gd name="T46" fmla="*/ 2147483647 w 108"/>
                <a:gd name="T47" fmla="*/ 2147483647 h 210"/>
                <a:gd name="T48" fmla="*/ 2147483647 w 108"/>
                <a:gd name="T49" fmla="*/ 2147483647 h 210"/>
                <a:gd name="T50" fmla="*/ 2147483647 w 108"/>
                <a:gd name="T51" fmla="*/ 2147483647 h 210"/>
                <a:gd name="T52" fmla="*/ 2147483647 w 108"/>
                <a:gd name="T53" fmla="*/ 2147483647 h 210"/>
                <a:gd name="T54" fmla="*/ 2147483647 w 108"/>
                <a:gd name="T55" fmla="*/ 2147483647 h 21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8"/>
                <a:gd name="T85" fmla="*/ 0 h 210"/>
                <a:gd name="T86" fmla="*/ 108 w 108"/>
                <a:gd name="T87" fmla="*/ 210 h 21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8" h="210">
                  <a:moveTo>
                    <a:pt x="108" y="30"/>
                  </a:moveTo>
                  <a:lnTo>
                    <a:pt x="108" y="24"/>
                  </a:lnTo>
                  <a:lnTo>
                    <a:pt x="102" y="24"/>
                  </a:lnTo>
                  <a:lnTo>
                    <a:pt x="90" y="18"/>
                  </a:lnTo>
                  <a:lnTo>
                    <a:pt x="84" y="12"/>
                  </a:lnTo>
                  <a:lnTo>
                    <a:pt x="78" y="0"/>
                  </a:lnTo>
                  <a:lnTo>
                    <a:pt x="78" y="6"/>
                  </a:lnTo>
                  <a:lnTo>
                    <a:pt x="72" y="12"/>
                  </a:lnTo>
                  <a:lnTo>
                    <a:pt x="72" y="24"/>
                  </a:lnTo>
                  <a:lnTo>
                    <a:pt x="66" y="36"/>
                  </a:lnTo>
                  <a:lnTo>
                    <a:pt x="54" y="42"/>
                  </a:lnTo>
                  <a:lnTo>
                    <a:pt x="48" y="48"/>
                  </a:lnTo>
                  <a:lnTo>
                    <a:pt x="42" y="48"/>
                  </a:lnTo>
                  <a:lnTo>
                    <a:pt x="42" y="42"/>
                  </a:lnTo>
                  <a:lnTo>
                    <a:pt x="36" y="36"/>
                  </a:lnTo>
                  <a:lnTo>
                    <a:pt x="30" y="36"/>
                  </a:lnTo>
                  <a:lnTo>
                    <a:pt x="30" y="42"/>
                  </a:lnTo>
                  <a:lnTo>
                    <a:pt x="24" y="54"/>
                  </a:lnTo>
                  <a:lnTo>
                    <a:pt x="0" y="210"/>
                  </a:lnTo>
                  <a:lnTo>
                    <a:pt x="30" y="210"/>
                  </a:lnTo>
                  <a:lnTo>
                    <a:pt x="42" y="168"/>
                  </a:lnTo>
                  <a:lnTo>
                    <a:pt x="60" y="174"/>
                  </a:lnTo>
                  <a:lnTo>
                    <a:pt x="84" y="150"/>
                  </a:lnTo>
                  <a:lnTo>
                    <a:pt x="84" y="90"/>
                  </a:lnTo>
                  <a:lnTo>
                    <a:pt x="90" y="78"/>
                  </a:lnTo>
                  <a:lnTo>
                    <a:pt x="96" y="60"/>
                  </a:lnTo>
                  <a:lnTo>
                    <a:pt x="108" y="36"/>
                  </a:lnTo>
                  <a:lnTo>
                    <a:pt x="108" y="3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88" name="Bangladesh" descr="© INSCALE GmbH, 05.05.2010&#10;http://www.presentationload.com/">
              <a:extLst>
                <a:ext uri="{FF2B5EF4-FFF2-40B4-BE49-F238E27FC236}">
                  <a16:creationId xmlns:a16="http://schemas.microsoft.com/office/drawing/2014/main" id="{6AFE7070-20D5-B44E-B321-B1214BC64326}"/>
                </a:ext>
              </a:extLst>
            </p:cNvPr>
            <p:cNvSpPr>
              <a:spLocks/>
            </p:cNvSpPr>
            <p:nvPr/>
          </p:nvSpPr>
          <p:spPr bwMode="gray">
            <a:xfrm>
              <a:off x="7595226" y="3304491"/>
              <a:ext cx="153468" cy="174252"/>
            </a:xfrm>
            <a:custGeom>
              <a:avLst/>
              <a:gdLst>
                <a:gd name="T0" fmla="*/ 2147483647 w 372"/>
                <a:gd name="T1" fmla="*/ 2147483647 h 426"/>
                <a:gd name="T2" fmla="*/ 2147483647 w 372"/>
                <a:gd name="T3" fmla="*/ 2147483647 h 426"/>
                <a:gd name="T4" fmla="*/ 2147483647 w 372"/>
                <a:gd name="T5" fmla="*/ 2147483647 h 426"/>
                <a:gd name="T6" fmla="*/ 2147483647 w 372"/>
                <a:gd name="T7" fmla="*/ 2147483647 h 426"/>
                <a:gd name="T8" fmla="*/ 2147483647 w 372"/>
                <a:gd name="T9" fmla="*/ 2147483647 h 426"/>
                <a:gd name="T10" fmla="*/ 2147483647 w 372"/>
                <a:gd name="T11" fmla="*/ 2147483647 h 426"/>
                <a:gd name="T12" fmla="*/ 2147483647 w 372"/>
                <a:gd name="T13" fmla="*/ 2147483647 h 426"/>
                <a:gd name="T14" fmla="*/ 2147483647 w 372"/>
                <a:gd name="T15" fmla="*/ 2147483647 h 426"/>
                <a:gd name="T16" fmla="*/ 2147483647 w 372"/>
                <a:gd name="T17" fmla="*/ 2147483647 h 426"/>
                <a:gd name="T18" fmla="*/ 2147483647 w 372"/>
                <a:gd name="T19" fmla="*/ 2147483647 h 426"/>
                <a:gd name="T20" fmla="*/ 2147483647 w 372"/>
                <a:gd name="T21" fmla="*/ 2147483647 h 426"/>
                <a:gd name="T22" fmla="*/ 2147483647 w 372"/>
                <a:gd name="T23" fmla="*/ 2147483647 h 426"/>
                <a:gd name="T24" fmla="*/ 2147483647 w 372"/>
                <a:gd name="T25" fmla="*/ 2147483647 h 426"/>
                <a:gd name="T26" fmla="*/ 2147483647 w 372"/>
                <a:gd name="T27" fmla="*/ 2147483647 h 426"/>
                <a:gd name="T28" fmla="*/ 2147483647 w 372"/>
                <a:gd name="T29" fmla="*/ 2147483647 h 426"/>
                <a:gd name="T30" fmla="*/ 2147483647 w 372"/>
                <a:gd name="T31" fmla="*/ 2147483647 h 426"/>
                <a:gd name="T32" fmla="*/ 2147483647 w 372"/>
                <a:gd name="T33" fmla="*/ 2147483647 h 426"/>
                <a:gd name="T34" fmla="*/ 2147483647 w 372"/>
                <a:gd name="T35" fmla="*/ 2147483647 h 426"/>
                <a:gd name="T36" fmla="*/ 2147483647 w 372"/>
                <a:gd name="T37" fmla="*/ 2147483647 h 426"/>
                <a:gd name="T38" fmla="*/ 2147483647 w 372"/>
                <a:gd name="T39" fmla="*/ 2147483647 h 426"/>
                <a:gd name="T40" fmla="*/ 2147483647 w 372"/>
                <a:gd name="T41" fmla="*/ 2147483647 h 426"/>
                <a:gd name="T42" fmla="*/ 2147483647 w 372"/>
                <a:gd name="T43" fmla="*/ 2147483647 h 426"/>
                <a:gd name="T44" fmla="*/ 2147483647 w 372"/>
                <a:gd name="T45" fmla="*/ 2147483647 h 426"/>
                <a:gd name="T46" fmla="*/ 2147483647 w 372"/>
                <a:gd name="T47" fmla="*/ 2147483647 h 426"/>
                <a:gd name="T48" fmla="*/ 2147483647 w 372"/>
                <a:gd name="T49" fmla="*/ 2147483647 h 426"/>
                <a:gd name="T50" fmla="*/ 2147483647 w 372"/>
                <a:gd name="T51" fmla="*/ 2147483647 h 426"/>
                <a:gd name="T52" fmla="*/ 2147483647 w 372"/>
                <a:gd name="T53" fmla="*/ 2147483647 h 426"/>
                <a:gd name="T54" fmla="*/ 2147483647 w 372"/>
                <a:gd name="T55" fmla="*/ 2147483647 h 426"/>
                <a:gd name="T56" fmla="*/ 2147483647 w 372"/>
                <a:gd name="T57" fmla="*/ 2147483647 h 426"/>
                <a:gd name="T58" fmla="*/ 2147483647 w 372"/>
                <a:gd name="T59" fmla="*/ 2147483647 h 426"/>
                <a:gd name="T60" fmla="*/ 2147483647 w 372"/>
                <a:gd name="T61" fmla="*/ 2147483647 h 426"/>
                <a:gd name="T62" fmla="*/ 2147483647 w 372"/>
                <a:gd name="T63" fmla="*/ 2147483647 h 426"/>
                <a:gd name="T64" fmla="*/ 2147483647 w 372"/>
                <a:gd name="T65" fmla="*/ 2147483647 h 426"/>
                <a:gd name="T66" fmla="*/ 2147483647 w 372"/>
                <a:gd name="T67" fmla="*/ 2147483647 h 426"/>
                <a:gd name="T68" fmla="*/ 2147483647 w 372"/>
                <a:gd name="T69" fmla="*/ 2147483647 h 426"/>
                <a:gd name="T70" fmla="*/ 2147483647 w 372"/>
                <a:gd name="T71" fmla="*/ 2147483647 h 426"/>
                <a:gd name="T72" fmla="*/ 2147483647 w 372"/>
                <a:gd name="T73" fmla="*/ 2147483647 h 426"/>
                <a:gd name="T74" fmla="*/ 2147483647 w 372"/>
                <a:gd name="T75" fmla="*/ 2147483647 h 426"/>
                <a:gd name="T76" fmla="*/ 2147483647 w 372"/>
                <a:gd name="T77" fmla="*/ 2147483647 h 426"/>
                <a:gd name="T78" fmla="*/ 2147483647 w 372"/>
                <a:gd name="T79" fmla="*/ 2147483647 h 426"/>
                <a:gd name="T80" fmla="*/ 2147483647 w 372"/>
                <a:gd name="T81" fmla="*/ 2147483647 h 426"/>
                <a:gd name="T82" fmla="*/ 2147483647 w 372"/>
                <a:gd name="T83" fmla="*/ 2147483647 h 426"/>
                <a:gd name="T84" fmla="*/ 2147483647 w 372"/>
                <a:gd name="T85" fmla="*/ 0 h 426"/>
                <a:gd name="T86" fmla="*/ 2147483647 w 372"/>
                <a:gd name="T87" fmla="*/ 2147483647 h 426"/>
                <a:gd name="T88" fmla="*/ 0 w 372"/>
                <a:gd name="T89" fmla="*/ 2147483647 h 426"/>
                <a:gd name="T90" fmla="*/ 2147483647 w 372"/>
                <a:gd name="T91" fmla="*/ 2147483647 h 426"/>
                <a:gd name="T92" fmla="*/ 2147483647 w 372"/>
                <a:gd name="T93" fmla="*/ 2147483647 h 426"/>
                <a:gd name="T94" fmla="*/ 2147483647 w 372"/>
                <a:gd name="T95" fmla="*/ 2147483647 h 426"/>
                <a:gd name="T96" fmla="*/ 2147483647 w 372"/>
                <a:gd name="T97" fmla="*/ 2147483647 h 426"/>
                <a:gd name="T98" fmla="*/ 2147483647 w 372"/>
                <a:gd name="T99" fmla="*/ 2147483647 h 426"/>
                <a:gd name="T100" fmla="*/ 2147483647 w 372"/>
                <a:gd name="T101" fmla="*/ 2147483647 h 426"/>
                <a:gd name="T102" fmla="*/ 2147483647 w 372"/>
                <a:gd name="T103" fmla="*/ 2147483647 h 426"/>
                <a:gd name="T104" fmla="*/ 2147483647 w 372"/>
                <a:gd name="T105" fmla="*/ 2147483647 h 426"/>
                <a:gd name="T106" fmla="*/ 2147483647 w 372"/>
                <a:gd name="T107" fmla="*/ 2147483647 h 426"/>
                <a:gd name="T108" fmla="*/ 2147483647 w 372"/>
                <a:gd name="T109" fmla="*/ 2147483647 h 426"/>
                <a:gd name="T110" fmla="*/ 2147483647 w 372"/>
                <a:gd name="T111" fmla="*/ 2147483647 h 426"/>
                <a:gd name="T112" fmla="*/ 2147483647 w 372"/>
                <a:gd name="T113" fmla="*/ 2147483647 h 426"/>
                <a:gd name="T114" fmla="*/ 2147483647 w 372"/>
                <a:gd name="T115" fmla="*/ 2147483647 h 42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72"/>
                <a:gd name="T175" fmla="*/ 0 h 426"/>
                <a:gd name="T176" fmla="*/ 372 w 372"/>
                <a:gd name="T177" fmla="*/ 426 h 42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72" h="426">
                  <a:moveTo>
                    <a:pt x="132" y="414"/>
                  </a:moveTo>
                  <a:lnTo>
                    <a:pt x="138" y="354"/>
                  </a:lnTo>
                  <a:lnTo>
                    <a:pt x="144" y="354"/>
                  </a:lnTo>
                  <a:lnTo>
                    <a:pt x="150" y="360"/>
                  </a:lnTo>
                  <a:lnTo>
                    <a:pt x="162" y="360"/>
                  </a:lnTo>
                  <a:lnTo>
                    <a:pt x="174" y="366"/>
                  </a:lnTo>
                  <a:lnTo>
                    <a:pt x="192" y="372"/>
                  </a:lnTo>
                  <a:lnTo>
                    <a:pt x="216" y="372"/>
                  </a:lnTo>
                  <a:lnTo>
                    <a:pt x="210" y="366"/>
                  </a:lnTo>
                  <a:lnTo>
                    <a:pt x="210" y="348"/>
                  </a:lnTo>
                  <a:lnTo>
                    <a:pt x="204" y="342"/>
                  </a:lnTo>
                  <a:lnTo>
                    <a:pt x="222" y="342"/>
                  </a:lnTo>
                  <a:lnTo>
                    <a:pt x="258" y="360"/>
                  </a:lnTo>
                  <a:lnTo>
                    <a:pt x="270" y="360"/>
                  </a:lnTo>
                  <a:lnTo>
                    <a:pt x="282" y="348"/>
                  </a:lnTo>
                  <a:lnTo>
                    <a:pt x="282" y="336"/>
                  </a:lnTo>
                  <a:lnTo>
                    <a:pt x="270" y="300"/>
                  </a:lnTo>
                  <a:lnTo>
                    <a:pt x="318" y="354"/>
                  </a:lnTo>
                  <a:lnTo>
                    <a:pt x="318" y="360"/>
                  </a:lnTo>
                  <a:lnTo>
                    <a:pt x="312" y="366"/>
                  </a:lnTo>
                  <a:lnTo>
                    <a:pt x="312" y="390"/>
                  </a:lnTo>
                  <a:lnTo>
                    <a:pt x="306" y="402"/>
                  </a:lnTo>
                  <a:lnTo>
                    <a:pt x="306" y="414"/>
                  </a:lnTo>
                  <a:lnTo>
                    <a:pt x="312" y="420"/>
                  </a:lnTo>
                  <a:lnTo>
                    <a:pt x="324" y="420"/>
                  </a:lnTo>
                  <a:lnTo>
                    <a:pt x="330" y="426"/>
                  </a:lnTo>
                  <a:lnTo>
                    <a:pt x="336" y="414"/>
                  </a:lnTo>
                  <a:lnTo>
                    <a:pt x="336" y="408"/>
                  </a:lnTo>
                  <a:lnTo>
                    <a:pt x="372" y="414"/>
                  </a:lnTo>
                  <a:lnTo>
                    <a:pt x="360" y="354"/>
                  </a:lnTo>
                  <a:lnTo>
                    <a:pt x="360" y="348"/>
                  </a:lnTo>
                  <a:lnTo>
                    <a:pt x="354" y="342"/>
                  </a:lnTo>
                  <a:lnTo>
                    <a:pt x="348" y="330"/>
                  </a:lnTo>
                  <a:lnTo>
                    <a:pt x="342" y="312"/>
                  </a:lnTo>
                  <a:lnTo>
                    <a:pt x="336" y="300"/>
                  </a:lnTo>
                  <a:lnTo>
                    <a:pt x="336" y="288"/>
                  </a:lnTo>
                  <a:lnTo>
                    <a:pt x="330" y="276"/>
                  </a:lnTo>
                  <a:lnTo>
                    <a:pt x="330" y="270"/>
                  </a:lnTo>
                  <a:lnTo>
                    <a:pt x="324" y="258"/>
                  </a:lnTo>
                  <a:lnTo>
                    <a:pt x="324" y="240"/>
                  </a:lnTo>
                  <a:lnTo>
                    <a:pt x="318" y="234"/>
                  </a:lnTo>
                  <a:lnTo>
                    <a:pt x="306" y="228"/>
                  </a:lnTo>
                  <a:lnTo>
                    <a:pt x="288" y="228"/>
                  </a:lnTo>
                  <a:lnTo>
                    <a:pt x="288" y="252"/>
                  </a:lnTo>
                  <a:lnTo>
                    <a:pt x="282" y="288"/>
                  </a:lnTo>
                  <a:lnTo>
                    <a:pt x="264" y="264"/>
                  </a:lnTo>
                  <a:lnTo>
                    <a:pt x="258" y="264"/>
                  </a:lnTo>
                  <a:lnTo>
                    <a:pt x="240" y="246"/>
                  </a:lnTo>
                  <a:lnTo>
                    <a:pt x="234" y="234"/>
                  </a:lnTo>
                  <a:lnTo>
                    <a:pt x="234" y="216"/>
                  </a:lnTo>
                  <a:lnTo>
                    <a:pt x="240" y="204"/>
                  </a:lnTo>
                  <a:lnTo>
                    <a:pt x="252" y="192"/>
                  </a:lnTo>
                  <a:lnTo>
                    <a:pt x="258" y="192"/>
                  </a:lnTo>
                  <a:lnTo>
                    <a:pt x="270" y="186"/>
                  </a:lnTo>
                  <a:lnTo>
                    <a:pt x="276" y="186"/>
                  </a:lnTo>
                  <a:lnTo>
                    <a:pt x="282" y="180"/>
                  </a:lnTo>
                  <a:lnTo>
                    <a:pt x="288" y="168"/>
                  </a:lnTo>
                  <a:lnTo>
                    <a:pt x="294" y="150"/>
                  </a:lnTo>
                  <a:lnTo>
                    <a:pt x="294" y="138"/>
                  </a:lnTo>
                  <a:lnTo>
                    <a:pt x="300" y="138"/>
                  </a:lnTo>
                  <a:lnTo>
                    <a:pt x="306" y="132"/>
                  </a:lnTo>
                  <a:lnTo>
                    <a:pt x="306" y="126"/>
                  </a:lnTo>
                  <a:lnTo>
                    <a:pt x="282" y="102"/>
                  </a:lnTo>
                  <a:lnTo>
                    <a:pt x="276" y="102"/>
                  </a:lnTo>
                  <a:lnTo>
                    <a:pt x="228" y="114"/>
                  </a:lnTo>
                  <a:lnTo>
                    <a:pt x="210" y="114"/>
                  </a:lnTo>
                  <a:lnTo>
                    <a:pt x="198" y="108"/>
                  </a:lnTo>
                  <a:lnTo>
                    <a:pt x="138" y="108"/>
                  </a:lnTo>
                  <a:lnTo>
                    <a:pt x="132" y="102"/>
                  </a:lnTo>
                  <a:lnTo>
                    <a:pt x="126" y="102"/>
                  </a:lnTo>
                  <a:lnTo>
                    <a:pt x="126" y="66"/>
                  </a:lnTo>
                  <a:lnTo>
                    <a:pt x="120" y="66"/>
                  </a:lnTo>
                  <a:lnTo>
                    <a:pt x="120" y="36"/>
                  </a:lnTo>
                  <a:lnTo>
                    <a:pt x="114" y="30"/>
                  </a:lnTo>
                  <a:lnTo>
                    <a:pt x="108" y="30"/>
                  </a:lnTo>
                  <a:lnTo>
                    <a:pt x="102" y="24"/>
                  </a:lnTo>
                  <a:lnTo>
                    <a:pt x="96" y="42"/>
                  </a:lnTo>
                  <a:lnTo>
                    <a:pt x="90" y="36"/>
                  </a:lnTo>
                  <a:lnTo>
                    <a:pt x="78" y="36"/>
                  </a:lnTo>
                  <a:lnTo>
                    <a:pt x="72" y="30"/>
                  </a:lnTo>
                  <a:lnTo>
                    <a:pt x="66" y="18"/>
                  </a:lnTo>
                  <a:lnTo>
                    <a:pt x="66" y="12"/>
                  </a:lnTo>
                  <a:lnTo>
                    <a:pt x="60" y="0"/>
                  </a:lnTo>
                  <a:lnTo>
                    <a:pt x="42" y="6"/>
                  </a:lnTo>
                  <a:lnTo>
                    <a:pt x="48" y="12"/>
                  </a:lnTo>
                  <a:lnTo>
                    <a:pt x="24" y="0"/>
                  </a:lnTo>
                  <a:lnTo>
                    <a:pt x="6" y="0"/>
                  </a:lnTo>
                  <a:lnTo>
                    <a:pt x="18" y="18"/>
                  </a:lnTo>
                  <a:lnTo>
                    <a:pt x="6" y="30"/>
                  </a:lnTo>
                  <a:lnTo>
                    <a:pt x="0" y="42"/>
                  </a:lnTo>
                  <a:lnTo>
                    <a:pt x="0" y="48"/>
                  </a:lnTo>
                  <a:lnTo>
                    <a:pt x="6" y="60"/>
                  </a:lnTo>
                  <a:lnTo>
                    <a:pt x="18" y="66"/>
                  </a:lnTo>
                  <a:lnTo>
                    <a:pt x="30" y="78"/>
                  </a:lnTo>
                  <a:lnTo>
                    <a:pt x="36" y="78"/>
                  </a:lnTo>
                  <a:lnTo>
                    <a:pt x="66" y="96"/>
                  </a:lnTo>
                  <a:lnTo>
                    <a:pt x="66" y="108"/>
                  </a:lnTo>
                  <a:lnTo>
                    <a:pt x="30" y="108"/>
                  </a:lnTo>
                  <a:lnTo>
                    <a:pt x="30" y="138"/>
                  </a:lnTo>
                  <a:lnTo>
                    <a:pt x="24" y="138"/>
                  </a:lnTo>
                  <a:lnTo>
                    <a:pt x="12" y="150"/>
                  </a:lnTo>
                  <a:lnTo>
                    <a:pt x="24" y="162"/>
                  </a:lnTo>
                  <a:lnTo>
                    <a:pt x="36" y="168"/>
                  </a:lnTo>
                  <a:lnTo>
                    <a:pt x="54" y="168"/>
                  </a:lnTo>
                  <a:lnTo>
                    <a:pt x="66" y="174"/>
                  </a:lnTo>
                  <a:lnTo>
                    <a:pt x="72" y="180"/>
                  </a:lnTo>
                  <a:lnTo>
                    <a:pt x="72" y="186"/>
                  </a:lnTo>
                  <a:lnTo>
                    <a:pt x="66" y="204"/>
                  </a:lnTo>
                  <a:lnTo>
                    <a:pt x="60" y="210"/>
                  </a:lnTo>
                  <a:lnTo>
                    <a:pt x="54" y="222"/>
                  </a:lnTo>
                  <a:lnTo>
                    <a:pt x="66" y="252"/>
                  </a:lnTo>
                  <a:lnTo>
                    <a:pt x="96" y="276"/>
                  </a:lnTo>
                  <a:lnTo>
                    <a:pt x="96" y="306"/>
                  </a:lnTo>
                  <a:lnTo>
                    <a:pt x="114" y="348"/>
                  </a:lnTo>
                  <a:lnTo>
                    <a:pt x="108" y="378"/>
                  </a:lnTo>
                  <a:lnTo>
                    <a:pt x="132" y="41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89" name="Bahrain" descr="© INSCALE GmbH, 05.05.2010&#10;http://www.presentationload.com/">
              <a:extLst>
                <a:ext uri="{FF2B5EF4-FFF2-40B4-BE49-F238E27FC236}">
                  <a16:creationId xmlns:a16="http://schemas.microsoft.com/office/drawing/2014/main" id="{8D03D798-06B8-674F-954B-48E0D173F4A3}"/>
                </a:ext>
              </a:extLst>
            </p:cNvPr>
            <p:cNvSpPr>
              <a:spLocks/>
            </p:cNvSpPr>
            <p:nvPr/>
          </p:nvSpPr>
          <p:spPr bwMode="gray">
            <a:xfrm>
              <a:off x="6536930" y="3310885"/>
              <a:ext cx="11191" cy="22381"/>
            </a:xfrm>
            <a:custGeom>
              <a:avLst/>
              <a:gdLst>
                <a:gd name="T0" fmla="*/ 2147483647 w 15"/>
                <a:gd name="T1" fmla="*/ 0 h 28"/>
                <a:gd name="T2" fmla="*/ 2147483647 w 15"/>
                <a:gd name="T3" fmla="*/ 2147483647 h 28"/>
                <a:gd name="T4" fmla="*/ 2147483647 w 15"/>
                <a:gd name="T5" fmla="*/ 2147483647 h 28"/>
                <a:gd name="T6" fmla="*/ 2032697641 w 15"/>
                <a:gd name="T7" fmla="*/ 2147483647 h 28"/>
                <a:gd name="T8" fmla="*/ 813299296 w 15"/>
                <a:gd name="T9" fmla="*/ 2147483647 h 28"/>
                <a:gd name="T10" fmla="*/ 2147483647 w 15"/>
                <a:gd name="T11" fmla="*/ 0 h 28"/>
                <a:gd name="T12" fmla="*/ 0 60000 65536"/>
                <a:gd name="T13" fmla="*/ 0 60000 65536"/>
                <a:gd name="T14" fmla="*/ 0 60000 65536"/>
                <a:gd name="T15" fmla="*/ 0 60000 65536"/>
                <a:gd name="T16" fmla="*/ 0 60000 65536"/>
                <a:gd name="T17" fmla="*/ 0 60000 65536"/>
                <a:gd name="T18" fmla="*/ 0 w 15"/>
                <a:gd name="T19" fmla="*/ 0 h 28"/>
                <a:gd name="T20" fmla="*/ 15 w 15"/>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15" h="28">
                  <a:moveTo>
                    <a:pt x="9" y="0"/>
                  </a:moveTo>
                  <a:cubicBezTo>
                    <a:pt x="14" y="0"/>
                    <a:pt x="15" y="10"/>
                    <a:pt x="14" y="14"/>
                  </a:cubicBezTo>
                  <a:cubicBezTo>
                    <a:pt x="13" y="18"/>
                    <a:pt x="15" y="28"/>
                    <a:pt x="9" y="28"/>
                  </a:cubicBezTo>
                  <a:cubicBezTo>
                    <a:pt x="4" y="27"/>
                    <a:pt x="5" y="21"/>
                    <a:pt x="5" y="18"/>
                  </a:cubicBezTo>
                  <a:cubicBezTo>
                    <a:pt x="5" y="14"/>
                    <a:pt x="0" y="14"/>
                    <a:pt x="2" y="8"/>
                  </a:cubicBezTo>
                  <a:close/>
                </a:path>
              </a:pathLst>
            </a:custGeom>
            <a:grpFill/>
            <a:ln w="3175" cap="flat" cmpd="sng">
              <a:solidFill>
                <a:srgbClr val="ABABAB"/>
              </a:solidFill>
              <a:prstDash val="solid"/>
              <a:round/>
              <a:headEnd type="none" w="med" len="med"/>
              <a:tailEnd type="none" w="med" len="med"/>
            </a:ln>
            <a:effectLst/>
          </p:spPr>
          <p:txBody>
            <a:bodyPr/>
            <a:lstStyle/>
            <a:p>
              <a:endParaRPr lang="en-US"/>
            </a:p>
          </p:txBody>
        </p:sp>
        <p:sp>
          <p:nvSpPr>
            <p:cNvPr id="190" name="Belarus" descr="© INSCALE GmbH, 05.05.2010&#10;http://www.presentationload.com/">
              <a:extLst>
                <a:ext uri="{FF2B5EF4-FFF2-40B4-BE49-F238E27FC236}">
                  <a16:creationId xmlns:a16="http://schemas.microsoft.com/office/drawing/2014/main" id="{9EDA8DC9-ACD5-864C-9C8D-1247D24338B4}"/>
                </a:ext>
              </a:extLst>
            </p:cNvPr>
            <p:cNvSpPr>
              <a:spLocks/>
            </p:cNvSpPr>
            <p:nvPr/>
          </p:nvSpPr>
          <p:spPr bwMode="gray">
            <a:xfrm>
              <a:off x="5716830" y="2343710"/>
              <a:ext cx="233401" cy="151870"/>
            </a:xfrm>
            <a:custGeom>
              <a:avLst/>
              <a:gdLst>
                <a:gd name="T0" fmla="*/ 2147483647 w 570"/>
                <a:gd name="T1" fmla="*/ 2147483647 h 372"/>
                <a:gd name="T2" fmla="*/ 2147483647 w 570"/>
                <a:gd name="T3" fmla="*/ 2147483647 h 372"/>
                <a:gd name="T4" fmla="*/ 2147483647 w 570"/>
                <a:gd name="T5" fmla="*/ 2147483647 h 372"/>
                <a:gd name="T6" fmla="*/ 2147483647 w 570"/>
                <a:gd name="T7" fmla="*/ 2147483647 h 372"/>
                <a:gd name="T8" fmla="*/ 2147483647 w 570"/>
                <a:gd name="T9" fmla="*/ 2147483647 h 372"/>
                <a:gd name="T10" fmla="*/ 2147483647 w 570"/>
                <a:gd name="T11" fmla="*/ 2147483647 h 372"/>
                <a:gd name="T12" fmla="*/ 2147483647 w 570"/>
                <a:gd name="T13" fmla="*/ 2147483647 h 372"/>
                <a:gd name="T14" fmla="*/ 2147483647 w 570"/>
                <a:gd name="T15" fmla="*/ 2147483647 h 372"/>
                <a:gd name="T16" fmla="*/ 2147483647 w 570"/>
                <a:gd name="T17" fmla="*/ 2147483647 h 372"/>
                <a:gd name="T18" fmla="*/ 2147483647 w 570"/>
                <a:gd name="T19" fmla="*/ 2147483647 h 372"/>
                <a:gd name="T20" fmla="*/ 2147483647 w 570"/>
                <a:gd name="T21" fmla="*/ 2147483647 h 372"/>
                <a:gd name="T22" fmla="*/ 2147483647 w 570"/>
                <a:gd name="T23" fmla="*/ 2147483647 h 372"/>
                <a:gd name="T24" fmla="*/ 2147483647 w 570"/>
                <a:gd name="T25" fmla="*/ 2147483647 h 372"/>
                <a:gd name="T26" fmla="*/ 2147483647 w 570"/>
                <a:gd name="T27" fmla="*/ 2147483647 h 372"/>
                <a:gd name="T28" fmla="*/ 2147483647 w 570"/>
                <a:gd name="T29" fmla="*/ 2147483647 h 372"/>
                <a:gd name="T30" fmla="*/ 2147483647 w 570"/>
                <a:gd name="T31" fmla="*/ 2147483647 h 372"/>
                <a:gd name="T32" fmla="*/ 2147483647 w 570"/>
                <a:gd name="T33" fmla="*/ 2147483647 h 372"/>
                <a:gd name="T34" fmla="*/ 2147483647 w 570"/>
                <a:gd name="T35" fmla="*/ 2147483647 h 372"/>
                <a:gd name="T36" fmla="*/ 2147483647 w 570"/>
                <a:gd name="T37" fmla="*/ 2147483647 h 372"/>
                <a:gd name="T38" fmla="*/ 2147483647 w 570"/>
                <a:gd name="T39" fmla="*/ 2147483647 h 372"/>
                <a:gd name="T40" fmla="*/ 2147483647 w 570"/>
                <a:gd name="T41" fmla="*/ 2147483647 h 372"/>
                <a:gd name="T42" fmla="*/ 2147483647 w 570"/>
                <a:gd name="T43" fmla="*/ 2147483647 h 372"/>
                <a:gd name="T44" fmla="*/ 2147483647 w 570"/>
                <a:gd name="T45" fmla="*/ 2147483647 h 372"/>
                <a:gd name="T46" fmla="*/ 2147483647 w 570"/>
                <a:gd name="T47" fmla="*/ 2147483647 h 372"/>
                <a:gd name="T48" fmla="*/ 2147483647 w 570"/>
                <a:gd name="T49" fmla="*/ 2147483647 h 372"/>
                <a:gd name="T50" fmla="*/ 2147483647 w 570"/>
                <a:gd name="T51" fmla="*/ 2147483647 h 372"/>
                <a:gd name="T52" fmla="*/ 2147483647 w 570"/>
                <a:gd name="T53" fmla="*/ 2147483647 h 372"/>
                <a:gd name="T54" fmla="*/ 2147483647 w 570"/>
                <a:gd name="T55" fmla="*/ 2147483647 h 372"/>
                <a:gd name="T56" fmla="*/ 2147483647 w 570"/>
                <a:gd name="T57" fmla="*/ 0 h 372"/>
                <a:gd name="T58" fmla="*/ 2147483647 w 570"/>
                <a:gd name="T59" fmla="*/ 2147483647 h 372"/>
                <a:gd name="T60" fmla="*/ 2147483647 w 570"/>
                <a:gd name="T61" fmla="*/ 2147483647 h 372"/>
                <a:gd name="T62" fmla="*/ 2147483647 w 570"/>
                <a:gd name="T63" fmla="*/ 2147483647 h 372"/>
                <a:gd name="T64" fmla="*/ 2147483647 w 570"/>
                <a:gd name="T65" fmla="*/ 2147483647 h 372"/>
                <a:gd name="T66" fmla="*/ 2147483647 w 570"/>
                <a:gd name="T67" fmla="*/ 2147483647 h 372"/>
                <a:gd name="T68" fmla="*/ 2147483647 w 570"/>
                <a:gd name="T69" fmla="*/ 2147483647 h 372"/>
                <a:gd name="T70" fmla="*/ 2147483647 w 570"/>
                <a:gd name="T71" fmla="*/ 2147483647 h 372"/>
                <a:gd name="T72" fmla="*/ 2147483647 w 570"/>
                <a:gd name="T73" fmla="*/ 2147483647 h 372"/>
                <a:gd name="T74" fmla="*/ 2147483647 w 570"/>
                <a:gd name="T75" fmla="*/ 2147483647 h 372"/>
                <a:gd name="T76" fmla="*/ 2147483647 w 570"/>
                <a:gd name="T77" fmla="*/ 2147483647 h 372"/>
                <a:gd name="T78" fmla="*/ 2147483647 w 570"/>
                <a:gd name="T79" fmla="*/ 2147483647 h 372"/>
                <a:gd name="T80" fmla="*/ 2147483647 w 570"/>
                <a:gd name="T81" fmla="*/ 2147483647 h 372"/>
                <a:gd name="T82" fmla="*/ 2147483647 w 570"/>
                <a:gd name="T83" fmla="*/ 2147483647 h 372"/>
                <a:gd name="T84" fmla="*/ 2147483647 w 570"/>
                <a:gd name="T85" fmla="*/ 2147483647 h 372"/>
                <a:gd name="T86" fmla="*/ 2147483647 w 570"/>
                <a:gd name="T87" fmla="*/ 2147483647 h 372"/>
                <a:gd name="T88" fmla="*/ 2147483647 w 570"/>
                <a:gd name="T89" fmla="*/ 2147483647 h 372"/>
                <a:gd name="T90" fmla="*/ 2147483647 w 570"/>
                <a:gd name="T91" fmla="*/ 2147483647 h 372"/>
                <a:gd name="T92" fmla="*/ 2147483647 w 570"/>
                <a:gd name="T93" fmla="*/ 2147483647 h 372"/>
                <a:gd name="T94" fmla="*/ 2147483647 w 570"/>
                <a:gd name="T95" fmla="*/ 2147483647 h 372"/>
                <a:gd name="T96" fmla="*/ 2147483647 w 570"/>
                <a:gd name="T97" fmla="*/ 2147483647 h 37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70"/>
                <a:gd name="T148" fmla="*/ 0 h 372"/>
                <a:gd name="T149" fmla="*/ 570 w 570"/>
                <a:gd name="T150" fmla="*/ 372 h 37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70" h="372">
                  <a:moveTo>
                    <a:pt x="24" y="312"/>
                  </a:moveTo>
                  <a:lnTo>
                    <a:pt x="24" y="342"/>
                  </a:lnTo>
                  <a:lnTo>
                    <a:pt x="30" y="354"/>
                  </a:lnTo>
                  <a:lnTo>
                    <a:pt x="36" y="360"/>
                  </a:lnTo>
                  <a:lnTo>
                    <a:pt x="48" y="360"/>
                  </a:lnTo>
                  <a:lnTo>
                    <a:pt x="60" y="354"/>
                  </a:lnTo>
                  <a:lnTo>
                    <a:pt x="72" y="342"/>
                  </a:lnTo>
                  <a:lnTo>
                    <a:pt x="72" y="336"/>
                  </a:lnTo>
                  <a:lnTo>
                    <a:pt x="108" y="336"/>
                  </a:lnTo>
                  <a:lnTo>
                    <a:pt x="120" y="330"/>
                  </a:lnTo>
                  <a:lnTo>
                    <a:pt x="126" y="324"/>
                  </a:lnTo>
                  <a:lnTo>
                    <a:pt x="174" y="324"/>
                  </a:lnTo>
                  <a:lnTo>
                    <a:pt x="174" y="330"/>
                  </a:lnTo>
                  <a:lnTo>
                    <a:pt x="180" y="336"/>
                  </a:lnTo>
                  <a:lnTo>
                    <a:pt x="216" y="336"/>
                  </a:lnTo>
                  <a:lnTo>
                    <a:pt x="240" y="342"/>
                  </a:lnTo>
                  <a:lnTo>
                    <a:pt x="258" y="354"/>
                  </a:lnTo>
                  <a:lnTo>
                    <a:pt x="264" y="348"/>
                  </a:lnTo>
                  <a:lnTo>
                    <a:pt x="282" y="360"/>
                  </a:lnTo>
                  <a:lnTo>
                    <a:pt x="294" y="348"/>
                  </a:lnTo>
                  <a:lnTo>
                    <a:pt x="300" y="360"/>
                  </a:lnTo>
                  <a:lnTo>
                    <a:pt x="318" y="354"/>
                  </a:lnTo>
                  <a:lnTo>
                    <a:pt x="324" y="360"/>
                  </a:lnTo>
                  <a:lnTo>
                    <a:pt x="336" y="354"/>
                  </a:lnTo>
                  <a:lnTo>
                    <a:pt x="348" y="366"/>
                  </a:lnTo>
                  <a:lnTo>
                    <a:pt x="348" y="360"/>
                  </a:lnTo>
                  <a:lnTo>
                    <a:pt x="354" y="354"/>
                  </a:lnTo>
                  <a:lnTo>
                    <a:pt x="372" y="354"/>
                  </a:lnTo>
                  <a:lnTo>
                    <a:pt x="378" y="360"/>
                  </a:lnTo>
                  <a:lnTo>
                    <a:pt x="378" y="372"/>
                  </a:lnTo>
                  <a:lnTo>
                    <a:pt x="384" y="372"/>
                  </a:lnTo>
                  <a:lnTo>
                    <a:pt x="396" y="366"/>
                  </a:lnTo>
                  <a:lnTo>
                    <a:pt x="420" y="366"/>
                  </a:lnTo>
                  <a:lnTo>
                    <a:pt x="426" y="372"/>
                  </a:lnTo>
                  <a:lnTo>
                    <a:pt x="444" y="372"/>
                  </a:lnTo>
                  <a:lnTo>
                    <a:pt x="450" y="366"/>
                  </a:lnTo>
                  <a:lnTo>
                    <a:pt x="450" y="354"/>
                  </a:lnTo>
                  <a:lnTo>
                    <a:pt x="444" y="348"/>
                  </a:lnTo>
                  <a:lnTo>
                    <a:pt x="450" y="336"/>
                  </a:lnTo>
                  <a:lnTo>
                    <a:pt x="456" y="330"/>
                  </a:lnTo>
                  <a:lnTo>
                    <a:pt x="468" y="324"/>
                  </a:lnTo>
                  <a:lnTo>
                    <a:pt x="474" y="312"/>
                  </a:lnTo>
                  <a:lnTo>
                    <a:pt x="498" y="312"/>
                  </a:lnTo>
                  <a:lnTo>
                    <a:pt x="516" y="318"/>
                  </a:lnTo>
                  <a:lnTo>
                    <a:pt x="516" y="300"/>
                  </a:lnTo>
                  <a:lnTo>
                    <a:pt x="510" y="288"/>
                  </a:lnTo>
                  <a:lnTo>
                    <a:pt x="504" y="282"/>
                  </a:lnTo>
                  <a:lnTo>
                    <a:pt x="504" y="264"/>
                  </a:lnTo>
                  <a:lnTo>
                    <a:pt x="480" y="240"/>
                  </a:lnTo>
                  <a:lnTo>
                    <a:pt x="480" y="234"/>
                  </a:lnTo>
                  <a:lnTo>
                    <a:pt x="486" y="228"/>
                  </a:lnTo>
                  <a:lnTo>
                    <a:pt x="510" y="228"/>
                  </a:lnTo>
                  <a:lnTo>
                    <a:pt x="510" y="234"/>
                  </a:lnTo>
                  <a:lnTo>
                    <a:pt x="516" y="234"/>
                  </a:lnTo>
                  <a:lnTo>
                    <a:pt x="522" y="240"/>
                  </a:lnTo>
                  <a:lnTo>
                    <a:pt x="528" y="240"/>
                  </a:lnTo>
                  <a:lnTo>
                    <a:pt x="552" y="228"/>
                  </a:lnTo>
                  <a:lnTo>
                    <a:pt x="558" y="216"/>
                  </a:lnTo>
                  <a:lnTo>
                    <a:pt x="570" y="210"/>
                  </a:lnTo>
                  <a:lnTo>
                    <a:pt x="546" y="198"/>
                  </a:lnTo>
                  <a:lnTo>
                    <a:pt x="552" y="192"/>
                  </a:lnTo>
                  <a:lnTo>
                    <a:pt x="552" y="186"/>
                  </a:lnTo>
                  <a:lnTo>
                    <a:pt x="546" y="186"/>
                  </a:lnTo>
                  <a:lnTo>
                    <a:pt x="540" y="180"/>
                  </a:lnTo>
                  <a:lnTo>
                    <a:pt x="504" y="180"/>
                  </a:lnTo>
                  <a:lnTo>
                    <a:pt x="504" y="156"/>
                  </a:lnTo>
                  <a:lnTo>
                    <a:pt x="474" y="144"/>
                  </a:lnTo>
                  <a:lnTo>
                    <a:pt x="474" y="132"/>
                  </a:lnTo>
                  <a:lnTo>
                    <a:pt x="456" y="114"/>
                  </a:lnTo>
                  <a:lnTo>
                    <a:pt x="444" y="108"/>
                  </a:lnTo>
                  <a:lnTo>
                    <a:pt x="438" y="102"/>
                  </a:lnTo>
                  <a:lnTo>
                    <a:pt x="444" y="84"/>
                  </a:lnTo>
                  <a:lnTo>
                    <a:pt x="432" y="66"/>
                  </a:lnTo>
                  <a:lnTo>
                    <a:pt x="438" y="60"/>
                  </a:lnTo>
                  <a:lnTo>
                    <a:pt x="438" y="48"/>
                  </a:lnTo>
                  <a:lnTo>
                    <a:pt x="432" y="42"/>
                  </a:lnTo>
                  <a:lnTo>
                    <a:pt x="396" y="24"/>
                  </a:lnTo>
                  <a:lnTo>
                    <a:pt x="390" y="18"/>
                  </a:lnTo>
                  <a:lnTo>
                    <a:pt x="384" y="18"/>
                  </a:lnTo>
                  <a:lnTo>
                    <a:pt x="354" y="36"/>
                  </a:lnTo>
                  <a:lnTo>
                    <a:pt x="348" y="18"/>
                  </a:lnTo>
                  <a:lnTo>
                    <a:pt x="312" y="12"/>
                  </a:lnTo>
                  <a:lnTo>
                    <a:pt x="300" y="18"/>
                  </a:lnTo>
                  <a:lnTo>
                    <a:pt x="300" y="12"/>
                  </a:lnTo>
                  <a:lnTo>
                    <a:pt x="294" y="6"/>
                  </a:lnTo>
                  <a:lnTo>
                    <a:pt x="276" y="6"/>
                  </a:lnTo>
                  <a:lnTo>
                    <a:pt x="270" y="0"/>
                  </a:lnTo>
                  <a:lnTo>
                    <a:pt x="258" y="0"/>
                  </a:lnTo>
                  <a:lnTo>
                    <a:pt x="252" y="6"/>
                  </a:lnTo>
                  <a:lnTo>
                    <a:pt x="246" y="18"/>
                  </a:lnTo>
                  <a:lnTo>
                    <a:pt x="240" y="24"/>
                  </a:lnTo>
                  <a:lnTo>
                    <a:pt x="234" y="24"/>
                  </a:lnTo>
                  <a:lnTo>
                    <a:pt x="228" y="30"/>
                  </a:lnTo>
                  <a:lnTo>
                    <a:pt x="222" y="24"/>
                  </a:lnTo>
                  <a:lnTo>
                    <a:pt x="198" y="24"/>
                  </a:lnTo>
                  <a:lnTo>
                    <a:pt x="192" y="30"/>
                  </a:lnTo>
                  <a:lnTo>
                    <a:pt x="180" y="36"/>
                  </a:lnTo>
                  <a:lnTo>
                    <a:pt x="174" y="42"/>
                  </a:lnTo>
                  <a:lnTo>
                    <a:pt x="174" y="54"/>
                  </a:lnTo>
                  <a:lnTo>
                    <a:pt x="192" y="72"/>
                  </a:lnTo>
                  <a:lnTo>
                    <a:pt x="186" y="78"/>
                  </a:lnTo>
                  <a:lnTo>
                    <a:pt x="168" y="78"/>
                  </a:lnTo>
                  <a:lnTo>
                    <a:pt x="162" y="72"/>
                  </a:lnTo>
                  <a:lnTo>
                    <a:pt x="156" y="72"/>
                  </a:lnTo>
                  <a:lnTo>
                    <a:pt x="162" y="90"/>
                  </a:lnTo>
                  <a:lnTo>
                    <a:pt x="144" y="90"/>
                  </a:lnTo>
                  <a:lnTo>
                    <a:pt x="138" y="96"/>
                  </a:lnTo>
                  <a:lnTo>
                    <a:pt x="138" y="102"/>
                  </a:lnTo>
                  <a:lnTo>
                    <a:pt x="144" y="114"/>
                  </a:lnTo>
                  <a:lnTo>
                    <a:pt x="144" y="120"/>
                  </a:lnTo>
                  <a:lnTo>
                    <a:pt x="132" y="120"/>
                  </a:lnTo>
                  <a:lnTo>
                    <a:pt x="132" y="126"/>
                  </a:lnTo>
                  <a:lnTo>
                    <a:pt x="138" y="132"/>
                  </a:lnTo>
                  <a:lnTo>
                    <a:pt x="138" y="144"/>
                  </a:lnTo>
                  <a:lnTo>
                    <a:pt x="144" y="150"/>
                  </a:lnTo>
                  <a:lnTo>
                    <a:pt x="144" y="156"/>
                  </a:lnTo>
                  <a:lnTo>
                    <a:pt x="132" y="156"/>
                  </a:lnTo>
                  <a:lnTo>
                    <a:pt x="138" y="150"/>
                  </a:lnTo>
                  <a:lnTo>
                    <a:pt x="138" y="144"/>
                  </a:lnTo>
                  <a:lnTo>
                    <a:pt x="120" y="144"/>
                  </a:lnTo>
                  <a:lnTo>
                    <a:pt x="108" y="150"/>
                  </a:lnTo>
                  <a:lnTo>
                    <a:pt x="102" y="156"/>
                  </a:lnTo>
                  <a:lnTo>
                    <a:pt x="96" y="168"/>
                  </a:lnTo>
                  <a:lnTo>
                    <a:pt x="84" y="156"/>
                  </a:lnTo>
                  <a:lnTo>
                    <a:pt x="84" y="174"/>
                  </a:lnTo>
                  <a:lnTo>
                    <a:pt x="54" y="174"/>
                  </a:lnTo>
                  <a:lnTo>
                    <a:pt x="54" y="168"/>
                  </a:lnTo>
                  <a:lnTo>
                    <a:pt x="48" y="162"/>
                  </a:lnTo>
                  <a:lnTo>
                    <a:pt x="42" y="162"/>
                  </a:lnTo>
                  <a:lnTo>
                    <a:pt x="30" y="168"/>
                  </a:lnTo>
                  <a:lnTo>
                    <a:pt x="18" y="168"/>
                  </a:lnTo>
                  <a:lnTo>
                    <a:pt x="12" y="174"/>
                  </a:lnTo>
                  <a:lnTo>
                    <a:pt x="6" y="174"/>
                  </a:lnTo>
                  <a:lnTo>
                    <a:pt x="12" y="186"/>
                  </a:lnTo>
                  <a:lnTo>
                    <a:pt x="18" y="192"/>
                  </a:lnTo>
                  <a:lnTo>
                    <a:pt x="18" y="204"/>
                  </a:lnTo>
                  <a:lnTo>
                    <a:pt x="24" y="210"/>
                  </a:lnTo>
                  <a:lnTo>
                    <a:pt x="36" y="234"/>
                  </a:lnTo>
                  <a:lnTo>
                    <a:pt x="42" y="240"/>
                  </a:lnTo>
                  <a:lnTo>
                    <a:pt x="42" y="246"/>
                  </a:lnTo>
                  <a:lnTo>
                    <a:pt x="36" y="252"/>
                  </a:lnTo>
                  <a:lnTo>
                    <a:pt x="36" y="264"/>
                  </a:lnTo>
                  <a:lnTo>
                    <a:pt x="12" y="270"/>
                  </a:lnTo>
                  <a:lnTo>
                    <a:pt x="12" y="288"/>
                  </a:lnTo>
                  <a:lnTo>
                    <a:pt x="0" y="288"/>
                  </a:lnTo>
                  <a:lnTo>
                    <a:pt x="0" y="294"/>
                  </a:lnTo>
                  <a:lnTo>
                    <a:pt x="6" y="300"/>
                  </a:lnTo>
                  <a:lnTo>
                    <a:pt x="12" y="300"/>
                  </a:lnTo>
                  <a:lnTo>
                    <a:pt x="24" y="312"/>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91" name="Azerbaijan" descr="© INSCALE GmbH, 05.05.2010&#10;http://www.presentationload.com/">
              <a:extLst>
                <a:ext uri="{FF2B5EF4-FFF2-40B4-BE49-F238E27FC236}">
                  <a16:creationId xmlns:a16="http://schemas.microsoft.com/office/drawing/2014/main" id="{9130F97F-C685-FB47-993F-FF44BD359B96}"/>
                </a:ext>
              </a:extLst>
            </p:cNvPr>
            <p:cNvSpPr>
              <a:spLocks noEditPoints="1"/>
            </p:cNvSpPr>
            <p:nvPr/>
          </p:nvSpPr>
          <p:spPr bwMode="gray">
            <a:xfrm>
              <a:off x="6322713" y="2799322"/>
              <a:ext cx="147075" cy="118300"/>
            </a:xfrm>
            <a:custGeom>
              <a:avLst/>
              <a:gdLst>
                <a:gd name="T0" fmla="*/ 2147483647 w 360"/>
                <a:gd name="T1" fmla="*/ 2147483647 h 288"/>
                <a:gd name="T2" fmla="*/ 2147483647 w 360"/>
                <a:gd name="T3" fmla="*/ 2147483647 h 288"/>
                <a:gd name="T4" fmla="*/ 2147483647 w 360"/>
                <a:gd name="T5" fmla="*/ 2147483647 h 288"/>
                <a:gd name="T6" fmla="*/ 2147483647 w 360"/>
                <a:gd name="T7" fmla="*/ 2147483647 h 288"/>
                <a:gd name="T8" fmla="*/ 2147483647 w 360"/>
                <a:gd name="T9" fmla="*/ 2147483647 h 288"/>
                <a:gd name="T10" fmla="*/ 2147483647 w 360"/>
                <a:gd name="T11" fmla="*/ 2147483647 h 288"/>
                <a:gd name="T12" fmla="*/ 2147483647 w 360"/>
                <a:gd name="T13" fmla="*/ 2147483647 h 288"/>
                <a:gd name="T14" fmla="*/ 2147483647 w 360"/>
                <a:gd name="T15" fmla="*/ 2147483647 h 288"/>
                <a:gd name="T16" fmla="*/ 2147483647 w 360"/>
                <a:gd name="T17" fmla="*/ 2147483647 h 288"/>
                <a:gd name="T18" fmla="*/ 2147483647 w 360"/>
                <a:gd name="T19" fmla="*/ 2147483647 h 288"/>
                <a:gd name="T20" fmla="*/ 2147483647 w 360"/>
                <a:gd name="T21" fmla="*/ 2147483647 h 288"/>
                <a:gd name="T22" fmla="*/ 2147483647 w 360"/>
                <a:gd name="T23" fmla="*/ 2147483647 h 288"/>
                <a:gd name="T24" fmla="*/ 2147483647 w 360"/>
                <a:gd name="T25" fmla="*/ 2147483647 h 288"/>
                <a:gd name="T26" fmla="*/ 2147483647 w 360"/>
                <a:gd name="T27" fmla="*/ 0 h 288"/>
                <a:gd name="T28" fmla="*/ 2147483647 w 360"/>
                <a:gd name="T29" fmla="*/ 2147483647 h 288"/>
                <a:gd name="T30" fmla="*/ 2147483647 w 360"/>
                <a:gd name="T31" fmla="*/ 2147483647 h 288"/>
                <a:gd name="T32" fmla="*/ 2147483647 w 360"/>
                <a:gd name="T33" fmla="*/ 2147483647 h 288"/>
                <a:gd name="T34" fmla="*/ 2147483647 w 360"/>
                <a:gd name="T35" fmla="*/ 2147483647 h 288"/>
                <a:gd name="T36" fmla="*/ 2147483647 w 360"/>
                <a:gd name="T37" fmla="*/ 2147483647 h 288"/>
                <a:gd name="T38" fmla="*/ 2147483647 w 360"/>
                <a:gd name="T39" fmla="*/ 0 h 288"/>
                <a:gd name="T40" fmla="*/ 2147483647 w 360"/>
                <a:gd name="T41" fmla="*/ 2147483647 h 288"/>
                <a:gd name="T42" fmla="*/ 2147483647 w 360"/>
                <a:gd name="T43" fmla="*/ 2147483647 h 288"/>
                <a:gd name="T44" fmla="*/ 2147483647 w 360"/>
                <a:gd name="T45" fmla="*/ 2147483647 h 288"/>
                <a:gd name="T46" fmla="*/ 2147483647 w 360"/>
                <a:gd name="T47" fmla="*/ 2147483647 h 288"/>
                <a:gd name="T48" fmla="*/ 2147483647 w 360"/>
                <a:gd name="T49" fmla="*/ 2147483647 h 288"/>
                <a:gd name="T50" fmla="*/ 2147483647 w 360"/>
                <a:gd name="T51" fmla="*/ 2147483647 h 288"/>
                <a:gd name="T52" fmla="*/ 2147483647 w 360"/>
                <a:gd name="T53" fmla="*/ 2147483647 h 288"/>
                <a:gd name="T54" fmla="*/ 0 w 360"/>
                <a:gd name="T55" fmla="*/ 2147483647 h 288"/>
                <a:gd name="T56" fmla="*/ 2147483647 w 360"/>
                <a:gd name="T57" fmla="*/ 2147483647 h 288"/>
                <a:gd name="T58" fmla="*/ 2147483647 w 360"/>
                <a:gd name="T59" fmla="*/ 2147483647 h 288"/>
                <a:gd name="T60" fmla="*/ 2147483647 w 360"/>
                <a:gd name="T61" fmla="*/ 2147483647 h 288"/>
                <a:gd name="T62" fmla="*/ 2147483647 w 360"/>
                <a:gd name="T63" fmla="*/ 2147483647 h 288"/>
                <a:gd name="T64" fmla="*/ 2147483647 w 360"/>
                <a:gd name="T65" fmla="*/ 2147483647 h 288"/>
                <a:gd name="T66" fmla="*/ 2147483647 w 360"/>
                <a:gd name="T67" fmla="*/ 2147483647 h 288"/>
                <a:gd name="T68" fmla="*/ 2147483647 w 360"/>
                <a:gd name="T69" fmla="*/ 2147483647 h 288"/>
                <a:gd name="T70" fmla="*/ 2147483647 w 360"/>
                <a:gd name="T71" fmla="*/ 2147483647 h 288"/>
                <a:gd name="T72" fmla="*/ 2147483647 w 360"/>
                <a:gd name="T73" fmla="*/ 2147483647 h 288"/>
                <a:gd name="T74" fmla="*/ 2147483647 w 360"/>
                <a:gd name="T75" fmla="*/ 2147483647 h 288"/>
                <a:gd name="T76" fmla="*/ 2147483647 w 360"/>
                <a:gd name="T77" fmla="*/ 2147483647 h 288"/>
                <a:gd name="T78" fmla="*/ 2147483647 w 360"/>
                <a:gd name="T79" fmla="*/ 2147483647 h 288"/>
                <a:gd name="T80" fmla="*/ 2147483647 w 360"/>
                <a:gd name="T81" fmla="*/ 2147483647 h 288"/>
                <a:gd name="T82" fmla="*/ 2147483647 w 360"/>
                <a:gd name="T83" fmla="*/ 2147483647 h 288"/>
                <a:gd name="T84" fmla="*/ 2147483647 w 360"/>
                <a:gd name="T85" fmla="*/ 2147483647 h 288"/>
                <a:gd name="T86" fmla="*/ 2147483647 w 360"/>
                <a:gd name="T87" fmla="*/ 2147483647 h 288"/>
                <a:gd name="T88" fmla="*/ 2147483647 w 360"/>
                <a:gd name="T89" fmla="*/ 2147483647 h 288"/>
                <a:gd name="T90" fmla="*/ 2147483647 w 360"/>
                <a:gd name="T91" fmla="*/ 2147483647 h 288"/>
                <a:gd name="T92" fmla="*/ 2147483647 w 360"/>
                <a:gd name="T93" fmla="*/ 2147483647 h 288"/>
                <a:gd name="T94" fmla="*/ 2147483647 w 360"/>
                <a:gd name="T95" fmla="*/ 2147483647 h 288"/>
                <a:gd name="T96" fmla="*/ 2147483647 w 360"/>
                <a:gd name="T97" fmla="*/ 2147483647 h 288"/>
                <a:gd name="T98" fmla="*/ 2147483647 w 360"/>
                <a:gd name="T99" fmla="*/ 2147483647 h 288"/>
                <a:gd name="T100" fmla="*/ 2147483647 w 360"/>
                <a:gd name="T101" fmla="*/ 2147483647 h 288"/>
                <a:gd name="T102" fmla="*/ 2147483647 w 360"/>
                <a:gd name="T103" fmla="*/ 2147483647 h 288"/>
                <a:gd name="T104" fmla="*/ 2147483647 w 360"/>
                <a:gd name="T105" fmla="*/ 2147483647 h 288"/>
                <a:gd name="T106" fmla="*/ 2147483647 w 360"/>
                <a:gd name="T107" fmla="*/ 2147483647 h 288"/>
                <a:gd name="T108" fmla="*/ 2147483647 w 360"/>
                <a:gd name="T109" fmla="*/ 2147483647 h 288"/>
                <a:gd name="T110" fmla="*/ 2147483647 w 360"/>
                <a:gd name="T111" fmla="*/ 2147483647 h 288"/>
                <a:gd name="T112" fmla="*/ 2147483647 w 360"/>
                <a:gd name="T113" fmla="*/ 2147483647 h 288"/>
                <a:gd name="T114" fmla="*/ 2147483647 w 360"/>
                <a:gd name="T115" fmla="*/ 2147483647 h 288"/>
                <a:gd name="T116" fmla="*/ 2147483647 w 360"/>
                <a:gd name="T117" fmla="*/ 2147483647 h 288"/>
                <a:gd name="T118" fmla="*/ 2147483647 w 360"/>
                <a:gd name="T119" fmla="*/ 2147483647 h 288"/>
                <a:gd name="T120" fmla="*/ 2147483647 w 360"/>
                <a:gd name="T121" fmla="*/ 2147483647 h 28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60"/>
                <a:gd name="T184" fmla="*/ 0 h 288"/>
                <a:gd name="T185" fmla="*/ 360 w 360"/>
                <a:gd name="T186" fmla="*/ 288 h 28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60" h="288">
                  <a:moveTo>
                    <a:pt x="66" y="186"/>
                  </a:moveTo>
                  <a:lnTo>
                    <a:pt x="36" y="186"/>
                  </a:lnTo>
                  <a:lnTo>
                    <a:pt x="24" y="174"/>
                  </a:lnTo>
                  <a:lnTo>
                    <a:pt x="6" y="174"/>
                  </a:lnTo>
                  <a:lnTo>
                    <a:pt x="12" y="186"/>
                  </a:lnTo>
                  <a:lnTo>
                    <a:pt x="12" y="192"/>
                  </a:lnTo>
                  <a:lnTo>
                    <a:pt x="18" y="204"/>
                  </a:lnTo>
                  <a:lnTo>
                    <a:pt x="36" y="222"/>
                  </a:lnTo>
                  <a:lnTo>
                    <a:pt x="48" y="228"/>
                  </a:lnTo>
                  <a:lnTo>
                    <a:pt x="84" y="240"/>
                  </a:lnTo>
                  <a:lnTo>
                    <a:pt x="90" y="240"/>
                  </a:lnTo>
                  <a:lnTo>
                    <a:pt x="84" y="234"/>
                  </a:lnTo>
                  <a:lnTo>
                    <a:pt x="84" y="222"/>
                  </a:lnTo>
                  <a:lnTo>
                    <a:pt x="78" y="216"/>
                  </a:lnTo>
                  <a:lnTo>
                    <a:pt x="78" y="204"/>
                  </a:lnTo>
                  <a:lnTo>
                    <a:pt x="72" y="198"/>
                  </a:lnTo>
                  <a:lnTo>
                    <a:pt x="72" y="186"/>
                  </a:lnTo>
                  <a:lnTo>
                    <a:pt x="66" y="186"/>
                  </a:lnTo>
                  <a:close/>
                  <a:moveTo>
                    <a:pt x="354" y="108"/>
                  </a:moveTo>
                  <a:lnTo>
                    <a:pt x="348" y="102"/>
                  </a:lnTo>
                  <a:lnTo>
                    <a:pt x="330" y="102"/>
                  </a:lnTo>
                  <a:lnTo>
                    <a:pt x="318" y="108"/>
                  </a:lnTo>
                  <a:lnTo>
                    <a:pt x="306" y="108"/>
                  </a:lnTo>
                  <a:lnTo>
                    <a:pt x="288" y="90"/>
                  </a:lnTo>
                  <a:lnTo>
                    <a:pt x="288" y="84"/>
                  </a:lnTo>
                  <a:lnTo>
                    <a:pt x="264" y="54"/>
                  </a:lnTo>
                  <a:lnTo>
                    <a:pt x="264" y="42"/>
                  </a:lnTo>
                  <a:lnTo>
                    <a:pt x="216" y="0"/>
                  </a:lnTo>
                  <a:lnTo>
                    <a:pt x="216" y="30"/>
                  </a:lnTo>
                  <a:lnTo>
                    <a:pt x="210" y="36"/>
                  </a:lnTo>
                  <a:lnTo>
                    <a:pt x="192" y="36"/>
                  </a:lnTo>
                  <a:lnTo>
                    <a:pt x="192" y="48"/>
                  </a:lnTo>
                  <a:lnTo>
                    <a:pt x="186" y="54"/>
                  </a:lnTo>
                  <a:lnTo>
                    <a:pt x="162" y="54"/>
                  </a:lnTo>
                  <a:lnTo>
                    <a:pt x="156" y="48"/>
                  </a:lnTo>
                  <a:lnTo>
                    <a:pt x="144" y="42"/>
                  </a:lnTo>
                  <a:lnTo>
                    <a:pt x="138" y="30"/>
                  </a:lnTo>
                  <a:lnTo>
                    <a:pt x="120" y="12"/>
                  </a:lnTo>
                  <a:lnTo>
                    <a:pt x="84" y="0"/>
                  </a:lnTo>
                  <a:lnTo>
                    <a:pt x="72" y="0"/>
                  </a:lnTo>
                  <a:lnTo>
                    <a:pt x="60" y="12"/>
                  </a:lnTo>
                  <a:lnTo>
                    <a:pt x="78" y="30"/>
                  </a:lnTo>
                  <a:lnTo>
                    <a:pt x="84" y="30"/>
                  </a:lnTo>
                  <a:lnTo>
                    <a:pt x="90" y="36"/>
                  </a:lnTo>
                  <a:lnTo>
                    <a:pt x="96" y="48"/>
                  </a:lnTo>
                  <a:lnTo>
                    <a:pt x="102" y="54"/>
                  </a:lnTo>
                  <a:lnTo>
                    <a:pt x="108" y="66"/>
                  </a:lnTo>
                  <a:lnTo>
                    <a:pt x="102" y="72"/>
                  </a:lnTo>
                  <a:lnTo>
                    <a:pt x="84" y="54"/>
                  </a:lnTo>
                  <a:lnTo>
                    <a:pt x="72" y="54"/>
                  </a:lnTo>
                  <a:lnTo>
                    <a:pt x="60" y="60"/>
                  </a:lnTo>
                  <a:lnTo>
                    <a:pt x="42" y="42"/>
                  </a:lnTo>
                  <a:lnTo>
                    <a:pt x="42" y="36"/>
                  </a:lnTo>
                  <a:lnTo>
                    <a:pt x="36" y="30"/>
                  </a:lnTo>
                  <a:lnTo>
                    <a:pt x="12" y="30"/>
                  </a:lnTo>
                  <a:lnTo>
                    <a:pt x="0" y="42"/>
                  </a:lnTo>
                  <a:lnTo>
                    <a:pt x="0" y="48"/>
                  </a:lnTo>
                  <a:lnTo>
                    <a:pt x="6" y="48"/>
                  </a:lnTo>
                  <a:lnTo>
                    <a:pt x="12" y="54"/>
                  </a:lnTo>
                  <a:lnTo>
                    <a:pt x="12" y="66"/>
                  </a:lnTo>
                  <a:lnTo>
                    <a:pt x="30" y="66"/>
                  </a:lnTo>
                  <a:lnTo>
                    <a:pt x="36" y="72"/>
                  </a:lnTo>
                  <a:lnTo>
                    <a:pt x="36" y="96"/>
                  </a:lnTo>
                  <a:lnTo>
                    <a:pt x="30" y="102"/>
                  </a:lnTo>
                  <a:lnTo>
                    <a:pt x="36" y="102"/>
                  </a:lnTo>
                  <a:lnTo>
                    <a:pt x="42" y="108"/>
                  </a:lnTo>
                  <a:lnTo>
                    <a:pt x="66" y="120"/>
                  </a:lnTo>
                  <a:lnTo>
                    <a:pt x="72" y="126"/>
                  </a:lnTo>
                  <a:lnTo>
                    <a:pt x="72" y="132"/>
                  </a:lnTo>
                  <a:lnTo>
                    <a:pt x="54" y="150"/>
                  </a:lnTo>
                  <a:lnTo>
                    <a:pt x="42" y="150"/>
                  </a:lnTo>
                  <a:lnTo>
                    <a:pt x="72" y="162"/>
                  </a:lnTo>
                  <a:lnTo>
                    <a:pt x="84" y="180"/>
                  </a:lnTo>
                  <a:lnTo>
                    <a:pt x="114" y="186"/>
                  </a:lnTo>
                  <a:lnTo>
                    <a:pt x="114" y="198"/>
                  </a:lnTo>
                  <a:lnTo>
                    <a:pt x="120" y="210"/>
                  </a:lnTo>
                  <a:lnTo>
                    <a:pt x="120" y="240"/>
                  </a:lnTo>
                  <a:lnTo>
                    <a:pt x="132" y="240"/>
                  </a:lnTo>
                  <a:lnTo>
                    <a:pt x="138" y="228"/>
                  </a:lnTo>
                  <a:lnTo>
                    <a:pt x="144" y="222"/>
                  </a:lnTo>
                  <a:lnTo>
                    <a:pt x="144" y="216"/>
                  </a:lnTo>
                  <a:lnTo>
                    <a:pt x="156" y="204"/>
                  </a:lnTo>
                  <a:lnTo>
                    <a:pt x="174" y="192"/>
                  </a:lnTo>
                  <a:lnTo>
                    <a:pt x="186" y="186"/>
                  </a:lnTo>
                  <a:lnTo>
                    <a:pt x="198" y="174"/>
                  </a:lnTo>
                  <a:lnTo>
                    <a:pt x="210" y="168"/>
                  </a:lnTo>
                  <a:lnTo>
                    <a:pt x="222" y="168"/>
                  </a:lnTo>
                  <a:lnTo>
                    <a:pt x="228" y="180"/>
                  </a:lnTo>
                  <a:lnTo>
                    <a:pt x="234" y="186"/>
                  </a:lnTo>
                  <a:lnTo>
                    <a:pt x="234" y="204"/>
                  </a:lnTo>
                  <a:lnTo>
                    <a:pt x="228" y="210"/>
                  </a:lnTo>
                  <a:lnTo>
                    <a:pt x="228" y="222"/>
                  </a:lnTo>
                  <a:lnTo>
                    <a:pt x="234" y="222"/>
                  </a:lnTo>
                  <a:lnTo>
                    <a:pt x="240" y="228"/>
                  </a:lnTo>
                  <a:lnTo>
                    <a:pt x="240" y="234"/>
                  </a:lnTo>
                  <a:lnTo>
                    <a:pt x="234" y="240"/>
                  </a:lnTo>
                  <a:lnTo>
                    <a:pt x="222" y="240"/>
                  </a:lnTo>
                  <a:lnTo>
                    <a:pt x="222" y="246"/>
                  </a:lnTo>
                  <a:lnTo>
                    <a:pt x="234" y="258"/>
                  </a:lnTo>
                  <a:lnTo>
                    <a:pt x="246" y="264"/>
                  </a:lnTo>
                  <a:lnTo>
                    <a:pt x="252" y="270"/>
                  </a:lnTo>
                  <a:lnTo>
                    <a:pt x="258" y="270"/>
                  </a:lnTo>
                  <a:lnTo>
                    <a:pt x="264" y="276"/>
                  </a:lnTo>
                  <a:lnTo>
                    <a:pt x="264" y="282"/>
                  </a:lnTo>
                  <a:lnTo>
                    <a:pt x="282" y="282"/>
                  </a:lnTo>
                  <a:lnTo>
                    <a:pt x="282" y="288"/>
                  </a:lnTo>
                  <a:lnTo>
                    <a:pt x="288" y="282"/>
                  </a:lnTo>
                  <a:lnTo>
                    <a:pt x="288" y="258"/>
                  </a:lnTo>
                  <a:lnTo>
                    <a:pt x="282" y="252"/>
                  </a:lnTo>
                  <a:lnTo>
                    <a:pt x="276" y="252"/>
                  </a:lnTo>
                  <a:lnTo>
                    <a:pt x="270" y="246"/>
                  </a:lnTo>
                  <a:lnTo>
                    <a:pt x="288" y="240"/>
                  </a:lnTo>
                  <a:lnTo>
                    <a:pt x="288" y="210"/>
                  </a:lnTo>
                  <a:lnTo>
                    <a:pt x="300" y="222"/>
                  </a:lnTo>
                  <a:lnTo>
                    <a:pt x="306" y="222"/>
                  </a:lnTo>
                  <a:lnTo>
                    <a:pt x="318" y="210"/>
                  </a:lnTo>
                  <a:lnTo>
                    <a:pt x="300" y="192"/>
                  </a:lnTo>
                  <a:lnTo>
                    <a:pt x="300" y="138"/>
                  </a:lnTo>
                  <a:lnTo>
                    <a:pt x="318" y="138"/>
                  </a:lnTo>
                  <a:lnTo>
                    <a:pt x="330" y="126"/>
                  </a:lnTo>
                  <a:lnTo>
                    <a:pt x="360" y="132"/>
                  </a:lnTo>
                  <a:lnTo>
                    <a:pt x="360" y="120"/>
                  </a:lnTo>
                  <a:lnTo>
                    <a:pt x="354" y="10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92" name="Australia" descr="© INSCALE GmbH, 05.05.2010&#10;http://www.presentationload.com/">
              <a:extLst>
                <a:ext uri="{FF2B5EF4-FFF2-40B4-BE49-F238E27FC236}">
                  <a16:creationId xmlns:a16="http://schemas.microsoft.com/office/drawing/2014/main" id="{78873F84-6555-B44E-983F-6B4FD4BFBCBF}"/>
                </a:ext>
              </a:extLst>
            </p:cNvPr>
            <p:cNvSpPr>
              <a:spLocks noEditPoints="1"/>
            </p:cNvSpPr>
            <p:nvPr/>
          </p:nvSpPr>
          <p:spPr bwMode="gray">
            <a:xfrm>
              <a:off x="8263456" y="4529044"/>
              <a:ext cx="1160609" cy="1088671"/>
            </a:xfrm>
            <a:custGeom>
              <a:avLst/>
              <a:gdLst>
                <a:gd name="T0" fmla="*/ 2147483647 w 2838"/>
                <a:gd name="T1" fmla="*/ 2147483647 h 2664"/>
                <a:gd name="T2" fmla="*/ 2147483647 w 2838"/>
                <a:gd name="T3" fmla="*/ 2147483647 h 2664"/>
                <a:gd name="T4" fmla="*/ 2147483647 w 2838"/>
                <a:gd name="T5" fmla="*/ 2147483647 h 2664"/>
                <a:gd name="T6" fmla="*/ 2147483647 w 2838"/>
                <a:gd name="T7" fmla="*/ 2147483647 h 2664"/>
                <a:gd name="T8" fmla="*/ 2147483647 w 2838"/>
                <a:gd name="T9" fmla="*/ 2147483647 h 2664"/>
                <a:gd name="T10" fmla="*/ 2147483647 w 2838"/>
                <a:gd name="T11" fmla="*/ 2147483647 h 2664"/>
                <a:gd name="T12" fmla="*/ 2147483647 w 2838"/>
                <a:gd name="T13" fmla="*/ 2147483647 h 2664"/>
                <a:gd name="T14" fmla="*/ 2147483647 w 2838"/>
                <a:gd name="T15" fmla="*/ 2147483647 h 2664"/>
                <a:gd name="T16" fmla="*/ 2147483647 w 2838"/>
                <a:gd name="T17" fmla="*/ 2147483647 h 2664"/>
                <a:gd name="T18" fmla="*/ 2147483647 w 2838"/>
                <a:gd name="T19" fmla="*/ 2147483647 h 2664"/>
                <a:gd name="T20" fmla="*/ 2147483647 w 2838"/>
                <a:gd name="T21" fmla="*/ 2147483647 h 2664"/>
                <a:gd name="T22" fmla="*/ 2147483647 w 2838"/>
                <a:gd name="T23" fmla="*/ 2147483647 h 2664"/>
                <a:gd name="T24" fmla="*/ 2147483647 w 2838"/>
                <a:gd name="T25" fmla="*/ 2147483647 h 2664"/>
                <a:gd name="T26" fmla="*/ 2147483647 w 2838"/>
                <a:gd name="T27" fmla="*/ 2147483647 h 2664"/>
                <a:gd name="T28" fmla="*/ 2147483647 w 2838"/>
                <a:gd name="T29" fmla="*/ 2147483647 h 2664"/>
                <a:gd name="T30" fmla="*/ 2147483647 w 2838"/>
                <a:gd name="T31" fmla="*/ 2147483647 h 2664"/>
                <a:gd name="T32" fmla="*/ 2147483647 w 2838"/>
                <a:gd name="T33" fmla="*/ 2147483647 h 2664"/>
                <a:gd name="T34" fmla="*/ 2147483647 w 2838"/>
                <a:gd name="T35" fmla="*/ 2147483647 h 2664"/>
                <a:gd name="T36" fmla="*/ 2147483647 w 2838"/>
                <a:gd name="T37" fmla="*/ 2147483647 h 2664"/>
                <a:gd name="T38" fmla="*/ 2147483647 w 2838"/>
                <a:gd name="T39" fmla="*/ 2147483647 h 2664"/>
                <a:gd name="T40" fmla="*/ 2147483647 w 2838"/>
                <a:gd name="T41" fmla="*/ 2147483647 h 2664"/>
                <a:gd name="T42" fmla="*/ 2147483647 w 2838"/>
                <a:gd name="T43" fmla="*/ 2147483647 h 2664"/>
                <a:gd name="T44" fmla="*/ 2147483647 w 2838"/>
                <a:gd name="T45" fmla="*/ 2147483647 h 2664"/>
                <a:gd name="T46" fmla="*/ 2147483647 w 2838"/>
                <a:gd name="T47" fmla="*/ 2147483647 h 2664"/>
                <a:gd name="T48" fmla="*/ 2147483647 w 2838"/>
                <a:gd name="T49" fmla="*/ 2147483647 h 2664"/>
                <a:gd name="T50" fmla="*/ 2147483647 w 2838"/>
                <a:gd name="T51" fmla="*/ 2147483647 h 2664"/>
                <a:gd name="T52" fmla="*/ 2147483647 w 2838"/>
                <a:gd name="T53" fmla="*/ 2147483647 h 2664"/>
                <a:gd name="T54" fmla="*/ 2147483647 w 2838"/>
                <a:gd name="T55" fmla="*/ 2147483647 h 2664"/>
                <a:gd name="T56" fmla="*/ 2147483647 w 2838"/>
                <a:gd name="T57" fmla="*/ 2147483647 h 2664"/>
                <a:gd name="T58" fmla="*/ 2147483647 w 2838"/>
                <a:gd name="T59" fmla="*/ 2147483647 h 2664"/>
                <a:gd name="T60" fmla="*/ 2147483647 w 2838"/>
                <a:gd name="T61" fmla="*/ 2147483647 h 2664"/>
                <a:gd name="T62" fmla="*/ 2147483647 w 2838"/>
                <a:gd name="T63" fmla="*/ 2147483647 h 2664"/>
                <a:gd name="T64" fmla="*/ 2147483647 w 2838"/>
                <a:gd name="T65" fmla="*/ 2147483647 h 2664"/>
                <a:gd name="T66" fmla="*/ 2147483647 w 2838"/>
                <a:gd name="T67" fmla="*/ 2147483647 h 2664"/>
                <a:gd name="T68" fmla="*/ 2147483647 w 2838"/>
                <a:gd name="T69" fmla="*/ 2147483647 h 2664"/>
                <a:gd name="T70" fmla="*/ 2147483647 w 2838"/>
                <a:gd name="T71" fmla="*/ 2147483647 h 2664"/>
                <a:gd name="T72" fmla="*/ 2147483647 w 2838"/>
                <a:gd name="T73" fmla="*/ 2147483647 h 2664"/>
                <a:gd name="T74" fmla="*/ 2147483647 w 2838"/>
                <a:gd name="T75" fmla="*/ 2147483647 h 2664"/>
                <a:gd name="T76" fmla="*/ 2147483647 w 2838"/>
                <a:gd name="T77" fmla="*/ 2147483647 h 2664"/>
                <a:gd name="T78" fmla="*/ 2147483647 w 2838"/>
                <a:gd name="T79" fmla="*/ 2147483647 h 2664"/>
                <a:gd name="T80" fmla="*/ 2147483647 w 2838"/>
                <a:gd name="T81" fmla="*/ 2147483647 h 2664"/>
                <a:gd name="T82" fmla="*/ 2147483647 w 2838"/>
                <a:gd name="T83" fmla="*/ 2147483647 h 2664"/>
                <a:gd name="T84" fmla="*/ 2147483647 w 2838"/>
                <a:gd name="T85" fmla="*/ 2147483647 h 2664"/>
                <a:gd name="T86" fmla="*/ 2147483647 w 2838"/>
                <a:gd name="T87" fmla="*/ 2147483647 h 2664"/>
                <a:gd name="T88" fmla="*/ 2147483647 w 2838"/>
                <a:gd name="T89" fmla="*/ 2147483647 h 2664"/>
                <a:gd name="T90" fmla="*/ 2147483647 w 2838"/>
                <a:gd name="T91" fmla="*/ 2147483647 h 2664"/>
                <a:gd name="T92" fmla="*/ 2147483647 w 2838"/>
                <a:gd name="T93" fmla="*/ 2147483647 h 2664"/>
                <a:gd name="T94" fmla="*/ 2147483647 w 2838"/>
                <a:gd name="T95" fmla="*/ 2147483647 h 2664"/>
                <a:gd name="T96" fmla="*/ 2147483647 w 2838"/>
                <a:gd name="T97" fmla="*/ 2147483647 h 2664"/>
                <a:gd name="T98" fmla="*/ 2147483647 w 2838"/>
                <a:gd name="T99" fmla="*/ 2147483647 h 2664"/>
                <a:gd name="T100" fmla="*/ 2147483647 w 2838"/>
                <a:gd name="T101" fmla="*/ 2147483647 h 2664"/>
                <a:gd name="T102" fmla="*/ 2147483647 w 2838"/>
                <a:gd name="T103" fmla="*/ 2147483647 h 2664"/>
                <a:gd name="T104" fmla="*/ 2147483647 w 2838"/>
                <a:gd name="T105" fmla="*/ 2147483647 h 2664"/>
                <a:gd name="T106" fmla="*/ 2147483647 w 2838"/>
                <a:gd name="T107" fmla="*/ 2147483647 h 2664"/>
                <a:gd name="T108" fmla="*/ 2147483647 w 2838"/>
                <a:gd name="T109" fmla="*/ 2147483647 h 2664"/>
                <a:gd name="T110" fmla="*/ 2147483647 w 2838"/>
                <a:gd name="T111" fmla="*/ 2147483647 h 2664"/>
                <a:gd name="T112" fmla="*/ 2147483647 w 2838"/>
                <a:gd name="T113" fmla="*/ 2147483647 h 2664"/>
                <a:gd name="T114" fmla="*/ 2147483647 w 2838"/>
                <a:gd name="T115" fmla="*/ 2147483647 h 2664"/>
                <a:gd name="T116" fmla="*/ 2147483647 w 2838"/>
                <a:gd name="T117" fmla="*/ 2147483647 h 266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838"/>
                <a:gd name="T178" fmla="*/ 0 h 2664"/>
                <a:gd name="T179" fmla="*/ 2838 w 2838"/>
                <a:gd name="T180" fmla="*/ 2664 h 266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838" h="2664">
                  <a:moveTo>
                    <a:pt x="1530" y="66"/>
                  </a:moveTo>
                  <a:lnTo>
                    <a:pt x="1524" y="60"/>
                  </a:lnTo>
                  <a:lnTo>
                    <a:pt x="1518" y="60"/>
                  </a:lnTo>
                  <a:lnTo>
                    <a:pt x="1506" y="66"/>
                  </a:lnTo>
                  <a:lnTo>
                    <a:pt x="1500" y="72"/>
                  </a:lnTo>
                  <a:lnTo>
                    <a:pt x="1494" y="84"/>
                  </a:lnTo>
                  <a:lnTo>
                    <a:pt x="1494" y="102"/>
                  </a:lnTo>
                  <a:lnTo>
                    <a:pt x="1506" y="102"/>
                  </a:lnTo>
                  <a:lnTo>
                    <a:pt x="1512" y="90"/>
                  </a:lnTo>
                  <a:lnTo>
                    <a:pt x="1524" y="78"/>
                  </a:lnTo>
                  <a:lnTo>
                    <a:pt x="1530" y="66"/>
                  </a:lnTo>
                  <a:close/>
                  <a:moveTo>
                    <a:pt x="1476" y="2016"/>
                  </a:moveTo>
                  <a:lnTo>
                    <a:pt x="1464" y="2016"/>
                  </a:lnTo>
                  <a:lnTo>
                    <a:pt x="1440" y="2028"/>
                  </a:lnTo>
                  <a:lnTo>
                    <a:pt x="1440" y="2034"/>
                  </a:lnTo>
                  <a:lnTo>
                    <a:pt x="1452" y="2046"/>
                  </a:lnTo>
                  <a:lnTo>
                    <a:pt x="1452" y="2052"/>
                  </a:lnTo>
                  <a:lnTo>
                    <a:pt x="1470" y="2052"/>
                  </a:lnTo>
                  <a:lnTo>
                    <a:pt x="1482" y="2046"/>
                  </a:lnTo>
                  <a:lnTo>
                    <a:pt x="1488" y="2040"/>
                  </a:lnTo>
                  <a:lnTo>
                    <a:pt x="1506" y="2040"/>
                  </a:lnTo>
                  <a:lnTo>
                    <a:pt x="1512" y="2034"/>
                  </a:lnTo>
                  <a:lnTo>
                    <a:pt x="1530" y="2034"/>
                  </a:lnTo>
                  <a:lnTo>
                    <a:pt x="1536" y="2028"/>
                  </a:lnTo>
                  <a:lnTo>
                    <a:pt x="1512" y="2028"/>
                  </a:lnTo>
                  <a:lnTo>
                    <a:pt x="1500" y="2016"/>
                  </a:lnTo>
                  <a:lnTo>
                    <a:pt x="1476" y="2016"/>
                  </a:lnTo>
                  <a:close/>
                  <a:moveTo>
                    <a:pt x="2802" y="1164"/>
                  </a:moveTo>
                  <a:lnTo>
                    <a:pt x="2802" y="1134"/>
                  </a:lnTo>
                  <a:lnTo>
                    <a:pt x="2796" y="1116"/>
                  </a:lnTo>
                  <a:lnTo>
                    <a:pt x="2796" y="1092"/>
                  </a:lnTo>
                  <a:lnTo>
                    <a:pt x="2790" y="1086"/>
                  </a:lnTo>
                  <a:lnTo>
                    <a:pt x="2778" y="1086"/>
                  </a:lnTo>
                  <a:lnTo>
                    <a:pt x="2772" y="1080"/>
                  </a:lnTo>
                  <a:lnTo>
                    <a:pt x="2760" y="1080"/>
                  </a:lnTo>
                  <a:lnTo>
                    <a:pt x="2760" y="1062"/>
                  </a:lnTo>
                  <a:lnTo>
                    <a:pt x="2742" y="1050"/>
                  </a:lnTo>
                  <a:lnTo>
                    <a:pt x="2742" y="1014"/>
                  </a:lnTo>
                  <a:lnTo>
                    <a:pt x="2736" y="1008"/>
                  </a:lnTo>
                  <a:lnTo>
                    <a:pt x="2724" y="1002"/>
                  </a:lnTo>
                  <a:lnTo>
                    <a:pt x="2718" y="996"/>
                  </a:lnTo>
                  <a:lnTo>
                    <a:pt x="2706" y="996"/>
                  </a:lnTo>
                  <a:lnTo>
                    <a:pt x="2712" y="996"/>
                  </a:lnTo>
                  <a:lnTo>
                    <a:pt x="2718" y="990"/>
                  </a:lnTo>
                  <a:lnTo>
                    <a:pt x="2730" y="990"/>
                  </a:lnTo>
                  <a:lnTo>
                    <a:pt x="2742" y="984"/>
                  </a:lnTo>
                  <a:lnTo>
                    <a:pt x="2760" y="966"/>
                  </a:lnTo>
                  <a:lnTo>
                    <a:pt x="2754" y="954"/>
                  </a:lnTo>
                  <a:lnTo>
                    <a:pt x="2736" y="936"/>
                  </a:lnTo>
                  <a:lnTo>
                    <a:pt x="2730" y="936"/>
                  </a:lnTo>
                  <a:lnTo>
                    <a:pt x="2730" y="930"/>
                  </a:lnTo>
                  <a:lnTo>
                    <a:pt x="2712" y="912"/>
                  </a:lnTo>
                  <a:lnTo>
                    <a:pt x="2700" y="906"/>
                  </a:lnTo>
                  <a:lnTo>
                    <a:pt x="2694" y="912"/>
                  </a:lnTo>
                  <a:lnTo>
                    <a:pt x="2694" y="936"/>
                  </a:lnTo>
                  <a:lnTo>
                    <a:pt x="2670" y="930"/>
                  </a:lnTo>
                  <a:lnTo>
                    <a:pt x="2670" y="924"/>
                  </a:lnTo>
                  <a:lnTo>
                    <a:pt x="2676" y="918"/>
                  </a:lnTo>
                  <a:lnTo>
                    <a:pt x="2676" y="906"/>
                  </a:lnTo>
                  <a:lnTo>
                    <a:pt x="2682" y="894"/>
                  </a:lnTo>
                  <a:lnTo>
                    <a:pt x="2688" y="876"/>
                  </a:lnTo>
                  <a:lnTo>
                    <a:pt x="2688" y="858"/>
                  </a:lnTo>
                  <a:lnTo>
                    <a:pt x="2682" y="852"/>
                  </a:lnTo>
                  <a:lnTo>
                    <a:pt x="2676" y="840"/>
                  </a:lnTo>
                  <a:lnTo>
                    <a:pt x="2670" y="840"/>
                  </a:lnTo>
                  <a:lnTo>
                    <a:pt x="2652" y="822"/>
                  </a:lnTo>
                  <a:lnTo>
                    <a:pt x="2652" y="816"/>
                  </a:lnTo>
                  <a:lnTo>
                    <a:pt x="2658" y="804"/>
                  </a:lnTo>
                  <a:lnTo>
                    <a:pt x="2658" y="792"/>
                  </a:lnTo>
                  <a:lnTo>
                    <a:pt x="2664" y="774"/>
                  </a:lnTo>
                  <a:lnTo>
                    <a:pt x="2664" y="762"/>
                  </a:lnTo>
                  <a:lnTo>
                    <a:pt x="2652" y="750"/>
                  </a:lnTo>
                  <a:lnTo>
                    <a:pt x="2628" y="732"/>
                  </a:lnTo>
                  <a:lnTo>
                    <a:pt x="2598" y="720"/>
                  </a:lnTo>
                  <a:lnTo>
                    <a:pt x="2580" y="708"/>
                  </a:lnTo>
                  <a:lnTo>
                    <a:pt x="2568" y="702"/>
                  </a:lnTo>
                  <a:lnTo>
                    <a:pt x="2556" y="708"/>
                  </a:lnTo>
                  <a:lnTo>
                    <a:pt x="2550" y="696"/>
                  </a:lnTo>
                  <a:lnTo>
                    <a:pt x="2538" y="684"/>
                  </a:lnTo>
                  <a:lnTo>
                    <a:pt x="2532" y="672"/>
                  </a:lnTo>
                  <a:lnTo>
                    <a:pt x="2520" y="660"/>
                  </a:lnTo>
                  <a:lnTo>
                    <a:pt x="2514" y="642"/>
                  </a:lnTo>
                  <a:lnTo>
                    <a:pt x="2514" y="594"/>
                  </a:lnTo>
                  <a:lnTo>
                    <a:pt x="2520" y="576"/>
                  </a:lnTo>
                  <a:lnTo>
                    <a:pt x="2526" y="564"/>
                  </a:lnTo>
                  <a:lnTo>
                    <a:pt x="2526" y="546"/>
                  </a:lnTo>
                  <a:lnTo>
                    <a:pt x="2520" y="504"/>
                  </a:lnTo>
                  <a:lnTo>
                    <a:pt x="2502" y="462"/>
                  </a:lnTo>
                  <a:lnTo>
                    <a:pt x="2490" y="426"/>
                  </a:lnTo>
                  <a:lnTo>
                    <a:pt x="2490" y="402"/>
                  </a:lnTo>
                  <a:lnTo>
                    <a:pt x="2496" y="390"/>
                  </a:lnTo>
                  <a:lnTo>
                    <a:pt x="2502" y="384"/>
                  </a:lnTo>
                  <a:lnTo>
                    <a:pt x="2502" y="324"/>
                  </a:lnTo>
                  <a:lnTo>
                    <a:pt x="2496" y="312"/>
                  </a:lnTo>
                  <a:lnTo>
                    <a:pt x="2496" y="300"/>
                  </a:lnTo>
                  <a:lnTo>
                    <a:pt x="2472" y="294"/>
                  </a:lnTo>
                  <a:lnTo>
                    <a:pt x="2460" y="288"/>
                  </a:lnTo>
                  <a:lnTo>
                    <a:pt x="2454" y="276"/>
                  </a:lnTo>
                  <a:lnTo>
                    <a:pt x="2442" y="270"/>
                  </a:lnTo>
                  <a:lnTo>
                    <a:pt x="2424" y="270"/>
                  </a:lnTo>
                  <a:lnTo>
                    <a:pt x="2418" y="282"/>
                  </a:lnTo>
                  <a:lnTo>
                    <a:pt x="2412" y="288"/>
                  </a:lnTo>
                  <a:lnTo>
                    <a:pt x="2412" y="282"/>
                  </a:lnTo>
                  <a:lnTo>
                    <a:pt x="2406" y="276"/>
                  </a:lnTo>
                  <a:lnTo>
                    <a:pt x="2400" y="264"/>
                  </a:lnTo>
                  <a:lnTo>
                    <a:pt x="2400" y="228"/>
                  </a:lnTo>
                  <a:lnTo>
                    <a:pt x="2406" y="216"/>
                  </a:lnTo>
                  <a:lnTo>
                    <a:pt x="2406" y="204"/>
                  </a:lnTo>
                  <a:lnTo>
                    <a:pt x="2388" y="180"/>
                  </a:lnTo>
                  <a:lnTo>
                    <a:pt x="2394" y="96"/>
                  </a:lnTo>
                  <a:lnTo>
                    <a:pt x="2382" y="90"/>
                  </a:lnTo>
                  <a:lnTo>
                    <a:pt x="2364" y="72"/>
                  </a:lnTo>
                  <a:lnTo>
                    <a:pt x="2364" y="66"/>
                  </a:lnTo>
                  <a:lnTo>
                    <a:pt x="2370" y="48"/>
                  </a:lnTo>
                  <a:lnTo>
                    <a:pt x="2370" y="24"/>
                  </a:lnTo>
                  <a:lnTo>
                    <a:pt x="2364" y="18"/>
                  </a:lnTo>
                  <a:lnTo>
                    <a:pt x="2346" y="18"/>
                  </a:lnTo>
                  <a:lnTo>
                    <a:pt x="2346" y="0"/>
                  </a:lnTo>
                  <a:lnTo>
                    <a:pt x="2316" y="12"/>
                  </a:lnTo>
                  <a:lnTo>
                    <a:pt x="2310" y="30"/>
                  </a:lnTo>
                  <a:lnTo>
                    <a:pt x="2298" y="36"/>
                  </a:lnTo>
                  <a:lnTo>
                    <a:pt x="2292" y="42"/>
                  </a:lnTo>
                  <a:lnTo>
                    <a:pt x="2280" y="48"/>
                  </a:lnTo>
                  <a:lnTo>
                    <a:pt x="2280" y="66"/>
                  </a:lnTo>
                  <a:lnTo>
                    <a:pt x="2286" y="78"/>
                  </a:lnTo>
                  <a:lnTo>
                    <a:pt x="2286" y="90"/>
                  </a:lnTo>
                  <a:lnTo>
                    <a:pt x="2292" y="102"/>
                  </a:lnTo>
                  <a:lnTo>
                    <a:pt x="2292" y="114"/>
                  </a:lnTo>
                  <a:lnTo>
                    <a:pt x="2286" y="126"/>
                  </a:lnTo>
                  <a:lnTo>
                    <a:pt x="2274" y="138"/>
                  </a:lnTo>
                  <a:lnTo>
                    <a:pt x="2268" y="150"/>
                  </a:lnTo>
                  <a:lnTo>
                    <a:pt x="2238" y="180"/>
                  </a:lnTo>
                  <a:lnTo>
                    <a:pt x="2256" y="192"/>
                  </a:lnTo>
                  <a:lnTo>
                    <a:pt x="2256" y="198"/>
                  </a:lnTo>
                  <a:lnTo>
                    <a:pt x="2250" y="204"/>
                  </a:lnTo>
                  <a:lnTo>
                    <a:pt x="2238" y="228"/>
                  </a:lnTo>
                  <a:lnTo>
                    <a:pt x="2232" y="234"/>
                  </a:lnTo>
                  <a:lnTo>
                    <a:pt x="2232" y="264"/>
                  </a:lnTo>
                  <a:lnTo>
                    <a:pt x="2238" y="276"/>
                  </a:lnTo>
                  <a:lnTo>
                    <a:pt x="2238" y="288"/>
                  </a:lnTo>
                  <a:lnTo>
                    <a:pt x="2232" y="300"/>
                  </a:lnTo>
                  <a:lnTo>
                    <a:pt x="2214" y="408"/>
                  </a:lnTo>
                  <a:lnTo>
                    <a:pt x="2208" y="432"/>
                  </a:lnTo>
                  <a:lnTo>
                    <a:pt x="2202" y="438"/>
                  </a:lnTo>
                  <a:lnTo>
                    <a:pt x="2190" y="462"/>
                  </a:lnTo>
                  <a:lnTo>
                    <a:pt x="2178" y="474"/>
                  </a:lnTo>
                  <a:lnTo>
                    <a:pt x="2172" y="486"/>
                  </a:lnTo>
                  <a:lnTo>
                    <a:pt x="2166" y="492"/>
                  </a:lnTo>
                  <a:lnTo>
                    <a:pt x="2166" y="516"/>
                  </a:lnTo>
                  <a:lnTo>
                    <a:pt x="2160" y="534"/>
                  </a:lnTo>
                  <a:lnTo>
                    <a:pt x="2154" y="546"/>
                  </a:lnTo>
                  <a:lnTo>
                    <a:pt x="2142" y="552"/>
                  </a:lnTo>
                  <a:lnTo>
                    <a:pt x="2088" y="570"/>
                  </a:lnTo>
                  <a:lnTo>
                    <a:pt x="2076" y="570"/>
                  </a:lnTo>
                  <a:lnTo>
                    <a:pt x="2064" y="576"/>
                  </a:lnTo>
                  <a:lnTo>
                    <a:pt x="2058" y="576"/>
                  </a:lnTo>
                  <a:lnTo>
                    <a:pt x="2058" y="570"/>
                  </a:lnTo>
                  <a:lnTo>
                    <a:pt x="2052" y="564"/>
                  </a:lnTo>
                  <a:lnTo>
                    <a:pt x="2028" y="516"/>
                  </a:lnTo>
                  <a:lnTo>
                    <a:pt x="2022" y="510"/>
                  </a:lnTo>
                  <a:lnTo>
                    <a:pt x="1998" y="492"/>
                  </a:lnTo>
                  <a:lnTo>
                    <a:pt x="1956" y="474"/>
                  </a:lnTo>
                  <a:lnTo>
                    <a:pt x="1920" y="462"/>
                  </a:lnTo>
                  <a:lnTo>
                    <a:pt x="1908" y="456"/>
                  </a:lnTo>
                  <a:lnTo>
                    <a:pt x="1896" y="438"/>
                  </a:lnTo>
                  <a:lnTo>
                    <a:pt x="1884" y="426"/>
                  </a:lnTo>
                  <a:lnTo>
                    <a:pt x="1872" y="402"/>
                  </a:lnTo>
                  <a:lnTo>
                    <a:pt x="1866" y="396"/>
                  </a:lnTo>
                  <a:lnTo>
                    <a:pt x="1830" y="396"/>
                  </a:lnTo>
                  <a:lnTo>
                    <a:pt x="1806" y="348"/>
                  </a:lnTo>
                  <a:lnTo>
                    <a:pt x="1824" y="330"/>
                  </a:lnTo>
                  <a:lnTo>
                    <a:pt x="1824" y="306"/>
                  </a:lnTo>
                  <a:lnTo>
                    <a:pt x="1830" y="294"/>
                  </a:lnTo>
                  <a:lnTo>
                    <a:pt x="1836" y="288"/>
                  </a:lnTo>
                  <a:lnTo>
                    <a:pt x="1848" y="282"/>
                  </a:lnTo>
                  <a:lnTo>
                    <a:pt x="1854" y="276"/>
                  </a:lnTo>
                  <a:lnTo>
                    <a:pt x="1848" y="228"/>
                  </a:lnTo>
                  <a:lnTo>
                    <a:pt x="1866" y="210"/>
                  </a:lnTo>
                  <a:lnTo>
                    <a:pt x="1872" y="216"/>
                  </a:lnTo>
                  <a:lnTo>
                    <a:pt x="1884" y="216"/>
                  </a:lnTo>
                  <a:lnTo>
                    <a:pt x="1890" y="222"/>
                  </a:lnTo>
                  <a:lnTo>
                    <a:pt x="1896" y="222"/>
                  </a:lnTo>
                  <a:lnTo>
                    <a:pt x="1902" y="216"/>
                  </a:lnTo>
                  <a:lnTo>
                    <a:pt x="1908" y="204"/>
                  </a:lnTo>
                  <a:lnTo>
                    <a:pt x="1908" y="180"/>
                  </a:lnTo>
                  <a:lnTo>
                    <a:pt x="1944" y="144"/>
                  </a:lnTo>
                  <a:lnTo>
                    <a:pt x="1938" y="132"/>
                  </a:lnTo>
                  <a:lnTo>
                    <a:pt x="1914" y="108"/>
                  </a:lnTo>
                  <a:lnTo>
                    <a:pt x="1890" y="108"/>
                  </a:lnTo>
                  <a:lnTo>
                    <a:pt x="1872" y="114"/>
                  </a:lnTo>
                  <a:lnTo>
                    <a:pt x="1848" y="126"/>
                  </a:lnTo>
                  <a:lnTo>
                    <a:pt x="1842" y="138"/>
                  </a:lnTo>
                  <a:lnTo>
                    <a:pt x="1842" y="120"/>
                  </a:lnTo>
                  <a:lnTo>
                    <a:pt x="1812" y="126"/>
                  </a:lnTo>
                  <a:lnTo>
                    <a:pt x="1794" y="138"/>
                  </a:lnTo>
                  <a:lnTo>
                    <a:pt x="1788" y="120"/>
                  </a:lnTo>
                  <a:lnTo>
                    <a:pt x="1752" y="114"/>
                  </a:lnTo>
                  <a:lnTo>
                    <a:pt x="1746" y="108"/>
                  </a:lnTo>
                  <a:lnTo>
                    <a:pt x="1734" y="102"/>
                  </a:lnTo>
                  <a:lnTo>
                    <a:pt x="1728" y="96"/>
                  </a:lnTo>
                  <a:lnTo>
                    <a:pt x="1716" y="90"/>
                  </a:lnTo>
                  <a:lnTo>
                    <a:pt x="1674" y="90"/>
                  </a:lnTo>
                  <a:lnTo>
                    <a:pt x="1662" y="84"/>
                  </a:lnTo>
                  <a:lnTo>
                    <a:pt x="1650" y="84"/>
                  </a:lnTo>
                  <a:lnTo>
                    <a:pt x="1650" y="78"/>
                  </a:lnTo>
                  <a:lnTo>
                    <a:pt x="1644" y="72"/>
                  </a:lnTo>
                  <a:lnTo>
                    <a:pt x="1632" y="48"/>
                  </a:lnTo>
                  <a:lnTo>
                    <a:pt x="1626" y="42"/>
                  </a:lnTo>
                  <a:lnTo>
                    <a:pt x="1620" y="42"/>
                  </a:lnTo>
                  <a:lnTo>
                    <a:pt x="1620" y="54"/>
                  </a:lnTo>
                  <a:lnTo>
                    <a:pt x="1614" y="60"/>
                  </a:lnTo>
                  <a:lnTo>
                    <a:pt x="1602" y="54"/>
                  </a:lnTo>
                  <a:lnTo>
                    <a:pt x="1596" y="54"/>
                  </a:lnTo>
                  <a:lnTo>
                    <a:pt x="1584" y="48"/>
                  </a:lnTo>
                  <a:lnTo>
                    <a:pt x="1566" y="48"/>
                  </a:lnTo>
                  <a:lnTo>
                    <a:pt x="1566" y="60"/>
                  </a:lnTo>
                  <a:lnTo>
                    <a:pt x="1572" y="66"/>
                  </a:lnTo>
                  <a:lnTo>
                    <a:pt x="1554" y="66"/>
                  </a:lnTo>
                  <a:lnTo>
                    <a:pt x="1548" y="72"/>
                  </a:lnTo>
                  <a:lnTo>
                    <a:pt x="1548" y="78"/>
                  </a:lnTo>
                  <a:lnTo>
                    <a:pt x="1554" y="84"/>
                  </a:lnTo>
                  <a:lnTo>
                    <a:pt x="1566" y="84"/>
                  </a:lnTo>
                  <a:lnTo>
                    <a:pt x="1590" y="96"/>
                  </a:lnTo>
                  <a:lnTo>
                    <a:pt x="1596" y="96"/>
                  </a:lnTo>
                  <a:lnTo>
                    <a:pt x="1608" y="90"/>
                  </a:lnTo>
                  <a:lnTo>
                    <a:pt x="1614" y="84"/>
                  </a:lnTo>
                  <a:lnTo>
                    <a:pt x="1644" y="102"/>
                  </a:lnTo>
                  <a:lnTo>
                    <a:pt x="1638" y="102"/>
                  </a:lnTo>
                  <a:lnTo>
                    <a:pt x="1632" y="108"/>
                  </a:lnTo>
                  <a:lnTo>
                    <a:pt x="1596" y="126"/>
                  </a:lnTo>
                  <a:lnTo>
                    <a:pt x="1572" y="126"/>
                  </a:lnTo>
                  <a:lnTo>
                    <a:pt x="1554" y="132"/>
                  </a:lnTo>
                  <a:lnTo>
                    <a:pt x="1512" y="132"/>
                  </a:lnTo>
                  <a:lnTo>
                    <a:pt x="1500" y="138"/>
                  </a:lnTo>
                  <a:lnTo>
                    <a:pt x="1482" y="144"/>
                  </a:lnTo>
                  <a:lnTo>
                    <a:pt x="1470" y="156"/>
                  </a:lnTo>
                  <a:lnTo>
                    <a:pt x="1452" y="162"/>
                  </a:lnTo>
                  <a:lnTo>
                    <a:pt x="1440" y="168"/>
                  </a:lnTo>
                  <a:lnTo>
                    <a:pt x="1434" y="174"/>
                  </a:lnTo>
                  <a:lnTo>
                    <a:pt x="1428" y="174"/>
                  </a:lnTo>
                  <a:lnTo>
                    <a:pt x="1428" y="186"/>
                  </a:lnTo>
                  <a:lnTo>
                    <a:pt x="1422" y="204"/>
                  </a:lnTo>
                  <a:lnTo>
                    <a:pt x="1422" y="228"/>
                  </a:lnTo>
                  <a:lnTo>
                    <a:pt x="1428" y="234"/>
                  </a:lnTo>
                  <a:lnTo>
                    <a:pt x="1440" y="240"/>
                  </a:lnTo>
                  <a:lnTo>
                    <a:pt x="1446" y="246"/>
                  </a:lnTo>
                  <a:lnTo>
                    <a:pt x="1452" y="246"/>
                  </a:lnTo>
                  <a:lnTo>
                    <a:pt x="1398" y="246"/>
                  </a:lnTo>
                  <a:lnTo>
                    <a:pt x="1368" y="282"/>
                  </a:lnTo>
                  <a:lnTo>
                    <a:pt x="1368" y="312"/>
                  </a:lnTo>
                  <a:lnTo>
                    <a:pt x="1362" y="324"/>
                  </a:lnTo>
                  <a:lnTo>
                    <a:pt x="1362" y="330"/>
                  </a:lnTo>
                  <a:lnTo>
                    <a:pt x="1368" y="336"/>
                  </a:lnTo>
                  <a:lnTo>
                    <a:pt x="1380" y="336"/>
                  </a:lnTo>
                  <a:lnTo>
                    <a:pt x="1404" y="348"/>
                  </a:lnTo>
                  <a:lnTo>
                    <a:pt x="1410" y="354"/>
                  </a:lnTo>
                  <a:lnTo>
                    <a:pt x="1410" y="390"/>
                  </a:lnTo>
                  <a:lnTo>
                    <a:pt x="1386" y="366"/>
                  </a:lnTo>
                  <a:lnTo>
                    <a:pt x="1356" y="366"/>
                  </a:lnTo>
                  <a:lnTo>
                    <a:pt x="1344" y="390"/>
                  </a:lnTo>
                  <a:lnTo>
                    <a:pt x="1308" y="354"/>
                  </a:lnTo>
                  <a:lnTo>
                    <a:pt x="1302" y="384"/>
                  </a:lnTo>
                  <a:lnTo>
                    <a:pt x="1278" y="396"/>
                  </a:lnTo>
                  <a:lnTo>
                    <a:pt x="1284" y="420"/>
                  </a:lnTo>
                  <a:lnTo>
                    <a:pt x="1254" y="414"/>
                  </a:lnTo>
                  <a:lnTo>
                    <a:pt x="1284" y="354"/>
                  </a:lnTo>
                  <a:lnTo>
                    <a:pt x="1278" y="348"/>
                  </a:lnTo>
                  <a:lnTo>
                    <a:pt x="1272" y="336"/>
                  </a:lnTo>
                  <a:lnTo>
                    <a:pt x="1272" y="324"/>
                  </a:lnTo>
                  <a:lnTo>
                    <a:pt x="1266" y="318"/>
                  </a:lnTo>
                  <a:lnTo>
                    <a:pt x="1254" y="312"/>
                  </a:lnTo>
                  <a:lnTo>
                    <a:pt x="1236" y="312"/>
                  </a:lnTo>
                  <a:lnTo>
                    <a:pt x="1224" y="282"/>
                  </a:lnTo>
                  <a:lnTo>
                    <a:pt x="1224" y="276"/>
                  </a:lnTo>
                  <a:lnTo>
                    <a:pt x="1230" y="270"/>
                  </a:lnTo>
                  <a:lnTo>
                    <a:pt x="1230" y="258"/>
                  </a:lnTo>
                  <a:lnTo>
                    <a:pt x="1224" y="246"/>
                  </a:lnTo>
                  <a:lnTo>
                    <a:pt x="1218" y="240"/>
                  </a:lnTo>
                  <a:lnTo>
                    <a:pt x="1206" y="234"/>
                  </a:lnTo>
                  <a:lnTo>
                    <a:pt x="1194" y="240"/>
                  </a:lnTo>
                  <a:lnTo>
                    <a:pt x="1188" y="246"/>
                  </a:lnTo>
                  <a:lnTo>
                    <a:pt x="1176" y="252"/>
                  </a:lnTo>
                  <a:lnTo>
                    <a:pt x="1176" y="264"/>
                  </a:lnTo>
                  <a:lnTo>
                    <a:pt x="1182" y="270"/>
                  </a:lnTo>
                  <a:lnTo>
                    <a:pt x="1182" y="282"/>
                  </a:lnTo>
                  <a:lnTo>
                    <a:pt x="1146" y="276"/>
                  </a:lnTo>
                  <a:lnTo>
                    <a:pt x="1152" y="306"/>
                  </a:lnTo>
                  <a:lnTo>
                    <a:pt x="1134" y="300"/>
                  </a:lnTo>
                  <a:lnTo>
                    <a:pt x="1116" y="306"/>
                  </a:lnTo>
                  <a:lnTo>
                    <a:pt x="1122" y="312"/>
                  </a:lnTo>
                  <a:lnTo>
                    <a:pt x="1122" y="330"/>
                  </a:lnTo>
                  <a:lnTo>
                    <a:pt x="1116" y="342"/>
                  </a:lnTo>
                  <a:lnTo>
                    <a:pt x="1110" y="348"/>
                  </a:lnTo>
                  <a:lnTo>
                    <a:pt x="1098" y="354"/>
                  </a:lnTo>
                  <a:lnTo>
                    <a:pt x="1092" y="360"/>
                  </a:lnTo>
                  <a:lnTo>
                    <a:pt x="1104" y="324"/>
                  </a:lnTo>
                  <a:lnTo>
                    <a:pt x="1080" y="348"/>
                  </a:lnTo>
                  <a:lnTo>
                    <a:pt x="1062" y="348"/>
                  </a:lnTo>
                  <a:lnTo>
                    <a:pt x="1056" y="360"/>
                  </a:lnTo>
                  <a:lnTo>
                    <a:pt x="1050" y="366"/>
                  </a:lnTo>
                  <a:lnTo>
                    <a:pt x="1050" y="378"/>
                  </a:lnTo>
                  <a:lnTo>
                    <a:pt x="1056" y="390"/>
                  </a:lnTo>
                  <a:lnTo>
                    <a:pt x="1056" y="396"/>
                  </a:lnTo>
                  <a:lnTo>
                    <a:pt x="1062" y="408"/>
                  </a:lnTo>
                  <a:lnTo>
                    <a:pt x="1014" y="384"/>
                  </a:lnTo>
                  <a:lnTo>
                    <a:pt x="1008" y="420"/>
                  </a:lnTo>
                  <a:lnTo>
                    <a:pt x="996" y="426"/>
                  </a:lnTo>
                  <a:lnTo>
                    <a:pt x="1008" y="450"/>
                  </a:lnTo>
                  <a:lnTo>
                    <a:pt x="1032" y="450"/>
                  </a:lnTo>
                  <a:lnTo>
                    <a:pt x="1026" y="468"/>
                  </a:lnTo>
                  <a:lnTo>
                    <a:pt x="954" y="474"/>
                  </a:lnTo>
                  <a:lnTo>
                    <a:pt x="948" y="468"/>
                  </a:lnTo>
                  <a:lnTo>
                    <a:pt x="936" y="462"/>
                  </a:lnTo>
                  <a:lnTo>
                    <a:pt x="930" y="462"/>
                  </a:lnTo>
                  <a:lnTo>
                    <a:pt x="918" y="468"/>
                  </a:lnTo>
                  <a:lnTo>
                    <a:pt x="912" y="474"/>
                  </a:lnTo>
                  <a:lnTo>
                    <a:pt x="918" y="486"/>
                  </a:lnTo>
                  <a:lnTo>
                    <a:pt x="918" y="492"/>
                  </a:lnTo>
                  <a:lnTo>
                    <a:pt x="924" y="504"/>
                  </a:lnTo>
                  <a:lnTo>
                    <a:pt x="930" y="510"/>
                  </a:lnTo>
                  <a:lnTo>
                    <a:pt x="930" y="540"/>
                  </a:lnTo>
                  <a:lnTo>
                    <a:pt x="924" y="564"/>
                  </a:lnTo>
                  <a:lnTo>
                    <a:pt x="930" y="600"/>
                  </a:lnTo>
                  <a:lnTo>
                    <a:pt x="912" y="600"/>
                  </a:lnTo>
                  <a:lnTo>
                    <a:pt x="906" y="522"/>
                  </a:lnTo>
                  <a:lnTo>
                    <a:pt x="888" y="510"/>
                  </a:lnTo>
                  <a:lnTo>
                    <a:pt x="888" y="480"/>
                  </a:lnTo>
                  <a:lnTo>
                    <a:pt x="870" y="480"/>
                  </a:lnTo>
                  <a:lnTo>
                    <a:pt x="852" y="504"/>
                  </a:lnTo>
                  <a:lnTo>
                    <a:pt x="822" y="534"/>
                  </a:lnTo>
                  <a:lnTo>
                    <a:pt x="804" y="546"/>
                  </a:lnTo>
                  <a:lnTo>
                    <a:pt x="792" y="558"/>
                  </a:lnTo>
                  <a:lnTo>
                    <a:pt x="786" y="570"/>
                  </a:lnTo>
                  <a:lnTo>
                    <a:pt x="786" y="600"/>
                  </a:lnTo>
                  <a:lnTo>
                    <a:pt x="792" y="606"/>
                  </a:lnTo>
                  <a:lnTo>
                    <a:pt x="792" y="618"/>
                  </a:lnTo>
                  <a:lnTo>
                    <a:pt x="798" y="618"/>
                  </a:lnTo>
                  <a:lnTo>
                    <a:pt x="816" y="636"/>
                  </a:lnTo>
                  <a:lnTo>
                    <a:pt x="810" y="648"/>
                  </a:lnTo>
                  <a:lnTo>
                    <a:pt x="792" y="654"/>
                  </a:lnTo>
                  <a:lnTo>
                    <a:pt x="774" y="666"/>
                  </a:lnTo>
                  <a:lnTo>
                    <a:pt x="750" y="678"/>
                  </a:lnTo>
                  <a:lnTo>
                    <a:pt x="750" y="696"/>
                  </a:lnTo>
                  <a:lnTo>
                    <a:pt x="720" y="726"/>
                  </a:lnTo>
                  <a:lnTo>
                    <a:pt x="702" y="732"/>
                  </a:lnTo>
                  <a:lnTo>
                    <a:pt x="690" y="744"/>
                  </a:lnTo>
                  <a:lnTo>
                    <a:pt x="666" y="756"/>
                  </a:lnTo>
                  <a:lnTo>
                    <a:pt x="630" y="762"/>
                  </a:lnTo>
                  <a:lnTo>
                    <a:pt x="600" y="768"/>
                  </a:lnTo>
                  <a:lnTo>
                    <a:pt x="588" y="768"/>
                  </a:lnTo>
                  <a:lnTo>
                    <a:pt x="534" y="762"/>
                  </a:lnTo>
                  <a:lnTo>
                    <a:pt x="492" y="780"/>
                  </a:lnTo>
                  <a:lnTo>
                    <a:pt x="438" y="786"/>
                  </a:lnTo>
                  <a:lnTo>
                    <a:pt x="432" y="798"/>
                  </a:lnTo>
                  <a:lnTo>
                    <a:pt x="414" y="798"/>
                  </a:lnTo>
                  <a:lnTo>
                    <a:pt x="402" y="804"/>
                  </a:lnTo>
                  <a:lnTo>
                    <a:pt x="396" y="810"/>
                  </a:lnTo>
                  <a:lnTo>
                    <a:pt x="384" y="816"/>
                  </a:lnTo>
                  <a:lnTo>
                    <a:pt x="372" y="828"/>
                  </a:lnTo>
                  <a:lnTo>
                    <a:pt x="342" y="828"/>
                  </a:lnTo>
                  <a:lnTo>
                    <a:pt x="324" y="834"/>
                  </a:lnTo>
                  <a:lnTo>
                    <a:pt x="312" y="840"/>
                  </a:lnTo>
                  <a:lnTo>
                    <a:pt x="306" y="852"/>
                  </a:lnTo>
                  <a:lnTo>
                    <a:pt x="294" y="858"/>
                  </a:lnTo>
                  <a:lnTo>
                    <a:pt x="288" y="870"/>
                  </a:lnTo>
                  <a:lnTo>
                    <a:pt x="282" y="876"/>
                  </a:lnTo>
                  <a:lnTo>
                    <a:pt x="282" y="882"/>
                  </a:lnTo>
                  <a:lnTo>
                    <a:pt x="276" y="882"/>
                  </a:lnTo>
                  <a:lnTo>
                    <a:pt x="270" y="888"/>
                  </a:lnTo>
                  <a:lnTo>
                    <a:pt x="252" y="888"/>
                  </a:lnTo>
                  <a:lnTo>
                    <a:pt x="240" y="894"/>
                  </a:lnTo>
                  <a:lnTo>
                    <a:pt x="228" y="894"/>
                  </a:lnTo>
                  <a:lnTo>
                    <a:pt x="216" y="900"/>
                  </a:lnTo>
                  <a:lnTo>
                    <a:pt x="210" y="906"/>
                  </a:lnTo>
                  <a:lnTo>
                    <a:pt x="198" y="912"/>
                  </a:lnTo>
                  <a:lnTo>
                    <a:pt x="192" y="930"/>
                  </a:lnTo>
                  <a:lnTo>
                    <a:pt x="150" y="972"/>
                  </a:lnTo>
                  <a:lnTo>
                    <a:pt x="150" y="978"/>
                  </a:lnTo>
                  <a:lnTo>
                    <a:pt x="162" y="912"/>
                  </a:lnTo>
                  <a:lnTo>
                    <a:pt x="144" y="918"/>
                  </a:lnTo>
                  <a:lnTo>
                    <a:pt x="120" y="978"/>
                  </a:lnTo>
                  <a:lnTo>
                    <a:pt x="90" y="1038"/>
                  </a:lnTo>
                  <a:lnTo>
                    <a:pt x="90" y="1056"/>
                  </a:lnTo>
                  <a:lnTo>
                    <a:pt x="96" y="1062"/>
                  </a:lnTo>
                  <a:lnTo>
                    <a:pt x="108" y="1068"/>
                  </a:lnTo>
                  <a:lnTo>
                    <a:pt x="114" y="1068"/>
                  </a:lnTo>
                  <a:lnTo>
                    <a:pt x="108" y="1080"/>
                  </a:lnTo>
                  <a:lnTo>
                    <a:pt x="96" y="1086"/>
                  </a:lnTo>
                  <a:lnTo>
                    <a:pt x="90" y="1098"/>
                  </a:lnTo>
                  <a:lnTo>
                    <a:pt x="66" y="1122"/>
                  </a:lnTo>
                  <a:lnTo>
                    <a:pt x="66" y="1134"/>
                  </a:lnTo>
                  <a:lnTo>
                    <a:pt x="72" y="1152"/>
                  </a:lnTo>
                  <a:lnTo>
                    <a:pt x="72" y="1164"/>
                  </a:lnTo>
                  <a:lnTo>
                    <a:pt x="84" y="1188"/>
                  </a:lnTo>
                  <a:lnTo>
                    <a:pt x="84" y="1200"/>
                  </a:lnTo>
                  <a:lnTo>
                    <a:pt x="102" y="1236"/>
                  </a:lnTo>
                  <a:lnTo>
                    <a:pt x="108" y="1254"/>
                  </a:lnTo>
                  <a:lnTo>
                    <a:pt x="114" y="1266"/>
                  </a:lnTo>
                  <a:lnTo>
                    <a:pt x="114" y="1278"/>
                  </a:lnTo>
                  <a:lnTo>
                    <a:pt x="108" y="1278"/>
                  </a:lnTo>
                  <a:lnTo>
                    <a:pt x="96" y="1266"/>
                  </a:lnTo>
                  <a:lnTo>
                    <a:pt x="90" y="1254"/>
                  </a:lnTo>
                  <a:lnTo>
                    <a:pt x="72" y="1236"/>
                  </a:lnTo>
                  <a:lnTo>
                    <a:pt x="66" y="1224"/>
                  </a:lnTo>
                  <a:lnTo>
                    <a:pt x="48" y="1218"/>
                  </a:lnTo>
                  <a:lnTo>
                    <a:pt x="66" y="1266"/>
                  </a:lnTo>
                  <a:lnTo>
                    <a:pt x="30" y="1236"/>
                  </a:lnTo>
                  <a:lnTo>
                    <a:pt x="30" y="1290"/>
                  </a:lnTo>
                  <a:lnTo>
                    <a:pt x="60" y="1350"/>
                  </a:lnTo>
                  <a:lnTo>
                    <a:pt x="66" y="1356"/>
                  </a:lnTo>
                  <a:lnTo>
                    <a:pt x="66" y="1368"/>
                  </a:lnTo>
                  <a:lnTo>
                    <a:pt x="60" y="1374"/>
                  </a:lnTo>
                  <a:lnTo>
                    <a:pt x="54" y="1386"/>
                  </a:lnTo>
                  <a:lnTo>
                    <a:pt x="54" y="1398"/>
                  </a:lnTo>
                  <a:lnTo>
                    <a:pt x="48" y="1410"/>
                  </a:lnTo>
                  <a:lnTo>
                    <a:pt x="54" y="1416"/>
                  </a:lnTo>
                  <a:lnTo>
                    <a:pt x="60" y="1428"/>
                  </a:lnTo>
                  <a:lnTo>
                    <a:pt x="78" y="1446"/>
                  </a:lnTo>
                  <a:lnTo>
                    <a:pt x="84" y="1458"/>
                  </a:lnTo>
                  <a:lnTo>
                    <a:pt x="90" y="1464"/>
                  </a:lnTo>
                  <a:lnTo>
                    <a:pt x="96" y="1476"/>
                  </a:lnTo>
                  <a:lnTo>
                    <a:pt x="96" y="1506"/>
                  </a:lnTo>
                  <a:lnTo>
                    <a:pt x="90" y="1518"/>
                  </a:lnTo>
                  <a:lnTo>
                    <a:pt x="84" y="1524"/>
                  </a:lnTo>
                  <a:lnTo>
                    <a:pt x="90" y="1542"/>
                  </a:lnTo>
                  <a:lnTo>
                    <a:pt x="90" y="1554"/>
                  </a:lnTo>
                  <a:lnTo>
                    <a:pt x="96" y="1572"/>
                  </a:lnTo>
                  <a:lnTo>
                    <a:pt x="96" y="1590"/>
                  </a:lnTo>
                  <a:lnTo>
                    <a:pt x="102" y="1596"/>
                  </a:lnTo>
                  <a:lnTo>
                    <a:pt x="102" y="1602"/>
                  </a:lnTo>
                  <a:lnTo>
                    <a:pt x="96" y="1602"/>
                  </a:lnTo>
                  <a:lnTo>
                    <a:pt x="78" y="1620"/>
                  </a:lnTo>
                  <a:lnTo>
                    <a:pt x="84" y="1626"/>
                  </a:lnTo>
                  <a:lnTo>
                    <a:pt x="84" y="1638"/>
                  </a:lnTo>
                  <a:lnTo>
                    <a:pt x="90" y="1650"/>
                  </a:lnTo>
                  <a:lnTo>
                    <a:pt x="90" y="1662"/>
                  </a:lnTo>
                  <a:lnTo>
                    <a:pt x="96" y="1668"/>
                  </a:lnTo>
                  <a:lnTo>
                    <a:pt x="96" y="1674"/>
                  </a:lnTo>
                  <a:lnTo>
                    <a:pt x="102" y="1674"/>
                  </a:lnTo>
                  <a:lnTo>
                    <a:pt x="108" y="1680"/>
                  </a:lnTo>
                  <a:lnTo>
                    <a:pt x="126" y="1716"/>
                  </a:lnTo>
                  <a:lnTo>
                    <a:pt x="126" y="1728"/>
                  </a:lnTo>
                  <a:lnTo>
                    <a:pt x="108" y="1764"/>
                  </a:lnTo>
                  <a:lnTo>
                    <a:pt x="90" y="1782"/>
                  </a:lnTo>
                  <a:lnTo>
                    <a:pt x="90" y="1824"/>
                  </a:lnTo>
                  <a:lnTo>
                    <a:pt x="84" y="1842"/>
                  </a:lnTo>
                  <a:lnTo>
                    <a:pt x="60" y="1866"/>
                  </a:lnTo>
                  <a:lnTo>
                    <a:pt x="42" y="1866"/>
                  </a:lnTo>
                  <a:lnTo>
                    <a:pt x="30" y="1872"/>
                  </a:lnTo>
                  <a:lnTo>
                    <a:pt x="18" y="1866"/>
                  </a:lnTo>
                  <a:lnTo>
                    <a:pt x="6" y="1866"/>
                  </a:lnTo>
                  <a:lnTo>
                    <a:pt x="0" y="1920"/>
                  </a:lnTo>
                  <a:lnTo>
                    <a:pt x="12" y="1920"/>
                  </a:lnTo>
                  <a:lnTo>
                    <a:pt x="24" y="1926"/>
                  </a:lnTo>
                  <a:lnTo>
                    <a:pt x="42" y="1926"/>
                  </a:lnTo>
                  <a:lnTo>
                    <a:pt x="54" y="1932"/>
                  </a:lnTo>
                  <a:lnTo>
                    <a:pt x="72" y="1950"/>
                  </a:lnTo>
                  <a:lnTo>
                    <a:pt x="78" y="1962"/>
                  </a:lnTo>
                  <a:lnTo>
                    <a:pt x="108" y="1956"/>
                  </a:lnTo>
                  <a:lnTo>
                    <a:pt x="114" y="1968"/>
                  </a:lnTo>
                  <a:lnTo>
                    <a:pt x="138" y="1980"/>
                  </a:lnTo>
                  <a:lnTo>
                    <a:pt x="174" y="1980"/>
                  </a:lnTo>
                  <a:lnTo>
                    <a:pt x="210" y="1968"/>
                  </a:lnTo>
                  <a:lnTo>
                    <a:pt x="234" y="1968"/>
                  </a:lnTo>
                  <a:lnTo>
                    <a:pt x="234" y="1950"/>
                  </a:lnTo>
                  <a:lnTo>
                    <a:pt x="228" y="1944"/>
                  </a:lnTo>
                  <a:lnTo>
                    <a:pt x="264" y="1950"/>
                  </a:lnTo>
                  <a:lnTo>
                    <a:pt x="276" y="1932"/>
                  </a:lnTo>
                  <a:lnTo>
                    <a:pt x="318" y="1926"/>
                  </a:lnTo>
                  <a:lnTo>
                    <a:pt x="354" y="1890"/>
                  </a:lnTo>
                  <a:lnTo>
                    <a:pt x="366" y="1884"/>
                  </a:lnTo>
                  <a:lnTo>
                    <a:pt x="372" y="1884"/>
                  </a:lnTo>
                  <a:lnTo>
                    <a:pt x="420" y="1908"/>
                  </a:lnTo>
                  <a:lnTo>
                    <a:pt x="426" y="1902"/>
                  </a:lnTo>
                  <a:lnTo>
                    <a:pt x="474" y="1878"/>
                  </a:lnTo>
                  <a:lnTo>
                    <a:pt x="480" y="1872"/>
                  </a:lnTo>
                  <a:lnTo>
                    <a:pt x="486" y="1872"/>
                  </a:lnTo>
                  <a:lnTo>
                    <a:pt x="498" y="1878"/>
                  </a:lnTo>
                  <a:lnTo>
                    <a:pt x="504" y="1884"/>
                  </a:lnTo>
                  <a:lnTo>
                    <a:pt x="516" y="1884"/>
                  </a:lnTo>
                  <a:lnTo>
                    <a:pt x="528" y="1890"/>
                  </a:lnTo>
                  <a:lnTo>
                    <a:pt x="534" y="1890"/>
                  </a:lnTo>
                  <a:lnTo>
                    <a:pt x="552" y="1884"/>
                  </a:lnTo>
                  <a:lnTo>
                    <a:pt x="576" y="1872"/>
                  </a:lnTo>
                  <a:lnTo>
                    <a:pt x="582" y="1872"/>
                  </a:lnTo>
                  <a:lnTo>
                    <a:pt x="594" y="1878"/>
                  </a:lnTo>
                  <a:lnTo>
                    <a:pt x="606" y="1878"/>
                  </a:lnTo>
                  <a:lnTo>
                    <a:pt x="624" y="1884"/>
                  </a:lnTo>
                  <a:lnTo>
                    <a:pt x="636" y="1884"/>
                  </a:lnTo>
                  <a:lnTo>
                    <a:pt x="648" y="1878"/>
                  </a:lnTo>
                  <a:lnTo>
                    <a:pt x="654" y="1872"/>
                  </a:lnTo>
                  <a:lnTo>
                    <a:pt x="654" y="1848"/>
                  </a:lnTo>
                  <a:lnTo>
                    <a:pt x="666" y="1848"/>
                  </a:lnTo>
                  <a:lnTo>
                    <a:pt x="672" y="1842"/>
                  </a:lnTo>
                  <a:lnTo>
                    <a:pt x="678" y="1842"/>
                  </a:lnTo>
                  <a:lnTo>
                    <a:pt x="684" y="1836"/>
                  </a:lnTo>
                  <a:lnTo>
                    <a:pt x="690" y="1824"/>
                  </a:lnTo>
                  <a:lnTo>
                    <a:pt x="702" y="1788"/>
                  </a:lnTo>
                  <a:lnTo>
                    <a:pt x="714" y="1776"/>
                  </a:lnTo>
                  <a:lnTo>
                    <a:pt x="726" y="1770"/>
                  </a:lnTo>
                  <a:lnTo>
                    <a:pt x="744" y="1764"/>
                  </a:lnTo>
                  <a:lnTo>
                    <a:pt x="756" y="1764"/>
                  </a:lnTo>
                  <a:lnTo>
                    <a:pt x="774" y="1770"/>
                  </a:lnTo>
                  <a:lnTo>
                    <a:pt x="798" y="1770"/>
                  </a:lnTo>
                  <a:lnTo>
                    <a:pt x="822" y="1758"/>
                  </a:lnTo>
                  <a:lnTo>
                    <a:pt x="840" y="1752"/>
                  </a:lnTo>
                  <a:lnTo>
                    <a:pt x="858" y="1740"/>
                  </a:lnTo>
                  <a:lnTo>
                    <a:pt x="876" y="1734"/>
                  </a:lnTo>
                  <a:lnTo>
                    <a:pt x="912" y="1734"/>
                  </a:lnTo>
                  <a:lnTo>
                    <a:pt x="918" y="1740"/>
                  </a:lnTo>
                  <a:lnTo>
                    <a:pt x="930" y="1740"/>
                  </a:lnTo>
                  <a:lnTo>
                    <a:pt x="942" y="1746"/>
                  </a:lnTo>
                  <a:lnTo>
                    <a:pt x="972" y="1740"/>
                  </a:lnTo>
                  <a:lnTo>
                    <a:pt x="1044" y="1704"/>
                  </a:lnTo>
                  <a:lnTo>
                    <a:pt x="1074" y="1692"/>
                  </a:lnTo>
                  <a:lnTo>
                    <a:pt x="1098" y="1686"/>
                  </a:lnTo>
                  <a:lnTo>
                    <a:pt x="1140" y="1680"/>
                  </a:lnTo>
                  <a:lnTo>
                    <a:pt x="1176" y="1674"/>
                  </a:lnTo>
                  <a:lnTo>
                    <a:pt x="1224" y="1674"/>
                  </a:lnTo>
                  <a:lnTo>
                    <a:pt x="1236" y="1662"/>
                  </a:lnTo>
                  <a:lnTo>
                    <a:pt x="1254" y="1680"/>
                  </a:lnTo>
                  <a:lnTo>
                    <a:pt x="1266" y="1686"/>
                  </a:lnTo>
                  <a:lnTo>
                    <a:pt x="1278" y="1698"/>
                  </a:lnTo>
                  <a:lnTo>
                    <a:pt x="1302" y="1710"/>
                  </a:lnTo>
                  <a:lnTo>
                    <a:pt x="1320" y="1716"/>
                  </a:lnTo>
                  <a:lnTo>
                    <a:pt x="1332" y="1716"/>
                  </a:lnTo>
                  <a:lnTo>
                    <a:pt x="1338" y="1710"/>
                  </a:lnTo>
                  <a:lnTo>
                    <a:pt x="1338" y="1716"/>
                  </a:lnTo>
                  <a:lnTo>
                    <a:pt x="1344" y="1722"/>
                  </a:lnTo>
                  <a:lnTo>
                    <a:pt x="1350" y="1734"/>
                  </a:lnTo>
                  <a:lnTo>
                    <a:pt x="1356" y="1740"/>
                  </a:lnTo>
                  <a:lnTo>
                    <a:pt x="1374" y="1740"/>
                  </a:lnTo>
                  <a:lnTo>
                    <a:pt x="1380" y="1734"/>
                  </a:lnTo>
                  <a:lnTo>
                    <a:pt x="1380" y="1752"/>
                  </a:lnTo>
                  <a:lnTo>
                    <a:pt x="1392" y="1752"/>
                  </a:lnTo>
                  <a:lnTo>
                    <a:pt x="1398" y="1758"/>
                  </a:lnTo>
                  <a:lnTo>
                    <a:pt x="1398" y="1770"/>
                  </a:lnTo>
                  <a:lnTo>
                    <a:pt x="1386" y="1794"/>
                  </a:lnTo>
                  <a:lnTo>
                    <a:pt x="1380" y="1800"/>
                  </a:lnTo>
                  <a:lnTo>
                    <a:pt x="1374" y="1812"/>
                  </a:lnTo>
                  <a:lnTo>
                    <a:pt x="1392" y="1842"/>
                  </a:lnTo>
                  <a:lnTo>
                    <a:pt x="1410" y="1830"/>
                  </a:lnTo>
                  <a:lnTo>
                    <a:pt x="1428" y="1866"/>
                  </a:lnTo>
                  <a:lnTo>
                    <a:pt x="1428" y="1872"/>
                  </a:lnTo>
                  <a:lnTo>
                    <a:pt x="1434" y="1878"/>
                  </a:lnTo>
                  <a:lnTo>
                    <a:pt x="1434" y="1902"/>
                  </a:lnTo>
                  <a:lnTo>
                    <a:pt x="1440" y="1914"/>
                  </a:lnTo>
                  <a:lnTo>
                    <a:pt x="1440" y="1926"/>
                  </a:lnTo>
                  <a:lnTo>
                    <a:pt x="1422" y="1926"/>
                  </a:lnTo>
                  <a:lnTo>
                    <a:pt x="1410" y="1920"/>
                  </a:lnTo>
                  <a:lnTo>
                    <a:pt x="1404" y="1920"/>
                  </a:lnTo>
                  <a:lnTo>
                    <a:pt x="1410" y="1956"/>
                  </a:lnTo>
                  <a:lnTo>
                    <a:pt x="1446" y="1956"/>
                  </a:lnTo>
                  <a:lnTo>
                    <a:pt x="1452" y="1962"/>
                  </a:lnTo>
                  <a:lnTo>
                    <a:pt x="1452" y="1968"/>
                  </a:lnTo>
                  <a:lnTo>
                    <a:pt x="1470" y="1968"/>
                  </a:lnTo>
                  <a:lnTo>
                    <a:pt x="1470" y="1956"/>
                  </a:lnTo>
                  <a:lnTo>
                    <a:pt x="1464" y="1938"/>
                  </a:lnTo>
                  <a:lnTo>
                    <a:pt x="1464" y="1926"/>
                  </a:lnTo>
                  <a:lnTo>
                    <a:pt x="1470" y="1914"/>
                  </a:lnTo>
                  <a:lnTo>
                    <a:pt x="1476" y="1908"/>
                  </a:lnTo>
                  <a:lnTo>
                    <a:pt x="1500" y="1896"/>
                  </a:lnTo>
                  <a:lnTo>
                    <a:pt x="1512" y="1896"/>
                  </a:lnTo>
                  <a:lnTo>
                    <a:pt x="1518" y="1890"/>
                  </a:lnTo>
                  <a:lnTo>
                    <a:pt x="1530" y="1884"/>
                  </a:lnTo>
                  <a:lnTo>
                    <a:pt x="1542" y="1872"/>
                  </a:lnTo>
                  <a:lnTo>
                    <a:pt x="1548" y="1860"/>
                  </a:lnTo>
                  <a:lnTo>
                    <a:pt x="1566" y="1842"/>
                  </a:lnTo>
                  <a:lnTo>
                    <a:pt x="1566" y="1836"/>
                  </a:lnTo>
                  <a:lnTo>
                    <a:pt x="1590" y="1842"/>
                  </a:lnTo>
                  <a:lnTo>
                    <a:pt x="1608" y="1788"/>
                  </a:lnTo>
                  <a:lnTo>
                    <a:pt x="1638" y="1788"/>
                  </a:lnTo>
                  <a:lnTo>
                    <a:pt x="1650" y="1782"/>
                  </a:lnTo>
                  <a:lnTo>
                    <a:pt x="1662" y="1770"/>
                  </a:lnTo>
                  <a:lnTo>
                    <a:pt x="1668" y="1752"/>
                  </a:lnTo>
                  <a:lnTo>
                    <a:pt x="1668" y="1740"/>
                  </a:lnTo>
                  <a:lnTo>
                    <a:pt x="1668" y="1746"/>
                  </a:lnTo>
                  <a:lnTo>
                    <a:pt x="1674" y="1752"/>
                  </a:lnTo>
                  <a:lnTo>
                    <a:pt x="1674" y="1764"/>
                  </a:lnTo>
                  <a:lnTo>
                    <a:pt x="1680" y="1776"/>
                  </a:lnTo>
                  <a:lnTo>
                    <a:pt x="1680" y="1782"/>
                  </a:lnTo>
                  <a:lnTo>
                    <a:pt x="1668" y="1794"/>
                  </a:lnTo>
                  <a:lnTo>
                    <a:pt x="1662" y="1806"/>
                  </a:lnTo>
                  <a:lnTo>
                    <a:pt x="1650" y="1812"/>
                  </a:lnTo>
                  <a:lnTo>
                    <a:pt x="1644" y="1818"/>
                  </a:lnTo>
                  <a:lnTo>
                    <a:pt x="1620" y="1818"/>
                  </a:lnTo>
                  <a:lnTo>
                    <a:pt x="1614" y="1830"/>
                  </a:lnTo>
                  <a:lnTo>
                    <a:pt x="1632" y="1866"/>
                  </a:lnTo>
                  <a:lnTo>
                    <a:pt x="1620" y="1866"/>
                  </a:lnTo>
                  <a:lnTo>
                    <a:pt x="1614" y="1872"/>
                  </a:lnTo>
                  <a:lnTo>
                    <a:pt x="1602" y="1878"/>
                  </a:lnTo>
                  <a:lnTo>
                    <a:pt x="1566" y="1914"/>
                  </a:lnTo>
                  <a:lnTo>
                    <a:pt x="1566" y="1926"/>
                  </a:lnTo>
                  <a:lnTo>
                    <a:pt x="1560" y="1932"/>
                  </a:lnTo>
                  <a:lnTo>
                    <a:pt x="1554" y="1944"/>
                  </a:lnTo>
                  <a:lnTo>
                    <a:pt x="1542" y="1956"/>
                  </a:lnTo>
                  <a:lnTo>
                    <a:pt x="1518" y="1968"/>
                  </a:lnTo>
                  <a:lnTo>
                    <a:pt x="1512" y="1974"/>
                  </a:lnTo>
                  <a:lnTo>
                    <a:pt x="1512" y="1980"/>
                  </a:lnTo>
                  <a:lnTo>
                    <a:pt x="1518" y="1986"/>
                  </a:lnTo>
                  <a:lnTo>
                    <a:pt x="1548" y="1986"/>
                  </a:lnTo>
                  <a:lnTo>
                    <a:pt x="1560" y="1980"/>
                  </a:lnTo>
                  <a:lnTo>
                    <a:pt x="1572" y="1980"/>
                  </a:lnTo>
                  <a:lnTo>
                    <a:pt x="1584" y="1968"/>
                  </a:lnTo>
                  <a:lnTo>
                    <a:pt x="1602" y="1932"/>
                  </a:lnTo>
                  <a:lnTo>
                    <a:pt x="1608" y="1926"/>
                  </a:lnTo>
                  <a:lnTo>
                    <a:pt x="1614" y="1914"/>
                  </a:lnTo>
                  <a:lnTo>
                    <a:pt x="1626" y="1908"/>
                  </a:lnTo>
                  <a:lnTo>
                    <a:pt x="1632" y="1902"/>
                  </a:lnTo>
                  <a:lnTo>
                    <a:pt x="1632" y="1920"/>
                  </a:lnTo>
                  <a:lnTo>
                    <a:pt x="1638" y="1932"/>
                  </a:lnTo>
                  <a:lnTo>
                    <a:pt x="1638" y="1956"/>
                  </a:lnTo>
                  <a:lnTo>
                    <a:pt x="1626" y="1968"/>
                  </a:lnTo>
                  <a:lnTo>
                    <a:pt x="1614" y="1974"/>
                  </a:lnTo>
                  <a:lnTo>
                    <a:pt x="1602" y="1986"/>
                  </a:lnTo>
                  <a:lnTo>
                    <a:pt x="1602" y="2004"/>
                  </a:lnTo>
                  <a:lnTo>
                    <a:pt x="1608" y="2010"/>
                  </a:lnTo>
                  <a:lnTo>
                    <a:pt x="1614" y="2010"/>
                  </a:lnTo>
                  <a:lnTo>
                    <a:pt x="1632" y="2016"/>
                  </a:lnTo>
                  <a:lnTo>
                    <a:pt x="1662" y="2016"/>
                  </a:lnTo>
                  <a:lnTo>
                    <a:pt x="1668" y="2028"/>
                  </a:lnTo>
                  <a:lnTo>
                    <a:pt x="1644" y="2052"/>
                  </a:lnTo>
                  <a:lnTo>
                    <a:pt x="1644" y="2058"/>
                  </a:lnTo>
                  <a:lnTo>
                    <a:pt x="1650" y="2064"/>
                  </a:lnTo>
                  <a:lnTo>
                    <a:pt x="1668" y="2100"/>
                  </a:lnTo>
                  <a:lnTo>
                    <a:pt x="1674" y="2106"/>
                  </a:lnTo>
                  <a:lnTo>
                    <a:pt x="1674" y="2118"/>
                  </a:lnTo>
                  <a:lnTo>
                    <a:pt x="1626" y="2166"/>
                  </a:lnTo>
                  <a:lnTo>
                    <a:pt x="1626" y="2178"/>
                  </a:lnTo>
                  <a:lnTo>
                    <a:pt x="1638" y="2190"/>
                  </a:lnTo>
                  <a:lnTo>
                    <a:pt x="1644" y="2202"/>
                  </a:lnTo>
                  <a:lnTo>
                    <a:pt x="1668" y="2214"/>
                  </a:lnTo>
                  <a:lnTo>
                    <a:pt x="1680" y="2226"/>
                  </a:lnTo>
                  <a:lnTo>
                    <a:pt x="1692" y="2232"/>
                  </a:lnTo>
                  <a:lnTo>
                    <a:pt x="1716" y="2256"/>
                  </a:lnTo>
                  <a:lnTo>
                    <a:pt x="1728" y="2262"/>
                  </a:lnTo>
                  <a:lnTo>
                    <a:pt x="1800" y="2262"/>
                  </a:lnTo>
                  <a:lnTo>
                    <a:pt x="1824" y="2286"/>
                  </a:lnTo>
                  <a:lnTo>
                    <a:pt x="1842" y="2292"/>
                  </a:lnTo>
                  <a:lnTo>
                    <a:pt x="1872" y="2286"/>
                  </a:lnTo>
                  <a:lnTo>
                    <a:pt x="1902" y="2274"/>
                  </a:lnTo>
                  <a:lnTo>
                    <a:pt x="1932" y="2256"/>
                  </a:lnTo>
                  <a:lnTo>
                    <a:pt x="1944" y="2250"/>
                  </a:lnTo>
                  <a:lnTo>
                    <a:pt x="1944" y="2226"/>
                  </a:lnTo>
                  <a:lnTo>
                    <a:pt x="1956" y="2214"/>
                  </a:lnTo>
                  <a:lnTo>
                    <a:pt x="1962" y="2214"/>
                  </a:lnTo>
                  <a:lnTo>
                    <a:pt x="1974" y="2226"/>
                  </a:lnTo>
                  <a:lnTo>
                    <a:pt x="1974" y="2256"/>
                  </a:lnTo>
                  <a:lnTo>
                    <a:pt x="1992" y="2256"/>
                  </a:lnTo>
                  <a:lnTo>
                    <a:pt x="1980" y="2280"/>
                  </a:lnTo>
                  <a:lnTo>
                    <a:pt x="1998" y="2280"/>
                  </a:lnTo>
                  <a:lnTo>
                    <a:pt x="1998" y="2292"/>
                  </a:lnTo>
                  <a:lnTo>
                    <a:pt x="2004" y="2298"/>
                  </a:lnTo>
                  <a:lnTo>
                    <a:pt x="2010" y="2310"/>
                  </a:lnTo>
                  <a:lnTo>
                    <a:pt x="2016" y="2316"/>
                  </a:lnTo>
                  <a:lnTo>
                    <a:pt x="2028" y="2316"/>
                  </a:lnTo>
                  <a:lnTo>
                    <a:pt x="2040" y="2304"/>
                  </a:lnTo>
                  <a:lnTo>
                    <a:pt x="2046" y="2304"/>
                  </a:lnTo>
                  <a:lnTo>
                    <a:pt x="2052" y="2298"/>
                  </a:lnTo>
                  <a:lnTo>
                    <a:pt x="2070" y="2292"/>
                  </a:lnTo>
                  <a:lnTo>
                    <a:pt x="2082" y="2286"/>
                  </a:lnTo>
                  <a:lnTo>
                    <a:pt x="2088" y="2280"/>
                  </a:lnTo>
                  <a:lnTo>
                    <a:pt x="2100" y="2274"/>
                  </a:lnTo>
                  <a:lnTo>
                    <a:pt x="2124" y="2250"/>
                  </a:lnTo>
                  <a:lnTo>
                    <a:pt x="2136" y="2244"/>
                  </a:lnTo>
                  <a:lnTo>
                    <a:pt x="2148" y="2232"/>
                  </a:lnTo>
                  <a:lnTo>
                    <a:pt x="2160" y="2226"/>
                  </a:lnTo>
                  <a:lnTo>
                    <a:pt x="2154" y="2214"/>
                  </a:lnTo>
                  <a:lnTo>
                    <a:pt x="2190" y="2202"/>
                  </a:lnTo>
                  <a:lnTo>
                    <a:pt x="2202" y="2214"/>
                  </a:lnTo>
                  <a:lnTo>
                    <a:pt x="2220" y="2214"/>
                  </a:lnTo>
                  <a:lnTo>
                    <a:pt x="2256" y="2208"/>
                  </a:lnTo>
                  <a:lnTo>
                    <a:pt x="2298" y="2196"/>
                  </a:lnTo>
                  <a:lnTo>
                    <a:pt x="2316" y="2178"/>
                  </a:lnTo>
                  <a:lnTo>
                    <a:pt x="2328" y="2148"/>
                  </a:lnTo>
                  <a:lnTo>
                    <a:pt x="2334" y="2118"/>
                  </a:lnTo>
                  <a:lnTo>
                    <a:pt x="2340" y="2100"/>
                  </a:lnTo>
                  <a:lnTo>
                    <a:pt x="2346" y="2088"/>
                  </a:lnTo>
                  <a:lnTo>
                    <a:pt x="2376" y="2058"/>
                  </a:lnTo>
                  <a:lnTo>
                    <a:pt x="2382" y="2058"/>
                  </a:lnTo>
                  <a:lnTo>
                    <a:pt x="2382" y="2034"/>
                  </a:lnTo>
                  <a:lnTo>
                    <a:pt x="2388" y="2034"/>
                  </a:lnTo>
                  <a:lnTo>
                    <a:pt x="2394" y="2028"/>
                  </a:lnTo>
                  <a:lnTo>
                    <a:pt x="2406" y="2022"/>
                  </a:lnTo>
                  <a:lnTo>
                    <a:pt x="2418" y="2010"/>
                  </a:lnTo>
                  <a:lnTo>
                    <a:pt x="2424" y="1998"/>
                  </a:lnTo>
                  <a:lnTo>
                    <a:pt x="2442" y="1980"/>
                  </a:lnTo>
                  <a:lnTo>
                    <a:pt x="2442" y="1956"/>
                  </a:lnTo>
                  <a:lnTo>
                    <a:pt x="2448" y="1944"/>
                  </a:lnTo>
                  <a:lnTo>
                    <a:pt x="2454" y="1926"/>
                  </a:lnTo>
                  <a:lnTo>
                    <a:pt x="2460" y="1914"/>
                  </a:lnTo>
                  <a:lnTo>
                    <a:pt x="2490" y="1884"/>
                  </a:lnTo>
                  <a:lnTo>
                    <a:pt x="2502" y="1866"/>
                  </a:lnTo>
                  <a:lnTo>
                    <a:pt x="2526" y="1842"/>
                  </a:lnTo>
                  <a:lnTo>
                    <a:pt x="2538" y="1836"/>
                  </a:lnTo>
                  <a:lnTo>
                    <a:pt x="2550" y="1824"/>
                  </a:lnTo>
                  <a:lnTo>
                    <a:pt x="2556" y="1812"/>
                  </a:lnTo>
                  <a:lnTo>
                    <a:pt x="2556" y="1800"/>
                  </a:lnTo>
                  <a:lnTo>
                    <a:pt x="2562" y="1788"/>
                  </a:lnTo>
                  <a:lnTo>
                    <a:pt x="2562" y="1782"/>
                  </a:lnTo>
                  <a:lnTo>
                    <a:pt x="2586" y="1782"/>
                  </a:lnTo>
                  <a:lnTo>
                    <a:pt x="2610" y="1770"/>
                  </a:lnTo>
                  <a:lnTo>
                    <a:pt x="2622" y="1752"/>
                  </a:lnTo>
                  <a:lnTo>
                    <a:pt x="2646" y="1728"/>
                  </a:lnTo>
                  <a:lnTo>
                    <a:pt x="2670" y="1698"/>
                  </a:lnTo>
                  <a:lnTo>
                    <a:pt x="2688" y="1674"/>
                  </a:lnTo>
                  <a:lnTo>
                    <a:pt x="2700" y="1662"/>
                  </a:lnTo>
                  <a:lnTo>
                    <a:pt x="2700" y="1656"/>
                  </a:lnTo>
                  <a:lnTo>
                    <a:pt x="2706" y="1638"/>
                  </a:lnTo>
                  <a:lnTo>
                    <a:pt x="2706" y="1614"/>
                  </a:lnTo>
                  <a:lnTo>
                    <a:pt x="2712" y="1596"/>
                  </a:lnTo>
                  <a:lnTo>
                    <a:pt x="2718" y="1590"/>
                  </a:lnTo>
                  <a:lnTo>
                    <a:pt x="2730" y="1572"/>
                  </a:lnTo>
                  <a:lnTo>
                    <a:pt x="2754" y="1542"/>
                  </a:lnTo>
                  <a:lnTo>
                    <a:pt x="2772" y="1494"/>
                  </a:lnTo>
                  <a:lnTo>
                    <a:pt x="2796" y="1458"/>
                  </a:lnTo>
                  <a:lnTo>
                    <a:pt x="2808" y="1428"/>
                  </a:lnTo>
                  <a:lnTo>
                    <a:pt x="2814" y="1416"/>
                  </a:lnTo>
                  <a:lnTo>
                    <a:pt x="2814" y="1386"/>
                  </a:lnTo>
                  <a:lnTo>
                    <a:pt x="2802" y="1362"/>
                  </a:lnTo>
                  <a:lnTo>
                    <a:pt x="2820" y="1308"/>
                  </a:lnTo>
                  <a:lnTo>
                    <a:pt x="2832" y="1290"/>
                  </a:lnTo>
                  <a:lnTo>
                    <a:pt x="2838" y="1266"/>
                  </a:lnTo>
                  <a:lnTo>
                    <a:pt x="2838" y="1224"/>
                  </a:lnTo>
                  <a:lnTo>
                    <a:pt x="2832" y="1194"/>
                  </a:lnTo>
                  <a:lnTo>
                    <a:pt x="2832" y="1176"/>
                  </a:lnTo>
                  <a:lnTo>
                    <a:pt x="2802" y="1164"/>
                  </a:lnTo>
                  <a:close/>
                  <a:moveTo>
                    <a:pt x="2016" y="2436"/>
                  </a:moveTo>
                  <a:lnTo>
                    <a:pt x="2022" y="2442"/>
                  </a:lnTo>
                  <a:lnTo>
                    <a:pt x="2028" y="2442"/>
                  </a:lnTo>
                  <a:lnTo>
                    <a:pt x="2040" y="2436"/>
                  </a:lnTo>
                  <a:lnTo>
                    <a:pt x="2046" y="2430"/>
                  </a:lnTo>
                  <a:lnTo>
                    <a:pt x="2034" y="2418"/>
                  </a:lnTo>
                  <a:lnTo>
                    <a:pt x="2016" y="2436"/>
                  </a:lnTo>
                  <a:close/>
                  <a:moveTo>
                    <a:pt x="1992" y="2454"/>
                  </a:moveTo>
                  <a:lnTo>
                    <a:pt x="1974" y="2454"/>
                  </a:lnTo>
                  <a:lnTo>
                    <a:pt x="1962" y="2466"/>
                  </a:lnTo>
                  <a:lnTo>
                    <a:pt x="1962" y="2472"/>
                  </a:lnTo>
                  <a:lnTo>
                    <a:pt x="1962" y="2460"/>
                  </a:lnTo>
                  <a:lnTo>
                    <a:pt x="1938" y="2460"/>
                  </a:lnTo>
                  <a:lnTo>
                    <a:pt x="1926" y="2466"/>
                  </a:lnTo>
                  <a:lnTo>
                    <a:pt x="1914" y="2466"/>
                  </a:lnTo>
                  <a:lnTo>
                    <a:pt x="1908" y="2478"/>
                  </a:lnTo>
                  <a:lnTo>
                    <a:pt x="1890" y="2460"/>
                  </a:lnTo>
                  <a:lnTo>
                    <a:pt x="1854" y="2460"/>
                  </a:lnTo>
                  <a:lnTo>
                    <a:pt x="1830" y="2430"/>
                  </a:lnTo>
                  <a:lnTo>
                    <a:pt x="1824" y="2436"/>
                  </a:lnTo>
                  <a:lnTo>
                    <a:pt x="1818" y="2436"/>
                  </a:lnTo>
                  <a:lnTo>
                    <a:pt x="1812" y="2442"/>
                  </a:lnTo>
                  <a:lnTo>
                    <a:pt x="1806" y="2442"/>
                  </a:lnTo>
                  <a:lnTo>
                    <a:pt x="1776" y="2412"/>
                  </a:lnTo>
                  <a:lnTo>
                    <a:pt x="1776" y="2424"/>
                  </a:lnTo>
                  <a:lnTo>
                    <a:pt x="1782" y="2448"/>
                  </a:lnTo>
                  <a:lnTo>
                    <a:pt x="1782" y="2472"/>
                  </a:lnTo>
                  <a:lnTo>
                    <a:pt x="1776" y="2478"/>
                  </a:lnTo>
                  <a:lnTo>
                    <a:pt x="1776" y="2484"/>
                  </a:lnTo>
                  <a:lnTo>
                    <a:pt x="1770" y="2490"/>
                  </a:lnTo>
                  <a:lnTo>
                    <a:pt x="1770" y="2502"/>
                  </a:lnTo>
                  <a:lnTo>
                    <a:pt x="1776" y="2514"/>
                  </a:lnTo>
                  <a:lnTo>
                    <a:pt x="1776" y="2532"/>
                  </a:lnTo>
                  <a:lnTo>
                    <a:pt x="1764" y="2538"/>
                  </a:lnTo>
                  <a:lnTo>
                    <a:pt x="1758" y="2544"/>
                  </a:lnTo>
                  <a:lnTo>
                    <a:pt x="1752" y="2544"/>
                  </a:lnTo>
                  <a:lnTo>
                    <a:pt x="1740" y="2532"/>
                  </a:lnTo>
                  <a:lnTo>
                    <a:pt x="1740" y="2538"/>
                  </a:lnTo>
                  <a:lnTo>
                    <a:pt x="1734" y="2544"/>
                  </a:lnTo>
                  <a:lnTo>
                    <a:pt x="1734" y="2556"/>
                  </a:lnTo>
                  <a:lnTo>
                    <a:pt x="1728" y="2574"/>
                  </a:lnTo>
                  <a:lnTo>
                    <a:pt x="1728" y="2586"/>
                  </a:lnTo>
                  <a:lnTo>
                    <a:pt x="1740" y="2610"/>
                  </a:lnTo>
                  <a:lnTo>
                    <a:pt x="1740" y="2616"/>
                  </a:lnTo>
                  <a:lnTo>
                    <a:pt x="1746" y="2628"/>
                  </a:lnTo>
                  <a:lnTo>
                    <a:pt x="1770" y="2628"/>
                  </a:lnTo>
                  <a:lnTo>
                    <a:pt x="1752" y="2640"/>
                  </a:lnTo>
                  <a:lnTo>
                    <a:pt x="1758" y="2664"/>
                  </a:lnTo>
                  <a:lnTo>
                    <a:pt x="1770" y="2658"/>
                  </a:lnTo>
                  <a:lnTo>
                    <a:pt x="1776" y="2658"/>
                  </a:lnTo>
                  <a:lnTo>
                    <a:pt x="1782" y="2652"/>
                  </a:lnTo>
                  <a:lnTo>
                    <a:pt x="1794" y="2652"/>
                  </a:lnTo>
                  <a:lnTo>
                    <a:pt x="1800" y="2658"/>
                  </a:lnTo>
                  <a:lnTo>
                    <a:pt x="1818" y="2658"/>
                  </a:lnTo>
                  <a:lnTo>
                    <a:pt x="1830" y="2652"/>
                  </a:lnTo>
                  <a:lnTo>
                    <a:pt x="1836" y="2646"/>
                  </a:lnTo>
                  <a:lnTo>
                    <a:pt x="1842" y="2634"/>
                  </a:lnTo>
                  <a:lnTo>
                    <a:pt x="1854" y="2634"/>
                  </a:lnTo>
                  <a:lnTo>
                    <a:pt x="1860" y="2640"/>
                  </a:lnTo>
                  <a:lnTo>
                    <a:pt x="1860" y="2646"/>
                  </a:lnTo>
                  <a:lnTo>
                    <a:pt x="1848" y="2658"/>
                  </a:lnTo>
                  <a:lnTo>
                    <a:pt x="1866" y="2664"/>
                  </a:lnTo>
                  <a:lnTo>
                    <a:pt x="1884" y="2646"/>
                  </a:lnTo>
                  <a:lnTo>
                    <a:pt x="1890" y="2634"/>
                  </a:lnTo>
                  <a:lnTo>
                    <a:pt x="1902" y="2628"/>
                  </a:lnTo>
                  <a:lnTo>
                    <a:pt x="1908" y="2616"/>
                  </a:lnTo>
                  <a:lnTo>
                    <a:pt x="1920" y="2604"/>
                  </a:lnTo>
                  <a:lnTo>
                    <a:pt x="1914" y="2604"/>
                  </a:lnTo>
                  <a:lnTo>
                    <a:pt x="1902" y="2592"/>
                  </a:lnTo>
                  <a:lnTo>
                    <a:pt x="1920" y="2562"/>
                  </a:lnTo>
                  <a:lnTo>
                    <a:pt x="1950" y="2562"/>
                  </a:lnTo>
                  <a:lnTo>
                    <a:pt x="1962" y="2538"/>
                  </a:lnTo>
                  <a:lnTo>
                    <a:pt x="1962" y="2514"/>
                  </a:lnTo>
                  <a:lnTo>
                    <a:pt x="1968" y="2502"/>
                  </a:lnTo>
                  <a:lnTo>
                    <a:pt x="1980" y="2496"/>
                  </a:lnTo>
                  <a:lnTo>
                    <a:pt x="1986" y="2484"/>
                  </a:lnTo>
                  <a:lnTo>
                    <a:pt x="1992" y="2478"/>
                  </a:lnTo>
                  <a:lnTo>
                    <a:pt x="1998" y="2466"/>
                  </a:lnTo>
                  <a:lnTo>
                    <a:pt x="1998" y="2460"/>
                  </a:lnTo>
                  <a:lnTo>
                    <a:pt x="1992" y="2454"/>
                  </a:lnTo>
                  <a:close/>
                  <a:moveTo>
                    <a:pt x="1902" y="246"/>
                  </a:moveTo>
                  <a:lnTo>
                    <a:pt x="1890" y="258"/>
                  </a:lnTo>
                  <a:lnTo>
                    <a:pt x="1890" y="270"/>
                  </a:lnTo>
                  <a:lnTo>
                    <a:pt x="1884" y="282"/>
                  </a:lnTo>
                  <a:lnTo>
                    <a:pt x="1884" y="294"/>
                  </a:lnTo>
                  <a:lnTo>
                    <a:pt x="1896" y="300"/>
                  </a:lnTo>
                  <a:lnTo>
                    <a:pt x="1920" y="300"/>
                  </a:lnTo>
                  <a:lnTo>
                    <a:pt x="1926" y="294"/>
                  </a:lnTo>
                  <a:lnTo>
                    <a:pt x="1932" y="294"/>
                  </a:lnTo>
                  <a:lnTo>
                    <a:pt x="1926" y="282"/>
                  </a:lnTo>
                  <a:lnTo>
                    <a:pt x="1932" y="252"/>
                  </a:lnTo>
                  <a:lnTo>
                    <a:pt x="1920" y="252"/>
                  </a:lnTo>
                  <a:lnTo>
                    <a:pt x="1908" y="246"/>
                  </a:lnTo>
                  <a:lnTo>
                    <a:pt x="1902" y="246"/>
                  </a:lnTo>
                  <a:close/>
                  <a:moveTo>
                    <a:pt x="1770" y="2334"/>
                  </a:moveTo>
                  <a:lnTo>
                    <a:pt x="1758" y="2376"/>
                  </a:lnTo>
                  <a:lnTo>
                    <a:pt x="1812" y="2328"/>
                  </a:lnTo>
                  <a:lnTo>
                    <a:pt x="1770" y="2334"/>
                  </a:lnTo>
                  <a:close/>
                  <a:moveTo>
                    <a:pt x="2034" y="2400"/>
                  </a:moveTo>
                  <a:lnTo>
                    <a:pt x="2016" y="2358"/>
                  </a:lnTo>
                  <a:lnTo>
                    <a:pt x="1998" y="2376"/>
                  </a:lnTo>
                  <a:lnTo>
                    <a:pt x="1998" y="2394"/>
                  </a:lnTo>
                  <a:lnTo>
                    <a:pt x="2010" y="2406"/>
                  </a:lnTo>
                  <a:lnTo>
                    <a:pt x="2028" y="2406"/>
                  </a:lnTo>
                  <a:lnTo>
                    <a:pt x="2034" y="240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93" name="Armenia" descr="© INSCALE GmbH, 05.05.2010&#10;http://www.presentationload.com/">
              <a:extLst>
                <a:ext uri="{FF2B5EF4-FFF2-40B4-BE49-F238E27FC236}">
                  <a16:creationId xmlns:a16="http://schemas.microsoft.com/office/drawing/2014/main" id="{BEAE418A-A95B-F043-B780-5C64C66BAB55}"/>
                </a:ext>
              </a:extLst>
            </p:cNvPr>
            <p:cNvSpPr>
              <a:spLocks/>
            </p:cNvSpPr>
            <p:nvPr/>
          </p:nvSpPr>
          <p:spPr bwMode="gray">
            <a:xfrm>
              <a:off x="6281148" y="2816906"/>
              <a:ext cx="91124" cy="86326"/>
            </a:xfrm>
            <a:custGeom>
              <a:avLst/>
              <a:gdLst>
                <a:gd name="T0" fmla="*/ 2147483647 w 222"/>
                <a:gd name="T1" fmla="*/ 2147483647 h 210"/>
                <a:gd name="T2" fmla="*/ 2147483647 w 222"/>
                <a:gd name="T3" fmla="*/ 2147483647 h 210"/>
                <a:gd name="T4" fmla="*/ 2147483647 w 222"/>
                <a:gd name="T5" fmla="*/ 2147483647 h 210"/>
                <a:gd name="T6" fmla="*/ 2147483647 w 222"/>
                <a:gd name="T7" fmla="*/ 2147483647 h 210"/>
                <a:gd name="T8" fmla="*/ 2147483647 w 222"/>
                <a:gd name="T9" fmla="*/ 2147483647 h 210"/>
                <a:gd name="T10" fmla="*/ 2147483647 w 222"/>
                <a:gd name="T11" fmla="*/ 2147483647 h 210"/>
                <a:gd name="T12" fmla="*/ 2147483647 w 222"/>
                <a:gd name="T13" fmla="*/ 2147483647 h 210"/>
                <a:gd name="T14" fmla="*/ 2147483647 w 222"/>
                <a:gd name="T15" fmla="*/ 2147483647 h 210"/>
                <a:gd name="T16" fmla="*/ 2147483647 w 222"/>
                <a:gd name="T17" fmla="*/ 2147483647 h 210"/>
                <a:gd name="T18" fmla="*/ 2147483647 w 222"/>
                <a:gd name="T19" fmla="*/ 2147483647 h 210"/>
                <a:gd name="T20" fmla="*/ 2147483647 w 222"/>
                <a:gd name="T21" fmla="*/ 2147483647 h 210"/>
                <a:gd name="T22" fmla="*/ 2147483647 w 222"/>
                <a:gd name="T23" fmla="*/ 2147483647 h 210"/>
                <a:gd name="T24" fmla="*/ 2147483647 w 222"/>
                <a:gd name="T25" fmla="*/ 2147483647 h 210"/>
                <a:gd name="T26" fmla="*/ 2147483647 w 222"/>
                <a:gd name="T27" fmla="*/ 2147483647 h 210"/>
                <a:gd name="T28" fmla="*/ 2147483647 w 222"/>
                <a:gd name="T29" fmla="*/ 2147483647 h 210"/>
                <a:gd name="T30" fmla="*/ 2147483647 w 222"/>
                <a:gd name="T31" fmla="*/ 2147483647 h 210"/>
                <a:gd name="T32" fmla="*/ 2147483647 w 222"/>
                <a:gd name="T33" fmla="*/ 2147483647 h 210"/>
                <a:gd name="T34" fmla="*/ 2147483647 w 222"/>
                <a:gd name="T35" fmla="*/ 2147483647 h 210"/>
                <a:gd name="T36" fmla="*/ 2147483647 w 222"/>
                <a:gd name="T37" fmla="*/ 2147483647 h 210"/>
                <a:gd name="T38" fmla="*/ 2147483647 w 222"/>
                <a:gd name="T39" fmla="*/ 0 h 210"/>
                <a:gd name="T40" fmla="*/ 2147483647 w 222"/>
                <a:gd name="T41" fmla="*/ 0 h 210"/>
                <a:gd name="T42" fmla="*/ 2147483647 w 222"/>
                <a:gd name="T43" fmla="*/ 2147483647 h 210"/>
                <a:gd name="T44" fmla="*/ 2147483647 w 222"/>
                <a:gd name="T45" fmla="*/ 2147483647 h 210"/>
                <a:gd name="T46" fmla="*/ 2147483647 w 222"/>
                <a:gd name="T47" fmla="*/ 2147483647 h 210"/>
                <a:gd name="T48" fmla="*/ 0 w 222"/>
                <a:gd name="T49" fmla="*/ 2147483647 h 210"/>
                <a:gd name="T50" fmla="*/ 2147483647 w 222"/>
                <a:gd name="T51" fmla="*/ 2147483647 h 210"/>
                <a:gd name="T52" fmla="*/ 2147483647 w 222"/>
                <a:gd name="T53" fmla="*/ 2147483647 h 210"/>
                <a:gd name="T54" fmla="*/ 2147483647 w 222"/>
                <a:gd name="T55" fmla="*/ 2147483647 h 210"/>
                <a:gd name="T56" fmla="*/ 2147483647 w 222"/>
                <a:gd name="T57" fmla="*/ 2147483647 h 210"/>
                <a:gd name="T58" fmla="*/ 2147483647 w 222"/>
                <a:gd name="T59" fmla="*/ 2147483647 h 210"/>
                <a:gd name="T60" fmla="*/ 2147483647 w 222"/>
                <a:gd name="T61" fmla="*/ 2147483647 h 210"/>
                <a:gd name="T62" fmla="*/ 2147483647 w 222"/>
                <a:gd name="T63" fmla="*/ 2147483647 h 210"/>
                <a:gd name="T64" fmla="*/ 2147483647 w 222"/>
                <a:gd name="T65" fmla="*/ 2147483647 h 210"/>
                <a:gd name="T66" fmla="*/ 2147483647 w 222"/>
                <a:gd name="T67" fmla="*/ 2147483647 h 210"/>
                <a:gd name="T68" fmla="*/ 2147483647 w 222"/>
                <a:gd name="T69" fmla="*/ 2147483647 h 210"/>
                <a:gd name="T70" fmla="*/ 2147483647 w 222"/>
                <a:gd name="T71" fmla="*/ 2147483647 h 210"/>
                <a:gd name="T72" fmla="*/ 2147483647 w 222"/>
                <a:gd name="T73" fmla="*/ 2147483647 h 210"/>
                <a:gd name="T74" fmla="*/ 2147483647 w 222"/>
                <a:gd name="T75" fmla="*/ 2147483647 h 210"/>
                <a:gd name="T76" fmla="*/ 2147483647 w 222"/>
                <a:gd name="T77" fmla="*/ 2147483647 h 210"/>
                <a:gd name="T78" fmla="*/ 2147483647 w 222"/>
                <a:gd name="T79" fmla="*/ 2147483647 h 210"/>
                <a:gd name="T80" fmla="*/ 2147483647 w 222"/>
                <a:gd name="T81" fmla="*/ 2147483647 h 210"/>
                <a:gd name="T82" fmla="*/ 2147483647 w 222"/>
                <a:gd name="T83" fmla="*/ 2147483647 h 210"/>
                <a:gd name="T84" fmla="*/ 2147483647 w 222"/>
                <a:gd name="T85" fmla="*/ 2147483647 h 210"/>
                <a:gd name="T86" fmla="*/ 2147483647 w 222"/>
                <a:gd name="T87" fmla="*/ 2147483647 h 210"/>
                <a:gd name="T88" fmla="*/ 2147483647 w 222"/>
                <a:gd name="T89" fmla="*/ 2147483647 h 210"/>
                <a:gd name="T90" fmla="*/ 2147483647 w 222"/>
                <a:gd name="T91" fmla="*/ 2147483647 h 210"/>
                <a:gd name="T92" fmla="*/ 2147483647 w 222"/>
                <a:gd name="T93" fmla="*/ 2147483647 h 210"/>
                <a:gd name="T94" fmla="*/ 2147483647 w 222"/>
                <a:gd name="T95" fmla="*/ 2147483647 h 210"/>
                <a:gd name="T96" fmla="*/ 2147483647 w 222"/>
                <a:gd name="T97" fmla="*/ 2147483647 h 210"/>
                <a:gd name="T98" fmla="*/ 2147483647 w 222"/>
                <a:gd name="T99" fmla="*/ 2147483647 h 210"/>
                <a:gd name="T100" fmla="*/ 2147483647 w 222"/>
                <a:gd name="T101" fmla="*/ 2147483647 h 210"/>
                <a:gd name="T102" fmla="*/ 2147483647 w 222"/>
                <a:gd name="T103" fmla="*/ 2147483647 h 210"/>
                <a:gd name="T104" fmla="*/ 2147483647 w 222"/>
                <a:gd name="T105" fmla="*/ 2147483647 h 210"/>
                <a:gd name="T106" fmla="*/ 2147483647 w 222"/>
                <a:gd name="T107" fmla="*/ 2147483647 h 2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22"/>
                <a:gd name="T163" fmla="*/ 0 h 210"/>
                <a:gd name="T164" fmla="*/ 222 w 222"/>
                <a:gd name="T165" fmla="*/ 210 h 21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22" h="210">
                  <a:moveTo>
                    <a:pt x="222" y="168"/>
                  </a:moveTo>
                  <a:lnTo>
                    <a:pt x="216" y="156"/>
                  </a:lnTo>
                  <a:lnTo>
                    <a:pt x="216" y="144"/>
                  </a:lnTo>
                  <a:lnTo>
                    <a:pt x="186" y="138"/>
                  </a:lnTo>
                  <a:lnTo>
                    <a:pt x="174" y="120"/>
                  </a:lnTo>
                  <a:lnTo>
                    <a:pt x="144" y="108"/>
                  </a:lnTo>
                  <a:lnTo>
                    <a:pt x="156" y="108"/>
                  </a:lnTo>
                  <a:lnTo>
                    <a:pt x="174" y="90"/>
                  </a:lnTo>
                  <a:lnTo>
                    <a:pt x="174" y="84"/>
                  </a:lnTo>
                  <a:lnTo>
                    <a:pt x="168" y="78"/>
                  </a:lnTo>
                  <a:lnTo>
                    <a:pt x="144" y="66"/>
                  </a:lnTo>
                  <a:lnTo>
                    <a:pt x="138" y="60"/>
                  </a:lnTo>
                  <a:lnTo>
                    <a:pt x="132" y="60"/>
                  </a:lnTo>
                  <a:lnTo>
                    <a:pt x="138" y="54"/>
                  </a:lnTo>
                  <a:lnTo>
                    <a:pt x="138" y="30"/>
                  </a:lnTo>
                  <a:lnTo>
                    <a:pt x="132" y="24"/>
                  </a:lnTo>
                  <a:lnTo>
                    <a:pt x="114" y="24"/>
                  </a:lnTo>
                  <a:lnTo>
                    <a:pt x="114" y="12"/>
                  </a:lnTo>
                  <a:lnTo>
                    <a:pt x="102" y="6"/>
                  </a:lnTo>
                  <a:lnTo>
                    <a:pt x="96" y="0"/>
                  </a:lnTo>
                  <a:lnTo>
                    <a:pt x="84" y="0"/>
                  </a:lnTo>
                  <a:lnTo>
                    <a:pt x="84" y="18"/>
                  </a:lnTo>
                  <a:lnTo>
                    <a:pt x="30" y="12"/>
                  </a:lnTo>
                  <a:lnTo>
                    <a:pt x="24" y="18"/>
                  </a:lnTo>
                  <a:lnTo>
                    <a:pt x="0" y="24"/>
                  </a:lnTo>
                  <a:lnTo>
                    <a:pt x="6" y="30"/>
                  </a:lnTo>
                  <a:lnTo>
                    <a:pt x="6" y="42"/>
                  </a:lnTo>
                  <a:lnTo>
                    <a:pt x="18" y="78"/>
                  </a:lnTo>
                  <a:lnTo>
                    <a:pt x="18" y="90"/>
                  </a:lnTo>
                  <a:lnTo>
                    <a:pt x="24" y="102"/>
                  </a:lnTo>
                  <a:lnTo>
                    <a:pt x="30" y="108"/>
                  </a:lnTo>
                  <a:lnTo>
                    <a:pt x="42" y="114"/>
                  </a:lnTo>
                  <a:lnTo>
                    <a:pt x="54" y="114"/>
                  </a:lnTo>
                  <a:lnTo>
                    <a:pt x="66" y="108"/>
                  </a:lnTo>
                  <a:lnTo>
                    <a:pt x="72" y="108"/>
                  </a:lnTo>
                  <a:lnTo>
                    <a:pt x="72" y="114"/>
                  </a:lnTo>
                  <a:lnTo>
                    <a:pt x="78" y="120"/>
                  </a:lnTo>
                  <a:lnTo>
                    <a:pt x="78" y="132"/>
                  </a:lnTo>
                  <a:lnTo>
                    <a:pt x="84" y="144"/>
                  </a:lnTo>
                  <a:lnTo>
                    <a:pt x="84" y="150"/>
                  </a:lnTo>
                  <a:lnTo>
                    <a:pt x="90" y="156"/>
                  </a:lnTo>
                  <a:lnTo>
                    <a:pt x="108" y="132"/>
                  </a:lnTo>
                  <a:lnTo>
                    <a:pt x="126" y="132"/>
                  </a:lnTo>
                  <a:lnTo>
                    <a:pt x="138" y="144"/>
                  </a:lnTo>
                  <a:lnTo>
                    <a:pt x="174" y="144"/>
                  </a:lnTo>
                  <a:lnTo>
                    <a:pt x="174" y="156"/>
                  </a:lnTo>
                  <a:lnTo>
                    <a:pt x="180" y="162"/>
                  </a:lnTo>
                  <a:lnTo>
                    <a:pt x="180" y="174"/>
                  </a:lnTo>
                  <a:lnTo>
                    <a:pt x="186" y="186"/>
                  </a:lnTo>
                  <a:lnTo>
                    <a:pt x="186" y="198"/>
                  </a:lnTo>
                  <a:lnTo>
                    <a:pt x="192" y="204"/>
                  </a:lnTo>
                  <a:lnTo>
                    <a:pt x="192" y="210"/>
                  </a:lnTo>
                  <a:lnTo>
                    <a:pt x="222" y="210"/>
                  </a:lnTo>
                  <a:lnTo>
                    <a:pt x="222" y="16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94" name="Argentina" descr="© INSCALE GmbH, 05.05.2010&#10;http://www.presentationload.com/">
              <a:extLst>
                <a:ext uri="{FF2B5EF4-FFF2-40B4-BE49-F238E27FC236}">
                  <a16:creationId xmlns:a16="http://schemas.microsoft.com/office/drawing/2014/main" id="{51822F1A-D16A-604B-9219-DE2A1DBCCE1C}"/>
                </a:ext>
              </a:extLst>
            </p:cNvPr>
            <p:cNvSpPr>
              <a:spLocks noEditPoints="1"/>
            </p:cNvSpPr>
            <p:nvPr/>
          </p:nvSpPr>
          <p:spPr bwMode="gray">
            <a:xfrm>
              <a:off x="3144625" y="4899926"/>
              <a:ext cx="446020" cy="997548"/>
            </a:xfrm>
            <a:custGeom>
              <a:avLst/>
              <a:gdLst>
                <a:gd name="T0" fmla="*/ 2147483647 w 1092"/>
                <a:gd name="T1" fmla="*/ 2147483647 h 2442"/>
                <a:gd name="T2" fmla="*/ 2147483647 w 1092"/>
                <a:gd name="T3" fmla="*/ 2147483647 h 2442"/>
                <a:gd name="T4" fmla="*/ 2147483647 w 1092"/>
                <a:gd name="T5" fmla="*/ 2147483647 h 2442"/>
                <a:gd name="T6" fmla="*/ 2147483647 w 1092"/>
                <a:gd name="T7" fmla="*/ 2147483647 h 2442"/>
                <a:gd name="T8" fmla="*/ 2147483647 w 1092"/>
                <a:gd name="T9" fmla="*/ 2147483647 h 2442"/>
                <a:gd name="T10" fmla="*/ 2147483647 w 1092"/>
                <a:gd name="T11" fmla="*/ 2147483647 h 2442"/>
                <a:gd name="T12" fmla="*/ 2147483647 w 1092"/>
                <a:gd name="T13" fmla="*/ 2147483647 h 2442"/>
                <a:gd name="T14" fmla="*/ 2147483647 w 1092"/>
                <a:gd name="T15" fmla="*/ 2147483647 h 2442"/>
                <a:gd name="T16" fmla="*/ 2147483647 w 1092"/>
                <a:gd name="T17" fmla="*/ 2147483647 h 2442"/>
                <a:gd name="T18" fmla="*/ 2147483647 w 1092"/>
                <a:gd name="T19" fmla="*/ 2147483647 h 2442"/>
                <a:gd name="T20" fmla="*/ 2147483647 w 1092"/>
                <a:gd name="T21" fmla="*/ 0 h 2442"/>
                <a:gd name="T22" fmla="*/ 2147483647 w 1092"/>
                <a:gd name="T23" fmla="*/ 2147483647 h 2442"/>
                <a:gd name="T24" fmla="*/ 2147483647 w 1092"/>
                <a:gd name="T25" fmla="*/ 2147483647 h 2442"/>
                <a:gd name="T26" fmla="*/ 2147483647 w 1092"/>
                <a:gd name="T27" fmla="*/ 2147483647 h 2442"/>
                <a:gd name="T28" fmla="*/ 2147483647 w 1092"/>
                <a:gd name="T29" fmla="*/ 2147483647 h 2442"/>
                <a:gd name="T30" fmla="*/ 2147483647 w 1092"/>
                <a:gd name="T31" fmla="*/ 2147483647 h 2442"/>
                <a:gd name="T32" fmla="*/ 2147483647 w 1092"/>
                <a:gd name="T33" fmla="*/ 2147483647 h 2442"/>
                <a:gd name="T34" fmla="*/ 2147483647 w 1092"/>
                <a:gd name="T35" fmla="*/ 2147483647 h 2442"/>
                <a:gd name="T36" fmla="*/ 2147483647 w 1092"/>
                <a:gd name="T37" fmla="*/ 2147483647 h 2442"/>
                <a:gd name="T38" fmla="*/ 2147483647 w 1092"/>
                <a:gd name="T39" fmla="*/ 2147483647 h 2442"/>
                <a:gd name="T40" fmla="*/ 2147483647 w 1092"/>
                <a:gd name="T41" fmla="*/ 2147483647 h 2442"/>
                <a:gd name="T42" fmla="*/ 2147483647 w 1092"/>
                <a:gd name="T43" fmla="*/ 2147483647 h 2442"/>
                <a:gd name="T44" fmla="*/ 2147483647 w 1092"/>
                <a:gd name="T45" fmla="*/ 2147483647 h 2442"/>
                <a:gd name="T46" fmla="*/ 2147483647 w 1092"/>
                <a:gd name="T47" fmla="*/ 2147483647 h 2442"/>
                <a:gd name="T48" fmla="*/ 2147483647 w 1092"/>
                <a:gd name="T49" fmla="*/ 2147483647 h 2442"/>
                <a:gd name="T50" fmla="*/ 2147483647 w 1092"/>
                <a:gd name="T51" fmla="*/ 2147483647 h 2442"/>
                <a:gd name="T52" fmla="*/ 2147483647 w 1092"/>
                <a:gd name="T53" fmla="*/ 2147483647 h 2442"/>
                <a:gd name="T54" fmla="*/ 2147483647 w 1092"/>
                <a:gd name="T55" fmla="*/ 2147483647 h 2442"/>
                <a:gd name="T56" fmla="*/ 2147483647 w 1092"/>
                <a:gd name="T57" fmla="*/ 2147483647 h 2442"/>
                <a:gd name="T58" fmla="*/ 2147483647 w 1092"/>
                <a:gd name="T59" fmla="*/ 2147483647 h 2442"/>
                <a:gd name="T60" fmla="*/ 2147483647 w 1092"/>
                <a:gd name="T61" fmla="*/ 2147483647 h 2442"/>
                <a:gd name="T62" fmla="*/ 2147483647 w 1092"/>
                <a:gd name="T63" fmla="*/ 2147483647 h 2442"/>
                <a:gd name="T64" fmla="*/ 2147483647 w 1092"/>
                <a:gd name="T65" fmla="*/ 2147483647 h 2442"/>
                <a:gd name="T66" fmla="*/ 2147483647 w 1092"/>
                <a:gd name="T67" fmla="*/ 2147483647 h 2442"/>
                <a:gd name="T68" fmla="*/ 2147483647 w 1092"/>
                <a:gd name="T69" fmla="*/ 2147483647 h 2442"/>
                <a:gd name="T70" fmla="*/ 2147483647 w 1092"/>
                <a:gd name="T71" fmla="*/ 2147483647 h 2442"/>
                <a:gd name="T72" fmla="*/ 2147483647 w 1092"/>
                <a:gd name="T73" fmla="*/ 2147483647 h 2442"/>
                <a:gd name="T74" fmla="*/ 2147483647 w 1092"/>
                <a:gd name="T75" fmla="*/ 2147483647 h 2442"/>
                <a:gd name="T76" fmla="*/ 2147483647 w 1092"/>
                <a:gd name="T77" fmla="*/ 2147483647 h 2442"/>
                <a:gd name="T78" fmla="*/ 2147483647 w 1092"/>
                <a:gd name="T79" fmla="*/ 2147483647 h 2442"/>
                <a:gd name="T80" fmla="*/ 2147483647 w 1092"/>
                <a:gd name="T81" fmla="*/ 2147483647 h 2442"/>
                <a:gd name="T82" fmla="*/ 2147483647 w 1092"/>
                <a:gd name="T83" fmla="*/ 2147483647 h 2442"/>
                <a:gd name="T84" fmla="*/ 2147483647 w 1092"/>
                <a:gd name="T85" fmla="*/ 2147483647 h 2442"/>
                <a:gd name="T86" fmla="*/ 2147483647 w 1092"/>
                <a:gd name="T87" fmla="*/ 2147483647 h 2442"/>
                <a:gd name="T88" fmla="*/ 2147483647 w 1092"/>
                <a:gd name="T89" fmla="*/ 2147483647 h 2442"/>
                <a:gd name="T90" fmla="*/ 2147483647 w 1092"/>
                <a:gd name="T91" fmla="*/ 2147483647 h 2442"/>
                <a:gd name="T92" fmla="*/ 2147483647 w 1092"/>
                <a:gd name="T93" fmla="*/ 2147483647 h 2442"/>
                <a:gd name="T94" fmla="*/ 2147483647 w 1092"/>
                <a:gd name="T95" fmla="*/ 2147483647 h 2442"/>
                <a:gd name="T96" fmla="*/ 2147483647 w 1092"/>
                <a:gd name="T97" fmla="*/ 2147483647 h 2442"/>
                <a:gd name="T98" fmla="*/ 2147483647 w 1092"/>
                <a:gd name="T99" fmla="*/ 2147483647 h 2442"/>
                <a:gd name="T100" fmla="*/ 2147483647 w 1092"/>
                <a:gd name="T101" fmla="*/ 2147483647 h 2442"/>
                <a:gd name="T102" fmla="*/ 2147483647 w 1092"/>
                <a:gd name="T103" fmla="*/ 2147483647 h 2442"/>
                <a:gd name="T104" fmla="*/ 2147483647 w 1092"/>
                <a:gd name="T105" fmla="*/ 2147483647 h 2442"/>
                <a:gd name="T106" fmla="*/ 2147483647 w 1092"/>
                <a:gd name="T107" fmla="*/ 2147483647 h 2442"/>
                <a:gd name="T108" fmla="*/ 2147483647 w 1092"/>
                <a:gd name="T109" fmla="*/ 2147483647 h 2442"/>
                <a:gd name="T110" fmla="*/ 2147483647 w 1092"/>
                <a:gd name="T111" fmla="*/ 2147483647 h 2442"/>
                <a:gd name="T112" fmla="*/ 2147483647 w 1092"/>
                <a:gd name="T113" fmla="*/ 2147483647 h 244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92"/>
                <a:gd name="T172" fmla="*/ 0 h 2442"/>
                <a:gd name="T173" fmla="*/ 1092 w 1092"/>
                <a:gd name="T174" fmla="*/ 2442 h 244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92" h="2442">
                  <a:moveTo>
                    <a:pt x="954" y="534"/>
                  </a:moveTo>
                  <a:lnTo>
                    <a:pt x="978" y="528"/>
                  </a:lnTo>
                  <a:lnTo>
                    <a:pt x="984" y="504"/>
                  </a:lnTo>
                  <a:lnTo>
                    <a:pt x="990" y="498"/>
                  </a:lnTo>
                  <a:lnTo>
                    <a:pt x="990" y="480"/>
                  </a:lnTo>
                  <a:lnTo>
                    <a:pt x="1026" y="480"/>
                  </a:lnTo>
                  <a:lnTo>
                    <a:pt x="1026" y="462"/>
                  </a:lnTo>
                  <a:lnTo>
                    <a:pt x="1032" y="450"/>
                  </a:lnTo>
                  <a:lnTo>
                    <a:pt x="1038" y="444"/>
                  </a:lnTo>
                  <a:lnTo>
                    <a:pt x="1092" y="426"/>
                  </a:lnTo>
                  <a:lnTo>
                    <a:pt x="1092" y="390"/>
                  </a:lnTo>
                  <a:lnTo>
                    <a:pt x="1086" y="372"/>
                  </a:lnTo>
                  <a:lnTo>
                    <a:pt x="1086" y="342"/>
                  </a:lnTo>
                  <a:lnTo>
                    <a:pt x="1080" y="336"/>
                  </a:lnTo>
                  <a:lnTo>
                    <a:pt x="1074" y="336"/>
                  </a:lnTo>
                  <a:lnTo>
                    <a:pt x="1074" y="324"/>
                  </a:lnTo>
                  <a:lnTo>
                    <a:pt x="1062" y="300"/>
                  </a:lnTo>
                  <a:lnTo>
                    <a:pt x="1056" y="294"/>
                  </a:lnTo>
                  <a:lnTo>
                    <a:pt x="1038" y="294"/>
                  </a:lnTo>
                  <a:lnTo>
                    <a:pt x="1032" y="300"/>
                  </a:lnTo>
                  <a:lnTo>
                    <a:pt x="1020" y="306"/>
                  </a:lnTo>
                  <a:lnTo>
                    <a:pt x="1020" y="384"/>
                  </a:lnTo>
                  <a:lnTo>
                    <a:pt x="1008" y="390"/>
                  </a:lnTo>
                  <a:lnTo>
                    <a:pt x="1002" y="402"/>
                  </a:lnTo>
                  <a:lnTo>
                    <a:pt x="990" y="408"/>
                  </a:lnTo>
                  <a:lnTo>
                    <a:pt x="984" y="414"/>
                  </a:lnTo>
                  <a:lnTo>
                    <a:pt x="978" y="414"/>
                  </a:lnTo>
                  <a:lnTo>
                    <a:pt x="966" y="426"/>
                  </a:lnTo>
                  <a:lnTo>
                    <a:pt x="954" y="450"/>
                  </a:lnTo>
                  <a:lnTo>
                    <a:pt x="948" y="456"/>
                  </a:lnTo>
                  <a:lnTo>
                    <a:pt x="948" y="450"/>
                  </a:lnTo>
                  <a:lnTo>
                    <a:pt x="942" y="444"/>
                  </a:lnTo>
                  <a:lnTo>
                    <a:pt x="930" y="444"/>
                  </a:lnTo>
                  <a:lnTo>
                    <a:pt x="924" y="450"/>
                  </a:lnTo>
                  <a:lnTo>
                    <a:pt x="924" y="468"/>
                  </a:lnTo>
                  <a:lnTo>
                    <a:pt x="912" y="450"/>
                  </a:lnTo>
                  <a:lnTo>
                    <a:pt x="852" y="450"/>
                  </a:lnTo>
                  <a:lnTo>
                    <a:pt x="834" y="444"/>
                  </a:lnTo>
                  <a:lnTo>
                    <a:pt x="822" y="438"/>
                  </a:lnTo>
                  <a:lnTo>
                    <a:pt x="816" y="432"/>
                  </a:lnTo>
                  <a:lnTo>
                    <a:pt x="804" y="426"/>
                  </a:lnTo>
                  <a:lnTo>
                    <a:pt x="798" y="426"/>
                  </a:lnTo>
                  <a:lnTo>
                    <a:pt x="786" y="432"/>
                  </a:lnTo>
                  <a:lnTo>
                    <a:pt x="762" y="432"/>
                  </a:lnTo>
                  <a:lnTo>
                    <a:pt x="756" y="426"/>
                  </a:lnTo>
                  <a:lnTo>
                    <a:pt x="756" y="414"/>
                  </a:lnTo>
                  <a:lnTo>
                    <a:pt x="762" y="402"/>
                  </a:lnTo>
                  <a:lnTo>
                    <a:pt x="768" y="396"/>
                  </a:lnTo>
                  <a:lnTo>
                    <a:pt x="774" y="384"/>
                  </a:lnTo>
                  <a:lnTo>
                    <a:pt x="780" y="378"/>
                  </a:lnTo>
                  <a:lnTo>
                    <a:pt x="780" y="342"/>
                  </a:lnTo>
                  <a:lnTo>
                    <a:pt x="798" y="342"/>
                  </a:lnTo>
                  <a:lnTo>
                    <a:pt x="804" y="336"/>
                  </a:lnTo>
                  <a:lnTo>
                    <a:pt x="804" y="330"/>
                  </a:lnTo>
                  <a:lnTo>
                    <a:pt x="798" y="318"/>
                  </a:lnTo>
                  <a:lnTo>
                    <a:pt x="792" y="312"/>
                  </a:lnTo>
                  <a:lnTo>
                    <a:pt x="798" y="300"/>
                  </a:lnTo>
                  <a:lnTo>
                    <a:pt x="804" y="294"/>
                  </a:lnTo>
                  <a:lnTo>
                    <a:pt x="804" y="282"/>
                  </a:lnTo>
                  <a:lnTo>
                    <a:pt x="810" y="276"/>
                  </a:lnTo>
                  <a:lnTo>
                    <a:pt x="804" y="270"/>
                  </a:lnTo>
                  <a:lnTo>
                    <a:pt x="792" y="264"/>
                  </a:lnTo>
                  <a:lnTo>
                    <a:pt x="774" y="258"/>
                  </a:lnTo>
                  <a:lnTo>
                    <a:pt x="762" y="252"/>
                  </a:lnTo>
                  <a:lnTo>
                    <a:pt x="750" y="252"/>
                  </a:lnTo>
                  <a:lnTo>
                    <a:pt x="744" y="246"/>
                  </a:lnTo>
                  <a:lnTo>
                    <a:pt x="708" y="228"/>
                  </a:lnTo>
                  <a:lnTo>
                    <a:pt x="690" y="216"/>
                  </a:lnTo>
                  <a:lnTo>
                    <a:pt x="678" y="210"/>
                  </a:lnTo>
                  <a:lnTo>
                    <a:pt x="672" y="204"/>
                  </a:lnTo>
                  <a:lnTo>
                    <a:pt x="666" y="204"/>
                  </a:lnTo>
                  <a:lnTo>
                    <a:pt x="660" y="198"/>
                  </a:lnTo>
                  <a:lnTo>
                    <a:pt x="648" y="192"/>
                  </a:lnTo>
                  <a:lnTo>
                    <a:pt x="642" y="186"/>
                  </a:lnTo>
                  <a:lnTo>
                    <a:pt x="630" y="180"/>
                  </a:lnTo>
                  <a:lnTo>
                    <a:pt x="600" y="180"/>
                  </a:lnTo>
                  <a:lnTo>
                    <a:pt x="564" y="162"/>
                  </a:lnTo>
                  <a:lnTo>
                    <a:pt x="558" y="156"/>
                  </a:lnTo>
                  <a:lnTo>
                    <a:pt x="552" y="156"/>
                  </a:lnTo>
                  <a:lnTo>
                    <a:pt x="546" y="138"/>
                  </a:lnTo>
                  <a:lnTo>
                    <a:pt x="534" y="132"/>
                  </a:lnTo>
                  <a:lnTo>
                    <a:pt x="516" y="114"/>
                  </a:lnTo>
                  <a:lnTo>
                    <a:pt x="492" y="102"/>
                  </a:lnTo>
                  <a:lnTo>
                    <a:pt x="486" y="96"/>
                  </a:lnTo>
                  <a:lnTo>
                    <a:pt x="480" y="84"/>
                  </a:lnTo>
                  <a:lnTo>
                    <a:pt x="468" y="78"/>
                  </a:lnTo>
                  <a:lnTo>
                    <a:pt x="462" y="66"/>
                  </a:lnTo>
                  <a:lnTo>
                    <a:pt x="456" y="60"/>
                  </a:lnTo>
                  <a:lnTo>
                    <a:pt x="456" y="54"/>
                  </a:lnTo>
                  <a:lnTo>
                    <a:pt x="438" y="36"/>
                  </a:lnTo>
                  <a:lnTo>
                    <a:pt x="402" y="12"/>
                  </a:lnTo>
                  <a:lnTo>
                    <a:pt x="330" y="18"/>
                  </a:lnTo>
                  <a:lnTo>
                    <a:pt x="318" y="72"/>
                  </a:lnTo>
                  <a:lnTo>
                    <a:pt x="288" y="24"/>
                  </a:lnTo>
                  <a:lnTo>
                    <a:pt x="234" y="24"/>
                  </a:lnTo>
                  <a:lnTo>
                    <a:pt x="216" y="18"/>
                  </a:lnTo>
                  <a:lnTo>
                    <a:pt x="204" y="18"/>
                  </a:lnTo>
                  <a:lnTo>
                    <a:pt x="180" y="6"/>
                  </a:lnTo>
                  <a:lnTo>
                    <a:pt x="174" y="0"/>
                  </a:lnTo>
                  <a:lnTo>
                    <a:pt x="162" y="24"/>
                  </a:lnTo>
                  <a:lnTo>
                    <a:pt x="138" y="30"/>
                  </a:lnTo>
                  <a:lnTo>
                    <a:pt x="138" y="48"/>
                  </a:lnTo>
                  <a:lnTo>
                    <a:pt x="126" y="48"/>
                  </a:lnTo>
                  <a:lnTo>
                    <a:pt x="126" y="78"/>
                  </a:lnTo>
                  <a:lnTo>
                    <a:pt x="114" y="78"/>
                  </a:lnTo>
                  <a:lnTo>
                    <a:pt x="126" y="96"/>
                  </a:lnTo>
                  <a:lnTo>
                    <a:pt x="114" y="180"/>
                  </a:lnTo>
                  <a:lnTo>
                    <a:pt x="108" y="180"/>
                  </a:lnTo>
                  <a:lnTo>
                    <a:pt x="102" y="186"/>
                  </a:lnTo>
                  <a:lnTo>
                    <a:pt x="90" y="192"/>
                  </a:lnTo>
                  <a:lnTo>
                    <a:pt x="72" y="198"/>
                  </a:lnTo>
                  <a:lnTo>
                    <a:pt x="60" y="210"/>
                  </a:lnTo>
                  <a:lnTo>
                    <a:pt x="48" y="216"/>
                  </a:lnTo>
                  <a:lnTo>
                    <a:pt x="42" y="228"/>
                  </a:lnTo>
                  <a:lnTo>
                    <a:pt x="36" y="234"/>
                  </a:lnTo>
                  <a:lnTo>
                    <a:pt x="36" y="240"/>
                  </a:lnTo>
                  <a:lnTo>
                    <a:pt x="42" y="246"/>
                  </a:lnTo>
                  <a:lnTo>
                    <a:pt x="54" y="252"/>
                  </a:lnTo>
                  <a:lnTo>
                    <a:pt x="66" y="252"/>
                  </a:lnTo>
                  <a:lnTo>
                    <a:pt x="66" y="258"/>
                  </a:lnTo>
                  <a:lnTo>
                    <a:pt x="42" y="282"/>
                  </a:lnTo>
                  <a:lnTo>
                    <a:pt x="42" y="300"/>
                  </a:lnTo>
                  <a:lnTo>
                    <a:pt x="48" y="306"/>
                  </a:lnTo>
                  <a:lnTo>
                    <a:pt x="60" y="312"/>
                  </a:lnTo>
                  <a:lnTo>
                    <a:pt x="72" y="324"/>
                  </a:lnTo>
                  <a:lnTo>
                    <a:pt x="78" y="336"/>
                  </a:lnTo>
                  <a:lnTo>
                    <a:pt x="72" y="342"/>
                  </a:lnTo>
                  <a:lnTo>
                    <a:pt x="66" y="354"/>
                  </a:lnTo>
                  <a:lnTo>
                    <a:pt x="54" y="366"/>
                  </a:lnTo>
                  <a:lnTo>
                    <a:pt x="48" y="366"/>
                  </a:lnTo>
                  <a:lnTo>
                    <a:pt x="54" y="366"/>
                  </a:lnTo>
                  <a:lnTo>
                    <a:pt x="60" y="372"/>
                  </a:lnTo>
                  <a:lnTo>
                    <a:pt x="84" y="384"/>
                  </a:lnTo>
                  <a:lnTo>
                    <a:pt x="90" y="396"/>
                  </a:lnTo>
                  <a:lnTo>
                    <a:pt x="90" y="408"/>
                  </a:lnTo>
                  <a:lnTo>
                    <a:pt x="78" y="414"/>
                  </a:lnTo>
                  <a:lnTo>
                    <a:pt x="72" y="420"/>
                  </a:lnTo>
                  <a:lnTo>
                    <a:pt x="54" y="420"/>
                  </a:lnTo>
                  <a:lnTo>
                    <a:pt x="54" y="432"/>
                  </a:lnTo>
                  <a:lnTo>
                    <a:pt x="48" y="450"/>
                  </a:lnTo>
                  <a:lnTo>
                    <a:pt x="48" y="462"/>
                  </a:lnTo>
                  <a:lnTo>
                    <a:pt x="42" y="474"/>
                  </a:lnTo>
                  <a:lnTo>
                    <a:pt x="42" y="486"/>
                  </a:lnTo>
                  <a:lnTo>
                    <a:pt x="30" y="498"/>
                  </a:lnTo>
                  <a:lnTo>
                    <a:pt x="24" y="510"/>
                  </a:lnTo>
                  <a:lnTo>
                    <a:pt x="18" y="516"/>
                  </a:lnTo>
                  <a:lnTo>
                    <a:pt x="18" y="582"/>
                  </a:lnTo>
                  <a:lnTo>
                    <a:pt x="6" y="594"/>
                  </a:lnTo>
                  <a:lnTo>
                    <a:pt x="6" y="606"/>
                  </a:lnTo>
                  <a:lnTo>
                    <a:pt x="18" y="630"/>
                  </a:lnTo>
                  <a:lnTo>
                    <a:pt x="30" y="666"/>
                  </a:lnTo>
                  <a:lnTo>
                    <a:pt x="36" y="678"/>
                  </a:lnTo>
                  <a:lnTo>
                    <a:pt x="36" y="684"/>
                  </a:lnTo>
                  <a:lnTo>
                    <a:pt x="12" y="684"/>
                  </a:lnTo>
                  <a:lnTo>
                    <a:pt x="18" y="738"/>
                  </a:lnTo>
                  <a:lnTo>
                    <a:pt x="6" y="744"/>
                  </a:lnTo>
                  <a:lnTo>
                    <a:pt x="0" y="744"/>
                  </a:lnTo>
                  <a:lnTo>
                    <a:pt x="0" y="768"/>
                  </a:lnTo>
                  <a:lnTo>
                    <a:pt x="6" y="774"/>
                  </a:lnTo>
                  <a:lnTo>
                    <a:pt x="6" y="780"/>
                  </a:lnTo>
                  <a:lnTo>
                    <a:pt x="18" y="786"/>
                  </a:lnTo>
                  <a:lnTo>
                    <a:pt x="36" y="804"/>
                  </a:lnTo>
                  <a:lnTo>
                    <a:pt x="36" y="816"/>
                  </a:lnTo>
                  <a:lnTo>
                    <a:pt x="30" y="822"/>
                  </a:lnTo>
                  <a:lnTo>
                    <a:pt x="30" y="828"/>
                  </a:lnTo>
                  <a:lnTo>
                    <a:pt x="48" y="846"/>
                  </a:lnTo>
                  <a:lnTo>
                    <a:pt x="60" y="876"/>
                  </a:lnTo>
                  <a:lnTo>
                    <a:pt x="66" y="888"/>
                  </a:lnTo>
                  <a:lnTo>
                    <a:pt x="60" y="894"/>
                  </a:lnTo>
                  <a:lnTo>
                    <a:pt x="60" y="906"/>
                  </a:lnTo>
                  <a:lnTo>
                    <a:pt x="72" y="918"/>
                  </a:lnTo>
                  <a:lnTo>
                    <a:pt x="96" y="918"/>
                  </a:lnTo>
                  <a:lnTo>
                    <a:pt x="102" y="960"/>
                  </a:lnTo>
                  <a:lnTo>
                    <a:pt x="108" y="972"/>
                  </a:lnTo>
                  <a:lnTo>
                    <a:pt x="114" y="978"/>
                  </a:lnTo>
                  <a:lnTo>
                    <a:pt x="120" y="990"/>
                  </a:lnTo>
                  <a:lnTo>
                    <a:pt x="120" y="996"/>
                  </a:lnTo>
                  <a:lnTo>
                    <a:pt x="102" y="1014"/>
                  </a:lnTo>
                  <a:lnTo>
                    <a:pt x="102" y="1038"/>
                  </a:lnTo>
                  <a:lnTo>
                    <a:pt x="96" y="1056"/>
                  </a:lnTo>
                  <a:lnTo>
                    <a:pt x="96" y="1086"/>
                  </a:lnTo>
                  <a:lnTo>
                    <a:pt x="84" y="1086"/>
                  </a:lnTo>
                  <a:lnTo>
                    <a:pt x="90" y="1092"/>
                  </a:lnTo>
                  <a:lnTo>
                    <a:pt x="96" y="1104"/>
                  </a:lnTo>
                  <a:lnTo>
                    <a:pt x="102" y="1110"/>
                  </a:lnTo>
                  <a:lnTo>
                    <a:pt x="108" y="1122"/>
                  </a:lnTo>
                  <a:lnTo>
                    <a:pt x="114" y="1128"/>
                  </a:lnTo>
                  <a:lnTo>
                    <a:pt x="114" y="1140"/>
                  </a:lnTo>
                  <a:lnTo>
                    <a:pt x="108" y="1152"/>
                  </a:lnTo>
                  <a:lnTo>
                    <a:pt x="108" y="1158"/>
                  </a:lnTo>
                  <a:lnTo>
                    <a:pt x="102" y="1176"/>
                  </a:lnTo>
                  <a:lnTo>
                    <a:pt x="78" y="1182"/>
                  </a:lnTo>
                  <a:lnTo>
                    <a:pt x="78" y="1188"/>
                  </a:lnTo>
                  <a:lnTo>
                    <a:pt x="84" y="1194"/>
                  </a:lnTo>
                  <a:lnTo>
                    <a:pt x="84" y="1206"/>
                  </a:lnTo>
                  <a:lnTo>
                    <a:pt x="90" y="1224"/>
                  </a:lnTo>
                  <a:lnTo>
                    <a:pt x="96" y="1236"/>
                  </a:lnTo>
                  <a:lnTo>
                    <a:pt x="96" y="1284"/>
                  </a:lnTo>
                  <a:lnTo>
                    <a:pt x="126" y="1308"/>
                  </a:lnTo>
                  <a:lnTo>
                    <a:pt x="126" y="1326"/>
                  </a:lnTo>
                  <a:lnTo>
                    <a:pt x="132" y="1326"/>
                  </a:lnTo>
                  <a:lnTo>
                    <a:pt x="150" y="1344"/>
                  </a:lnTo>
                  <a:lnTo>
                    <a:pt x="150" y="1350"/>
                  </a:lnTo>
                  <a:lnTo>
                    <a:pt x="144" y="1362"/>
                  </a:lnTo>
                  <a:lnTo>
                    <a:pt x="132" y="1368"/>
                  </a:lnTo>
                  <a:lnTo>
                    <a:pt x="126" y="1374"/>
                  </a:lnTo>
                  <a:lnTo>
                    <a:pt x="120" y="1374"/>
                  </a:lnTo>
                  <a:lnTo>
                    <a:pt x="132" y="1416"/>
                  </a:lnTo>
                  <a:lnTo>
                    <a:pt x="114" y="1428"/>
                  </a:lnTo>
                  <a:lnTo>
                    <a:pt x="132" y="1446"/>
                  </a:lnTo>
                  <a:lnTo>
                    <a:pt x="132" y="1452"/>
                  </a:lnTo>
                  <a:lnTo>
                    <a:pt x="126" y="1464"/>
                  </a:lnTo>
                  <a:lnTo>
                    <a:pt x="126" y="1470"/>
                  </a:lnTo>
                  <a:lnTo>
                    <a:pt x="144" y="1482"/>
                  </a:lnTo>
                  <a:lnTo>
                    <a:pt x="144" y="1494"/>
                  </a:lnTo>
                  <a:lnTo>
                    <a:pt x="138" y="1500"/>
                  </a:lnTo>
                  <a:lnTo>
                    <a:pt x="138" y="1530"/>
                  </a:lnTo>
                  <a:lnTo>
                    <a:pt x="144" y="1536"/>
                  </a:lnTo>
                  <a:lnTo>
                    <a:pt x="150" y="1548"/>
                  </a:lnTo>
                  <a:lnTo>
                    <a:pt x="150" y="1572"/>
                  </a:lnTo>
                  <a:lnTo>
                    <a:pt x="156" y="1584"/>
                  </a:lnTo>
                  <a:lnTo>
                    <a:pt x="174" y="1602"/>
                  </a:lnTo>
                  <a:lnTo>
                    <a:pt x="186" y="1608"/>
                  </a:lnTo>
                  <a:lnTo>
                    <a:pt x="198" y="1620"/>
                  </a:lnTo>
                  <a:lnTo>
                    <a:pt x="192" y="1620"/>
                  </a:lnTo>
                  <a:lnTo>
                    <a:pt x="180" y="1626"/>
                  </a:lnTo>
                  <a:lnTo>
                    <a:pt x="174" y="1632"/>
                  </a:lnTo>
                  <a:lnTo>
                    <a:pt x="174" y="1644"/>
                  </a:lnTo>
                  <a:lnTo>
                    <a:pt x="180" y="1656"/>
                  </a:lnTo>
                  <a:lnTo>
                    <a:pt x="180" y="1674"/>
                  </a:lnTo>
                  <a:lnTo>
                    <a:pt x="186" y="1686"/>
                  </a:lnTo>
                  <a:lnTo>
                    <a:pt x="186" y="1698"/>
                  </a:lnTo>
                  <a:lnTo>
                    <a:pt x="192" y="1704"/>
                  </a:lnTo>
                  <a:lnTo>
                    <a:pt x="216" y="1716"/>
                  </a:lnTo>
                  <a:lnTo>
                    <a:pt x="210" y="1746"/>
                  </a:lnTo>
                  <a:lnTo>
                    <a:pt x="216" y="1746"/>
                  </a:lnTo>
                  <a:lnTo>
                    <a:pt x="228" y="1752"/>
                  </a:lnTo>
                  <a:lnTo>
                    <a:pt x="234" y="1758"/>
                  </a:lnTo>
                  <a:lnTo>
                    <a:pt x="234" y="1764"/>
                  </a:lnTo>
                  <a:lnTo>
                    <a:pt x="240" y="1776"/>
                  </a:lnTo>
                  <a:lnTo>
                    <a:pt x="240" y="1806"/>
                  </a:lnTo>
                  <a:lnTo>
                    <a:pt x="252" y="1818"/>
                  </a:lnTo>
                  <a:lnTo>
                    <a:pt x="282" y="1818"/>
                  </a:lnTo>
                  <a:lnTo>
                    <a:pt x="294" y="1824"/>
                  </a:lnTo>
                  <a:lnTo>
                    <a:pt x="294" y="1830"/>
                  </a:lnTo>
                  <a:lnTo>
                    <a:pt x="288" y="1836"/>
                  </a:lnTo>
                  <a:lnTo>
                    <a:pt x="276" y="1836"/>
                  </a:lnTo>
                  <a:lnTo>
                    <a:pt x="264" y="1842"/>
                  </a:lnTo>
                  <a:lnTo>
                    <a:pt x="246" y="1842"/>
                  </a:lnTo>
                  <a:lnTo>
                    <a:pt x="252" y="1848"/>
                  </a:lnTo>
                  <a:lnTo>
                    <a:pt x="258" y="1848"/>
                  </a:lnTo>
                  <a:lnTo>
                    <a:pt x="270" y="1854"/>
                  </a:lnTo>
                  <a:lnTo>
                    <a:pt x="276" y="1860"/>
                  </a:lnTo>
                  <a:lnTo>
                    <a:pt x="288" y="1860"/>
                  </a:lnTo>
                  <a:lnTo>
                    <a:pt x="312" y="1884"/>
                  </a:lnTo>
                  <a:lnTo>
                    <a:pt x="306" y="1890"/>
                  </a:lnTo>
                  <a:lnTo>
                    <a:pt x="300" y="1902"/>
                  </a:lnTo>
                  <a:lnTo>
                    <a:pt x="288" y="1914"/>
                  </a:lnTo>
                  <a:lnTo>
                    <a:pt x="312" y="1932"/>
                  </a:lnTo>
                  <a:lnTo>
                    <a:pt x="306" y="1956"/>
                  </a:lnTo>
                  <a:lnTo>
                    <a:pt x="330" y="1980"/>
                  </a:lnTo>
                  <a:lnTo>
                    <a:pt x="324" y="2016"/>
                  </a:lnTo>
                  <a:lnTo>
                    <a:pt x="336" y="2040"/>
                  </a:lnTo>
                  <a:lnTo>
                    <a:pt x="324" y="2046"/>
                  </a:lnTo>
                  <a:lnTo>
                    <a:pt x="318" y="2088"/>
                  </a:lnTo>
                  <a:lnTo>
                    <a:pt x="324" y="2088"/>
                  </a:lnTo>
                  <a:lnTo>
                    <a:pt x="348" y="2112"/>
                  </a:lnTo>
                  <a:lnTo>
                    <a:pt x="348" y="2118"/>
                  </a:lnTo>
                  <a:lnTo>
                    <a:pt x="342" y="2118"/>
                  </a:lnTo>
                  <a:lnTo>
                    <a:pt x="330" y="2124"/>
                  </a:lnTo>
                  <a:lnTo>
                    <a:pt x="324" y="2130"/>
                  </a:lnTo>
                  <a:lnTo>
                    <a:pt x="348" y="2154"/>
                  </a:lnTo>
                  <a:lnTo>
                    <a:pt x="348" y="2160"/>
                  </a:lnTo>
                  <a:lnTo>
                    <a:pt x="342" y="2166"/>
                  </a:lnTo>
                  <a:lnTo>
                    <a:pt x="336" y="2166"/>
                  </a:lnTo>
                  <a:lnTo>
                    <a:pt x="330" y="2172"/>
                  </a:lnTo>
                  <a:lnTo>
                    <a:pt x="324" y="2172"/>
                  </a:lnTo>
                  <a:lnTo>
                    <a:pt x="324" y="2196"/>
                  </a:lnTo>
                  <a:lnTo>
                    <a:pt x="312" y="2202"/>
                  </a:lnTo>
                  <a:lnTo>
                    <a:pt x="312" y="2214"/>
                  </a:lnTo>
                  <a:lnTo>
                    <a:pt x="318" y="2226"/>
                  </a:lnTo>
                  <a:lnTo>
                    <a:pt x="324" y="2232"/>
                  </a:lnTo>
                  <a:lnTo>
                    <a:pt x="324" y="2268"/>
                  </a:lnTo>
                  <a:lnTo>
                    <a:pt x="354" y="2274"/>
                  </a:lnTo>
                  <a:lnTo>
                    <a:pt x="354" y="2280"/>
                  </a:lnTo>
                  <a:lnTo>
                    <a:pt x="360" y="2286"/>
                  </a:lnTo>
                  <a:lnTo>
                    <a:pt x="360" y="2298"/>
                  </a:lnTo>
                  <a:lnTo>
                    <a:pt x="366" y="2304"/>
                  </a:lnTo>
                  <a:lnTo>
                    <a:pt x="378" y="2310"/>
                  </a:lnTo>
                  <a:lnTo>
                    <a:pt x="384" y="2310"/>
                  </a:lnTo>
                  <a:lnTo>
                    <a:pt x="396" y="2298"/>
                  </a:lnTo>
                  <a:lnTo>
                    <a:pt x="414" y="2298"/>
                  </a:lnTo>
                  <a:lnTo>
                    <a:pt x="426" y="2304"/>
                  </a:lnTo>
                  <a:lnTo>
                    <a:pt x="438" y="2316"/>
                  </a:lnTo>
                  <a:lnTo>
                    <a:pt x="438" y="2340"/>
                  </a:lnTo>
                  <a:lnTo>
                    <a:pt x="456" y="2364"/>
                  </a:lnTo>
                  <a:lnTo>
                    <a:pt x="468" y="2382"/>
                  </a:lnTo>
                  <a:lnTo>
                    <a:pt x="504" y="2400"/>
                  </a:lnTo>
                  <a:lnTo>
                    <a:pt x="522" y="2418"/>
                  </a:lnTo>
                  <a:lnTo>
                    <a:pt x="534" y="2418"/>
                  </a:lnTo>
                  <a:lnTo>
                    <a:pt x="546" y="2412"/>
                  </a:lnTo>
                  <a:lnTo>
                    <a:pt x="642" y="2412"/>
                  </a:lnTo>
                  <a:lnTo>
                    <a:pt x="666" y="2430"/>
                  </a:lnTo>
                  <a:lnTo>
                    <a:pt x="660" y="2442"/>
                  </a:lnTo>
                  <a:lnTo>
                    <a:pt x="666" y="2424"/>
                  </a:lnTo>
                  <a:lnTo>
                    <a:pt x="672" y="2418"/>
                  </a:lnTo>
                  <a:lnTo>
                    <a:pt x="684" y="2418"/>
                  </a:lnTo>
                  <a:lnTo>
                    <a:pt x="690" y="2424"/>
                  </a:lnTo>
                  <a:lnTo>
                    <a:pt x="702" y="2424"/>
                  </a:lnTo>
                  <a:lnTo>
                    <a:pt x="714" y="2430"/>
                  </a:lnTo>
                  <a:lnTo>
                    <a:pt x="720" y="2436"/>
                  </a:lnTo>
                  <a:lnTo>
                    <a:pt x="678" y="2382"/>
                  </a:lnTo>
                  <a:lnTo>
                    <a:pt x="660" y="2382"/>
                  </a:lnTo>
                  <a:lnTo>
                    <a:pt x="666" y="2370"/>
                  </a:lnTo>
                  <a:lnTo>
                    <a:pt x="630" y="2340"/>
                  </a:lnTo>
                  <a:lnTo>
                    <a:pt x="630" y="2310"/>
                  </a:lnTo>
                  <a:lnTo>
                    <a:pt x="618" y="2298"/>
                  </a:lnTo>
                  <a:lnTo>
                    <a:pt x="624" y="2286"/>
                  </a:lnTo>
                  <a:lnTo>
                    <a:pt x="630" y="2286"/>
                  </a:lnTo>
                  <a:lnTo>
                    <a:pt x="642" y="2274"/>
                  </a:lnTo>
                  <a:lnTo>
                    <a:pt x="642" y="2268"/>
                  </a:lnTo>
                  <a:lnTo>
                    <a:pt x="636" y="2268"/>
                  </a:lnTo>
                  <a:lnTo>
                    <a:pt x="624" y="2262"/>
                  </a:lnTo>
                  <a:lnTo>
                    <a:pt x="606" y="2262"/>
                  </a:lnTo>
                  <a:lnTo>
                    <a:pt x="618" y="2250"/>
                  </a:lnTo>
                  <a:lnTo>
                    <a:pt x="618" y="2232"/>
                  </a:lnTo>
                  <a:lnTo>
                    <a:pt x="636" y="2256"/>
                  </a:lnTo>
                  <a:lnTo>
                    <a:pt x="648" y="2262"/>
                  </a:lnTo>
                  <a:lnTo>
                    <a:pt x="666" y="2262"/>
                  </a:lnTo>
                  <a:lnTo>
                    <a:pt x="672" y="2256"/>
                  </a:lnTo>
                  <a:lnTo>
                    <a:pt x="678" y="2244"/>
                  </a:lnTo>
                  <a:lnTo>
                    <a:pt x="678" y="2226"/>
                  </a:lnTo>
                  <a:lnTo>
                    <a:pt x="672" y="2208"/>
                  </a:lnTo>
                  <a:lnTo>
                    <a:pt x="666" y="2196"/>
                  </a:lnTo>
                  <a:lnTo>
                    <a:pt x="666" y="2178"/>
                  </a:lnTo>
                  <a:lnTo>
                    <a:pt x="678" y="2154"/>
                  </a:lnTo>
                  <a:lnTo>
                    <a:pt x="690" y="2142"/>
                  </a:lnTo>
                  <a:lnTo>
                    <a:pt x="708" y="2130"/>
                  </a:lnTo>
                  <a:lnTo>
                    <a:pt x="738" y="2100"/>
                  </a:lnTo>
                  <a:lnTo>
                    <a:pt x="726" y="2088"/>
                  </a:lnTo>
                  <a:lnTo>
                    <a:pt x="702" y="2088"/>
                  </a:lnTo>
                  <a:lnTo>
                    <a:pt x="726" y="2082"/>
                  </a:lnTo>
                  <a:lnTo>
                    <a:pt x="726" y="2064"/>
                  </a:lnTo>
                  <a:lnTo>
                    <a:pt x="714" y="2040"/>
                  </a:lnTo>
                  <a:lnTo>
                    <a:pt x="708" y="2034"/>
                  </a:lnTo>
                  <a:lnTo>
                    <a:pt x="696" y="2028"/>
                  </a:lnTo>
                  <a:lnTo>
                    <a:pt x="690" y="2028"/>
                  </a:lnTo>
                  <a:lnTo>
                    <a:pt x="684" y="2034"/>
                  </a:lnTo>
                  <a:lnTo>
                    <a:pt x="672" y="2016"/>
                  </a:lnTo>
                  <a:lnTo>
                    <a:pt x="642" y="2016"/>
                  </a:lnTo>
                  <a:lnTo>
                    <a:pt x="636" y="2010"/>
                  </a:lnTo>
                  <a:lnTo>
                    <a:pt x="624" y="2004"/>
                  </a:lnTo>
                  <a:lnTo>
                    <a:pt x="606" y="1992"/>
                  </a:lnTo>
                  <a:lnTo>
                    <a:pt x="582" y="1968"/>
                  </a:lnTo>
                  <a:lnTo>
                    <a:pt x="570" y="1950"/>
                  </a:lnTo>
                  <a:lnTo>
                    <a:pt x="564" y="1938"/>
                  </a:lnTo>
                  <a:lnTo>
                    <a:pt x="564" y="1926"/>
                  </a:lnTo>
                  <a:lnTo>
                    <a:pt x="570" y="1914"/>
                  </a:lnTo>
                  <a:lnTo>
                    <a:pt x="570" y="1908"/>
                  </a:lnTo>
                  <a:lnTo>
                    <a:pt x="576" y="1908"/>
                  </a:lnTo>
                  <a:lnTo>
                    <a:pt x="582" y="1902"/>
                  </a:lnTo>
                  <a:lnTo>
                    <a:pt x="594" y="1878"/>
                  </a:lnTo>
                  <a:lnTo>
                    <a:pt x="606" y="1878"/>
                  </a:lnTo>
                  <a:lnTo>
                    <a:pt x="612" y="1860"/>
                  </a:lnTo>
                  <a:lnTo>
                    <a:pt x="666" y="1860"/>
                  </a:lnTo>
                  <a:lnTo>
                    <a:pt x="654" y="1848"/>
                  </a:lnTo>
                  <a:lnTo>
                    <a:pt x="654" y="1824"/>
                  </a:lnTo>
                  <a:lnTo>
                    <a:pt x="666" y="1824"/>
                  </a:lnTo>
                  <a:lnTo>
                    <a:pt x="666" y="1794"/>
                  </a:lnTo>
                  <a:lnTo>
                    <a:pt x="660" y="1788"/>
                  </a:lnTo>
                  <a:lnTo>
                    <a:pt x="654" y="1776"/>
                  </a:lnTo>
                  <a:lnTo>
                    <a:pt x="642" y="1764"/>
                  </a:lnTo>
                  <a:lnTo>
                    <a:pt x="642" y="1746"/>
                  </a:lnTo>
                  <a:lnTo>
                    <a:pt x="648" y="1728"/>
                  </a:lnTo>
                  <a:lnTo>
                    <a:pt x="654" y="1716"/>
                  </a:lnTo>
                  <a:lnTo>
                    <a:pt x="666" y="1710"/>
                  </a:lnTo>
                  <a:lnTo>
                    <a:pt x="672" y="1704"/>
                  </a:lnTo>
                  <a:lnTo>
                    <a:pt x="684" y="1704"/>
                  </a:lnTo>
                  <a:lnTo>
                    <a:pt x="684" y="1692"/>
                  </a:lnTo>
                  <a:lnTo>
                    <a:pt x="660" y="1692"/>
                  </a:lnTo>
                  <a:lnTo>
                    <a:pt x="648" y="1686"/>
                  </a:lnTo>
                  <a:lnTo>
                    <a:pt x="642" y="1680"/>
                  </a:lnTo>
                  <a:lnTo>
                    <a:pt x="642" y="1674"/>
                  </a:lnTo>
                  <a:lnTo>
                    <a:pt x="654" y="1668"/>
                  </a:lnTo>
                  <a:lnTo>
                    <a:pt x="666" y="1668"/>
                  </a:lnTo>
                  <a:lnTo>
                    <a:pt x="702" y="1686"/>
                  </a:lnTo>
                  <a:lnTo>
                    <a:pt x="708" y="1692"/>
                  </a:lnTo>
                  <a:lnTo>
                    <a:pt x="714" y="1692"/>
                  </a:lnTo>
                  <a:lnTo>
                    <a:pt x="720" y="1686"/>
                  </a:lnTo>
                  <a:lnTo>
                    <a:pt x="732" y="1680"/>
                  </a:lnTo>
                  <a:lnTo>
                    <a:pt x="732" y="1656"/>
                  </a:lnTo>
                  <a:lnTo>
                    <a:pt x="726" y="1644"/>
                  </a:lnTo>
                  <a:lnTo>
                    <a:pt x="708" y="1626"/>
                  </a:lnTo>
                  <a:lnTo>
                    <a:pt x="696" y="1626"/>
                  </a:lnTo>
                  <a:lnTo>
                    <a:pt x="690" y="1632"/>
                  </a:lnTo>
                  <a:lnTo>
                    <a:pt x="690" y="1650"/>
                  </a:lnTo>
                  <a:lnTo>
                    <a:pt x="684" y="1656"/>
                  </a:lnTo>
                  <a:lnTo>
                    <a:pt x="666" y="1656"/>
                  </a:lnTo>
                  <a:lnTo>
                    <a:pt x="654" y="1650"/>
                  </a:lnTo>
                  <a:lnTo>
                    <a:pt x="648" y="1644"/>
                  </a:lnTo>
                  <a:lnTo>
                    <a:pt x="648" y="1638"/>
                  </a:lnTo>
                  <a:lnTo>
                    <a:pt x="612" y="1638"/>
                  </a:lnTo>
                  <a:lnTo>
                    <a:pt x="606" y="1632"/>
                  </a:lnTo>
                  <a:lnTo>
                    <a:pt x="606" y="1572"/>
                  </a:lnTo>
                  <a:lnTo>
                    <a:pt x="600" y="1566"/>
                  </a:lnTo>
                  <a:lnTo>
                    <a:pt x="594" y="1554"/>
                  </a:lnTo>
                  <a:lnTo>
                    <a:pt x="588" y="1536"/>
                  </a:lnTo>
                  <a:lnTo>
                    <a:pt x="588" y="1524"/>
                  </a:lnTo>
                  <a:lnTo>
                    <a:pt x="594" y="1518"/>
                  </a:lnTo>
                  <a:lnTo>
                    <a:pt x="600" y="1518"/>
                  </a:lnTo>
                  <a:lnTo>
                    <a:pt x="606" y="1524"/>
                  </a:lnTo>
                  <a:lnTo>
                    <a:pt x="618" y="1524"/>
                  </a:lnTo>
                  <a:lnTo>
                    <a:pt x="624" y="1530"/>
                  </a:lnTo>
                  <a:lnTo>
                    <a:pt x="636" y="1536"/>
                  </a:lnTo>
                  <a:lnTo>
                    <a:pt x="672" y="1548"/>
                  </a:lnTo>
                  <a:lnTo>
                    <a:pt x="690" y="1560"/>
                  </a:lnTo>
                  <a:lnTo>
                    <a:pt x="708" y="1560"/>
                  </a:lnTo>
                  <a:lnTo>
                    <a:pt x="726" y="1554"/>
                  </a:lnTo>
                  <a:lnTo>
                    <a:pt x="738" y="1542"/>
                  </a:lnTo>
                  <a:lnTo>
                    <a:pt x="750" y="1536"/>
                  </a:lnTo>
                  <a:lnTo>
                    <a:pt x="768" y="1530"/>
                  </a:lnTo>
                  <a:lnTo>
                    <a:pt x="774" y="1524"/>
                  </a:lnTo>
                  <a:lnTo>
                    <a:pt x="774" y="1512"/>
                  </a:lnTo>
                  <a:lnTo>
                    <a:pt x="762" y="1506"/>
                  </a:lnTo>
                  <a:lnTo>
                    <a:pt x="750" y="1494"/>
                  </a:lnTo>
                  <a:lnTo>
                    <a:pt x="738" y="1488"/>
                  </a:lnTo>
                  <a:lnTo>
                    <a:pt x="738" y="1464"/>
                  </a:lnTo>
                  <a:lnTo>
                    <a:pt x="744" y="1452"/>
                  </a:lnTo>
                  <a:lnTo>
                    <a:pt x="750" y="1446"/>
                  </a:lnTo>
                  <a:lnTo>
                    <a:pt x="750" y="1434"/>
                  </a:lnTo>
                  <a:lnTo>
                    <a:pt x="756" y="1422"/>
                  </a:lnTo>
                  <a:lnTo>
                    <a:pt x="744" y="1410"/>
                  </a:lnTo>
                  <a:lnTo>
                    <a:pt x="726" y="1410"/>
                  </a:lnTo>
                  <a:lnTo>
                    <a:pt x="720" y="1386"/>
                  </a:lnTo>
                  <a:lnTo>
                    <a:pt x="714" y="1380"/>
                  </a:lnTo>
                  <a:lnTo>
                    <a:pt x="714" y="1368"/>
                  </a:lnTo>
                  <a:lnTo>
                    <a:pt x="720" y="1362"/>
                  </a:lnTo>
                  <a:lnTo>
                    <a:pt x="726" y="1362"/>
                  </a:lnTo>
                  <a:lnTo>
                    <a:pt x="732" y="1374"/>
                  </a:lnTo>
                  <a:lnTo>
                    <a:pt x="738" y="1380"/>
                  </a:lnTo>
                  <a:lnTo>
                    <a:pt x="738" y="1386"/>
                  </a:lnTo>
                  <a:lnTo>
                    <a:pt x="744" y="1398"/>
                  </a:lnTo>
                  <a:lnTo>
                    <a:pt x="756" y="1398"/>
                  </a:lnTo>
                  <a:lnTo>
                    <a:pt x="750" y="1380"/>
                  </a:lnTo>
                  <a:lnTo>
                    <a:pt x="828" y="1386"/>
                  </a:lnTo>
                  <a:lnTo>
                    <a:pt x="834" y="1380"/>
                  </a:lnTo>
                  <a:lnTo>
                    <a:pt x="840" y="1380"/>
                  </a:lnTo>
                  <a:lnTo>
                    <a:pt x="846" y="1374"/>
                  </a:lnTo>
                  <a:lnTo>
                    <a:pt x="864" y="1368"/>
                  </a:lnTo>
                  <a:lnTo>
                    <a:pt x="894" y="1362"/>
                  </a:lnTo>
                  <a:lnTo>
                    <a:pt x="930" y="1350"/>
                  </a:lnTo>
                  <a:lnTo>
                    <a:pt x="972" y="1338"/>
                  </a:lnTo>
                  <a:lnTo>
                    <a:pt x="1002" y="1326"/>
                  </a:lnTo>
                  <a:lnTo>
                    <a:pt x="1014" y="1320"/>
                  </a:lnTo>
                  <a:lnTo>
                    <a:pt x="1014" y="1284"/>
                  </a:lnTo>
                  <a:lnTo>
                    <a:pt x="1032" y="1272"/>
                  </a:lnTo>
                  <a:lnTo>
                    <a:pt x="1044" y="1218"/>
                  </a:lnTo>
                  <a:lnTo>
                    <a:pt x="1038" y="1194"/>
                  </a:lnTo>
                  <a:lnTo>
                    <a:pt x="1038" y="1170"/>
                  </a:lnTo>
                  <a:lnTo>
                    <a:pt x="1032" y="1170"/>
                  </a:lnTo>
                  <a:lnTo>
                    <a:pt x="1026" y="1164"/>
                  </a:lnTo>
                  <a:lnTo>
                    <a:pt x="1002" y="1152"/>
                  </a:lnTo>
                  <a:lnTo>
                    <a:pt x="990" y="1152"/>
                  </a:lnTo>
                  <a:lnTo>
                    <a:pt x="984" y="1146"/>
                  </a:lnTo>
                  <a:lnTo>
                    <a:pt x="978" y="1146"/>
                  </a:lnTo>
                  <a:lnTo>
                    <a:pt x="972" y="1140"/>
                  </a:lnTo>
                  <a:lnTo>
                    <a:pt x="990" y="1122"/>
                  </a:lnTo>
                  <a:lnTo>
                    <a:pt x="990" y="1092"/>
                  </a:lnTo>
                  <a:lnTo>
                    <a:pt x="984" y="1080"/>
                  </a:lnTo>
                  <a:lnTo>
                    <a:pt x="978" y="1074"/>
                  </a:lnTo>
                  <a:lnTo>
                    <a:pt x="954" y="1062"/>
                  </a:lnTo>
                  <a:lnTo>
                    <a:pt x="918" y="1050"/>
                  </a:lnTo>
                  <a:lnTo>
                    <a:pt x="906" y="1044"/>
                  </a:lnTo>
                  <a:lnTo>
                    <a:pt x="888" y="1032"/>
                  </a:lnTo>
                  <a:lnTo>
                    <a:pt x="876" y="1020"/>
                  </a:lnTo>
                  <a:lnTo>
                    <a:pt x="876" y="1002"/>
                  </a:lnTo>
                  <a:lnTo>
                    <a:pt x="882" y="990"/>
                  </a:lnTo>
                  <a:lnTo>
                    <a:pt x="888" y="990"/>
                  </a:lnTo>
                  <a:lnTo>
                    <a:pt x="888" y="984"/>
                  </a:lnTo>
                  <a:lnTo>
                    <a:pt x="858" y="948"/>
                  </a:lnTo>
                  <a:lnTo>
                    <a:pt x="858" y="900"/>
                  </a:lnTo>
                  <a:lnTo>
                    <a:pt x="882" y="900"/>
                  </a:lnTo>
                  <a:lnTo>
                    <a:pt x="888" y="894"/>
                  </a:lnTo>
                  <a:lnTo>
                    <a:pt x="894" y="894"/>
                  </a:lnTo>
                  <a:lnTo>
                    <a:pt x="894" y="888"/>
                  </a:lnTo>
                  <a:lnTo>
                    <a:pt x="888" y="876"/>
                  </a:lnTo>
                  <a:lnTo>
                    <a:pt x="876" y="870"/>
                  </a:lnTo>
                  <a:lnTo>
                    <a:pt x="870" y="858"/>
                  </a:lnTo>
                  <a:lnTo>
                    <a:pt x="864" y="852"/>
                  </a:lnTo>
                  <a:lnTo>
                    <a:pt x="876" y="834"/>
                  </a:lnTo>
                  <a:lnTo>
                    <a:pt x="864" y="822"/>
                  </a:lnTo>
                  <a:lnTo>
                    <a:pt x="858" y="810"/>
                  </a:lnTo>
                  <a:lnTo>
                    <a:pt x="852" y="804"/>
                  </a:lnTo>
                  <a:lnTo>
                    <a:pt x="864" y="792"/>
                  </a:lnTo>
                  <a:lnTo>
                    <a:pt x="882" y="792"/>
                  </a:lnTo>
                  <a:lnTo>
                    <a:pt x="858" y="774"/>
                  </a:lnTo>
                  <a:lnTo>
                    <a:pt x="858" y="738"/>
                  </a:lnTo>
                  <a:lnTo>
                    <a:pt x="882" y="726"/>
                  </a:lnTo>
                  <a:lnTo>
                    <a:pt x="876" y="726"/>
                  </a:lnTo>
                  <a:lnTo>
                    <a:pt x="852" y="702"/>
                  </a:lnTo>
                  <a:lnTo>
                    <a:pt x="852" y="696"/>
                  </a:lnTo>
                  <a:lnTo>
                    <a:pt x="870" y="678"/>
                  </a:lnTo>
                  <a:lnTo>
                    <a:pt x="870" y="666"/>
                  </a:lnTo>
                  <a:lnTo>
                    <a:pt x="876" y="654"/>
                  </a:lnTo>
                  <a:lnTo>
                    <a:pt x="876" y="642"/>
                  </a:lnTo>
                  <a:lnTo>
                    <a:pt x="882" y="636"/>
                  </a:lnTo>
                  <a:lnTo>
                    <a:pt x="900" y="636"/>
                  </a:lnTo>
                  <a:lnTo>
                    <a:pt x="906" y="630"/>
                  </a:lnTo>
                  <a:lnTo>
                    <a:pt x="912" y="618"/>
                  </a:lnTo>
                  <a:lnTo>
                    <a:pt x="918" y="612"/>
                  </a:lnTo>
                  <a:lnTo>
                    <a:pt x="918" y="588"/>
                  </a:lnTo>
                  <a:lnTo>
                    <a:pt x="930" y="588"/>
                  </a:lnTo>
                  <a:lnTo>
                    <a:pt x="948" y="570"/>
                  </a:lnTo>
                  <a:lnTo>
                    <a:pt x="948" y="558"/>
                  </a:lnTo>
                  <a:lnTo>
                    <a:pt x="954" y="546"/>
                  </a:lnTo>
                  <a:lnTo>
                    <a:pt x="954" y="534"/>
                  </a:lnTo>
                  <a:close/>
                  <a:moveTo>
                    <a:pt x="930" y="1020"/>
                  </a:moveTo>
                  <a:lnTo>
                    <a:pt x="942" y="1020"/>
                  </a:lnTo>
                  <a:lnTo>
                    <a:pt x="930" y="1014"/>
                  </a:lnTo>
                  <a:lnTo>
                    <a:pt x="930" y="102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95" name="Angola" descr="© INSCALE GmbH, 05.05.2010&#10;http://www.presentationload.com/">
              <a:extLst>
                <a:ext uri="{FF2B5EF4-FFF2-40B4-BE49-F238E27FC236}">
                  <a16:creationId xmlns:a16="http://schemas.microsoft.com/office/drawing/2014/main" id="{D796EDD0-78C8-3E46-A3ED-9188577318C9}"/>
                </a:ext>
              </a:extLst>
            </p:cNvPr>
            <p:cNvSpPr>
              <a:spLocks noEditPoints="1"/>
            </p:cNvSpPr>
            <p:nvPr/>
          </p:nvSpPr>
          <p:spPr bwMode="gray">
            <a:xfrm>
              <a:off x="5435470" y="4319623"/>
              <a:ext cx="362891" cy="452414"/>
            </a:xfrm>
            <a:custGeom>
              <a:avLst/>
              <a:gdLst>
                <a:gd name="T0" fmla="*/ 2147483647 w 888"/>
                <a:gd name="T1" fmla="*/ 2147483647 h 1104"/>
                <a:gd name="T2" fmla="*/ 2147483647 w 888"/>
                <a:gd name="T3" fmla="*/ 2147483647 h 1104"/>
                <a:gd name="T4" fmla="*/ 2147483647 w 888"/>
                <a:gd name="T5" fmla="*/ 2147483647 h 1104"/>
                <a:gd name="T6" fmla="*/ 2147483647 w 888"/>
                <a:gd name="T7" fmla="*/ 0 h 1104"/>
                <a:gd name="T8" fmla="*/ 2147483647 w 888"/>
                <a:gd name="T9" fmla="*/ 2147483647 h 1104"/>
                <a:gd name="T10" fmla="*/ 2147483647 w 888"/>
                <a:gd name="T11" fmla="*/ 2147483647 h 1104"/>
                <a:gd name="T12" fmla="*/ 2147483647 w 888"/>
                <a:gd name="T13" fmla="*/ 2147483647 h 1104"/>
                <a:gd name="T14" fmla="*/ 2147483647 w 888"/>
                <a:gd name="T15" fmla="*/ 2147483647 h 1104"/>
                <a:gd name="T16" fmla="*/ 2147483647 w 888"/>
                <a:gd name="T17" fmla="*/ 2147483647 h 1104"/>
                <a:gd name="T18" fmla="*/ 2147483647 w 888"/>
                <a:gd name="T19" fmla="*/ 2147483647 h 1104"/>
                <a:gd name="T20" fmla="*/ 2147483647 w 888"/>
                <a:gd name="T21" fmla="*/ 2147483647 h 1104"/>
                <a:gd name="T22" fmla="*/ 2147483647 w 888"/>
                <a:gd name="T23" fmla="*/ 2147483647 h 1104"/>
                <a:gd name="T24" fmla="*/ 2147483647 w 888"/>
                <a:gd name="T25" fmla="*/ 2147483647 h 1104"/>
                <a:gd name="T26" fmla="*/ 2147483647 w 888"/>
                <a:gd name="T27" fmla="*/ 2147483647 h 1104"/>
                <a:gd name="T28" fmla="*/ 2147483647 w 888"/>
                <a:gd name="T29" fmla="*/ 2147483647 h 1104"/>
                <a:gd name="T30" fmla="*/ 2147483647 w 888"/>
                <a:gd name="T31" fmla="*/ 2147483647 h 1104"/>
                <a:gd name="T32" fmla="*/ 2147483647 w 888"/>
                <a:gd name="T33" fmla="*/ 2147483647 h 1104"/>
                <a:gd name="T34" fmla="*/ 2147483647 w 888"/>
                <a:gd name="T35" fmla="*/ 2147483647 h 1104"/>
                <a:gd name="T36" fmla="*/ 2147483647 w 888"/>
                <a:gd name="T37" fmla="*/ 2147483647 h 1104"/>
                <a:gd name="T38" fmla="*/ 2147483647 w 888"/>
                <a:gd name="T39" fmla="*/ 2147483647 h 1104"/>
                <a:gd name="T40" fmla="*/ 2147483647 w 888"/>
                <a:gd name="T41" fmla="*/ 2147483647 h 1104"/>
                <a:gd name="T42" fmla="*/ 2147483647 w 888"/>
                <a:gd name="T43" fmla="*/ 2147483647 h 1104"/>
                <a:gd name="T44" fmla="*/ 2147483647 w 888"/>
                <a:gd name="T45" fmla="*/ 2147483647 h 1104"/>
                <a:gd name="T46" fmla="*/ 2147483647 w 888"/>
                <a:gd name="T47" fmla="*/ 2147483647 h 1104"/>
                <a:gd name="T48" fmla="*/ 2147483647 w 888"/>
                <a:gd name="T49" fmla="*/ 2147483647 h 1104"/>
                <a:gd name="T50" fmla="*/ 2147483647 w 888"/>
                <a:gd name="T51" fmla="*/ 2147483647 h 1104"/>
                <a:gd name="T52" fmla="*/ 2147483647 w 888"/>
                <a:gd name="T53" fmla="*/ 2147483647 h 1104"/>
                <a:gd name="T54" fmla="*/ 2147483647 w 888"/>
                <a:gd name="T55" fmla="*/ 2147483647 h 1104"/>
                <a:gd name="T56" fmla="*/ 2147483647 w 888"/>
                <a:gd name="T57" fmla="*/ 2147483647 h 1104"/>
                <a:gd name="T58" fmla="*/ 2147483647 w 888"/>
                <a:gd name="T59" fmla="*/ 2147483647 h 1104"/>
                <a:gd name="T60" fmla="*/ 2147483647 w 888"/>
                <a:gd name="T61" fmla="*/ 2147483647 h 1104"/>
                <a:gd name="T62" fmla="*/ 2147483647 w 888"/>
                <a:gd name="T63" fmla="*/ 2147483647 h 1104"/>
                <a:gd name="T64" fmla="*/ 2147483647 w 888"/>
                <a:gd name="T65" fmla="*/ 2147483647 h 1104"/>
                <a:gd name="T66" fmla="*/ 2147483647 w 888"/>
                <a:gd name="T67" fmla="*/ 2147483647 h 1104"/>
                <a:gd name="T68" fmla="*/ 2147483647 w 888"/>
                <a:gd name="T69" fmla="*/ 2147483647 h 1104"/>
                <a:gd name="T70" fmla="*/ 2147483647 w 888"/>
                <a:gd name="T71" fmla="*/ 2147483647 h 1104"/>
                <a:gd name="T72" fmla="*/ 2147483647 w 888"/>
                <a:gd name="T73" fmla="*/ 2147483647 h 1104"/>
                <a:gd name="T74" fmla="*/ 0 w 888"/>
                <a:gd name="T75" fmla="*/ 2147483647 h 1104"/>
                <a:gd name="T76" fmla="*/ 2147483647 w 888"/>
                <a:gd name="T77" fmla="*/ 2147483647 h 1104"/>
                <a:gd name="T78" fmla="*/ 2147483647 w 888"/>
                <a:gd name="T79" fmla="*/ 2147483647 h 1104"/>
                <a:gd name="T80" fmla="*/ 2147483647 w 888"/>
                <a:gd name="T81" fmla="*/ 2147483647 h 1104"/>
                <a:gd name="T82" fmla="*/ 2147483647 w 888"/>
                <a:gd name="T83" fmla="*/ 2147483647 h 1104"/>
                <a:gd name="T84" fmla="*/ 2147483647 w 888"/>
                <a:gd name="T85" fmla="*/ 2147483647 h 1104"/>
                <a:gd name="T86" fmla="*/ 2147483647 w 888"/>
                <a:gd name="T87" fmla="*/ 2147483647 h 1104"/>
                <a:gd name="T88" fmla="*/ 2147483647 w 888"/>
                <a:gd name="T89" fmla="*/ 2147483647 h 1104"/>
                <a:gd name="T90" fmla="*/ 2147483647 w 888"/>
                <a:gd name="T91" fmla="*/ 2147483647 h 1104"/>
                <a:gd name="T92" fmla="*/ 2147483647 w 888"/>
                <a:gd name="T93" fmla="*/ 2147483647 h 1104"/>
                <a:gd name="T94" fmla="*/ 2147483647 w 888"/>
                <a:gd name="T95" fmla="*/ 2147483647 h 110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88"/>
                <a:gd name="T145" fmla="*/ 0 h 1104"/>
                <a:gd name="T146" fmla="*/ 888 w 888"/>
                <a:gd name="T147" fmla="*/ 1104 h 110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88" h="1104">
                  <a:moveTo>
                    <a:pt x="42" y="114"/>
                  </a:moveTo>
                  <a:lnTo>
                    <a:pt x="42" y="120"/>
                  </a:lnTo>
                  <a:lnTo>
                    <a:pt x="48" y="120"/>
                  </a:lnTo>
                  <a:lnTo>
                    <a:pt x="54" y="114"/>
                  </a:lnTo>
                  <a:lnTo>
                    <a:pt x="66" y="108"/>
                  </a:lnTo>
                  <a:lnTo>
                    <a:pt x="72" y="102"/>
                  </a:lnTo>
                  <a:lnTo>
                    <a:pt x="72" y="96"/>
                  </a:lnTo>
                  <a:lnTo>
                    <a:pt x="66" y="84"/>
                  </a:lnTo>
                  <a:lnTo>
                    <a:pt x="66" y="78"/>
                  </a:lnTo>
                  <a:lnTo>
                    <a:pt x="60" y="66"/>
                  </a:lnTo>
                  <a:lnTo>
                    <a:pt x="96" y="36"/>
                  </a:lnTo>
                  <a:lnTo>
                    <a:pt x="102" y="24"/>
                  </a:lnTo>
                  <a:lnTo>
                    <a:pt x="102" y="18"/>
                  </a:lnTo>
                  <a:lnTo>
                    <a:pt x="96" y="12"/>
                  </a:lnTo>
                  <a:lnTo>
                    <a:pt x="96" y="6"/>
                  </a:lnTo>
                  <a:lnTo>
                    <a:pt x="90" y="0"/>
                  </a:lnTo>
                  <a:lnTo>
                    <a:pt x="84" y="6"/>
                  </a:lnTo>
                  <a:lnTo>
                    <a:pt x="72" y="12"/>
                  </a:lnTo>
                  <a:lnTo>
                    <a:pt x="66" y="18"/>
                  </a:lnTo>
                  <a:lnTo>
                    <a:pt x="54" y="24"/>
                  </a:lnTo>
                  <a:lnTo>
                    <a:pt x="54" y="42"/>
                  </a:lnTo>
                  <a:lnTo>
                    <a:pt x="36" y="42"/>
                  </a:lnTo>
                  <a:lnTo>
                    <a:pt x="36" y="60"/>
                  </a:lnTo>
                  <a:lnTo>
                    <a:pt x="42" y="114"/>
                  </a:lnTo>
                  <a:close/>
                  <a:moveTo>
                    <a:pt x="876" y="546"/>
                  </a:moveTo>
                  <a:lnTo>
                    <a:pt x="852" y="546"/>
                  </a:lnTo>
                  <a:lnTo>
                    <a:pt x="840" y="534"/>
                  </a:lnTo>
                  <a:lnTo>
                    <a:pt x="828" y="534"/>
                  </a:lnTo>
                  <a:lnTo>
                    <a:pt x="828" y="546"/>
                  </a:lnTo>
                  <a:lnTo>
                    <a:pt x="804" y="552"/>
                  </a:lnTo>
                  <a:lnTo>
                    <a:pt x="774" y="546"/>
                  </a:lnTo>
                  <a:lnTo>
                    <a:pt x="768" y="564"/>
                  </a:lnTo>
                  <a:lnTo>
                    <a:pt x="762" y="558"/>
                  </a:lnTo>
                  <a:lnTo>
                    <a:pt x="756" y="558"/>
                  </a:lnTo>
                  <a:lnTo>
                    <a:pt x="750" y="552"/>
                  </a:lnTo>
                  <a:lnTo>
                    <a:pt x="750" y="528"/>
                  </a:lnTo>
                  <a:lnTo>
                    <a:pt x="756" y="522"/>
                  </a:lnTo>
                  <a:lnTo>
                    <a:pt x="756" y="510"/>
                  </a:lnTo>
                  <a:lnTo>
                    <a:pt x="762" y="498"/>
                  </a:lnTo>
                  <a:lnTo>
                    <a:pt x="762" y="480"/>
                  </a:lnTo>
                  <a:lnTo>
                    <a:pt x="756" y="474"/>
                  </a:lnTo>
                  <a:lnTo>
                    <a:pt x="744" y="450"/>
                  </a:lnTo>
                  <a:lnTo>
                    <a:pt x="732" y="432"/>
                  </a:lnTo>
                  <a:lnTo>
                    <a:pt x="726" y="414"/>
                  </a:lnTo>
                  <a:lnTo>
                    <a:pt x="726" y="402"/>
                  </a:lnTo>
                  <a:lnTo>
                    <a:pt x="732" y="396"/>
                  </a:lnTo>
                  <a:lnTo>
                    <a:pt x="732" y="384"/>
                  </a:lnTo>
                  <a:lnTo>
                    <a:pt x="726" y="360"/>
                  </a:lnTo>
                  <a:lnTo>
                    <a:pt x="732" y="354"/>
                  </a:lnTo>
                  <a:lnTo>
                    <a:pt x="738" y="342"/>
                  </a:lnTo>
                  <a:lnTo>
                    <a:pt x="738" y="330"/>
                  </a:lnTo>
                  <a:lnTo>
                    <a:pt x="732" y="318"/>
                  </a:lnTo>
                  <a:lnTo>
                    <a:pt x="720" y="306"/>
                  </a:lnTo>
                  <a:lnTo>
                    <a:pt x="714" y="288"/>
                  </a:lnTo>
                  <a:lnTo>
                    <a:pt x="726" y="270"/>
                  </a:lnTo>
                  <a:lnTo>
                    <a:pt x="726" y="246"/>
                  </a:lnTo>
                  <a:lnTo>
                    <a:pt x="636" y="246"/>
                  </a:lnTo>
                  <a:lnTo>
                    <a:pt x="636" y="222"/>
                  </a:lnTo>
                  <a:lnTo>
                    <a:pt x="624" y="216"/>
                  </a:lnTo>
                  <a:lnTo>
                    <a:pt x="612" y="216"/>
                  </a:lnTo>
                  <a:lnTo>
                    <a:pt x="612" y="222"/>
                  </a:lnTo>
                  <a:lnTo>
                    <a:pt x="564" y="222"/>
                  </a:lnTo>
                  <a:lnTo>
                    <a:pt x="558" y="228"/>
                  </a:lnTo>
                  <a:lnTo>
                    <a:pt x="558" y="234"/>
                  </a:lnTo>
                  <a:lnTo>
                    <a:pt x="564" y="240"/>
                  </a:lnTo>
                  <a:lnTo>
                    <a:pt x="570" y="252"/>
                  </a:lnTo>
                  <a:lnTo>
                    <a:pt x="570" y="264"/>
                  </a:lnTo>
                  <a:lnTo>
                    <a:pt x="558" y="264"/>
                  </a:lnTo>
                  <a:lnTo>
                    <a:pt x="558" y="270"/>
                  </a:lnTo>
                  <a:lnTo>
                    <a:pt x="552" y="276"/>
                  </a:lnTo>
                  <a:lnTo>
                    <a:pt x="552" y="294"/>
                  </a:lnTo>
                  <a:lnTo>
                    <a:pt x="510" y="300"/>
                  </a:lnTo>
                  <a:lnTo>
                    <a:pt x="504" y="294"/>
                  </a:lnTo>
                  <a:lnTo>
                    <a:pt x="492" y="300"/>
                  </a:lnTo>
                  <a:lnTo>
                    <a:pt x="468" y="300"/>
                  </a:lnTo>
                  <a:lnTo>
                    <a:pt x="462" y="312"/>
                  </a:lnTo>
                  <a:lnTo>
                    <a:pt x="450" y="306"/>
                  </a:lnTo>
                  <a:lnTo>
                    <a:pt x="420" y="306"/>
                  </a:lnTo>
                  <a:lnTo>
                    <a:pt x="408" y="282"/>
                  </a:lnTo>
                  <a:lnTo>
                    <a:pt x="402" y="276"/>
                  </a:lnTo>
                  <a:lnTo>
                    <a:pt x="402" y="264"/>
                  </a:lnTo>
                  <a:lnTo>
                    <a:pt x="390" y="252"/>
                  </a:lnTo>
                  <a:lnTo>
                    <a:pt x="384" y="252"/>
                  </a:lnTo>
                  <a:lnTo>
                    <a:pt x="378" y="246"/>
                  </a:lnTo>
                  <a:lnTo>
                    <a:pt x="378" y="240"/>
                  </a:lnTo>
                  <a:lnTo>
                    <a:pt x="384" y="234"/>
                  </a:lnTo>
                  <a:lnTo>
                    <a:pt x="384" y="210"/>
                  </a:lnTo>
                  <a:lnTo>
                    <a:pt x="366" y="192"/>
                  </a:lnTo>
                  <a:lnTo>
                    <a:pt x="366" y="150"/>
                  </a:lnTo>
                  <a:lnTo>
                    <a:pt x="354" y="138"/>
                  </a:lnTo>
                  <a:lnTo>
                    <a:pt x="348" y="126"/>
                  </a:lnTo>
                  <a:lnTo>
                    <a:pt x="342" y="120"/>
                  </a:lnTo>
                  <a:lnTo>
                    <a:pt x="324" y="120"/>
                  </a:lnTo>
                  <a:lnTo>
                    <a:pt x="318" y="126"/>
                  </a:lnTo>
                  <a:lnTo>
                    <a:pt x="294" y="126"/>
                  </a:lnTo>
                  <a:lnTo>
                    <a:pt x="276" y="132"/>
                  </a:lnTo>
                  <a:lnTo>
                    <a:pt x="246" y="132"/>
                  </a:lnTo>
                  <a:lnTo>
                    <a:pt x="234" y="126"/>
                  </a:lnTo>
                  <a:lnTo>
                    <a:pt x="222" y="126"/>
                  </a:lnTo>
                  <a:lnTo>
                    <a:pt x="210" y="132"/>
                  </a:lnTo>
                  <a:lnTo>
                    <a:pt x="180" y="132"/>
                  </a:lnTo>
                  <a:lnTo>
                    <a:pt x="168" y="126"/>
                  </a:lnTo>
                  <a:lnTo>
                    <a:pt x="144" y="132"/>
                  </a:lnTo>
                  <a:lnTo>
                    <a:pt x="132" y="126"/>
                  </a:lnTo>
                  <a:lnTo>
                    <a:pt x="126" y="132"/>
                  </a:lnTo>
                  <a:lnTo>
                    <a:pt x="102" y="126"/>
                  </a:lnTo>
                  <a:lnTo>
                    <a:pt x="54" y="150"/>
                  </a:lnTo>
                  <a:lnTo>
                    <a:pt x="48" y="156"/>
                  </a:lnTo>
                  <a:lnTo>
                    <a:pt x="54" y="168"/>
                  </a:lnTo>
                  <a:lnTo>
                    <a:pt x="60" y="174"/>
                  </a:lnTo>
                  <a:lnTo>
                    <a:pt x="66" y="186"/>
                  </a:lnTo>
                  <a:lnTo>
                    <a:pt x="90" y="210"/>
                  </a:lnTo>
                  <a:lnTo>
                    <a:pt x="84" y="234"/>
                  </a:lnTo>
                  <a:lnTo>
                    <a:pt x="90" y="246"/>
                  </a:lnTo>
                  <a:lnTo>
                    <a:pt x="108" y="270"/>
                  </a:lnTo>
                  <a:lnTo>
                    <a:pt x="120" y="300"/>
                  </a:lnTo>
                  <a:lnTo>
                    <a:pt x="126" y="330"/>
                  </a:lnTo>
                  <a:lnTo>
                    <a:pt x="120" y="354"/>
                  </a:lnTo>
                  <a:lnTo>
                    <a:pt x="108" y="378"/>
                  </a:lnTo>
                  <a:lnTo>
                    <a:pt x="102" y="384"/>
                  </a:lnTo>
                  <a:lnTo>
                    <a:pt x="102" y="408"/>
                  </a:lnTo>
                  <a:lnTo>
                    <a:pt x="114" y="408"/>
                  </a:lnTo>
                  <a:lnTo>
                    <a:pt x="114" y="438"/>
                  </a:lnTo>
                  <a:lnTo>
                    <a:pt x="126" y="474"/>
                  </a:lnTo>
                  <a:lnTo>
                    <a:pt x="150" y="510"/>
                  </a:lnTo>
                  <a:lnTo>
                    <a:pt x="162" y="552"/>
                  </a:lnTo>
                  <a:lnTo>
                    <a:pt x="162" y="582"/>
                  </a:lnTo>
                  <a:lnTo>
                    <a:pt x="156" y="594"/>
                  </a:lnTo>
                  <a:lnTo>
                    <a:pt x="150" y="612"/>
                  </a:lnTo>
                  <a:lnTo>
                    <a:pt x="144" y="618"/>
                  </a:lnTo>
                  <a:lnTo>
                    <a:pt x="138" y="630"/>
                  </a:lnTo>
                  <a:lnTo>
                    <a:pt x="144" y="642"/>
                  </a:lnTo>
                  <a:lnTo>
                    <a:pt x="144" y="660"/>
                  </a:lnTo>
                  <a:lnTo>
                    <a:pt x="138" y="666"/>
                  </a:lnTo>
                  <a:lnTo>
                    <a:pt x="126" y="672"/>
                  </a:lnTo>
                  <a:lnTo>
                    <a:pt x="108" y="672"/>
                  </a:lnTo>
                  <a:lnTo>
                    <a:pt x="96" y="690"/>
                  </a:lnTo>
                  <a:lnTo>
                    <a:pt x="102" y="714"/>
                  </a:lnTo>
                  <a:lnTo>
                    <a:pt x="78" y="714"/>
                  </a:lnTo>
                  <a:lnTo>
                    <a:pt x="66" y="720"/>
                  </a:lnTo>
                  <a:lnTo>
                    <a:pt x="66" y="750"/>
                  </a:lnTo>
                  <a:lnTo>
                    <a:pt x="60" y="762"/>
                  </a:lnTo>
                  <a:lnTo>
                    <a:pt x="60" y="774"/>
                  </a:lnTo>
                  <a:lnTo>
                    <a:pt x="48" y="786"/>
                  </a:lnTo>
                  <a:lnTo>
                    <a:pt x="48" y="858"/>
                  </a:lnTo>
                  <a:lnTo>
                    <a:pt x="36" y="864"/>
                  </a:lnTo>
                  <a:lnTo>
                    <a:pt x="30" y="870"/>
                  </a:lnTo>
                  <a:lnTo>
                    <a:pt x="30" y="912"/>
                  </a:lnTo>
                  <a:lnTo>
                    <a:pt x="6" y="930"/>
                  </a:lnTo>
                  <a:lnTo>
                    <a:pt x="6" y="966"/>
                  </a:lnTo>
                  <a:lnTo>
                    <a:pt x="18" y="984"/>
                  </a:lnTo>
                  <a:lnTo>
                    <a:pt x="0" y="1002"/>
                  </a:lnTo>
                  <a:lnTo>
                    <a:pt x="0" y="1044"/>
                  </a:lnTo>
                  <a:lnTo>
                    <a:pt x="18" y="1044"/>
                  </a:lnTo>
                  <a:lnTo>
                    <a:pt x="36" y="1038"/>
                  </a:lnTo>
                  <a:lnTo>
                    <a:pt x="42" y="1044"/>
                  </a:lnTo>
                  <a:lnTo>
                    <a:pt x="72" y="1044"/>
                  </a:lnTo>
                  <a:lnTo>
                    <a:pt x="90" y="1026"/>
                  </a:lnTo>
                  <a:lnTo>
                    <a:pt x="90" y="1020"/>
                  </a:lnTo>
                  <a:lnTo>
                    <a:pt x="120" y="1020"/>
                  </a:lnTo>
                  <a:lnTo>
                    <a:pt x="126" y="1026"/>
                  </a:lnTo>
                  <a:lnTo>
                    <a:pt x="132" y="1038"/>
                  </a:lnTo>
                  <a:lnTo>
                    <a:pt x="156" y="1050"/>
                  </a:lnTo>
                  <a:lnTo>
                    <a:pt x="168" y="1050"/>
                  </a:lnTo>
                  <a:lnTo>
                    <a:pt x="174" y="1056"/>
                  </a:lnTo>
                  <a:lnTo>
                    <a:pt x="480" y="1056"/>
                  </a:lnTo>
                  <a:lnTo>
                    <a:pt x="480" y="1062"/>
                  </a:lnTo>
                  <a:lnTo>
                    <a:pt x="504" y="1086"/>
                  </a:lnTo>
                  <a:lnTo>
                    <a:pt x="540" y="1086"/>
                  </a:lnTo>
                  <a:lnTo>
                    <a:pt x="546" y="1098"/>
                  </a:lnTo>
                  <a:lnTo>
                    <a:pt x="618" y="1092"/>
                  </a:lnTo>
                  <a:lnTo>
                    <a:pt x="624" y="1104"/>
                  </a:lnTo>
                  <a:lnTo>
                    <a:pt x="696" y="1104"/>
                  </a:lnTo>
                  <a:lnTo>
                    <a:pt x="732" y="1098"/>
                  </a:lnTo>
                  <a:lnTo>
                    <a:pt x="780" y="1092"/>
                  </a:lnTo>
                  <a:lnTo>
                    <a:pt x="816" y="1080"/>
                  </a:lnTo>
                  <a:lnTo>
                    <a:pt x="828" y="1074"/>
                  </a:lnTo>
                  <a:lnTo>
                    <a:pt x="738" y="984"/>
                  </a:lnTo>
                  <a:lnTo>
                    <a:pt x="738" y="966"/>
                  </a:lnTo>
                  <a:lnTo>
                    <a:pt x="732" y="954"/>
                  </a:lnTo>
                  <a:lnTo>
                    <a:pt x="732" y="702"/>
                  </a:lnTo>
                  <a:lnTo>
                    <a:pt x="858" y="708"/>
                  </a:lnTo>
                  <a:lnTo>
                    <a:pt x="864" y="708"/>
                  </a:lnTo>
                  <a:lnTo>
                    <a:pt x="876" y="696"/>
                  </a:lnTo>
                  <a:lnTo>
                    <a:pt x="876" y="672"/>
                  </a:lnTo>
                  <a:lnTo>
                    <a:pt x="870" y="666"/>
                  </a:lnTo>
                  <a:lnTo>
                    <a:pt x="870" y="660"/>
                  </a:lnTo>
                  <a:lnTo>
                    <a:pt x="888" y="654"/>
                  </a:lnTo>
                  <a:lnTo>
                    <a:pt x="876" y="642"/>
                  </a:lnTo>
                  <a:lnTo>
                    <a:pt x="876" y="588"/>
                  </a:lnTo>
                  <a:lnTo>
                    <a:pt x="882" y="588"/>
                  </a:lnTo>
                  <a:lnTo>
                    <a:pt x="888" y="582"/>
                  </a:lnTo>
                  <a:lnTo>
                    <a:pt x="888" y="564"/>
                  </a:lnTo>
                  <a:lnTo>
                    <a:pt x="876" y="552"/>
                  </a:lnTo>
                  <a:lnTo>
                    <a:pt x="876" y="546"/>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96" name="Andorra" descr="© INSCALE GmbH, 05.05.2010&#10;http://www.presentationload.com/">
              <a:extLst>
                <a:ext uri="{FF2B5EF4-FFF2-40B4-BE49-F238E27FC236}">
                  <a16:creationId xmlns:a16="http://schemas.microsoft.com/office/drawing/2014/main" id="{C4BD9C1A-28E0-264F-8587-9CE82F066EAA}"/>
                </a:ext>
              </a:extLst>
            </p:cNvPr>
            <p:cNvSpPr>
              <a:spLocks/>
            </p:cNvSpPr>
            <p:nvPr/>
          </p:nvSpPr>
          <p:spPr bwMode="gray">
            <a:xfrm>
              <a:off x="5160505" y="2775341"/>
              <a:ext cx="12790" cy="6395"/>
            </a:xfrm>
            <a:custGeom>
              <a:avLst/>
              <a:gdLst>
                <a:gd name="T0" fmla="*/ 2147483647 w 30"/>
                <a:gd name="T1" fmla="*/ 2147483647 h 18"/>
                <a:gd name="T2" fmla="*/ 2147483647 w 30"/>
                <a:gd name="T3" fmla="*/ 2147483647 h 18"/>
                <a:gd name="T4" fmla="*/ 2147483647 w 30"/>
                <a:gd name="T5" fmla="*/ 2147483647 h 18"/>
                <a:gd name="T6" fmla="*/ 2147483647 w 30"/>
                <a:gd name="T7" fmla="*/ 0 h 18"/>
                <a:gd name="T8" fmla="*/ 0 w 30"/>
                <a:gd name="T9" fmla="*/ 0 h 18"/>
                <a:gd name="T10" fmla="*/ 2147483647 w 30"/>
                <a:gd name="T11" fmla="*/ 2147483647 h 18"/>
                <a:gd name="T12" fmla="*/ 0 60000 65536"/>
                <a:gd name="T13" fmla="*/ 0 60000 65536"/>
                <a:gd name="T14" fmla="*/ 0 60000 65536"/>
                <a:gd name="T15" fmla="*/ 0 60000 65536"/>
                <a:gd name="T16" fmla="*/ 0 60000 65536"/>
                <a:gd name="T17" fmla="*/ 0 60000 65536"/>
                <a:gd name="T18" fmla="*/ 0 w 30"/>
                <a:gd name="T19" fmla="*/ 0 h 18"/>
                <a:gd name="T20" fmla="*/ 30 w 30"/>
                <a:gd name="T21" fmla="*/ 18 h 18"/>
              </a:gdLst>
              <a:ahLst/>
              <a:cxnLst>
                <a:cxn ang="T12">
                  <a:pos x="T0" y="T1"/>
                </a:cxn>
                <a:cxn ang="T13">
                  <a:pos x="T2" y="T3"/>
                </a:cxn>
                <a:cxn ang="T14">
                  <a:pos x="T4" y="T5"/>
                </a:cxn>
                <a:cxn ang="T15">
                  <a:pos x="T6" y="T7"/>
                </a:cxn>
                <a:cxn ang="T16">
                  <a:pos x="T8" y="T9"/>
                </a:cxn>
                <a:cxn ang="T17">
                  <a:pos x="T10" y="T11"/>
                </a:cxn>
              </a:cxnLst>
              <a:rect l="T18" t="T19" r="T20" b="T21"/>
              <a:pathLst>
                <a:path w="30" h="18">
                  <a:moveTo>
                    <a:pt x="6" y="18"/>
                  </a:moveTo>
                  <a:lnTo>
                    <a:pt x="18" y="12"/>
                  </a:lnTo>
                  <a:lnTo>
                    <a:pt x="30" y="12"/>
                  </a:lnTo>
                  <a:lnTo>
                    <a:pt x="30" y="0"/>
                  </a:lnTo>
                  <a:lnTo>
                    <a:pt x="0" y="0"/>
                  </a:lnTo>
                  <a:lnTo>
                    <a:pt x="6" y="1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97" name="Algeria" descr="© INSCALE GmbH, 05.05.2010&#10;http://www.presentationload.com/">
              <a:extLst>
                <a:ext uri="{FF2B5EF4-FFF2-40B4-BE49-F238E27FC236}">
                  <a16:creationId xmlns:a16="http://schemas.microsoft.com/office/drawing/2014/main" id="{0BB82340-F4FD-6A48-81DC-5459D9AA57B4}"/>
                </a:ext>
              </a:extLst>
            </p:cNvPr>
            <p:cNvSpPr>
              <a:spLocks/>
            </p:cNvSpPr>
            <p:nvPr/>
          </p:nvSpPr>
          <p:spPr bwMode="gray">
            <a:xfrm>
              <a:off x="4840778" y="2954389"/>
              <a:ext cx="604284" cy="597889"/>
            </a:xfrm>
            <a:custGeom>
              <a:avLst/>
              <a:gdLst>
                <a:gd name="T0" fmla="*/ 2147483647 w 1476"/>
                <a:gd name="T1" fmla="*/ 2147483647 h 1464"/>
                <a:gd name="T2" fmla="*/ 2147483647 w 1476"/>
                <a:gd name="T3" fmla="*/ 2147483647 h 1464"/>
                <a:gd name="T4" fmla="*/ 2147483647 w 1476"/>
                <a:gd name="T5" fmla="*/ 2147483647 h 1464"/>
                <a:gd name="T6" fmla="*/ 2147483647 w 1476"/>
                <a:gd name="T7" fmla="*/ 2147483647 h 1464"/>
                <a:gd name="T8" fmla="*/ 2147483647 w 1476"/>
                <a:gd name="T9" fmla="*/ 2147483647 h 1464"/>
                <a:gd name="T10" fmla="*/ 2147483647 w 1476"/>
                <a:gd name="T11" fmla="*/ 2147483647 h 1464"/>
                <a:gd name="T12" fmla="*/ 2147483647 w 1476"/>
                <a:gd name="T13" fmla="*/ 2147483647 h 1464"/>
                <a:gd name="T14" fmla="*/ 2147483647 w 1476"/>
                <a:gd name="T15" fmla="*/ 2147483647 h 1464"/>
                <a:gd name="T16" fmla="*/ 2147483647 w 1476"/>
                <a:gd name="T17" fmla="*/ 2147483647 h 1464"/>
                <a:gd name="T18" fmla="*/ 2147483647 w 1476"/>
                <a:gd name="T19" fmla="*/ 2147483647 h 1464"/>
                <a:gd name="T20" fmla="*/ 2147483647 w 1476"/>
                <a:gd name="T21" fmla="*/ 2147483647 h 1464"/>
                <a:gd name="T22" fmla="*/ 2147483647 w 1476"/>
                <a:gd name="T23" fmla="*/ 2147483647 h 1464"/>
                <a:gd name="T24" fmla="*/ 2147483647 w 1476"/>
                <a:gd name="T25" fmla="*/ 2147483647 h 1464"/>
                <a:gd name="T26" fmla="*/ 2147483647 w 1476"/>
                <a:gd name="T27" fmla="*/ 2147483647 h 1464"/>
                <a:gd name="T28" fmla="*/ 2147483647 w 1476"/>
                <a:gd name="T29" fmla="*/ 2147483647 h 1464"/>
                <a:gd name="T30" fmla="*/ 2147483647 w 1476"/>
                <a:gd name="T31" fmla="*/ 2147483647 h 1464"/>
                <a:gd name="T32" fmla="*/ 2147483647 w 1476"/>
                <a:gd name="T33" fmla="*/ 2147483647 h 1464"/>
                <a:gd name="T34" fmla="*/ 2147483647 w 1476"/>
                <a:gd name="T35" fmla="*/ 2147483647 h 1464"/>
                <a:gd name="T36" fmla="*/ 2147483647 w 1476"/>
                <a:gd name="T37" fmla="*/ 2147483647 h 1464"/>
                <a:gd name="T38" fmla="*/ 2147483647 w 1476"/>
                <a:gd name="T39" fmla="*/ 2147483647 h 1464"/>
                <a:gd name="T40" fmla="*/ 2147483647 w 1476"/>
                <a:gd name="T41" fmla="*/ 2147483647 h 1464"/>
                <a:gd name="T42" fmla="*/ 2147483647 w 1476"/>
                <a:gd name="T43" fmla="*/ 2147483647 h 1464"/>
                <a:gd name="T44" fmla="*/ 2147483647 w 1476"/>
                <a:gd name="T45" fmla="*/ 2147483647 h 1464"/>
                <a:gd name="T46" fmla="*/ 2147483647 w 1476"/>
                <a:gd name="T47" fmla="*/ 2147483647 h 1464"/>
                <a:gd name="T48" fmla="*/ 2147483647 w 1476"/>
                <a:gd name="T49" fmla="*/ 2147483647 h 1464"/>
                <a:gd name="T50" fmla="*/ 2147483647 w 1476"/>
                <a:gd name="T51" fmla="*/ 2147483647 h 1464"/>
                <a:gd name="T52" fmla="*/ 2147483647 w 1476"/>
                <a:gd name="T53" fmla="*/ 2147483647 h 1464"/>
                <a:gd name="T54" fmla="*/ 2147483647 w 1476"/>
                <a:gd name="T55" fmla="*/ 2147483647 h 1464"/>
                <a:gd name="T56" fmla="*/ 2147483647 w 1476"/>
                <a:gd name="T57" fmla="*/ 2147483647 h 1464"/>
                <a:gd name="T58" fmla="*/ 2147483647 w 1476"/>
                <a:gd name="T59" fmla="*/ 2147483647 h 1464"/>
                <a:gd name="T60" fmla="*/ 2147483647 w 1476"/>
                <a:gd name="T61" fmla="*/ 2147483647 h 1464"/>
                <a:gd name="T62" fmla="*/ 2147483647 w 1476"/>
                <a:gd name="T63" fmla="*/ 2147483647 h 1464"/>
                <a:gd name="T64" fmla="*/ 2147483647 w 1476"/>
                <a:gd name="T65" fmla="*/ 2147483647 h 1464"/>
                <a:gd name="T66" fmla="*/ 2147483647 w 1476"/>
                <a:gd name="T67" fmla="*/ 2147483647 h 1464"/>
                <a:gd name="T68" fmla="*/ 2147483647 w 1476"/>
                <a:gd name="T69" fmla="*/ 2147483647 h 1464"/>
                <a:gd name="T70" fmla="*/ 2147483647 w 1476"/>
                <a:gd name="T71" fmla="*/ 2147483647 h 1464"/>
                <a:gd name="T72" fmla="*/ 2147483647 w 1476"/>
                <a:gd name="T73" fmla="*/ 2147483647 h 1464"/>
                <a:gd name="T74" fmla="*/ 2147483647 w 1476"/>
                <a:gd name="T75" fmla="*/ 2147483647 h 1464"/>
                <a:gd name="T76" fmla="*/ 2147483647 w 1476"/>
                <a:gd name="T77" fmla="*/ 2147483647 h 1464"/>
                <a:gd name="T78" fmla="*/ 2147483647 w 1476"/>
                <a:gd name="T79" fmla="*/ 2147483647 h 1464"/>
                <a:gd name="T80" fmla="*/ 2147483647 w 1476"/>
                <a:gd name="T81" fmla="*/ 2147483647 h 1464"/>
                <a:gd name="T82" fmla="*/ 2147483647 w 1476"/>
                <a:gd name="T83" fmla="*/ 2147483647 h 1464"/>
                <a:gd name="T84" fmla="*/ 2147483647 w 1476"/>
                <a:gd name="T85" fmla="*/ 2147483647 h 1464"/>
                <a:gd name="T86" fmla="*/ 2147483647 w 1476"/>
                <a:gd name="T87" fmla="*/ 2147483647 h 1464"/>
                <a:gd name="T88" fmla="*/ 2147483647 w 1476"/>
                <a:gd name="T89" fmla="*/ 2147483647 h 1464"/>
                <a:gd name="T90" fmla="*/ 2147483647 w 1476"/>
                <a:gd name="T91" fmla="*/ 2147483647 h 1464"/>
                <a:gd name="T92" fmla="*/ 2147483647 w 1476"/>
                <a:gd name="T93" fmla="*/ 2147483647 h 1464"/>
                <a:gd name="T94" fmla="*/ 2147483647 w 1476"/>
                <a:gd name="T95" fmla="*/ 2147483647 h 1464"/>
                <a:gd name="T96" fmla="*/ 2147483647 w 1476"/>
                <a:gd name="T97" fmla="*/ 2147483647 h 1464"/>
                <a:gd name="T98" fmla="*/ 2147483647 w 1476"/>
                <a:gd name="T99" fmla="*/ 2147483647 h 1464"/>
                <a:gd name="T100" fmla="*/ 2147483647 w 1476"/>
                <a:gd name="T101" fmla="*/ 2147483647 h 1464"/>
                <a:gd name="T102" fmla="*/ 2147483647 w 1476"/>
                <a:gd name="T103" fmla="*/ 2147483647 h 1464"/>
                <a:gd name="T104" fmla="*/ 2147483647 w 1476"/>
                <a:gd name="T105" fmla="*/ 2147483647 h 146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476"/>
                <a:gd name="T160" fmla="*/ 0 h 1464"/>
                <a:gd name="T161" fmla="*/ 1476 w 1476"/>
                <a:gd name="T162" fmla="*/ 1464 h 146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476" h="1464">
                  <a:moveTo>
                    <a:pt x="360" y="534"/>
                  </a:moveTo>
                  <a:lnTo>
                    <a:pt x="318" y="534"/>
                  </a:lnTo>
                  <a:lnTo>
                    <a:pt x="312" y="546"/>
                  </a:lnTo>
                  <a:lnTo>
                    <a:pt x="306" y="552"/>
                  </a:lnTo>
                  <a:lnTo>
                    <a:pt x="294" y="576"/>
                  </a:lnTo>
                  <a:lnTo>
                    <a:pt x="282" y="588"/>
                  </a:lnTo>
                  <a:lnTo>
                    <a:pt x="258" y="588"/>
                  </a:lnTo>
                  <a:lnTo>
                    <a:pt x="246" y="582"/>
                  </a:lnTo>
                  <a:lnTo>
                    <a:pt x="234" y="582"/>
                  </a:lnTo>
                  <a:lnTo>
                    <a:pt x="228" y="594"/>
                  </a:lnTo>
                  <a:lnTo>
                    <a:pt x="204" y="600"/>
                  </a:lnTo>
                  <a:lnTo>
                    <a:pt x="204" y="606"/>
                  </a:lnTo>
                  <a:lnTo>
                    <a:pt x="198" y="618"/>
                  </a:lnTo>
                  <a:lnTo>
                    <a:pt x="186" y="618"/>
                  </a:lnTo>
                  <a:lnTo>
                    <a:pt x="180" y="612"/>
                  </a:lnTo>
                  <a:lnTo>
                    <a:pt x="168" y="606"/>
                  </a:lnTo>
                  <a:lnTo>
                    <a:pt x="138" y="624"/>
                  </a:lnTo>
                  <a:lnTo>
                    <a:pt x="120" y="624"/>
                  </a:lnTo>
                  <a:lnTo>
                    <a:pt x="120" y="630"/>
                  </a:lnTo>
                  <a:lnTo>
                    <a:pt x="90" y="660"/>
                  </a:lnTo>
                  <a:lnTo>
                    <a:pt x="78" y="666"/>
                  </a:lnTo>
                  <a:lnTo>
                    <a:pt x="72" y="672"/>
                  </a:lnTo>
                  <a:lnTo>
                    <a:pt x="60" y="678"/>
                  </a:lnTo>
                  <a:lnTo>
                    <a:pt x="54" y="708"/>
                  </a:lnTo>
                  <a:lnTo>
                    <a:pt x="54" y="768"/>
                  </a:lnTo>
                  <a:lnTo>
                    <a:pt x="0" y="768"/>
                  </a:lnTo>
                  <a:lnTo>
                    <a:pt x="54" y="768"/>
                  </a:lnTo>
                  <a:lnTo>
                    <a:pt x="54" y="804"/>
                  </a:lnTo>
                  <a:lnTo>
                    <a:pt x="312" y="984"/>
                  </a:lnTo>
                  <a:lnTo>
                    <a:pt x="720" y="1296"/>
                  </a:lnTo>
                  <a:lnTo>
                    <a:pt x="720" y="1320"/>
                  </a:lnTo>
                  <a:lnTo>
                    <a:pt x="744" y="1320"/>
                  </a:lnTo>
                  <a:lnTo>
                    <a:pt x="750" y="1326"/>
                  </a:lnTo>
                  <a:lnTo>
                    <a:pt x="750" y="1344"/>
                  </a:lnTo>
                  <a:lnTo>
                    <a:pt x="762" y="1356"/>
                  </a:lnTo>
                  <a:lnTo>
                    <a:pt x="798" y="1356"/>
                  </a:lnTo>
                  <a:lnTo>
                    <a:pt x="804" y="1386"/>
                  </a:lnTo>
                  <a:lnTo>
                    <a:pt x="810" y="1386"/>
                  </a:lnTo>
                  <a:lnTo>
                    <a:pt x="816" y="1380"/>
                  </a:lnTo>
                  <a:lnTo>
                    <a:pt x="846" y="1380"/>
                  </a:lnTo>
                  <a:lnTo>
                    <a:pt x="858" y="1386"/>
                  </a:lnTo>
                  <a:lnTo>
                    <a:pt x="870" y="1410"/>
                  </a:lnTo>
                  <a:lnTo>
                    <a:pt x="870" y="1428"/>
                  </a:lnTo>
                  <a:lnTo>
                    <a:pt x="852" y="1446"/>
                  </a:lnTo>
                  <a:lnTo>
                    <a:pt x="852" y="1452"/>
                  </a:lnTo>
                  <a:lnTo>
                    <a:pt x="858" y="1458"/>
                  </a:lnTo>
                  <a:lnTo>
                    <a:pt x="870" y="1464"/>
                  </a:lnTo>
                  <a:lnTo>
                    <a:pt x="900" y="1464"/>
                  </a:lnTo>
                  <a:lnTo>
                    <a:pt x="906" y="1458"/>
                  </a:lnTo>
                  <a:lnTo>
                    <a:pt x="924" y="1458"/>
                  </a:lnTo>
                  <a:lnTo>
                    <a:pt x="954" y="1452"/>
                  </a:lnTo>
                  <a:lnTo>
                    <a:pt x="984" y="1440"/>
                  </a:lnTo>
                  <a:lnTo>
                    <a:pt x="1020" y="1434"/>
                  </a:lnTo>
                  <a:lnTo>
                    <a:pt x="1038" y="1434"/>
                  </a:lnTo>
                  <a:lnTo>
                    <a:pt x="1062" y="1416"/>
                  </a:lnTo>
                  <a:lnTo>
                    <a:pt x="1098" y="1386"/>
                  </a:lnTo>
                  <a:lnTo>
                    <a:pt x="1128" y="1350"/>
                  </a:lnTo>
                  <a:lnTo>
                    <a:pt x="1158" y="1326"/>
                  </a:lnTo>
                  <a:lnTo>
                    <a:pt x="1182" y="1314"/>
                  </a:lnTo>
                  <a:lnTo>
                    <a:pt x="1224" y="1284"/>
                  </a:lnTo>
                  <a:lnTo>
                    <a:pt x="1272" y="1248"/>
                  </a:lnTo>
                  <a:lnTo>
                    <a:pt x="1332" y="1206"/>
                  </a:lnTo>
                  <a:lnTo>
                    <a:pt x="1386" y="1170"/>
                  </a:lnTo>
                  <a:lnTo>
                    <a:pt x="1434" y="1134"/>
                  </a:lnTo>
                  <a:lnTo>
                    <a:pt x="1464" y="1110"/>
                  </a:lnTo>
                  <a:lnTo>
                    <a:pt x="1476" y="1104"/>
                  </a:lnTo>
                  <a:lnTo>
                    <a:pt x="1476" y="1098"/>
                  </a:lnTo>
                  <a:lnTo>
                    <a:pt x="1470" y="1092"/>
                  </a:lnTo>
                  <a:lnTo>
                    <a:pt x="1464" y="1080"/>
                  </a:lnTo>
                  <a:lnTo>
                    <a:pt x="1458" y="1062"/>
                  </a:lnTo>
                  <a:lnTo>
                    <a:pt x="1452" y="1050"/>
                  </a:lnTo>
                  <a:lnTo>
                    <a:pt x="1452" y="1044"/>
                  </a:lnTo>
                  <a:lnTo>
                    <a:pt x="1440" y="1032"/>
                  </a:lnTo>
                  <a:lnTo>
                    <a:pt x="1428" y="1032"/>
                  </a:lnTo>
                  <a:lnTo>
                    <a:pt x="1392" y="1014"/>
                  </a:lnTo>
                  <a:lnTo>
                    <a:pt x="1386" y="1014"/>
                  </a:lnTo>
                  <a:lnTo>
                    <a:pt x="1362" y="1026"/>
                  </a:lnTo>
                  <a:lnTo>
                    <a:pt x="1338" y="1002"/>
                  </a:lnTo>
                  <a:lnTo>
                    <a:pt x="1338" y="960"/>
                  </a:lnTo>
                  <a:lnTo>
                    <a:pt x="1332" y="954"/>
                  </a:lnTo>
                  <a:lnTo>
                    <a:pt x="1326" y="942"/>
                  </a:lnTo>
                  <a:lnTo>
                    <a:pt x="1314" y="930"/>
                  </a:lnTo>
                  <a:lnTo>
                    <a:pt x="1308" y="912"/>
                  </a:lnTo>
                  <a:lnTo>
                    <a:pt x="1296" y="900"/>
                  </a:lnTo>
                  <a:lnTo>
                    <a:pt x="1290" y="888"/>
                  </a:lnTo>
                  <a:lnTo>
                    <a:pt x="1290" y="882"/>
                  </a:lnTo>
                  <a:lnTo>
                    <a:pt x="1296" y="876"/>
                  </a:lnTo>
                  <a:lnTo>
                    <a:pt x="1308" y="876"/>
                  </a:lnTo>
                  <a:lnTo>
                    <a:pt x="1320" y="870"/>
                  </a:lnTo>
                  <a:lnTo>
                    <a:pt x="1326" y="864"/>
                  </a:lnTo>
                  <a:lnTo>
                    <a:pt x="1332" y="852"/>
                  </a:lnTo>
                  <a:lnTo>
                    <a:pt x="1332" y="840"/>
                  </a:lnTo>
                  <a:lnTo>
                    <a:pt x="1326" y="834"/>
                  </a:lnTo>
                  <a:lnTo>
                    <a:pt x="1326" y="828"/>
                  </a:lnTo>
                  <a:lnTo>
                    <a:pt x="1320" y="774"/>
                  </a:lnTo>
                  <a:lnTo>
                    <a:pt x="1332" y="750"/>
                  </a:lnTo>
                  <a:lnTo>
                    <a:pt x="1326" y="732"/>
                  </a:lnTo>
                  <a:lnTo>
                    <a:pt x="1326" y="726"/>
                  </a:lnTo>
                  <a:lnTo>
                    <a:pt x="1332" y="720"/>
                  </a:lnTo>
                  <a:lnTo>
                    <a:pt x="1332" y="690"/>
                  </a:lnTo>
                  <a:lnTo>
                    <a:pt x="1338" y="678"/>
                  </a:lnTo>
                  <a:lnTo>
                    <a:pt x="1338" y="672"/>
                  </a:lnTo>
                  <a:lnTo>
                    <a:pt x="1326" y="648"/>
                  </a:lnTo>
                  <a:lnTo>
                    <a:pt x="1302" y="588"/>
                  </a:lnTo>
                  <a:lnTo>
                    <a:pt x="1290" y="570"/>
                  </a:lnTo>
                  <a:lnTo>
                    <a:pt x="1296" y="564"/>
                  </a:lnTo>
                  <a:lnTo>
                    <a:pt x="1308" y="558"/>
                  </a:lnTo>
                  <a:lnTo>
                    <a:pt x="1296" y="528"/>
                  </a:lnTo>
                  <a:lnTo>
                    <a:pt x="1284" y="480"/>
                  </a:lnTo>
                  <a:lnTo>
                    <a:pt x="1278" y="438"/>
                  </a:lnTo>
                  <a:lnTo>
                    <a:pt x="1272" y="414"/>
                  </a:lnTo>
                  <a:lnTo>
                    <a:pt x="1266" y="408"/>
                  </a:lnTo>
                  <a:lnTo>
                    <a:pt x="1260" y="396"/>
                  </a:lnTo>
                  <a:lnTo>
                    <a:pt x="1236" y="384"/>
                  </a:lnTo>
                  <a:lnTo>
                    <a:pt x="1230" y="378"/>
                  </a:lnTo>
                  <a:lnTo>
                    <a:pt x="1224" y="378"/>
                  </a:lnTo>
                  <a:lnTo>
                    <a:pt x="1224" y="336"/>
                  </a:lnTo>
                  <a:lnTo>
                    <a:pt x="1212" y="324"/>
                  </a:lnTo>
                  <a:lnTo>
                    <a:pt x="1194" y="318"/>
                  </a:lnTo>
                  <a:lnTo>
                    <a:pt x="1182" y="318"/>
                  </a:lnTo>
                  <a:lnTo>
                    <a:pt x="1182" y="288"/>
                  </a:lnTo>
                  <a:lnTo>
                    <a:pt x="1170" y="288"/>
                  </a:lnTo>
                  <a:lnTo>
                    <a:pt x="1170" y="246"/>
                  </a:lnTo>
                  <a:lnTo>
                    <a:pt x="1194" y="222"/>
                  </a:lnTo>
                  <a:lnTo>
                    <a:pt x="1218" y="204"/>
                  </a:lnTo>
                  <a:lnTo>
                    <a:pt x="1218" y="198"/>
                  </a:lnTo>
                  <a:lnTo>
                    <a:pt x="1224" y="192"/>
                  </a:lnTo>
                  <a:lnTo>
                    <a:pt x="1224" y="180"/>
                  </a:lnTo>
                  <a:lnTo>
                    <a:pt x="1230" y="168"/>
                  </a:lnTo>
                  <a:lnTo>
                    <a:pt x="1230" y="126"/>
                  </a:lnTo>
                  <a:lnTo>
                    <a:pt x="1224" y="114"/>
                  </a:lnTo>
                  <a:lnTo>
                    <a:pt x="1224" y="78"/>
                  </a:lnTo>
                  <a:lnTo>
                    <a:pt x="1230" y="66"/>
                  </a:lnTo>
                  <a:lnTo>
                    <a:pt x="1230" y="54"/>
                  </a:lnTo>
                  <a:lnTo>
                    <a:pt x="1212" y="48"/>
                  </a:lnTo>
                  <a:lnTo>
                    <a:pt x="1254" y="30"/>
                  </a:lnTo>
                  <a:lnTo>
                    <a:pt x="1254" y="18"/>
                  </a:lnTo>
                  <a:lnTo>
                    <a:pt x="1242" y="18"/>
                  </a:lnTo>
                  <a:lnTo>
                    <a:pt x="1236" y="12"/>
                  </a:lnTo>
                  <a:lnTo>
                    <a:pt x="1224" y="12"/>
                  </a:lnTo>
                  <a:lnTo>
                    <a:pt x="1206" y="24"/>
                  </a:lnTo>
                  <a:lnTo>
                    <a:pt x="1170" y="6"/>
                  </a:lnTo>
                  <a:lnTo>
                    <a:pt x="1152" y="6"/>
                  </a:lnTo>
                  <a:lnTo>
                    <a:pt x="1152" y="18"/>
                  </a:lnTo>
                  <a:lnTo>
                    <a:pt x="1116" y="18"/>
                  </a:lnTo>
                  <a:lnTo>
                    <a:pt x="1092" y="0"/>
                  </a:lnTo>
                  <a:lnTo>
                    <a:pt x="1086" y="30"/>
                  </a:lnTo>
                  <a:lnTo>
                    <a:pt x="1056" y="18"/>
                  </a:lnTo>
                  <a:lnTo>
                    <a:pt x="1026" y="42"/>
                  </a:lnTo>
                  <a:lnTo>
                    <a:pt x="1002" y="30"/>
                  </a:lnTo>
                  <a:lnTo>
                    <a:pt x="984" y="30"/>
                  </a:lnTo>
                  <a:lnTo>
                    <a:pt x="966" y="24"/>
                  </a:lnTo>
                  <a:lnTo>
                    <a:pt x="948" y="24"/>
                  </a:lnTo>
                  <a:lnTo>
                    <a:pt x="924" y="30"/>
                  </a:lnTo>
                  <a:lnTo>
                    <a:pt x="906" y="30"/>
                  </a:lnTo>
                  <a:lnTo>
                    <a:pt x="900" y="36"/>
                  </a:lnTo>
                  <a:lnTo>
                    <a:pt x="888" y="36"/>
                  </a:lnTo>
                  <a:lnTo>
                    <a:pt x="876" y="42"/>
                  </a:lnTo>
                  <a:lnTo>
                    <a:pt x="816" y="42"/>
                  </a:lnTo>
                  <a:lnTo>
                    <a:pt x="810" y="48"/>
                  </a:lnTo>
                  <a:lnTo>
                    <a:pt x="750" y="48"/>
                  </a:lnTo>
                  <a:lnTo>
                    <a:pt x="744" y="54"/>
                  </a:lnTo>
                  <a:lnTo>
                    <a:pt x="726" y="54"/>
                  </a:lnTo>
                  <a:lnTo>
                    <a:pt x="714" y="60"/>
                  </a:lnTo>
                  <a:lnTo>
                    <a:pt x="696" y="66"/>
                  </a:lnTo>
                  <a:lnTo>
                    <a:pt x="684" y="78"/>
                  </a:lnTo>
                  <a:lnTo>
                    <a:pt x="678" y="90"/>
                  </a:lnTo>
                  <a:lnTo>
                    <a:pt x="666" y="102"/>
                  </a:lnTo>
                  <a:lnTo>
                    <a:pt x="666" y="108"/>
                  </a:lnTo>
                  <a:lnTo>
                    <a:pt x="636" y="108"/>
                  </a:lnTo>
                  <a:lnTo>
                    <a:pt x="624" y="114"/>
                  </a:lnTo>
                  <a:lnTo>
                    <a:pt x="606" y="114"/>
                  </a:lnTo>
                  <a:lnTo>
                    <a:pt x="594" y="120"/>
                  </a:lnTo>
                  <a:lnTo>
                    <a:pt x="588" y="126"/>
                  </a:lnTo>
                  <a:lnTo>
                    <a:pt x="588" y="132"/>
                  </a:lnTo>
                  <a:lnTo>
                    <a:pt x="558" y="162"/>
                  </a:lnTo>
                  <a:lnTo>
                    <a:pt x="546" y="168"/>
                  </a:lnTo>
                  <a:lnTo>
                    <a:pt x="522" y="168"/>
                  </a:lnTo>
                  <a:lnTo>
                    <a:pt x="528" y="174"/>
                  </a:lnTo>
                  <a:lnTo>
                    <a:pt x="534" y="186"/>
                  </a:lnTo>
                  <a:lnTo>
                    <a:pt x="546" y="192"/>
                  </a:lnTo>
                  <a:lnTo>
                    <a:pt x="540" y="198"/>
                  </a:lnTo>
                  <a:lnTo>
                    <a:pt x="540" y="210"/>
                  </a:lnTo>
                  <a:lnTo>
                    <a:pt x="552" y="210"/>
                  </a:lnTo>
                  <a:lnTo>
                    <a:pt x="546" y="276"/>
                  </a:lnTo>
                  <a:lnTo>
                    <a:pt x="558" y="294"/>
                  </a:lnTo>
                  <a:lnTo>
                    <a:pt x="546" y="324"/>
                  </a:lnTo>
                  <a:lnTo>
                    <a:pt x="564" y="324"/>
                  </a:lnTo>
                  <a:lnTo>
                    <a:pt x="564" y="354"/>
                  </a:lnTo>
                  <a:lnTo>
                    <a:pt x="588" y="372"/>
                  </a:lnTo>
                  <a:lnTo>
                    <a:pt x="570" y="390"/>
                  </a:lnTo>
                  <a:lnTo>
                    <a:pt x="570" y="402"/>
                  </a:lnTo>
                  <a:lnTo>
                    <a:pt x="516" y="408"/>
                  </a:lnTo>
                  <a:lnTo>
                    <a:pt x="504" y="402"/>
                  </a:lnTo>
                  <a:lnTo>
                    <a:pt x="486" y="402"/>
                  </a:lnTo>
                  <a:lnTo>
                    <a:pt x="486" y="408"/>
                  </a:lnTo>
                  <a:lnTo>
                    <a:pt x="480" y="414"/>
                  </a:lnTo>
                  <a:lnTo>
                    <a:pt x="474" y="408"/>
                  </a:lnTo>
                  <a:lnTo>
                    <a:pt x="462" y="408"/>
                  </a:lnTo>
                  <a:lnTo>
                    <a:pt x="462" y="414"/>
                  </a:lnTo>
                  <a:lnTo>
                    <a:pt x="456" y="420"/>
                  </a:lnTo>
                  <a:lnTo>
                    <a:pt x="456" y="432"/>
                  </a:lnTo>
                  <a:lnTo>
                    <a:pt x="432" y="432"/>
                  </a:lnTo>
                  <a:lnTo>
                    <a:pt x="420" y="438"/>
                  </a:lnTo>
                  <a:lnTo>
                    <a:pt x="396" y="438"/>
                  </a:lnTo>
                  <a:lnTo>
                    <a:pt x="390" y="444"/>
                  </a:lnTo>
                  <a:lnTo>
                    <a:pt x="390" y="456"/>
                  </a:lnTo>
                  <a:lnTo>
                    <a:pt x="396" y="462"/>
                  </a:lnTo>
                  <a:lnTo>
                    <a:pt x="402" y="474"/>
                  </a:lnTo>
                  <a:lnTo>
                    <a:pt x="414" y="492"/>
                  </a:lnTo>
                  <a:lnTo>
                    <a:pt x="390" y="504"/>
                  </a:lnTo>
                  <a:lnTo>
                    <a:pt x="390" y="510"/>
                  </a:lnTo>
                  <a:lnTo>
                    <a:pt x="378" y="522"/>
                  </a:lnTo>
                  <a:lnTo>
                    <a:pt x="366" y="528"/>
                  </a:lnTo>
                  <a:lnTo>
                    <a:pt x="360" y="53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98" name="Albania" descr="© INSCALE GmbH, 05.05.2010&#10;http://www.presentationload.com/">
              <a:extLst>
                <a:ext uri="{FF2B5EF4-FFF2-40B4-BE49-F238E27FC236}">
                  <a16:creationId xmlns:a16="http://schemas.microsoft.com/office/drawing/2014/main" id="{79AF7CC4-1BBD-1745-B022-E424CCBAAD28}"/>
                </a:ext>
              </a:extLst>
            </p:cNvPr>
            <p:cNvSpPr>
              <a:spLocks/>
            </p:cNvSpPr>
            <p:nvPr/>
          </p:nvSpPr>
          <p:spPr bwMode="gray">
            <a:xfrm>
              <a:off x="5625708" y="2775341"/>
              <a:ext cx="59150" cy="100714"/>
            </a:xfrm>
            <a:custGeom>
              <a:avLst/>
              <a:gdLst>
                <a:gd name="T0" fmla="*/ 2147483647 w 144"/>
                <a:gd name="T1" fmla="*/ 2147483647 h 246"/>
                <a:gd name="T2" fmla="*/ 2147483647 w 144"/>
                <a:gd name="T3" fmla="*/ 2147483647 h 246"/>
                <a:gd name="T4" fmla="*/ 2147483647 w 144"/>
                <a:gd name="T5" fmla="*/ 2147483647 h 246"/>
                <a:gd name="T6" fmla="*/ 2147483647 w 144"/>
                <a:gd name="T7" fmla="*/ 2147483647 h 246"/>
                <a:gd name="T8" fmla="*/ 2147483647 w 144"/>
                <a:gd name="T9" fmla="*/ 2147483647 h 246"/>
                <a:gd name="T10" fmla="*/ 2147483647 w 144"/>
                <a:gd name="T11" fmla="*/ 2147483647 h 246"/>
                <a:gd name="T12" fmla="*/ 2147483647 w 144"/>
                <a:gd name="T13" fmla="*/ 2147483647 h 246"/>
                <a:gd name="T14" fmla="*/ 2147483647 w 144"/>
                <a:gd name="T15" fmla="*/ 2147483647 h 246"/>
                <a:gd name="T16" fmla="*/ 2147483647 w 144"/>
                <a:gd name="T17" fmla="*/ 2147483647 h 246"/>
                <a:gd name="T18" fmla="*/ 2147483647 w 144"/>
                <a:gd name="T19" fmla="*/ 2147483647 h 246"/>
                <a:gd name="T20" fmla="*/ 2147483647 w 144"/>
                <a:gd name="T21" fmla="*/ 2147483647 h 246"/>
                <a:gd name="T22" fmla="*/ 2147483647 w 144"/>
                <a:gd name="T23" fmla="*/ 2147483647 h 246"/>
                <a:gd name="T24" fmla="*/ 2147483647 w 144"/>
                <a:gd name="T25" fmla="*/ 2147483647 h 246"/>
                <a:gd name="T26" fmla="*/ 2147483647 w 144"/>
                <a:gd name="T27" fmla="*/ 2147483647 h 246"/>
                <a:gd name="T28" fmla="*/ 2147483647 w 144"/>
                <a:gd name="T29" fmla="*/ 2147483647 h 246"/>
                <a:gd name="T30" fmla="*/ 2147483647 w 144"/>
                <a:gd name="T31" fmla="*/ 2147483647 h 246"/>
                <a:gd name="T32" fmla="*/ 2147483647 w 144"/>
                <a:gd name="T33" fmla="*/ 2147483647 h 246"/>
                <a:gd name="T34" fmla="*/ 2147483647 w 144"/>
                <a:gd name="T35" fmla="*/ 2147483647 h 246"/>
                <a:gd name="T36" fmla="*/ 2147483647 w 144"/>
                <a:gd name="T37" fmla="*/ 2147483647 h 246"/>
                <a:gd name="T38" fmla="*/ 2147483647 w 144"/>
                <a:gd name="T39" fmla="*/ 0 h 246"/>
                <a:gd name="T40" fmla="*/ 2147483647 w 144"/>
                <a:gd name="T41" fmla="*/ 2147483647 h 246"/>
                <a:gd name="T42" fmla="*/ 2147483647 w 144"/>
                <a:gd name="T43" fmla="*/ 2147483647 h 246"/>
                <a:gd name="T44" fmla="*/ 0 w 144"/>
                <a:gd name="T45" fmla="*/ 2147483647 h 246"/>
                <a:gd name="T46" fmla="*/ 2147483647 w 144"/>
                <a:gd name="T47" fmla="*/ 2147483647 h 246"/>
                <a:gd name="T48" fmla="*/ 2147483647 w 144"/>
                <a:gd name="T49" fmla="*/ 2147483647 h 246"/>
                <a:gd name="T50" fmla="*/ 2147483647 w 144"/>
                <a:gd name="T51" fmla="*/ 2147483647 h 246"/>
                <a:gd name="T52" fmla="*/ 2147483647 w 144"/>
                <a:gd name="T53" fmla="*/ 2147483647 h 246"/>
                <a:gd name="T54" fmla="*/ 2147483647 w 144"/>
                <a:gd name="T55" fmla="*/ 2147483647 h 246"/>
                <a:gd name="T56" fmla="*/ 2147483647 w 144"/>
                <a:gd name="T57" fmla="*/ 2147483647 h 246"/>
                <a:gd name="T58" fmla="*/ 2147483647 w 144"/>
                <a:gd name="T59" fmla="*/ 2147483647 h 246"/>
                <a:gd name="T60" fmla="*/ 2147483647 w 144"/>
                <a:gd name="T61" fmla="*/ 2147483647 h 246"/>
                <a:gd name="T62" fmla="*/ 2147483647 w 144"/>
                <a:gd name="T63" fmla="*/ 2147483647 h 246"/>
                <a:gd name="T64" fmla="*/ 2147483647 w 144"/>
                <a:gd name="T65" fmla="*/ 2147483647 h 246"/>
                <a:gd name="T66" fmla="*/ 2147483647 w 144"/>
                <a:gd name="T67" fmla="*/ 2147483647 h 246"/>
                <a:gd name="T68" fmla="*/ 2147483647 w 144"/>
                <a:gd name="T69" fmla="*/ 2147483647 h 246"/>
                <a:gd name="T70" fmla="*/ 2147483647 w 144"/>
                <a:gd name="T71" fmla="*/ 2147483647 h 246"/>
                <a:gd name="T72" fmla="*/ 2147483647 w 144"/>
                <a:gd name="T73" fmla="*/ 2147483647 h 246"/>
                <a:gd name="T74" fmla="*/ 2147483647 w 144"/>
                <a:gd name="T75" fmla="*/ 2147483647 h 246"/>
                <a:gd name="T76" fmla="*/ 2147483647 w 144"/>
                <a:gd name="T77" fmla="*/ 2147483647 h 246"/>
                <a:gd name="T78" fmla="*/ 2147483647 w 144"/>
                <a:gd name="T79" fmla="*/ 2147483647 h 246"/>
                <a:gd name="T80" fmla="*/ 2147483647 w 144"/>
                <a:gd name="T81" fmla="*/ 2147483647 h 246"/>
                <a:gd name="T82" fmla="*/ 2147483647 w 144"/>
                <a:gd name="T83" fmla="*/ 2147483647 h 246"/>
                <a:gd name="T84" fmla="*/ 2147483647 w 144"/>
                <a:gd name="T85" fmla="*/ 2147483647 h 246"/>
                <a:gd name="T86" fmla="*/ 2147483647 w 144"/>
                <a:gd name="T87" fmla="*/ 2147483647 h 246"/>
                <a:gd name="T88" fmla="*/ 2147483647 w 144"/>
                <a:gd name="T89" fmla="*/ 2147483647 h 24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44"/>
                <a:gd name="T136" fmla="*/ 0 h 246"/>
                <a:gd name="T137" fmla="*/ 144 w 144"/>
                <a:gd name="T138" fmla="*/ 246 h 24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44" h="246">
                  <a:moveTo>
                    <a:pt x="96" y="210"/>
                  </a:moveTo>
                  <a:lnTo>
                    <a:pt x="96" y="204"/>
                  </a:lnTo>
                  <a:lnTo>
                    <a:pt x="108" y="204"/>
                  </a:lnTo>
                  <a:lnTo>
                    <a:pt x="120" y="198"/>
                  </a:lnTo>
                  <a:lnTo>
                    <a:pt x="120" y="174"/>
                  </a:lnTo>
                  <a:lnTo>
                    <a:pt x="138" y="174"/>
                  </a:lnTo>
                  <a:lnTo>
                    <a:pt x="144" y="168"/>
                  </a:lnTo>
                  <a:lnTo>
                    <a:pt x="144" y="138"/>
                  </a:lnTo>
                  <a:lnTo>
                    <a:pt x="120" y="144"/>
                  </a:lnTo>
                  <a:lnTo>
                    <a:pt x="120" y="126"/>
                  </a:lnTo>
                  <a:lnTo>
                    <a:pt x="114" y="126"/>
                  </a:lnTo>
                  <a:lnTo>
                    <a:pt x="108" y="120"/>
                  </a:lnTo>
                  <a:lnTo>
                    <a:pt x="108" y="96"/>
                  </a:lnTo>
                  <a:lnTo>
                    <a:pt x="102" y="84"/>
                  </a:lnTo>
                  <a:lnTo>
                    <a:pt x="102" y="42"/>
                  </a:lnTo>
                  <a:lnTo>
                    <a:pt x="96" y="24"/>
                  </a:lnTo>
                  <a:lnTo>
                    <a:pt x="84" y="24"/>
                  </a:lnTo>
                  <a:lnTo>
                    <a:pt x="72" y="6"/>
                  </a:lnTo>
                  <a:lnTo>
                    <a:pt x="66" y="12"/>
                  </a:lnTo>
                  <a:lnTo>
                    <a:pt x="36" y="0"/>
                  </a:lnTo>
                  <a:lnTo>
                    <a:pt x="36" y="18"/>
                  </a:lnTo>
                  <a:lnTo>
                    <a:pt x="24" y="24"/>
                  </a:lnTo>
                  <a:lnTo>
                    <a:pt x="0" y="24"/>
                  </a:lnTo>
                  <a:lnTo>
                    <a:pt x="18" y="36"/>
                  </a:lnTo>
                  <a:lnTo>
                    <a:pt x="24" y="30"/>
                  </a:lnTo>
                  <a:lnTo>
                    <a:pt x="30" y="48"/>
                  </a:lnTo>
                  <a:lnTo>
                    <a:pt x="18" y="60"/>
                  </a:lnTo>
                  <a:lnTo>
                    <a:pt x="24" y="66"/>
                  </a:lnTo>
                  <a:lnTo>
                    <a:pt x="48" y="66"/>
                  </a:lnTo>
                  <a:lnTo>
                    <a:pt x="48" y="84"/>
                  </a:lnTo>
                  <a:lnTo>
                    <a:pt x="42" y="96"/>
                  </a:lnTo>
                  <a:lnTo>
                    <a:pt x="42" y="114"/>
                  </a:lnTo>
                  <a:lnTo>
                    <a:pt x="36" y="132"/>
                  </a:lnTo>
                  <a:lnTo>
                    <a:pt x="36" y="156"/>
                  </a:lnTo>
                  <a:lnTo>
                    <a:pt x="24" y="180"/>
                  </a:lnTo>
                  <a:lnTo>
                    <a:pt x="24" y="186"/>
                  </a:lnTo>
                  <a:lnTo>
                    <a:pt x="42" y="204"/>
                  </a:lnTo>
                  <a:lnTo>
                    <a:pt x="54" y="210"/>
                  </a:lnTo>
                  <a:lnTo>
                    <a:pt x="60" y="216"/>
                  </a:lnTo>
                  <a:lnTo>
                    <a:pt x="60" y="234"/>
                  </a:lnTo>
                  <a:lnTo>
                    <a:pt x="66" y="240"/>
                  </a:lnTo>
                  <a:lnTo>
                    <a:pt x="84" y="240"/>
                  </a:lnTo>
                  <a:lnTo>
                    <a:pt x="90" y="246"/>
                  </a:lnTo>
                  <a:lnTo>
                    <a:pt x="96" y="246"/>
                  </a:lnTo>
                  <a:lnTo>
                    <a:pt x="96" y="210"/>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199" name="South Africa" descr="© INSCALE GmbH, 05.05.2010&#10;http://www.presentationload.com/">
              <a:extLst>
                <a:ext uri="{FF2B5EF4-FFF2-40B4-BE49-F238E27FC236}">
                  <a16:creationId xmlns:a16="http://schemas.microsoft.com/office/drawing/2014/main" id="{3F8C8AFD-0694-DC44-AEF9-5C1F589F48AD}"/>
                </a:ext>
              </a:extLst>
            </p:cNvPr>
            <p:cNvSpPr>
              <a:spLocks noEditPoints="1"/>
            </p:cNvSpPr>
            <p:nvPr/>
          </p:nvSpPr>
          <p:spPr bwMode="gray">
            <a:xfrm>
              <a:off x="5569756" y="4909519"/>
              <a:ext cx="463604" cy="417244"/>
            </a:xfrm>
            <a:custGeom>
              <a:avLst/>
              <a:gdLst>
                <a:gd name="T0" fmla="*/ 2147483647 w 1134"/>
                <a:gd name="T1" fmla="*/ 2147483647 h 1020"/>
                <a:gd name="T2" fmla="*/ 2147483647 w 1134"/>
                <a:gd name="T3" fmla="*/ 2147483647 h 1020"/>
                <a:gd name="T4" fmla="*/ 2147483647 w 1134"/>
                <a:gd name="T5" fmla="*/ 2147483647 h 1020"/>
                <a:gd name="T6" fmla="*/ 2147483647 w 1134"/>
                <a:gd name="T7" fmla="*/ 2147483647 h 1020"/>
                <a:gd name="T8" fmla="*/ 2147483647 w 1134"/>
                <a:gd name="T9" fmla="*/ 2147483647 h 1020"/>
                <a:gd name="T10" fmla="*/ 2147483647 w 1134"/>
                <a:gd name="T11" fmla="*/ 2147483647 h 1020"/>
                <a:gd name="T12" fmla="*/ 2147483647 w 1134"/>
                <a:gd name="T13" fmla="*/ 2147483647 h 1020"/>
                <a:gd name="T14" fmla="*/ 2147483647 w 1134"/>
                <a:gd name="T15" fmla="*/ 2147483647 h 1020"/>
                <a:gd name="T16" fmla="*/ 2147483647 w 1134"/>
                <a:gd name="T17" fmla="*/ 2147483647 h 1020"/>
                <a:gd name="T18" fmla="*/ 2147483647 w 1134"/>
                <a:gd name="T19" fmla="*/ 2147483647 h 1020"/>
                <a:gd name="T20" fmla="*/ 2147483647 w 1134"/>
                <a:gd name="T21" fmla="*/ 2147483647 h 1020"/>
                <a:gd name="T22" fmla="*/ 2147483647 w 1134"/>
                <a:gd name="T23" fmla="*/ 2147483647 h 1020"/>
                <a:gd name="T24" fmla="*/ 2147483647 w 1134"/>
                <a:gd name="T25" fmla="*/ 2147483647 h 1020"/>
                <a:gd name="T26" fmla="*/ 2147483647 w 1134"/>
                <a:gd name="T27" fmla="*/ 2147483647 h 1020"/>
                <a:gd name="T28" fmla="*/ 2147483647 w 1134"/>
                <a:gd name="T29" fmla="*/ 2147483647 h 1020"/>
                <a:gd name="T30" fmla="*/ 2147483647 w 1134"/>
                <a:gd name="T31" fmla="*/ 2147483647 h 1020"/>
                <a:gd name="T32" fmla="*/ 2147483647 w 1134"/>
                <a:gd name="T33" fmla="*/ 2147483647 h 1020"/>
                <a:gd name="T34" fmla="*/ 2147483647 w 1134"/>
                <a:gd name="T35" fmla="*/ 2147483647 h 1020"/>
                <a:gd name="T36" fmla="*/ 2147483647 w 1134"/>
                <a:gd name="T37" fmla="*/ 2147483647 h 1020"/>
                <a:gd name="T38" fmla="*/ 2147483647 w 1134"/>
                <a:gd name="T39" fmla="*/ 2147483647 h 1020"/>
                <a:gd name="T40" fmla="*/ 2147483647 w 1134"/>
                <a:gd name="T41" fmla="*/ 2147483647 h 1020"/>
                <a:gd name="T42" fmla="*/ 2147483647 w 1134"/>
                <a:gd name="T43" fmla="*/ 2147483647 h 1020"/>
                <a:gd name="T44" fmla="*/ 2147483647 w 1134"/>
                <a:gd name="T45" fmla="*/ 2147483647 h 1020"/>
                <a:gd name="T46" fmla="*/ 2147483647 w 1134"/>
                <a:gd name="T47" fmla="*/ 2147483647 h 1020"/>
                <a:gd name="T48" fmla="*/ 2147483647 w 1134"/>
                <a:gd name="T49" fmla="*/ 2147483647 h 1020"/>
                <a:gd name="T50" fmla="*/ 2147483647 w 1134"/>
                <a:gd name="T51" fmla="*/ 2147483647 h 1020"/>
                <a:gd name="T52" fmla="*/ 2147483647 w 1134"/>
                <a:gd name="T53" fmla="*/ 2147483647 h 1020"/>
                <a:gd name="T54" fmla="*/ 2147483647 w 1134"/>
                <a:gd name="T55" fmla="*/ 2147483647 h 1020"/>
                <a:gd name="T56" fmla="*/ 2147483647 w 1134"/>
                <a:gd name="T57" fmla="*/ 2147483647 h 1020"/>
                <a:gd name="T58" fmla="*/ 2147483647 w 1134"/>
                <a:gd name="T59" fmla="*/ 2147483647 h 1020"/>
                <a:gd name="T60" fmla="*/ 2147483647 w 1134"/>
                <a:gd name="T61" fmla="*/ 2147483647 h 1020"/>
                <a:gd name="T62" fmla="*/ 0 w 1134"/>
                <a:gd name="T63" fmla="*/ 2147483647 h 1020"/>
                <a:gd name="T64" fmla="*/ 2147483647 w 1134"/>
                <a:gd name="T65" fmla="*/ 2147483647 h 1020"/>
                <a:gd name="T66" fmla="*/ 2147483647 w 1134"/>
                <a:gd name="T67" fmla="*/ 2147483647 h 1020"/>
                <a:gd name="T68" fmla="*/ 2147483647 w 1134"/>
                <a:gd name="T69" fmla="*/ 2147483647 h 1020"/>
                <a:gd name="T70" fmla="*/ 2147483647 w 1134"/>
                <a:gd name="T71" fmla="*/ 2147483647 h 1020"/>
                <a:gd name="T72" fmla="*/ 2147483647 w 1134"/>
                <a:gd name="T73" fmla="*/ 2147483647 h 1020"/>
                <a:gd name="T74" fmla="*/ 2147483647 w 1134"/>
                <a:gd name="T75" fmla="*/ 2147483647 h 1020"/>
                <a:gd name="T76" fmla="*/ 2147483647 w 1134"/>
                <a:gd name="T77" fmla="*/ 2147483647 h 1020"/>
                <a:gd name="T78" fmla="*/ 2147483647 w 1134"/>
                <a:gd name="T79" fmla="*/ 2147483647 h 1020"/>
                <a:gd name="T80" fmla="*/ 2147483647 w 1134"/>
                <a:gd name="T81" fmla="*/ 2147483647 h 1020"/>
                <a:gd name="T82" fmla="*/ 2147483647 w 1134"/>
                <a:gd name="T83" fmla="*/ 2147483647 h 1020"/>
                <a:gd name="T84" fmla="*/ 2147483647 w 1134"/>
                <a:gd name="T85" fmla="*/ 2147483647 h 1020"/>
                <a:gd name="T86" fmla="*/ 2147483647 w 1134"/>
                <a:gd name="T87" fmla="*/ 2147483647 h 1020"/>
                <a:gd name="T88" fmla="*/ 2147483647 w 1134"/>
                <a:gd name="T89" fmla="*/ 2147483647 h 1020"/>
                <a:gd name="T90" fmla="*/ 2147483647 w 1134"/>
                <a:gd name="T91" fmla="*/ 2147483647 h 1020"/>
                <a:gd name="T92" fmla="*/ 2147483647 w 1134"/>
                <a:gd name="T93" fmla="*/ 2147483647 h 1020"/>
                <a:gd name="T94" fmla="*/ 2147483647 w 1134"/>
                <a:gd name="T95" fmla="*/ 2147483647 h 1020"/>
                <a:gd name="T96" fmla="*/ 2147483647 w 1134"/>
                <a:gd name="T97" fmla="*/ 2147483647 h 1020"/>
                <a:gd name="T98" fmla="*/ 2147483647 w 1134"/>
                <a:gd name="T99" fmla="*/ 2147483647 h 1020"/>
                <a:gd name="T100" fmla="*/ 2147483647 w 1134"/>
                <a:gd name="T101" fmla="*/ 2147483647 h 1020"/>
                <a:gd name="T102" fmla="*/ 2147483647 w 1134"/>
                <a:gd name="T103" fmla="*/ 2147483647 h 1020"/>
                <a:gd name="T104" fmla="*/ 2147483647 w 1134"/>
                <a:gd name="T105" fmla="*/ 2147483647 h 1020"/>
                <a:gd name="T106" fmla="*/ 2147483647 w 1134"/>
                <a:gd name="T107" fmla="*/ 2147483647 h 1020"/>
                <a:gd name="T108" fmla="*/ 2147483647 w 1134"/>
                <a:gd name="T109" fmla="*/ 2147483647 h 1020"/>
                <a:gd name="T110" fmla="*/ 2147483647 w 1134"/>
                <a:gd name="T111" fmla="*/ 2147483647 h 1020"/>
                <a:gd name="T112" fmla="*/ 2147483647 w 1134"/>
                <a:gd name="T113" fmla="*/ 2147483647 h 1020"/>
                <a:gd name="T114" fmla="*/ 2147483647 w 1134"/>
                <a:gd name="T115" fmla="*/ 2147483647 h 1020"/>
                <a:gd name="T116" fmla="*/ 2147483647 w 1134"/>
                <a:gd name="T117" fmla="*/ 2147483647 h 1020"/>
                <a:gd name="T118" fmla="*/ 2147483647 w 1134"/>
                <a:gd name="T119" fmla="*/ 2147483647 h 1020"/>
                <a:gd name="T120" fmla="*/ 2147483647 w 1134"/>
                <a:gd name="T121" fmla="*/ 2147483647 h 1020"/>
                <a:gd name="T122" fmla="*/ 2147483647 w 1134"/>
                <a:gd name="T123" fmla="*/ 2147483647 h 1020"/>
                <a:gd name="T124" fmla="*/ 2147483647 w 1134"/>
                <a:gd name="T125" fmla="*/ 2147483647 h 102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134"/>
                <a:gd name="T190" fmla="*/ 0 h 1020"/>
                <a:gd name="T191" fmla="*/ 1134 w 1134"/>
                <a:gd name="T192" fmla="*/ 1020 h 102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134" h="1020">
                  <a:moveTo>
                    <a:pt x="1116" y="372"/>
                  </a:moveTo>
                  <a:lnTo>
                    <a:pt x="1098" y="372"/>
                  </a:lnTo>
                  <a:lnTo>
                    <a:pt x="1092" y="378"/>
                  </a:lnTo>
                  <a:lnTo>
                    <a:pt x="1086" y="378"/>
                  </a:lnTo>
                  <a:lnTo>
                    <a:pt x="1074" y="420"/>
                  </a:lnTo>
                  <a:lnTo>
                    <a:pt x="1062" y="420"/>
                  </a:lnTo>
                  <a:lnTo>
                    <a:pt x="1050" y="414"/>
                  </a:lnTo>
                  <a:lnTo>
                    <a:pt x="1032" y="414"/>
                  </a:lnTo>
                  <a:lnTo>
                    <a:pt x="1020" y="402"/>
                  </a:lnTo>
                  <a:lnTo>
                    <a:pt x="1008" y="396"/>
                  </a:lnTo>
                  <a:lnTo>
                    <a:pt x="996" y="372"/>
                  </a:lnTo>
                  <a:lnTo>
                    <a:pt x="996" y="348"/>
                  </a:lnTo>
                  <a:lnTo>
                    <a:pt x="1002" y="336"/>
                  </a:lnTo>
                  <a:lnTo>
                    <a:pt x="1014" y="324"/>
                  </a:lnTo>
                  <a:lnTo>
                    <a:pt x="1014" y="312"/>
                  </a:lnTo>
                  <a:lnTo>
                    <a:pt x="1020" y="300"/>
                  </a:lnTo>
                  <a:lnTo>
                    <a:pt x="1032" y="288"/>
                  </a:lnTo>
                  <a:lnTo>
                    <a:pt x="1038" y="288"/>
                  </a:lnTo>
                  <a:lnTo>
                    <a:pt x="1050" y="294"/>
                  </a:lnTo>
                  <a:lnTo>
                    <a:pt x="1062" y="306"/>
                  </a:lnTo>
                  <a:lnTo>
                    <a:pt x="1086" y="270"/>
                  </a:lnTo>
                  <a:lnTo>
                    <a:pt x="1086" y="180"/>
                  </a:lnTo>
                  <a:lnTo>
                    <a:pt x="1056" y="120"/>
                  </a:lnTo>
                  <a:lnTo>
                    <a:pt x="1056" y="102"/>
                  </a:lnTo>
                  <a:lnTo>
                    <a:pt x="1050" y="90"/>
                  </a:lnTo>
                  <a:lnTo>
                    <a:pt x="1050" y="72"/>
                  </a:lnTo>
                  <a:lnTo>
                    <a:pt x="1044" y="54"/>
                  </a:lnTo>
                  <a:lnTo>
                    <a:pt x="1044" y="24"/>
                  </a:lnTo>
                  <a:lnTo>
                    <a:pt x="1026" y="12"/>
                  </a:lnTo>
                  <a:lnTo>
                    <a:pt x="966" y="12"/>
                  </a:lnTo>
                  <a:lnTo>
                    <a:pt x="954" y="6"/>
                  </a:lnTo>
                  <a:lnTo>
                    <a:pt x="948" y="6"/>
                  </a:lnTo>
                  <a:lnTo>
                    <a:pt x="936" y="0"/>
                  </a:lnTo>
                  <a:lnTo>
                    <a:pt x="876" y="0"/>
                  </a:lnTo>
                  <a:lnTo>
                    <a:pt x="864" y="24"/>
                  </a:lnTo>
                  <a:lnTo>
                    <a:pt x="852" y="24"/>
                  </a:lnTo>
                  <a:lnTo>
                    <a:pt x="840" y="30"/>
                  </a:lnTo>
                  <a:lnTo>
                    <a:pt x="828" y="30"/>
                  </a:lnTo>
                  <a:lnTo>
                    <a:pt x="822" y="36"/>
                  </a:lnTo>
                  <a:lnTo>
                    <a:pt x="810" y="60"/>
                  </a:lnTo>
                  <a:lnTo>
                    <a:pt x="768" y="102"/>
                  </a:lnTo>
                  <a:lnTo>
                    <a:pt x="756" y="108"/>
                  </a:lnTo>
                  <a:lnTo>
                    <a:pt x="750" y="108"/>
                  </a:lnTo>
                  <a:lnTo>
                    <a:pt x="738" y="114"/>
                  </a:lnTo>
                  <a:lnTo>
                    <a:pt x="726" y="138"/>
                  </a:lnTo>
                  <a:lnTo>
                    <a:pt x="726" y="174"/>
                  </a:lnTo>
                  <a:lnTo>
                    <a:pt x="714" y="180"/>
                  </a:lnTo>
                  <a:lnTo>
                    <a:pt x="708" y="192"/>
                  </a:lnTo>
                  <a:lnTo>
                    <a:pt x="702" y="198"/>
                  </a:lnTo>
                  <a:lnTo>
                    <a:pt x="690" y="204"/>
                  </a:lnTo>
                  <a:lnTo>
                    <a:pt x="672" y="210"/>
                  </a:lnTo>
                  <a:lnTo>
                    <a:pt x="654" y="228"/>
                  </a:lnTo>
                  <a:lnTo>
                    <a:pt x="654" y="240"/>
                  </a:lnTo>
                  <a:lnTo>
                    <a:pt x="648" y="252"/>
                  </a:lnTo>
                  <a:lnTo>
                    <a:pt x="642" y="270"/>
                  </a:lnTo>
                  <a:lnTo>
                    <a:pt x="636" y="282"/>
                  </a:lnTo>
                  <a:lnTo>
                    <a:pt x="630" y="288"/>
                  </a:lnTo>
                  <a:lnTo>
                    <a:pt x="618" y="294"/>
                  </a:lnTo>
                  <a:lnTo>
                    <a:pt x="606" y="294"/>
                  </a:lnTo>
                  <a:lnTo>
                    <a:pt x="600" y="288"/>
                  </a:lnTo>
                  <a:lnTo>
                    <a:pt x="594" y="294"/>
                  </a:lnTo>
                  <a:lnTo>
                    <a:pt x="582" y="300"/>
                  </a:lnTo>
                  <a:lnTo>
                    <a:pt x="570" y="300"/>
                  </a:lnTo>
                  <a:lnTo>
                    <a:pt x="564" y="294"/>
                  </a:lnTo>
                  <a:lnTo>
                    <a:pt x="552" y="288"/>
                  </a:lnTo>
                  <a:lnTo>
                    <a:pt x="546" y="282"/>
                  </a:lnTo>
                  <a:lnTo>
                    <a:pt x="516" y="282"/>
                  </a:lnTo>
                  <a:lnTo>
                    <a:pt x="504" y="270"/>
                  </a:lnTo>
                  <a:lnTo>
                    <a:pt x="492" y="264"/>
                  </a:lnTo>
                  <a:lnTo>
                    <a:pt x="486" y="258"/>
                  </a:lnTo>
                  <a:lnTo>
                    <a:pt x="474" y="252"/>
                  </a:lnTo>
                  <a:lnTo>
                    <a:pt x="462" y="252"/>
                  </a:lnTo>
                  <a:lnTo>
                    <a:pt x="450" y="258"/>
                  </a:lnTo>
                  <a:lnTo>
                    <a:pt x="444" y="264"/>
                  </a:lnTo>
                  <a:lnTo>
                    <a:pt x="438" y="276"/>
                  </a:lnTo>
                  <a:lnTo>
                    <a:pt x="438" y="288"/>
                  </a:lnTo>
                  <a:lnTo>
                    <a:pt x="432" y="300"/>
                  </a:lnTo>
                  <a:lnTo>
                    <a:pt x="432" y="324"/>
                  </a:lnTo>
                  <a:lnTo>
                    <a:pt x="420" y="324"/>
                  </a:lnTo>
                  <a:lnTo>
                    <a:pt x="414" y="330"/>
                  </a:lnTo>
                  <a:lnTo>
                    <a:pt x="408" y="330"/>
                  </a:lnTo>
                  <a:lnTo>
                    <a:pt x="402" y="336"/>
                  </a:lnTo>
                  <a:lnTo>
                    <a:pt x="396" y="348"/>
                  </a:lnTo>
                  <a:lnTo>
                    <a:pt x="390" y="354"/>
                  </a:lnTo>
                  <a:lnTo>
                    <a:pt x="390" y="360"/>
                  </a:lnTo>
                  <a:lnTo>
                    <a:pt x="366" y="360"/>
                  </a:lnTo>
                  <a:lnTo>
                    <a:pt x="366" y="378"/>
                  </a:lnTo>
                  <a:lnTo>
                    <a:pt x="288" y="378"/>
                  </a:lnTo>
                  <a:lnTo>
                    <a:pt x="288" y="348"/>
                  </a:lnTo>
                  <a:lnTo>
                    <a:pt x="294" y="336"/>
                  </a:lnTo>
                  <a:lnTo>
                    <a:pt x="294" y="330"/>
                  </a:lnTo>
                  <a:lnTo>
                    <a:pt x="300" y="318"/>
                  </a:lnTo>
                  <a:lnTo>
                    <a:pt x="300" y="294"/>
                  </a:lnTo>
                  <a:lnTo>
                    <a:pt x="294" y="288"/>
                  </a:lnTo>
                  <a:lnTo>
                    <a:pt x="294" y="270"/>
                  </a:lnTo>
                  <a:lnTo>
                    <a:pt x="288" y="258"/>
                  </a:lnTo>
                  <a:lnTo>
                    <a:pt x="282" y="240"/>
                  </a:lnTo>
                  <a:lnTo>
                    <a:pt x="276" y="234"/>
                  </a:lnTo>
                  <a:lnTo>
                    <a:pt x="264" y="228"/>
                  </a:lnTo>
                  <a:lnTo>
                    <a:pt x="258" y="222"/>
                  </a:lnTo>
                  <a:lnTo>
                    <a:pt x="246" y="216"/>
                  </a:lnTo>
                  <a:lnTo>
                    <a:pt x="240" y="510"/>
                  </a:lnTo>
                  <a:lnTo>
                    <a:pt x="222" y="510"/>
                  </a:lnTo>
                  <a:lnTo>
                    <a:pt x="210" y="516"/>
                  </a:lnTo>
                  <a:lnTo>
                    <a:pt x="204" y="522"/>
                  </a:lnTo>
                  <a:lnTo>
                    <a:pt x="204" y="528"/>
                  </a:lnTo>
                  <a:lnTo>
                    <a:pt x="192" y="528"/>
                  </a:lnTo>
                  <a:lnTo>
                    <a:pt x="192" y="552"/>
                  </a:lnTo>
                  <a:lnTo>
                    <a:pt x="168" y="552"/>
                  </a:lnTo>
                  <a:lnTo>
                    <a:pt x="156" y="540"/>
                  </a:lnTo>
                  <a:lnTo>
                    <a:pt x="144" y="540"/>
                  </a:lnTo>
                  <a:lnTo>
                    <a:pt x="132" y="552"/>
                  </a:lnTo>
                  <a:lnTo>
                    <a:pt x="108" y="552"/>
                  </a:lnTo>
                  <a:lnTo>
                    <a:pt x="102" y="546"/>
                  </a:lnTo>
                  <a:lnTo>
                    <a:pt x="102" y="540"/>
                  </a:lnTo>
                  <a:lnTo>
                    <a:pt x="96" y="534"/>
                  </a:lnTo>
                  <a:lnTo>
                    <a:pt x="72" y="534"/>
                  </a:lnTo>
                  <a:lnTo>
                    <a:pt x="66" y="528"/>
                  </a:lnTo>
                  <a:lnTo>
                    <a:pt x="60" y="516"/>
                  </a:lnTo>
                  <a:lnTo>
                    <a:pt x="60" y="492"/>
                  </a:lnTo>
                  <a:lnTo>
                    <a:pt x="42" y="474"/>
                  </a:lnTo>
                  <a:lnTo>
                    <a:pt x="36" y="474"/>
                  </a:lnTo>
                  <a:lnTo>
                    <a:pt x="30" y="480"/>
                  </a:lnTo>
                  <a:lnTo>
                    <a:pt x="30" y="486"/>
                  </a:lnTo>
                  <a:lnTo>
                    <a:pt x="24" y="498"/>
                  </a:lnTo>
                  <a:lnTo>
                    <a:pt x="18" y="504"/>
                  </a:lnTo>
                  <a:lnTo>
                    <a:pt x="18" y="510"/>
                  </a:lnTo>
                  <a:lnTo>
                    <a:pt x="0" y="522"/>
                  </a:lnTo>
                  <a:lnTo>
                    <a:pt x="0" y="516"/>
                  </a:lnTo>
                  <a:lnTo>
                    <a:pt x="0" y="528"/>
                  </a:lnTo>
                  <a:lnTo>
                    <a:pt x="6" y="540"/>
                  </a:lnTo>
                  <a:lnTo>
                    <a:pt x="6" y="552"/>
                  </a:lnTo>
                  <a:lnTo>
                    <a:pt x="36" y="582"/>
                  </a:lnTo>
                  <a:lnTo>
                    <a:pt x="42" y="600"/>
                  </a:lnTo>
                  <a:lnTo>
                    <a:pt x="42" y="648"/>
                  </a:lnTo>
                  <a:lnTo>
                    <a:pt x="48" y="672"/>
                  </a:lnTo>
                  <a:lnTo>
                    <a:pt x="54" y="690"/>
                  </a:lnTo>
                  <a:lnTo>
                    <a:pt x="72" y="714"/>
                  </a:lnTo>
                  <a:lnTo>
                    <a:pt x="96" y="738"/>
                  </a:lnTo>
                  <a:lnTo>
                    <a:pt x="114" y="762"/>
                  </a:lnTo>
                  <a:lnTo>
                    <a:pt x="120" y="786"/>
                  </a:lnTo>
                  <a:lnTo>
                    <a:pt x="120" y="834"/>
                  </a:lnTo>
                  <a:lnTo>
                    <a:pt x="114" y="846"/>
                  </a:lnTo>
                  <a:lnTo>
                    <a:pt x="114" y="852"/>
                  </a:lnTo>
                  <a:lnTo>
                    <a:pt x="90" y="852"/>
                  </a:lnTo>
                  <a:lnTo>
                    <a:pt x="90" y="876"/>
                  </a:lnTo>
                  <a:lnTo>
                    <a:pt x="96" y="888"/>
                  </a:lnTo>
                  <a:lnTo>
                    <a:pt x="108" y="906"/>
                  </a:lnTo>
                  <a:lnTo>
                    <a:pt x="114" y="918"/>
                  </a:lnTo>
                  <a:lnTo>
                    <a:pt x="114" y="960"/>
                  </a:lnTo>
                  <a:lnTo>
                    <a:pt x="120" y="972"/>
                  </a:lnTo>
                  <a:lnTo>
                    <a:pt x="120" y="978"/>
                  </a:lnTo>
                  <a:lnTo>
                    <a:pt x="126" y="978"/>
                  </a:lnTo>
                  <a:lnTo>
                    <a:pt x="126" y="972"/>
                  </a:lnTo>
                  <a:lnTo>
                    <a:pt x="132" y="966"/>
                  </a:lnTo>
                  <a:lnTo>
                    <a:pt x="144" y="966"/>
                  </a:lnTo>
                  <a:lnTo>
                    <a:pt x="150" y="972"/>
                  </a:lnTo>
                  <a:lnTo>
                    <a:pt x="180" y="984"/>
                  </a:lnTo>
                  <a:lnTo>
                    <a:pt x="180" y="996"/>
                  </a:lnTo>
                  <a:lnTo>
                    <a:pt x="204" y="1020"/>
                  </a:lnTo>
                  <a:lnTo>
                    <a:pt x="216" y="1020"/>
                  </a:lnTo>
                  <a:lnTo>
                    <a:pt x="240" y="1008"/>
                  </a:lnTo>
                  <a:lnTo>
                    <a:pt x="246" y="996"/>
                  </a:lnTo>
                  <a:lnTo>
                    <a:pt x="252" y="990"/>
                  </a:lnTo>
                  <a:lnTo>
                    <a:pt x="264" y="984"/>
                  </a:lnTo>
                  <a:lnTo>
                    <a:pt x="294" y="984"/>
                  </a:lnTo>
                  <a:lnTo>
                    <a:pt x="306" y="990"/>
                  </a:lnTo>
                  <a:lnTo>
                    <a:pt x="354" y="990"/>
                  </a:lnTo>
                  <a:lnTo>
                    <a:pt x="354" y="984"/>
                  </a:lnTo>
                  <a:lnTo>
                    <a:pt x="360" y="978"/>
                  </a:lnTo>
                  <a:lnTo>
                    <a:pt x="360" y="966"/>
                  </a:lnTo>
                  <a:lnTo>
                    <a:pt x="366" y="960"/>
                  </a:lnTo>
                  <a:lnTo>
                    <a:pt x="378" y="954"/>
                  </a:lnTo>
                  <a:lnTo>
                    <a:pt x="408" y="954"/>
                  </a:lnTo>
                  <a:lnTo>
                    <a:pt x="420" y="960"/>
                  </a:lnTo>
                  <a:lnTo>
                    <a:pt x="432" y="960"/>
                  </a:lnTo>
                  <a:lnTo>
                    <a:pt x="438" y="966"/>
                  </a:lnTo>
                  <a:lnTo>
                    <a:pt x="444" y="960"/>
                  </a:lnTo>
                  <a:lnTo>
                    <a:pt x="456" y="960"/>
                  </a:lnTo>
                  <a:lnTo>
                    <a:pt x="468" y="954"/>
                  </a:lnTo>
                  <a:lnTo>
                    <a:pt x="504" y="954"/>
                  </a:lnTo>
                  <a:lnTo>
                    <a:pt x="522" y="960"/>
                  </a:lnTo>
                  <a:lnTo>
                    <a:pt x="534" y="966"/>
                  </a:lnTo>
                  <a:lnTo>
                    <a:pt x="552" y="966"/>
                  </a:lnTo>
                  <a:lnTo>
                    <a:pt x="558" y="960"/>
                  </a:lnTo>
                  <a:lnTo>
                    <a:pt x="570" y="954"/>
                  </a:lnTo>
                  <a:lnTo>
                    <a:pt x="606" y="954"/>
                  </a:lnTo>
                  <a:lnTo>
                    <a:pt x="618" y="948"/>
                  </a:lnTo>
                  <a:lnTo>
                    <a:pt x="624" y="942"/>
                  </a:lnTo>
                  <a:lnTo>
                    <a:pt x="636" y="936"/>
                  </a:lnTo>
                  <a:lnTo>
                    <a:pt x="684" y="936"/>
                  </a:lnTo>
                  <a:lnTo>
                    <a:pt x="708" y="924"/>
                  </a:lnTo>
                  <a:lnTo>
                    <a:pt x="720" y="912"/>
                  </a:lnTo>
                  <a:lnTo>
                    <a:pt x="738" y="900"/>
                  </a:lnTo>
                  <a:lnTo>
                    <a:pt x="774" y="864"/>
                  </a:lnTo>
                  <a:lnTo>
                    <a:pt x="786" y="858"/>
                  </a:lnTo>
                  <a:lnTo>
                    <a:pt x="804" y="846"/>
                  </a:lnTo>
                  <a:lnTo>
                    <a:pt x="900" y="750"/>
                  </a:lnTo>
                  <a:lnTo>
                    <a:pt x="918" y="750"/>
                  </a:lnTo>
                  <a:lnTo>
                    <a:pt x="924" y="744"/>
                  </a:lnTo>
                  <a:lnTo>
                    <a:pt x="960" y="696"/>
                  </a:lnTo>
                  <a:lnTo>
                    <a:pt x="972" y="672"/>
                  </a:lnTo>
                  <a:lnTo>
                    <a:pt x="984" y="654"/>
                  </a:lnTo>
                  <a:lnTo>
                    <a:pt x="990" y="642"/>
                  </a:lnTo>
                  <a:lnTo>
                    <a:pt x="1002" y="606"/>
                  </a:lnTo>
                  <a:lnTo>
                    <a:pt x="1014" y="588"/>
                  </a:lnTo>
                  <a:lnTo>
                    <a:pt x="1020" y="576"/>
                  </a:lnTo>
                  <a:lnTo>
                    <a:pt x="1026" y="570"/>
                  </a:lnTo>
                  <a:lnTo>
                    <a:pt x="1038" y="564"/>
                  </a:lnTo>
                  <a:lnTo>
                    <a:pt x="1050" y="552"/>
                  </a:lnTo>
                  <a:lnTo>
                    <a:pt x="1068" y="546"/>
                  </a:lnTo>
                  <a:lnTo>
                    <a:pt x="1086" y="534"/>
                  </a:lnTo>
                  <a:lnTo>
                    <a:pt x="1098" y="510"/>
                  </a:lnTo>
                  <a:lnTo>
                    <a:pt x="1098" y="498"/>
                  </a:lnTo>
                  <a:lnTo>
                    <a:pt x="1104" y="486"/>
                  </a:lnTo>
                  <a:lnTo>
                    <a:pt x="1110" y="468"/>
                  </a:lnTo>
                  <a:lnTo>
                    <a:pt x="1116" y="456"/>
                  </a:lnTo>
                  <a:lnTo>
                    <a:pt x="1122" y="450"/>
                  </a:lnTo>
                  <a:lnTo>
                    <a:pt x="1122" y="438"/>
                  </a:lnTo>
                  <a:lnTo>
                    <a:pt x="1128" y="432"/>
                  </a:lnTo>
                  <a:lnTo>
                    <a:pt x="1128" y="414"/>
                  </a:lnTo>
                  <a:lnTo>
                    <a:pt x="1134" y="396"/>
                  </a:lnTo>
                  <a:lnTo>
                    <a:pt x="1128" y="384"/>
                  </a:lnTo>
                  <a:lnTo>
                    <a:pt x="1116" y="372"/>
                  </a:lnTo>
                  <a:close/>
                  <a:moveTo>
                    <a:pt x="870" y="624"/>
                  </a:moveTo>
                  <a:lnTo>
                    <a:pt x="858" y="630"/>
                  </a:lnTo>
                  <a:lnTo>
                    <a:pt x="852" y="636"/>
                  </a:lnTo>
                  <a:lnTo>
                    <a:pt x="840" y="642"/>
                  </a:lnTo>
                  <a:lnTo>
                    <a:pt x="822" y="642"/>
                  </a:lnTo>
                  <a:lnTo>
                    <a:pt x="810" y="648"/>
                  </a:lnTo>
                  <a:lnTo>
                    <a:pt x="804" y="654"/>
                  </a:lnTo>
                  <a:lnTo>
                    <a:pt x="798" y="666"/>
                  </a:lnTo>
                  <a:lnTo>
                    <a:pt x="792" y="672"/>
                  </a:lnTo>
                  <a:lnTo>
                    <a:pt x="792" y="684"/>
                  </a:lnTo>
                  <a:lnTo>
                    <a:pt x="774" y="684"/>
                  </a:lnTo>
                  <a:lnTo>
                    <a:pt x="744" y="654"/>
                  </a:lnTo>
                  <a:lnTo>
                    <a:pt x="744" y="636"/>
                  </a:lnTo>
                  <a:lnTo>
                    <a:pt x="720" y="600"/>
                  </a:lnTo>
                  <a:lnTo>
                    <a:pt x="744" y="600"/>
                  </a:lnTo>
                  <a:lnTo>
                    <a:pt x="750" y="582"/>
                  </a:lnTo>
                  <a:lnTo>
                    <a:pt x="768" y="564"/>
                  </a:lnTo>
                  <a:lnTo>
                    <a:pt x="768" y="546"/>
                  </a:lnTo>
                  <a:lnTo>
                    <a:pt x="774" y="540"/>
                  </a:lnTo>
                  <a:lnTo>
                    <a:pt x="798" y="540"/>
                  </a:lnTo>
                  <a:lnTo>
                    <a:pt x="798" y="528"/>
                  </a:lnTo>
                  <a:lnTo>
                    <a:pt x="810" y="522"/>
                  </a:lnTo>
                  <a:lnTo>
                    <a:pt x="846" y="522"/>
                  </a:lnTo>
                  <a:lnTo>
                    <a:pt x="852" y="528"/>
                  </a:lnTo>
                  <a:lnTo>
                    <a:pt x="858" y="540"/>
                  </a:lnTo>
                  <a:lnTo>
                    <a:pt x="864" y="546"/>
                  </a:lnTo>
                  <a:lnTo>
                    <a:pt x="870" y="558"/>
                  </a:lnTo>
                  <a:lnTo>
                    <a:pt x="882" y="564"/>
                  </a:lnTo>
                  <a:lnTo>
                    <a:pt x="888" y="588"/>
                  </a:lnTo>
                  <a:lnTo>
                    <a:pt x="864" y="606"/>
                  </a:lnTo>
                  <a:lnTo>
                    <a:pt x="870" y="624"/>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200" name="Afghanistan" descr="© INSCALE GmbH, 05.05.2010&#10;http://www.presentationload.com/">
              <a:extLst>
                <a:ext uri="{FF2B5EF4-FFF2-40B4-BE49-F238E27FC236}">
                  <a16:creationId xmlns:a16="http://schemas.microsoft.com/office/drawing/2014/main" id="{8A4F7505-1F3C-BF4C-B57A-9B40ECB537C0}"/>
                </a:ext>
              </a:extLst>
            </p:cNvPr>
            <p:cNvSpPr>
              <a:spLocks/>
            </p:cNvSpPr>
            <p:nvPr/>
          </p:nvSpPr>
          <p:spPr bwMode="gray">
            <a:xfrm>
              <a:off x="6776725" y="2909626"/>
              <a:ext cx="370883" cy="302142"/>
            </a:xfrm>
            <a:custGeom>
              <a:avLst/>
              <a:gdLst>
                <a:gd name="T0" fmla="*/ 2147483647 w 906"/>
                <a:gd name="T1" fmla="*/ 2147483647 h 738"/>
                <a:gd name="T2" fmla="*/ 2147483647 w 906"/>
                <a:gd name="T3" fmla="*/ 2147483647 h 738"/>
                <a:gd name="T4" fmla="*/ 2147483647 w 906"/>
                <a:gd name="T5" fmla="*/ 2147483647 h 738"/>
                <a:gd name="T6" fmla="*/ 2147483647 w 906"/>
                <a:gd name="T7" fmla="*/ 2147483647 h 738"/>
                <a:gd name="T8" fmla="*/ 2147483647 w 906"/>
                <a:gd name="T9" fmla="*/ 2147483647 h 738"/>
                <a:gd name="T10" fmla="*/ 2147483647 w 906"/>
                <a:gd name="T11" fmla="*/ 0 h 738"/>
                <a:gd name="T12" fmla="*/ 2147483647 w 906"/>
                <a:gd name="T13" fmla="*/ 2147483647 h 738"/>
                <a:gd name="T14" fmla="*/ 2147483647 w 906"/>
                <a:gd name="T15" fmla="*/ 2147483647 h 738"/>
                <a:gd name="T16" fmla="*/ 2147483647 w 906"/>
                <a:gd name="T17" fmla="*/ 2147483647 h 738"/>
                <a:gd name="T18" fmla="*/ 2147483647 w 906"/>
                <a:gd name="T19" fmla="*/ 2147483647 h 738"/>
                <a:gd name="T20" fmla="*/ 2147483647 w 906"/>
                <a:gd name="T21" fmla="*/ 2147483647 h 738"/>
                <a:gd name="T22" fmla="*/ 2147483647 w 906"/>
                <a:gd name="T23" fmla="*/ 2147483647 h 738"/>
                <a:gd name="T24" fmla="*/ 2147483647 w 906"/>
                <a:gd name="T25" fmla="*/ 2147483647 h 738"/>
                <a:gd name="T26" fmla="*/ 2147483647 w 906"/>
                <a:gd name="T27" fmla="*/ 2147483647 h 738"/>
                <a:gd name="T28" fmla="*/ 2147483647 w 906"/>
                <a:gd name="T29" fmla="*/ 2147483647 h 738"/>
                <a:gd name="T30" fmla="*/ 2147483647 w 906"/>
                <a:gd name="T31" fmla="*/ 2147483647 h 738"/>
                <a:gd name="T32" fmla="*/ 2147483647 w 906"/>
                <a:gd name="T33" fmla="*/ 2147483647 h 738"/>
                <a:gd name="T34" fmla="*/ 2147483647 w 906"/>
                <a:gd name="T35" fmla="*/ 2147483647 h 738"/>
                <a:gd name="T36" fmla="*/ 2147483647 w 906"/>
                <a:gd name="T37" fmla="*/ 2147483647 h 738"/>
                <a:gd name="T38" fmla="*/ 2147483647 w 906"/>
                <a:gd name="T39" fmla="*/ 2147483647 h 738"/>
                <a:gd name="T40" fmla="*/ 2147483647 w 906"/>
                <a:gd name="T41" fmla="*/ 2147483647 h 738"/>
                <a:gd name="T42" fmla="*/ 2147483647 w 906"/>
                <a:gd name="T43" fmla="*/ 2147483647 h 738"/>
                <a:gd name="T44" fmla="*/ 2147483647 w 906"/>
                <a:gd name="T45" fmla="*/ 2147483647 h 738"/>
                <a:gd name="T46" fmla="*/ 0 w 906"/>
                <a:gd name="T47" fmla="*/ 2147483647 h 738"/>
                <a:gd name="T48" fmla="*/ 2147483647 w 906"/>
                <a:gd name="T49" fmla="*/ 2147483647 h 738"/>
                <a:gd name="T50" fmla="*/ 2147483647 w 906"/>
                <a:gd name="T51" fmla="*/ 2147483647 h 738"/>
                <a:gd name="T52" fmla="*/ 2147483647 w 906"/>
                <a:gd name="T53" fmla="*/ 2147483647 h 738"/>
                <a:gd name="T54" fmla="*/ 2147483647 w 906"/>
                <a:gd name="T55" fmla="*/ 2147483647 h 738"/>
                <a:gd name="T56" fmla="*/ 2147483647 w 906"/>
                <a:gd name="T57" fmla="*/ 2147483647 h 738"/>
                <a:gd name="T58" fmla="*/ 2147483647 w 906"/>
                <a:gd name="T59" fmla="*/ 2147483647 h 738"/>
                <a:gd name="T60" fmla="*/ 2147483647 w 906"/>
                <a:gd name="T61" fmla="*/ 2147483647 h 738"/>
                <a:gd name="T62" fmla="*/ 2147483647 w 906"/>
                <a:gd name="T63" fmla="*/ 2147483647 h 738"/>
                <a:gd name="T64" fmla="*/ 2147483647 w 906"/>
                <a:gd name="T65" fmla="*/ 2147483647 h 738"/>
                <a:gd name="T66" fmla="*/ 2147483647 w 906"/>
                <a:gd name="T67" fmla="*/ 2147483647 h 738"/>
                <a:gd name="T68" fmla="*/ 2147483647 w 906"/>
                <a:gd name="T69" fmla="*/ 2147483647 h 738"/>
                <a:gd name="T70" fmla="*/ 2147483647 w 906"/>
                <a:gd name="T71" fmla="*/ 2147483647 h 738"/>
                <a:gd name="T72" fmla="*/ 2147483647 w 906"/>
                <a:gd name="T73" fmla="*/ 2147483647 h 738"/>
                <a:gd name="T74" fmla="*/ 2147483647 w 906"/>
                <a:gd name="T75" fmla="*/ 2147483647 h 738"/>
                <a:gd name="T76" fmla="*/ 2147483647 w 906"/>
                <a:gd name="T77" fmla="*/ 2147483647 h 738"/>
                <a:gd name="T78" fmla="*/ 2147483647 w 906"/>
                <a:gd name="T79" fmla="*/ 2147483647 h 738"/>
                <a:gd name="T80" fmla="*/ 2147483647 w 906"/>
                <a:gd name="T81" fmla="*/ 2147483647 h 738"/>
                <a:gd name="T82" fmla="*/ 2147483647 w 906"/>
                <a:gd name="T83" fmla="*/ 2147483647 h 738"/>
                <a:gd name="T84" fmla="*/ 2147483647 w 906"/>
                <a:gd name="T85" fmla="*/ 2147483647 h 738"/>
                <a:gd name="T86" fmla="*/ 2147483647 w 906"/>
                <a:gd name="T87" fmla="*/ 2147483647 h 738"/>
                <a:gd name="T88" fmla="*/ 2147483647 w 906"/>
                <a:gd name="T89" fmla="*/ 2147483647 h 738"/>
                <a:gd name="T90" fmla="*/ 2147483647 w 906"/>
                <a:gd name="T91" fmla="*/ 2147483647 h 738"/>
                <a:gd name="T92" fmla="*/ 2147483647 w 906"/>
                <a:gd name="T93" fmla="*/ 2147483647 h 738"/>
                <a:gd name="T94" fmla="*/ 2147483647 w 906"/>
                <a:gd name="T95" fmla="*/ 2147483647 h 738"/>
                <a:gd name="T96" fmla="*/ 2147483647 w 906"/>
                <a:gd name="T97" fmla="*/ 2147483647 h 738"/>
                <a:gd name="T98" fmla="*/ 2147483647 w 906"/>
                <a:gd name="T99" fmla="*/ 2147483647 h 738"/>
                <a:gd name="T100" fmla="*/ 2147483647 w 906"/>
                <a:gd name="T101" fmla="*/ 2147483647 h 738"/>
                <a:gd name="T102" fmla="*/ 2147483647 w 906"/>
                <a:gd name="T103" fmla="*/ 2147483647 h 738"/>
                <a:gd name="T104" fmla="*/ 2147483647 w 906"/>
                <a:gd name="T105" fmla="*/ 2147483647 h 738"/>
                <a:gd name="T106" fmla="*/ 2147483647 w 906"/>
                <a:gd name="T107" fmla="*/ 2147483647 h 738"/>
                <a:gd name="T108" fmla="*/ 2147483647 w 906"/>
                <a:gd name="T109" fmla="*/ 2147483647 h 73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906"/>
                <a:gd name="T166" fmla="*/ 0 h 738"/>
                <a:gd name="T167" fmla="*/ 906 w 906"/>
                <a:gd name="T168" fmla="*/ 738 h 73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906" h="738">
                  <a:moveTo>
                    <a:pt x="894" y="108"/>
                  </a:moveTo>
                  <a:lnTo>
                    <a:pt x="894" y="96"/>
                  </a:lnTo>
                  <a:lnTo>
                    <a:pt x="906" y="96"/>
                  </a:lnTo>
                  <a:lnTo>
                    <a:pt x="900" y="90"/>
                  </a:lnTo>
                  <a:lnTo>
                    <a:pt x="876" y="90"/>
                  </a:lnTo>
                  <a:lnTo>
                    <a:pt x="840" y="102"/>
                  </a:lnTo>
                  <a:lnTo>
                    <a:pt x="840" y="84"/>
                  </a:lnTo>
                  <a:lnTo>
                    <a:pt x="816" y="84"/>
                  </a:lnTo>
                  <a:lnTo>
                    <a:pt x="792" y="96"/>
                  </a:lnTo>
                  <a:lnTo>
                    <a:pt x="786" y="102"/>
                  </a:lnTo>
                  <a:lnTo>
                    <a:pt x="780" y="114"/>
                  </a:lnTo>
                  <a:lnTo>
                    <a:pt x="774" y="120"/>
                  </a:lnTo>
                  <a:lnTo>
                    <a:pt x="756" y="120"/>
                  </a:lnTo>
                  <a:lnTo>
                    <a:pt x="750" y="126"/>
                  </a:lnTo>
                  <a:lnTo>
                    <a:pt x="744" y="138"/>
                  </a:lnTo>
                  <a:lnTo>
                    <a:pt x="732" y="144"/>
                  </a:lnTo>
                  <a:lnTo>
                    <a:pt x="726" y="150"/>
                  </a:lnTo>
                  <a:lnTo>
                    <a:pt x="720" y="150"/>
                  </a:lnTo>
                  <a:lnTo>
                    <a:pt x="690" y="120"/>
                  </a:lnTo>
                  <a:lnTo>
                    <a:pt x="690" y="114"/>
                  </a:lnTo>
                  <a:lnTo>
                    <a:pt x="678" y="48"/>
                  </a:lnTo>
                  <a:lnTo>
                    <a:pt x="660" y="48"/>
                  </a:lnTo>
                  <a:lnTo>
                    <a:pt x="660" y="18"/>
                  </a:lnTo>
                  <a:lnTo>
                    <a:pt x="642" y="0"/>
                  </a:lnTo>
                  <a:lnTo>
                    <a:pt x="624" y="0"/>
                  </a:lnTo>
                  <a:lnTo>
                    <a:pt x="618" y="6"/>
                  </a:lnTo>
                  <a:lnTo>
                    <a:pt x="618" y="30"/>
                  </a:lnTo>
                  <a:lnTo>
                    <a:pt x="612" y="36"/>
                  </a:lnTo>
                  <a:lnTo>
                    <a:pt x="606" y="36"/>
                  </a:lnTo>
                  <a:lnTo>
                    <a:pt x="594" y="48"/>
                  </a:lnTo>
                  <a:lnTo>
                    <a:pt x="594" y="54"/>
                  </a:lnTo>
                  <a:lnTo>
                    <a:pt x="600" y="60"/>
                  </a:lnTo>
                  <a:lnTo>
                    <a:pt x="606" y="60"/>
                  </a:lnTo>
                  <a:lnTo>
                    <a:pt x="600" y="84"/>
                  </a:lnTo>
                  <a:lnTo>
                    <a:pt x="588" y="72"/>
                  </a:lnTo>
                  <a:lnTo>
                    <a:pt x="570" y="72"/>
                  </a:lnTo>
                  <a:lnTo>
                    <a:pt x="558" y="78"/>
                  </a:lnTo>
                  <a:lnTo>
                    <a:pt x="546" y="90"/>
                  </a:lnTo>
                  <a:lnTo>
                    <a:pt x="546" y="120"/>
                  </a:lnTo>
                  <a:lnTo>
                    <a:pt x="540" y="120"/>
                  </a:lnTo>
                  <a:lnTo>
                    <a:pt x="534" y="114"/>
                  </a:lnTo>
                  <a:lnTo>
                    <a:pt x="528" y="102"/>
                  </a:lnTo>
                  <a:lnTo>
                    <a:pt x="522" y="96"/>
                  </a:lnTo>
                  <a:lnTo>
                    <a:pt x="510" y="96"/>
                  </a:lnTo>
                  <a:lnTo>
                    <a:pt x="504" y="102"/>
                  </a:lnTo>
                  <a:lnTo>
                    <a:pt x="492" y="108"/>
                  </a:lnTo>
                  <a:lnTo>
                    <a:pt x="474" y="126"/>
                  </a:lnTo>
                  <a:lnTo>
                    <a:pt x="468" y="126"/>
                  </a:lnTo>
                  <a:lnTo>
                    <a:pt x="456" y="114"/>
                  </a:lnTo>
                  <a:lnTo>
                    <a:pt x="444" y="108"/>
                  </a:lnTo>
                  <a:lnTo>
                    <a:pt x="438" y="102"/>
                  </a:lnTo>
                  <a:lnTo>
                    <a:pt x="426" y="102"/>
                  </a:lnTo>
                  <a:lnTo>
                    <a:pt x="414" y="108"/>
                  </a:lnTo>
                  <a:lnTo>
                    <a:pt x="396" y="84"/>
                  </a:lnTo>
                  <a:lnTo>
                    <a:pt x="384" y="96"/>
                  </a:lnTo>
                  <a:lnTo>
                    <a:pt x="342" y="96"/>
                  </a:lnTo>
                  <a:lnTo>
                    <a:pt x="330" y="90"/>
                  </a:lnTo>
                  <a:lnTo>
                    <a:pt x="324" y="84"/>
                  </a:lnTo>
                  <a:lnTo>
                    <a:pt x="312" y="78"/>
                  </a:lnTo>
                  <a:lnTo>
                    <a:pt x="300" y="78"/>
                  </a:lnTo>
                  <a:lnTo>
                    <a:pt x="300" y="102"/>
                  </a:lnTo>
                  <a:lnTo>
                    <a:pt x="264" y="102"/>
                  </a:lnTo>
                  <a:lnTo>
                    <a:pt x="252" y="108"/>
                  </a:lnTo>
                  <a:lnTo>
                    <a:pt x="246" y="120"/>
                  </a:lnTo>
                  <a:lnTo>
                    <a:pt x="246" y="180"/>
                  </a:lnTo>
                  <a:lnTo>
                    <a:pt x="234" y="180"/>
                  </a:lnTo>
                  <a:lnTo>
                    <a:pt x="222" y="186"/>
                  </a:lnTo>
                  <a:lnTo>
                    <a:pt x="216" y="198"/>
                  </a:lnTo>
                  <a:lnTo>
                    <a:pt x="180" y="216"/>
                  </a:lnTo>
                  <a:lnTo>
                    <a:pt x="168" y="216"/>
                  </a:lnTo>
                  <a:lnTo>
                    <a:pt x="168" y="228"/>
                  </a:lnTo>
                  <a:lnTo>
                    <a:pt x="156" y="252"/>
                  </a:lnTo>
                  <a:lnTo>
                    <a:pt x="150" y="258"/>
                  </a:lnTo>
                  <a:lnTo>
                    <a:pt x="138" y="264"/>
                  </a:lnTo>
                  <a:lnTo>
                    <a:pt x="114" y="264"/>
                  </a:lnTo>
                  <a:lnTo>
                    <a:pt x="90" y="240"/>
                  </a:lnTo>
                  <a:lnTo>
                    <a:pt x="84" y="240"/>
                  </a:lnTo>
                  <a:lnTo>
                    <a:pt x="78" y="246"/>
                  </a:lnTo>
                  <a:lnTo>
                    <a:pt x="66" y="246"/>
                  </a:lnTo>
                  <a:lnTo>
                    <a:pt x="60" y="240"/>
                  </a:lnTo>
                  <a:lnTo>
                    <a:pt x="48" y="240"/>
                  </a:lnTo>
                  <a:lnTo>
                    <a:pt x="42" y="234"/>
                  </a:lnTo>
                  <a:lnTo>
                    <a:pt x="36" y="240"/>
                  </a:lnTo>
                  <a:lnTo>
                    <a:pt x="30" y="252"/>
                  </a:lnTo>
                  <a:lnTo>
                    <a:pt x="30" y="258"/>
                  </a:lnTo>
                  <a:lnTo>
                    <a:pt x="36" y="270"/>
                  </a:lnTo>
                  <a:lnTo>
                    <a:pt x="36" y="294"/>
                  </a:lnTo>
                  <a:lnTo>
                    <a:pt x="42" y="300"/>
                  </a:lnTo>
                  <a:lnTo>
                    <a:pt x="42" y="306"/>
                  </a:lnTo>
                  <a:lnTo>
                    <a:pt x="18" y="312"/>
                  </a:lnTo>
                  <a:lnTo>
                    <a:pt x="30" y="330"/>
                  </a:lnTo>
                  <a:lnTo>
                    <a:pt x="24" y="330"/>
                  </a:lnTo>
                  <a:lnTo>
                    <a:pt x="18" y="336"/>
                  </a:lnTo>
                  <a:lnTo>
                    <a:pt x="6" y="342"/>
                  </a:lnTo>
                  <a:lnTo>
                    <a:pt x="0" y="348"/>
                  </a:lnTo>
                  <a:lnTo>
                    <a:pt x="0" y="354"/>
                  </a:lnTo>
                  <a:lnTo>
                    <a:pt x="12" y="366"/>
                  </a:lnTo>
                  <a:lnTo>
                    <a:pt x="12" y="396"/>
                  </a:lnTo>
                  <a:lnTo>
                    <a:pt x="36" y="396"/>
                  </a:lnTo>
                  <a:lnTo>
                    <a:pt x="42" y="402"/>
                  </a:lnTo>
                  <a:lnTo>
                    <a:pt x="42" y="408"/>
                  </a:lnTo>
                  <a:lnTo>
                    <a:pt x="24" y="426"/>
                  </a:lnTo>
                  <a:lnTo>
                    <a:pt x="18" y="438"/>
                  </a:lnTo>
                  <a:lnTo>
                    <a:pt x="30" y="462"/>
                  </a:lnTo>
                  <a:lnTo>
                    <a:pt x="42" y="480"/>
                  </a:lnTo>
                  <a:lnTo>
                    <a:pt x="54" y="504"/>
                  </a:lnTo>
                  <a:lnTo>
                    <a:pt x="60" y="510"/>
                  </a:lnTo>
                  <a:lnTo>
                    <a:pt x="60" y="564"/>
                  </a:lnTo>
                  <a:lnTo>
                    <a:pt x="66" y="570"/>
                  </a:lnTo>
                  <a:lnTo>
                    <a:pt x="72" y="570"/>
                  </a:lnTo>
                  <a:lnTo>
                    <a:pt x="84" y="576"/>
                  </a:lnTo>
                  <a:lnTo>
                    <a:pt x="120" y="576"/>
                  </a:lnTo>
                  <a:lnTo>
                    <a:pt x="126" y="582"/>
                  </a:lnTo>
                  <a:lnTo>
                    <a:pt x="138" y="606"/>
                  </a:lnTo>
                  <a:lnTo>
                    <a:pt x="114" y="654"/>
                  </a:lnTo>
                  <a:lnTo>
                    <a:pt x="108" y="660"/>
                  </a:lnTo>
                  <a:lnTo>
                    <a:pt x="102" y="672"/>
                  </a:lnTo>
                  <a:lnTo>
                    <a:pt x="84" y="690"/>
                  </a:lnTo>
                  <a:lnTo>
                    <a:pt x="84" y="702"/>
                  </a:lnTo>
                  <a:lnTo>
                    <a:pt x="120" y="702"/>
                  </a:lnTo>
                  <a:lnTo>
                    <a:pt x="132" y="708"/>
                  </a:lnTo>
                  <a:lnTo>
                    <a:pt x="150" y="720"/>
                  </a:lnTo>
                  <a:lnTo>
                    <a:pt x="168" y="726"/>
                  </a:lnTo>
                  <a:lnTo>
                    <a:pt x="192" y="738"/>
                  </a:lnTo>
                  <a:lnTo>
                    <a:pt x="210" y="738"/>
                  </a:lnTo>
                  <a:lnTo>
                    <a:pt x="228" y="732"/>
                  </a:lnTo>
                  <a:lnTo>
                    <a:pt x="234" y="732"/>
                  </a:lnTo>
                  <a:lnTo>
                    <a:pt x="240" y="726"/>
                  </a:lnTo>
                  <a:lnTo>
                    <a:pt x="294" y="726"/>
                  </a:lnTo>
                  <a:lnTo>
                    <a:pt x="294" y="732"/>
                  </a:lnTo>
                  <a:lnTo>
                    <a:pt x="318" y="732"/>
                  </a:lnTo>
                  <a:lnTo>
                    <a:pt x="324" y="726"/>
                  </a:lnTo>
                  <a:lnTo>
                    <a:pt x="348" y="726"/>
                  </a:lnTo>
                  <a:lnTo>
                    <a:pt x="366" y="720"/>
                  </a:lnTo>
                  <a:lnTo>
                    <a:pt x="396" y="720"/>
                  </a:lnTo>
                  <a:lnTo>
                    <a:pt x="444" y="696"/>
                  </a:lnTo>
                  <a:lnTo>
                    <a:pt x="450" y="696"/>
                  </a:lnTo>
                  <a:lnTo>
                    <a:pt x="456" y="690"/>
                  </a:lnTo>
                  <a:lnTo>
                    <a:pt x="456" y="660"/>
                  </a:lnTo>
                  <a:lnTo>
                    <a:pt x="450" y="654"/>
                  </a:lnTo>
                  <a:lnTo>
                    <a:pt x="450" y="636"/>
                  </a:lnTo>
                  <a:lnTo>
                    <a:pt x="444" y="624"/>
                  </a:lnTo>
                  <a:lnTo>
                    <a:pt x="444" y="606"/>
                  </a:lnTo>
                  <a:lnTo>
                    <a:pt x="450" y="594"/>
                  </a:lnTo>
                  <a:lnTo>
                    <a:pt x="462" y="588"/>
                  </a:lnTo>
                  <a:lnTo>
                    <a:pt x="468" y="576"/>
                  </a:lnTo>
                  <a:lnTo>
                    <a:pt x="486" y="576"/>
                  </a:lnTo>
                  <a:lnTo>
                    <a:pt x="486" y="588"/>
                  </a:lnTo>
                  <a:lnTo>
                    <a:pt x="528" y="588"/>
                  </a:lnTo>
                  <a:lnTo>
                    <a:pt x="534" y="582"/>
                  </a:lnTo>
                  <a:lnTo>
                    <a:pt x="534" y="576"/>
                  </a:lnTo>
                  <a:lnTo>
                    <a:pt x="528" y="570"/>
                  </a:lnTo>
                  <a:lnTo>
                    <a:pt x="522" y="570"/>
                  </a:lnTo>
                  <a:lnTo>
                    <a:pt x="522" y="564"/>
                  </a:lnTo>
                  <a:lnTo>
                    <a:pt x="528" y="558"/>
                  </a:lnTo>
                  <a:lnTo>
                    <a:pt x="534" y="558"/>
                  </a:lnTo>
                  <a:lnTo>
                    <a:pt x="546" y="552"/>
                  </a:lnTo>
                  <a:lnTo>
                    <a:pt x="552" y="546"/>
                  </a:lnTo>
                  <a:lnTo>
                    <a:pt x="564" y="540"/>
                  </a:lnTo>
                  <a:lnTo>
                    <a:pt x="594" y="540"/>
                  </a:lnTo>
                  <a:lnTo>
                    <a:pt x="594" y="552"/>
                  </a:lnTo>
                  <a:lnTo>
                    <a:pt x="600" y="558"/>
                  </a:lnTo>
                  <a:lnTo>
                    <a:pt x="612" y="558"/>
                  </a:lnTo>
                  <a:lnTo>
                    <a:pt x="624" y="552"/>
                  </a:lnTo>
                  <a:lnTo>
                    <a:pt x="630" y="540"/>
                  </a:lnTo>
                  <a:lnTo>
                    <a:pt x="636" y="534"/>
                  </a:lnTo>
                  <a:lnTo>
                    <a:pt x="636" y="528"/>
                  </a:lnTo>
                  <a:lnTo>
                    <a:pt x="630" y="522"/>
                  </a:lnTo>
                  <a:lnTo>
                    <a:pt x="630" y="510"/>
                  </a:lnTo>
                  <a:lnTo>
                    <a:pt x="624" y="498"/>
                  </a:lnTo>
                  <a:lnTo>
                    <a:pt x="624" y="480"/>
                  </a:lnTo>
                  <a:lnTo>
                    <a:pt x="630" y="474"/>
                  </a:lnTo>
                  <a:lnTo>
                    <a:pt x="636" y="474"/>
                  </a:lnTo>
                  <a:lnTo>
                    <a:pt x="636" y="438"/>
                  </a:lnTo>
                  <a:lnTo>
                    <a:pt x="642" y="432"/>
                  </a:lnTo>
                  <a:lnTo>
                    <a:pt x="660" y="432"/>
                  </a:lnTo>
                  <a:lnTo>
                    <a:pt x="690" y="414"/>
                  </a:lnTo>
                  <a:lnTo>
                    <a:pt x="684" y="414"/>
                  </a:lnTo>
                  <a:lnTo>
                    <a:pt x="672" y="408"/>
                  </a:lnTo>
                  <a:lnTo>
                    <a:pt x="672" y="402"/>
                  </a:lnTo>
                  <a:lnTo>
                    <a:pt x="666" y="396"/>
                  </a:lnTo>
                  <a:lnTo>
                    <a:pt x="666" y="390"/>
                  </a:lnTo>
                  <a:lnTo>
                    <a:pt x="654" y="384"/>
                  </a:lnTo>
                  <a:lnTo>
                    <a:pt x="642" y="372"/>
                  </a:lnTo>
                  <a:lnTo>
                    <a:pt x="642" y="360"/>
                  </a:lnTo>
                  <a:lnTo>
                    <a:pt x="660" y="360"/>
                  </a:lnTo>
                  <a:lnTo>
                    <a:pt x="666" y="366"/>
                  </a:lnTo>
                  <a:lnTo>
                    <a:pt x="684" y="372"/>
                  </a:lnTo>
                  <a:lnTo>
                    <a:pt x="690" y="372"/>
                  </a:lnTo>
                  <a:lnTo>
                    <a:pt x="696" y="366"/>
                  </a:lnTo>
                  <a:lnTo>
                    <a:pt x="714" y="366"/>
                  </a:lnTo>
                  <a:lnTo>
                    <a:pt x="714" y="336"/>
                  </a:lnTo>
                  <a:lnTo>
                    <a:pt x="708" y="330"/>
                  </a:lnTo>
                  <a:lnTo>
                    <a:pt x="708" y="318"/>
                  </a:lnTo>
                  <a:lnTo>
                    <a:pt x="714" y="306"/>
                  </a:lnTo>
                  <a:lnTo>
                    <a:pt x="738" y="282"/>
                  </a:lnTo>
                  <a:lnTo>
                    <a:pt x="738" y="276"/>
                  </a:lnTo>
                  <a:lnTo>
                    <a:pt x="732" y="264"/>
                  </a:lnTo>
                  <a:lnTo>
                    <a:pt x="726" y="258"/>
                  </a:lnTo>
                  <a:lnTo>
                    <a:pt x="726" y="228"/>
                  </a:lnTo>
                  <a:lnTo>
                    <a:pt x="696" y="198"/>
                  </a:lnTo>
                  <a:lnTo>
                    <a:pt x="696" y="192"/>
                  </a:lnTo>
                  <a:lnTo>
                    <a:pt x="702" y="186"/>
                  </a:lnTo>
                  <a:lnTo>
                    <a:pt x="708" y="174"/>
                  </a:lnTo>
                  <a:lnTo>
                    <a:pt x="714" y="168"/>
                  </a:lnTo>
                  <a:lnTo>
                    <a:pt x="738" y="156"/>
                  </a:lnTo>
                  <a:lnTo>
                    <a:pt x="744" y="150"/>
                  </a:lnTo>
                  <a:lnTo>
                    <a:pt x="768" y="138"/>
                  </a:lnTo>
                  <a:lnTo>
                    <a:pt x="774" y="138"/>
                  </a:lnTo>
                  <a:lnTo>
                    <a:pt x="780" y="132"/>
                  </a:lnTo>
                  <a:lnTo>
                    <a:pt x="822" y="132"/>
                  </a:lnTo>
                  <a:lnTo>
                    <a:pt x="828" y="126"/>
                  </a:lnTo>
                  <a:lnTo>
                    <a:pt x="852" y="126"/>
                  </a:lnTo>
                  <a:lnTo>
                    <a:pt x="864" y="132"/>
                  </a:lnTo>
                  <a:lnTo>
                    <a:pt x="876" y="132"/>
                  </a:lnTo>
                  <a:lnTo>
                    <a:pt x="882" y="126"/>
                  </a:lnTo>
                  <a:lnTo>
                    <a:pt x="894" y="126"/>
                  </a:lnTo>
                  <a:lnTo>
                    <a:pt x="900" y="120"/>
                  </a:lnTo>
                  <a:lnTo>
                    <a:pt x="894" y="114"/>
                  </a:lnTo>
                  <a:lnTo>
                    <a:pt x="894" y="10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201" name="Freeform 184" descr="© INSCALE GmbH, 05.05.2010&#10;http://www.presentationload.com/">
              <a:extLst>
                <a:ext uri="{FF2B5EF4-FFF2-40B4-BE49-F238E27FC236}">
                  <a16:creationId xmlns:a16="http://schemas.microsoft.com/office/drawing/2014/main" id="{65483C2F-B31C-EC4A-9B8D-0CF161953FD5}"/>
                </a:ext>
              </a:extLst>
            </p:cNvPr>
            <p:cNvSpPr>
              <a:spLocks/>
            </p:cNvSpPr>
            <p:nvPr/>
          </p:nvSpPr>
          <p:spPr bwMode="gray">
            <a:xfrm>
              <a:off x="5617714" y="2660239"/>
              <a:ext cx="111905" cy="122691"/>
            </a:xfrm>
            <a:custGeom>
              <a:avLst/>
              <a:gdLst/>
              <a:ahLst/>
              <a:cxnLst>
                <a:cxn ang="0">
                  <a:pos x="464" y="374"/>
                </a:cxn>
                <a:cxn ang="0">
                  <a:pos x="453" y="310"/>
                </a:cxn>
                <a:cxn ang="0">
                  <a:pos x="453" y="235"/>
                </a:cxn>
                <a:cxn ang="0">
                  <a:pos x="378" y="224"/>
                </a:cxn>
                <a:cxn ang="0">
                  <a:pos x="302" y="171"/>
                </a:cxn>
                <a:cxn ang="0">
                  <a:pos x="291" y="118"/>
                </a:cxn>
                <a:cxn ang="0">
                  <a:pos x="259" y="128"/>
                </a:cxn>
                <a:cxn ang="0">
                  <a:pos x="216" y="53"/>
                </a:cxn>
                <a:cxn ang="0">
                  <a:pos x="87" y="0"/>
                </a:cxn>
                <a:cxn ang="0">
                  <a:pos x="0" y="43"/>
                </a:cxn>
                <a:cxn ang="0">
                  <a:pos x="32" y="96"/>
                </a:cxn>
                <a:cxn ang="0">
                  <a:pos x="65" y="139"/>
                </a:cxn>
                <a:cxn ang="0">
                  <a:pos x="54" y="150"/>
                </a:cxn>
                <a:cxn ang="0">
                  <a:pos x="32" y="181"/>
                </a:cxn>
                <a:cxn ang="0">
                  <a:pos x="32" y="192"/>
                </a:cxn>
                <a:cxn ang="0">
                  <a:pos x="76" y="203"/>
                </a:cxn>
                <a:cxn ang="0">
                  <a:pos x="87" y="267"/>
                </a:cxn>
                <a:cxn ang="0">
                  <a:pos x="65" y="310"/>
                </a:cxn>
                <a:cxn ang="0">
                  <a:pos x="98" y="363"/>
                </a:cxn>
                <a:cxn ang="0">
                  <a:pos x="119" y="395"/>
                </a:cxn>
                <a:cxn ang="0">
                  <a:pos x="157" y="442"/>
                </a:cxn>
                <a:cxn ang="0">
                  <a:pos x="173" y="438"/>
                </a:cxn>
                <a:cxn ang="0">
                  <a:pos x="180" y="444"/>
                </a:cxn>
                <a:cxn ang="0">
                  <a:pos x="230" y="446"/>
                </a:cxn>
                <a:cxn ang="0">
                  <a:pos x="237" y="431"/>
                </a:cxn>
                <a:cxn ang="0">
                  <a:pos x="258" y="416"/>
                </a:cxn>
                <a:cxn ang="0">
                  <a:pos x="266" y="418"/>
                </a:cxn>
                <a:cxn ang="0">
                  <a:pos x="268" y="407"/>
                </a:cxn>
                <a:cxn ang="0">
                  <a:pos x="267" y="399"/>
                </a:cxn>
                <a:cxn ang="0">
                  <a:pos x="254" y="388"/>
                </a:cxn>
                <a:cxn ang="0">
                  <a:pos x="262" y="387"/>
                </a:cxn>
                <a:cxn ang="0">
                  <a:pos x="279" y="380"/>
                </a:cxn>
                <a:cxn ang="0">
                  <a:pos x="288" y="372"/>
                </a:cxn>
                <a:cxn ang="0">
                  <a:pos x="298" y="389"/>
                </a:cxn>
                <a:cxn ang="0">
                  <a:pos x="292" y="399"/>
                </a:cxn>
                <a:cxn ang="0">
                  <a:pos x="309" y="402"/>
                </a:cxn>
                <a:cxn ang="0">
                  <a:pos x="321" y="404"/>
                </a:cxn>
                <a:cxn ang="0">
                  <a:pos x="326" y="408"/>
                </a:cxn>
                <a:cxn ang="0">
                  <a:pos x="328" y="433"/>
                </a:cxn>
                <a:cxn ang="0">
                  <a:pos x="334" y="429"/>
                </a:cxn>
                <a:cxn ang="0">
                  <a:pos x="335" y="448"/>
                </a:cxn>
                <a:cxn ang="0">
                  <a:pos x="348" y="452"/>
                </a:cxn>
                <a:cxn ang="0">
                  <a:pos x="356" y="467"/>
                </a:cxn>
                <a:cxn ang="0">
                  <a:pos x="354" y="478"/>
                </a:cxn>
                <a:cxn ang="0">
                  <a:pos x="356" y="482"/>
                </a:cxn>
                <a:cxn ang="0">
                  <a:pos x="369" y="485"/>
                </a:cxn>
                <a:cxn ang="0">
                  <a:pos x="381" y="492"/>
                </a:cxn>
                <a:cxn ang="0">
                  <a:pos x="390" y="496"/>
                </a:cxn>
                <a:cxn ang="0">
                  <a:pos x="399" y="501"/>
                </a:cxn>
                <a:cxn ang="0">
                  <a:pos x="392" y="513"/>
                </a:cxn>
                <a:cxn ang="0">
                  <a:pos x="384" y="528"/>
                </a:cxn>
                <a:cxn ang="0">
                  <a:pos x="376" y="542"/>
                </a:cxn>
                <a:cxn ang="0">
                  <a:pos x="453" y="492"/>
                </a:cxn>
                <a:cxn ang="0">
                  <a:pos x="486" y="470"/>
                </a:cxn>
                <a:cxn ang="0">
                  <a:pos x="486" y="406"/>
                </a:cxn>
              </a:cxnLst>
              <a:rect l="0" t="0" r="r" b="b"/>
              <a:pathLst>
                <a:path w="496" h="542">
                  <a:moveTo>
                    <a:pt x="486" y="406"/>
                  </a:moveTo>
                  <a:cubicBezTo>
                    <a:pt x="453" y="395"/>
                    <a:pt x="453" y="395"/>
                    <a:pt x="453" y="395"/>
                  </a:cubicBezTo>
                  <a:cubicBezTo>
                    <a:pt x="464" y="374"/>
                    <a:pt x="464" y="374"/>
                    <a:pt x="464" y="374"/>
                  </a:cubicBezTo>
                  <a:cubicBezTo>
                    <a:pt x="432" y="363"/>
                    <a:pt x="432" y="363"/>
                    <a:pt x="432" y="363"/>
                  </a:cubicBezTo>
                  <a:cubicBezTo>
                    <a:pt x="432" y="331"/>
                    <a:pt x="432" y="331"/>
                    <a:pt x="432" y="331"/>
                  </a:cubicBezTo>
                  <a:cubicBezTo>
                    <a:pt x="453" y="310"/>
                    <a:pt x="453" y="310"/>
                    <a:pt x="453" y="310"/>
                  </a:cubicBezTo>
                  <a:cubicBezTo>
                    <a:pt x="453" y="267"/>
                    <a:pt x="453" y="267"/>
                    <a:pt x="453" y="267"/>
                  </a:cubicBezTo>
                  <a:cubicBezTo>
                    <a:pt x="442" y="256"/>
                    <a:pt x="442" y="256"/>
                    <a:pt x="442" y="256"/>
                  </a:cubicBezTo>
                  <a:cubicBezTo>
                    <a:pt x="453" y="235"/>
                    <a:pt x="453" y="235"/>
                    <a:pt x="453" y="235"/>
                  </a:cubicBezTo>
                  <a:cubicBezTo>
                    <a:pt x="464" y="224"/>
                    <a:pt x="464" y="224"/>
                    <a:pt x="464" y="224"/>
                  </a:cubicBezTo>
                  <a:cubicBezTo>
                    <a:pt x="421" y="213"/>
                    <a:pt x="421" y="213"/>
                    <a:pt x="421" y="213"/>
                  </a:cubicBezTo>
                  <a:cubicBezTo>
                    <a:pt x="378" y="224"/>
                    <a:pt x="378" y="224"/>
                    <a:pt x="378" y="224"/>
                  </a:cubicBezTo>
                  <a:cubicBezTo>
                    <a:pt x="367" y="213"/>
                    <a:pt x="367" y="213"/>
                    <a:pt x="367" y="213"/>
                  </a:cubicBezTo>
                  <a:cubicBezTo>
                    <a:pt x="324" y="203"/>
                    <a:pt x="324" y="203"/>
                    <a:pt x="324" y="203"/>
                  </a:cubicBezTo>
                  <a:cubicBezTo>
                    <a:pt x="302" y="171"/>
                    <a:pt x="302" y="171"/>
                    <a:pt x="302" y="171"/>
                  </a:cubicBezTo>
                  <a:cubicBezTo>
                    <a:pt x="313" y="160"/>
                    <a:pt x="313" y="160"/>
                    <a:pt x="313" y="160"/>
                  </a:cubicBezTo>
                  <a:cubicBezTo>
                    <a:pt x="313" y="128"/>
                    <a:pt x="313" y="128"/>
                    <a:pt x="313" y="128"/>
                  </a:cubicBezTo>
                  <a:cubicBezTo>
                    <a:pt x="291" y="118"/>
                    <a:pt x="291" y="118"/>
                    <a:pt x="291" y="118"/>
                  </a:cubicBezTo>
                  <a:cubicBezTo>
                    <a:pt x="280" y="118"/>
                    <a:pt x="280" y="118"/>
                    <a:pt x="280" y="118"/>
                  </a:cubicBezTo>
                  <a:cubicBezTo>
                    <a:pt x="270" y="128"/>
                    <a:pt x="270" y="128"/>
                    <a:pt x="270" y="128"/>
                  </a:cubicBezTo>
                  <a:cubicBezTo>
                    <a:pt x="259" y="128"/>
                    <a:pt x="259" y="128"/>
                    <a:pt x="259" y="128"/>
                  </a:cubicBezTo>
                  <a:cubicBezTo>
                    <a:pt x="249" y="118"/>
                    <a:pt x="249" y="118"/>
                    <a:pt x="249" y="118"/>
                  </a:cubicBezTo>
                  <a:cubicBezTo>
                    <a:pt x="227" y="53"/>
                    <a:pt x="227" y="53"/>
                    <a:pt x="227" y="53"/>
                  </a:cubicBezTo>
                  <a:cubicBezTo>
                    <a:pt x="216" y="53"/>
                    <a:pt x="216" y="53"/>
                    <a:pt x="216" y="53"/>
                  </a:cubicBezTo>
                  <a:cubicBezTo>
                    <a:pt x="173" y="21"/>
                    <a:pt x="173" y="21"/>
                    <a:pt x="173" y="21"/>
                  </a:cubicBezTo>
                  <a:cubicBezTo>
                    <a:pt x="129" y="0"/>
                    <a:pt x="129" y="0"/>
                    <a:pt x="129" y="0"/>
                  </a:cubicBezTo>
                  <a:cubicBezTo>
                    <a:pt x="87" y="0"/>
                    <a:pt x="87" y="0"/>
                    <a:pt x="87" y="0"/>
                  </a:cubicBezTo>
                  <a:cubicBezTo>
                    <a:pt x="54" y="32"/>
                    <a:pt x="54" y="32"/>
                    <a:pt x="54" y="32"/>
                  </a:cubicBezTo>
                  <a:cubicBezTo>
                    <a:pt x="11" y="32"/>
                    <a:pt x="11" y="32"/>
                    <a:pt x="11" y="32"/>
                  </a:cubicBezTo>
                  <a:cubicBezTo>
                    <a:pt x="0" y="43"/>
                    <a:pt x="0" y="43"/>
                    <a:pt x="0" y="43"/>
                  </a:cubicBezTo>
                  <a:cubicBezTo>
                    <a:pt x="11" y="43"/>
                    <a:pt x="11" y="43"/>
                    <a:pt x="11" y="43"/>
                  </a:cubicBezTo>
                  <a:cubicBezTo>
                    <a:pt x="22" y="96"/>
                    <a:pt x="22" y="96"/>
                    <a:pt x="22" y="96"/>
                  </a:cubicBezTo>
                  <a:cubicBezTo>
                    <a:pt x="32" y="96"/>
                    <a:pt x="32" y="96"/>
                    <a:pt x="32" y="96"/>
                  </a:cubicBezTo>
                  <a:cubicBezTo>
                    <a:pt x="22" y="128"/>
                    <a:pt x="22" y="128"/>
                    <a:pt x="22" y="128"/>
                  </a:cubicBezTo>
                  <a:cubicBezTo>
                    <a:pt x="43" y="128"/>
                    <a:pt x="43" y="128"/>
                    <a:pt x="43" y="128"/>
                  </a:cubicBezTo>
                  <a:cubicBezTo>
                    <a:pt x="65" y="139"/>
                    <a:pt x="65" y="139"/>
                    <a:pt x="65" y="139"/>
                  </a:cubicBezTo>
                  <a:cubicBezTo>
                    <a:pt x="76" y="139"/>
                    <a:pt x="76" y="139"/>
                    <a:pt x="76" y="139"/>
                  </a:cubicBezTo>
                  <a:cubicBezTo>
                    <a:pt x="65" y="150"/>
                    <a:pt x="65" y="150"/>
                    <a:pt x="65" y="150"/>
                  </a:cubicBezTo>
                  <a:cubicBezTo>
                    <a:pt x="54" y="150"/>
                    <a:pt x="54" y="150"/>
                    <a:pt x="54" y="150"/>
                  </a:cubicBezTo>
                  <a:cubicBezTo>
                    <a:pt x="43" y="160"/>
                    <a:pt x="43" y="160"/>
                    <a:pt x="43" y="160"/>
                  </a:cubicBezTo>
                  <a:cubicBezTo>
                    <a:pt x="32" y="160"/>
                    <a:pt x="32" y="160"/>
                    <a:pt x="32" y="160"/>
                  </a:cubicBezTo>
                  <a:cubicBezTo>
                    <a:pt x="32" y="181"/>
                    <a:pt x="32" y="181"/>
                    <a:pt x="32" y="181"/>
                  </a:cubicBezTo>
                  <a:cubicBezTo>
                    <a:pt x="22" y="181"/>
                    <a:pt x="22" y="181"/>
                    <a:pt x="22" y="181"/>
                  </a:cubicBezTo>
                  <a:cubicBezTo>
                    <a:pt x="22" y="192"/>
                    <a:pt x="22" y="192"/>
                    <a:pt x="22" y="192"/>
                  </a:cubicBezTo>
                  <a:cubicBezTo>
                    <a:pt x="32" y="192"/>
                    <a:pt x="32" y="192"/>
                    <a:pt x="32" y="192"/>
                  </a:cubicBezTo>
                  <a:cubicBezTo>
                    <a:pt x="54" y="181"/>
                    <a:pt x="54" y="181"/>
                    <a:pt x="54" y="181"/>
                  </a:cubicBezTo>
                  <a:cubicBezTo>
                    <a:pt x="76" y="181"/>
                    <a:pt x="76" y="181"/>
                    <a:pt x="76" y="181"/>
                  </a:cubicBezTo>
                  <a:cubicBezTo>
                    <a:pt x="76" y="203"/>
                    <a:pt x="76" y="203"/>
                    <a:pt x="76" y="203"/>
                  </a:cubicBezTo>
                  <a:cubicBezTo>
                    <a:pt x="43" y="235"/>
                    <a:pt x="43" y="235"/>
                    <a:pt x="43" y="235"/>
                  </a:cubicBezTo>
                  <a:cubicBezTo>
                    <a:pt x="43" y="267"/>
                    <a:pt x="43" y="267"/>
                    <a:pt x="43" y="267"/>
                  </a:cubicBezTo>
                  <a:cubicBezTo>
                    <a:pt x="87" y="267"/>
                    <a:pt x="87" y="267"/>
                    <a:pt x="87" y="267"/>
                  </a:cubicBezTo>
                  <a:cubicBezTo>
                    <a:pt x="98" y="278"/>
                    <a:pt x="98" y="278"/>
                    <a:pt x="98" y="278"/>
                  </a:cubicBezTo>
                  <a:cubicBezTo>
                    <a:pt x="108" y="299"/>
                    <a:pt x="108" y="299"/>
                    <a:pt x="108" y="299"/>
                  </a:cubicBezTo>
                  <a:cubicBezTo>
                    <a:pt x="65" y="310"/>
                    <a:pt x="65" y="310"/>
                    <a:pt x="65" y="310"/>
                  </a:cubicBezTo>
                  <a:cubicBezTo>
                    <a:pt x="87" y="331"/>
                    <a:pt x="87" y="331"/>
                    <a:pt x="87" y="331"/>
                  </a:cubicBezTo>
                  <a:cubicBezTo>
                    <a:pt x="98" y="353"/>
                    <a:pt x="98" y="353"/>
                    <a:pt x="98" y="353"/>
                  </a:cubicBezTo>
                  <a:cubicBezTo>
                    <a:pt x="98" y="363"/>
                    <a:pt x="98" y="363"/>
                    <a:pt x="98" y="363"/>
                  </a:cubicBezTo>
                  <a:cubicBezTo>
                    <a:pt x="87" y="363"/>
                    <a:pt x="87" y="363"/>
                    <a:pt x="87" y="363"/>
                  </a:cubicBezTo>
                  <a:cubicBezTo>
                    <a:pt x="87" y="374"/>
                    <a:pt x="87" y="374"/>
                    <a:pt x="87" y="374"/>
                  </a:cubicBezTo>
                  <a:cubicBezTo>
                    <a:pt x="119" y="395"/>
                    <a:pt x="119" y="395"/>
                    <a:pt x="119" y="395"/>
                  </a:cubicBezTo>
                  <a:cubicBezTo>
                    <a:pt x="140" y="417"/>
                    <a:pt x="140" y="417"/>
                    <a:pt x="140" y="417"/>
                  </a:cubicBezTo>
                  <a:cubicBezTo>
                    <a:pt x="157" y="442"/>
                    <a:pt x="157" y="442"/>
                    <a:pt x="157" y="442"/>
                  </a:cubicBezTo>
                  <a:cubicBezTo>
                    <a:pt x="157" y="442"/>
                    <a:pt x="157" y="442"/>
                    <a:pt x="157" y="442"/>
                  </a:cubicBezTo>
                  <a:cubicBezTo>
                    <a:pt x="159" y="442"/>
                    <a:pt x="161" y="443"/>
                    <a:pt x="166" y="444"/>
                  </a:cubicBezTo>
                  <a:cubicBezTo>
                    <a:pt x="166" y="444"/>
                    <a:pt x="166" y="444"/>
                    <a:pt x="167" y="444"/>
                  </a:cubicBezTo>
                  <a:cubicBezTo>
                    <a:pt x="173" y="438"/>
                    <a:pt x="173" y="438"/>
                    <a:pt x="173" y="438"/>
                  </a:cubicBezTo>
                  <a:cubicBezTo>
                    <a:pt x="173" y="447"/>
                    <a:pt x="173" y="447"/>
                    <a:pt x="173" y="447"/>
                  </a:cubicBezTo>
                  <a:cubicBezTo>
                    <a:pt x="174" y="448"/>
                    <a:pt x="175" y="448"/>
                    <a:pt x="176" y="449"/>
                  </a:cubicBezTo>
                  <a:cubicBezTo>
                    <a:pt x="176" y="449"/>
                    <a:pt x="176" y="449"/>
                    <a:pt x="180" y="444"/>
                  </a:cubicBezTo>
                  <a:cubicBezTo>
                    <a:pt x="180" y="444"/>
                    <a:pt x="180" y="444"/>
                    <a:pt x="199" y="447"/>
                  </a:cubicBezTo>
                  <a:cubicBezTo>
                    <a:pt x="199" y="447"/>
                    <a:pt x="199" y="447"/>
                    <a:pt x="212" y="446"/>
                  </a:cubicBezTo>
                  <a:cubicBezTo>
                    <a:pt x="212" y="446"/>
                    <a:pt x="212" y="446"/>
                    <a:pt x="230" y="446"/>
                  </a:cubicBezTo>
                  <a:cubicBezTo>
                    <a:pt x="230" y="446"/>
                    <a:pt x="230" y="446"/>
                    <a:pt x="240" y="443"/>
                  </a:cubicBezTo>
                  <a:cubicBezTo>
                    <a:pt x="240" y="443"/>
                    <a:pt x="240" y="443"/>
                    <a:pt x="239" y="437"/>
                  </a:cubicBezTo>
                  <a:cubicBezTo>
                    <a:pt x="239" y="437"/>
                    <a:pt x="239" y="437"/>
                    <a:pt x="237" y="431"/>
                  </a:cubicBezTo>
                  <a:cubicBezTo>
                    <a:pt x="237" y="431"/>
                    <a:pt x="237" y="431"/>
                    <a:pt x="245" y="425"/>
                  </a:cubicBezTo>
                  <a:cubicBezTo>
                    <a:pt x="245" y="425"/>
                    <a:pt x="245" y="425"/>
                    <a:pt x="255" y="417"/>
                  </a:cubicBezTo>
                  <a:cubicBezTo>
                    <a:pt x="255" y="417"/>
                    <a:pt x="255" y="417"/>
                    <a:pt x="258" y="416"/>
                  </a:cubicBezTo>
                  <a:cubicBezTo>
                    <a:pt x="258" y="416"/>
                    <a:pt x="258" y="416"/>
                    <a:pt x="258" y="421"/>
                  </a:cubicBezTo>
                  <a:cubicBezTo>
                    <a:pt x="258" y="421"/>
                    <a:pt x="258" y="421"/>
                    <a:pt x="262" y="419"/>
                  </a:cubicBezTo>
                  <a:cubicBezTo>
                    <a:pt x="262" y="419"/>
                    <a:pt x="262" y="419"/>
                    <a:pt x="266" y="418"/>
                  </a:cubicBezTo>
                  <a:cubicBezTo>
                    <a:pt x="266" y="418"/>
                    <a:pt x="266" y="418"/>
                    <a:pt x="263" y="414"/>
                  </a:cubicBezTo>
                  <a:cubicBezTo>
                    <a:pt x="263" y="414"/>
                    <a:pt x="263" y="414"/>
                    <a:pt x="267" y="412"/>
                  </a:cubicBezTo>
                  <a:cubicBezTo>
                    <a:pt x="267" y="412"/>
                    <a:pt x="267" y="412"/>
                    <a:pt x="268" y="407"/>
                  </a:cubicBezTo>
                  <a:cubicBezTo>
                    <a:pt x="268" y="407"/>
                    <a:pt x="268" y="407"/>
                    <a:pt x="264" y="405"/>
                  </a:cubicBezTo>
                  <a:cubicBezTo>
                    <a:pt x="264" y="405"/>
                    <a:pt x="264" y="405"/>
                    <a:pt x="264" y="402"/>
                  </a:cubicBezTo>
                  <a:cubicBezTo>
                    <a:pt x="264" y="402"/>
                    <a:pt x="264" y="402"/>
                    <a:pt x="267" y="399"/>
                  </a:cubicBezTo>
                  <a:cubicBezTo>
                    <a:pt x="267" y="399"/>
                    <a:pt x="267" y="399"/>
                    <a:pt x="266" y="396"/>
                  </a:cubicBezTo>
                  <a:cubicBezTo>
                    <a:pt x="266" y="396"/>
                    <a:pt x="266" y="396"/>
                    <a:pt x="258" y="394"/>
                  </a:cubicBezTo>
                  <a:cubicBezTo>
                    <a:pt x="258" y="394"/>
                    <a:pt x="258" y="394"/>
                    <a:pt x="254" y="388"/>
                  </a:cubicBezTo>
                  <a:cubicBezTo>
                    <a:pt x="254" y="388"/>
                    <a:pt x="254" y="388"/>
                    <a:pt x="256" y="385"/>
                  </a:cubicBezTo>
                  <a:cubicBezTo>
                    <a:pt x="256" y="385"/>
                    <a:pt x="256" y="385"/>
                    <a:pt x="259" y="389"/>
                  </a:cubicBezTo>
                  <a:cubicBezTo>
                    <a:pt x="259" y="389"/>
                    <a:pt x="259" y="389"/>
                    <a:pt x="262" y="387"/>
                  </a:cubicBezTo>
                  <a:cubicBezTo>
                    <a:pt x="262" y="387"/>
                    <a:pt x="262" y="387"/>
                    <a:pt x="267" y="388"/>
                  </a:cubicBezTo>
                  <a:cubicBezTo>
                    <a:pt x="267" y="388"/>
                    <a:pt x="267" y="388"/>
                    <a:pt x="271" y="385"/>
                  </a:cubicBezTo>
                  <a:cubicBezTo>
                    <a:pt x="271" y="385"/>
                    <a:pt x="271" y="385"/>
                    <a:pt x="279" y="380"/>
                  </a:cubicBezTo>
                  <a:cubicBezTo>
                    <a:pt x="279" y="380"/>
                    <a:pt x="279" y="380"/>
                    <a:pt x="282" y="378"/>
                  </a:cubicBezTo>
                  <a:cubicBezTo>
                    <a:pt x="282" y="378"/>
                    <a:pt x="282" y="378"/>
                    <a:pt x="283" y="374"/>
                  </a:cubicBezTo>
                  <a:cubicBezTo>
                    <a:pt x="283" y="374"/>
                    <a:pt x="283" y="374"/>
                    <a:pt x="288" y="372"/>
                  </a:cubicBezTo>
                  <a:cubicBezTo>
                    <a:pt x="288" y="372"/>
                    <a:pt x="288" y="372"/>
                    <a:pt x="293" y="377"/>
                  </a:cubicBezTo>
                  <a:cubicBezTo>
                    <a:pt x="293" y="377"/>
                    <a:pt x="293" y="377"/>
                    <a:pt x="297" y="384"/>
                  </a:cubicBezTo>
                  <a:cubicBezTo>
                    <a:pt x="297" y="384"/>
                    <a:pt x="297" y="384"/>
                    <a:pt x="298" y="389"/>
                  </a:cubicBezTo>
                  <a:cubicBezTo>
                    <a:pt x="298" y="389"/>
                    <a:pt x="298" y="389"/>
                    <a:pt x="298" y="392"/>
                  </a:cubicBezTo>
                  <a:cubicBezTo>
                    <a:pt x="298" y="392"/>
                    <a:pt x="298" y="392"/>
                    <a:pt x="291" y="396"/>
                  </a:cubicBezTo>
                  <a:cubicBezTo>
                    <a:pt x="291" y="396"/>
                    <a:pt x="291" y="396"/>
                    <a:pt x="292" y="399"/>
                  </a:cubicBezTo>
                  <a:cubicBezTo>
                    <a:pt x="292" y="399"/>
                    <a:pt x="292" y="399"/>
                    <a:pt x="299" y="400"/>
                  </a:cubicBezTo>
                  <a:cubicBezTo>
                    <a:pt x="299" y="400"/>
                    <a:pt x="299" y="400"/>
                    <a:pt x="303" y="404"/>
                  </a:cubicBezTo>
                  <a:cubicBezTo>
                    <a:pt x="303" y="404"/>
                    <a:pt x="303" y="404"/>
                    <a:pt x="309" y="402"/>
                  </a:cubicBezTo>
                  <a:cubicBezTo>
                    <a:pt x="309" y="402"/>
                    <a:pt x="309" y="402"/>
                    <a:pt x="314" y="404"/>
                  </a:cubicBezTo>
                  <a:cubicBezTo>
                    <a:pt x="314" y="404"/>
                    <a:pt x="314" y="404"/>
                    <a:pt x="319" y="401"/>
                  </a:cubicBezTo>
                  <a:cubicBezTo>
                    <a:pt x="319" y="401"/>
                    <a:pt x="319" y="401"/>
                    <a:pt x="321" y="404"/>
                  </a:cubicBezTo>
                  <a:cubicBezTo>
                    <a:pt x="321" y="404"/>
                    <a:pt x="321" y="404"/>
                    <a:pt x="318" y="408"/>
                  </a:cubicBezTo>
                  <a:cubicBezTo>
                    <a:pt x="318" y="408"/>
                    <a:pt x="318" y="408"/>
                    <a:pt x="324" y="407"/>
                  </a:cubicBezTo>
                  <a:cubicBezTo>
                    <a:pt x="324" y="407"/>
                    <a:pt x="324" y="407"/>
                    <a:pt x="326" y="408"/>
                  </a:cubicBezTo>
                  <a:cubicBezTo>
                    <a:pt x="326" y="408"/>
                    <a:pt x="326" y="408"/>
                    <a:pt x="324" y="425"/>
                  </a:cubicBezTo>
                  <a:cubicBezTo>
                    <a:pt x="324" y="425"/>
                    <a:pt x="324" y="425"/>
                    <a:pt x="324" y="432"/>
                  </a:cubicBezTo>
                  <a:cubicBezTo>
                    <a:pt x="324" y="432"/>
                    <a:pt x="324" y="432"/>
                    <a:pt x="328" y="433"/>
                  </a:cubicBezTo>
                  <a:cubicBezTo>
                    <a:pt x="328" y="433"/>
                    <a:pt x="328" y="433"/>
                    <a:pt x="330" y="431"/>
                  </a:cubicBezTo>
                  <a:cubicBezTo>
                    <a:pt x="330" y="431"/>
                    <a:pt x="330" y="431"/>
                    <a:pt x="331" y="428"/>
                  </a:cubicBezTo>
                  <a:cubicBezTo>
                    <a:pt x="331" y="428"/>
                    <a:pt x="331" y="428"/>
                    <a:pt x="334" y="429"/>
                  </a:cubicBezTo>
                  <a:cubicBezTo>
                    <a:pt x="334" y="429"/>
                    <a:pt x="334" y="429"/>
                    <a:pt x="336" y="433"/>
                  </a:cubicBezTo>
                  <a:cubicBezTo>
                    <a:pt x="336" y="433"/>
                    <a:pt x="336" y="433"/>
                    <a:pt x="336" y="443"/>
                  </a:cubicBezTo>
                  <a:cubicBezTo>
                    <a:pt x="336" y="443"/>
                    <a:pt x="336" y="443"/>
                    <a:pt x="335" y="448"/>
                  </a:cubicBezTo>
                  <a:cubicBezTo>
                    <a:pt x="335" y="448"/>
                    <a:pt x="335" y="448"/>
                    <a:pt x="339" y="450"/>
                  </a:cubicBezTo>
                  <a:cubicBezTo>
                    <a:pt x="339" y="450"/>
                    <a:pt x="339" y="450"/>
                    <a:pt x="344" y="450"/>
                  </a:cubicBezTo>
                  <a:cubicBezTo>
                    <a:pt x="344" y="450"/>
                    <a:pt x="344" y="450"/>
                    <a:pt x="348" y="452"/>
                  </a:cubicBezTo>
                  <a:cubicBezTo>
                    <a:pt x="348" y="452"/>
                    <a:pt x="348" y="452"/>
                    <a:pt x="353" y="456"/>
                  </a:cubicBezTo>
                  <a:cubicBezTo>
                    <a:pt x="353" y="456"/>
                    <a:pt x="353" y="456"/>
                    <a:pt x="357" y="457"/>
                  </a:cubicBezTo>
                  <a:cubicBezTo>
                    <a:pt x="357" y="457"/>
                    <a:pt x="357" y="457"/>
                    <a:pt x="356" y="467"/>
                  </a:cubicBezTo>
                  <a:cubicBezTo>
                    <a:pt x="356" y="467"/>
                    <a:pt x="356" y="467"/>
                    <a:pt x="356" y="472"/>
                  </a:cubicBezTo>
                  <a:cubicBezTo>
                    <a:pt x="356" y="472"/>
                    <a:pt x="356" y="472"/>
                    <a:pt x="352" y="473"/>
                  </a:cubicBezTo>
                  <a:cubicBezTo>
                    <a:pt x="352" y="473"/>
                    <a:pt x="352" y="473"/>
                    <a:pt x="354" y="478"/>
                  </a:cubicBezTo>
                  <a:cubicBezTo>
                    <a:pt x="354" y="478"/>
                    <a:pt x="354" y="478"/>
                    <a:pt x="351" y="482"/>
                  </a:cubicBezTo>
                  <a:cubicBezTo>
                    <a:pt x="351" y="482"/>
                    <a:pt x="351" y="482"/>
                    <a:pt x="353" y="483"/>
                  </a:cubicBezTo>
                  <a:cubicBezTo>
                    <a:pt x="353" y="483"/>
                    <a:pt x="353" y="483"/>
                    <a:pt x="356" y="482"/>
                  </a:cubicBezTo>
                  <a:cubicBezTo>
                    <a:pt x="356" y="482"/>
                    <a:pt x="356" y="482"/>
                    <a:pt x="361" y="485"/>
                  </a:cubicBezTo>
                  <a:cubicBezTo>
                    <a:pt x="361" y="485"/>
                    <a:pt x="361" y="485"/>
                    <a:pt x="364" y="483"/>
                  </a:cubicBezTo>
                  <a:cubicBezTo>
                    <a:pt x="364" y="483"/>
                    <a:pt x="364" y="483"/>
                    <a:pt x="369" y="485"/>
                  </a:cubicBezTo>
                  <a:cubicBezTo>
                    <a:pt x="369" y="485"/>
                    <a:pt x="369" y="485"/>
                    <a:pt x="372" y="485"/>
                  </a:cubicBezTo>
                  <a:cubicBezTo>
                    <a:pt x="372" y="485"/>
                    <a:pt x="372" y="485"/>
                    <a:pt x="377" y="489"/>
                  </a:cubicBezTo>
                  <a:cubicBezTo>
                    <a:pt x="377" y="489"/>
                    <a:pt x="377" y="489"/>
                    <a:pt x="381" y="492"/>
                  </a:cubicBezTo>
                  <a:cubicBezTo>
                    <a:pt x="381" y="492"/>
                    <a:pt x="381" y="492"/>
                    <a:pt x="383" y="496"/>
                  </a:cubicBezTo>
                  <a:cubicBezTo>
                    <a:pt x="383" y="496"/>
                    <a:pt x="383" y="496"/>
                    <a:pt x="385" y="499"/>
                  </a:cubicBezTo>
                  <a:cubicBezTo>
                    <a:pt x="385" y="499"/>
                    <a:pt x="385" y="499"/>
                    <a:pt x="390" y="496"/>
                  </a:cubicBezTo>
                  <a:cubicBezTo>
                    <a:pt x="390" y="496"/>
                    <a:pt x="390" y="496"/>
                    <a:pt x="394" y="494"/>
                  </a:cubicBezTo>
                  <a:cubicBezTo>
                    <a:pt x="394" y="494"/>
                    <a:pt x="394" y="494"/>
                    <a:pt x="398" y="496"/>
                  </a:cubicBezTo>
                  <a:cubicBezTo>
                    <a:pt x="398" y="496"/>
                    <a:pt x="398" y="496"/>
                    <a:pt x="399" y="501"/>
                  </a:cubicBezTo>
                  <a:cubicBezTo>
                    <a:pt x="399" y="501"/>
                    <a:pt x="399" y="501"/>
                    <a:pt x="395" y="505"/>
                  </a:cubicBezTo>
                  <a:cubicBezTo>
                    <a:pt x="395" y="505"/>
                    <a:pt x="395" y="505"/>
                    <a:pt x="395" y="509"/>
                  </a:cubicBezTo>
                  <a:cubicBezTo>
                    <a:pt x="395" y="509"/>
                    <a:pt x="395" y="509"/>
                    <a:pt x="392" y="513"/>
                  </a:cubicBezTo>
                  <a:cubicBezTo>
                    <a:pt x="392" y="513"/>
                    <a:pt x="392" y="513"/>
                    <a:pt x="392" y="516"/>
                  </a:cubicBezTo>
                  <a:cubicBezTo>
                    <a:pt x="392" y="516"/>
                    <a:pt x="392" y="516"/>
                    <a:pt x="386" y="519"/>
                  </a:cubicBezTo>
                  <a:cubicBezTo>
                    <a:pt x="386" y="519"/>
                    <a:pt x="386" y="519"/>
                    <a:pt x="384" y="528"/>
                  </a:cubicBezTo>
                  <a:cubicBezTo>
                    <a:pt x="384" y="528"/>
                    <a:pt x="384" y="528"/>
                    <a:pt x="379" y="531"/>
                  </a:cubicBezTo>
                  <a:cubicBezTo>
                    <a:pt x="379" y="531"/>
                    <a:pt x="379" y="531"/>
                    <a:pt x="376" y="535"/>
                  </a:cubicBezTo>
                  <a:cubicBezTo>
                    <a:pt x="376" y="535"/>
                    <a:pt x="376" y="535"/>
                    <a:pt x="376" y="542"/>
                  </a:cubicBezTo>
                  <a:cubicBezTo>
                    <a:pt x="432" y="535"/>
                    <a:pt x="432" y="535"/>
                    <a:pt x="432" y="535"/>
                  </a:cubicBezTo>
                  <a:cubicBezTo>
                    <a:pt x="453" y="535"/>
                    <a:pt x="453" y="535"/>
                    <a:pt x="453" y="535"/>
                  </a:cubicBezTo>
                  <a:cubicBezTo>
                    <a:pt x="453" y="492"/>
                    <a:pt x="453" y="492"/>
                    <a:pt x="453" y="492"/>
                  </a:cubicBezTo>
                  <a:cubicBezTo>
                    <a:pt x="442" y="481"/>
                    <a:pt x="442" y="481"/>
                    <a:pt x="442" y="481"/>
                  </a:cubicBezTo>
                  <a:cubicBezTo>
                    <a:pt x="442" y="470"/>
                    <a:pt x="442" y="470"/>
                    <a:pt x="442" y="470"/>
                  </a:cubicBezTo>
                  <a:cubicBezTo>
                    <a:pt x="486" y="470"/>
                    <a:pt x="486" y="470"/>
                    <a:pt x="486" y="470"/>
                  </a:cubicBezTo>
                  <a:cubicBezTo>
                    <a:pt x="496" y="460"/>
                    <a:pt x="496" y="460"/>
                    <a:pt x="496" y="460"/>
                  </a:cubicBezTo>
                  <a:cubicBezTo>
                    <a:pt x="496" y="417"/>
                    <a:pt x="496" y="417"/>
                    <a:pt x="496" y="417"/>
                  </a:cubicBezTo>
                  <a:lnTo>
                    <a:pt x="486" y="406"/>
                  </a:lnTo>
                  <a:close/>
                </a:path>
              </a:pathLst>
            </a:custGeom>
            <a:grpFill/>
            <a:ln w="3175" cap="flat" cmpd="sng">
              <a:solidFill>
                <a:srgbClr val="ABABAB"/>
              </a:solidFill>
              <a:prstDash val="solid"/>
              <a:round/>
              <a:headEnd type="none" w="med" len="med"/>
              <a:tailEnd type="none" w="med" len="med"/>
            </a:ln>
            <a:effectLst/>
          </p:spPr>
          <p:txBody>
            <a:bodyPr/>
            <a:lstStyle/>
            <a:p>
              <a:endParaRPr lang="en-US"/>
            </a:p>
          </p:txBody>
        </p:sp>
        <p:sp>
          <p:nvSpPr>
            <p:cNvPr id="202" name="Freeform 185" descr="© INSCALE GmbH, 05.05.2010&#10;http://www.presentationload.com/">
              <a:extLst>
                <a:ext uri="{FF2B5EF4-FFF2-40B4-BE49-F238E27FC236}">
                  <a16:creationId xmlns:a16="http://schemas.microsoft.com/office/drawing/2014/main" id="{D58150B7-B21B-4743-B281-9D4D97D1A036}"/>
                </a:ext>
              </a:extLst>
            </p:cNvPr>
            <p:cNvSpPr>
              <a:spLocks noEditPoints="1"/>
            </p:cNvSpPr>
            <p:nvPr/>
          </p:nvSpPr>
          <p:spPr bwMode="gray">
            <a:xfrm>
              <a:off x="5654291" y="2744643"/>
              <a:ext cx="52688" cy="53079"/>
            </a:xfrm>
            <a:custGeom>
              <a:avLst/>
              <a:gdLst/>
              <a:ahLst/>
              <a:cxnLst>
                <a:cxn ang="0">
                  <a:pos x="6" y="75"/>
                </a:cxn>
                <a:cxn ang="0">
                  <a:pos x="0" y="72"/>
                </a:cxn>
                <a:cxn ang="0">
                  <a:pos x="227" y="122"/>
                </a:cxn>
                <a:cxn ang="0">
                  <a:pos x="218" y="127"/>
                </a:cxn>
                <a:cxn ang="0">
                  <a:pos x="214" y="120"/>
                </a:cxn>
                <a:cxn ang="0">
                  <a:pos x="206" y="113"/>
                </a:cxn>
                <a:cxn ang="0">
                  <a:pos x="197" y="111"/>
                </a:cxn>
                <a:cxn ang="0">
                  <a:pos x="190" y="110"/>
                </a:cxn>
                <a:cxn ang="0">
                  <a:pos x="185" y="110"/>
                </a:cxn>
                <a:cxn ang="0">
                  <a:pos x="185" y="101"/>
                </a:cxn>
                <a:cxn ang="0">
                  <a:pos x="189" y="95"/>
                </a:cxn>
                <a:cxn ang="0">
                  <a:pos x="187" y="84"/>
                </a:cxn>
                <a:cxn ang="0">
                  <a:pos x="177" y="78"/>
                </a:cxn>
                <a:cxn ang="0">
                  <a:pos x="169" y="76"/>
                </a:cxn>
                <a:cxn ang="0">
                  <a:pos x="170" y="61"/>
                </a:cxn>
                <a:cxn ang="0">
                  <a:pos x="165" y="56"/>
                </a:cxn>
                <a:cxn ang="0">
                  <a:pos x="161" y="61"/>
                </a:cxn>
                <a:cxn ang="0">
                  <a:pos x="157" y="53"/>
                </a:cxn>
                <a:cxn ang="0">
                  <a:pos x="158" y="35"/>
                </a:cxn>
                <a:cxn ang="0">
                  <a:pos x="154" y="32"/>
                </a:cxn>
                <a:cxn ang="0">
                  <a:pos x="147" y="32"/>
                </a:cxn>
                <a:cxn ang="0">
                  <a:pos x="137" y="32"/>
                </a:cxn>
                <a:cxn ang="0">
                  <a:pos x="126" y="27"/>
                </a:cxn>
                <a:cxn ang="0">
                  <a:pos x="131" y="20"/>
                </a:cxn>
                <a:cxn ang="0">
                  <a:pos x="130" y="12"/>
                </a:cxn>
                <a:cxn ang="0">
                  <a:pos x="122" y="0"/>
                </a:cxn>
                <a:cxn ang="0">
                  <a:pos x="115" y="6"/>
                </a:cxn>
                <a:cxn ang="0">
                  <a:pos x="104" y="13"/>
                </a:cxn>
                <a:cxn ang="0">
                  <a:pos x="96" y="15"/>
                </a:cxn>
                <a:cxn ang="0">
                  <a:pos x="89" y="13"/>
                </a:cxn>
                <a:cxn ang="0">
                  <a:pos x="91" y="22"/>
                </a:cxn>
                <a:cxn ang="0">
                  <a:pos x="101" y="27"/>
                </a:cxn>
                <a:cxn ang="0">
                  <a:pos x="97" y="33"/>
                </a:cxn>
                <a:cxn ang="0">
                  <a:pos x="100" y="40"/>
                </a:cxn>
                <a:cxn ang="0">
                  <a:pos x="99" y="46"/>
                </a:cxn>
                <a:cxn ang="0">
                  <a:pos x="92" y="49"/>
                </a:cxn>
                <a:cxn ang="0">
                  <a:pos x="88" y="45"/>
                </a:cxn>
                <a:cxn ang="0">
                  <a:pos x="70" y="59"/>
                </a:cxn>
                <a:cxn ang="0">
                  <a:pos x="73" y="71"/>
                </a:cxn>
                <a:cxn ang="0">
                  <a:pos x="45" y="74"/>
                </a:cxn>
                <a:cxn ang="0">
                  <a:pos x="14" y="72"/>
                </a:cxn>
                <a:cxn ang="0">
                  <a:pos x="6" y="75"/>
                </a:cxn>
                <a:cxn ang="0">
                  <a:pos x="6" y="141"/>
                </a:cxn>
                <a:cxn ang="0">
                  <a:pos x="14" y="155"/>
                </a:cxn>
                <a:cxn ang="0">
                  <a:pos x="27" y="173"/>
                </a:cxn>
                <a:cxn ang="0">
                  <a:pos x="50" y="175"/>
                </a:cxn>
                <a:cxn ang="0">
                  <a:pos x="60" y="211"/>
                </a:cxn>
                <a:cxn ang="0">
                  <a:pos x="60" y="237"/>
                </a:cxn>
                <a:cxn ang="0">
                  <a:pos x="92" y="226"/>
                </a:cxn>
                <a:cxn ang="0">
                  <a:pos x="138" y="205"/>
                </a:cxn>
                <a:cxn ang="0">
                  <a:pos x="146" y="184"/>
                </a:cxn>
                <a:cxn ang="0">
                  <a:pos x="189" y="173"/>
                </a:cxn>
                <a:cxn ang="0">
                  <a:pos x="209" y="163"/>
                </a:cxn>
                <a:cxn ang="0">
                  <a:pos x="217" y="156"/>
                </a:cxn>
                <a:cxn ang="0">
                  <a:pos x="225" y="144"/>
                </a:cxn>
                <a:cxn ang="0">
                  <a:pos x="228" y="137"/>
                </a:cxn>
                <a:cxn ang="0">
                  <a:pos x="232" y="129"/>
                </a:cxn>
              </a:cxnLst>
              <a:rect l="0" t="0" r="r" b="b"/>
              <a:pathLst>
                <a:path w="232" h="237">
                  <a:moveTo>
                    <a:pt x="0" y="72"/>
                  </a:moveTo>
                  <a:cubicBezTo>
                    <a:pt x="1" y="72"/>
                    <a:pt x="2" y="73"/>
                    <a:pt x="6" y="75"/>
                  </a:cubicBezTo>
                  <a:cubicBezTo>
                    <a:pt x="6" y="66"/>
                    <a:pt x="6" y="66"/>
                    <a:pt x="6" y="66"/>
                  </a:cubicBezTo>
                  <a:lnTo>
                    <a:pt x="0" y="72"/>
                  </a:lnTo>
                  <a:close/>
                  <a:moveTo>
                    <a:pt x="231" y="124"/>
                  </a:moveTo>
                  <a:cubicBezTo>
                    <a:pt x="227" y="122"/>
                    <a:pt x="227" y="122"/>
                    <a:pt x="227" y="122"/>
                  </a:cubicBezTo>
                  <a:cubicBezTo>
                    <a:pt x="223" y="124"/>
                    <a:pt x="223" y="124"/>
                    <a:pt x="223" y="124"/>
                  </a:cubicBezTo>
                  <a:cubicBezTo>
                    <a:pt x="218" y="127"/>
                    <a:pt x="218" y="127"/>
                    <a:pt x="218" y="127"/>
                  </a:cubicBezTo>
                  <a:cubicBezTo>
                    <a:pt x="216" y="124"/>
                    <a:pt x="216" y="124"/>
                    <a:pt x="216" y="124"/>
                  </a:cubicBezTo>
                  <a:cubicBezTo>
                    <a:pt x="214" y="120"/>
                    <a:pt x="214" y="120"/>
                    <a:pt x="214" y="120"/>
                  </a:cubicBezTo>
                  <a:cubicBezTo>
                    <a:pt x="210" y="117"/>
                    <a:pt x="210" y="117"/>
                    <a:pt x="210" y="117"/>
                  </a:cubicBezTo>
                  <a:cubicBezTo>
                    <a:pt x="206" y="113"/>
                    <a:pt x="206" y="113"/>
                    <a:pt x="206" y="113"/>
                  </a:cubicBezTo>
                  <a:cubicBezTo>
                    <a:pt x="202" y="113"/>
                    <a:pt x="202" y="113"/>
                    <a:pt x="202" y="113"/>
                  </a:cubicBezTo>
                  <a:cubicBezTo>
                    <a:pt x="197" y="111"/>
                    <a:pt x="197" y="111"/>
                    <a:pt x="197" y="111"/>
                  </a:cubicBezTo>
                  <a:cubicBezTo>
                    <a:pt x="195" y="113"/>
                    <a:pt x="195" y="113"/>
                    <a:pt x="195" y="113"/>
                  </a:cubicBezTo>
                  <a:cubicBezTo>
                    <a:pt x="190" y="110"/>
                    <a:pt x="190" y="110"/>
                    <a:pt x="190" y="110"/>
                  </a:cubicBezTo>
                  <a:cubicBezTo>
                    <a:pt x="186" y="111"/>
                    <a:pt x="186" y="111"/>
                    <a:pt x="186" y="111"/>
                  </a:cubicBezTo>
                  <a:cubicBezTo>
                    <a:pt x="185" y="110"/>
                    <a:pt x="185" y="110"/>
                    <a:pt x="185" y="110"/>
                  </a:cubicBezTo>
                  <a:cubicBezTo>
                    <a:pt x="187" y="106"/>
                    <a:pt x="187" y="106"/>
                    <a:pt x="187" y="106"/>
                  </a:cubicBezTo>
                  <a:cubicBezTo>
                    <a:pt x="185" y="101"/>
                    <a:pt x="185" y="101"/>
                    <a:pt x="185" y="101"/>
                  </a:cubicBezTo>
                  <a:cubicBezTo>
                    <a:pt x="189" y="100"/>
                    <a:pt x="189" y="100"/>
                    <a:pt x="189" y="100"/>
                  </a:cubicBezTo>
                  <a:cubicBezTo>
                    <a:pt x="189" y="95"/>
                    <a:pt x="189" y="95"/>
                    <a:pt x="189" y="95"/>
                  </a:cubicBezTo>
                  <a:cubicBezTo>
                    <a:pt x="191" y="85"/>
                    <a:pt x="191" y="85"/>
                    <a:pt x="191" y="85"/>
                  </a:cubicBezTo>
                  <a:cubicBezTo>
                    <a:pt x="187" y="84"/>
                    <a:pt x="187" y="84"/>
                    <a:pt x="187" y="84"/>
                  </a:cubicBezTo>
                  <a:cubicBezTo>
                    <a:pt x="182" y="80"/>
                    <a:pt x="182" y="80"/>
                    <a:pt x="182" y="80"/>
                  </a:cubicBezTo>
                  <a:cubicBezTo>
                    <a:pt x="177" y="78"/>
                    <a:pt x="177" y="78"/>
                    <a:pt x="177" y="78"/>
                  </a:cubicBezTo>
                  <a:cubicBezTo>
                    <a:pt x="172" y="78"/>
                    <a:pt x="172" y="78"/>
                    <a:pt x="172" y="78"/>
                  </a:cubicBezTo>
                  <a:cubicBezTo>
                    <a:pt x="169" y="76"/>
                    <a:pt x="169" y="76"/>
                    <a:pt x="169" y="76"/>
                  </a:cubicBezTo>
                  <a:cubicBezTo>
                    <a:pt x="169" y="71"/>
                    <a:pt x="169" y="71"/>
                    <a:pt x="169" y="71"/>
                  </a:cubicBezTo>
                  <a:cubicBezTo>
                    <a:pt x="170" y="61"/>
                    <a:pt x="170" y="61"/>
                    <a:pt x="170" y="61"/>
                  </a:cubicBezTo>
                  <a:cubicBezTo>
                    <a:pt x="167" y="57"/>
                    <a:pt x="167" y="57"/>
                    <a:pt x="167" y="57"/>
                  </a:cubicBezTo>
                  <a:cubicBezTo>
                    <a:pt x="165" y="56"/>
                    <a:pt x="165" y="56"/>
                    <a:pt x="165" y="56"/>
                  </a:cubicBezTo>
                  <a:cubicBezTo>
                    <a:pt x="163" y="59"/>
                    <a:pt x="163" y="59"/>
                    <a:pt x="163" y="59"/>
                  </a:cubicBezTo>
                  <a:cubicBezTo>
                    <a:pt x="161" y="61"/>
                    <a:pt x="161" y="61"/>
                    <a:pt x="161" y="61"/>
                  </a:cubicBezTo>
                  <a:cubicBezTo>
                    <a:pt x="158" y="60"/>
                    <a:pt x="158" y="60"/>
                    <a:pt x="158" y="60"/>
                  </a:cubicBezTo>
                  <a:cubicBezTo>
                    <a:pt x="157" y="53"/>
                    <a:pt x="157" y="53"/>
                    <a:pt x="157" y="53"/>
                  </a:cubicBezTo>
                  <a:cubicBezTo>
                    <a:pt x="159" y="36"/>
                    <a:pt x="159" y="36"/>
                    <a:pt x="159" y="36"/>
                  </a:cubicBezTo>
                  <a:cubicBezTo>
                    <a:pt x="158" y="35"/>
                    <a:pt x="158" y="35"/>
                    <a:pt x="158" y="35"/>
                  </a:cubicBezTo>
                  <a:cubicBezTo>
                    <a:pt x="151" y="36"/>
                    <a:pt x="151" y="36"/>
                    <a:pt x="151" y="36"/>
                  </a:cubicBezTo>
                  <a:cubicBezTo>
                    <a:pt x="154" y="32"/>
                    <a:pt x="154" y="32"/>
                    <a:pt x="154" y="32"/>
                  </a:cubicBezTo>
                  <a:cubicBezTo>
                    <a:pt x="152" y="29"/>
                    <a:pt x="152" y="29"/>
                    <a:pt x="152" y="29"/>
                  </a:cubicBezTo>
                  <a:cubicBezTo>
                    <a:pt x="147" y="32"/>
                    <a:pt x="147" y="32"/>
                    <a:pt x="147" y="32"/>
                  </a:cubicBezTo>
                  <a:cubicBezTo>
                    <a:pt x="142" y="30"/>
                    <a:pt x="142" y="30"/>
                    <a:pt x="142" y="30"/>
                  </a:cubicBezTo>
                  <a:cubicBezTo>
                    <a:pt x="137" y="32"/>
                    <a:pt x="137" y="32"/>
                    <a:pt x="137" y="32"/>
                  </a:cubicBezTo>
                  <a:cubicBezTo>
                    <a:pt x="132" y="28"/>
                    <a:pt x="132" y="28"/>
                    <a:pt x="132" y="28"/>
                  </a:cubicBezTo>
                  <a:cubicBezTo>
                    <a:pt x="126" y="27"/>
                    <a:pt x="126" y="27"/>
                    <a:pt x="126" y="27"/>
                  </a:cubicBezTo>
                  <a:cubicBezTo>
                    <a:pt x="125" y="24"/>
                    <a:pt x="125" y="24"/>
                    <a:pt x="125" y="24"/>
                  </a:cubicBezTo>
                  <a:cubicBezTo>
                    <a:pt x="131" y="20"/>
                    <a:pt x="131" y="20"/>
                    <a:pt x="131" y="20"/>
                  </a:cubicBezTo>
                  <a:cubicBezTo>
                    <a:pt x="131" y="17"/>
                    <a:pt x="131" y="17"/>
                    <a:pt x="131" y="17"/>
                  </a:cubicBezTo>
                  <a:cubicBezTo>
                    <a:pt x="130" y="12"/>
                    <a:pt x="130" y="12"/>
                    <a:pt x="130" y="12"/>
                  </a:cubicBezTo>
                  <a:cubicBezTo>
                    <a:pt x="126" y="5"/>
                    <a:pt x="126" y="5"/>
                    <a:pt x="126" y="5"/>
                  </a:cubicBezTo>
                  <a:cubicBezTo>
                    <a:pt x="122" y="0"/>
                    <a:pt x="122" y="0"/>
                    <a:pt x="122" y="0"/>
                  </a:cubicBezTo>
                  <a:cubicBezTo>
                    <a:pt x="116" y="2"/>
                    <a:pt x="116" y="2"/>
                    <a:pt x="116" y="2"/>
                  </a:cubicBezTo>
                  <a:cubicBezTo>
                    <a:pt x="115" y="6"/>
                    <a:pt x="115" y="6"/>
                    <a:pt x="115" y="6"/>
                  </a:cubicBezTo>
                  <a:cubicBezTo>
                    <a:pt x="112" y="8"/>
                    <a:pt x="112" y="8"/>
                    <a:pt x="112" y="8"/>
                  </a:cubicBezTo>
                  <a:cubicBezTo>
                    <a:pt x="104" y="13"/>
                    <a:pt x="104" y="13"/>
                    <a:pt x="104" y="13"/>
                  </a:cubicBezTo>
                  <a:cubicBezTo>
                    <a:pt x="100" y="16"/>
                    <a:pt x="100" y="16"/>
                    <a:pt x="100" y="16"/>
                  </a:cubicBezTo>
                  <a:cubicBezTo>
                    <a:pt x="96" y="15"/>
                    <a:pt x="96" y="15"/>
                    <a:pt x="96" y="15"/>
                  </a:cubicBezTo>
                  <a:cubicBezTo>
                    <a:pt x="92" y="17"/>
                    <a:pt x="92" y="17"/>
                    <a:pt x="92" y="17"/>
                  </a:cubicBezTo>
                  <a:cubicBezTo>
                    <a:pt x="89" y="13"/>
                    <a:pt x="89" y="13"/>
                    <a:pt x="89" y="13"/>
                  </a:cubicBezTo>
                  <a:cubicBezTo>
                    <a:pt x="88" y="16"/>
                    <a:pt x="88" y="16"/>
                    <a:pt x="88" y="16"/>
                  </a:cubicBezTo>
                  <a:cubicBezTo>
                    <a:pt x="91" y="22"/>
                    <a:pt x="91" y="22"/>
                    <a:pt x="91" y="22"/>
                  </a:cubicBezTo>
                  <a:cubicBezTo>
                    <a:pt x="99" y="24"/>
                    <a:pt x="99" y="24"/>
                    <a:pt x="99" y="24"/>
                  </a:cubicBezTo>
                  <a:cubicBezTo>
                    <a:pt x="101" y="27"/>
                    <a:pt x="101" y="27"/>
                    <a:pt x="101" y="27"/>
                  </a:cubicBezTo>
                  <a:cubicBezTo>
                    <a:pt x="97" y="30"/>
                    <a:pt x="97" y="30"/>
                    <a:pt x="97" y="30"/>
                  </a:cubicBezTo>
                  <a:cubicBezTo>
                    <a:pt x="97" y="33"/>
                    <a:pt x="97" y="33"/>
                    <a:pt x="97" y="33"/>
                  </a:cubicBezTo>
                  <a:cubicBezTo>
                    <a:pt x="101" y="35"/>
                    <a:pt x="101" y="35"/>
                    <a:pt x="101" y="35"/>
                  </a:cubicBezTo>
                  <a:cubicBezTo>
                    <a:pt x="100" y="40"/>
                    <a:pt x="100" y="40"/>
                    <a:pt x="100" y="40"/>
                  </a:cubicBezTo>
                  <a:cubicBezTo>
                    <a:pt x="97" y="42"/>
                    <a:pt x="97" y="42"/>
                    <a:pt x="97" y="42"/>
                  </a:cubicBezTo>
                  <a:cubicBezTo>
                    <a:pt x="99" y="46"/>
                    <a:pt x="99" y="46"/>
                    <a:pt x="99" y="46"/>
                  </a:cubicBezTo>
                  <a:cubicBezTo>
                    <a:pt x="96" y="47"/>
                    <a:pt x="96" y="47"/>
                    <a:pt x="96" y="47"/>
                  </a:cubicBezTo>
                  <a:cubicBezTo>
                    <a:pt x="92" y="49"/>
                    <a:pt x="92" y="49"/>
                    <a:pt x="92" y="49"/>
                  </a:cubicBezTo>
                  <a:cubicBezTo>
                    <a:pt x="91" y="44"/>
                    <a:pt x="91" y="44"/>
                    <a:pt x="91" y="44"/>
                  </a:cubicBezTo>
                  <a:cubicBezTo>
                    <a:pt x="88" y="45"/>
                    <a:pt x="88" y="45"/>
                    <a:pt x="88" y="45"/>
                  </a:cubicBezTo>
                  <a:cubicBezTo>
                    <a:pt x="78" y="53"/>
                    <a:pt x="78" y="53"/>
                    <a:pt x="78" y="53"/>
                  </a:cubicBezTo>
                  <a:cubicBezTo>
                    <a:pt x="70" y="59"/>
                    <a:pt x="70" y="59"/>
                    <a:pt x="70" y="59"/>
                  </a:cubicBezTo>
                  <a:cubicBezTo>
                    <a:pt x="72" y="65"/>
                    <a:pt x="72" y="65"/>
                    <a:pt x="72" y="65"/>
                  </a:cubicBezTo>
                  <a:cubicBezTo>
                    <a:pt x="73" y="71"/>
                    <a:pt x="73" y="71"/>
                    <a:pt x="73" y="71"/>
                  </a:cubicBezTo>
                  <a:cubicBezTo>
                    <a:pt x="63" y="74"/>
                    <a:pt x="63" y="74"/>
                    <a:pt x="63" y="74"/>
                  </a:cubicBezTo>
                  <a:cubicBezTo>
                    <a:pt x="45" y="74"/>
                    <a:pt x="45" y="74"/>
                    <a:pt x="45" y="74"/>
                  </a:cubicBezTo>
                  <a:cubicBezTo>
                    <a:pt x="32" y="75"/>
                    <a:pt x="32" y="75"/>
                    <a:pt x="32" y="75"/>
                  </a:cubicBezTo>
                  <a:cubicBezTo>
                    <a:pt x="14" y="72"/>
                    <a:pt x="14" y="72"/>
                    <a:pt x="14" y="72"/>
                  </a:cubicBezTo>
                  <a:cubicBezTo>
                    <a:pt x="9" y="77"/>
                    <a:pt x="9" y="77"/>
                    <a:pt x="9" y="77"/>
                  </a:cubicBezTo>
                  <a:cubicBezTo>
                    <a:pt x="8" y="76"/>
                    <a:pt x="7" y="76"/>
                    <a:pt x="6" y="75"/>
                  </a:cubicBezTo>
                  <a:cubicBezTo>
                    <a:pt x="6" y="116"/>
                    <a:pt x="6" y="116"/>
                    <a:pt x="6" y="116"/>
                  </a:cubicBezTo>
                  <a:cubicBezTo>
                    <a:pt x="6" y="141"/>
                    <a:pt x="6" y="141"/>
                    <a:pt x="6" y="141"/>
                  </a:cubicBezTo>
                  <a:cubicBezTo>
                    <a:pt x="14" y="153"/>
                    <a:pt x="14" y="153"/>
                    <a:pt x="14" y="153"/>
                  </a:cubicBezTo>
                  <a:cubicBezTo>
                    <a:pt x="14" y="154"/>
                    <a:pt x="14" y="155"/>
                    <a:pt x="14" y="155"/>
                  </a:cubicBezTo>
                  <a:cubicBezTo>
                    <a:pt x="14" y="155"/>
                    <a:pt x="15" y="155"/>
                    <a:pt x="16" y="156"/>
                  </a:cubicBezTo>
                  <a:cubicBezTo>
                    <a:pt x="27" y="173"/>
                    <a:pt x="27" y="173"/>
                    <a:pt x="27" y="173"/>
                  </a:cubicBezTo>
                  <a:cubicBezTo>
                    <a:pt x="48" y="173"/>
                    <a:pt x="48" y="173"/>
                    <a:pt x="48" y="173"/>
                  </a:cubicBezTo>
                  <a:cubicBezTo>
                    <a:pt x="48" y="173"/>
                    <a:pt x="49" y="174"/>
                    <a:pt x="50" y="175"/>
                  </a:cubicBezTo>
                  <a:cubicBezTo>
                    <a:pt x="59" y="201"/>
                    <a:pt x="59" y="201"/>
                    <a:pt x="59" y="201"/>
                  </a:cubicBezTo>
                  <a:cubicBezTo>
                    <a:pt x="59" y="205"/>
                    <a:pt x="60" y="208"/>
                    <a:pt x="60" y="211"/>
                  </a:cubicBezTo>
                  <a:cubicBezTo>
                    <a:pt x="60" y="229"/>
                    <a:pt x="60" y="229"/>
                    <a:pt x="60" y="229"/>
                  </a:cubicBezTo>
                  <a:cubicBezTo>
                    <a:pt x="60" y="237"/>
                    <a:pt x="60" y="237"/>
                    <a:pt x="60" y="237"/>
                  </a:cubicBezTo>
                  <a:cubicBezTo>
                    <a:pt x="76" y="232"/>
                    <a:pt x="76" y="232"/>
                    <a:pt x="76" y="232"/>
                  </a:cubicBezTo>
                  <a:cubicBezTo>
                    <a:pt x="92" y="226"/>
                    <a:pt x="92" y="226"/>
                    <a:pt x="92" y="226"/>
                  </a:cubicBezTo>
                  <a:cubicBezTo>
                    <a:pt x="103" y="205"/>
                    <a:pt x="103" y="205"/>
                    <a:pt x="103" y="205"/>
                  </a:cubicBezTo>
                  <a:cubicBezTo>
                    <a:pt x="138" y="205"/>
                    <a:pt x="138" y="205"/>
                    <a:pt x="138" y="205"/>
                  </a:cubicBezTo>
                  <a:cubicBezTo>
                    <a:pt x="146" y="205"/>
                    <a:pt x="146" y="205"/>
                    <a:pt x="146" y="205"/>
                  </a:cubicBezTo>
                  <a:cubicBezTo>
                    <a:pt x="146" y="184"/>
                    <a:pt x="146" y="184"/>
                    <a:pt x="146" y="184"/>
                  </a:cubicBezTo>
                  <a:cubicBezTo>
                    <a:pt x="178" y="184"/>
                    <a:pt x="178" y="184"/>
                    <a:pt x="178" y="184"/>
                  </a:cubicBezTo>
                  <a:cubicBezTo>
                    <a:pt x="189" y="173"/>
                    <a:pt x="189" y="173"/>
                    <a:pt x="189" y="173"/>
                  </a:cubicBezTo>
                  <a:cubicBezTo>
                    <a:pt x="210" y="170"/>
                    <a:pt x="210" y="170"/>
                    <a:pt x="210" y="170"/>
                  </a:cubicBezTo>
                  <a:cubicBezTo>
                    <a:pt x="209" y="163"/>
                    <a:pt x="209" y="163"/>
                    <a:pt x="209" y="163"/>
                  </a:cubicBezTo>
                  <a:cubicBezTo>
                    <a:pt x="213" y="159"/>
                    <a:pt x="213" y="159"/>
                    <a:pt x="213" y="159"/>
                  </a:cubicBezTo>
                  <a:cubicBezTo>
                    <a:pt x="217" y="156"/>
                    <a:pt x="217" y="156"/>
                    <a:pt x="217" y="156"/>
                  </a:cubicBezTo>
                  <a:cubicBezTo>
                    <a:pt x="219" y="147"/>
                    <a:pt x="219" y="147"/>
                    <a:pt x="219" y="147"/>
                  </a:cubicBezTo>
                  <a:cubicBezTo>
                    <a:pt x="225" y="144"/>
                    <a:pt x="225" y="144"/>
                    <a:pt x="225" y="144"/>
                  </a:cubicBezTo>
                  <a:cubicBezTo>
                    <a:pt x="225" y="141"/>
                    <a:pt x="225" y="141"/>
                    <a:pt x="225" y="141"/>
                  </a:cubicBezTo>
                  <a:cubicBezTo>
                    <a:pt x="228" y="137"/>
                    <a:pt x="228" y="137"/>
                    <a:pt x="228" y="137"/>
                  </a:cubicBezTo>
                  <a:cubicBezTo>
                    <a:pt x="229" y="133"/>
                    <a:pt x="229" y="133"/>
                    <a:pt x="229" y="133"/>
                  </a:cubicBezTo>
                  <a:cubicBezTo>
                    <a:pt x="232" y="129"/>
                    <a:pt x="232" y="129"/>
                    <a:pt x="232" y="129"/>
                  </a:cubicBezTo>
                  <a:cubicBezTo>
                    <a:pt x="231" y="124"/>
                    <a:pt x="231" y="124"/>
                    <a:pt x="231" y="124"/>
                  </a:cubicBezTo>
                  <a:close/>
                </a:path>
              </a:pathLst>
            </a:custGeom>
            <a:grpFill/>
            <a:ln w="3175" cap="flat" cmpd="sng">
              <a:solidFill>
                <a:srgbClr val="ABABAB"/>
              </a:solidFill>
              <a:prstDash val="solid"/>
              <a:round/>
              <a:headEnd type="none" w="med" len="med"/>
              <a:tailEnd type="none" w="med" len="med"/>
            </a:ln>
            <a:effectLst/>
          </p:spPr>
          <p:txBody>
            <a:bodyPr/>
            <a:lstStyle/>
            <a:p>
              <a:endParaRPr lang="en-US"/>
            </a:p>
          </p:txBody>
        </p:sp>
        <p:sp>
          <p:nvSpPr>
            <p:cNvPr id="203" name="Freeform 8">
              <a:extLst>
                <a:ext uri="{FF2B5EF4-FFF2-40B4-BE49-F238E27FC236}">
                  <a16:creationId xmlns:a16="http://schemas.microsoft.com/office/drawing/2014/main" id="{3CD7000F-5A9D-7347-B381-B263F93EF074}"/>
                </a:ext>
              </a:extLst>
            </p:cNvPr>
            <p:cNvSpPr>
              <a:spLocks/>
            </p:cNvSpPr>
            <p:nvPr/>
          </p:nvSpPr>
          <p:spPr bwMode="auto">
            <a:xfrm>
              <a:off x="5723139" y="3415187"/>
              <a:ext cx="488466" cy="479212"/>
            </a:xfrm>
            <a:custGeom>
              <a:avLst/>
              <a:gdLst/>
              <a:ahLst/>
              <a:cxnLst>
                <a:cxn ang="0">
                  <a:pos x="442" y="199"/>
                </a:cxn>
                <a:cxn ang="0">
                  <a:pos x="446" y="187"/>
                </a:cxn>
                <a:cxn ang="0">
                  <a:pos x="475" y="170"/>
                </a:cxn>
                <a:cxn ang="0">
                  <a:pos x="458" y="149"/>
                </a:cxn>
                <a:cxn ang="0">
                  <a:pos x="439" y="137"/>
                </a:cxn>
                <a:cxn ang="0">
                  <a:pos x="434" y="114"/>
                </a:cxn>
                <a:cxn ang="0">
                  <a:pos x="430" y="90"/>
                </a:cxn>
                <a:cxn ang="0">
                  <a:pos x="423" y="55"/>
                </a:cxn>
                <a:cxn ang="0">
                  <a:pos x="413" y="29"/>
                </a:cxn>
                <a:cxn ang="0">
                  <a:pos x="387" y="0"/>
                </a:cxn>
                <a:cxn ang="0">
                  <a:pos x="361" y="26"/>
                </a:cxn>
                <a:cxn ang="0">
                  <a:pos x="345" y="31"/>
                </a:cxn>
                <a:cxn ang="0">
                  <a:pos x="326" y="47"/>
                </a:cxn>
                <a:cxn ang="0">
                  <a:pos x="269" y="36"/>
                </a:cxn>
                <a:cxn ang="0">
                  <a:pos x="87" y="36"/>
                </a:cxn>
                <a:cxn ang="0">
                  <a:pos x="54" y="241"/>
                </a:cxn>
                <a:cxn ang="0">
                  <a:pos x="30" y="246"/>
                </a:cxn>
                <a:cxn ang="0">
                  <a:pos x="30" y="258"/>
                </a:cxn>
                <a:cxn ang="0">
                  <a:pos x="16" y="272"/>
                </a:cxn>
                <a:cxn ang="0">
                  <a:pos x="7" y="300"/>
                </a:cxn>
                <a:cxn ang="0">
                  <a:pos x="9" y="322"/>
                </a:cxn>
                <a:cxn ang="0">
                  <a:pos x="4" y="338"/>
                </a:cxn>
                <a:cxn ang="0">
                  <a:pos x="19" y="338"/>
                </a:cxn>
                <a:cxn ang="0">
                  <a:pos x="21" y="373"/>
                </a:cxn>
                <a:cxn ang="0">
                  <a:pos x="35" y="385"/>
                </a:cxn>
                <a:cxn ang="0">
                  <a:pos x="42" y="409"/>
                </a:cxn>
                <a:cxn ang="0">
                  <a:pos x="54" y="430"/>
                </a:cxn>
                <a:cxn ang="0">
                  <a:pos x="47" y="451"/>
                </a:cxn>
                <a:cxn ang="0">
                  <a:pos x="49" y="463"/>
                </a:cxn>
                <a:cxn ang="0">
                  <a:pos x="73" y="456"/>
                </a:cxn>
                <a:cxn ang="0">
                  <a:pos x="78" y="447"/>
                </a:cxn>
                <a:cxn ang="0">
                  <a:pos x="89" y="418"/>
                </a:cxn>
                <a:cxn ang="0">
                  <a:pos x="115" y="416"/>
                </a:cxn>
                <a:cxn ang="0">
                  <a:pos x="125" y="430"/>
                </a:cxn>
                <a:cxn ang="0">
                  <a:pos x="170" y="433"/>
                </a:cxn>
                <a:cxn ang="0">
                  <a:pos x="196" y="442"/>
                </a:cxn>
                <a:cxn ang="0">
                  <a:pos x="234" y="411"/>
                </a:cxn>
                <a:cxn ang="0">
                  <a:pos x="290" y="409"/>
                </a:cxn>
                <a:cxn ang="0">
                  <a:pos x="307" y="364"/>
                </a:cxn>
                <a:cxn ang="0">
                  <a:pos x="331" y="347"/>
                </a:cxn>
                <a:cxn ang="0">
                  <a:pos x="328" y="378"/>
                </a:cxn>
                <a:cxn ang="0">
                  <a:pos x="335" y="399"/>
                </a:cxn>
                <a:cxn ang="0">
                  <a:pos x="357" y="423"/>
                </a:cxn>
                <a:cxn ang="0">
                  <a:pos x="359" y="409"/>
                </a:cxn>
                <a:cxn ang="0">
                  <a:pos x="368" y="399"/>
                </a:cxn>
                <a:cxn ang="0">
                  <a:pos x="380" y="385"/>
                </a:cxn>
                <a:cxn ang="0">
                  <a:pos x="382" y="364"/>
                </a:cxn>
                <a:cxn ang="0">
                  <a:pos x="392" y="343"/>
                </a:cxn>
                <a:cxn ang="0">
                  <a:pos x="411" y="333"/>
                </a:cxn>
                <a:cxn ang="0">
                  <a:pos x="418" y="303"/>
                </a:cxn>
                <a:cxn ang="0">
                  <a:pos x="416" y="262"/>
                </a:cxn>
                <a:cxn ang="0">
                  <a:pos x="423" y="239"/>
                </a:cxn>
                <a:cxn ang="0">
                  <a:pos x="430" y="215"/>
                </a:cxn>
              </a:cxnLst>
              <a:rect l="0" t="0" r="r" b="b"/>
              <a:pathLst>
                <a:path w="475" h="466">
                  <a:moveTo>
                    <a:pt x="432" y="208"/>
                  </a:moveTo>
                  <a:lnTo>
                    <a:pt x="434" y="206"/>
                  </a:lnTo>
                  <a:lnTo>
                    <a:pt x="434" y="199"/>
                  </a:lnTo>
                  <a:lnTo>
                    <a:pt x="442" y="199"/>
                  </a:lnTo>
                  <a:lnTo>
                    <a:pt x="444" y="196"/>
                  </a:lnTo>
                  <a:lnTo>
                    <a:pt x="444" y="194"/>
                  </a:lnTo>
                  <a:lnTo>
                    <a:pt x="446" y="192"/>
                  </a:lnTo>
                  <a:lnTo>
                    <a:pt x="446" y="187"/>
                  </a:lnTo>
                  <a:lnTo>
                    <a:pt x="451" y="187"/>
                  </a:lnTo>
                  <a:lnTo>
                    <a:pt x="460" y="184"/>
                  </a:lnTo>
                  <a:lnTo>
                    <a:pt x="470" y="180"/>
                  </a:lnTo>
                  <a:lnTo>
                    <a:pt x="475" y="170"/>
                  </a:lnTo>
                  <a:lnTo>
                    <a:pt x="475" y="166"/>
                  </a:lnTo>
                  <a:lnTo>
                    <a:pt x="460" y="154"/>
                  </a:lnTo>
                  <a:lnTo>
                    <a:pt x="460" y="151"/>
                  </a:lnTo>
                  <a:lnTo>
                    <a:pt x="458" y="149"/>
                  </a:lnTo>
                  <a:lnTo>
                    <a:pt x="458" y="144"/>
                  </a:lnTo>
                  <a:lnTo>
                    <a:pt x="453" y="142"/>
                  </a:lnTo>
                  <a:lnTo>
                    <a:pt x="444" y="142"/>
                  </a:lnTo>
                  <a:lnTo>
                    <a:pt x="439" y="137"/>
                  </a:lnTo>
                  <a:lnTo>
                    <a:pt x="439" y="132"/>
                  </a:lnTo>
                  <a:lnTo>
                    <a:pt x="437" y="125"/>
                  </a:lnTo>
                  <a:lnTo>
                    <a:pt x="437" y="118"/>
                  </a:lnTo>
                  <a:lnTo>
                    <a:pt x="434" y="114"/>
                  </a:lnTo>
                  <a:lnTo>
                    <a:pt x="434" y="107"/>
                  </a:lnTo>
                  <a:lnTo>
                    <a:pt x="432" y="107"/>
                  </a:lnTo>
                  <a:lnTo>
                    <a:pt x="432" y="97"/>
                  </a:lnTo>
                  <a:lnTo>
                    <a:pt x="430" y="90"/>
                  </a:lnTo>
                  <a:lnTo>
                    <a:pt x="430" y="73"/>
                  </a:lnTo>
                  <a:lnTo>
                    <a:pt x="427" y="69"/>
                  </a:lnTo>
                  <a:lnTo>
                    <a:pt x="434" y="66"/>
                  </a:lnTo>
                  <a:lnTo>
                    <a:pt x="423" y="55"/>
                  </a:lnTo>
                  <a:lnTo>
                    <a:pt x="423" y="38"/>
                  </a:lnTo>
                  <a:lnTo>
                    <a:pt x="420" y="33"/>
                  </a:lnTo>
                  <a:lnTo>
                    <a:pt x="418" y="31"/>
                  </a:lnTo>
                  <a:lnTo>
                    <a:pt x="413" y="29"/>
                  </a:lnTo>
                  <a:lnTo>
                    <a:pt x="401" y="17"/>
                  </a:lnTo>
                  <a:lnTo>
                    <a:pt x="397" y="17"/>
                  </a:lnTo>
                  <a:lnTo>
                    <a:pt x="390" y="10"/>
                  </a:lnTo>
                  <a:lnTo>
                    <a:pt x="387" y="0"/>
                  </a:lnTo>
                  <a:lnTo>
                    <a:pt x="378" y="12"/>
                  </a:lnTo>
                  <a:lnTo>
                    <a:pt x="364" y="12"/>
                  </a:lnTo>
                  <a:lnTo>
                    <a:pt x="364" y="21"/>
                  </a:lnTo>
                  <a:lnTo>
                    <a:pt x="361" y="26"/>
                  </a:lnTo>
                  <a:lnTo>
                    <a:pt x="359" y="29"/>
                  </a:lnTo>
                  <a:lnTo>
                    <a:pt x="352" y="29"/>
                  </a:lnTo>
                  <a:lnTo>
                    <a:pt x="349" y="31"/>
                  </a:lnTo>
                  <a:lnTo>
                    <a:pt x="345" y="31"/>
                  </a:lnTo>
                  <a:lnTo>
                    <a:pt x="340" y="36"/>
                  </a:lnTo>
                  <a:lnTo>
                    <a:pt x="335" y="45"/>
                  </a:lnTo>
                  <a:lnTo>
                    <a:pt x="333" y="47"/>
                  </a:lnTo>
                  <a:lnTo>
                    <a:pt x="326" y="47"/>
                  </a:lnTo>
                  <a:lnTo>
                    <a:pt x="323" y="45"/>
                  </a:lnTo>
                  <a:lnTo>
                    <a:pt x="321" y="40"/>
                  </a:lnTo>
                  <a:lnTo>
                    <a:pt x="319" y="38"/>
                  </a:lnTo>
                  <a:lnTo>
                    <a:pt x="269" y="36"/>
                  </a:lnTo>
                  <a:lnTo>
                    <a:pt x="269" y="31"/>
                  </a:lnTo>
                  <a:lnTo>
                    <a:pt x="267" y="31"/>
                  </a:lnTo>
                  <a:lnTo>
                    <a:pt x="260" y="38"/>
                  </a:lnTo>
                  <a:lnTo>
                    <a:pt x="87" y="36"/>
                  </a:lnTo>
                  <a:lnTo>
                    <a:pt x="87" y="99"/>
                  </a:lnTo>
                  <a:lnTo>
                    <a:pt x="56" y="99"/>
                  </a:lnTo>
                  <a:lnTo>
                    <a:pt x="59" y="241"/>
                  </a:lnTo>
                  <a:lnTo>
                    <a:pt x="54" y="241"/>
                  </a:lnTo>
                  <a:lnTo>
                    <a:pt x="49" y="239"/>
                  </a:lnTo>
                  <a:lnTo>
                    <a:pt x="33" y="239"/>
                  </a:lnTo>
                  <a:lnTo>
                    <a:pt x="28" y="244"/>
                  </a:lnTo>
                  <a:lnTo>
                    <a:pt x="30" y="246"/>
                  </a:lnTo>
                  <a:lnTo>
                    <a:pt x="30" y="251"/>
                  </a:lnTo>
                  <a:lnTo>
                    <a:pt x="33" y="253"/>
                  </a:lnTo>
                  <a:lnTo>
                    <a:pt x="33" y="255"/>
                  </a:lnTo>
                  <a:lnTo>
                    <a:pt x="30" y="258"/>
                  </a:lnTo>
                  <a:lnTo>
                    <a:pt x="26" y="260"/>
                  </a:lnTo>
                  <a:lnTo>
                    <a:pt x="21" y="265"/>
                  </a:lnTo>
                  <a:lnTo>
                    <a:pt x="21" y="272"/>
                  </a:lnTo>
                  <a:lnTo>
                    <a:pt x="16" y="272"/>
                  </a:lnTo>
                  <a:lnTo>
                    <a:pt x="19" y="281"/>
                  </a:lnTo>
                  <a:lnTo>
                    <a:pt x="21" y="288"/>
                  </a:lnTo>
                  <a:lnTo>
                    <a:pt x="14" y="293"/>
                  </a:lnTo>
                  <a:lnTo>
                    <a:pt x="7" y="300"/>
                  </a:lnTo>
                  <a:lnTo>
                    <a:pt x="9" y="303"/>
                  </a:lnTo>
                  <a:lnTo>
                    <a:pt x="14" y="312"/>
                  </a:lnTo>
                  <a:lnTo>
                    <a:pt x="14" y="317"/>
                  </a:lnTo>
                  <a:lnTo>
                    <a:pt x="9" y="322"/>
                  </a:lnTo>
                  <a:lnTo>
                    <a:pt x="4" y="324"/>
                  </a:lnTo>
                  <a:lnTo>
                    <a:pt x="0" y="329"/>
                  </a:lnTo>
                  <a:lnTo>
                    <a:pt x="0" y="336"/>
                  </a:lnTo>
                  <a:lnTo>
                    <a:pt x="4" y="338"/>
                  </a:lnTo>
                  <a:lnTo>
                    <a:pt x="9" y="338"/>
                  </a:lnTo>
                  <a:lnTo>
                    <a:pt x="12" y="336"/>
                  </a:lnTo>
                  <a:lnTo>
                    <a:pt x="16" y="336"/>
                  </a:lnTo>
                  <a:lnTo>
                    <a:pt x="19" y="338"/>
                  </a:lnTo>
                  <a:lnTo>
                    <a:pt x="19" y="355"/>
                  </a:lnTo>
                  <a:lnTo>
                    <a:pt x="26" y="362"/>
                  </a:lnTo>
                  <a:lnTo>
                    <a:pt x="19" y="364"/>
                  </a:lnTo>
                  <a:lnTo>
                    <a:pt x="21" y="373"/>
                  </a:lnTo>
                  <a:lnTo>
                    <a:pt x="23" y="373"/>
                  </a:lnTo>
                  <a:lnTo>
                    <a:pt x="28" y="376"/>
                  </a:lnTo>
                  <a:lnTo>
                    <a:pt x="33" y="383"/>
                  </a:lnTo>
                  <a:lnTo>
                    <a:pt x="35" y="385"/>
                  </a:lnTo>
                  <a:lnTo>
                    <a:pt x="35" y="388"/>
                  </a:lnTo>
                  <a:lnTo>
                    <a:pt x="30" y="388"/>
                  </a:lnTo>
                  <a:lnTo>
                    <a:pt x="30" y="397"/>
                  </a:lnTo>
                  <a:lnTo>
                    <a:pt x="42" y="409"/>
                  </a:lnTo>
                  <a:lnTo>
                    <a:pt x="45" y="414"/>
                  </a:lnTo>
                  <a:lnTo>
                    <a:pt x="49" y="418"/>
                  </a:lnTo>
                  <a:lnTo>
                    <a:pt x="52" y="425"/>
                  </a:lnTo>
                  <a:lnTo>
                    <a:pt x="54" y="430"/>
                  </a:lnTo>
                  <a:lnTo>
                    <a:pt x="54" y="442"/>
                  </a:lnTo>
                  <a:lnTo>
                    <a:pt x="52" y="444"/>
                  </a:lnTo>
                  <a:lnTo>
                    <a:pt x="49" y="449"/>
                  </a:lnTo>
                  <a:lnTo>
                    <a:pt x="47" y="451"/>
                  </a:lnTo>
                  <a:lnTo>
                    <a:pt x="47" y="454"/>
                  </a:lnTo>
                  <a:lnTo>
                    <a:pt x="49" y="456"/>
                  </a:lnTo>
                  <a:lnTo>
                    <a:pt x="52" y="456"/>
                  </a:lnTo>
                  <a:lnTo>
                    <a:pt x="49" y="463"/>
                  </a:lnTo>
                  <a:lnTo>
                    <a:pt x="66" y="466"/>
                  </a:lnTo>
                  <a:lnTo>
                    <a:pt x="66" y="461"/>
                  </a:lnTo>
                  <a:lnTo>
                    <a:pt x="68" y="459"/>
                  </a:lnTo>
                  <a:lnTo>
                    <a:pt x="73" y="456"/>
                  </a:lnTo>
                  <a:lnTo>
                    <a:pt x="73" y="456"/>
                  </a:lnTo>
                  <a:lnTo>
                    <a:pt x="73" y="454"/>
                  </a:lnTo>
                  <a:lnTo>
                    <a:pt x="73" y="451"/>
                  </a:lnTo>
                  <a:lnTo>
                    <a:pt x="78" y="447"/>
                  </a:lnTo>
                  <a:lnTo>
                    <a:pt x="78" y="437"/>
                  </a:lnTo>
                  <a:lnTo>
                    <a:pt x="82" y="437"/>
                  </a:lnTo>
                  <a:lnTo>
                    <a:pt x="82" y="428"/>
                  </a:lnTo>
                  <a:lnTo>
                    <a:pt x="89" y="418"/>
                  </a:lnTo>
                  <a:lnTo>
                    <a:pt x="92" y="411"/>
                  </a:lnTo>
                  <a:lnTo>
                    <a:pt x="101" y="409"/>
                  </a:lnTo>
                  <a:lnTo>
                    <a:pt x="113" y="407"/>
                  </a:lnTo>
                  <a:lnTo>
                    <a:pt x="115" y="416"/>
                  </a:lnTo>
                  <a:lnTo>
                    <a:pt x="118" y="418"/>
                  </a:lnTo>
                  <a:lnTo>
                    <a:pt x="123" y="421"/>
                  </a:lnTo>
                  <a:lnTo>
                    <a:pt x="123" y="423"/>
                  </a:lnTo>
                  <a:lnTo>
                    <a:pt x="125" y="430"/>
                  </a:lnTo>
                  <a:lnTo>
                    <a:pt x="127" y="433"/>
                  </a:lnTo>
                  <a:lnTo>
                    <a:pt x="137" y="440"/>
                  </a:lnTo>
                  <a:lnTo>
                    <a:pt x="146" y="435"/>
                  </a:lnTo>
                  <a:lnTo>
                    <a:pt x="170" y="433"/>
                  </a:lnTo>
                  <a:lnTo>
                    <a:pt x="175" y="435"/>
                  </a:lnTo>
                  <a:lnTo>
                    <a:pt x="177" y="442"/>
                  </a:lnTo>
                  <a:lnTo>
                    <a:pt x="177" y="442"/>
                  </a:lnTo>
                  <a:lnTo>
                    <a:pt x="196" y="442"/>
                  </a:lnTo>
                  <a:lnTo>
                    <a:pt x="205" y="430"/>
                  </a:lnTo>
                  <a:lnTo>
                    <a:pt x="219" y="430"/>
                  </a:lnTo>
                  <a:lnTo>
                    <a:pt x="222" y="418"/>
                  </a:lnTo>
                  <a:lnTo>
                    <a:pt x="234" y="411"/>
                  </a:lnTo>
                  <a:lnTo>
                    <a:pt x="250" y="421"/>
                  </a:lnTo>
                  <a:lnTo>
                    <a:pt x="260" y="430"/>
                  </a:lnTo>
                  <a:lnTo>
                    <a:pt x="274" y="430"/>
                  </a:lnTo>
                  <a:lnTo>
                    <a:pt x="290" y="409"/>
                  </a:lnTo>
                  <a:lnTo>
                    <a:pt x="295" y="397"/>
                  </a:lnTo>
                  <a:lnTo>
                    <a:pt x="309" y="388"/>
                  </a:lnTo>
                  <a:lnTo>
                    <a:pt x="307" y="381"/>
                  </a:lnTo>
                  <a:lnTo>
                    <a:pt x="307" y="364"/>
                  </a:lnTo>
                  <a:lnTo>
                    <a:pt x="300" y="357"/>
                  </a:lnTo>
                  <a:lnTo>
                    <a:pt x="319" y="357"/>
                  </a:lnTo>
                  <a:lnTo>
                    <a:pt x="319" y="350"/>
                  </a:lnTo>
                  <a:lnTo>
                    <a:pt x="331" y="347"/>
                  </a:lnTo>
                  <a:lnTo>
                    <a:pt x="328" y="357"/>
                  </a:lnTo>
                  <a:lnTo>
                    <a:pt x="328" y="366"/>
                  </a:lnTo>
                  <a:lnTo>
                    <a:pt x="326" y="369"/>
                  </a:lnTo>
                  <a:lnTo>
                    <a:pt x="328" y="378"/>
                  </a:lnTo>
                  <a:lnTo>
                    <a:pt x="331" y="385"/>
                  </a:lnTo>
                  <a:lnTo>
                    <a:pt x="331" y="390"/>
                  </a:lnTo>
                  <a:lnTo>
                    <a:pt x="328" y="395"/>
                  </a:lnTo>
                  <a:lnTo>
                    <a:pt x="335" y="399"/>
                  </a:lnTo>
                  <a:lnTo>
                    <a:pt x="345" y="407"/>
                  </a:lnTo>
                  <a:lnTo>
                    <a:pt x="352" y="414"/>
                  </a:lnTo>
                  <a:lnTo>
                    <a:pt x="354" y="418"/>
                  </a:lnTo>
                  <a:lnTo>
                    <a:pt x="357" y="423"/>
                  </a:lnTo>
                  <a:lnTo>
                    <a:pt x="359" y="423"/>
                  </a:lnTo>
                  <a:lnTo>
                    <a:pt x="361" y="421"/>
                  </a:lnTo>
                  <a:lnTo>
                    <a:pt x="361" y="414"/>
                  </a:lnTo>
                  <a:lnTo>
                    <a:pt x="359" y="409"/>
                  </a:lnTo>
                  <a:lnTo>
                    <a:pt x="359" y="402"/>
                  </a:lnTo>
                  <a:lnTo>
                    <a:pt x="366" y="395"/>
                  </a:lnTo>
                  <a:lnTo>
                    <a:pt x="368" y="395"/>
                  </a:lnTo>
                  <a:lnTo>
                    <a:pt x="368" y="399"/>
                  </a:lnTo>
                  <a:lnTo>
                    <a:pt x="371" y="402"/>
                  </a:lnTo>
                  <a:lnTo>
                    <a:pt x="378" y="402"/>
                  </a:lnTo>
                  <a:lnTo>
                    <a:pt x="380" y="399"/>
                  </a:lnTo>
                  <a:lnTo>
                    <a:pt x="380" y="385"/>
                  </a:lnTo>
                  <a:lnTo>
                    <a:pt x="378" y="383"/>
                  </a:lnTo>
                  <a:lnTo>
                    <a:pt x="378" y="381"/>
                  </a:lnTo>
                  <a:lnTo>
                    <a:pt x="382" y="373"/>
                  </a:lnTo>
                  <a:lnTo>
                    <a:pt x="382" y="364"/>
                  </a:lnTo>
                  <a:lnTo>
                    <a:pt x="385" y="362"/>
                  </a:lnTo>
                  <a:lnTo>
                    <a:pt x="390" y="362"/>
                  </a:lnTo>
                  <a:lnTo>
                    <a:pt x="392" y="357"/>
                  </a:lnTo>
                  <a:lnTo>
                    <a:pt x="392" y="343"/>
                  </a:lnTo>
                  <a:lnTo>
                    <a:pt x="394" y="340"/>
                  </a:lnTo>
                  <a:lnTo>
                    <a:pt x="397" y="336"/>
                  </a:lnTo>
                  <a:lnTo>
                    <a:pt x="399" y="333"/>
                  </a:lnTo>
                  <a:lnTo>
                    <a:pt x="411" y="333"/>
                  </a:lnTo>
                  <a:lnTo>
                    <a:pt x="411" y="314"/>
                  </a:lnTo>
                  <a:lnTo>
                    <a:pt x="413" y="310"/>
                  </a:lnTo>
                  <a:lnTo>
                    <a:pt x="416" y="307"/>
                  </a:lnTo>
                  <a:lnTo>
                    <a:pt x="418" y="303"/>
                  </a:lnTo>
                  <a:lnTo>
                    <a:pt x="420" y="300"/>
                  </a:lnTo>
                  <a:lnTo>
                    <a:pt x="420" y="284"/>
                  </a:lnTo>
                  <a:lnTo>
                    <a:pt x="418" y="265"/>
                  </a:lnTo>
                  <a:lnTo>
                    <a:pt x="416" y="262"/>
                  </a:lnTo>
                  <a:lnTo>
                    <a:pt x="416" y="255"/>
                  </a:lnTo>
                  <a:lnTo>
                    <a:pt x="420" y="253"/>
                  </a:lnTo>
                  <a:lnTo>
                    <a:pt x="423" y="253"/>
                  </a:lnTo>
                  <a:lnTo>
                    <a:pt x="423" y="239"/>
                  </a:lnTo>
                  <a:lnTo>
                    <a:pt x="425" y="239"/>
                  </a:lnTo>
                  <a:lnTo>
                    <a:pt x="427" y="236"/>
                  </a:lnTo>
                  <a:lnTo>
                    <a:pt x="430" y="232"/>
                  </a:lnTo>
                  <a:lnTo>
                    <a:pt x="430" y="215"/>
                  </a:lnTo>
                  <a:lnTo>
                    <a:pt x="427" y="213"/>
                  </a:lnTo>
                  <a:lnTo>
                    <a:pt x="427" y="208"/>
                  </a:lnTo>
                  <a:lnTo>
                    <a:pt x="432" y="208"/>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204" name="Freeform 9">
              <a:extLst>
                <a:ext uri="{FF2B5EF4-FFF2-40B4-BE49-F238E27FC236}">
                  <a16:creationId xmlns:a16="http://schemas.microsoft.com/office/drawing/2014/main" id="{BF207E1F-E0AB-7F46-B6B1-7865EAA78DAE}"/>
                </a:ext>
              </a:extLst>
            </p:cNvPr>
            <p:cNvSpPr>
              <a:spLocks/>
            </p:cNvSpPr>
            <p:nvPr/>
          </p:nvSpPr>
          <p:spPr bwMode="auto">
            <a:xfrm>
              <a:off x="5791010" y="3772026"/>
              <a:ext cx="351697" cy="294109"/>
            </a:xfrm>
            <a:custGeom>
              <a:avLst/>
              <a:gdLst/>
              <a:ahLst/>
              <a:cxnLst>
                <a:cxn ang="0">
                  <a:pos x="269" y="52"/>
                </a:cxn>
                <a:cxn ang="0">
                  <a:pos x="265" y="38"/>
                </a:cxn>
                <a:cxn ang="0">
                  <a:pos x="262" y="19"/>
                </a:cxn>
                <a:cxn ang="0">
                  <a:pos x="253" y="3"/>
                </a:cxn>
                <a:cxn ang="0">
                  <a:pos x="241" y="17"/>
                </a:cxn>
                <a:cxn ang="0">
                  <a:pos x="229" y="50"/>
                </a:cxn>
                <a:cxn ang="0">
                  <a:pos x="194" y="83"/>
                </a:cxn>
                <a:cxn ang="0">
                  <a:pos x="156" y="71"/>
                </a:cxn>
                <a:cxn ang="0">
                  <a:pos x="130" y="95"/>
                </a:cxn>
                <a:cxn ang="0">
                  <a:pos x="109" y="88"/>
                </a:cxn>
                <a:cxn ang="0">
                  <a:pos x="71" y="93"/>
                </a:cxn>
                <a:cxn ang="0">
                  <a:pos x="57" y="76"/>
                </a:cxn>
                <a:cxn ang="0">
                  <a:pos x="49" y="69"/>
                </a:cxn>
                <a:cxn ang="0">
                  <a:pos x="26" y="64"/>
                </a:cxn>
                <a:cxn ang="0">
                  <a:pos x="16" y="90"/>
                </a:cxn>
                <a:cxn ang="0">
                  <a:pos x="7" y="104"/>
                </a:cxn>
                <a:cxn ang="0">
                  <a:pos x="7" y="109"/>
                </a:cxn>
                <a:cxn ang="0">
                  <a:pos x="0" y="119"/>
                </a:cxn>
                <a:cxn ang="0">
                  <a:pos x="12" y="135"/>
                </a:cxn>
                <a:cxn ang="0">
                  <a:pos x="28" y="142"/>
                </a:cxn>
                <a:cxn ang="0">
                  <a:pos x="38" y="152"/>
                </a:cxn>
                <a:cxn ang="0">
                  <a:pos x="33" y="154"/>
                </a:cxn>
                <a:cxn ang="0">
                  <a:pos x="42" y="164"/>
                </a:cxn>
                <a:cxn ang="0">
                  <a:pos x="54" y="173"/>
                </a:cxn>
                <a:cxn ang="0">
                  <a:pos x="59" y="182"/>
                </a:cxn>
                <a:cxn ang="0">
                  <a:pos x="68" y="190"/>
                </a:cxn>
                <a:cxn ang="0">
                  <a:pos x="68" y="197"/>
                </a:cxn>
                <a:cxn ang="0">
                  <a:pos x="83" y="208"/>
                </a:cxn>
                <a:cxn ang="0">
                  <a:pos x="92" y="218"/>
                </a:cxn>
                <a:cxn ang="0">
                  <a:pos x="106" y="241"/>
                </a:cxn>
                <a:cxn ang="0">
                  <a:pos x="127" y="258"/>
                </a:cxn>
                <a:cxn ang="0">
                  <a:pos x="137" y="251"/>
                </a:cxn>
                <a:cxn ang="0">
                  <a:pos x="146" y="258"/>
                </a:cxn>
                <a:cxn ang="0">
                  <a:pos x="156" y="251"/>
                </a:cxn>
                <a:cxn ang="0">
                  <a:pos x="168" y="251"/>
                </a:cxn>
                <a:cxn ang="0">
                  <a:pos x="177" y="267"/>
                </a:cxn>
                <a:cxn ang="0">
                  <a:pos x="187" y="272"/>
                </a:cxn>
                <a:cxn ang="0">
                  <a:pos x="203" y="275"/>
                </a:cxn>
                <a:cxn ang="0">
                  <a:pos x="215" y="279"/>
                </a:cxn>
                <a:cxn ang="0">
                  <a:pos x="222" y="275"/>
                </a:cxn>
                <a:cxn ang="0">
                  <a:pos x="243" y="277"/>
                </a:cxn>
                <a:cxn ang="0">
                  <a:pos x="262" y="272"/>
                </a:cxn>
                <a:cxn ang="0">
                  <a:pos x="274" y="277"/>
                </a:cxn>
                <a:cxn ang="0">
                  <a:pos x="283" y="265"/>
                </a:cxn>
                <a:cxn ang="0">
                  <a:pos x="295" y="251"/>
                </a:cxn>
                <a:cxn ang="0">
                  <a:pos x="340" y="239"/>
                </a:cxn>
                <a:cxn ang="0">
                  <a:pos x="335" y="225"/>
                </a:cxn>
                <a:cxn ang="0">
                  <a:pos x="316" y="208"/>
                </a:cxn>
                <a:cxn ang="0">
                  <a:pos x="312" y="185"/>
                </a:cxn>
                <a:cxn ang="0">
                  <a:pos x="293" y="175"/>
                </a:cxn>
                <a:cxn ang="0">
                  <a:pos x="286" y="159"/>
                </a:cxn>
                <a:cxn ang="0">
                  <a:pos x="276" y="149"/>
                </a:cxn>
                <a:cxn ang="0">
                  <a:pos x="260" y="147"/>
                </a:cxn>
                <a:cxn ang="0">
                  <a:pos x="265" y="135"/>
                </a:cxn>
                <a:cxn ang="0">
                  <a:pos x="279" y="128"/>
                </a:cxn>
                <a:cxn ang="0">
                  <a:pos x="288" y="123"/>
                </a:cxn>
                <a:cxn ang="0">
                  <a:pos x="291" y="100"/>
                </a:cxn>
                <a:cxn ang="0">
                  <a:pos x="286" y="88"/>
                </a:cxn>
                <a:cxn ang="0">
                  <a:pos x="291" y="76"/>
                </a:cxn>
              </a:cxnLst>
              <a:rect l="0" t="0" r="r" b="b"/>
              <a:pathLst>
                <a:path w="342" h="286">
                  <a:moveTo>
                    <a:pt x="286" y="67"/>
                  </a:moveTo>
                  <a:lnTo>
                    <a:pt x="279" y="60"/>
                  </a:lnTo>
                  <a:lnTo>
                    <a:pt x="269" y="52"/>
                  </a:lnTo>
                  <a:lnTo>
                    <a:pt x="262" y="48"/>
                  </a:lnTo>
                  <a:lnTo>
                    <a:pt x="265" y="43"/>
                  </a:lnTo>
                  <a:lnTo>
                    <a:pt x="265" y="38"/>
                  </a:lnTo>
                  <a:lnTo>
                    <a:pt x="262" y="31"/>
                  </a:lnTo>
                  <a:lnTo>
                    <a:pt x="260" y="22"/>
                  </a:lnTo>
                  <a:lnTo>
                    <a:pt x="262" y="19"/>
                  </a:lnTo>
                  <a:lnTo>
                    <a:pt x="262" y="10"/>
                  </a:lnTo>
                  <a:lnTo>
                    <a:pt x="265" y="0"/>
                  </a:lnTo>
                  <a:lnTo>
                    <a:pt x="253" y="3"/>
                  </a:lnTo>
                  <a:lnTo>
                    <a:pt x="253" y="10"/>
                  </a:lnTo>
                  <a:lnTo>
                    <a:pt x="234" y="10"/>
                  </a:lnTo>
                  <a:lnTo>
                    <a:pt x="241" y="17"/>
                  </a:lnTo>
                  <a:lnTo>
                    <a:pt x="241" y="34"/>
                  </a:lnTo>
                  <a:lnTo>
                    <a:pt x="243" y="41"/>
                  </a:lnTo>
                  <a:lnTo>
                    <a:pt x="229" y="50"/>
                  </a:lnTo>
                  <a:lnTo>
                    <a:pt x="224" y="62"/>
                  </a:lnTo>
                  <a:lnTo>
                    <a:pt x="208" y="83"/>
                  </a:lnTo>
                  <a:lnTo>
                    <a:pt x="194" y="83"/>
                  </a:lnTo>
                  <a:lnTo>
                    <a:pt x="184" y="74"/>
                  </a:lnTo>
                  <a:lnTo>
                    <a:pt x="168" y="64"/>
                  </a:lnTo>
                  <a:lnTo>
                    <a:pt x="156" y="71"/>
                  </a:lnTo>
                  <a:lnTo>
                    <a:pt x="153" y="83"/>
                  </a:lnTo>
                  <a:lnTo>
                    <a:pt x="139" y="83"/>
                  </a:lnTo>
                  <a:lnTo>
                    <a:pt x="130" y="95"/>
                  </a:lnTo>
                  <a:lnTo>
                    <a:pt x="111" y="95"/>
                  </a:lnTo>
                  <a:lnTo>
                    <a:pt x="111" y="95"/>
                  </a:lnTo>
                  <a:lnTo>
                    <a:pt x="109" y="88"/>
                  </a:lnTo>
                  <a:lnTo>
                    <a:pt x="104" y="86"/>
                  </a:lnTo>
                  <a:lnTo>
                    <a:pt x="80" y="88"/>
                  </a:lnTo>
                  <a:lnTo>
                    <a:pt x="71" y="93"/>
                  </a:lnTo>
                  <a:lnTo>
                    <a:pt x="61" y="86"/>
                  </a:lnTo>
                  <a:lnTo>
                    <a:pt x="59" y="83"/>
                  </a:lnTo>
                  <a:lnTo>
                    <a:pt x="57" y="76"/>
                  </a:lnTo>
                  <a:lnTo>
                    <a:pt x="57" y="74"/>
                  </a:lnTo>
                  <a:lnTo>
                    <a:pt x="52" y="71"/>
                  </a:lnTo>
                  <a:lnTo>
                    <a:pt x="49" y="69"/>
                  </a:lnTo>
                  <a:lnTo>
                    <a:pt x="47" y="60"/>
                  </a:lnTo>
                  <a:lnTo>
                    <a:pt x="35" y="62"/>
                  </a:lnTo>
                  <a:lnTo>
                    <a:pt x="26" y="64"/>
                  </a:lnTo>
                  <a:lnTo>
                    <a:pt x="23" y="71"/>
                  </a:lnTo>
                  <a:lnTo>
                    <a:pt x="16" y="81"/>
                  </a:lnTo>
                  <a:lnTo>
                    <a:pt x="16" y="90"/>
                  </a:lnTo>
                  <a:lnTo>
                    <a:pt x="12" y="90"/>
                  </a:lnTo>
                  <a:lnTo>
                    <a:pt x="12" y="100"/>
                  </a:lnTo>
                  <a:lnTo>
                    <a:pt x="7" y="104"/>
                  </a:lnTo>
                  <a:lnTo>
                    <a:pt x="7" y="107"/>
                  </a:lnTo>
                  <a:lnTo>
                    <a:pt x="7" y="109"/>
                  </a:lnTo>
                  <a:lnTo>
                    <a:pt x="7" y="109"/>
                  </a:lnTo>
                  <a:lnTo>
                    <a:pt x="2" y="112"/>
                  </a:lnTo>
                  <a:lnTo>
                    <a:pt x="0" y="114"/>
                  </a:lnTo>
                  <a:lnTo>
                    <a:pt x="0" y="119"/>
                  </a:lnTo>
                  <a:lnTo>
                    <a:pt x="2" y="119"/>
                  </a:lnTo>
                  <a:lnTo>
                    <a:pt x="2" y="130"/>
                  </a:lnTo>
                  <a:lnTo>
                    <a:pt x="12" y="135"/>
                  </a:lnTo>
                  <a:lnTo>
                    <a:pt x="26" y="135"/>
                  </a:lnTo>
                  <a:lnTo>
                    <a:pt x="26" y="142"/>
                  </a:lnTo>
                  <a:lnTo>
                    <a:pt x="28" y="142"/>
                  </a:lnTo>
                  <a:lnTo>
                    <a:pt x="33" y="145"/>
                  </a:lnTo>
                  <a:lnTo>
                    <a:pt x="38" y="149"/>
                  </a:lnTo>
                  <a:lnTo>
                    <a:pt x="38" y="152"/>
                  </a:lnTo>
                  <a:lnTo>
                    <a:pt x="35" y="152"/>
                  </a:lnTo>
                  <a:lnTo>
                    <a:pt x="35" y="154"/>
                  </a:lnTo>
                  <a:lnTo>
                    <a:pt x="33" y="154"/>
                  </a:lnTo>
                  <a:lnTo>
                    <a:pt x="33" y="156"/>
                  </a:lnTo>
                  <a:lnTo>
                    <a:pt x="38" y="161"/>
                  </a:lnTo>
                  <a:lnTo>
                    <a:pt x="42" y="164"/>
                  </a:lnTo>
                  <a:lnTo>
                    <a:pt x="45" y="164"/>
                  </a:lnTo>
                  <a:lnTo>
                    <a:pt x="49" y="166"/>
                  </a:lnTo>
                  <a:lnTo>
                    <a:pt x="54" y="173"/>
                  </a:lnTo>
                  <a:lnTo>
                    <a:pt x="57" y="178"/>
                  </a:lnTo>
                  <a:lnTo>
                    <a:pt x="59" y="180"/>
                  </a:lnTo>
                  <a:lnTo>
                    <a:pt x="59" y="182"/>
                  </a:lnTo>
                  <a:lnTo>
                    <a:pt x="66" y="182"/>
                  </a:lnTo>
                  <a:lnTo>
                    <a:pt x="68" y="185"/>
                  </a:lnTo>
                  <a:lnTo>
                    <a:pt x="68" y="190"/>
                  </a:lnTo>
                  <a:lnTo>
                    <a:pt x="64" y="190"/>
                  </a:lnTo>
                  <a:lnTo>
                    <a:pt x="64" y="192"/>
                  </a:lnTo>
                  <a:lnTo>
                    <a:pt x="68" y="197"/>
                  </a:lnTo>
                  <a:lnTo>
                    <a:pt x="68" y="204"/>
                  </a:lnTo>
                  <a:lnTo>
                    <a:pt x="80" y="206"/>
                  </a:lnTo>
                  <a:lnTo>
                    <a:pt x="83" y="208"/>
                  </a:lnTo>
                  <a:lnTo>
                    <a:pt x="87" y="211"/>
                  </a:lnTo>
                  <a:lnTo>
                    <a:pt x="90" y="213"/>
                  </a:lnTo>
                  <a:lnTo>
                    <a:pt x="92" y="218"/>
                  </a:lnTo>
                  <a:lnTo>
                    <a:pt x="92" y="227"/>
                  </a:lnTo>
                  <a:lnTo>
                    <a:pt x="94" y="232"/>
                  </a:lnTo>
                  <a:lnTo>
                    <a:pt x="106" y="241"/>
                  </a:lnTo>
                  <a:lnTo>
                    <a:pt x="106" y="251"/>
                  </a:lnTo>
                  <a:lnTo>
                    <a:pt x="125" y="260"/>
                  </a:lnTo>
                  <a:lnTo>
                    <a:pt x="127" y="258"/>
                  </a:lnTo>
                  <a:lnTo>
                    <a:pt x="130" y="253"/>
                  </a:lnTo>
                  <a:lnTo>
                    <a:pt x="132" y="251"/>
                  </a:lnTo>
                  <a:lnTo>
                    <a:pt x="137" y="251"/>
                  </a:lnTo>
                  <a:lnTo>
                    <a:pt x="142" y="253"/>
                  </a:lnTo>
                  <a:lnTo>
                    <a:pt x="142" y="256"/>
                  </a:lnTo>
                  <a:lnTo>
                    <a:pt x="146" y="258"/>
                  </a:lnTo>
                  <a:lnTo>
                    <a:pt x="149" y="258"/>
                  </a:lnTo>
                  <a:lnTo>
                    <a:pt x="156" y="253"/>
                  </a:lnTo>
                  <a:lnTo>
                    <a:pt x="156" y="251"/>
                  </a:lnTo>
                  <a:lnTo>
                    <a:pt x="161" y="246"/>
                  </a:lnTo>
                  <a:lnTo>
                    <a:pt x="163" y="249"/>
                  </a:lnTo>
                  <a:lnTo>
                    <a:pt x="168" y="251"/>
                  </a:lnTo>
                  <a:lnTo>
                    <a:pt x="170" y="258"/>
                  </a:lnTo>
                  <a:lnTo>
                    <a:pt x="172" y="263"/>
                  </a:lnTo>
                  <a:lnTo>
                    <a:pt x="177" y="267"/>
                  </a:lnTo>
                  <a:lnTo>
                    <a:pt x="182" y="270"/>
                  </a:lnTo>
                  <a:lnTo>
                    <a:pt x="184" y="272"/>
                  </a:lnTo>
                  <a:lnTo>
                    <a:pt x="187" y="272"/>
                  </a:lnTo>
                  <a:lnTo>
                    <a:pt x="189" y="282"/>
                  </a:lnTo>
                  <a:lnTo>
                    <a:pt x="196" y="282"/>
                  </a:lnTo>
                  <a:lnTo>
                    <a:pt x="203" y="275"/>
                  </a:lnTo>
                  <a:lnTo>
                    <a:pt x="208" y="275"/>
                  </a:lnTo>
                  <a:lnTo>
                    <a:pt x="210" y="277"/>
                  </a:lnTo>
                  <a:lnTo>
                    <a:pt x="215" y="279"/>
                  </a:lnTo>
                  <a:lnTo>
                    <a:pt x="220" y="279"/>
                  </a:lnTo>
                  <a:lnTo>
                    <a:pt x="220" y="277"/>
                  </a:lnTo>
                  <a:lnTo>
                    <a:pt x="222" y="275"/>
                  </a:lnTo>
                  <a:lnTo>
                    <a:pt x="224" y="275"/>
                  </a:lnTo>
                  <a:lnTo>
                    <a:pt x="236" y="286"/>
                  </a:lnTo>
                  <a:lnTo>
                    <a:pt x="243" y="277"/>
                  </a:lnTo>
                  <a:lnTo>
                    <a:pt x="253" y="277"/>
                  </a:lnTo>
                  <a:lnTo>
                    <a:pt x="257" y="272"/>
                  </a:lnTo>
                  <a:lnTo>
                    <a:pt x="262" y="272"/>
                  </a:lnTo>
                  <a:lnTo>
                    <a:pt x="262" y="275"/>
                  </a:lnTo>
                  <a:lnTo>
                    <a:pt x="265" y="277"/>
                  </a:lnTo>
                  <a:lnTo>
                    <a:pt x="274" y="277"/>
                  </a:lnTo>
                  <a:lnTo>
                    <a:pt x="281" y="270"/>
                  </a:lnTo>
                  <a:lnTo>
                    <a:pt x="281" y="267"/>
                  </a:lnTo>
                  <a:lnTo>
                    <a:pt x="283" y="265"/>
                  </a:lnTo>
                  <a:lnTo>
                    <a:pt x="283" y="263"/>
                  </a:lnTo>
                  <a:lnTo>
                    <a:pt x="288" y="263"/>
                  </a:lnTo>
                  <a:lnTo>
                    <a:pt x="295" y="251"/>
                  </a:lnTo>
                  <a:lnTo>
                    <a:pt x="333" y="251"/>
                  </a:lnTo>
                  <a:lnTo>
                    <a:pt x="342" y="246"/>
                  </a:lnTo>
                  <a:lnTo>
                    <a:pt x="340" y="239"/>
                  </a:lnTo>
                  <a:lnTo>
                    <a:pt x="340" y="232"/>
                  </a:lnTo>
                  <a:lnTo>
                    <a:pt x="338" y="227"/>
                  </a:lnTo>
                  <a:lnTo>
                    <a:pt x="335" y="225"/>
                  </a:lnTo>
                  <a:lnTo>
                    <a:pt x="328" y="225"/>
                  </a:lnTo>
                  <a:lnTo>
                    <a:pt x="324" y="223"/>
                  </a:lnTo>
                  <a:lnTo>
                    <a:pt x="316" y="208"/>
                  </a:lnTo>
                  <a:lnTo>
                    <a:pt x="316" y="201"/>
                  </a:lnTo>
                  <a:lnTo>
                    <a:pt x="312" y="199"/>
                  </a:lnTo>
                  <a:lnTo>
                    <a:pt x="312" y="185"/>
                  </a:lnTo>
                  <a:lnTo>
                    <a:pt x="305" y="185"/>
                  </a:lnTo>
                  <a:lnTo>
                    <a:pt x="302" y="175"/>
                  </a:lnTo>
                  <a:lnTo>
                    <a:pt x="293" y="175"/>
                  </a:lnTo>
                  <a:lnTo>
                    <a:pt x="291" y="168"/>
                  </a:lnTo>
                  <a:lnTo>
                    <a:pt x="291" y="161"/>
                  </a:lnTo>
                  <a:lnTo>
                    <a:pt x="286" y="159"/>
                  </a:lnTo>
                  <a:lnTo>
                    <a:pt x="283" y="154"/>
                  </a:lnTo>
                  <a:lnTo>
                    <a:pt x="279" y="152"/>
                  </a:lnTo>
                  <a:lnTo>
                    <a:pt x="276" y="149"/>
                  </a:lnTo>
                  <a:lnTo>
                    <a:pt x="267" y="149"/>
                  </a:lnTo>
                  <a:lnTo>
                    <a:pt x="262" y="147"/>
                  </a:lnTo>
                  <a:lnTo>
                    <a:pt x="260" y="147"/>
                  </a:lnTo>
                  <a:lnTo>
                    <a:pt x="260" y="142"/>
                  </a:lnTo>
                  <a:lnTo>
                    <a:pt x="262" y="138"/>
                  </a:lnTo>
                  <a:lnTo>
                    <a:pt x="265" y="135"/>
                  </a:lnTo>
                  <a:lnTo>
                    <a:pt x="262" y="126"/>
                  </a:lnTo>
                  <a:lnTo>
                    <a:pt x="276" y="126"/>
                  </a:lnTo>
                  <a:lnTo>
                    <a:pt x="279" y="128"/>
                  </a:lnTo>
                  <a:lnTo>
                    <a:pt x="281" y="126"/>
                  </a:lnTo>
                  <a:lnTo>
                    <a:pt x="286" y="126"/>
                  </a:lnTo>
                  <a:lnTo>
                    <a:pt x="288" y="123"/>
                  </a:lnTo>
                  <a:lnTo>
                    <a:pt x="288" y="119"/>
                  </a:lnTo>
                  <a:lnTo>
                    <a:pt x="291" y="114"/>
                  </a:lnTo>
                  <a:lnTo>
                    <a:pt x="291" y="100"/>
                  </a:lnTo>
                  <a:lnTo>
                    <a:pt x="288" y="97"/>
                  </a:lnTo>
                  <a:lnTo>
                    <a:pt x="288" y="93"/>
                  </a:lnTo>
                  <a:lnTo>
                    <a:pt x="286" y="88"/>
                  </a:lnTo>
                  <a:lnTo>
                    <a:pt x="286" y="83"/>
                  </a:lnTo>
                  <a:lnTo>
                    <a:pt x="288" y="78"/>
                  </a:lnTo>
                  <a:lnTo>
                    <a:pt x="291" y="76"/>
                  </a:lnTo>
                  <a:lnTo>
                    <a:pt x="288" y="71"/>
                  </a:lnTo>
                  <a:lnTo>
                    <a:pt x="286" y="67"/>
                  </a:lnTo>
                  <a:close/>
                </a:path>
              </a:pathLst>
            </a:custGeom>
            <a:grpFill/>
            <a:ln w="3175" cap="flat" cmpd="sng">
              <a:solidFill>
                <a:srgbClr val="ABABAB"/>
              </a:solidFill>
              <a:prstDash val="solid"/>
              <a:round/>
              <a:headEnd type="none" w="med" len="med"/>
              <a:tailEnd type="none" w="med" len="med"/>
            </a:ln>
            <a:effectLst/>
          </p:spPr>
          <p:txBody>
            <a:bodyPr/>
            <a:lstStyle/>
            <a:p>
              <a:pPr>
                <a:spcBef>
                  <a:spcPct val="0"/>
                </a:spcBef>
              </a:pPr>
              <a:endParaRPr lang="en-US"/>
            </a:p>
          </p:txBody>
        </p:sp>
        <p:sp>
          <p:nvSpPr>
            <p:cNvPr id="205" name="Freeform 8">
              <a:extLst>
                <a:ext uri="{FF2B5EF4-FFF2-40B4-BE49-F238E27FC236}">
                  <a16:creationId xmlns:a16="http://schemas.microsoft.com/office/drawing/2014/main" id="{5D5914CB-6B6B-6749-8993-35AFF92BD875}"/>
                </a:ext>
              </a:extLst>
            </p:cNvPr>
            <p:cNvSpPr/>
            <p:nvPr/>
          </p:nvSpPr>
          <p:spPr>
            <a:xfrm>
              <a:off x="5351667" y="2766167"/>
              <a:ext cx="32174" cy="54195"/>
            </a:xfrm>
            <a:custGeom>
              <a:avLst/>
              <a:gdLst>
                <a:gd name="connsiteX0" fmla="*/ 0 w 121444"/>
                <a:gd name="connsiteY0" fmla="*/ 78581 h 250031"/>
                <a:gd name="connsiteX1" fmla="*/ 26194 w 121444"/>
                <a:gd name="connsiteY1" fmla="*/ 35719 h 250031"/>
                <a:gd name="connsiteX2" fmla="*/ 69056 w 121444"/>
                <a:gd name="connsiteY2" fmla="*/ 38100 h 250031"/>
                <a:gd name="connsiteX3" fmla="*/ 90488 w 121444"/>
                <a:gd name="connsiteY3" fmla="*/ 21431 h 250031"/>
                <a:gd name="connsiteX4" fmla="*/ 121444 w 121444"/>
                <a:gd name="connsiteY4" fmla="*/ 0 h 250031"/>
                <a:gd name="connsiteX5" fmla="*/ 114300 w 121444"/>
                <a:gd name="connsiteY5" fmla="*/ 19050 h 250031"/>
                <a:gd name="connsiteX6" fmla="*/ 107156 w 121444"/>
                <a:gd name="connsiteY6" fmla="*/ 40481 h 250031"/>
                <a:gd name="connsiteX7" fmla="*/ 116681 w 121444"/>
                <a:gd name="connsiteY7" fmla="*/ 54769 h 250031"/>
                <a:gd name="connsiteX8" fmla="*/ 111919 w 121444"/>
                <a:gd name="connsiteY8" fmla="*/ 69056 h 250031"/>
                <a:gd name="connsiteX9" fmla="*/ 116681 w 121444"/>
                <a:gd name="connsiteY9" fmla="*/ 102394 h 250031"/>
                <a:gd name="connsiteX10" fmla="*/ 119063 w 121444"/>
                <a:gd name="connsiteY10" fmla="*/ 128587 h 250031"/>
                <a:gd name="connsiteX11" fmla="*/ 116681 w 121444"/>
                <a:gd name="connsiteY11" fmla="*/ 154781 h 250031"/>
                <a:gd name="connsiteX12" fmla="*/ 97631 w 121444"/>
                <a:gd name="connsiteY12" fmla="*/ 188119 h 250031"/>
                <a:gd name="connsiteX13" fmla="*/ 104775 w 121444"/>
                <a:gd name="connsiteY13" fmla="*/ 211931 h 250031"/>
                <a:gd name="connsiteX14" fmla="*/ 76200 w 121444"/>
                <a:gd name="connsiteY14" fmla="*/ 235744 h 250031"/>
                <a:gd name="connsiteX15" fmla="*/ 64294 w 121444"/>
                <a:gd name="connsiteY15" fmla="*/ 250031 h 250031"/>
                <a:gd name="connsiteX16" fmla="*/ 54769 w 121444"/>
                <a:gd name="connsiteY16" fmla="*/ 238125 h 250031"/>
                <a:gd name="connsiteX17" fmla="*/ 45244 w 121444"/>
                <a:gd name="connsiteY17" fmla="*/ 223837 h 250031"/>
                <a:gd name="connsiteX18" fmla="*/ 35719 w 121444"/>
                <a:gd name="connsiteY18" fmla="*/ 202406 h 250031"/>
                <a:gd name="connsiteX19" fmla="*/ 35719 w 121444"/>
                <a:gd name="connsiteY19" fmla="*/ 190500 h 250031"/>
                <a:gd name="connsiteX20" fmla="*/ 35719 w 121444"/>
                <a:gd name="connsiteY20" fmla="*/ 169069 h 250031"/>
                <a:gd name="connsiteX21" fmla="*/ 23813 w 121444"/>
                <a:gd name="connsiteY21" fmla="*/ 142875 h 250031"/>
                <a:gd name="connsiteX22" fmla="*/ 0 w 121444"/>
                <a:gd name="connsiteY22" fmla="*/ 78581 h 250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444" h="250031">
                  <a:moveTo>
                    <a:pt x="0" y="78581"/>
                  </a:moveTo>
                  <a:lnTo>
                    <a:pt x="26194" y="35719"/>
                  </a:lnTo>
                  <a:lnTo>
                    <a:pt x="69056" y="38100"/>
                  </a:lnTo>
                  <a:lnTo>
                    <a:pt x="90488" y="21431"/>
                  </a:lnTo>
                  <a:lnTo>
                    <a:pt x="121444" y="0"/>
                  </a:lnTo>
                  <a:lnTo>
                    <a:pt x="114300" y="19050"/>
                  </a:lnTo>
                  <a:lnTo>
                    <a:pt x="107156" y="40481"/>
                  </a:lnTo>
                  <a:lnTo>
                    <a:pt x="116681" y="54769"/>
                  </a:lnTo>
                  <a:lnTo>
                    <a:pt x="111919" y="69056"/>
                  </a:lnTo>
                  <a:lnTo>
                    <a:pt x="116681" y="102394"/>
                  </a:lnTo>
                  <a:lnTo>
                    <a:pt x="119063" y="128587"/>
                  </a:lnTo>
                  <a:lnTo>
                    <a:pt x="116681" y="154781"/>
                  </a:lnTo>
                  <a:lnTo>
                    <a:pt x="97631" y="188119"/>
                  </a:lnTo>
                  <a:lnTo>
                    <a:pt x="104775" y="211931"/>
                  </a:lnTo>
                  <a:lnTo>
                    <a:pt x="76200" y="235744"/>
                  </a:lnTo>
                  <a:lnTo>
                    <a:pt x="64294" y="250031"/>
                  </a:lnTo>
                  <a:lnTo>
                    <a:pt x="54769" y="238125"/>
                  </a:lnTo>
                  <a:lnTo>
                    <a:pt x="45244" y="223837"/>
                  </a:lnTo>
                  <a:lnTo>
                    <a:pt x="35719" y="202406"/>
                  </a:lnTo>
                  <a:lnTo>
                    <a:pt x="35719" y="190500"/>
                  </a:lnTo>
                  <a:lnTo>
                    <a:pt x="35719" y="169069"/>
                  </a:lnTo>
                  <a:lnTo>
                    <a:pt x="23813" y="142875"/>
                  </a:lnTo>
                  <a:lnTo>
                    <a:pt x="0" y="78581"/>
                  </a:lnTo>
                  <a:close/>
                </a:path>
              </a:pathLst>
            </a:custGeom>
            <a:grpFill/>
            <a:ln>
              <a:solidFill>
                <a:srgbClr val="ABABAB"/>
              </a:solid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lstStyle/>
            <a:p>
              <a:pPr algn="ctr"/>
              <a:endParaRPr lang="en-US" sz="1800" err="1">
                <a:solidFill>
                  <a:schemeClr val="tx1"/>
                </a:solidFill>
              </a:endParaRPr>
            </a:p>
          </p:txBody>
        </p:sp>
        <p:sp>
          <p:nvSpPr>
            <p:cNvPr id="206" name="Freeform 9">
              <a:extLst>
                <a:ext uri="{FF2B5EF4-FFF2-40B4-BE49-F238E27FC236}">
                  <a16:creationId xmlns:a16="http://schemas.microsoft.com/office/drawing/2014/main" id="{C9B20A8F-1EF5-374F-8666-2165A3E6F943}"/>
                </a:ext>
              </a:extLst>
            </p:cNvPr>
            <p:cNvSpPr/>
            <p:nvPr/>
          </p:nvSpPr>
          <p:spPr>
            <a:xfrm>
              <a:off x="8208965" y="3518809"/>
              <a:ext cx="71570" cy="65890"/>
            </a:xfrm>
            <a:custGeom>
              <a:avLst/>
              <a:gdLst>
                <a:gd name="connsiteX0" fmla="*/ 0 w 150019"/>
                <a:gd name="connsiteY0" fmla="*/ 76200 h 138113"/>
                <a:gd name="connsiteX1" fmla="*/ 33337 w 150019"/>
                <a:gd name="connsiteY1" fmla="*/ 16669 h 138113"/>
                <a:gd name="connsiteX2" fmla="*/ 52387 w 150019"/>
                <a:gd name="connsiteY2" fmla="*/ 19050 h 138113"/>
                <a:gd name="connsiteX3" fmla="*/ 57150 w 150019"/>
                <a:gd name="connsiteY3" fmla="*/ 0 h 138113"/>
                <a:gd name="connsiteX4" fmla="*/ 128587 w 150019"/>
                <a:gd name="connsiteY4" fmla="*/ 0 h 138113"/>
                <a:gd name="connsiteX5" fmla="*/ 147637 w 150019"/>
                <a:gd name="connsiteY5" fmla="*/ 11907 h 138113"/>
                <a:gd name="connsiteX6" fmla="*/ 147637 w 150019"/>
                <a:gd name="connsiteY6" fmla="*/ 11907 h 138113"/>
                <a:gd name="connsiteX7" fmla="*/ 150019 w 150019"/>
                <a:gd name="connsiteY7" fmla="*/ 42863 h 138113"/>
                <a:gd name="connsiteX8" fmla="*/ 142875 w 150019"/>
                <a:gd name="connsiteY8" fmla="*/ 52388 h 138113"/>
                <a:gd name="connsiteX9" fmla="*/ 133350 w 150019"/>
                <a:gd name="connsiteY9" fmla="*/ 66675 h 138113"/>
                <a:gd name="connsiteX10" fmla="*/ 133350 w 150019"/>
                <a:gd name="connsiteY10" fmla="*/ 80963 h 138113"/>
                <a:gd name="connsiteX11" fmla="*/ 133350 w 150019"/>
                <a:gd name="connsiteY11" fmla="*/ 107157 h 138113"/>
                <a:gd name="connsiteX12" fmla="*/ 133350 w 150019"/>
                <a:gd name="connsiteY12" fmla="*/ 107157 h 138113"/>
                <a:gd name="connsiteX13" fmla="*/ 111919 w 150019"/>
                <a:gd name="connsiteY13" fmla="*/ 130969 h 138113"/>
                <a:gd name="connsiteX14" fmla="*/ 92869 w 150019"/>
                <a:gd name="connsiteY14" fmla="*/ 130969 h 138113"/>
                <a:gd name="connsiteX15" fmla="*/ 76200 w 150019"/>
                <a:gd name="connsiteY15" fmla="*/ 138113 h 138113"/>
                <a:gd name="connsiteX16" fmla="*/ 45244 w 150019"/>
                <a:gd name="connsiteY16" fmla="*/ 133350 h 138113"/>
                <a:gd name="connsiteX17" fmla="*/ 0 w 150019"/>
                <a:gd name="connsiteY17" fmla="*/ 76200 h 13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0019" h="138113">
                  <a:moveTo>
                    <a:pt x="0" y="76200"/>
                  </a:moveTo>
                  <a:lnTo>
                    <a:pt x="33337" y="16669"/>
                  </a:lnTo>
                  <a:lnTo>
                    <a:pt x="52387" y="19050"/>
                  </a:lnTo>
                  <a:lnTo>
                    <a:pt x="57150" y="0"/>
                  </a:lnTo>
                  <a:lnTo>
                    <a:pt x="128587" y="0"/>
                  </a:lnTo>
                  <a:lnTo>
                    <a:pt x="147637" y="11907"/>
                  </a:lnTo>
                  <a:lnTo>
                    <a:pt x="147637" y="11907"/>
                  </a:lnTo>
                  <a:lnTo>
                    <a:pt x="150019" y="42863"/>
                  </a:lnTo>
                  <a:lnTo>
                    <a:pt x="142875" y="52388"/>
                  </a:lnTo>
                  <a:lnTo>
                    <a:pt x="133350" y="66675"/>
                  </a:lnTo>
                  <a:lnTo>
                    <a:pt x="133350" y="80963"/>
                  </a:lnTo>
                  <a:lnTo>
                    <a:pt x="133350" y="107157"/>
                  </a:lnTo>
                  <a:lnTo>
                    <a:pt x="133350" y="107157"/>
                  </a:lnTo>
                  <a:lnTo>
                    <a:pt x="111919" y="130969"/>
                  </a:lnTo>
                  <a:lnTo>
                    <a:pt x="92869" y="130969"/>
                  </a:lnTo>
                  <a:lnTo>
                    <a:pt x="76200" y="138113"/>
                  </a:lnTo>
                  <a:lnTo>
                    <a:pt x="45244" y="133350"/>
                  </a:lnTo>
                  <a:lnTo>
                    <a:pt x="0" y="76200"/>
                  </a:lnTo>
                  <a:close/>
                </a:path>
              </a:pathLst>
            </a:custGeom>
            <a:grpFill/>
            <a:ln>
              <a:solidFill>
                <a:srgbClr val="ABABAB"/>
              </a:solid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lstStyle/>
            <a:p>
              <a:pPr algn="ctr"/>
              <a:endParaRPr lang="en-US" sz="1800" err="1">
                <a:solidFill>
                  <a:schemeClr val="tx1"/>
                </a:solidFill>
              </a:endParaRPr>
            </a:p>
          </p:txBody>
        </p:sp>
        <p:sp>
          <p:nvSpPr>
            <p:cNvPr id="207" name="Freeform 12">
              <a:extLst>
                <a:ext uri="{FF2B5EF4-FFF2-40B4-BE49-F238E27FC236}">
                  <a16:creationId xmlns:a16="http://schemas.microsoft.com/office/drawing/2014/main" id="{1A3BFC85-2575-ED4E-AD4A-7DDCC8CDEBAA}"/>
                </a:ext>
              </a:extLst>
            </p:cNvPr>
            <p:cNvSpPr/>
            <p:nvPr/>
          </p:nvSpPr>
          <p:spPr>
            <a:xfrm>
              <a:off x="5417000" y="2342558"/>
              <a:ext cx="42058" cy="55530"/>
            </a:xfrm>
            <a:custGeom>
              <a:avLst/>
              <a:gdLst>
                <a:gd name="connsiteX0" fmla="*/ 76200 w 101600"/>
                <a:gd name="connsiteY0" fmla="*/ 0 h 190500"/>
                <a:gd name="connsiteX1" fmla="*/ 0 w 101600"/>
                <a:gd name="connsiteY1" fmla="*/ 25400 h 190500"/>
                <a:gd name="connsiteX2" fmla="*/ 6350 w 101600"/>
                <a:gd name="connsiteY2" fmla="*/ 76200 h 190500"/>
                <a:gd name="connsiteX3" fmla="*/ 6350 w 101600"/>
                <a:gd name="connsiteY3" fmla="*/ 117475 h 190500"/>
                <a:gd name="connsiteX4" fmla="*/ 41275 w 101600"/>
                <a:gd name="connsiteY4" fmla="*/ 161925 h 190500"/>
                <a:gd name="connsiteX5" fmla="*/ 79375 w 101600"/>
                <a:gd name="connsiteY5" fmla="*/ 190500 h 190500"/>
                <a:gd name="connsiteX6" fmla="*/ 101600 w 101600"/>
                <a:gd name="connsiteY6" fmla="*/ 142875 h 190500"/>
                <a:gd name="connsiteX7" fmla="*/ 101600 w 101600"/>
                <a:gd name="connsiteY7" fmla="*/ 85725 h 190500"/>
                <a:gd name="connsiteX8" fmla="*/ 95250 w 101600"/>
                <a:gd name="connsiteY8" fmla="*/ 57150 h 190500"/>
                <a:gd name="connsiteX9" fmla="*/ 76200 w 101600"/>
                <a:gd name="connsiteY9" fmla="*/ 0 h 190500"/>
                <a:gd name="connsiteX0" fmla="*/ 78222 w 103622"/>
                <a:gd name="connsiteY0" fmla="*/ 0 h 190500"/>
                <a:gd name="connsiteX1" fmla="*/ 2022 w 103622"/>
                <a:gd name="connsiteY1" fmla="*/ 25400 h 190500"/>
                <a:gd name="connsiteX2" fmla="*/ 8372 w 103622"/>
                <a:gd name="connsiteY2" fmla="*/ 76200 h 190500"/>
                <a:gd name="connsiteX3" fmla="*/ 8372 w 103622"/>
                <a:gd name="connsiteY3" fmla="*/ 117475 h 190500"/>
                <a:gd name="connsiteX4" fmla="*/ 0 w 103622"/>
                <a:gd name="connsiteY4" fmla="*/ 180976 h 190500"/>
                <a:gd name="connsiteX5" fmla="*/ 81397 w 103622"/>
                <a:gd name="connsiteY5" fmla="*/ 190500 h 190500"/>
                <a:gd name="connsiteX6" fmla="*/ 103622 w 103622"/>
                <a:gd name="connsiteY6" fmla="*/ 142875 h 190500"/>
                <a:gd name="connsiteX7" fmla="*/ 103622 w 103622"/>
                <a:gd name="connsiteY7" fmla="*/ 85725 h 190500"/>
                <a:gd name="connsiteX8" fmla="*/ 97272 w 103622"/>
                <a:gd name="connsiteY8" fmla="*/ 57150 h 190500"/>
                <a:gd name="connsiteX9" fmla="*/ 78222 w 103622"/>
                <a:gd name="connsiteY9" fmla="*/ 0 h 190500"/>
                <a:gd name="connsiteX0" fmla="*/ 78222 w 133353"/>
                <a:gd name="connsiteY0" fmla="*/ 0 h 180976"/>
                <a:gd name="connsiteX1" fmla="*/ 2022 w 133353"/>
                <a:gd name="connsiteY1" fmla="*/ 25400 h 180976"/>
                <a:gd name="connsiteX2" fmla="*/ 8372 w 133353"/>
                <a:gd name="connsiteY2" fmla="*/ 76200 h 180976"/>
                <a:gd name="connsiteX3" fmla="*/ 8372 w 133353"/>
                <a:gd name="connsiteY3" fmla="*/ 117475 h 180976"/>
                <a:gd name="connsiteX4" fmla="*/ 0 w 133353"/>
                <a:gd name="connsiteY4" fmla="*/ 180976 h 180976"/>
                <a:gd name="connsiteX5" fmla="*/ 133353 w 133353"/>
                <a:gd name="connsiteY5" fmla="*/ 171452 h 180976"/>
                <a:gd name="connsiteX6" fmla="*/ 103622 w 133353"/>
                <a:gd name="connsiteY6" fmla="*/ 142875 h 180976"/>
                <a:gd name="connsiteX7" fmla="*/ 103622 w 133353"/>
                <a:gd name="connsiteY7" fmla="*/ 85725 h 180976"/>
                <a:gd name="connsiteX8" fmla="*/ 97272 w 133353"/>
                <a:gd name="connsiteY8" fmla="*/ 57150 h 180976"/>
                <a:gd name="connsiteX9" fmla="*/ 78222 w 133353"/>
                <a:gd name="connsiteY9" fmla="*/ 0 h 180976"/>
                <a:gd name="connsiteX0" fmla="*/ 112858 w 167989"/>
                <a:gd name="connsiteY0" fmla="*/ 0 h 180976"/>
                <a:gd name="connsiteX1" fmla="*/ 36658 w 167989"/>
                <a:gd name="connsiteY1" fmla="*/ 25400 h 180976"/>
                <a:gd name="connsiteX2" fmla="*/ 43008 w 167989"/>
                <a:gd name="connsiteY2" fmla="*/ 76200 h 180976"/>
                <a:gd name="connsiteX3" fmla="*/ 43008 w 167989"/>
                <a:gd name="connsiteY3" fmla="*/ 117475 h 180976"/>
                <a:gd name="connsiteX4" fmla="*/ 0 w 167989"/>
                <a:gd name="connsiteY4" fmla="*/ 180976 h 180976"/>
                <a:gd name="connsiteX5" fmla="*/ 167989 w 167989"/>
                <a:gd name="connsiteY5" fmla="*/ 171452 h 180976"/>
                <a:gd name="connsiteX6" fmla="*/ 138258 w 167989"/>
                <a:gd name="connsiteY6" fmla="*/ 142875 h 180976"/>
                <a:gd name="connsiteX7" fmla="*/ 138258 w 167989"/>
                <a:gd name="connsiteY7" fmla="*/ 85725 h 180976"/>
                <a:gd name="connsiteX8" fmla="*/ 131908 w 167989"/>
                <a:gd name="connsiteY8" fmla="*/ 57150 h 180976"/>
                <a:gd name="connsiteX9" fmla="*/ 112858 w 167989"/>
                <a:gd name="connsiteY9" fmla="*/ 0 h 180976"/>
                <a:gd name="connsiteX0" fmla="*/ 147494 w 167989"/>
                <a:gd name="connsiteY0" fmla="*/ 0 h 180976"/>
                <a:gd name="connsiteX1" fmla="*/ 36658 w 167989"/>
                <a:gd name="connsiteY1" fmla="*/ 25400 h 180976"/>
                <a:gd name="connsiteX2" fmla="*/ 43008 w 167989"/>
                <a:gd name="connsiteY2" fmla="*/ 76200 h 180976"/>
                <a:gd name="connsiteX3" fmla="*/ 43008 w 167989"/>
                <a:gd name="connsiteY3" fmla="*/ 117475 h 180976"/>
                <a:gd name="connsiteX4" fmla="*/ 0 w 167989"/>
                <a:gd name="connsiteY4" fmla="*/ 180976 h 180976"/>
                <a:gd name="connsiteX5" fmla="*/ 167989 w 167989"/>
                <a:gd name="connsiteY5" fmla="*/ 171452 h 180976"/>
                <a:gd name="connsiteX6" fmla="*/ 138258 w 167989"/>
                <a:gd name="connsiteY6" fmla="*/ 142875 h 180976"/>
                <a:gd name="connsiteX7" fmla="*/ 138258 w 167989"/>
                <a:gd name="connsiteY7" fmla="*/ 85725 h 180976"/>
                <a:gd name="connsiteX8" fmla="*/ 131908 w 167989"/>
                <a:gd name="connsiteY8" fmla="*/ 57150 h 180976"/>
                <a:gd name="connsiteX9" fmla="*/ 147494 w 167989"/>
                <a:gd name="connsiteY9" fmla="*/ 0 h 180976"/>
                <a:gd name="connsiteX0" fmla="*/ 147494 w 167989"/>
                <a:gd name="connsiteY0" fmla="*/ 0 h 180976"/>
                <a:gd name="connsiteX1" fmla="*/ 36658 w 167989"/>
                <a:gd name="connsiteY1" fmla="*/ 25400 h 180976"/>
                <a:gd name="connsiteX2" fmla="*/ 77644 w 167989"/>
                <a:gd name="connsiteY2" fmla="*/ 95248 h 180976"/>
                <a:gd name="connsiteX3" fmla="*/ 43008 w 167989"/>
                <a:gd name="connsiteY3" fmla="*/ 117475 h 180976"/>
                <a:gd name="connsiteX4" fmla="*/ 0 w 167989"/>
                <a:gd name="connsiteY4" fmla="*/ 180976 h 180976"/>
                <a:gd name="connsiteX5" fmla="*/ 167989 w 167989"/>
                <a:gd name="connsiteY5" fmla="*/ 171452 h 180976"/>
                <a:gd name="connsiteX6" fmla="*/ 138258 w 167989"/>
                <a:gd name="connsiteY6" fmla="*/ 142875 h 180976"/>
                <a:gd name="connsiteX7" fmla="*/ 138258 w 167989"/>
                <a:gd name="connsiteY7" fmla="*/ 85725 h 180976"/>
                <a:gd name="connsiteX8" fmla="*/ 131908 w 167989"/>
                <a:gd name="connsiteY8" fmla="*/ 57150 h 180976"/>
                <a:gd name="connsiteX9" fmla="*/ 147494 w 167989"/>
                <a:gd name="connsiteY9" fmla="*/ 0 h 180976"/>
                <a:gd name="connsiteX0" fmla="*/ 147494 w 167989"/>
                <a:gd name="connsiteY0" fmla="*/ 0 h 180976"/>
                <a:gd name="connsiteX1" fmla="*/ 36658 w 167989"/>
                <a:gd name="connsiteY1" fmla="*/ 25400 h 180976"/>
                <a:gd name="connsiteX2" fmla="*/ 51665 w 167989"/>
                <a:gd name="connsiteY2" fmla="*/ 95248 h 180976"/>
                <a:gd name="connsiteX3" fmla="*/ 43008 w 167989"/>
                <a:gd name="connsiteY3" fmla="*/ 117475 h 180976"/>
                <a:gd name="connsiteX4" fmla="*/ 0 w 167989"/>
                <a:gd name="connsiteY4" fmla="*/ 180976 h 180976"/>
                <a:gd name="connsiteX5" fmla="*/ 167989 w 167989"/>
                <a:gd name="connsiteY5" fmla="*/ 171452 h 180976"/>
                <a:gd name="connsiteX6" fmla="*/ 138258 w 167989"/>
                <a:gd name="connsiteY6" fmla="*/ 142875 h 180976"/>
                <a:gd name="connsiteX7" fmla="*/ 138258 w 167989"/>
                <a:gd name="connsiteY7" fmla="*/ 85725 h 180976"/>
                <a:gd name="connsiteX8" fmla="*/ 131908 w 167989"/>
                <a:gd name="connsiteY8" fmla="*/ 57150 h 180976"/>
                <a:gd name="connsiteX9" fmla="*/ 147494 w 167989"/>
                <a:gd name="connsiteY9" fmla="*/ 0 h 180976"/>
                <a:gd name="connsiteX0" fmla="*/ 112858 w 133353"/>
                <a:gd name="connsiteY0" fmla="*/ 0 h 171452"/>
                <a:gd name="connsiteX1" fmla="*/ 2022 w 133353"/>
                <a:gd name="connsiteY1" fmla="*/ 25400 h 171452"/>
                <a:gd name="connsiteX2" fmla="*/ 17029 w 133353"/>
                <a:gd name="connsiteY2" fmla="*/ 95248 h 171452"/>
                <a:gd name="connsiteX3" fmla="*/ 8372 w 133353"/>
                <a:gd name="connsiteY3" fmla="*/ 117475 h 171452"/>
                <a:gd name="connsiteX4" fmla="*/ 0 w 133353"/>
                <a:gd name="connsiteY4" fmla="*/ 155576 h 171452"/>
                <a:gd name="connsiteX5" fmla="*/ 133353 w 133353"/>
                <a:gd name="connsiteY5" fmla="*/ 171452 h 171452"/>
                <a:gd name="connsiteX6" fmla="*/ 103622 w 133353"/>
                <a:gd name="connsiteY6" fmla="*/ 142875 h 171452"/>
                <a:gd name="connsiteX7" fmla="*/ 103622 w 133353"/>
                <a:gd name="connsiteY7" fmla="*/ 85725 h 171452"/>
                <a:gd name="connsiteX8" fmla="*/ 97272 w 133353"/>
                <a:gd name="connsiteY8" fmla="*/ 57150 h 171452"/>
                <a:gd name="connsiteX9" fmla="*/ 112858 w 133353"/>
                <a:gd name="connsiteY9" fmla="*/ 0 h 171452"/>
                <a:gd name="connsiteX0" fmla="*/ 112858 w 133353"/>
                <a:gd name="connsiteY0" fmla="*/ 0 h 193676"/>
                <a:gd name="connsiteX1" fmla="*/ 2022 w 133353"/>
                <a:gd name="connsiteY1" fmla="*/ 25400 h 193676"/>
                <a:gd name="connsiteX2" fmla="*/ 17029 w 133353"/>
                <a:gd name="connsiteY2" fmla="*/ 95248 h 193676"/>
                <a:gd name="connsiteX3" fmla="*/ 8372 w 133353"/>
                <a:gd name="connsiteY3" fmla="*/ 117475 h 193676"/>
                <a:gd name="connsiteX4" fmla="*/ 0 w 133353"/>
                <a:gd name="connsiteY4" fmla="*/ 155576 h 193676"/>
                <a:gd name="connsiteX5" fmla="*/ 133353 w 133353"/>
                <a:gd name="connsiteY5" fmla="*/ 171452 h 193676"/>
                <a:gd name="connsiteX6" fmla="*/ 57440 w 133353"/>
                <a:gd name="connsiteY6" fmla="*/ 193676 h 193676"/>
                <a:gd name="connsiteX7" fmla="*/ 103622 w 133353"/>
                <a:gd name="connsiteY7" fmla="*/ 85725 h 193676"/>
                <a:gd name="connsiteX8" fmla="*/ 97272 w 133353"/>
                <a:gd name="connsiteY8" fmla="*/ 57150 h 193676"/>
                <a:gd name="connsiteX9" fmla="*/ 112858 w 133353"/>
                <a:gd name="connsiteY9" fmla="*/ 0 h 193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3353" h="193676">
                  <a:moveTo>
                    <a:pt x="112858" y="0"/>
                  </a:moveTo>
                  <a:lnTo>
                    <a:pt x="2022" y="25400"/>
                  </a:lnTo>
                  <a:lnTo>
                    <a:pt x="17029" y="95248"/>
                  </a:lnTo>
                  <a:lnTo>
                    <a:pt x="8372" y="117475"/>
                  </a:lnTo>
                  <a:lnTo>
                    <a:pt x="0" y="155576"/>
                  </a:lnTo>
                  <a:lnTo>
                    <a:pt x="133353" y="171452"/>
                  </a:lnTo>
                  <a:lnTo>
                    <a:pt x="57440" y="193676"/>
                  </a:lnTo>
                  <a:lnTo>
                    <a:pt x="103622" y="85725"/>
                  </a:lnTo>
                  <a:lnTo>
                    <a:pt x="97272" y="57150"/>
                  </a:lnTo>
                  <a:lnTo>
                    <a:pt x="112858" y="0"/>
                  </a:lnTo>
                  <a:close/>
                </a:path>
              </a:pathLst>
            </a:custGeom>
            <a:grpFill/>
            <a:ln>
              <a:solidFill>
                <a:srgbClr val="ABABAB"/>
              </a:solid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lstStyle/>
            <a:p>
              <a:pPr algn="ctr"/>
              <a:endParaRPr lang="en-US" sz="1800" err="1">
                <a:solidFill>
                  <a:schemeClr val="tx1"/>
                </a:solidFill>
              </a:endParaRPr>
            </a:p>
          </p:txBody>
        </p:sp>
        <p:grpSp>
          <p:nvGrpSpPr>
            <p:cNvPr id="208" name="Group 1030">
              <a:extLst>
                <a:ext uri="{FF2B5EF4-FFF2-40B4-BE49-F238E27FC236}">
                  <a16:creationId xmlns:a16="http://schemas.microsoft.com/office/drawing/2014/main" id="{F44BACB7-31D1-1A46-A52E-6FD161BF1A17}"/>
                </a:ext>
              </a:extLst>
            </p:cNvPr>
            <p:cNvGrpSpPr/>
            <p:nvPr/>
          </p:nvGrpSpPr>
          <p:grpSpPr>
            <a:xfrm>
              <a:off x="6013449" y="1647065"/>
              <a:ext cx="2933747" cy="301126"/>
              <a:chOff x="1171575" y="-1323975"/>
              <a:chExt cx="6645276" cy="688975"/>
            </a:xfrm>
            <a:grpFill/>
          </p:grpSpPr>
          <p:sp>
            <p:nvSpPr>
              <p:cNvPr id="212" name="Freeform 41">
                <a:extLst>
                  <a:ext uri="{FF2B5EF4-FFF2-40B4-BE49-F238E27FC236}">
                    <a16:creationId xmlns:a16="http://schemas.microsoft.com/office/drawing/2014/main" id="{ADD37DA5-7E36-C548-BB8B-7171D7394462}"/>
                  </a:ext>
                </a:extLst>
              </p:cNvPr>
              <p:cNvSpPr>
                <a:spLocks noEditPoints="1"/>
              </p:cNvSpPr>
              <p:nvPr/>
            </p:nvSpPr>
            <p:spPr bwMode="auto">
              <a:xfrm>
                <a:off x="1171575" y="-1323975"/>
                <a:ext cx="6645275" cy="688975"/>
              </a:xfrm>
              <a:custGeom>
                <a:avLst/>
                <a:gdLst>
                  <a:gd name="T0" fmla="*/ 1094 w 4186"/>
                  <a:gd name="T1" fmla="*/ 302 h 434"/>
                  <a:gd name="T2" fmla="*/ 1112 w 4186"/>
                  <a:gd name="T3" fmla="*/ 312 h 434"/>
                  <a:gd name="T4" fmla="*/ 458 w 4186"/>
                  <a:gd name="T5" fmla="*/ 0 h 434"/>
                  <a:gd name="T6" fmla="*/ 465 w 4186"/>
                  <a:gd name="T7" fmla="*/ 35 h 434"/>
                  <a:gd name="T8" fmla="*/ 505 w 4186"/>
                  <a:gd name="T9" fmla="*/ 21 h 434"/>
                  <a:gd name="T10" fmla="*/ 463 w 4186"/>
                  <a:gd name="T11" fmla="*/ 35 h 434"/>
                  <a:gd name="T12" fmla="*/ 817 w 4186"/>
                  <a:gd name="T13" fmla="*/ 288 h 434"/>
                  <a:gd name="T14" fmla="*/ 376 w 4186"/>
                  <a:gd name="T15" fmla="*/ 17 h 434"/>
                  <a:gd name="T16" fmla="*/ 602 w 4186"/>
                  <a:gd name="T17" fmla="*/ 420 h 434"/>
                  <a:gd name="T18" fmla="*/ 1264 w 4186"/>
                  <a:gd name="T19" fmla="*/ 73 h 434"/>
                  <a:gd name="T20" fmla="*/ 371 w 4186"/>
                  <a:gd name="T21" fmla="*/ 38 h 434"/>
                  <a:gd name="T22" fmla="*/ 397 w 4186"/>
                  <a:gd name="T23" fmla="*/ 28 h 434"/>
                  <a:gd name="T24" fmla="*/ 383 w 4186"/>
                  <a:gd name="T25" fmla="*/ 21 h 434"/>
                  <a:gd name="T26" fmla="*/ 335 w 4186"/>
                  <a:gd name="T27" fmla="*/ 326 h 434"/>
                  <a:gd name="T28" fmla="*/ 335 w 4186"/>
                  <a:gd name="T29" fmla="*/ 354 h 434"/>
                  <a:gd name="T30" fmla="*/ 397 w 4186"/>
                  <a:gd name="T31" fmla="*/ 385 h 434"/>
                  <a:gd name="T32" fmla="*/ 458 w 4186"/>
                  <a:gd name="T33" fmla="*/ 375 h 434"/>
                  <a:gd name="T34" fmla="*/ 430 w 4186"/>
                  <a:gd name="T35" fmla="*/ 297 h 434"/>
                  <a:gd name="T36" fmla="*/ 463 w 4186"/>
                  <a:gd name="T37" fmla="*/ 269 h 434"/>
                  <a:gd name="T38" fmla="*/ 498 w 4186"/>
                  <a:gd name="T39" fmla="*/ 243 h 434"/>
                  <a:gd name="T40" fmla="*/ 609 w 4186"/>
                  <a:gd name="T41" fmla="*/ 208 h 434"/>
                  <a:gd name="T42" fmla="*/ 711 w 4186"/>
                  <a:gd name="T43" fmla="*/ 172 h 434"/>
                  <a:gd name="T44" fmla="*/ 531 w 4186"/>
                  <a:gd name="T45" fmla="*/ 186 h 434"/>
                  <a:gd name="T46" fmla="*/ 435 w 4186"/>
                  <a:gd name="T47" fmla="*/ 217 h 434"/>
                  <a:gd name="T48" fmla="*/ 392 w 4186"/>
                  <a:gd name="T49" fmla="*/ 238 h 434"/>
                  <a:gd name="T50" fmla="*/ 357 w 4186"/>
                  <a:gd name="T51" fmla="*/ 283 h 434"/>
                  <a:gd name="T52" fmla="*/ 2868 w 4186"/>
                  <a:gd name="T53" fmla="*/ 283 h 434"/>
                  <a:gd name="T54" fmla="*/ 2834 w 4186"/>
                  <a:gd name="T55" fmla="*/ 274 h 434"/>
                  <a:gd name="T56" fmla="*/ 2839 w 4186"/>
                  <a:gd name="T57" fmla="*/ 208 h 434"/>
                  <a:gd name="T58" fmla="*/ 2825 w 4186"/>
                  <a:gd name="T59" fmla="*/ 222 h 434"/>
                  <a:gd name="T60" fmla="*/ 2825 w 4186"/>
                  <a:gd name="T61" fmla="*/ 267 h 434"/>
                  <a:gd name="T62" fmla="*/ 1311 w 4186"/>
                  <a:gd name="T63" fmla="*/ 57 h 434"/>
                  <a:gd name="T64" fmla="*/ 1278 w 4186"/>
                  <a:gd name="T65" fmla="*/ 14 h 434"/>
                  <a:gd name="T66" fmla="*/ 1216 w 4186"/>
                  <a:gd name="T67" fmla="*/ 24 h 434"/>
                  <a:gd name="T68" fmla="*/ 3033 w 4186"/>
                  <a:gd name="T69" fmla="*/ 231 h 434"/>
                  <a:gd name="T70" fmla="*/ 2922 w 4186"/>
                  <a:gd name="T71" fmla="*/ 229 h 434"/>
                  <a:gd name="T72" fmla="*/ 3888 w 4186"/>
                  <a:gd name="T73" fmla="*/ 427 h 434"/>
                  <a:gd name="T74" fmla="*/ 3893 w 4186"/>
                  <a:gd name="T75" fmla="*/ 434 h 434"/>
                  <a:gd name="T76" fmla="*/ 1448 w 4186"/>
                  <a:gd name="T77" fmla="*/ 80 h 434"/>
                  <a:gd name="T78" fmla="*/ 1323 w 4186"/>
                  <a:gd name="T79" fmla="*/ 59 h 434"/>
                  <a:gd name="T80" fmla="*/ 1604 w 4186"/>
                  <a:gd name="T81" fmla="*/ 94 h 434"/>
                  <a:gd name="T82" fmla="*/ 1542 w 4186"/>
                  <a:gd name="T83" fmla="*/ 87 h 434"/>
                  <a:gd name="T84" fmla="*/ 1488 w 4186"/>
                  <a:gd name="T85" fmla="*/ 123 h 434"/>
                  <a:gd name="T86" fmla="*/ 2811 w 4186"/>
                  <a:gd name="T87" fmla="*/ 229 h 434"/>
                  <a:gd name="T88" fmla="*/ 2671 w 4186"/>
                  <a:gd name="T89" fmla="*/ 186 h 434"/>
                  <a:gd name="T90" fmla="*/ 2733 w 4186"/>
                  <a:gd name="T91" fmla="*/ 245 h 434"/>
                  <a:gd name="T92" fmla="*/ 2022 w 4186"/>
                  <a:gd name="T93" fmla="*/ 250 h 434"/>
                  <a:gd name="T94" fmla="*/ 2586 w 4186"/>
                  <a:gd name="T95" fmla="*/ 196 h 434"/>
                  <a:gd name="T96" fmla="*/ 4186 w 4186"/>
                  <a:gd name="T97" fmla="*/ 375 h 434"/>
                  <a:gd name="T98" fmla="*/ 4091 w 4186"/>
                  <a:gd name="T99" fmla="*/ 361 h 434"/>
                  <a:gd name="T100" fmla="*/ 4117 w 4186"/>
                  <a:gd name="T101" fmla="*/ 389 h 434"/>
                  <a:gd name="T102" fmla="*/ 24 w 4186"/>
                  <a:gd name="T103" fmla="*/ 43 h 434"/>
                  <a:gd name="T104" fmla="*/ 102 w 4186"/>
                  <a:gd name="T105" fmla="*/ 52 h 434"/>
                  <a:gd name="T106" fmla="*/ 137 w 4186"/>
                  <a:gd name="T107" fmla="*/ 28 h 434"/>
                  <a:gd name="T108" fmla="*/ 97 w 4186"/>
                  <a:gd name="T109" fmla="*/ 43 h 434"/>
                  <a:gd name="T110" fmla="*/ 102 w 4186"/>
                  <a:gd name="T111" fmla="*/ 52 h 434"/>
                  <a:gd name="T112" fmla="*/ 132 w 4186"/>
                  <a:gd name="T113" fmla="*/ 45 h 434"/>
                  <a:gd name="T114" fmla="*/ 231 w 4186"/>
                  <a:gd name="T115" fmla="*/ 50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186" h="434">
                    <a:moveTo>
                      <a:pt x="1077" y="319"/>
                    </a:moveTo>
                    <a:lnTo>
                      <a:pt x="1058" y="316"/>
                    </a:lnTo>
                    <a:lnTo>
                      <a:pt x="1044" y="326"/>
                    </a:lnTo>
                    <a:lnTo>
                      <a:pt x="1070" y="333"/>
                    </a:lnTo>
                    <a:lnTo>
                      <a:pt x="1077" y="319"/>
                    </a:lnTo>
                    <a:lnTo>
                      <a:pt x="1077" y="319"/>
                    </a:lnTo>
                    <a:close/>
                    <a:moveTo>
                      <a:pt x="1101" y="304"/>
                    </a:moveTo>
                    <a:lnTo>
                      <a:pt x="1094" y="302"/>
                    </a:lnTo>
                    <a:lnTo>
                      <a:pt x="1091" y="297"/>
                    </a:lnTo>
                    <a:lnTo>
                      <a:pt x="1087" y="297"/>
                    </a:lnTo>
                    <a:lnTo>
                      <a:pt x="1087" y="309"/>
                    </a:lnTo>
                    <a:lnTo>
                      <a:pt x="1094" y="312"/>
                    </a:lnTo>
                    <a:lnTo>
                      <a:pt x="1101" y="312"/>
                    </a:lnTo>
                    <a:lnTo>
                      <a:pt x="1108" y="316"/>
                    </a:lnTo>
                    <a:lnTo>
                      <a:pt x="1112" y="316"/>
                    </a:lnTo>
                    <a:lnTo>
                      <a:pt x="1112" y="312"/>
                    </a:lnTo>
                    <a:lnTo>
                      <a:pt x="1108" y="309"/>
                    </a:lnTo>
                    <a:lnTo>
                      <a:pt x="1101" y="304"/>
                    </a:lnTo>
                    <a:lnTo>
                      <a:pt x="1101" y="304"/>
                    </a:lnTo>
                    <a:close/>
                    <a:moveTo>
                      <a:pt x="442" y="10"/>
                    </a:moveTo>
                    <a:lnTo>
                      <a:pt x="444" y="10"/>
                    </a:lnTo>
                    <a:lnTo>
                      <a:pt x="449" y="7"/>
                    </a:lnTo>
                    <a:lnTo>
                      <a:pt x="456" y="2"/>
                    </a:lnTo>
                    <a:lnTo>
                      <a:pt x="458" y="0"/>
                    </a:lnTo>
                    <a:lnTo>
                      <a:pt x="406" y="0"/>
                    </a:lnTo>
                    <a:lnTo>
                      <a:pt x="402" y="7"/>
                    </a:lnTo>
                    <a:lnTo>
                      <a:pt x="427" y="7"/>
                    </a:lnTo>
                    <a:lnTo>
                      <a:pt x="430" y="10"/>
                    </a:lnTo>
                    <a:lnTo>
                      <a:pt x="442" y="10"/>
                    </a:lnTo>
                    <a:lnTo>
                      <a:pt x="442" y="10"/>
                    </a:lnTo>
                    <a:close/>
                    <a:moveTo>
                      <a:pt x="463" y="35"/>
                    </a:moveTo>
                    <a:lnTo>
                      <a:pt x="465" y="35"/>
                    </a:lnTo>
                    <a:lnTo>
                      <a:pt x="472" y="28"/>
                    </a:lnTo>
                    <a:lnTo>
                      <a:pt x="477" y="28"/>
                    </a:lnTo>
                    <a:lnTo>
                      <a:pt x="479" y="31"/>
                    </a:lnTo>
                    <a:lnTo>
                      <a:pt x="487" y="31"/>
                    </a:lnTo>
                    <a:lnTo>
                      <a:pt x="491" y="35"/>
                    </a:lnTo>
                    <a:lnTo>
                      <a:pt x="498" y="35"/>
                    </a:lnTo>
                    <a:lnTo>
                      <a:pt x="505" y="28"/>
                    </a:lnTo>
                    <a:lnTo>
                      <a:pt x="505" y="21"/>
                    </a:lnTo>
                    <a:lnTo>
                      <a:pt x="501" y="17"/>
                    </a:lnTo>
                    <a:lnTo>
                      <a:pt x="494" y="14"/>
                    </a:lnTo>
                    <a:lnTo>
                      <a:pt x="472" y="14"/>
                    </a:lnTo>
                    <a:lnTo>
                      <a:pt x="444" y="28"/>
                    </a:lnTo>
                    <a:lnTo>
                      <a:pt x="449" y="31"/>
                    </a:lnTo>
                    <a:lnTo>
                      <a:pt x="456" y="35"/>
                    </a:lnTo>
                    <a:lnTo>
                      <a:pt x="463" y="35"/>
                    </a:lnTo>
                    <a:lnTo>
                      <a:pt x="463" y="35"/>
                    </a:lnTo>
                    <a:close/>
                    <a:moveTo>
                      <a:pt x="838" y="297"/>
                    </a:moveTo>
                    <a:lnTo>
                      <a:pt x="848" y="295"/>
                    </a:lnTo>
                    <a:lnTo>
                      <a:pt x="855" y="290"/>
                    </a:lnTo>
                    <a:lnTo>
                      <a:pt x="855" y="283"/>
                    </a:lnTo>
                    <a:lnTo>
                      <a:pt x="853" y="283"/>
                    </a:lnTo>
                    <a:lnTo>
                      <a:pt x="848" y="281"/>
                    </a:lnTo>
                    <a:lnTo>
                      <a:pt x="817" y="281"/>
                    </a:lnTo>
                    <a:lnTo>
                      <a:pt x="817" y="288"/>
                    </a:lnTo>
                    <a:lnTo>
                      <a:pt x="824" y="295"/>
                    </a:lnTo>
                    <a:lnTo>
                      <a:pt x="831" y="297"/>
                    </a:lnTo>
                    <a:lnTo>
                      <a:pt x="838" y="297"/>
                    </a:lnTo>
                    <a:lnTo>
                      <a:pt x="838" y="297"/>
                    </a:lnTo>
                    <a:close/>
                    <a:moveTo>
                      <a:pt x="376" y="17"/>
                    </a:moveTo>
                    <a:lnTo>
                      <a:pt x="350" y="14"/>
                    </a:lnTo>
                    <a:lnTo>
                      <a:pt x="354" y="21"/>
                    </a:lnTo>
                    <a:lnTo>
                      <a:pt x="376" y="17"/>
                    </a:lnTo>
                    <a:lnTo>
                      <a:pt x="376" y="17"/>
                    </a:lnTo>
                    <a:close/>
                    <a:moveTo>
                      <a:pt x="550" y="406"/>
                    </a:moveTo>
                    <a:lnTo>
                      <a:pt x="553" y="413"/>
                    </a:lnTo>
                    <a:lnTo>
                      <a:pt x="567" y="420"/>
                    </a:lnTo>
                    <a:lnTo>
                      <a:pt x="586" y="432"/>
                    </a:lnTo>
                    <a:lnTo>
                      <a:pt x="600" y="434"/>
                    </a:lnTo>
                    <a:lnTo>
                      <a:pt x="609" y="432"/>
                    </a:lnTo>
                    <a:lnTo>
                      <a:pt x="602" y="420"/>
                    </a:lnTo>
                    <a:lnTo>
                      <a:pt x="586" y="411"/>
                    </a:lnTo>
                    <a:lnTo>
                      <a:pt x="564" y="406"/>
                    </a:lnTo>
                    <a:lnTo>
                      <a:pt x="550" y="406"/>
                    </a:lnTo>
                    <a:lnTo>
                      <a:pt x="550" y="406"/>
                    </a:lnTo>
                    <a:close/>
                    <a:moveTo>
                      <a:pt x="1264" y="73"/>
                    </a:moveTo>
                    <a:lnTo>
                      <a:pt x="1268" y="64"/>
                    </a:lnTo>
                    <a:lnTo>
                      <a:pt x="1216" y="64"/>
                    </a:lnTo>
                    <a:lnTo>
                      <a:pt x="1264" y="73"/>
                    </a:lnTo>
                    <a:lnTo>
                      <a:pt x="1264" y="73"/>
                    </a:lnTo>
                    <a:close/>
                    <a:moveTo>
                      <a:pt x="357" y="59"/>
                    </a:moveTo>
                    <a:lnTo>
                      <a:pt x="399" y="59"/>
                    </a:lnTo>
                    <a:lnTo>
                      <a:pt x="385" y="50"/>
                    </a:lnTo>
                    <a:lnTo>
                      <a:pt x="357" y="59"/>
                    </a:lnTo>
                    <a:lnTo>
                      <a:pt x="357" y="59"/>
                    </a:lnTo>
                    <a:close/>
                    <a:moveTo>
                      <a:pt x="364" y="35"/>
                    </a:moveTo>
                    <a:lnTo>
                      <a:pt x="371" y="38"/>
                    </a:lnTo>
                    <a:lnTo>
                      <a:pt x="378" y="45"/>
                    </a:lnTo>
                    <a:lnTo>
                      <a:pt x="392" y="38"/>
                    </a:lnTo>
                    <a:lnTo>
                      <a:pt x="392" y="43"/>
                    </a:lnTo>
                    <a:lnTo>
                      <a:pt x="406" y="43"/>
                    </a:lnTo>
                    <a:lnTo>
                      <a:pt x="420" y="35"/>
                    </a:lnTo>
                    <a:lnTo>
                      <a:pt x="423" y="31"/>
                    </a:lnTo>
                    <a:lnTo>
                      <a:pt x="427" y="31"/>
                    </a:lnTo>
                    <a:lnTo>
                      <a:pt x="397" y="28"/>
                    </a:lnTo>
                    <a:lnTo>
                      <a:pt x="390" y="31"/>
                    </a:lnTo>
                    <a:lnTo>
                      <a:pt x="385" y="31"/>
                    </a:lnTo>
                    <a:lnTo>
                      <a:pt x="383" y="28"/>
                    </a:lnTo>
                    <a:lnTo>
                      <a:pt x="371" y="28"/>
                    </a:lnTo>
                    <a:lnTo>
                      <a:pt x="364" y="35"/>
                    </a:lnTo>
                    <a:lnTo>
                      <a:pt x="364" y="35"/>
                    </a:lnTo>
                    <a:close/>
                    <a:moveTo>
                      <a:pt x="416" y="21"/>
                    </a:moveTo>
                    <a:lnTo>
                      <a:pt x="383" y="21"/>
                    </a:lnTo>
                    <a:lnTo>
                      <a:pt x="409" y="28"/>
                    </a:lnTo>
                    <a:lnTo>
                      <a:pt x="416" y="21"/>
                    </a:lnTo>
                    <a:lnTo>
                      <a:pt x="416" y="21"/>
                    </a:lnTo>
                    <a:close/>
                    <a:moveTo>
                      <a:pt x="347" y="304"/>
                    </a:moveTo>
                    <a:lnTo>
                      <a:pt x="321" y="309"/>
                    </a:lnTo>
                    <a:lnTo>
                      <a:pt x="328" y="323"/>
                    </a:lnTo>
                    <a:lnTo>
                      <a:pt x="347" y="312"/>
                    </a:lnTo>
                    <a:lnTo>
                      <a:pt x="335" y="326"/>
                    </a:lnTo>
                    <a:lnTo>
                      <a:pt x="333" y="326"/>
                    </a:lnTo>
                    <a:lnTo>
                      <a:pt x="328" y="330"/>
                    </a:lnTo>
                    <a:lnTo>
                      <a:pt x="326" y="330"/>
                    </a:lnTo>
                    <a:lnTo>
                      <a:pt x="319" y="333"/>
                    </a:lnTo>
                    <a:lnTo>
                      <a:pt x="314" y="338"/>
                    </a:lnTo>
                    <a:lnTo>
                      <a:pt x="314" y="340"/>
                    </a:lnTo>
                    <a:lnTo>
                      <a:pt x="321" y="347"/>
                    </a:lnTo>
                    <a:lnTo>
                      <a:pt x="335" y="354"/>
                    </a:lnTo>
                    <a:lnTo>
                      <a:pt x="361" y="354"/>
                    </a:lnTo>
                    <a:lnTo>
                      <a:pt x="376" y="359"/>
                    </a:lnTo>
                    <a:lnTo>
                      <a:pt x="385" y="361"/>
                    </a:lnTo>
                    <a:lnTo>
                      <a:pt x="390" y="366"/>
                    </a:lnTo>
                    <a:lnTo>
                      <a:pt x="392" y="373"/>
                    </a:lnTo>
                    <a:lnTo>
                      <a:pt x="392" y="380"/>
                    </a:lnTo>
                    <a:lnTo>
                      <a:pt x="397" y="382"/>
                    </a:lnTo>
                    <a:lnTo>
                      <a:pt x="397" y="385"/>
                    </a:lnTo>
                    <a:lnTo>
                      <a:pt x="406" y="385"/>
                    </a:lnTo>
                    <a:lnTo>
                      <a:pt x="416" y="389"/>
                    </a:lnTo>
                    <a:lnTo>
                      <a:pt x="423" y="389"/>
                    </a:lnTo>
                    <a:lnTo>
                      <a:pt x="435" y="394"/>
                    </a:lnTo>
                    <a:lnTo>
                      <a:pt x="442" y="394"/>
                    </a:lnTo>
                    <a:lnTo>
                      <a:pt x="508" y="389"/>
                    </a:lnTo>
                    <a:lnTo>
                      <a:pt x="501" y="389"/>
                    </a:lnTo>
                    <a:lnTo>
                      <a:pt x="458" y="375"/>
                    </a:lnTo>
                    <a:lnTo>
                      <a:pt x="442" y="361"/>
                    </a:lnTo>
                    <a:lnTo>
                      <a:pt x="435" y="352"/>
                    </a:lnTo>
                    <a:lnTo>
                      <a:pt x="430" y="345"/>
                    </a:lnTo>
                    <a:lnTo>
                      <a:pt x="423" y="340"/>
                    </a:lnTo>
                    <a:lnTo>
                      <a:pt x="423" y="333"/>
                    </a:lnTo>
                    <a:lnTo>
                      <a:pt x="420" y="330"/>
                    </a:lnTo>
                    <a:lnTo>
                      <a:pt x="435" y="302"/>
                    </a:lnTo>
                    <a:lnTo>
                      <a:pt x="430" y="297"/>
                    </a:lnTo>
                    <a:lnTo>
                      <a:pt x="430" y="295"/>
                    </a:lnTo>
                    <a:lnTo>
                      <a:pt x="423" y="295"/>
                    </a:lnTo>
                    <a:lnTo>
                      <a:pt x="444" y="290"/>
                    </a:lnTo>
                    <a:lnTo>
                      <a:pt x="437" y="281"/>
                    </a:lnTo>
                    <a:lnTo>
                      <a:pt x="458" y="281"/>
                    </a:lnTo>
                    <a:lnTo>
                      <a:pt x="444" y="274"/>
                    </a:lnTo>
                    <a:lnTo>
                      <a:pt x="458" y="276"/>
                    </a:lnTo>
                    <a:lnTo>
                      <a:pt x="463" y="269"/>
                    </a:lnTo>
                    <a:lnTo>
                      <a:pt x="451" y="262"/>
                    </a:lnTo>
                    <a:lnTo>
                      <a:pt x="477" y="262"/>
                    </a:lnTo>
                    <a:lnTo>
                      <a:pt x="479" y="260"/>
                    </a:lnTo>
                    <a:lnTo>
                      <a:pt x="470" y="250"/>
                    </a:lnTo>
                    <a:lnTo>
                      <a:pt x="487" y="253"/>
                    </a:lnTo>
                    <a:lnTo>
                      <a:pt x="487" y="236"/>
                    </a:lnTo>
                    <a:lnTo>
                      <a:pt x="491" y="238"/>
                    </a:lnTo>
                    <a:lnTo>
                      <a:pt x="498" y="243"/>
                    </a:lnTo>
                    <a:lnTo>
                      <a:pt x="505" y="243"/>
                    </a:lnTo>
                    <a:lnTo>
                      <a:pt x="515" y="238"/>
                    </a:lnTo>
                    <a:lnTo>
                      <a:pt x="522" y="236"/>
                    </a:lnTo>
                    <a:lnTo>
                      <a:pt x="531" y="229"/>
                    </a:lnTo>
                    <a:lnTo>
                      <a:pt x="543" y="217"/>
                    </a:lnTo>
                    <a:lnTo>
                      <a:pt x="553" y="217"/>
                    </a:lnTo>
                    <a:lnTo>
                      <a:pt x="579" y="215"/>
                    </a:lnTo>
                    <a:lnTo>
                      <a:pt x="609" y="208"/>
                    </a:lnTo>
                    <a:lnTo>
                      <a:pt x="642" y="203"/>
                    </a:lnTo>
                    <a:lnTo>
                      <a:pt x="668" y="196"/>
                    </a:lnTo>
                    <a:lnTo>
                      <a:pt x="687" y="194"/>
                    </a:lnTo>
                    <a:lnTo>
                      <a:pt x="694" y="189"/>
                    </a:lnTo>
                    <a:lnTo>
                      <a:pt x="704" y="186"/>
                    </a:lnTo>
                    <a:lnTo>
                      <a:pt x="709" y="182"/>
                    </a:lnTo>
                    <a:lnTo>
                      <a:pt x="711" y="175"/>
                    </a:lnTo>
                    <a:lnTo>
                      <a:pt x="711" y="172"/>
                    </a:lnTo>
                    <a:lnTo>
                      <a:pt x="704" y="165"/>
                    </a:lnTo>
                    <a:lnTo>
                      <a:pt x="694" y="161"/>
                    </a:lnTo>
                    <a:lnTo>
                      <a:pt x="666" y="158"/>
                    </a:lnTo>
                    <a:lnTo>
                      <a:pt x="642" y="161"/>
                    </a:lnTo>
                    <a:lnTo>
                      <a:pt x="624" y="168"/>
                    </a:lnTo>
                    <a:lnTo>
                      <a:pt x="602" y="175"/>
                    </a:lnTo>
                    <a:lnTo>
                      <a:pt x="579" y="186"/>
                    </a:lnTo>
                    <a:lnTo>
                      <a:pt x="531" y="186"/>
                    </a:lnTo>
                    <a:lnTo>
                      <a:pt x="522" y="182"/>
                    </a:lnTo>
                    <a:lnTo>
                      <a:pt x="513" y="182"/>
                    </a:lnTo>
                    <a:lnTo>
                      <a:pt x="501" y="196"/>
                    </a:lnTo>
                    <a:lnTo>
                      <a:pt x="487" y="186"/>
                    </a:lnTo>
                    <a:lnTo>
                      <a:pt x="456" y="201"/>
                    </a:lnTo>
                    <a:lnTo>
                      <a:pt x="437" y="201"/>
                    </a:lnTo>
                    <a:lnTo>
                      <a:pt x="420" y="215"/>
                    </a:lnTo>
                    <a:lnTo>
                      <a:pt x="435" y="217"/>
                    </a:lnTo>
                    <a:lnTo>
                      <a:pt x="406" y="217"/>
                    </a:lnTo>
                    <a:lnTo>
                      <a:pt x="390" y="222"/>
                    </a:lnTo>
                    <a:lnTo>
                      <a:pt x="390" y="231"/>
                    </a:lnTo>
                    <a:lnTo>
                      <a:pt x="402" y="222"/>
                    </a:lnTo>
                    <a:lnTo>
                      <a:pt x="406" y="231"/>
                    </a:lnTo>
                    <a:lnTo>
                      <a:pt x="420" y="231"/>
                    </a:lnTo>
                    <a:lnTo>
                      <a:pt x="416" y="238"/>
                    </a:lnTo>
                    <a:lnTo>
                      <a:pt x="392" y="238"/>
                    </a:lnTo>
                    <a:lnTo>
                      <a:pt x="390" y="245"/>
                    </a:lnTo>
                    <a:lnTo>
                      <a:pt x="406" y="250"/>
                    </a:lnTo>
                    <a:lnTo>
                      <a:pt x="378" y="253"/>
                    </a:lnTo>
                    <a:lnTo>
                      <a:pt x="399" y="257"/>
                    </a:lnTo>
                    <a:lnTo>
                      <a:pt x="371" y="260"/>
                    </a:lnTo>
                    <a:lnTo>
                      <a:pt x="371" y="269"/>
                    </a:lnTo>
                    <a:lnTo>
                      <a:pt x="354" y="276"/>
                    </a:lnTo>
                    <a:lnTo>
                      <a:pt x="357" y="283"/>
                    </a:lnTo>
                    <a:lnTo>
                      <a:pt x="383" y="274"/>
                    </a:lnTo>
                    <a:lnTo>
                      <a:pt x="376" y="290"/>
                    </a:lnTo>
                    <a:lnTo>
                      <a:pt x="354" y="290"/>
                    </a:lnTo>
                    <a:lnTo>
                      <a:pt x="347" y="295"/>
                    </a:lnTo>
                    <a:lnTo>
                      <a:pt x="347" y="304"/>
                    </a:lnTo>
                    <a:lnTo>
                      <a:pt x="347" y="304"/>
                    </a:lnTo>
                    <a:close/>
                    <a:moveTo>
                      <a:pt x="2825" y="290"/>
                    </a:moveTo>
                    <a:lnTo>
                      <a:pt x="2868" y="283"/>
                    </a:lnTo>
                    <a:lnTo>
                      <a:pt x="2931" y="295"/>
                    </a:lnTo>
                    <a:lnTo>
                      <a:pt x="2927" y="288"/>
                    </a:lnTo>
                    <a:lnTo>
                      <a:pt x="2919" y="283"/>
                    </a:lnTo>
                    <a:lnTo>
                      <a:pt x="2912" y="276"/>
                    </a:lnTo>
                    <a:lnTo>
                      <a:pt x="2898" y="269"/>
                    </a:lnTo>
                    <a:lnTo>
                      <a:pt x="2863" y="269"/>
                    </a:lnTo>
                    <a:lnTo>
                      <a:pt x="2842" y="274"/>
                    </a:lnTo>
                    <a:lnTo>
                      <a:pt x="2834" y="274"/>
                    </a:lnTo>
                    <a:lnTo>
                      <a:pt x="2825" y="290"/>
                    </a:lnTo>
                    <a:lnTo>
                      <a:pt x="2825" y="290"/>
                    </a:lnTo>
                    <a:close/>
                    <a:moveTo>
                      <a:pt x="2827" y="222"/>
                    </a:moveTo>
                    <a:lnTo>
                      <a:pt x="2860" y="224"/>
                    </a:lnTo>
                    <a:lnTo>
                      <a:pt x="2863" y="222"/>
                    </a:lnTo>
                    <a:lnTo>
                      <a:pt x="2868" y="215"/>
                    </a:lnTo>
                    <a:lnTo>
                      <a:pt x="2860" y="208"/>
                    </a:lnTo>
                    <a:lnTo>
                      <a:pt x="2839" y="208"/>
                    </a:lnTo>
                    <a:lnTo>
                      <a:pt x="2804" y="201"/>
                    </a:lnTo>
                    <a:lnTo>
                      <a:pt x="2794" y="201"/>
                    </a:lnTo>
                    <a:lnTo>
                      <a:pt x="2790" y="203"/>
                    </a:lnTo>
                    <a:lnTo>
                      <a:pt x="2797" y="208"/>
                    </a:lnTo>
                    <a:lnTo>
                      <a:pt x="2804" y="215"/>
                    </a:lnTo>
                    <a:lnTo>
                      <a:pt x="2811" y="217"/>
                    </a:lnTo>
                    <a:lnTo>
                      <a:pt x="2820" y="217"/>
                    </a:lnTo>
                    <a:lnTo>
                      <a:pt x="2825" y="222"/>
                    </a:lnTo>
                    <a:lnTo>
                      <a:pt x="2827" y="222"/>
                    </a:lnTo>
                    <a:lnTo>
                      <a:pt x="2827" y="222"/>
                    </a:lnTo>
                    <a:close/>
                    <a:moveTo>
                      <a:pt x="2794" y="253"/>
                    </a:moveTo>
                    <a:lnTo>
                      <a:pt x="2787" y="260"/>
                    </a:lnTo>
                    <a:lnTo>
                      <a:pt x="2787" y="267"/>
                    </a:lnTo>
                    <a:lnTo>
                      <a:pt x="2794" y="269"/>
                    </a:lnTo>
                    <a:lnTo>
                      <a:pt x="2820" y="269"/>
                    </a:lnTo>
                    <a:lnTo>
                      <a:pt x="2825" y="267"/>
                    </a:lnTo>
                    <a:lnTo>
                      <a:pt x="2825" y="262"/>
                    </a:lnTo>
                    <a:lnTo>
                      <a:pt x="2818" y="257"/>
                    </a:lnTo>
                    <a:lnTo>
                      <a:pt x="2804" y="250"/>
                    </a:lnTo>
                    <a:lnTo>
                      <a:pt x="2797" y="250"/>
                    </a:lnTo>
                    <a:lnTo>
                      <a:pt x="2794" y="253"/>
                    </a:lnTo>
                    <a:lnTo>
                      <a:pt x="2794" y="253"/>
                    </a:lnTo>
                    <a:close/>
                    <a:moveTo>
                      <a:pt x="1242" y="57"/>
                    </a:moveTo>
                    <a:lnTo>
                      <a:pt x="1311" y="57"/>
                    </a:lnTo>
                    <a:lnTo>
                      <a:pt x="1318" y="52"/>
                    </a:lnTo>
                    <a:lnTo>
                      <a:pt x="1332" y="52"/>
                    </a:lnTo>
                    <a:lnTo>
                      <a:pt x="1339" y="50"/>
                    </a:lnTo>
                    <a:lnTo>
                      <a:pt x="1339" y="43"/>
                    </a:lnTo>
                    <a:lnTo>
                      <a:pt x="1330" y="35"/>
                    </a:lnTo>
                    <a:lnTo>
                      <a:pt x="1311" y="24"/>
                    </a:lnTo>
                    <a:lnTo>
                      <a:pt x="1290" y="17"/>
                    </a:lnTo>
                    <a:lnTo>
                      <a:pt x="1278" y="14"/>
                    </a:lnTo>
                    <a:lnTo>
                      <a:pt x="1268" y="10"/>
                    </a:lnTo>
                    <a:lnTo>
                      <a:pt x="1264" y="10"/>
                    </a:lnTo>
                    <a:lnTo>
                      <a:pt x="1257" y="7"/>
                    </a:lnTo>
                    <a:lnTo>
                      <a:pt x="1235" y="7"/>
                    </a:lnTo>
                    <a:lnTo>
                      <a:pt x="1228" y="10"/>
                    </a:lnTo>
                    <a:lnTo>
                      <a:pt x="1221" y="10"/>
                    </a:lnTo>
                    <a:lnTo>
                      <a:pt x="1216" y="17"/>
                    </a:lnTo>
                    <a:lnTo>
                      <a:pt x="1216" y="24"/>
                    </a:lnTo>
                    <a:lnTo>
                      <a:pt x="1221" y="31"/>
                    </a:lnTo>
                    <a:lnTo>
                      <a:pt x="1228" y="38"/>
                    </a:lnTo>
                    <a:lnTo>
                      <a:pt x="1231" y="45"/>
                    </a:lnTo>
                    <a:lnTo>
                      <a:pt x="1242" y="57"/>
                    </a:lnTo>
                    <a:lnTo>
                      <a:pt x="1242" y="57"/>
                    </a:lnTo>
                    <a:close/>
                    <a:moveTo>
                      <a:pt x="3035" y="238"/>
                    </a:moveTo>
                    <a:lnTo>
                      <a:pt x="3040" y="236"/>
                    </a:lnTo>
                    <a:lnTo>
                      <a:pt x="3033" y="231"/>
                    </a:lnTo>
                    <a:lnTo>
                      <a:pt x="3014" y="229"/>
                    </a:lnTo>
                    <a:lnTo>
                      <a:pt x="2976" y="229"/>
                    </a:lnTo>
                    <a:lnTo>
                      <a:pt x="2962" y="215"/>
                    </a:lnTo>
                    <a:lnTo>
                      <a:pt x="2955" y="210"/>
                    </a:lnTo>
                    <a:lnTo>
                      <a:pt x="2936" y="210"/>
                    </a:lnTo>
                    <a:lnTo>
                      <a:pt x="2931" y="215"/>
                    </a:lnTo>
                    <a:lnTo>
                      <a:pt x="2903" y="215"/>
                    </a:lnTo>
                    <a:lnTo>
                      <a:pt x="2922" y="229"/>
                    </a:lnTo>
                    <a:lnTo>
                      <a:pt x="2934" y="231"/>
                    </a:lnTo>
                    <a:lnTo>
                      <a:pt x="2955" y="236"/>
                    </a:lnTo>
                    <a:lnTo>
                      <a:pt x="2986" y="243"/>
                    </a:lnTo>
                    <a:lnTo>
                      <a:pt x="3014" y="243"/>
                    </a:lnTo>
                    <a:lnTo>
                      <a:pt x="3035" y="238"/>
                    </a:lnTo>
                    <a:lnTo>
                      <a:pt x="3035" y="238"/>
                    </a:lnTo>
                    <a:close/>
                    <a:moveTo>
                      <a:pt x="3893" y="434"/>
                    </a:moveTo>
                    <a:lnTo>
                      <a:pt x="3888" y="427"/>
                    </a:lnTo>
                    <a:lnTo>
                      <a:pt x="3874" y="425"/>
                    </a:lnTo>
                    <a:lnTo>
                      <a:pt x="3838" y="418"/>
                    </a:lnTo>
                    <a:lnTo>
                      <a:pt x="3831" y="418"/>
                    </a:lnTo>
                    <a:lnTo>
                      <a:pt x="3838" y="425"/>
                    </a:lnTo>
                    <a:lnTo>
                      <a:pt x="3860" y="432"/>
                    </a:lnTo>
                    <a:lnTo>
                      <a:pt x="3881" y="434"/>
                    </a:lnTo>
                    <a:lnTo>
                      <a:pt x="3893" y="434"/>
                    </a:lnTo>
                    <a:lnTo>
                      <a:pt x="3893" y="434"/>
                    </a:lnTo>
                    <a:close/>
                    <a:moveTo>
                      <a:pt x="1294" y="71"/>
                    </a:moveTo>
                    <a:lnTo>
                      <a:pt x="1325" y="80"/>
                    </a:lnTo>
                    <a:lnTo>
                      <a:pt x="1344" y="85"/>
                    </a:lnTo>
                    <a:lnTo>
                      <a:pt x="1353" y="85"/>
                    </a:lnTo>
                    <a:lnTo>
                      <a:pt x="1382" y="80"/>
                    </a:lnTo>
                    <a:lnTo>
                      <a:pt x="1417" y="92"/>
                    </a:lnTo>
                    <a:lnTo>
                      <a:pt x="1453" y="92"/>
                    </a:lnTo>
                    <a:lnTo>
                      <a:pt x="1448" y="80"/>
                    </a:lnTo>
                    <a:lnTo>
                      <a:pt x="1434" y="59"/>
                    </a:lnTo>
                    <a:lnTo>
                      <a:pt x="1424" y="57"/>
                    </a:lnTo>
                    <a:lnTo>
                      <a:pt x="1417" y="52"/>
                    </a:lnTo>
                    <a:lnTo>
                      <a:pt x="1405" y="57"/>
                    </a:lnTo>
                    <a:lnTo>
                      <a:pt x="1386" y="66"/>
                    </a:lnTo>
                    <a:lnTo>
                      <a:pt x="1372" y="52"/>
                    </a:lnTo>
                    <a:lnTo>
                      <a:pt x="1365" y="52"/>
                    </a:lnTo>
                    <a:lnTo>
                      <a:pt x="1323" y="59"/>
                    </a:lnTo>
                    <a:lnTo>
                      <a:pt x="1301" y="66"/>
                    </a:lnTo>
                    <a:lnTo>
                      <a:pt x="1294" y="71"/>
                    </a:lnTo>
                    <a:lnTo>
                      <a:pt x="1294" y="71"/>
                    </a:lnTo>
                    <a:close/>
                    <a:moveTo>
                      <a:pt x="1540" y="116"/>
                    </a:moveTo>
                    <a:lnTo>
                      <a:pt x="1635" y="113"/>
                    </a:lnTo>
                    <a:lnTo>
                      <a:pt x="1611" y="99"/>
                    </a:lnTo>
                    <a:lnTo>
                      <a:pt x="1606" y="99"/>
                    </a:lnTo>
                    <a:lnTo>
                      <a:pt x="1604" y="94"/>
                    </a:lnTo>
                    <a:lnTo>
                      <a:pt x="1590" y="87"/>
                    </a:lnTo>
                    <a:lnTo>
                      <a:pt x="1578" y="85"/>
                    </a:lnTo>
                    <a:lnTo>
                      <a:pt x="1571" y="80"/>
                    </a:lnTo>
                    <a:lnTo>
                      <a:pt x="1561" y="80"/>
                    </a:lnTo>
                    <a:lnTo>
                      <a:pt x="1554" y="85"/>
                    </a:lnTo>
                    <a:lnTo>
                      <a:pt x="1549" y="87"/>
                    </a:lnTo>
                    <a:lnTo>
                      <a:pt x="1542" y="92"/>
                    </a:lnTo>
                    <a:lnTo>
                      <a:pt x="1542" y="87"/>
                    </a:lnTo>
                    <a:lnTo>
                      <a:pt x="1540" y="85"/>
                    </a:lnTo>
                    <a:lnTo>
                      <a:pt x="1538" y="78"/>
                    </a:lnTo>
                    <a:lnTo>
                      <a:pt x="1533" y="73"/>
                    </a:lnTo>
                    <a:lnTo>
                      <a:pt x="1519" y="66"/>
                    </a:lnTo>
                    <a:lnTo>
                      <a:pt x="1505" y="73"/>
                    </a:lnTo>
                    <a:lnTo>
                      <a:pt x="1495" y="94"/>
                    </a:lnTo>
                    <a:lnTo>
                      <a:pt x="1490" y="113"/>
                    </a:lnTo>
                    <a:lnTo>
                      <a:pt x="1488" y="123"/>
                    </a:lnTo>
                    <a:lnTo>
                      <a:pt x="1502" y="130"/>
                    </a:lnTo>
                    <a:lnTo>
                      <a:pt x="1512" y="125"/>
                    </a:lnTo>
                    <a:lnTo>
                      <a:pt x="1519" y="125"/>
                    </a:lnTo>
                    <a:lnTo>
                      <a:pt x="1540" y="116"/>
                    </a:lnTo>
                    <a:lnTo>
                      <a:pt x="1540" y="116"/>
                    </a:lnTo>
                    <a:close/>
                    <a:moveTo>
                      <a:pt x="2733" y="245"/>
                    </a:moveTo>
                    <a:lnTo>
                      <a:pt x="2745" y="229"/>
                    </a:lnTo>
                    <a:lnTo>
                      <a:pt x="2811" y="229"/>
                    </a:lnTo>
                    <a:lnTo>
                      <a:pt x="2773" y="210"/>
                    </a:lnTo>
                    <a:lnTo>
                      <a:pt x="2780" y="196"/>
                    </a:lnTo>
                    <a:lnTo>
                      <a:pt x="2726" y="186"/>
                    </a:lnTo>
                    <a:lnTo>
                      <a:pt x="2738" y="203"/>
                    </a:lnTo>
                    <a:lnTo>
                      <a:pt x="2731" y="201"/>
                    </a:lnTo>
                    <a:lnTo>
                      <a:pt x="2716" y="196"/>
                    </a:lnTo>
                    <a:lnTo>
                      <a:pt x="2695" y="194"/>
                    </a:lnTo>
                    <a:lnTo>
                      <a:pt x="2671" y="186"/>
                    </a:lnTo>
                    <a:lnTo>
                      <a:pt x="2636" y="186"/>
                    </a:lnTo>
                    <a:lnTo>
                      <a:pt x="2631" y="194"/>
                    </a:lnTo>
                    <a:lnTo>
                      <a:pt x="2638" y="208"/>
                    </a:lnTo>
                    <a:lnTo>
                      <a:pt x="2660" y="217"/>
                    </a:lnTo>
                    <a:lnTo>
                      <a:pt x="2683" y="229"/>
                    </a:lnTo>
                    <a:lnTo>
                      <a:pt x="2705" y="238"/>
                    </a:lnTo>
                    <a:lnTo>
                      <a:pt x="2726" y="243"/>
                    </a:lnTo>
                    <a:lnTo>
                      <a:pt x="2733" y="245"/>
                    </a:lnTo>
                    <a:lnTo>
                      <a:pt x="2733" y="245"/>
                    </a:lnTo>
                    <a:close/>
                    <a:moveTo>
                      <a:pt x="1972" y="253"/>
                    </a:moveTo>
                    <a:lnTo>
                      <a:pt x="2001" y="260"/>
                    </a:lnTo>
                    <a:lnTo>
                      <a:pt x="2008" y="260"/>
                    </a:lnTo>
                    <a:lnTo>
                      <a:pt x="2015" y="257"/>
                    </a:lnTo>
                    <a:lnTo>
                      <a:pt x="2017" y="257"/>
                    </a:lnTo>
                    <a:lnTo>
                      <a:pt x="2022" y="253"/>
                    </a:lnTo>
                    <a:lnTo>
                      <a:pt x="2022" y="250"/>
                    </a:lnTo>
                    <a:lnTo>
                      <a:pt x="2017" y="250"/>
                    </a:lnTo>
                    <a:lnTo>
                      <a:pt x="1996" y="243"/>
                    </a:lnTo>
                    <a:lnTo>
                      <a:pt x="1986" y="245"/>
                    </a:lnTo>
                    <a:lnTo>
                      <a:pt x="1979" y="245"/>
                    </a:lnTo>
                    <a:lnTo>
                      <a:pt x="1972" y="253"/>
                    </a:lnTo>
                    <a:lnTo>
                      <a:pt x="1972" y="253"/>
                    </a:lnTo>
                    <a:close/>
                    <a:moveTo>
                      <a:pt x="2617" y="208"/>
                    </a:moveTo>
                    <a:lnTo>
                      <a:pt x="2586" y="196"/>
                    </a:lnTo>
                    <a:lnTo>
                      <a:pt x="2601" y="215"/>
                    </a:lnTo>
                    <a:lnTo>
                      <a:pt x="2617" y="208"/>
                    </a:lnTo>
                    <a:lnTo>
                      <a:pt x="2617" y="208"/>
                    </a:lnTo>
                    <a:close/>
                    <a:moveTo>
                      <a:pt x="4117" y="389"/>
                    </a:moveTo>
                    <a:lnTo>
                      <a:pt x="4145" y="382"/>
                    </a:lnTo>
                    <a:lnTo>
                      <a:pt x="4176" y="382"/>
                    </a:lnTo>
                    <a:lnTo>
                      <a:pt x="4183" y="380"/>
                    </a:lnTo>
                    <a:lnTo>
                      <a:pt x="4186" y="375"/>
                    </a:lnTo>
                    <a:lnTo>
                      <a:pt x="4186" y="373"/>
                    </a:lnTo>
                    <a:lnTo>
                      <a:pt x="4183" y="368"/>
                    </a:lnTo>
                    <a:lnTo>
                      <a:pt x="4176" y="368"/>
                    </a:lnTo>
                    <a:lnTo>
                      <a:pt x="4155" y="361"/>
                    </a:lnTo>
                    <a:lnTo>
                      <a:pt x="4141" y="359"/>
                    </a:lnTo>
                    <a:lnTo>
                      <a:pt x="4131" y="354"/>
                    </a:lnTo>
                    <a:lnTo>
                      <a:pt x="4105" y="354"/>
                    </a:lnTo>
                    <a:lnTo>
                      <a:pt x="4091" y="361"/>
                    </a:lnTo>
                    <a:lnTo>
                      <a:pt x="4089" y="368"/>
                    </a:lnTo>
                    <a:lnTo>
                      <a:pt x="4089" y="382"/>
                    </a:lnTo>
                    <a:lnTo>
                      <a:pt x="4091" y="389"/>
                    </a:lnTo>
                    <a:lnTo>
                      <a:pt x="4096" y="389"/>
                    </a:lnTo>
                    <a:lnTo>
                      <a:pt x="4103" y="394"/>
                    </a:lnTo>
                    <a:lnTo>
                      <a:pt x="4105" y="394"/>
                    </a:lnTo>
                    <a:lnTo>
                      <a:pt x="4112" y="389"/>
                    </a:lnTo>
                    <a:lnTo>
                      <a:pt x="4117" y="389"/>
                    </a:lnTo>
                    <a:lnTo>
                      <a:pt x="4117" y="389"/>
                    </a:lnTo>
                    <a:close/>
                    <a:moveTo>
                      <a:pt x="52" y="52"/>
                    </a:moveTo>
                    <a:lnTo>
                      <a:pt x="66" y="43"/>
                    </a:lnTo>
                    <a:lnTo>
                      <a:pt x="47" y="43"/>
                    </a:lnTo>
                    <a:lnTo>
                      <a:pt x="47" y="50"/>
                    </a:lnTo>
                    <a:lnTo>
                      <a:pt x="52" y="52"/>
                    </a:lnTo>
                    <a:lnTo>
                      <a:pt x="52" y="52"/>
                    </a:lnTo>
                    <a:close/>
                    <a:moveTo>
                      <a:pt x="24" y="43"/>
                    </a:moveTo>
                    <a:lnTo>
                      <a:pt x="73" y="31"/>
                    </a:lnTo>
                    <a:lnTo>
                      <a:pt x="54" y="24"/>
                    </a:lnTo>
                    <a:lnTo>
                      <a:pt x="28" y="31"/>
                    </a:lnTo>
                    <a:lnTo>
                      <a:pt x="0" y="31"/>
                    </a:lnTo>
                    <a:lnTo>
                      <a:pt x="9" y="38"/>
                    </a:lnTo>
                    <a:lnTo>
                      <a:pt x="24" y="43"/>
                    </a:lnTo>
                    <a:lnTo>
                      <a:pt x="24" y="43"/>
                    </a:lnTo>
                    <a:close/>
                    <a:moveTo>
                      <a:pt x="102" y="52"/>
                    </a:moveTo>
                    <a:lnTo>
                      <a:pt x="104" y="45"/>
                    </a:lnTo>
                    <a:lnTo>
                      <a:pt x="118" y="45"/>
                    </a:lnTo>
                    <a:lnTo>
                      <a:pt x="125" y="38"/>
                    </a:lnTo>
                    <a:lnTo>
                      <a:pt x="156" y="38"/>
                    </a:lnTo>
                    <a:lnTo>
                      <a:pt x="156" y="35"/>
                    </a:lnTo>
                    <a:lnTo>
                      <a:pt x="151" y="31"/>
                    </a:lnTo>
                    <a:lnTo>
                      <a:pt x="137" y="31"/>
                    </a:lnTo>
                    <a:lnTo>
                      <a:pt x="137" y="28"/>
                    </a:lnTo>
                    <a:lnTo>
                      <a:pt x="132" y="28"/>
                    </a:lnTo>
                    <a:lnTo>
                      <a:pt x="125" y="24"/>
                    </a:lnTo>
                    <a:lnTo>
                      <a:pt x="111" y="24"/>
                    </a:lnTo>
                    <a:lnTo>
                      <a:pt x="109" y="28"/>
                    </a:lnTo>
                    <a:lnTo>
                      <a:pt x="104" y="35"/>
                    </a:lnTo>
                    <a:lnTo>
                      <a:pt x="104" y="38"/>
                    </a:lnTo>
                    <a:lnTo>
                      <a:pt x="102" y="38"/>
                    </a:lnTo>
                    <a:lnTo>
                      <a:pt x="97" y="43"/>
                    </a:lnTo>
                    <a:lnTo>
                      <a:pt x="90" y="43"/>
                    </a:lnTo>
                    <a:lnTo>
                      <a:pt x="80" y="45"/>
                    </a:lnTo>
                    <a:lnTo>
                      <a:pt x="76" y="45"/>
                    </a:lnTo>
                    <a:lnTo>
                      <a:pt x="73" y="50"/>
                    </a:lnTo>
                    <a:lnTo>
                      <a:pt x="76" y="50"/>
                    </a:lnTo>
                    <a:lnTo>
                      <a:pt x="83" y="52"/>
                    </a:lnTo>
                    <a:lnTo>
                      <a:pt x="102" y="52"/>
                    </a:lnTo>
                    <a:lnTo>
                      <a:pt x="102" y="52"/>
                    </a:lnTo>
                    <a:close/>
                    <a:moveTo>
                      <a:pt x="132" y="45"/>
                    </a:moveTo>
                    <a:lnTo>
                      <a:pt x="123" y="52"/>
                    </a:lnTo>
                    <a:lnTo>
                      <a:pt x="132" y="59"/>
                    </a:lnTo>
                    <a:lnTo>
                      <a:pt x="142" y="64"/>
                    </a:lnTo>
                    <a:lnTo>
                      <a:pt x="175" y="59"/>
                    </a:lnTo>
                    <a:lnTo>
                      <a:pt x="170" y="52"/>
                    </a:lnTo>
                    <a:lnTo>
                      <a:pt x="153" y="52"/>
                    </a:lnTo>
                    <a:lnTo>
                      <a:pt x="132" y="45"/>
                    </a:lnTo>
                    <a:lnTo>
                      <a:pt x="132" y="45"/>
                    </a:lnTo>
                    <a:close/>
                    <a:moveTo>
                      <a:pt x="231" y="50"/>
                    </a:moveTo>
                    <a:lnTo>
                      <a:pt x="234" y="43"/>
                    </a:lnTo>
                    <a:lnTo>
                      <a:pt x="210" y="38"/>
                    </a:lnTo>
                    <a:lnTo>
                      <a:pt x="196" y="45"/>
                    </a:lnTo>
                    <a:lnTo>
                      <a:pt x="198" y="52"/>
                    </a:lnTo>
                    <a:lnTo>
                      <a:pt x="231" y="50"/>
                    </a:lnTo>
                    <a:lnTo>
                      <a:pt x="231" y="50"/>
                    </a:lnTo>
                    <a:close/>
                  </a:path>
                </a:pathLst>
              </a:custGeom>
              <a:grpFill/>
              <a:ln>
                <a:solidFill>
                  <a:srgbClr val="ABABAB"/>
                </a:solidFill>
              </a:ln>
            </p:spPr>
            <p:txBody>
              <a:bodyPr vert="horz" wrap="square" lIns="91440" tIns="45720" rIns="91440" bIns="45720" numCol="1" anchor="t" anchorCtr="0" compatLnSpc="1">
                <a:prstTxWarp prst="textNoShape">
                  <a:avLst/>
                </a:prstTxWarp>
              </a:bodyPr>
              <a:lstStyle/>
              <a:p>
                <a:endParaRPr lang="en-US"/>
              </a:p>
            </p:txBody>
          </p:sp>
          <p:sp>
            <p:nvSpPr>
              <p:cNvPr id="213" name="Freeform 42">
                <a:extLst>
                  <a:ext uri="{FF2B5EF4-FFF2-40B4-BE49-F238E27FC236}">
                    <a16:creationId xmlns:a16="http://schemas.microsoft.com/office/drawing/2014/main" id="{0C85A872-29C7-554B-A628-53652FCB28D8}"/>
                  </a:ext>
                </a:extLst>
              </p:cNvPr>
              <p:cNvSpPr>
                <a:spLocks/>
              </p:cNvSpPr>
              <p:nvPr/>
            </p:nvSpPr>
            <p:spPr bwMode="auto">
              <a:xfrm>
                <a:off x="2828925" y="-822325"/>
                <a:ext cx="52388" cy="26987"/>
              </a:xfrm>
              <a:custGeom>
                <a:avLst/>
                <a:gdLst>
                  <a:gd name="T0" fmla="*/ 33 w 33"/>
                  <a:gd name="T1" fmla="*/ 3 h 17"/>
                  <a:gd name="T2" fmla="*/ 14 w 33"/>
                  <a:gd name="T3" fmla="*/ 0 h 17"/>
                  <a:gd name="T4" fmla="*/ 0 w 33"/>
                  <a:gd name="T5" fmla="*/ 10 h 17"/>
                  <a:gd name="T6" fmla="*/ 26 w 33"/>
                  <a:gd name="T7" fmla="*/ 17 h 17"/>
                  <a:gd name="T8" fmla="*/ 33 w 33"/>
                  <a:gd name="T9" fmla="*/ 3 h 17"/>
                  <a:gd name="T10" fmla="*/ 33 w 33"/>
                  <a:gd name="T11" fmla="*/ 3 h 17"/>
                </a:gdLst>
                <a:ahLst/>
                <a:cxnLst>
                  <a:cxn ang="0">
                    <a:pos x="T0" y="T1"/>
                  </a:cxn>
                  <a:cxn ang="0">
                    <a:pos x="T2" y="T3"/>
                  </a:cxn>
                  <a:cxn ang="0">
                    <a:pos x="T4" y="T5"/>
                  </a:cxn>
                  <a:cxn ang="0">
                    <a:pos x="T6" y="T7"/>
                  </a:cxn>
                  <a:cxn ang="0">
                    <a:pos x="T8" y="T9"/>
                  </a:cxn>
                  <a:cxn ang="0">
                    <a:pos x="T10" y="T11"/>
                  </a:cxn>
                </a:cxnLst>
                <a:rect l="0" t="0" r="r" b="b"/>
                <a:pathLst>
                  <a:path w="33" h="17">
                    <a:moveTo>
                      <a:pt x="33" y="3"/>
                    </a:moveTo>
                    <a:lnTo>
                      <a:pt x="14" y="0"/>
                    </a:lnTo>
                    <a:lnTo>
                      <a:pt x="0" y="10"/>
                    </a:lnTo>
                    <a:lnTo>
                      <a:pt x="26" y="17"/>
                    </a:lnTo>
                    <a:lnTo>
                      <a:pt x="33" y="3"/>
                    </a:lnTo>
                    <a:lnTo>
                      <a:pt x="33" y="3"/>
                    </a:lnTo>
                    <a:close/>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 name="Freeform 43">
                <a:extLst>
                  <a:ext uri="{FF2B5EF4-FFF2-40B4-BE49-F238E27FC236}">
                    <a16:creationId xmlns:a16="http://schemas.microsoft.com/office/drawing/2014/main" id="{91B277B1-BE6B-C443-B305-11AE31BD1549}"/>
                  </a:ext>
                </a:extLst>
              </p:cNvPr>
              <p:cNvSpPr>
                <a:spLocks/>
              </p:cNvSpPr>
              <p:nvPr/>
            </p:nvSpPr>
            <p:spPr bwMode="auto">
              <a:xfrm>
                <a:off x="2897188" y="-852488"/>
                <a:ext cx="39688" cy="30162"/>
              </a:xfrm>
              <a:custGeom>
                <a:avLst/>
                <a:gdLst>
                  <a:gd name="T0" fmla="*/ 14 w 25"/>
                  <a:gd name="T1" fmla="*/ 7 h 19"/>
                  <a:gd name="T2" fmla="*/ 7 w 25"/>
                  <a:gd name="T3" fmla="*/ 5 h 19"/>
                  <a:gd name="T4" fmla="*/ 4 w 25"/>
                  <a:gd name="T5" fmla="*/ 0 h 19"/>
                  <a:gd name="T6" fmla="*/ 0 w 25"/>
                  <a:gd name="T7" fmla="*/ 0 h 19"/>
                  <a:gd name="T8" fmla="*/ 0 w 25"/>
                  <a:gd name="T9" fmla="*/ 12 h 19"/>
                  <a:gd name="T10" fmla="*/ 7 w 25"/>
                  <a:gd name="T11" fmla="*/ 15 h 19"/>
                  <a:gd name="T12" fmla="*/ 14 w 25"/>
                  <a:gd name="T13" fmla="*/ 15 h 19"/>
                  <a:gd name="T14" fmla="*/ 21 w 25"/>
                  <a:gd name="T15" fmla="*/ 19 h 19"/>
                  <a:gd name="T16" fmla="*/ 25 w 25"/>
                  <a:gd name="T17" fmla="*/ 19 h 19"/>
                  <a:gd name="T18" fmla="*/ 25 w 25"/>
                  <a:gd name="T19" fmla="*/ 15 h 19"/>
                  <a:gd name="T20" fmla="*/ 21 w 25"/>
                  <a:gd name="T21" fmla="*/ 12 h 19"/>
                  <a:gd name="T22" fmla="*/ 14 w 25"/>
                  <a:gd name="T23" fmla="*/ 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19">
                    <a:moveTo>
                      <a:pt x="14" y="7"/>
                    </a:moveTo>
                    <a:lnTo>
                      <a:pt x="7" y="5"/>
                    </a:lnTo>
                    <a:lnTo>
                      <a:pt x="4" y="0"/>
                    </a:lnTo>
                    <a:lnTo>
                      <a:pt x="0" y="0"/>
                    </a:lnTo>
                    <a:lnTo>
                      <a:pt x="0" y="12"/>
                    </a:lnTo>
                    <a:lnTo>
                      <a:pt x="7" y="15"/>
                    </a:lnTo>
                    <a:lnTo>
                      <a:pt x="14" y="15"/>
                    </a:lnTo>
                    <a:lnTo>
                      <a:pt x="21" y="19"/>
                    </a:lnTo>
                    <a:lnTo>
                      <a:pt x="25" y="19"/>
                    </a:lnTo>
                    <a:lnTo>
                      <a:pt x="25" y="15"/>
                    </a:lnTo>
                    <a:lnTo>
                      <a:pt x="21" y="12"/>
                    </a:lnTo>
                    <a:lnTo>
                      <a:pt x="14" y="7"/>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5" name="Freeform 44">
                <a:extLst>
                  <a:ext uri="{FF2B5EF4-FFF2-40B4-BE49-F238E27FC236}">
                    <a16:creationId xmlns:a16="http://schemas.microsoft.com/office/drawing/2014/main" id="{DDC4C07E-08E1-3342-968C-394198F202B7}"/>
                  </a:ext>
                </a:extLst>
              </p:cNvPr>
              <p:cNvSpPr>
                <a:spLocks/>
              </p:cNvSpPr>
              <p:nvPr/>
            </p:nvSpPr>
            <p:spPr bwMode="auto">
              <a:xfrm>
                <a:off x="1809750" y="-1323975"/>
                <a:ext cx="88900" cy="15875"/>
              </a:xfrm>
              <a:custGeom>
                <a:avLst/>
                <a:gdLst>
                  <a:gd name="T0" fmla="*/ 40 w 56"/>
                  <a:gd name="T1" fmla="*/ 10 h 10"/>
                  <a:gd name="T2" fmla="*/ 42 w 56"/>
                  <a:gd name="T3" fmla="*/ 10 h 10"/>
                  <a:gd name="T4" fmla="*/ 47 w 56"/>
                  <a:gd name="T5" fmla="*/ 7 h 10"/>
                  <a:gd name="T6" fmla="*/ 54 w 56"/>
                  <a:gd name="T7" fmla="*/ 2 h 10"/>
                  <a:gd name="T8" fmla="*/ 56 w 56"/>
                  <a:gd name="T9" fmla="*/ 0 h 10"/>
                  <a:gd name="T10" fmla="*/ 4 w 56"/>
                  <a:gd name="T11" fmla="*/ 0 h 10"/>
                  <a:gd name="T12" fmla="*/ 0 w 56"/>
                  <a:gd name="T13" fmla="*/ 7 h 10"/>
                  <a:gd name="T14" fmla="*/ 25 w 56"/>
                  <a:gd name="T15" fmla="*/ 7 h 10"/>
                  <a:gd name="T16" fmla="*/ 28 w 56"/>
                  <a:gd name="T17" fmla="*/ 10 h 10"/>
                  <a:gd name="T18" fmla="*/ 40 w 56"/>
                  <a:gd name="T1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10">
                    <a:moveTo>
                      <a:pt x="40" y="10"/>
                    </a:moveTo>
                    <a:lnTo>
                      <a:pt x="42" y="10"/>
                    </a:lnTo>
                    <a:lnTo>
                      <a:pt x="47" y="7"/>
                    </a:lnTo>
                    <a:lnTo>
                      <a:pt x="54" y="2"/>
                    </a:lnTo>
                    <a:lnTo>
                      <a:pt x="56" y="0"/>
                    </a:lnTo>
                    <a:lnTo>
                      <a:pt x="4" y="0"/>
                    </a:lnTo>
                    <a:lnTo>
                      <a:pt x="0" y="7"/>
                    </a:lnTo>
                    <a:lnTo>
                      <a:pt x="25" y="7"/>
                    </a:lnTo>
                    <a:lnTo>
                      <a:pt x="28" y="10"/>
                    </a:lnTo>
                    <a:lnTo>
                      <a:pt x="40" y="10"/>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6" name="Freeform 45">
                <a:extLst>
                  <a:ext uri="{FF2B5EF4-FFF2-40B4-BE49-F238E27FC236}">
                    <a16:creationId xmlns:a16="http://schemas.microsoft.com/office/drawing/2014/main" id="{B5D920C2-ABA5-C944-9251-211AABACE18B}"/>
                  </a:ext>
                </a:extLst>
              </p:cNvPr>
              <p:cNvSpPr>
                <a:spLocks/>
              </p:cNvSpPr>
              <p:nvPr/>
            </p:nvSpPr>
            <p:spPr bwMode="auto">
              <a:xfrm>
                <a:off x="1876425" y="-1301750"/>
                <a:ext cx="96838" cy="33337"/>
              </a:xfrm>
              <a:custGeom>
                <a:avLst/>
                <a:gdLst>
                  <a:gd name="T0" fmla="*/ 19 w 61"/>
                  <a:gd name="T1" fmla="*/ 21 h 21"/>
                  <a:gd name="T2" fmla="*/ 21 w 61"/>
                  <a:gd name="T3" fmla="*/ 21 h 21"/>
                  <a:gd name="T4" fmla="*/ 28 w 61"/>
                  <a:gd name="T5" fmla="*/ 14 h 21"/>
                  <a:gd name="T6" fmla="*/ 33 w 61"/>
                  <a:gd name="T7" fmla="*/ 14 h 21"/>
                  <a:gd name="T8" fmla="*/ 35 w 61"/>
                  <a:gd name="T9" fmla="*/ 17 h 21"/>
                  <a:gd name="T10" fmla="*/ 43 w 61"/>
                  <a:gd name="T11" fmla="*/ 17 h 21"/>
                  <a:gd name="T12" fmla="*/ 47 w 61"/>
                  <a:gd name="T13" fmla="*/ 21 h 21"/>
                  <a:gd name="T14" fmla="*/ 54 w 61"/>
                  <a:gd name="T15" fmla="*/ 21 h 21"/>
                  <a:gd name="T16" fmla="*/ 61 w 61"/>
                  <a:gd name="T17" fmla="*/ 14 h 21"/>
                  <a:gd name="T18" fmla="*/ 61 w 61"/>
                  <a:gd name="T19" fmla="*/ 7 h 21"/>
                  <a:gd name="T20" fmla="*/ 57 w 61"/>
                  <a:gd name="T21" fmla="*/ 3 h 21"/>
                  <a:gd name="T22" fmla="*/ 50 w 61"/>
                  <a:gd name="T23" fmla="*/ 0 h 21"/>
                  <a:gd name="T24" fmla="*/ 28 w 61"/>
                  <a:gd name="T25" fmla="*/ 0 h 21"/>
                  <a:gd name="T26" fmla="*/ 0 w 61"/>
                  <a:gd name="T27" fmla="*/ 14 h 21"/>
                  <a:gd name="T28" fmla="*/ 5 w 61"/>
                  <a:gd name="T29" fmla="*/ 17 h 21"/>
                  <a:gd name="T30" fmla="*/ 12 w 61"/>
                  <a:gd name="T31" fmla="*/ 21 h 21"/>
                  <a:gd name="T32" fmla="*/ 19 w 61"/>
                  <a:gd name="T33"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1" h="21">
                    <a:moveTo>
                      <a:pt x="19" y="21"/>
                    </a:moveTo>
                    <a:lnTo>
                      <a:pt x="21" y="21"/>
                    </a:lnTo>
                    <a:lnTo>
                      <a:pt x="28" y="14"/>
                    </a:lnTo>
                    <a:lnTo>
                      <a:pt x="33" y="14"/>
                    </a:lnTo>
                    <a:lnTo>
                      <a:pt x="35" y="17"/>
                    </a:lnTo>
                    <a:lnTo>
                      <a:pt x="43" y="17"/>
                    </a:lnTo>
                    <a:lnTo>
                      <a:pt x="47" y="21"/>
                    </a:lnTo>
                    <a:lnTo>
                      <a:pt x="54" y="21"/>
                    </a:lnTo>
                    <a:lnTo>
                      <a:pt x="61" y="14"/>
                    </a:lnTo>
                    <a:lnTo>
                      <a:pt x="61" y="7"/>
                    </a:lnTo>
                    <a:lnTo>
                      <a:pt x="57" y="3"/>
                    </a:lnTo>
                    <a:lnTo>
                      <a:pt x="50" y="0"/>
                    </a:lnTo>
                    <a:lnTo>
                      <a:pt x="28" y="0"/>
                    </a:lnTo>
                    <a:lnTo>
                      <a:pt x="0" y="14"/>
                    </a:lnTo>
                    <a:lnTo>
                      <a:pt x="5" y="17"/>
                    </a:lnTo>
                    <a:lnTo>
                      <a:pt x="12" y="21"/>
                    </a:lnTo>
                    <a:lnTo>
                      <a:pt x="19" y="21"/>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7" name="Freeform 46">
                <a:extLst>
                  <a:ext uri="{FF2B5EF4-FFF2-40B4-BE49-F238E27FC236}">
                    <a16:creationId xmlns:a16="http://schemas.microsoft.com/office/drawing/2014/main" id="{C0D6F387-15C6-B14A-8BFB-3C80C4FAAC35}"/>
                  </a:ext>
                </a:extLst>
              </p:cNvPr>
              <p:cNvSpPr>
                <a:spLocks/>
              </p:cNvSpPr>
              <p:nvPr/>
            </p:nvSpPr>
            <p:spPr bwMode="auto">
              <a:xfrm>
                <a:off x="2468563" y="-877888"/>
                <a:ext cx="60325" cy="25400"/>
              </a:xfrm>
              <a:custGeom>
                <a:avLst/>
                <a:gdLst>
                  <a:gd name="T0" fmla="*/ 21 w 38"/>
                  <a:gd name="T1" fmla="*/ 16 h 16"/>
                  <a:gd name="T2" fmla="*/ 31 w 38"/>
                  <a:gd name="T3" fmla="*/ 14 h 16"/>
                  <a:gd name="T4" fmla="*/ 38 w 38"/>
                  <a:gd name="T5" fmla="*/ 9 h 16"/>
                  <a:gd name="T6" fmla="*/ 38 w 38"/>
                  <a:gd name="T7" fmla="*/ 2 h 16"/>
                  <a:gd name="T8" fmla="*/ 36 w 38"/>
                  <a:gd name="T9" fmla="*/ 2 h 16"/>
                  <a:gd name="T10" fmla="*/ 31 w 38"/>
                  <a:gd name="T11" fmla="*/ 0 h 16"/>
                  <a:gd name="T12" fmla="*/ 0 w 38"/>
                  <a:gd name="T13" fmla="*/ 0 h 16"/>
                  <a:gd name="T14" fmla="*/ 0 w 38"/>
                  <a:gd name="T15" fmla="*/ 7 h 16"/>
                  <a:gd name="T16" fmla="*/ 7 w 38"/>
                  <a:gd name="T17" fmla="*/ 14 h 16"/>
                  <a:gd name="T18" fmla="*/ 14 w 38"/>
                  <a:gd name="T19" fmla="*/ 16 h 16"/>
                  <a:gd name="T20" fmla="*/ 21 w 38"/>
                  <a:gd name="T21"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16">
                    <a:moveTo>
                      <a:pt x="21" y="16"/>
                    </a:moveTo>
                    <a:lnTo>
                      <a:pt x="31" y="14"/>
                    </a:lnTo>
                    <a:lnTo>
                      <a:pt x="38" y="9"/>
                    </a:lnTo>
                    <a:lnTo>
                      <a:pt x="38" y="2"/>
                    </a:lnTo>
                    <a:lnTo>
                      <a:pt x="36" y="2"/>
                    </a:lnTo>
                    <a:lnTo>
                      <a:pt x="31" y="0"/>
                    </a:lnTo>
                    <a:lnTo>
                      <a:pt x="0" y="0"/>
                    </a:lnTo>
                    <a:lnTo>
                      <a:pt x="0" y="7"/>
                    </a:lnTo>
                    <a:lnTo>
                      <a:pt x="7" y="14"/>
                    </a:lnTo>
                    <a:lnTo>
                      <a:pt x="14" y="16"/>
                    </a:lnTo>
                    <a:lnTo>
                      <a:pt x="21" y="16"/>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8" name="Freeform 47">
                <a:extLst>
                  <a:ext uri="{FF2B5EF4-FFF2-40B4-BE49-F238E27FC236}">
                    <a16:creationId xmlns:a16="http://schemas.microsoft.com/office/drawing/2014/main" id="{454705CD-02B9-3D40-A30E-D5A6E27D7EAB}"/>
                  </a:ext>
                </a:extLst>
              </p:cNvPr>
              <p:cNvSpPr>
                <a:spLocks/>
              </p:cNvSpPr>
              <p:nvPr/>
            </p:nvSpPr>
            <p:spPr bwMode="auto">
              <a:xfrm>
                <a:off x="1727200" y="-1301750"/>
                <a:ext cx="41275" cy="11112"/>
              </a:xfrm>
              <a:custGeom>
                <a:avLst/>
                <a:gdLst>
                  <a:gd name="T0" fmla="*/ 26 w 26"/>
                  <a:gd name="T1" fmla="*/ 3 h 7"/>
                  <a:gd name="T2" fmla="*/ 0 w 26"/>
                  <a:gd name="T3" fmla="*/ 0 h 7"/>
                  <a:gd name="T4" fmla="*/ 4 w 26"/>
                  <a:gd name="T5" fmla="*/ 7 h 7"/>
                  <a:gd name="T6" fmla="*/ 26 w 26"/>
                  <a:gd name="T7" fmla="*/ 3 h 7"/>
                </a:gdLst>
                <a:ahLst/>
                <a:cxnLst>
                  <a:cxn ang="0">
                    <a:pos x="T0" y="T1"/>
                  </a:cxn>
                  <a:cxn ang="0">
                    <a:pos x="T2" y="T3"/>
                  </a:cxn>
                  <a:cxn ang="0">
                    <a:pos x="T4" y="T5"/>
                  </a:cxn>
                  <a:cxn ang="0">
                    <a:pos x="T6" y="T7"/>
                  </a:cxn>
                </a:cxnLst>
                <a:rect l="0" t="0" r="r" b="b"/>
                <a:pathLst>
                  <a:path w="26" h="7">
                    <a:moveTo>
                      <a:pt x="26" y="3"/>
                    </a:moveTo>
                    <a:lnTo>
                      <a:pt x="0" y="0"/>
                    </a:lnTo>
                    <a:lnTo>
                      <a:pt x="4" y="7"/>
                    </a:lnTo>
                    <a:lnTo>
                      <a:pt x="26" y="3"/>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9" name="Freeform 48">
                <a:extLst>
                  <a:ext uri="{FF2B5EF4-FFF2-40B4-BE49-F238E27FC236}">
                    <a16:creationId xmlns:a16="http://schemas.microsoft.com/office/drawing/2014/main" id="{C190FE10-931D-C248-B825-B06F6D9DB306}"/>
                  </a:ext>
                </a:extLst>
              </p:cNvPr>
              <p:cNvSpPr>
                <a:spLocks/>
              </p:cNvSpPr>
              <p:nvPr/>
            </p:nvSpPr>
            <p:spPr bwMode="auto">
              <a:xfrm>
                <a:off x="2044700" y="-679450"/>
                <a:ext cx="93663" cy="44450"/>
              </a:xfrm>
              <a:custGeom>
                <a:avLst/>
                <a:gdLst>
                  <a:gd name="T0" fmla="*/ 0 w 59"/>
                  <a:gd name="T1" fmla="*/ 0 h 28"/>
                  <a:gd name="T2" fmla="*/ 3 w 59"/>
                  <a:gd name="T3" fmla="*/ 7 h 28"/>
                  <a:gd name="T4" fmla="*/ 17 w 59"/>
                  <a:gd name="T5" fmla="*/ 14 h 28"/>
                  <a:gd name="T6" fmla="*/ 36 w 59"/>
                  <a:gd name="T7" fmla="*/ 26 h 28"/>
                  <a:gd name="T8" fmla="*/ 50 w 59"/>
                  <a:gd name="T9" fmla="*/ 28 h 28"/>
                  <a:gd name="T10" fmla="*/ 59 w 59"/>
                  <a:gd name="T11" fmla="*/ 26 h 28"/>
                  <a:gd name="T12" fmla="*/ 52 w 59"/>
                  <a:gd name="T13" fmla="*/ 14 h 28"/>
                  <a:gd name="T14" fmla="*/ 36 w 59"/>
                  <a:gd name="T15" fmla="*/ 5 h 28"/>
                  <a:gd name="T16" fmla="*/ 14 w 59"/>
                  <a:gd name="T17" fmla="*/ 0 h 28"/>
                  <a:gd name="T18" fmla="*/ 0 w 59"/>
                  <a:gd name="T1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28">
                    <a:moveTo>
                      <a:pt x="0" y="0"/>
                    </a:moveTo>
                    <a:lnTo>
                      <a:pt x="3" y="7"/>
                    </a:lnTo>
                    <a:lnTo>
                      <a:pt x="17" y="14"/>
                    </a:lnTo>
                    <a:lnTo>
                      <a:pt x="36" y="26"/>
                    </a:lnTo>
                    <a:lnTo>
                      <a:pt x="50" y="28"/>
                    </a:lnTo>
                    <a:lnTo>
                      <a:pt x="59" y="26"/>
                    </a:lnTo>
                    <a:lnTo>
                      <a:pt x="52" y="14"/>
                    </a:lnTo>
                    <a:lnTo>
                      <a:pt x="36" y="5"/>
                    </a:lnTo>
                    <a:lnTo>
                      <a:pt x="14" y="0"/>
                    </a:lnTo>
                    <a:lnTo>
                      <a:pt x="0" y="0"/>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0" name="Freeform 49">
                <a:extLst>
                  <a:ext uri="{FF2B5EF4-FFF2-40B4-BE49-F238E27FC236}">
                    <a16:creationId xmlns:a16="http://schemas.microsoft.com/office/drawing/2014/main" id="{7A9ECF76-7687-8946-ABC6-C3BE947BE9E7}"/>
                  </a:ext>
                </a:extLst>
              </p:cNvPr>
              <p:cNvSpPr>
                <a:spLocks/>
              </p:cNvSpPr>
              <p:nvPr/>
            </p:nvSpPr>
            <p:spPr bwMode="auto">
              <a:xfrm>
                <a:off x="3101975" y="-1222375"/>
                <a:ext cx="82550" cy="14287"/>
              </a:xfrm>
              <a:custGeom>
                <a:avLst/>
                <a:gdLst>
                  <a:gd name="T0" fmla="*/ 48 w 52"/>
                  <a:gd name="T1" fmla="*/ 9 h 9"/>
                  <a:gd name="T2" fmla="*/ 52 w 52"/>
                  <a:gd name="T3" fmla="*/ 0 h 9"/>
                  <a:gd name="T4" fmla="*/ 0 w 52"/>
                  <a:gd name="T5" fmla="*/ 0 h 9"/>
                  <a:gd name="T6" fmla="*/ 48 w 52"/>
                  <a:gd name="T7" fmla="*/ 9 h 9"/>
                </a:gdLst>
                <a:ahLst/>
                <a:cxnLst>
                  <a:cxn ang="0">
                    <a:pos x="T0" y="T1"/>
                  </a:cxn>
                  <a:cxn ang="0">
                    <a:pos x="T2" y="T3"/>
                  </a:cxn>
                  <a:cxn ang="0">
                    <a:pos x="T4" y="T5"/>
                  </a:cxn>
                  <a:cxn ang="0">
                    <a:pos x="T6" y="T7"/>
                  </a:cxn>
                </a:cxnLst>
                <a:rect l="0" t="0" r="r" b="b"/>
                <a:pathLst>
                  <a:path w="52" h="9">
                    <a:moveTo>
                      <a:pt x="48" y="9"/>
                    </a:moveTo>
                    <a:lnTo>
                      <a:pt x="52" y="0"/>
                    </a:lnTo>
                    <a:lnTo>
                      <a:pt x="0" y="0"/>
                    </a:lnTo>
                    <a:lnTo>
                      <a:pt x="48" y="9"/>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1" name="Freeform 50">
                <a:extLst>
                  <a:ext uri="{FF2B5EF4-FFF2-40B4-BE49-F238E27FC236}">
                    <a16:creationId xmlns:a16="http://schemas.microsoft.com/office/drawing/2014/main" id="{895C8FBD-EB06-1F4C-BFEE-EB81143A79C3}"/>
                  </a:ext>
                </a:extLst>
              </p:cNvPr>
              <p:cNvSpPr>
                <a:spLocks/>
              </p:cNvSpPr>
              <p:nvPr/>
            </p:nvSpPr>
            <p:spPr bwMode="auto">
              <a:xfrm>
                <a:off x="1738313" y="-1244600"/>
                <a:ext cx="66675" cy="14287"/>
              </a:xfrm>
              <a:custGeom>
                <a:avLst/>
                <a:gdLst>
                  <a:gd name="T0" fmla="*/ 0 w 42"/>
                  <a:gd name="T1" fmla="*/ 9 h 9"/>
                  <a:gd name="T2" fmla="*/ 42 w 42"/>
                  <a:gd name="T3" fmla="*/ 9 h 9"/>
                  <a:gd name="T4" fmla="*/ 28 w 42"/>
                  <a:gd name="T5" fmla="*/ 0 h 9"/>
                  <a:gd name="T6" fmla="*/ 0 w 42"/>
                  <a:gd name="T7" fmla="*/ 9 h 9"/>
                </a:gdLst>
                <a:ahLst/>
                <a:cxnLst>
                  <a:cxn ang="0">
                    <a:pos x="T0" y="T1"/>
                  </a:cxn>
                  <a:cxn ang="0">
                    <a:pos x="T2" y="T3"/>
                  </a:cxn>
                  <a:cxn ang="0">
                    <a:pos x="T4" y="T5"/>
                  </a:cxn>
                  <a:cxn ang="0">
                    <a:pos x="T6" y="T7"/>
                  </a:cxn>
                </a:cxnLst>
                <a:rect l="0" t="0" r="r" b="b"/>
                <a:pathLst>
                  <a:path w="42" h="9">
                    <a:moveTo>
                      <a:pt x="0" y="9"/>
                    </a:moveTo>
                    <a:lnTo>
                      <a:pt x="42" y="9"/>
                    </a:lnTo>
                    <a:lnTo>
                      <a:pt x="28" y="0"/>
                    </a:lnTo>
                    <a:lnTo>
                      <a:pt x="0" y="9"/>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2" name="Freeform 51">
                <a:extLst>
                  <a:ext uri="{FF2B5EF4-FFF2-40B4-BE49-F238E27FC236}">
                    <a16:creationId xmlns:a16="http://schemas.microsoft.com/office/drawing/2014/main" id="{B846B140-092F-A345-9EE9-F27BD087A567}"/>
                  </a:ext>
                </a:extLst>
              </p:cNvPr>
              <p:cNvSpPr>
                <a:spLocks/>
              </p:cNvSpPr>
              <p:nvPr/>
            </p:nvSpPr>
            <p:spPr bwMode="auto">
              <a:xfrm>
                <a:off x="1749425" y="-1279525"/>
                <a:ext cx="100013" cy="26987"/>
              </a:xfrm>
              <a:custGeom>
                <a:avLst/>
                <a:gdLst>
                  <a:gd name="T0" fmla="*/ 0 w 63"/>
                  <a:gd name="T1" fmla="*/ 7 h 17"/>
                  <a:gd name="T2" fmla="*/ 7 w 63"/>
                  <a:gd name="T3" fmla="*/ 10 h 17"/>
                  <a:gd name="T4" fmla="*/ 14 w 63"/>
                  <a:gd name="T5" fmla="*/ 17 h 17"/>
                  <a:gd name="T6" fmla="*/ 28 w 63"/>
                  <a:gd name="T7" fmla="*/ 10 h 17"/>
                  <a:gd name="T8" fmla="*/ 28 w 63"/>
                  <a:gd name="T9" fmla="*/ 15 h 17"/>
                  <a:gd name="T10" fmla="*/ 42 w 63"/>
                  <a:gd name="T11" fmla="*/ 15 h 17"/>
                  <a:gd name="T12" fmla="*/ 56 w 63"/>
                  <a:gd name="T13" fmla="*/ 7 h 17"/>
                  <a:gd name="T14" fmla="*/ 59 w 63"/>
                  <a:gd name="T15" fmla="*/ 3 h 17"/>
                  <a:gd name="T16" fmla="*/ 63 w 63"/>
                  <a:gd name="T17" fmla="*/ 3 h 17"/>
                  <a:gd name="T18" fmla="*/ 33 w 63"/>
                  <a:gd name="T19" fmla="*/ 0 h 17"/>
                  <a:gd name="T20" fmla="*/ 26 w 63"/>
                  <a:gd name="T21" fmla="*/ 3 h 17"/>
                  <a:gd name="T22" fmla="*/ 21 w 63"/>
                  <a:gd name="T23" fmla="*/ 3 h 17"/>
                  <a:gd name="T24" fmla="*/ 19 w 63"/>
                  <a:gd name="T25" fmla="*/ 0 h 17"/>
                  <a:gd name="T26" fmla="*/ 7 w 63"/>
                  <a:gd name="T27" fmla="*/ 0 h 17"/>
                  <a:gd name="T28" fmla="*/ 0 w 63"/>
                  <a:gd name="T2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 h="17">
                    <a:moveTo>
                      <a:pt x="0" y="7"/>
                    </a:moveTo>
                    <a:lnTo>
                      <a:pt x="7" y="10"/>
                    </a:lnTo>
                    <a:lnTo>
                      <a:pt x="14" y="17"/>
                    </a:lnTo>
                    <a:lnTo>
                      <a:pt x="28" y="10"/>
                    </a:lnTo>
                    <a:lnTo>
                      <a:pt x="28" y="15"/>
                    </a:lnTo>
                    <a:lnTo>
                      <a:pt x="42" y="15"/>
                    </a:lnTo>
                    <a:lnTo>
                      <a:pt x="56" y="7"/>
                    </a:lnTo>
                    <a:lnTo>
                      <a:pt x="59" y="3"/>
                    </a:lnTo>
                    <a:lnTo>
                      <a:pt x="63" y="3"/>
                    </a:lnTo>
                    <a:lnTo>
                      <a:pt x="33" y="0"/>
                    </a:lnTo>
                    <a:lnTo>
                      <a:pt x="26" y="3"/>
                    </a:lnTo>
                    <a:lnTo>
                      <a:pt x="21" y="3"/>
                    </a:lnTo>
                    <a:lnTo>
                      <a:pt x="19" y="0"/>
                    </a:lnTo>
                    <a:lnTo>
                      <a:pt x="7" y="0"/>
                    </a:lnTo>
                    <a:lnTo>
                      <a:pt x="0" y="7"/>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3" name="Freeform 52">
                <a:extLst>
                  <a:ext uri="{FF2B5EF4-FFF2-40B4-BE49-F238E27FC236}">
                    <a16:creationId xmlns:a16="http://schemas.microsoft.com/office/drawing/2014/main" id="{7335A7B0-577F-584F-8C20-DA7D6FE59782}"/>
                  </a:ext>
                </a:extLst>
              </p:cNvPr>
              <p:cNvSpPr>
                <a:spLocks/>
              </p:cNvSpPr>
              <p:nvPr/>
            </p:nvSpPr>
            <p:spPr bwMode="auto">
              <a:xfrm>
                <a:off x="1779588" y="-1290638"/>
                <a:ext cx="52388" cy="11112"/>
              </a:xfrm>
              <a:custGeom>
                <a:avLst/>
                <a:gdLst>
                  <a:gd name="T0" fmla="*/ 33 w 33"/>
                  <a:gd name="T1" fmla="*/ 0 h 7"/>
                  <a:gd name="T2" fmla="*/ 0 w 33"/>
                  <a:gd name="T3" fmla="*/ 0 h 7"/>
                  <a:gd name="T4" fmla="*/ 26 w 33"/>
                  <a:gd name="T5" fmla="*/ 7 h 7"/>
                  <a:gd name="T6" fmla="*/ 33 w 33"/>
                  <a:gd name="T7" fmla="*/ 0 h 7"/>
                </a:gdLst>
                <a:ahLst/>
                <a:cxnLst>
                  <a:cxn ang="0">
                    <a:pos x="T0" y="T1"/>
                  </a:cxn>
                  <a:cxn ang="0">
                    <a:pos x="T2" y="T3"/>
                  </a:cxn>
                  <a:cxn ang="0">
                    <a:pos x="T4" y="T5"/>
                  </a:cxn>
                  <a:cxn ang="0">
                    <a:pos x="T6" y="T7"/>
                  </a:cxn>
                </a:cxnLst>
                <a:rect l="0" t="0" r="r" b="b"/>
                <a:pathLst>
                  <a:path w="33" h="7">
                    <a:moveTo>
                      <a:pt x="33" y="0"/>
                    </a:moveTo>
                    <a:lnTo>
                      <a:pt x="0" y="0"/>
                    </a:lnTo>
                    <a:lnTo>
                      <a:pt x="26" y="7"/>
                    </a:lnTo>
                    <a:lnTo>
                      <a:pt x="33" y="0"/>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4" name="Freeform 53">
                <a:extLst>
                  <a:ext uri="{FF2B5EF4-FFF2-40B4-BE49-F238E27FC236}">
                    <a16:creationId xmlns:a16="http://schemas.microsoft.com/office/drawing/2014/main" id="{C0049746-6E06-6B4A-998C-EAD96A890589}"/>
                  </a:ext>
                </a:extLst>
              </p:cNvPr>
              <p:cNvSpPr>
                <a:spLocks/>
              </p:cNvSpPr>
              <p:nvPr/>
            </p:nvSpPr>
            <p:spPr bwMode="auto">
              <a:xfrm>
                <a:off x="1670050" y="-1073150"/>
                <a:ext cx="630238" cy="374650"/>
              </a:xfrm>
              <a:custGeom>
                <a:avLst/>
                <a:gdLst>
                  <a:gd name="T0" fmla="*/ 7 w 397"/>
                  <a:gd name="T1" fmla="*/ 151 h 236"/>
                  <a:gd name="T2" fmla="*/ 33 w 397"/>
                  <a:gd name="T3" fmla="*/ 154 h 236"/>
                  <a:gd name="T4" fmla="*/ 19 w 397"/>
                  <a:gd name="T5" fmla="*/ 168 h 236"/>
                  <a:gd name="T6" fmla="*/ 12 w 397"/>
                  <a:gd name="T7" fmla="*/ 172 h 236"/>
                  <a:gd name="T8" fmla="*/ 0 w 397"/>
                  <a:gd name="T9" fmla="*/ 180 h 236"/>
                  <a:gd name="T10" fmla="*/ 7 w 397"/>
                  <a:gd name="T11" fmla="*/ 189 h 236"/>
                  <a:gd name="T12" fmla="*/ 47 w 397"/>
                  <a:gd name="T13" fmla="*/ 196 h 236"/>
                  <a:gd name="T14" fmla="*/ 71 w 397"/>
                  <a:gd name="T15" fmla="*/ 203 h 236"/>
                  <a:gd name="T16" fmla="*/ 78 w 397"/>
                  <a:gd name="T17" fmla="*/ 215 h 236"/>
                  <a:gd name="T18" fmla="*/ 83 w 397"/>
                  <a:gd name="T19" fmla="*/ 224 h 236"/>
                  <a:gd name="T20" fmla="*/ 92 w 397"/>
                  <a:gd name="T21" fmla="*/ 227 h 236"/>
                  <a:gd name="T22" fmla="*/ 109 w 397"/>
                  <a:gd name="T23" fmla="*/ 231 h 236"/>
                  <a:gd name="T24" fmla="*/ 128 w 397"/>
                  <a:gd name="T25" fmla="*/ 236 h 236"/>
                  <a:gd name="T26" fmla="*/ 187 w 397"/>
                  <a:gd name="T27" fmla="*/ 231 h 236"/>
                  <a:gd name="T28" fmla="*/ 128 w 397"/>
                  <a:gd name="T29" fmla="*/ 203 h 236"/>
                  <a:gd name="T30" fmla="*/ 116 w 397"/>
                  <a:gd name="T31" fmla="*/ 187 h 236"/>
                  <a:gd name="T32" fmla="*/ 109 w 397"/>
                  <a:gd name="T33" fmla="*/ 175 h 236"/>
                  <a:gd name="T34" fmla="*/ 121 w 397"/>
                  <a:gd name="T35" fmla="*/ 144 h 236"/>
                  <a:gd name="T36" fmla="*/ 116 w 397"/>
                  <a:gd name="T37" fmla="*/ 137 h 236"/>
                  <a:gd name="T38" fmla="*/ 130 w 397"/>
                  <a:gd name="T39" fmla="*/ 132 h 236"/>
                  <a:gd name="T40" fmla="*/ 144 w 397"/>
                  <a:gd name="T41" fmla="*/ 123 h 236"/>
                  <a:gd name="T42" fmla="*/ 144 w 397"/>
                  <a:gd name="T43" fmla="*/ 118 h 236"/>
                  <a:gd name="T44" fmla="*/ 137 w 397"/>
                  <a:gd name="T45" fmla="*/ 104 h 236"/>
                  <a:gd name="T46" fmla="*/ 165 w 397"/>
                  <a:gd name="T47" fmla="*/ 102 h 236"/>
                  <a:gd name="T48" fmla="*/ 173 w 397"/>
                  <a:gd name="T49" fmla="*/ 95 h 236"/>
                  <a:gd name="T50" fmla="*/ 177 w 397"/>
                  <a:gd name="T51" fmla="*/ 80 h 236"/>
                  <a:gd name="T52" fmla="*/ 191 w 397"/>
                  <a:gd name="T53" fmla="*/ 85 h 236"/>
                  <a:gd name="T54" fmla="*/ 208 w 397"/>
                  <a:gd name="T55" fmla="*/ 78 h 236"/>
                  <a:gd name="T56" fmla="*/ 229 w 397"/>
                  <a:gd name="T57" fmla="*/ 59 h 236"/>
                  <a:gd name="T58" fmla="*/ 265 w 397"/>
                  <a:gd name="T59" fmla="*/ 57 h 236"/>
                  <a:gd name="T60" fmla="*/ 328 w 397"/>
                  <a:gd name="T61" fmla="*/ 45 h 236"/>
                  <a:gd name="T62" fmla="*/ 373 w 397"/>
                  <a:gd name="T63" fmla="*/ 36 h 236"/>
                  <a:gd name="T64" fmla="*/ 390 w 397"/>
                  <a:gd name="T65" fmla="*/ 28 h 236"/>
                  <a:gd name="T66" fmla="*/ 397 w 397"/>
                  <a:gd name="T67" fmla="*/ 17 h 236"/>
                  <a:gd name="T68" fmla="*/ 390 w 397"/>
                  <a:gd name="T69" fmla="*/ 7 h 236"/>
                  <a:gd name="T70" fmla="*/ 352 w 397"/>
                  <a:gd name="T71" fmla="*/ 0 h 236"/>
                  <a:gd name="T72" fmla="*/ 310 w 397"/>
                  <a:gd name="T73" fmla="*/ 10 h 236"/>
                  <a:gd name="T74" fmla="*/ 265 w 397"/>
                  <a:gd name="T75" fmla="*/ 28 h 236"/>
                  <a:gd name="T76" fmla="*/ 208 w 397"/>
                  <a:gd name="T77" fmla="*/ 24 h 236"/>
                  <a:gd name="T78" fmla="*/ 187 w 397"/>
                  <a:gd name="T79" fmla="*/ 38 h 236"/>
                  <a:gd name="T80" fmla="*/ 142 w 397"/>
                  <a:gd name="T81" fmla="*/ 43 h 236"/>
                  <a:gd name="T82" fmla="*/ 106 w 397"/>
                  <a:gd name="T83" fmla="*/ 57 h 236"/>
                  <a:gd name="T84" fmla="*/ 92 w 397"/>
                  <a:gd name="T85" fmla="*/ 59 h 236"/>
                  <a:gd name="T86" fmla="*/ 76 w 397"/>
                  <a:gd name="T87" fmla="*/ 73 h 236"/>
                  <a:gd name="T88" fmla="*/ 92 w 397"/>
                  <a:gd name="T89" fmla="*/ 73 h 236"/>
                  <a:gd name="T90" fmla="*/ 102 w 397"/>
                  <a:gd name="T91" fmla="*/ 80 h 236"/>
                  <a:gd name="T92" fmla="*/ 76 w 397"/>
                  <a:gd name="T93" fmla="*/ 87 h 236"/>
                  <a:gd name="T94" fmla="*/ 64 w 397"/>
                  <a:gd name="T95" fmla="*/ 95 h 236"/>
                  <a:gd name="T96" fmla="*/ 57 w 397"/>
                  <a:gd name="T97" fmla="*/ 102 h 236"/>
                  <a:gd name="T98" fmla="*/ 40 w 397"/>
                  <a:gd name="T99" fmla="*/ 118 h 236"/>
                  <a:gd name="T100" fmla="*/ 69 w 397"/>
                  <a:gd name="T101" fmla="*/ 116 h 236"/>
                  <a:gd name="T102" fmla="*/ 40 w 397"/>
                  <a:gd name="T103" fmla="*/ 132 h 236"/>
                  <a:gd name="T104" fmla="*/ 33 w 397"/>
                  <a:gd name="T105" fmla="*/ 14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97" h="236">
                    <a:moveTo>
                      <a:pt x="33" y="146"/>
                    </a:moveTo>
                    <a:lnTo>
                      <a:pt x="7" y="151"/>
                    </a:lnTo>
                    <a:lnTo>
                      <a:pt x="14" y="165"/>
                    </a:lnTo>
                    <a:lnTo>
                      <a:pt x="33" y="154"/>
                    </a:lnTo>
                    <a:lnTo>
                      <a:pt x="21" y="168"/>
                    </a:lnTo>
                    <a:lnTo>
                      <a:pt x="19" y="168"/>
                    </a:lnTo>
                    <a:lnTo>
                      <a:pt x="14" y="172"/>
                    </a:lnTo>
                    <a:lnTo>
                      <a:pt x="12" y="172"/>
                    </a:lnTo>
                    <a:lnTo>
                      <a:pt x="5" y="175"/>
                    </a:lnTo>
                    <a:lnTo>
                      <a:pt x="0" y="180"/>
                    </a:lnTo>
                    <a:lnTo>
                      <a:pt x="0" y="182"/>
                    </a:lnTo>
                    <a:lnTo>
                      <a:pt x="7" y="189"/>
                    </a:lnTo>
                    <a:lnTo>
                      <a:pt x="21" y="196"/>
                    </a:lnTo>
                    <a:lnTo>
                      <a:pt x="47" y="196"/>
                    </a:lnTo>
                    <a:lnTo>
                      <a:pt x="62" y="201"/>
                    </a:lnTo>
                    <a:lnTo>
                      <a:pt x="71" y="203"/>
                    </a:lnTo>
                    <a:lnTo>
                      <a:pt x="76" y="208"/>
                    </a:lnTo>
                    <a:lnTo>
                      <a:pt x="78" y="215"/>
                    </a:lnTo>
                    <a:lnTo>
                      <a:pt x="78" y="222"/>
                    </a:lnTo>
                    <a:lnTo>
                      <a:pt x="83" y="224"/>
                    </a:lnTo>
                    <a:lnTo>
                      <a:pt x="83" y="227"/>
                    </a:lnTo>
                    <a:lnTo>
                      <a:pt x="92" y="227"/>
                    </a:lnTo>
                    <a:lnTo>
                      <a:pt x="102" y="231"/>
                    </a:lnTo>
                    <a:lnTo>
                      <a:pt x="109" y="231"/>
                    </a:lnTo>
                    <a:lnTo>
                      <a:pt x="121" y="236"/>
                    </a:lnTo>
                    <a:lnTo>
                      <a:pt x="128" y="236"/>
                    </a:lnTo>
                    <a:lnTo>
                      <a:pt x="194" y="231"/>
                    </a:lnTo>
                    <a:lnTo>
                      <a:pt x="187" y="231"/>
                    </a:lnTo>
                    <a:lnTo>
                      <a:pt x="144" y="217"/>
                    </a:lnTo>
                    <a:lnTo>
                      <a:pt x="128" y="203"/>
                    </a:lnTo>
                    <a:lnTo>
                      <a:pt x="121" y="194"/>
                    </a:lnTo>
                    <a:lnTo>
                      <a:pt x="116" y="187"/>
                    </a:lnTo>
                    <a:lnTo>
                      <a:pt x="109" y="182"/>
                    </a:lnTo>
                    <a:lnTo>
                      <a:pt x="109" y="175"/>
                    </a:lnTo>
                    <a:lnTo>
                      <a:pt x="106" y="172"/>
                    </a:lnTo>
                    <a:lnTo>
                      <a:pt x="121" y="144"/>
                    </a:lnTo>
                    <a:lnTo>
                      <a:pt x="116" y="139"/>
                    </a:lnTo>
                    <a:lnTo>
                      <a:pt x="116" y="137"/>
                    </a:lnTo>
                    <a:lnTo>
                      <a:pt x="109" y="137"/>
                    </a:lnTo>
                    <a:lnTo>
                      <a:pt x="130" y="132"/>
                    </a:lnTo>
                    <a:lnTo>
                      <a:pt x="123" y="123"/>
                    </a:lnTo>
                    <a:lnTo>
                      <a:pt x="144" y="123"/>
                    </a:lnTo>
                    <a:lnTo>
                      <a:pt x="130" y="116"/>
                    </a:lnTo>
                    <a:lnTo>
                      <a:pt x="144" y="118"/>
                    </a:lnTo>
                    <a:lnTo>
                      <a:pt x="149" y="111"/>
                    </a:lnTo>
                    <a:lnTo>
                      <a:pt x="137" y="104"/>
                    </a:lnTo>
                    <a:lnTo>
                      <a:pt x="163" y="104"/>
                    </a:lnTo>
                    <a:lnTo>
                      <a:pt x="165" y="102"/>
                    </a:lnTo>
                    <a:lnTo>
                      <a:pt x="156" y="92"/>
                    </a:lnTo>
                    <a:lnTo>
                      <a:pt x="173" y="95"/>
                    </a:lnTo>
                    <a:lnTo>
                      <a:pt x="173" y="78"/>
                    </a:lnTo>
                    <a:lnTo>
                      <a:pt x="177" y="80"/>
                    </a:lnTo>
                    <a:lnTo>
                      <a:pt x="184" y="85"/>
                    </a:lnTo>
                    <a:lnTo>
                      <a:pt x="191" y="85"/>
                    </a:lnTo>
                    <a:lnTo>
                      <a:pt x="201" y="80"/>
                    </a:lnTo>
                    <a:lnTo>
                      <a:pt x="208" y="78"/>
                    </a:lnTo>
                    <a:lnTo>
                      <a:pt x="217" y="71"/>
                    </a:lnTo>
                    <a:lnTo>
                      <a:pt x="229" y="59"/>
                    </a:lnTo>
                    <a:lnTo>
                      <a:pt x="239" y="59"/>
                    </a:lnTo>
                    <a:lnTo>
                      <a:pt x="265" y="57"/>
                    </a:lnTo>
                    <a:lnTo>
                      <a:pt x="295" y="50"/>
                    </a:lnTo>
                    <a:lnTo>
                      <a:pt x="328" y="45"/>
                    </a:lnTo>
                    <a:lnTo>
                      <a:pt x="354" y="38"/>
                    </a:lnTo>
                    <a:lnTo>
                      <a:pt x="373" y="36"/>
                    </a:lnTo>
                    <a:lnTo>
                      <a:pt x="380" y="31"/>
                    </a:lnTo>
                    <a:lnTo>
                      <a:pt x="390" y="28"/>
                    </a:lnTo>
                    <a:lnTo>
                      <a:pt x="395" y="24"/>
                    </a:lnTo>
                    <a:lnTo>
                      <a:pt x="397" y="17"/>
                    </a:lnTo>
                    <a:lnTo>
                      <a:pt x="397" y="14"/>
                    </a:lnTo>
                    <a:lnTo>
                      <a:pt x="390" y="7"/>
                    </a:lnTo>
                    <a:lnTo>
                      <a:pt x="380" y="3"/>
                    </a:lnTo>
                    <a:lnTo>
                      <a:pt x="352" y="0"/>
                    </a:lnTo>
                    <a:lnTo>
                      <a:pt x="328" y="3"/>
                    </a:lnTo>
                    <a:lnTo>
                      <a:pt x="310" y="10"/>
                    </a:lnTo>
                    <a:lnTo>
                      <a:pt x="288" y="17"/>
                    </a:lnTo>
                    <a:lnTo>
                      <a:pt x="265" y="28"/>
                    </a:lnTo>
                    <a:lnTo>
                      <a:pt x="217" y="28"/>
                    </a:lnTo>
                    <a:lnTo>
                      <a:pt x="208" y="24"/>
                    </a:lnTo>
                    <a:lnTo>
                      <a:pt x="199" y="24"/>
                    </a:lnTo>
                    <a:lnTo>
                      <a:pt x="187" y="38"/>
                    </a:lnTo>
                    <a:lnTo>
                      <a:pt x="173" y="28"/>
                    </a:lnTo>
                    <a:lnTo>
                      <a:pt x="142" y="43"/>
                    </a:lnTo>
                    <a:lnTo>
                      <a:pt x="123" y="43"/>
                    </a:lnTo>
                    <a:lnTo>
                      <a:pt x="106" y="57"/>
                    </a:lnTo>
                    <a:lnTo>
                      <a:pt x="121" y="59"/>
                    </a:lnTo>
                    <a:lnTo>
                      <a:pt x="92" y="59"/>
                    </a:lnTo>
                    <a:lnTo>
                      <a:pt x="76" y="64"/>
                    </a:lnTo>
                    <a:lnTo>
                      <a:pt x="76" y="73"/>
                    </a:lnTo>
                    <a:lnTo>
                      <a:pt x="88" y="64"/>
                    </a:lnTo>
                    <a:lnTo>
                      <a:pt x="92" y="73"/>
                    </a:lnTo>
                    <a:lnTo>
                      <a:pt x="106" y="73"/>
                    </a:lnTo>
                    <a:lnTo>
                      <a:pt x="102" y="80"/>
                    </a:lnTo>
                    <a:lnTo>
                      <a:pt x="78" y="80"/>
                    </a:lnTo>
                    <a:lnTo>
                      <a:pt x="76" y="87"/>
                    </a:lnTo>
                    <a:lnTo>
                      <a:pt x="92" y="92"/>
                    </a:lnTo>
                    <a:lnTo>
                      <a:pt x="64" y="95"/>
                    </a:lnTo>
                    <a:lnTo>
                      <a:pt x="85" y="99"/>
                    </a:lnTo>
                    <a:lnTo>
                      <a:pt x="57" y="102"/>
                    </a:lnTo>
                    <a:lnTo>
                      <a:pt x="57" y="111"/>
                    </a:lnTo>
                    <a:lnTo>
                      <a:pt x="40" y="118"/>
                    </a:lnTo>
                    <a:lnTo>
                      <a:pt x="43" y="125"/>
                    </a:lnTo>
                    <a:lnTo>
                      <a:pt x="69" y="116"/>
                    </a:lnTo>
                    <a:lnTo>
                      <a:pt x="62" y="132"/>
                    </a:lnTo>
                    <a:lnTo>
                      <a:pt x="40" y="132"/>
                    </a:lnTo>
                    <a:lnTo>
                      <a:pt x="33" y="137"/>
                    </a:lnTo>
                    <a:lnTo>
                      <a:pt x="33" y="146"/>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5" name="Freeform 54">
                <a:extLst>
                  <a:ext uri="{FF2B5EF4-FFF2-40B4-BE49-F238E27FC236}">
                    <a16:creationId xmlns:a16="http://schemas.microsoft.com/office/drawing/2014/main" id="{1318D6FD-25A7-C949-9C7C-111584A0A377}"/>
                  </a:ext>
                </a:extLst>
              </p:cNvPr>
              <p:cNvSpPr>
                <a:spLocks/>
              </p:cNvSpPr>
              <p:nvPr/>
            </p:nvSpPr>
            <p:spPr bwMode="auto">
              <a:xfrm>
                <a:off x="5656263" y="-896938"/>
                <a:ext cx="168275" cy="41275"/>
              </a:xfrm>
              <a:custGeom>
                <a:avLst/>
                <a:gdLst>
                  <a:gd name="T0" fmla="*/ 0 w 106"/>
                  <a:gd name="T1" fmla="*/ 21 h 26"/>
                  <a:gd name="T2" fmla="*/ 43 w 106"/>
                  <a:gd name="T3" fmla="*/ 14 h 26"/>
                  <a:gd name="T4" fmla="*/ 106 w 106"/>
                  <a:gd name="T5" fmla="*/ 26 h 26"/>
                  <a:gd name="T6" fmla="*/ 102 w 106"/>
                  <a:gd name="T7" fmla="*/ 19 h 26"/>
                  <a:gd name="T8" fmla="*/ 94 w 106"/>
                  <a:gd name="T9" fmla="*/ 14 h 26"/>
                  <a:gd name="T10" fmla="*/ 87 w 106"/>
                  <a:gd name="T11" fmla="*/ 7 h 26"/>
                  <a:gd name="T12" fmla="*/ 73 w 106"/>
                  <a:gd name="T13" fmla="*/ 0 h 26"/>
                  <a:gd name="T14" fmla="*/ 38 w 106"/>
                  <a:gd name="T15" fmla="*/ 0 h 26"/>
                  <a:gd name="T16" fmla="*/ 17 w 106"/>
                  <a:gd name="T17" fmla="*/ 5 h 26"/>
                  <a:gd name="T18" fmla="*/ 9 w 106"/>
                  <a:gd name="T19" fmla="*/ 5 h 26"/>
                  <a:gd name="T20" fmla="*/ 0 w 106"/>
                  <a:gd name="T21" fmla="*/ 2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26">
                    <a:moveTo>
                      <a:pt x="0" y="21"/>
                    </a:moveTo>
                    <a:lnTo>
                      <a:pt x="43" y="14"/>
                    </a:lnTo>
                    <a:lnTo>
                      <a:pt x="106" y="26"/>
                    </a:lnTo>
                    <a:lnTo>
                      <a:pt x="102" y="19"/>
                    </a:lnTo>
                    <a:lnTo>
                      <a:pt x="94" y="14"/>
                    </a:lnTo>
                    <a:lnTo>
                      <a:pt x="87" y="7"/>
                    </a:lnTo>
                    <a:lnTo>
                      <a:pt x="73" y="0"/>
                    </a:lnTo>
                    <a:lnTo>
                      <a:pt x="38" y="0"/>
                    </a:lnTo>
                    <a:lnTo>
                      <a:pt x="17" y="5"/>
                    </a:lnTo>
                    <a:lnTo>
                      <a:pt x="9" y="5"/>
                    </a:lnTo>
                    <a:lnTo>
                      <a:pt x="0" y="21"/>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6" name="Freeform 55">
                <a:extLst>
                  <a:ext uri="{FF2B5EF4-FFF2-40B4-BE49-F238E27FC236}">
                    <a16:creationId xmlns:a16="http://schemas.microsoft.com/office/drawing/2014/main" id="{D1107F67-3215-1343-A214-EE4FAF5F7A9F}"/>
                  </a:ext>
                </a:extLst>
              </p:cNvPr>
              <p:cNvSpPr>
                <a:spLocks/>
              </p:cNvSpPr>
              <p:nvPr/>
            </p:nvSpPr>
            <p:spPr bwMode="auto">
              <a:xfrm>
                <a:off x="5600700" y="-1004888"/>
                <a:ext cx="123825" cy="36512"/>
              </a:xfrm>
              <a:custGeom>
                <a:avLst/>
                <a:gdLst>
                  <a:gd name="T0" fmla="*/ 37 w 78"/>
                  <a:gd name="T1" fmla="*/ 21 h 23"/>
                  <a:gd name="T2" fmla="*/ 70 w 78"/>
                  <a:gd name="T3" fmla="*/ 23 h 23"/>
                  <a:gd name="T4" fmla="*/ 73 w 78"/>
                  <a:gd name="T5" fmla="*/ 21 h 23"/>
                  <a:gd name="T6" fmla="*/ 78 w 78"/>
                  <a:gd name="T7" fmla="*/ 14 h 23"/>
                  <a:gd name="T8" fmla="*/ 70 w 78"/>
                  <a:gd name="T9" fmla="*/ 7 h 23"/>
                  <a:gd name="T10" fmla="*/ 49 w 78"/>
                  <a:gd name="T11" fmla="*/ 7 h 23"/>
                  <a:gd name="T12" fmla="*/ 14 w 78"/>
                  <a:gd name="T13" fmla="*/ 0 h 23"/>
                  <a:gd name="T14" fmla="*/ 4 w 78"/>
                  <a:gd name="T15" fmla="*/ 0 h 23"/>
                  <a:gd name="T16" fmla="*/ 0 w 78"/>
                  <a:gd name="T17" fmla="*/ 2 h 23"/>
                  <a:gd name="T18" fmla="*/ 7 w 78"/>
                  <a:gd name="T19" fmla="*/ 7 h 23"/>
                  <a:gd name="T20" fmla="*/ 14 w 78"/>
                  <a:gd name="T21" fmla="*/ 14 h 23"/>
                  <a:gd name="T22" fmla="*/ 21 w 78"/>
                  <a:gd name="T23" fmla="*/ 16 h 23"/>
                  <a:gd name="T24" fmla="*/ 30 w 78"/>
                  <a:gd name="T25" fmla="*/ 16 h 23"/>
                  <a:gd name="T26" fmla="*/ 35 w 78"/>
                  <a:gd name="T27" fmla="*/ 21 h 23"/>
                  <a:gd name="T28" fmla="*/ 37 w 78"/>
                  <a:gd name="T29" fmla="*/ 2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8" h="23">
                    <a:moveTo>
                      <a:pt x="37" y="21"/>
                    </a:moveTo>
                    <a:lnTo>
                      <a:pt x="70" y="23"/>
                    </a:lnTo>
                    <a:lnTo>
                      <a:pt x="73" y="21"/>
                    </a:lnTo>
                    <a:lnTo>
                      <a:pt x="78" y="14"/>
                    </a:lnTo>
                    <a:lnTo>
                      <a:pt x="70" y="7"/>
                    </a:lnTo>
                    <a:lnTo>
                      <a:pt x="49" y="7"/>
                    </a:lnTo>
                    <a:lnTo>
                      <a:pt x="14" y="0"/>
                    </a:lnTo>
                    <a:lnTo>
                      <a:pt x="4" y="0"/>
                    </a:lnTo>
                    <a:lnTo>
                      <a:pt x="0" y="2"/>
                    </a:lnTo>
                    <a:lnTo>
                      <a:pt x="7" y="7"/>
                    </a:lnTo>
                    <a:lnTo>
                      <a:pt x="14" y="14"/>
                    </a:lnTo>
                    <a:lnTo>
                      <a:pt x="21" y="16"/>
                    </a:lnTo>
                    <a:lnTo>
                      <a:pt x="30" y="16"/>
                    </a:lnTo>
                    <a:lnTo>
                      <a:pt x="35" y="21"/>
                    </a:lnTo>
                    <a:lnTo>
                      <a:pt x="37" y="21"/>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7" name="Freeform 56">
                <a:extLst>
                  <a:ext uri="{FF2B5EF4-FFF2-40B4-BE49-F238E27FC236}">
                    <a16:creationId xmlns:a16="http://schemas.microsoft.com/office/drawing/2014/main" id="{2D6E72DB-EF5A-5E4D-8905-8595B7B7BBC1}"/>
                  </a:ext>
                </a:extLst>
              </p:cNvPr>
              <p:cNvSpPr>
                <a:spLocks/>
              </p:cNvSpPr>
              <p:nvPr/>
            </p:nvSpPr>
            <p:spPr bwMode="auto">
              <a:xfrm>
                <a:off x="5595938" y="-927100"/>
                <a:ext cx="60325" cy="30162"/>
              </a:xfrm>
              <a:custGeom>
                <a:avLst/>
                <a:gdLst>
                  <a:gd name="T0" fmla="*/ 7 w 38"/>
                  <a:gd name="T1" fmla="*/ 3 h 19"/>
                  <a:gd name="T2" fmla="*/ 0 w 38"/>
                  <a:gd name="T3" fmla="*/ 10 h 19"/>
                  <a:gd name="T4" fmla="*/ 0 w 38"/>
                  <a:gd name="T5" fmla="*/ 17 h 19"/>
                  <a:gd name="T6" fmla="*/ 7 w 38"/>
                  <a:gd name="T7" fmla="*/ 19 h 19"/>
                  <a:gd name="T8" fmla="*/ 33 w 38"/>
                  <a:gd name="T9" fmla="*/ 19 h 19"/>
                  <a:gd name="T10" fmla="*/ 38 w 38"/>
                  <a:gd name="T11" fmla="*/ 17 h 19"/>
                  <a:gd name="T12" fmla="*/ 38 w 38"/>
                  <a:gd name="T13" fmla="*/ 12 h 19"/>
                  <a:gd name="T14" fmla="*/ 31 w 38"/>
                  <a:gd name="T15" fmla="*/ 7 h 19"/>
                  <a:gd name="T16" fmla="*/ 17 w 38"/>
                  <a:gd name="T17" fmla="*/ 0 h 19"/>
                  <a:gd name="T18" fmla="*/ 10 w 38"/>
                  <a:gd name="T19" fmla="*/ 0 h 19"/>
                  <a:gd name="T20" fmla="*/ 7 w 38"/>
                  <a:gd name="T21"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19">
                    <a:moveTo>
                      <a:pt x="7" y="3"/>
                    </a:moveTo>
                    <a:lnTo>
                      <a:pt x="0" y="10"/>
                    </a:lnTo>
                    <a:lnTo>
                      <a:pt x="0" y="17"/>
                    </a:lnTo>
                    <a:lnTo>
                      <a:pt x="7" y="19"/>
                    </a:lnTo>
                    <a:lnTo>
                      <a:pt x="33" y="19"/>
                    </a:lnTo>
                    <a:lnTo>
                      <a:pt x="38" y="17"/>
                    </a:lnTo>
                    <a:lnTo>
                      <a:pt x="38" y="12"/>
                    </a:lnTo>
                    <a:lnTo>
                      <a:pt x="31" y="7"/>
                    </a:lnTo>
                    <a:lnTo>
                      <a:pt x="17" y="0"/>
                    </a:lnTo>
                    <a:lnTo>
                      <a:pt x="10" y="0"/>
                    </a:lnTo>
                    <a:lnTo>
                      <a:pt x="7" y="3"/>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8" name="Freeform 57">
                <a:extLst>
                  <a:ext uri="{FF2B5EF4-FFF2-40B4-BE49-F238E27FC236}">
                    <a16:creationId xmlns:a16="http://schemas.microsoft.com/office/drawing/2014/main" id="{98258136-1DA1-6C42-8CED-F73D11B2E772}"/>
                  </a:ext>
                </a:extLst>
              </p:cNvPr>
              <p:cNvSpPr>
                <a:spLocks/>
              </p:cNvSpPr>
              <p:nvPr/>
            </p:nvSpPr>
            <p:spPr bwMode="auto">
              <a:xfrm>
                <a:off x="3101975" y="-1312863"/>
                <a:ext cx="195263" cy="79375"/>
              </a:xfrm>
              <a:custGeom>
                <a:avLst/>
                <a:gdLst>
                  <a:gd name="T0" fmla="*/ 26 w 123"/>
                  <a:gd name="T1" fmla="*/ 50 h 50"/>
                  <a:gd name="T2" fmla="*/ 95 w 123"/>
                  <a:gd name="T3" fmla="*/ 50 h 50"/>
                  <a:gd name="T4" fmla="*/ 102 w 123"/>
                  <a:gd name="T5" fmla="*/ 45 h 50"/>
                  <a:gd name="T6" fmla="*/ 116 w 123"/>
                  <a:gd name="T7" fmla="*/ 45 h 50"/>
                  <a:gd name="T8" fmla="*/ 123 w 123"/>
                  <a:gd name="T9" fmla="*/ 43 h 50"/>
                  <a:gd name="T10" fmla="*/ 123 w 123"/>
                  <a:gd name="T11" fmla="*/ 36 h 50"/>
                  <a:gd name="T12" fmla="*/ 114 w 123"/>
                  <a:gd name="T13" fmla="*/ 28 h 50"/>
                  <a:gd name="T14" fmla="*/ 95 w 123"/>
                  <a:gd name="T15" fmla="*/ 17 h 50"/>
                  <a:gd name="T16" fmla="*/ 74 w 123"/>
                  <a:gd name="T17" fmla="*/ 10 h 50"/>
                  <a:gd name="T18" fmla="*/ 62 w 123"/>
                  <a:gd name="T19" fmla="*/ 7 h 50"/>
                  <a:gd name="T20" fmla="*/ 52 w 123"/>
                  <a:gd name="T21" fmla="*/ 3 h 50"/>
                  <a:gd name="T22" fmla="*/ 48 w 123"/>
                  <a:gd name="T23" fmla="*/ 3 h 50"/>
                  <a:gd name="T24" fmla="*/ 41 w 123"/>
                  <a:gd name="T25" fmla="*/ 0 h 50"/>
                  <a:gd name="T26" fmla="*/ 19 w 123"/>
                  <a:gd name="T27" fmla="*/ 0 h 50"/>
                  <a:gd name="T28" fmla="*/ 12 w 123"/>
                  <a:gd name="T29" fmla="*/ 3 h 50"/>
                  <a:gd name="T30" fmla="*/ 5 w 123"/>
                  <a:gd name="T31" fmla="*/ 3 h 50"/>
                  <a:gd name="T32" fmla="*/ 0 w 123"/>
                  <a:gd name="T33" fmla="*/ 10 h 50"/>
                  <a:gd name="T34" fmla="*/ 0 w 123"/>
                  <a:gd name="T35" fmla="*/ 17 h 50"/>
                  <a:gd name="T36" fmla="*/ 5 w 123"/>
                  <a:gd name="T37" fmla="*/ 24 h 50"/>
                  <a:gd name="T38" fmla="*/ 12 w 123"/>
                  <a:gd name="T39" fmla="*/ 31 h 50"/>
                  <a:gd name="T40" fmla="*/ 15 w 123"/>
                  <a:gd name="T41" fmla="*/ 38 h 50"/>
                  <a:gd name="T42" fmla="*/ 26 w 123"/>
                  <a:gd name="T4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3" h="50">
                    <a:moveTo>
                      <a:pt x="26" y="50"/>
                    </a:moveTo>
                    <a:lnTo>
                      <a:pt x="95" y="50"/>
                    </a:lnTo>
                    <a:lnTo>
                      <a:pt x="102" y="45"/>
                    </a:lnTo>
                    <a:lnTo>
                      <a:pt x="116" y="45"/>
                    </a:lnTo>
                    <a:lnTo>
                      <a:pt x="123" y="43"/>
                    </a:lnTo>
                    <a:lnTo>
                      <a:pt x="123" y="36"/>
                    </a:lnTo>
                    <a:lnTo>
                      <a:pt x="114" y="28"/>
                    </a:lnTo>
                    <a:lnTo>
                      <a:pt x="95" y="17"/>
                    </a:lnTo>
                    <a:lnTo>
                      <a:pt x="74" y="10"/>
                    </a:lnTo>
                    <a:lnTo>
                      <a:pt x="62" y="7"/>
                    </a:lnTo>
                    <a:lnTo>
                      <a:pt x="52" y="3"/>
                    </a:lnTo>
                    <a:lnTo>
                      <a:pt x="48" y="3"/>
                    </a:lnTo>
                    <a:lnTo>
                      <a:pt x="41" y="0"/>
                    </a:lnTo>
                    <a:lnTo>
                      <a:pt x="19" y="0"/>
                    </a:lnTo>
                    <a:lnTo>
                      <a:pt x="12" y="3"/>
                    </a:lnTo>
                    <a:lnTo>
                      <a:pt x="5" y="3"/>
                    </a:lnTo>
                    <a:lnTo>
                      <a:pt x="0" y="10"/>
                    </a:lnTo>
                    <a:lnTo>
                      <a:pt x="0" y="17"/>
                    </a:lnTo>
                    <a:lnTo>
                      <a:pt x="5" y="24"/>
                    </a:lnTo>
                    <a:lnTo>
                      <a:pt x="12" y="31"/>
                    </a:lnTo>
                    <a:lnTo>
                      <a:pt x="15" y="38"/>
                    </a:lnTo>
                    <a:lnTo>
                      <a:pt x="26" y="50"/>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9" name="Freeform 58">
                <a:extLst>
                  <a:ext uri="{FF2B5EF4-FFF2-40B4-BE49-F238E27FC236}">
                    <a16:creationId xmlns:a16="http://schemas.microsoft.com/office/drawing/2014/main" id="{772A03DE-B237-EF42-A616-36FB20169D96}"/>
                  </a:ext>
                </a:extLst>
              </p:cNvPr>
              <p:cNvSpPr>
                <a:spLocks/>
              </p:cNvSpPr>
              <p:nvPr/>
            </p:nvSpPr>
            <p:spPr bwMode="auto">
              <a:xfrm>
                <a:off x="5780088" y="-990600"/>
                <a:ext cx="217488" cy="52387"/>
              </a:xfrm>
              <a:custGeom>
                <a:avLst/>
                <a:gdLst>
                  <a:gd name="T0" fmla="*/ 132 w 137"/>
                  <a:gd name="T1" fmla="*/ 28 h 33"/>
                  <a:gd name="T2" fmla="*/ 137 w 137"/>
                  <a:gd name="T3" fmla="*/ 26 h 33"/>
                  <a:gd name="T4" fmla="*/ 130 w 137"/>
                  <a:gd name="T5" fmla="*/ 21 h 33"/>
                  <a:gd name="T6" fmla="*/ 111 w 137"/>
                  <a:gd name="T7" fmla="*/ 19 h 33"/>
                  <a:gd name="T8" fmla="*/ 73 w 137"/>
                  <a:gd name="T9" fmla="*/ 19 h 33"/>
                  <a:gd name="T10" fmla="*/ 59 w 137"/>
                  <a:gd name="T11" fmla="*/ 5 h 33"/>
                  <a:gd name="T12" fmla="*/ 52 w 137"/>
                  <a:gd name="T13" fmla="*/ 0 h 33"/>
                  <a:gd name="T14" fmla="*/ 33 w 137"/>
                  <a:gd name="T15" fmla="*/ 0 h 33"/>
                  <a:gd name="T16" fmla="*/ 28 w 137"/>
                  <a:gd name="T17" fmla="*/ 5 h 33"/>
                  <a:gd name="T18" fmla="*/ 0 w 137"/>
                  <a:gd name="T19" fmla="*/ 5 h 33"/>
                  <a:gd name="T20" fmla="*/ 19 w 137"/>
                  <a:gd name="T21" fmla="*/ 19 h 33"/>
                  <a:gd name="T22" fmla="*/ 31 w 137"/>
                  <a:gd name="T23" fmla="*/ 21 h 33"/>
                  <a:gd name="T24" fmla="*/ 52 w 137"/>
                  <a:gd name="T25" fmla="*/ 26 h 33"/>
                  <a:gd name="T26" fmla="*/ 83 w 137"/>
                  <a:gd name="T27" fmla="*/ 33 h 33"/>
                  <a:gd name="T28" fmla="*/ 111 w 137"/>
                  <a:gd name="T29" fmla="*/ 33 h 33"/>
                  <a:gd name="T30" fmla="*/ 132 w 137"/>
                  <a:gd name="T31" fmla="*/ 28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7" h="33">
                    <a:moveTo>
                      <a:pt x="132" y="28"/>
                    </a:moveTo>
                    <a:lnTo>
                      <a:pt x="137" y="26"/>
                    </a:lnTo>
                    <a:lnTo>
                      <a:pt x="130" y="21"/>
                    </a:lnTo>
                    <a:lnTo>
                      <a:pt x="111" y="19"/>
                    </a:lnTo>
                    <a:lnTo>
                      <a:pt x="73" y="19"/>
                    </a:lnTo>
                    <a:lnTo>
                      <a:pt x="59" y="5"/>
                    </a:lnTo>
                    <a:lnTo>
                      <a:pt x="52" y="0"/>
                    </a:lnTo>
                    <a:lnTo>
                      <a:pt x="33" y="0"/>
                    </a:lnTo>
                    <a:lnTo>
                      <a:pt x="28" y="5"/>
                    </a:lnTo>
                    <a:lnTo>
                      <a:pt x="0" y="5"/>
                    </a:lnTo>
                    <a:lnTo>
                      <a:pt x="19" y="19"/>
                    </a:lnTo>
                    <a:lnTo>
                      <a:pt x="31" y="21"/>
                    </a:lnTo>
                    <a:lnTo>
                      <a:pt x="52" y="26"/>
                    </a:lnTo>
                    <a:lnTo>
                      <a:pt x="83" y="33"/>
                    </a:lnTo>
                    <a:lnTo>
                      <a:pt x="111" y="33"/>
                    </a:lnTo>
                    <a:lnTo>
                      <a:pt x="132" y="28"/>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0" name="Freeform 59">
                <a:extLst>
                  <a:ext uri="{FF2B5EF4-FFF2-40B4-BE49-F238E27FC236}">
                    <a16:creationId xmlns:a16="http://schemas.microsoft.com/office/drawing/2014/main" id="{CC0AA4D2-9F68-CE48-BE4F-85DD8302C1CD}"/>
                  </a:ext>
                </a:extLst>
              </p:cNvPr>
              <p:cNvSpPr>
                <a:spLocks/>
              </p:cNvSpPr>
              <p:nvPr/>
            </p:nvSpPr>
            <p:spPr bwMode="auto">
              <a:xfrm>
                <a:off x="7253288" y="-660400"/>
                <a:ext cx="98425" cy="25400"/>
              </a:xfrm>
              <a:custGeom>
                <a:avLst/>
                <a:gdLst>
                  <a:gd name="T0" fmla="*/ 62 w 62"/>
                  <a:gd name="T1" fmla="*/ 16 h 16"/>
                  <a:gd name="T2" fmla="*/ 57 w 62"/>
                  <a:gd name="T3" fmla="*/ 9 h 16"/>
                  <a:gd name="T4" fmla="*/ 43 w 62"/>
                  <a:gd name="T5" fmla="*/ 7 h 16"/>
                  <a:gd name="T6" fmla="*/ 7 w 62"/>
                  <a:gd name="T7" fmla="*/ 0 h 16"/>
                  <a:gd name="T8" fmla="*/ 0 w 62"/>
                  <a:gd name="T9" fmla="*/ 0 h 16"/>
                  <a:gd name="T10" fmla="*/ 7 w 62"/>
                  <a:gd name="T11" fmla="*/ 7 h 16"/>
                  <a:gd name="T12" fmla="*/ 29 w 62"/>
                  <a:gd name="T13" fmla="*/ 14 h 16"/>
                  <a:gd name="T14" fmla="*/ 50 w 62"/>
                  <a:gd name="T15" fmla="*/ 16 h 16"/>
                  <a:gd name="T16" fmla="*/ 62 w 62"/>
                  <a:gd name="T1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6">
                    <a:moveTo>
                      <a:pt x="62" y="16"/>
                    </a:moveTo>
                    <a:lnTo>
                      <a:pt x="57" y="9"/>
                    </a:lnTo>
                    <a:lnTo>
                      <a:pt x="43" y="7"/>
                    </a:lnTo>
                    <a:lnTo>
                      <a:pt x="7" y="0"/>
                    </a:lnTo>
                    <a:lnTo>
                      <a:pt x="0" y="0"/>
                    </a:lnTo>
                    <a:lnTo>
                      <a:pt x="7" y="7"/>
                    </a:lnTo>
                    <a:lnTo>
                      <a:pt x="29" y="14"/>
                    </a:lnTo>
                    <a:lnTo>
                      <a:pt x="50" y="16"/>
                    </a:lnTo>
                    <a:lnTo>
                      <a:pt x="62" y="16"/>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1" name="Freeform 60">
                <a:extLst>
                  <a:ext uri="{FF2B5EF4-FFF2-40B4-BE49-F238E27FC236}">
                    <a16:creationId xmlns:a16="http://schemas.microsoft.com/office/drawing/2014/main" id="{6F55830B-672B-F442-A7D0-C31EAF99B0A4}"/>
                  </a:ext>
                </a:extLst>
              </p:cNvPr>
              <p:cNvSpPr>
                <a:spLocks/>
              </p:cNvSpPr>
              <p:nvPr/>
            </p:nvSpPr>
            <p:spPr bwMode="auto">
              <a:xfrm>
                <a:off x="3225800" y="-1241425"/>
                <a:ext cx="252413" cy="63500"/>
              </a:xfrm>
              <a:custGeom>
                <a:avLst/>
                <a:gdLst>
                  <a:gd name="T0" fmla="*/ 0 w 159"/>
                  <a:gd name="T1" fmla="*/ 19 h 40"/>
                  <a:gd name="T2" fmla="*/ 31 w 159"/>
                  <a:gd name="T3" fmla="*/ 28 h 40"/>
                  <a:gd name="T4" fmla="*/ 50 w 159"/>
                  <a:gd name="T5" fmla="*/ 33 h 40"/>
                  <a:gd name="T6" fmla="*/ 59 w 159"/>
                  <a:gd name="T7" fmla="*/ 33 h 40"/>
                  <a:gd name="T8" fmla="*/ 88 w 159"/>
                  <a:gd name="T9" fmla="*/ 28 h 40"/>
                  <a:gd name="T10" fmla="*/ 123 w 159"/>
                  <a:gd name="T11" fmla="*/ 40 h 40"/>
                  <a:gd name="T12" fmla="*/ 159 w 159"/>
                  <a:gd name="T13" fmla="*/ 40 h 40"/>
                  <a:gd name="T14" fmla="*/ 154 w 159"/>
                  <a:gd name="T15" fmla="*/ 28 h 40"/>
                  <a:gd name="T16" fmla="*/ 140 w 159"/>
                  <a:gd name="T17" fmla="*/ 7 h 40"/>
                  <a:gd name="T18" fmla="*/ 130 w 159"/>
                  <a:gd name="T19" fmla="*/ 5 h 40"/>
                  <a:gd name="T20" fmla="*/ 123 w 159"/>
                  <a:gd name="T21" fmla="*/ 0 h 40"/>
                  <a:gd name="T22" fmla="*/ 111 w 159"/>
                  <a:gd name="T23" fmla="*/ 5 h 40"/>
                  <a:gd name="T24" fmla="*/ 92 w 159"/>
                  <a:gd name="T25" fmla="*/ 14 h 40"/>
                  <a:gd name="T26" fmla="*/ 78 w 159"/>
                  <a:gd name="T27" fmla="*/ 0 h 40"/>
                  <a:gd name="T28" fmla="*/ 71 w 159"/>
                  <a:gd name="T29" fmla="*/ 0 h 40"/>
                  <a:gd name="T30" fmla="*/ 29 w 159"/>
                  <a:gd name="T31" fmla="*/ 7 h 40"/>
                  <a:gd name="T32" fmla="*/ 7 w 159"/>
                  <a:gd name="T33" fmla="*/ 14 h 40"/>
                  <a:gd name="T34" fmla="*/ 0 w 159"/>
                  <a:gd name="T35" fmla="*/ 1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9" h="40">
                    <a:moveTo>
                      <a:pt x="0" y="19"/>
                    </a:moveTo>
                    <a:lnTo>
                      <a:pt x="31" y="28"/>
                    </a:lnTo>
                    <a:lnTo>
                      <a:pt x="50" y="33"/>
                    </a:lnTo>
                    <a:lnTo>
                      <a:pt x="59" y="33"/>
                    </a:lnTo>
                    <a:lnTo>
                      <a:pt x="88" y="28"/>
                    </a:lnTo>
                    <a:lnTo>
                      <a:pt x="123" y="40"/>
                    </a:lnTo>
                    <a:lnTo>
                      <a:pt x="159" y="40"/>
                    </a:lnTo>
                    <a:lnTo>
                      <a:pt x="154" y="28"/>
                    </a:lnTo>
                    <a:lnTo>
                      <a:pt x="140" y="7"/>
                    </a:lnTo>
                    <a:lnTo>
                      <a:pt x="130" y="5"/>
                    </a:lnTo>
                    <a:lnTo>
                      <a:pt x="123" y="0"/>
                    </a:lnTo>
                    <a:lnTo>
                      <a:pt x="111" y="5"/>
                    </a:lnTo>
                    <a:lnTo>
                      <a:pt x="92" y="14"/>
                    </a:lnTo>
                    <a:lnTo>
                      <a:pt x="78" y="0"/>
                    </a:lnTo>
                    <a:lnTo>
                      <a:pt x="71" y="0"/>
                    </a:lnTo>
                    <a:lnTo>
                      <a:pt x="29" y="7"/>
                    </a:lnTo>
                    <a:lnTo>
                      <a:pt x="7" y="14"/>
                    </a:lnTo>
                    <a:lnTo>
                      <a:pt x="0" y="19"/>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2" name="Freeform 61">
                <a:extLst>
                  <a:ext uri="{FF2B5EF4-FFF2-40B4-BE49-F238E27FC236}">
                    <a16:creationId xmlns:a16="http://schemas.microsoft.com/office/drawing/2014/main" id="{8B65C14E-1CE6-D742-839B-9C2A3FC37826}"/>
                  </a:ext>
                </a:extLst>
              </p:cNvPr>
              <p:cNvSpPr>
                <a:spLocks/>
              </p:cNvSpPr>
              <p:nvPr/>
            </p:nvSpPr>
            <p:spPr bwMode="auto">
              <a:xfrm>
                <a:off x="3533775" y="-1219200"/>
                <a:ext cx="233363" cy="101600"/>
              </a:xfrm>
              <a:custGeom>
                <a:avLst/>
                <a:gdLst>
                  <a:gd name="T0" fmla="*/ 52 w 147"/>
                  <a:gd name="T1" fmla="*/ 50 h 64"/>
                  <a:gd name="T2" fmla="*/ 147 w 147"/>
                  <a:gd name="T3" fmla="*/ 47 h 64"/>
                  <a:gd name="T4" fmla="*/ 123 w 147"/>
                  <a:gd name="T5" fmla="*/ 33 h 64"/>
                  <a:gd name="T6" fmla="*/ 118 w 147"/>
                  <a:gd name="T7" fmla="*/ 33 h 64"/>
                  <a:gd name="T8" fmla="*/ 116 w 147"/>
                  <a:gd name="T9" fmla="*/ 28 h 64"/>
                  <a:gd name="T10" fmla="*/ 102 w 147"/>
                  <a:gd name="T11" fmla="*/ 21 h 64"/>
                  <a:gd name="T12" fmla="*/ 90 w 147"/>
                  <a:gd name="T13" fmla="*/ 19 h 64"/>
                  <a:gd name="T14" fmla="*/ 83 w 147"/>
                  <a:gd name="T15" fmla="*/ 14 h 64"/>
                  <a:gd name="T16" fmla="*/ 73 w 147"/>
                  <a:gd name="T17" fmla="*/ 14 h 64"/>
                  <a:gd name="T18" fmla="*/ 66 w 147"/>
                  <a:gd name="T19" fmla="*/ 19 h 64"/>
                  <a:gd name="T20" fmla="*/ 61 w 147"/>
                  <a:gd name="T21" fmla="*/ 21 h 64"/>
                  <a:gd name="T22" fmla="*/ 54 w 147"/>
                  <a:gd name="T23" fmla="*/ 26 h 64"/>
                  <a:gd name="T24" fmla="*/ 54 w 147"/>
                  <a:gd name="T25" fmla="*/ 21 h 64"/>
                  <a:gd name="T26" fmla="*/ 52 w 147"/>
                  <a:gd name="T27" fmla="*/ 19 h 64"/>
                  <a:gd name="T28" fmla="*/ 50 w 147"/>
                  <a:gd name="T29" fmla="*/ 12 h 64"/>
                  <a:gd name="T30" fmla="*/ 45 w 147"/>
                  <a:gd name="T31" fmla="*/ 7 h 64"/>
                  <a:gd name="T32" fmla="*/ 31 w 147"/>
                  <a:gd name="T33" fmla="*/ 0 h 64"/>
                  <a:gd name="T34" fmla="*/ 17 w 147"/>
                  <a:gd name="T35" fmla="*/ 7 h 64"/>
                  <a:gd name="T36" fmla="*/ 7 w 147"/>
                  <a:gd name="T37" fmla="*/ 28 h 64"/>
                  <a:gd name="T38" fmla="*/ 2 w 147"/>
                  <a:gd name="T39" fmla="*/ 47 h 64"/>
                  <a:gd name="T40" fmla="*/ 0 w 147"/>
                  <a:gd name="T41" fmla="*/ 57 h 64"/>
                  <a:gd name="T42" fmla="*/ 14 w 147"/>
                  <a:gd name="T43" fmla="*/ 64 h 64"/>
                  <a:gd name="T44" fmla="*/ 24 w 147"/>
                  <a:gd name="T45" fmla="*/ 59 h 64"/>
                  <a:gd name="T46" fmla="*/ 31 w 147"/>
                  <a:gd name="T47" fmla="*/ 59 h 64"/>
                  <a:gd name="T48" fmla="*/ 52 w 147"/>
                  <a:gd name="T49" fmla="*/ 5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 h="64">
                    <a:moveTo>
                      <a:pt x="52" y="50"/>
                    </a:moveTo>
                    <a:lnTo>
                      <a:pt x="147" y="47"/>
                    </a:lnTo>
                    <a:lnTo>
                      <a:pt x="123" y="33"/>
                    </a:lnTo>
                    <a:lnTo>
                      <a:pt x="118" y="33"/>
                    </a:lnTo>
                    <a:lnTo>
                      <a:pt x="116" y="28"/>
                    </a:lnTo>
                    <a:lnTo>
                      <a:pt x="102" y="21"/>
                    </a:lnTo>
                    <a:lnTo>
                      <a:pt x="90" y="19"/>
                    </a:lnTo>
                    <a:lnTo>
                      <a:pt x="83" y="14"/>
                    </a:lnTo>
                    <a:lnTo>
                      <a:pt x="73" y="14"/>
                    </a:lnTo>
                    <a:lnTo>
                      <a:pt x="66" y="19"/>
                    </a:lnTo>
                    <a:lnTo>
                      <a:pt x="61" y="21"/>
                    </a:lnTo>
                    <a:lnTo>
                      <a:pt x="54" y="26"/>
                    </a:lnTo>
                    <a:lnTo>
                      <a:pt x="54" y="21"/>
                    </a:lnTo>
                    <a:lnTo>
                      <a:pt x="52" y="19"/>
                    </a:lnTo>
                    <a:lnTo>
                      <a:pt x="50" y="12"/>
                    </a:lnTo>
                    <a:lnTo>
                      <a:pt x="45" y="7"/>
                    </a:lnTo>
                    <a:lnTo>
                      <a:pt x="31" y="0"/>
                    </a:lnTo>
                    <a:lnTo>
                      <a:pt x="17" y="7"/>
                    </a:lnTo>
                    <a:lnTo>
                      <a:pt x="7" y="28"/>
                    </a:lnTo>
                    <a:lnTo>
                      <a:pt x="2" y="47"/>
                    </a:lnTo>
                    <a:lnTo>
                      <a:pt x="0" y="57"/>
                    </a:lnTo>
                    <a:lnTo>
                      <a:pt x="14" y="64"/>
                    </a:lnTo>
                    <a:lnTo>
                      <a:pt x="24" y="59"/>
                    </a:lnTo>
                    <a:lnTo>
                      <a:pt x="31" y="59"/>
                    </a:lnTo>
                    <a:lnTo>
                      <a:pt x="52" y="50"/>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3" name="Freeform 62">
                <a:extLst>
                  <a:ext uri="{FF2B5EF4-FFF2-40B4-BE49-F238E27FC236}">
                    <a16:creationId xmlns:a16="http://schemas.microsoft.com/office/drawing/2014/main" id="{06058648-8D18-FA44-A738-2A0A5C78C554}"/>
                  </a:ext>
                </a:extLst>
              </p:cNvPr>
              <p:cNvSpPr>
                <a:spLocks/>
              </p:cNvSpPr>
              <p:nvPr/>
            </p:nvSpPr>
            <p:spPr bwMode="auto">
              <a:xfrm>
                <a:off x="5348288" y="-1028700"/>
                <a:ext cx="285750" cy="93662"/>
              </a:xfrm>
              <a:custGeom>
                <a:avLst/>
                <a:gdLst>
                  <a:gd name="T0" fmla="*/ 102 w 180"/>
                  <a:gd name="T1" fmla="*/ 59 h 59"/>
                  <a:gd name="T2" fmla="*/ 114 w 180"/>
                  <a:gd name="T3" fmla="*/ 43 h 59"/>
                  <a:gd name="T4" fmla="*/ 180 w 180"/>
                  <a:gd name="T5" fmla="*/ 43 h 59"/>
                  <a:gd name="T6" fmla="*/ 142 w 180"/>
                  <a:gd name="T7" fmla="*/ 24 h 59"/>
                  <a:gd name="T8" fmla="*/ 149 w 180"/>
                  <a:gd name="T9" fmla="*/ 10 h 59"/>
                  <a:gd name="T10" fmla="*/ 95 w 180"/>
                  <a:gd name="T11" fmla="*/ 0 h 59"/>
                  <a:gd name="T12" fmla="*/ 107 w 180"/>
                  <a:gd name="T13" fmla="*/ 17 h 59"/>
                  <a:gd name="T14" fmla="*/ 100 w 180"/>
                  <a:gd name="T15" fmla="*/ 15 h 59"/>
                  <a:gd name="T16" fmla="*/ 85 w 180"/>
                  <a:gd name="T17" fmla="*/ 10 h 59"/>
                  <a:gd name="T18" fmla="*/ 64 w 180"/>
                  <a:gd name="T19" fmla="*/ 8 h 59"/>
                  <a:gd name="T20" fmla="*/ 40 w 180"/>
                  <a:gd name="T21" fmla="*/ 0 h 59"/>
                  <a:gd name="T22" fmla="*/ 5 w 180"/>
                  <a:gd name="T23" fmla="*/ 0 h 59"/>
                  <a:gd name="T24" fmla="*/ 0 w 180"/>
                  <a:gd name="T25" fmla="*/ 8 h 59"/>
                  <a:gd name="T26" fmla="*/ 7 w 180"/>
                  <a:gd name="T27" fmla="*/ 22 h 59"/>
                  <a:gd name="T28" fmla="*/ 29 w 180"/>
                  <a:gd name="T29" fmla="*/ 31 h 59"/>
                  <a:gd name="T30" fmla="*/ 52 w 180"/>
                  <a:gd name="T31" fmla="*/ 43 h 59"/>
                  <a:gd name="T32" fmla="*/ 74 w 180"/>
                  <a:gd name="T33" fmla="*/ 52 h 59"/>
                  <a:gd name="T34" fmla="*/ 95 w 180"/>
                  <a:gd name="T35" fmla="*/ 57 h 59"/>
                  <a:gd name="T36" fmla="*/ 102 w 180"/>
                  <a:gd name="T37"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0" h="59">
                    <a:moveTo>
                      <a:pt x="102" y="59"/>
                    </a:moveTo>
                    <a:lnTo>
                      <a:pt x="114" y="43"/>
                    </a:lnTo>
                    <a:lnTo>
                      <a:pt x="180" y="43"/>
                    </a:lnTo>
                    <a:lnTo>
                      <a:pt x="142" y="24"/>
                    </a:lnTo>
                    <a:lnTo>
                      <a:pt x="149" y="10"/>
                    </a:lnTo>
                    <a:lnTo>
                      <a:pt x="95" y="0"/>
                    </a:lnTo>
                    <a:lnTo>
                      <a:pt x="107" y="17"/>
                    </a:lnTo>
                    <a:lnTo>
                      <a:pt x="100" y="15"/>
                    </a:lnTo>
                    <a:lnTo>
                      <a:pt x="85" y="10"/>
                    </a:lnTo>
                    <a:lnTo>
                      <a:pt x="64" y="8"/>
                    </a:lnTo>
                    <a:lnTo>
                      <a:pt x="40" y="0"/>
                    </a:lnTo>
                    <a:lnTo>
                      <a:pt x="5" y="0"/>
                    </a:lnTo>
                    <a:lnTo>
                      <a:pt x="0" y="8"/>
                    </a:lnTo>
                    <a:lnTo>
                      <a:pt x="7" y="22"/>
                    </a:lnTo>
                    <a:lnTo>
                      <a:pt x="29" y="31"/>
                    </a:lnTo>
                    <a:lnTo>
                      <a:pt x="52" y="43"/>
                    </a:lnTo>
                    <a:lnTo>
                      <a:pt x="74" y="52"/>
                    </a:lnTo>
                    <a:lnTo>
                      <a:pt x="95" y="57"/>
                    </a:lnTo>
                    <a:lnTo>
                      <a:pt x="102" y="59"/>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 name="Freeform 63">
                <a:extLst>
                  <a:ext uri="{FF2B5EF4-FFF2-40B4-BE49-F238E27FC236}">
                    <a16:creationId xmlns:a16="http://schemas.microsoft.com/office/drawing/2014/main" id="{C69B6391-9F53-EA42-8F15-C13E8DF0DC54}"/>
                  </a:ext>
                </a:extLst>
              </p:cNvPr>
              <p:cNvSpPr>
                <a:spLocks/>
              </p:cNvSpPr>
              <p:nvPr/>
            </p:nvSpPr>
            <p:spPr bwMode="auto">
              <a:xfrm>
                <a:off x="4302125" y="-938213"/>
                <a:ext cx="79375" cy="26987"/>
              </a:xfrm>
              <a:custGeom>
                <a:avLst/>
                <a:gdLst>
                  <a:gd name="T0" fmla="*/ 0 w 50"/>
                  <a:gd name="T1" fmla="*/ 10 h 17"/>
                  <a:gd name="T2" fmla="*/ 29 w 50"/>
                  <a:gd name="T3" fmla="*/ 17 h 17"/>
                  <a:gd name="T4" fmla="*/ 36 w 50"/>
                  <a:gd name="T5" fmla="*/ 17 h 17"/>
                  <a:gd name="T6" fmla="*/ 43 w 50"/>
                  <a:gd name="T7" fmla="*/ 14 h 17"/>
                  <a:gd name="T8" fmla="*/ 45 w 50"/>
                  <a:gd name="T9" fmla="*/ 14 h 17"/>
                  <a:gd name="T10" fmla="*/ 50 w 50"/>
                  <a:gd name="T11" fmla="*/ 10 h 17"/>
                  <a:gd name="T12" fmla="*/ 50 w 50"/>
                  <a:gd name="T13" fmla="*/ 7 h 17"/>
                  <a:gd name="T14" fmla="*/ 45 w 50"/>
                  <a:gd name="T15" fmla="*/ 7 h 17"/>
                  <a:gd name="T16" fmla="*/ 24 w 50"/>
                  <a:gd name="T17" fmla="*/ 0 h 17"/>
                  <a:gd name="T18" fmla="*/ 14 w 50"/>
                  <a:gd name="T19" fmla="*/ 2 h 17"/>
                  <a:gd name="T20" fmla="*/ 7 w 50"/>
                  <a:gd name="T21" fmla="*/ 2 h 17"/>
                  <a:gd name="T22" fmla="*/ 0 w 50"/>
                  <a:gd name="T23" fmla="*/ 1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 h="17">
                    <a:moveTo>
                      <a:pt x="0" y="10"/>
                    </a:moveTo>
                    <a:lnTo>
                      <a:pt x="29" y="17"/>
                    </a:lnTo>
                    <a:lnTo>
                      <a:pt x="36" y="17"/>
                    </a:lnTo>
                    <a:lnTo>
                      <a:pt x="43" y="14"/>
                    </a:lnTo>
                    <a:lnTo>
                      <a:pt x="45" y="14"/>
                    </a:lnTo>
                    <a:lnTo>
                      <a:pt x="50" y="10"/>
                    </a:lnTo>
                    <a:lnTo>
                      <a:pt x="50" y="7"/>
                    </a:lnTo>
                    <a:lnTo>
                      <a:pt x="45" y="7"/>
                    </a:lnTo>
                    <a:lnTo>
                      <a:pt x="24" y="0"/>
                    </a:lnTo>
                    <a:lnTo>
                      <a:pt x="14" y="2"/>
                    </a:lnTo>
                    <a:lnTo>
                      <a:pt x="7" y="2"/>
                    </a:lnTo>
                    <a:lnTo>
                      <a:pt x="0" y="10"/>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5" name="Freeform 64">
                <a:extLst>
                  <a:ext uri="{FF2B5EF4-FFF2-40B4-BE49-F238E27FC236}">
                    <a16:creationId xmlns:a16="http://schemas.microsoft.com/office/drawing/2014/main" id="{BABC3321-2BE2-B649-ABB0-3BC544A778F3}"/>
                  </a:ext>
                </a:extLst>
              </p:cNvPr>
              <p:cNvSpPr>
                <a:spLocks/>
              </p:cNvSpPr>
              <p:nvPr/>
            </p:nvSpPr>
            <p:spPr bwMode="auto">
              <a:xfrm>
                <a:off x="5276850" y="-1012825"/>
                <a:ext cx="49213" cy="30162"/>
              </a:xfrm>
              <a:custGeom>
                <a:avLst/>
                <a:gdLst>
                  <a:gd name="T0" fmla="*/ 31 w 31"/>
                  <a:gd name="T1" fmla="*/ 12 h 19"/>
                  <a:gd name="T2" fmla="*/ 0 w 31"/>
                  <a:gd name="T3" fmla="*/ 0 h 19"/>
                  <a:gd name="T4" fmla="*/ 15 w 31"/>
                  <a:gd name="T5" fmla="*/ 19 h 19"/>
                  <a:gd name="T6" fmla="*/ 31 w 31"/>
                  <a:gd name="T7" fmla="*/ 12 h 19"/>
                </a:gdLst>
                <a:ahLst/>
                <a:cxnLst>
                  <a:cxn ang="0">
                    <a:pos x="T0" y="T1"/>
                  </a:cxn>
                  <a:cxn ang="0">
                    <a:pos x="T2" y="T3"/>
                  </a:cxn>
                  <a:cxn ang="0">
                    <a:pos x="T4" y="T5"/>
                  </a:cxn>
                  <a:cxn ang="0">
                    <a:pos x="T6" y="T7"/>
                  </a:cxn>
                </a:cxnLst>
                <a:rect l="0" t="0" r="r" b="b"/>
                <a:pathLst>
                  <a:path w="31" h="19">
                    <a:moveTo>
                      <a:pt x="31" y="12"/>
                    </a:moveTo>
                    <a:lnTo>
                      <a:pt x="0" y="0"/>
                    </a:lnTo>
                    <a:lnTo>
                      <a:pt x="15" y="19"/>
                    </a:lnTo>
                    <a:lnTo>
                      <a:pt x="31" y="12"/>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6" name="Freeform 65">
                <a:extLst>
                  <a:ext uri="{FF2B5EF4-FFF2-40B4-BE49-F238E27FC236}">
                    <a16:creationId xmlns:a16="http://schemas.microsoft.com/office/drawing/2014/main" id="{16907A63-63FB-0346-A1B7-9B278614CE42}"/>
                  </a:ext>
                </a:extLst>
              </p:cNvPr>
              <p:cNvSpPr>
                <a:spLocks/>
              </p:cNvSpPr>
              <p:nvPr/>
            </p:nvSpPr>
            <p:spPr bwMode="auto">
              <a:xfrm>
                <a:off x="7662863" y="-762000"/>
                <a:ext cx="153988" cy="63500"/>
              </a:xfrm>
              <a:custGeom>
                <a:avLst/>
                <a:gdLst>
                  <a:gd name="T0" fmla="*/ 28 w 97"/>
                  <a:gd name="T1" fmla="*/ 35 h 40"/>
                  <a:gd name="T2" fmla="*/ 56 w 97"/>
                  <a:gd name="T3" fmla="*/ 28 h 40"/>
                  <a:gd name="T4" fmla="*/ 87 w 97"/>
                  <a:gd name="T5" fmla="*/ 28 h 40"/>
                  <a:gd name="T6" fmla="*/ 94 w 97"/>
                  <a:gd name="T7" fmla="*/ 26 h 40"/>
                  <a:gd name="T8" fmla="*/ 97 w 97"/>
                  <a:gd name="T9" fmla="*/ 21 h 40"/>
                  <a:gd name="T10" fmla="*/ 97 w 97"/>
                  <a:gd name="T11" fmla="*/ 19 h 40"/>
                  <a:gd name="T12" fmla="*/ 94 w 97"/>
                  <a:gd name="T13" fmla="*/ 14 h 40"/>
                  <a:gd name="T14" fmla="*/ 87 w 97"/>
                  <a:gd name="T15" fmla="*/ 14 h 40"/>
                  <a:gd name="T16" fmla="*/ 66 w 97"/>
                  <a:gd name="T17" fmla="*/ 7 h 40"/>
                  <a:gd name="T18" fmla="*/ 52 w 97"/>
                  <a:gd name="T19" fmla="*/ 5 h 40"/>
                  <a:gd name="T20" fmla="*/ 42 w 97"/>
                  <a:gd name="T21" fmla="*/ 0 h 40"/>
                  <a:gd name="T22" fmla="*/ 16 w 97"/>
                  <a:gd name="T23" fmla="*/ 0 h 40"/>
                  <a:gd name="T24" fmla="*/ 2 w 97"/>
                  <a:gd name="T25" fmla="*/ 7 h 40"/>
                  <a:gd name="T26" fmla="*/ 0 w 97"/>
                  <a:gd name="T27" fmla="*/ 14 h 40"/>
                  <a:gd name="T28" fmla="*/ 0 w 97"/>
                  <a:gd name="T29" fmla="*/ 28 h 40"/>
                  <a:gd name="T30" fmla="*/ 2 w 97"/>
                  <a:gd name="T31" fmla="*/ 35 h 40"/>
                  <a:gd name="T32" fmla="*/ 7 w 97"/>
                  <a:gd name="T33" fmla="*/ 35 h 40"/>
                  <a:gd name="T34" fmla="*/ 14 w 97"/>
                  <a:gd name="T35" fmla="*/ 40 h 40"/>
                  <a:gd name="T36" fmla="*/ 16 w 97"/>
                  <a:gd name="T37" fmla="*/ 40 h 40"/>
                  <a:gd name="T38" fmla="*/ 23 w 97"/>
                  <a:gd name="T39" fmla="*/ 35 h 40"/>
                  <a:gd name="T40" fmla="*/ 28 w 97"/>
                  <a:gd name="T41" fmla="*/ 3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7" h="40">
                    <a:moveTo>
                      <a:pt x="28" y="35"/>
                    </a:moveTo>
                    <a:lnTo>
                      <a:pt x="56" y="28"/>
                    </a:lnTo>
                    <a:lnTo>
                      <a:pt x="87" y="28"/>
                    </a:lnTo>
                    <a:lnTo>
                      <a:pt x="94" y="26"/>
                    </a:lnTo>
                    <a:lnTo>
                      <a:pt x="97" y="21"/>
                    </a:lnTo>
                    <a:lnTo>
                      <a:pt x="97" y="19"/>
                    </a:lnTo>
                    <a:lnTo>
                      <a:pt x="94" y="14"/>
                    </a:lnTo>
                    <a:lnTo>
                      <a:pt x="87" y="14"/>
                    </a:lnTo>
                    <a:lnTo>
                      <a:pt x="66" y="7"/>
                    </a:lnTo>
                    <a:lnTo>
                      <a:pt x="52" y="5"/>
                    </a:lnTo>
                    <a:lnTo>
                      <a:pt x="42" y="0"/>
                    </a:lnTo>
                    <a:lnTo>
                      <a:pt x="16" y="0"/>
                    </a:lnTo>
                    <a:lnTo>
                      <a:pt x="2" y="7"/>
                    </a:lnTo>
                    <a:lnTo>
                      <a:pt x="0" y="14"/>
                    </a:lnTo>
                    <a:lnTo>
                      <a:pt x="0" y="28"/>
                    </a:lnTo>
                    <a:lnTo>
                      <a:pt x="2" y="35"/>
                    </a:lnTo>
                    <a:lnTo>
                      <a:pt x="7" y="35"/>
                    </a:lnTo>
                    <a:lnTo>
                      <a:pt x="14" y="40"/>
                    </a:lnTo>
                    <a:lnTo>
                      <a:pt x="16" y="40"/>
                    </a:lnTo>
                    <a:lnTo>
                      <a:pt x="23" y="35"/>
                    </a:lnTo>
                    <a:lnTo>
                      <a:pt x="28" y="35"/>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7" name="Freeform 66">
                <a:extLst>
                  <a:ext uri="{FF2B5EF4-FFF2-40B4-BE49-F238E27FC236}">
                    <a16:creationId xmlns:a16="http://schemas.microsoft.com/office/drawing/2014/main" id="{28DE34B4-E1FF-5446-AB58-2DA79B61545D}"/>
                  </a:ext>
                </a:extLst>
              </p:cNvPr>
              <p:cNvSpPr>
                <a:spLocks/>
              </p:cNvSpPr>
              <p:nvPr/>
            </p:nvSpPr>
            <p:spPr bwMode="auto">
              <a:xfrm>
                <a:off x="1246188" y="-1255713"/>
                <a:ext cx="30163" cy="14287"/>
              </a:xfrm>
              <a:custGeom>
                <a:avLst/>
                <a:gdLst>
                  <a:gd name="T0" fmla="*/ 5 w 19"/>
                  <a:gd name="T1" fmla="*/ 9 h 9"/>
                  <a:gd name="T2" fmla="*/ 19 w 19"/>
                  <a:gd name="T3" fmla="*/ 0 h 9"/>
                  <a:gd name="T4" fmla="*/ 0 w 19"/>
                  <a:gd name="T5" fmla="*/ 0 h 9"/>
                  <a:gd name="T6" fmla="*/ 0 w 19"/>
                  <a:gd name="T7" fmla="*/ 7 h 9"/>
                  <a:gd name="T8" fmla="*/ 5 w 19"/>
                  <a:gd name="T9" fmla="*/ 9 h 9"/>
                  <a:gd name="T10" fmla="*/ 5 w 19"/>
                  <a:gd name="T11" fmla="*/ 9 h 9"/>
                </a:gdLst>
                <a:ahLst/>
                <a:cxnLst>
                  <a:cxn ang="0">
                    <a:pos x="T0" y="T1"/>
                  </a:cxn>
                  <a:cxn ang="0">
                    <a:pos x="T2" y="T3"/>
                  </a:cxn>
                  <a:cxn ang="0">
                    <a:pos x="T4" y="T5"/>
                  </a:cxn>
                  <a:cxn ang="0">
                    <a:pos x="T6" y="T7"/>
                  </a:cxn>
                  <a:cxn ang="0">
                    <a:pos x="T8" y="T9"/>
                  </a:cxn>
                  <a:cxn ang="0">
                    <a:pos x="T10" y="T11"/>
                  </a:cxn>
                </a:cxnLst>
                <a:rect l="0" t="0" r="r" b="b"/>
                <a:pathLst>
                  <a:path w="19" h="9">
                    <a:moveTo>
                      <a:pt x="5" y="9"/>
                    </a:moveTo>
                    <a:lnTo>
                      <a:pt x="19" y="0"/>
                    </a:lnTo>
                    <a:lnTo>
                      <a:pt x="0" y="0"/>
                    </a:lnTo>
                    <a:lnTo>
                      <a:pt x="0" y="7"/>
                    </a:lnTo>
                    <a:lnTo>
                      <a:pt x="5" y="9"/>
                    </a:lnTo>
                    <a:lnTo>
                      <a:pt x="5" y="9"/>
                    </a:lnTo>
                    <a:close/>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8" name="Freeform 67">
                <a:extLst>
                  <a:ext uri="{FF2B5EF4-FFF2-40B4-BE49-F238E27FC236}">
                    <a16:creationId xmlns:a16="http://schemas.microsoft.com/office/drawing/2014/main" id="{4F404B51-B6C9-B444-BAC0-92995B38B0C7}"/>
                  </a:ext>
                </a:extLst>
              </p:cNvPr>
              <p:cNvSpPr>
                <a:spLocks/>
              </p:cNvSpPr>
              <p:nvPr/>
            </p:nvSpPr>
            <p:spPr bwMode="auto">
              <a:xfrm>
                <a:off x="1171575" y="-1285875"/>
                <a:ext cx="115888" cy="30162"/>
              </a:xfrm>
              <a:custGeom>
                <a:avLst/>
                <a:gdLst>
                  <a:gd name="T0" fmla="*/ 24 w 73"/>
                  <a:gd name="T1" fmla="*/ 19 h 19"/>
                  <a:gd name="T2" fmla="*/ 73 w 73"/>
                  <a:gd name="T3" fmla="*/ 7 h 19"/>
                  <a:gd name="T4" fmla="*/ 54 w 73"/>
                  <a:gd name="T5" fmla="*/ 0 h 19"/>
                  <a:gd name="T6" fmla="*/ 28 w 73"/>
                  <a:gd name="T7" fmla="*/ 7 h 19"/>
                  <a:gd name="T8" fmla="*/ 0 w 73"/>
                  <a:gd name="T9" fmla="*/ 7 h 19"/>
                  <a:gd name="T10" fmla="*/ 9 w 73"/>
                  <a:gd name="T11" fmla="*/ 14 h 19"/>
                  <a:gd name="T12" fmla="*/ 24 w 73"/>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73" h="19">
                    <a:moveTo>
                      <a:pt x="24" y="19"/>
                    </a:moveTo>
                    <a:lnTo>
                      <a:pt x="73" y="7"/>
                    </a:lnTo>
                    <a:lnTo>
                      <a:pt x="54" y="0"/>
                    </a:lnTo>
                    <a:lnTo>
                      <a:pt x="28" y="7"/>
                    </a:lnTo>
                    <a:lnTo>
                      <a:pt x="0" y="7"/>
                    </a:lnTo>
                    <a:lnTo>
                      <a:pt x="9" y="14"/>
                    </a:lnTo>
                    <a:lnTo>
                      <a:pt x="24" y="19"/>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9" name="Freeform 68">
                <a:extLst>
                  <a:ext uri="{FF2B5EF4-FFF2-40B4-BE49-F238E27FC236}">
                    <a16:creationId xmlns:a16="http://schemas.microsoft.com/office/drawing/2014/main" id="{45840A23-466B-6240-8284-12477DB5B0AD}"/>
                  </a:ext>
                </a:extLst>
              </p:cNvPr>
              <p:cNvSpPr>
                <a:spLocks/>
              </p:cNvSpPr>
              <p:nvPr/>
            </p:nvSpPr>
            <p:spPr bwMode="auto">
              <a:xfrm>
                <a:off x="1287463" y="-1285875"/>
                <a:ext cx="131763" cy="44450"/>
              </a:xfrm>
              <a:custGeom>
                <a:avLst/>
                <a:gdLst>
                  <a:gd name="T0" fmla="*/ 29 w 83"/>
                  <a:gd name="T1" fmla="*/ 28 h 28"/>
                  <a:gd name="T2" fmla="*/ 31 w 83"/>
                  <a:gd name="T3" fmla="*/ 21 h 28"/>
                  <a:gd name="T4" fmla="*/ 45 w 83"/>
                  <a:gd name="T5" fmla="*/ 21 h 28"/>
                  <a:gd name="T6" fmla="*/ 52 w 83"/>
                  <a:gd name="T7" fmla="*/ 14 h 28"/>
                  <a:gd name="T8" fmla="*/ 83 w 83"/>
                  <a:gd name="T9" fmla="*/ 14 h 28"/>
                  <a:gd name="T10" fmla="*/ 83 w 83"/>
                  <a:gd name="T11" fmla="*/ 11 h 28"/>
                  <a:gd name="T12" fmla="*/ 78 w 83"/>
                  <a:gd name="T13" fmla="*/ 7 h 28"/>
                  <a:gd name="T14" fmla="*/ 64 w 83"/>
                  <a:gd name="T15" fmla="*/ 7 h 28"/>
                  <a:gd name="T16" fmla="*/ 64 w 83"/>
                  <a:gd name="T17" fmla="*/ 4 h 28"/>
                  <a:gd name="T18" fmla="*/ 59 w 83"/>
                  <a:gd name="T19" fmla="*/ 4 h 28"/>
                  <a:gd name="T20" fmla="*/ 52 w 83"/>
                  <a:gd name="T21" fmla="*/ 0 h 28"/>
                  <a:gd name="T22" fmla="*/ 38 w 83"/>
                  <a:gd name="T23" fmla="*/ 0 h 28"/>
                  <a:gd name="T24" fmla="*/ 36 w 83"/>
                  <a:gd name="T25" fmla="*/ 4 h 28"/>
                  <a:gd name="T26" fmla="*/ 31 w 83"/>
                  <a:gd name="T27" fmla="*/ 11 h 28"/>
                  <a:gd name="T28" fmla="*/ 31 w 83"/>
                  <a:gd name="T29" fmla="*/ 14 h 28"/>
                  <a:gd name="T30" fmla="*/ 29 w 83"/>
                  <a:gd name="T31" fmla="*/ 14 h 28"/>
                  <a:gd name="T32" fmla="*/ 24 w 83"/>
                  <a:gd name="T33" fmla="*/ 19 h 28"/>
                  <a:gd name="T34" fmla="*/ 17 w 83"/>
                  <a:gd name="T35" fmla="*/ 19 h 28"/>
                  <a:gd name="T36" fmla="*/ 7 w 83"/>
                  <a:gd name="T37" fmla="*/ 21 h 28"/>
                  <a:gd name="T38" fmla="*/ 3 w 83"/>
                  <a:gd name="T39" fmla="*/ 21 h 28"/>
                  <a:gd name="T40" fmla="*/ 0 w 83"/>
                  <a:gd name="T41" fmla="*/ 26 h 28"/>
                  <a:gd name="T42" fmla="*/ 3 w 83"/>
                  <a:gd name="T43" fmla="*/ 26 h 28"/>
                  <a:gd name="T44" fmla="*/ 10 w 83"/>
                  <a:gd name="T45" fmla="*/ 28 h 28"/>
                  <a:gd name="T46" fmla="*/ 29 w 83"/>
                  <a:gd name="T4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3" h="28">
                    <a:moveTo>
                      <a:pt x="29" y="28"/>
                    </a:moveTo>
                    <a:lnTo>
                      <a:pt x="31" y="21"/>
                    </a:lnTo>
                    <a:lnTo>
                      <a:pt x="45" y="21"/>
                    </a:lnTo>
                    <a:lnTo>
                      <a:pt x="52" y="14"/>
                    </a:lnTo>
                    <a:lnTo>
                      <a:pt x="83" y="14"/>
                    </a:lnTo>
                    <a:lnTo>
                      <a:pt x="83" y="11"/>
                    </a:lnTo>
                    <a:lnTo>
                      <a:pt x="78" y="7"/>
                    </a:lnTo>
                    <a:lnTo>
                      <a:pt x="64" y="7"/>
                    </a:lnTo>
                    <a:lnTo>
                      <a:pt x="64" y="4"/>
                    </a:lnTo>
                    <a:lnTo>
                      <a:pt x="59" y="4"/>
                    </a:lnTo>
                    <a:lnTo>
                      <a:pt x="52" y="0"/>
                    </a:lnTo>
                    <a:lnTo>
                      <a:pt x="38" y="0"/>
                    </a:lnTo>
                    <a:lnTo>
                      <a:pt x="36" y="4"/>
                    </a:lnTo>
                    <a:lnTo>
                      <a:pt x="31" y="11"/>
                    </a:lnTo>
                    <a:lnTo>
                      <a:pt x="31" y="14"/>
                    </a:lnTo>
                    <a:lnTo>
                      <a:pt x="29" y="14"/>
                    </a:lnTo>
                    <a:lnTo>
                      <a:pt x="24" y="19"/>
                    </a:lnTo>
                    <a:lnTo>
                      <a:pt x="17" y="19"/>
                    </a:lnTo>
                    <a:lnTo>
                      <a:pt x="7" y="21"/>
                    </a:lnTo>
                    <a:lnTo>
                      <a:pt x="3" y="21"/>
                    </a:lnTo>
                    <a:lnTo>
                      <a:pt x="0" y="26"/>
                    </a:lnTo>
                    <a:lnTo>
                      <a:pt x="3" y="26"/>
                    </a:lnTo>
                    <a:lnTo>
                      <a:pt x="10" y="28"/>
                    </a:lnTo>
                    <a:lnTo>
                      <a:pt x="29" y="28"/>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0" name="Freeform 69">
                <a:extLst>
                  <a:ext uri="{FF2B5EF4-FFF2-40B4-BE49-F238E27FC236}">
                    <a16:creationId xmlns:a16="http://schemas.microsoft.com/office/drawing/2014/main" id="{6C42FF5A-A9D1-FA4A-9BDB-22B1410ED344}"/>
                  </a:ext>
                </a:extLst>
              </p:cNvPr>
              <p:cNvSpPr>
                <a:spLocks/>
              </p:cNvSpPr>
              <p:nvPr/>
            </p:nvSpPr>
            <p:spPr bwMode="auto">
              <a:xfrm>
                <a:off x="1366838" y="-1252538"/>
                <a:ext cx="82550" cy="30162"/>
              </a:xfrm>
              <a:custGeom>
                <a:avLst/>
                <a:gdLst>
                  <a:gd name="T0" fmla="*/ 9 w 52"/>
                  <a:gd name="T1" fmla="*/ 0 h 19"/>
                  <a:gd name="T2" fmla="*/ 0 w 52"/>
                  <a:gd name="T3" fmla="*/ 7 h 19"/>
                  <a:gd name="T4" fmla="*/ 9 w 52"/>
                  <a:gd name="T5" fmla="*/ 14 h 19"/>
                  <a:gd name="T6" fmla="*/ 19 w 52"/>
                  <a:gd name="T7" fmla="*/ 19 h 19"/>
                  <a:gd name="T8" fmla="*/ 52 w 52"/>
                  <a:gd name="T9" fmla="*/ 14 h 19"/>
                  <a:gd name="T10" fmla="*/ 47 w 52"/>
                  <a:gd name="T11" fmla="*/ 7 h 19"/>
                  <a:gd name="T12" fmla="*/ 30 w 52"/>
                  <a:gd name="T13" fmla="*/ 7 h 19"/>
                  <a:gd name="T14" fmla="*/ 9 w 52"/>
                  <a:gd name="T15" fmla="*/ 0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19">
                    <a:moveTo>
                      <a:pt x="9" y="0"/>
                    </a:moveTo>
                    <a:lnTo>
                      <a:pt x="0" y="7"/>
                    </a:lnTo>
                    <a:lnTo>
                      <a:pt x="9" y="14"/>
                    </a:lnTo>
                    <a:lnTo>
                      <a:pt x="19" y="19"/>
                    </a:lnTo>
                    <a:lnTo>
                      <a:pt x="52" y="14"/>
                    </a:lnTo>
                    <a:lnTo>
                      <a:pt x="47" y="7"/>
                    </a:lnTo>
                    <a:lnTo>
                      <a:pt x="30" y="7"/>
                    </a:lnTo>
                    <a:lnTo>
                      <a:pt x="9" y="0"/>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1" name="Freeform 70">
                <a:extLst>
                  <a:ext uri="{FF2B5EF4-FFF2-40B4-BE49-F238E27FC236}">
                    <a16:creationId xmlns:a16="http://schemas.microsoft.com/office/drawing/2014/main" id="{CE2F62BC-7FBB-234D-8FC0-302F8FD35FA6}"/>
                  </a:ext>
                </a:extLst>
              </p:cNvPr>
              <p:cNvSpPr>
                <a:spLocks/>
              </p:cNvSpPr>
              <p:nvPr/>
            </p:nvSpPr>
            <p:spPr bwMode="auto">
              <a:xfrm>
                <a:off x="1482725" y="-1263650"/>
                <a:ext cx="60325" cy="22225"/>
              </a:xfrm>
              <a:custGeom>
                <a:avLst/>
                <a:gdLst>
                  <a:gd name="T0" fmla="*/ 35 w 38"/>
                  <a:gd name="T1" fmla="*/ 12 h 14"/>
                  <a:gd name="T2" fmla="*/ 38 w 38"/>
                  <a:gd name="T3" fmla="*/ 5 h 14"/>
                  <a:gd name="T4" fmla="*/ 14 w 38"/>
                  <a:gd name="T5" fmla="*/ 0 h 14"/>
                  <a:gd name="T6" fmla="*/ 0 w 38"/>
                  <a:gd name="T7" fmla="*/ 7 h 14"/>
                  <a:gd name="T8" fmla="*/ 2 w 38"/>
                  <a:gd name="T9" fmla="*/ 14 h 14"/>
                  <a:gd name="T10" fmla="*/ 35 w 38"/>
                  <a:gd name="T11" fmla="*/ 12 h 14"/>
                </a:gdLst>
                <a:ahLst/>
                <a:cxnLst>
                  <a:cxn ang="0">
                    <a:pos x="T0" y="T1"/>
                  </a:cxn>
                  <a:cxn ang="0">
                    <a:pos x="T2" y="T3"/>
                  </a:cxn>
                  <a:cxn ang="0">
                    <a:pos x="T4" y="T5"/>
                  </a:cxn>
                  <a:cxn ang="0">
                    <a:pos x="T6" y="T7"/>
                  </a:cxn>
                  <a:cxn ang="0">
                    <a:pos x="T8" y="T9"/>
                  </a:cxn>
                  <a:cxn ang="0">
                    <a:pos x="T10" y="T11"/>
                  </a:cxn>
                </a:cxnLst>
                <a:rect l="0" t="0" r="r" b="b"/>
                <a:pathLst>
                  <a:path w="38" h="14">
                    <a:moveTo>
                      <a:pt x="35" y="12"/>
                    </a:moveTo>
                    <a:lnTo>
                      <a:pt x="38" y="5"/>
                    </a:lnTo>
                    <a:lnTo>
                      <a:pt x="14" y="0"/>
                    </a:lnTo>
                    <a:lnTo>
                      <a:pt x="0" y="7"/>
                    </a:lnTo>
                    <a:lnTo>
                      <a:pt x="2" y="14"/>
                    </a:lnTo>
                    <a:lnTo>
                      <a:pt x="35" y="12"/>
                    </a:lnTo>
                  </a:path>
                </a:pathLst>
              </a:custGeom>
              <a:grpFill/>
              <a:ln w="4763" cap="flat">
                <a:solidFill>
                  <a:srgbClr val="ABABA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09" name="Freeform 75">
              <a:extLst>
                <a:ext uri="{FF2B5EF4-FFF2-40B4-BE49-F238E27FC236}">
                  <a16:creationId xmlns:a16="http://schemas.microsoft.com/office/drawing/2014/main" id="{44A396CA-89A9-754E-AAA1-DEA8E5145A3C}"/>
                </a:ext>
              </a:extLst>
            </p:cNvPr>
            <p:cNvSpPr>
              <a:spLocks noEditPoints="1"/>
            </p:cNvSpPr>
            <p:nvPr/>
          </p:nvSpPr>
          <p:spPr bwMode="auto">
            <a:xfrm>
              <a:off x="5391926" y="1673338"/>
              <a:ext cx="306883" cy="88745"/>
            </a:xfrm>
            <a:custGeom>
              <a:avLst/>
              <a:gdLst>
                <a:gd name="T0" fmla="*/ 49 w 619"/>
                <a:gd name="T1" fmla="*/ 108 h 179"/>
                <a:gd name="T2" fmla="*/ 0 w 619"/>
                <a:gd name="T3" fmla="*/ 85 h 179"/>
                <a:gd name="T4" fmla="*/ 26 w 619"/>
                <a:gd name="T5" fmla="*/ 99 h 179"/>
                <a:gd name="T6" fmla="*/ 364 w 619"/>
                <a:gd name="T7" fmla="*/ 40 h 179"/>
                <a:gd name="T8" fmla="*/ 399 w 619"/>
                <a:gd name="T9" fmla="*/ 54 h 179"/>
                <a:gd name="T10" fmla="*/ 425 w 619"/>
                <a:gd name="T11" fmla="*/ 49 h 179"/>
                <a:gd name="T12" fmla="*/ 456 w 619"/>
                <a:gd name="T13" fmla="*/ 49 h 179"/>
                <a:gd name="T14" fmla="*/ 501 w 619"/>
                <a:gd name="T15" fmla="*/ 70 h 179"/>
                <a:gd name="T16" fmla="*/ 574 w 619"/>
                <a:gd name="T17" fmla="*/ 54 h 179"/>
                <a:gd name="T18" fmla="*/ 609 w 619"/>
                <a:gd name="T19" fmla="*/ 30 h 179"/>
                <a:gd name="T20" fmla="*/ 614 w 619"/>
                <a:gd name="T21" fmla="*/ 9 h 179"/>
                <a:gd name="T22" fmla="*/ 574 w 619"/>
                <a:gd name="T23" fmla="*/ 14 h 179"/>
                <a:gd name="T24" fmla="*/ 520 w 619"/>
                <a:gd name="T25" fmla="*/ 0 h 179"/>
                <a:gd name="T26" fmla="*/ 479 w 619"/>
                <a:gd name="T27" fmla="*/ 14 h 179"/>
                <a:gd name="T28" fmla="*/ 470 w 619"/>
                <a:gd name="T29" fmla="*/ 4 h 179"/>
                <a:gd name="T30" fmla="*/ 425 w 619"/>
                <a:gd name="T31" fmla="*/ 14 h 179"/>
                <a:gd name="T32" fmla="*/ 345 w 619"/>
                <a:gd name="T33" fmla="*/ 4 h 179"/>
                <a:gd name="T34" fmla="*/ 305 w 619"/>
                <a:gd name="T35" fmla="*/ 9 h 179"/>
                <a:gd name="T36" fmla="*/ 281 w 619"/>
                <a:gd name="T37" fmla="*/ 9 h 179"/>
                <a:gd name="T38" fmla="*/ 326 w 619"/>
                <a:gd name="T39" fmla="*/ 40 h 179"/>
                <a:gd name="T40" fmla="*/ 45 w 619"/>
                <a:gd name="T41" fmla="*/ 59 h 179"/>
                <a:gd name="T42" fmla="*/ 40 w 619"/>
                <a:gd name="T43" fmla="*/ 80 h 179"/>
                <a:gd name="T44" fmla="*/ 80 w 619"/>
                <a:gd name="T45" fmla="*/ 99 h 179"/>
                <a:gd name="T46" fmla="*/ 111 w 619"/>
                <a:gd name="T47" fmla="*/ 108 h 179"/>
                <a:gd name="T48" fmla="*/ 175 w 619"/>
                <a:gd name="T49" fmla="*/ 80 h 179"/>
                <a:gd name="T50" fmla="*/ 184 w 619"/>
                <a:gd name="T51" fmla="*/ 103 h 179"/>
                <a:gd name="T52" fmla="*/ 144 w 619"/>
                <a:gd name="T53" fmla="*/ 115 h 179"/>
                <a:gd name="T54" fmla="*/ 170 w 619"/>
                <a:gd name="T55" fmla="*/ 129 h 179"/>
                <a:gd name="T56" fmla="*/ 175 w 619"/>
                <a:gd name="T57" fmla="*/ 134 h 179"/>
                <a:gd name="T58" fmla="*/ 144 w 619"/>
                <a:gd name="T59" fmla="*/ 148 h 179"/>
                <a:gd name="T60" fmla="*/ 189 w 619"/>
                <a:gd name="T61" fmla="*/ 165 h 179"/>
                <a:gd name="T62" fmla="*/ 219 w 619"/>
                <a:gd name="T63" fmla="*/ 174 h 179"/>
                <a:gd name="T64" fmla="*/ 260 w 619"/>
                <a:gd name="T65" fmla="*/ 170 h 179"/>
                <a:gd name="T66" fmla="*/ 264 w 619"/>
                <a:gd name="T67" fmla="*/ 160 h 179"/>
                <a:gd name="T68" fmla="*/ 260 w 619"/>
                <a:gd name="T69" fmla="*/ 144 h 179"/>
                <a:gd name="T70" fmla="*/ 281 w 619"/>
                <a:gd name="T71" fmla="*/ 134 h 179"/>
                <a:gd name="T72" fmla="*/ 319 w 619"/>
                <a:gd name="T73" fmla="*/ 108 h 179"/>
                <a:gd name="T74" fmla="*/ 371 w 619"/>
                <a:gd name="T75" fmla="*/ 85 h 179"/>
                <a:gd name="T76" fmla="*/ 404 w 619"/>
                <a:gd name="T77" fmla="*/ 103 h 179"/>
                <a:gd name="T78" fmla="*/ 411 w 619"/>
                <a:gd name="T79" fmla="*/ 125 h 179"/>
                <a:gd name="T80" fmla="*/ 444 w 619"/>
                <a:gd name="T81" fmla="*/ 144 h 179"/>
                <a:gd name="T82" fmla="*/ 465 w 619"/>
                <a:gd name="T83" fmla="*/ 160 h 179"/>
                <a:gd name="T84" fmla="*/ 484 w 619"/>
                <a:gd name="T85" fmla="*/ 155 h 179"/>
                <a:gd name="T86" fmla="*/ 524 w 619"/>
                <a:gd name="T87" fmla="*/ 134 h 179"/>
                <a:gd name="T88" fmla="*/ 539 w 619"/>
                <a:gd name="T89" fmla="*/ 120 h 179"/>
                <a:gd name="T90" fmla="*/ 496 w 619"/>
                <a:gd name="T91" fmla="*/ 115 h 179"/>
                <a:gd name="T92" fmla="*/ 444 w 619"/>
                <a:gd name="T93" fmla="*/ 80 h 179"/>
                <a:gd name="T94" fmla="*/ 359 w 619"/>
                <a:gd name="T95" fmla="*/ 70 h 179"/>
                <a:gd name="T96" fmla="*/ 319 w 619"/>
                <a:gd name="T97" fmla="*/ 49 h 179"/>
                <a:gd name="T98" fmla="*/ 274 w 619"/>
                <a:gd name="T99" fmla="*/ 23 h 179"/>
                <a:gd name="T100" fmla="*/ 205 w 619"/>
                <a:gd name="T101" fmla="*/ 18 h 179"/>
                <a:gd name="T102" fmla="*/ 205 w 619"/>
                <a:gd name="T103" fmla="*/ 35 h 179"/>
                <a:gd name="T104" fmla="*/ 215 w 619"/>
                <a:gd name="T105" fmla="*/ 54 h 179"/>
                <a:gd name="T106" fmla="*/ 165 w 619"/>
                <a:gd name="T107" fmla="*/ 23 h 179"/>
                <a:gd name="T108" fmla="*/ 144 w 619"/>
                <a:gd name="T109" fmla="*/ 40 h 179"/>
                <a:gd name="T110" fmla="*/ 120 w 619"/>
                <a:gd name="T111" fmla="*/ 40 h 179"/>
                <a:gd name="T112" fmla="*/ 111 w 619"/>
                <a:gd name="T113" fmla="*/ 35 h 179"/>
                <a:gd name="T114" fmla="*/ 66 w 619"/>
                <a:gd name="T115" fmla="*/ 35 h 179"/>
                <a:gd name="T116" fmla="*/ 21 w 619"/>
                <a:gd name="T117" fmla="*/ 40 h 179"/>
                <a:gd name="T118" fmla="*/ 26 w 619"/>
                <a:gd name="T119" fmla="*/ 54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19" h="179">
                  <a:moveTo>
                    <a:pt x="26" y="99"/>
                  </a:moveTo>
                  <a:lnTo>
                    <a:pt x="35" y="103"/>
                  </a:lnTo>
                  <a:lnTo>
                    <a:pt x="49" y="108"/>
                  </a:lnTo>
                  <a:lnTo>
                    <a:pt x="71" y="108"/>
                  </a:lnTo>
                  <a:lnTo>
                    <a:pt x="0" y="75"/>
                  </a:lnTo>
                  <a:lnTo>
                    <a:pt x="0" y="85"/>
                  </a:lnTo>
                  <a:lnTo>
                    <a:pt x="9" y="89"/>
                  </a:lnTo>
                  <a:lnTo>
                    <a:pt x="14" y="94"/>
                  </a:lnTo>
                  <a:lnTo>
                    <a:pt x="26" y="99"/>
                  </a:lnTo>
                  <a:lnTo>
                    <a:pt x="26" y="99"/>
                  </a:lnTo>
                  <a:close/>
                  <a:moveTo>
                    <a:pt x="326" y="40"/>
                  </a:moveTo>
                  <a:lnTo>
                    <a:pt x="364" y="40"/>
                  </a:lnTo>
                  <a:lnTo>
                    <a:pt x="371" y="44"/>
                  </a:lnTo>
                  <a:lnTo>
                    <a:pt x="380" y="44"/>
                  </a:lnTo>
                  <a:lnTo>
                    <a:pt x="399" y="54"/>
                  </a:lnTo>
                  <a:lnTo>
                    <a:pt x="411" y="54"/>
                  </a:lnTo>
                  <a:lnTo>
                    <a:pt x="420" y="49"/>
                  </a:lnTo>
                  <a:lnTo>
                    <a:pt x="425" y="49"/>
                  </a:lnTo>
                  <a:lnTo>
                    <a:pt x="435" y="44"/>
                  </a:lnTo>
                  <a:lnTo>
                    <a:pt x="444" y="44"/>
                  </a:lnTo>
                  <a:lnTo>
                    <a:pt x="456" y="49"/>
                  </a:lnTo>
                  <a:lnTo>
                    <a:pt x="484" y="59"/>
                  </a:lnTo>
                  <a:lnTo>
                    <a:pt x="496" y="63"/>
                  </a:lnTo>
                  <a:lnTo>
                    <a:pt x="501" y="70"/>
                  </a:lnTo>
                  <a:lnTo>
                    <a:pt x="505" y="70"/>
                  </a:lnTo>
                  <a:lnTo>
                    <a:pt x="524" y="49"/>
                  </a:lnTo>
                  <a:lnTo>
                    <a:pt x="574" y="54"/>
                  </a:lnTo>
                  <a:lnTo>
                    <a:pt x="574" y="35"/>
                  </a:lnTo>
                  <a:lnTo>
                    <a:pt x="600" y="35"/>
                  </a:lnTo>
                  <a:lnTo>
                    <a:pt x="609" y="30"/>
                  </a:lnTo>
                  <a:lnTo>
                    <a:pt x="614" y="18"/>
                  </a:lnTo>
                  <a:lnTo>
                    <a:pt x="619" y="14"/>
                  </a:lnTo>
                  <a:lnTo>
                    <a:pt x="614" y="9"/>
                  </a:lnTo>
                  <a:lnTo>
                    <a:pt x="591" y="9"/>
                  </a:lnTo>
                  <a:lnTo>
                    <a:pt x="579" y="14"/>
                  </a:lnTo>
                  <a:lnTo>
                    <a:pt x="574" y="14"/>
                  </a:lnTo>
                  <a:lnTo>
                    <a:pt x="565" y="4"/>
                  </a:lnTo>
                  <a:lnTo>
                    <a:pt x="555" y="0"/>
                  </a:lnTo>
                  <a:lnTo>
                    <a:pt x="520" y="0"/>
                  </a:lnTo>
                  <a:lnTo>
                    <a:pt x="505" y="4"/>
                  </a:lnTo>
                  <a:lnTo>
                    <a:pt x="489" y="14"/>
                  </a:lnTo>
                  <a:lnTo>
                    <a:pt x="479" y="14"/>
                  </a:lnTo>
                  <a:lnTo>
                    <a:pt x="475" y="9"/>
                  </a:lnTo>
                  <a:lnTo>
                    <a:pt x="475" y="4"/>
                  </a:lnTo>
                  <a:lnTo>
                    <a:pt x="470" y="4"/>
                  </a:lnTo>
                  <a:lnTo>
                    <a:pt x="465" y="0"/>
                  </a:lnTo>
                  <a:lnTo>
                    <a:pt x="439" y="0"/>
                  </a:lnTo>
                  <a:lnTo>
                    <a:pt x="425" y="14"/>
                  </a:lnTo>
                  <a:lnTo>
                    <a:pt x="371" y="0"/>
                  </a:lnTo>
                  <a:lnTo>
                    <a:pt x="359" y="0"/>
                  </a:lnTo>
                  <a:lnTo>
                    <a:pt x="345" y="4"/>
                  </a:lnTo>
                  <a:lnTo>
                    <a:pt x="331" y="4"/>
                  </a:lnTo>
                  <a:lnTo>
                    <a:pt x="314" y="9"/>
                  </a:lnTo>
                  <a:lnTo>
                    <a:pt x="305" y="9"/>
                  </a:lnTo>
                  <a:lnTo>
                    <a:pt x="305" y="4"/>
                  </a:lnTo>
                  <a:lnTo>
                    <a:pt x="309" y="0"/>
                  </a:lnTo>
                  <a:lnTo>
                    <a:pt x="281" y="9"/>
                  </a:lnTo>
                  <a:lnTo>
                    <a:pt x="295" y="30"/>
                  </a:lnTo>
                  <a:lnTo>
                    <a:pt x="326" y="40"/>
                  </a:lnTo>
                  <a:lnTo>
                    <a:pt x="326" y="40"/>
                  </a:lnTo>
                  <a:close/>
                  <a:moveTo>
                    <a:pt x="26" y="54"/>
                  </a:moveTo>
                  <a:lnTo>
                    <a:pt x="40" y="54"/>
                  </a:lnTo>
                  <a:lnTo>
                    <a:pt x="45" y="59"/>
                  </a:lnTo>
                  <a:lnTo>
                    <a:pt x="54" y="59"/>
                  </a:lnTo>
                  <a:lnTo>
                    <a:pt x="54" y="63"/>
                  </a:lnTo>
                  <a:lnTo>
                    <a:pt x="40" y="80"/>
                  </a:lnTo>
                  <a:lnTo>
                    <a:pt x="35" y="80"/>
                  </a:lnTo>
                  <a:lnTo>
                    <a:pt x="71" y="94"/>
                  </a:lnTo>
                  <a:lnTo>
                    <a:pt x="80" y="99"/>
                  </a:lnTo>
                  <a:lnTo>
                    <a:pt x="85" y="103"/>
                  </a:lnTo>
                  <a:lnTo>
                    <a:pt x="99" y="103"/>
                  </a:lnTo>
                  <a:lnTo>
                    <a:pt x="111" y="108"/>
                  </a:lnTo>
                  <a:lnTo>
                    <a:pt x="120" y="108"/>
                  </a:lnTo>
                  <a:lnTo>
                    <a:pt x="139" y="89"/>
                  </a:lnTo>
                  <a:lnTo>
                    <a:pt x="175" y="80"/>
                  </a:lnTo>
                  <a:lnTo>
                    <a:pt x="201" y="99"/>
                  </a:lnTo>
                  <a:lnTo>
                    <a:pt x="196" y="99"/>
                  </a:lnTo>
                  <a:lnTo>
                    <a:pt x="184" y="103"/>
                  </a:lnTo>
                  <a:lnTo>
                    <a:pt x="175" y="103"/>
                  </a:lnTo>
                  <a:lnTo>
                    <a:pt x="156" y="108"/>
                  </a:lnTo>
                  <a:lnTo>
                    <a:pt x="144" y="115"/>
                  </a:lnTo>
                  <a:lnTo>
                    <a:pt x="134" y="125"/>
                  </a:lnTo>
                  <a:lnTo>
                    <a:pt x="160" y="125"/>
                  </a:lnTo>
                  <a:lnTo>
                    <a:pt x="170" y="129"/>
                  </a:lnTo>
                  <a:lnTo>
                    <a:pt x="189" y="129"/>
                  </a:lnTo>
                  <a:lnTo>
                    <a:pt x="184" y="134"/>
                  </a:lnTo>
                  <a:lnTo>
                    <a:pt x="175" y="134"/>
                  </a:lnTo>
                  <a:lnTo>
                    <a:pt x="160" y="139"/>
                  </a:lnTo>
                  <a:lnTo>
                    <a:pt x="151" y="144"/>
                  </a:lnTo>
                  <a:lnTo>
                    <a:pt x="144" y="148"/>
                  </a:lnTo>
                  <a:lnTo>
                    <a:pt x="139" y="148"/>
                  </a:lnTo>
                  <a:lnTo>
                    <a:pt x="184" y="165"/>
                  </a:lnTo>
                  <a:lnTo>
                    <a:pt x="189" y="165"/>
                  </a:lnTo>
                  <a:lnTo>
                    <a:pt x="196" y="170"/>
                  </a:lnTo>
                  <a:lnTo>
                    <a:pt x="205" y="174"/>
                  </a:lnTo>
                  <a:lnTo>
                    <a:pt x="219" y="174"/>
                  </a:lnTo>
                  <a:lnTo>
                    <a:pt x="234" y="179"/>
                  </a:lnTo>
                  <a:lnTo>
                    <a:pt x="250" y="174"/>
                  </a:lnTo>
                  <a:lnTo>
                    <a:pt x="260" y="170"/>
                  </a:lnTo>
                  <a:lnTo>
                    <a:pt x="264" y="170"/>
                  </a:lnTo>
                  <a:lnTo>
                    <a:pt x="269" y="165"/>
                  </a:lnTo>
                  <a:lnTo>
                    <a:pt x="264" y="160"/>
                  </a:lnTo>
                  <a:lnTo>
                    <a:pt x="264" y="155"/>
                  </a:lnTo>
                  <a:lnTo>
                    <a:pt x="260" y="148"/>
                  </a:lnTo>
                  <a:lnTo>
                    <a:pt x="260" y="144"/>
                  </a:lnTo>
                  <a:lnTo>
                    <a:pt x="264" y="139"/>
                  </a:lnTo>
                  <a:lnTo>
                    <a:pt x="269" y="139"/>
                  </a:lnTo>
                  <a:lnTo>
                    <a:pt x="281" y="134"/>
                  </a:lnTo>
                  <a:lnTo>
                    <a:pt x="295" y="134"/>
                  </a:lnTo>
                  <a:lnTo>
                    <a:pt x="295" y="120"/>
                  </a:lnTo>
                  <a:lnTo>
                    <a:pt x="319" y="108"/>
                  </a:lnTo>
                  <a:lnTo>
                    <a:pt x="331" y="85"/>
                  </a:lnTo>
                  <a:lnTo>
                    <a:pt x="349" y="94"/>
                  </a:lnTo>
                  <a:lnTo>
                    <a:pt x="371" y="85"/>
                  </a:lnTo>
                  <a:lnTo>
                    <a:pt x="380" y="94"/>
                  </a:lnTo>
                  <a:lnTo>
                    <a:pt x="390" y="99"/>
                  </a:lnTo>
                  <a:lnTo>
                    <a:pt x="404" y="103"/>
                  </a:lnTo>
                  <a:lnTo>
                    <a:pt x="416" y="115"/>
                  </a:lnTo>
                  <a:lnTo>
                    <a:pt x="416" y="120"/>
                  </a:lnTo>
                  <a:lnTo>
                    <a:pt x="411" y="125"/>
                  </a:lnTo>
                  <a:lnTo>
                    <a:pt x="411" y="134"/>
                  </a:lnTo>
                  <a:lnTo>
                    <a:pt x="399" y="144"/>
                  </a:lnTo>
                  <a:lnTo>
                    <a:pt x="444" y="144"/>
                  </a:lnTo>
                  <a:lnTo>
                    <a:pt x="449" y="148"/>
                  </a:lnTo>
                  <a:lnTo>
                    <a:pt x="461" y="155"/>
                  </a:lnTo>
                  <a:lnTo>
                    <a:pt x="465" y="160"/>
                  </a:lnTo>
                  <a:lnTo>
                    <a:pt x="470" y="160"/>
                  </a:lnTo>
                  <a:lnTo>
                    <a:pt x="475" y="155"/>
                  </a:lnTo>
                  <a:lnTo>
                    <a:pt x="484" y="155"/>
                  </a:lnTo>
                  <a:lnTo>
                    <a:pt x="501" y="144"/>
                  </a:lnTo>
                  <a:lnTo>
                    <a:pt x="510" y="139"/>
                  </a:lnTo>
                  <a:lnTo>
                    <a:pt x="524" y="134"/>
                  </a:lnTo>
                  <a:lnTo>
                    <a:pt x="534" y="129"/>
                  </a:lnTo>
                  <a:lnTo>
                    <a:pt x="539" y="125"/>
                  </a:lnTo>
                  <a:lnTo>
                    <a:pt x="539" y="120"/>
                  </a:lnTo>
                  <a:lnTo>
                    <a:pt x="534" y="120"/>
                  </a:lnTo>
                  <a:lnTo>
                    <a:pt x="524" y="115"/>
                  </a:lnTo>
                  <a:lnTo>
                    <a:pt x="496" y="115"/>
                  </a:lnTo>
                  <a:lnTo>
                    <a:pt x="489" y="99"/>
                  </a:lnTo>
                  <a:lnTo>
                    <a:pt x="444" y="94"/>
                  </a:lnTo>
                  <a:lnTo>
                    <a:pt x="444" y="80"/>
                  </a:lnTo>
                  <a:lnTo>
                    <a:pt x="420" y="85"/>
                  </a:lnTo>
                  <a:lnTo>
                    <a:pt x="420" y="70"/>
                  </a:lnTo>
                  <a:lnTo>
                    <a:pt x="359" y="70"/>
                  </a:lnTo>
                  <a:lnTo>
                    <a:pt x="354" y="59"/>
                  </a:lnTo>
                  <a:lnTo>
                    <a:pt x="326" y="59"/>
                  </a:lnTo>
                  <a:lnTo>
                    <a:pt x="319" y="49"/>
                  </a:lnTo>
                  <a:lnTo>
                    <a:pt x="300" y="40"/>
                  </a:lnTo>
                  <a:lnTo>
                    <a:pt x="274" y="40"/>
                  </a:lnTo>
                  <a:lnTo>
                    <a:pt x="274" y="23"/>
                  </a:lnTo>
                  <a:lnTo>
                    <a:pt x="269" y="23"/>
                  </a:lnTo>
                  <a:lnTo>
                    <a:pt x="264" y="18"/>
                  </a:lnTo>
                  <a:lnTo>
                    <a:pt x="205" y="18"/>
                  </a:lnTo>
                  <a:lnTo>
                    <a:pt x="201" y="23"/>
                  </a:lnTo>
                  <a:lnTo>
                    <a:pt x="201" y="30"/>
                  </a:lnTo>
                  <a:lnTo>
                    <a:pt x="205" y="35"/>
                  </a:lnTo>
                  <a:lnTo>
                    <a:pt x="210" y="44"/>
                  </a:lnTo>
                  <a:lnTo>
                    <a:pt x="224" y="59"/>
                  </a:lnTo>
                  <a:lnTo>
                    <a:pt x="215" y="54"/>
                  </a:lnTo>
                  <a:lnTo>
                    <a:pt x="210" y="49"/>
                  </a:lnTo>
                  <a:lnTo>
                    <a:pt x="196" y="40"/>
                  </a:lnTo>
                  <a:lnTo>
                    <a:pt x="165" y="23"/>
                  </a:lnTo>
                  <a:lnTo>
                    <a:pt x="156" y="23"/>
                  </a:lnTo>
                  <a:lnTo>
                    <a:pt x="151" y="30"/>
                  </a:lnTo>
                  <a:lnTo>
                    <a:pt x="144" y="40"/>
                  </a:lnTo>
                  <a:lnTo>
                    <a:pt x="139" y="44"/>
                  </a:lnTo>
                  <a:lnTo>
                    <a:pt x="130" y="44"/>
                  </a:lnTo>
                  <a:lnTo>
                    <a:pt x="120" y="40"/>
                  </a:lnTo>
                  <a:lnTo>
                    <a:pt x="104" y="40"/>
                  </a:lnTo>
                  <a:lnTo>
                    <a:pt x="104" y="35"/>
                  </a:lnTo>
                  <a:lnTo>
                    <a:pt x="111" y="35"/>
                  </a:lnTo>
                  <a:lnTo>
                    <a:pt x="120" y="23"/>
                  </a:lnTo>
                  <a:lnTo>
                    <a:pt x="75" y="23"/>
                  </a:lnTo>
                  <a:lnTo>
                    <a:pt x="66" y="35"/>
                  </a:lnTo>
                  <a:lnTo>
                    <a:pt x="61" y="23"/>
                  </a:lnTo>
                  <a:lnTo>
                    <a:pt x="49" y="23"/>
                  </a:lnTo>
                  <a:lnTo>
                    <a:pt x="21" y="40"/>
                  </a:lnTo>
                  <a:lnTo>
                    <a:pt x="21" y="49"/>
                  </a:lnTo>
                  <a:lnTo>
                    <a:pt x="26" y="54"/>
                  </a:lnTo>
                  <a:lnTo>
                    <a:pt x="26" y="54"/>
                  </a:lnTo>
                  <a:close/>
                </a:path>
              </a:pathLst>
            </a:custGeom>
            <a:grpFill/>
            <a:ln>
              <a:solidFill>
                <a:srgbClr val="ABABAB"/>
              </a:solidFill>
            </a:ln>
          </p:spPr>
          <p:txBody>
            <a:bodyPr vert="horz" wrap="square" lIns="91440" tIns="45720" rIns="91440" bIns="45720" numCol="1" anchor="t" anchorCtr="0" compatLnSpc="1">
              <a:prstTxWarp prst="textNoShape">
                <a:avLst/>
              </a:prstTxWarp>
            </a:bodyPr>
            <a:lstStyle/>
            <a:p>
              <a:endParaRPr lang="en-US"/>
            </a:p>
          </p:txBody>
        </p:sp>
        <p:sp>
          <p:nvSpPr>
            <p:cNvPr id="210" name="Freihandform: Form 7">
              <a:extLst>
                <a:ext uri="{FF2B5EF4-FFF2-40B4-BE49-F238E27FC236}">
                  <a16:creationId xmlns:a16="http://schemas.microsoft.com/office/drawing/2014/main" id="{2764895D-2C8A-7040-AF51-9A94CA30CBE3}"/>
                </a:ext>
              </a:extLst>
            </p:cNvPr>
            <p:cNvSpPr>
              <a:spLocks noChangeAspect="1"/>
            </p:cNvSpPr>
            <p:nvPr/>
          </p:nvSpPr>
          <p:spPr>
            <a:xfrm rot="4500000">
              <a:off x="8082002" y="4087937"/>
              <a:ext cx="45719" cy="45719"/>
            </a:xfrm>
            <a:custGeom>
              <a:avLst/>
              <a:gdLst>
                <a:gd name="connsiteX0" fmla="*/ 0 w 47625"/>
                <a:gd name="connsiteY0" fmla="*/ 34290 h 36195"/>
                <a:gd name="connsiteX1" fmla="*/ 5715 w 47625"/>
                <a:gd name="connsiteY1" fmla="*/ 13335 h 36195"/>
                <a:gd name="connsiteX2" fmla="*/ 9525 w 47625"/>
                <a:gd name="connsiteY2" fmla="*/ 7620 h 36195"/>
                <a:gd name="connsiteX3" fmla="*/ 15240 w 47625"/>
                <a:gd name="connsiteY3" fmla="*/ 5715 h 36195"/>
                <a:gd name="connsiteX4" fmla="*/ 20955 w 47625"/>
                <a:gd name="connsiteY4" fmla="*/ 1905 h 36195"/>
                <a:gd name="connsiteX5" fmla="*/ 32385 w 47625"/>
                <a:gd name="connsiteY5" fmla="*/ 0 h 36195"/>
                <a:gd name="connsiteX6" fmla="*/ 41910 w 47625"/>
                <a:gd name="connsiteY6" fmla="*/ 1905 h 36195"/>
                <a:gd name="connsiteX7" fmla="*/ 47625 w 47625"/>
                <a:gd name="connsiteY7" fmla="*/ 13335 h 36195"/>
                <a:gd name="connsiteX8" fmla="*/ 45720 w 47625"/>
                <a:gd name="connsiteY8" fmla="*/ 22860 h 36195"/>
                <a:gd name="connsiteX9" fmla="*/ 40005 w 47625"/>
                <a:gd name="connsiteY9" fmla="*/ 24765 h 36195"/>
                <a:gd name="connsiteX10" fmla="*/ 34290 w 47625"/>
                <a:gd name="connsiteY10" fmla="*/ 28575 h 36195"/>
                <a:gd name="connsiteX11" fmla="*/ 22860 w 47625"/>
                <a:gd name="connsiteY11" fmla="*/ 32385 h 36195"/>
                <a:gd name="connsiteX12" fmla="*/ 17145 w 47625"/>
                <a:gd name="connsiteY12" fmla="*/ 34290 h 36195"/>
                <a:gd name="connsiteX13" fmla="*/ 11430 w 47625"/>
                <a:gd name="connsiteY13" fmla="*/ 36195 h 36195"/>
                <a:gd name="connsiteX14" fmla="*/ 0 w 47625"/>
                <a:gd name="connsiteY14" fmla="*/ 34290 h 36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625" h="36195">
                  <a:moveTo>
                    <a:pt x="0" y="34290"/>
                  </a:moveTo>
                  <a:cubicBezTo>
                    <a:pt x="1022" y="29178"/>
                    <a:pt x="2953" y="17478"/>
                    <a:pt x="5715" y="13335"/>
                  </a:cubicBezTo>
                  <a:cubicBezTo>
                    <a:pt x="6985" y="11430"/>
                    <a:pt x="7737" y="9050"/>
                    <a:pt x="9525" y="7620"/>
                  </a:cubicBezTo>
                  <a:cubicBezTo>
                    <a:pt x="11093" y="6366"/>
                    <a:pt x="13444" y="6613"/>
                    <a:pt x="15240" y="5715"/>
                  </a:cubicBezTo>
                  <a:cubicBezTo>
                    <a:pt x="17288" y="4691"/>
                    <a:pt x="18783" y="2629"/>
                    <a:pt x="20955" y="1905"/>
                  </a:cubicBezTo>
                  <a:cubicBezTo>
                    <a:pt x="24619" y="684"/>
                    <a:pt x="28575" y="635"/>
                    <a:pt x="32385" y="0"/>
                  </a:cubicBezTo>
                  <a:cubicBezTo>
                    <a:pt x="35560" y="635"/>
                    <a:pt x="39099" y="299"/>
                    <a:pt x="41910" y="1905"/>
                  </a:cubicBezTo>
                  <a:cubicBezTo>
                    <a:pt x="44951" y="3643"/>
                    <a:pt x="46647" y="10402"/>
                    <a:pt x="47625" y="13335"/>
                  </a:cubicBezTo>
                  <a:cubicBezTo>
                    <a:pt x="46990" y="16510"/>
                    <a:pt x="47516" y="20166"/>
                    <a:pt x="45720" y="22860"/>
                  </a:cubicBezTo>
                  <a:cubicBezTo>
                    <a:pt x="44606" y="24531"/>
                    <a:pt x="41801" y="23867"/>
                    <a:pt x="40005" y="24765"/>
                  </a:cubicBezTo>
                  <a:cubicBezTo>
                    <a:pt x="37957" y="25789"/>
                    <a:pt x="36382" y="27645"/>
                    <a:pt x="34290" y="28575"/>
                  </a:cubicBezTo>
                  <a:cubicBezTo>
                    <a:pt x="30620" y="30206"/>
                    <a:pt x="26670" y="31115"/>
                    <a:pt x="22860" y="32385"/>
                  </a:cubicBezTo>
                  <a:lnTo>
                    <a:pt x="17145" y="34290"/>
                  </a:lnTo>
                  <a:cubicBezTo>
                    <a:pt x="15240" y="34925"/>
                    <a:pt x="12328" y="34399"/>
                    <a:pt x="11430" y="36195"/>
                  </a:cubicBezTo>
                  <a:lnTo>
                    <a:pt x="0" y="34290"/>
                  </a:lnTo>
                  <a:close/>
                </a:path>
              </a:pathLst>
            </a:custGeom>
            <a:grpFill/>
            <a:ln w="6350">
              <a:solidFill>
                <a:srgbClr val="ABABAB"/>
              </a:solid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lstStyle/>
            <a:p>
              <a:pPr algn="ctr"/>
              <a:endParaRPr lang="de-DE" sz="1800" err="1">
                <a:solidFill>
                  <a:schemeClr val="tx1"/>
                </a:solidFill>
              </a:endParaRPr>
            </a:p>
          </p:txBody>
        </p:sp>
        <p:sp>
          <p:nvSpPr>
            <p:cNvPr id="211" name="Ecken des Rechtecks auf der gleichen Seite abrunden 210">
              <a:extLst>
                <a:ext uri="{FF2B5EF4-FFF2-40B4-BE49-F238E27FC236}">
                  <a16:creationId xmlns:a16="http://schemas.microsoft.com/office/drawing/2014/main" id="{346D639C-EEDF-2A4A-9CB4-B4146B8124FE}"/>
                </a:ext>
              </a:extLst>
            </p:cNvPr>
            <p:cNvSpPr/>
            <p:nvPr/>
          </p:nvSpPr>
          <p:spPr>
            <a:xfrm>
              <a:off x="5628905" y="2374083"/>
              <a:ext cx="105509" cy="54355"/>
            </a:xfrm>
            <a:prstGeom prst="round2SameRect">
              <a:avLst/>
            </a:prstGeom>
            <a:grpFill/>
            <a:ln>
              <a:solidFill>
                <a:srgbClr val="ABAB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42" name="Gruppieren 241">
            <a:extLst>
              <a:ext uri="{FF2B5EF4-FFF2-40B4-BE49-F238E27FC236}">
                <a16:creationId xmlns:a16="http://schemas.microsoft.com/office/drawing/2014/main" id="{A4594885-9B00-7245-9726-27D86A03DEBB}"/>
              </a:ext>
            </a:extLst>
          </p:cNvPr>
          <p:cNvGrpSpPr/>
          <p:nvPr/>
        </p:nvGrpSpPr>
        <p:grpSpPr>
          <a:xfrm>
            <a:off x="852527" y="1567623"/>
            <a:ext cx="3598116" cy="2581689"/>
            <a:chOff x="586239" y="1530269"/>
            <a:chExt cx="3598116" cy="2581689"/>
          </a:xfrm>
          <a:solidFill>
            <a:srgbClr val="7676BB"/>
          </a:solidFill>
        </p:grpSpPr>
        <p:sp>
          <p:nvSpPr>
            <p:cNvPr id="243" name="USA" descr="© INSCALE GmbH, 05.05.2010&#10;http://www.presentationload.com/">
              <a:extLst>
                <a:ext uri="{FF2B5EF4-FFF2-40B4-BE49-F238E27FC236}">
                  <a16:creationId xmlns:a16="http://schemas.microsoft.com/office/drawing/2014/main" id="{C5E01A66-DBB5-4F4B-85AF-5B8222B1C8AA}"/>
                </a:ext>
              </a:extLst>
            </p:cNvPr>
            <p:cNvSpPr>
              <a:spLocks noEditPoints="1"/>
            </p:cNvSpPr>
            <p:nvPr/>
          </p:nvSpPr>
          <p:spPr bwMode="gray">
            <a:xfrm>
              <a:off x="1514203" y="2590025"/>
              <a:ext cx="1808987" cy="897272"/>
            </a:xfrm>
            <a:custGeom>
              <a:avLst/>
              <a:gdLst>
                <a:gd name="T0" fmla="*/ 2147483647 w 3918"/>
                <a:gd name="T1" fmla="*/ 2147483647 h 1944"/>
                <a:gd name="T2" fmla="*/ 2147483647 w 3918"/>
                <a:gd name="T3" fmla="*/ 2147483647 h 1944"/>
                <a:gd name="T4" fmla="*/ 2147483647 w 3918"/>
                <a:gd name="T5" fmla="*/ 2147483647 h 1944"/>
                <a:gd name="T6" fmla="*/ 2147483647 w 3918"/>
                <a:gd name="T7" fmla="*/ 2147483647 h 1944"/>
                <a:gd name="T8" fmla="*/ 2147483647 w 3918"/>
                <a:gd name="T9" fmla="*/ 2147483647 h 1944"/>
                <a:gd name="T10" fmla="*/ 2147483647 w 3918"/>
                <a:gd name="T11" fmla="*/ 2147483647 h 1944"/>
                <a:gd name="T12" fmla="*/ 2147483647 w 3918"/>
                <a:gd name="T13" fmla="*/ 2147483647 h 1944"/>
                <a:gd name="T14" fmla="*/ 2147483647 w 3918"/>
                <a:gd name="T15" fmla="*/ 2147483647 h 1944"/>
                <a:gd name="T16" fmla="*/ 2147483647 w 3918"/>
                <a:gd name="T17" fmla="*/ 2147483647 h 1944"/>
                <a:gd name="T18" fmla="*/ 2147483647 w 3918"/>
                <a:gd name="T19" fmla="*/ 2147483647 h 1944"/>
                <a:gd name="T20" fmla="*/ 2147483647 w 3918"/>
                <a:gd name="T21" fmla="*/ 2147483647 h 1944"/>
                <a:gd name="T22" fmla="*/ 2147483647 w 3918"/>
                <a:gd name="T23" fmla="*/ 2147483647 h 1944"/>
                <a:gd name="T24" fmla="*/ 2147483647 w 3918"/>
                <a:gd name="T25" fmla="*/ 2147483647 h 1944"/>
                <a:gd name="T26" fmla="*/ 2147483647 w 3918"/>
                <a:gd name="T27" fmla="*/ 2147483647 h 1944"/>
                <a:gd name="T28" fmla="*/ 2147483647 w 3918"/>
                <a:gd name="T29" fmla="*/ 2147483647 h 1944"/>
                <a:gd name="T30" fmla="*/ 2147483647 w 3918"/>
                <a:gd name="T31" fmla="*/ 2147483647 h 1944"/>
                <a:gd name="T32" fmla="*/ 2147483647 w 3918"/>
                <a:gd name="T33" fmla="*/ 2147483647 h 1944"/>
                <a:gd name="T34" fmla="*/ 2147483647 w 3918"/>
                <a:gd name="T35" fmla="*/ 2147483647 h 1944"/>
                <a:gd name="T36" fmla="*/ 2147483647 w 3918"/>
                <a:gd name="T37" fmla="*/ 2147483647 h 1944"/>
                <a:gd name="T38" fmla="*/ 2147483647 w 3918"/>
                <a:gd name="T39" fmla="*/ 2147483647 h 1944"/>
                <a:gd name="T40" fmla="*/ 2147483647 w 3918"/>
                <a:gd name="T41" fmla="*/ 2147483647 h 1944"/>
                <a:gd name="T42" fmla="*/ 2147483647 w 3918"/>
                <a:gd name="T43" fmla="*/ 2147483647 h 1944"/>
                <a:gd name="T44" fmla="*/ 2147483647 w 3918"/>
                <a:gd name="T45" fmla="*/ 2147483647 h 1944"/>
                <a:gd name="T46" fmla="*/ 2147483647 w 3918"/>
                <a:gd name="T47" fmla="*/ 2147483647 h 1944"/>
                <a:gd name="T48" fmla="*/ 2147483647 w 3918"/>
                <a:gd name="T49" fmla="*/ 2147483647 h 1944"/>
                <a:gd name="T50" fmla="*/ 2147483647 w 3918"/>
                <a:gd name="T51" fmla="*/ 2147483647 h 1944"/>
                <a:gd name="T52" fmla="*/ 2147483647 w 3918"/>
                <a:gd name="T53" fmla="*/ 2147483647 h 1944"/>
                <a:gd name="T54" fmla="*/ 2147483647 w 3918"/>
                <a:gd name="T55" fmla="*/ 2147483647 h 1944"/>
                <a:gd name="T56" fmla="*/ 2147483647 w 3918"/>
                <a:gd name="T57" fmla="*/ 2147483647 h 1944"/>
                <a:gd name="T58" fmla="*/ 2147483647 w 3918"/>
                <a:gd name="T59" fmla="*/ 2147483647 h 1944"/>
                <a:gd name="T60" fmla="*/ 2147483647 w 3918"/>
                <a:gd name="T61" fmla="*/ 2147483647 h 1944"/>
                <a:gd name="T62" fmla="*/ 2147483647 w 3918"/>
                <a:gd name="T63" fmla="*/ 2147483647 h 1944"/>
                <a:gd name="T64" fmla="*/ 2147483647 w 3918"/>
                <a:gd name="T65" fmla="*/ 2147483647 h 1944"/>
                <a:gd name="T66" fmla="*/ 2147483647 w 3918"/>
                <a:gd name="T67" fmla="*/ 2147483647 h 1944"/>
                <a:gd name="T68" fmla="*/ 2147483647 w 3918"/>
                <a:gd name="T69" fmla="*/ 2147483647 h 1944"/>
                <a:gd name="T70" fmla="*/ 2147483647 w 3918"/>
                <a:gd name="T71" fmla="*/ 2147483647 h 1944"/>
                <a:gd name="T72" fmla="*/ 2147483647 w 3918"/>
                <a:gd name="T73" fmla="*/ 2147483647 h 1944"/>
                <a:gd name="T74" fmla="*/ 2147483647 w 3918"/>
                <a:gd name="T75" fmla="*/ 2147483647 h 1944"/>
                <a:gd name="T76" fmla="*/ 2147483647 w 3918"/>
                <a:gd name="T77" fmla="*/ 2147483647 h 1944"/>
                <a:gd name="T78" fmla="*/ 2147483647 w 3918"/>
                <a:gd name="T79" fmla="*/ 2147483647 h 1944"/>
                <a:gd name="T80" fmla="*/ 2147483647 w 3918"/>
                <a:gd name="T81" fmla="*/ 2147483647 h 1944"/>
                <a:gd name="T82" fmla="*/ 2147483647 w 3918"/>
                <a:gd name="T83" fmla="*/ 2147483647 h 1944"/>
                <a:gd name="T84" fmla="*/ 2147483647 w 3918"/>
                <a:gd name="T85" fmla="*/ 2147483647 h 1944"/>
                <a:gd name="T86" fmla="*/ 2147483647 w 3918"/>
                <a:gd name="T87" fmla="*/ 2147483647 h 1944"/>
                <a:gd name="T88" fmla="*/ 2147483647 w 3918"/>
                <a:gd name="T89" fmla="*/ 2147483647 h 1944"/>
                <a:gd name="T90" fmla="*/ 2147483647 w 3918"/>
                <a:gd name="T91" fmla="*/ 2147483647 h 1944"/>
                <a:gd name="T92" fmla="*/ 2147483647 w 3918"/>
                <a:gd name="T93" fmla="*/ 2147483647 h 1944"/>
                <a:gd name="T94" fmla="*/ 2147483647 w 3918"/>
                <a:gd name="T95" fmla="*/ 2147483647 h 1944"/>
                <a:gd name="T96" fmla="*/ 2147483647 w 3918"/>
                <a:gd name="T97" fmla="*/ 2147483647 h 1944"/>
                <a:gd name="T98" fmla="*/ 2147483647 w 3918"/>
                <a:gd name="T99" fmla="*/ 2147483647 h 1944"/>
                <a:gd name="T100" fmla="*/ 2147483647 w 3918"/>
                <a:gd name="T101" fmla="*/ 2147483647 h 1944"/>
                <a:gd name="T102" fmla="*/ 2147483647 w 3918"/>
                <a:gd name="T103" fmla="*/ 2147483647 h 1944"/>
                <a:gd name="T104" fmla="*/ 2147483647 w 3918"/>
                <a:gd name="T105" fmla="*/ 2147483647 h 1944"/>
                <a:gd name="T106" fmla="*/ 2147483647 w 3918"/>
                <a:gd name="T107" fmla="*/ 2147483647 h 1944"/>
                <a:gd name="T108" fmla="*/ 2147483647 w 3918"/>
                <a:gd name="T109" fmla="*/ 2147483647 h 1944"/>
                <a:gd name="T110" fmla="*/ 2147483647 w 3918"/>
                <a:gd name="T111" fmla="*/ 2147483647 h 1944"/>
                <a:gd name="T112" fmla="*/ 2147483647 w 3918"/>
                <a:gd name="T113" fmla="*/ 2147483647 h 1944"/>
                <a:gd name="T114" fmla="*/ 2147483647 w 3918"/>
                <a:gd name="T115" fmla="*/ 2147483647 h 1944"/>
                <a:gd name="T116" fmla="*/ 2147483647 w 3918"/>
                <a:gd name="T117" fmla="*/ 2147483647 h 1944"/>
                <a:gd name="T118" fmla="*/ 2147483647 w 3918"/>
                <a:gd name="T119" fmla="*/ 2147483647 h 1944"/>
                <a:gd name="T120" fmla="*/ 2147483647 w 3918"/>
                <a:gd name="T121" fmla="*/ 2147483647 h 1944"/>
                <a:gd name="T122" fmla="*/ 2147483647 w 3918"/>
                <a:gd name="T123" fmla="*/ 2147483647 h 1944"/>
                <a:gd name="T124" fmla="*/ 2147483647 w 3918"/>
                <a:gd name="T125" fmla="*/ 2147483647 h 194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918"/>
                <a:gd name="T190" fmla="*/ 0 h 1944"/>
                <a:gd name="T191" fmla="*/ 3918 w 3918"/>
                <a:gd name="T192" fmla="*/ 1944 h 194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918" h="1944">
                  <a:moveTo>
                    <a:pt x="3858" y="168"/>
                  </a:moveTo>
                  <a:lnTo>
                    <a:pt x="3852" y="168"/>
                  </a:lnTo>
                  <a:lnTo>
                    <a:pt x="3846" y="162"/>
                  </a:lnTo>
                  <a:lnTo>
                    <a:pt x="3846" y="156"/>
                  </a:lnTo>
                  <a:lnTo>
                    <a:pt x="3840" y="150"/>
                  </a:lnTo>
                  <a:lnTo>
                    <a:pt x="3828" y="150"/>
                  </a:lnTo>
                  <a:lnTo>
                    <a:pt x="3804" y="174"/>
                  </a:lnTo>
                  <a:lnTo>
                    <a:pt x="3798" y="186"/>
                  </a:lnTo>
                  <a:lnTo>
                    <a:pt x="3756" y="210"/>
                  </a:lnTo>
                  <a:lnTo>
                    <a:pt x="3756" y="234"/>
                  </a:lnTo>
                  <a:lnTo>
                    <a:pt x="3744" y="246"/>
                  </a:lnTo>
                  <a:lnTo>
                    <a:pt x="3738" y="246"/>
                  </a:lnTo>
                  <a:lnTo>
                    <a:pt x="3726" y="258"/>
                  </a:lnTo>
                  <a:lnTo>
                    <a:pt x="3720" y="270"/>
                  </a:lnTo>
                  <a:lnTo>
                    <a:pt x="3720" y="294"/>
                  </a:lnTo>
                  <a:lnTo>
                    <a:pt x="3714" y="294"/>
                  </a:lnTo>
                  <a:lnTo>
                    <a:pt x="3708" y="288"/>
                  </a:lnTo>
                  <a:lnTo>
                    <a:pt x="3696" y="288"/>
                  </a:lnTo>
                  <a:lnTo>
                    <a:pt x="3690" y="294"/>
                  </a:lnTo>
                  <a:lnTo>
                    <a:pt x="3678" y="300"/>
                  </a:lnTo>
                  <a:lnTo>
                    <a:pt x="3666" y="312"/>
                  </a:lnTo>
                  <a:lnTo>
                    <a:pt x="3666" y="318"/>
                  </a:lnTo>
                  <a:lnTo>
                    <a:pt x="3660" y="318"/>
                  </a:lnTo>
                  <a:lnTo>
                    <a:pt x="3648" y="324"/>
                  </a:lnTo>
                  <a:lnTo>
                    <a:pt x="3630" y="324"/>
                  </a:lnTo>
                  <a:lnTo>
                    <a:pt x="3618" y="336"/>
                  </a:lnTo>
                  <a:lnTo>
                    <a:pt x="3618" y="342"/>
                  </a:lnTo>
                  <a:lnTo>
                    <a:pt x="3384" y="342"/>
                  </a:lnTo>
                  <a:lnTo>
                    <a:pt x="3372" y="354"/>
                  </a:lnTo>
                  <a:lnTo>
                    <a:pt x="3360" y="360"/>
                  </a:lnTo>
                  <a:lnTo>
                    <a:pt x="3336" y="384"/>
                  </a:lnTo>
                  <a:lnTo>
                    <a:pt x="3324" y="390"/>
                  </a:lnTo>
                  <a:lnTo>
                    <a:pt x="3312" y="402"/>
                  </a:lnTo>
                  <a:lnTo>
                    <a:pt x="3282" y="402"/>
                  </a:lnTo>
                  <a:lnTo>
                    <a:pt x="3282" y="408"/>
                  </a:lnTo>
                  <a:lnTo>
                    <a:pt x="3276" y="408"/>
                  </a:lnTo>
                  <a:lnTo>
                    <a:pt x="3282" y="414"/>
                  </a:lnTo>
                  <a:lnTo>
                    <a:pt x="3282" y="420"/>
                  </a:lnTo>
                  <a:lnTo>
                    <a:pt x="3288" y="426"/>
                  </a:lnTo>
                  <a:lnTo>
                    <a:pt x="3282" y="432"/>
                  </a:lnTo>
                  <a:lnTo>
                    <a:pt x="3282" y="438"/>
                  </a:lnTo>
                  <a:lnTo>
                    <a:pt x="3276" y="444"/>
                  </a:lnTo>
                  <a:lnTo>
                    <a:pt x="3270" y="456"/>
                  </a:lnTo>
                  <a:lnTo>
                    <a:pt x="3264" y="462"/>
                  </a:lnTo>
                  <a:lnTo>
                    <a:pt x="3264" y="468"/>
                  </a:lnTo>
                  <a:lnTo>
                    <a:pt x="3246" y="468"/>
                  </a:lnTo>
                  <a:lnTo>
                    <a:pt x="3246" y="474"/>
                  </a:lnTo>
                  <a:lnTo>
                    <a:pt x="3240" y="474"/>
                  </a:lnTo>
                  <a:lnTo>
                    <a:pt x="3228" y="480"/>
                  </a:lnTo>
                  <a:lnTo>
                    <a:pt x="3204" y="480"/>
                  </a:lnTo>
                  <a:lnTo>
                    <a:pt x="3198" y="474"/>
                  </a:lnTo>
                  <a:lnTo>
                    <a:pt x="3186" y="486"/>
                  </a:lnTo>
                  <a:lnTo>
                    <a:pt x="3162" y="486"/>
                  </a:lnTo>
                  <a:lnTo>
                    <a:pt x="3150" y="480"/>
                  </a:lnTo>
                  <a:lnTo>
                    <a:pt x="3144" y="474"/>
                  </a:lnTo>
                  <a:lnTo>
                    <a:pt x="3114" y="474"/>
                  </a:lnTo>
                  <a:lnTo>
                    <a:pt x="3096" y="486"/>
                  </a:lnTo>
                  <a:lnTo>
                    <a:pt x="3078" y="492"/>
                  </a:lnTo>
                  <a:lnTo>
                    <a:pt x="3072" y="492"/>
                  </a:lnTo>
                  <a:lnTo>
                    <a:pt x="3072" y="516"/>
                  </a:lnTo>
                  <a:lnTo>
                    <a:pt x="3066" y="522"/>
                  </a:lnTo>
                  <a:lnTo>
                    <a:pt x="3078" y="522"/>
                  </a:lnTo>
                  <a:lnTo>
                    <a:pt x="3066" y="528"/>
                  </a:lnTo>
                  <a:lnTo>
                    <a:pt x="3036" y="546"/>
                  </a:lnTo>
                  <a:lnTo>
                    <a:pt x="3000" y="564"/>
                  </a:lnTo>
                  <a:lnTo>
                    <a:pt x="2964" y="576"/>
                  </a:lnTo>
                  <a:lnTo>
                    <a:pt x="2946" y="588"/>
                  </a:lnTo>
                  <a:lnTo>
                    <a:pt x="2934" y="594"/>
                  </a:lnTo>
                  <a:lnTo>
                    <a:pt x="2928" y="594"/>
                  </a:lnTo>
                  <a:lnTo>
                    <a:pt x="2856" y="618"/>
                  </a:lnTo>
                  <a:lnTo>
                    <a:pt x="2850" y="624"/>
                  </a:lnTo>
                  <a:lnTo>
                    <a:pt x="2838" y="624"/>
                  </a:lnTo>
                  <a:lnTo>
                    <a:pt x="2826" y="630"/>
                  </a:lnTo>
                  <a:lnTo>
                    <a:pt x="2808" y="630"/>
                  </a:lnTo>
                  <a:lnTo>
                    <a:pt x="2802" y="636"/>
                  </a:lnTo>
                  <a:lnTo>
                    <a:pt x="2778" y="636"/>
                  </a:lnTo>
                  <a:lnTo>
                    <a:pt x="2772" y="630"/>
                  </a:lnTo>
                  <a:lnTo>
                    <a:pt x="2772" y="624"/>
                  </a:lnTo>
                  <a:lnTo>
                    <a:pt x="2760" y="624"/>
                  </a:lnTo>
                  <a:lnTo>
                    <a:pt x="2748" y="618"/>
                  </a:lnTo>
                  <a:lnTo>
                    <a:pt x="2736" y="606"/>
                  </a:lnTo>
                  <a:lnTo>
                    <a:pt x="2742" y="606"/>
                  </a:lnTo>
                  <a:lnTo>
                    <a:pt x="2748" y="600"/>
                  </a:lnTo>
                  <a:lnTo>
                    <a:pt x="2772" y="588"/>
                  </a:lnTo>
                  <a:lnTo>
                    <a:pt x="2772" y="582"/>
                  </a:lnTo>
                  <a:lnTo>
                    <a:pt x="2796" y="558"/>
                  </a:lnTo>
                  <a:lnTo>
                    <a:pt x="2832" y="540"/>
                  </a:lnTo>
                  <a:lnTo>
                    <a:pt x="2838" y="540"/>
                  </a:lnTo>
                  <a:lnTo>
                    <a:pt x="2844" y="534"/>
                  </a:lnTo>
                  <a:lnTo>
                    <a:pt x="2844" y="510"/>
                  </a:lnTo>
                  <a:lnTo>
                    <a:pt x="2850" y="504"/>
                  </a:lnTo>
                  <a:lnTo>
                    <a:pt x="2856" y="492"/>
                  </a:lnTo>
                  <a:lnTo>
                    <a:pt x="2850" y="486"/>
                  </a:lnTo>
                  <a:lnTo>
                    <a:pt x="2850" y="480"/>
                  </a:lnTo>
                  <a:lnTo>
                    <a:pt x="2856" y="468"/>
                  </a:lnTo>
                  <a:lnTo>
                    <a:pt x="2856" y="444"/>
                  </a:lnTo>
                  <a:lnTo>
                    <a:pt x="2862" y="432"/>
                  </a:lnTo>
                  <a:lnTo>
                    <a:pt x="2862" y="426"/>
                  </a:lnTo>
                  <a:lnTo>
                    <a:pt x="2856" y="420"/>
                  </a:lnTo>
                  <a:lnTo>
                    <a:pt x="2850" y="420"/>
                  </a:lnTo>
                  <a:lnTo>
                    <a:pt x="2844" y="426"/>
                  </a:lnTo>
                  <a:lnTo>
                    <a:pt x="2832" y="426"/>
                  </a:lnTo>
                  <a:lnTo>
                    <a:pt x="2814" y="444"/>
                  </a:lnTo>
                  <a:lnTo>
                    <a:pt x="2802" y="450"/>
                  </a:lnTo>
                  <a:lnTo>
                    <a:pt x="2796" y="456"/>
                  </a:lnTo>
                  <a:lnTo>
                    <a:pt x="2778" y="456"/>
                  </a:lnTo>
                  <a:lnTo>
                    <a:pt x="2772" y="450"/>
                  </a:lnTo>
                  <a:lnTo>
                    <a:pt x="2778" y="444"/>
                  </a:lnTo>
                  <a:lnTo>
                    <a:pt x="2784" y="432"/>
                  </a:lnTo>
                  <a:lnTo>
                    <a:pt x="2808" y="420"/>
                  </a:lnTo>
                  <a:lnTo>
                    <a:pt x="2826" y="402"/>
                  </a:lnTo>
                  <a:lnTo>
                    <a:pt x="2850" y="390"/>
                  </a:lnTo>
                  <a:lnTo>
                    <a:pt x="2856" y="384"/>
                  </a:lnTo>
                  <a:lnTo>
                    <a:pt x="2856" y="366"/>
                  </a:lnTo>
                  <a:lnTo>
                    <a:pt x="2850" y="360"/>
                  </a:lnTo>
                  <a:lnTo>
                    <a:pt x="2850" y="348"/>
                  </a:lnTo>
                  <a:lnTo>
                    <a:pt x="2856" y="348"/>
                  </a:lnTo>
                  <a:lnTo>
                    <a:pt x="2862" y="342"/>
                  </a:lnTo>
                  <a:lnTo>
                    <a:pt x="2868" y="330"/>
                  </a:lnTo>
                  <a:lnTo>
                    <a:pt x="2868" y="318"/>
                  </a:lnTo>
                  <a:lnTo>
                    <a:pt x="2862" y="312"/>
                  </a:lnTo>
                  <a:lnTo>
                    <a:pt x="2850" y="312"/>
                  </a:lnTo>
                  <a:lnTo>
                    <a:pt x="2838" y="306"/>
                  </a:lnTo>
                  <a:lnTo>
                    <a:pt x="2832" y="306"/>
                  </a:lnTo>
                  <a:lnTo>
                    <a:pt x="2826" y="294"/>
                  </a:lnTo>
                  <a:lnTo>
                    <a:pt x="2820" y="288"/>
                  </a:lnTo>
                  <a:lnTo>
                    <a:pt x="2820" y="282"/>
                  </a:lnTo>
                  <a:lnTo>
                    <a:pt x="2814" y="288"/>
                  </a:lnTo>
                  <a:lnTo>
                    <a:pt x="2808" y="288"/>
                  </a:lnTo>
                  <a:lnTo>
                    <a:pt x="2808" y="264"/>
                  </a:lnTo>
                  <a:lnTo>
                    <a:pt x="2844" y="270"/>
                  </a:lnTo>
                  <a:lnTo>
                    <a:pt x="2850" y="264"/>
                  </a:lnTo>
                  <a:lnTo>
                    <a:pt x="2850" y="246"/>
                  </a:lnTo>
                  <a:lnTo>
                    <a:pt x="2862" y="246"/>
                  </a:lnTo>
                  <a:lnTo>
                    <a:pt x="2868" y="228"/>
                  </a:lnTo>
                  <a:lnTo>
                    <a:pt x="2850" y="228"/>
                  </a:lnTo>
                  <a:lnTo>
                    <a:pt x="2844" y="240"/>
                  </a:lnTo>
                  <a:lnTo>
                    <a:pt x="2820" y="228"/>
                  </a:lnTo>
                  <a:lnTo>
                    <a:pt x="2820" y="210"/>
                  </a:lnTo>
                  <a:lnTo>
                    <a:pt x="2802" y="210"/>
                  </a:lnTo>
                  <a:lnTo>
                    <a:pt x="2790" y="216"/>
                  </a:lnTo>
                  <a:lnTo>
                    <a:pt x="2736" y="216"/>
                  </a:lnTo>
                  <a:lnTo>
                    <a:pt x="2724" y="222"/>
                  </a:lnTo>
                  <a:lnTo>
                    <a:pt x="2712" y="222"/>
                  </a:lnTo>
                  <a:lnTo>
                    <a:pt x="2700" y="228"/>
                  </a:lnTo>
                  <a:lnTo>
                    <a:pt x="2682" y="228"/>
                  </a:lnTo>
                  <a:lnTo>
                    <a:pt x="2658" y="216"/>
                  </a:lnTo>
                  <a:lnTo>
                    <a:pt x="2658" y="210"/>
                  </a:lnTo>
                  <a:lnTo>
                    <a:pt x="2652" y="204"/>
                  </a:lnTo>
                  <a:lnTo>
                    <a:pt x="2652" y="198"/>
                  </a:lnTo>
                  <a:lnTo>
                    <a:pt x="2646" y="192"/>
                  </a:lnTo>
                  <a:lnTo>
                    <a:pt x="2628" y="192"/>
                  </a:lnTo>
                  <a:lnTo>
                    <a:pt x="2622" y="198"/>
                  </a:lnTo>
                  <a:lnTo>
                    <a:pt x="2616" y="198"/>
                  </a:lnTo>
                  <a:lnTo>
                    <a:pt x="2610" y="192"/>
                  </a:lnTo>
                  <a:lnTo>
                    <a:pt x="2670" y="162"/>
                  </a:lnTo>
                  <a:lnTo>
                    <a:pt x="2658" y="150"/>
                  </a:lnTo>
                  <a:lnTo>
                    <a:pt x="2640" y="150"/>
                  </a:lnTo>
                  <a:lnTo>
                    <a:pt x="2628" y="162"/>
                  </a:lnTo>
                  <a:lnTo>
                    <a:pt x="2616" y="168"/>
                  </a:lnTo>
                  <a:lnTo>
                    <a:pt x="2610" y="174"/>
                  </a:lnTo>
                  <a:lnTo>
                    <a:pt x="2604" y="174"/>
                  </a:lnTo>
                  <a:lnTo>
                    <a:pt x="2580" y="186"/>
                  </a:lnTo>
                  <a:lnTo>
                    <a:pt x="2562" y="192"/>
                  </a:lnTo>
                  <a:lnTo>
                    <a:pt x="2538" y="204"/>
                  </a:lnTo>
                  <a:lnTo>
                    <a:pt x="2508" y="204"/>
                  </a:lnTo>
                  <a:lnTo>
                    <a:pt x="2496" y="216"/>
                  </a:lnTo>
                  <a:lnTo>
                    <a:pt x="2448" y="216"/>
                  </a:lnTo>
                  <a:lnTo>
                    <a:pt x="2448" y="210"/>
                  </a:lnTo>
                  <a:lnTo>
                    <a:pt x="2454" y="204"/>
                  </a:lnTo>
                  <a:lnTo>
                    <a:pt x="2460" y="204"/>
                  </a:lnTo>
                  <a:lnTo>
                    <a:pt x="2472" y="192"/>
                  </a:lnTo>
                  <a:lnTo>
                    <a:pt x="2460" y="192"/>
                  </a:lnTo>
                  <a:lnTo>
                    <a:pt x="2448" y="198"/>
                  </a:lnTo>
                  <a:lnTo>
                    <a:pt x="2412" y="198"/>
                  </a:lnTo>
                  <a:lnTo>
                    <a:pt x="2400" y="204"/>
                  </a:lnTo>
                  <a:lnTo>
                    <a:pt x="2394" y="210"/>
                  </a:lnTo>
                  <a:lnTo>
                    <a:pt x="2370" y="210"/>
                  </a:lnTo>
                  <a:lnTo>
                    <a:pt x="2370" y="198"/>
                  </a:lnTo>
                  <a:lnTo>
                    <a:pt x="2400" y="180"/>
                  </a:lnTo>
                  <a:lnTo>
                    <a:pt x="2442" y="168"/>
                  </a:lnTo>
                  <a:lnTo>
                    <a:pt x="2502" y="138"/>
                  </a:lnTo>
                  <a:lnTo>
                    <a:pt x="2520" y="126"/>
                  </a:lnTo>
                  <a:lnTo>
                    <a:pt x="2544" y="120"/>
                  </a:lnTo>
                  <a:lnTo>
                    <a:pt x="2574" y="114"/>
                  </a:lnTo>
                  <a:lnTo>
                    <a:pt x="2580" y="114"/>
                  </a:lnTo>
                  <a:lnTo>
                    <a:pt x="2592" y="108"/>
                  </a:lnTo>
                  <a:lnTo>
                    <a:pt x="2574" y="108"/>
                  </a:lnTo>
                  <a:lnTo>
                    <a:pt x="2562" y="102"/>
                  </a:lnTo>
                  <a:lnTo>
                    <a:pt x="2556" y="102"/>
                  </a:lnTo>
                  <a:lnTo>
                    <a:pt x="2556" y="96"/>
                  </a:lnTo>
                  <a:lnTo>
                    <a:pt x="2508" y="102"/>
                  </a:lnTo>
                  <a:lnTo>
                    <a:pt x="2508" y="84"/>
                  </a:lnTo>
                  <a:lnTo>
                    <a:pt x="2502" y="90"/>
                  </a:lnTo>
                  <a:lnTo>
                    <a:pt x="2490" y="96"/>
                  </a:lnTo>
                  <a:lnTo>
                    <a:pt x="2478" y="108"/>
                  </a:lnTo>
                  <a:lnTo>
                    <a:pt x="2466" y="108"/>
                  </a:lnTo>
                  <a:lnTo>
                    <a:pt x="2448" y="90"/>
                  </a:lnTo>
                  <a:lnTo>
                    <a:pt x="2418" y="90"/>
                  </a:lnTo>
                  <a:lnTo>
                    <a:pt x="2412" y="84"/>
                  </a:lnTo>
                  <a:lnTo>
                    <a:pt x="2412" y="78"/>
                  </a:lnTo>
                  <a:lnTo>
                    <a:pt x="2400" y="66"/>
                  </a:lnTo>
                  <a:lnTo>
                    <a:pt x="2388" y="60"/>
                  </a:lnTo>
                  <a:lnTo>
                    <a:pt x="2376" y="60"/>
                  </a:lnTo>
                  <a:lnTo>
                    <a:pt x="2364" y="72"/>
                  </a:lnTo>
                  <a:lnTo>
                    <a:pt x="2364" y="78"/>
                  </a:lnTo>
                  <a:lnTo>
                    <a:pt x="2352" y="78"/>
                  </a:lnTo>
                  <a:lnTo>
                    <a:pt x="2334" y="60"/>
                  </a:lnTo>
                  <a:lnTo>
                    <a:pt x="2322" y="60"/>
                  </a:lnTo>
                  <a:lnTo>
                    <a:pt x="2304" y="54"/>
                  </a:lnTo>
                  <a:lnTo>
                    <a:pt x="2292" y="48"/>
                  </a:lnTo>
                  <a:lnTo>
                    <a:pt x="2292" y="36"/>
                  </a:lnTo>
                  <a:lnTo>
                    <a:pt x="2298" y="24"/>
                  </a:lnTo>
                  <a:lnTo>
                    <a:pt x="2310" y="12"/>
                  </a:lnTo>
                  <a:lnTo>
                    <a:pt x="2298" y="0"/>
                  </a:lnTo>
                  <a:lnTo>
                    <a:pt x="2286" y="6"/>
                  </a:lnTo>
                  <a:lnTo>
                    <a:pt x="2280" y="12"/>
                  </a:lnTo>
                  <a:lnTo>
                    <a:pt x="2274" y="24"/>
                  </a:lnTo>
                  <a:lnTo>
                    <a:pt x="2274" y="30"/>
                  </a:lnTo>
                  <a:lnTo>
                    <a:pt x="2268" y="42"/>
                  </a:lnTo>
                  <a:lnTo>
                    <a:pt x="558" y="42"/>
                  </a:lnTo>
                  <a:lnTo>
                    <a:pt x="552" y="54"/>
                  </a:lnTo>
                  <a:lnTo>
                    <a:pt x="552" y="60"/>
                  </a:lnTo>
                  <a:lnTo>
                    <a:pt x="546" y="60"/>
                  </a:lnTo>
                  <a:lnTo>
                    <a:pt x="546" y="72"/>
                  </a:lnTo>
                  <a:lnTo>
                    <a:pt x="540" y="84"/>
                  </a:lnTo>
                  <a:lnTo>
                    <a:pt x="540" y="108"/>
                  </a:lnTo>
                  <a:lnTo>
                    <a:pt x="510" y="126"/>
                  </a:lnTo>
                  <a:lnTo>
                    <a:pt x="504" y="144"/>
                  </a:lnTo>
                  <a:lnTo>
                    <a:pt x="486" y="168"/>
                  </a:lnTo>
                  <a:lnTo>
                    <a:pt x="438" y="180"/>
                  </a:lnTo>
                  <a:lnTo>
                    <a:pt x="474" y="162"/>
                  </a:lnTo>
                  <a:lnTo>
                    <a:pt x="450" y="162"/>
                  </a:lnTo>
                  <a:lnTo>
                    <a:pt x="456" y="156"/>
                  </a:lnTo>
                  <a:lnTo>
                    <a:pt x="462" y="144"/>
                  </a:lnTo>
                  <a:lnTo>
                    <a:pt x="486" y="120"/>
                  </a:lnTo>
                  <a:lnTo>
                    <a:pt x="492" y="120"/>
                  </a:lnTo>
                  <a:lnTo>
                    <a:pt x="504" y="108"/>
                  </a:lnTo>
                  <a:lnTo>
                    <a:pt x="504" y="102"/>
                  </a:lnTo>
                  <a:lnTo>
                    <a:pt x="456" y="102"/>
                  </a:lnTo>
                  <a:lnTo>
                    <a:pt x="450" y="96"/>
                  </a:lnTo>
                  <a:lnTo>
                    <a:pt x="438" y="90"/>
                  </a:lnTo>
                  <a:lnTo>
                    <a:pt x="432" y="84"/>
                  </a:lnTo>
                  <a:lnTo>
                    <a:pt x="420" y="78"/>
                  </a:lnTo>
                  <a:lnTo>
                    <a:pt x="402" y="78"/>
                  </a:lnTo>
                  <a:lnTo>
                    <a:pt x="390" y="90"/>
                  </a:lnTo>
                  <a:lnTo>
                    <a:pt x="384" y="102"/>
                  </a:lnTo>
                  <a:lnTo>
                    <a:pt x="384" y="150"/>
                  </a:lnTo>
                  <a:lnTo>
                    <a:pt x="378" y="156"/>
                  </a:lnTo>
                  <a:lnTo>
                    <a:pt x="378" y="162"/>
                  </a:lnTo>
                  <a:lnTo>
                    <a:pt x="360" y="180"/>
                  </a:lnTo>
                  <a:lnTo>
                    <a:pt x="390" y="186"/>
                  </a:lnTo>
                  <a:lnTo>
                    <a:pt x="360" y="192"/>
                  </a:lnTo>
                  <a:lnTo>
                    <a:pt x="366" y="210"/>
                  </a:lnTo>
                  <a:lnTo>
                    <a:pt x="348" y="234"/>
                  </a:lnTo>
                  <a:lnTo>
                    <a:pt x="354" y="234"/>
                  </a:lnTo>
                  <a:lnTo>
                    <a:pt x="366" y="246"/>
                  </a:lnTo>
                  <a:lnTo>
                    <a:pt x="372" y="246"/>
                  </a:lnTo>
                  <a:lnTo>
                    <a:pt x="378" y="252"/>
                  </a:lnTo>
                  <a:lnTo>
                    <a:pt x="330" y="252"/>
                  </a:lnTo>
                  <a:lnTo>
                    <a:pt x="324" y="264"/>
                  </a:lnTo>
                  <a:lnTo>
                    <a:pt x="306" y="282"/>
                  </a:lnTo>
                  <a:lnTo>
                    <a:pt x="270" y="342"/>
                  </a:lnTo>
                  <a:lnTo>
                    <a:pt x="258" y="360"/>
                  </a:lnTo>
                  <a:lnTo>
                    <a:pt x="216" y="402"/>
                  </a:lnTo>
                  <a:lnTo>
                    <a:pt x="192" y="432"/>
                  </a:lnTo>
                  <a:lnTo>
                    <a:pt x="174" y="456"/>
                  </a:lnTo>
                  <a:lnTo>
                    <a:pt x="168" y="462"/>
                  </a:lnTo>
                  <a:lnTo>
                    <a:pt x="174" y="480"/>
                  </a:lnTo>
                  <a:lnTo>
                    <a:pt x="168" y="480"/>
                  </a:lnTo>
                  <a:lnTo>
                    <a:pt x="162" y="486"/>
                  </a:lnTo>
                  <a:lnTo>
                    <a:pt x="150" y="492"/>
                  </a:lnTo>
                  <a:lnTo>
                    <a:pt x="126" y="516"/>
                  </a:lnTo>
                  <a:lnTo>
                    <a:pt x="120" y="534"/>
                  </a:lnTo>
                  <a:lnTo>
                    <a:pt x="120" y="546"/>
                  </a:lnTo>
                  <a:lnTo>
                    <a:pt x="102" y="570"/>
                  </a:lnTo>
                  <a:lnTo>
                    <a:pt x="96" y="618"/>
                  </a:lnTo>
                  <a:lnTo>
                    <a:pt x="90" y="630"/>
                  </a:lnTo>
                  <a:lnTo>
                    <a:pt x="72" y="648"/>
                  </a:lnTo>
                  <a:lnTo>
                    <a:pt x="60" y="672"/>
                  </a:lnTo>
                  <a:lnTo>
                    <a:pt x="54" y="678"/>
                  </a:lnTo>
                  <a:lnTo>
                    <a:pt x="42" y="684"/>
                  </a:lnTo>
                  <a:lnTo>
                    <a:pt x="18" y="708"/>
                  </a:lnTo>
                  <a:lnTo>
                    <a:pt x="12" y="720"/>
                  </a:lnTo>
                  <a:lnTo>
                    <a:pt x="18" y="732"/>
                  </a:lnTo>
                  <a:lnTo>
                    <a:pt x="36" y="750"/>
                  </a:lnTo>
                  <a:lnTo>
                    <a:pt x="36" y="762"/>
                  </a:lnTo>
                  <a:lnTo>
                    <a:pt x="30" y="774"/>
                  </a:lnTo>
                  <a:lnTo>
                    <a:pt x="18" y="786"/>
                  </a:lnTo>
                  <a:lnTo>
                    <a:pt x="12" y="798"/>
                  </a:lnTo>
                  <a:lnTo>
                    <a:pt x="6" y="816"/>
                  </a:lnTo>
                  <a:lnTo>
                    <a:pt x="0" y="828"/>
                  </a:lnTo>
                  <a:lnTo>
                    <a:pt x="0" y="840"/>
                  </a:lnTo>
                  <a:lnTo>
                    <a:pt x="6" y="852"/>
                  </a:lnTo>
                  <a:lnTo>
                    <a:pt x="12" y="870"/>
                  </a:lnTo>
                  <a:lnTo>
                    <a:pt x="12" y="882"/>
                  </a:lnTo>
                  <a:lnTo>
                    <a:pt x="18" y="900"/>
                  </a:lnTo>
                  <a:lnTo>
                    <a:pt x="24" y="906"/>
                  </a:lnTo>
                  <a:lnTo>
                    <a:pt x="24" y="912"/>
                  </a:lnTo>
                  <a:lnTo>
                    <a:pt x="48" y="894"/>
                  </a:lnTo>
                  <a:lnTo>
                    <a:pt x="114" y="900"/>
                  </a:lnTo>
                  <a:lnTo>
                    <a:pt x="78" y="900"/>
                  </a:lnTo>
                  <a:lnTo>
                    <a:pt x="66" y="906"/>
                  </a:lnTo>
                  <a:lnTo>
                    <a:pt x="60" y="906"/>
                  </a:lnTo>
                  <a:lnTo>
                    <a:pt x="48" y="918"/>
                  </a:lnTo>
                  <a:lnTo>
                    <a:pt x="48" y="942"/>
                  </a:lnTo>
                  <a:lnTo>
                    <a:pt x="30" y="924"/>
                  </a:lnTo>
                  <a:lnTo>
                    <a:pt x="24" y="924"/>
                  </a:lnTo>
                  <a:lnTo>
                    <a:pt x="18" y="936"/>
                  </a:lnTo>
                  <a:lnTo>
                    <a:pt x="18" y="942"/>
                  </a:lnTo>
                  <a:lnTo>
                    <a:pt x="12" y="960"/>
                  </a:lnTo>
                  <a:lnTo>
                    <a:pt x="12" y="978"/>
                  </a:lnTo>
                  <a:lnTo>
                    <a:pt x="18" y="984"/>
                  </a:lnTo>
                  <a:lnTo>
                    <a:pt x="30" y="990"/>
                  </a:lnTo>
                  <a:lnTo>
                    <a:pt x="42" y="990"/>
                  </a:lnTo>
                  <a:lnTo>
                    <a:pt x="42" y="1002"/>
                  </a:lnTo>
                  <a:lnTo>
                    <a:pt x="36" y="1008"/>
                  </a:lnTo>
                  <a:lnTo>
                    <a:pt x="36" y="1014"/>
                  </a:lnTo>
                  <a:lnTo>
                    <a:pt x="18" y="1032"/>
                  </a:lnTo>
                  <a:lnTo>
                    <a:pt x="12" y="1044"/>
                  </a:lnTo>
                  <a:lnTo>
                    <a:pt x="12" y="1056"/>
                  </a:lnTo>
                  <a:lnTo>
                    <a:pt x="18" y="1068"/>
                  </a:lnTo>
                  <a:lnTo>
                    <a:pt x="24" y="1074"/>
                  </a:lnTo>
                  <a:lnTo>
                    <a:pt x="36" y="1098"/>
                  </a:lnTo>
                  <a:lnTo>
                    <a:pt x="42" y="1104"/>
                  </a:lnTo>
                  <a:lnTo>
                    <a:pt x="54" y="1128"/>
                  </a:lnTo>
                  <a:lnTo>
                    <a:pt x="60" y="1134"/>
                  </a:lnTo>
                  <a:lnTo>
                    <a:pt x="60" y="1146"/>
                  </a:lnTo>
                  <a:lnTo>
                    <a:pt x="54" y="1152"/>
                  </a:lnTo>
                  <a:lnTo>
                    <a:pt x="42" y="1176"/>
                  </a:lnTo>
                  <a:lnTo>
                    <a:pt x="36" y="1182"/>
                  </a:lnTo>
                  <a:lnTo>
                    <a:pt x="36" y="1188"/>
                  </a:lnTo>
                  <a:lnTo>
                    <a:pt x="42" y="1194"/>
                  </a:lnTo>
                  <a:lnTo>
                    <a:pt x="54" y="1194"/>
                  </a:lnTo>
                  <a:lnTo>
                    <a:pt x="72" y="1200"/>
                  </a:lnTo>
                  <a:lnTo>
                    <a:pt x="102" y="1200"/>
                  </a:lnTo>
                  <a:lnTo>
                    <a:pt x="102" y="1212"/>
                  </a:lnTo>
                  <a:lnTo>
                    <a:pt x="120" y="1230"/>
                  </a:lnTo>
                  <a:lnTo>
                    <a:pt x="132" y="1230"/>
                  </a:lnTo>
                  <a:lnTo>
                    <a:pt x="144" y="1224"/>
                  </a:lnTo>
                  <a:lnTo>
                    <a:pt x="150" y="1224"/>
                  </a:lnTo>
                  <a:lnTo>
                    <a:pt x="162" y="1218"/>
                  </a:lnTo>
                  <a:lnTo>
                    <a:pt x="168" y="1248"/>
                  </a:lnTo>
                  <a:lnTo>
                    <a:pt x="174" y="1248"/>
                  </a:lnTo>
                  <a:lnTo>
                    <a:pt x="180" y="1254"/>
                  </a:lnTo>
                  <a:lnTo>
                    <a:pt x="204" y="1266"/>
                  </a:lnTo>
                  <a:lnTo>
                    <a:pt x="216" y="1290"/>
                  </a:lnTo>
                  <a:lnTo>
                    <a:pt x="216" y="1314"/>
                  </a:lnTo>
                  <a:lnTo>
                    <a:pt x="210" y="1338"/>
                  </a:lnTo>
                  <a:lnTo>
                    <a:pt x="216" y="1344"/>
                  </a:lnTo>
                  <a:lnTo>
                    <a:pt x="360" y="1338"/>
                  </a:lnTo>
                  <a:lnTo>
                    <a:pt x="354" y="1344"/>
                  </a:lnTo>
                  <a:lnTo>
                    <a:pt x="354" y="1350"/>
                  </a:lnTo>
                  <a:lnTo>
                    <a:pt x="360" y="1350"/>
                  </a:lnTo>
                  <a:lnTo>
                    <a:pt x="570" y="1446"/>
                  </a:lnTo>
                  <a:lnTo>
                    <a:pt x="774" y="1446"/>
                  </a:lnTo>
                  <a:lnTo>
                    <a:pt x="774" y="1440"/>
                  </a:lnTo>
                  <a:lnTo>
                    <a:pt x="780" y="1428"/>
                  </a:lnTo>
                  <a:lnTo>
                    <a:pt x="780" y="1410"/>
                  </a:lnTo>
                  <a:lnTo>
                    <a:pt x="786" y="1404"/>
                  </a:lnTo>
                  <a:lnTo>
                    <a:pt x="900" y="1404"/>
                  </a:lnTo>
                  <a:lnTo>
                    <a:pt x="912" y="1416"/>
                  </a:lnTo>
                  <a:lnTo>
                    <a:pt x="912" y="1440"/>
                  </a:lnTo>
                  <a:lnTo>
                    <a:pt x="942" y="1452"/>
                  </a:lnTo>
                  <a:lnTo>
                    <a:pt x="948" y="1482"/>
                  </a:lnTo>
                  <a:lnTo>
                    <a:pt x="960" y="1482"/>
                  </a:lnTo>
                  <a:lnTo>
                    <a:pt x="972" y="1488"/>
                  </a:lnTo>
                  <a:lnTo>
                    <a:pt x="984" y="1500"/>
                  </a:lnTo>
                  <a:lnTo>
                    <a:pt x="990" y="1512"/>
                  </a:lnTo>
                  <a:lnTo>
                    <a:pt x="990" y="1554"/>
                  </a:lnTo>
                  <a:lnTo>
                    <a:pt x="984" y="1566"/>
                  </a:lnTo>
                  <a:lnTo>
                    <a:pt x="984" y="1578"/>
                  </a:lnTo>
                  <a:lnTo>
                    <a:pt x="1014" y="1608"/>
                  </a:lnTo>
                  <a:lnTo>
                    <a:pt x="1026" y="1614"/>
                  </a:lnTo>
                  <a:lnTo>
                    <a:pt x="1044" y="1626"/>
                  </a:lnTo>
                  <a:lnTo>
                    <a:pt x="1056" y="1626"/>
                  </a:lnTo>
                  <a:lnTo>
                    <a:pt x="1080" y="1614"/>
                  </a:lnTo>
                  <a:lnTo>
                    <a:pt x="1092" y="1602"/>
                  </a:lnTo>
                  <a:lnTo>
                    <a:pt x="1104" y="1578"/>
                  </a:lnTo>
                  <a:lnTo>
                    <a:pt x="1116" y="1566"/>
                  </a:lnTo>
                  <a:lnTo>
                    <a:pt x="1134" y="1566"/>
                  </a:lnTo>
                  <a:lnTo>
                    <a:pt x="1134" y="1560"/>
                  </a:lnTo>
                  <a:lnTo>
                    <a:pt x="1152" y="1566"/>
                  </a:lnTo>
                  <a:lnTo>
                    <a:pt x="1194" y="1566"/>
                  </a:lnTo>
                  <a:lnTo>
                    <a:pt x="1200" y="1578"/>
                  </a:lnTo>
                  <a:lnTo>
                    <a:pt x="1206" y="1584"/>
                  </a:lnTo>
                  <a:lnTo>
                    <a:pt x="1212" y="1596"/>
                  </a:lnTo>
                  <a:lnTo>
                    <a:pt x="1224" y="1608"/>
                  </a:lnTo>
                  <a:lnTo>
                    <a:pt x="1230" y="1620"/>
                  </a:lnTo>
                  <a:lnTo>
                    <a:pt x="1242" y="1632"/>
                  </a:lnTo>
                  <a:lnTo>
                    <a:pt x="1242" y="1656"/>
                  </a:lnTo>
                  <a:lnTo>
                    <a:pt x="1236" y="1668"/>
                  </a:lnTo>
                  <a:lnTo>
                    <a:pt x="1236" y="1680"/>
                  </a:lnTo>
                  <a:lnTo>
                    <a:pt x="1242" y="1692"/>
                  </a:lnTo>
                  <a:lnTo>
                    <a:pt x="1254" y="1698"/>
                  </a:lnTo>
                  <a:lnTo>
                    <a:pt x="1254" y="1722"/>
                  </a:lnTo>
                  <a:lnTo>
                    <a:pt x="1260" y="1728"/>
                  </a:lnTo>
                  <a:lnTo>
                    <a:pt x="1272" y="1734"/>
                  </a:lnTo>
                  <a:lnTo>
                    <a:pt x="1284" y="1746"/>
                  </a:lnTo>
                  <a:lnTo>
                    <a:pt x="1284" y="1752"/>
                  </a:lnTo>
                  <a:lnTo>
                    <a:pt x="1278" y="1758"/>
                  </a:lnTo>
                  <a:lnTo>
                    <a:pt x="1272" y="1758"/>
                  </a:lnTo>
                  <a:lnTo>
                    <a:pt x="1272" y="1794"/>
                  </a:lnTo>
                  <a:lnTo>
                    <a:pt x="1284" y="1806"/>
                  </a:lnTo>
                  <a:lnTo>
                    <a:pt x="1284" y="1836"/>
                  </a:lnTo>
                  <a:lnTo>
                    <a:pt x="1296" y="1848"/>
                  </a:lnTo>
                  <a:lnTo>
                    <a:pt x="1314" y="1854"/>
                  </a:lnTo>
                  <a:lnTo>
                    <a:pt x="1326" y="1854"/>
                  </a:lnTo>
                  <a:lnTo>
                    <a:pt x="1338" y="1866"/>
                  </a:lnTo>
                  <a:lnTo>
                    <a:pt x="1380" y="1866"/>
                  </a:lnTo>
                  <a:lnTo>
                    <a:pt x="1380" y="1872"/>
                  </a:lnTo>
                  <a:lnTo>
                    <a:pt x="1386" y="1884"/>
                  </a:lnTo>
                  <a:lnTo>
                    <a:pt x="1410" y="1884"/>
                  </a:lnTo>
                  <a:lnTo>
                    <a:pt x="1410" y="1878"/>
                  </a:lnTo>
                  <a:lnTo>
                    <a:pt x="1398" y="1806"/>
                  </a:lnTo>
                  <a:lnTo>
                    <a:pt x="1416" y="1788"/>
                  </a:lnTo>
                  <a:lnTo>
                    <a:pt x="1398" y="1776"/>
                  </a:lnTo>
                  <a:lnTo>
                    <a:pt x="1398" y="1758"/>
                  </a:lnTo>
                  <a:lnTo>
                    <a:pt x="1404" y="1764"/>
                  </a:lnTo>
                  <a:lnTo>
                    <a:pt x="1422" y="1764"/>
                  </a:lnTo>
                  <a:lnTo>
                    <a:pt x="1428" y="1758"/>
                  </a:lnTo>
                  <a:lnTo>
                    <a:pt x="1428" y="1728"/>
                  </a:lnTo>
                  <a:lnTo>
                    <a:pt x="1452" y="1722"/>
                  </a:lnTo>
                  <a:lnTo>
                    <a:pt x="1458" y="1698"/>
                  </a:lnTo>
                  <a:lnTo>
                    <a:pt x="1476" y="1704"/>
                  </a:lnTo>
                  <a:lnTo>
                    <a:pt x="1494" y="1692"/>
                  </a:lnTo>
                  <a:lnTo>
                    <a:pt x="1488" y="1668"/>
                  </a:lnTo>
                  <a:lnTo>
                    <a:pt x="1500" y="1680"/>
                  </a:lnTo>
                  <a:lnTo>
                    <a:pt x="1500" y="1668"/>
                  </a:lnTo>
                  <a:lnTo>
                    <a:pt x="1506" y="1656"/>
                  </a:lnTo>
                  <a:lnTo>
                    <a:pt x="1512" y="1650"/>
                  </a:lnTo>
                  <a:lnTo>
                    <a:pt x="1518" y="1650"/>
                  </a:lnTo>
                  <a:lnTo>
                    <a:pt x="1524" y="1656"/>
                  </a:lnTo>
                  <a:lnTo>
                    <a:pt x="1524" y="1668"/>
                  </a:lnTo>
                  <a:lnTo>
                    <a:pt x="1542" y="1668"/>
                  </a:lnTo>
                  <a:lnTo>
                    <a:pt x="1554" y="1662"/>
                  </a:lnTo>
                  <a:lnTo>
                    <a:pt x="1572" y="1656"/>
                  </a:lnTo>
                  <a:lnTo>
                    <a:pt x="1596" y="1644"/>
                  </a:lnTo>
                  <a:lnTo>
                    <a:pt x="1602" y="1638"/>
                  </a:lnTo>
                  <a:lnTo>
                    <a:pt x="1608" y="1626"/>
                  </a:lnTo>
                  <a:lnTo>
                    <a:pt x="1620" y="1620"/>
                  </a:lnTo>
                  <a:lnTo>
                    <a:pt x="1626" y="1608"/>
                  </a:lnTo>
                  <a:lnTo>
                    <a:pt x="1632" y="1602"/>
                  </a:lnTo>
                  <a:lnTo>
                    <a:pt x="1632" y="1590"/>
                  </a:lnTo>
                  <a:lnTo>
                    <a:pt x="1626" y="1584"/>
                  </a:lnTo>
                  <a:lnTo>
                    <a:pt x="1626" y="1566"/>
                  </a:lnTo>
                  <a:lnTo>
                    <a:pt x="1632" y="1566"/>
                  </a:lnTo>
                  <a:lnTo>
                    <a:pt x="1656" y="1578"/>
                  </a:lnTo>
                  <a:lnTo>
                    <a:pt x="1662" y="1584"/>
                  </a:lnTo>
                  <a:lnTo>
                    <a:pt x="1674" y="1590"/>
                  </a:lnTo>
                  <a:lnTo>
                    <a:pt x="1686" y="1590"/>
                  </a:lnTo>
                  <a:lnTo>
                    <a:pt x="1692" y="1584"/>
                  </a:lnTo>
                  <a:lnTo>
                    <a:pt x="1710" y="1548"/>
                  </a:lnTo>
                  <a:lnTo>
                    <a:pt x="1716" y="1548"/>
                  </a:lnTo>
                  <a:lnTo>
                    <a:pt x="1734" y="1566"/>
                  </a:lnTo>
                  <a:lnTo>
                    <a:pt x="1746" y="1566"/>
                  </a:lnTo>
                  <a:lnTo>
                    <a:pt x="1752" y="1560"/>
                  </a:lnTo>
                  <a:lnTo>
                    <a:pt x="1758" y="1548"/>
                  </a:lnTo>
                  <a:lnTo>
                    <a:pt x="1764" y="1542"/>
                  </a:lnTo>
                  <a:lnTo>
                    <a:pt x="1770" y="1554"/>
                  </a:lnTo>
                  <a:lnTo>
                    <a:pt x="1776" y="1560"/>
                  </a:lnTo>
                  <a:lnTo>
                    <a:pt x="1782" y="1572"/>
                  </a:lnTo>
                  <a:lnTo>
                    <a:pt x="1794" y="1578"/>
                  </a:lnTo>
                  <a:lnTo>
                    <a:pt x="1800" y="1584"/>
                  </a:lnTo>
                  <a:lnTo>
                    <a:pt x="1818" y="1584"/>
                  </a:lnTo>
                  <a:lnTo>
                    <a:pt x="1824" y="1578"/>
                  </a:lnTo>
                  <a:lnTo>
                    <a:pt x="1830" y="1566"/>
                  </a:lnTo>
                  <a:lnTo>
                    <a:pt x="1842" y="1554"/>
                  </a:lnTo>
                  <a:lnTo>
                    <a:pt x="1848" y="1554"/>
                  </a:lnTo>
                  <a:lnTo>
                    <a:pt x="1860" y="1560"/>
                  </a:lnTo>
                  <a:lnTo>
                    <a:pt x="1872" y="1572"/>
                  </a:lnTo>
                  <a:lnTo>
                    <a:pt x="1872" y="1584"/>
                  </a:lnTo>
                  <a:lnTo>
                    <a:pt x="1878" y="1596"/>
                  </a:lnTo>
                  <a:lnTo>
                    <a:pt x="1878" y="1614"/>
                  </a:lnTo>
                  <a:lnTo>
                    <a:pt x="1914" y="1614"/>
                  </a:lnTo>
                  <a:lnTo>
                    <a:pt x="1920" y="1620"/>
                  </a:lnTo>
                  <a:lnTo>
                    <a:pt x="1926" y="1620"/>
                  </a:lnTo>
                  <a:lnTo>
                    <a:pt x="1926" y="1608"/>
                  </a:lnTo>
                  <a:lnTo>
                    <a:pt x="1932" y="1602"/>
                  </a:lnTo>
                  <a:lnTo>
                    <a:pt x="1932" y="1608"/>
                  </a:lnTo>
                  <a:lnTo>
                    <a:pt x="1956" y="1632"/>
                  </a:lnTo>
                  <a:lnTo>
                    <a:pt x="1962" y="1626"/>
                  </a:lnTo>
                  <a:lnTo>
                    <a:pt x="1968" y="1614"/>
                  </a:lnTo>
                  <a:lnTo>
                    <a:pt x="1968" y="1596"/>
                  </a:lnTo>
                  <a:lnTo>
                    <a:pt x="1962" y="1584"/>
                  </a:lnTo>
                  <a:lnTo>
                    <a:pt x="1980" y="1590"/>
                  </a:lnTo>
                  <a:lnTo>
                    <a:pt x="1992" y="1608"/>
                  </a:lnTo>
                  <a:lnTo>
                    <a:pt x="2004" y="1614"/>
                  </a:lnTo>
                  <a:lnTo>
                    <a:pt x="2004" y="1626"/>
                  </a:lnTo>
                  <a:lnTo>
                    <a:pt x="2010" y="1626"/>
                  </a:lnTo>
                  <a:lnTo>
                    <a:pt x="2016" y="1632"/>
                  </a:lnTo>
                  <a:lnTo>
                    <a:pt x="2028" y="1632"/>
                  </a:lnTo>
                  <a:lnTo>
                    <a:pt x="2034" y="1626"/>
                  </a:lnTo>
                  <a:lnTo>
                    <a:pt x="2034" y="1620"/>
                  </a:lnTo>
                  <a:lnTo>
                    <a:pt x="2028" y="1608"/>
                  </a:lnTo>
                  <a:lnTo>
                    <a:pt x="2022" y="1602"/>
                  </a:lnTo>
                  <a:lnTo>
                    <a:pt x="2010" y="1596"/>
                  </a:lnTo>
                  <a:lnTo>
                    <a:pt x="2004" y="1590"/>
                  </a:lnTo>
                  <a:lnTo>
                    <a:pt x="1998" y="1578"/>
                  </a:lnTo>
                  <a:lnTo>
                    <a:pt x="2010" y="1578"/>
                  </a:lnTo>
                  <a:lnTo>
                    <a:pt x="2022" y="1566"/>
                  </a:lnTo>
                  <a:lnTo>
                    <a:pt x="2022" y="1554"/>
                  </a:lnTo>
                  <a:lnTo>
                    <a:pt x="2016" y="1548"/>
                  </a:lnTo>
                  <a:lnTo>
                    <a:pt x="1968" y="1548"/>
                  </a:lnTo>
                  <a:lnTo>
                    <a:pt x="1962" y="1542"/>
                  </a:lnTo>
                  <a:lnTo>
                    <a:pt x="1962" y="1530"/>
                  </a:lnTo>
                  <a:lnTo>
                    <a:pt x="1968" y="1524"/>
                  </a:lnTo>
                  <a:lnTo>
                    <a:pt x="1986" y="1524"/>
                  </a:lnTo>
                  <a:lnTo>
                    <a:pt x="1998" y="1530"/>
                  </a:lnTo>
                  <a:lnTo>
                    <a:pt x="2004" y="1530"/>
                  </a:lnTo>
                  <a:lnTo>
                    <a:pt x="2016" y="1536"/>
                  </a:lnTo>
                  <a:lnTo>
                    <a:pt x="2028" y="1536"/>
                  </a:lnTo>
                  <a:lnTo>
                    <a:pt x="2064" y="1518"/>
                  </a:lnTo>
                  <a:lnTo>
                    <a:pt x="2070" y="1512"/>
                  </a:lnTo>
                  <a:lnTo>
                    <a:pt x="2082" y="1512"/>
                  </a:lnTo>
                  <a:lnTo>
                    <a:pt x="2082" y="1518"/>
                  </a:lnTo>
                  <a:lnTo>
                    <a:pt x="2106" y="1518"/>
                  </a:lnTo>
                  <a:lnTo>
                    <a:pt x="2118" y="1512"/>
                  </a:lnTo>
                  <a:lnTo>
                    <a:pt x="2124" y="1512"/>
                  </a:lnTo>
                  <a:lnTo>
                    <a:pt x="2130" y="1506"/>
                  </a:lnTo>
                  <a:lnTo>
                    <a:pt x="2130" y="1500"/>
                  </a:lnTo>
                  <a:lnTo>
                    <a:pt x="2136" y="1488"/>
                  </a:lnTo>
                  <a:lnTo>
                    <a:pt x="2136" y="1482"/>
                  </a:lnTo>
                  <a:lnTo>
                    <a:pt x="2142" y="1482"/>
                  </a:lnTo>
                  <a:lnTo>
                    <a:pt x="2142" y="1488"/>
                  </a:lnTo>
                  <a:lnTo>
                    <a:pt x="2148" y="1500"/>
                  </a:lnTo>
                  <a:lnTo>
                    <a:pt x="2148" y="1524"/>
                  </a:lnTo>
                  <a:lnTo>
                    <a:pt x="2154" y="1524"/>
                  </a:lnTo>
                  <a:lnTo>
                    <a:pt x="2160" y="1518"/>
                  </a:lnTo>
                  <a:lnTo>
                    <a:pt x="2172" y="1512"/>
                  </a:lnTo>
                  <a:lnTo>
                    <a:pt x="2190" y="1512"/>
                  </a:lnTo>
                  <a:lnTo>
                    <a:pt x="2202" y="1506"/>
                  </a:lnTo>
                  <a:lnTo>
                    <a:pt x="2214" y="1506"/>
                  </a:lnTo>
                  <a:lnTo>
                    <a:pt x="2226" y="1512"/>
                  </a:lnTo>
                  <a:lnTo>
                    <a:pt x="2232" y="1524"/>
                  </a:lnTo>
                  <a:lnTo>
                    <a:pt x="2232" y="1506"/>
                  </a:lnTo>
                  <a:lnTo>
                    <a:pt x="2244" y="1506"/>
                  </a:lnTo>
                  <a:lnTo>
                    <a:pt x="2256" y="1518"/>
                  </a:lnTo>
                  <a:lnTo>
                    <a:pt x="2256" y="1530"/>
                  </a:lnTo>
                  <a:lnTo>
                    <a:pt x="2286" y="1524"/>
                  </a:lnTo>
                  <a:lnTo>
                    <a:pt x="2280" y="1536"/>
                  </a:lnTo>
                  <a:lnTo>
                    <a:pt x="2280" y="1548"/>
                  </a:lnTo>
                  <a:lnTo>
                    <a:pt x="2286" y="1554"/>
                  </a:lnTo>
                  <a:lnTo>
                    <a:pt x="2286" y="1566"/>
                  </a:lnTo>
                  <a:lnTo>
                    <a:pt x="2298" y="1578"/>
                  </a:lnTo>
                  <a:lnTo>
                    <a:pt x="2310" y="1578"/>
                  </a:lnTo>
                  <a:lnTo>
                    <a:pt x="2328" y="1572"/>
                  </a:lnTo>
                  <a:lnTo>
                    <a:pt x="2352" y="1548"/>
                  </a:lnTo>
                  <a:lnTo>
                    <a:pt x="2370" y="1542"/>
                  </a:lnTo>
                  <a:lnTo>
                    <a:pt x="2382" y="1542"/>
                  </a:lnTo>
                  <a:lnTo>
                    <a:pt x="2394" y="1548"/>
                  </a:lnTo>
                  <a:lnTo>
                    <a:pt x="2400" y="1554"/>
                  </a:lnTo>
                  <a:lnTo>
                    <a:pt x="2418" y="1590"/>
                  </a:lnTo>
                  <a:lnTo>
                    <a:pt x="2418" y="1602"/>
                  </a:lnTo>
                  <a:lnTo>
                    <a:pt x="2424" y="1608"/>
                  </a:lnTo>
                  <a:lnTo>
                    <a:pt x="2436" y="1614"/>
                  </a:lnTo>
                  <a:lnTo>
                    <a:pt x="2466" y="1614"/>
                  </a:lnTo>
                  <a:lnTo>
                    <a:pt x="2460" y="1656"/>
                  </a:lnTo>
                  <a:lnTo>
                    <a:pt x="2460" y="1662"/>
                  </a:lnTo>
                  <a:lnTo>
                    <a:pt x="2454" y="1668"/>
                  </a:lnTo>
                  <a:lnTo>
                    <a:pt x="2436" y="1704"/>
                  </a:lnTo>
                  <a:lnTo>
                    <a:pt x="2436" y="1710"/>
                  </a:lnTo>
                  <a:lnTo>
                    <a:pt x="2448" y="1722"/>
                  </a:lnTo>
                  <a:lnTo>
                    <a:pt x="2454" y="1722"/>
                  </a:lnTo>
                  <a:lnTo>
                    <a:pt x="2460" y="1734"/>
                  </a:lnTo>
                  <a:lnTo>
                    <a:pt x="2436" y="1758"/>
                  </a:lnTo>
                  <a:lnTo>
                    <a:pt x="2454" y="1806"/>
                  </a:lnTo>
                  <a:lnTo>
                    <a:pt x="2472" y="1788"/>
                  </a:lnTo>
                  <a:lnTo>
                    <a:pt x="2478" y="1788"/>
                  </a:lnTo>
                  <a:lnTo>
                    <a:pt x="2478" y="1794"/>
                  </a:lnTo>
                  <a:lnTo>
                    <a:pt x="2472" y="1800"/>
                  </a:lnTo>
                  <a:lnTo>
                    <a:pt x="2466" y="1812"/>
                  </a:lnTo>
                  <a:lnTo>
                    <a:pt x="2466" y="1818"/>
                  </a:lnTo>
                  <a:lnTo>
                    <a:pt x="2460" y="1830"/>
                  </a:lnTo>
                  <a:lnTo>
                    <a:pt x="2478" y="1830"/>
                  </a:lnTo>
                  <a:lnTo>
                    <a:pt x="2478" y="1878"/>
                  </a:lnTo>
                  <a:lnTo>
                    <a:pt x="2496" y="1878"/>
                  </a:lnTo>
                  <a:lnTo>
                    <a:pt x="2502" y="1884"/>
                  </a:lnTo>
                  <a:lnTo>
                    <a:pt x="2508" y="1884"/>
                  </a:lnTo>
                  <a:lnTo>
                    <a:pt x="2508" y="1896"/>
                  </a:lnTo>
                  <a:lnTo>
                    <a:pt x="2502" y="1908"/>
                  </a:lnTo>
                  <a:lnTo>
                    <a:pt x="2502" y="1920"/>
                  </a:lnTo>
                  <a:lnTo>
                    <a:pt x="2526" y="1944"/>
                  </a:lnTo>
                  <a:lnTo>
                    <a:pt x="2532" y="1944"/>
                  </a:lnTo>
                  <a:lnTo>
                    <a:pt x="2538" y="1938"/>
                  </a:lnTo>
                  <a:lnTo>
                    <a:pt x="2550" y="1932"/>
                  </a:lnTo>
                  <a:lnTo>
                    <a:pt x="2556" y="1932"/>
                  </a:lnTo>
                  <a:lnTo>
                    <a:pt x="2562" y="1926"/>
                  </a:lnTo>
                  <a:lnTo>
                    <a:pt x="2568" y="1914"/>
                  </a:lnTo>
                  <a:lnTo>
                    <a:pt x="2568" y="1896"/>
                  </a:lnTo>
                  <a:lnTo>
                    <a:pt x="2586" y="1896"/>
                  </a:lnTo>
                  <a:lnTo>
                    <a:pt x="2586" y="1872"/>
                  </a:lnTo>
                  <a:lnTo>
                    <a:pt x="2604" y="1836"/>
                  </a:lnTo>
                  <a:lnTo>
                    <a:pt x="2604" y="1818"/>
                  </a:lnTo>
                  <a:lnTo>
                    <a:pt x="2610" y="1806"/>
                  </a:lnTo>
                  <a:lnTo>
                    <a:pt x="2610" y="1794"/>
                  </a:lnTo>
                  <a:lnTo>
                    <a:pt x="2604" y="1782"/>
                  </a:lnTo>
                  <a:lnTo>
                    <a:pt x="2604" y="1770"/>
                  </a:lnTo>
                  <a:lnTo>
                    <a:pt x="2598" y="1752"/>
                  </a:lnTo>
                  <a:lnTo>
                    <a:pt x="2592" y="1740"/>
                  </a:lnTo>
                  <a:lnTo>
                    <a:pt x="2586" y="1722"/>
                  </a:lnTo>
                  <a:lnTo>
                    <a:pt x="2586" y="1704"/>
                  </a:lnTo>
                  <a:lnTo>
                    <a:pt x="2592" y="1686"/>
                  </a:lnTo>
                  <a:lnTo>
                    <a:pt x="2598" y="1674"/>
                  </a:lnTo>
                  <a:lnTo>
                    <a:pt x="2598" y="1644"/>
                  </a:lnTo>
                  <a:lnTo>
                    <a:pt x="2592" y="1626"/>
                  </a:lnTo>
                  <a:lnTo>
                    <a:pt x="2586" y="1614"/>
                  </a:lnTo>
                  <a:lnTo>
                    <a:pt x="2580" y="1596"/>
                  </a:lnTo>
                  <a:lnTo>
                    <a:pt x="2574" y="1584"/>
                  </a:lnTo>
                  <a:lnTo>
                    <a:pt x="2574" y="1518"/>
                  </a:lnTo>
                  <a:lnTo>
                    <a:pt x="2580" y="1488"/>
                  </a:lnTo>
                  <a:lnTo>
                    <a:pt x="2586" y="1470"/>
                  </a:lnTo>
                  <a:lnTo>
                    <a:pt x="2598" y="1452"/>
                  </a:lnTo>
                  <a:lnTo>
                    <a:pt x="2604" y="1440"/>
                  </a:lnTo>
                  <a:lnTo>
                    <a:pt x="2610" y="1422"/>
                  </a:lnTo>
                  <a:lnTo>
                    <a:pt x="2616" y="1416"/>
                  </a:lnTo>
                  <a:lnTo>
                    <a:pt x="2616" y="1410"/>
                  </a:lnTo>
                  <a:lnTo>
                    <a:pt x="2628" y="1398"/>
                  </a:lnTo>
                  <a:lnTo>
                    <a:pt x="2652" y="1380"/>
                  </a:lnTo>
                  <a:lnTo>
                    <a:pt x="2658" y="1356"/>
                  </a:lnTo>
                  <a:lnTo>
                    <a:pt x="2670" y="1368"/>
                  </a:lnTo>
                  <a:lnTo>
                    <a:pt x="2676" y="1344"/>
                  </a:lnTo>
                  <a:lnTo>
                    <a:pt x="2730" y="1344"/>
                  </a:lnTo>
                  <a:lnTo>
                    <a:pt x="2730" y="1314"/>
                  </a:lnTo>
                  <a:lnTo>
                    <a:pt x="2748" y="1320"/>
                  </a:lnTo>
                  <a:lnTo>
                    <a:pt x="2754" y="1308"/>
                  </a:lnTo>
                  <a:lnTo>
                    <a:pt x="2772" y="1308"/>
                  </a:lnTo>
                  <a:lnTo>
                    <a:pt x="2796" y="1278"/>
                  </a:lnTo>
                  <a:lnTo>
                    <a:pt x="2796" y="1272"/>
                  </a:lnTo>
                  <a:lnTo>
                    <a:pt x="2802" y="1266"/>
                  </a:lnTo>
                  <a:lnTo>
                    <a:pt x="2814" y="1242"/>
                  </a:lnTo>
                  <a:lnTo>
                    <a:pt x="2832" y="1236"/>
                  </a:lnTo>
                  <a:lnTo>
                    <a:pt x="2862" y="1236"/>
                  </a:lnTo>
                  <a:lnTo>
                    <a:pt x="2874" y="1242"/>
                  </a:lnTo>
                  <a:lnTo>
                    <a:pt x="2886" y="1242"/>
                  </a:lnTo>
                  <a:lnTo>
                    <a:pt x="2892" y="1236"/>
                  </a:lnTo>
                  <a:lnTo>
                    <a:pt x="2904" y="1212"/>
                  </a:lnTo>
                  <a:lnTo>
                    <a:pt x="2910" y="1206"/>
                  </a:lnTo>
                  <a:lnTo>
                    <a:pt x="2916" y="1194"/>
                  </a:lnTo>
                  <a:lnTo>
                    <a:pt x="2928" y="1200"/>
                  </a:lnTo>
                  <a:lnTo>
                    <a:pt x="2934" y="1176"/>
                  </a:lnTo>
                  <a:lnTo>
                    <a:pt x="3018" y="1170"/>
                  </a:lnTo>
                  <a:lnTo>
                    <a:pt x="3024" y="1146"/>
                  </a:lnTo>
                  <a:lnTo>
                    <a:pt x="2982" y="1152"/>
                  </a:lnTo>
                  <a:lnTo>
                    <a:pt x="2988" y="1146"/>
                  </a:lnTo>
                  <a:lnTo>
                    <a:pt x="3000" y="1140"/>
                  </a:lnTo>
                  <a:lnTo>
                    <a:pt x="3006" y="1140"/>
                  </a:lnTo>
                  <a:lnTo>
                    <a:pt x="3006" y="1134"/>
                  </a:lnTo>
                  <a:lnTo>
                    <a:pt x="3000" y="1128"/>
                  </a:lnTo>
                  <a:lnTo>
                    <a:pt x="2994" y="1116"/>
                  </a:lnTo>
                  <a:lnTo>
                    <a:pt x="2988" y="1110"/>
                  </a:lnTo>
                  <a:lnTo>
                    <a:pt x="3024" y="1104"/>
                  </a:lnTo>
                  <a:lnTo>
                    <a:pt x="3048" y="1116"/>
                  </a:lnTo>
                  <a:lnTo>
                    <a:pt x="3078" y="1080"/>
                  </a:lnTo>
                  <a:lnTo>
                    <a:pt x="3024" y="1074"/>
                  </a:lnTo>
                  <a:lnTo>
                    <a:pt x="3024" y="1050"/>
                  </a:lnTo>
                  <a:lnTo>
                    <a:pt x="3036" y="1062"/>
                  </a:lnTo>
                  <a:lnTo>
                    <a:pt x="3078" y="1050"/>
                  </a:lnTo>
                  <a:lnTo>
                    <a:pt x="3084" y="990"/>
                  </a:lnTo>
                  <a:lnTo>
                    <a:pt x="3054" y="1002"/>
                  </a:lnTo>
                  <a:lnTo>
                    <a:pt x="3048" y="972"/>
                  </a:lnTo>
                  <a:lnTo>
                    <a:pt x="3024" y="960"/>
                  </a:lnTo>
                  <a:lnTo>
                    <a:pt x="3072" y="978"/>
                  </a:lnTo>
                  <a:lnTo>
                    <a:pt x="3078" y="972"/>
                  </a:lnTo>
                  <a:lnTo>
                    <a:pt x="3060" y="954"/>
                  </a:lnTo>
                  <a:lnTo>
                    <a:pt x="3090" y="954"/>
                  </a:lnTo>
                  <a:lnTo>
                    <a:pt x="3084" y="948"/>
                  </a:lnTo>
                  <a:lnTo>
                    <a:pt x="3078" y="936"/>
                  </a:lnTo>
                  <a:lnTo>
                    <a:pt x="3060" y="918"/>
                  </a:lnTo>
                  <a:lnTo>
                    <a:pt x="3054" y="906"/>
                  </a:lnTo>
                  <a:lnTo>
                    <a:pt x="3054" y="894"/>
                  </a:lnTo>
                  <a:lnTo>
                    <a:pt x="3060" y="888"/>
                  </a:lnTo>
                  <a:lnTo>
                    <a:pt x="3042" y="870"/>
                  </a:lnTo>
                  <a:lnTo>
                    <a:pt x="3042" y="864"/>
                  </a:lnTo>
                  <a:lnTo>
                    <a:pt x="3048" y="864"/>
                  </a:lnTo>
                  <a:lnTo>
                    <a:pt x="3066" y="846"/>
                  </a:lnTo>
                  <a:lnTo>
                    <a:pt x="3072" y="846"/>
                  </a:lnTo>
                  <a:lnTo>
                    <a:pt x="3066" y="870"/>
                  </a:lnTo>
                  <a:lnTo>
                    <a:pt x="3096" y="894"/>
                  </a:lnTo>
                  <a:lnTo>
                    <a:pt x="3096" y="888"/>
                  </a:lnTo>
                  <a:lnTo>
                    <a:pt x="3102" y="882"/>
                  </a:lnTo>
                  <a:lnTo>
                    <a:pt x="3102" y="864"/>
                  </a:lnTo>
                  <a:lnTo>
                    <a:pt x="3108" y="852"/>
                  </a:lnTo>
                  <a:lnTo>
                    <a:pt x="3108" y="834"/>
                  </a:lnTo>
                  <a:lnTo>
                    <a:pt x="3114" y="822"/>
                  </a:lnTo>
                  <a:lnTo>
                    <a:pt x="3144" y="792"/>
                  </a:lnTo>
                  <a:lnTo>
                    <a:pt x="3156" y="786"/>
                  </a:lnTo>
                  <a:lnTo>
                    <a:pt x="3162" y="786"/>
                  </a:lnTo>
                  <a:lnTo>
                    <a:pt x="3162" y="792"/>
                  </a:lnTo>
                  <a:lnTo>
                    <a:pt x="3150" y="816"/>
                  </a:lnTo>
                  <a:lnTo>
                    <a:pt x="3132" y="834"/>
                  </a:lnTo>
                  <a:lnTo>
                    <a:pt x="3126" y="846"/>
                  </a:lnTo>
                  <a:lnTo>
                    <a:pt x="3120" y="882"/>
                  </a:lnTo>
                  <a:lnTo>
                    <a:pt x="3138" y="882"/>
                  </a:lnTo>
                  <a:lnTo>
                    <a:pt x="3138" y="894"/>
                  </a:lnTo>
                  <a:lnTo>
                    <a:pt x="3132" y="906"/>
                  </a:lnTo>
                  <a:lnTo>
                    <a:pt x="3132" y="918"/>
                  </a:lnTo>
                  <a:lnTo>
                    <a:pt x="3114" y="936"/>
                  </a:lnTo>
                  <a:lnTo>
                    <a:pt x="3102" y="960"/>
                  </a:lnTo>
                  <a:lnTo>
                    <a:pt x="3102" y="978"/>
                  </a:lnTo>
                  <a:lnTo>
                    <a:pt x="3126" y="954"/>
                  </a:lnTo>
                  <a:lnTo>
                    <a:pt x="3132" y="942"/>
                  </a:lnTo>
                  <a:lnTo>
                    <a:pt x="3144" y="930"/>
                  </a:lnTo>
                  <a:lnTo>
                    <a:pt x="3168" y="918"/>
                  </a:lnTo>
                  <a:lnTo>
                    <a:pt x="3180" y="906"/>
                  </a:lnTo>
                  <a:lnTo>
                    <a:pt x="3192" y="882"/>
                  </a:lnTo>
                  <a:lnTo>
                    <a:pt x="3192" y="798"/>
                  </a:lnTo>
                  <a:lnTo>
                    <a:pt x="3198" y="780"/>
                  </a:lnTo>
                  <a:lnTo>
                    <a:pt x="3198" y="768"/>
                  </a:lnTo>
                  <a:lnTo>
                    <a:pt x="3204" y="756"/>
                  </a:lnTo>
                  <a:lnTo>
                    <a:pt x="3210" y="756"/>
                  </a:lnTo>
                  <a:lnTo>
                    <a:pt x="3210" y="768"/>
                  </a:lnTo>
                  <a:lnTo>
                    <a:pt x="3204" y="780"/>
                  </a:lnTo>
                  <a:lnTo>
                    <a:pt x="3204" y="798"/>
                  </a:lnTo>
                  <a:lnTo>
                    <a:pt x="3210" y="798"/>
                  </a:lnTo>
                  <a:lnTo>
                    <a:pt x="3216" y="804"/>
                  </a:lnTo>
                  <a:lnTo>
                    <a:pt x="3216" y="840"/>
                  </a:lnTo>
                  <a:lnTo>
                    <a:pt x="3234" y="822"/>
                  </a:lnTo>
                  <a:lnTo>
                    <a:pt x="3240" y="810"/>
                  </a:lnTo>
                  <a:lnTo>
                    <a:pt x="3288" y="762"/>
                  </a:lnTo>
                  <a:lnTo>
                    <a:pt x="3300" y="756"/>
                  </a:lnTo>
                  <a:lnTo>
                    <a:pt x="3324" y="732"/>
                  </a:lnTo>
                  <a:lnTo>
                    <a:pt x="3324" y="726"/>
                  </a:lnTo>
                  <a:lnTo>
                    <a:pt x="3318" y="720"/>
                  </a:lnTo>
                  <a:lnTo>
                    <a:pt x="3312" y="720"/>
                  </a:lnTo>
                  <a:lnTo>
                    <a:pt x="3306" y="714"/>
                  </a:lnTo>
                  <a:lnTo>
                    <a:pt x="3306" y="702"/>
                  </a:lnTo>
                  <a:lnTo>
                    <a:pt x="3312" y="696"/>
                  </a:lnTo>
                  <a:lnTo>
                    <a:pt x="3324" y="696"/>
                  </a:lnTo>
                  <a:lnTo>
                    <a:pt x="3330" y="702"/>
                  </a:lnTo>
                  <a:lnTo>
                    <a:pt x="3360" y="702"/>
                  </a:lnTo>
                  <a:lnTo>
                    <a:pt x="3390" y="696"/>
                  </a:lnTo>
                  <a:lnTo>
                    <a:pt x="3450" y="672"/>
                  </a:lnTo>
                  <a:lnTo>
                    <a:pt x="3462" y="666"/>
                  </a:lnTo>
                  <a:lnTo>
                    <a:pt x="3444" y="660"/>
                  </a:lnTo>
                  <a:lnTo>
                    <a:pt x="3438" y="660"/>
                  </a:lnTo>
                  <a:lnTo>
                    <a:pt x="3432" y="666"/>
                  </a:lnTo>
                  <a:lnTo>
                    <a:pt x="3414" y="672"/>
                  </a:lnTo>
                  <a:lnTo>
                    <a:pt x="3402" y="672"/>
                  </a:lnTo>
                  <a:lnTo>
                    <a:pt x="3390" y="678"/>
                  </a:lnTo>
                  <a:lnTo>
                    <a:pt x="3372" y="678"/>
                  </a:lnTo>
                  <a:lnTo>
                    <a:pt x="3360" y="684"/>
                  </a:lnTo>
                  <a:lnTo>
                    <a:pt x="3348" y="684"/>
                  </a:lnTo>
                  <a:lnTo>
                    <a:pt x="3342" y="678"/>
                  </a:lnTo>
                  <a:lnTo>
                    <a:pt x="3342" y="672"/>
                  </a:lnTo>
                  <a:lnTo>
                    <a:pt x="3348" y="666"/>
                  </a:lnTo>
                  <a:lnTo>
                    <a:pt x="3354" y="654"/>
                  </a:lnTo>
                  <a:lnTo>
                    <a:pt x="3366" y="654"/>
                  </a:lnTo>
                  <a:lnTo>
                    <a:pt x="3378" y="648"/>
                  </a:lnTo>
                  <a:lnTo>
                    <a:pt x="3402" y="648"/>
                  </a:lnTo>
                  <a:lnTo>
                    <a:pt x="3492" y="642"/>
                  </a:lnTo>
                  <a:lnTo>
                    <a:pt x="3534" y="606"/>
                  </a:lnTo>
                  <a:lnTo>
                    <a:pt x="3546" y="618"/>
                  </a:lnTo>
                  <a:lnTo>
                    <a:pt x="3570" y="606"/>
                  </a:lnTo>
                  <a:lnTo>
                    <a:pt x="3570" y="642"/>
                  </a:lnTo>
                  <a:lnTo>
                    <a:pt x="3600" y="618"/>
                  </a:lnTo>
                  <a:lnTo>
                    <a:pt x="3624" y="612"/>
                  </a:lnTo>
                  <a:lnTo>
                    <a:pt x="3630" y="582"/>
                  </a:lnTo>
                  <a:lnTo>
                    <a:pt x="3618" y="570"/>
                  </a:lnTo>
                  <a:lnTo>
                    <a:pt x="3612" y="600"/>
                  </a:lnTo>
                  <a:lnTo>
                    <a:pt x="3588" y="600"/>
                  </a:lnTo>
                  <a:lnTo>
                    <a:pt x="3588" y="576"/>
                  </a:lnTo>
                  <a:lnTo>
                    <a:pt x="3570" y="552"/>
                  </a:lnTo>
                  <a:lnTo>
                    <a:pt x="3594" y="540"/>
                  </a:lnTo>
                  <a:lnTo>
                    <a:pt x="3600" y="504"/>
                  </a:lnTo>
                  <a:lnTo>
                    <a:pt x="3612" y="498"/>
                  </a:lnTo>
                  <a:lnTo>
                    <a:pt x="3618" y="486"/>
                  </a:lnTo>
                  <a:lnTo>
                    <a:pt x="3630" y="480"/>
                  </a:lnTo>
                  <a:lnTo>
                    <a:pt x="3636" y="474"/>
                  </a:lnTo>
                  <a:lnTo>
                    <a:pt x="3648" y="468"/>
                  </a:lnTo>
                  <a:lnTo>
                    <a:pt x="3654" y="456"/>
                  </a:lnTo>
                  <a:lnTo>
                    <a:pt x="3654" y="450"/>
                  </a:lnTo>
                  <a:lnTo>
                    <a:pt x="3660" y="444"/>
                  </a:lnTo>
                  <a:lnTo>
                    <a:pt x="3660" y="438"/>
                  </a:lnTo>
                  <a:lnTo>
                    <a:pt x="3690" y="444"/>
                  </a:lnTo>
                  <a:lnTo>
                    <a:pt x="3702" y="426"/>
                  </a:lnTo>
                  <a:lnTo>
                    <a:pt x="3708" y="432"/>
                  </a:lnTo>
                  <a:lnTo>
                    <a:pt x="3720" y="432"/>
                  </a:lnTo>
                  <a:lnTo>
                    <a:pt x="3726" y="426"/>
                  </a:lnTo>
                  <a:lnTo>
                    <a:pt x="3738" y="420"/>
                  </a:lnTo>
                  <a:lnTo>
                    <a:pt x="3744" y="408"/>
                  </a:lnTo>
                  <a:lnTo>
                    <a:pt x="3756" y="402"/>
                  </a:lnTo>
                  <a:lnTo>
                    <a:pt x="3774" y="384"/>
                  </a:lnTo>
                  <a:lnTo>
                    <a:pt x="3774" y="414"/>
                  </a:lnTo>
                  <a:lnTo>
                    <a:pt x="3786" y="408"/>
                  </a:lnTo>
                  <a:lnTo>
                    <a:pt x="3792" y="402"/>
                  </a:lnTo>
                  <a:lnTo>
                    <a:pt x="3828" y="384"/>
                  </a:lnTo>
                  <a:lnTo>
                    <a:pt x="3834" y="378"/>
                  </a:lnTo>
                  <a:lnTo>
                    <a:pt x="3846" y="378"/>
                  </a:lnTo>
                  <a:lnTo>
                    <a:pt x="3858" y="372"/>
                  </a:lnTo>
                  <a:lnTo>
                    <a:pt x="3876" y="372"/>
                  </a:lnTo>
                  <a:lnTo>
                    <a:pt x="3888" y="366"/>
                  </a:lnTo>
                  <a:lnTo>
                    <a:pt x="3900" y="366"/>
                  </a:lnTo>
                  <a:lnTo>
                    <a:pt x="3900" y="330"/>
                  </a:lnTo>
                  <a:lnTo>
                    <a:pt x="3876" y="330"/>
                  </a:lnTo>
                  <a:lnTo>
                    <a:pt x="3876" y="324"/>
                  </a:lnTo>
                  <a:lnTo>
                    <a:pt x="3882" y="312"/>
                  </a:lnTo>
                  <a:lnTo>
                    <a:pt x="3894" y="300"/>
                  </a:lnTo>
                  <a:lnTo>
                    <a:pt x="3888" y="294"/>
                  </a:lnTo>
                  <a:lnTo>
                    <a:pt x="3882" y="294"/>
                  </a:lnTo>
                  <a:lnTo>
                    <a:pt x="3876" y="288"/>
                  </a:lnTo>
                  <a:lnTo>
                    <a:pt x="3876" y="276"/>
                  </a:lnTo>
                  <a:lnTo>
                    <a:pt x="3888" y="252"/>
                  </a:lnTo>
                  <a:lnTo>
                    <a:pt x="3900" y="222"/>
                  </a:lnTo>
                  <a:lnTo>
                    <a:pt x="3912" y="198"/>
                  </a:lnTo>
                  <a:lnTo>
                    <a:pt x="3918" y="174"/>
                  </a:lnTo>
                  <a:lnTo>
                    <a:pt x="3918" y="168"/>
                  </a:lnTo>
                  <a:lnTo>
                    <a:pt x="3912" y="162"/>
                  </a:lnTo>
                  <a:lnTo>
                    <a:pt x="3876" y="162"/>
                  </a:lnTo>
                  <a:lnTo>
                    <a:pt x="3864" y="168"/>
                  </a:lnTo>
                  <a:lnTo>
                    <a:pt x="3858" y="168"/>
                  </a:lnTo>
                  <a:close/>
                  <a:moveTo>
                    <a:pt x="2718" y="366"/>
                  </a:moveTo>
                  <a:lnTo>
                    <a:pt x="2712" y="366"/>
                  </a:lnTo>
                  <a:lnTo>
                    <a:pt x="2712" y="354"/>
                  </a:lnTo>
                  <a:lnTo>
                    <a:pt x="2718" y="348"/>
                  </a:lnTo>
                  <a:lnTo>
                    <a:pt x="2718" y="336"/>
                  </a:lnTo>
                  <a:lnTo>
                    <a:pt x="2712" y="336"/>
                  </a:lnTo>
                  <a:lnTo>
                    <a:pt x="2700" y="342"/>
                  </a:lnTo>
                  <a:lnTo>
                    <a:pt x="2694" y="348"/>
                  </a:lnTo>
                  <a:lnTo>
                    <a:pt x="2682" y="354"/>
                  </a:lnTo>
                  <a:lnTo>
                    <a:pt x="2676" y="372"/>
                  </a:lnTo>
                  <a:lnTo>
                    <a:pt x="2664" y="366"/>
                  </a:lnTo>
                  <a:lnTo>
                    <a:pt x="2664" y="378"/>
                  </a:lnTo>
                  <a:lnTo>
                    <a:pt x="2652" y="402"/>
                  </a:lnTo>
                  <a:lnTo>
                    <a:pt x="2628" y="414"/>
                  </a:lnTo>
                  <a:lnTo>
                    <a:pt x="2628" y="426"/>
                  </a:lnTo>
                  <a:lnTo>
                    <a:pt x="2634" y="432"/>
                  </a:lnTo>
                  <a:lnTo>
                    <a:pt x="2628" y="432"/>
                  </a:lnTo>
                  <a:lnTo>
                    <a:pt x="2598" y="462"/>
                  </a:lnTo>
                  <a:lnTo>
                    <a:pt x="2598" y="468"/>
                  </a:lnTo>
                  <a:lnTo>
                    <a:pt x="2604" y="474"/>
                  </a:lnTo>
                  <a:lnTo>
                    <a:pt x="2610" y="474"/>
                  </a:lnTo>
                  <a:lnTo>
                    <a:pt x="2616" y="480"/>
                  </a:lnTo>
                  <a:lnTo>
                    <a:pt x="2616" y="492"/>
                  </a:lnTo>
                  <a:lnTo>
                    <a:pt x="2610" y="498"/>
                  </a:lnTo>
                  <a:lnTo>
                    <a:pt x="2604" y="498"/>
                  </a:lnTo>
                  <a:lnTo>
                    <a:pt x="2604" y="510"/>
                  </a:lnTo>
                  <a:lnTo>
                    <a:pt x="2592" y="534"/>
                  </a:lnTo>
                  <a:lnTo>
                    <a:pt x="2580" y="552"/>
                  </a:lnTo>
                  <a:lnTo>
                    <a:pt x="2550" y="582"/>
                  </a:lnTo>
                  <a:lnTo>
                    <a:pt x="2478" y="618"/>
                  </a:lnTo>
                  <a:lnTo>
                    <a:pt x="2484" y="588"/>
                  </a:lnTo>
                  <a:lnTo>
                    <a:pt x="2478" y="582"/>
                  </a:lnTo>
                  <a:lnTo>
                    <a:pt x="2478" y="576"/>
                  </a:lnTo>
                  <a:lnTo>
                    <a:pt x="2472" y="570"/>
                  </a:lnTo>
                  <a:lnTo>
                    <a:pt x="2472" y="564"/>
                  </a:lnTo>
                  <a:lnTo>
                    <a:pt x="2478" y="552"/>
                  </a:lnTo>
                  <a:lnTo>
                    <a:pt x="2496" y="534"/>
                  </a:lnTo>
                  <a:lnTo>
                    <a:pt x="2502" y="522"/>
                  </a:lnTo>
                  <a:lnTo>
                    <a:pt x="2502" y="516"/>
                  </a:lnTo>
                  <a:lnTo>
                    <a:pt x="2496" y="510"/>
                  </a:lnTo>
                  <a:lnTo>
                    <a:pt x="2496" y="492"/>
                  </a:lnTo>
                  <a:lnTo>
                    <a:pt x="2502" y="480"/>
                  </a:lnTo>
                  <a:lnTo>
                    <a:pt x="2508" y="474"/>
                  </a:lnTo>
                  <a:lnTo>
                    <a:pt x="2514" y="462"/>
                  </a:lnTo>
                  <a:lnTo>
                    <a:pt x="2526" y="456"/>
                  </a:lnTo>
                  <a:lnTo>
                    <a:pt x="2532" y="450"/>
                  </a:lnTo>
                  <a:lnTo>
                    <a:pt x="2532" y="432"/>
                  </a:lnTo>
                  <a:lnTo>
                    <a:pt x="2538" y="432"/>
                  </a:lnTo>
                  <a:lnTo>
                    <a:pt x="2622" y="348"/>
                  </a:lnTo>
                  <a:lnTo>
                    <a:pt x="2592" y="354"/>
                  </a:lnTo>
                  <a:lnTo>
                    <a:pt x="2580" y="360"/>
                  </a:lnTo>
                  <a:lnTo>
                    <a:pt x="2574" y="366"/>
                  </a:lnTo>
                  <a:lnTo>
                    <a:pt x="2562" y="372"/>
                  </a:lnTo>
                  <a:lnTo>
                    <a:pt x="2556" y="378"/>
                  </a:lnTo>
                  <a:lnTo>
                    <a:pt x="2550" y="378"/>
                  </a:lnTo>
                  <a:lnTo>
                    <a:pt x="2550" y="372"/>
                  </a:lnTo>
                  <a:lnTo>
                    <a:pt x="2556" y="366"/>
                  </a:lnTo>
                  <a:lnTo>
                    <a:pt x="2568" y="360"/>
                  </a:lnTo>
                  <a:lnTo>
                    <a:pt x="2592" y="336"/>
                  </a:lnTo>
                  <a:lnTo>
                    <a:pt x="2604" y="330"/>
                  </a:lnTo>
                  <a:lnTo>
                    <a:pt x="2658" y="276"/>
                  </a:lnTo>
                  <a:lnTo>
                    <a:pt x="2670" y="288"/>
                  </a:lnTo>
                  <a:lnTo>
                    <a:pt x="2682" y="276"/>
                  </a:lnTo>
                  <a:lnTo>
                    <a:pt x="2682" y="288"/>
                  </a:lnTo>
                  <a:lnTo>
                    <a:pt x="2694" y="288"/>
                  </a:lnTo>
                  <a:lnTo>
                    <a:pt x="2700" y="282"/>
                  </a:lnTo>
                  <a:lnTo>
                    <a:pt x="2700" y="270"/>
                  </a:lnTo>
                  <a:lnTo>
                    <a:pt x="2724" y="276"/>
                  </a:lnTo>
                  <a:lnTo>
                    <a:pt x="2736" y="270"/>
                  </a:lnTo>
                  <a:lnTo>
                    <a:pt x="2742" y="270"/>
                  </a:lnTo>
                  <a:lnTo>
                    <a:pt x="2754" y="264"/>
                  </a:lnTo>
                  <a:lnTo>
                    <a:pt x="2772" y="264"/>
                  </a:lnTo>
                  <a:lnTo>
                    <a:pt x="2784" y="270"/>
                  </a:lnTo>
                  <a:lnTo>
                    <a:pt x="2790" y="276"/>
                  </a:lnTo>
                  <a:lnTo>
                    <a:pt x="2796" y="288"/>
                  </a:lnTo>
                  <a:lnTo>
                    <a:pt x="2772" y="294"/>
                  </a:lnTo>
                  <a:lnTo>
                    <a:pt x="2772" y="318"/>
                  </a:lnTo>
                  <a:lnTo>
                    <a:pt x="2742" y="318"/>
                  </a:lnTo>
                  <a:lnTo>
                    <a:pt x="2736" y="324"/>
                  </a:lnTo>
                  <a:lnTo>
                    <a:pt x="2736" y="360"/>
                  </a:lnTo>
                  <a:lnTo>
                    <a:pt x="2730" y="366"/>
                  </a:lnTo>
                  <a:lnTo>
                    <a:pt x="2718" y="366"/>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44" name="Canada" descr="© INSCALE GmbH, 05.05.2010&#10;http://www.presentationload.com/">
              <a:extLst>
                <a:ext uri="{FF2B5EF4-FFF2-40B4-BE49-F238E27FC236}">
                  <a16:creationId xmlns:a16="http://schemas.microsoft.com/office/drawing/2014/main" id="{63E4E6D1-DF0D-1D47-B219-AD6B87F026AF}"/>
                </a:ext>
              </a:extLst>
            </p:cNvPr>
            <p:cNvSpPr>
              <a:spLocks noEditPoints="1"/>
            </p:cNvSpPr>
            <p:nvPr/>
          </p:nvSpPr>
          <p:spPr bwMode="gray">
            <a:xfrm>
              <a:off x="1611693" y="1530269"/>
              <a:ext cx="2572662" cy="1332368"/>
            </a:xfrm>
            <a:custGeom>
              <a:avLst/>
              <a:gdLst>
                <a:gd name="T0" fmla="*/ 2147483647 w 5574"/>
                <a:gd name="T1" fmla="*/ 2147483647 h 2886"/>
                <a:gd name="T2" fmla="*/ 2147483647 w 5574"/>
                <a:gd name="T3" fmla="*/ 2147483647 h 2886"/>
                <a:gd name="T4" fmla="*/ 2147483647 w 5574"/>
                <a:gd name="T5" fmla="*/ 2147483647 h 2886"/>
                <a:gd name="T6" fmla="*/ 2147483647 w 5574"/>
                <a:gd name="T7" fmla="*/ 2147483647 h 2886"/>
                <a:gd name="T8" fmla="*/ 2147483647 w 5574"/>
                <a:gd name="T9" fmla="*/ 2147483647 h 2886"/>
                <a:gd name="T10" fmla="*/ 2147483647 w 5574"/>
                <a:gd name="T11" fmla="*/ 2147483647 h 2886"/>
                <a:gd name="T12" fmla="*/ 2147483647 w 5574"/>
                <a:gd name="T13" fmla="*/ 2147483647 h 2886"/>
                <a:gd name="T14" fmla="*/ 2147483647 w 5574"/>
                <a:gd name="T15" fmla="*/ 2147483647 h 2886"/>
                <a:gd name="T16" fmla="*/ 2147483647 w 5574"/>
                <a:gd name="T17" fmla="*/ 2147483647 h 2886"/>
                <a:gd name="T18" fmla="*/ 2147483647 w 5574"/>
                <a:gd name="T19" fmla="*/ 2147483647 h 2886"/>
                <a:gd name="T20" fmla="*/ 2147483647 w 5574"/>
                <a:gd name="T21" fmla="*/ 2147483647 h 2886"/>
                <a:gd name="T22" fmla="*/ 2147483647 w 5574"/>
                <a:gd name="T23" fmla="*/ 2147483647 h 2886"/>
                <a:gd name="T24" fmla="*/ 2147483647 w 5574"/>
                <a:gd name="T25" fmla="*/ 2147483647 h 2886"/>
                <a:gd name="T26" fmla="*/ 2147483647 w 5574"/>
                <a:gd name="T27" fmla="*/ 2147483647 h 2886"/>
                <a:gd name="T28" fmla="*/ 2147483647 w 5574"/>
                <a:gd name="T29" fmla="*/ 2147483647 h 2886"/>
                <a:gd name="T30" fmla="*/ 2147483647 w 5574"/>
                <a:gd name="T31" fmla="*/ 2147483647 h 2886"/>
                <a:gd name="T32" fmla="*/ 2147483647 w 5574"/>
                <a:gd name="T33" fmla="*/ 2147483647 h 2886"/>
                <a:gd name="T34" fmla="*/ 2147483647 w 5574"/>
                <a:gd name="T35" fmla="*/ 2147483647 h 2886"/>
                <a:gd name="T36" fmla="*/ 2147483647 w 5574"/>
                <a:gd name="T37" fmla="*/ 2147483647 h 2886"/>
                <a:gd name="T38" fmla="*/ 2147483647 w 5574"/>
                <a:gd name="T39" fmla="*/ 2147483647 h 2886"/>
                <a:gd name="T40" fmla="*/ 2147483647 w 5574"/>
                <a:gd name="T41" fmla="*/ 2147483647 h 2886"/>
                <a:gd name="T42" fmla="*/ 2147483647 w 5574"/>
                <a:gd name="T43" fmla="*/ 2147483647 h 2886"/>
                <a:gd name="T44" fmla="*/ 2147483647 w 5574"/>
                <a:gd name="T45" fmla="*/ 2147483647 h 2886"/>
                <a:gd name="T46" fmla="*/ 2147483647 w 5574"/>
                <a:gd name="T47" fmla="*/ 2147483647 h 2886"/>
                <a:gd name="T48" fmla="*/ 2147483647 w 5574"/>
                <a:gd name="T49" fmla="*/ 2147483647 h 2886"/>
                <a:gd name="T50" fmla="*/ 2147483647 w 5574"/>
                <a:gd name="T51" fmla="*/ 2147483647 h 2886"/>
                <a:gd name="T52" fmla="*/ 2147483647 w 5574"/>
                <a:gd name="T53" fmla="*/ 2147483647 h 2886"/>
                <a:gd name="T54" fmla="*/ 2147483647 w 5574"/>
                <a:gd name="T55" fmla="*/ 2147483647 h 2886"/>
                <a:gd name="T56" fmla="*/ 2147483647 w 5574"/>
                <a:gd name="T57" fmla="*/ 2147483647 h 2886"/>
                <a:gd name="T58" fmla="*/ 2147483647 w 5574"/>
                <a:gd name="T59" fmla="*/ 2147483647 h 2886"/>
                <a:gd name="T60" fmla="*/ 2147483647 w 5574"/>
                <a:gd name="T61" fmla="*/ 2147483647 h 2886"/>
                <a:gd name="T62" fmla="*/ 2147483647 w 5574"/>
                <a:gd name="T63" fmla="*/ 2147483647 h 2886"/>
                <a:gd name="T64" fmla="*/ 2147483647 w 5574"/>
                <a:gd name="T65" fmla="*/ 2147483647 h 2886"/>
                <a:gd name="T66" fmla="*/ 2147483647 w 5574"/>
                <a:gd name="T67" fmla="*/ 2147483647 h 2886"/>
                <a:gd name="T68" fmla="*/ 2147483647 w 5574"/>
                <a:gd name="T69" fmla="*/ 2147483647 h 2886"/>
                <a:gd name="T70" fmla="*/ 2147483647 w 5574"/>
                <a:gd name="T71" fmla="*/ 2147483647 h 2886"/>
                <a:gd name="T72" fmla="*/ 2147483647 w 5574"/>
                <a:gd name="T73" fmla="*/ 2147483647 h 2886"/>
                <a:gd name="T74" fmla="*/ 2147483647 w 5574"/>
                <a:gd name="T75" fmla="*/ 2147483647 h 2886"/>
                <a:gd name="T76" fmla="*/ 2147483647 w 5574"/>
                <a:gd name="T77" fmla="*/ 2147483647 h 2886"/>
                <a:gd name="T78" fmla="*/ 2147483647 w 5574"/>
                <a:gd name="T79" fmla="*/ 2147483647 h 2886"/>
                <a:gd name="T80" fmla="*/ 2147483647 w 5574"/>
                <a:gd name="T81" fmla="*/ 2147483647 h 2886"/>
                <a:gd name="T82" fmla="*/ 2147483647 w 5574"/>
                <a:gd name="T83" fmla="*/ 2147483647 h 2886"/>
                <a:gd name="T84" fmla="*/ 2147483647 w 5574"/>
                <a:gd name="T85" fmla="*/ 2147483647 h 2886"/>
                <a:gd name="T86" fmla="*/ 2147483647 w 5574"/>
                <a:gd name="T87" fmla="*/ 2147483647 h 2886"/>
                <a:gd name="T88" fmla="*/ 2147483647 w 5574"/>
                <a:gd name="T89" fmla="*/ 2147483647 h 2886"/>
                <a:gd name="T90" fmla="*/ 2147483647 w 5574"/>
                <a:gd name="T91" fmla="*/ 2147483647 h 2886"/>
                <a:gd name="T92" fmla="*/ 2147483647 w 5574"/>
                <a:gd name="T93" fmla="*/ 2147483647 h 2886"/>
                <a:gd name="T94" fmla="*/ 2147483647 w 5574"/>
                <a:gd name="T95" fmla="*/ 2147483647 h 2886"/>
                <a:gd name="T96" fmla="*/ 2147483647 w 5574"/>
                <a:gd name="T97" fmla="*/ 2147483647 h 2886"/>
                <a:gd name="T98" fmla="*/ 2147483647 w 5574"/>
                <a:gd name="T99" fmla="*/ 2147483647 h 2886"/>
                <a:gd name="T100" fmla="*/ 2147483647 w 5574"/>
                <a:gd name="T101" fmla="*/ 2147483647 h 2886"/>
                <a:gd name="T102" fmla="*/ 2147483647 w 5574"/>
                <a:gd name="T103" fmla="*/ 2147483647 h 2886"/>
                <a:gd name="T104" fmla="*/ 2147483647 w 5574"/>
                <a:gd name="T105" fmla="*/ 2147483647 h 2886"/>
                <a:gd name="T106" fmla="*/ 2147483647 w 5574"/>
                <a:gd name="T107" fmla="*/ 2147483647 h 2886"/>
                <a:gd name="T108" fmla="*/ 2147483647 w 5574"/>
                <a:gd name="T109" fmla="*/ 2147483647 h 2886"/>
                <a:gd name="T110" fmla="*/ 2147483647 w 5574"/>
                <a:gd name="T111" fmla="*/ 2147483647 h 2886"/>
                <a:gd name="T112" fmla="*/ 2147483647 w 5574"/>
                <a:gd name="T113" fmla="*/ 2147483647 h 2886"/>
                <a:gd name="T114" fmla="*/ 2147483647 w 5574"/>
                <a:gd name="T115" fmla="*/ 2147483647 h 2886"/>
                <a:gd name="T116" fmla="*/ 2147483647 w 5574"/>
                <a:gd name="T117" fmla="*/ 2147483647 h 2886"/>
                <a:gd name="T118" fmla="*/ 2147483647 w 5574"/>
                <a:gd name="T119" fmla="*/ 2147483647 h 2886"/>
                <a:gd name="T120" fmla="*/ 2147483647 w 5574"/>
                <a:gd name="T121" fmla="*/ 2147483647 h 2886"/>
                <a:gd name="T122" fmla="*/ 2147483647 w 5574"/>
                <a:gd name="T123" fmla="*/ 2147483647 h 2886"/>
                <a:gd name="T124" fmla="*/ 2147483647 w 5574"/>
                <a:gd name="T125" fmla="*/ 2147483647 h 288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574"/>
                <a:gd name="T190" fmla="*/ 0 h 2886"/>
                <a:gd name="T191" fmla="*/ 5574 w 5574"/>
                <a:gd name="T192" fmla="*/ 2886 h 288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574" h="2886">
                  <a:moveTo>
                    <a:pt x="3114" y="252"/>
                  </a:moveTo>
                  <a:lnTo>
                    <a:pt x="3138" y="252"/>
                  </a:lnTo>
                  <a:lnTo>
                    <a:pt x="3150" y="258"/>
                  </a:lnTo>
                  <a:lnTo>
                    <a:pt x="3168" y="258"/>
                  </a:lnTo>
                  <a:lnTo>
                    <a:pt x="3174" y="252"/>
                  </a:lnTo>
                  <a:lnTo>
                    <a:pt x="3174" y="246"/>
                  </a:lnTo>
                  <a:lnTo>
                    <a:pt x="3168" y="234"/>
                  </a:lnTo>
                  <a:lnTo>
                    <a:pt x="3156" y="228"/>
                  </a:lnTo>
                  <a:lnTo>
                    <a:pt x="3108" y="228"/>
                  </a:lnTo>
                  <a:lnTo>
                    <a:pt x="3066" y="234"/>
                  </a:lnTo>
                  <a:lnTo>
                    <a:pt x="3036" y="246"/>
                  </a:lnTo>
                  <a:lnTo>
                    <a:pt x="3018" y="246"/>
                  </a:lnTo>
                  <a:lnTo>
                    <a:pt x="3060" y="246"/>
                  </a:lnTo>
                  <a:lnTo>
                    <a:pt x="3096" y="252"/>
                  </a:lnTo>
                  <a:lnTo>
                    <a:pt x="3114" y="252"/>
                  </a:lnTo>
                  <a:close/>
                  <a:moveTo>
                    <a:pt x="2988" y="318"/>
                  </a:moveTo>
                  <a:lnTo>
                    <a:pt x="3036" y="318"/>
                  </a:lnTo>
                  <a:lnTo>
                    <a:pt x="3048" y="312"/>
                  </a:lnTo>
                  <a:lnTo>
                    <a:pt x="3060" y="312"/>
                  </a:lnTo>
                  <a:lnTo>
                    <a:pt x="3072" y="300"/>
                  </a:lnTo>
                  <a:lnTo>
                    <a:pt x="3072" y="294"/>
                  </a:lnTo>
                  <a:lnTo>
                    <a:pt x="3066" y="282"/>
                  </a:lnTo>
                  <a:lnTo>
                    <a:pt x="3138" y="270"/>
                  </a:lnTo>
                  <a:lnTo>
                    <a:pt x="3120" y="264"/>
                  </a:lnTo>
                  <a:lnTo>
                    <a:pt x="3054" y="264"/>
                  </a:lnTo>
                  <a:lnTo>
                    <a:pt x="3042" y="276"/>
                  </a:lnTo>
                  <a:lnTo>
                    <a:pt x="3030" y="276"/>
                  </a:lnTo>
                  <a:lnTo>
                    <a:pt x="2994" y="270"/>
                  </a:lnTo>
                  <a:lnTo>
                    <a:pt x="2958" y="270"/>
                  </a:lnTo>
                  <a:lnTo>
                    <a:pt x="2940" y="282"/>
                  </a:lnTo>
                  <a:lnTo>
                    <a:pt x="2940" y="294"/>
                  </a:lnTo>
                  <a:lnTo>
                    <a:pt x="2946" y="300"/>
                  </a:lnTo>
                  <a:lnTo>
                    <a:pt x="2970" y="312"/>
                  </a:lnTo>
                  <a:lnTo>
                    <a:pt x="2976" y="318"/>
                  </a:lnTo>
                  <a:lnTo>
                    <a:pt x="2988" y="318"/>
                  </a:lnTo>
                  <a:close/>
                  <a:moveTo>
                    <a:pt x="2682" y="384"/>
                  </a:moveTo>
                  <a:lnTo>
                    <a:pt x="2628" y="408"/>
                  </a:lnTo>
                  <a:lnTo>
                    <a:pt x="2634" y="408"/>
                  </a:lnTo>
                  <a:lnTo>
                    <a:pt x="2646" y="414"/>
                  </a:lnTo>
                  <a:lnTo>
                    <a:pt x="2652" y="414"/>
                  </a:lnTo>
                  <a:lnTo>
                    <a:pt x="2658" y="420"/>
                  </a:lnTo>
                  <a:lnTo>
                    <a:pt x="2658" y="426"/>
                  </a:lnTo>
                  <a:lnTo>
                    <a:pt x="2622" y="426"/>
                  </a:lnTo>
                  <a:lnTo>
                    <a:pt x="2586" y="432"/>
                  </a:lnTo>
                  <a:lnTo>
                    <a:pt x="2556" y="438"/>
                  </a:lnTo>
                  <a:lnTo>
                    <a:pt x="2544" y="438"/>
                  </a:lnTo>
                  <a:lnTo>
                    <a:pt x="2520" y="456"/>
                  </a:lnTo>
                  <a:lnTo>
                    <a:pt x="2580" y="450"/>
                  </a:lnTo>
                  <a:lnTo>
                    <a:pt x="2586" y="450"/>
                  </a:lnTo>
                  <a:lnTo>
                    <a:pt x="2592" y="456"/>
                  </a:lnTo>
                  <a:lnTo>
                    <a:pt x="2610" y="456"/>
                  </a:lnTo>
                  <a:lnTo>
                    <a:pt x="2628" y="462"/>
                  </a:lnTo>
                  <a:lnTo>
                    <a:pt x="2658" y="462"/>
                  </a:lnTo>
                  <a:lnTo>
                    <a:pt x="2694" y="450"/>
                  </a:lnTo>
                  <a:lnTo>
                    <a:pt x="2730" y="444"/>
                  </a:lnTo>
                  <a:lnTo>
                    <a:pt x="2742" y="438"/>
                  </a:lnTo>
                  <a:lnTo>
                    <a:pt x="2742" y="450"/>
                  </a:lnTo>
                  <a:lnTo>
                    <a:pt x="2760" y="450"/>
                  </a:lnTo>
                  <a:lnTo>
                    <a:pt x="2796" y="444"/>
                  </a:lnTo>
                  <a:lnTo>
                    <a:pt x="2856" y="444"/>
                  </a:lnTo>
                  <a:lnTo>
                    <a:pt x="2850" y="444"/>
                  </a:lnTo>
                  <a:lnTo>
                    <a:pt x="2844" y="450"/>
                  </a:lnTo>
                  <a:lnTo>
                    <a:pt x="2832" y="450"/>
                  </a:lnTo>
                  <a:lnTo>
                    <a:pt x="2790" y="456"/>
                  </a:lnTo>
                  <a:lnTo>
                    <a:pt x="2730" y="468"/>
                  </a:lnTo>
                  <a:lnTo>
                    <a:pt x="2706" y="468"/>
                  </a:lnTo>
                  <a:lnTo>
                    <a:pt x="2688" y="474"/>
                  </a:lnTo>
                  <a:lnTo>
                    <a:pt x="2670" y="474"/>
                  </a:lnTo>
                  <a:lnTo>
                    <a:pt x="2652" y="480"/>
                  </a:lnTo>
                  <a:lnTo>
                    <a:pt x="2646" y="486"/>
                  </a:lnTo>
                  <a:lnTo>
                    <a:pt x="2640" y="486"/>
                  </a:lnTo>
                  <a:lnTo>
                    <a:pt x="2658" y="486"/>
                  </a:lnTo>
                  <a:lnTo>
                    <a:pt x="2694" y="492"/>
                  </a:lnTo>
                  <a:lnTo>
                    <a:pt x="2760" y="498"/>
                  </a:lnTo>
                  <a:lnTo>
                    <a:pt x="2808" y="492"/>
                  </a:lnTo>
                  <a:lnTo>
                    <a:pt x="2850" y="480"/>
                  </a:lnTo>
                  <a:lnTo>
                    <a:pt x="2874" y="474"/>
                  </a:lnTo>
                  <a:lnTo>
                    <a:pt x="2886" y="468"/>
                  </a:lnTo>
                  <a:lnTo>
                    <a:pt x="2958" y="450"/>
                  </a:lnTo>
                  <a:lnTo>
                    <a:pt x="3000" y="450"/>
                  </a:lnTo>
                  <a:lnTo>
                    <a:pt x="3054" y="444"/>
                  </a:lnTo>
                  <a:lnTo>
                    <a:pt x="3096" y="438"/>
                  </a:lnTo>
                  <a:lnTo>
                    <a:pt x="3120" y="432"/>
                  </a:lnTo>
                  <a:lnTo>
                    <a:pt x="3138" y="420"/>
                  </a:lnTo>
                  <a:lnTo>
                    <a:pt x="3156" y="414"/>
                  </a:lnTo>
                  <a:lnTo>
                    <a:pt x="3168" y="408"/>
                  </a:lnTo>
                  <a:lnTo>
                    <a:pt x="3168" y="396"/>
                  </a:lnTo>
                  <a:lnTo>
                    <a:pt x="3156" y="384"/>
                  </a:lnTo>
                  <a:lnTo>
                    <a:pt x="3144" y="378"/>
                  </a:lnTo>
                  <a:lnTo>
                    <a:pt x="3120" y="378"/>
                  </a:lnTo>
                  <a:lnTo>
                    <a:pt x="3114" y="384"/>
                  </a:lnTo>
                  <a:lnTo>
                    <a:pt x="3108" y="384"/>
                  </a:lnTo>
                  <a:lnTo>
                    <a:pt x="3108" y="396"/>
                  </a:lnTo>
                  <a:lnTo>
                    <a:pt x="3072" y="396"/>
                  </a:lnTo>
                  <a:lnTo>
                    <a:pt x="3078" y="390"/>
                  </a:lnTo>
                  <a:lnTo>
                    <a:pt x="3078" y="378"/>
                  </a:lnTo>
                  <a:lnTo>
                    <a:pt x="3102" y="354"/>
                  </a:lnTo>
                  <a:lnTo>
                    <a:pt x="3102" y="342"/>
                  </a:lnTo>
                  <a:lnTo>
                    <a:pt x="3096" y="342"/>
                  </a:lnTo>
                  <a:lnTo>
                    <a:pt x="3054" y="348"/>
                  </a:lnTo>
                  <a:lnTo>
                    <a:pt x="2988" y="372"/>
                  </a:lnTo>
                  <a:lnTo>
                    <a:pt x="2976" y="378"/>
                  </a:lnTo>
                  <a:lnTo>
                    <a:pt x="3024" y="378"/>
                  </a:lnTo>
                  <a:lnTo>
                    <a:pt x="3018" y="408"/>
                  </a:lnTo>
                  <a:lnTo>
                    <a:pt x="2898" y="420"/>
                  </a:lnTo>
                  <a:lnTo>
                    <a:pt x="2898" y="414"/>
                  </a:lnTo>
                  <a:lnTo>
                    <a:pt x="2892" y="408"/>
                  </a:lnTo>
                  <a:lnTo>
                    <a:pt x="2892" y="372"/>
                  </a:lnTo>
                  <a:lnTo>
                    <a:pt x="2886" y="366"/>
                  </a:lnTo>
                  <a:lnTo>
                    <a:pt x="2874" y="366"/>
                  </a:lnTo>
                  <a:lnTo>
                    <a:pt x="2856" y="360"/>
                  </a:lnTo>
                  <a:lnTo>
                    <a:pt x="2814" y="360"/>
                  </a:lnTo>
                  <a:lnTo>
                    <a:pt x="2682" y="384"/>
                  </a:lnTo>
                  <a:close/>
                  <a:moveTo>
                    <a:pt x="2832" y="342"/>
                  </a:moveTo>
                  <a:lnTo>
                    <a:pt x="2844" y="330"/>
                  </a:lnTo>
                  <a:lnTo>
                    <a:pt x="2844" y="318"/>
                  </a:lnTo>
                  <a:lnTo>
                    <a:pt x="2838" y="312"/>
                  </a:lnTo>
                  <a:lnTo>
                    <a:pt x="2814" y="312"/>
                  </a:lnTo>
                  <a:lnTo>
                    <a:pt x="2802" y="318"/>
                  </a:lnTo>
                  <a:lnTo>
                    <a:pt x="2796" y="324"/>
                  </a:lnTo>
                  <a:lnTo>
                    <a:pt x="2796" y="330"/>
                  </a:lnTo>
                  <a:lnTo>
                    <a:pt x="2802" y="336"/>
                  </a:lnTo>
                  <a:lnTo>
                    <a:pt x="2814" y="336"/>
                  </a:lnTo>
                  <a:lnTo>
                    <a:pt x="2820" y="342"/>
                  </a:lnTo>
                  <a:lnTo>
                    <a:pt x="2832" y="342"/>
                  </a:lnTo>
                  <a:close/>
                  <a:moveTo>
                    <a:pt x="3012" y="564"/>
                  </a:moveTo>
                  <a:lnTo>
                    <a:pt x="2988" y="540"/>
                  </a:lnTo>
                  <a:lnTo>
                    <a:pt x="2958" y="540"/>
                  </a:lnTo>
                  <a:lnTo>
                    <a:pt x="2952" y="534"/>
                  </a:lnTo>
                  <a:lnTo>
                    <a:pt x="2946" y="534"/>
                  </a:lnTo>
                  <a:lnTo>
                    <a:pt x="2934" y="528"/>
                  </a:lnTo>
                  <a:lnTo>
                    <a:pt x="2916" y="528"/>
                  </a:lnTo>
                  <a:lnTo>
                    <a:pt x="2898" y="534"/>
                  </a:lnTo>
                  <a:lnTo>
                    <a:pt x="2892" y="540"/>
                  </a:lnTo>
                  <a:lnTo>
                    <a:pt x="2892" y="552"/>
                  </a:lnTo>
                  <a:lnTo>
                    <a:pt x="2928" y="570"/>
                  </a:lnTo>
                  <a:lnTo>
                    <a:pt x="2934" y="576"/>
                  </a:lnTo>
                  <a:lnTo>
                    <a:pt x="2946" y="582"/>
                  </a:lnTo>
                  <a:lnTo>
                    <a:pt x="3012" y="564"/>
                  </a:lnTo>
                  <a:close/>
                  <a:moveTo>
                    <a:pt x="2460" y="414"/>
                  </a:moveTo>
                  <a:lnTo>
                    <a:pt x="2442" y="420"/>
                  </a:lnTo>
                  <a:lnTo>
                    <a:pt x="2430" y="426"/>
                  </a:lnTo>
                  <a:lnTo>
                    <a:pt x="2430" y="438"/>
                  </a:lnTo>
                  <a:lnTo>
                    <a:pt x="2442" y="438"/>
                  </a:lnTo>
                  <a:lnTo>
                    <a:pt x="2472" y="432"/>
                  </a:lnTo>
                  <a:lnTo>
                    <a:pt x="2490" y="426"/>
                  </a:lnTo>
                  <a:lnTo>
                    <a:pt x="2502" y="420"/>
                  </a:lnTo>
                  <a:lnTo>
                    <a:pt x="2502" y="414"/>
                  </a:lnTo>
                  <a:lnTo>
                    <a:pt x="2496" y="408"/>
                  </a:lnTo>
                  <a:lnTo>
                    <a:pt x="2484" y="408"/>
                  </a:lnTo>
                  <a:lnTo>
                    <a:pt x="2460" y="414"/>
                  </a:lnTo>
                  <a:close/>
                  <a:moveTo>
                    <a:pt x="2970" y="858"/>
                  </a:moveTo>
                  <a:lnTo>
                    <a:pt x="2988" y="858"/>
                  </a:lnTo>
                  <a:lnTo>
                    <a:pt x="3006" y="864"/>
                  </a:lnTo>
                  <a:lnTo>
                    <a:pt x="3018" y="870"/>
                  </a:lnTo>
                  <a:lnTo>
                    <a:pt x="3036" y="876"/>
                  </a:lnTo>
                  <a:lnTo>
                    <a:pt x="3060" y="882"/>
                  </a:lnTo>
                  <a:lnTo>
                    <a:pt x="3096" y="882"/>
                  </a:lnTo>
                  <a:lnTo>
                    <a:pt x="3126" y="876"/>
                  </a:lnTo>
                  <a:lnTo>
                    <a:pt x="3138" y="876"/>
                  </a:lnTo>
                  <a:lnTo>
                    <a:pt x="3120" y="810"/>
                  </a:lnTo>
                  <a:lnTo>
                    <a:pt x="3018" y="792"/>
                  </a:lnTo>
                  <a:lnTo>
                    <a:pt x="2988" y="828"/>
                  </a:lnTo>
                  <a:lnTo>
                    <a:pt x="2958" y="828"/>
                  </a:lnTo>
                  <a:lnTo>
                    <a:pt x="2952" y="834"/>
                  </a:lnTo>
                  <a:lnTo>
                    <a:pt x="2952" y="846"/>
                  </a:lnTo>
                  <a:lnTo>
                    <a:pt x="2958" y="852"/>
                  </a:lnTo>
                  <a:lnTo>
                    <a:pt x="2970" y="858"/>
                  </a:lnTo>
                  <a:close/>
                  <a:moveTo>
                    <a:pt x="168" y="2034"/>
                  </a:moveTo>
                  <a:lnTo>
                    <a:pt x="168" y="2040"/>
                  </a:lnTo>
                  <a:lnTo>
                    <a:pt x="174" y="2046"/>
                  </a:lnTo>
                  <a:lnTo>
                    <a:pt x="192" y="2046"/>
                  </a:lnTo>
                  <a:lnTo>
                    <a:pt x="186" y="2070"/>
                  </a:lnTo>
                  <a:lnTo>
                    <a:pt x="216" y="2052"/>
                  </a:lnTo>
                  <a:lnTo>
                    <a:pt x="216" y="2028"/>
                  </a:lnTo>
                  <a:lnTo>
                    <a:pt x="174" y="2028"/>
                  </a:lnTo>
                  <a:lnTo>
                    <a:pt x="168" y="2034"/>
                  </a:lnTo>
                  <a:close/>
                  <a:moveTo>
                    <a:pt x="252" y="2298"/>
                  </a:moveTo>
                  <a:lnTo>
                    <a:pt x="252" y="2292"/>
                  </a:lnTo>
                  <a:lnTo>
                    <a:pt x="246" y="2286"/>
                  </a:lnTo>
                  <a:lnTo>
                    <a:pt x="246" y="2268"/>
                  </a:lnTo>
                  <a:lnTo>
                    <a:pt x="252" y="2256"/>
                  </a:lnTo>
                  <a:lnTo>
                    <a:pt x="252" y="2238"/>
                  </a:lnTo>
                  <a:lnTo>
                    <a:pt x="246" y="2226"/>
                  </a:lnTo>
                  <a:lnTo>
                    <a:pt x="228" y="2226"/>
                  </a:lnTo>
                  <a:lnTo>
                    <a:pt x="216" y="2220"/>
                  </a:lnTo>
                  <a:lnTo>
                    <a:pt x="204" y="2220"/>
                  </a:lnTo>
                  <a:lnTo>
                    <a:pt x="192" y="2214"/>
                  </a:lnTo>
                  <a:lnTo>
                    <a:pt x="186" y="2208"/>
                  </a:lnTo>
                  <a:lnTo>
                    <a:pt x="174" y="2202"/>
                  </a:lnTo>
                  <a:lnTo>
                    <a:pt x="150" y="2178"/>
                  </a:lnTo>
                  <a:lnTo>
                    <a:pt x="138" y="2172"/>
                  </a:lnTo>
                  <a:lnTo>
                    <a:pt x="126" y="2172"/>
                  </a:lnTo>
                  <a:lnTo>
                    <a:pt x="102" y="2184"/>
                  </a:lnTo>
                  <a:lnTo>
                    <a:pt x="96" y="2196"/>
                  </a:lnTo>
                  <a:lnTo>
                    <a:pt x="96" y="2202"/>
                  </a:lnTo>
                  <a:lnTo>
                    <a:pt x="108" y="2208"/>
                  </a:lnTo>
                  <a:lnTo>
                    <a:pt x="114" y="2214"/>
                  </a:lnTo>
                  <a:lnTo>
                    <a:pt x="120" y="2214"/>
                  </a:lnTo>
                  <a:lnTo>
                    <a:pt x="132" y="2202"/>
                  </a:lnTo>
                  <a:lnTo>
                    <a:pt x="144" y="2208"/>
                  </a:lnTo>
                  <a:lnTo>
                    <a:pt x="132" y="2220"/>
                  </a:lnTo>
                  <a:lnTo>
                    <a:pt x="120" y="2220"/>
                  </a:lnTo>
                  <a:lnTo>
                    <a:pt x="114" y="2226"/>
                  </a:lnTo>
                  <a:lnTo>
                    <a:pt x="102" y="2232"/>
                  </a:lnTo>
                  <a:lnTo>
                    <a:pt x="102" y="2244"/>
                  </a:lnTo>
                  <a:lnTo>
                    <a:pt x="108" y="2250"/>
                  </a:lnTo>
                  <a:lnTo>
                    <a:pt x="126" y="2250"/>
                  </a:lnTo>
                  <a:lnTo>
                    <a:pt x="138" y="2244"/>
                  </a:lnTo>
                  <a:lnTo>
                    <a:pt x="132" y="2262"/>
                  </a:lnTo>
                  <a:lnTo>
                    <a:pt x="150" y="2262"/>
                  </a:lnTo>
                  <a:lnTo>
                    <a:pt x="132" y="2280"/>
                  </a:lnTo>
                  <a:lnTo>
                    <a:pt x="168" y="2274"/>
                  </a:lnTo>
                  <a:lnTo>
                    <a:pt x="156" y="2280"/>
                  </a:lnTo>
                  <a:lnTo>
                    <a:pt x="144" y="2292"/>
                  </a:lnTo>
                  <a:lnTo>
                    <a:pt x="138" y="2292"/>
                  </a:lnTo>
                  <a:lnTo>
                    <a:pt x="138" y="2298"/>
                  </a:lnTo>
                  <a:lnTo>
                    <a:pt x="150" y="2298"/>
                  </a:lnTo>
                  <a:lnTo>
                    <a:pt x="162" y="2286"/>
                  </a:lnTo>
                  <a:lnTo>
                    <a:pt x="168" y="2286"/>
                  </a:lnTo>
                  <a:lnTo>
                    <a:pt x="174" y="2292"/>
                  </a:lnTo>
                  <a:lnTo>
                    <a:pt x="174" y="2304"/>
                  </a:lnTo>
                  <a:lnTo>
                    <a:pt x="162" y="2316"/>
                  </a:lnTo>
                  <a:lnTo>
                    <a:pt x="162" y="2328"/>
                  </a:lnTo>
                  <a:lnTo>
                    <a:pt x="210" y="2328"/>
                  </a:lnTo>
                  <a:lnTo>
                    <a:pt x="228" y="2316"/>
                  </a:lnTo>
                  <a:lnTo>
                    <a:pt x="210" y="2340"/>
                  </a:lnTo>
                  <a:lnTo>
                    <a:pt x="192" y="2340"/>
                  </a:lnTo>
                  <a:lnTo>
                    <a:pt x="186" y="2346"/>
                  </a:lnTo>
                  <a:lnTo>
                    <a:pt x="186" y="2352"/>
                  </a:lnTo>
                  <a:lnTo>
                    <a:pt x="210" y="2364"/>
                  </a:lnTo>
                  <a:lnTo>
                    <a:pt x="216" y="2364"/>
                  </a:lnTo>
                  <a:lnTo>
                    <a:pt x="228" y="2370"/>
                  </a:lnTo>
                  <a:lnTo>
                    <a:pt x="234" y="2376"/>
                  </a:lnTo>
                  <a:lnTo>
                    <a:pt x="246" y="2376"/>
                  </a:lnTo>
                  <a:lnTo>
                    <a:pt x="258" y="2382"/>
                  </a:lnTo>
                  <a:lnTo>
                    <a:pt x="270" y="2376"/>
                  </a:lnTo>
                  <a:lnTo>
                    <a:pt x="288" y="2358"/>
                  </a:lnTo>
                  <a:lnTo>
                    <a:pt x="294" y="2346"/>
                  </a:lnTo>
                  <a:lnTo>
                    <a:pt x="294" y="2340"/>
                  </a:lnTo>
                  <a:lnTo>
                    <a:pt x="288" y="2334"/>
                  </a:lnTo>
                  <a:lnTo>
                    <a:pt x="282" y="2322"/>
                  </a:lnTo>
                  <a:lnTo>
                    <a:pt x="270" y="2316"/>
                  </a:lnTo>
                  <a:lnTo>
                    <a:pt x="264" y="2304"/>
                  </a:lnTo>
                  <a:lnTo>
                    <a:pt x="252" y="2298"/>
                  </a:lnTo>
                  <a:close/>
                  <a:moveTo>
                    <a:pt x="2304" y="372"/>
                  </a:moveTo>
                  <a:lnTo>
                    <a:pt x="2316" y="372"/>
                  </a:lnTo>
                  <a:lnTo>
                    <a:pt x="2328" y="366"/>
                  </a:lnTo>
                  <a:lnTo>
                    <a:pt x="2376" y="366"/>
                  </a:lnTo>
                  <a:lnTo>
                    <a:pt x="2388" y="378"/>
                  </a:lnTo>
                  <a:lnTo>
                    <a:pt x="2388" y="390"/>
                  </a:lnTo>
                  <a:lnTo>
                    <a:pt x="2424" y="390"/>
                  </a:lnTo>
                  <a:lnTo>
                    <a:pt x="2442" y="384"/>
                  </a:lnTo>
                  <a:lnTo>
                    <a:pt x="2454" y="384"/>
                  </a:lnTo>
                  <a:lnTo>
                    <a:pt x="2466" y="390"/>
                  </a:lnTo>
                  <a:lnTo>
                    <a:pt x="2472" y="396"/>
                  </a:lnTo>
                  <a:lnTo>
                    <a:pt x="2490" y="396"/>
                  </a:lnTo>
                  <a:lnTo>
                    <a:pt x="2514" y="384"/>
                  </a:lnTo>
                  <a:lnTo>
                    <a:pt x="2520" y="372"/>
                  </a:lnTo>
                  <a:lnTo>
                    <a:pt x="2520" y="354"/>
                  </a:lnTo>
                  <a:lnTo>
                    <a:pt x="2550" y="354"/>
                  </a:lnTo>
                  <a:lnTo>
                    <a:pt x="2616" y="336"/>
                  </a:lnTo>
                  <a:lnTo>
                    <a:pt x="2580" y="366"/>
                  </a:lnTo>
                  <a:lnTo>
                    <a:pt x="2634" y="378"/>
                  </a:lnTo>
                  <a:lnTo>
                    <a:pt x="2688" y="354"/>
                  </a:lnTo>
                  <a:lnTo>
                    <a:pt x="2784" y="312"/>
                  </a:lnTo>
                  <a:lnTo>
                    <a:pt x="2778" y="312"/>
                  </a:lnTo>
                  <a:lnTo>
                    <a:pt x="2772" y="306"/>
                  </a:lnTo>
                  <a:lnTo>
                    <a:pt x="2754" y="300"/>
                  </a:lnTo>
                  <a:lnTo>
                    <a:pt x="2736" y="300"/>
                  </a:lnTo>
                  <a:lnTo>
                    <a:pt x="2724" y="294"/>
                  </a:lnTo>
                  <a:lnTo>
                    <a:pt x="2706" y="288"/>
                  </a:lnTo>
                  <a:lnTo>
                    <a:pt x="2676" y="288"/>
                  </a:lnTo>
                  <a:lnTo>
                    <a:pt x="2646" y="282"/>
                  </a:lnTo>
                  <a:lnTo>
                    <a:pt x="2604" y="282"/>
                  </a:lnTo>
                  <a:lnTo>
                    <a:pt x="2526" y="294"/>
                  </a:lnTo>
                  <a:lnTo>
                    <a:pt x="2526" y="318"/>
                  </a:lnTo>
                  <a:lnTo>
                    <a:pt x="2406" y="324"/>
                  </a:lnTo>
                  <a:lnTo>
                    <a:pt x="2400" y="324"/>
                  </a:lnTo>
                  <a:lnTo>
                    <a:pt x="2394" y="318"/>
                  </a:lnTo>
                  <a:lnTo>
                    <a:pt x="2334" y="318"/>
                  </a:lnTo>
                  <a:lnTo>
                    <a:pt x="2322" y="324"/>
                  </a:lnTo>
                  <a:lnTo>
                    <a:pt x="2310" y="324"/>
                  </a:lnTo>
                  <a:lnTo>
                    <a:pt x="2304" y="330"/>
                  </a:lnTo>
                  <a:lnTo>
                    <a:pt x="2304" y="372"/>
                  </a:lnTo>
                  <a:close/>
                  <a:moveTo>
                    <a:pt x="150" y="1980"/>
                  </a:moveTo>
                  <a:lnTo>
                    <a:pt x="162" y="2004"/>
                  </a:lnTo>
                  <a:lnTo>
                    <a:pt x="174" y="2010"/>
                  </a:lnTo>
                  <a:lnTo>
                    <a:pt x="186" y="1980"/>
                  </a:lnTo>
                  <a:lnTo>
                    <a:pt x="180" y="1974"/>
                  </a:lnTo>
                  <a:lnTo>
                    <a:pt x="174" y="1974"/>
                  </a:lnTo>
                  <a:lnTo>
                    <a:pt x="162" y="1968"/>
                  </a:lnTo>
                  <a:lnTo>
                    <a:pt x="156" y="1968"/>
                  </a:lnTo>
                  <a:lnTo>
                    <a:pt x="150" y="1974"/>
                  </a:lnTo>
                  <a:lnTo>
                    <a:pt x="150" y="1980"/>
                  </a:lnTo>
                  <a:close/>
                  <a:moveTo>
                    <a:pt x="126" y="1932"/>
                  </a:moveTo>
                  <a:lnTo>
                    <a:pt x="120" y="1932"/>
                  </a:lnTo>
                  <a:lnTo>
                    <a:pt x="108" y="1938"/>
                  </a:lnTo>
                  <a:lnTo>
                    <a:pt x="96" y="1938"/>
                  </a:lnTo>
                  <a:lnTo>
                    <a:pt x="84" y="1944"/>
                  </a:lnTo>
                  <a:lnTo>
                    <a:pt x="78" y="1944"/>
                  </a:lnTo>
                  <a:lnTo>
                    <a:pt x="78" y="1950"/>
                  </a:lnTo>
                  <a:lnTo>
                    <a:pt x="72" y="1962"/>
                  </a:lnTo>
                  <a:lnTo>
                    <a:pt x="66" y="1968"/>
                  </a:lnTo>
                  <a:lnTo>
                    <a:pt x="48" y="1968"/>
                  </a:lnTo>
                  <a:lnTo>
                    <a:pt x="42" y="1962"/>
                  </a:lnTo>
                  <a:lnTo>
                    <a:pt x="48" y="1956"/>
                  </a:lnTo>
                  <a:lnTo>
                    <a:pt x="60" y="1956"/>
                  </a:lnTo>
                  <a:lnTo>
                    <a:pt x="66" y="1950"/>
                  </a:lnTo>
                  <a:lnTo>
                    <a:pt x="72" y="1950"/>
                  </a:lnTo>
                  <a:lnTo>
                    <a:pt x="78" y="1944"/>
                  </a:lnTo>
                  <a:lnTo>
                    <a:pt x="84" y="1944"/>
                  </a:lnTo>
                  <a:lnTo>
                    <a:pt x="78" y="1938"/>
                  </a:lnTo>
                  <a:lnTo>
                    <a:pt x="54" y="1938"/>
                  </a:lnTo>
                  <a:lnTo>
                    <a:pt x="48" y="1944"/>
                  </a:lnTo>
                  <a:lnTo>
                    <a:pt x="48" y="1932"/>
                  </a:lnTo>
                  <a:lnTo>
                    <a:pt x="36" y="1932"/>
                  </a:lnTo>
                  <a:lnTo>
                    <a:pt x="24" y="1944"/>
                  </a:lnTo>
                  <a:lnTo>
                    <a:pt x="6" y="1980"/>
                  </a:lnTo>
                  <a:lnTo>
                    <a:pt x="6" y="2004"/>
                  </a:lnTo>
                  <a:lnTo>
                    <a:pt x="12" y="2004"/>
                  </a:lnTo>
                  <a:lnTo>
                    <a:pt x="12" y="2010"/>
                  </a:lnTo>
                  <a:lnTo>
                    <a:pt x="18" y="2016"/>
                  </a:lnTo>
                  <a:lnTo>
                    <a:pt x="0" y="2022"/>
                  </a:lnTo>
                  <a:lnTo>
                    <a:pt x="12" y="2076"/>
                  </a:lnTo>
                  <a:lnTo>
                    <a:pt x="12" y="2082"/>
                  </a:lnTo>
                  <a:lnTo>
                    <a:pt x="6" y="2082"/>
                  </a:lnTo>
                  <a:lnTo>
                    <a:pt x="12" y="2088"/>
                  </a:lnTo>
                  <a:lnTo>
                    <a:pt x="12" y="2094"/>
                  </a:lnTo>
                  <a:lnTo>
                    <a:pt x="30" y="2094"/>
                  </a:lnTo>
                  <a:lnTo>
                    <a:pt x="30" y="2070"/>
                  </a:lnTo>
                  <a:lnTo>
                    <a:pt x="24" y="2058"/>
                  </a:lnTo>
                  <a:lnTo>
                    <a:pt x="24" y="2040"/>
                  </a:lnTo>
                  <a:lnTo>
                    <a:pt x="36" y="2028"/>
                  </a:lnTo>
                  <a:lnTo>
                    <a:pt x="42" y="2028"/>
                  </a:lnTo>
                  <a:lnTo>
                    <a:pt x="48" y="2016"/>
                  </a:lnTo>
                  <a:lnTo>
                    <a:pt x="54" y="2010"/>
                  </a:lnTo>
                  <a:lnTo>
                    <a:pt x="54" y="1986"/>
                  </a:lnTo>
                  <a:lnTo>
                    <a:pt x="84" y="1956"/>
                  </a:lnTo>
                  <a:lnTo>
                    <a:pt x="108" y="1944"/>
                  </a:lnTo>
                  <a:lnTo>
                    <a:pt x="114" y="1944"/>
                  </a:lnTo>
                  <a:lnTo>
                    <a:pt x="126" y="1938"/>
                  </a:lnTo>
                  <a:lnTo>
                    <a:pt x="126" y="1932"/>
                  </a:lnTo>
                  <a:close/>
                  <a:moveTo>
                    <a:pt x="1896" y="678"/>
                  </a:moveTo>
                  <a:lnTo>
                    <a:pt x="1896" y="690"/>
                  </a:lnTo>
                  <a:lnTo>
                    <a:pt x="1884" y="702"/>
                  </a:lnTo>
                  <a:lnTo>
                    <a:pt x="1884" y="714"/>
                  </a:lnTo>
                  <a:lnTo>
                    <a:pt x="1902" y="714"/>
                  </a:lnTo>
                  <a:lnTo>
                    <a:pt x="1926" y="708"/>
                  </a:lnTo>
                  <a:lnTo>
                    <a:pt x="1944" y="708"/>
                  </a:lnTo>
                  <a:lnTo>
                    <a:pt x="1980" y="696"/>
                  </a:lnTo>
                  <a:lnTo>
                    <a:pt x="1986" y="690"/>
                  </a:lnTo>
                  <a:lnTo>
                    <a:pt x="1992" y="690"/>
                  </a:lnTo>
                  <a:lnTo>
                    <a:pt x="2034" y="702"/>
                  </a:lnTo>
                  <a:lnTo>
                    <a:pt x="2112" y="642"/>
                  </a:lnTo>
                  <a:lnTo>
                    <a:pt x="2244" y="600"/>
                  </a:lnTo>
                  <a:lnTo>
                    <a:pt x="2370" y="564"/>
                  </a:lnTo>
                  <a:lnTo>
                    <a:pt x="2466" y="546"/>
                  </a:lnTo>
                  <a:lnTo>
                    <a:pt x="2454" y="540"/>
                  </a:lnTo>
                  <a:lnTo>
                    <a:pt x="2448" y="528"/>
                  </a:lnTo>
                  <a:lnTo>
                    <a:pt x="2436" y="522"/>
                  </a:lnTo>
                  <a:lnTo>
                    <a:pt x="2424" y="510"/>
                  </a:lnTo>
                  <a:lnTo>
                    <a:pt x="2412" y="504"/>
                  </a:lnTo>
                  <a:lnTo>
                    <a:pt x="2400" y="492"/>
                  </a:lnTo>
                  <a:lnTo>
                    <a:pt x="2352" y="492"/>
                  </a:lnTo>
                  <a:lnTo>
                    <a:pt x="2340" y="498"/>
                  </a:lnTo>
                  <a:lnTo>
                    <a:pt x="2328" y="498"/>
                  </a:lnTo>
                  <a:lnTo>
                    <a:pt x="2262" y="504"/>
                  </a:lnTo>
                  <a:lnTo>
                    <a:pt x="2226" y="480"/>
                  </a:lnTo>
                  <a:lnTo>
                    <a:pt x="2142" y="486"/>
                  </a:lnTo>
                  <a:lnTo>
                    <a:pt x="2094" y="504"/>
                  </a:lnTo>
                  <a:lnTo>
                    <a:pt x="2076" y="522"/>
                  </a:lnTo>
                  <a:lnTo>
                    <a:pt x="2064" y="552"/>
                  </a:lnTo>
                  <a:lnTo>
                    <a:pt x="2010" y="564"/>
                  </a:lnTo>
                  <a:lnTo>
                    <a:pt x="1944" y="588"/>
                  </a:lnTo>
                  <a:lnTo>
                    <a:pt x="1962" y="600"/>
                  </a:lnTo>
                  <a:lnTo>
                    <a:pt x="1842" y="654"/>
                  </a:lnTo>
                  <a:lnTo>
                    <a:pt x="1854" y="654"/>
                  </a:lnTo>
                  <a:lnTo>
                    <a:pt x="1890" y="672"/>
                  </a:lnTo>
                  <a:lnTo>
                    <a:pt x="1896" y="678"/>
                  </a:lnTo>
                  <a:close/>
                  <a:moveTo>
                    <a:pt x="198" y="1968"/>
                  </a:moveTo>
                  <a:lnTo>
                    <a:pt x="192" y="1992"/>
                  </a:lnTo>
                  <a:lnTo>
                    <a:pt x="192" y="2010"/>
                  </a:lnTo>
                  <a:lnTo>
                    <a:pt x="216" y="1998"/>
                  </a:lnTo>
                  <a:lnTo>
                    <a:pt x="198" y="1968"/>
                  </a:lnTo>
                  <a:close/>
                  <a:moveTo>
                    <a:pt x="4182" y="600"/>
                  </a:moveTo>
                  <a:lnTo>
                    <a:pt x="4194" y="606"/>
                  </a:lnTo>
                  <a:lnTo>
                    <a:pt x="4206" y="600"/>
                  </a:lnTo>
                  <a:lnTo>
                    <a:pt x="4218" y="600"/>
                  </a:lnTo>
                  <a:lnTo>
                    <a:pt x="4242" y="588"/>
                  </a:lnTo>
                  <a:lnTo>
                    <a:pt x="4308" y="588"/>
                  </a:lnTo>
                  <a:lnTo>
                    <a:pt x="4314" y="594"/>
                  </a:lnTo>
                  <a:lnTo>
                    <a:pt x="4350" y="594"/>
                  </a:lnTo>
                  <a:lnTo>
                    <a:pt x="4356" y="588"/>
                  </a:lnTo>
                  <a:lnTo>
                    <a:pt x="4356" y="582"/>
                  </a:lnTo>
                  <a:lnTo>
                    <a:pt x="4344" y="558"/>
                  </a:lnTo>
                  <a:lnTo>
                    <a:pt x="4338" y="552"/>
                  </a:lnTo>
                  <a:lnTo>
                    <a:pt x="4326" y="546"/>
                  </a:lnTo>
                  <a:lnTo>
                    <a:pt x="4230" y="546"/>
                  </a:lnTo>
                  <a:lnTo>
                    <a:pt x="4224" y="540"/>
                  </a:lnTo>
                  <a:lnTo>
                    <a:pt x="4212" y="540"/>
                  </a:lnTo>
                  <a:lnTo>
                    <a:pt x="4200" y="534"/>
                  </a:lnTo>
                  <a:lnTo>
                    <a:pt x="4188" y="534"/>
                  </a:lnTo>
                  <a:lnTo>
                    <a:pt x="4176" y="540"/>
                  </a:lnTo>
                  <a:lnTo>
                    <a:pt x="4158" y="558"/>
                  </a:lnTo>
                  <a:lnTo>
                    <a:pt x="4158" y="564"/>
                  </a:lnTo>
                  <a:lnTo>
                    <a:pt x="4176" y="576"/>
                  </a:lnTo>
                  <a:lnTo>
                    <a:pt x="4170" y="582"/>
                  </a:lnTo>
                  <a:lnTo>
                    <a:pt x="4170" y="594"/>
                  </a:lnTo>
                  <a:lnTo>
                    <a:pt x="4176" y="594"/>
                  </a:lnTo>
                  <a:lnTo>
                    <a:pt x="4182" y="600"/>
                  </a:lnTo>
                  <a:close/>
                  <a:moveTo>
                    <a:pt x="3708" y="516"/>
                  </a:moveTo>
                  <a:lnTo>
                    <a:pt x="3678" y="516"/>
                  </a:lnTo>
                  <a:lnTo>
                    <a:pt x="3624" y="510"/>
                  </a:lnTo>
                  <a:lnTo>
                    <a:pt x="3564" y="504"/>
                  </a:lnTo>
                  <a:lnTo>
                    <a:pt x="3468" y="504"/>
                  </a:lnTo>
                  <a:lnTo>
                    <a:pt x="3468" y="516"/>
                  </a:lnTo>
                  <a:lnTo>
                    <a:pt x="3462" y="522"/>
                  </a:lnTo>
                  <a:lnTo>
                    <a:pt x="3426" y="540"/>
                  </a:lnTo>
                  <a:lnTo>
                    <a:pt x="3396" y="546"/>
                  </a:lnTo>
                  <a:lnTo>
                    <a:pt x="3378" y="552"/>
                  </a:lnTo>
                  <a:lnTo>
                    <a:pt x="3372" y="552"/>
                  </a:lnTo>
                  <a:lnTo>
                    <a:pt x="3372" y="558"/>
                  </a:lnTo>
                  <a:lnTo>
                    <a:pt x="3384" y="570"/>
                  </a:lnTo>
                  <a:lnTo>
                    <a:pt x="3390" y="582"/>
                  </a:lnTo>
                  <a:lnTo>
                    <a:pt x="3390" y="594"/>
                  </a:lnTo>
                  <a:lnTo>
                    <a:pt x="3372" y="618"/>
                  </a:lnTo>
                  <a:lnTo>
                    <a:pt x="3402" y="636"/>
                  </a:lnTo>
                  <a:lnTo>
                    <a:pt x="3480" y="606"/>
                  </a:lnTo>
                  <a:lnTo>
                    <a:pt x="3474" y="600"/>
                  </a:lnTo>
                  <a:lnTo>
                    <a:pt x="3468" y="600"/>
                  </a:lnTo>
                  <a:lnTo>
                    <a:pt x="3468" y="594"/>
                  </a:lnTo>
                  <a:lnTo>
                    <a:pt x="3474" y="588"/>
                  </a:lnTo>
                  <a:lnTo>
                    <a:pt x="3486" y="582"/>
                  </a:lnTo>
                  <a:lnTo>
                    <a:pt x="3522" y="582"/>
                  </a:lnTo>
                  <a:lnTo>
                    <a:pt x="3546" y="594"/>
                  </a:lnTo>
                  <a:lnTo>
                    <a:pt x="3552" y="600"/>
                  </a:lnTo>
                  <a:lnTo>
                    <a:pt x="3606" y="594"/>
                  </a:lnTo>
                  <a:lnTo>
                    <a:pt x="3600" y="570"/>
                  </a:lnTo>
                  <a:lnTo>
                    <a:pt x="3630" y="570"/>
                  </a:lnTo>
                  <a:lnTo>
                    <a:pt x="3648" y="564"/>
                  </a:lnTo>
                  <a:lnTo>
                    <a:pt x="3666" y="564"/>
                  </a:lnTo>
                  <a:lnTo>
                    <a:pt x="3690" y="552"/>
                  </a:lnTo>
                  <a:lnTo>
                    <a:pt x="3696" y="546"/>
                  </a:lnTo>
                  <a:lnTo>
                    <a:pt x="3702" y="534"/>
                  </a:lnTo>
                  <a:lnTo>
                    <a:pt x="3714" y="522"/>
                  </a:lnTo>
                  <a:lnTo>
                    <a:pt x="3720" y="522"/>
                  </a:lnTo>
                  <a:lnTo>
                    <a:pt x="3714" y="516"/>
                  </a:lnTo>
                  <a:lnTo>
                    <a:pt x="3708" y="516"/>
                  </a:lnTo>
                  <a:close/>
                  <a:moveTo>
                    <a:pt x="3792" y="150"/>
                  </a:moveTo>
                  <a:lnTo>
                    <a:pt x="3738" y="156"/>
                  </a:lnTo>
                  <a:lnTo>
                    <a:pt x="3756" y="180"/>
                  </a:lnTo>
                  <a:lnTo>
                    <a:pt x="3792" y="150"/>
                  </a:lnTo>
                  <a:close/>
                  <a:moveTo>
                    <a:pt x="3612" y="480"/>
                  </a:moveTo>
                  <a:lnTo>
                    <a:pt x="3636" y="468"/>
                  </a:lnTo>
                  <a:lnTo>
                    <a:pt x="3642" y="456"/>
                  </a:lnTo>
                  <a:lnTo>
                    <a:pt x="3654" y="450"/>
                  </a:lnTo>
                  <a:lnTo>
                    <a:pt x="3660" y="438"/>
                  </a:lnTo>
                  <a:lnTo>
                    <a:pt x="3660" y="432"/>
                  </a:lnTo>
                  <a:lnTo>
                    <a:pt x="3654" y="426"/>
                  </a:lnTo>
                  <a:lnTo>
                    <a:pt x="3642" y="426"/>
                  </a:lnTo>
                  <a:lnTo>
                    <a:pt x="3630" y="420"/>
                  </a:lnTo>
                  <a:lnTo>
                    <a:pt x="3588" y="420"/>
                  </a:lnTo>
                  <a:lnTo>
                    <a:pt x="3570" y="426"/>
                  </a:lnTo>
                  <a:lnTo>
                    <a:pt x="3552" y="426"/>
                  </a:lnTo>
                  <a:lnTo>
                    <a:pt x="3534" y="438"/>
                  </a:lnTo>
                  <a:lnTo>
                    <a:pt x="3516" y="444"/>
                  </a:lnTo>
                  <a:lnTo>
                    <a:pt x="3504" y="450"/>
                  </a:lnTo>
                  <a:lnTo>
                    <a:pt x="3504" y="462"/>
                  </a:lnTo>
                  <a:lnTo>
                    <a:pt x="3528" y="468"/>
                  </a:lnTo>
                  <a:lnTo>
                    <a:pt x="3600" y="480"/>
                  </a:lnTo>
                  <a:lnTo>
                    <a:pt x="3612" y="480"/>
                  </a:lnTo>
                  <a:close/>
                  <a:moveTo>
                    <a:pt x="3954" y="180"/>
                  </a:moveTo>
                  <a:lnTo>
                    <a:pt x="3900" y="192"/>
                  </a:lnTo>
                  <a:lnTo>
                    <a:pt x="3936" y="210"/>
                  </a:lnTo>
                  <a:lnTo>
                    <a:pt x="3924" y="216"/>
                  </a:lnTo>
                  <a:lnTo>
                    <a:pt x="3918" y="222"/>
                  </a:lnTo>
                  <a:lnTo>
                    <a:pt x="3918" y="228"/>
                  </a:lnTo>
                  <a:lnTo>
                    <a:pt x="3924" y="234"/>
                  </a:lnTo>
                  <a:lnTo>
                    <a:pt x="3936" y="240"/>
                  </a:lnTo>
                  <a:lnTo>
                    <a:pt x="3966" y="240"/>
                  </a:lnTo>
                  <a:lnTo>
                    <a:pt x="3942" y="252"/>
                  </a:lnTo>
                  <a:lnTo>
                    <a:pt x="3954" y="252"/>
                  </a:lnTo>
                  <a:lnTo>
                    <a:pt x="4002" y="276"/>
                  </a:lnTo>
                  <a:lnTo>
                    <a:pt x="4014" y="276"/>
                  </a:lnTo>
                  <a:lnTo>
                    <a:pt x="4026" y="270"/>
                  </a:lnTo>
                  <a:lnTo>
                    <a:pt x="4032" y="264"/>
                  </a:lnTo>
                  <a:lnTo>
                    <a:pt x="4044" y="258"/>
                  </a:lnTo>
                  <a:lnTo>
                    <a:pt x="4050" y="252"/>
                  </a:lnTo>
                  <a:lnTo>
                    <a:pt x="4074" y="246"/>
                  </a:lnTo>
                  <a:lnTo>
                    <a:pt x="4086" y="258"/>
                  </a:lnTo>
                  <a:lnTo>
                    <a:pt x="4092" y="270"/>
                  </a:lnTo>
                  <a:lnTo>
                    <a:pt x="4098" y="276"/>
                  </a:lnTo>
                  <a:lnTo>
                    <a:pt x="4104" y="270"/>
                  </a:lnTo>
                  <a:lnTo>
                    <a:pt x="4116" y="270"/>
                  </a:lnTo>
                  <a:lnTo>
                    <a:pt x="4128" y="264"/>
                  </a:lnTo>
                  <a:lnTo>
                    <a:pt x="4134" y="258"/>
                  </a:lnTo>
                  <a:lnTo>
                    <a:pt x="4146" y="258"/>
                  </a:lnTo>
                  <a:lnTo>
                    <a:pt x="4152" y="252"/>
                  </a:lnTo>
                  <a:lnTo>
                    <a:pt x="4158" y="252"/>
                  </a:lnTo>
                  <a:lnTo>
                    <a:pt x="4170" y="246"/>
                  </a:lnTo>
                  <a:lnTo>
                    <a:pt x="4176" y="234"/>
                  </a:lnTo>
                  <a:lnTo>
                    <a:pt x="4182" y="228"/>
                  </a:lnTo>
                  <a:lnTo>
                    <a:pt x="4194" y="246"/>
                  </a:lnTo>
                  <a:lnTo>
                    <a:pt x="4218" y="222"/>
                  </a:lnTo>
                  <a:lnTo>
                    <a:pt x="4218" y="216"/>
                  </a:lnTo>
                  <a:lnTo>
                    <a:pt x="4236" y="210"/>
                  </a:lnTo>
                  <a:lnTo>
                    <a:pt x="4326" y="210"/>
                  </a:lnTo>
                  <a:lnTo>
                    <a:pt x="4332" y="204"/>
                  </a:lnTo>
                  <a:lnTo>
                    <a:pt x="4332" y="192"/>
                  </a:lnTo>
                  <a:lnTo>
                    <a:pt x="4266" y="186"/>
                  </a:lnTo>
                  <a:lnTo>
                    <a:pt x="4302" y="174"/>
                  </a:lnTo>
                  <a:lnTo>
                    <a:pt x="4302" y="132"/>
                  </a:lnTo>
                  <a:lnTo>
                    <a:pt x="4278" y="132"/>
                  </a:lnTo>
                  <a:lnTo>
                    <a:pt x="4266" y="138"/>
                  </a:lnTo>
                  <a:lnTo>
                    <a:pt x="4260" y="144"/>
                  </a:lnTo>
                  <a:lnTo>
                    <a:pt x="4248" y="150"/>
                  </a:lnTo>
                  <a:lnTo>
                    <a:pt x="4242" y="126"/>
                  </a:lnTo>
                  <a:lnTo>
                    <a:pt x="4194" y="132"/>
                  </a:lnTo>
                  <a:lnTo>
                    <a:pt x="4194" y="120"/>
                  </a:lnTo>
                  <a:lnTo>
                    <a:pt x="4176" y="84"/>
                  </a:lnTo>
                  <a:lnTo>
                    <a:pt x="4140" y="84"/>
                  </a:lnTo>
                  <a:lnTo>
                    <a:pt x="4122" y="90"/>
                  </a:lnTo>
                  <a:lnTo>
                    <a:pt x="4110" y="96"/>
                  </a:lnTo>
                  <a:lnTo>
                    <a:pt x="4104" y="102"/>
                  </a:lnTo>
                  <a:lnTo>
                    <a:pt x="4098" y="102"/>
                  </a:lnTo>
                  <a:lnTo>
                    <a:pt x="4020" y="108"/>
                  </a:lnTo>
                  <a:lnTo>
                    <a:pt x="4044" y="126"/>
                  </a:lnTo>
                  <a:lnTo>
                    <a:pt x="3996" y="126"/>
                  </a:lnTo>
                  <a:lnTo>
                    <a:pt x="3984" y="132"/>
                  </a:lnTo>
                  <a:lnTo>
                    <a:pt x="3972" y="132"/>
                  </a:lnTo>
                  <a:lnTo>
                    <a:pt x="3966" y="138"/>
                  </a:lnTo>
                  <a:lnTo>
                    <a:pt x="3984" y="156"/>
                  </a:lnTo>
                  <a:lnTo>
                    <a:pt x="3972" y="156"/>
                  </a:lnTo>
                  <a:lnTo>
                    <a:pt x="3936" y="150"/>
                  </a:lnTo>
                  <a:lnTo>
                    <a:pt x="3906" y="156"/>
                  </a:lnTo>
                  <a:lnTo>
                    <a:pt x="3888" y="168"/>
                  </a:lnTo>
                  <a:lnTo>
                    <a:pt x="3888" y="174"/>
                  </a:lnTo>
                  <a:lnTo>
                    <a:pt x="3894" y="180"/>
                  </a:lnTo>
                  <a:lnTo>
                    <a:pt x="3954" y="180"/>
                  </a:lnTo>
                  <a:close/>
                  <a:moveTo>
                    <a:pt x="3972" y="294"/>
                  </a:moveTo>
                  <a:lnTo>
                    <a:pt x="3954" y="300"/>
                  </a:lnTo>
                  <a:lnTo>
                    <a:pt x="3942" y="306"/>
                  </a:lnTo>
                  <a:lnTo>
                    <a:pt x="3936" y="312"/>
                  </a:lnTo>
                  <a:lnTo>
                    <a:pt x="3936" y="318"/>
                  </a:lnTo>
                  <a:lnTo>
                    <a:pt x="3966" y="324"/>
                  </a:lnTo>
                  <a:lnTo>
                    <a:pt x="3972" y="324"/>
                  </a:lnTo>
                  <a:lnTo>
                    <a:pt x="3990" y="306"/>
                  </a:lnTo>
                  <a:lnTo>
                    <a:pt x="3990" y="300"/>
                  </a:lnTo>
                  <a:lnTo>
                    <a:pt x="3984" y="294"/>
                  </a:lnTo>
                  <a:lnTo>
                    <a:pt x="3972" y="294"/>
                  </a:lnTo>
                  <a:close/>
                  <a:moveTo>
                    <a:pt x="3738" y="336"/>
                  </a:moveTo>
                  <a:lnTo>
                    <a:pt x="3726" y="336"/>
                  </a:lnTo>
                  <a:lnTo>
                    <a:pt x="3720" y="330"/>
                  </a:lnTo>
                  <a:lnTo>
                    <a:pt x="3672" y="330"/>
                  </a:lnTo>
                  <a:lnTo>
                    <a:pt x="3636" y="336"/>
                  </a:lnTo>
                  <a:lnTo>
                    <a:pt x="3624" y="342"/>
                  </a:lnTo>
                  <a:lnTo>
                    <a:pt x="3642" y="360"/>
                  </a:lnTo>
                  <a:lnTo>
                    <a:pt x="3654" y="360"/>
                  </a:lnTo>
                  <a:lnTo>
                    <a:pt x="3660" y="378"/>
                  </a:lnTo>
                  <a:lnTo>
                    <a:pt x="3768" y="378"/>
                  </a:lnTo>
                  <a:lnTo>
                    <a:pt x="3768" y="390"/>
                  </a:lnTo>
                  <a:lnTo>
                    <a:pt x="3762" y="396"/>
                  </a:lnTo>
                  <a:lnTo>
                    <a:pt x="3762" y="408"/>
                  </a:lnTo>
                  <a:lnTo>
                    <a:pt x="3708" y="450"/>
                  </a:lnTo>
                  <a:lnTo>
                    <a:pt x="3732" y="456"/>
                  </a:lnTo>
                  <a:lnTo>
                    <a:pt x="3720" y="468"/>
                  </a:lnTo>
                  <a:lnTo>
                    <a:pt x="3714" y="468"/>
                  </a:lnTo>
                  <a:lnTo>
                    <a:pt x="3708" y="474"/>
                  </a:lnTo>
                  <a:lnTo>
                    <a:pt x="3708" y="480"/>
                  </a:lnTo>
                  <a:lnTo>
                    <a:pt x="3726" y="480"/>
                  </a:lnTo>
                  <a:lnTo>
                    <a:pt x="3738" y="474"/>
                  </a:lnTo>
                  <a:lnTo>
                    <a:pt x="3744" y="474"/>
                  </a:lnTo>
                  <a:lnTo>
                    <a:pt x="3756" y="468"/>
                  </a:lnTo>
                  <a:lnTo>
                    <a:pt x="3756" y="480"/>
                  </a:lnTo>
                  <a:lnTo>
                    <a:pt x="3792" y="480"/>
                  </a:lnTo>
                  <a:lnTo>
                    <a:pt x="3810" y="474"/>
                  </a:lnTo>
                  <a:lnTo>
                    <a:pt x="3822" y="468"/>
                  </a:lnTo>
                  <a:lnTo>
                    <a:pt x="3840" y="468"/>
                  </a:lnTo>
                  <a:lnTo>
                    <a:pt x="3846" y="462"/>
                  </a:lnTo>
                  <a:lnTo>
                    <a:pt x="3852" y="462"/>
                  </a:lnTo>
                  <a:lnTo>
                    <a:pt x="3858" y="486"/>
                  </a:lnTo>
                  <a:lnTo>
                    <a:pt x="3924" y="480"/>
                  </a:lnTo>
                  <a:lnTo>
                    <a:pt x="4002" y="498"/>
                  </a:lnTo>
                  <a:lnTo>
                    <a:pt x="4098" y="486"/>
                  </a:lnTo>
                  <a:lnTo>
                    <a:pt x="4128" y="468"/>
                  </a:lnTo>
                  <a:lnTo>
                    <a:pt x="4122" y="474"/>
                  </a:lnTo>
                  <a:lnTo>
                    <a:pt x="4122" y="486"/>
                  </a:lnTo>
                  <a:lnTo>
                    <a:pt x="4260" y="486"/>
                  </a:lnTo>
                  <a:lnTo>
                    <a:pt x="4272" y="468"/>
                  </a:lnTo>
                  <a:lnTo>
                    <a:pt x="4338" y="438"/>
                  </a:lnTo>
                  <a:lnTo>
                    <a:pt x="4320" y="432"/>
                  </a:lnTo>
                  <a:lnTo>
                    <a:pt x="4320" y="420"/>
                  </a:lnTo>
                  <a:lnTo>
                    <a:pt x="4314" y="420"/>
                  </a:lnTo>
                  <a:lnTo>
                    <a:pt x="4308" y="414"/>
                  </a:lnTo>
                  <a:lnTo>
                    <a:pt x="4290" y="414"/>
                  </a:lnTo>
                  <a:lnTo>
                    <a:pt x="4278" y="408"/>
                  </a:lnTo>
                  <a:lnTo>
                    <a:pt x="4260" y="408"/>
                  </a:lnTo>
                  <a:lnTo>
                    <a:pt x="4242" y="402"/>
                  </a:lnTo>
                  <a:lnTo>
                    <a:pt x="4206" y="402"/>
                  </a:lnTo>
                  <a:lnTo>
                    <a:pt x="4164" y="414"/>
                  </a:lnTo>
                  <a:lnTo>
                    <a:pt x="4116" y="420"/>
                  </a:lnTo>
                  <a:lnTo>
                    <a:pt x="4074" y="426"/>
                  </a:lnTo>
                  <a:lnTo>
                    <a:pt x="4038" y="438"/>
                  </a:lnTo>
                  <a:lnTo>
                    <a:pt x="4026" y="438"/>
                  </a:lnTo>
                  <a:lnTo>
                    <a:pt x="4014" y="432"/>
                  </a:lnTo>
                  <a:lnTo>
                    <a:pt x="4008" y="426"/>
                  </a:lnTo>
                  <a:lnTo>
                    <a:pt x="3996" y="420"/>
                  </a:lnTo>
                  <a:lnTo>
                    <a:pt x="3984" y="420"/>
                  </a:lnTo>
                  <a:lnTo>
                    <a:pt x="3972" y="426"/>
                  </a:lnTo>
                  <a:lnTo>
                    <a:pt x="3960" y="426"/>
                  </a:lnTo>
                  <a:lnTo>
                    <a:pt x="3948" y="432"/>
                  </a:lnTo>
                  <a:lnTo>
                    <a:pt x="3942" y="438"/>
                  </a:lnTo>
                  <a:lnTo>
                    <a:pt x="3936" y="438"/>
                  </a:lnTo>
                  <a:lnTo>
                    <a:pt x="3912" y="414"/>
                  </a:lnTo>
                  <a:lnTo>
                    <a:pt x="3894" y="426"/>
                  </a:lnTo>
                  <a:lnTo>
                    <a:pt x="3864" y="420"/>
                  </a:lnTo>
                  <a:lnTo>
                    <a:pt x="3894" y="408"/>
                  </a:lnTo>
                  <a:lnTo>
                    <a:pt x="3876" y="396"/>
                  </a:lnTo>
                  <a:lnTo>
                    <a:pt x="3822" y="408"/>
                  </a:lnTo>
                  <a:lnTo>
                    <a:pt x="3858" y="396"/>
                  </a:lnTo>
                  <a:lnTo>
                    <a:pt x="3858" y="390"/>
                  </a:lnTo>
                  <a:lnTo>
                    <a:pt x="3924" y="384"/>
                  </a:lnTo>
                  <a:lnTo>
                    <a:pt x="3888" y="372"/>
                  </a:lnTo>
                  <a:lnTo>
                    <a:pt x="3870" y="372"/>
                  </a:lnTo>
                  <a:lnTo>
                    <a:pt x="3876" y="366"/>
                  </a:lnTo>
                  <a:lnTo>
                    <a:pt x="3876" y="360"/>
                  </a:lnTo>
                  <a:lnTo>
                    <a:pt x="3870" y="354"/>
                  </a:lnTo>
                  <a:lnTo>
                    <a:pt x="3840" y="354"/>
                  </a:lnTo>
                  <a:lnTo>
                    <a:pt x="3822" y="360"/>
                  </a:lnTo>
                  <a:lnTo>
                    <a:pt x="3804" y="360"/>
                  </a:lnTo>
                  <a:lnTo>
                    <a:pt x="3786" y="366"/>
                  </a:lnTo>
                  <a:lnTo>
                    <a:pt x="3774" y="354"/>
                  </a:lnTo>
                  <a:lnTo>
                    <a:pt x="3762" y="348"/>
                  </a:lnTo>
                  <a:lnTo>
                    <a:pt x="3756" y="342"/>
                  </a:lnTo>
                  <a:lnTo>
                    <a:pt x="3744" y="336"/>
                  </a:lnTo>
                  <a:lnTo>
                    <a:pt x="3738" y="336"/>
                  </a:lnTo>
                  <a:close/>
                  <a:moveTo>
                    <a:pt x="3264" y="420"/>
                  </a:moveTo>
                  <a:lnTo>
                    <a:pt x="3282" y="420"/>
                  </a:lnTo>
                  <a:lnTo>
                    <a:pt x="3300" y="426"/>
                  </a:lnTo>
                  <a:lnTo>
                    <a:pt x="3318" y="426"/>
                  </a:lnTo>
                  <a:lnTo>
                    <a:pt x="3330" y="432"/>
                  </a:lnTo>
                  <a:lnTo>
                    <a:pt x="3342" y="432"/>
                  </a:lnTo>
                  <a:lnTo>
                    <a:pt x="3330" y="444"/>
                  </a:lnTo>
                  <a:lnTo>
                    <a:pt x="3324" y="444"/>
                  </a:lnTo>
                  <a:lnTo>
                    <a:pt x="3324" y="456"/>
                  </a:lnTo>
                  <a:lnTo>
                    <a:pt x="3438" y="456"/>
                  </a:lnTo>
                  <a:lnTo>
                    <a:pt x="3462" y="444"/>
                  </a:lnTo>
                  <a:lnTo>
                    <a:pt x="3462" y="432"/>
                  </a:lnTo>
                  <a:lnTo>
                    <a:pt x="3468" y="426"/>
                  </a:lnTo>
                  <a:lnTo>
                    <a:pt x="3480" y="426"/>
                  </a:lnTo>
                  <a:lnTo>
                    <a:pt x="3492" y="420"/>
                  </a:lnTo>
                  <a:lnTo>
                    <a:pt x="3504" y="420"/>
                  </a:lnTo>
                  <a:lnTo>
                    <a:pt x="3510" y="414"/>
                  </a:lnTo>
                  <a:lnTo>
                    <a:pt x="3510" y="408"/>
                  </a:lnTo>
                  <a:lnTo>
                    <a:pt x="3522" y="396"/>
                  </a:lnTo>
                  <a:lnTo>
                    <a:pt x="3534" y="390"/>
                  </a:lnTo>
                  <a:lnTo>
                    <a:pt x="3540" y="384"/>
                  </a:lnTo>
                  <a:lnTo>
                    <a:pt x="3552" y="378"/>
                  </a:lnTo>
                  <a:lnTo>
                    <a:pt x="3552" y="372"/>
                  </a:lnTo>
                  <a:lnTo>
                    <a:pt x="3546" y="366"/>
                  </a:lnTo>
                  <a:lnTo>
                    <a:pt x="3534" y="360"/>
                  </a:lnTo>
                  <a:lnTo>
                    <a:pt x="3510" y="360"/>
                  </a:lnTo>
                  <a:lnTo>
                    <a:pt x="3504" y="366"/>
                  </a:lnTo>
                  <a:lnTo>
                    <a:pt x="3492" y="366"/>
                  </a:lnTo>
                  <a:lnTo>
                    <a:pt x="3486" y="360"/>
                  </a:lnTo>
                  <a:lnTo>
                    <a:pt x="3474" y="360"/>
                  </a:lnTo>
                  <a:lnTo>
                    <a:pt x="3462" y="354"/>
                  </a:lnTo>
                  <a:lnTo>
                    <a:pt x="3450" y="354"/>
                  </a:lnTo>
                  <a:lnTo>
                    <a:pt x="3432" y="348"/>
                  </a:lnTo>
                  <a:lnTo>
                    <a:pt x="3426" y="354"/>
                  </a:lnTo>
                  <a:lnTo>
                    <a:pt x="3420" y="354"/>
                  </a:lnTo>
                  <a:lnTo>
                    <a:pt x="3414" y="366"/>
                  </a:lnTo>
                  <a:lnTo>
                    <a:pt x="3414" y="396"/>
                  </a:lnTo>
                  <a:lnTo>
                    <a:pt x="3396" y="378"/>
                  </a:lnTo>
                  <a:lnTo>
                    <a:pt x="3384" y="372"/>
                  </a:lnTo>
                  <a:lnTo>
                    <a:pt x="3366" y="372"/>
                  </a:lnTo>
                  <a:lnTo>
                    <a:pt x="3354" y="384"/>
                  </a:lnTo>
                  <a:lnTo>
                    <a:pt x="3348" y="396"/>
                  </a:lnTo>
                  <a:lnTo>
                    <a:pt x="3330" y="414"/>
                  </a:lnTo>
                  <a:lnTo>
                    <a:pt x="3324" y="414"/>
                  </a:lnTo>
                  <a:lnTo>
                    <a:pt x="3300" y="366"/>
                  </a:lnTo>
                  <a:lnTo>
                    <a:pt x="3288" y="360"/>
                  </a:lnTo>
                  <a:lnTo>
                    <a:pt x="3258" y="360"/>
                  </a:lnTo>
                  <a:lnTo>
                    <a:pt x="3246" y="366"/>
                  </a:lnTo>
                  <a:lnTo>
                    <a:pt x="3240" y="372"/>
                  </a:lnTo>
                  <a:lnTo>
                    <a:pt x="3240" y="396"/>
                  </a:lnTo>
                  <a:lnTo>
                    <a:pt x="3246" y="408"/>
                  </a:lnTo>
                  <a:lnTo>
                    <a:pt x="3258" y="414"/>
                  </a:lnTo>
                  <a:lnTo>
                    <a:pt x="3264" y="420"/>
                  </a:lnTo>
                  <a:close/>
                  <a:moveTo>
                    <a:pt x="3720" y="288"/>
                  </a:moveTo>
                  <a:lnTo>
                    <a:pt x="3726" y="288"/>
                  </a:lnTo>
                  <a:lnTo>
                    <a:pt x="3732" y="294"/>
                  </a:lnTo>
                  <a:lnTo>
                    <a:pt x="3738" y="306"/>
                  </a:lnTo>
                  <a:lnTo>
                    <a:pt x="3768" y="306"/>
                  </a:lnTo>
                  <a:lnTo>
                    <a:pt x="3780" y="300"/>
                  </a:lnTo>
                  <a:lnTo>
                    <a:pt x="3834" y="300"/>
                  </a:lnTo>
                  <a:lnTo>
                    <a:pt x="3834" y="294"/>
                  </a:lnTo>
                  <a:lnTo>
                    <a:pt x="3828" y="294"/>
                  </a:lnTo>
                  <a:lnTo>
                    <a:pt x="3822" y="288"/>
                  </a:lnTo>
                  <a:lnTo>
                    <a:pt x="3810" y="288"/>
                  </a:lnTo>
                  <a:lnTo>
                    <a:pt x="3804" y="282"/>
                  </a:lnTo>
                  <a:lnTo>
                    <a:pt x="3792" y="282"/>
                  </a:lnTo>
                  <a:lnTo>
                    <a:pt x="3804" y="270"/>
                  </a:lnTo>
                  <a:lnTo>
                    <a:pt x="3816" y="264"/>
                  </a:lnTo>
                  <a:lnTo>
                    <a:pt x="3822" y="264"/>
                  </a:lnTo>
                  <a:lnTo>
                    <a:pt x="3828" y="258"/>
                  </a:lnTo>
                  <a:lnTo>
                    <a:pt x="3822" y="258"/>
                  </a:lnTo>
                  <a:lnTo>
                    <a:pt x="3810" y="252"/>
                  </a:lnTo>
                  <a:lnTo>
                    <a:pt x="3738" y="228"/>
                  </a:lnTo>
                  <a:lnTo>
                    <a:pt x="3732" y="228"/>
                  </a:lnTo>
                  <a:lnTo>
                    <a:pt x="3726" y="234"/>
                  </a:lnTo>
                  <a:lnTo>
                    <a:pt x="3714" y="240"/>
                  </a:lnTo>
                  <a:lnTo>
                    <a:pt x="3702" y="240"/>
                  </a:lnTo>
                  <a:lnTo>
                    <a:pt x="3690" y="252"/>
                  </a:lnTo>
                  <a:lnTo>
                    <a:pt x="3690" y="258"/>
                  </a:lnTo>
                  <a:lnTo>
                    <a:pt x="3696" y="264"/>
                  </a:lnTo>
                  <a:lnTo>
                    <a:pt x="3702" y="276"/>
                  </a:lnTo>
                  <a:lnTo>
                    <a:pt x="3714" y="282"/>
                  </a:lnTo>
                  <a:lnTo>
                    <a:pt x="3720" y="288"/>
                  </a:lnTo>
                  <a:close/>
                  <a:moveTo>
                    <a:pt x="3288" y="504"/>
                  </a:moveTo>
                  <a:lnTo>
                    <a:pt x="3270" y="504"/>
                  </a:lnTo>
                  <a:lnTo>
                    <a:pt x="3234" y="510"/>
                  </a:lnTo>
                  <a:lnTo>
                    <a:pt x="3186" y="516"/>
                  </a:lnTo>
                  <a:lnTo>
                    <a:pt x="3144" y="528"/>
                  </a:lnTo>
                  <a:lnTo>
                    <a:pt x="3132" y="534"/>
                  </a:lnTo>
                  <a:lnTo>
                    <a:pt x="3126" y="540"/>
                  </a:lnTo>
                  <a:lnTo>
                    <a:pt x="3132" y="540"/>
                  </a:lnTo>
                  <a:lnTo>
                    <a:pt x="3150" y="558"/>
                  </a:lnTo>
                  <a:lnTo>
                    <a:pt x="3156" y="570"/>
                  </a:lnTo>
                  <a:lnTo>
                    <a:pt x="3156" y="576"/>
                  </a:lnTo>
                  <a:lnTo>
                    <a:pt x="3138" y="582"/>
                  </a:lnTo>
                  <a:lnTo>
                    <a:pt x="3120" y="570"/>
                  </a:lnTo>
                  <a:lnTo>
                    <a:pt x="3090" y="564"/>
                  </a:lnTo>
                  <a:lnTo>
                    <a:pt x="3048" y="570"/>
                  </a:lnTo>
                  <a:lnTo>
                    <a:pt x="3066" y="606"/>
                  </a:lnTo>
                  <a:lnTo>
                    <a:pt x="3072" y="612"/>
                  </a:lnTo>
                  <a:lnTo>
                    <a:pt x="3084" y="618"/>
                  </a:lnTo>
                  <a:lnTo>
                    <a:pt x="3102" y="624"/>
                  </a:lnTo>
                  <a:lnTo>
                    <a:pt x="3114" y="630"/>
                  </a:lnTo>
                  <a:lnTo>
                    <a:pt x="3120" y="642"/>
                  </a:lnTo>
                  <a:lnTo>
                    <a:pt x="3120" y="654"/>
                  </a:lnTo>
                  <a:lnTo>
                    <a:pt x="3126" y="666"/>
                  </a:lnTo>
                  <a:lnTo>
                    <a:pt x="3126" y="678"/>
                  </a:lnTo>
                  <a:lnTo>
                    <a:pt x="3144" y="678"/>
                  </a:lnTo>
                  <a:lnTo>
                    <a:pt x="3228" y="666"/>
                  </a:lnTo>
                  <a:lnTo>
                    <a:pt x="3264" y="660"/>
                  </a:lnTo>
                  <a:lnTo>
                    <a:pt x="3276" y="654"/>
                  </a:lnTo>
                  <a:lnTo>
                    <a:pt x="3282" y="642"/>
                  </a:lnTo>
                  <a:lnTo>
                    <a:pt x="3288" y="624"/>
                  </a:lnTo>
                  <a:lnTo>
                    <a:pt x="3300" y="600"/>
                  </a:lnTo>
                  <a:lnTo>
                    <a:pt x="3300" y="588"/>
                  </a:lnTo>
                  <a:lnTo>
                    <a:pt x="3228" y="576"/>
                  </a:lnTo>
                  <a:lnTo>
                    <a:pt x="3240" y="570"/>
                  </a:lnTo>
                  <a:lnTo>
                    <a:pt x="3348" y="534"/>
                  </a:lnTo>
                  <a:lnTo>
                    <a:pt x="3360" y="528"/>
                  </a:lnTo>
                  <a:lnTo>
                    <a:pt x="3354" y="522"/>
                  </a:lnTo>
                  <a:lnTo>
                    <a:pt x="3342" y="516"/>
                  </a:lnTo>
                  <a:lnTo>
                    <a:pt x="3324" y="510"/>
                  </a:lnTo>
                  <a:lnTo>
                    <a:pt x="3312" y="510"/>
                  </a:lnTo>
                  <a:lnTo>
                    <a:pt x="3300" y="504"/>
                  </a:lnTo>
                  <a:lnTo>
                    <a:pt x="3288" y="504"/>
                  </a:lnTo>
                  <a:close/>
                  <a:moveTo>
                    <a:pt x="2898" y="744"/>
                  </a:moveTo>
                  <a:lnTo>
                    <a:pt x="2880" y="738"/>
                  </a:lnTo>
                  <a:lnTo>
                    <a:pt x="2796" y="738"/>
                  </a:lnTo>
                  <a:lnTo>
                    <a:pt x="2874" y="696"/>
                  </a:lnTo>
                  <a:lnTo>
                    <a:pt x="2880" y="684"/>
                  </a:lnTo>
                  <a:lnTo>
                    <a:pt x="2886" y="654"/>
                  </a:lnTo>
                  <a:lnTo>
                    <a:pt x="2898" y="624"/>
                  </a:lnTo>
                  <a:lnTo>
                    <a:pt x="2898" y="588"/>
                  </a:lnTo>
                  <a:lnTo>
                    <a:pt x="2880" y="570"/>
                  </a:lnTo>
                  <a:lnTo>
                    <a:pt x="2850" y="570"/>
                  </a:lnTo>
                  <a:lnTo>
                    <a:pt x="2814" y="576"/>
                  </a:lnTo>
                  <a:lnTo>
                    <a:pt x="2796" y="582"/>
                  </a:lnTo>
                  <a:lnTo>
                    <a:pt x="2784" y="588"/>
                  </a:lnTo>
                  <a:lnTo>
                    <a:pt x="2784" y="594"/>
                  </a:lnTo>
                  <a:lnTo>
                    <a:pt x="2766" y="612"/>
                  </a:lnTo>
                  <a:lnTo>
                    <a:pt x="2760" y="630"/>
                  </a:lnTo>
                  <a:lnTo>
                    <a:pt x="2736" y="654"/>
                  </a:lnTo>
                  <a:lnTo>
                    <a:pt x="2718" y="666"/>
                  </a:lnTo>
                  <a:lnTo>
                    <a:pt x="2706" y="672"/>
                  </a:lnTo>
                  <a:lnTo>
                    <a:pt x="2700" y="672"/>
                  </a:lnTo>
                  <a:lnTo>
                    <a:pt x="2694" y="666"/>
                  </a:lnTo>
                  <a:lnTo>
                    <a:pt x="2694" y="660"/>
                  </a:lnTo>
                  <a:lnTo>
                    <a:pt x="2700" y="654"/>
                  </a:lnTo>
                  <a:lnTo>
                    <a:pt x="2706" y="642"/>
                  </a:lnTo>
                  <a:lnTo>
                    <a:pt x="2712" y="636"/>
                  </a:lnTo>
                  <a:lnTo>
                    <a:pt x="2718" y="624"/>
                  </a:lnTo>
                  <a:lnTo>
                    <a:pt x="2718" y="612"/>
                  </a:lnTo>
                  <a:lnTo>
                    <a:pt x="2724" y="606"/>
                  </a:lnTo>
                  <a:lnTo>
                    <a:pt x="2724" y="600"/>
                  </a:lnTo>
                  <a:lnTo>
                    <a:pt x="2706" y="594"/>
                  </a:lnTo>
                  <a:lnTo>
                    <a:pt x="2676" y="588"/>
                  </a:lnTo>
                  <a:lnTo>
                    <a:pt x="2628" y="588"/>
                  </a:lnTo>
                  <a:lnTo>
                    <a:pt x="2622" y="606"/>
                  </a:lnTo>
                  <a:lnTo>
                    <a:pt x="2610" y="612"/>
                  </a:lnTo>
                  <a:lnTo>
                    <a:pt x="2586" y="618"/>
                  </a:lnTo>
                  <a:lnTo>
                    <a:pt x="2550" y="624"/>
                  </a:lnTo>
                  <a:lnTo>
                    <a:pt x="2508" y="630"/>
                  </a:lnTo>
                  <a:lnTo>
                    <a:pt x="2490" y="630"/>
                  </a:lnTo>
                  <a:lnTo>
                    <a:pt x="2496" y="624"/>
                  </a:lnTo>
                  <a:lnTo>
                    <a:pt x="2508" y="618"/>
                  </a:lnTo>
                  <a:lnTo>
                    <a:pt x="2520" y="618"/>
                  </a:lnTo>
                  <a:lnTo>
                    <a:pt x="2538" y="612"/>
                  </a:lnTo>
                  <a:lnTo>
                    <a:pt x="2550" y="606"/>
                  </a:lnTo>
                  <a:lnTo>
                    <a:pt x="2586" y="594"/>
                  </a:lnTo>
                  <a:lnTo>
                    <a:pt x="2598" y="588"/>
                  </a:lnTo>
                  <a:lnTo>
                    <a:pt x="2604" y="588"/>
                  </a:lnTo>
                  <a:lnTo>
                    <a:pt x="2604" y="582"/>
                  </a:lnTo>
                  <a:lnTo>
                    <a:pt x="2592" y="576"/>
                  </a:lnTo>
                  <a:lnTo>
                    <a:pt x="2556" y="576"/>
                  </a:lnTo>
                  <a:lnTo>
                    <a:pt x="2496" y="594"/>
                  </a:lnTo>
                  <a:lnTo>
                    <a:pt x="2460" y="600"/>
                  </a:lnTo>
                  <a:lnTo>
                    <a:pt x="2466" y="594"/>
                  </a:lnTo>
                  <a:lnTo>
                    <a:pt x="2478" y="588"/>
                  </a:lnTo>
                  <a:lnTo>
                    <a:pt x="2490" y="576"/>
                  </a:lnTo>
                  <a:lnTo>
                    <a:pt x="2502" y="570"/>
                  </a:lnTo>
                  <a:lnTo>
                    <a:pt x="2514" y="558"/>
                  </a:lnTo>
                  <a:lnTo>
                    <a:pt x="2508" y="558"/>
                  </a:lnTo>
                  <a:lnTo>
                    <a:pt x="2508" y="552"/>
                  </a:lnTo>
                  <a:lnTo>
                    <a:pt x="2496" y="552"/>
                  </a:lnTo>
                  <a:lnTo>
                    <a:pt x="2346" y="600"/>
                  </a:lnTo>
                  <a:lnTo>
                    <a:pt x="2328" y="600"/>
                  </a:lnTo>
                  <a:lnTo>
                    <a:pt x="2244" y="624"/>
                  </a:lnTo>
                  <a:lnTo>
                    <a:pt x="2250" y="642"/>
                  </a:lnTo>
                  <a:lnTo>
                    <a:pt x="2190" y="660"/>
                  </a:lnTo>
                  <a:lnTo>
                    <a:pt x="2172" y="678"/>
                  </a:lnTo>
                  <a:lnTo>
                    <a:pt x="2202" y="690"/>
                  </a:lnTo>
                  <a:lnTo>
                    <a:pt x="2208" y="684"/>
                  </a:lnTo>
                  <a:lnTo>
                    <a:pt x="2220" y="678"/>
                  </a:lnTo>
                  <a:lnTo>
                    <a:pt x="2238" y="678"/>
                  </a:lnTo>
                  <a:lnTo>
                    <a:pt x="2244" y="684"/>
                  </a:lnTo>
                  <a:lnTo>
                    <a:pt x="2244" y="690"/>
                  </a:lnTo>
                  <a:lnTo>
                    <a:pt x="2238" y="696"/>
                  </a:lnTo>
                  <a:lnTo>
                    <a:pt x="2226" y="696"/>
                  </a:lnTo>
                  <a:lnTo>
                    <a:pt x="2208" y="702"/>
                  </a:lnTo>
                  <a:lnTo>
                    <a:pt x="2196" y="702"/>
                  </a:lnTo>
                  <a:lnTo>
                    <a:pt x="2160" y="720"/>
                  </a:lnTo>
                  <a:lnTo>
                    <a:pt x="2166" y="732"/>
                  </a:lnTo>
                  <a:lnTo>
                    <a:pt x="2196" y="732"/>
                  </a:lnTo>
                  <a:lnTo>
                    <a:pt x="2238" y="738"/>
                  </a:lnTo>
                  <a:lnTo>
                    <a:pt x="2322" y="738"/>
                  </a:lnTo>
                  <a:lnTo>
                    <a:pt x="2352" y="744"/>
                  </a:lnTo>
                  <a:lnTo>
                    <a:pt x="2352" y="750"/>
                  </a:lnTo>
                  <a:lnTo>
                    <a:pt x="2322" y="762"/>
                  </a:lnTo>
                  <a:lnTo>
                    <a:pt x="2280" y="762"/>
                  </a:lnTo>
                  <a:lnTo>
                    <a:pt x="2172" y="774"/>
                  </a:lnTo>
                  <a:lnTo>
                    <a:pt x="2136" y="774"/>
                  </a:lnTo>
                  <a:lnTo>
                    <a:pt x="2112" y="786"/>
                  </a:lnTo>
                  <a:lnTo>
                    <a:pt x="2106" y="792"/>
                  </a:lnTo>
                  <a:lnTo>
                    <a:pt x="2118" y="804"/>
                  </a:lnTo>
                  <a:lnTo>
                    <a:pt x="2130" y="810"/>
                  </a:lnTo>
                  <a:lnTo>
                    <a:pt x="2148" y="810"/>
                  </a:lnTo>
                  <a:lnTo>
                    <a:pt x="2160" y="816"/>
                  </a:lnTo>
                  <a:lnTo>
                    <a:pt x="2178" y="822"/>
                  </a:lnTo>
                  <a:lnTo>
                    <a:pt x="2190" y="828"/>
                  </a:lnTo>
                  <a:lnTo>
                    <a:pt x="2190" y="834"/>
                  </a:lnTo>
                  <a:lnTo>
                    <a:pt x="2184" y="840"/>
                  </a:lnTo>
                  <a:lnTo>
                    <a:pt x="2172" y="840"/>
                  </a:lnTo>
                  <a:lnTo>
                    <a:pt x="2154" y="858"/>
                  </a:lnTo>
                  <a:lnTo>
                    <a:pt x="2166" y="870"/>
                  </a:lnTo>
                  <a:lnTo>
                    <a:pt x="2322" y="870"/>
                  </a:lnTo>
                  <a:lnTo>
                    <a:pt x="2370" y="864"/>
                  </a:lnTo>
                  <a:lnTo>
                    <a:pt x="2436" y="858"/>
                  </a:lnTo>
                  <a:lnTo>
                    <a:pt x="2508" y="846"/>
                  </a:lnTo>
                  <a:lnTo>
                    <a:pt x="2574" y="840"/>
                  </a:lnTo>
                  <a:lnTo>
                    <a:pt x="2616" y="828"/>
                  </a:lnTo>
                  <a:lnTo>
                    <a:pt x="2652" y="828"/>
                  </a:lnTo>
                  <a:lnTo>
                    <a:pt x="2736" y="864"/>
                  </a:lnTo>
                  <a:lnTo>
                    <a:pt x="2778" y="876"/>
                  </a:lnTo>
                  <a:lnTo>
                    <a:pt x="2796" y="876"/>
                  </a:lnTo>
                  <a:lnTo>
                    <a:pt x="2814" y="870"/>
                  </a:lnTo>
                  <a:lnTo>
                    <a:pt x="2832" y="852"/>
                  </a:lnTo>
                  <a:lnTo>
                    <a:pt x="2838" y="840"/>
                  </a:lnTo>
                  <a:lnTo>
                    <a:pt x="2844" y="834"/>
                  </a:lnTo>
                  <a:lnTo>
                    <a:pt x="2844" y="822"/>
                  </a:lnTo>
                  <a:lnTo>
                    <a:pt x="2766" y="822"/>
                  </a:lnTo>
                  <a:lnTo>
                    <a:pt x="2802" y="798"/>
                  </a:lnTo>
                  <a:lnTo>
                    <a:pt x="2850" y="798"/>
                  </a:lnTo>
                  <a:lnTo>
                    <a:pt x="2898" y="792"/>
                  </a:lnTo>
                  <a:lnTo>
                    <a:pt x="2910" y="786"/>
                  </a:lnTo>
                  <a:lnTo>
                    <a:pt x="2916" y="786"/>
                  </a:lnTo>
                  <a:lnTo>
                    <a:pt x="2922" y="780"/>
                  </a:lnTo>
                  <a:lnTo>
                    <a:pt x="2916" y="768"/>
                  </a:lnTo>
                  <a:lnTo>
                    <a:pt x="2898" y="750"/>
                  </a:lnTo>
                  <a:lnTo>
                    <a:pt x="2898" y="744"/>
                  </a:lnTo>
                  <a:close/>
                  <a:moveTo>
                    <a:pt x="2868" y="882"/>
                  </a:moveTo>
                  <a:lnTo>
                    <a:pt x="2886" y="882"/>
                  </a:lnTo>
                  <a:lnTo>
                    <a:pt x="2904" y="876"/>
                  </a:lnTo>
                  <a:lnTo>
                    <a:pt x="2910" y="870"/>
                  </a:lnTo>
                  <a:lnTo>
                    <a:pt x="2910" y="864"/>
                  </a:lnTo>
                  <a:lnTo>
                    <a:pt x="2904" y="858"/>
                  </a:lnTo>
                  <a:lnTo>
                    <a:pt x="2880" y="858"/>
                  </a:lnTo>
                  <a:lnTo>
                    <a:pt x="2868" y="870"/>
                  </a:lnTo>
                  <a:lnTo>
                    <a:pt x="2868" y="882"/>
                  </a:lnTo>
                  <a:close/>
                  <a:moveTo>
                    <a:pt x="3276" y="330"/>
                  </a:moveTo>
                  <a:lnTo>
                    <a:pt x="3288" y="330"/>
                  </a:lnTo>
                  <a:lnTo>
                    <a:pt x="3294" y="324"/>
                  </a:lnTo>
                  <a:lnTo>
                    <a:pt x="3300" y="312"/>
                  </a:lnTo>
                  <a:lnTo>
                    <a:pt x="3300" y="306"/>
                  </a:lnTo>
                  <a:lnTo>
                    <a:pt x="3294" y="294"/>
                  </a:lnTo>
                  <a:lnTo>
                    <a:pt x="3288" y="288"/>
                  </a:lnTo>
                  <a:lnTo>
                    <a:pt x="3276" y="288"/>
                  </a:lnTo>
                  <a:lnTo>
                    <a:pt x="3270" y="300"/>
                  </a:lnTo>
                  <a:lnTo>
                    <a:pt x="3264" y="306"/>
                  </a:lnTo>
                  <a:lnTo>
                    <a:pt x="3264" y="324"/>
                  </a:lnTo>
                  <a:lnTo>
                    <a:pt x="3270" y="330"/>
                  </a:lnTo>
                  <a:lnTo>
                    <a:pt x="3276" y="330"/>
                  </a:lnTo>
                  <a:close/>
                  <a:moveTo>
                    <a:pt x="3462" y="228"/>
                  </a:moveTo>
                  <a:lnTo>
                    <a:pt x="3450" y="240"/>
                  </a:lnTo>
                  <a:lnTo>
                    <a:pt x="3450" y="252"/>
                  </a:lnTo>
                  <a:lnTo>
                    <a:pt x="3456" y="258"/>
                  </a:lnTo>
                  <a:lnTo>
                    <a:pt x="3528" y="258"/>
                  </a:lnTo>
                  <a:lnTo>
                    <a:pt x="3546" y="276"/>
                  </a:lnTo>
                  <a:lnTo>
                    <a:pt x="3558" y="282"/>
                  </a:lnTo>
                  <a:lnTo>
                    <a:pt x="3588" y="282"/>
                  </a:lnTo>
                  <a:lnTo>
                    <a:pt x="3612" y="270"/>
                  </a:lnTo>
                  <a:lnTo>
                    <a:pt x="3618" y="264"/>
                  </a:lnTo>
                  <a:lnTo>
                    <a:pt x="3606" y="252"/>
                  </a:lnTo>
                  <a:lnTo>
                    <a:pt x="3636" y="246"/>
                  </a:lnTo>
                  <a:lnTo>
                    <a:pt x="3594" y="210"/>
                  </a:lnTo>
                  <a:lnTo>
                    <a:pt x="3552" y="216"/>
                  </a:lnTo>
                  <a:lnTo>
                    <a:pt x="3534" y="198"/>
                  </a:lnTo>
                  <a:lnTo>
                    <a:pt x="3450" y="198"/>
                  </a:lnTo>
                  <a:lnTo>
                    <a:pt x="3438" y="204"/>
                  </a:lnTo>
                  <a:lnTo>
                    <a:pt x="3426" y="204"/>
                  </a:lnTo>
                  <a:lnTo>
                    <a:pt x="3420" y="210"/>
                  </a:lnTo>
                  <a:lnTo>
                    <a:pt x="3438" y="228"/>
                  </a:lnTo>
                  <a:lnTo>
                    <a:pt x="3462" y="228"/>
                  </a:lnTo>
                  <a:close/>
                  <a:moveTo>
                    <a:pt x="3432" y="1302"/>
                  </a:moveTo>
                  <a:lnTo>
                    <a:pt x="3408" y="1326"/>
                  </a:lnTo>
                  <a:lnTo>
                    <a:pt x="3408" y="1344"/>
                  </a:lnTo>
                  <a:lnTo>
                    <a:pt x="3438" y="1344"/>
                  </a:lnTo>
                  <a:lnTo>
                    <a:pt x="3462" y="1332"/>
                  </a:lnTo>
                  <a:lnTo>
                    <a:pt x="3468" y="1332"/>
                  </a:lnTo>
                  <a:lnTo>
                    <a:pt x="3480" y="1326"/>
                  </a:lnTo>
                  <a:lnTo>
                    <a:pt x="3486" y="1326"/>
                  </a:lnTo>
                  <a:lnTo>
                    <a:pt x="3504" y="1308"/>
                  </a:lnTo>
                  <a:lnTo>
                    <a:pt x="3516" y="1290"/>
                  </a:lnTo>
                  <a:lnTo>
                    <a:pt x="3516" y="1266"/>
                  </a:lnTo>
                  <a:lnTo>
                    <a:pt x="3510" y="1260"/>
                  </a:lnTo>
                  <a:lnTo>
                    <a:pt x="3498" y="1260"/>
                  </a:lnTo>
                  <a:lnTo>
                    <a:pt x="3480" y="1266"/>
                  </a:lnTo>
                  <a:lnTo>
                    <a:pt x="3432" y="1302"/>
                  </a:lnTo>
                  <a:close/>
                  <a:moveTo>
                    <a:pt x="4416" y="1392"/>
                  </a:moveTo>
                  <a:lnTo>
                    <a:pt x="4428" y="1380"/>
                  </a:lnTo>
                  <a:lnTo>
                    <a:pt x="4428" y="1374"/>
                  </a:lnTo>
                  <a:lnTo>
                    <a:pt x="4386" y="1374"/>
                  </a:lnTo>
                  <a:lnTo>
                    <a:pt x="4386" y="1380"/>
                  </a:lnTo>
                  <a:lnTo>
                    <a:pt x="4404" y="1398"/>
                  </a:lnTo>
                  <a:lnTo>
                    <a:pt x="4416" y="1392"/>
                  </a:lnTo>
                  <a:close/>
                  <a:moveTo>
                    <a:pt x="3120" y="2034"/>
                  </a:moveTo>
                  <a:lnTo>
                    <a:pt x="3132" y="2034"/>
                  </a:lnTo>
                  <a:lnTo>
                    <a:pt x="3138" y="2028"/>
                  </a:lnTo>
                  <a:lnTo>
                    <a:pt x="3132" y="2022"/>
                  </a:lnTo>
                  <a:lnTo>
                    <a:pt x="3120" y="2016"/>
                  </a:lnTo>
                  <a:lnTo>
                    <a:pt x="3114" y="2010"/>
                  </a:lnTo>
                  <a:lnTo>
                    <a:pt x="3108" y="2010"/>
                  </a:lnTo>
                  <a:lnTo>
                    <a:pt x="3090" y="2016"/>
                  </a:lnTo>
                  <a:lnTo>
                    <a:pt x="3078" y="2022"/>
                  </a:lnTo>
                  <a:lnTo>
                    <a:pt x="3072" y="2022"/>
                  </a:lnTo>
                  <a:lnTo>
                    <a:pt x="3072" y="2028"/>
                  </a:lnTo>
                  <a:lnTo>
                    <a:pt x="3078" y="2034"/>
                  </a:lnTo>
                  <a:lnTo>
                    <a:pt x="3120" y="2034"/>
                  </a:lnTo>
                  <a:close/>
                  <a:moveTo>
                    <a:pt x="4758" y="996"/>
                  </a:moveTo>
                  <a:lnTo>
                    <a:pt x="4746" y="996"/>
                  </a:lnTo>
                  <a:lnTo>
                    <a:pt x="4734" y="984"/>
                  </a:lnTo>
                  <a:lnTo>
                    <a:pt x="4704" y="1008"/>
                  </a:lnTo>
                  <a:lnTo>
                    <a:pt x="4704" y="978"/>
                  </a:lnTo>
                  <a:lnTo>
                    <a:pt x="4662" y="978"/>
                  </a:lnTo>
                  <a:lnTo>
                    <a:pt x="4668" y="978"/>
                  </a:lnTo>
                  <a:lnTo>
                    <a:pt x="4674" y="972"/>
                  </a:lnTo>
                  <a:lnTo>
                    <a:pt x="4686" y="972"/>
                  </a:lnTo>
                  <a:lnTo>
                    <a:pt x="4698" y="966"/>
                  </a:lnTo>
                  <a:lnTo>
                    <a:pt x="4704" y="954"/>
                  </a:lnTo>
                  <a:lnTo>
                    <a:pt x="4704" y="948"/>
                  </a:lnTo>
                  <a:lnTo>
                    <a:pt x="4698" y="942"/>
                  </a:lnTo>
                  <a:lnTo>
                    <a:pt x="4680" y="942"/>
                  </a:lnTo>
                  <a:lnTo>
                    <a:pt x="4668" y="936"/>
                  </a:lnTo>
                  <a:lnTo>
                    <a:pt x="4650" y="936"/>
                  </a:lnTo>
                  <a:lnTo>
                    <a:pt x="4632" y="930"/>
                  </a:lnTo>
                  <a:lnTo>
                    <a:pt x="4620" y="930"/>
                  </a:lnTo>
                  <a:lnTo>
                    <a:pt x="4614" y="918"/>
                  </a:lnTo>
                  <a:lnTo>
                    <a:pt x="4566" y="912"/>
                  </a:lnTo>
                  <a:lnTo>
                    <a:pt x="4500" y="870"/>
                  </a:lnTo>
                  <a:lnTo>
                    <a:pt x="4566" y="864"/>
                  </a:lnTo>
                  <a:lnTo>
                    <a:pt x="4536" y="840"/>
                  </a:lnTo>
                  <a:lnTo>
                    <a:pt x="4542" y="840"/>
                  </a:lnTo>
                  <a:lnTo>
                    <a:pt x="4548" y="834"/>
                  </a:lnTo>
                  <a:lnTo>
                    <a:pt x="4584" y="834"/>
                  </a:lnTo>
                  <a:lnTo>
                    <a:pt x="4596" y="840"/>
                  </a:lnTo>
                  <a:lnTo>
                    <a:pt x="4638" y="840"/>
                  </a:lnTo>
                  <a:lnTo>
                    <a:pt x="4638" y="834"/>
                  </a:lnTo>
                  <a:lnTo>
                    <a:pt x="4632" y="828"/>
                  </a:lnTo>
                  <a:lnTo>
                    <a:pt x="4614" y="822"/>
                  </a:lnTo>
                  <a:lnTo>
                    <a:pt x="4596" y="822"/>
                  </a:lnTo>
                  <a:lnTo>
                    <a:pt x="4578" y="816"/>
                  </a:lnTo>
                  <a:lnTo>
                    <a:pt x="4518" y="816"/>
                  </a:lnTo>
                  <a:lnTo>
                    <a:pt x="4536" y="816"/>
                  </a:lnTo>
                  <a:lnTo>
                    <a:pt x="4620" y="804"/>
                  </a:lnTo>
                  <a:lnTo>
                    <a:pt x="4638" y="798"/>
                  </a:lnTo>
                  <a:lnTo>
                    <a:pt x="4638" y="792"/>
                  </a:lnTo>
                  <a:lnTo>
                    <a:pt x="4632" y="792"/>
                  </a:lnTo>
                  <a:lnTo>
                    <a:pt x="4626" y="786"/>
                  </a:lnTo>
                  <a:lnTo>
                    <a:pt x="4608" y="786"/>
                  </a:lnTo>
                  <a:lnTo>
                    <a:pt x="4500" y="798"/>
                  </a:lnTo>
                  <a:lnTo>
                    <a:pt x="4560" y="762"/>
                  </a:lnTo>
                  <a:lnTo>
                    <a:pt x="4620" y="762"/>
                  </a:lnTo>
                  <a:lnTo>
                    <a:pt x="4626" y="756"/>
                  </a:lnTo>
                  <a:lnTo>
                    <a:pt x="4620" y="750"/>
                  </a:lnTo>
                  <a:lnTo>
                    <a:pt x="4584" y="738"/>
                  </a:lnTo>
                  <a:lnTo>
                    <a:pt x="4572" y="732"/>
                  </a:lnTo>
                  <a:lnTo>
                    <a:pt x="4554" y="732"/>
                  </a:lnTo>
                  <a:lnTo>
                    <a:pt x="4518" y="750"/>
                  </a:lnTo>
                  <a:lnTo>
                    <a:pt x="4500" y="744"/>
                  </a:lnTo>
                  <a:lnTo>
                    <a:pt x="4458" y="774"/>
                  </a:lnTo>
                  <a:lnTo>
                    <a:pt x="4464" y="756"/>
                  </a:lnTo>
                  <a:lnTo>
                    <a:pt x="4440" y="774"/>
                  </a:lnTo>
                  <a:lnTo>
                    <a:pt x="4464" y="744"/>
                  </a:lnTo>
                  <a:lnTo>
                    <a:pt x="4500" y="744"/>
                  </a:lnTo>
                  <a:lnTo>
                    <a:pt x="4506" y="738"/>
                  </a:lnTo>
                  <a:lnTo>
                    <a:pt x="4518" y="714"/>
                  </a:lnTo>
                  <a:lnTo>
                    <a:pt x="4518" y="708"/>
                  </a:lnTo>
                  <a:lnTo>
                    <a:pt x="4512" y="702"/>
                  </a:lnTo>
                  <a:lnTo>
                    <a:pt x="4506" y="708"/>
                  </a:lnTo>
                  <a:lnTo>
                    <a:pt x="4494" y="714"/>
                  </a:lnTo>
                  <a:lnTo>
                    <a:pt x="4488" y="726"/>
                  </a:lnTo>
                  <a:lnTo>
                    <a:pt x="4452" y="726"/>
                  </a:lnTo>
                  <a:lnTo>
                    <a:pt x="4428" y="738"/>
                  </a:lnTo>
                  <a:lnTo>
                    <a:pt x="4452" y="708"/>
                  </a:lnTo>
                  <a:lnTo>
                    <a:pt x="4482" y="708"/>
                  </a:lnTo>
                  <a:lnTo>
                    <a:pt x="4494" y="702"/>
                  </a:lnTo>
                  <a:lnTo>
                    <a:pt x="4500" y="702"/>
                  </a:lnTo>
                  <a:lnTo>
                    <a:pt x="4506" y="696"/>
                  </a:lnTo>
                  <a:lnTo>
                    <a:pt x="4506" y="690"/>
                  </a:lnTo>
                  <a:lnTo>
                    <a:pt x="4500" y="684"/>
                  </a:lnTo>
                  <a:lnTo>
                    <a:pt x="4458" y="684"/>
                  </a:lnTo>
                  <a:lnTo>
                    <a:pt x="4446" y="690"/>
                  </a:lnTo>
                  <a:lnTo>
                    <a:pt x="4428" y="696"/>
                  </a:lnTo>
                  <a:lnTo>
                    <a:pt x="4422" y="702"/>
                  </a:lnTo>
                  <a:lnTo>
                    <a:pt x="4416" y="702"/>
                  </a:lnTo>
                  <a:lnTo>
                    <a:pt x="4404" y="684"/>
                  </a:lnTo>
                  <a:lnTo>
                    <a:pt x="4380" y="702"/>
                  </a:lnTo>
                  <a:lnTo>
                    <a:pt x="4398" y="672"/>
                  </a:lnTo>
                  <a:lnTo>
                    <a:pt x="4344" y="696"/>
                  </a:lnTo>
                  <a:lnTo>
                    <a:pt x="4344" y="672"/>
                  </a:lnTo>
                  <a:lnTo>
                    <a:pt x="4350" y="672"/>
                  </a:lnTo>
                  <a:lnTo>
                    <a:pt x="4356" y="666"/>
                  </a:lnTo>
                  <a:lnTo>
                    <a:pt x="4368" y="666"/>
                  </a:lnTo>
                  <a:lnTo>
                    <a:pt x="4386" y="660"/>
                  </a:lnTo>
                  <a:lnTo>
                    <a:pt x="4392" y="660"/>
                  </a:lnTo>
                  <a:lnTo>
                    <a:pt x="4398" y="654"/>
                  </a:lnTo>
                  <a:lnTo>
                    <a:pt x="4356" y="654"/>
                  </a:lnTo>
                  <a:lnTo>
                    <a:pt x="4338" y="660"/>
                  </a:lnTo>
                  <a:lnTo>
                    <a:pt x="4326" y="660"/>
                  </a:lnTo>
                  <a:lnTo>
                    <a:pt x="4320" y="648"/>
                  </a:lnTo>
                  <a:lnTo>
                    <a:pt x="4332" y="648"/>
                  </a:lnTo>
                  <a:lnTo>
                    <a:pt x="4356" y="636"/>
                  </a:lnTo>
                  <a:lnTo>
                    <a:pt x="4368" y="636"/>
                  </a:lnTo>
                  <a:lnTo>
                    <a:pt x="4380" y="630"/>
                  </a:lnTo>
                  <a:lnTo>
                    <a:pt x="4386" y="624"/>
                  </a:lnTo>
                  <a:lnTo>
                    <a:pt x="4368" y="618"/>
                  </a:lnTo>
                  <a:lnTo>
                    <a:pt x="4326" y="612"/>
                  </a:lnTo>
                  <a:lnTo>
                    <a:pt x="4290" y="612"/>
                  </a:lnTo>
                  <a:lnTo>
                    <a:pt x="4266" y="606"/>
                  </a:lnTo>
                  <a:lnTo>
                    <a:pt x="4236" y="606"/>
                  </a:lnTo>
                  <a:lnTo>
                    <a:pt x="4230" y="612"/>
                  </a:lnTo>
                  <a:lnTo>
                    <a:pt x="4230" y="618"/>
                  </a:lnTo>
                  <a:lnTo>
                    <a:pt x="4236" y="624"/>
                  </a:lnTo>
                  <a:lnTo>
                    <a:pt x="4242" y="636"/>
                  </a:lnTo>
                  <a:lnTo>
                    <a:pt x="4206" y="630"/>
                  </a:lnTo>
                  <a:lnTo>
                    <a:pt x="4212" y="660"/>
                  </a:lnTo>
                  <a:lnTo>
                    <a:pt x="4194" y="636"/>
                  </a:lnTo>
                  <a:lnTo>
                    <a:pt x="4152" y="660"/>
                  </a:lnTo>
                  <a:lnTo>
                    <a:pt x="4158" y="654"/>
                  </a:lnTo>
                  <a:lnTo>
                    <a:pt x="4158" y="636"/>
                  </a:lnTo>
                  <a:lnTo>
                    <a:pt x="4152" y="630"/>
                  </a:lnTo>
                  <a:lnTo>
                    <a:pt x="4140" y="630"/>
                  </a:lnTo>
                  <a:lnTo>
                    <a:pt x="4122" y="636"/>
                  </a:lnTo>
                  <a:lnTo>
                    <a:pt x="4110" y="642"/>
                  </a:lnTo>
                  <a:lnTo>
                    <a:pt x="4098" y="642"/>
                  </a:lnTo>
                  <a:lnTo>
                    <a:pt x="4086" y="648"/>
                  </a:lnTo>
                  <a:lnTo>
                    <a:pt x="4080" y="654"/>
                  </a:lnTo>
                  <a:lnTo>
                    <a:pt x="4074" y="654"/>
                  </a:lnTo>
                  <a:lnTo>
                    <a:pt x="4092" y="618"/>
                  </a:lnTo>
                  <a:lnTo>
                    <a:pt x="4110" y="618"/>
                  </a:lnTo>
                  <a:lnTo>
                    <a:pt x="4122" y="612"/>
                  </a:lnTo>
                  <a:lnTo>
                    <a:pt x="4134" y="612"/>
                  </a:lnTo>
                  <a:lnTo>
                    <a:pt x="4146" y="606"/>
                  </a:lnTo>
                  <a:lnTo>
                    <a:pt x="4152" y="600"/>
                  </a:lnTo>
                  <a:lnTo>
                    <a:pt x="4152" y="594"/>
                  </a:lnTo>
                  <a:lnTo>
                    <a:pt x="4146" y="582"/>
                  </a:lnTo>
                  <a:lnTo>
                    <a:pt x="4134" y="570"/>
                  </a:lnTo>
                  <a:lnTo>
                    <a:pt x="4152" y="552"/>
                  </a:lnTo>
                  <a:lnTo>
                    <a:pt x="4152" y="540"/>
                  </a:lnTo>
                  <a:lnTo>
                    <a:pt x="4050" y="540"/>
                  </a:lnTo>
                  <a:lnTo>
                    <a:pt x="4026" y="558"/>
                  </a:lnTo>
                  <a:lnTo>
                    <a:pt x="3942" y="558"/>
                  </a:lnTo>
                  <a:lnTo>
                    <a:pt x="3948" y="576"/>
                  </a:lnTo>
                  <a:lnTo>
                    <a:pt x="3978" y="588"/>
                  </a:lnTo>
                  <a:lnTo>
                    <a:pt x="3936" y="576"/>
                  </a:lnTo>
                  <a:lnTo>
                    <a:pt x="3948" y="600"/>
                  </a:lnTo>
                  <a:lnTo>
                    <a:pt x="3936" y="594"/>
                  </a:lnTo>
                  <a:lnTo>
                    <a:pt x="3930" y="594"/>
                  </a:lnTo>
                  <a:lnTo>
                    <a:pt x="3918" y="588"/>
                  </a:lnTo>
                  <a:lnTo>
                    <a:pt x="3894" y="588"/>
                  </a:lnTo>
                  <a:lnTo>
                    <a:pt x="3882" y="594"/>
                  </a:lnTo>
                  <a:lnTo>
                    <a:pt x="3876" y="606"/>
                  </a:lnTo>
                  <a:lnTo>
                    <a:pt x="3882" y="612"/>
                  </a:lnTo>
                  <a:lnTo>
                    <a:pt x="3888" y="624"/>
                  </a:lnTo>
                  <a:lnTo>
                    <a:pt x="3894" y="630"/>
                  </a:lnTo>
                  <a:lnTo>
                    <a:pt x="3900" y="660"/>
                  </a:lnTo>
                  <a:lnTo>
                    <a:pt x="3894" y="660"/>
                  </a:lnTo>
                  <a:lnTo>
                    <a:pt x="3888" y="654"/>
                  </a:lnTo>
                  <a:lnTo>
                    <a:pt x="3864" y="642"/>
                  </a:lnTo>
                  <a:lnTo>
                    <a:pt x="3852" y="642"/>
                  </a:lnTo>
                  <a:lnTo>
                    <a:pt x="3828" y="666"/>
                  </a:lnTo>
                  <a:lnTo>
                    <a:pt x="3828" y="678"/>
                  </a:lnTo>
                  <a:lnTo>
                    <a:pt x="3846" y="678"/>
                  </a:lnTo>
                  <a:lnTo>
                    <a:pt x="3858" y="690"/>
                  </a:lnTo>
                  <a:lnTo>
                    <a:pt x="3810" y="714"/>
                  </a:lnTo>
                  <a:lnTo>
                    <a:pt x="3750" y="720"/>
                  </a:lnTo>
                  <a:lnTo>
                    <a:pt x="3762" y="720"/>
                  </a:lnTo>
                  <a:lnTo>
                    <a:pt x="3798" y="702"/>
                  </a:lnTo>
                  <a:lnTo>
                    <a:pt x="3810" y="690"/>
                  </a:lnTo>
                  <a:lnTo>
                    <a:pt x="3810" y="684"/>
                  </a:lnTo>
                  <a:lnTo>
                    <a:pt x="3804" y="684"/>
                  </a:lnTo>
                  <a:lnTo>
                    <a:pt x="3792" y="672"/>
                  </a:lnTo>
                  <a:lnTo>
                    <a:pt x="3786" y="672"/>
                  </a:lnTo>
                  <a:lnTo>
                    <a:pt x="3786" y="660"/>
                  </a:lnTo>
                  <a:lnTo>
                    <a:pt x="3804" y="642"/>
                  </a:lnTo>
                  <a:lnTo>
                    <a:pt x="3816" y="636"/>
                  </a:lnTo>
                  <a:lnTo>
                    <a:pt x="3828" y="636"/>
                  </a:lnTo>
                  <a:lnTo>
                    <a:pt x="3828" y="606"/>
                  </a:lnTo>
                  <a:lnTo>
                    <a:pt x="3840" y="600"/>
                  </a:lnTo>
                  <a:lnTo>
                    <a:pt x="3858" y="582"/>
                  </a:lnTo>
                  <a:lnTo>
                    <a:pt x="3876" y="576"/>
                  </a:lnTo>
                  <a:lnTo>
                    <a:pt x="3882" y="570"/>
                  </a:lnTo>
                  <a:lnTo>
                    <a:pt x="3894" y="564"/>
                  </a:lnTo>
                  <a:lnTo>
                    <a:pt x="3906" y="564"/>
                  </a:lnTo>
                  <a:lnTo>
                    <a:pt x="3918" y="558"/>
                  </a:lnTo>
                  <a:lnTo>
                    <a:pt x="3936" y="552"/>
                  </a:lnTo>
                  <a:lnTo>
                    <a:pt x="3954" y="552"/>
                  </a:lnTo>
                  <a:lnTo>
                    <a:pt x="3966" y="546"/>
                  </a:lnTo>
                  <a:lnTo>
                    <a:pt x="3972" y="540"/>
                  </a:lnTo>
                  <a:lnTo>
                    <a:pt x="3942" y="534"/>
                  </a:lnTo>
                  <a:lnTo>
                    <a:pt x="3852" y="534"/>
                  </a:lnTo>
                  <a:lnTo>
                    <a:pt x="3822" y="540"/>
                  </a:lnTo>
                  <a:lnTo>
                    <a:pt x="3786" y="558"/>
                  </a:lnTo>
                  <a:lnTo>
                    <a:pt x="3744" y="576"/>
                  </a:lnTo>
                  <a:lnTo>
                    <a:pt x="3720" y="594"/>
                  </a:lnTo>
                  <a:lnTo>
                    <a:pt x="3708" y="600"/>
                  </a:lnTo>
                  <a:lnTo>
                    <a:pt x="3702" y="600"/>
                  </a:lnTo>
                  <a:lnTo>
                    <a:pt x="3696" y="606"/>
                  </a:lnTo>
                  <a:lnTo>
                    <a:pt x="3684" y="606"/>
                  </a:lnTo>
                  <a:lnTo>
                    <a:pt x="3660" y="618"/>
                  </a:lnTo>
                  <a:lnTo>
                    <a:pt x="3654" y="618"/>
                  </a:lnTo>
                  <a:lnTo>
                    <a:pt x="3642" y="624"/>
                  </a:lnTo>
                  <a:lnTo>
                    <a:pt x="3630" y="636"/>
                  </a:lnTo>
                  <a:lnTo>
                    <a:pt x="3618" y="642"/>
                  </a:lnTo>
                  <a:lnTo>
                    <a:pt x="3600" y="660"/>
                  </a:lnTo>
                  <a:lnTo>
                    <a:pt x="3588" y="666"/>
                  </a:lnTo>
                  <a:lnTo>
                    <a:pt x="3582" y="678"/>
                  </a:lnTo>
                  <a:lnTo>
                    <a:pt x="3582" y="684"/>
                  </a:lnTo>
                  <a:lnTo>
                    <a:pt x="3588" y="690"/>
                  </a:lnTo>
                  <a:lnTo>
                    <a:pt x="3612" y="690"/>
                  </a:lnTo>
                  <a:lnTo>
                    <a:pt x="3648" y="696"/>
                  </a:lnTo>
                  <a:lnTo>
                    <a:pt x="3672" y="696"/>
                  </a:lnTo>
                  <a:lnTo>
                    <a:pt x="3684" y="708"/>
                  </a:lnTo>
                  <a:lnTo>
                    <a:pt x="3666" y="714"/>
                  </a:lnTo>
                  <a:lnTo>
                    <a:pt x="3594" y="726"/>
                  </a:lnTo>
                  <a:lnTo>
                    <a:pt x="3570" y="732"/>
                  </a:lnTo>
                  <a:lnTo>
                    <a:pt x="3576" y="738"/>
                  </a:lnTo>
                  <a:lnTo>
                    <a:pt x="3594" y="750"/>
                  </a:lnTo>
                  <a:lnTo>
                    <a:pt x="3630" y="762"/>
                  </a:lnTo>
                  <a:lnTo>
                    <a:pt x="3642" y="768"/>
                  </a:lnTo>
                  <a:lnTo>
                    <a:pt x="3648" y="768"/>
                  </a:lnTo>
                  <a:lnTo>
                    <a:pt x="3690" y="750"/>
                  </a:lnTo>
                  <a:lnTo>
                    <a:pt x="3690" y="762"/>
                  </a:lnTo>
                  <a:lnTo>
                    <a:pt x="3702" y="774"/>
                  </a:lnTo>
                  <a:lnTo>
                    <a:pt x="3744" y="774"/>
                  </a:lnTo>
                  <a:lnTo>
                    <a:pt x="3786" y="780"/>
                  </a:lnTo>
                  <a:lnTo>
                    <a:pt x="3834" y="786"/>
                  </a:lnTo>
                  <a:lnTo>
                    <a:pt x="3876" y="792"/>
                  </a:lnTo>
                  <a:lnTo>
                    <a:pt x="3894" y="792"/>
                  </a:lnTo>
                  <a:lnTo>
                    <a:pt x="3900" y="786"/>
                  </a:lnTo>
                  <a:lnTo>
                    <a:pt x="3894" y="780"/>
                  </a:lnTo>
                  <a:lnTo>
                    <a:pt x="3882" y="774"/>
                  </a:lnTo>
                  <a:lnTo>
                    <a:pt x="3876" y="768"/>
                  </a:lnTo>
                  <a:lnTo>
                    <a:pt x="3894" y="768"/>
                  </a:lnTo>
                  <a:lnTo>
                    <a:pt x="3930" y="774"/>
                  </a:lnTo>
                  <a:lnTo>
                    <a:pt x="3966" y="774"/>
                  </a:lnTo>
                  <a:lnTo>
                    <a:pt x="3990" y="780"/>
                  </a:lnTo>
                  <a:lnTo>
                    <a:pt x="4002" y="780"/>
                  </a:lnTo>
                  <a:lnTo>
                    <a:pt x="4020" y="786"/>
                  </a:lnTo>
                  <a:lnTo>
                    <a:pt x="4032" y="792"/>
                  </a:lnTo>
                  <a:lnTo>
                    <a:pt x="4050" y="792"/>
                  </a:lnTo>
                  <a:lnTo>
                    <a:pt x="4062" y="786"/>
                  </a:lnTo>
                  <a:lnTo>
                    <a:pt x="4062" y="774"/>
                  </a:lnTo>
                  <a:lnTo>
                    <a:pt x="4056" y="768"/>
                  </a:lnTo>
                  <a:lnTo>
                    <a:pt x="4050" y="756"/>
                  </a:lnTo>
                  <a:lnTo>
                    <a:pt x="4044" y="750"/>
                  </a:lnTo>
                  <a:lnTo>
                    <a:pt x="4092" y="738"/>
                  </a:lnTo>
                  <a:lnTo>
                    <a:pt x="4092" y="744"/>
                  </a:lnTo>
                  <a:lnTo>
                    <a:pt x="4098" y="750"/>
                  </a:lnTo>
                  <a:lnTo>
                    <a:pt x="4104" y="762"/>
                  </a:lnTo>
                  <a:lnTo>
                    <a:pt x="4104" y="768"/>
                  </a:lnTo>
                  <a:lnTo>
                    <a:pt x="4110" y="774"/>
                  </a:lnTo>
                  <a:lnTo>
                    <a:pt x="4116" y="774"/>
                  </a:lnTo>
                  <a:lnTo>
                    <a:pt x="4122" y="780"/>
                  </a:lnTo>
                  <a:lnTo>
                    <a:pt x="4134" y="786"/>
                  </a:lnTo>
                  <a:lnTo>
                    <a:pt x="4140" y="792"/>
                  </a:lnTo>
                  <a:lnTo>
                    <a:pt x="4170" y="786"/>
                  </a:lnTo>
                  <a:lnTo>
                    <a:pt x="4170" y="792"/>
                  </a:lnTo>
                  <a:lnTo>
                    <a:pt x="4164" y="798"/>
                  </a:lnTo>
                  <a:lnTo>
                    <a:pt x="4164" y="816"/>
                  </a:lnTo>
                  <a:lnTo>
                    <a:pt x="4170" y="816"/>
                  </a:lnTo>
                  <a:lnTo>
                    <a:pt x="4182" y="822"/>
                  </a:lnTo>
                  <a:lnTo>
                    <a:pt x="4200" y="822"/>
                  </a:lnTo>
                  <a:lnTo>
                    <a:pt x="4206" y="828"/>
                  </a:lnTo>
                  <a:lnTo>
                    <a:pt x="4212" y="828"/>
                  </a:lnTo>
                  <a:lnTo>
                    <a:pt x="4194" y="846"/>
                  </a:lnTo>
                  <a:lnTo>
                    <a:pt x="4194" y="858"/>
                  </a:lnTo>
                  <a:lnTo>
                    <a:pt x="4230" y="858"/>
                  </a:lnTo>
                  <a:lnTo>
                    <a:pt x="4224" y="882"/>
                  </a:lnTo>
                  <a:lnTo>
                    <a:pt x="4236" y="882"/>
                  </a:lnTo>
                  <a:lnTo>
                    <a:pt x="4248" y="888"/>
                  </a:lnTo>
                  <a:lnTo>
                    <a:pt x="4254" y="888"/>
                  </a:lnTo>
                  <a:lnTo>
                    <a:pt x="4278" y="900"/>
                  </a:lnTo>
                  <a:lnTo>
                    <a:pt x="4278" y="924"/>
                  </a:lnTo>
                  <a:lnTo>
                    <a:pt x="4266" y="948"/>
                  </a:lnTo>
                  <a:lnTo>
                    <a:pt x="4254" y="966"/>
                  </a:lnTo>
                  <a:lnTo>
                    <a:pt x="4248" y="978"/>
                  </a:lnTo>
                  <a:lnTo>
                    <a:pt x="4236" y="990"/>
                  </a:lnTo>
                  <a:lnTo>
                    <a:pt x="4218" y="996"/>
                  </a:lnTo>
                  <a:lnTo>
                    <a:pt x="4182" y="1014"/>
                  </a:lnTo>
                  <a:lnTo>
                    <a:pt x="4140" y="1026"/>
                  </a:lnTo>
                  <a:lnTo>
                    <a:pt x="4092" y="1050"/>
                  </a:lnTo>
                  <a:lnTo>
                    <a:pt x="4098" y="1056"/>
                  </a:lnTo>
                  <a:lnTo>
                    <a:pt x="4110" y="1062"/>
                  </a:lnTo>
                  <a:lnTo>
                    <a:pt x="4122" y="1074"/>
                  </a:lnTo>
                  <a:lnTo>
                    <a:pt x="4122" y="1080"/>
                  </a:lnTo>
                  <a:lnTo>
                    <a:pt x="4116" y="1086"/>
                  </a:lnTo>
                  <a:lnTo>
                    <a:pt x="4080" y="1098"/>
                  </a:lnTo>
                  <a:lnTo>
                    <a:pt x="4062" y="1098"/>
                  </a:lnTo>
                  <a:lnTo>
                    <a:pt x="3984" y="1110"/>
                  </a:lnTo>
                  <a:lnTo>
                    <a:pt x="3978" y="1128"/>
                  </a:lnTo>
                  <a:lnTo>
                    <a:pt x="3960" y="1110"/>
                  </a:lnTo>
                  <a:lnTo>
                    <a:pt x="3954" y="1110"/>
                  </a:lnTo>
                  <a:lnTo>
                    <a:pt x="3948" y="1104"/>
                  </a:lnTo>
                  <a:lnTo>
                    <a:pt x="3930" y="1104"/>
                  </a:lnTo>
                  <a:lnTo>
                    <a:pt x="3918" y="1098"/>
                  </a:lnTo>
                  <a:lnTo>
                    <a:pt x="3900" y="1098"/>
                  </a:lnTo>
                  <a:lnTo>
                    <a:pt x="3888" y="1104"/>
                  </a:lnTo>
                  <a:lnTo>
                    <a:pt x="3882" y="1110"/>
                  </a:lnTo>
                  <a:lnTo>
                    <a:pt x="3882" y="1122"/>
                  </a:lnTo>
                  <a:lnTo>
                    <a:pt x="3870" y="1122"/>
                  </a:lnTo>
                  <a:lnTo>
                    <a:pt x="3858" y="1128"/>
                  </a:lnTo>
                  <a:lnTo>
                    <a:pt x="3840" y="1134"/>
                  </a:lnTo>
                  <a:lnTo>
                    <a:pt x="3828" y="1140"/>
                  </a:lnTo>
                  <a:lnTo>
                    <a:pt x="3822" y="1146"/>
                  </a:lnTo>
                  <a:lnTo>
                    <a:pt x="3816" y="1158"/>
                  </a:lnTo>
                  <a:lnTo>
                    <a:pt x="3816" y="1170"/>
                  </a:lnTo>
                  <a:lnTo>
                    <a:pt x="3822" y="1182"/>
                  </a:lnTo>
                  <a:lnTo>
                    <a:pt x="3834" y="1188"/>
                  </a:lnTo>
                  <a:lnTo>
                    <a:pt x="3864" y="1188"/>
                  </a:lnTo>
                  <a:lnTo>
                    <a:pt x="3876" y="1182"/>
                  </a:lnTo>
                  <a:lnTo>
                    <a:pt x="3894" y="1182"/>
                  </a:lnTo>
                  <a:lnTo>
                    <a:pt x="3906" y="1176"/>
                  </a:lnTo>
                  <a:lnTo>
                    <a:pt x="3924" y="1170"/>
                  </a:lnTo>
                  <a:lnTo>
                    <a:pt x="3936" y="1164"/>
                  </a:lnTo>
                  <a:lnTo>
                    <a:pt x="3966" y="1164"/>
                  </a:lnTo>
                  <a:lnTo>
                    <a:pt x="3978" y="1176"/>
                  </a:lnTo>
                  <a:lnTo>
                    <a:pt x="3996" y="1176"/>
                  </a:lnTo>
                  <a:lnTo>
                    <a:pt x="4002" y="1170"/>
                  </a:lnTo>
                  <a:lnTo>
                    <a:pt x="4002" y="1152"/>
                  </a:lnTo>
                  <a:lnTo>
                    <a:pt x="4026" y="1128"/>
                  </a:lnTo>
                  <a:lnTo>
                    <a:pt x="4014" y="1140"/>
                  </a:lnTo>
                  <a:lnTo>
                    <a:pt x="4014" y="1146"/>
                  </a:lnTo>
                  <a:lnTo>
                    <a:pt x="4020" y="1152"/>
                  </a:lnTo>
                  <a:lnTo>
                    <a:pt x="4086" y="1152"/>
                  </a:lnTo>
                  <a:lnTo>
                    <a:pt x="4080" y="1158"/>
                  </a:lnTo>
                  <a:lnTo>
                    <a:pt x="4068" y="1164"/>
                  </a:lnTo>
                  <a:lnTo>
                    <a:pt x="4062" y="1170"/>
                  </a:lnTo>
                  <a:lnTo>
                    <a:pt x="4062" y="1176"/>
                  </a:lnTo>
                  <a:lnTo>
                    <a:pt x="4068" y="1182"/>
                  </a:lnTo>
                  <a:lnTo>
                    <a:pt x="4080" y="1182"/>
                  </a:lnTo>
                  <a:lnTo>
                    <a:pt x="4086" y="1188"/>
                  </a:lnTo>
                  <a:lnTo>
                    <a:pt x="4098" y="1188"/>
                  </a:lnTo>
                  <a:lnTo>
                    <a:pt x="4086" y="1200"/>
                  </a:lnTo>
                  <a:lnTo>
                    <a:pt x="4086" y="1206"/>
                  </a:lnTo>
                  <a:lnTo>
                    <a:pt x="4092" y="1212"/>
                  </a:lnTo>
                  <a:lnTo>
                    <a:pt x="4116" y="1224"/>
                  </a:lnTo>
                  <a:lnTo>
                    <a:pt x="4146" y="1224"/>
                  </a:lnTo>
                  <a:lnTo>
                    <a:pt x="4098" y="1242"/>
                  </a:lnTo>
                  <a:lnTo>
                    <a:pt x="4098" y="1248"/>
                  </a:lnTo>
                  <a:lnTo>
                    <a:pt x="4110" y="1260"/>
                  </a:lnTo>
                  <a:lnTo>
                    <a:pt x="4110" y="1266"/>
                  </a:lnTo>
                  <a:lnTo>
                    <a:pt x="4116" y="1272"/>
                  </a:lnTo>
                  <a:lnTo>
                    <a:pt x="4122" y="1266"/>
                  </a:lnTo>
                  <a:lnTo>
                    <a:pt x="4128" y="1266"/>
                  </a:lnTo>
                  <a:lnTo>
                    <a:pt x="4140" y="1260"/>
                  </a:lnTo>
                  <a:lnTo>
                    <a:pt x="4146" y="1272"/>
                  </a:lnTo>
                  <a:lnTo>
                    <a:pt x="4158" y="1284"/>
                  </a:lnTo>
                  <a:lnTo>
                    <a:pt x="4182" y="1284"/>
                  </a:lnTo>
                  <a:lnTo>
                    <a:pt x="4194" y="1290"/>
                  </a:lnTo>
                  <a:lnTo>
                    <a:pt x="4206" y="1290"/>
                  </a:lnTo>
                  <a:lnTo>
                    <a:pt x="4206" y="1308"/>
                  </a:lnTo>
                  <a:lnTo>
                    <a:pt x="4212" y="1314"/>
                  </a:lnTo>
                  <a:lnTo>
                    <a:pt x="4224" y="1320"/>
                  </a:lnTo>
                  <a:lnTo>
                    <a:pt x="4272" y="1320"/>
                  </a:lnTo>
                  <a:lnTo>
                    <a:pt x="4290" y="1326"/>
                  </a:lnTo>
                  <a:lnTo>
                    <a:pt x="4350" y="1356"/>
                  </a:lnTo>
                  <a:lnTo>
                    <a:pt x="4356" y="1362"/>
                  </a:lnTo>
                  <a:lnTo>
                    <a:pt x="4362" y="1362"/>
                  </a:lnTo>
                  <a:lnTo>
                    <a:pt x="4362" y="1356"/>
                  </a:lnTo>
                  <a:lnTo>
                    <a:pt x="4368" y="1350"/>
                  </a:lnTo>
                  <a:lnTo>
                    <a:pt x="4368" y="1320"/>
                  </a:lnTo>
                  <a:lnTo>
                    <a:pt x="4362" y="1308"/>
                  </a:lnTo>
                  <a:lnTo>
                    <a:pt x="4350" y="1296"/>
                  </a:lnTo>
                  <a:lnTo>
                    <a:pt x="4338" y="1290"/>
                  </a:lnTo>
                  <a:lnTo>
                    <a:pt x="4320" y="1272"/>
                  </a:lnTo>
                  <a:lnTo>
                    <a:pt x="4314" y="1272"/>
                  </a:lnTo>
                  <a:lnTo>
                    <a:pt x="4308" y="1260"/>
                  </a:lnTo>
                  <a:lnTo>
                    <a:pt x="4302" y="1254"/>
                  </a:lnTo>
                  <a:lnTo>
                    <a:pt x="4290" y="1230"/>
                  </a:lnTo>
                  <a:lnTo>
                    <a:pt x="4290" y="1224"/>
                  </a:lnTo>
                  <a:lnTo>
                    <a:pt x="4308" y="1224"/>
                  </a:lnTo>
                  <a:lnTo>
                    <a:pt x="4314" y="1230"/>
                  </a:lnTo>
                  <a:lnTo>
                    <a:pt x="4326" y="1236"/>
                  </a:lnTo>
                  <a:lnTo>
                    <a:pt x="4332" y="1242"/>
                  </a:lnTo>
                  <a:lnTo>
                    <a:pt x="4332" y="1212"/>
                  </a:lnTo>
                  <a:lnTo>
                    <a:pt x="4332" y="1218"/>
                  </a:lnTo>
                  <a:lnTo>
                    <a:pt x="4344" y="1230"/>
                  </a:lnTo>
                  <a:lnTo>
                    <a:pt x="4350" y="1242"/>
                  </a:lnTo>
                  <a:lnTo>
                    <a:pt x="4362" y="1254"/>
                  </a:lnTo>
                  <a:lnTo>
                    <a:pt x="4374" y="1254"/>
                  </a:lnTo>
                  <a:lnTo>
                    <a:pt x="4386" y="1248"/>
                  </a:lnTo>
                  <a:lnTo>
                    <a:pt x="4398" y="1248"/>
                  </a:lnTo>
                  <a:lnTo>
                    <a:pt x="4398" y="1272"/>
                  </a:lnTo>
                  <a:lnTo>
                    <a:pt x="4404" y="1278"/>
                  </a:lnTo>
                  <a:lnTo>
                    <a:pt x="4416" y="1278"/>
                  </a:lnTo>
                  <a:lnTo>
                    <a:pt x="4428" y="1290"/>
                  </a:lnTo>
                  <a:lnTo>
                    <a:pt x="4452" y="1272"/>
                  </a:lnTo>
                  <a:lnTo>
                    <a:pt x="4464" y="1284"/>
                  </a:lnTo>
                  <a:lnTo>
                    <a:pt x="4470" y="1284"/>
                  </a:lnTo>
                  <a:lnTo>
                    <a:pt x="4476" y="1278"/>
                  </a:lnTo>
                  <a:lnTo>
                    <a:pt x="4476" y="1260"/>
                  </a:lnTo>
                  <a:lnTo>
                    <a:pt x="4470" y="1254"/>
                  </a:lnTo>
                  <a:lnTo>
                    <a:pt x="4488" y="1212"/>
                  </a:lnTo>
                  <a:lnTo>
                    <a:pt x="4488" y="1236"/>
                  </a:lnTo>
                  <a:lnTo>
                    <a:pt x="4500" y="1248"/>
                  </a:lnTo>
                  <a:lnTo>
                    <a:pt x="4512" y="1236"/>
                  </a:lnTo>
                  <a:lnTo>
                    <a:pt x="4518" y="1218"/>
                  </a:lnTo>
                  <a:lnTo>
                    <a:pt x="4518" y="1206"/>
                  </a:lnTo>
                  <a:lnTo>
                    <a:pt x="4494" y="1182"/>
                  </a:lnTo>
                  <a:lnTo>
                    <a:pt x="4518" y="1176"/>
                  </a:lnTo>
                  <a:lnTo>
                    <a:pt x="4500" y="1164"/>
                  </a:lnTo>
                  <a:lnTo>
                    <a:pt x="4500" y="1146"/>
                  </a:lnTo>
                  <a:lnTo>
                    <a:pt x="4470" y="1146"/>
                  </a:lnTo>
                  <a:lnTo>
                    <a:pt x="4470" y="1134"/>
                  </a:lnTo>
                  <a:lnTo>
                    <a:pt x="4446" y="1134"/>
                  </a:lnTo>
                  <a:lnTo>
                    <a:pt x="4446" y="1080"/>
                  </a:lnTo>
                  <a:lnTo>
                    <a:pt x="4416" y="1086"/>
                  </a:lnTo>
                  <a:lnTo>
                    <a:pt x="4410" y="1080"/>
                  </a:lnTo>
                  <a:lnTo>
                    <a:pt x="4410" y="1056"/>
                  </a:lnTo>
                  <a:lnTo>
                    <a:pt x="4416" y="1050"/>
                  </a:lnTo>
                  <a:lnTo>
                    <a:pt x="4428" y="1050"/>
                  </a:lnTo>
                  <a:lnTo>
                    <a:pt x="4434" y="1056"/>
                  </a:lnTo>
                  <a:lnTo>
                    <a:pt x="4446" y="1062"/>
                  </a:lnTo>
                  <a:lnTo>
                    <a:pt x="4452" y="1068"/>
                  </a:lnTo>
                  <a:lnTo>
                    <a:pt x="4458" y="1068"/>
                  </a:lnTo>
                  <a:lnTo>
                    <a:pt x="4464" y="1062"/>
                  </a:lnTo>
                  <a:lnTo>
                    <a:pt x="4464" y="1026"/>
                  </a:lnTo>
                  <a:lnTo>
                    <a:pt x="4488" y="1032"/>
                  </a:lnTo>
                  <a:lnTo>
                    <a:pt x="4524" y="1014"/>
                  </a:lnTo>
                  <a:lnTo>
                    <a:pt x="4524" y="1026"/>
                  </a:lnTo>
                  <a:lnTo>
                    <a:pt x="4530" y="1038"/>
                  </a:lnTo>
                  <a:lnTo>
                    <a:pt x="4530" y="1044"/>
                  </a:lnTo>
                  <a:lnTo>
                    <a:pt x="4536" y="1050"/>
                  </a:lnTo>
                  <a:lnTo>
                    <a:pt x="4548" y="1044"/>
                  </a:lnTo>
                  <a:lnTo>
                    <a:pt x="4566" y="1044"/>
                  </a:lnTo>
                  <a:lnTo>
                    <a:pt x="4554" y="1062"/>
                  </a:lnTo>
                  <a:lnTo>
                    <a:pt x="4578" y="1062"/>
                  </a:lnTo>
                  <a:lnTo>
                    <a:pt x="4566" y="1092"/>
                  </a:lnTo>
                  <a:lnTo>
                    <a:pt x="4566" y="1098"/>
                  </a:lnTo>
                  <a:lnTo>
                    <a:pt x="4584" y="1116"/>
                  </a:lnTo>
                  <a:lnTo>
                    <a:pt x="4590" y="1128"/>
                  </a:lnTo>
                  <a:lnTo>
                    <a:pt x="4614" y="1140"/>
                  </a:lnTo>
                  <a:lnTo>
                    <a:pt x="4626" y="1134"/>
                  </a:lnTo>
                  <a:lnTo>
                    <a:pt x="4638" y="1122"/>
                  </a:lnTo>
                  <a:lnTo>
                    <a:pt x="4656" y="1086"/>
                  </a:lnTo>
                  <a:lnTo>
                    <a:pt x="4656" y="1080"/>
                  </a:lnTo>
                  <a:lnTo>
                    <a:pt x="4662" y="1068"/>
                  </a:lnTo>
                  <a:lnTo>
                    <a:pt x="4668" y="1074"/>
                  </a:lnTo>
                  <a:lnTo>
                    <a:pt x="4680" y="1080"/>
                  </a:lnTo>
                  <a:lnTo>
                    <a:pt x="4692" y="1080"/>
                  </a:lnTo>
                  <a:lnTo>
                    <a:pt x="4698" y="1086"/>
                  </a:lnTo>
                  <a:lnTo>
                    <a:pt x="4710" y="1080"/>
                  </a:lnTo>
                  <a:lnTo>
                    <a:pt x="4722" y="1068"/>
                  </a:lnTo>
                  <a:lnTo>
                    <a:pt x="4728" y="1056"/>
                  </a:lnTo>
                  <a:lnTo>
                    <a:pt x="4728" y="1038"/>
                  </a:lnTo>
                  <a:lnTo>
                    <a:pt x="4794" y="1038"/>
                  </a:lnTo>
                  <a:lnTo>
                    <a:pt x="4806" y="1026"/>
                  </a:lnTo>
                  <a:lnTo>
                    <a:pt x="4812" y="1014"/>
                  </a:lnTo>
                  <a:lnTo>
                    <a:pt x="4800" y="1002"/>
                  </a:lnTo>
                  <a:lnTo>
                    <a:pt x="4788" y="996"/>
                  </a:lnTo>
                  <a:lnTo>
                    <a:pt x="4758" y="996"/>
                  </a:lnTo>
                  <a:close/>
                  <a:moveTo>
                    <a:pt x="4476" y="1308"/>
                  </a:moveTo>
                  <a:lnTo>
                    <a:pt x="4446" y="1308"/>
                  </a:lnTo>
                  <a:lnTo>
                    <a:pt x="4440" y="1326"/>
                  </a:lnTo>
                  <a:lnTo>
                    <a:pt x="4476" y="1320"/>
                  </a:lnTo>
                  <a:lnTo>
                    <a:pt x="4476" y="1308"/>
                  </a:lnTo>
                  <a:close/>
                  <a:moveTo>
                    <a:pt x="4140" y="1290"/>
                  </a:moveTo>
                  <a:lnTo>
                    <a:pt x="4134" y="1290"/>
                  </a:lnTo>
                  <a:lnTo>
                    <a:pt x="4128" y="1296"/>
                  </a:lnTo>
                  <a:lnTo>
                    <a:pt x="4128" y="1308"/>
                  </a:lnTo>
                  <a:lnTo>
                    <a:pt x="4134" y="1314"/>
                  </a:lnTo>
                  <a:lnTo>
                    <a:pt x="4158" y="1314"/>
                  </a:lnTo>
                  <a:lnTo>
                    <a:pt x="4164" y="1308"/>
                  </a:lnTo>
                  <a:lnTo>
                    <a:pt x="4164" y="1296"/>
                  </a:lnTo>
                  <a:lnTo>
                    <a:pt x="4158" y="1290"/>
                  </a:lnTo>
                  <a:lnTo>
                    <a:pt x="4140" y="1290"/>
                  </a:lnTo>
                  <a:close/>
                  <a:moveTo>
                    <a:pt x="3834" y="1242"/>
                  </a:moveTo>
                  <a:lnTo>
                    <a:pt x="3840" y="1236"/>
                  </a:lnTo>
                  <a:lnTo>
                    <a:pt x="3834" y="1230"/>
                  </a:lnTo>
                  <a:lnTo>
                    <a:pt x="3828" y="1230"/>
                  </a:lnTo>
                  <a:lnTo>
                    <a:pt x="3822" y="1224"/>
                  </a:lnTo>
                  <a:lnTo>
                    <a:pt x="3810" y="1224"/>
                  </a:lnTo>
                  <a:lnTo>
                    <a:pt x="3810" y="1236"/>
                  </a:lnTo>
                  <a:lnTo>
                    <a:pt x="3816" y="1242"/>
                  </a:lnTo>
                  <a:lnTo>
                    <a:pt x="3816" y="1248"/>
                  </a:lnTo>
                  <a:lnTo>
                    <a:pt x="3828" y="1248"/>
                  </a:lnTo>
                  <a:lnTo>
                    <a:pt x="3834" y="1242"/>
                  </a:lnTo>
                  <a:close/>
                  <a:moveTo>
                    <a:pt x="4206" y="1452"/>
                  </a:moveTo>
                  <a:lnTo>
                    <a:pt x="4170" y="1452"/>
                  </a:lnTo>
                  <a:lnTo>
                    <a:pt x="4206" y="1476"/>
                  </a:lnTo>
                  <a:lnTo>
                    <a:pt x="4218" y="1470"/>
                  </a:lnTo>
                  <a:lnTo>
                    <a:pt x="4218" y="1458"/>
                  </a:lnTo>
                  <a:lnTo>
                    <a:pt x="4212" y="1458"/>
                  </a:lnTo>
                  <a:lnTo>
                    <a:pt x="4206" y="1452"/>
                  </a:lnTo>
                  <a:close/>
                  <a:moveTo>
                    <a:pt x="4170" y="870"/>
                  </a:moveTo>
                  <a:lnTo>
                    <a:pt x="4152" y="870"/>
                  </a:lnTo>
                  <a:lnTo>
                    <a:pt x="4152" y="876"/>
                  </a:lnTo>
                  <a:lnTo>
                    <a:pt x="4158" y="882"/>
                  </a:lnTo>
                  <a:lnTo>
                    <a:pt x="4164" y="882"/>
                  </a:lnTo>
                  <a:lnTo>
                    <a:pt x="4170" y="888"/>
                  </a:lnTo>
                  <a:lnTo>
                    <a:pt x="4182" y="882"/>
                  </a:lnTo>
                  <a:lnTo>
                    <a:pt x="4188" y="882"/>
                  </a:lnTo>
                  <a:lnTo>
                    <a:pt x="4194" y="876"/>
                  </a:lnTo>
                  <a:lnTo>
                    <a:pt x="4188" y="870"/>
                  </a:lnTo>
                  <a:lnTo>
                    <a:pt x="4170" y="870"/>
                  </a:lnTo>
                  <a:close/>
                  <a:moveTo>
                    <a:pt x="4170" y="936"/>
                  </a:moveTo>
                  <a:lnTo>
                    <a:pt x="4236" y="936"/>
                  </a:lnTo>
                  <a:lnTo>
                    <a:pt x="4236" y="918"/>
                  </a:lnTo>
                  <a:lnTo>
                    <a:pt x="4188" y="918"/>
                  </a:lnTo>
                  <a:lnTo>
                    <a:pt x="4170" y="936"/>
                  </a:lnTo>
                  <a:close/>
                  <a:moveTo>
                    <a:pt x="5574" y="36"/>
                  </a:moveTo>
                  <a:lnTo>
                    <a:pt x="5490" y="36"/>
                  </a:lnTo>
                  <a:lnTo>
                    <a:pt x="5496" y="24"/>
                  </a:lnTo>
                  <a:lnTo>
                    <a:pt x="5490" y="24"/>
                  </a:lnTo>
                  <a:lnTo>
                    <a:pt x="5484" y="18"/>
                  </a:lnTo>
                  <a:lnTo>
                    <a:pt x="5448" y="18"/>
                  </a:lnTo>
                  <a:lnTo>
                    <a:pt x="5430" y="12"/>
                  </a:lnTo>
                  <a:lnTo>
                    <a:pt x="5400" y="12"/>
                  </a:lnTo>
                  <a:lnTo>
                    <a:pt x="5364" y="18"/>
                  </a:lnTo>
                  <a:lnTo>
                    <a:pt x="5334" y="30"/>
                  </a:lnTo>
                  <a:lnTo>
                    <a:pt x="5304" y="36"/>
                  </a:lnTo>
                  <a:lnTo>
                    <a:pt x="5292" y="36"/>
                  </a:lnTo>
                  <a:lnTo>
                    <a:pt x="5346" y="12"/>
                  </a:lnTo>
                  <a:lnTo>
                    <a:pt x="5274" y="18"/>
                  </a:lnTo>
                  <a:lnTo>
                    <a:pt x="5268" y="18"/>
                  </a:lnTo>
                  <a:lnTo>
                    <a:pt x="5262" y="12"/>
                  </a:lnTo>
                  <a:lnTo>
                    <a:pt x="5250" y="12"/>
                  </a:lnTo>
                  <a:lnTo>
                    <a:pt x="5226" y="0"/>
                  </a:lnTo>
                  <a:lnTo>
                    <a:pt x="5196" y="0"/>
                  </a:lnTo>
                  <a:lnTo>
                    <a:pt x="5190" y="6"/>
                  </a:lnTo>
                  <a:lnTo>
                    <a:pt x="5184" y="18"/>
                  </a:lnTo>
                  <a:lnTo>
                    <a:pt x="5178" y="18"/>
                  </a:lnTo>
                  <a:lnTo>
                    <a:pt x="5172" y="12"/>
                  </a:lnTo>
                  <a:lnTo>
                    <a:pt x="5160" y="6"/>
                  </a:lnTo>
                  <a:lnTo>
                    <a:pt x="5148" y="6"/>
                  </a:lnTo>
                  <a:lnTo>
                    <a:pt x="5136" y="0"/>
                  </a:lnTo>
                  <a:lnTo>
                    <a:pt x="5124" y="0"/>
                  </a:lnTo>
                  <a:lnTo>
                    <a:pt x="5112" y="6"/>
                  </a:lnTo>
                  <a:lnTo>
                    <a:pt x="5106" y="12"/>
                  </a:lnTo>
                  <a:lnTo>
                    <a:pt x="5094" y="18"/>
                  </a:lnTo>
                  <a:lnTo>
                    <a:pt x="5088" y="24"/>
                  </a:lnTo>
                  <a:lnTo>
                    <a:pt x="5046" y="12"/>
                  </a:lnTo>
                  <a:lnTo>
                    <a:pt x="4938" y="6"/>
                  </a:lnTo>
                  <a:lnTo>
                    <a:pt x="4968" y="36"/>
                  </a:lnTo>
                  <a:lnTo>
                    <a:pt x="4902" y="12"/>
                  </a:lnTo>
                  <a:lnTo>
                    <a:pt x="4842" y="24"/>
                  </a:lnTo>
                  <a:lnTo>
                    <a:pt x="4830" y="24"/>
                  </a:lnTo>
                  <a:lnTo>
                    <a:pt x="4812" y="18"/>
                  </a:lnTo>
                  <a:lnTo>
                    <a:pt x="4746" y="18"/>
                  </a:lnTo>
                  <a:lnTo>
                    <a:pt x="4710" y="24"/>
                  </a:lnTo>
                  <a:lnTo>
                    <a:pt x="4686" y="36"/>
                  </a:lnTo>
                  <a:lnTo>
                    <a:pt x="4674" y="36"/>
                  </a:lnTo>
                  <a:lnTo>
                    <a:pt x="4764" y="60"/>
                  </a:lnTo>
                  <a:lnTo>
                    <a:pt x="4674" y="48"/>
                  </a:lnTo>
                  <a:lnTo>
                    <a:pt x="4662" y="48"/>
                  </a:lnTo>
                  <a:lnTo>
                    <a:pt x="4590" y="36"/>
                  </a:lnTo>
                  <a:lnTo>
                    <a:pt x="4542" y="36"/>
                  </a:lnTo>
                  <a:lnTo>
                    <a:pt x="4530" y="48"/>
                  </a:lnTo>
                  <a:lnTo>
                    <a:pt x="4530" y="60"/>
                  </a:lnTo>
                  <a:lnTo>
                    <a:pt x="4512" y="60"/>
                  </a:lnTo>
                  <a:lnTo>
                    <a:pt x="4482" y="54"/>
                  </a:lnTo>
                  <a:lnTo>
                    <a:pt x="4392" y="54"/>
                  </a:lnTo>
                  <a:lnTo>
                    <a:pt x="4350" y="60"/>
                  </a:lnTo>
                  <a:lnTo>
                    <a:pt x="4302" y="66"/>
                  </a:lnTo>
                  <a:lnTo>
                    <a:pt x="4260" y="66"/>
                  </a:lnTo>
                  <a:lnTo>
                    <a:pt x="4242" y="72"/>
                  </a:lnTo>
                  <a:lnTo>
                    <a:pt x="4260" y="72"/>
                  </a:lnTo>
                  <a:lnTo>
                    <a:pt x="4266" y="78"/>
                  </a:lnTo>
                  <a:lnTo>
                    <a:pt x="4278" y="78"/>
                  </a:lnTo>
                  <a:lnTo>
                    <a:pt x="4362" y="84"/>
                  </a:lnTo>
                  <a:lnTo>
                    <a:pt x="4278" y="96"/>
                  </a:lnTo>
                  <a:lnTo>
                    <a:pt x="4284" y="96"/>
                  </a:lnTo>
                  <a:lnTo>
                    <a:pt x="4290" y="102"/>
                  </a:lnTo>
                  <a:lnTo>
                    <a:pt x="4314" y="114"/>
                  </a:lnTo>
                  <a:lnTo>
                    <a:pt x="4338" y="114"/>
                  </a:lnTo>
                  <a:lnTo>
                    <a:pt x="4356" y="108"/>
                  </a:lnTo>
                  <a:lnTo>
                    <a:pt x="4392" y="108"/>
                  </a:lnTo>
                  <a:lnTo>
                    <a:pt x="4398" y="102"/>
                  </a:lnTo>
                  <a:lnTo>
                    <a:pt x="4410" y="102"/>
                  </a:lnTo>
                  <a:lnTo>
                    <a:pt x="4416" y="96"/>
                  </a:lnTo>
                  <a:lnTo>
                    <a:pt x="4440" y="96"/>
                  </a:lnTo>
                  <a:lnTo>
                    <a:pt x="4458" y="90"/>
                  </a:lnTo>
                  <a:lnTo>
                    <a:pt x="4500" y="90"/>
                  </a:lnTo>
                  <a:lnTo>
                    <a:pt x="4518" y="96"/>
                  </a:lnTo>
                  <a:lnTo>
                    <a:pt x="4536" y="96"/>
                  </a:lnTo>
                  <a:lnTo>
                    <a:pt x="4548" y="102"/>
                  </a:lnTo>
                  <a:lnTo>
                    <a:pt x="4560" y="102"/>
                  </a:lnTo>
                  <a:lnTo>
                    <a:pt x="4494" y="102"/>
                  </a:lnTo>
                  <a:lnTo>
                    <a:pt x="4482" y="108"/>
                  </a:lnTo>
                  <a:lnTo>
                    <a:pt x="4458" y="108"/>
                  </a:lnTo>
                  <a:lnTo>
                    <a:pt x="4446" y="114"/>
                  </a:lnTo>
                  <a:lnTo>
                    <a:pt x="4434" y="114"/>
                  </a:lnTo>
                  <a:lnTo>
                    <a:pt x="4422" y="120"/>
                  </a:lnTo>
                  <a:lnTo>
                    <a:pt x="4410" y="120"/>
                  </a:lnTo>
                  <a:lnTo>
                    <a:pt x="4404" y="126"/>
                  </a:lnTo>
                  <a:lnTo>
                    <a:pt x="4398" y="126"/>
                  </a:lnTo>
                  <a:lnTo>
                    <a:pt x="4434" y="126"/>
                  </a:lnTo>
                  <a:lnTo>
                    <a:pt x="4452" y="132"/>
                  </a:lnTo>
                  <a:lnTo>
                    <a:pt x="4488" y="132"/>
                  </a:lnTo>
                  <a:lnTo>
                    <a:pt x="4500" y="126"/>
                  </a:lnTo>
                  <a:lnTo>
                    <a:pt x="4506" y="126"/>
                  </a:lnTo>
                  <a:lnTo>
                    <a:pt x="4512" y="120"/>
                  </a:lnTo>
                  <a:lnTo>
                    <a:pt x="4638" y="120"/>
                  </a:lnTo>
                  <a:lnTo>
                    <a:pt x="4656" y="114"/>
                  </a:lnTo>
                  <a:lnTo>
                    <a:pt x="4680" y="114"/>
                  </a:lnTo>
                  <a:lnTo>
                    <a:pt x="4698" y="108"/>
                  </a:lnTo>
                  <a:lnTo>
                    <a:pt x="4710" y="108"/>
                  </a:lnTo>
                  <a:lnTo>
                    <a:pt x="4722" y="96"/>
                  </a:lnTo>
                  <a:lnTo>
                    <a:pt x="4734" y="96"/>
                  </a:lnTo>
                  <a:lnTo>
                    <a:pt x="4752" y="90"/>
                  </a:lnTo>
                  <a:lnTo>
                    <a:pt x="4770" y="90"/>
                  </a:lnTo>
                  <a:lnTo>
                    <a:pt x="4782" y="84"/>
                  </a:lnTo>
                  <a:lnTo>
                    <a:pt x="4830" y="84"/>
                  </a:lnTo>
                  <a:lnTo>
                    <a:pt x="4746" y="114"/>
                  </a:lnTo>
                  <a:lnTo>
                    <a:pt x="4782" y="114"/>
                  </a:lnTo>
                  <a:lnTo>
                    <a:pt x="4734" y="126"/>
                  </a:lnTo>
                  <a:lnTo>
                    <a:pt x="4716" y="126"/>
                  </a:lnTo>
                  <a:lnTo>
                    <a:pt x="4674" y="132"/>
                  </a:lnTo>
                  <a:lnTo>
                    <a:pt x="4620" y="132"/>
                  </a:lnTo>
                  <a:lnTo>
                    <a:pt x="4566" y="138"/>
                  </a:lnTo>
                  <a:lnTo>
                    <a:pt x="4536" y="138"/>
                  </a:lnTo>
                  <a:lnTo>
                    <a:pt x="4524" y="150"/>
                  </a:lnTo>
                  <a:lnTo>
                    <a:pt x="4524" y="156"/>
                  </a:lnTo>
                  <a:lnTo>
                    <a:pt x="4602" y="174"/>
                  </a:lnTo>
                  <a:lnTo>
                    <a:pt x="4596" y="174"/>
                  </a:lnTo>
                  <a:lnTo>
                    <a:pt x="4590" y="180"/>
                  </a:lnTo>
                  <a:lnTo>
                    <a:pt x="4578" y="180"/>
                  </a:lnTo>
                  <a:lnTo>
                    <a:pt x="4566" y="186"/>
                  </a:lnTo>
                  <a:lnTo>
                    <a:pt x="4542" y="186"/>
                  </a:lnTo>
                  <a:lnTo>
                    <a:pt x="4518" y="174"/>
                  </a:lnTo>
                  <a:lnTo>
                    <a:pt x="4500" y="162"/>
                  </a:lnTo>
                  <a:lnTo>
                    <a:pt x="4476" y="150"/>
                  </a:lnTo>
                  <a:lnTo>
                    <a:pt x="4470" y="144"/>
                  </a:lnTo>
                  <a:lnTo>
                    <a:pt x="4356" y="144"/>
                  </a:lnTo>
                  <a:lnTo>
                    <a:pt x="4350" y="150"/>
                  </a:lnTo>
                  <a:lnTo>
                    <a:pt x="4344" y="162"/>
                  </a:lnTo>
                  <a:lnTo>
                    <a:pt x="4338" y="168"/>
                  </a:lnTo>
                  <a:lnTo>
                    <a:pt x="4368" y="186"/>
                  </a:lnTo>
                  <a:lnTo>
                    <a:pt x="4386" y="204"/>
                  </a:lnTo>
                  <a:lnTo>
                    <a:pt x="4410" y="216"/>
                  </a:lnTo>
                  <a:lnTo>
                    <a:pt x="4458" y="216"/>
                  </a:lnTo>
                  <a:lnTo>
                    <a:pt x="4476" y="210"/>
                  </a:lnTo>
                  <a:lnTo>
                    <a:pt x="4488" y="210"/>
                  </a:lnTo>
                  <a:lnTo>
                    <a:pt x="4476" y="216"/>
                  </a:lnTo>
                  <a:lnTo>
                    <a:pt x="4470" y="228"/>
                  </a:lnTo>
                  <a:lnTo>
                    <a:pt x="4398" y="228"/>
                  </a:lnTo>
                  <a:lnTo>
                    <a:pt x="4380" y="222"/>
                  </a:lnTo>
                  <a:lnTo>
                    <a:pt x="4350" y="222"/>
                  </a:lnTo>
                  <a:lnTo>
                    <a:pt x="4314" y="228"/>
                  </a:lnTo>
                  <a:lnTo>
                    <a:pt x="4272" y="234"/>
                  </a:lnTo>
                  <a:lnTo>
                    <a:pt x="4230" y="234"/>
                  </a:lnTo>
                  <a:lnTo>
                    <a:pt x="4218" y="240"/>
                  </a:lnTo>
                  <a:lnTo>
                    <a:pt x="4200" y="246"/>
                  </a:lnTo>
                  <a:lnTo>
                    <a:pt x="4188" y="258"/>
                  </a:lnTo>
                  <a:lnTo>
                    <a:pt x="4176" y="264"/>
                  </a:lnTo>
                  <a:lnTo>
                    <a:pt x="4170" y="270"/>
                  </a:lnTo>
                  <a:lnTo>
                    <a:pt x="4164" y="270"/>
                  </a:lnTo>
                  <a:lnTo>
                    <a:pt x="4236" y="258"/>
                  </a:lnTo>
                  <a:lnTo>
                    <a:pt x="4236" y="276"/>
                  </a:lnTo>
                  <a:lnTo>
                    <a:pt x="4296" y="258"/>
                  </a:lnTo>
                  <a:lnTo>
                    <a:pt x="4224" y="288"/>
                  </a:lnTo>
                  <a:lnTo>
                    <a:pt x="4230" y="288"/>
                  </a:lnTo>
                  <a:lnTo>
                    <a:pt x="4236" y="294"/>
                  </a:lnTo>
                  <a:lnTo>
                    <a:pt x="4248" y="300"/>
                  </a:lnTo>
                  <a:lnTo>
                    <a:pt x="4278" y="300"/>
                  </a:lnTo>
                  <a:lnTo>
                    <a:pt x="4314" y="288"/>
                  </a:lnTo>
                  <a:lnTo>
                    <a:pt x="4326" y="288"/>
                  </a:lnTo>
                  <a:lnTo>
                    <a:pt x="4344" y="282"/>
                  </a:lnTo>
                  <a:lnTo>
                    <a:pt x="4350" y="276"/>
                  </a:lnTo>
                  <a:lnTo>
                    <a:pt x="4356" y="276"/>
                  </a:lnTo>
                  <a:lnTo>
                    <a:pt x="4254" y="312"/>
                  </a:lnTo>
                  <a:lnTo>
                    <a:pt x="4188" y="312"/>
                  </a:lnTo>
                  <a:lnTo>
                    <a:pt x="4176" y="288"/>
                  </a:lnTo>
                  <a:lnTo>
                    <a:pt x="4164" y="288"/>
                  </a:lnTo>
                  <a:lnTo>
                    <a:pt x="4146" y="282"/>
                  </a:lnTo>
                  <a:lnTo>
                    <a:pt x="4110" y="282"/>
                  </a:lnTo>
                  <a:lnTo>
                    <a:pt x="4104" y="288"/>
                  </a:lnTo>
                  <a:lnTo>
                    <a:pt x="4104" y="300"/>
                  </a:lnTo>
                  <a:lnTo>
                    <a:pt x="4110" y="312"/>
                  </a:lnTo>
                  <a:lnTo>
                    <a:pt x="4110" y="318"/>
                  </a:lnTo>
                  <a:lnTo>
                    <a:pt x="4116" y="324"/>
                  </a:lnTo>
                  <a:lnTo>
                    <a:pt x="4092" y="324"/>
                  </a:lnTo>
                  <a:lnTo>
                    <a:pt x="4074" y="330"/>
                  </a:lnTo>
                  <a:lnTo>
                    <a:pt x="4032" y="330"/>
                  </a:lnTo>
                  <a:lnTo>
                    <a:pt x="4020" y="336"/>
                  </a:lnTo>
                  <a:lnTo>
                    <a:pt x="4002" y="342"/>
                  </a:lnTo>
                  <a:lnTo>
                    <a:pt x="3990" y="348"/>
                  </a:lnTo>
                  <a:lnTo>
                    <a:pt x="3972" y="354"/>
                  </a:lnTo>
                  <a:lnTo>
                    <a:pt x="3936" y="354"/>
                  </a:lnTo>
                  <a:lnTo>
                    <a:pt x="3924" y="360"/>
                  </a:lnTo>
                  <a:lnTo>
                    <a:pt x="3918" y="360"/>
                  </a:lnTo>
                  <a:lnTo>
                    <a:pt x="3924" y="360"/>
                  </a:lnTo>
                  <a:lnTo>
                    <a:pt x="3936" y="366"/>
                  </a:lnTo>
                  <a:lnTo>
                    <a:pt x="3978" y="366"/>
                  </a:lnTo>
                  <a:lnTo>
                    <a:pt x="3990" y="360"/>
                  </a:lnTo>
                  <a:lnTo>
                    <a:pt x="3996" y="354"/>
                  </a:lnTo>
                  <a:lnTo>
                    <a:pt x="3984" y="372"/>
                  </a:lnTo>
                  <a:lnTo>
                    <a:pt x="4020" y="366"/>
                  </a:lnTo>
                  <a:lnTo>
                    <a:pt x="4044" y="354"/>
                  </a:lnTo>
                  <a:lnTo>
                    <a:pt x="4044" y="372"/>
                  </a:lnTo>
                  <a:lnTo>
                    <a:pt x="4074" y="366"/>
                  </a:lnTo>
                  <a:lnTo>
                    <a:pt x="4098" y="366"/>
                  </a:lnTo>
                  <a:lnTo>
                    <a:pt x="4098" y="372"/>
                  </a:lnTo>
                  <a:lnTo>
                    <a:pt x="4104" y="378"/>
                  </a:lnTo>
                  <a:lnTo>
                    <a:pt x="4122" y="378"/>
                  </a:lnTo>
                  <a:lnTo>
                    <a:pt x="4146" y="366"/>
                  </a:lnTo>
                  <a:lnTo>
                    <a:pt x="4152" y="366"/>
                  </a:lnTo>
                  <a:lnTo>
                    <a:pt x="4164" y="360"/>
                  </a:lnTo>
                  <a:lnTo>
                    <a:pt x="4170" y="372"/>
                  </a:lnTo>
                  <a:lnTo>
                    <a:pt x="4200" y="354"/>
                  </a:lnTo>
                  <a:lnTo>
                    <a:pt x="4206" y="360"/>
                  </a:lnTo>
                  <a:lnTo>
                    <a:pt x="4212" y="372"/>
                  </a:lnTo>
                  <a:lnTo>
                    <a:pt x="4224" y="372"/>
                  </a:lnTo>
                  <a:lnTo>
                    <a:pt x="4236" y="366"/>
                  </a:lnTo>
                  <a:lnTo>
                    <a:pt x="4242" y="360"/>
                  </a:lnTo>
                  <a:lnTo>
                    <a:pt x="4248" y="360"/>
                  </a:lnTo>
                  <a:lnTo>
                    <a:pt x="4254" y="366"/>
                  </a:lnTo>
                  <a:lnTo>
                    <a:pt x="4266" y="372"/>
                  </a:lnTo>
                  <a:lnTo>
                    <a:pt x="4284" y="372"/>
                  </a:lnTo>
                  <a:lnTo>
                    <a:pt x="4290" y="366"/>
                  </a:lnTo>
                  <a:lnTo>
                    <a:pt x="4290" y="360"/>
                  </a:lnTo>
                  <a:lnTo>
                    <a:pt x="4284" y="354"/>
                  </a:lnTo>
                  <a:lnTo>
                    <a:pt x="4338" y="372"/>
                  </a:lnTo>
                  <a:lnTo>
                    <a:pt x="4344" y="378"/>
                  </a:lnTo>
                  <a:lnTo>
                    <a:pt x="4350" y="390"/>
                  </a:lnTo>
                  <a:lnTo>
                    <a:pt x="4374" y="390"/>
                  </a:lnTo>
                  <a:lnTo>
                    <a:pt x="4410" y="378"/>
                  </a:lnTo>
                  <a:lnTo>
                    <a:pt x="4440" y="372"/>
                  </a:lnTo>
                  <a:lnTo>
                    <a:pt x="4476" y="372"/>
                  </a:lnTo>
                  <a:lnTo>
                    <a:pt x="4494" y="366"/>
                  </a:lnTo>
                  <a:lnTo>
                    <a:pt x="4506" y="360"/>
                  </a:lnTo>
                  <a:lnTo>
                    <a:pt x="4524" y="342"/>
                  </a:lnTo>
                  <a:lnTo>
                    <a:pt x="4464" y="342"/>
                  </a:lnTo>
                  <a:lnTo>
                    <a:pt x="4470" y="336"/>
                  </a:lnTo>
                  <a:lnTo>
                    <a:pt x="4470" y="330"/>
                  </a:lnTo>
                  <a:lnTo>
                    <a:pt x="4416" y="330"/>
                  </a:lnTo>
                  <a:lnTo>
                    <a:pt x="4362" y="318"/>
                  </a:lnTo>
                  <a:lnTo>
                    <a:pt x="4380" y="300"/>
                  </a:lnTo>
                  <a:lnTo>
                    <a:pt x="4440" y="318"/>
                  </a:lnTo>
                  <a:lnTo>
                    <a:pt x="4452" y="318"/>
                  </a:lnTo>
                  <a:lnTo>
                    <a:pt x="4488" y="312"/>
                  </a:lnTo>
                  <a:lnTo>
                    <a:pt x="4566" y="312"/>
                  </a:lnTo>
                  <a:lnTo>
                    <a:pt x="4578" y="300"/>
                  </a:lnTo>
                  <a:lnTo>
                    <a:pt x="4578" y="288"/>
                  </a:lnTo>
                  <a:lnTo>
                    <a:pt x="4584" y="288"/>
                  </a:lnTo>
                  <a:lnTo>
                    <a:pt x="4590" y="282"/>
                  </a:lnTo>
                  <a:lnTo>
                    <a:pt x="4608" y="282"/>
                  </a:lnTo>
                  <a:lnTo>
                    <a:pt x="4626" y="276"/>
                  </a:lnTo>
                  <a:lnTo>
                    <a:pt x="4662" y="276"/>
                  </a:lnTo>
                  <a:lnTo>
                    <a:pt x="4680" y="270"/>
                  </a:lnTo>
                  <a:lnTo>
                    <a:pt x="4710" y="270"/>
                  </a:lnTo>
                  <a:lnTo>
                    <a:pt x="4722" y="264"/>
                  </a:lnTo>
                  <a:lnTo>
                    <a:pt x="4728" y="264"/>
                  </a:lnTo>
                  <a:lnTo>
                    <a:pt x="4704" y="246"/>
                  </a:lnTo>
                  <a:lnTo>
                    <a:pt x="4746" y="246"/>
                  </a:lnTo>
                  <a:lnTo>
                    <a:pt x="4770" y="240"/>
                  </a:lnTo>
                  <a:lnTo>
                    <a:pt x="4782" y="234"/>
                  </a:lnTo>
                  <a:lnTo>
                    <a:pt x="4776" y="228"/>
                  </a:lnTo>
                  <a:lnTo>
                    <a:pt x="4770" y="228"/>
                  </a:lnTo>
                  <a:lnTo>
                    <a:pt x="4758" y="222"/>
                  </a:lnTo>
                  <a:lnTo>
                    <a:pt x="4746" y="222"/>
                  </a:lnTo>
                  <a:lnTo>
                    <a:pt x="4734" y="216"/>
                  </a:lnTo>
                  <a:lnTo>
                    <a:pt x="4686" y="216"/>
                  </a:lnTo>
                  <a:lnTo>
                    <a:pt x="4674" y="210"/>
                  </a:lnTo>
                  <a:lnTo>
                    <a:pt x="4662" y="210"/>
                  </a:lnTo>
                  <a:lnTo>
                    <a:pt x="4662" y="204"/>
                  </a:lnTo>
                  <a:lnTo>
                    <a:pt x="4674" y="198"/>
                  </a:lnTo>
                  <a:lnTo>
                    <a:pt x="4686" y="198"/>
                  </a:lnTo>
                  <a:lnTo>
                    <a:pt x="4704" y="192"/>
                  </a:lnTo>
                  <a:lnTo>
                    <a:pt x="4716" y="186"/>
                  </a:lnTo>
                  <a:lnTo>
                    <a:pt x="4764" y="186"/>
                  </a:lnTo>
                  <a:lnTo>
                    <a:pt x="4782" y="192"/>
                  </a:lnTo>
                  <a:lnTo>
                    <a:pt x="4860" y="192"/>
                  </a:lnTo>
                  <a:lnTo>
                    <a:pt x="4878" y="186"/>
                  </a:lnTo>
                  <a:lnTo>
                    <a:pt x="4902" y="186"/>
                  </a:lnTo>
                  <a:lnTo>
                    <a:pt x="4896" y="180"/>
                  </a:lnTo>
                  <a:lnTo>
                    <a:pt x="4878" y="180"/>
                  </a:lnTo>
                  <a:lnTo>
                    <a:pt x="4866" y="174"/>
                  </a:lnTo>
                  <a:lnTo>
                    <a:pt x="4872" y="168"/>
                  </a:lnTo>
                  <a:lnTo>
                    <a:pt x="4902" y="162"/>
                  </a:lnTo>
                  <a:lnTo>
                    <a:pt x="4944" y="168"/>
                  </a:lnTo>
                  <a:lnTo>
                    <a:pt x="4974" y="174"/>
                  </a:lnTo>
                  <a:lnTo>
                    <a:pt x="4986" y="174"/>
                  </a:lnTo>
                  <a:lnTo>
                    <a:pt x="4992" y="168"/>
                  </a:lnTo>
                  <a:lnTo>
                    <a:pt x="4992" y="150"/>
                  </a:lnTo>
                  <a:lnTo>
                    <a:pt x="5070" y="156"/>
                  </a:lnTo>
                  <a:lnTo>
                    <a:pt x="5070" y="132"/>
                  </a:lnTo>
                  <a:lnTo>
                    <a:pt x="5082" y="132"/>
                  </a:lnTo>
                  <a:lnTo>
                    <a:pt x="5094" y="138"/>
                  </a:lnTo>
                  <a:lnTo>
                    <a:pt x="5112" y="138"/>
                  </a:lnTo>
                  <a:lnTo>
                    <a:pt x="5136" y="126"/>
                  </a:lnTo>
                  <a:lnTo>
                    <a:pt x="5148" y="126"/>
                  </a:lnTo>
                  <a:lnTo>
                    <a:pt x="5154" y="120"/>
                  </a:lnTo>
                  <a:lnTo>
                    <a:pt x="5172" y="120"/>
                  </a:lnTo>
                  <a:lnTo>
                    <a:pt x="5208" y="114"/>
                  </a:lnTo>
                  <a:lnTo>
                    <a:pt x="5256" y="102"/>
                  </a:lnTo>
                  <a:lnTo>
                    <a:pt x="5298" y="96"/>
                  </a:lnTo>
                  <a:lnTo>
                    <a:pt x="5322" y="90"/>
                  </a:lnTo>
                  <a:lnTo>
                    <a:pt x="5340" y="90"/>
                  </a:lnTo>
                  <a:lnTo>
                    <a:pt x="5346" y="84"/>
                  </a:lnTo>
                  <a:lnTo>
                    <a:pt x="5238" y="84"/>
                  </a:lnTo>
                  <a:lnTo>
                    <a:pt x="5214" y="96"/>
                  </a:lnTo>
                  <a:lnTo>
                    <a:pt x="5142" y="96"/>
                  </a:lnTo>
                  <a:lnTo>
                    <a:pt x="5226" y="90"/>
                  </a:lnTo>
                  <a:lnTo>
                    <a:pt x="5220" y="78"/>
                  </a:lnTo>
                  <a:lnTo>
                    <a:pt x="5268" y="84"/>
                  </a:lnTo>
                  <a:lnTo>
                    <a:pt x="5274" y="78"/>
                  </a:lnTo>
                  <a:lnTo>
                    <a:pt x="5286" y="72"/>
                  </a:lnTo>
                  <a:lnTo>
                    <a:pt x="5358" y="72"/>
                  </a:lnTo>
                  <a:lnTo>
                    <a:pt x="5406" y="66"/>
                  </a:lnTo>
                  <a:lnTo>
                    <a:pt x="5454" y="66"/>
                  </a:lnTo>
                  <a:lnTo>
                    <a:pt x="5484" y="60"/>
                  </a:lnTo>
                  <a:lnTo>
                    <a:pt x="5496" y="60"/>
                  </a:lnTo>
                  <a:lnTo>
                    <a:pt x="5514" y="54"/>
                  </a:lnTo>
                  <a:lnTo>
                    <a:pt x="5532" y="54"/>
                  </a:lnTo>
                  <a:lnTo>
                    <a:pt x="5550" y="48"/>
                  </a:lnTo>
                  <a:lnTo>
                    <a:pt x="5562" y="42"/>
                  </a:lnTo>
                  <a:lnTo>
                    <a:pt x="5574" y="42"/>
                  </a:lnTo>
                  <a:lnTo>
                    <a:pt x="5574" y="36"/>
                  </a:lnTo>
                  <a:close/>
                  <a:moveTo>
                    <a:pt x="4032" y="966"/>
                  </a:moveTo>
                  <a:lnTo>
                    <a:pt x="4086" y="966"/>
                  </a:lnTo>
                  <a:lnTo>
                    <a:pt x="4134" y="942"/>
                  </a:lnTo>
                  <a:lnTo>
                    <a:pt x="4140" y="930"/>
                  </a:lnTo>
                  <a:lnTo>
                    <a:pt x="4134" y="918"/>
                  </a:lnTo>
                  <a:lnTo>
                    <a:pt x="4134" y="912"/>
                  </a:lnTo>
                  <a:lnTo>
                    <a:pt x="4122" y="906"/>
                  </a:lnTo>
                  <a:lnTo>
                    <a:pt x="4074" y="906"/>
                  </a:lnTo>
                  <a:lnTo>
                    <a:pt x="4062" y="912"/>
                  </a:lnTo>
                  <a:lnTo>
                    <a:pt x="4050" y="912"/>
                  </a:lnTo>
                  <a:lnTo>
                    <a:pt x="4026" y="924"/>
                  </a:lnTo>
                  <a:lnTo>
                    <a:pt x="4014" y="936"/>
                  </a:lnTo>
                  <a:lnTo>
                    <a:pt x="4002" y="942"/>
                  </a:lnTo>
                  <a:lnTo>
                    <a:pt x="4002" y="954"/>
                  </a:lnTo>
                  <a:lnTo>
                    <a:pt x="4014" y="960"/>
                  </a:lnTo>
                  <a:lnTo>
                    <a:pt x="4032" y="966"/>
                  </a:lnTo>
                  <a:close/>
                  <a:moveTo>
                    <a:pt x="4014" y="840"/>
                  </a:moveTo>
                  <a:lnTo>
                    <a:pt x="4002" y="840"/>
                  </a:lnTo>
                  <a:lnTo>
                    <a:pt x="3990" y="846"/>
                  </a:lnTo>
                  <a:lnTo>
                    <a:pt x="3984" y="852"/>
                  </a:lnTo>
                  <a:lnTo>
                    <a:pt x="3972" y="852"/>
                  </a:lnTo>
                  <a:lnTo>
                    <a:pt x="3990" y="852"/>
                  </a:lnTo>
                  <a:lnTo>
                    <a:pt x="4008" y="846"/>
                  </a:lnTo>
                  <a:lnTo>
                    <a:pt x="4026" y="846"/>
                  </a:lnTo>
                  <a:lnTo>
                    <a:pt x="4044" y="840"/>
                  </a:lnTo>
                  <a:lnTo>
                    <a:pt x="4050" y="834"/>
                  </a:lnTo>
                  <a:lnTo>
                    <a:pt x="4056" y="834"/>
                  </a:lnTo>
                  <a:lnTo>
                    <a:pt x="4068" y="822"/>
                  </a:lnTo>
                  <a:lnTo>
                    <a:pt x="4050" y="822"/>
                  </a:lnTo>
                  <a:lnTo>
                    <a:pt x="4044" y="828"/>
                  </a:lnTo>
                  <a:lnTo>
                    <a:pt x="4032" y="828"/>
                  </a:lnTo>
                  <a:lnTo>
                    <a:pt x="4020" y="834"/>
                  </a:lnTo>
                  <a:lnTo>
                    <a:pt x="4014" y="840"/>
                  </a:lnTo>
                  <a:close/>
                  <a:moveTo>
                    <a:pt x="4122" y="822"/>
                  </a:moveTo>
                  <a:lnTo>
                    <a:pt x="4104" y="822"/>
                  </a:lnTo>
                  <a:lnTo>
                    <a:pt x="4098" y="828"/>
                  </a:lnTo>
                  <a:lnTo>
                    <a:pt x="4098" y="840"/>
                  </a:lnTo>
                  <a:lnTo>
                    <a:pt x="4104" y="846"/>
                  </a:lnTo>
                  <a:lnTo>
                    <a:pt x="4110" y="840"/>
                  </a:lnTo>
                  <a:lnTo>
                    <a:pt x="4116" y="840"/>
                  </a:lnTo>
                  <a:lnTo>
                    <a:pt x="4128" y="828"/>
                  </a:lnTo>
                  <a:lnTo>
                    <a:pt x="4122" y="822"/>
                  </a:lnTo>
                  <a:close/>
                  <a:moveTo>
                    <a:pt x="3528" y="1062"/>
                  </a:moveTo>
                  <a:lnTo>
                    <a:pt x="3522" y="1062"/>
                  </a:lnTo>
                  <a:lnTo>
                    <a:pt x="3504" y="1080"/>
                  </a:lnTo>
                  <a:lnTo>
                    <a:pt x="3504" y="1086"/>
                  </a:lnTo>
                  <a:lnTo>
                    <a:pt x="3510" y="1092"/>
                  </a:lnTo>
                  <a:lnTo>
                    <a:pt x="3528" y="1092"/>
                  </a:lnTo>
                  <a:lnTo>
                    <a:pt x="3534" y="1086"/>
                  </a:lnTo>
                  <a:lnTo>
                    <a:pt x="3540" y="1074"/>
                  </a:lnTo>
                  <a:lnTo>
                    <a:pt x="3540" y="1068"/>
                  </a:lnTo>
                  <a:lnTo>
                    <a:pt x="3534" y="1062"/>
                  </a:lnTo>
                  <a:lnTo>
                    <a:pt x="3528" y="1062"/>
                  </a:lnTo>
                  <a:close/>
                  <a:moveTo>
                    <a:pt x="3588" y="1062"/>
                  </a:moveTo>
                  <a:lnTo>
                    <a:pt x="3582" y="1062"/>
                  </a:lnTo>
                  <a:lnTo>
                    <a:pt x="3576" y="1068"/>
                  </a:lnTo>
                  <a:lnTo>
                    <a:pt x="3576" y="1080"/>
                  </a:lnTo>
                  <a:lnTo>
                    <a:pt x="3582" y="1086"/>
                  </a:lnTo>
                  <a:lnTo>
                    <a:pt x="3594" y="1086"/>
                  </a:lnTo>
                  <a:lnTo>
                    <a:pt x="3600" y="1080"/>
                  </a:lnTo>
                  <a:lnTo>
                    <a:pt x="3600" y="1068"/>
                  </a:lnTo>
                  <a:lnTo>
                    <a:pt x="3588" y="1062"/>
                  </a:lnTo>
                  <a:close/>
                  <a:moveTo>
                    <a:pt x="3756" y="1242"/>
                  </a:moveTo>
                  <a:lnTo>
                    <a:pt x="3744" y="1248"/>
                  </a:lnTo>
                  <a:lnTo>
                    <a:pt x="3744" y="1260"/>
                  </a:lnTo>
                  <a:lnTo>
                    <a:pt x="3750" y="1266"/>
                  </a:lnTo>
                  <a:lnTo>
                    <a:pt x="3762" y="1272"/>
                  </a:lnTo>
                  <a:lnTo>
                    <a:pt x="3768" y="1272"/>
                  </a:lnTo>
                  <a:lnTo>
                    <a:pt x="3786" y="1254"/>
                  </a:lnTo>
                  <a:lnTo>
                    <a:pt x="3786" y="1242"/>
                  </a:lnTo>
                  <a:lnTo>
                    <a:pt x="3780" y="1236"/>
                  </a:lnTo>
                  <a:lnTo>
                    <a:pt x="3768" y="1236"/>
                  </a:lnTo>
                  <a:lnTo>
                    <a:pt x="3756" y="1242"/>
                  </a:lnTo>
                  <a:close/>
                  <a:moveTo>
                    <a:pt x="3984" y="2532"/>
                  </a:moveTo>
                  <a:lnTo>
                    <a:pt x="3948" y="2520"/>
                  </a:lnTo>
                  <a:lnTo>
                    <a:pt x="3942" y="2514"/>
                  </a:lnTo>
                  <a:lnTo>
                    <a:pt x="3936" y="2514"/>
                  </a:lnTo>
                  <a:lnTo>
                    <a:pt x="3924" y="2526"/>
                  </a:lnTo>
                  <a:lnTo>
                    <a:pt x="3930" y="2532"/>
                  </a:lnTo>
                  <a:lnTo>
                    <a:pt x="3942" y="2538"/>
                  </a:lnTo>
                  <a:lnTo>
                    <a:pt x="3948" y="2544"/>
                  </a:lnTo>
                  <a:lnTo>
                    <a:pt x="3954" y="2544"/>
                  </a:lnTo>
                  <a:lnTo>
                    <a:pt x="3960" y="2550"/>
                  </a:lnTo>
                  <a:lnTo>
                    <a:pt x="3996" y="2550"/>
                  </a:lnTo>
                  <a:lnTo>
                    <a:pt x="4008" y="2556"/>
                  </a:lnTo>
                  <a:lnTo>
                    <a:pt x="4020" y="2556"/>
                  </a:lnTo>
                  <a:lnTo>
                    <a:pt x="4038" y="2538"/>
                  </a:lnTo>
                  <a:lnTo>
                    <a:pt x="4008" y="2538"/>
                  </a:lnTo>
                  <a:lnTo>
                    <a:pt x="3984" y="2532"/>
                  </a:lnTo>
                  <a:close/>
                  <a:moveTo>
                    <a:pt x="4098" y="2280"/>
                  </a:moveTo>
                  <a:lnTo>
                    <a:pt x="4092" y="2280"/>
                  </a:lnTo>
                  <a:lnTo>
                    <a:pt x="4086" y="2274"/>
                  </a:lnTo>
                  <a:lnTo>
                    <a:pt x="4050" y="2274"/>
                  </a:lnTo>
                  <a:lnTo>
                    <a:pt x="4032" y="2268"/>
                  </a:lnTo>
                  <a:lnTo>
                    <a:pt x="3996" y="2268"/>
                  </a:lnTo>
                  <a:lnTo>
                    <a:pt x="4002" y="2274"/>
                  </a:lnTo>
                  <a:lnTo>
                    <a:pt x="4008" y="2274"/>
                  </a:lnTo>
                  <a:lnTo>
                    <a:pt x="4014" y="2280"/>
                  </a:lnTo>
                  <a:lnTo>
                    <a:pt x="4026" y="2286"/>
                  </a:lnTo>
                  <a:lnTo>
                    <a:pt x="4032" y="2286"/>
                  </a:lnTo>
                  <a:lnTo>
                    <a:pt x="4032" y="2304"/>
                  </a:lnTo>
                  <a:lnTo>
                    <a:pt x="4044" y="2304"/>
                  </a:lnTo>
                  <a:lnTo>
                    <a:pt x="4080" y="2310"/>
                  </a:lnTo>
                  <a:lnTo>
                    <a:pt x="4128" y="2316"/>
                  </a:lnTo>
                  <a:lnTo>
                    <a:pt x="4164" y="2316"/>
                  </a:lnTo>
                  <a:lnTo>
                    <a:pt x="4170" y="2310"/>
                  </a:lnTo>
                  <a:lnTo>
                    <a:pt x="4170" y="2304"/>
                  </a:lnTo>
                  <a:lnTo>
                    <a:pt x="4164" y="2304"/>
                  </a:lnTo>
                  <a:lnTo>
                    <a:pt x="4152" y="2292"/>
                  </a:lnTo>
                  <a:lnTo>
                    <a:pt x="4128" y="2286"/>
                  </a:lnTo>
                  <a:lnTo>
                    <a:pt x="4098" y="2280"/>
                  </a:lnTo>
                  <a:close/>
                  <a:moveTo>
                    <a:pt x="4194" y="2550"/>
                  </a:moveTo>
                  <a:lnTo>
                    <a:pt x="4164" y="2550"/>
                  </a:lnTo>
                  <a:lnTo>
                    <a:pt x="4152" y="2556"/>
                  </a:lnTo>
                  <a:lnTo>
                    <a:pt x="4146" y="2562"/>
                  </a:lnTo>
                  <a:lnTo>
                    <a:pt x="4182" y="2526"/>
                  </a:lnTo>
                  <a:lnTo>
                    <a:pt x="4176" y="2520"/>
                  </a:lnTo>
                  <a:lnTo>
                    <a:pt x="4152" y="2520"/>
                  </a:lnTo>
                  <a:lnTo>
                    <a:pt x="4140" y="2526"/>
                  </a:lnTo>
                  <a:lnTo>
                    <a:pt x="4128" y="2538"/>
                  </a:lnTo>
                  <a:lnTo>
                    <a:pt x="4104" y="2574"/>
                  </a:lnTo>
                  <a:lnTo>
                    <a:pt x="4164" y="2568"/>
                  </a:lnTo>
                  <a:lnTo>
                    <a:pt x="4176" y="2568"/>
                  </a:lnTo>
                  <a:lnTo>
                    <a:pt x="4182" y="2562"/>
                  </a:lnTo>
                  <a:lnTo>
                    <a:pt x="4194" y="2562"/>
                  </a:lnTo>
                  <a:lnTo>
                    <a:pt x="4200" y="2556"/>
                  </a:lnTo>
                  <a:lnTo>
                    <a:pt x="4200" y="2550"/>
                  </a:lnTo>
                  <a:lnTo>
                    <a:pt x="4194" y="2550"/>
                  </a:lnTo>
                  <a:close/>
                  <a:moveTo>
                    <a:pt x="4590" y="1962"/>
                  </a:moveTo>
                  <a:lnTo>
                    <a:pt x="4578" y="1974"/>
                  </a:lnTo>
                  <a:lnTo>
                    <a:pt x="4578" y="1980"/>
                  </a:lnTo>
                  <a:lnTo>
                    <a:pt x="4572" y="1986"/>
                  </a:lnTo>
                  <a:lnTo>
                    <a:pt x="4566" y="1986"/>
                  </a:lnTo>
                  <a:lnTo>
                    <a:pt x="4554" y="1974"/>
                  </a:lnTo>
                  <a:lnTo>
                    <a:pt x="4554" y="1962"/>
                  </a:lnTo>
                  <a:lnTo>
                    <a:pt x="4566" y="1962"/>
                  </a:lnTo>
                  <a:lnTo>
                    <a:pt x="4572" y="1956"/>
                  </a:lnTo>
                  <a:lnTo>
                    <a:pt x="4566" y="1932"/>
                  </a:lnTo>
                  <a:lnTo>
                    <a:pt x="4536" y="1926"/>
                  </a:lnTo>
                  <a:lnTo>
                    <a:pt x="4530" y="1926"/>
                  </a:lnTo>
                  <a:lnTo>
                    <a:pt x="4524" y="1932"/>
                  </a:lnTo>
                  <a:lnTo>
                    <a:pt x="4512" y="1938"/>
                  </a:lnTo>
                  <a:lnTo>
                    <a:pt x="4494" y="1944"/>
                  </a:lnTo>
                  <a:lnTo>
                    <a:pt x="4470" y="1956"/>
                  </a:lnTo>
                  <a:lnTo>
                    <a:pt x="4464" y="1962"/>
                  </a:lnTo>
                  <a:lnTo>
                    <a:pt x="4458" y="1962"/>
                  </a:lnTo>
                  <a:lnTo>
                    <a:pt x="4446" y="1968"/>
                  </a:lnTo>
                  <a:lnTo>
                    <a:pt x="4434" y="1968"/>
                  </a:lnTo>
                  <a:lnTo>
                    <a:pt x="4416" y="1974"/>
                  </a:lnTo>
                  <a:lnTo>
                    <a:pt x="4404" y="1974"/>
                  </a:lnTo>
                  <a:lnTo>
                    <a:pt x="4374" y="1998"/>
                  </a:lnTo>
                  <a:lnTo>
                    <a:pt x="4386" y="1974"/>
                  </a:lnTo>
                  <a:lnTo>
                    <a:pt x="4362" y="1956"/>
                  </a:lnTo>
                  <a:lnTo>
                    <a:pt x="4398" y="1968"/>
                  </a:lnTo>
                  <a:lnTo>
                    <a:pt x="4410" y="1956"/>
                  </a:lnTo>
                  <a:lnTo>
                    <a:pt x="4440" y="1950"/>
                  </a:lnTo>
                  <a:lnTo>
                    <a:pt x="4440" y="1932"/>
                  </a:lnTo>
                  <a:lnTo>
                    <a:pt x="4494" y="1932"/>
                  </a:lnTo>
                  <a:lnTo>
                    <a:pt x="4518" y="1920"/>
                  </a:lnTo>
                  <a:lnTo>
                    <a:pt x="4524" y="1914"/>
                  </a:lnTo>
                  <a:lnTo>
                    <a:pt x="4536" y="1908"/>
                  </a:lnTo>
                  <a:lnTo>
                    <a:pt x="4608" y="1908"/>
                  </a:lnTo>
                  <a:lnTo>
                    <a:pt x="4602" y="1902"/>
                  </a:lnTo>
                  <a:lnTo>
                    <a:pt x="4596" y="1902"/>
                  </a:lnTo>
                  <a:lnTo>
                    <a:pt x="4584" y="1896"/>
                  </a:lnTo>
                  <a:lnTo>
                    <a:pt x="4578" y="1890"/>
                  </a:lnTo>
                  <a:lnTo>
                    <a:pt x="4578" y="1866"/>
                  </a:lnTo>
                  <a:lnTo>
                    <a:pt x="4572" y="1866"/>
                  </a:lnTo>
                  <a:lnTo>
                    <a:pt x="4566" y="1872"/>
                  </a:lnTo>
                  <a:lnTo>
                    <a:pt x="4542" y="1872"/>
                  </a:lnTo>
                  <a:lnTo>
                    <a:pt x="4530" y="1878"/>
                  </a:lnTo>
                  <a:lnTo>
                    <a:pt x="4518" y="1878"/>
                  </a:lnTo>
                  <a:lnTo>
                    <a:pt x="4518" y="1866"/>
                  </a:lnTo>
                  <a:lnTo>
                    <a:pt x="4512" y="1860"/>
                  </a:lnTo>
                  <a:lnTo>
                    <a:pt x="4452" y="1878"/>
                  </a:lnTo>
                  <a:lnTo>
                    <a:pt x="4458" y="1848"/>
                  </a:lnTo>
                  <a:lnTo>
                    <a:pt x="4410" y="1860"/>
                  </a:lnTo>
                  <a:lnTo>
                    <a:pt x="4416" y="1854"/>
                  </a:lnTo>
                  <a:lnTo>
                    <a:pt x="4422" y="1842"/>
                  </a:lnTo>
                  <a:lnTo>
                    <a:pt x="4440" y="1824"/>
                  </a:lnTo>
                  <a:lnTo>
                    <a:pt x="4446" y="1812"/>
                  </a:lnTo>
                  <a:lnTo>
                    <a:pt x="4446" y="1800"/>
                  </a:lnTo>
                  <a:lnTo>
                    <a:pt x="4434" y="1800"/>
                  </a:lnTo>
                  <a:lnTo>
                    <a:pt x="4422" y="1794"/>
                  </a:lnTo>
                  <a:lnTo>
                    <a:pt x="4398" y="1794"/>
                  </a:lnTo>
                  <a:lnTo>
                    <a:pt x="4404" y="1770"/>
                  </a:lnTo>
                  <a:lnTo>
                    <a:pt x="4368" y="1770"/>
                  </a:lnTo>
                  <a:lnTo>
                    <a:pt x="4380" y="1752"/>
                  </a:lnTo>
                  <a:lnTo>
                    <a:pt x="4356" y="1728"/>
                  </a:lnTo>
                  <a:lnTo>
                    <a:pt x="4368" y="1728"/>
                  </a:lnTo>
                  <a:lnTo>
                    <a:pt x="4380" y="1734"/>
                  </a:lnTo>
                  <a:lnTo>
                    <a:pt x="4404" y="1734"/>
                  </a:lnTo>
                  <a:lnTo>
                    <a:pt x="4410" y="1728"/>
                  </a:lnTo>
                  <a:lnTo>
                    <a:pt x="4422" y="1722"/>
                  </a:lnTo>
                  <a:lnTo>
                    <a:pt x="4434" y="1710"/>
                  </a:lnTo>
                  <a:lnTo>
                    <a:pt x="4440" y="1710"/>
                  </a:lnTo>
                  <a:lnTo>
                    <a:pt x="4398" y="1686"/>
                  </a:lnTo>
                  <a:lnTo>
                    <a:pt x="4446" y="1656"/>
                  </a:lnTo>
                  <a:lnTo>
                    <a:pt x="4398" y="1632"/>
                  </a:lnTo>
                  <a:lnTo>
                    <a:pt x="4350" y="1638"/>
                  </a:lnTo>
                  <a:lnTo>
                    <a:pt x="4404" y="1614"/>
                  </a:lnTo>
                  <a:lnTo>
                    <a:pt x="4368" y="1608"/>
                  </a:lnTo>
                  <a:lnTo>
                    <a:pt x="4410" y="1584"/>
                  </a:lnTo>
                  <a:lnTo>
                    <a:pt x="4404" y="1560"/>
                  </a:lnTo>
                  <a:lnTo>
                    <a:pt x="4374" y="1560"/>
                  </a:lnTo>
                  <a:lnTo>
                    <a:pt x="4380" y="1554"/>
                  </a:lnTo>
                  <a:lnTo>
                    <a:pt x="4392" y="1530"/>
                  </a:lnTo>
                  <a:lnTo>
                    <a:pt x="4374" y="1494"/>
                  </a:lnTo>
                  <a:lnTo>
                    <a:pt x="4362" y="1494"/>
                  </a:lnTo>
                  <a:lnTo>
                    <a:pt x="4374" y="1470"/>
                  </a:lnTo>
                  <a:lnTo>
                    <a:pt x="4362" y="1476"/>
                  </a:lnTo>
                  <a:lnTo>
                    <a:pt x="4356" y="1482"/>
                  </a:lnTo>
                  <a:lnTo>
                    <a:pt x="4344" y="1488"/>
                  </a:lnTo>
                  <a:lnTo>
                    <a:pt x="4332" y="1500"/>
                  </a:lnTo>
                  <a:lnTo>
                    <a:pt x="4332" y="1518"/>
                  </a:lnTo>
                  <a:lnTo>
                    <a:pt x="4302" y="1506"/>
                  </a:lnTo>
                  <a:lnTo>
                    <a:pt x="4308" y="1542"/>
                  </a:lnTo>
                  <a:lnTo>
                    <a:pt x="4284" y="1542"/>
                  </a:lnTo>
                  <a:lnTo>
                    <a:pt x="4272" y="1560"/>
                  </a:lnTo>
                  <a:lnTo>
                    <a:pt x="4278" y="1572"/>
                  </a:lnTo>
                  <a:lnTo>
                    <a:pt x="4254" y="1572"/>
                  </a:lnTo>
                  <a:lnTo>
                    <a:pt x="4230" y="1614"/>
                  </a:lnTo>
                  <a:lnTo>
                    <a:pt x="4218" y="1614"/>
                  </a:lnTo>
                  <a:lnTo>
                    <a:pt x="4236" y="1578"/>
                  </a:lnTo>
                  <a:lnTo>
                    <a:pt x="4224" y="1566"/>
                  </a:lnTo>
                  <a:lnTo>
                    <a:pt x="4212" y="1566"/>
                  </a:lnTo>
                  <a:lnTo>
                    <a:pt x="4194" y="1584"/>
                  </a:lnTo>
                  <a:lnTo>
                    <a:pt x="4182" y="1590"/>
                  </a:lnTo>
                  <a:lnTo>
                    <a:pt x="4176" y="1596"/>
                  </a:lnTo>
                  <a:lnTo>
                    <a:pt x="4164" y="1602"/>
                  </a:lnTo>
                  <a:lnTo>
                    <a:pt x="4158" y="1608"/>
                  </a:lnTo>
                  <a:lnTo>
                    <a:pt x="4146" y="1614"/>
                  </a:lnTo>
                  <a:lnTo>
                    <a:pt x="4140" y="1620"/>
                  </a:lnTo>
                  <a:lnTo>
                    <a:pt x="4116" y="1632"/>
                  </a:lnTo>
                  <a:lnTo>
                    <a:pt x="4110" y="1638"/>
                  </a:lnTo>
                  <a:lnTo>
                    <a:pt x="4116" y="1614"/>
                  </a:lnTo>
                  <a:lnTo>
                    <a:pt x="4116" y="1596"/>
                  </a:lnTo>
                  <a:lnTo>
                    <a:pt x="4080" y="1632"/>
                  </a:lnTo>
                  <a:lnTo>
                    <a:pt x="4014" y="1644"/>
                  </a:lnTo>
                  <a:lnTo>
                    <a:pt x="4074" y="1626"/>
                  </a:lnTo>
                  <a:lnTo>
                    <a:pt x="4080" y="1620"/>
                  </a:lnTo>
                  <a:lnTo>
                    <a:pt x="4092" y="1596"/>
                  </a:lnTo>
                  <a:lnTo>
                    <a:pt x="4098" y="1590"/>
                  </a:lnTo>
                  <a:lnTo>
                    <a:pt x="4098" y="1578"/>
                  </a:lnTo>
                  <a:lnTo>
                    <a:pt x="4092" y="1572"/>
                  </a:lnTo>
                  <a:lnTo>
                    <a:pt x="4050" y="1572"/>
                  </a:lnTo>
                  <a:lnTo>
                    <a:pt x="4038" y="1578"/>
                  </a:lnTo>
                  <a:lnTo>
                    <a:pt x="4032" y="1578"/>
                  </a:lnTo>
                  <a:lnTo>
                    <a:pt x="4020" y="1584"/>
                  </a:lnTo>
                  <a:lnTo>
                    <a:pt x="4002" y="1584"/>
                  </a:lnTo>
                  <a:lnTo>
                    <a:pt x="4002" y="1578"/>
                  </a:lnTo>
                  <a:lnTo>
                    <a:pt x="4008" y="1572"/>
                  </a:lnTo>
                  <a:lnTo>
                    <a:pt x="4020" y="1566"/>
                  </a:lnTo>
                  <a:lnTo>
                    <a:pt x="4026" y="1560"/>
                  </a:lnTo>
                  <a:lnTo>
                    <a:pt x="4032" y="1560"/>
                  </a:lnTo>
                  <a:lnTo>
                    <a:pt x="4032" y="1572"/>
                  </a:lnTo>
                  <a:lnTo>
                    <a:pt x="4050" y="1560"/>
                  </a:lnTo>
                  <a:lnTo>
                    <a:pt x="4044" y="1536"/>
                  </a:lnTo>
                  <a:lnTo>
                    <a:pt x="4050" y="1530"/>
                  </a:lnTo>
                  <a:lnTo>
                    <a:pt x="4062" y="1524"/>
                  </a:lnTo>
                  <a:lnTo>
                    <a:pt x="4074" y="1512"/>
                  </a:lnTo>
                  <a:lnTo>
                    <a:pt x="4074" y="1506"/>
                  </a:lnTo>
                  <a:lnTo>
                    <a:pt x="4068" y="1500"/>
                  </a:lnTo>
                  <a:lnTo>
                    <a:pt x="4056" y="1494"/>
                  </a:lnTo>
                  <a:lnTo>
                    <a:pt x="4044" y="1494"/>
                  </a:lnTo>
                  <a:lnTo>
                    <a:pt x="4032" y="1488"/>
                  </a:lnTo>
                  <a:lnTo>
                    <a:pt x="4014" y="1488"/>
                  </a:lnTo>
                  <a:lnTo>
                    <a:pt x="4044" y="1488"/>
                  </a:lnTo>
                  <a:lnTo>
                    <a:pt x="4056" y="1482"/>
                  </a:lnTo>
                  <a:lnTo>
                    <a:pt x="4074" y="1482"/>
                  </a:lnTo>
                  <a:lnTo>
                    <a:pt x="4086" y="1470"/>
                  </a:lnTo>
                  <a:lnTo>
                    <a:pt x="4098" y="1446"/>
                  </a:lnTo>
                  <a:lnTo>
                    <a:pt x="4104" y="1440"/>
                  </a:lnTo>
                  <a:lnTo>
                    <a:pt x="4110" y="1440"/>
                  </a:lnTo>
                  <a:lnTo>
                    <a:pt x="4122" y="1434"/>
                  </a:lnTo>
                  <a:lnTo>
                    <a:pt x="4128" y="1434"/>
                  </a:lnTo>
                  <a:lnTo>
                    <a:pt x="4134" y="1428"/>
                  </a:lnTo>
                  <a:lnTo>
                    <a:pt x="4122" y="1416"/>
                  </a:lnTo>
                  <a:lnTo>
                    <a:pt x="4110" y="1422"/>
                  </a:lnTo>
                  <a:lnTo>
                    <a:pt x="4098" y="1434"/>
                  </a:lnTo>
                  <a:lnTo>
                    <a:pt x="4092" y="1404"/>
                  </a:lnTo>
                  <a:lnTo>
                    <a:pt x="4068" y="1404"/>
                  </a:lnTo>
                  <a:lnTo>
                    <a:pt x="4050" y="1410"/>
                  </a:lnTo>
                  <a:lnTo>
                    <a:pt x="4026" y="1410"/>
                  </a:lnTo>
                  <a:lnTo>
                    <a:pt x="4020" y="1404"/>
                  </a:lnTo>
                  <a:lnTo>
                    <a:pt x="4020" y="1386"/>
                  </a:lnTo>
                  <a:lnTo>
                    <a:pt x="4038" y="1368"/>
                  </a:lnTo>
                  <a:lnTo>
                    <a:pt x="4032" y="1362"/>
                  </a:lnTo>
                  <a:lnTo>
                    <a:pt x="4014" y="1362"/>
                  </a:lnTo>
                  <a:lnTo>
                    <a:pt x="4008" y="1368"/>
                  </a:lnTo>
                  <a:lnTo>
                    <a:pt x="4020" y="1344"/>
                  </a:lnTo>
                  <a:lnTo>
                    <a:pt x="3984" y="1350"/>
                  </a:lnTo>
                  <a:lnTo>
                    <a:pt x="3984" y="1326"/>
                  </a:lnTo>
                  <a:lnTo>
                    <a:pt x="3978" y="1314"/>
                  </a:lnTo>
                  <a:lnTo>
                    <a:pt x="3972" y="1308"/>
                  </a:lnTo>
                  <a:lnTo>
                    <a:pt x="3948" y="1308"/>
                  </a:lnTo>
                  <a:lnTo>
                    <a:pt x="3930" y="1314"/>
                  </a:lnTo>
                  <a:lnTo>
                    <a:pt x="3906" y="1326"/>
                  </a:lnTo>
                  <a:lnTo>
                    <a:pt x="3900" y="1332"/>
                  </a:lnTo>
                  <a:lnTo>
                    <a:pt x="3894" y="1332"/>
                  </a:lnTo>
                  <a:lnTo>
                    <a:pt x="3888" y="1326"/>
                  </a:lnTo>
                  <a:lnTo>
                    <a:pt x="3876" y="1320"/>
                  </a:lnTo>
                  <a:lnTo>
                    <a:pt x="3864" y="1320"/>
                  </a:lnTo>
                  <a:lnTo>
                    <a:pt x="3852" y="1326"/>
                  </a:lnTo>
                  <a:lnTo>
                    <a:pt x="3846" y="1326"/>
                  </a:lnTo>
                  <a:lnTo>
                    <a:pt x="3834" y="1332"/>
                  </a:lnTo>
                  <a:lnTo>
                    <a:pt x="3822" y="1326"/>
                  </a:lnTo>
                  <a:lnTo>
                    <a:pt x="3762" y="1302"/>
                  </a:lnTo>
                  <a:lnTo>
                    <a:pt x="3738" y="1302"/>
                  </a:lnTo>
                  <a:lnTo>
                    <a:pt x="3714" y="1314"/>
                  </a:lnTo>
                  <a:lnTo>
                    <a:pt x="3708" y="1326"/>
                  </a:lnTo>
                  <a:lnTo>
                    <a:pt x="3702" y="1326"/>
                  </a:lnTo>
                  <a:lnTo>
                    <a:pt x="3684" y="1344"/>
                  </a:lnTo>
                  <a:lnTo>
                    <a:pt x="3684" y="1350"/>
                  </a:lnTo>
                  <a:lnTo>
                    <a:pt x="3696" y="1356"/>
                  </a:lnTo>
                  <a:lnTo>
                    <a:pt x="3702" y="1362"/>
                  </a:lnTo>
                  <a:lnTo>
                    <a:pt x="3708" y="1374"/>
                  </a:lnTo>
                  <a:lnTo>
                    <a:pt x="3708" y="1380"/>
                  </a:lnTo>
                  <a:lnTo>
                    <a:pt x="3702" y="1386"/>
                  </a:lnTo>
                  <a:lnTo>
                    <a:pt x="3690" y="1392"/>
                  </a:lnTo>
                  <a:lnTo>
                    <a:pt x="3672" y="1410"/>
                  </a:lnTo>
                  <a:lnTo>
                    <a:pt x="3660" y="1416"/>
                  </a:lnTo>
                  <a:lnTo>
                    <a:pt x="3636" y="1422"/>
                  </a:lnTo>
                  <a:lnTo>
                    <a:pt x="3660" y="1440"/>
                  </a:lnTo>
                  <a:lnTo>
                    <a:pt x="3654" y="1446"/>
                  </a:lnTo>
                  <a:lnTo>
                    <a:pt x="3642" y="1446"/>
                  </a:lnTo>
                  <a:lnTo>
                    <a:pt x="3636" y="1452"/>
                  </a:lnTo>
                  <a:lnTo>
                    <a:pt x="3636" y="1470"/>
                  </a:lnTo>
                  <a:lnTo>
                    <a:pt x="3642" y="1482"/>
                  </a:lnTo>
                  <a:lnTo>
                    <a:pt x="3642" y="1488"/>
                  </a:lnTo>
                  <a:lnTo>
                    <a:pt x="3636" y="1500"/>
                  </a:lnTo>
                  <a:lnTo>
                    <a:pt x="3624" y="1506"/>
                  </a:lnTo>
                  <a:lnTo>
                    <a:pt x="3618" y="1512"/>
                  </a:lnTo>
                  <a:lnTo>
                    <a:pt x="3606" y="1512"/>
                  </a:lnTo>
                  <a:lnTo>
                    <a:pt x="3582" y="1524"/>
                  </a:lnTo>
                  <a:lnTo>
                    <a:pt x="3576" y="1536"/>
                  </a:lnTo>
                  <a:lnTo>
                    <a:pt x="3576" y="1548"/>
                  </a:lnTo>
                  <a:lnTo>
                    <a:pt x="3570" y="1548"/>
                  </a:lnTo>
                  <a:lnTo>
                    <a:pt x="3564" y="1554"/>
                  </a:lnTo>
                  <a:lnTo>
                    <a:pt x="3552" y="1554"/>
                  </a:lnTo>
                  <a:lnTo>
                    <a:pt x="3540" y="1560"/>
                  </a:lnTo>
                  <a:lnTo>
                    <a:pt x="3534" y="1566"/>
                  </a:lnTo>
                  <a:lnTo>
                    <a:pt x="3522" y="1572"/>
                  </a:lnTo>
                  <a:lnTo>
                    <a:pt x="3504" y="1590"/>
                  </a:lnTo>
                  <a:lnTo>
                    <a:pt x="3510" y="1596"/>
                  </a:lnTo>
                  <a:lnTo>
                    <a:pt x="3522" y="1602"/>
                  </a:lnTo>
                  <a:lnTo>
                    <a:pt x="3534" y="1614"/>
                  </a:lnTo>
                  <a:lnTo>
                    <a:pt x="3552" y="1620"/>
                  </a:lnTo>
                  <a:lnTo>
                    <a:pt x="3558" y="1632"/>
                  </a:lnTo>
                  <a:lnTo>
                    <a:pt x="3564" y="1638"/>
                  </a:lnTo>
                  <a:lnTo>
                    <a:pt x="3564" y="1662"/>
                  </a:lnTo>
                  <a:lnTo>
                    <a:pt x="3558" y="1698"/>
                  </a:lnTo>
                  <a:lnTo>
                    <a:pt x="3540" y="1746"/>
                  </a:lnTo>
                  <a:lnTo>
                    <a:pt x="3510" y="1776"/>
                  </a:lnTo>
                  <a:lnTo>
                    <a:pt x="3468" y="1800"/>
                  </a:lnTo>
                  <a:lnTo>
                    <a:pt x="3426" y="1830"/>
                  </a:lnTo>
                  <a:lnTo>
                    <a:pt x="3390" y="1854"/>
                  </a:lnTo>
                  <a:lnTo>
                    <a:pt x="3366" y="1860"/>
                  </a:lnTo>
                  <a:lnTo>
                    <a:pt x="3336" y="1860"/>
                  </a:lnTo>
                  <a:lnTo>
                    <a:pt x="3300" y="1866"/>
                  </a:lnTo>
                  <a:lnTo>
                    <a:pt x="3276" y="1872"/>
                  </a:lnTo>
                  <a:lnTo>
                    <a:pt x="3258" y="1878"/>
                  </a:lnTo>
                  <a:lnTo>
                    <a:pt x="3258" y="1902"/>
                  </a:lnTo>
                  <a:lnTo>
                    <a:pt x="3264" y="1914"/>
                  </a:lnTo>
                  <a:lnTo>
                    <a:pt x="3264" y="1926"/>
                  </a:lnTo>
                  <a:lnTo>
                    <a:pt x="3270" y="1938"/>
                  </a:lnTo>
                  <a:lnTo>
                    <a:pt x="3270" y="1950"/>
                  </a:lnTo>
                  <a:lnTo>
                    <a:pt x="3252" y="1968"/>
                  </a:lnTo>
                  <a:lnTo>
                    <a:pt x="3234" y="2004"/>
                  </a:lnTo>
                  <a:lnTo>
                    <a:pt x="3234" y="2076"/>
                  </a:lnTo>
                  <a:lnTo>
                    <a:pt x="3210" y="2088"/>
                  </a:lnTo>
                  <a:lnTo>
                    <a:pt x="3204" y="2094"/>
                  </a:lnTo>
                  <a:lnTo>
                    <a:pt x="3180" y="2106"/>
                  </a:lnTo>
                  <a:lnTo>
                    <a:pt x="3180" y="2142"/>
                  </a:lnTo>
                  <a:lnTo>
                    <a:pt x="3156" y="2166"/>
                  </a:lnTo>
                  <a:lnTo>
                    <a:pt x="3156" y="2154"/>
                  </a:lnTo>
                  <a:lnTo>
                    <a:pt x="3162" y="2148"/>
                  </a:lnTo>
                  <a:lnTo>
                    <a:pt x="3162" y="2142"/>
                  </a:lnTo>
                  <a:lnTo>
                    <a:pt x="3156" y="2130"/>
                  </a:lnTo>
                  <a:lnTo>
                    <a:pt x="3138" y="2130"/>
                  </a:lnTo>
                  <a:lnTo>
                    <a:pt x="3126" y="2136"/>
                  </a:lnTo>
                  <a:lnTo>
                    <a:pt x="3108" y="2154"/>
                  </a:lnTo>
                  <a:lnTo>
                    <a:pt x="3108" y="2166"/>
                  </a:lnTo>
                  <a:lnTo>
                    <a:pt x="3114" y="2178"/>
                  </a:lnTo>
                  <a:lnTo>
                    <a:pt x="3114" y="2190"/>
                  </a:lnTo>
                  <a:lnTo>
                    <a:pt x="3108" y="2196"/>
                  </a:lnTo>
                  <a:lnTo>
                    <a:pt x="3108" y="2178"/>
                  </a:lnTo>
                  <a:lnTo>
                    <a:pt x="3102" y="2166"/>
                  </a:lnTo>
                  <a:lnTo>
                    <a:pt x="3090" y="2154"/>
                  </a:lnTo>
                  <a:lnTo>
                    <a:pt x="3078" y="2154"/>
                  </a:lnTo>
                  <a:lnTo>
                    <a:pt x="3066" y="2160"/>
                  </a:lnTo>
                  <a:lnTo>
                    <a:pt x="3042" y="2160"/>
                  </a:lnTo>
                  <a:lnTo>
                    <a:pt x="3036" y="2166"/>
                  </a:lnTo>
                  <a:lnTo>
                    <a:pt x="3030" y="2166"/>
                  </a:lnTo>
                  <a:lnTo>
                    <a:pt x="3042" y="2160"/>
                  </a:lnTo>
                  <a:lnTo>
                    <a:pt x="3060" y="2142"/>
                  </a:lnTo>
                  <a:lnTo>
                    <a:pt x="3072" y="2136"/>
                  </a:lnTo>
                  <a:lnTo>
                    <a:pt x="3078" y="2124"/>
                  </a:lnTo>
                  <a:lnTo>
                    <a:pt x="3078" y="2118"/>
                  </a:lnTo>
                  <a:lnTo>
                    <a:pt x="3072" y="2106"/>
                  </a:lnTo>
                  <a:lnTo>
                    <a:pt x="3060" y="2100"/>
                  </a:lnTo>
                  <a:lnTo>
                    <a:pt x="3048" y="2088"/>
                  </a:lnTo>
                  <a:lnTo>
                    <a:pt x="3030" y="2088"/>
                  </a:lnTo>
                  <a:lnTo>
                    <a:pt x="3024" y="2082"/>
                  </a:lnTo>
                  <a:lnTo>
                    <a:pt x="3018" y="2082"/>
                  </a:lnTo>
                  <a:lnTo>
                    <a:pt x="3024" y="2082"/>
                  </a:lnTo>
                  <a:lnTo>
                    <a:pt x="3042" y="2064"/>
                  </a:lnTo>
                  <a:lnTo>
                    <a:pt x="3042" y="2058"/>
                  </a:lnTo>
                  <a:lnTo>
                    <a:pt x="3030" y="2034"/>
                  </a:lnTo>
                  <a:lnTo>
                    <a:pt x="3030" y="2028"/>
                  </a:lnTo>
                  <a:lnTo>
                    <a:pt x="3024" y="2016"/>
                  </a:lnTo>
                  <a:lnTo>
                    <a:pt x="3060" y="1992"/>
                  </a:lnTo>
                  <a:lnTo>
                    <a:pt x="3060" y="1968"/>
                  </a:lnTo>
                  <a:lnTo>
                    <a:pt x="3084" y="1956"/>
                  </a:lnTo>
                  <a:lnTo>
                    <a:pt x="3084" y="1914"/>
                  </a:lnTo>
                  <a:lnTo>
                    <a:pt x="3090" y="1914"/>
                  </a:lnTo>
                  <a:lnTo>
                    <a:pt x="3102" y="1902"/>
                  </a:lnTo>
                  <a:lnTo>
                    <a:pt x="3114" y="1896"/>
                  </a:lnTo>
                  <a:lnTo>
                    <a:pt x="3132" y="1878"/>
                  </a:lnTo>
                  <a:lnTo>
                    <a:pt x="3126" y="1866"/>
                  </a:lnTo>
                  <a:lnTo>
                    <a:pt x="3120" y="1860"/>
                  </a:lnTo>
                  <a:lnTo>
                    <a:pt x="3084" y="1848"/>
                  </a:lnTo>
                  <a:lnTo>
                    <a:pt x="2976" y="1848"/>
                  </a:lnTo>
                  <a:lnTo>
                    <a:pt x="2940" y="1860"/>
                  </a:lnTo>
                  <a:lnTo>
                    <a:pt x="2946" y="1848"/>
                  </a:lnTo>
                  <a:lnTo>
                    <a:pt x="2952" y="1842"/>
                  </a:lnTo>
                  <a:lnTo>
                    <a:pt x="2952" y="1830"/>
                  </a:lnTo>
                  <a:lnTo>
                    <a:pt x="2958" y="1824"/>
                  </a:lnTo>
                  <a:lnTo>
                    <a:pt x="2952" y="1818"/>
                  </a:lnTo>
                  <a:lnTo>
                    <a:pt x="2940" y="1812"/>
                  </a:lnTo>
                  <a:lnTo>
                    <a:pt x="2928" y="1812"/>
                  </a:lnTo>
                  <a:lnTo>
                    <a:pt x="2892" y="1800"/>
                  </a:lnTo>
                  <a:lnTo>
                    <a:pt x="2874" y="1800"/>
                  </a:lnTo>
                  <a:lnTo>
                    <a:pt x="2868" y="1794"/>
                  </a:lnTo>
                  <a:lnTo>
                    <a:pt x="2862" y="1794"/>
                  </a:lnTo>
                  <a:lnTo>
                    <a:pt x="2862" y="1770"/>
                  </a:lnTo>
                  <a:lnTo>
                    <a:pt x="2856" y="1752"/>
                  </a:lnTo>
                  <a:lnTo>
                    <a:pt x="2844" y="1740"/>
                  </a:lnTo>
                  <a:lnTo>
                    <a:pt x="2790" y="1722"/>
                  </a:lnTo>
                  <a:lnTo>
                    <a:pt x="2778" y="1722"/>
                  </a:lnTo>
                  <a:lnTo>
                    <a:pt x="2778" y="1716"/>
                  </a:lnTo>
                  <a:lnTo>
                    <a:pt x="2766" y="1704"/>
                  </a:lnTo>
                  <a:lnTo>
                    <a:pt x="2754" y="1704"/>
                  </a:lnTo>
                  <a:lnTo>
                    <a:pt x="2736" y="1698"/>
                  </a:lnTo>
                  <a:lnTo>
                    <a:pt x="2694" y="1698"/>
                  </a:lnTo>
                  <a:lnTo>
                    <a:pt x="2646" y="1704"/>
                  </a:lnTo>
                  <a:lnTo>
                    <a:pt x="2610" y="1716"/>
                  </a:lnTo>
                  <a:lnTo>
                    <a:pt x="2592" y="1716"/>
                  </a:lnTo>
                  <a:lnTo>
                    <a:pt x="2598" y="1716"/>
                  </a:lnTo>
                  <a:lnTo>
                    <a:pt x="2604" y="1710"/>
                  </a:lnTo>
                  <a:lnTo>
                    <a:pt x="2616" y="1710"/>
                  </a:lnTo>
                  <a:lnTo>
                    <a:pt x="2628" y="1704"/>
                  </a:lnTo>
                  <a:lnTo>
                    <a:pt x="2634" y="1692"/>
                  </a:lnTo>
                  <a:lnTo>
                    <a:pt x="2640" y="1686"/>
                  </a:lnTo>
                  <a:lnTo>
                    <a:pt x="2646" y="1662"/>
                  </a:lnTo>
                  <a:lnTo>
                    <a:pt x="2658" y="1632"/>
                  </a:lnTo>
                  <a:lnTo>
                    <a:pt x="2664" y="1602"/>
                  </a:lnTo>
                  <a:lnTo>
                    <a:pt x="2670" y="1590"/>
                  </a:lnTo>
                  <a:lnTo>
                    <a:pt x="2658" y="1590"/>
                  </a:lnTo>
                  <a:lnTo>
                    <a:pt x="2646" y="1584"/>
                  </a:lnTo>
                  <a:lnTo>
                    <a:pt x="2616" y="1584"/>
                  </a:lnTo>
                  <a:lnTo>
                    <a:pt x="2610" y="1590"/>
                  </a:lnTo>
                  <a:lnTo>
                    <a:pt x="2598" y="1596"/>
                  </a:lnTo>
                  <a:lnTo>
                    <a:pt x="2592" y="1602"/>
                  </a:lnTo>
                  <a:lnTo>
                    <a:pt x="2580" y="1608"/>
                  </a:lnTo>
                  <a:lnTo>
                    <a:pt x="2598" y="1578"/>
                  </a:lnTo>
                  <a:lnTo>
                    <a:pt x="2592" y="1560"/>
                  </a:lnTo>
                  <a:lnTo>
                    <a:pt x="2610" y="1542"/>
                  </a:lnTo>
                  <a:lnTo>
                    <a:pt x="2616" y="1530"/>
                  </a:lnTo>
                  <a:lnTo>
                    <a:pt x="2640" y="1506"/>
                  </a:lnTo>
                  <a:lnTo>
                    <a:pt x="2646" y="1494"/>
                  </a:lnTo>
                  <a:lnTo>
                    <a:pt x="2664" y="1476"/>
                  </a:lnTo>
                  <a:lnTo>
                    <a:pt x="2694" y="1452"/>
                  </a:lnTo>
                  <a:lnTo>
                    <a:pt x="2730" y="1428"/>
                  </a:lnTo>
                  <a:lnTo>
                    <a:pt x="2754" y="1410"/>
                  </a:lnTo>
                  <a:lnTo>
                    <a:pt x="2766" y="1404"/>
                  </a:lnTo>
                  <a:lnTo>
                    <a:pt x="2760" y="1392"/>
                  </a:lnTo>
                  <a:lnTo>
                    <a:pt x="2826" y="1368"/>
                  </a:lnTo>
                  <a:lnTo>
                    <a:pt x="2826" y="1350"/>
                  </a:lnTo>
                  <a:lnTo>
                    <a:pt x="2868" y="1344"/>
                  </a:lnTo>
                  <a:lnTo>
                    <a:pt x="2868" y="1326"/>
                  </a:lnTo>
                  <a:lnTo>
                    <a:pt x="2898" y="1320"/>
                  </a:lnTo>
                  <a:lnTo>
                    <a:pt x="2952" y="1284"/>
                  </a:lnTo>
                  <a:lnTo>
                    <a:pt x="3006" y="1284"/>
                  </a:lnTo>
                  <a:lnTo>
                    <a:pt x="3042" y="1278"/>
                  </a:lnTo>
                  <a:lnTo>
                    <a:pt x="3060" y="1266"/>
                  </a:lnTo>
                  <a:lnTo>
                    <a:pt x="3060" y="1254"/>
                  </a:lnTo>
                  <a:lnTo>
                    <a:pt x="3030" y="1224"/>
                  </a:lnTo>
                  <a:lnTo>
                    <a:pt x="2970" y="1230"/>
                  </a:lnTo>
                  <a:lnTo>
                    <a:pt x="2982" y="1218"/>
                  </a:lnTo>
                  <a:lnTo>
                    <a:pt x="2928" y="1194"/>
                  </a:lnTo>
                  <a:lnTo>
                    <a:pt x="2952" y="1188"/>
                  </a:lnTo>
                  <a:lnTo>
                    <a:pt x="3036" y="1212"/>
                  </a:lnTo>
                  <a:lnTo>
                    <a:pt x="3054" y="1230"/>
                  </a:lnTo>
                  <a:lnTo>
                    <a:pt x="3066" y="1236"/>
                  </a:lnTo>
                  <a:lnTo>
                    <a:pt x="3096" y="1236"/>
                  </a:lnTo>
                  <a:lnTo>
                    <a:pt x="3108" y="1230"/>
                  </a:lnTo>
                  <a:lnTo>
                    <a:pt x="3114" y="1218"/>
                  </a:lnTo>
                  <a:lnTo>
                    <a:pt x="3126" y="1206"/>
                  </a:lnTo>
                  <a:lnTo>
                    <a:pt x="3132" y="1194"/>
                  </a:lnTo>
                  <a:lnTo>
                    <a:pt x="3144" y="1188"/>
                  </a:lnTo>
                  <a:lnTo>
                    <a:pt x="3150" y="1182"/>
                  </a:lnTo>
                  <a:lnTo>
                    <a:pt x="3156" y="1182"/>
                  </a:lnTo>
                  <a:lnTo>
                    <a:pt x="3180" y="1194"/>
                  </a:lnTo>
                  <a:lnTo>
                    <a:pt x="3198" y="1200"/>
                  </a:lnTo>
                  <a:lnTo>
                    <a:pt x="3210" y="1200"/>
                  </a:lnTo>
                  <a:lnTo>
                    <a:pt x="3246" y="1182"/>
                  </a:lnTo>
                  <a:lnTo>
                    <a:pt x="3282" y="1170"/>
                  </a:lnTo>
                  <a:lnTo>
                    <a:pt x="3318" y="1152"/>
                  </a:lnTo>
                  <a:lnTo>
                    <a:pt x="3336" y="1146"/>
                  </a:lnTo>
                  <a:lnTo>
                    <a:pt x="3360" y="1134"/>
                  </a:lnTo>
                  <a:lnTo>
                    <a:pt x="3372" y="1122"/>
                  </a:lnTo>
                  <a:lnTo>
                    <a:pt x="3366" y="1116"/>
                  </a:lnTo>
                  <a:lnTo>
                    <a:pt x="3342" y="1110"/>
                  </a:lnTo>
                  <a:lnTo>
                    <a:pt x="3264" y="1110"/>
                  </a:lnTo>
                  <a:lnTo>
                    <a:pt x="3258" y="1086"/>
                  </a:lnTo>
                  <a:lnTo>
                    <a:pt x="3174" y="1056"/>
                  </a:lnTo>
                  <a:lnTo>
                    <a:pt x="3186" y="1056"/>
                  </a:lnTo>
                  <a:lnTo>
                    <a:pt x="3216" y="1050"/>
                  </a:lnTo>
                  <a:lnTo>
                    <a:pt x="3252" y="1050"/>
                  </a:lnTo>
                  <a:lnTo>
                    <a:pt x="3282" y="1056"/>
                  </a:lnTo>
                  <a:lnTo>
                    <a:pt x="3294" y="1062"/>
                  </a:lnTo>
                  <a:lnTo>
                    <a:pt x="3306" y="1074"/>
                  </a:lnTo>
                  <a:lnTo>
                    <a:pt x="3324" y="1086"/>
                  </a:lnTo>
                  <a:lnTo>
                    <a:pt x="3336" y="1098"/>
                  </a:lnTo>
                  <a:lnTo>
                    <a:pt x="3348" y="1104"/>
                  </a:lnTo>
                  <a:lnTo>
                    <a:pt x="3372" y="1098"/>
                  </a:lnTo>
                  <a:lnTo>
                    <a:pt x="3408" y="1080"/>
                  </a:lnTo>
                  <a:lnTo>
                    <a:pt x="3444" y="1068"/>
                  </a:lnTo>
                  <a:lnTo>
                    <a:pt x="3474" y="1050"/>
                  </a:lnTo>
                  <a:lnTo>
                    <a:pt x="3486" y="1044"/>
                  </a:lnTo>
                  <a:lnTo>
                    <a:pt x="3462" y="1032"/>
                  </a:lnTo>
                  <a:lnTo>
                    <a:pt x="3468" y="1026"/>
                  </a:lnTo>
                  <a:lnTo>
                    <a:pt x="3492" y="1014"/>
                  </a:lnTo>
                  <a:lnTo>
                    <a:pt x="3522" y="1014"/>
                  </a:lnTo>
                  <a:lnTo>
                    <a:pt x="3528" y="1020"/>
                  </a:lnTo>
                  <a:lnTo>
                    <a:pt x="3534" y="1032"/>
                  </a:lnTo>
                  <a:lnTo>
                    <a:pt x="3540" y="1038"/>
                  </a:lnTo>
                  <a:lnTo>
                    <a:pt x="3570" y="1050"/>
                  </a:lnTo>
                  <a:lnTo>
                    <a:pt x="3576" y="1026"/>
                  </a:lnTo>
                  <a:lnTo>
                    <a:pt x="3594" y="1044"/>
                  </a:lnTo>
                  <a:lnTo>
                    <a:pt x="3600" y="1038"/>
                  </a:lnTo>
                  <a:lnTo>
                    <a:pt x="3600" y="1026"/>
                  </a:lnTo>
                  <a:lnTo>
                    <a:pt x="3594" y="1014"/>
                  </a:lnTo>
                  <a:lnTo>
                    <a:pt x="3582" y="1002"/>
                  </a:lnTo>
                  <a:lnTo>
                    <a:pt x="3564" y="990"/>
                  </a:lnTo>
                  <a:lnTo>
                    <a:pt x="3606" y="984"/>
                  </a:lnTo>
                  <a:lnTo>
                    <a:pt x="3606" y="990"/>
                  </a:lnTo>
                  <a:lnTo>
                    <a:pt x="3612" y="996"/>
                  </a:lnTo>
                  <a:lnTo>
                    <a:pt x="3612" y="1008"/>
                  </a:lnTo>
                  <a:lnTo>
                    <a:pt x="3624" y="1032"/>
                  </a:lnTo>
                  <a:lnTo>
                    <a:pt x="3630" y="1038"/>
                  </a:lnTo>
                  <a:lnTo>
                    <a:pt x="3636" y="1038"/>
                  </a:lnTo>
                  <a:lnTo>
                    <a:pt x="3654" y="1032"/>
                  </a:lnTo>
                  <a:lnTo>
                    <a:pt x="3690" y="1026"/>
                  </a:lnTo>
                  <a:lnTo>
                    <a:pt x="3732" y="1008"/>
                  </a:lnTo>
                  <a:lnTo>
                    <a:pt x="3768" y="990"/>
                  </a:lnTo>
                  <a:lnTo>
                    <a:pt x="3798" y="972"/>
                  </a:lnTo>
                  <a:lnTo>
                    <a:pt x="3798" y="960"/>
                  </a:lnTo>
                  <a:lnTo>
                    <a:pt x="3786" y="942"/>
                  </a:lnTo>
                  <a:lnTo>
                    <a:pt x="3780" y="930"/>
                  </a:lnTo>
                  <a:lnTo>
                    <a:pt x="3774" y="912"/>
                  </a:lnTo>
                  <a:lnTo>
                    <a:pt x="3774" y="900"/>
                  </a:lnTo>
                  <a:lnTo>
                    <a:pt x="3780" y="894"/>
                  </a:lnTo>
                  <a:lnTo>
                    <a:pt x="3792" y="894"/>
                  </a:lnTo>
                  <a:lnTo>
                    <a:pt x="3804" y="888"/>
                  </a:lnTo>
                  <a:lnTo>
                    <a:pt x="3822" y="888"/>
                  </a:lnTo>
                  <a:lnTo>
                    <a:pt x="3840" y="882"/>
                  </a:lnTo>
                  <a:lnTo>
                    <a:pt x="3858" y="882"/>
                  </a:lnTo>
                  <a:lnTo>
                    <a:pt x="3864" y="876"/>
                  </a:lnTo>
                  <a:lnTo>
                    <a:pt x="3870" y="876"/>
                  </a:lnTo>
                  <a:lnTo>
                    <a:pt x="3870" y="858"/>
                  </a:lnTo>
                  <a:lnTo>
                    <a:pt x="3864" y="846"/>
                  </a:lnTo>
                  <a:lnTo>
                    <a:pt x="3864" y="840"/>
                  </a:lnTo>
                  <a:lnTo>
                    <a:pt x="3858" y="828"/>
                  </a:lnTo>
                  <a:lnTo>
                    <a:pt x="3840" y="804"/>
                  </a:lnTo>
                  <a:lnTo>
                    <a:pt x="3822" y="798"/>
                  </a:lnTo>
                  <a:lnTo>
                    <a:pt x="3786" y="792"/>
                  </a:lnTo>
                  <a:lnTo>
                    <a:pt x="3744" y="792"/>
                  </a:lnTo>
                  <a:lnTo>
                    <a:pt x="3708" y="804"/>
                  </a:lnTo>
                  <a:lnTo>
                    <a:pt x="3690" y="822"/>
                  </a:lnTo>
                  <a:lnTo>
                    <a:pt x="3690" y="840"/>
                  </a:lnTo>
                  <a:lnTo>
                    <a:pt x="3696" y="840"/>
                  </a:lnTo>
                  <a:lnTo>
                    <a:pt x="3702" y="846"/>
                  </a:lnTo>
                  <a:lnTo>
                    <a:pt x="3666" y="870"/>
                  </a:lnTo>
                  <a:lnTo>
                    <a:pt x="3642" y="870"/>
                  </a:lnTo>
                  <a:lnTo>
                    <a:pt x="3576" y="918"/>
                  </a:lnTo>
                  <a:lnTo>
                    <a:pt x="3552" y="930"/>
                  </a:lnTo>
                  <a:lnTo>
                    <a:pt x="3546" y="936"/>
                  </a:lnTo>
                  <a:lnTo>
                    <a:pt x="3540" y="948"/>
                  </a:lnTo>
                  <a:lnTo>
                    <a:pt x="3522" y="966"/>
                  </a:lnTo>
                  <a:lnTo>
                    <a:pt x="3492" y="966"/>
                  </a:lnTo>
                  <a:lnTo>
                    <a:pt x="3456" y="984"/>
                  </a:lnTo>
                  <a:lnTo>
                    <a:pt x="3456" y="972"/>
                  </a:lnTo>
                  <a:lnTo>
                    <a:pt x="3450" y="954"/>
                  </a:lnTo>
                  <a:lnTo>
                    <a:pt x="3450" y="918"/>
                  </a:lnTo>
                  <a:lnTo>
                    <a:pt x="3456" y="912"/>
                  </a:lnTo>
                  <a:lnTo>
                    <a:pt x="3480" y="900"/>
                  </a:lnTo>
                  <a:lnTo>
                    <a:pt x="3498" y="900"/>
                  </a:lnTo>
                  <a:lnTo>
                    <a:pt x="3510" y="894"/>
                  </a:lnTo>
                  <a:lnTo>
                    <a:pt x="3516" y="882"/>
                  </a:lnTo>
                  <a:lnTo>
                    <a:pt x="3516" y="870"/>
                  </a:lnTo>
                  <a:lnTo>
                    <a:pt x="3510" y="852"/>
                  </a:lnTo>
                  <a:lnTo>
                    <a:pt x="3504" y="846"/>
                  </a:lnTo>
                  <a:lnTo>
                    <a:pt x="3498" y="834"/>
                  </a:lnTo>
                  <a:lnTo>
                    <a:pt x="3486" y="834"/>
                  </a:lnTo>
                  <a:lnTo>
                    <a:pt x="3450" y="852"/>
                  </a:lnTo>
                  <a:lnTo>
                    <a:pt x="3432" y="858"/>
                  </a:lnTo>
                  <a:lnTo>
                    <a:pt x="3420" y="864"/>
                  </a:lnTo>
                  <a:lnTo>
                    <a:pt x="3414" y="870"/>
                  </a:lnTo>
                  <a:lnTo>
                    <a:pt x="3408" y="870"/>
                  </a:lnTo>
                  <a:lnTo>
                    <a:pt x="3378" y="900"/>
                  </a:lnTo>
                  <a:lnTo>
                    <a:pt x="3372" y="888"/>
                  </a:lnTo>
                  <a:lnTo>
                    <a:pt x="3396" y="858"/>
                  </a:lnTo>
                  <a:lnTo>
                    <a:pt x="3396" y="840"/>
                  </a:lnTo>
                  <a:lnTo>
                    <a:pt x="3438" y="822"/>
                  </a:lnTo>
                  <a:lnTo>
                    <a:pt x="3402" y="816"/>
                  </a:lnTo>
                  <a:lnTo>
                    <a:pt x="3408" y="804"/>
                  </a:lnTo>
                  <a:lnTo>
                    <a:pt x="3360" y="816"/>
                  </a:lnTo>
                  <a:lnTo>
                    <a:pt x="3336" y="804"/>
                  </a:lnTo>
                  <a:lnTo>
                    <a:pt x="3378" y="792"/>
                  </a:lnTo>
                  <a:lnTo>
                    <a:pt x="3378" y="774"/>
                  </a:lnTo>
                  <a:lnTo>
                    <a:pt x="3390" y="774"/>
                  </a:lnTo>
                  <a:lnTo>
                    <a:pt x="3396" y="780"/>
                  </a:lnTo>
                  <a:lnTo>
                    <a:pt x="3420" y="780"/>
                  </a:lnTo>
                  <a:lnTo>
                    <a:pt x="3426" y="774"/>
                  </a:lnTo>
                  <a:lnTo>
                    <a:pt x="3426" y="762"/>
                  </a:lnTo>
                  <a:lnTo>
                    <a:pt x="3420" y="756"/>
                  </a:lnTo>
                  <a:lnTo>
                    <a:pt x="3408" y="756"/>
                  </a:lnTo>
                  <a:lnTo>
                    <a:pt x="3396" y="744"/>
                  </a:lnTo>
                  <a:lnTo>
                    <a:pt x="3396" y="738"/>
                  </a:lnTo>
                  <a:lnTo>
                    <a:pt x="3420" y="690"/>
                  </a:lnTo>
                  <a:lnTo>
                    <a:pt x="3426" y="684"/>
                  </a:lnTo>
                  <a:lnTo>
                    <a:pt x="3426" y="672"/>
                  </a:lnTo>
                  <a:lnTo>
                    <a:pt x="3420" y="666"/>
                  </a:lnTo>
                  <a:lnTo>
                    <a:pt x="3414" y="666"/>
                  </a:lnTo>
                  <a:lnTo>
                    <a:pt x="3372" y="648"/>
                  </a:lnTo>
                  <a:lnTo>
                    <a:pt x="3348" y="660"/>
                  </a:lnTo>
                  <a:lnTo>
                    <a:pt x="3336" y="660"/>
                  </a:lnTo>
                  <a:lnTo>
                    <a:pt x="3318" y="666"/>
                  </a:lnTo>
                  <a:lnTo>
                    <a:pt x="3312" y="666"/>
                  </a:lnTo>
                  <a:lnTo>
                    <a:pt x="3306" y="672"/>
                  </a:lnTo>
                  <a:lnTo>
                    <a:pt x="3306" y="690"/>
                  </a:lnTo>
                  <a:lnTo>
                    <a:pt x="3240" y="690"/>
                  </a:lnTo>
                  <a:lnTo>
                    <a:pt x="3228" y="696"/>
                  </a:lnTo>
                  <a:lnTo>
                    <a:pt x="3222" y="702"/>
                  </a:lnTo>
                  <a:lnTo>
                    <a:pt x="3210" y="708"/>
                  </a:lnTo>
                  <a:lnTo>
                    <a:pt x="3198" y="720"/>
                  </a:lnTo>
                  <a:lnTo>
                    <a:pt x="3204" y="726"/>
                  </a:lnTo>
                  <a:lnTo>
                    <a:pt x="3216" y="732"/>
                  </a:lnTo>
                  <a:lnTo>
                    <a:pt x="3228" y="732"/>
                  </a:lnTo>
                  <a:lnTo>
                    <a:pt x="3234" y="738"/>
                  </a:lnTo>
                  <a:lnTo>
                    <a:pt x="3228" y="738"/>
                  </a:lnTo>
                  <a:lnTo>
                    <a:pt x="3222" y="744"/>
                  </a:lnTo>
                  <a:lnTo>
                    <a:pt x="3204" y="744"/>
                  </a:lnTo>
                  <a:lnTo>
                    <a:pt x="3180" y="756"/>
                  </a:lnTo>
                  <a:lnTo>
                    <a:pt x="3168" y="768"/>
                  </a:lnTo>
                  <a:lnTo>
                    <a:pt x="3168" y="774"/>
                  </a:lnTo>
                  <a:lnTo>
                    <a:pt x="3174" y="786"/>
                  </a:lnTo>
                  <a:lnTo>
                    <a:pt x="3186" y="798"/>
                  </a:lnTo>
                  <a:lnTo>
                    <a:pt x="3198" y="804"/>
                  </a:lnTo>
                  <a:lnTo>
                    <a:pt x="3204" y="810"/>
                  </a:lnTo>
                  <a:lnTo>
                    <a:pt x="3210" y="810"/>
                  </a:lnTo>
                  <a:lnTo>
                    <a:pt x="3234" y="798"/>
                  </a:lnTo>
                  <a:lnTo>
                    <a:pt x="3234" y="822"/>
                  </a:lnTo>
                  <a:lnTo>
                    <a:pt x="3240" y="828"/>
                  </a:lnTo>
                  <a:lnTo>
                    <a:pt x="3246" y="828"/>
                  </a:lnTo>
                  <a:lnTo>
                    <a:pt x="3258" y="822"/>
                  </a:lnTo>
                  <a:lnTo>
                    <a:pt x="3282" y="822"/>
                  </a:lnTo>
                  <a:lnTo>
                    <a:pt x="3276" y="828"/>
                  </a:lnTo>
                  <a:lnTo>
                    <a:pt x="3252" y="840"/>
                  </a:lnTo>
                  <a:lnTo>
                    <a:pt x="3246" y="840"/>
                  </a:lnTo>
                  <a:lnTo>
                    <a:pt x="3228" y="828"/>
                  </a:lnTo>
                  <a:lnTo>
                    <a:pt x="3222" y="846"/>
                  </a:lnTo>
                  <a:lnTo>
                    <a:pt x="3204" y="846"/>
                  </a:lnTo>
                  <a:lnTo>
                    <a:pt x="3192" y="852"/>
                  </a:lnTo>
                  <a:lnTo>
                    <a:pt x="3186" y="852"/>
                  </a:lnTo>
                  <a:lnTo>
                    <a:pt x="3180" y="858"/>
                  </a:lnTo>
                  <a:lnTo>
                    <a:pt x="3204" y="858"/>
                  </a:lnTo>
                  <a:lnTo>
                    <a:pt x="3228" y="846"/>
                  </a:lnTo>
                  <a:lnTo>
                    <a:pt x="3240" y="846"/>
                  </a:lnTo>
                  <a:lnTo>
                    <a:pt x="3240" y="852"/>
                  </a:lnTo>
                  <a:lnTo>
                    <a:pt x="3228" y="870"/>
                  </a:lnTo>
                  <a:lnTo>
                    <a:pt x="3210" y="882"/>
                  </a:lnTo>
                  <a:lnTo>
                    <a:pt x="3198" y="888"/>
                  </a:lnTo>
                  <a:lnTo>
                    <a:pt x="3180" y="894"/>
                  </a:lnTo>
                  <a:lnTo>
                    <a:pt x="3168" y="900"/>
                  </a:lnTo>
                  <a:lnTo>
                    <a:pt x="3162" y="906"/>
                  </a:lnTo>
                  <a:lnTo>
                    <a:pt x="3138" y="918"/>
                  </a:lnTo>
                  <a:lnTo>
                    <a:pt x="3132" y="924"/>
                  </a:lnTo>
                  <a:lnTo>
                    <a:pt x="3120" y="918"/>
                  </a:lnTo>
                  <a:lnTo>
                    <a:pt x="3114" y="918"/>
                  </a:lnTo>
                  <a:lnTo>
                    <a:pt x="3102" y="912"/>
                  </a:lnTo>
                  <a:lnTo>
                    <a:pt x="3090" y="912"/>
                  </a:lnTo>
                  <a:lnTo>
                    <a:pt x="3072" y="930"/>
                  </a:lnTo>
                  <a:lnTo>
                    <a:pt x="3060" y="936"/>
                  </a:lnTo>
                  <a:lnTo>
                    <a:pt x="3054" y="948"/>
                  </a:lnTo>
                  <a:lnTo>
                    <a:pt x="3054" y="972"/>
                  </a:lnTo>
                  <a:lnTo>
                    <a:pt x="3048" y="978"/>
                  </a:lnTo>
                  <a:lnTo>
                    <a:pt x="3042" y="966"/>
                  </a:lnTo>
                  <a:lnTo>
                    <a:pt x="3030" y="966"/>
                  </a:lnTo>
                  <a:lnTo>
                    <a:pt x="3018" y="960"/>
                  </a:lnTo>
                  <a:lnTo>
                    <a:pt x="3012" y="960"/>
                  </a:lnTo>
                  <a:lnTo>
                    <a:pt x="3006" y="954"/>
                  </a:lnTo>
                  <a:lnTo>
                    <a:pt x="3030" y="930"/>
                  </a:lnTo>
                  <a:lnTo>
                    <a:pt x="3042" y="924"/>
                  </a:lnTo>
                  <a:lnTo>
                    <a:pt x="3060" y="906"/>
                  </a:lnTo>
                  <a:lnTo>
                    <a:pt x="3072" y="900"/>
                  </a:lnTo>
                  <a:lnTo>
                    <a:pt x="3036" y="900"/>
                  </a:lnTo>
                  <a:lnTo>
                    <a:pt x="3030" y="888"/>
                  </a:lnTo>
                  <a:lnTo>
                    <a:pt x="3018" y="882"/>
                  </a:lnTo>
                  <a:lnTo>
                    <a:pt x="2994" y="882"/>
                  </a:lnTo>
                  <a:lnTo>
                    <a:pt x="2988" y="888"/>
                  </a:lnTo>
                  <a:lnTo>
                    <a:pt x="2946" y="888"/>
                  </a:lnTo>
                  <a:lnTo>
                    <a:pt x="2946" y="894"/>
                  </a:lnTo>
                  <a:lnTo>
                    <a:pt x="2940" y="906"/>
                  </a:lnTo>
                  <a:lnTo>
                    <a:pt x="2940" y="918"/>
                  </a:lnTo>
                  <a:lnTo>
                    <a:pt x="2946" y="918"/>
                  </a:lnTo>
                  <a:lnTo>
                    <a:pt x="2952" y="924"/>
                  </a:lnTo>
                  <a:lnTo>
                    <a:pt x="2964" y="924"/>
                  </a:lnTo>
                  <a:lnTo>
                    <a:pt x="2976" y="936"/>
                  </a:lnTo>
                  <a:lnTo>
                    <a:pt x="2982" y="936"/>
                  </a:lnTo>
                  <a:lnTo>
                    <a:pt x="2976" y="942"/>
                  </a:lnTo>
                  <a:lnTo>
                    <a:pt x="2958" y="942"/>
                  </a:lnTo>
                  <a:lnTo>
                    <a:pt x="2952" y="936"/>
                  </a:lnTo>
                  <a:lnTo>
                    <a:pt x="2940" y="930"/>
                  </a:lnTo>
                  <a:lnTo>
                    <a:pt x="2934" y="924"/>
                  </a:lnTo>
                  <a:lnTo>
                    <a:pt x="2916" y="912"/>
                  </a:lnTo>
                  <a:lnTo>
                    <a:pt x="2910" y="942"/>
                  </a:lnTo>
                  <a:lnTo>
                    <a:pt x="2904" y="942"/>
                  </a:lnTo>
                  <a:lnTo>
                    <a:pt x="2898" y="948"/>
                  </a:lnTo>
                  <a:lnTo>
                    <a:pt x="2862" y="948"/>
                  </a:lnTo>
                  <a:lnTo>
                    <a:pt x="2844" y="942"/>
                  </a:lnTo>
                  <a:lnTo>
                    <a:pt x="2826" y="942"/>
                  </a:lnTo>
                  <a:lnTo>
                    <a:pt x="2808" y="936"/>
                  </a:lnTo>
                  <a:lnTo>
                    <a:pt x="2718" y="936"/>
                  </a:lnTo>
                  <a:lnTo>
                    <a:pt x="2706" y="930"/>
                  </a:lnTo>
                  <a:lnTo>
                    <a:pt x="2700" y="918"/>
                  </a:lnTo>
                  <a:lnTo>
                    <a:pt x="2688" y="912"/>
                  </a:lnTo>
                  <a:lnTo>
                    <a:pt x="2628" y="918"/>
                  </a:lnTo>
                  <a:lnTo>
                    <a:pt x="2622" y="912"/>
                  </a:lnTo>
                  <a:lnTo>
                    <a:pt x="2616" y="900"/>
                  </a:lnTo>
                  <a:lnTo>
                    <a:pt x="2604" y="894"/>
                  </a:lnTo>
                  <a:lnTo>
                    <a:pt x="2598" y="894"/>
                  </a:lnTo>
                  <a:lnTo>
                    <a:pt x="2586" y="888"/>
                  </a:lnTo>
                  <a:lnTo>
                    <a:pt x="2568" y="888"/>
                  </a:lnTo>
                  <a:lnTo>
                    <a:pt x="2556" y="894"/>
                  </a:lnTo>
                  <a:lnTo>
                    <a:pt x="2538" y="900"/>
                  </a:lnTo>
                  <a:lnTo>
                    <a:pt x="2532" y="906"/>
                  </a:lnTo>
                  <a:lnTo>
                    <a:pt x="2526" y="906"/>
                  </a:lnTo>
                  <a:lnTo>
                    <a:pt x="2526" y="912"/>
                  </a:lnTo>
                  <a:lnTo>
                    <a:pt x="2484" y="912"/>
                  </a:lnTo>
                  <a:lnTo>
                    <a:pt x="2472" y="906"/>
                  </a:lnTo>
                  <a:lnTo>
                    <a:pt x="2442" y="906"/>
                  </a:lnTo>
                  <a:lnTo>
                    <a:pt x="2430" y="918"/>
                  </a:lnTo>
                  <a:lnTo>
                    <a:pt x="2430" y="930"/>
                  </a:lnTo>
                  <a:lnTo>
                    <a:pt x="2418" y="954"/>
                  </a:lnTo>
                  <a:lnTo>
                    <a:pt x="2412" y="960"/>
                  </a:lnTo>
                  <a:lnTo>
                    <a:pt x="2412" y="966"/>
                  </a:lnTo>
                  <a:lnTo>
                    <a:pt x="2400" y="996"/>
                  </a:lnTo>
                  <a:lnTo>
                    <a:pt x="2364" y="996"/>
                  </a:lnTo>
                  <a:lnTo>
                    <a:pt x="2358" y="1026"/>
                  </a:lnTo>
                  <a:lnTo>
                    <a:pt x="2334" y="978"/>
                  </a:lnTo>
                  <a:lnTo>
                    <a:pt x="2340" y="978"/>
                  </a:lnTo>
                  <a:lnTo>
                    <a:pt x="2352" y="984"/>
                  </a:lnTo>
                  <a:lnTo>
                    <a:pt x="2376" y="984"/>
                  </a:lnTo>
                  <a:lnTo>
                    <a:pt x="2388" y="972"/>
                  </a:lnTo>
                  <a:lnTo>
                    <a:pt x="2358" y="942"/>
                  </a:lnTo>
                  <a:lnTo>
                    <a:pt x="2340" y="942"/>
                  </a:lnTo>
                  <a:lnTo>
                    <a:pt x="2328" y="936"/>
                  </a:lnTo>
                  <a:lnTo>
                    <a:pt x="2316" y="936"/>
                  </a:lnTo>
                  <a:lnTo>
                    <a:pt x="2322" y="918"/>
                  </a:lnTo>
                  <a:lnTo>
                    <a:pt x="2304" y="924"/>
                  </a:lnTo>
                  <a:lnTo>
                    <a:pt x="2262" y="930"/>
                  </a:lnTo>
                  <a:lnTo>
                    <a:pt x="2208" y="936"/>
                  </a:lnTo>
                  <a:lnTo>
                    <a:pt x="2160" y="942"/>
                  </a:lnTo>
                  <a:lnTo>
                    <a:pt x="2112" y="942"/>
                  </a:lnTo>
                  <a:lnTo>
                    <a:pt x="2064" y="936"/>
                  </a:lnTo>
                  <a:lnTo>
                    <a:pt x="2034" y="930"/>
                  </a:lnTo>
                  <a:lnTo>
                    <a:pt x="2028" y="924"/>
                  </a:lnTo>
                  <a:lnTo>
                    <a:pt x="2052" y="918"/>
                  </a:lnTo>
                  <a:lnTo>
                    <a:pt x="2082" y="918"/>
                  </a:lnTo>
                  <a:lnTo>
                    <a:pt x="2118" y="912"/>
                  </a:lnTo>
                  <a:lnTo>
                    <a:pt x="2142" y="900"/>
                  </a:lnTo>
                  <a:lnTo>
                    <a:pt x="2142" y="888"/>
                  </a:lnTo>
                  <a:lnTo>
                    <a:pt x="2112" y="864"/>
                  </a:lnTo>
                  <a:lnTo>
                    <a:pt x="2082" y="852"/>
                  </a:lnTo>
                  <a:lnTo>
                    <a:pt x="2004" y="852"/>
                  </a:lnTo>
                  <a:lnTo>
                    <a:pt x="1968" y="840"/>
                  </a:lnTo>
                  <a:lnTo>
                    <a:pt x="1944" y="834"/>
                  </a:lnTo>
                  <a:lnTo>
                    <a:pt x="1938" y="828"/>
                  </a:lnTo>
                  <a:lnTo>
                    <a:pt x="1908" y="828"/>
                  </a:lnTo>
                  <a:lnTo>
                    <a:pt x="1896" y="822"/>
                  </a:lnTo>
                  <a:lnTo>
                    <a:pt x="1866" y="804"/>
                  </a:lnTo>
                  <a:lnTo>
                    <a:pt x="1836" y="792"/>
                  </a:lnTo>
                  <a:lnTo>
                    <a:pt x="1812" y="786"/>
                  </a:lnTo>
                  <a:lnTo>
                    <a:pt x="1800" y="792"/>
                  </a:lnTo>
                  <a:lnTo>
                    <a:pt x="1782" y="798"/>
                  </a:lnTo>
                  <a:lnTo>
                    <a:pt x="1770" y="804"/>
                  </a:lnTo>
                  <a:lnTo>
                    <a:pt x="1758" y="816"/>
                  </a:lnTo>
                  <a:lnTo>
                    <a:pt x="1734" y="828"/>
                  </a:lnTo>
                  <a:lnTo>
                    <a:pt x="1680" y="828"/>
                  </a:lnTo>
                  <a:lnTo>
                    <a:pt x="1710" y="810"/>
                  </a:lnTo>
                  <a:lnTo>
                    <a:pt x="1710" y="798"/>
                  </a:lnTo>
                  <a:lnTo>
                    <a:pt x="1734" y="768"/>
                  </a:lnTo>
                  <a:lnTo>
                    <a:pt x="1728" y="768"/>
                  </a:lnTo>
                  <a:lnTo>
                    <a:pt x="1722" y="774"/>
                  </a:lnTo>
                  <a:lnTo>
                    <a:pt x="1674" y="798"/>
                  </a:lnTo>
                  <a:lnTo>
                    <a:pt x="1650" y="822"/>
                  </a:lnTo>
                  <a:lnTo>
                    <a:pt x="1638" y="828"/>
                  </a:lnTo>
                  <a:lnTo>
                    <a:pt x="1620" y="834"/>
                  </a:lnTo>
                  <a:lnTo>
                    <a:pt x="1608" y="828"/>
                  </a:lnTo>
                  <a:lnTo>
                    <a:pt x="1602" y="816"/>
                  </a:lnTo>
                  <a:lnTo>
                    <a:pt x="1602" y="798"/>
                  </a:lnTo>
                  <a:lnTo>
                    <a:pt x="1614" y="774"/>
                  </a:lnTo>
                  <a:lnTo>
                    <a:pt x="1614" y="762"/>
                  </a:lnTo>
                  <a:lnTo>
                    <a:pt x="1608" y="750"/>
                  </a:lnTo>
                  <a:lnTo>
                    <a:pt x="1596" y="744"/>
                  </a:lnTo>
                  <a:lnTo>
                    <a:pt x="1590" y="738"/>
                  </a:lnTo>
                  <a:lnTo>
                    <a:pt x="1578" y="738"/>
                  </a:lnTo>
                  <a:lnTo>
                    <a:pt x="1572" y="744"/>
                  </a:lnTo>
                  <a:lnTo>
                    <a:pt x="1572" y="750"/>
                  </a:lnTo>
                  <a:lnTo>
                    <a:pt x="1578" y="762"/>
                  </a:lnTo>
                  <a:lnTo>
                    <a:pt x="1584" y="768"/>
                  </a:lnTo>
                  <a:lnTo>
                    <a:pt x="1542" y="768"/>
                  </a:lnTo>
                  <a:lnTo>
                    <a:pt x="1530" y="774"/>
                  </a:lnTo>
                  <a:lnTo>
                    <a:pt x="1512" y="780"/>
                  </a:lnTo>
                  <a:lnTo>
                    <a:pt x="1494" y="798"/>
                  </a:lnTo>
                  <a:lnTo>
                    <a:pt x="1446" y="798"/>
                  </a:lnTo>
                  <a:lnTo>
                    <a:pt x="1428" y="804"/>
                  </a:lnTo>
                  <a:lnTo>
                    <a:pt x="1416" y="804"/>
                  </a:lnTo>
                  <a:lnTo>
                    <a:pt x="1398" y="810"/>
                  </a:lnTo>
                  <a:lnTo>
                    <a:pt x="1380" y="810"/>
                  </a:lnTo>
                  <a:lnTo>
                    <a:pt x="1374" y="816"/>
                  </a:lnTo>
                  <a:lnTo>
                    <a:pt x="1368" y="816"/>
                  </a:lnTo>
                  <a:lnTo>
                    <a:pt x="1356" y="822"/>
                  </a:lnTo>
                  <a:lnTo>
                    <a:pt x="1350" y="828"/>
                  </a:lnTo>
                  <a:lnTo>
                    <a:pt x="1338" y="834"/>
                  </a:lnTo>
                  <a:lnTo>
                    <a:pt x="1314" y="816"/>
                  </a:lnTo>
                  <a:lnTo>
                    <a:pt x="1302" y="822"/>
                  </a:lnTo>
                  <a:lnTo>
                    <a:pt x="1296" y="828"/>
                  </a:lnTo>
                  <a:lnTo>
                    <a:pt x="1272" y="840"/>
                  </a:lnTo>
                  <a:lnTo>
                    <a:pt x="1260" y="840"/>
                  </a:lnTo>
                  <a:lnTo>
                    <a:pt x="1254" y="846"/>
                  </a:lnTo>
                  <a:lnTo>
                    <a:pt x="1242" y="846"/>
                  </a:lnTo>
                  <a:lnTo>
                    <a:pt x="1230" y="852"/>
                  </a:lnTo>
                  <a:lnTo>
                    <a:pt x="1224" y="858"/>
                  </a:lnTo>
                  <a:lnTo>
                    <a:pt x="1212" y="864"/>
                  </a:lnTo>
                  <a:lnTo>
                    <a:pt x="1176" y="864"/>
                  </a:lnTo>
                  <a:lnTo>
                    <a:pt x="1188" y="858"/>
                  </a:lnTo>
                  <a:lnTo>
                    <a:pt x="1194" y="846"/>
                  </a:lnTo>
                  <a:lnTo>
                    <a:pt x="1212" y="840"/>
                  </a:lnTo>
                  <a:lnTo>
                    <a:pt x="1236" y="828"/>
                  </a:lnTo>
                  <a:lnTo>
                    <a:pt x="1254" y="828"/>
                  </a:lnTo>
                  <a:lnTo>
                    <a:pt x="1266" y="822"/>
                  </a:lnTo>
                  <a:lnTo>
                    <a:pt x="1284" y="816"/>
                  </a:lnTo>
                  <a:lnTo>
                    <a:pt x="1290" y="810"/>
                  </a:lnTo>
                  <a:lnTo>
                    <a:pt x="1362" y="810"/>
                  </a:lnTo>
                  <a:lnTo>
                    <a:pt x="1386" y="798"/>
                  </a:lnTo>
                  <a:lnTo>
                    <a:pt x="1422" y="792"/>
                  </a:lnTo>
                  <a:lnTo>
                    <a:pt x="1458" y="780"/>
                  </a:lnTo>
                  <a:lnTo>
                    <a:pt x="1470" y="780"/>
                  </a:lnTo>
                  <a:lnTo>
                    <a:pt x="1476" y="774"/>
                  </a:lnTo>
                  <a:lnTo>
                    <a:pt x="1482" y="774"/>
                  </a:lnTo>
                  <a:lnTo>
                    <a:pt x="1476" y="768"/>
                  </a:lnTo>
                  <a:lnTo>
                    <a:pt x="1410" y="768"/>
                  </a:lnTo>
                  <a:lnTo>
                    <a:pt x="1398" y="774"/>
                  </a:lnTo>
                  <a:lnTo>
                    <a:pt x="1392" y="774"/>
                  </a:lnTo>
                  <a:lnTo>
                    <a:pt x="1380" y="780"/>
                  </a:lnTo>
                  <a:lnTo>
                    <a:pt x="1374" y="786"/>
                  </a:lnTo>
                  <a:lnTo>
                    <a:pt x="1368" y="786"/>
                  </a:lnTo>
                  <a:lnTo>
                    <a:pt x="1362" y="792"/>
                  </a:lnTo>
                  <a:lnTo>
                    <a:pt x="1278" y="792"/>
                  </a:lnTo>
                  <a:lnTo>
                    <a:pt x="1254" y="804"/>
                  </a:lnTo>
                  <a:lnTo>
                    <a:pt x="1248" y="810"/>
                  </a:lnTo>
                  <a:lnTo>
                    <a:pt x="1236" y="816"/>
                  </a:lnTo>
                  <a:lnTo>
                    <a:pt x="1230" y="822"/>
                  </a:lnTo>
                  <a:lnTo>
                    <a:pt x="1212" y="822"/>
                  </a:lnTo>
                  <a:lnTo>
                    <a:pt x="1158" y="846"/>
                  </a:lnTo>
                  <a:lnTo>
                    <a:pt x="1140" y="846"/>
                  </a:lnTo>
                  <a:lnTo>
                    <a:pt x="1128" y="858"/>
                  </a:lnTo>
                  <a:lnTo>
                    <a:pt x="1122" y="870"/>
                  </a:lnTo>
                  <a:lnTo>
                    <a:pt x="1122" y="876"/>
                  </a:lnTo>
                  <a:lnTo>
                    <a:pt x="1116" y="876"/>
                  </a:lnTo>
                  <a:lnTo>
                    <a:pt x="1110" y="870"/>
                  </a:lnTo>
                  <a:lnTo>
                    <a:pt x="1110" y="846"/>
                  </a:lnTo>
                  <a:lnTo>
                    <a:pt x="1116" y="846"/>
                  </a:lnTo>
                  <a:lnTo>
                    <a:pt x="1152" y="834"/>
                  </a:lnTo>
                  <a:lnTo>
                    <a:pt x="1176" y="822"/>
                  </a:lnTo>
                  <a:lnTo>
                    <a:pt x="1194" y="816"/>
                  </a:lnTo>
                  <a:lnTo>
                    <a:pt x="1188" y="810"/>
                  </a:lnTo>
                  <a:lnTo>
                    <a:pt x="1176" y="810"/>
                  </a:lnTo>
                  <a:lnTo>
                    <a:pt x="1164" y="804"/>
                  </a:lnTo>
                  <a:lnTo>
                    <a:pt x="1140" y="804"/>
                  </a:lnTo>
                  <a:lnTo>
                    <a:pt x="1122" y="822"/>
                  </a:lnTo>
                  <a:lnTo>
                    <a:pt x="1110" y="828"/>
                  </a:lnTo>
                  <a:lnTo>
                    <a:pt x="1092" y="828"/>
                  </a:lnTo>
                  <a:lnTo>
                    <a:pt x="1080" y="834"/>
                  </a:lnTo>
                  <a:lnTo>
                    <a:pt x="1068" y="834"/>
                  </a:lnTo>
                  <a:lnTo>
                    <a:pt x="1068" y="840"/>
                  </a:lnTo>
                  <a:lnTo>
                    <a:pt x="1062" y="846"/>
                  </a:lnTo>
                  <a:lnTo>
                    <a:pt x="1062" y="876"/>
                  </a:lnTo>
                  <a:lnTo>
                    <a:pt x="1038" y="858"/>
                  </a:lnTo>
                  <a:lnTo>
                    <a:pt x="972" y="852"/>
                  </a:lnTo>
                  <a:lnTo>
                    <a:pt x="960" y="846"/>
                  </a:lnTo>
                  <a:lnTo>
                    <a:pt x="948" y="834"/>
                  </a:lnTo>
                  <a:lnTo>
                    <a:pt x="936" y="834"/>
                  </a:lnTo>
                  <a:lnTo>
                    <a:pt x="936" y="828"/>
                  </a:lnTo>
                  <a:lnTo>
                    <a:pt x="942" y="822"/>
                  </a:lnTo>
                  <a:lnTo>
                    <a:pt x="942" y="810"/>
                  </a:lnTo>
                  <a:lnTo>
                    <a:pt x="948" y="804"/>
                  </a:lnTo>
                  <a:lnTo>
                    <a:pt x="834" y="804"/>
                  </a:lnTo>
                  <a:lnTo>
                    <a:pt x="852" y="804"/>
                  </a:lnTo>
                  <a:lnTo>
                    <a:pt x="78" y="1440"/>
                  </a:lnTo>
                  <a:lnTo>
                    <a:pt x="72" y="1446"/>
                  </a:lnTo>
                  <a:lnTo>
                    <a:pt x="60" y="1452"/>
                  </a:lnTo>
                  <a:lnTo>
                    <a:pt x="54" y="1464"/>
                  </a:lnTo>
                  <a:lnTo>
                    <a:pt x="54" y="1476"/>
                  </a:lnTo>
                  <a:lnTo>
                    <a:pt x="108" y="1476"/>
                  </a:lnTo>
                  <a:lnTo>
                    <a:pt x="120" y="1464"/>
                  </a:lnTo>
                  <a:lnTo>
                    <a:pt x="156" y="1464"/>
                  </a:lnTo>
                  <a:lnTo>
                    <a:pt x="132" y="1488"/>
                  </a:lnTo>
                  <a:lnTo>
                    <a:pt x="132" y="1494"/>
                  </a:lnTo>
                  <a:lnTo>
                    <a:pt x="138" y="1506"/>
                  </a:lnTo>
                  <a:lnTo>
                    <a:pt x="138" y="1524"/>
                  </a:lnTo>
                  <a:lnTo>
                    <a:pt x="144" y="1530"/>
                  </a:lnTo>
                  <a:lnTo>
                    <a:pt x="156" y="1536"/>
                  </a:lnTo>
                  <a:lnTo>
                    <a:pt x="162" y="1542"/>
                  </a:lnTo>
                  <a:lnTo>
                    <a:pt x="144" y="1560"/>
                  </a:lnTo>
                  <a:lnTo>
                    <a:pt x="144" y="1572"/>
                  </a:lnTo>
                  <a:lnTo>
                    <a:pt x="150" y="1572"/>
                  </a:lnTo>
                  <a:lnTo>
                    <a:pt x="156" y="1566"/>
                  </a:lnTo>
                  <a:lnTo>
                    <a:pt x="168" y="1560"/>
                  </a:lnTo>
                  <a:lnTo>
                    <a:pt x="174" y="1554"/>
                  </a:lnTo>
                  <a:lnTo>
                    <a:pt x="180" y="1554"/>
                  </a:lnTo>
                  <a:lnTo>
                    <a:pt x="186" y="1548"/>
                  </a:lnTo>
                  <a:lnTo>
                    <a:pt x="198" y="1548"/>
                  </a:lnTo>
                  <a:lnTo>
                    <a:pt x="210" y="1542"/>
                  </a:lnTo>
                  <a:lnTo>
                    <a:pt x="222" y="1542"/>
                  </a:lnTo>
                  <a:lnTo>
                    <a:pt x="234" y="1536"/>
                  </a:lnTo>
                  <a:lnTo>
                    <a:pt x="240" y="1530"/>
                  </a:lnTo>
                  <a:lnTo>
                    <a:pt x="258" y="1530"/>
                  </a:lnTo>
                  <a:lnTo>
                    <a:pt x="258" y="1518"/>
                  </a:lnTo>
                  <a:lnTo>
                    <a:pt x="264" y="1518"/>
                  </a:lnTo>
                  <a:lnTo>
                    <a:pt x="270" y="1512"/>
                  </a:lnTo>
                  <a:lnTo>
                    <a:pt x="282" y="1512"/>
                  </a:lnTo>
                  <a:lnTo>
                    <a:pt x="300" y="1506"/>
                  </a:lnTo>
                  <a:lnTo>
                    <a:pt x="312" y="1506"/>
                  </a:lnTo>
                  <a:lnTo>
                    <a:pt x="330" y="1512"/>
                  </a:lnTo>
                  <a:lnTo>
                    <a:pt x="336" y="1518"/>
                  </a:lnTo>
                  <a:lnTo>
                    <a:pt x="330" y="1524"/>
                  </a:lnTo>
                  <a:lnTo>
                    <a:pt x="324" y="1524"/>
                  </a:lnTo>
                  <a:lnTo>
                    <a:pt x="318" y="1530"/>
                  </a:lnTo>
                  <a:lnTo>
                    <a:pt x="318" y="1560"/>
                  </a:lnTo>
                  <a:lnTo>
                    <a:pt x="306" y="1572"/>
                  </a:lnTo>
                  <a:lnTo>
                    <a:pt x="324" y="1590"/>
                  </a:lnTo>
                  <a:lnTo>
                    <a:pt x="330" y="1602"/>
                  </a:lnTo>
                  <a:lnTo>
                    <a:pt x="330" y="1620"/>
                  </a:lnTo>
                  <a:lnTo>
                    <a:pt x="312" y="1656"/>
                  </a:lnTo>
                  <a:lnTo>
                    <a:pt x="312" y="1698"/>
                  </a:lnTo>
                  <a:lnTo>
                    <a:pt x="306" y="1704"/>
                  </a:lnTo>
                  <a:lnTo>
                    <a:pt x="300" y="1716"/>
                  </a:lnTo>
                  <a:lnTo>
                    <a:pt x="300" y="1728"/>
                  </a:lnTo>
                  <a:lnTo>
                    <a:pt x="294" y="1740"/>
                  </a:lnTo>
                  <a:lnTo>
                    <a:pt x="294" y="1746"/>
                  </a:lnTo>
                  <a:lnTo>
                    <a:pt x="300" y="1752"/>
                  </a:lnTo>
                  <a:lnTo>
                    <a:pt x="312" y="1758"/>
                  </a:lnTo>
                  <a:lnTo>
                    <a:pt x="318" y="1764"/>
                  </a:lnTo>
                  <a:lnTo>
                    <a:pt x="324" y="1764"/>
                  </a:lnTo>
                  <a:lnTo>
                    <a:pt x="330" y="1770"/>
                  </a:lnTo>
                  <a:lnTo>
                    <a:pt x="330" y="1776"/>
                  </a:lnTo>
                  <a:lnTo>
                    <a:pt x="348" y="1776"/>
                  </a:lnTo>
                  <a:lnTo>
                    <a:pt x="354" y="1782"/>
                  </a:lnTo>
                  <a:lnTo>
                    <a:pt x="354" y="1794"/>
                  </a:lnTo>
                  <a:lnTo>
                    <a:pt x="342" y="1800"/>
                  </a:lnTo>
                  <a:lnTo>
                    <a:pt x="330" y="1812"/>
                  </a:lnTo>
                  <a:lnTo>
                    <a:pt x="318" y="1818"/>
                  </a:lnTo>
                  <a:lnTo>
                    <a:pt x="318" y="1830"/>
                  </a:lnTo>
                  <a:lnTo>
                    <a:pt x="312" y="1842"/>
                  </a:lnTo>
                  <a:lnTo>
                    <a:pt x="294" y="1860"/>
                  </a:lnTo>
                  <a:lnTo>
                    <a:pt x="282" y="1866"/>
                  </a:lnTo>
                  <a:lnTo>
                    <a:pt x="270" y="1878"/>
                  </a:lnTo>
                  <a:lnTo>
                    <a:pt x="252" y="1884"/>
                  </a:lnTo>
                  <a:lnTo>
                    <a:pt x="234" y="1896"/>
                  </a:lnTo>
                  <a:lnTo>
                    <a:pt x="228" y="1902"/>
                  </a:lnTo>
                  <a:lnTo>
                    <a:pt x="222" y="1914"/>
                  </a:lnTo>
                  <a:lnTo>
                    <a:pt x="222" y="1926"/>
                  </a:lnTo>
                  <a:lnTo>
                    <a:pt x="216" y="1932"/>
                  </a:lnTo>
                  <a:lnTo>
                    <a:pt x="216" y="1944"/>
                  </a:lnTo>
                  <a:lnTo>
                    <a:pt x="204" y="1956"/>
                  </a:lnTo>
                  <a:lnTo>
                    <a:pt x="210" y="1962"/>
                  </a:lnTo>
                  <a:lnTo>
                    <a:pt x="216" y="1962"/>
                  </a:lnTo>
                  <a:lnTo>
                    <a:pt x="216" y="1974"/>
                  </a:lnTo>
                  <a:lnTo>
                    <a:pt x="228" y="1986"/>
                  </a:lnTo>
                  <a:lnTo>
                    <a:pt x="240" y="1980"/>
                  </a:lnTo>
                  <a:lnTo>
                    <a:pt x="246" y="1968"/>
                  </a:lnTo>
                  <a:lnTo>
                    <a:pt x="258" y="1962"/>
                  </a:lnTo>
                  <a:lnTo>
                    <a:pt x="276" y="1956"/>
                  </a:lnTo>
                  <a:lnTo>
                    <a:pt x="294" y="1938"/>
                  </a:lnTo>
                  <a:lnTo>
                    <a:pt x="306" y="1938"/>
                  </a:lnTo>
                  <a:lnTo>
                    <a:pt x="306" y="1944"/>
                  </a:lnTo>
                  <a:lnTo>
                    <a:pt x="300" y="1950"/>
                  </a:lnTo>
                  <a:lnTo>
                    <a:pt x="288" y="1956"/>
                  </a:lnTo>
                  <a:lnTo>
                    <a:pt x="282" y="1956"/>
                  </a:lnTo>
                  <a:lnTo>
                    <a:pt x="276" y="1962"/>
                  </a:lnTo>
                  <a:lnTo>
                    <a:pt x="276" y="1974"/>
                  </a:lnTo>
                  <a:lnTo>
                    <a:pt x="282" y="1986"/>
                  </a:lnTo>
                  <a:lnTo>
                    <a:pt x="294" y="1998"/>
                  </a:lnTo>
                  <a:lnTo>
                    <a:pt x="252" y="1992"/>
                  </a:lnTo>
                  <a:lnTo>
                    <a:pt x="246" y="1998"/>
                  </a:lnTo>
                  <a:lnTo>
                    <a:pt x="240" y="2010"/>
                  </a:lnTo>
                  <a:lnTo>
                    <a:pt x="234" y="2016"/>
                  </a:lnTo>
                  <a:lnTo>
                    <a:pt x="228" y="2028"/>
                  </a:lnTo>
                  <a:lnTo>
                    <a:pt x="228" y="2034"/>
                  </a:lnTo>
                  <a:lnTo>
                    <a:pt x="234" y="2034"/>
                  </a:lnTo>
                  <a:lnTo>
                    <a:pt x="240" y="2040"/>
                  </a:lnTo>
                  <a:lnTo>
                    <a:pt x="252" y="2040"/>
                  </a:lnTo>
                  <a:lnTo>
                    <a:pt x="258" y="2046"/>
                  </a:lnTo>
                  <a:lnTo>
                    <a:pt x="252" y="2052"/>
                  </a:lnTo>
                  <a:lnTo>
                    <a:pt x="252" y="2058"/>
                  </a:lnTo>
                  <a:lnTo>
                    <a:pt x="246" y="2070"/>
                  </a:lnTo>
                  <a:lnTo>
                    <a:pt x="246" y="2076"/>
                  </a:lnTo>
                  <a:lnTo>
                    <a:pt x="252" y="2070"/>
                  </a:lnTo>
                  <a:lnTo>
                    <a:pt x="288" y="2052"/>
                  </a:lnTo>
                  <a:lnTo>
                    <a:pt x="306" y="2034"/>
                  </a:lnTo>
                  <a:lnTo>
                    <a:pt x="318" y="2028"/>
                  </a:lnTo>
                  <a:lnTo>
                    <a:pt x="318" y="2040"/>
                  </a:lnTo>
                  <a:lnTo>
                    <a:pt x="288" y="2058"/>
                  </a:lnTo>
                  <a:lnTo>
                    <a:pt x="312" y="2064"/>
                  </a:lnTo>
                  <a:lnTo>
                    <a:pt x="312" y="2076"/>
                  </a:lnTo>
                  <a:lnTo>
                    <a:pt x="294" y="2094"/>
                  </a:lnTo>
                  <a:lnTo>
                    <a:pt x="276" y="2076"/>
                  </a:lnTo>
                  <a:lnTo>
                    <a:pt x="270" y="2076"/>
                  </a:lnTo>
                  <a:lnTo>
                    <a:pt x="264" y="2082"/>
                  </a:lnTo>
                  <a:lnTo>
                    <a:pt x="240" y="2094"/>
                  </a:lnTo>
                  <a:lnTo>
                    <a:pt x="228" y="2094"/>
                  </a:lnTo>
                  <a:lnTo>
                    <a:pt x="216" y="2106"/>
                  </a:lnTo>
                  <a:lnTo>
                    <a:pt x="210" y="2118"/>
                  </a:lnTo>
                  <a:lnTo>
                    <a:pt x="204" y="2124"/>
                  </a:lnTo>
                  <a:lnTo>
                    <a:pt x="210" y="2118"/>
                  </a:lnTo>
                  <a:lnTo>
                    <a:pt x="222" y="2118"/>
                  </a:lnTo>
                  <a:lnTo>
                    <a:pt x="228" y="2112"/>
                  </a:lnTo>
                  <a:lnTo>
                    <a:pt x="276" y="2112"/>
                  </a:lnTo>
                  <a:lnTo>
                    <a:pt x="270" y="2112"/>
                  </a:lnTo>
                  <a:lnTo>
                    <a:pt x="264" y="2118"/>
                  </a:lnTo>
                  <a:lnTo>
                    <a:pt x="252" y="2118"/>
                  </a:lnTo>
                  <a:lnTo>
                    <a:pt x="240" y="2124"/>
                  </a:lnTo>
                  <a:lnTo>
                    <a:pt x="228" y="2124"/>
                  </a:lnTo>
                  <a:lnTo>
                    <a:pt x="216" y="2130"/>
                  </a:lnTo>
                  <a:lnTo>
                    <a:pt x="210" y="2130"/>
                  </a:lnTo>
                  <a:lnTo>
                    <a:pt x="210" y="2148"/>
                  </a:lnTo>
                  <a:lnTo>
                    <a:pt x="204" y="2148"/>
                  </a:lnTo>
                  <a:lnTo>
                    <a:pt x="198" y="2142"/>
                  </a:lnTo>
                  <a:lnTo>
                    <a:pt x="174" y="2142"/>
                  </a:lnTo>
                  <a:lnTo>
                    <a:pt x="174" y="2154"/>
                  </a:lnTo>
                  <a:lnTo>
                    <a:pt x="180" y="2166"/>
                  </a:lnTo>
                  <a:lnTo>
                    <a:pt x="192" y="2172"/>
                  </a:lnTo>
                  <a:lnTo>
                    <a:pt x="198" y="2178"/>
                  </a:lnTo>
                  <a:lnTo>
                    <a:pt x="246" y="2160"/>
                  </a:lnTo>
                  <a:lnTo>
                    <a:pt x="264" y="2184"/>
                  </a:lnTo>
                  <a:lnTo>
                    <a:pt x="300" y="2166"/>
                  </a:lnTo>
                  <a:lnTo>
                    <a:pt x="294" y="2172"/>
                  </a:lnTo>
                  <a:lnTo>
                    <a:pt x="288" y="2184"/>
                  </a:lnTo>
                  <a:lnTo>
                    <a:pt x="276" y="2190"/>
                  </a:lnTo>
                  <a:lnTo>
                    <a:pt x="270" y="2196"/>
                  </a:lnTo>
                  <a:lnTo>
                    <a:pt x="264" y="2208"/>
                  </a:lnTo>
                  <a:lnTo>
                    <a:pt x="264" y="2214"/>
                  </a:lnTo>
                  <a:lnTo>
                    <a:pt x="276" y="2214"/>
                  </a:lnTo>
                  <a:lnTo>
                    <a:pt x="282" y="2208"/>
                  </a:lnTo>
                  <a:lnTo>
                    <a:pt x="300" y="2202"/>
                  </a:lnTo>
                  <a:lnTo>
                    <a:pt x="318" y="2184"/>
                  </a:lnTo>
                  <a:lnTo>
                    <a:pt x="330" y="2178"/>
                  </a:lnTo>
                  <a:lnTo>
                    <a:pt x="306" y="2202"/>
                  </a:lnTo>
                  <a:lnTo>
                    <a:pt x="300" y="2214"/>
                  </a:lnTo>
                  <a:lnTo>
                    <a:pt x="294" y="2220"/>
                  </a:lnTo>
                  <a:lnTo>
                    <a:pt x="300" y="2220"/>
                  </a:lnTo>
                  <a:lnTo>
                    <a:pt x="312" y="2214"/>
                  </a:lnTo>
                  <a:lnTo>
                    <a:pt x="324" y="2214"/>
                  </a:lnTo>
                  <a:lnTo>
                    <a:pt x="318" y="2220"/>
                  </a:lnTo>
                  <a:lnTo>
                    <a:pt x="306" y="2226"/>
                  </a:lnTo>
                  <a:lnTo>
                    <a:pt x="300" y="2238"/>
                  </a:lnTo>
                  <a:lnTo>
                    <a:pt x="282" y="2256"/>
                  </a:lnTo>
                  <a:lnTo>
                    <a:pt x="288" y="2262"/>
                  </a:lnTo>
                  <a:lnTo>
                    <a:pt x="294" y="2262"/>
                  </a:lnTo>
                  <a:lnTo>
                    <a:pt x="342" y="2238"/>
                  </a:lnTo>
                  <a:lnTo>
                    <a:pt x="348" y="2232"/>
                  </a:lnTo>
                  <a:lnTo>
                    <a:pt x="324" y="2256"/>
                  </a:lnTo>
                  <a:lnTo>
                    <a:pt x="318" y="2268"/>
                  </a:lnTo>
                  <a:lnTo>
                    <a:pt x="318" y="2274"/>
                  </a:lnTo>
                  <a:lnTo>
                    <a:pt x="330" y="2280"/>
                  </a:lnTo>
                  <a:lnTo>
                    <a:pt x="342" y="2280"/>
                  </a:lnTo>
                  <a:lnTo>
                    <a:pt x="354" y="2292"/>
                  </a:lnTo>
                  <a:lnTo>
                    <a:pt x="354" y="2298"/>
                  </a:lnTo>
                  <a:lnTo>
                    <a:pt x="348" y="2304"/>
                  </a:lnTo>
                  <a:lnTo>
                    <a:pt x="348" y="2340"/>
                  </a:lnTo>
                  <a:lnTo>
                    <a:pt x="2058" y="2340"/>
                  </a:lnTo>
                  <a:lnTo>
                    <a:pt x="2064" y="2328"/>
                  </a:lnTo>
                  <a:lnTo>
                    <a:pt x="2064" y="2322"/>
                  </a:lnTo>
                  <a:lnTo>
                    <a:pt x="2070" y="2310"/>
                  </a:lnTo>
                  <a:lnTo>
                    <a:pt x="2076" y="2304"/>
                  </a:lnTo>
                  <a:lnTo>
                    <a:pt x="2088" y="2298"/>
                  </a:lnTo>
                  <a:lnTo>
                    <a:pt x="2100" y="2310"/>
                  </a:lnTo>
                  <a:lnTo>
                    <a:pt x="2088" y="2322"/>
                  </a:lnTo>
                  <a:lnTo>
                    <a:pt x="2082" y="2334"/>
                  </a:lnTo>
                  <a:lnTo>
                    <a:pt x="2082" y="2346"/>
                  </a:lnTo>
                  <a:lnTo>
                    <a:pt x="2094" y="2352"/>
                  </a:lnTo>
                  <a:lnTo>
                    <a:pt x="2112" y="2358"/>
                  </a:lnTo>
                  <a:lnTo>
                    <a:pt x="2124" y="2358"/>
                  </a:lnTo>
                  <a:lnTo>
                    <a:pt x="2142" y="2376"/>
                  </a:lnTo>
                  <a:lnTo>
                    <a:pt x="2154" y="2376"/>
                  </a:lnTo>
                  <a:lnTo>
                    <a:pt x="2154" y="2370"/>
                  </a:lnTo>
                  <a:lnTo>
                    <a:pt x="2166" y="2358"/>
                  </a:lnTo>
                  <a:lnTo>
                    <a:pt x="2178" y="2358"/>
                  </a:lnTo>
                  <a:lnTo>
                    <a:pt x="2190" y="2364"/>
                  </a:lnTo>
                  <a:lnTo>
                    <a:pt x="2202" y="2376"/>
                  </a:lnTo>
                  <a:lnTo>
                    <a:pt x="2202" y="2382"/>
                  </a:lnTo>
                  <a:lnTo>
                    <a:pt x="2208" y="2388"/>
                  </a:lnTo>
                  <a:lnTo>
                    <a:pt x="2238" y="2388"/>
                  </a:lnTo>
                  <a:lnTo>
                    <a:pt x="2256" y="2406"/>
                  </a:lnTo>
                  <a:lnTo>
                    <a:pt x="2268" y="2406"/>
                  </a:lnTo>
                  <a:lnTo>
                    <a:pt x="2280" y="2394"/>
                  </a:lnTo>
                  <a:lnTo>
                    <a:pt x="2292" y="2388"/>
                  </a:lnTo>
                  <a:lnTo>
                    <a:pt x="2298" y="2382"/>
                  </a:lnTo>
                  <a:lnTo>
                    <a:pt x="2298" y="2400"/>
                  </a:lnTo>
                  <a:lnTo>
                    <a:pt x="2346" y="2394"/>
                  </a:lnTo>
                  <a:lnTo>
                    <a:pt x="2346" y="2400"/>
                  </a:lnTo>
                  <a:lnTo>
                    <a:pt x="2352" y="2400"/>
                  </a:lnTo>
                  <a:lnTo>
                    <a:pt x="2364" y="2406"/>
                  </a:lnTo>
                  <a:lnTo>
                    <a:pt x="2382" y="2406"/>
                  </a:lnTo>
                  <a:lnTo>
                    <a:pt x="2394" y="2394"/>
                  </a:lnTo>
                  <a:lnTo>
                    <a:pt x="2406" y="2388"/>
                  </a:lnTo>
                  <a:lnTo>
                    <a:pt x="2412" y="2376"/>
                  </a:lnTo>
                  <a:lnTo>
                    <a:pt x="2412" y="2370"/>
                  </a:lnTo>
                  <a:lnTo>
                    <a:pt x="2430" y="2370"/>
                  </a:lnTo>
                  <a:lnTo>
                    <a:pt x="2436" y="2376"/>
                  </a:lnTo>
                  <a:lnTo>
                    <a:pt x="2442" y="2376"/>
                  </a:lnTo>
                  <a:lnTo>
                    <a:pt x="2454" y="2364"/>
                  </a:lnTo>
                  <a:lnTo>
                    <a:pt x="2460" y="2352"/>
                  </a:lnTo>
                  <a:lnTo>
                    <a:pt x="2466" y="2346"/>
                  </a:lnTo>
                  <a:lnTo>
                    <a:pt x="2472" y="2346"/>
                  </a:lnTo>
                  <a:lnTo>
                    <a:pt x="2472" y="2352"/>
                  </a:lnTo>
                  <a:lnTo>
                    <a:pt x="2478" y="2358"/>
                  </a:lnTo>
                  <a:lnTo>
                    <a:pt x="2502" y="2352"/>
                  </a:lnTo>
                  <a:lnTo>
                    <a:pt x="2496" y="2346"/>
                  </a:lnTo>
                  <a:lnTo>
                    <a:pt x="2496" y="2334"/>
                  </a:lnTo>
                  <a:lnTo>
                    <a:pt x="2502" y="2328"/>
                  </a:lnTo>
                  <a:lnTo>
                    <a:pt x="2514" y="2322"/>
                  </a:lnTo>
                  <a:lnTo>
                    <a:pt x="2532" y="2340"/>
                  </a:lnTo>
                  <a:lnTo>
                    <a:pt x="2556" y="2340"/>
                  </a:lnTo>
                  <a:lnTo>
                    <a:pt x="2562" y="2346"/>
                  </a:lnTo>
                  <a:lnTo>
                    <a:pt x="2580" y="2346"/>
                  </a:lnTo>
                  <a:lnTo>
                    <a:pt x="2604" y="2358"/>
                  </a:lnTo>
                  <a:lnTo>
                    <a:pt x="2604" y="2370"/>
                  </a:lnTo>
                  <a:lnTo>
                    <a:pt x="2598" y="2382"/>
                  </a:lnTo>
                  <a:lnTo>
                    <a:pt x="2598" y="2388"/>
                  </a:lnTo>
                  <a:lnTo>
                    <a:pt x="2592" y="2400"/>
                  </a:lnTo>
                  <a:lnTo>
                    <a:pt x="2604" y="2412"/>
                  </a:lnTo>
                  <a:lnTo>
                    <a:pt x="2592" y="2436"/>
                  </a:lnTo>
                  <a:lnTo>
                    <a:pt x="2598" y="2436"/>
                  </a:lnTo>
                  <a:lnTo>
                    <a:pt x="2604" y="2430"/>
                  </a:lnTo>
                  <a:lnTo>
                    <a:pt x="2616" y="2424"/>
                  </a:lnTo>
                  <a:lnTo>
                    <a:pt x="2634" y="2418"/>
                  </a:lnTo>
                  <a:lnTo>
                    <a:pt x="2646" y="2412"/>
                  </a:lnTo>
                  <a:lnTo>
                    <a:pt x="2670" y="2412"/>
                  </a:lnTo>
                  <a:lnTo>
                    <a:pt x="2670" y="2424"/>
                  </a:lnTo>
                  <a:lnTo>
                    <a:pt x="2658" y="2430"/>
                  </a:lnTo>
                  <a:lnTo>
                    <a:pt x="2652" y="2436"/>
                  </a:lnTo>
                  <a:lnTo>
                    <a:pt x="2646" y="2436"/>
                  </a:lnTo>
                  <a:lnTo>
                    <a:pt x="2640" y="2442"/>
                  </a:lnTo>
                  <a:lnTo>
                    <a:pt x="2646" y="2448"/>
                  </a:lnTo>
                  <a:lnTo>
                    <a:pt x="2652" y="2448"/>
                  </a:lnTo>
                  <a:lnTo>
                    <a:pt x="2664" y="2460"/>
                  </a:lnTo>
                  <a:lnTo>
                    <a:pt x="2640" y="2484"/>
                  </a:lnTo>
                  <a:lnTo>
                    <a:pt x="2640" y="2490"/>
                  </a:lnTo>
                  <a:lnTo>
                    <a:pt x="2652" y="2490"/>
                  </a:lnTo>
                  <a:lnTo>
                    <a:pt x="2652" y="2502"/>
                  </a:lnTo>
                  <a:lnTo>
                    <a:pt x="2640" y="2514"/>
                  </a:lnTo>
                  <a:lnTo>
                    <a:pt x="2640" y="2526"/>
                  </a:lnTo>
                  <a:lnTo>
                    <a:pt x="2658" y="2526"/>
                  </a:lnTo>
                  <a:lnTo>
                    <a:pt x="2652" y="2544"/>
                  </a:lnTo>
                  <a:lnTo>
                    <a:pt x="2658" y="2544"/>
                  </a:lnTo>
                  <a:lnTo>
                    <a:pt x="2670" y="2550"/>
                  </a:lnTo>
                  <a:lnTo>
                    <a:pt x="2754" y="2550"/>
                  </a:lnTo>
                  <a:lnTo>
                    <a:pt x="2766" y="2556"/>
                  </a:lnTo>
                  <a:lnTo>
                    <a:pt x="2784" y="2568"/>
                  </a:lnTo>
                  <a:lnTo>
                    <a:pt x="2838" y="2568"/>
                  </a:lnTo>
                  <a:lnTo>
                    <a:pt x="2850" y="2574"/>
                  </a:lnTo>
                  <a:lnTo>
                    <a:pt x="2856" y="2580"/>
                  </a:lnTo>
                  <a:lnTo>
                    <a:pt x="2856" y="2610"/>
                  </a:lnTo>
                  <a:lnTo>
                    <a:pt x="2874" y="2610"/>
                  </a:lnTo>
                  <a:lnTo>
                    <a:pt x="2874" y="2628"/>
                  </a:lnTo>
                  <a:lnTo>
                    <a:pt x="2862" y="2640"/>
                  </a:lnTo>
                  <a:lnTo>
                    <a:pt x="2862" y="2652"/>
                  </a:lnTo>
                  <a:lnTo>
                    <a:pt x="2874" y="2664"/>
                  </a:lnTo>
                  <a:lnTo>
                    <a:pt x="2880" y="2664"/>
                  </a:lnTo>
                  <a:lnTo>
                    <a:pt x="2856" y="2658"/>
                  </a:lnTo>
                  <a:lnTo>
                    <a:pt x="2856" y="2670"/>
                  </a:lnTo>
                  <a:lnTo>
                    <a:pt x="2850" y="2676"/>
                  </a:lnTo>
                  <a:lnTo>
                    <a:pt x="2844" y="2688"/>
                  </a:lnTo>
                  <a:lnTo>
                    <a:pt x="2838" y="2694"/>
                  </a:lnTo>
                  <a:lnTo>
                    <a:pt x="2832" y="2688"/>
                  </a:lnTo>
                  <a:lnTo>
                    <a:pt x="2820" y="2682"/>
                  </a:lnTo>
                  <a:lnTo>
                    <a:pt x="2802" y="2670"/>
                  </a:lnTo>
                  <a:lnTo>
                    <a:pt x="2790" y="2664"/>
                  </a:lnTo>
                  <a:lnTo>
                    <a:pt x="2784" y="2652"/>
                  </a:lnTo>
                  <a:lnTo>
                    <a:pt x="2784" y="2628"/>
                  </a:lnTo>
                  <a:lnTo>
                    <a:pt x="2766" y="2622"/>
                  </a:lnTo>
                  <a:lnTo>
                    <a:pt x="2772" y="2640"/>
                  </a:lnTo>
                  <a:lnTo>
                    <a:pt x="2772" y="2646"/>
                  </a:lnTo>
                  <a:lnTo>
                    <a:pt x="2778" y="2652"/>
                  </a:lnTo>
                  <a:lnTo>
                    <a:pt x="2778" y="2664"/>
                  </a:lnTo>
                  <a:lnTo>
                    <a:pt x="2772" y="2676"/>
                  </a:lnTo>
                  <a:lnTo>
                    <a:pt x="2760" y="2688"/>
                  </a:lnTo>
                  <a:lnTo>
                    <a:pt x="2754" y="2700"/>
                  </a:lnTo>
                  <a:lnTo>
                    <a:pt x="2736" y="2706"/>
                  </a:lnTo>
                  <a:lnTo>
                    <a:pt x="2718" y="2724"/>
                  </a:lnTo>
                  <a:lnTo>
                    <a:pt x="2712" y="2742"/>
                  </a:lnTo>
                  <a:lnTo>
                    <a:pt x="2700" y="2760"/>
                  </a:lnTo>
                  <a:lnTo>
                    <a:pt x="2694" y="2778"/>
                  </a:lnTo>
                  <a:lnTo>
                    <a:pt x="2688" y="2784"/>
                  </a:lnTo>
                  <a:lnTo>
                    <a:pt x="2664" y="2796"/>
                  </a:lnTo>
                  <a:lnTo>
                    <a:pt x="2652" y="2796"/>
                  </a:lnTo>
                  <a:lnTo>
                    <a:pt x="2646" y="2790"/>
                  </a:lnTo>
                  <a:lnTo>
                    <a:pt x="2640" y="2802"/>
                  </a:lnTo>
                  <a:lnTo>
                    <a:pt x="2634" y="2808"/>
                  </a:lnTo>
                  <a:lnTo>
                    <a:pt x="2634" y="2832"/>
                  </a:lnTo>
                  <a:lnTo>
                    <a:pt x="2628" y="2838"/>
                  </a:lnTo>
                  <a:lnTo>
                    <a:pt x="2622" y="2838"/>
                  </a:lnTo>
                  <a:lnTo>
                    <a:pt x="2586" y="2856"/>
                  </a:lnTo>
                  <a:lnTo>
                    <a:pt x="2562" y="2880"/>
                  </a:lnTo>
                  <a:lnTo>
                    <a:pt x="2562" y="2886"/>
                  </a:lnTo>
                  <a:lnTo>
                    <a:pt x="2568" y="2886"/>
                  </a:lnTo>
                  <a:lnTo>
                    <a:pt x="2580" y="2880"/>
                  </a:lnTo>
                  <a:lnTo>
                    <a:pt x="2592" y="2880"/>
                  </a:lnTo>
                  <a:lnTo>
                    <a:pt x="2598" y="2886"/>
                  </a:lnTo>
                  <a:lnTo>
                    <a:pt x="2610" y="2880"/>
                  </a:lnTo>
                  <a:lnTo>
                    <a:pt x="2616" y="2868"/>
                  </a:lnTo>
                  <a:lnTo>
                    <a:pt x="2628" y="2862"/>
                  </a:lnTo>
                  <a:lnTo>
                    <a:pt x="2658" y="2862"/>
                  </a:lnTo>
                  <a:lnTo>
                    <a:pt x="2658" y="2856"/>
                  </a:lnTo>
                  <a:lnTo>
                    <a:pt x="2664" y="2844"/>
                  </a:lnTo>
                  <a:lnTo>
                    <a:pt x="2676" y="2838"/>
                  </a:lnTo>
                  <a:lnTo>
                    <a:pt x="2682" y="2832"/>
                  </a:lnTo>
                  <a:lnTo>
                    <a:pt x="2754" y="2832"/>
                  </a:lnTo>
                  <a:lnTo>
                    <a:pt x="2766" y="2838"/>
                  </a:lnTo>
                  <a:lnTo>
                    <a:pt x="2790" y="2820"/>
                  </a:lnTo>
                  <a:lnTo>
                    <a:pt x="2856" y="2820"/>
                  </a:lnTo>
                  <a:lnTo>
                    <a:pt x="2862" y="2814"/>
                  </a:lnTo>
                  <a:lnTo>
                    <a:pt x="2862" y="2790"/>
                  </a:lnTo>
                  <a:lnTo>
                    <a:pt x="2844" y="2796"/>
                  </a:lnTo>
                  <a:lnTo>
                    <a:pt x="2832" y="2796"/>
                  </a:lnTo>
                  <a:lnTo>
                    <a:pt x="2826" y="2790"/>
                  </a:lnTo>
                  <a:lnTo>
                    <a:pt x="2826" y="2784"/>
                  </a:lnTo>
                  <a:lnTo>
                    <a:pt x="2832" y="2772"/>
                  </a:lnTo>
                  <a:lnTo>
                    <a:pt x="2850" y="2754"/>
                  </a:lnTo>
                  <a:lnTo>
                    <a:pt x="2868" y="2742"/>
                  </a:lnTo>
                  <a:lnTo>
                    <a:pt x="2880" y="2736"/>
                  </a:lnTo>
                  <a:lnTo>
                    <a:pt x="2910" y="2736"/>
                  </a:lnTo>
                  <a:lnTo>
                    <a:pt x="2928" y="2730"/>
                  </a:lnTo>
                  <a:lnTo>
                    <a:pt x="2952" y="2730"/>
                  </a:lnTo>
                  <a:lnTo>
                    <a:pt x="2964" y="2724"/>
                  </a:lnTo>
                  <a:lnTo>
                    <a:pt x="2970" y="2724"/>
                  </a:lnTo>
                  <a:lnTo>
                    <a:pt x="2976" y="2718"/>
                  </a:lnTo>
                  <a:lnTo>
                    <a:pt x="2982" y="2718"/>
                  </a:lnTo>
                  <a:lnTo>
                    <a:pt x="2994" y="2724"/>
                  </a:lnTo>
                  <a:lnTo>
                    <a:pt x="3000" y="2724"/>
                  </a:lnTo>
                  <a:lnTo>
                    <a:pt x="3012" y="2730"/>
                  </a:lnTo>
                  <a:lnTo>
                    <a:pt x="3018" y="2736"/>
                  </a:lnTo>
                  <a:lnTo>
                    <a:pt x="3024" y="2736"/>
                  </a:lnTo>
                  <a:lnTo>
                    <a:pt x="3030" y="2730"/>
                  </a:lnTo>
                  <a:lnTo>
                    <a:pt x="3030" y="2712"/>
                  </a:lnTo>
                  <a:lnTo>
                    <a:pt x="3036" y="2706"/>
                  </a:lnTo>
                  <a:lnTo>
                    <a:pt x="3048" y="2700"/>
                  </a:lnTo>
                  <a:lnTo>
                    <a:pt x="3060" y="2700"/>
                  </a:lnTo>
                  <a:lnTo>
                    <a:pt x="3066" y="2706"/>
                  </a:lnTo>
                  <a:lnTo>
                    <a:pt x="3072" y="2706"/>
                  </a:lnTo>
                  <a:lnTo>
                    <a:pt x="3072" y="2700"/>
                  </a:lnTo>
                  <a:lnTo>
                    <a:pt x="3102" y="2700"/>
                  </a:lnTo>
                  <a:lnTo>
                    <a:pt x="3114" y="2688"/>
                  </a:lnTo>
                  <a:lnTo>
                    <a:pt x="3126" y="2682"/>
                  </a:lnTo>
                  <a:lnTo>
                    <a:pt x="3150" y="2658"/>
                  </a:lnTo>
                  <a:lnTo>
                    <a:pt x="3162" y="2652"/>
                  </a:lnTo>
                  <a:lnTo>
                    <a:pt x="3174" y="2640"/>
                  </a:lnTo>
                  <a:lnTo>
                    <a:pt x="3408" y="2640"/>
                  </a:lnTo>
                  <a:lnTo>
                    <a:pt x="3408" y="2634"/>
                  </a:lnTo>
                  <a:lnTo>
                    <a:pt x="3420" y="2622"/>
                  </a:lnTo>
                  <a:lnTo>
                    <a:pt x="3438" y="2622"/>
                  </a:lnTo>
                  <a:lnTo>
                    <a:pt x="3450" y="2616"/>
                  </a:lnTo>
                  <a:lnTo>
                    <a:pt x="3456" y="2616"/>
                  </a:lnTo>
                  <a:lnTo>
                    <a:pt x="3456" y="2610"/>
                  </a:lnTo>
                  <a:lnTo>
                    <a:pt x="3468" y="2598"/>
                  </a:lnTo>
                  <a:lnTo>
                    <a:pt x="3480" y="2592"/>
                  </a:lnTo>
                  <a:lnTo>
                    <a:pt x="3486" y="2586"/>
                  </a:lnTo>
                  <a:lnTo>
                    <a:pt x="3498" y="2586"/>
                  </a:lnTo>
                  <a:lnTo>
                    <a:pt x="3504" y="2592"/>
                  </a:lnTo>
                  <a:lnTo>
                    <a:pt x="3510" y="2592"/>
                  </a:lnTo>
                  <a:lnTo>
                    <a:pt x="3510" y="2568"/>
                  </a:lnTo>
                  <a:lnTo>
                    <a:pt x="3516" y="2556"/>
                  </a:lnTo>
                  <a:lnTo>
                    <a:pt x="3528" y="2544"/>
                  </a:lnTo>
                  <a:lnTo>
                    <a:pt x="3534" y="2544"/>
                  </a:lnTo>
                  <a:lnTo>
                    <a:pt x="3546" y="2532"/>
                  </a:lnTo>
                  <a:lnTo>
                    <a:pt x="3546" y="2508"/>
                  </a:lnTo>
                  <a:lnTo>
                    <a:pt x="3588" y="2484"/>
                  </a:lnTo>
                  <a:lnTo>
                    <a:pt x="3594" y="2472"/>
                  </a:lnTo>
                  <a:lnTo>
                    <a:pt x="3618" y="2448"/>
                  </a:lnTo>
                  <a:lnTo>
                    <a:pt x="3630" y="2448"/>
                  </a:lnTo>
                  <a:lnTo>
                    <a:pt x="3636" y="2454"/>
                  </a:lnTo>
                  <a:lnTo>
                    <a:pt x="3636" y="2460"/>
                  </a:lnTo>
                  <a:lnTo>
                    <a:pt x="3642" y="2466"/>
                  </a:lnTo>
                  <a:lnTo>
                    <a:pt x="3654" y="2466"/>
                  </a:lnTo>
                  <a:lnTo>
                    <a:pt x="3666" y="2460"/>
                  </a:lnTo>
                  <a:lnTo>
                    <a:pt x="3702" y="2460"/>
                  </a:lnTo>
                  <a:lnTo>
                    <a:pt x="3708" y="2466"/>
                  </a:lnTo>
                  <a:lnTo>
                    <a:pt x="3708" y="2472"/>
                  </a:lnTo>
                  <a:lnTo>
                    <a:pt x="3702" y="2496"/>
                  </a:lnTo>
                  <a:lnTo>
                    <a:pt x="3690" y="2520"/>
                  </a:lnTo>
                  <a:lnTo>
                    <a:pt x="3678" y="2550"/>
                  </a:lnTo>
                  <a:lnTo>
                    <a:pt x="3666" y="2574"/>
                  </a:lnTo>
                  <a:lnTo>
                    <a:pt x="3666" y="2586"/>
                  </a:lnTo>
                  <a:lnTo>
                    <a:pt x="3672" y="2592"/>
                  </a:lnTo>
                  <a:lnTo>
                    <a:pt x="3678" y="2592"/>
                  </a:lnTo>
                  <a:lnTo>
                    <a:pt x="3684" y="2598"/>
                  </a:lnTo>
                  <a:lnTo>
                    <a:pt x="3672" y="2610"/>
                  </a:lnTo>
                  <a:lnTo>
                    <a:pt x="3666" y="2622"/>
                  </a:lnTo>
                  <a:lnTo>
                    <a:pt x="3666" y="2628"/>
                  </a:lnTo>
                  <a:lnTo>
                    <a:pt x="3690" y="2628"/>
                  </a:lnTo>
                  <a:lnTo>
                    <a:pt x="3690" y="2634"/>
                  </a:lnTo>
                  <a:lnTo>
                    <a:pt x="3696" y="2640"/>
                  </a:lnTo>
                  <a:lnTo>
                    <a:pt x="3714" y="2640"/>
                  </a:lnTo>
                  <a:lnTo>
                    <a:pt x="3750" y="2622"/>
                  </a:lnTo>
                  <a:lnTo>
                    <a:pt x="3768" y="2604"/>
                  </a:lnTo>
                  <a:lnTo>
                    <a:pt x="3780" y="2622"/>
                  </a:lnTo>
                  <a:lnTo>
                    <a:pt x="3786" y="2622"/>
                  </a:lnTo>
                  <a:lnTo>
                    <a:pt x="3792" y="2616"/>
                  </a:lnTo>
                  <a:lnTo>
                    <a:pt x="3816" y="2604"/>
                  </a:lnTo>
                  <a:lnTo>
                    <a:pt x="3828" y="2604"/>
                  </a:lnTo>
                  <a:lnTo>
                    <a:pt x="3840" y="2592"/>
                  </a:lnTo>
                  <a:lnTo>
                    <a:pt x="3852" y="2592"/>
                  </a:lnTo>
                  <a:lnTo>
                    <a:pt x="3864" y="2580"/>
                  </a:lnTo>
                  <a:lnTo>
                    <a:pt x="3870" y="2580"/>
                  </a:lnTo>
                  <a:lnTo>
                    <a:pt x="3888" y="2586"/>
                  </a:lnTo>
                  <a:lnTo>
                    <a:pt x="3846" y="2616"/>
                  </a:lnTo>
                  <a:lnTo>
                    <a:pt x="3936" y="2610"/>
                  </a:lnTo>
                  <a:lnTo>
                    <a:pt x="3918" y="2610"/>
                  </a:lnTo>
                  <a:lnTo>
                    <a:pt x="3906" y="2616"/>
                  </a:lnTo>
                  <a:lnTo>
                    <a:pt x="3894" y="2616"/>
                  </a:lnTo>
                  <a:lnTo>
                    <a:pt x="3888" y="2622"/>
                  </a:lnTo>
                  <a:lnTo>
                    <a:pt x="3888" y="2634"/>
                  </a:lnTo>
                  <a:lnTo>
                    <a:pt x="3882" y="2640"/>
                  </a:lnTo>
                  <a:lnTo>
                    <a:pt x="3876" y="2640"/>
                  </a:lnTo>
                  <a:lnTo>
                    <a:pt x="3870" y="2634"/>
                  </a:lnTo>
                  <a:lnTo>
                    <a:pt x="3864" y="2634"/>
                  </a:lnTo>
                  <a:lnTo>
                    <a:pt x="3852" y="2628"/>
                  </a:lnTo>
                  <a:lnTo>
                    <a:pt x="3846" y="2628"/>
                  </a:lnTo>
                  <a:lnTo>
                    <a:pt x="3828" y="2634"/>
                  </a:lnTo>
                  <a:lnTo>
                    <a:pt x="3738" y="2688"/>
                  </a:lnTo>
                  <a:lnTo>
                    <a:pt x="3726" y="2700"/>
                  </a:lnTo>
                  <a:lnTo>
                    <a:pt x="3720" y="2712"/>
                  </a:lnTo>
                  <a:lnTo>
                    <a:pt x="3720" y="2748"/>
                  </a:lnTo>
                  <a:lnTo>
                    <a:pt x="3726" y="2748"/>
                  </a:lnTo>
                  <a:lnTo>
                    <a:pt x="3732" y="2742"/>
                  </a:lnTo>
                  <a:lnTo>
                    <a:pt x="3738" y="2742"/>
                  </a:lnTo>
                  <a:lnTo>
                    <a:pt x="3738" y="2754"/>
                  </a:lnTo>
                  <a:lnTo>
                    <a:pt x="3744" y="2760"/>
                  </a:lnTo>
                  <a:lnTo>
                    <a:pt x="3756" y="2760"/>
                  </a:lnTo>
                  <a:lnTo>
                    <a:pt x="3762" y="2754"/>
                  </a:lnTo>
                  <a:lnTo>
                    <a:pt x="3768" y="2742"/>
                  </a:lnTo>
                  <a:lnTo>
                    <a:pt x="3774" y="2736"/>
                  </a:lnTo>
                  <a:lnTo>
                    <a:pt x="3786" y="2736"/>
                  </a:lnTo>
                  <a:lnTo>
                    <a:pt x="3804" y="2730"/>
                  </a:lnTo>
                  <a:lnTo>
                    <a:pt x="3816" y="2724"/>
                  </a:lnTo>
                  <a:lnTo>
                    <a:pt x="3834" y="2718"/>
                  </a:lnTo>
                  <a:lnTo>
                    <a:pt x="3846" y="2706"/>
                  </a:lnTo>
                  <a:lnTo>
                    <a:pt x="3852" y="2694"/>
                  </a:lnTo>
                  <a:lnTo>
                    <a:pt x="3870" y="2676"/>
                  </a:lnTo>
                  <a:lnTo>
                    <a:pt x="3876" y="2664"/>
                  </a:lnTo>
                  <a:lnTo>
                    <a:pt x="3876" y="2670"/>
                  </a:lnTo>
                  <a:lnTo>
                    <a:pt x="3882" y="2682"/>
                  </a:lnTo>
                  <a:lnTo>
                    <a:pt x="3888" y="2688"/>
                  </a:lnTo>
                  <a:lnTo>
                    <a:pt x="3894" y="2688"/>
                  </a:lnTo>
                  <a:lnTo>
                    <a:pt x="3930" y="2676"/>
                  </a:lnTo>
                  <a:lnTo>
                    <a:pt x="3954" y="2664"/>
                  </a:lnTo>
                  <a:lnTo>
                    <a:pt x="3972" y="2658"/>
                  </a:lnTo>
                  <a:lnTo>
                    <a:pt x="3984" y="2652"/>
                  </a:lnTo>
                  <a:lnTo>
                    <a:pt x="4008" y="2646"/>
                  </a:lnTo>
                  <a:lnTo>
                    <a:pt x="4068" y="2634"/>
                  </a:lnTo>
                  <a:lnTo>
                    <a:pt x="4080" y="2628"/>
                  </a:lnTo>
                  <a:lnTo>
                    <a:pt x="4068" y="2616"/>
                  </a:lnTo>
                  <a:lnTo>
                    <a:pt x="4074" y="2598"/>
                  </a:lnTo>
                  <a:lnTo>
                    <a:pt x="4038" y="2604"/>
                  </a:lnTo>
                  <a:lnTo>
                    <a:pt x="4038" y="2580"/>
                  </a:lnTo>
                  <a:lnTo>
                    <a:pt x="4026" y="2586"/>
                  </a:lnTo>
                  <a:lnTo>
                    <a:pt x="4020" y="2586"/>
                  </a:lnTo>
                  <a:lnTo>
                    <a:pt x="4008" y="2592"/>
                  </a:lnTo>
                  <a:lnTo>
                    <a:pt x="4002" y="2598"/>
                  </a:lnTo>
                  <a:lnTo>
                    <a:pt x="3990" y="2598"/>
                  </a:lnTo>
                  <a:lnTo>
                    <a:pt x="3990" y="2580"/>
                  </a:lnTo>
                  <a:lnTo>
                    <a:pt x="3930" y="2580"/>
                  </a:lnTo>
                  <a:lnTo>
                    <a:pt x="3924" y="2574"/>
                  </a:lnTo>
                  <a:lnTo>
                    <a:pt x="3924" y="2568"/>
                  </a:lnTo>
                  <a:lnTo>
                    <a:pt x="3918" y="2562"/>
                  </a:lnTo>
                  <a:lnTo>
                    <a:pt x="3918" y="2556"/>
                  </a:lnTo>
                  <a:lnTo>
                    <a:pt x="3930" y="2556"/>
                  </a:lnTo>
                  <a:lnTo>
                    <a:pt x="3918" y="2544"/>
                  </a:lnTo>
                  <a:lnTo>
                    <a:pt x="3888" y="2544"/>
                  </a:lnTo>
                  <a:lnTo>
                    <a:pt x="3882" y="2532"/>
                  </a:lnTo>
                  <a:lnTo>
                    <a:pt x="3882" y="2526"/>
                  </a:lnTo>
                  <a:lnTo>
                    <a:pt x="3876" y="2514"/>
                  </a:lnTo>
                  <a:lnTo>
                    <a:pt x="3876" y="2502"/>
                  </a:lnTo>
                  <a:lnTo>
                    <a:pt x="3894" y="2484"/>
                  </a:lnTo>
                  <a:lnTo>
                    <a:pt x="3870" y="2484"/>
                  </a:lnTo>
                  <a:lnTo>
                    <a:pt x="3876" y="2478"/>
                  </a:lnTo>
                  <a:lnTo>
                    <a:pt x="3888" y="2472"/>
                  </a:lnTo>
                  <a:lnTo>
                    <a:pt x="3894" y="2460"/>
                  </a:lnTo>
                  <a:lnTo>
                    <a:pt x="3906" y="2454"/>
                  </a:lnTo>
                  <a:lnTo>
                    <a:pt x="3918" y="2442"/>
                  </a:lnTo>
                  <a:lnTo>
                    <a:pt x="3924" y="2430"/>
                  </a:lnTo>
                  <a:lnTo>
                    <a:pt x="3936" y="2424"/>
                  </a:lnTo>
                  <a:lnTo>
                    <a:pt x="3942" y="2412"/>
                  </a:lnTo>
                  <a:lnTo>
                    <a:pt x="3948" y="2406"/>
                  </a:lnTo>
                  <a:lnTo>
                    <a:pt x="3936" y="2400"/>
                  </a:lnTo>
                  <a:lnTo>
                    <a:pt x="3912" y="2430"/>
                  </a:lnTo>
                  <a:lnTo>
                    <a:pt x="3894" y="2418"/>
                  </a:lnTo>
                  <a:lnTo>
                    <a:pt x="3864" y="2436"/>
                  </a:lnTo>
                  <a:lnTo>
                    <a:pt x="3858" y="2418"/>
                  </a:lnTo>
                  <a:lnTo>
                    <a:pt x="3828" y="2406"/>
                  </a:lnTo>
                  <a:lnTo>
                    <a:pt x="3810" y="2412"/>
                  </a:lnTo>
                  <a:lnTo>
                    <a:pt x="3864" y="2394"/>
                  </a:lnTo>
                  <a:lnTo>
                    <a:pt x="3870" y="2400"/>
                  </a:lnTo>
                  <a:lnTo>
                    <a:pt x="3882" y="2406"/>
                  </a:lnTo>
                  <a:lnTo>
                    <a:pt x="3900" y="2406"/>
                  </a:lnTo>
                  <a:lnTo>
                    <a:pt x="3918" y="2388"/>
                  </a:lnTo>
                  <a:lnTo>
                    <a:pt x="3930" y="2382"/>
                  </a:lnTo>
                  <a:lnTo>
                    <a:pt x="3936" y="2376"/>
                  </a:lnTo>
                  <a:lnTo>
                    <a:pt x="3978" y="2376"/>
                  </a:lnTo>
                  <a:lnTo>
                    <a:pt x="3978" y="2364"/>
                  </a:lnTo>
                  <a:lnTo>
                    <a:pt x="3972" y="2358"/>
                  </a:lnTo>
                  <a:lnTo>
                    <a:pt x="3966" y="2346"/>
                  </a:lnTo>
                  <a:lnTo>
                    <a:pt x="3990" y="2346"/>
                  </a:lnTo>
                  <a:lnTo>
                    <a:pt x="3978" y="2334"/>
                  </a:lnTo>
                  <a:lnTo>
                    <a:pt x="3972" y="2322"/>
                  </a:lnTo>
                  <a:lnTo>
                    <a:pt x="3960" y="2316"/>
                  </a:lnTo>
                  <a:lnTo>
                    <a:pt x="3942" y="2310"/>
                  </a:lnTo>
                  <a:lnTo>
                    <a:pt x="3918" y="2310"/>
                  </a:lnTo>
                  <a:lnTo>
                    <a:pt x="3852" y="2316"/>
                  </a:lnTo>
                  <a:lnTo>
                    <a:pt x="3792" y="2334"/>
                  </a:lnTo>
                  <a:lnTo>
                    <a:pt x="3744" y="2352"/>
                  </a:lnTo>
                  <a:lnTo>
                    <a:pt x="3684" y="2376"/>
                  </a:lnTo>
                  <a:lnTo>
                    <a:pt x="3660" y="2388"/>
                  </a:lnTo>
                  <a:lnTo>
                    <a:pt x="3642" y="2400"/>
                  </a:lnTo>
                  <a:lnTo>
                    <a:pt x="3624" y="2418"/>
                  </a:lnTo>
                  <a:lnTo>
                    <a:pt x="3606" y="2430"/>
                  </a:lnTo>
                  <a:lnTo>
                    <a:pt x="3594" y="2442"/>
                  </a:lnTo>
                  <a:lnTo>
                    <a:pt x="3576" y="2454"/>
                  </a:lnTo>
                  <a:lnTo>
                    <a:pt x="3564" y="2466"/>
                  </a:lnTo>
                  <a:lnTo>
                    <a:pt x="3528" y="2484"/>
                  </a:lnTo>
                  <a:lnTo>
                    <a:pt x="3516" y="2484"/>
                  </a:lnTo>
                  <a:lnTo>
                    <a:pt x="3498" y="2490"/>
                  </a:lnTo>
                  <a:lnTo>
                    <a:pt x="3486" y="2490"/>
                  </a:lnTo>
                  <a:lnTo>
                    <a:pt x="3492" y="2490"/>
                  </a:lnTo>
                  <a:lnTo>
                    <a:pt x="3498" y="2484"/>
                  </a:lnTo>
                  <a:lnTo>
                    <a:pt x="3510" y="2478"/>
                  </a:lnTo>
                  <a:lnTo>
                    <a:pt x="3522" y="2466"/>
                  </a:lnTo>
                  <a:lnTo>
                    <a:pt x="3540" y="2460"/>
                  </a:lnTo>
                  <a:lnTo>
                    <a:pt x="3552" y="2448"/>
                  </a:lnTo>
                  <a:lnTo>
                    <a:pt x="3576" y="2436"/>
                  </a:lnTo>
                  <a:lnTo>
                    <a:pt x="3600" y="2412"/>
                  </a:lnTo>
                  <a:lnTo>
                    <a:pt x="3606" y="2400"/>
                  </a:lnTo>
                  <a:lnTo>
                    <a:pt x="3582" y="2388"/>
                  </a:lnTo>
                  <a:lnTo>
                    <a:pt x="3588" y="2388"/>
                  </a:lnTo>
                  <a:lnTo>
                    <a:pt x="3594" y="2394"/>
                  </a:lnTo>
                  <a:lnTo>
                    <a:pt x="3624" y="2394"/>
                  </a:lnTo>
                  <a:lnTo>
                    <a:pt x="3642" y="2382"/>
                  </a:lnTo>
                  <a:lnTo>
                    <a:pt x="3702" y="2334"/>
                  </a:lnTo>
                  <a:lnTo>
                    <a:pt x="3750" y="2310"/>
                  </a:lnTo>
                  <a:lnTo>
                    <a:pt x="3768" y="2304"/>
                  </a:lnTo>
                  <a:lnTo>
                    <a:pt x="3804" y="2304"/>
                  </a:lnTo>
                  <a:lnTo>
                    <a:pt x="3852" y="2256"/>
                  </a:lnTo>
                  <a:lnTo>
                    <a:pt x="3870" y="2244"/>
                  </a:lnTo>
                  <a:lnTo>
                    <a:pt x="3888" y="2238"/>
                  </a:lnTo>
                  <a:lnTo>
                    <a:pt x="3936" y="2232"/>
                  </a:lnTo>
                  <a:lnTo>
                    <a:pt x="3990" y="2232"/>
                  </a:lnTo>
                  <a:lnTo>
                    <a:pt x="4044" y="2226"/>
                  </a:lnTo>
                  <a:lnTo>
                    <a:pt x="4074" y="2226"/>
                  </a:lnTo>
                  <a:lnTo>
                    <a:pt x="4104" y="2232"/>
                  </a:lnTo>
                  <a:lnTo>
                    <a:pt x="4176" y="2244"/>
                  </a:lnTo>
                  <a:lnTo>
                    <a:pt x="4200" y="2250"/>
                  </a:lnTo>
                  <a:lnTo>
                    <a:pt x="4212" y="2244"/>
                  </a:lnTo>
                  <a:lnTo>
                    <a:pt x="4248" y="2232"/>
                  </a:lnTo>
                  <a:lnTo>
                    <a:pt x="4260" y="2226"/>
                  </a:lnTo>
                  <a:lnTo>
                    <a:pt x="4278" y="2226"/>
                  </a:lnTo>
                  <a:lnTo>
                    <a:pt x="4296" y="2220"/>
                  </a:lnTo>
                  <a:lnTo>
                    <a:pt x="4320" y="2214"/>
                  </a:lnTo>
                  <a:lnTo>
                    <a:pt x="4338" y="2208"/>
                  </a:lnTo>
                  <a:lnTo>
                    <a:pt x="4374" y="2172"/>
                  </a:lnTo>
                  <a:lnTo>
                    <a:pt x="4392" y="2166"/>
                  </a:lnTo>
                  <a:lnTo>
                    <a:pt x="4404" y="2154"/>
                  </a:lnTo>
                  <a:lnTo>
                    <a:pt x="4410" y="2154"/>
                  </a:lnTo>
                  <a:lnTo>
                    <a:pt x="4422" y="2148"/>
                  </a:lnTo>
                  <a:lnTo>
                    <a:pt x="4452" y="2148"/>
                  </a:lnTo>
                  <a:lnTo>
                    <a:pt x="4458" y="2142"/>
                  </a:lnTo>
                  <a:lnTo>
                    <a:pt x="4470" y="2136"/>
                  </a:lnTo>
                  <a:lnTo>
                    <a:pt x="4476" y="2130"/>
                  </a:lnTo>
                  <a:lnTo>
                    <a:pt x="4494" y="2130"/>
                  </a:lnTo>
                  <a:lnTo>
                    <a:pt x="4500" y="2136"/>
                  </a:lnTo>
                  <a:lnTo>
                    <a:pt x="4518" y="2136"/>
                  </a:lnTo>
                  <a:lnTo>
                    <a:pt x="4530" y="2130"/>
                  </a:lnTo>
                  <a:lnTo>
                    <a:pt x="4536" y="2130"/>
                  </a:lnTo>
                  <a:lnTo>
                    <a:pt x="4542" y="2124"/>
                  </a:lnTo>
                  <a:lnTo>
                    <a:pt x="4596" y="2106"/>
                  </a:lnTo>
                  <a:lnTo>
                    <a:pt x="4620" y="2094"/>
                  </a:lnTo>
                  <a:lnTo>
                    <a:pt x="4620" y="2088"/>
                  </a:lnTo>
                  <a:lnTo>
                    <a:pt x="4614" y="2076"/>
                  </a:lnTo>
                  <a:lnTo>
                    <a:pt x="4602" y="2070"/>
                  </a:lnTo>
                  <a:lnTo>
                    <a:pt x="4584" y="2052"/>
                  </a:lnTo>
                  <a:lnTo>
                    <a:pt x="4578" y="2052"/>
                  </a:lnTo>
                  <a:lnTo>
                    <a:pt x="4602" y="2052"/>
                  </a:lnTo>
                  <a:lnTo>
                    <a:pt x="4614" y="2046"/>
                  </a:lnTo>
                  <a:lnTo>
                    <a:pt x="4614" y="2028"/>
                  </a:lnTo>
                  <a:lnTo>
                    <a:pt x="4608" y="2022"/>
                  </a:lnTo>
                  <a:lnTo>
                    <a:pt x="4608" y="2010"/>
                  </a:lnTo>
                  <a:lnTo>
                    <a:pt x="4632" y="2010"/>
                  </a:lnTo>
                  <a:lnTo>
                    <a:pt x="4644" y="1998"/>
                  </a:lnTo>
                  <a:lnTo>
                    <a:pt x="4644" y="1992"/>
                  </a:lnTo>
                  <a:lnTo>
                    <a:pt x="4632" y="1980"/>
                  </a:lnTo>
                  <a:lnTo>
                    <a:pt x="4626" y="1968"/>
                  </a:lnTo>
                  <a:lnTo>
                    <a:pt x="4608" y="1962"/>
                  </a:lnTo>
                  <a:lnTo>
                    <a:pt x="4602" y="1956"/>
                  </a:lnTo>
                  <a:lnTo>
                    <a:pt x="4590" y="1962"/>
                  </a:lnTo>
                  <a:close/>
                </a:path>
              </a:pathLst>
            </a:custGeom>
            <a:grpFill/>
            <a:ln w="3175" cap="flat" cmpd="sng">
              <a:noFill/>
              <a:prstDash val="solid"/>
              <a:round/>
              <a:headEnd type="none" w="med" len="med"/>
              <a:tailEnd type="none" w="med" len="med"/>
            </a:ln>
            <a:effectLst/>
          </p:spPr>
          <p:txBody>
            <a:bodyPr/>
            <a:lstStyle/>
            <a:p>
              <a:pPr>
                <a:spcBef>
                  <a:spcPct val="0"/>
                </a:spcBef>
              </a:pPr>
              <a:endParaRPr lang="en-US" dirty="0"/>
            </a:p>
          </p:txBody>
        </p:sp>
        <p:sp>
          <p:nvSpPr>
            <p:cNvPr id="245" name="USA (Alaska)" descr="© INSCALE GmbH, 05.05.2010&#10;http://www.presentationload.com/">
              <a:extLst>
                <a:ext uri="{FF2B5EF4-FFF2-40B4-BE49-F238E27FC236}">
                  <a16:creationId xmlns:a16="http://schemas.microsoft.com/office/drawing/2014/main" id="{58B42F62-8CF6-EF41-920E-67FAFB57C929}"/>
                </a:ext>
              </a:extLst>
            </p:cNvPr>
            <p:cNvSpPr>
              <a:spLocks noEditPoints="1"/>
            </p:cNvSpPr>
            <p:nvPr/>
          </p:nvSpPr>
          <p:spPr bwMode="gray">
            <a:xfrm>
              <a:off x="586239" y="1851626"/>
              <a:ext cx="1419025" cy="613828"/>
            </a:xfrm>
            <a:custGeom>
              <a:avLst/>
              <a:gdLst>
                <a:gd name="T0" fmla="*/ 2147483647 w 3072"/>
                <a:gd name="T1" fmla="*/ 2147483647 h 1332"/>
                <a:gd name="T2" fmla="*/ 2147483647 w 3072"/>
                <a:gd name="T3" fmla="*/ 2147483647 h 1332"/>
                <a:gd name="T4" fmla="*/ 2147483647 w 3072"/>
                <a:gd name="T5" fmla="*/ 2147483647 h 1332"/>
                <a:gd name="T6" fmla="*/ 2147483647 w 3072"/>
                <a:gd name="T7" fmla="*/ 2147483647 h 1332"/>
                <a:gd name="T8" fmla="*/ 2147483647 w 3072"/>
                <a:gd name="T9" fmla="*/ 2147483647 h 1332"/>
                <a:gd name="T10" fmla="*/ 2147483647 w 3072"/>
                <a:gd name="T11" fmla="*/ 2147483647 h 1332"/>
                <a:gd name="T12" fmla="*/ 2147483647 w 3072"/>
                <a:gd name="T13" fmla="*/ 2147483647 h 1332"/>
                <a:gd name="T14" fmla="*/ 2147483647 w 3072"/>
                <a:gd name="T15" fmla="*/ 2147483647 h 1332"/>
                <a:gd name="T16" fmla="*/ 2147483647 w 3072"/>
                <a:gd name="T17" fmla="*/ 2147483647 h 1332"/>
                <a:gd name="T18" fmla="*/ 2147483647 w 3072"/>
                <a:gd name="T19" fmla="*/ 2147483647 h 1332"/>
                <a:gd name="T20" fmla="*/ 2147483647 w 3072"/>
                <a:gd name="T21" fmla="*/ 2147483647 h 1332"/>
                <a:gd name="T22" fmla="*/ 2147483647 w 3072"/>
                <a:gd name="T23" fmla="*/ 0 h 1332"/>
                <a:gd name="T24" fmla="*/ 2147483647 w 3072"/>
                <a:gd name="T25" fmla="*/ 2147483647 h 1332"/>
                <a:gd name="T26" fmla="*/ 2147483647 w 3072"/>
                <a:gd name="T27" fmla="*/ 2147483647 h 1332"/>
                <a:gd name="T28" fmla="*/ 2147483647 w 3072"/>
                <a:gd name="T29" fmla="*/ 2147483647 h 1332"/>
                <a:gd name="T30" fmla="*/ 2147483647 w 3072"/>
                <a:gd name="T31" fmla="*/ 2147483647 h 1332"/>
                <a:gd name="T32" fmla="*/ 2147483647 w 3072"/>
                <a:gd name="T33" fmla="*/ 2147483647 h 1332"/>
                <a:gd name="T34" fmla="*/ 2147483647 w 3072"/>
                <a:gd name="T35" fmla="*/ 2147483647 h 1332"/>
                <a:gd name="T36" fmla="*/ 2147483647 w 3072"/>
                <a:gd name="T37" fmla="*/ 2147483647 h 1332"/>
                <a:gd name="T38" fmla="*/ 2147483647 w 3072"/>
                <a:gd name="T39" fmla="*/ 2147483647 h 1332"/>
                <a:gd name="T40" fmla="*/ 2147483647 w 3072"/>
                <a:gd name="T41" fmla="*/ 2147483647 h 1332"/>
                <a:gd name="T42" fmla="*/ 2147483647 w 3072"/>
                <a:gd name="T43" fmla="*/ 2147483647 h 1332"/>
                <a:gd name="T44" fmla="*/ 2147483647 w 3072"/>
                <a:gd name="T45" fmla="*/ 2147483647 h 1332"/>
                <a:gd name="T46" fmla="*/ 2147483647 w 3072"/>
                <a:gd name="T47" fmla="*/ 2147483647 h 1332"/>
                <a:gd name="T48" fmla="*/ 2147483647 w 3072"/>
                <a:gd name="T49" fmla="*/ 2147483647 h 1332"/>
                <a:gd name="T50" fmla="*/ 2147483647 w 3072"/>
                <a:gd name="T51" fmla="*/ 2147483647 h 1332"/>
                <a:gd name="T52" fmla="*/ 2147483647 w 3072"/>
                <a:gd name="T53" fmla="*/ 2147483647 h 1332"/>
                <a:gd name="T54" fmla="*/ 2147483647 w 3072"/>
                <a:gd name="T55" fmla="*/ 2147483647 h 1332"/>
                <a:gd name="T56" fmla="*/ 2147483647 w 3072"/>
                <a:gd name="T57" fmla="*/ 2147483647 h 1332"/>
                <a:gd name="T58" fmla="*/ 2147483647 w 3072"/>
                <a:gd name="T59" fmla="*/ 2147483647 h 1332"/>
                <a:gd name="T60" fmla="*/ 2147483647 w 3072"/>
                <a:gd name="T61" fmla="*/ 2147483647 h 1332"/>
                <a:gd name="T62" fmla="*/ 2147483647 w 3072"/>
                <a:gd name="T63" fmla="*/ 2147483647 h 1332"/>
                <a:gd name="T64" fmla="*/ 2147483647 w 3072"/>
                <a:gd name="T65" fmla="*/ 2147483647 h 1332"/>
                <a:gd name="T66" fmla="*/ 2147483647 w 3072"/>
                <a:gd name="T67" fmla="*/ 2147483647 h 1332"/>
                <a:gd name="T68" fmla="*/ 2147483647 w 3072"/>
                <a:gd name="T69" fmla="*/ 2147483647 h 1332"/>
                <a:gd name="T70" fmla="*/ 2147483647 w 3072"/>
                <a:gd name="T71" fmla="*/ 2147483647 h 1332"/>
                <a:gd name="T72" fmla="*/ 2147483647 w 3072"/>
                <a:gd name="T73" fmla="*/ 2147483647 h 1332"/>
                <a:gd name="T74" fmla="*/ 2147483647 w 3072"/>
                <a:gd name="T75" fmla="*/ 2147483647 h 1332"/>
                <a:gd name="T76" fmla="*/ 2147483647 w 3072"/>
                <a:gd name="T77" fmla="*/ 2147483647 h 1332"/>
                <a:gd name="T78" fmla="*/ 2147483647 w 3072"/>
                <a:gd name="T79" fmla="*/ 2147483647 h 1332"/>
                <a:gd name="T80" fmla="*/ 2147483647 w 3072"/>
                <a:gd name="T81" fmla="*/ 2147483647 h 1332"/>
                <a:gd name="T82" fmla="*/ 2147483647 w 3072"/>
                <a:gd name="T83" fmla="*/ 2147483647 h 1332"/>
                <a:gd name="T84" fmla="*/ 2147483647 w 3072"/>
                <a:gd name="T85" fmla="*/ 2147483647 h 1332"/>
                <a:gd name="T86" fmla="*/ 2147483647 w 3072"/>
                <a:gd name="T87" fmla="*/ 2147483647 h 1332"/>
                <a:gd name="T88" fmla="*/ 2147483647 w 3072"/>
                <a:gd name="T89" fmla="*/ 2147483647 h 1332"/>
                <a:gd name="T90" fmla="*/ 2147483647 w 3072"/>
                <a:gd name="T91" fmla="*/ 2147483647 h 1332"/>
                <a:gd name="T92" fmla="*/ 2147483647 w 3072"/>
                <a:gd name="T93" fmla="*/ 2147483647 h 1332"/>
                <a:gd name="T94" fmla="*/ 2147483647 w 3072"/>
                <a:gd name="T95" fmla="*/ 2147483647 h 1332"/>
                <a:gd name="T96" fmla="*/ 2147483647 w 3072"/>
                <a:gd name="T97" fmla="*/ 2147483647 h 1332"/>
                <a:gd name="T98" fmla="*/ 2147483647 w 3072"/>
                <a:gd name="T99" fmla="*/ 2147483647 h 1332"/>
                <a:gd name="T100" fmla="*/ 2147483647 w 3072"/>
                <a:gd name="T101" fmla="*/ 2147483647 h 1332"/>
                <a:gd name="T102" fmla="*/ 2147483647 w 3072"/>
                <a:gd name="T103" fmla="*/ 2147483647 h 1332"/>
                <a:gd name="T104" fmla="*/ 2147483647 w 3072"/>
                <a:gd name="T105" fmla="*/ 2147483647 h 1332"/>
                <a:gd name="T106" fmla="*/ 2147483647 w 3072"/>
                <a:gd name="T107" fmla="*/ 2147483647 h 1332"/>
                <a:gd name="T108" fmla="*/ 2147483647 w 3072"/>
                <a:gd name="T109" fmla="*/ 2147483647 h 1332"/>
                <a:gd name="T110" fmla="*/ 2147483647 w 3072"/>
                <a:gd name="T111" fmla="*/ 2147483647 h 1332"/>
                <a:gd name="T112" fmla="*/ 2147483647 w 3072"/>
                <a:gd name="T113" fmla="*/ 2147483647 h 1332"/>
                <a:gd name="T114" fmla="*/ 2147483647 w 3072"/>
                <a:gd name="T115" fmla="*/ 2147483647 h 1332"/>
                <a:gd name="T116" fmla="*/ 2147483647 w 3072"/>
                <a:gd name="T117" fmla="*/ 2147483647 h 1332"/>
                <a:gd name="T118" fmla="*/ 2147483647 w 3072"/>
                <a:gd name="T119" fmla="*/ 2147483647 h 1332"/>
                <a:gd name="T120" fmla="*/ 2147483647 w 3072"/>
                <a:gd name="T121" fmla="*/ 2147483647 h 133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072"/>
                <a:gd name="T184" fmla="*/ 0 h 1332"/>
                <a:gd name="T185" fmla="*/ 3072 w 3072"/>
                <a:gd name="T186" fmla="*/ 1332 h 133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072" h="1332">
                  <a:moveTo>
                    <a:pt x="2454" y="930"/>
                  </a:moveTo>
                  <a:lnTo>
                    <a:pt x="2418" y="966"/>
                  </a:lnTo>
                  <a:lnTo>
                    <a:pt x="2400" y="1002"/>
                  </a:lnTo>
                  <a:lnTo>
                    <a:pt x="2412" y="1002"/>
                  </a:lnTo>
                  <a:lnTo>
                    <a:pt x="2448" y="984"/>
                  </a:lnTo>
                  <a:lnTo>
                    <a:pt x="2460" y="972"/>
                  </a:lnTo>
                  <a:lnTo>
                    <a:pt x="2460" y="954"/>
                  </a:lnTo>
                  <a:lnTo>
                    <a:pt x="2472" y="942"/>
                  </a:lnTo>
                  <a:lnTo>
                    <a:pt x="2460" y="930"/>
                  </a:lnTo>
                  <a:lnTo>
                    <a:pt x="2454" y="930"/>
                  </a:lnTo>
                  <a:close/>
                  <a:moveTo>
                    <a:pt x="2400" y="930"/>
                  </a:moveTo>
                  <a:lnTo>
                    <a:pt x="2388" y="930"/>
                  </a:lnTo>
                  <a:lnTo>
                    <a:pt x="2376" y="936"/>
                  </a:lnTo>
                  <a:lnTo>
                    <a:pt x="2364" y="948"/>
                  </a:lnTo>
                  <a:lnTo>
                    <a:pt x="2364" y="954"/>
                  </a:lnTo>
                  <a:lnTo>
                    <a:pt x="2370" y="966"/>
                  </a:lnTo>
                  <a:lnTo>
                    <a:pt x="2376" y="972"/>
                  </a:lnTo>
                  <a:lnTo>
                    <a:pt x="2406" y="972"/>
                  </a:lnTo>
                  <a:lnTo>
                    <a:pt x="2412" y="960"/>
                  </a:lnTo>
                  <a:lnTo>
                    <a:pt x="2418" y="954"/>
                  </a:lnTo>
                  <a:lnTo>
                    <a:pt x="2418" y="942"/>
                  </a:lnTo>
                  <a:lnTo>
                    <a:pt x="2406" y="936"/>
                  </a:lnTo>
                  <a:lnTo>
                    <a:pt x="2400" y="930"/>
                  </a:lnTo>
                  <a:close/>
                  <a:moveTo>
                    <a:pt x="2316" y="1188"/>
                  </a:moveTo>
                  <a:lnTo>
                    <a:pt x="2328" y="1188"/>
                  </a:lnTo>
                  <a:lnTo>
                    <a:pt x="2340" y="1152"/>
                  </a:lnTo>
                  <a:lnTo>
                    <a:pt x="2322" y="1158"/>
                  </a:lnTo>
                  <a:lnTo>
                    <a:pt x="2316" y="1188"/>
                  </a:lnTo>
                  <a:close/>
                  <a:moveTo>
                    <a:pt x="2388" y="1074"/>
                  </a:moveTo>
                  <a:lnTo>
                    <a:pt x="2370" y="1086"/>
                  </a:lnTo>
                  <a:lnTo>
                    <a:pt x="2382" y="1098"/>
                  </a:lnTo>
                  <a:lnTo>
                    <a:pt x="2388" y="1098"/>
                  </a:lnTo>
                  <a:lnTo>
                    <a:pt x="2382" y="1104"/>
                  </a:lnTo>
                  <a:lnTo>
                    <a:pt x="2376" y="1104"/>
                  </a:lnTo>
                  <a:lnTo>
                    <a:pt x="2364" y="1116"/>
                  </a:lnTo>
                  <a:lnTo>
                    <a:pt x="2358" y="1116"/>
                  </a:lnTo>
                  <a:lnTo>
                    <a:pt x="2352" y="1122"/>
                  </a:lnTo>
                  <a:lnTo>
                    <a:pt x="2352" y="1152"/>
                  </a:lnTo>
                  <a:lnTo>
                    <a:pt x="2358" y="1164"/>
                  </a:lnTo>
                  <a:lnTo>
                    <a:pt x="2358" y="1188"/>
                  </a:lnTo>
                  <a:lnTo>
                    <a:pt x="2370" y="1182"/>
                  </a:lnTo>
                  <a:lnTo>
                    <a:pt x="2376" y="1170"/>
                  </a:lnTo>
                  <a:lnTo>
                    <a:pt x="2388" y="1164"/>
                  </a:lnTo>
                  <a:lnTo>
                    <a:pt x="2394" y="1158"/>
                  </a:lnTo>
                  <a:lnTo>
                    <a:pt x="2394" y="1146"/>
                  </a:lnTo>
                  <a:lnTo>
                    <a:pt x="2382" y="1134"/>
                  </a:lnTo>
                  <a:lnTo>
                    <a:pt x="2394" y="1134"/>
                  </a:lnTo>
                  <a:lnTo>
                    <a:pt x="2412" y="1116"/>
                  </a:lnTo>
                  <a:lnTo>
                    <a:pt x="2412" y="1098"/>
                  </a:lnTo>
                  <a:lnTo>
                    <a:pt x="2388" y="1074"/>
                  </a:lnTo>
                  <a:close/>
                  <a:moveTo>
                    <a:pt x="2562" y="1080"/>
                  </a:moveTo>
                  <a:lnTo>
                    <a:pt x="2550" y="1080"/>
                  </a:lnTo>
                  <a:lnTo>
                    <a:pt x="2550" y="1074"/>
                  </a:lnTo>
                  <a:lnTo>
                    <a:pt x="2544" y="1068"/>
                  </a:lnTo>
                  <a:lnTo>
                    <a:pt x="2538" y="1068"/>
                  </a:lnTo>
                  <a:lnTo>
                    <a:pt x="2532" y="1062"/>
                  </a:lnTo>
                  <a:lnTo>
                    <a:pt x="2520" y="1056"/>
                  </a:lnTo>
                  <a:lnTo>
                    <a:pt x="2514" y="1050"/>
                  </a:lnTo>
                  <a:lnTo>
                    <a:pt x="2514" y="1044"/>
                  </a:lnTo>
                  <a:lnTo>
                    <a:pt x="2520" y="1032"/>
                  </a:lnTo>
                  <a:lnTo>
                    <a:pt x="2520" y="1020"/>
                  </a:lnTo>
                  <a:lnTo>
                    <a:pt x="2526" y="1008"/>
                  </a:lnTo>
                  <a:lnTo>
                    <a:pt x="2532" y="1002"/>
                  </a:lnTo>
                  <a:lnTo>
                    <a:pt x="2532" y="960"/>
                  </a:lnTo>
                  <a:lnTo>
                    <a:pt x="2550" y="924"/>
                  </a:lnTo>
                  <a:lnTo>
                    <a:pt x="2550" y="906"/>
                  </a:lnTo>
                  <a:lnTo>
                    <a:pt x="2544" y="894"/>
                  </a:lnTo>
                  <a:lnTo>
                    <a:pt x="2526" y="876"/>
                  </a:lnTo>
                  <a:lnTo>
                    <a:pt x="2538" y="864"/>
                  </a:lnTo>
                  <a:lnTo>
                    <a:pt x="2538" y="834"/>
                  </a:lnTo>
                  <a:lnTo>
                    <a:pt x="2544" y="828"/>
                  </a:lnTo>
                  <a:lnTo>
                    <a:pt x="2550" y="828"/>
                  </a:lnTo>
                  <a:lnTo>
                    <a:pt x="2556" y="822"/>
                  </a:lnTo>
                  <a:lnTo>
                    <a:pt x="2550" y="816"/>
                  </a:lnTo>
                  <a:lnTo>
                    <a:pt x="2532" y="810"/>
                  </a:lnTo>
                  <a:lnTo>
                    <a:pt x="2520" y="810"/>
                  </a:lnTo>
                  <a:lnTo>
                    <a:pt x="2502" y="816"/>
                  </a:lnTo>
                  <a:lnTo>
                    <a:pt x="2490" y="816"/>
                  </a:lnTo>
                  <a:lnTo>
                    <a:pt x="2484" y="822"/>
                  </a:lnTo>
                  <a:lnTo>
                    <a:pt x="2478" y="822"/>
                  </a:lnTo>
                  <a:lnTo>
                    <a:pt x="2478" y="834"/>
                  </a:lnTo>
                  <a:lnTo>
                    <a:pt x="2460" y="834"/>
                  </a:lnTo>
                  <a:lnTo>
                    <a:pt x="2454" y="840"/>
                  </a:lnTo>
                  <a:lnTo>
                    <a:pt x="2442" y="846"/>
                  </a:lnTo>
                  <a:lnTo>
                    <a:pt x="2430" y="846"/>
                  </a:lnTo>
                  <a:lnTo>
                    <a:pt x="2418" y="852"/>
                  </a:lnTo>
                  <a:lnTo>
                    <a:pt x="2406" y="852"/>
                  </a:lnTo>
                  <a:lnTo>
                    <a:pt x="2400" y="858"/>
                  </a:lnTo>
                  <a:lnTo>
                    <a:pt x="2394" y="858"/>
                  </a:lnTo>
                  <a:lnTo>
                    <a:pt x="2388" y="864"/>
                  </a:lnTo>
                  <a:lnTo>
                    <a:pt x="2376" y="870"/>
                  </a:lnTo>
                  <a:lnTo>
                    <a:pt x="2370" y="876"/>
                  </a:lnTo>
                  <a:lnTo>
                    <a:pt x="2364" y="876"/>
                  </a:lnTo>
                  <a:lnTo>
                    <a:pt x="2364" y="864"/>
                  </a:lnTo>
                  <a:lnTo>
                    <a:pt x="2382" y="846"/>
                  </a:lnTo>
                  <a:lnTo>
                    <a:pt x="2376" y="840"/>
                  </a:lnTo>
                  <a:lnTo>
                    <a:pt x="2364" y="834"/>
                  </a:lnTo>
                  <a:lnTo>
                    <a:pt x="2358" y="828"/>
                  </a:lnTo>
                  <a:lnTo>
                    <a:pt x="2358" y="810"/>
                  </a:lnTo>
                  <a:lnTo>
                    <a:pt x="2352" y="798"/>
                  </a:lnTo>
                  <a:lnTo>
                    <a:pt x="2352" y="792"/>
                  </a:lnTo>
                  <a:lnTo>
                    <a:pt x="2376" y="768"/>
                  </a:lnTo>
                  <a:lnTo>
                    <a:pt x="2340" y="768"/>
                  </a:lnTo>
                  <a:lnTo>
                    <a:pt x="2328" y="780"/>
                  </a:lnTo>
                  <a:lnTo>
                    <a:pt x="2274" y="780"/>
                  </a:lnTo>
                  <a:lnTo>
                    <a:pt x="2274" y="768"/>
                  </a:lnTo>
                  <a:lnTo>
                    <a:pt x="2280" y="756"/>
                  </a:lnTo>
                  <a:lnTo>
                    <a:pt x="2292" y="750"/>
                  </a:lnTo>
                  <a:lnTo>
                    <a:pt x="2298" y="744"/>
                  </a:lnTo>
                  <a:lnTo>
                    <a:pt x="3072" y="108"/>
                  </a:lnTo>
                  <a:lnTo>
                    <a:pt x="3054" y="108"/>
                  </a:lnTo>
                  <a:lnTo>
                    <a:pt x="3054" y="102"/>
                  </a:lnTo>
                  <a:lnTo>
                    <a:pt x="3048" y="90"/>
                  </a:lnTo>
                  <a:lnTo>
                    <a:pt x="3036" y="84"/>
                  </a:lnTo>
                  <a:lnTo>
                    <a:pt x="3030" y="78"/>
                  </a:lnTo>
                  <a:lnTo>
                    <a:pt x="3012" y="78"/>
                  </a:lnTo>
                  <a:lnTo>
                    <a:pt x="2988" y="84"/>
                  </a:lnTo>
                  <a:lnTo>
                    <a:pt x="2964" y="84"/>
                  </a:lnTo>
                  <a:lnTo>
                    <a:pt x="2928" y="96"/>
                  </a:lnTo>
                  <a:lnTo>
                    <a:pt x="2916" y="96"/>
                  </a:lnTo>
                  <a:lnTo>
                    <a:pt x="2892" y="84"/>
                  </a:lnTo>
                  <a:lnTo>
                    <a:pt x="2886" y="78"/>
                  </a:lnTo>
                  <a:lnTo>
                    <a:pt x="2874" y="72"/>
                  </a:lnTo>
                  <a:lnTo>
                    <a:pt x="2784" y="72"/>
                  </a:lnTo>
                  <a:lnTo>
                    <a:pt x="2772" y="66"/>
                  </a:lnTo>
                  <a:lnTo>
                    <a:pt x="2766" y="60"/>
                  </a:lnTo>
                  <a:lnTo>
                    <a:pt x="2748" y="60"/>
                  </a:lnTo>
                  <a:lnTo>
                    <a:pt x="2736" y="54"/>
                  </a:lnTo>
                  <a:lnTo>
                    <a:pt x="2598" y="54"/>
                  </a:lnTo>
                  <a:lnTo>
                    <a:pt x="2598" y="42"/>
                  </a:lnTo>
                  <a:lnTo>
                    <a:pt x="2604" y="36"/>
                  </a:lnTo>
                  <a:lnTo>
                    <a:pt x="2592" y="36"/>
                  </a:lnTo>
                  <a:lnTo>
                    <a:pt x="2574" y="30"/>
                  </a:lnTo>
                  <a:lnTo>
                    <a:pt x="2562" y="30"/>
                  </a:lnTo>
                  <a:lnTo>
                    <a:pt x="2550" y="24"/>
                  </a:lnTo>
                  <a:lnTo>
                    <a:pt x="2532" y="24"/>
                  </a:lnTo>
                  <a:lnTo>
                    <a:pt x="2520" y="30"/>
                  </a:lnTo>
                  <a:lnTo>
                    <a:pt x="2496" y="30"/>
                  </a:lnTo>
                  <a:lnTo>
                    <a:pt x="2490" y="36"/>
                  </a:lnTo>
                  <a:lnTo>
                    <a:pt x="2484" y="36"/>
                  </a:lnTo>
                  <a:lnTo>
                    <a:pt x="2514" y="0"/>
                  </a:lnTo>
                  <a:lnTo>
                    <a:pt x="2430" y="36"/>
                  </a:lnTo>
                  <a:lnTo>
                    <a:pt x="2460" y="0"/>
                  </a:lnTo>
                  <a:lnTo>
                    <a:pt x="2430" y="0"/>
                  </a:lnTo>
                  <a:lnTo>
                    <a:pt x="2418" y="6"/>
                  </a:lnTo>
                  <a:lnTo>
                    <a:pt x="2412" y="12"/>
                  </a:lnTo>
                  <a:lnTo>
                    <a:pt x="2358" y="30"/>
                  </a:lnTo>
                  <a:lnTo>
                    <a:pt x="2232" y="30"/>
                  </a:lnTo>
                  <a:lnTo>
                    <a:pt x="2214" y="36"/>
                  </a:lnTo>
                  <a:lnTo>
                    <a:pt x="2208" y="42"/>
                  </a:lnTo>
                  <a:lnTo>
                    <a:pt x="2184" y="54"/>
                  </a:lnTo>
                  <a:lnTo>
                    <a:pt x="2172" y="54"/>
                  </a:lnTo>
                  <a:lnTo>
                    <a:pt x="2166" y="60"/>
                  </a:lnTo>
                  <a:lnTo>
                    <a:pt x="2046" y="60"/>
                  </a:lnTo>
                  <a:lnTo>
                    <a:pt x="2004" y="72"/>
                  </a:lnTo>
                  <a:lnTo>
                    <a:pt x="1956" y="102"/>
                  </a:lnTo>
                  <a:lnTo>
                    <a:pt x="1902" y="132"/>
                  </a:lnTo>
                  <a:lnTo>
                    <a:pt x="1854" y="144"/>
                  </a:lnTo>
                  <a:lnTo>
                    <a:pt x="1758" y="156"/>
                  </a:lnTo>
                  <a:lnTo>
                    <a:pt x="1722" y="162"/>
                  </a:lnTo>
                  <a:lnTo>
                    <a:pt x="1704" y="162"/>
                  </a:lnTo>
                  <a:lnTo>
                    <a:pt x="1698" y="168"/>
                  </a:lnTo>
                  <a:lnTo>
                    <a:pt x="1644" y="186"/>
                  </a:lnTo>
                  <a:lnTo>
                    <a:pt x="1632" y="192"/>
                  </a:lnTo>
                  <a:lnTo>
                    <a:pt x="1620" y="192"/>
                  </a:lnTo>
                  <a:lnTo>
                    <a:pt x="1620" y="198"/>
                  </a:lnTo>
                  <a:lnTo>
                    <a:pt x="1626" y="204"/>
                  </a:lnTo>
                  <a:lnTo>
                    <a:pt x="1638" y="210"/>
                  </a:lnTo>
                  <a:lnTo>
                    <a:pt x="1650" y="222"/>
                  </a:lnTo>
                  <a:lnTo>
                    <a:pt x="1656" y="222"/>
                  </a:lnTo>
                  <a:lnTo>
                    <a:pt x="1662" y="234"/>
                  </a:lnTo>
                  <a:lnTo>
                    <a:pt x="1662" y="240"/>
                  </a:lnTo>
                  <a:lnTo>
                    <a:pt x="1668" y="252"/>
                  </a:lnTo>
                  <a:lnTo>
                    <a:pt x="1668" y="264"/>
                  </a:lnTo>
                  <a:lnTo>
                    <a:pt x="1662" y="264"/>
                  </a:lnTo>
                  <a:lnTo>
                    <a:pt x="1650" y="270"/>
                  </a:lnTo>
                  <a:lnTo>
                    <a:pt x="1644" y="282"/>
                  </a:lnTo>
                  <a:lnTo>
                    <a:pt x="1734" y="282"/>
                  </a:lnTo>
                  <a:lnTo>
                    <a:pt x="1704" y="318"/>
                  </a:lnTo>
                  <a:lnTo>
                    <a:pt x="1770" y="318"/>
                  </a:lnTo>
                  <a:lnTo>
                    <a:pt x="1764" y="336"/>
                  </a:lnTo>
                  <a:lnTo>
                    <a:pt x="1710" y="336"/>
                  </a:lnTo>
                  <a:lnTo>
                    <a:pt x="1698" y="348"/>
                  </a:lnTo>
                  <a:lnTo>
                    <a:pt x="1632" y="348"/>
                  </a:lnTo>
                  <a:lnTo>
                    <a:pt x="1614" y="354"/>
                  </a:lnTo>
                  <a:lnTo>
                    <a:pt x="1560" y="354"/>
                  </a:lnTo>
                  <a:lnTo>
                    <a:pt x="1554" y="348"/>
                  </a:lnTo>
                  <a:lnTo>
                    <a:pt x="1548" y="348"/>
                  </a:lnTo>
                  <a:lnTo>
                    <a:pt x="1554" y="342"/>
                  </a:lnTo>
                  <a:lnTo>
                    <a:pt x="1560" y="342"/>
                  </a:lnTo>
                  <a:lnTo>
                    <a:pt x="1572" y="330"/>
                  </a:lnTo>
                  <a:lnTo>
                    <a:pt x="1566" y="324"/>
                  </a:lnTo>
                  <a:lnTo>
                    <a:pt x="1458" y="324"/>
                  </a:lnTo>
                  <a:lnTo>
                    <a:pt x="1452" y="330"/>
                  </a:lnTo>
                  <a:lnTo>
                    <a:pt x="1452" y="348"/>
                  </a:lnTo>
                  <a:lnTo>
                    <a:pt x="1434" y="348"/>
                  </a:lnTo>
                  <a:lnTo>
                    <a:pt x="1422" y="354"/>
                  </a:lnTo>
                  <a:lnTo>
                    <a:pt x="1404" y="354"/>
                  </a:lnTo>
                  <a:lnTo>
                    <a:pt x="1386" y="360"/>
                  </a:lnTo>
                  <a:lnTo>
                    <a:pt x="1338" y="360"/>
                  </a:lnTo>
                  <a:lnTo>
                    <a:pt x="1308" y="366"/>
                  </a:lnTo>
                  <a:lnTo>
                    <a:pt x="1254" y="384"/>
                  </a:lnTo>
                  <a:lnTo>
                    <a:pt x="1254" y="390"/>
                  </a:lnTo>
                  <a:lnTo>
                    <a:pt x="1272" y="396"/>
                  </a:lnTo>
                  <a:lnTo>
                    <a:pt x="1284" y="402"/>
                  </a:lnTo>
                  <a:lnTo>
                    <a:pt x="1314" y="402"/>
                  </a:lnTo>
                  <a:lnTo>
                    <a:pt x="1272" y="420"/>
                  </a:lnTo>
                  <a:lnTo>
                    <a:pt x="1260" y="462"/>
                  </a:lnTo>
                  <a:lnTo>
                    <a:pt x="1272" y="462"/>
                  </a:lnTo>
                  <a:lnTo>
                    <a:pt x="1290" y="468"/>
                  </a:lnTo>
                  <a:lnTo>
                    <a:pt x="1338" y="468"/>
                  </a:lnTo>
                  <a:lnTo>
                    <a:pt x="1350" y="462"/>
                  </a:lnTo>
                  <a:lnTo>
                    <a:pt x="1362" y="462"/>
                  </a:lnTo>
                  <a:lnTo>
                    <a:pt x="1410" y="474"/>
                  </a:lnTo>
                  <a:lnTo>
                    <a:pt x="1422" y="456"/>
                  </a:lnTo>
                  <a:lnTo>
                    <a:pt x="1434" y="474"/>
                  </a:lnTo>
                  <a:lnTo>
                    <a:pt x="1446" y="468"/>
                  </a:lnTo>
                  <a:lnTo>
                    <a:pt x="1452" y="462"/>
                  </a:lnTo>
                  <a:lnTo>
                    <a:pt x="1476" y="450"/>
                  </a:lnTo>
                  <a:lnTo>
                    <a:pt x="1482" y="444"/>
                  </a:lnTo>
                  <a:lnTo>
                    <a:pt x="1494" y="444"/>
                  </a:lnTo>
                  <a:lnTo>
                    <a:pt x="1506" y="450"/>
                  </a:lnTo>
                  <a:lnTo>
                    <a:pt x="1524" y="450"/>
                  </a:lnTo>
                  <a:lnTo>
                    <a:pt x="1536" y="444"/>
                  </a:lnTo>
                  <a:lnTo>
                    <a:pt x="1542" y="438"/>
                  </a:lnTo>
                  <a:lnTo>
                    <a:pt x="1554" y="432"/>
                  </a:lnTo>
                  <a:lnTo>
                    <a:pt x="1560" y="432"/>
                  </a:lnTo>
                  <a:lnTo>
                    <a:pt x="1566" y="426"/>
                  </a:lnTo>
                  <a:lnTo>
                    <a:pt x="1566" y="450"/>
                  </a:lnTo>
                  <a:lnTo>
                    <a:pt x="1560" y="462"/>
                  </a:lnTo>
                  <a:lnTo>
                    <a:pt x="1554" y="468"/>
                  </a:lnTo>
                  <a:lnTo>
                    <a:pt x="1500" y="468"/>
                  </a:lnTo>
                  <a:lnTo>
                    <a:pt x="1506" y="498"/>
                  </a:lnTo>
                  <a:lnTo>
                    <a:pt x="1494" y="504"/>
                  </a:lnTo>
                  <a:lnTo>
                    <a:pt x="1488" y="516"/>
                  </a:lnTo>
                  <a:lnTo>
                    <a:pt x="1476" y="522"/>
                  </a:lnTo>
                  <a:lnTo>
                    <a:pt x="1464" y="534"/>
                  </a:lnTo>
                  <a:lnTo>
                    <a:pt x="1446" y="540"/>
                  </a:lnTo>
                  <a:lnTo>
                    <a:pt x="1380" y="540"/>
                  </a:lnTo>
                  <a:lnTo>
                    <a:pt x="1362" y="522"/>
                  </a:lnTo>
                  <a:lnTo>
                    <a:pt x="1344" y="534"/>
                  </a:lnTo>
                  <a:lnTo>
                    <a:pt x="1344" y="546"/>
                  </a:lnTo>
                  <a:lnTo>
                    <a:pt x="1338" y="546"/>
                  </a:lnTo>
                  <a:lnTo>
                    <a:pt x="1332" y="552"/>
                  </a:lnTo>
                  <a:lnTo>
                    <a:pt x="1320" y="558"/>
                  </a:lnTo>
                  <a:lnTo>
                    <a:pt x="1302" y="564"/>
                  </a:lnTo>
                  <a:lnTo>
                    <a:pt x="1290" y="570"/>
                  </a:lnTo>
                  <a:lnTo>
                    <a:pt x="1266" y="570"/>
                  </a:lnTo>
                  <a:lnTo>
                    <a:pt x="1242" y="558"/>
                  </a:lnTo>
                  <a:lnTo>
                    <a:pt x="1236" y="558"/>
                  </a:lnTo>
                  <a:lnTo>
                    <a:pt x="1140" y="606"/>
                  </a:lnTo>
                  <a:lnTo>
                    <a:pt x="1122" y="624"/>
                  </a:lnTo>
                  <a:lnTo>
                    <a:pt x="1116" y="606"/>
                  </a:lnTo>
                  <a:lnTo>
                    <a:pt x="1080" y="624"/>
                  </a:lnTo>
                  <a:lnTo>
                    <a:pt x="1068" y="624"/>
                  </a:lnTo>
                  <a:lnTo>
                    <a:pt x="1044" y="636"/>
                  </a:lnTo>
                  <a:lnTo>
                    <a:pt x="1020" y="660"/>
                  </a:lnTo>
                  <a:lnTo>
                    <a:pt x="990" y="648"/>
                  </a:lnTo>
                  <a:lnTo>
                    <a:pt x="990" y="672"/>
                  </a:lnTo>
                  <a:lnTo>
                    <a:pt x="984" y="666"/>
                  </a:lnTo>
                  <a:lnTo>
                    <a:pt x="972" y="666"/>
                  </a:lnTo>
                  <a:lnTo>
                    <a:pt x="966" y="672"/>
                  </a:lnTo>
                  <a:lnTo>
                    <a:pt x="966" y="690"/>
                  </a:lnTo>
                  <a:lnTo>
                    <a:pt x="954" y="708"/>
                  </a:lnTo>
                  <a:lnTo>
                    <a:pt x="1014" y="684"/>
                  </a:lnTo>
                  <a:lnTo>
                    <a:pt x="990" y="702"/>
                  </a:lnTo>
                  <a:lnTo>
                    <a:pt x="990" y="714"/>
                  </a:lnTo>
                  <a:lnTo>
                    <a:pt x="972" y="726"/>
                  </a:lnTo>
                  <a:lnTo>
                    <a:pt x="1026" y="726"/>
                  </a:lnTo>
                  <a:lnTo>
                    <a:pt x="1032" y="732"/>
                  </a:lnTo>
                  <a:lnTo>
                    <a:pt x="1032" y="738"/>
                  </a:lnTo>
                  <a:lnTo>
                    <a:pt x="1020" y="744"/>
                  </a:lnTo>
                  <a:lnTo>
                    <a:pt x="984" y="744"/>
                  </a:lnTo>
                  <a:lnTo>
                    <a:pt x="960" y="750"/>
                  </a:lnTo>
                  <a:lnTo>
                    <a:pt x="972" y="738"/>
                  </a:lnTo>
                  <a:lnTo>
                    <a:pt x="960" y="732"/>
                  </a:lnTo>
                  <a:lnTo>
                    <a:pt x="954" y="732"/>
                  </a:lnTo>
                  <a:lnTo>
                    <a:pt x="948" y="738"/>
                  </a:lnTo>
                  <a:lnTo>
                    <a:pt x="936" y="744"/>
                  </a:lnTo>
                  <a:lnTo>
                    <a:pt x="930" y="750"/>
                  </a:lnTo>
                  <a:lnTo>
                    <a:pt x="924" y="750"/>
                  </a:lnTo>
                  <a:lnTo>
                    <a:pt x="918" y="756"/>
                  </a:lnTo>
                  <a:lnTo>
                    <a:pt x="924" y="756"/>
                  </a:lnTo>
                  <a:lnTo>
                    <a:pt x="930" y="762"/>
                  </a:lnTo>
                  <a:lnTo>
                    <a:pt x="930" y="768"/>
                  </a:lnTo>
                  <a:lnTo>
                    <a:pt x="924" y="774"/>
                  </a:lnTo>
                  <a:lnTo>
                    <a:pt x="924" y="780"/>
                  </a:lnTo>
                  <a:lnTo>
                    <a:pt x="918" y="792"/>
                  </a:lnTo>
                  <a:lnTo>
                    <a:pt x="918" y="804"/>
                  </a:lnTo>
                  <a:lnTo>
                    <a:pt x="990" y="804"/>
                  </a:lnTo>
                  <a:lnTo>
                    <a:pt x="1038" y="774"/>
                  </a:lnTo>
                  <a:lnTo>
                    <a:pt x="1104" y="750"/>
                  </a:lnTo>
                  <a:lnTo>
                    <a:pt x="1098" y="750"/>
                  </a:lnTo>
                  <a:lnTo>
                    <a:pt x="1092" y="756"/>
                  </a:lnTo>
                  <a:lnTo>
                    <a:pt x="1080" y="762"/>
                  </a:lnTo>
                  <a:lnTo>
                    <a:pt x="1062" y="768"/>
                  </a:lnTo>
                  <a:lnTo>
                    <a:pt x="1050" y="780"/>
                  </a:lnTo>
                  <a:lnTo>
                    <a:pt x="1038" y="786"/>
                  </a:lnTo>
                  <a:lnTo>
                    <a:pt x="1026" y="798"/>
                  </a:lnTo>
                  <a:lnTo>
                    <a:pt x="1026" y="816"/>
                  </a:lnTo>
                  <a:lnTo>
                    <a:pt x="1020" y="828"/>
                  </a:lnTo>
                  <a:lnTo>
                    <a:pt x="990" y="828"/>
                  </a:lnTo>
                  <a:lnTo>
                    <a:pt x="978" y="834"/>
                  </a:lnTo>
                  <a:lnTo>
                    <a:pt x="972" y="852"/>
                  </a:lnTo>
                  <a:lnTo>
                    <a:pt x="966" y="864"/>
                  </a:lnTo>
                  <a:lnTo>
                    <a:pt x="954" y="870"/>
                  </a:lnTo>
                  <a:lnTo>
                    <a:pt x="942" y="882"/>
                  </a:lnTo>
                  <a:lnTo>
                    <a:pt x="930" y="888"/>
                  </a:lnTo>
                  <a:lnTo>
                    <a:pt x="924" y="894"/>
                  </a:lnTo>
                  <a:lnTo>
                    <a:pt x="978" y="888"/>
                  </a:lnTo>
                  <a:lnTo>
                    <a:pt x="972" y="906"/>
                  </a:lnTo>
                  <a:lnTo>
                    <a:pt x="978" y="894"/>
                  </a:lnTo>
                  <a:lnTo>
                    <a:pt x="990" y="888"/>
                  </a:lnTo>
                  <a:lnTo>
                    <a:pt x="1002" y="876"/>
                  </a:lnTo>
                  <a:lnTo>
                    <a:pt x="1026" y="864"/>
                  </a:lnTo>
                  <a:lnTo>
                    <a:pt x="1038" y="864"/>
                  </a:lnTo>
                  <a:lnTo>
                    <a:pt x="1050" y="870"/>
                  </a:lnTo>
                  <a:lnTo>
                    <a:pt x="1056" y="870"/>
                  </a:lnTo>
                  <a:lnTo>
                    <a:pt x="1056" y="876"/>
                  </a:lnTo>
                  <a:lnTo>
                    <a:pt x="1050" y="876"/>
                  </a:lnTo>
                  <a:lnTo>
                    <a:pt x="1074" y="870"/>
                  </a:lnTo>
                  <a:lnTo>
                    <a:pt x="1068" y="876"/>
                  </a:lnTo>
                  <a:lnTo>
                    <a:pt x="1068" y="906"/>
                  </a:lnTo>
                  <a:lnTo>
                    <a:pt x="1074" y="912"/>
                  </a:lnTo>
                  <a:lnTo>
                    <a:pt x="1092" y="912"/>
                  </a:lnTo>
                  <a:lnTo>
                    <a:pt x="1098" y="900"/>
                  </a:lnTo>
                  <a:lnTo>
                    <a:pt x="1110" y="894"/>
                  </a:lnTo>
                  <a:lnTo>
                    <a:pt x="1116" y="888"/>
                  </a:lnTo>
                  <a:lnTo>
                    <a:pt x="1122" y="876"/>
                  </a:lnTo>
                  <a:lnTo>
                    <a:pt x="1164" y="858"/>
                  </a:lnTo>
                  <a:lnTo>
                    <a:pt x="1176" y="870"/>
                  </a:lnTo>
                  <a:lnTo>
                    <a:pt x="1146" y="870"/>
                  </a:lnTo>
                  <a:lnTo>
                    <a:pt x="1140" y="876"/>
                  </a:lnTo>
                  <a:lnTo>
                    <a:pt x="1140" y="882"/>
                  </a:lnTo>
                  <a:lnTo>
                    <a:pt x="1134" y="888"/>
                  </a:lnTo>
                  <a:lnTo>
                    <a:pt x="1134" y="894"/>
                  </a:lnTo>
                  <a:lnTo>
                    <a:pt x="1152" y="894"/>
                  </a:lnTo>
                  <a:lnTo>
                    <a:pt x="1164" y="888"/>
                  </a:lnTo>
                  <a:lnTo>
                    <a:pt x="1182" y="888"/>
                  </a:lnTo>
                  <a:lnTo>
                    <a:pt x="1200" y="882"/>
                  </a:lnTo>
                  <a:lnTo>
                    <a:pt x="1218" y="882"/>
                  </a:lnTo>
                  <a:lnTo>
                    <a:pt x="1224" y="876"/>
                  </a:lnTo>
                  <a:lnTo>
                    <a:pt x="1230" y="876"/>
                  </a:lnTo>
                  <a:lnTo>
                    <a:pt x="1272" y="858"/>
                  </a:lnTo>
                  <a:lnTo>
                    <a:pt x="1224" y="882"/>
                  </a:lnTo>
                  <a:lnTo>
                    <a:pt x="1224" y="894"/>
                  </a:lnTo>
                  <a:lnTo>
                    <a:pt x="1212" y="894"/>
                  </a:lnTo>
                  <a:lnTo>
                    <a:pt x="1200" y="900"/>
                  </a:lnTo>
                  <a:lnTo>
                    <a:pt x="1188" y="900"/>
                  </a:lnTo>
                  <a:lnTo>
                    <a:pt x="1176" y="906"/>
                  </a:lnTo>
                  <a:lnTo>
                    <a:pt x="1170" y="912"/>
                  </a:lnTo>
                  <a:lnTo>
                    <a:pt x="1158" y="918"/>
                  </a:lnTo>
                  <a:lnTo>
                    <a:pt x="1152" y="930"/>
                  </a:lnTo>
                  <a:lnTo>
                    <a:pt x="1122" y="930"/>
                  </a:lnTo>
                  <a:lnTo>
                    <a:pt x="1086" y="960"/>
                  </a:lnTo>
                  <a:lnTo>
                    <a:pt x="1086" y="978"/>
                  </a:lnTo>
                  <a:lnTo>
                    <a:pt x="1038" y="978"/>
                  </a:lnTo>
                  <a:lnTo>
                    <a:pt x="1032" y="984"/>
                  </a:lnTo>
                  <a:lnTo>
                    <a:pt x="1020" y="984"/>
                  </a:lnTo>
                  <a:lnTo>
                    <a:pt x="1002" y="990"/>
                  </a:lnTo>
                  <a:lnTo>
                    <a:pt x="990" y="996"/>
                  </a:lnTo>
                  <a:lnTo>
                    <a:pt x="978" y="996"/>
                  </a:lnTo>
                  <a:lnTo>
                    <a:pt x="966" y="1008"/>
                  </a:lnTo>
                  <a:lnTo>
                    <a:pt x="966" y="1020"/>
                  </a:lnTo>
                  <a:lnTo>
                    <a:pt x="960" y="1026"/>
                  </a:lnTo>
                  <a:lnTo>
                    <a:pt x="960" y="1038"/>
                  </a:lnTo>
                  <a:lnTo>
                    <a:pt x="876" y="1038"/>
                  </a:lnTo>
                  <a:lnTo>
                    <a:pt x="858" y="1044"/>
                  </a:lnTo>
                  <a:lnTo>
                    <a:pt x="828" y="1062"/>
                  </a:lnTo>
                  <a:lnTo>
                    <a:pt x="804" y="1080"/>
                  </a:lnTo>
                  <a:lnTo>
                    <a:pt x="780" y="1092"/>
                  </a:lnTo>
                  <a:lnTo>
                    <a:pt x="774" y="1098"/>
                  </a:lnTo>
                  <a:lnTo>
                    <a:pt x="750" y="1104"/>
                  </a:lnTo>
                  <a:lnTo>
                    <a:pt x="738" y="1122"/>
                  </a:lnTo>
                  <a:lnTo>
                    <a:pt x="732" y="1104"/>
                  </a:lnTo>
                  <a:lnTo>
                    <a:pt x="672" y="1104"/>
                  </a:lnTo>
                  <a:lnTo>
                    <a:pt x="648" y="1116"/>
                  </a:lnTo>
                  <a:lnTo>
                    <a:pt x="630" y="1122"/>
                  </a:lnTo>
                  <a:lnTo>
                    <a:pt x="624" y="1128"/>
                  </a:lnTo>
                  <a:lnTo>
                    <a:pt x="606" y="1128"/>
                  </a:lnTo>
                  <a:lnTo>
                    <a:pt x="606" y="1140"/>
                  </a:lnTo>
                  <a:lnTo>
                    <a:pt x="576" y="1146"/>
                  </a:lnTo>
                  <a:lnTo>
                    <a:pt x="564" y="1152"/>
                  </a:lnTo>
                  <a:lnTo>
                    <a:pt x="540" y="1152"/>
                  </a:lnTo>
                  <a:lnTo>
                    <a:pt x="516" y="1170"/>
                  </a:lnTo>
                  <a:lnTo>
                    <a:pt x="522" y="1182"/>
                  </a:lnTo>
                  <a:lnTo>
                    <a:pt x="540" y="1164"/>
                  </a:lnTo>
                  <a:lnTo>
                    <a:pt x="558" y="1176"/>
                  </a:lnTo>
                  <a:lnTo>
                    <a:pt x="582" y="1158"/>
                  </a:lnTo>
                  <a:lnTo>
                    <a:pt x="582" y="1170"/>
                  </a:lnTo>
                  <a:lnTo>
                    <a:pt x="594" y="1170"/>
                  </a:lnTo>
                  <a:lnTo>
                    <a:pt x="606" y="1164"/>
                  </a:lnTo>
                  <a:lnTo>
                    <a:pt x="618" y="1164"/>
                  </a:lnTo>
                  <a:lnTo>
                    <a:pt x="642" y="1140"/>
                  </a:lnTo>
                  <a:lnTo>
                    <a:pt x="654" y="1134"/>
                  </a:lnTo>
                  <a:lnTo>
                    <a:pt x="666" y="1122"/>
                  </a:lnTo>
                  <a:lnTo>
                    <a:pt x="684" y="1122"/>
                  </a:lnTo>
                  <a:lnTo>
                    <a:pt x="684" y="1134"/>
                  </a:lnTo>
                  <a:lnTo>
                    <a:pt x="690" y="1140"/>
                  </a:lnTo>
                  <a:lnTo>
                    <a:pt x="708" y="1140"/>
                  </a:lnTo>
                  <a:lnTo>
                    <a:pt x="732" y="1128"/>
                  </a:lnTo>
                  <a:lnTo>
                    <a:pt x="744" y="1128"/>
                  </a:lnTo>
                  <a:lnTo>
                    <a:pt x="756" y="1122"/>
                  </a:lnTo>
                  <a:lnTo>
                    <a:pt x="762" y="1116"/>
                  </a:lnTo>
                  <a:lnTo>
                    <a:pt x="768" y="1116"/>
                  </a:lnTo>
                  <a:lnTo>
                    <a:pt x="804" y="1128"/>
                  </a:lnTo>
                  <a:lnTo>
                    <a:pt x="822" y="1110"/>
                  </a:lnTo>
                  <a:lnTo>
                    <a:pt x="834" y="1110"/>
                  </a:lnTo>
                  <a:lnTo>
                    <a:pt x="852" y="1104"/>
                  </a:lnTo>
                  <a:lnTo>
                    <a:pt x="870" y="1104"/>
                  </a:lnTo>
                  <a:lnTo>
                    <a:pt x="894" y="1092"/>
                  </a:lnTo>
                  <a:lnTo>
                    <a:pt x="918" y="1068"/>
                  </a:lnTo>
                  <a:lnTo>
                    <a:pt x="942" y="1056"/>
                  </a:lnTo>
                  <a:lnTo>
                    <a:pt x="972" y="1056"/>
                  </a:lnTo>
                  <a:lnTo>
                    <a:pt x="978" y="1044"/>
                  </a:lnTo>
                  <a:lnTo>
                    <a:pt x="1014" y="1044"/>
                  </a:lnTo>
                  <a:lnTo>
                    <a:pt x="1026" y="1038"/>
                  </a:lnTo>
                  <a:lnTo>
                    <a:pt x="1032" y="1038"/>
                  </a:lnTo>
                  <a:lnTo>
                    <a:pt x="1038" y="1032"/>
                  </a:lnTo>
                  <a:lnTo>
                    <a:pt x="1050" y="1032"/>
                  </a:lnTo>
                  <a:lnTo>
                    <a:pt x="1086" y="1020"/>
                  </a:lnTo>
                  <a:lnTo>
                    <a:pt x="1110" y="1008"/>
                  </a:lnTo>
                  <a:lnTo>
                    <a:pt x="1122" y="996"/>
                  </a:lnTo>
                  <a:lnTo>
                    <a:pt x="1134" y="990"/>
                  </a:lnTo>
                  <a:lnTo>
                    <a:pt x="1140" y="984"/>
                  </a:lnTo>
                  <a:lnTo>
                    <a:pt x="1206" y="972"/>
                  </a:lnTo>
                  <a:lnTo>
                    <a:pt x="1260" y="942"/>
                  </a:lnTo>
                  <a:lnTo>
                    <a:pt x="1296" y="942"/>
                  </a:lnTo>
                  <a:lnTo>
                    <a:pt x="1314" y="936"/>
                  </a:lnTo>
                  <a:lnTo>
                    <a:pt x="1326" y="936"/>
                  </a:lnTo>
                  <a:lnTo>
                    <a:pt x="1338" y="930"/>
                  </a:lnTo>
                  <a:lnTo>
                    <a:pt x="1368" y="900"/>
                  </a:lnTo>
                  <a:lnTo>
                    <a:pt x="1380" y="900"/>
                  </a:lnTo>
                  <a:lnTo>
                    <a:pt x="1404" y="888"/>
                  </a:lnTo>
                  <a:lnTo>
                    <a:pt x="1416" y="888"/>
                  </a:lnTo>
                  <a:lnTo>
                    <a:pt x="1428" y="882"/>
                  </a:lnTo>
                  <a:lnTo>
                    <a:pt x="1434" y="876"/>
                  </a:lnTo>
                  <a:lnTo>
                    <a:pt x="1434" y="864"/>
                  </a:lnTo>
                  <a:lnTo>
                    <a:pt x="1422" y="864"/>
                  </a:lnTo>
                  <a:lnTo>
                    <a:pt x="1428" y="858"/>
                  </a:lnTo>
                  <a:lnTo>
                    <a:pt x="1452" y="846"/>
                  </a:lnTo>
                  <a:lnTo>
                    <a:pt x="1458" y="840"/>
                  </a:lnTo>
                  <a:lnTo>
                    <a:pt x="1470" y="834"/>
                  </a:lnTo>
                  <a:lnTo>
                    <a:pt x="1476" y="828"/>
                  </a:lnTo>
                  <a:lnTo>
                    <a:pt x="1488" y="828"/>
                  </a:lnTo>
                  <a:lnTo>
                    <a:pt x="1500" y="822"/>
                  </a:lnTo>
                  <a:lnTo>
                    <a:pt x="1512" y="822"/>
                  </a:lnTo>
                  <a:lnTo>
                    <a:pt x="1518" y="816"/>
                  </a:lnTo>
                  <a:lnTo>
                    <a:pt x="1524" y="816"/>
                  </a:lnTo>
                  <a:lnTo>
                    <a:pt x="1596" y="786"/>
                  </a:lnTo>
                  <a:lnTo>
                    <a:pt x="1590" y="768"/>
                  </a:lnTo>
                  <a:lnTo>
                    <a:pt x="1602" y="768"/>
                  </a:lnTo>
                  <a:lnTo>
                    <a:pt x="1608" y="774"/>
                  </a:lnTo>
                  <a:lnTo>
                    <a:pt x="1626" y="774"/>
                  </a:lnTo>
                  <a:lnTo>
                    <a:pt x="1638" y="762"/>
                  </a:lnTo>
                  <a:lnTo>
                    <a:pt x="1650" y="762"/>
                  </a:lnTo>
                  <a:lnTo>
                    <a:pt x="1674" y="750"/>
                  </a:lnTo>
                  <a:lnTo>
                    <a:pt x="1680" y="744"/>
                  </a:lnTo>
                  <a:lnTo>
                    <a:pt x="1704" y="732"/>
                  </a:lnTo>
                  <a:lnTo>
                    <a:pt x="1740" y="720"/>
                  </a:lnTo>
                  <a:lnTo>
                    <a:pt x="1770" y="708"/>
                  </a:lnTo>
                  <a:lnTo>
                    <a:pt x="1794" y="702"/>
                  </a:lnTo>
                  <a:lnTo>
                    <a:pt x="1812" y="702"/>
                  </a:lnTo>
                  <a:lnTo>
                    <a:pt x="1818" y="708"/>
                  </a:lnTo>
                  <a:lnTo>
                    <a:pt x="1842" y="720"/>
                  </a:lnTo>
                  <a:lnTo>
                    <a:pt x="1848" y="726"/>
                  </a:lnTo>
                  <a:lnTo>
                    <a:pt x="1812" y="726"/>
                  </a:lnTo>
                  <a:lnTo>
                    <a:pt x="1794" y="714"/>
                  </a:lnTo>
                  <a:lnTo>
                    <a:pt x="1758" y="738"/>
                  </a:lnTo>
                  <a:lnTo>
                    <a:pt x="1728" y="738"/>
                  </a:lnTo>
                  <a:lnTo>
                    <a:pt x="1722" y="744"/>
                  </a:lnTo>
                  <a:lnTo>
                    <a:pt x="1710" y="750"/>
                  </a:lnTo>
                  <a:lnTo>
                    <a:pt x="1704" y="762"/>
                  </a:lnTo>
                  <a:lnTo>
                    <a:pt x="1692" y="768"/>
                  </a:lnTo>
                  <a:lnTo>
                    <a:pt x="1686" y="774"/>
                  </a:lnTo>
                  <a:lnTo>
                    <a:pt x="1680" y="774"/>
                  </a:lnTo>
                  <a:lnTo>
                    <a:pt x="1668" y="780"/>
                  </a:lnTo>
                  <a:lnTo>
                    <a:pt x="1656" y="780"/>
                  </a:lnTo>
                  <a:lnTo>
                    <a:pt x="1638" y="786"/>
                  </a:lnTo>
                  <a:lnTo>
                    <a:pt x="1614" y="798"/>
                  </a:lnTo>
                  <a:lnTo>
                    <a:pt x="1614" y="804"/>
                  </a:lnTo>
                  <a:lnTo>
                    <a:pt x="1620" y="810"/>
                  </a:lnTo>
                  <a:lnTo>
                    <a:pt x="1632" y="816"/>
                  </a:lnTo>
                  <a:lnTo>
                    <a:pt x="1650" y="816"/>
                  </a:lnTo>
                  <a:lnTo>
                    <a:pt x="1644" y="816"/>
                  </a:lnTo>
                  <a:lnTo>
                    <a:pt x="1638" y="822"/>
                  </a:lnTo>
                  <a:lnTo>
                    <a:pt x="1632" y="822"/>
                  </a:lnTo>
                  <a:lnTo>
                    <a:pt x="1620" y="828"/>
                  </a:lnTo>
                  <a:lnTo>
                    <a:pt x="1572" y="828"/>
                  </a:lnTo>
                  <a:lnTo>
                    <a:pt x="1566" y="834"/>
                  </a:lnTo>
                  <a:lnTo>
                    <a:pt x="1560" y="834"/>
                  </a:lnTo>
                  <a:lnTo>
                    <a:pt x="1560" y="846"/>
                  </a:lnTo>
                  <a:lnTo>
                    <a:pt x="1572" y="858"/>
                  </a:lnTo>
                  <a:lnTo>
                    <a:pt x="1584" y="858"/>
                  </a:lnTo>
                  <a:lnTo>
                    <a:pt x="1596" y="852"/>
                  </a:lnTo>
                  <a:lnTo>
                    <a:pt x="1638" y="834"/>
                  </a:lnTo>
                  <a:lnTo>
                    <a:pt x="1680" y="810"/>
                  </a:lnTo>
                  <a:lnTo>
                    <a:pt x="1722" y="798"/>
                  </a:lnTo>
                  <a:lnTo>
                    <a:pt x="1788" y="798"/>
                  </a:lnTo>
                  <a:lnTo>
                    <a:pt x="1818" y="792"/>
                  </a:lnTo>
                  <a:lnTo>
                    <a:pt x="1824" y="786"/>
                  </a:lnTo>
                  <a:lnTo>
                    <a:pt x="1848" y="774"/>
                  </a:lnTo>
                  <a:lnTo>
                    <a:pt x="1854" y="762"/>
                  </a:lnTo>
                  <a:lnTo>
                    <a:pt x="1866" y="756"/>
                  </a:lnTo>
                  <a:lnTo>
                    <a:pt x="1872" y="750"/>
                  </a:lnTo>
                  <a:lnTo>
                    <a:pt x="1866" y="738"/>
                  </a:lnTo>
                  <a:lnTo>
                    <a:pt x="1878" y="732"/>
                  </a:lnTo>
                  <a:lnTo>
                    <a:pt x="1908" y="720"/>
                  </a:lnTo>
                  <a:lnTo>
                    <a:pt x="1944" y="714"/>
                  </a:lnTo>
                  <a:lnTo>
                    <a:pt x="1962" y="708"/>
                  </a:lnTo>
                  <a:lnTo>
                    <a:pt x="1968" y="708"/>
                  </a:lnTo>
                  <a:lnTo>
                    <a:pt x="1980" y="720"/>
                  </a:lnTo>
                  <a:lnTo>
                    <a:pt x="1980" y="726"/>
                  </a:lnTo>
                  <a:lnTo>
                    <a:pt x="2046" y="702"/>
                  </a:lnTo>
                  <a:lnTo>
                    <a:pt x="2004" y="738"/>
                  </a:lnTo>
                  <a:lnTo>
                    <a:pt x="2022" y="744"/>
                  </a:lnTo>
                  <a:lnTo>
                    <a:pt x="2022" y="762"/>
                  </a:lnTo>
                  <a:lnTo>
                    <a:pt x="2028" y="762"/>
                  </a:lnTo>
                  <a:lnTo>
                    <a:pt x="2034" y="756"/>
                  </a:lnTo>
                  <a:lnTo>
                    <a:pt x="2094" y="726"/>
                  </a:lnTo>
                  <a:lnTo>
                    <a:pt x="2082" y="732"/>
                  </a:lnTo>
                  <a:lnTo>
                    <a:pt x="2076" y="744"/>
                  </a:lnTo>
                  <a:lnTo>
                    <a:pt x="2064" y="750"/>
                  </a:lnTo>
                  <a:lnTo>
                    <a:pt x="2058" y="762"/>
                  </a:lnTo>
                  <a:lnTo>
                    <a:pt x="2046" y="774"/>
                  </a:lnTo>
                  <a:lnTo>
                    <a:pt x="2052" y="780"/>
                  </a:lnTo>
                  <a:lnTo>
                    <a:pt x="2064" y="780"/>
                  </a:lnTo>
                  <a:lnTo>
                    <a:pt x="2076" y="786"/>
                  </a:lnTo>
                  <a:lnTo>
                    <a:pt x="2106" y="786"/>
                  </a:lnTo>
                  <a:lnTo>
                    <a:pt x="2208" y="798"/>
                  </a:lnTo>
                  <a:lnTo>
                    <a:pt x="2238" y="780"/>
                  </a:lnTo>
                  <a:lnTo>
                    <a:pt x="2232" y="786"/>
                  </a:lnTo>
                  <a:lnTo>
                    <a:pt x="2232" y="810"/>
                  </a:lnTo>
                  <a:lnTo>
                    <a:pt x="2298" y="810"/>
                  </a:lnTo>
                  <a:lnTo>
                    <a:pt x="2334" y="804"/>
                  </a:lnTo>
                  <a:lnTo>
                    <a:pt x="2328" y="804"/>
                  </a:lnTo>
                  <a:lnTo>
                    <a:pt x="2322" y="810"/>
                  </a:lnTo>
                  <a:lnTo>
                    <a:pt x="2310" y="810"/>
                  </a:lnTo>
                  <a:lnTo>
                    <a:pt x="2286" y="822"/>
                  </a:lnTo>
                  <a:lnTo>
                    <a:pt x="2280" y="828"/>
                  </a:lnTo>
                  <a:lnTo>
                    <a:pt x="2280" y="834"/>
                  </a:lnTo>
                  <a:lnTo>
                    <a:pt x="2292" y="846"/>
                  </a:lnTo>
                  <a:lnTo>
                    <a:pt x="2304" y="852"/>
                  </a:lnTo>
                  <a:lnTo>
                    <a:pt x="2310" y="858"/>
                  </a:lnTo>
                  <a:lnTo>
                    <a:pt x="2310" y="882"/>
                  </a:lnTo>
                  <a:lnTo>
                    <a:pt x="2316" y="888"/>
                  </a:lnTo>
                  <a:lnTo>
                    <a:pt x="2316" y="900"/>
                  </a:lnTo>
                  <a:lnTo>
                    <a:pt x="2322" y="912"/>
                  </a:lnTo>
                  <a:lnTo>
                    <a:pt x="2358" y="912"/>
                  </a:lnTo>
                  <a:lnTo>
                    <a:pt x="2370" y="906"/>
                  </a:lnTo>
                  <a:lnTo>
                    <a:pt x="2388" y="906"/>
                  </a:lnTo>
                  <a:lnTo>
                    <a:pt x="2382" y="876"/>
                  </a:lnTo>
                  <a:lnTo>
                    <a:pt x="2400" y="870"/>
                  </a:lnTo>
                  <a:lnTo>
                    <a:pt x="2412" y="888"/>
                  </a:lnTo>
                  <a:lnTo>
                    <a:pt x="2442" y="876"/>
                  </a:lnTo>
                  <a:lnTo>
                    <a:pt x="2430" y="888"/>
                  </a:lnTo>
                  <a:lnTo>
                    <a:pt x="2430" y="900"/>
                  </a:lnTo>
                  <a:lnTo>
                    <a:pt x="2424" y="906"/>
                  </a:lnTo>
                  <a:lnTo>
                    <a:pt x="2424" y="912"/>
                  </a:lnTo>
                  <a:lnTo>
                    <a:pt x="2430" y="918"/>
                  </a:lnTo>
                  <a:lnTo>
                    <a:pt x="2436" y="918"/>
                  </a:lnTo>
                  <a:lnTo>
                    <a:pt x="2448" y="912"/>
                  </a:lnTo>
                  <a:lnTo>
                    <a:pt x="2454" y="906"/>
                  </a:lnTo>
                  <a:lnTo>
                    <a:pt x="2460" y="894"/>
                  </a:lnTo>
                  <a:lnTo>
                    <a:pt x="2466" y="888"/>
                  </a:lnTo>
                  <a:lnTo>
                    <a:pt x="2472" y="876"/>
                  </a:lnTo>
                  <a:lnTo>
                    <a:pt x="2502" y="834"/>
                  </a:lnTo>
                  <a:lnTo>
                    <a:pt x="2478" y="900"/>
                  </a:lnTo>
                  <a:lnTo>
                    <a:pt x="2484" y="924"/>
                  </a:lnTo>
                  <a:lnTo>
                    <a:pt x="2520" y="912"/>
                  </a:lnTo>
                  <a:lnTo>
                    <a:pt x="2496" y="936"/>
                  </a:lnTo>
                  <a:lnTo>
                    <a:pt x="2520" y="954"/>
                  </a:lnTo>
                  <a:lnTo>
                    <a:pt x="2502" y="954"/>
                  </a:lnTo>
                  <a:lnTo>
                    <a:pt x="2502" y="972"/>
                  </a:lnTo>
                  <a:lnTo>
                    <a:pt x="2472" y="990"/>
                  </a:lnTo>
                  <a:lnTo>
                    <a:pt x="2454" y="1002"/>
                  </a:lnTo>
                  <a:lnTo>
                    <a:pt x="2484" y="1020"/>
                  </a:lnTo>
                  <a:lnTo>
                    <a:pt x="2478" y="1050"/>
                  </a:lnTo>
                  <a:lnTo>
                    <a:pt x="2460" y="1068"/>
                  </a:lnTo>
                  <a:lnTo>
                    <a:pt x="2478" y="1080"/>
                  </a:lnTo>
                  <a:lnTo>
                    <a:pt x="2460" y="1098"/>
                  </a:lnTo>
                  <a:lnTo>
                    <a:pt x="2490" y="1098"/>
                  </a:lnTo>
                  <a:lnTo>
                    <a:pt x="2526" y="1086"/>
                  </a:lnTo>
                  <a:lnTo>
                    <a:pt x="2496" y="1122"/>
                  </a:lnTo>
                  <a:lnTo>
                    <a:pt x="2478" y="1140"/>
                  </a:lnTo>
                  <a:lnTo>
                    <a:pt x="2502" y="1146"/>
                  </a:lnTo>
                  <a:lnTo>
                    <a:pt x="2454" y="1164"/>
                  </a:lnTo>
                  <a:lnTo>
                    <a:pt x="2436" y="1176"/>
                  </a:lnTo>
                  <a:lnTo>
                    <a:pt x="2454" y="1188"/>
                  </a:lnTo>
                  <a:lnTo>
                    <a:pt x="2454" y="1200"/>
                  </a:lnTo>
                  <a:lnTo>
                    <a:pt x="2472" y="1188"/>
                  </a:lnTo>
                  <a:lnTo>
                    <a:pt x="2490" y="1182"/>
                  </a:lnTo>
                  <a:lnTo>
                    <a:pt x="2502" y="1170"/>
                  </a:lnTo>
                  <a:lnTo>
                    <a:pt x="2514" y="1164"/>
                  </a:lnTo>
                  <a:lnTo>
                    <a:pt x="2532" y="1146"/>
                  </a:lnTo>
                  <a:lnTo>
                    <a:pt x="2538" y="1134"/>
                  </a:lnTo>
                  <a:lnTo>
                    <a:pt x="2538" y="1122"/>
                  </a:lnTo>
                  <a:lnTo>
                    <a:pt x="2550" y="1116"/>
                  </a:lnTo>
                  <a:lnTo>
                    <a:pt x="2562" y="1104"/>
                  </a:lnTo>
                  <a:lnTo>
                    <a:pt x="2574" y="1098"/>
                  </a:lnTo>
                  <a:lnTo>
                    <a:pt x="2574" y="1086"/>
                  </a:lnTo>
                  <a:lnTo>
                    <a:pt x="2568" y="1080"/>
                  </a:lnTo>
                  <a:lnTo>
                    <a:pt x="2562" y="1080"/>
                  </a:lnTo>
                  <a:close/>
                  <a:moveTo>
                    <a:pt x="2394" y="1056"/>
                  </a:moveTo>
                  <a:lnTo>
                    <a:pt x="2400" y="1062"/>
                  </a:lnTo>
                  <a:lnTo>
                    <a:pt x="2418" y="1062"/>
                  </a:lnTo>
                  <a:lnTo>
                    <a:pt x="2436" y="1044"/>
                  </a:lnTo>
                  <a:lnTo>
                    <a:pt x="2460" y="1038"/>
                  </a:lnTo>
                  <a:lnTo>
                    <a:pt x="2454" y="1020"/>
                  </a:lnTo>
                  <a:lnTo>
                    <a:pt x="2430" y="1020"/>
                  </a:lnTo>
                  <a:lnTo>
                    <a:pt x="2418" y="1026"/>
                  </a:lnTo>
                  <a:lnTo>
                    <a:pt x="2412" y="1032"/>
                  </a:lnTo>
                  <a:lnTo>
                    <a:pt x="2406" y="1044"/>
                  </a:lnTo>
                  <a:lnTo>
                    <a:pt x="2394" y="1050"/>
                  </a:lnTo>
                  <a:lnTo>
                    <a:pt x="2394" y="1056"/>
                  </a:lnTo>
                  <a:close/>
                  <a:moveTo>
                    <a:pt x="2376" y="984"/>
                  </a:moveTo>
                  <a:lnTo>
                    <a:pt x="2358" y="984"/>
                  </a:lnTo>
                  <a:lnTo>
                    <a:pt x="2346" y="990"/>
                  </a:lnTo>
                  <a:lnTo>
                    <a:pt x="2334" y="1002"/>
                  </a:lnTo>
                  <a:lnTo>
                    <a:pt x="2334" y="1014"/>
                  </a:lnTo>
                  <a:lnTo>
                    <a:pt x="2322" y="1026"/>
                  </a:lnTo>
                  <a:lnTo>
                    <a:pt x="2322" y="1044"/>
                  </a:lnTo>
                  <a:lnTo>
                    <a:pt x="2310" y="1056"/>
                  </a:lnTo>
                  <a:lnTo>
                    <a:pt x="2310" y="1074"/>
                  </a:lnTo>
                  <a:lnTo>
                    <a:pt x="2316" y="1080"/>
                  </a:lnTo>
                  <a:lnTo>
                    <a:pt x="2322" y="1074"/>
                  </a:lnTo>
                  <a:lnTo>
                    <a:pt x="2328" y="1062"/>
                  </a:lnTo>
                  <a:lnTo>
                    <a:pt x="2340" y="1050"/>
                  </a:lnTo>
                  <a:lnTo>
                    <a:pt x="2352" y="1044"/>
                  </a:lnTo>
                  <a:lnTo>
                    <a:pt x="2376" y="1020"/>
                  </a:lnTo>
                  <a:lnTo>
                    <a:pt x="2382" y="1008"/>
                  </a:lnTo>
                  <a:lnTo>
                    <a:pt x="2382" y="990"/>
                  </a:lnTo>
                  <a:lnTo>
                    <a:pt x="2376" y="984"/>
                  </a:lnTo>
                  <a:close/>
                  <a:moveTo>
                    <a:pt x="786" y="810"/>
                  </a:moveTo>
                  <a:lnTo>
                    <a:pt x="798" y="810"/>
                  </a:lnTo>
                  <a:lnTo>
                    <a:pt x="834" y="798"/>
                  </a:lnTo>
                  <a:lnTo>
                    <a:pt x="858" y="786"/>
                  </a:lnTo>
                  <a:lnTo>
                    <a:pt x="864" y="780"/>
                  </a:lnTo>
                  <a:lnTo>
                    <a:pt x="870" y="780"/>
                  </a:lnTo>
                  <a:lnTo>
                    <a:pt x="864" y="774"/>
                  </a:lnTo>
                  <a:lnTo>
                    <a:pt x="828" y="762"/>
                  </a:lnTo>
                  <a:lnTo>
                    <a:pt x="810" y="762"/>
                  </a:lnTo>
                  <a:lnTo>
                    <a:pt x="798" y="768"/>
                  </a:lnTo>
                  <a:lnTo>
                    <a:pt x="792" y="774"/>
                  </a:lnTo>
                  <a:lnTo>
                    <a:pt x="786" y="768"/>
                  </a:lnTo>
                  <a:lnTo>
                    <a:pt x="774" y="768"/>
                  </a:lnTo>
                  <a:lnTo>
                    <a:pt x="768" y="774"/>
                  </a:lnTo>
                  <a:lnTo>
                    <a:pt x="768" y="804"/>
                  </a:lnTo>
                  <a:lnTo>
                    <a:pt x="774" y="810"/>
                  </a:lnTo>
                  <a:lnTo>
                    <a:pt x="786" y="810"/>
                  </a:lnTo>
                  <a:close/>
                  <a:moveTo>
                    <a:pt x="0" y="1332"/>
                  </a:moveTo>
                  <a:lnTo>
                    <a:pt x="60" y="1320"/>
                  </a:lnTo>
                  <a:lnTo>
                    <a:pt x="72" y="1302"/>
                  </a:lnTo>
                  <a:lnTo>
                    <a:pt x="132" y="1296"/>
                  </a:lnTo>
                  <a:lnTo>
                    <a:pt x="114" y="1272"/>
                  </a:lnTo>
                  <a:lnTo>
                    <a:pt x="0" y="1332"/>
                  </a:lnTo>
                  <a:close/>
                  <a:moveTo>
                    <a:pt x="1362" y="954"/>
                  </a:moveTo>
                  <a:lnTo>
                    <a:pt x="1350" y="954"/>
                  </a:lnTo>
                  <a:lnTo>
                    <a:pt x="1338" y="960"/>
                  </a:lnTo>
                  <a:lnTo>
                    <a:pt x="1332" y="954"/>
                  </a:lnTo>
                  <a:lnTo>
                    <a:pt x="1314" y="954"/>
                  </a:lnTo>
                  <a:lnTo>
                    <a:pt x="1314" y="978"/>
                  </a:lnTo>
                  <a:lnTo>
                    <a:pt x="1290" y="996"/>
                  </a:lnTo>
                  <a:lnTo>
                    <a:pt x="1290" y="972"/>
                  </a:lnTo>
                  <a:lnTo>
                    <a:pt x="1278" y="966"/>
                  </a:lnTo>
                  <a:lnTo>
                    <a:pt x="1272" y="966"/>
                  </a:lnTo>
                  <a:lnTo>
                    <a:pt x="1248" y="978"/>
                  </a:lnTo>
                  <a:lnTo>
                    <a:pt x="1242" y="978"/>
                  </a:lnTo>
                  <a:lnTo>
                    <a:pt x="1230" y="990"/>
                  </a:lnTo>
                  <a:lnTo>
                    <a:pt x="1224" y="1002"/>
                  </a:lnTo>
                  <a:lnTo>
                    <a:pt x="1218" y="1008"/>
                  </a:lnTo>
                  <a:lnTo>
                    <a:pt x="1218" y="1014"/>
                  </a:lnTo>
                  <a:lnTo>
                    <a:pt x="1224" y="1014"/>
                  </a:lnTo>
                  <a:lnTo>
                    <a:pt x="1230" y="1020"/>
                  </a:lnTo>
                  <a:lnTo>
                    <a:pt x="1278" y="1020"/>
                  </a:lnTo>
                  <a:lnTo>
                    <a:pt x="1296" y="1014"/>
                  </a:lnTo>
                  <a:lnTo>
                    <a:pt x="1308" y="1014"/>
                  </a:lnTo>
                  <a:lnTo>
                    <a:pt x="1320" y="1008"/>
                  </a:lnTo>
                  <a:lnTo>
                    <a:pt x="1320" y="996"/>
                  </a:lnTo>
                  <a:lnTo>
                    <a:pt x="1350" y="990"/>
                  </a:lnTo>
                  <a:lnTo>
                    <a:pt x="1350" y="984"/>
                  </a:lnTo>
                  <a:lnTo>
                    <a:pt x="1386" y="978"/>
                  </a:lnTo>
                  <a:lnTo>
                    <a:pt x="1398" y="954"/>
                  </a:lnTo>
                  <a:lnTo>
                    <a:pt x="1380" y="960"/>
                  </a:lnTo>
                  <a:lnTo>
                    <a:pt x="1374" y="954"/>
                  </a:lnTo>
                  <a:lnTo>
                    <a:pt x="1362" y="954"/>
                  </a:lnTo>
                  <a:close/>
                  <a:moveTo>
                    <a:pt x="162" y="1290"/>
                  </a:moveTo>
                  <a:lnTo>
                    <a:pt x="204" y="1290"/>
                  </a:lnTo>
                  <a:lnTo>
                    <a:pt x="240" y="1260"/>
                  </a:lnTo>
                  <a:lnTo>
                    <a:pt x="228" y="1242"/>
                  </a:lnTo>
                  <a:lnTo>
                    <a:pt x="162" y="1290"/>
                  </a:lnTo>
                  <a:close/>
                  <a:moveTo>
                    <a:pt x="2466" y="1140"/>
                  </a:moveTo>
                  <a:lnTo>
                    <a:pt x="2472" y="1128"/>
                  </a:lnTo>
                  <a:lnTo>
                    <a:pt x="2454" y="1110"/>
                  </a:lnTo>
                  <a:lnTo>
                    <a:pt x="2448" y="1110"/>
                  </a:lnTo>
                  <a:lnTo>
                    <a:pt x="2436" y="1122"/>
                  </a:lnTo>
                  <a:lnTo>
                    <a:pt x="2430" y="1134"/>
                  </a:lnTo>
                  <a:lnTo>
                    <a:pt x="2424" y="1152"/>
                  </a:lnTo>
                  <a:lnTo>
                    <a:pt x="2418" y="1164"/>
                  </a:lnTo>
                  <a:lnTo>
                    <a:pt x="2418" y="1176"/>
                  </a:lnTo>
                  <a:lnTo>
                    <a:pt x="2436" y="1158"/>
                  </a:lnTo>
                  <a:lnTo>
                    <a:pt x="2454" y="1158"/>
                  </a:lnTo>
                  <a:lnTo>
                    <a:pt x="2460" y="1152"/>
                  </a:lnTo>
                  <a:lnTo>
                    <a:pt x="2466" y="1140"/>
                  </a:lnTo>
                  <a:close/>
                  <a:moveTo>
                    <a:pt x="1428" y="912"/>
                  </a:moveTo>
                  <a:lnTo>
                    <a:pt x="1404" y="924"/>
                  </a:lnTo>
                  <a:lnTo>
                    <a:pt x="1386" y="942"/>
                  </a:lnTo>
                  <a:lnTo>
                    <a:pt x="1386" y="948"/>
                  </a:lnTo>
                  <a:lnTo>
                    <a:pt x="1398" y="954"/>
                  </a:lnTo>
                  <a:lnTo>
                    <a:pt x="1410" y="954"/>
                  </a:lnTo>
                  <a:lnTo>
                    <a:pt x="1422" y="948"/>
                  </a:lnTo>
                  <a:lnTo>
                    <a:pt x="1428" y="948"/>
                  </a:lnTo>
                  <a:lnTo>
                    <a:pt x="1440" y="942"/>
                  </a:lnTo>
                  <a:lnTo>
                    <a:pt x="1446" y="930"/>
                  </a:lnTo>
                  <a:lnTo>
                    <a:pt x="1470" y="930"/>
                  </a:lnTo>
                  <a:lnTo>
                    <a:pt x="1470" y="924"/>
                  </a:lnTo>
                  <a:lnTo>
                    <a:pt x="1458" y="912"/>
                  </a:lnTo>
                  <a:lnTo>
                    <a:pt x="1452" y="912"/>
                  </a:lnTo>
                  <a:lnTo>
                    <a:pt x="1440" y="906"/>
                  </a:lnTo>
                  <a:lnTo>
                    <a:pt x="1428" y="912"/>
                  </a:lnTo>
                  <a:close/>
                  <a:moveTo>
                    <a:pt x="498" y="1164"/>
                  </a:moveTo>
                  <a:lnTo>
                    <a:pt x="486" y="1164"/>
                  </a:lnTo>
                  <a:lnTo>
                    <a:pt x="474" y="1170"/>
                  </a:lnTo>
                  <a:lnTo>
                    <a:pt x="462" y="1170"/>
                  </a:lnTo>
                  <a:lnTo>
                    <a:pt x="450" y="1176"/>
                  </a:lnTo>
                  <a:lnTo>
                    <a:pt x="444" y="1182"/>
                  </a:lnTo>
                  <a:lnTo>
                    <a:pt x="432" y="1182"/>
                  </a:lnTo>
                  <a:lnTo>
                    <a:pt x="426" y="1188"/>
                  </a:lnTo>
                  <a:lnTo>
                    <a:pt x="414" y="1188"/>
                  </a:lnTo>
                  <a:lnTo>
                    <a:pt x="390" y="1200"/>
                  </a:lnTo>
                  <a:lnTo>
                    <a:pt x="384" y="1206"/>
                  </a:lnTo>
                  <a:lnTo>
                    <a:pt x="384" y="1218"/>
                  </a:lnTo>
                  <a:lnTo>
                    <a:pt x="402" y="1218"/>
                  </a:lnTo>
                  <a:lnTo>
                    <a:pt x="420" y="1212"/>
                  </a:lnTo>
                  <a:lnTo>
                    <a:pt x="432" y="1206"/>
                  </a:lnTo>
                  <a:lnTo>
                    <a:pt x="504" y="1206"/>
                  </a:lnTo>
                  <a:lnTo>
                    <a:pt x="510" y="1200"/>
                  </a:lnTo>
                  <a:lnTo>
                    <a:pt x="510" y="1176"/>
                  </a:lnTo>
                  <a:lnTo>
                    <a:pt x="498" y="1164"/>
                  </a:lnTo>
                  <a:close/>
                  <a:moveTo>
                    <a:pt x="330" y="1242"/>
                  </a:moveTo>
                  <a:lnTo>
                    <a:pt x="330" y="1224"/>
                  </a:lnTo>
                  <a:lnTo>
                    <a:pt x="276" y="1242"/>
                  </a:lnTo>
                  <a:lnTo>
                    <a:pt x="330" y="1242"/>
                  </a:lnTo>
                  <a:close/>
                </a:path>
              </a:pathLst>
            </a:custGeom>
            <a:grpFill/>
            <a:ln w="3175" cap="flat" cmpd="sng">
              <a:noFill/>
              <a:prstDash val="solid"/>
              <a:round/>
              <a:headEnd type="none" w="med" len="med"/>
              <a:tailEnd type="none" w="med" len="med"/>
            </a:ln>
            <a:effectLst/>
          </p:spPr>
          <p:txBody>
            <a:bodyPr/>
            <a:lstStyle/>
            <a:p>
              <a:pPr>
                <a:spcBef>
                  <a:spcPct val="0"/>
                </a:spcBef>
              </a:pPr>
              <a:endParaRPr lang="en-US" dirty="0"/>
            </a:p>
          </p:txBody>
        </p:sp>
        <p:sp>
          <p:nvSpPr>
            <p:cNvPr id="246" name="Nicaragua" descr="© INSCALE GmbH, 05.05.2010&#10;http://www.presentationload.com/">
              <a:extLst>
                <a:ext uri="{FF2B5EF4-FFF2-40B4-BE49-F238E27FC236}">
                  <a16:creationId xmlns:a16="http://schemas.microsoft.com/office/drawing/2014/main" id="{68B828BC-A0A0-B349-BAF5-354F7ECD6E4A}"/>
                </a:ext>
              </a:extLst>
            </p:cNvPr>
            <p:cNvSpPr>
              <a:spLocks/>
            </p:cNvSpPr>
            <p:nvPr/>
          </p:nvSpPr>
          <p:spPr bwMode="gray">
            <a:xfrm>
              <a:off x="2400641" y="3870037"/>
              <a:ext cx="149847" cy="153457"/>
            </a:xfrm>
            <a:custGeom>
              <a:avLst/>
              <a:gdLst>
                <a:gd name="T0" fmla="*/ 2147483647 w 324"/>
                <a:gd name="T1" fmla="*/ 2147483647 h 330"/>
                <a:gd name="T2" fmla="*/ 2147483647 w 324"/>
                <a:gd name="T3" fmla="*/ 0 h 330"/>
                <a:gd name="T4" fmla="*/ 2147483647 w 324"/>
                <a:gd name="T5" fmla="*/ 2147483647 h 330"/>
                <a:gd name="T6" fmla="*/ 2147483647 w 324"/>
                <a:gd name="T7" fmla="*/ 2147483647 h 330"/>
                <a:gd name="T8" fmla="*/ 2147483647 w 324"/>
                <a:gd name="T9" fmla="*/ 0 h 330"/>
                <a:gd name="T10" fmla="*/ 2147483647 w 324"/>
                <a:gd name="T11" fmla="*/ 2147483647 h 330"/>
                <a:gd name="T12" fmla="*/ 2147483647 w 324"/>
                <a:gd name="T13" fmla="*/ 2147483647 h 330"/>
                <a:gd name="T14" fmla="*/ 2147483647 w 324"/>
                <a:gd name="T15" fmla="*/ 2147483647 h 330"/>
                <a:gd name="T16" fmla="*/ 2147483647 w 324"/>
                <a:gd name="T17" fmla="*/ 2147483647 h 330"/>
                <a:gd name="T18" fmla="*/ 2147483647 w 324"/>
                <a:gd name="T19" fmla="*/ 2147483647 h 330"/>
                <a:gd name="T20" fmla="*/ 2147483647 w 324"/>
                <a:gd name="T21" fmla="*/ 2147483647 h 330"/>
                <a:gd name="T22" fmla="*/ 2147483647 w 324"/>
                <a:gd name="T23" fmla="*/ 2147483647 h 330"/>
                <a:gd name="T24" fmla="*/ 2147483647 w 324"/>
                <a:gd name="T25" fmla="*/ 2147483647 h 330"/>
                <a:gd name="T26" fmla="*/ 2147483647 w 324"/>
                <a:gd name="T27" fmla="*/ 2147483647 h 330"/>
                <a:gd name="T28" fmla="*/ 2147483647 w 324"/>
                <a:gd name="T29" fmla="*/ 2147483647 h 330"/>
                <a:gd name="T30" fmla="*/ 2147483647 w 324"/>
                <a:gd name="T31" fmla="*/ 2147483647 h 330"/>
                <a:gd name="T32" fmla="*/ 2147483647 w 324"/>
                <a:gd name="T33" fmla="*/ 2147483647 h 330"/>
                <a:gd name="T34" fmla="*/ 2147483647 w 324"/>
                <a:gd name="T35" fmla="*/ 2147483647 h 330"/>
                <a:gd name="T36" fmla="*/ 2147483647 w 324"/>
                <a:gd name="T37" fmla="*/ 2147483647 h 330"/>
                <a:gd name="T38" fmla="*/ 2147483647 w 324"/>
                <a:gd name="T39" fmla="*/ 2147483647 h 330"/>
                <a:gd name="T40" fmla="*/ 2147483647 w 324"/>
                <a:gd name="T41" fmla="*/ 2147483647 h 330"/>
                <a:gd name="T42" fmla="*/ 2147483647 w 324"/>
                <a:gd name="T43" fmla="*/ 2147483647 h 330"/>
                <a:gd name="T44" fmla="*/ 2147483647 w 324"/>
                <a:gd name="T45" fmla="*/ 2147483647 h 330"/>
                <a:gd name="T46" fmla="*/ 2147483647 w 324"/>
                <a:gd name="T47" fmla="*/ 2147483647 h 330"/>
                <a:gd name="T48" fmla="*/ 2147483647 w 324"/>
                <a:gd name="T49" fmla="*/ 2147483647 h 330"/>
                <a:gd name="T50" fmla="*/ 2147483647 w 324"/>
                <a:gd name="T51" fmla="*/ 2147483647 h 330"/>
                <a:gd name="T52" fmla="*/ 2147483647 w 324"/>
                <a:gd name="T53" fmla="*/ 2147483647 h 330"/>
                <a:gd name="T54" fmla="*/ 2147483647 w 324"/>
                <a:gd name="T55" fmla="*/ 2147483647 h 330"/>
                <a:gd name="T56" fmla="*/ 2147483647 w 324"/>
                <a:gd name="T57" fmla="*/ 2147483647 h 330"/>
                <a:gd name="T58" fmla="*/ 2147483647 w 324"/>
                <a:gd name="T59" fmla="*/ 2147483647 h 330"/>
                <a:gd name="T60" fmla="*/ 2147483647 w 324"/>
                <a:gd name="T61" fmla="*/ 2147483647 h 330"/>
                <a:gd name="T62" fmla="*/ 2147483647 w 324"/>
                <a:gd name="T63" fmla="*/ 2147483647 h 330"/>
                <a:gd name="T64" fmla="*/ 2147483647 w 324"/>
                <a:gd name="T65" fmla="*/ 2147483647 h 330"/>
                <a:gd name="T66" fmla="*/ 2147483647 w 324"/>
                <a:gd name="T67" fmla="*/ 2147483647 h 330"/>
                <a:gd name="T68" fmla="*/ 2147483647 w 324"/>
                <a:gd name="T69" fmla="*/ 2147483647 h 330"/>
                <a:gd name="T70" fmla="*/ 2147483647 w 324"/>
                <a:gd name="T71" fmla="*/ 2147483647 h 330"/>
                <a:gd name="T72" fmla="*/ 2147483647 w 324"/>
                <a:gd name="T73" fmla="*/ 2147483647 h 330"/>
                <a:gd name="T74" fmla="*/ 2147483647 w 324"/>
                <a:gd name="T75" fmla="*/ 2147483647 h 330"/>
                <a:gd name="T76" fmla="*/ 2147483647 w 324"/>
                <a:gd name="T77" fmla="*/ 2147483647 h 330"/>
                <a:gd name="T78" fmla="*/ 2147483647 w 324"/>
                <a:gd name="T79" fmla="*/ 2147483647 h 330"/>
                <a:gd name="T80" fmla="*/ 2147483647 w 324"/>
                <a:gd name="T81" fmla="*/ 2147483647 h 3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4"/>
                <a:gd name="T124" fmla="*/ 0 h 330"/>
                <a:gd name="T125" fmla="*/ 324 w 324"/>
                <a:gd name="T126" fmla="*/ 330 h 3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4" h="330">
                  <a:moveTo>
                    <a:pt x="324" y="18"/>
                  </a:moveTo>
                  <a:lnTo>
                    <a:pt x="318" y="12"/>
                  </a:lnTo>
                  <a:lnTo>
                    <a:pt x="318" y="6"/>
                  </a:lnTo>
                  <a:lnTo>
                    <a:pt x="312" y="0"/>
                  </a:lnTo>
                  <a:lnTo>
                    <a:pt x="264" y="0"/>
                  </a:lnTo>
                  <a:lnTo>
                    <a:pt x="264" y="6"/>
                  </a:lnTo>
                  <a:lnTo>
                    <a:pt x="252" y="18"/>
                  </a:lnTo>
                  <a:lnTo>
                    <a:pt x="240" y="18"/>
                  </a:lnTo>
                  <a:lnTo>
                    <a:pt x="222" y="0"/>
                  </a:lnTo>
                  <a:lnTo>
                    <a:pt x="210" y="0"/>
                  </a:lnTo>
                  <a:lnTo>
                    <a:pt x="198" y="12"/>
                  </a:lnTo>
                  <a:lnTo>
                    <a:pt x="198" y="30"/>
                  </a:lnTo>
                  <a:lnTo>
                    <a:pt x="180" y="30"/>
                  </a:lnTo>
                  <a:lnTo>
                    <a:pt x="168" y="54"/>
                  </a:lnTo>
                  <a:lnTo>
                    <a:pt x="144" y="78"/>
                  </a:lnTo>
                  <a:lnTo>
                    <a:pt x="126" y="78"/>
                  </a:lnTo>
                  <a:lnTo>
                    <a:pt x="120" y="72"/>
                  </a:lnTo>
                  <a:lnTo>
                    <a:pt x="120" y="66"/>
                  </a:lnTo>
                  <a:lnTo>
                    <a:pt x="108" y="66"/>
                  </a:lnTo>
                  <a:lnTo>
                    <a:pt x="102" y="72"/>
                  </a:lnTo>
                  <a:lnTo>
                    <a:pt x="96" y="84"/>
                  </a:lnTo>
                  <a:lnTo>
                    <a:pt x="60" y="84"/>
                  </a:lnTo>
                  <a:lnTo>
                    <a:pt x="54" y="90"/>
                  </a:lnTo>
                  <a:lnTo>
                    <a:pt x="54" y="102"/>
                  </a:lnTo>
                  <a:lnTo>
                    <a:pt x="60" y="108"/>
                  </a:lnTo>
                  <a:lnTo>
                    <a:pt x="60" y="120"/>
                  </a:lnTo>
                  <a:lnTo>
                    <a:pt x="66" y="126"/>
                  </a:lnTo>
                  <a:lnTo>
                    <a:pt x="48" y="126"/>
                  </a:lnTo>
                  <a:lnTo>
                    <a:pt x="48" y="144"/>
                  </a:lnTo>
                  <a:lnTo>
                    <a:pt x="36" y="150"/>
                  </a:lnTo>
                  <a:lnTo>
                    <a:pt x="0" y="150"/>
                  </a:lnTo>
                  <a:lnTo>
                    <a:pt x="48" y="204"/>
                  </a:lnTo>
                  <a:lnTo>
                    <a:pt x="48" y="210"/>
                  </a:lnTo>
                  <a:lnTo>
                    <a:pt x="54" y="216"/>
                  </a:lnTo>
                  <a:lnTo>
                    <a:pt x="54" y="228"/>
                  </a:lnTo>
                  <a:lnTo>
                    <a:pt x="66" y="252"/>
                  </a:lnTo>
                  <a:lnTo>
                    <a:pt x="72" y="258"/>
                  </a:lnTo>
                  <a:lnTo>
                    <a:pt x="96" y="270"/>
                  </a:lnTo>
                  <a:lnTo>
                    <a:pt x="108" y="282"/>
                  </a:lnTo>
                  <a:lnTo>
                    <a:pt x="114" y="294"/>
                  </a:lnTo>
                  <a:lnTo>
                    <a:pt x="138" y="294"/>
                  </a:lnTo>
                  <a:lnTo>
                    <a:pt x="132" y="294"/>
                  </a:lnTo>
                  <a:lnTo>
                    <a:pt x="120" y="282"/>
                  </a:lnTo>
                  <a:lnTo>
                    <a:pt x="120" y="276"/>
                  </a:lnTo>
                  <a:lnTo>
                    <a:pt x="126" y="270"/>
                  </a:lnTo>
                  <a:lnTo>
                    <a:pt x="138" y="270"/>
                  </a:lnTo>
                  <a:lnTo>
                    <a:pt x="138" y="264"/>
                  </a:lnTo>
                  <a:lnTo>
                    <a:pt x="132" y="258"/>
                  </a:lnTo>
                  <a:lnTo>
                    <a:pt x="126" y="258"/>
                  </a:lnTo>
                  <a:lnTo>
                    <a:pt x="120" y="264"/>
                  </a:lnTo>
                  <a:lnTo>
                    <a:pt x="114" y="264"/>
                  </a:lnTo>
                  <a:lnTo>
                    <a:pt x="114" y="222"/>
                  </a:lnTo>
                  <a:lnTo>
                    <a:pt x="120" y="222"/>
                  </a:lnTo>
                  <a:lnTo>
                    <a:pt x="132" y="228"/>
                  </a:lnTo>
                  <a:lnTo>
                    <a:pt x="144" y="240"/>
                  </a:lnTo>
                  <a:lnTo>
                    <a:pt x="156" y="246"/>
                  </a:lnTo>
                  <a:lnTo>
                    <a:pt x="180" y="270"/>
                  </a:lnTo>
                  <a:lnTo>
                    <a:pt x="192" y="306"/>
                  </a:lnTo>
                  <a:lnTo>
                    <a:pt x="210" y="306"/>
                  </a:lnTo>
                  <a:lnTo>
                    <a:pt x="216" y="312"/>
                  </a:lnTo>
                  <a:lnTo>
                    <a:pt x="222" y="312"/>
                  </a:lnTo>
                  <a:lnTo>
                    <a:pt x="222" y="318"/>
                  </a:lnTo>
                  <a:lnTo>
                    <a:pt x="234" y="330"/>
                  </a:lnTo>
                  <a:lnTo>
                    <a:pt x="270" y="330"/>
                  </a:lnTo>
                  <a:lnTo>
                    <a:pt x="270" y="324"/>
                  </a:lnTo>
                  <a:lnTo>
                    <a:pt x="258" y="312"/>
                  </a:lnTo>
                  <a:lnTo>
                    <a:pt x="252" y="300"/>
                  </a:lnTo>
                  <a:lnTo>
                    <a:pt x="252" y="276"/>
                  </a:lnTo>
                  <a:lnTo>
                    <a:pt x="264" y="264"/>
                  </a:lnTo>
                  <a:lnTo>
                    <a:pt x="270" y="264"/>
                  </a:lnTo>
                  <a:lnTo>
                    <a:pt x="270" y="246"/>
                  </a:lnTo>
                  <a:lnTo>
                    <a:pt x="264" y="234"/>
                  </a:lnTo>
                  <a:lnTo>
                    <a:pt x="264" y="222"/>
                  </a:lnTo>
                  <a:lnTo>
                    <a:pt x="270" y="174"/>
                  </a:lnTo>
                  <a:lnTo>
                    <a:pt x="282" y="192"/>
                  </a:lnTo>
                  <a:lnTo>
                    <a:pt x="288" y="108"/>
                  </a:lnTo>
                  <a:lnTo>
                    <a:pt x="288" y="102"/>
                  </a:lnTo>
                  <a:lnTo>
                    <a:pt x="294" y="96"/>
                  </a:lnTo>
                  <a:lnTo>
                    <a:pt x="306" y="72"/>
                  </a:lnTo>
                  <a:lnTo>
                    <a:pt x="312" y="66"/>
                  </a:lnTo>
                  <a:lnTo>
                    <a:pt x="324" y="42"/>
                  </a:lnTo>
                  <a:lnTo>
                    <a:pt x="324" y="18"/>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47" name="Newfoundland" descr="© INSCALE GmbH, 05.05.2010&#10;http://www.presentationload.com/">
              <a:extLst>
                <a:ext uri="{FF2B5EF4-FFF2-40B4-BE49-F238E27FC236}">
                  <a16:creationId xmlns:a16="http://schemas.microsoft.com/office/drawing/2014/main" id="{AA6AD94D-9771-934C-AF2F-BC649F073EC0}"/>
                </a:ext>
              </a:extLst>
            </p:cNvPr>
            <p:cNvSpPr>
              <a:spLocks/>
            </p:cNvSpPr>
            <p:nvPr/>
          </p:nvSpPr>
          <p:spPr bwMode="gray">
            <a:xfrm>
              <a:off x="3577747" y="2516006"/>
              <a:ext cx="196788" cy="176925"/>
            </a:xfrm>
            <a:custGeom>
              <a:avLst/>
              <a:gdLst>
                <a:gd name="T0" fmla="*/ 2147483647 w 426"/>
                <a:gd name="T1" fmla="*/ 2147483647 h 384"/>
                <a:gd name="T2" fmla="*/ 2147483647 w 426"/>
                <a:gd name="T3" fmla="*/ 2147483647 h 384"/>
                <a:gd name="T4" fmla="*/ 2147483647 w 426"/>
                <a:gd name="T5" fmla="*/ 0 h 384"/>
                <a:gd name="T6" fmla="*/ 2147483647 w 426"/>
                <a:gd name="T7" fmla="*/ 2147483647 h 384"/>
                <a:gd name="T8" fmla="*/ 2147483647 w 426"/>
                <a:gd name="T9" fmla="*/ 2147483647 h 384"/>
                <a:gd name="T10" fmla="*/ 2147483647 w 426"/>
                <a:gd name="T11" fmla="*/ 2147483647 h 384"/>
                <a:gd name="T12" fmla="*/ 2147483647 w 426"/>
                <a:gd name="T13" fmla="*/ 2147483647 h 384"/>
                <a:gd name="T14" fmla="*/ 2147483647 w 426"/>
                <a:gd name="T15" fmla="*/ 2147483647 h 384"/>
                <a:gd name="T16" fmla="*/ 2147483647 w 426"/>
                <a:gd name="T17" fmla="*/ 2147483647 h 384"/>
                <a:gd name="T18" fmla="*/ 2147483647 w 426"/>
                <a:gd name="T19" fmla="*/ 2147483647 h 384"/>
                <a:gd name="T20" fmla="*/ 2147483647 w 426"/>
                <a:gd name="T21" fmla="*/ 2147483647 h 384"/>
                <a:gd name="T22" fmla="*/ 2147483647 w 426"/>
                <a:gd name="T23" fmla="*/ 2147483647 h 384"/>
                <a:gd name="T24" fmla="*/ 2147483647 w 426"/>
                <a:gd name="T25" fmla="*/ 2147483647 h 384"/>
                <a:gd name="T26" fmla="*/ 2147483647 w 426"/>
                <a:gd name="T27" fmla="*/ 2147483647 h 384"/>
                <a:gd name="T28" fmla="*/ 2147483647 w 426"/>
                <a:gd name="T29" fmla="*/ 2147483647 h 384"/>
                <a:gd name="T30" fmla="*/ 2147483647 w 426"/>
                <a:gd name="T31" fmla="*/ 2147483647 h 384"/>
                <a:gd name="T32" fmla="*/ 2147483647 w 426"/>
                <a:gd name="T33" fmla="*/ 2147483647 h 384"/>
                <a:gd name="T34" fmla="*/ 2147483647 w 426"/>
                <a:gd name="T35" fmla="*/ 2147483647 h 384"/>
                <a:gd name="T36" fmla="*/ 2147483647 w 426"/>
                <a:gd name="T37" fmla="*/ 2147483647 h 384"/>
                <a:gd name="T38" fmla="*/ 2147483647 w 426"/>
                <a:gd name="T39" fmla="*/ 2147483647 h 384"/>
                <a:gd name="T40" fmla="*/ 2147483647 w 426"/>
                <a:gd name="T41" fmla="*/ 2147483647 h 384"/>
                <a:gd name="T42" fmla="*/ 2147483647 w 426"/>
                <a:gd name="T43" fmla="*/ 2147483647 h 384"/>
                <a:gd name="T44" fmla="*/ 2147483647 w 426"/>
                <a:gd name="T45" fmla="*/ 2147483647 h 384"/>
                <a:gd name="T46" fmla="*/ 2147483647 w 426"/>
                <a:gd name="T47" fmla="*/ 2147483647 h 384"/>
                <a:gd name="T48" fmla="*/ 2147483647 w 426"/>
                <a:gd name="T49" fmla="*/ 2147483647 h 384"/>
                <a:gd name="T50" fmla="*/ 2147483647 w 426"/>
                <a:gd name="T51" fmla="*/ 2147483647 h 384"/>
                <a:gd name="T52" fmla="*/ 2147483647 w 426"/>
                <a:gd name="T53" fmla="*/ 2147483647 h 384"/>
                <a:gd name="T54" fmla="*/ 2147483647 w 426"/>
                <a:gd name="T55" fmla="*/ 2147483647 h 384"/>
                <a:gd name="T56" fmla="*/ 2147483647 w 426"/>
                <a:gd name="T57" fmla="*/ 2147483647 h 384"/>
                <a:gd name="T58" fmla="*/ 2147483647 w 426"/>
                <a:gd name="T59" fmla="*/ 2147483647 h 384"/>
                <a:gd name="T60" fmla="*/ 2147483647 w 426"/>
                <a:gd name="T61" fmla="*/ 2147483647 h 384"/>
                <a:gd name="T62" fmla="*/ 2147483647 w 426"/>
                <a:gd name="T63" fmla="*/ 2147483647 h 384"/>
                <a:gd name="T64" fmla="*/ 2147483647 w 426"/>
                <a:gd name="T65" fmla="*/ 2147483647 h 384"/>
                <a:gd name="T66" fmla="*/ 2147483647 w 426"/>
                <a:gd name="T67" fmla="*/ 2147483647 h 384"/>
                <a:gd name="T68" fmla="*/ 2147483647 w 426"/>
                <a:gd name="T69" fmla="*/ 2147483647 h 384"/>
                <a:gd name="T70" fmla="*/ 2147483647 w 426"/>
                <a:gd name="T71" fmla="*/ 2147483647 h 384"/>
                <a:gd name="T72" fmla="*/ 2147483647 w 426"/>
                <a:gd name="T73" fmla="*/ 2147483647 h 384"/>
                <a:gd name="T74" fmla="*/ 2147483647 w 426"/>
                <a:gd name="T75" fmla="*/ 2147483647 h 384"/>
                <a:gd name="T76" fmla="*/ 2147483647 w 426"/>
                <a:gd name="T77" fmla="*/ 2147483647 h 384"/>
                <a:gd name="T78" fmla="*/ 2147483647 w 426"/>
                <a:gd name="T79" fmla="*/ 2147483647 h 384"/>
                <a:gd name="T80" fmla="*/ 2147483647 w 426"/>
                <a:gd name="T81" fmla="*/ 2147483647 h 384"/>
                <a:gd name="T82" fmla="*/ 2147483647 w 426"/>
                <a:gd name="T83" fmla="*/ 2147483647 h 38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26"/>
                <a:gd name="T127" fmla="*/ 0 h 384"/>
                <a:gd name="T128" fmla="*/ 426 w 426"/>
                <a:gd name="T129" fmla="*/ 384 h 38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26" h="384">
                  <a:moveTo>
                    <a:pt x="258" y="18"/>
                  </a:moveTo>
                  <a:lnTo>
                    <a:pt x="270" y="12"/>
                  </a:lnTo>
                  <a:lnTo>
                    <a:pt x="276" y="12"/>
                  </a:lnTo>
                  <a:lnTo>
                    <a:pt x="294" y="6"/>
                  </a:lnTo>
                  <a:lnTo>
                    <a:pt x="306" y="0"/>
                  </a:lnTo>
                  <a:lnTo>
                    <a:pt x="330" y="0"/>
                  </a:lnTo>
                  <a:lnTo>
                    <a:pt x="342" y="6"/>
                  </a:lnTo>
                  <a:lnTo>
                    <a:pt x="342" y="18"/>
                  </a:lnTo>
                  <a:lnTo>
                    <a:pt x="336" y="24"/>
                  </a:lnTo>
                  <a:lnTo>
                    <a:pt x="312" y="42"/>
                  </a:lnTo>
                  <a:lnTo>
                    <a:pt x="312" y="48"/>
                  </a:lnTo>
                  <a:lnTo>
                    <a:pt x="306" y="54"/>
                  </a:lnTo>
                  <a:lnTo>
                    <a:pt x="300" y="72"/>
                  </a:lnTo>
                  <a:lnTo>
                    <a:pt x="276" y="96"/>
                  </a:lnTo>
                  <a:lnTo>
                    <a:pt x="258" y="102"/>
                  </a:lnTo>
                  <a:lnTo>
                    <a:pt x="246" y="102"/>
                  </a:lnTo>
                  <a:lnTo>
                    <a:pt x="210" y="150"/>
                  </a:lnTo>
                  <a:lnTo>
                    <a:pt x="210" y="174"/>
                  </a:lnTo>
                  <a:lnTo>
                    <a:pt x="234" y="156"/>
                  </a:lnTo>
                  <a:lnTo>
                    <a:pt x="264" y="108"/>
                  </a:lnTo>
                  <a:lnTo>
                    <a:pt x="282" y="126"/>
                  </a:lnTo>
                  <a:lnTo>
                    <a:pt x="306" y="138"/>
                  </a:lnTo>
                  <a:lnTo>
                    <a:pt x="294" y="168"/>
                  </a:lnTo>
                  <a:lnTo>
                    <a:pt x="324" y="168"/>
                  </a:lnTo>
                  <a:lnTo>
                    <a:pt x="330" y="192"/>
                  </a:lnTo>
                  <a:lnTo>
                    <a:pt x="384" y="162"/>
                  </a:lnTo>
                  <a:lnTo>
                    <a:pt x="402" y="174"/>
                  </a:lnTo>
                  <a:lnTo>
                    <a:pt x="396" y="180"/>
                  </a:lnTo>
                  <a:lnTo>
                    <a:pt x="390" y="192"/>
                  </a:lnTo>
                  <a:lnTo>
                    <a:pt x="378" y="204"/>
                  </a:lnTo>
                  <a:lnTo>
                    <a:pt x="372" y="204"/>
                  </a:lnTo>
                  <a:lnTo>
                    <a:pt x="384" y="204"/>
                  </a:lnTo>
                  <a:lnTo>
                    <a:pt x="396" y="210"/>
                  </a:lnTo>
                  <a:lnTo>
                    <a:pt x="408" y="210"/>
                  </a:lnTo>
                  <a:lnTo>
                    <a:pt x="408" y="216"/>
                  </a:lnTo>
                  <a:lnTo>
                    <a:pt x="396" y="240"/>
                  </a:lnTo>
                  <a:lnTo>
                    <a:pt x="384" y="252"/>
                  </a:lnTo>
                  <a:lnTo>
                    <a:pt x="378" y="264"/>
                  </a:lnTo>
                  <a:lnTo>
                    <a:pt x="366" y="276"/>
                  </a:lnTo>
                  <a:lnTo>
                    <a:pt x="360" y="288"/>
                  </a:lnTo>
                  <a:lnTo>
                    <a:pt x="354" y="294"/>
                  </a:lnTo>
                  <a:lnTo>
                    <a:pt x="390" y="294"/>
                  </a:lnTo>
                  <a:lnTo>
                    <a:pt x="354" y="312"/>
                  </a:lnTo>
                  <a:lnTo>
                    <a:pt x="384" y="312"/>
                  </a:lnTo>
                  <a:lnTo>
                    <a:pt x="420" y="300"/>
                  </a:lnTo>
                  <a:lnTo>
                    <a:pt x="426" y="324"/>
                  </a:lnTo>
                  <a:lnTo>
                    <a:pt x="360" y="384"/>
                  </a:lnTo>
                  <a:lnTo>
                    <a:pt x="318" y="378"/>
                  </a:lnTo>
                  <a:lnTo>
                    <a:pt x="336" y="354"/>
                  </a:lnTo>
                  <a:lnTo>
                    <a:pt x="306" y="360"/>
                  </a:lnTo>
                  <a:lnTo>
                    <a:pt x="300" y="348"/>
                  </a:lnTo>
                  <a:lnTo>
                    <a:pt x="228" y="360"/>
                  </a:lnTo>
                  <a:lnTo>
                    <a:pt x="192" y="354"/>
                  </a:lnTo>
                  <a:lnTo>
                    <a:pt x="186" y="348"/>
                  </a:lnTo>
                  <a:lnTo>
                    <a:pt x="228" y="336"/>
                  </a:lnTo>
                  <a:lnTo>
                    <a:pt x="234" y="330"/>
                  </a:lnTo>
                  <a:lnTo>
                    <a:pt x="234" y="324"/>
                  </a:lnTo>
                  <a:lnTo>
                    <a:pt x="228" y="324"/>
                  </a:lnTo>
                  <a:lnTo>
                    <a:pt x="222" y="318"/>
                  </a:lnTo>
                  <a:lnTo>
                    <a:pt x="198" y="318"/>
                  </a:lnTo>
                  <a:lnTo>
                    <a:pt x="162" y="312"/>
                  </a:lnTo>
                  <a:lnTo>
                    <a:pt x="126" y="300"/>
                  </a:lnTo>
                  <a:lnTo>
                    <a:pt x="96" y="294"/>
                  </a:lnTo>
                  <a:lnTo>
                    <a:pt x="78" y="294"/>
                  </a:lnTo>
                  <a:lnTo>
                    <a:pt x="72" y="300"/>
                  </a:lnTo>
                  <a:lnTo>
                    <a:pt x="48" y="300"/>
                  </a:lnTo>
                  <a:lnTo>
                    <a:pt x="36" y="306"/>
                  </a:lnTo>
                  <a:lnTo>
                    <a:pt x="24" y="306"/>
                  </a:lnTo>
                  <a:lnTo>
                    <a:pt x="12" y="300"/>
                  </a:lnTo>
                  <a:lnTo>
                    <a:pt x="6" y="294"/>
                  </a:lnTo>
                  <a:lnTo>
                    <a:pt x="18" y="282"/>
                  </a:lnTo>
                  <a:lnTo>
                    <a:pt x="24" y="282"/>
                  </a:lnTo>
                  <a:lnTo>
                    <a:pt x="30" y="276"/>
                  </a:lnTo>
                  <a:lnTo>
                    <a:pt x="42" y="276"/>
                  </a:lnTo>
                  <a:lnTo>
                    <a:pt x="30" y="276"/>
                  </a:lnTo>
                  <a:lnTo>
                    <a:pt x="12" y="270"/>
                  </a:lnTo>
                  <a:lnTo>
                    <a:pt x="0" y="258"/>
                  </a:lnTo>
                  <a:lnTo>
                    <a:pt x="6" y="252"/>
                  </a:lnTo>
                  <a:lnTo>
                    <a:pt x="18" y="252"/>
                  </a:lnTo>
                  <a:lnTo>
                    <a:pt x="54" y="234"/>
                  </a:lnTo>
                  <a:lnTo>
                    <a:pt x="60" y="228"/>
                  </a:lnTo>
                  <a:lnTo>
                    <a:pt x="66" y="228"/>
                  </a:lnTo>
                  <a:lnTo>
                    <a:pt x="204" y="90"/>
                  </a:lnTo>
                  <a:lnTo>
                    <a:pt x="258" y="18"/>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48" name="Mexico" descr="© INSCALE GmbH, 05.05.2010&#10;http://www.presentationload.com/">
              <a:extLst>
                <a:ext uri="{FF2B5EF4-FFF2-40B4-BE49-F238E27FC236}">
                  <a16:creationId xmlns:a16="http://schemas.microsoft.com/office/drawing/2014/main" id="{6C33CD4F-9D2C-E24C-A581-25B6E9D52090}"/>
                </a:ext>
              </a:extLst>
            </p:cNvPr>
            <p:cNvSpPr>
              <a:spLocks/>
            </p:cNvSpPr>
            <p:nvPr/>
          </p:nvSpPr>
          <p:spPr bwMode="gray">
            <a:xfrm>
              <a:off x="1608082" y="3207465"/>
              <a:ext cx="859359" cy="673406"/>
            </a:xfrm>
            <a:custGeom>
              <a:avLst/>
              <a:gdLst>
                <a:gd name="T0" fmla="*/ 2147483647 w 1860"/>
                <a:gd name="T1" fmla="*/ 2147483647 h 1458"/>
                <a:gd name="T2" fmla="*/ 2147483647 w 1860"/>
                <a:gd name="T3" fmla="*/ 2147483647 h 1458"/>
                <a:gd name="T4" fmla="*/ 2147483647 w 1860"/>
                <a:gd name="T5" fmla="*/ 2147483647 h 1458"/>
                <a:gd name="T6" fmla="*/ 2147483647 w 1860"/>
                <a:gd name="T7" fmla="*/ 2147483647 h 1458"/>
                <a:gd name="T8" fmla="*/ 2147483647 w 1860"/>
                <a:gd name="T9" fmla="*/ 2147483647 h 1458"/>
                <a:gd name="T10" fmla="*/ 2147483647 w 1860"/>
                <a:gd name="T11" fmla="*/ 2147483647 h 1458"/>
                <a:gd name="T12" fmla="*/ 2147483647 w 1860"/>
                <a:gd name="T13" fmla="*/ 2147483647 h 1458"/>
                <a:gd name="T14" fmla="*/ 2147483647 w 1860"/>
                <a:gd name="T15" fmla="*/ 2147483647 h 1458"/>
                <a:gd name="T16" fmla="*/ 2147483647 w 1860"/>
                <a:gd name="T17" fmla="*/ 2147483647 h 1458"/>
                <a:gd name="T18" fmla="*/ 2147483647 w 1860"/>
                <a:gd name="T19" fmla="*/ 2147483647 h 1458"/>
                <a:gd name="T20" fmla="*/ 2147483647 w 1860"/>
                <a:gd name="T21" fmla="*/ 2147483647 h 1458"/>
                <a:gd name="T22" fmla="*/ 2147483647 w 1860"/>
                <a:gd name="T23" fmla="*/ 2147483647 h 1458"/>
                <a:gd name="T24" fmla="*/ 2147483647 w 1860"/>
                <a:gd name="T25" fmla="*/ 2147483647 h 1458"/>
                <a:gd name="T26" fmla="*/ 2147483647 w 1860"/>
                <a:gd name="T27" fmla="*/ 2147483647 h 1458"/>
                <a:gd name="T28" fmla="*/ 2147483647 w 1860"/>
                <a:gd name="T29" fmla="*/ 2147483647 h 1458"/>
                <a:gd name="T30" fmla="*/ 2147483647 w 1860"/>
                <a:gd name="T31" fmla="*/ 2147483647 h 1458"/>
                <a:gd name="T32" fmla="*/ 2147483647 w 1860"/>
                <a:gd name="T33" fmla="*/ 2147483647 h 1458"/>
                <a:gd name="T34" fmla="*/ 2147483647 w 1860"/>
                <a:gd name="T35" fmla="*/ 2147483647 h 1458"/>
                <a:gd name="T36" fmla="*/ 2147483647 w 1860"/>
                <a:gd name="T37" fmla="*/ 2147483647 h 1458"/>
                <a:gd name="T38" fmla="*/ 2147483647 w 1860"/>
                <a:gd name="T39" fmla="*/ 2147483647 h 1458"/>
                <a:gd name="T40" fmla="*/ 2147483647 w 1860"/>
                <a:gd name="T41" fmla="*/ 2147483647 h 1458"/>
                <a:gd name="T42" fmla="*/ 2147483647 w 1860"/>
                <a:gd name="T43" fmla="*/ 2147483647 h 1458"/>
                <a:gd name="T44" fmla="*/ 2147483647 w 1860"/>
                <a:gd name="T45" fmla="*/ 2147483647 h 1458"/>
                <a:gd name="T46" fmla="*/ 2147483647 w 1860"/>
                <a:gd name="T47" fmla="*/ 2147483647 h 1458"/>
                <a:gd name="T48" fmla="*/ 2147483647 w 1860"/>
                <a:gd name="T49" fmla="*/ 2147483647 h 1458"/>
                <a:gd name="T50" fmla="*/ 2147483647 w 1860"/>
                <a:gd name="T51" fmla="*/ 2147483647 h 1458"/>
                <a:gd name="T52" fmla="*/ 2147483647 w 1860"/>
                <a:gd name="T53" fmla="*/ 2147483647 h 1458"/>
                <a:gd name="T54" fmla="*/ 2147483647 w 1860"/>
                <a:gd name="T55" fmla="*/ 2147483647 h 1458"/>
                <a:gd name="T56" fmla="*/ 0 w 1860"/>
                <a:gd name="T57" fmla="*/ 2147483647 h 1458"/>
                <a:gd name="T58" fmla="*/ 2147483647 w 1860"/>
                <a:gd name="T59" fmla="*/ 2147483647 h 1458"/>
                <a:gd name="T60" fmla="*/ 2147483647 w 1860"/>
                <a:gd name="T61" fmla="*/ 2147483647 h 1458"/>
                <a:gd name="T62" fmla="*/ 2147483647 w 1860"/>
                <a:gd name="T63" fmla="*/ 2147483647 h 1458"/>
                <a:gd name="T64" fmla="*/ 2147483647 w 1860"/>
                <a:gd name="T65" fmla="*/ 2147483647 h 1458"/>
                <a:gd name="T66" fmla="*/ 2147483647 w 1860"/>
                <a:gd name="T67" fmla="*/ 2147483647 h 1458"/>
                <a:gd name="T68" fmla="*/ 2147483647 w 1860"/>
                <a:gd name="T69" fmla="*/ 2147483647 h 1458"/>
                <a:gd name="T70" fmla="*/ 2147483647 w 1860"/>
                <a:gd name="T71" fmla="*/ 2147483647 h 1458"/>
                <a:gd name="T72" fmla="*/ 2147483647 w 1860"/>
                <a:gd name="T73" fmla="*/ 2147483647 h 1458"/>
                <a:gd name="T74" fmla="*/ 2147483647 w 1860"/>
                <a:gd name="T75" fmla="*/ 2147483647 h 1458"/>
                <a:gd name="T76" fmla="*/ 2147483647 w 1860"/>
                <a:gd name="T77" fmla="*/ 2147483647 h 1458"/>
                <a:gd name="T78" fmla="*/ 2147483647 w 1860"/>
                <a:gd name="T79" fmla="*/ 2147483647 h 1458"/>
                <a:gd name="T80" fmla="*/ 2147483647 w 1860"/>
                <a:gd name="T81" fmla="*/ 2147483647 h 1458"/>
                <a:gd name="T82" fmla="*/ 2147483647 w 1860"/>
                <a:gd name="T83" fmla="*/ 2147483647 h 1458"/>
                <a:gd name="T84" fmla="*/ 2147483647 w 1860"/>
                <a:gd name="T85" fmla="*/ 2147483647 h 1458"/>
                <a:gd name="T86" fmla="*/ 2147483647 w 1860"/>
                <a:gd name="T87" fmla="*/ 2147483647 h 1458"/>
                <a:gd name="T88" fmla="*/ 2147483647 w 1860"/>
                <a:gd name="T89" fmla="*/ 2147483647 h 1458"/>
                <a:gd name="T90" fmla="*/ 2147483647 w 1860"/>
                <a:gd name="T91" fmla="*/ 2147483647 h 1458"/>
                <a:gd name="T92" fmla="*/ 2147483647 w 1860"/>
                <a:gd name="T93" fmla="*/ 2147483647 h 1458"/>
                <a:gd name="T94" fmla="*/ 2147483647 w 1860"/>
                <a:gd name="T95" fmla="*/ 2147483647 h 1458"/>
                <a:gd name="T96" fmla="*/ 2147483647 w 1860"/>
                <a:gd name="T97" fmla="*/ 2147483647 h 1458"/>
                <a:gd name="T98" fmla="*/ 2147483647 w 1860"/>
                <a:gd name="T99" fmla="*/ 2147483647 h 1458"/>
                <a:gd name="T100" fmla="*/ 2147483647 w 1860"/>
                <a:gd name="T101" fmla="*/ 2147483647 h 1458"/>
                <a:gd name="T102" fmla="*/ 2147483647 w 1860"/>
                <a:gd name="T103" fmla="*/ 2147483647 h 1458"/>
                <a:gd name="T104" fmla="*/ 2147483647 w 1860"/>
                <a:gd name="T105" fmla="*/ 2147483647 h 1458"/>
                <a:gd name="T106" fmla="*/ 2147483647 w 1860"/>
                <a:gd name="T107" fmla="*/ 2147483647 h 1458"/>
                <a:gd name="T108" fmla="*/ 2147483647 w 1860"/>
                <a:gd name="T109" fmla="*/ 2147483647 h 1458"/>
                <a:gd name="T110" fmla="*/ 2147483647 w 1860"/>
                <a:gd name="T111" fmla="*/ 2147483647 h 1458"/>
                <a:gd name="T112" fmla="*/ 2147483647 w 1860"/>
                <a:gd name="T113" fmla="*/ 2147483647 h 1458"/>
                <a:gd name="T114" fmla="*/ 2147483647 w 1860"/>
                <a:gd name="T115" fmla="*/ 2147483647 h 1458"/>
                <a:gd name="T116" fmla="*/ 2147483647 w 1860"/>
                <a:gd name="T117" fmla="*/ 2147483647 h 1458"/>
                <a:gd name="T118" fmla="*/ 2147483647 w 1860"/>
                <a:gd name="T119" fmla="*/ 2147483647 h 1458"/>
                <a:gd name="T120" fmla="*/ 2147483647 w 1860"/>
                <a:gd name="T121" fmla="*/ 2147483647 h 145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860"/>
                <a:gd name="T184" fmla="*/ 0 h 1458"/>
                <a:gd name="T185" fmla="*/ 1860 w 1860"/>
                <a:gd name="T186" fmla="*/ 1458 h 145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860" h="1458">
                  <a:moveTo>
                    <a:pt x="1422" y="1440"/>
                  </a:moveTo>
                  <a:lnTo>
                    <a:pt x="1422" y="1380"/>
                  </a:lnTo>
                  <a:lnTo>
                    <a:pt x="1452" y="1332"/>
                  </a:lnTo>
                  <a:lnTo>
                    <a:pt x="1542" y="1338"/>
                  </a:lnTo>
                  <a:lnTo>
                    <a:pt x="1542" y="1320"/>
                  </a:lnTo>
                  <a:lnTo>
                    <a:pt x="1548" y="1320"/>
                  </a:lnTo>
                  <a:lnTo>
                    <a:pt x="1554" y="1314"/>
                  </a:lnTo>
                  <a:lnTo>
                    <a:pt x="1554" y="1302"/>
                  </a:lnTo>
                  <a:lnTo>
                    <a:pt x="1536" y="1302"/>
                  </a:lnTo>
                  <a:lnTo>
                    <a:pt x="1530" y="1278"/>
                  </a:lnTo>
                  <a:lnTo>
                    <a:pt x="1524" y="1278"/>
                  </a:lnTo>
                  <a:lnTo>
                    <a:pt x="1512" y="1272"/>
                  </a:lnTo>
                  <a:lnTo>
                    <a:pt x="1506" y="1272"/>
                  </a:lnTo>
                  <a:lnTo>
                    <a:pt x="1500" y="1266"/>
                  </a:lnTo>
                  <a:lnTo>
                    <a:pt x="1494" y="1254"/>
                  </a:lnTo>
                  <a:lnTo>
                    <a:pt x="1494" y="1248"/>
                  </a:lnTo>
                  <a:lnTo>
                    <a:pt x="1482" y="1242"/>
                  </a:lnTo>
                  <a:lnTo>
                    <a:pt x="1506" y="1242"/>
                  </a:lnTo>
                  <a:lnTo>
                    <a:pt x="1518" y="1236"/>
                  </a:lnTo>
                  <a:lnTo>
                    <a:pt x="1524" y="1236"/>
                  </a:lnTo>
                  <a:lnTo>
                    <a:pt x="1524" y="1212"/>
                  </a:lnTo>
                  <a:lnTo>
                    <a:pt x="1518" y="1200"/>
                  </a:lnTo>
                  <a:lnTo>
                    <a:pt x="1518" y="1188"/>
                  </a:lnTo>
                  <a:lnTo>
                    <a:pt x="1650" y="1194"/>
                  </a:lnTo>
                  <a:lnTo>
                    <a:pt x="1656" y="1182"/>
                  </a:lnTo>
                  <a:lnTo>
                    <a:pt x="1656" y="1176"/>
                  </a:lnTo>
                  <a:lnTo>
                    <a:pt x="1662" y="1176"/>
                  </a:lnTo>
                  <a:lnTo>
                    <a:pt x="1668" y="1182"/>
                  </a:lnTo>
                  <a:lnTo>
                    <a:pt x="1668" y="1188"/>
                  </a:lnTo>
                  <a:lnTo>
                    <a:pt x="1674" y="1188"/>
                  </a:lnTo>
                  <a:lnTo>
                    <a:pt x="1680" y="1182"/>
                  </a:lnTo>
                  <a:lnTo>
                    <a:pt x="1692" y="1176"/>
                  </a:lnTo>
                  <a:lnTo>
                    <a:pt x="1698" y="1164"/>
                  </a:lnTo>
                  <a:lnTo>
                    <a:pt x="1698" y="1152"/>
                  </a:lnTo>
                  <a:lnTo>
                    <a:pt x="1704" y="1146"/>
                  </a:lnTo>
                  <a:lnTo>
                    <a:pt x="1704" y="1140"/>
                  </a:lnTo>
                  <a:lnTo>
                    <a:pt x="1710" y="1152"/>
                  </a:lnTo>
                  <a:lnTo>
                    <a:pt x="1746" y="1116"/>
                  </a:lnTo>
                  <a:lnTo>
                    <a:pt x="1746" y="1122"/>
                  </a:lnTo>
                  <a:lnTo>
                    <a:pt x="1740" y="1128"/>
                  </a:lnTo>
                  <a:lnTo>
                    <a:pt x="1740" y="1146"/>
                  </a:lnTo>
                  <a:lnTo>
                    <a:pt x="1746" y="1152"/>
                  </a:lnTo>
                  <a:lnTo>
                    <a:pt x="1758" y="1152"/>
                  </a:lnTo>
                  <a:lnTo>
                    <a:pt x="1782" y="1086"/>
                  </a:lnTo>
                  <a:lnTo>
                    <a:pt x="1770" y="1074"/>
                  </a:lnTo>
                  <a:lnTo>
                    <a:pt x="1794" y="1068"/>
                  </a:lnTo>
                  <a:lnTo>
                    <a:pt x="1794" y="1056"/>
                  </a:lnTo>
                  <a:lnTo>
                    <a:pt x="1776" y="1050"/>
                  </a:lnTo>
                  <a:lnTo>
                    <a:pt x="1794" y="1032"/>
                  </a:lnTo>
                  <a:lnTo>
                    <a:pt x="1800" y="1008"/>
                  </a:lnTo>
                  <a:lnTo>
                    <a:pt x="1806" y="996"/>
                  </a:lnTo>
                  <a:lnTo>
                    <a:pt x="1818" y="990"/>
                  </a:lnTo>
                  <a:lnTo>
                    <a:pt x="1824" y="978"/>
                  </a:lnTo>
                  <a:lnTo>
                    <a:pt x="1836" y="966"/>
                  </a:lnTo>
                  <a:lnTo>
                    <a:pt x="1842" y="954"/>
                  </a:lnTo>
                  <a:lnTo>
                    <a:pt x="1848" y="948"/>
                  </a:lnTo>
                  <a:lnTo>
                    <a:pt x="1854" y="936"/>
                  </a:lnTo>
                  <a:lnTo>
                    <a:pt x="1854" y="930"/>
                  </a:lnTo>
                  <a:lnTo>
                    <a:pt x="1860" y="918"/>
                  </a:lnTo>
                  <a:lnTo>
                    <a:pt x="1860" y="900"/>
                  </a:lnTo>
                  <a:lnTo>
                    <a:pt x="1854" y="894"/>
                  </a:lnTo>
                  <a:lnTo>
                    <a:pt x="1818" y="894"/>
                  </a:lnTo>
                  <a:lnTo>
                    <a:pt x="1812" y="900"/>
                  </a:lnTo>
                  <a:lnTo>
                    <a:pt x="1800" y="900"/>
                  </a:lnTo>
                  <a:lnTo>
                    <a:pt x="1794" y="894"/>
                  </a:lnTo>
                  <a:lnTo>
                    <a:pt x="1782" y="894"/>
                  </a:lnTo>
                  <a:lnTo>
                    <a:pt x="1770" y="888"/>
                  </a:lnTo>
                  <a:lnTo>
                    <a:pt x="1746" y="888"/>
                  </a:lnTo>
                  <a:lnTo>
                    <a:pt x="1734" y="894"/>
                  </a:lnTo>
                  <a:lnTo>
                    <a:pt x="1716" y="900"/>
                  </a:lnTo>
                  <a:lnTo>
                    <a:pt x="1698" y="900"/>
                  </a:lnTo>
                  <a:lnTo>
                    <a:pt x="1686" y="906"/>
                  </a:lnTo>
                  <a:lnTo>
                    <a:pt x="1668" y="906"/>
                  </a:lnTo>
                  <a:lnTo>
                    <a:pt x="1656" y="912"/>
                  </a:lnTo>
                  <a:lnTo>
                    <a:pt x="1626" y="912"/>
                  </a:lnTo>
                  <a:lnTo>
                    <a:pt x="1614" y="918"/>
                  </a:lnTo>
                  <a:lnTo>
                    <a:pt x="1608" y="924"/>
                  </a:lnTo>
                  <a:lnTo>
                    <a:pt x="1596" y="948"/>
                  </a:lnTo>
                  <a:lnTo>
                    <a:pt x="1590" y="966"/>
                  </a:lnTo>
                  <a:lnTo>
                    <a:pt x="1590" y="1026"/>
                  </a:lnTo>
                  <a:lnTo>
                    <a:pt x="1572" y="1032"/>
                  </a:lnTo>
                  <a:lnTo>
                    <a:pt x="1572" y="1062"/>
                  </a:lnTo>
                  <a:lnTo>
                    <a:pt x="1566" y="1074"/>
                  </a:lnTo>
                  <a:lnTo>
                    <a:pt x="1542" y="1086"/>
                  </a:lnTo>
                  <a:lnTo>
                    <a:pt x="1524" y="1098"/>
                  </a:lnTo>
                  <a:lnTo>
                    <a:pt x="1512" y="1110"/>
                  </a:lnTo>
                  <a:lnTo>
                    <a:pt x="1512" y="1122"/>
                  </a:lnTo>
                  <a:lnTo>
                    <a:pt x="1506" y="1128"/>
                  </a:lnTo>
                  <a:lnTo>
                    <a:pt x="1506" y="1140"/>
                  </a:lnTo>
                  <a:lnTo>
                    <a:pt x="1500" y="1146"/>
                  </a:lnTo>
                  <a:lnTo>
                    <a:pt x="1488" y="1146"/>
                  </a:lnTo>
                  <a:lnTo>
                    <a:pt x="1476" y="1134"/>
                  </a:lnTo>
                  <a:lnTo>
                    <a:pt x="1476" y="1128"/>
                  </a:lnTo>
                  <a:lnTo>
                    <a:pt x="1470" y="1122"/>
                  </a:lnTo>
                  <a:lnTo>
                    <a:pt x="1440" y="1122"/>
                  </a:lnTo>
                  <a:lnTo>
                    <a:pt x="1416" y="1128"/>
                  </a:lnTo>
                  <a:lnTo>
                    <a:pt x="1392" y="1140"/>
                  </a:lnTo>
                  <a:lnTo>
                    <a:pt x="1356" y="1140"/>
                  </a:lnTo>
                  <a:lnTo>
                    <a:pt x="1338" y="1146"/>
                  </a:lnTo>
                  <a:lnTo>
                    <a:pt x="1290" y="1170"/>
                  </a:lnTo>
                  <a:lnTo>
                    <a:pt x="1284" y="1170"/>
                  </a:lnTo>
                  <a:lnTo>
                    <a:pt x="1272" y="1158"/>
                  </a:lnTo>
                  <a:lnTo>
                    <a:pt x="1266" y="1146"/>
                  </a:lnTo>
                  <a:lnTo>
                    <a:pt x="1266" y="1140"/>
                  </a:lnTo>
                  <a:lnTo>
                    <a:pt x="1260" y="1128"/>
                  </a:lnTo>
                  <a:lnTo>
                    <a:pt x="1242" y="1128"/>
                  </a:lnTo>
                  <a:lnTo>
                    <a:pt x="1224" y="1122"/>
                  </a:lnTo>
                  <a:lnTo>
                    <a:pt x="1194" y="1122"/>
                  </a:lnTo>
                  <a:lnTo>
                    <a:pt x="1194" y="1104"/>
                  </a:lnTo>
                  <a:lnTo>
                    <a:pt x="1188" y="1092"/>
                  </a:lnTo>
                  <a:lnTo>
                    <a:pt x="1176" y="1080"/>
                  </a:lnTo>
                  <a:lnTo>
                    <a:pt x="1170" y="1068"/>
                  </a:lnTo>
                  <a:lnTo>
                    <a:pt x="1164" y="1062"/>
                  </a:lnTo>
                  <a:lnTo>
                    <a:pt x="1164" y="1026"/>
                  </a:lnTo>
                  <a:lnTo>
                    <a:pt x="1128" y="966"/>
                  </a:lnTo>
                  <a:lnTo>
                    <a:pt x="1122" y="924"/>
                  </a:lnTo>
                  <a:lnTo>
                    <a:pt x="1110" y="894"/>
                  </a:lnTo>
                  <a:lnTo>
                    <a:pt x="1104" y="804"/>
                  </a:lnTo>
                  <a:lnTo>
                    <a:pt x="1110" y="798"/>
                  </a:lnTo>
                  <a:lnTo>
                    <a:pt x="1122" y="774"/>
                  </a:lnTo>
                  <a:lnTo>
                    <a:pt x="1128" y="768"/>
                  </a:lnTo>
                  <a:lnTo>
                    <a:pt x="1128" y="654"/>
                  </a:lnTo>
                  <a:lnTo>
                    <a:pt x="1152" y="648"/>
                  </a:lnTo>
                  <a:lnTo>
                    <a:pt x="1152" y="612"/>
                  </a:lnTo>
                  <a:lnTo>
                    <a:pt x="1158" y="600"/>
                  </a:lnTo>
                  <a:lnTo>
                    <a:pt x="1158" y="594"/>
                  </a:lnTo>
                  <a:lnTo>
                    <a:pt x="1164" y="588"/>
                  </a:lnTo>
                  <a:lnTo>
                    <a:pt x="1176" y="588"/>
                  </a:lnTo>
                  <a:lnTo>
                    <a:pt x="1182" y="594"/>
                  </a:lnTo>
                  <a:lnTo>
                    <a:pt x="1188" y="594"/>
                  </a:lnTo>
                  <a:lnTo>
                    <a:pt x="1188" y="588"/>
                  </a:lnTo>
                  <a:lnTo>
                    <a:pt x="1194" y="576"/>
                  </a:lnTo>
                  <a:lnTo>
                    <a:pt x="1194" y="564"/>
                  </a:lnTo>
                  <a:lnTo>
                    <a:pt x="1200" y="558"/>
                  </a:lnTo>
                  <a:lnTo>
                    <a:pt x="1206" y="546"/>
                  </a:lnTo>
                  <a:lnTo>
                    <a:pt x="1206" y="540"/>
                  </a:lnTo>
                  <a:lnTo>
                    <a:pt x="1206" y="546"/>
                  </a:lnTo>
                  <a:lnTo>
                    <a:pt x="1182" y="546"/>
                  </a:lnTo>
                  <a:lnTo>
                    <a:pt x="1176" y="534"/>
                  </a:lnTo>
                  <a:lnTo>
                    <a:pt x="1176" y="528"/>
                  </a:lnTo>
                  <a:lnTo>
                    <a:pt x="1134" y="528"/>
                  </a:lnTo>
                  <a:lnTo>
                    <a:pt x="1122" y="516"/>
                  </a:lnTo>
                  <a:lnTo>
                    <a:pt x="1110" y="516"/>
                  </a:lnTo>
                  <a:lnTo>
                    <a:pt x="1092" y="510"/>
                  </a:lnTo>
                  <a:lnTo>
                    <a:pt x="1080" y="498"/>
                  </a:lnTo>
                  <a:lnTo>
                    <a:pt x="1080" y="468"/>
                  </a:lnTo>
                  <a:lnTo>
                    <a:pt x="1068" y="456"/>
                  </a:lnTo>
                  <a:lnTo>
                    <a:pt x="1068" y="420"/>
                  </a:lnTo>
                  <a:lnTo>
                    <a:pt x="1074" y="420"/>
                  </a:lnTo>
                  <a:lnTo>
                    <a:pt x="1080" y="414"/>
                  </a:lnTo>
                  <a:lnTo>
                    <a:pt x="1080" y="408"/>
                  </a:lnTo>
                  <a:lnTo>
                    <a:pt x="1068" y="396"/>
                  </a:lnTo>
                  <a:lnTo>
                    <a:pt x="1056" y="390"/>
                  </a:lnTo>
                  <a:lnTo>
                    <a:pt x="1050" y="384"/>
                  </a:lnTo>
                  <a:lnTo>
                    <a:pt x="1050" y="360"/>
                  </a:lnTo>
                  <a:lnTo>
                    <a:pt x="1038" y="354"/>
                  </a:lnTo>
                  <a:lnTo>
                    <a:pt x="1032" y="342"/>
                  </a:lnTo>
                  <a:lnTo>
                    <a:pt x="1032" y="330"/>
                  </a:lnTo>
                  <a:lnTo>
                    <a:pt x="1038" y="318"/>
                  </a:lnTo>
                  <a:lnTo>
                    <a:pt x="1038" y="294"/>
                  </a:lnTo>
                  <a:lnTo>
                    <a:pt x="1026" y="282"/>
                  </a:lnTo>
                  <a:lnTo>
                    <a:pt x="1020" y="270"/>
                  </a:lnTo>
                  <a:lnTo>
                    <a:pt x="1008" y="258"/>
                  </a:lnTo>
                  <a:lnTo>
                    <a:pt x="1002" y="246"/>
                  </a:lnTo>
                  <a:lnTo>
                    <a:pt x="996" y="240"/>
                  </a:lnTo>
                  <a:lnTo>
                    <a:pt x="990" y="228"/>
                  </a:lnTo>
                  <a:lnTo>
                    <a:pt x="948" y="228"/>
                  </a:lnTo>
                  <a:lnTo>
                    <a:pt x="930" y="222"/>
                  </a:lnTo>
                  <a:lnTo>
                    <a:pt x="930" y="228"/>
                  </a:lnTo>
                  <a:lnTo>
                    <a:pt x="912" y="228"/>
                  </a:lnTo>
                  <a:lnTo>
                    <a:pt x="900" y="240"/>
                  </a:lnTo>
                  <a:lnTo>
                    <a:pt x="888" y="264"/>
                  </a:lnTo>
                  <a:lnTo>
                    <a:pt x="876" y="276"/>
                  </a:lnTo>
                  <a:lnTo>
                    <a:pt x="852" y="288"/>
                  </a:lnTo>
                  <a:lnTo>
                    <a:pt x="840" y="288"/>
                  </a:lnTo>
                  <a:lnTo>
                    <a:pt x="822" y="276"/>
                  </a:lnTo>
                  <a:lnTo>
                    <a:pt x="810" y="270"/>
                  </a:lnTo>
                  <a:lnTo>
                    <a:pt x="780" y="240"/>
                  </a:lnTo>
                  <a:lnTo>
                    <a:pt x="780" y="228"/>
                  </a:lnTo>
                  <a:lnTo>
                    <a:pt x="786" y="216"/>
                  </a:lnTo>
                  <a:lnTo>
                    <a:pt x="786" y="174"/>
                  </a:lnTo>
                  <a:lnTo>
                    <a:pt x="780" y="162"/>
                  </a:lnTo>
                  <a:lnTo>
                    <a:pt x="768" y="150"/>
                  </a:lnTo>
                  <a:lnTo>
                    <a:pt x="756" y="144"/>
                  </a:lnTo>
                  <a:lnTo>
                    <a:pt x="744" y="144"/>
                  </a:lnTo>
                  <a:lnTo>
                    <a:pt x="738" y="114"/>
                  </a:lnTo>
                  <a:lnTo>
                    <a:pt x="708" y="102"/>
                  </a:lnTo>
                  <a:lnTo>
                    <a:pt x="708" y="78"/>
                  </a:lnTo>
                  <a:lnTo>
                    <a:pt x="696" y="66"/>
                  </a:lnTo>
                  <a:lnTo>
                    <a:pt x="582" y="66"/>
                  </a:lnTo>
                  <a:lnTo>
                    <a:pt x="576" y="72"/>
                  </a:lnTo>
                  <a:lnTo>
                    <a:pt x="576" y="90"/>
                  </a:lnTo>
                  <a:lnTo>
                    <a:pt x="570" y="102"/>
                  </a:lnTo>
                  <a:lnTo>
                    <a:pt x="570" y="108"/>
                  </a:lnTo>
                  <a:lnTo>
                    <a:pt x="366" y="108"/>
                  </a:lnTo>
                  <a:lnTo>
                    <a:pt x="156" y="12"/>
                  </a:lnTo>
                  <a:lnTo>
                    <a:pt x="150" y="12"/>
                  </a:lnTo>
                  <a:lnTo>
                    <a:pt x="150" y="6"/>
                  </a:lnTo>
                  <a:lnTo>
                    <a:pt x="156" y="0"/>
                  </a:lnTo>
                  <a:lnTo>
                    <a:pt x="12" y="6"/>
                  </a:lnTo>
                  <a:lnTo>
                    <a:pt x="6" y="0"/>
                  </a:lnTo>
                  <a:lnTo>
                    <a:pt x="0" y="18"/>
                  </a:lnTo>
                  <a:lnTo>
                    <a:pt x="0" y="48"/>
                  </a:lnTo>
                  <a:lnTo>
                    <a:pt x="6" y="60"/>
                  </a:lnTo>
                  <a:lnTo>
                    <a:pt x="12" y="66"/>
                  </a:lnTo>
                  <a:lnTo>
                    <a:pt x="18" y="78"/>
                  </a:lnTo>
                  <a:lnTo>
                    <a:pt x="0" y="90"/>
                  </a:lnTo>
                  <a:lnTo>
                    <a:pt x="12" y="114"/>
                  </a:lnTo>
                  <a:lnTo>
                    <a:pt x="6" y="126"/>
                  </a:lnTo>
                  <a:lnTo>
                    <a:pt x="24" y="144"/>
                  </a:lnTo>
                  <a:lnTo>
                    <a:pt x="6" y="174"/>
                  </a:lnTo>
                  <a:lnTo>
                    <a:pt x="18" y="180"/>
                  </a:lnTo>
                  <a:lnTo>
                    <a:pt x="18" y="210"/>
                  </a:lnTo>
                  <a:lnTo>
                    <a:pt x="24" y="228"/>
                  </a:lnTo>
                  <a:lnTo>
                    <a:pt x="24" y="240"/>
                  </a:lnTo>
                  <a:lnTo>
                    <a:pt x="30" y="252"/>
                  </a:lnTo>
                  <a:lnTo>
                    <a:pt x="42" y="264"/>
                  </a:lnTo>
                  <a:lnTo>
                    <a:pt x="60" y="264"/>
                  </a:lnTo>
                  <a:lnTo>
                    <a:pt x="60" y="270"/>
                  </a:lnTo>
                  <a:lnTo>
                    <a:pt x="66" y="276"/>
                  </a:lnTo>
                  <a:lnTo>
                    <a:pt x="72" y="288"/>
                  </a:lnTo>
                  <a:lnTo>
                    <a:pt x="84" y="300"/>
                  </a:lnTo>
                  <a:lnTo>
                    <a:pt x="90" y="318"/>
                  </a:lnTo>
                  <a:lnTo>
                    <a:pt x="96" y="330"/>
                  </a:lnTo>
                  <a:lnTo>
                    <a:pt x="96" y="342"/>
                  </a:lnTo>
                  <a:lnTo>
                    <a:pt x="78" y="378"/>
                  </a:lnTo>
                  <a:lnTo>
                    <a:pt x="72" y="384"/>
                  </a:lnTo>
                  <a:lnTo>
                    <a:pt x="72" y="390"/>
                  </a:lnTo>
                  <a:lnTo>
                    <a:pt x="84" y="396"/>
                  </a:lnTo>
                  <a:lnTo>
                    <a:pt x="72" y="414"/>
                  </a:lnTo>
                  <a:lnTo>
                    <a:pt x="60" y="396"/>
                  </a:lnTo>
                  <a:lnTo>
                    <a:pt x="12" y="390"/>
                  </a:lnTo>
                  <a:lnTo>
                    <a:pt x="36" y="414"/>
                  </a:lnTo>
                  <a:lnTo>
                    <a:pt x="42" y="438"/>
                  </a:lnTo>
                  <a:lnTo>
                    <a:pt x="66" y="444"/>
                  </a:lnTo>
                  <a:lnTo>
                    <a:pt x="78" y="456"/>
                  </a:lnTo>
                  <a:lnTo>
                    <a:pt x="84" y="468"/>
                  </a:lnTo>
                  <a:lnTo>
                    <a:pt x="90" y="474"/>
                  </a:lnTo>
                  <a:lnTo>
                    <a:pt x="96" y="474"/>
                  </a:lnTo>
                  <a:lnTo>
                    <a:pt x="102" y="468"/>
                  </a:lnTo>
                  <a:lnTo>
                    <a:pt x="108" y="468"/>
                  </a:lnTo>
                  <a:lnTo>
                    <a:pt x="120" y="462"/>
                  </a:lnTo>
                  <a:lnTo>
                    <a:pt x="126" y="456"/>
                  </a:lnTo>
                  <a:lnTo>
                    <a:pt x="126" y="480"/>
                  </a:lnTo>
                  <a:lnTo>
                    <a:pt x="144" y="516"/>
                  </a:lnTo>
                  <a:lnTo>
                    <a:pt x="156" y="528"/>
                  </a:lnTo>
                  <a:lnTo>
                    <a:pt x="168" y="552"/>
                  </a:lnTo>
                  <a:lnTo>
                    <a:pt x="168" y="564"/>
                  </a:lnTo>
                  <a:lnTo>
                    <a:pt x="156" y="588"/>
                  </a:lnTo>
                  <a:lnTo>
                    <a:pt x="150" y="606"/>
                  </a:lnTo>
                  <a:lnTo>
                    <a:pt x="150" y="618"/>
                  </a:lnTo>
                  <a:lnTo>
                    <a:pt x="180" y="648"/>
                  </a:lnTo>
                  <a:lnTo>
                    <a:pt x="192" y="666"/>
                  </a:lnTo>
                  <a:lnTo>
                    <a:pt x="222" y="696"/>
                  </a:lnTo>
                  <a:lnTo>
                    <a:pt x="234" y="714"/>
                  </a:lnTo>
                  <a:lnTo>
                    <a:pt x="264" y="744"/>
                  </a:lnTo>
                  <a:lnTo>
                    <a:pt x="258" y="750"/>
                  </a:lnTo>
                  <a:lnTo>
                    <a:pt x="258" y="762"/>
                  </a:lnTo>
                  <a:lnTo>
                    <a:pt x="252" y="768"/>
                  </a:lnTo>
                  <a:lnTo>
                    <a:pt x="252" y="780"/>
                  </a:lnTo>
                  <a:lnTo>
                    <a:pt x="258" y="786"/>
                  </a:lnTo>
                  <a:lnTo>
                    <a:pt x="276" y="786"/>
                  </a:lnTo>
                  <a:lnTo>
                    <a:pt x="288" y="780"/>
                  </a:lnTo>
                  <a:lnTo>
                    <a:pt x="294" y="768"/>
                  </a:lnTo>
                  <a:lnTo>
                    <a:pt x="306" y="762"/>
                  </a:lnTo>
                  <a:lnTo>
                    <a:pt x="312" y="756"/>
                  </a:lnTo>
                  <a:lnTo>
                    <a:pt x="306" y="738"/>
                  </a:lnTo>
                  <a:lnTo>
                    <a:pt x="306" y="732"/>
                  </a:lnTo>
                  <a:lnTo>
                    <a:pt x="300" y="726"/>
                  </a:lnTo>
                  <a:lnTo>
                    <a:pt x="300" y="708"/>
                  </a:lnTo>
                  <a:lnTo>
                    <a:pt x="288" y="684"/>
                  </a:lnTo>
                  <a:lnTo>
                    <a:pt x="282" y="678"/>
                  </a:lnTo>
                  <a:lnTo>
                    <a:pt x="258" y="678"/>
                  </a:lnTo>
                  <a:lnTo>
                    <a:pt x="240" y="648"/>
                  </a:lnTo>
                  <a:lnTo>
                    <a:pt x="240" y="576"/>
                  </a:lnTo>
                  <a:lnTo>
                    <a:pt x="222" y="546"/>
                  </a:lnTo>
                  <a:lnTo>
                    <a:pt x="228" y="534"/>
                  </a:lnTo>
                  <a:lnTo>
                    <a:pt x="228" y="528"/>
                  </a:lnTo>
                  <a:lnTo>
                    <a:pt x="234" y="516"/>
                  </a:lnTo>
                  <a:lnTo>
                    <a:pt x="234" y="492"/>
                  </a:lnTo>
                  <a:lnTo>
                    <a:pt x="228" y="486"/>
                  </a:lnTo>
                  <a:lnTo>
                    <a:pt x="216" y="480"/>
                  </a:lnTo>
                  <a:lnTo>
                    <a:pt x="210" y="474"/>
                  </a:lnTo>
                  <a:lnTo>
                    <a:pt x="198" y="474"/>
                  </a:lnTo>
                  <a:lnTo>
                    <a:pt x="198" y="432"/>
                  </a:lnTo>
                  <a:lnTo>
                    <a:pt x="168" y="396"/>
                  </a:lnTo>
                  <a:lnTo>
                    <a:pt x="174" y="336"/>
                  </a:lnTo>
                  <a:lnTo>
                    <a:pt x="168" y="330"/>
                  </a:lnTo>
                  <a:lnTo>
                    <a:pt x="162" y="318"/>
                  </a:lnTo>
                  <a:lnTo>
                    <a:pt x="144" y="300"/>
                  </a:lnTo>
                  <a:lnTo>
                    <a:pt x="138" y="288"/>
                  </a:lnTo>
                  <a:lnTo>
                    <a:pt x="138" y="276"/>
                  </a:lnTo>
                  <a:lnTo>
                    <a:pt x="132" y="264"/>
                  </a:lnTo>
                  <a:lnTo>
                    <a:pt x="132" y="246"/>
                  </a:lnTo>
                  <a:lnTo>
                    <a:pt x="126" y="240"/>
                  </a:lnTo>
                  <a:lnTo>
                    <a:pt x="120" y="228"/>
                  </a:lnTo>
                  <a:lnTo>
                    <a:pt x="108" y="216"/>
                  </a:lnTo>
                  <a:lnTo>
                    <a:pt x="102" y="204"/>
                  </a:lnTo>
                  <a:lnTo>
                    <a:pt x="96" y="198"/>
                  </a:lnTo>
                  <a:lnTo>
                    <a:pt x="96" y="192"/>
                  </a:lnTo>
                  <a:lnTo>
                    <a:pt x="102" y="186"/>
                  </a:lnTo>
                  <a:lnTo>
                    <a:pt x="114" y="162"/>
                  </a:lnTo>
                  <a:lnTo>
                    <a:pt x="114" y="114"/>
                  </a:lnTo>
                  <a:lnTo>
                    <a:pt x="120" y="108"/>
                  </a:lnTo>
                  <a:lnTo>
                    <a:pt x="126" y="96"/>
                  </a:lnTo>
                  <a:lnTo>
                    <a:pt x="126" y="60"/>
                  </a:lnTo>
                  <a:lnTo>
                    <a:pt x="132" y="66"/>
                  </a:lnTo>
                  <a:lnTo>
                    <a:pt x="144" y="72"/>
                  </a:lnTo>
                  <a:lnTo>
                    <a:pt x="150" y="84"/>
                  </a:lnTo>
                  <a:lnTo>
                    <a:pt x="162" y="90"/>
                  </a:lnTo>
                  <a:lnTo>
                    <a:pt x="180" y="90"/>
                  </a:lnTo>
                  <a:lnTo>
                    <a:pt x="186" y="84"/>
                  </a:lnTo>
                  <a:lnTo>
                    <a:pt x="198" y="84"/>
                  </a:lnTo>
                  <a:lnTo>
                    <a:pt x="198" y="102"/>
                  </a:lnTo>
                  <a:lnTo>
                    <a:pt x="204" y="108"/>
                  </a:lnTo>
                  <a:lnTo>
                    <a:pt x="216" y="114"/>
                  </a:lnTo>
                  <a:lnTo>
                    <a:pt x="234" y="114"/>
                  </a:lnTo>
                  <a:lnTo>
                    <a:pt x="234" y="120"/>
                  </a:lnTo>
                  <a:lnTo>
                    <a:pt x="228" y="126"/>
                  </a:lnTo>
                  <a:lnTo>
                    <a:pt x="228" y="186"/>
                  </a:lnTo>
                  <a:lnTo>
                    <a:pt x="240" y="258"/>
                  </a:lnTo>
                  <a:lnTo>
                    <a:pt x="240" y="270"/>
                  </a:lnTo>
                  <a:lnTo>
                    <a:pt x="246" y="282"/>
                  </a:lnTo>
                  <a:lnTo>
                    <a:pt x="252" y="306"/>
                  </a:lnTo>
                  <a:lnTo>
                    <a:pt x="264" y="342"/>
                  </a:lnTo>
                  <a:lnTo>
                    <a:pt x="276" y="372"/>
                  </a:lnTo>
                  <a:lnTo>
                    <a:pt x="282" y="384"/>
                  </a:lnTo>
                  <a:lnTo>
                    <a:pt x="324" y="384"/>
                  </a:lnTo>
                  <a:lnTo>
                    <a:pt x="318" y="390"/>
                  </a:lnTo>
                  <a:lnTo>
                    <a:pt x="306" y="414"/>
                  </a:lnTo>
                  <a:lnTo>
                    <a:pt x="318" y="438"/>
                  </a:lnTo>
                  <a:lnTo>
                    <a:pt x="330" y="444"/>
                  </a:lnTo>
                  <a:lnTo>
                    <a:pt x="336" y="450"/>
                  </a:lnTo>
                  <a:lnTo>
                    <a:pt x="348" y="450"/>
                  </a:lnTo>
                  <a:lnTo>
                    <a:pt x="354" y="474"/>
                  </a:lnTo>
                  <a:lnTo>
                    <a:pt x="384" y="474"/>
                  </a:lnTo>
                  <a:lnTo>
                    <a:pt x="390" y="516"/>
                  </a:lnTo>
                  <a:lnTo>
                    <a:pt x="384" y="516"/>
                  </a:lnTo>
                  <a:lnTo>
                    <a:pt x="378" y="522"/>
                  </a:lnTo>
                  <a:lnTo>
                    <a:pt x="366" y="528"/>
                  </a:lnTo>
                  <a:lnTo>
                    <a:pt x="360" y="534"/>
                  </a:lnTo>
                  <a:lnTo>
                    <a:pt x="354" y="546"/>
                  </a:lnTo>
                  <a:lnTo>
                    <a:pt x="354" y="558"/>
                  </a:lnTo>
                  <a:lnTo>
                    <a:pt x="360" y="564"/>
                  </a:lnTo>
                  <a:lnTo>
                    <a:pt x="372" y="570"/>
                  </a:lnTo>
                  <a:lnTo>
                    <a:pt x="384" y="558"/>
                  </a:lnTo>
                  <a:lnTo>
                    <a:pt x="384" y="564"/>
                  </a:lnTo>
                  <a:lnTo>
                    <a:pt x="396" y="576"/>
                  </a:lnTo>
                  <a:lnTo>
                    <a:pt x="396" y="588"/>
                  </a:lnTo>
                  <a:lnTo>
                    <a:pt x="402" y="594"/>
                  </a:lnTo>
                  <a:lnTo>
                    <a:pt x="414" y="594"/>
                  </a:lnTo>
                  <a:lnTo>
                    <a:pt x="426" y="600"/>
                  </a:lnTo>
                  <a:lnTo>
                    <a:pt x="432" y="600"/>
                  </a:lnTo>
                  <a:lnTo>
                    <a:pt x="438" y="606"/>
                  </a:lnTo>
                  <a:lnTo>
                    <a:pt x="438" y="624"/>
                  </a:lnTo>
                  <a:lnTo>
                    <a:pt x="432" y="630"/>
                  </a:lnTo>
                  <a:lnTo>
                    <a:pt x="432" y="636"/>
                  </a:lnTo>
                  <a:lnTo>
                    <a:pt x="426" y="648"/>
                  </a:lnTo>
                  <a:lnTo>
                    <a:pt x="426" y="654"/>
                  </a:lnTo>
                  <a:lnTo>
                    <a:pt x="468" y="654"/>
                  </a:lnTo>
                  <a:lnTo>
                    <a:pt x="468" y="684"/>
                  </a:lnTo>
                  <a:lnTo>
                    <a:pt x="504" y="720"/>
                  </a:lnTo>
                  <a:lnTo>
                    <a:pt x="510" y="732"/>
                  </a:lnTo>
                  <a:lnTo>
                    <a:pt x="528" y="750"/>
                  </a:lnTo>
                  <a:lnTo>
                    <a:pt x="534" y="768"/>
                  </a:lnTo>
                  <a:lnTo>
                    <a:pt x="546" y="780"/>
                  </a:lnTo>
                  <a:lnTo>
                    <a:pt x="552" y="798"/>
                  </a:lnTo>
                  <a:lnTo>
                    <a:pt x="558" y="810"/>
                  </a:lnTo>
                  <a:lnTo>
                    <a:pt x="558" y="870"/>
                  </a:lnTo>
                  <a:lnTo>
                    <a:pt x="564" y="882"/>
                  </a:lnTo>
                  <a:lnTo>
                    <a:pt x="576" y="894"/>
                  </a:lnTo>
                  <a:lnTo>
                    <a:pt x="576" y="906"/>
                  </a:lnTo>
                  <a:lnTo>
                    <a:pt x="570" y="918"/>
                  </a:lnTo>
                  <a:lnTo>
                    <a:pt x="552" y="936"/>
                  </a:lnTo>
                  <a:lnTo>
                    <a:pt x="546" y="948"/>
                  </a:lnTo>
                  <a:lnTo>
                    <a:pt x="546" y="954"/>
                  </a:lnTo>
                  <a:lnTo>
                    <a:pt x="552" y="960"/>
                  </a:lnTo>
                  <a:lnTo>
                    <a:pt x="564" y="966"/>
                  </a:lnTo>
                  <a:lnTo>
                    <a:pt x="540" y="966"/>
                  </a:lnTo>
                  <a:lnTo>
                    <a:pt x="528" y="972"/>
                  </a:lnTo>
                  <a:lnTo>
                    <a:pt x="528" y="1038"/>
                  </a:lnTo>
                  <a:lnTo>
                    <a:pt x="534" y="1056"/>
                  </a:lnTo>
                  <a:lnTo>
                    <a:pt x="540" y="1062"/>
                  </a:lnTo>
                  <a:lnTo>
                    <a:pt x="546" y="1074"/>
                  </a:lnTo>
                  <a:lnTo>
                    <a:pt x="558" y="1074"/>
                  </a:lnTo>
                  <a:lnTo>
                    <a:pt x="576" y="1080"/>
                  </a:lnTo>
                  <a:lnTo>
                    <a:pt x="600" y="1080"/>
                  </a:lnTo>
                  <a:lnTo>
                    <a:pt x="612" y="1086"/>
                  </a:lnTo>
                  <a:lnTo>
                    <a:pt x="636" y="1110"/>
                  </a:lnTo>
                  <a:lnTo>
                    <a:pt x="642" y="1122"/>
                  </a:lnTo>
                  <a:lnTo>
                    <a:pt x="648" y="1140"/>
                  </a:lnTo>
                  <a:lnTo>
                    <a:pt x="654" y="1152"/>
                  </a:lnTo>
                  <a:lnTo>
                    <a:pt x="666" y="1164"/>
                  </a:lnTo>
                  <a:lnTo>
                    <a:pt x="678" y="1170"/>
                  </a:lnTo>
                  <a:lnTo>
                    <a:pt x="732" y="1170"/>
                  </a:lnTo>
                  <a:lnTo>
                    <a:pt x="750" y="1176"/>
                  </a:lnTo>
                  <a:lnTo>
                    <a:pt x="762" y="1182"/>
                  </a:lnTo>
                  <a:lnTo>
                    <a:pt x="768" y="1188"/>
                  </a:lnTo>
                  <a:lnTo>
                    <a:pt x="774" y="1200"/>
                  </a:lnTo>
                  <a:lnTo>
                    <a:pt x="786" y="1218"/>
                  </a:lnTo>
                  <a:lnTo>
                    <a:pt x="810" y="1242"/>
                  </a:lnTo>
                  <a:lnTo>
                    <a:pt x="834" y="1254"/>
                  </a:lnTo>
                  <a:lnTo>
                    <a:pt x="870" y="1266"/>
                  </a:lnTo>
                  <a:lnTo>
                    <a:pt x="912" y="1272"/>
                  </a:lnTo>
                  <a:lnTo>
                    <a:pt x="942" y="1278"/>
                  </a:lnTo>
                  <a:lnTo>
                    <a:pt x="960" y="1290"/>
                  </a:lnTo>
                  <a:lnTo>
                    <a:pt x="966" y="1302"/>
                  </a:lnTo>
                  <a:lnTo>
                    <a:pt x="978" y="1314"/>
                  </a:lnTo>
                  <a:lnTo>
                    <a:pt x="990" y="1320"/>
                  </a:lnTo>
                  <a:lnTo>
                    <a:pt x="996" y="1320"/>
                  </a:lnTo>
                  <a:lnTo>
                    <a:pt x="1002" y="1326"/>
                  </a:lnTo>
                  <a:lnTo>
                    <a:pt x="1008" y="1338"/>
                  </a:lnTo>
                  <a:lnTo>
                    <a:pt x="1014" y="1344"/>
                  </a:lnTo>
                  <a:lnTo>
                    <a:pt x="1080" y="1344"/>
                  </a:lnTo>
                  <a:lnTo>
                    <a:pt x="1092" y="1356"/>
                  </a:lnTo>
                  <a:lnTo>
                    <a:pt x="1098" y="1368"/>
                  </a:lnTo>
                  <a:lnTo>
                    <a:pt x="1104" y="1374"/>
                  </a:lnTo>
                  <a:lnTo>
                    <a:pt x="1116" y="1374"/>
                  </a:lnTo>
                  <a:lnTo>
                    <a:pt x="1140" y="1362"/>
                  </a:lnTo>
                  <a:lnTo>
                    <a:pt x="1170" y="1350"/>
                  </a:lnTo>
                  <a:lnTo>
                    <a:pt x="1206" y="1332"/>
                  </a:lnTo>
                  <a:lnTo>
                    <a:pt x="1260" y="1314"/>
                  </a:lnTo>
                  <a:lnTo>
                    <a:pt x="1278" y="1326"/>
                  </a:lnTo>
                  <a:lnTo>
                    <a:pt x="1308" y="1350"/>
                  </a:lnTo>
                  <a:lnTo>
                    <a:pt x="1344" y="1374"/>
                  </a:lnTo>
                  <a:lnTo>
                    <a:pt x="1386" y="1416"/>
                  </a:lnTo>
                  <a:lnTo>
                    <a:pt x="1386" y="1428"/>
                  </a:lnTo>
                  <a:lnTo>
                    <a:pt x="1392" y="1446"/>
                  </a:lnTo>
                  <a:lnTo>
                    <a:pt x="1398" y="1458"/>
                  </a:lnTo>
                  <a:lnTo>
                    <a:pt x="1416" y="1458"/>
                  </a:lnTo>
                  <a:lnTo>
                    <a:pt x="1422" y="1452"/>
                  </a:lnTo>
                  <a:lnTo>
                    <a:pt x="1422" y="144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49" name="Honduras" descr="© INSCALE GmbH, 05.05.2010&#10;http://www.presentationload.com/">
              <a:extLst>
                <a:ext uri="{FF2B5EF4-FFF2-40B4-BE49-F238E27FC236}">
                  <a16:creationId xmlns:a16="http://schemas.microsoft.com/office/drawing/2014/main" id="{DFFE62CD-08CC-1440-8EE4-2BF3126A34C6}"/>
                </a:ext>
              </a:extLst>
            </p:cNvPr>
            <p:cNvSpPr>
              <a:spLocks/>
            </p:cNvSpPr>
            <p:nvPr/>
          </p:nvSpPr>
          <p:spPr bwMode="gray">
            <a:xfrm>
              <a:off x="2350092" y="3826709"/>
              <a:ext cx="205812" cy="113739"/>
            </a:xfrm>
            <a:custGeom>
              <a:avLst/>
              <a:gdLst>
                <a:gd name="T0" fmla="*/ 2147483647 w 444"/>
                <a:gd name="T1" fmla="*/ 2147483647 h 246"/>
                <a:gd name="T2" fmla="*/ 2147483647 w 444"/>
                <a:gd name="T3" fmla="*/ 2147483647 h 246"/>
                <a:gd name="T4" fmla="*/ 2147483647 w 444"/>
                <a:gd name="T5" fmla="*/ 2147483647 h 246"/>
                <a:gd name="T6" fmla="*/ 2147483647 w 444"/>
                <a:gd name="T7" fmla="*/ 2147483647 h 246"/>
                <a:gd name="T8" fmla="*/ 2147483647 w 444"/>
                <a:gd name="T9" fmla="*/ 2147483647 h 246"/>
                <a:gd name="T10" fmla="*/ 2147483647 w 444"/>
                <a:gd name="T11" fmla="*/ 2147483647 h 246"/>
                <a:gd name="T12" fmla="*/ 2147483647 w 444"/>
                <a:gd name="T13" fmla="*/ 2147483647 h 246"/>
                <a:gd name="T14" fmla="*/ 2147483647 w 444"/>
                <a:gd name="T15" fmla="*/ 2147483647 h 246"/>
                <a:gd name="T16" fmla="*/ 2147483647 w 444"/>
                <a:gd name="T17" fmla="*/ 2147483647 h 246"/>
                <a:gd name="T18" fmla="*/ 2147483647 w 444"/>
                <a:gd name="T19" fmla="*/ 2147483647 h 246"/>
                <a:gd name="T20" fmla="*/ 2147483647 w 444"/>
                <a:gd name="T21" fmla="*/ 2147483647 h 246"/>
                <a:gd name="T22" fmla="*/ 2147483647 w 444"/>
                <a:gd name="T23" fmla="*/ 2147483647 h 246"/>
                <a:gd name="T24" fmla="*/ 2147483647 w 444"/>
                <a:gd name="T25" fmla="*/ 2147483647 h 246"/>
                <a:gd name="T26" fmla="*/ 2147483647 w 444"/>
                <a:gd name="T27" fmla="*/ 2147483647 h 246"/>
                <a:gd name="T28" fmla="*/ 2147483647 w 444"/>
                <a:gd name="T29" fmla="*/ 2147483647 h 246"/>
                <a:gd name="T30" fmla="*/ 2147483647 w 444"/>
                <a:gd name="T31" fmla="*/ 2147483647 h 246"/>
                <a:gd name="T32" fmla="*/ 2147483647 w 444"/>
                <a:gd name="T33" fmla="*/ 2147483647 h 246"/>
                <a:gd name="T34" fmla="*/ 2147483647 w 444"/>
                <a:gd name="T35" fmla="*/ 2147483647 h 246"/>
                <a:gd name="T36" fmla="*/ 2147483647 w 444"/>
                <a:gd name="T37" fmla="*/ 2147483647 h 246"/>
                <a:gd name="T38" fmla="*/ 2147483647 w 444"/>
                <a:gd name="T39" fmla="*/ 0 h 246"/>
                <a:gd name="T40" fmla="*/ 2147483647 w 444"/>
                <a:gd name="T41" fmla="*/ 2147483647 h 246"/>
                <a:gd name="T42" fmla="*/ 2147483647 w 444"/>
                <a:gd name="T43" fmla="*/ 2147483647 h 246"/>
                <a:gd name="T44" fmla="*/ 2147483647 w 444"/>
                <a:gd name="T45" fmla="*/ 0 h 246"/>
                <a:gd name="T46" fmla="*/ 2147483647 w 444"/>
                <a:gd name="T47" fmla="*/ 2147483647 h 246"/>
                <a:gd name="T48" fmla="*/ 2147483647 w 444"/>
                <a:gd name="T49" fmla="*/ 2147483647 h 246"/>
                <a:gd name="T50" fmla="*/ 2147483647 w 444"/>
                <a:gd name="T51" fmla="*/ 2147483647 h 246"/>
                <a:gd name="T52" fmla="*/ 2147483647 w 444"/>
                <a:gd name="T53" fmla="*/ 2147483647 h 246"/>
                <a:gd name="T54" fmla="*/ 2147483647 w 444"/>
                <a:gd name="T55" fmla="*/ 2147483647 h 246"/>
                <a:gd name="T56" fmla="*/ 2147483647 w 444"/>
                <a:gd name="T57" fmla="*/ 2147483647 h 246"/>
                <a:gd name="T58" fmla="*/ 2147483647 w 444"/>
                <a:gd name="T59" fmla="*/ 2147483647 h 246"/>
                <a:gd name="T60" fmla="*/ 2147483647 w 444"/>
                <a:gd name="T61" fmla="*/ 0 h 246"/>
                <a:gd name="T62" fmla="*/ 2147483647 w 444"/>
                <a:gd name="T63" fmla="*/ 2147483647 h 246"/>
                <a:gd name="T64" fmla="*/ 2147483647 w 444"/>
                <a:gd name="T65" fmla="*/ 2147483647 h 246"/>
                <a:gd name="T66" fmla="*/ 2147483647 w 444"/>
                <a:gd name="T67" fmla="*/ 2147483647 h 246"/>
                <a:gd name="T68" fmla="*/ 2147483647 w 444"/>
                <a:gd name="T69" fmla="*/ 2147483647 h 246"/>
                <a:gd name="T70" fmla="*/ 2147483647 w 444"/>
                <a:gd name="T71" fmla="*/ 2147483647 h 246"/>
                <a:gd name="T72" fmla="*/ 0 w 444"/>
                <a:gd name="T73" fmla="*/ 2147483647 h 246"/>
                <a:gd name="T74" fmla="*/ 2147483647 w 444"/>
                <a:gd name="T75" fmla="*/ 2147483647 h 246"/>
                <a:gd name="T76" fmla="*/ 2147483647 w 444"/>
                <a:gd name="T77" fmla="*/ 2147483647 h 246"/>
                <a:gd name="T78" fmla="*/ 2147483647 w 444"/>
                <a:gd name="T79" fmla="*/ 2147483647 h 246"/>
                <a:gd name="T80" fmla="*/ 2147483647 w 444"/>
                <a:gd name="T81" fmla="*/ 2147483647 h 246"/>
                <a:gd name="T82" fmla="*/ 2147483647 w 444"/>
                <a:gd name="T83" fmla="*/ 2147483647 h 246"/>
                <a:gd name="T84" fmla="*/ 2147483647 w 444"/>
                <a:gd name="T85" fmla="*/ 2147483647 h 246"/>
                <a:gd name="T86" fmla="*/ 2147483647 w 444"/>
                <a:gd name="T87" fmla="*/ 2147483647 h 24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44"/>
                <a:gd name="T133" fmla="*/ 0 h 246"/>
                <a:gd name="T134" fmla="*/ 444 w 444"/>
                <a:gd name="T135" fmla="*/ 246 h 24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44" h="246">
                  <a:moveTo>
                    <a:pt x="156" y="240"/>
                  </a:moveTo>
                  <a:lnTo>
                    <a:pt x="156" y="222"/>
                  </a:lnTo>
                  <a:lnTo>
                    <a:pt x="174" y="222"/>
                  </a:lnTo>
                  <a:lnTo>
                    <a:pt x="168" y="216"/>
                  </a:lnTo>
                  <a:lnTo>
                    <a:pt x="168" y="204"/>
                  </a:lnTo>
                  <a:lnTo>
                    <a:pt x="162" y="198"/>
                  </a:lnTo>
                  <a:lnTo>
                    <a:pt x="162" y="186"/>
                  </a:lnTo>
                  <a:lnTo>
                    <a:pt x="168" y="180"/>
                  </a:lnTo>
                  <a:lnTo>
                    <a:pt x="204" y="180"/>
                  </a:lnTo>
                  <a:lnTo>
                    <a:pt x="210" y="168"/>
                  </a:lnTo>
                  <a:lnTo>
                    <a:pt x="216" y="162"/>
                  </a:lnTo>
                  <a:lnTo>
                    <a:pt x="228" y="162"/>
                  </a:lnTo>
                  <a:lnTo>
                    <a:pt x="228" y="168"/>
                  </a:lnTo>
                  <a:lnTo>
                    <a:pt x="234" y="174"/>
                  </a:lnTo>
                  <a:lnTo>
                    <a:pt x="252" y="174"/>
                  </a:lnTo>
                  <a:lnTo>
                    <a:pt x="276" y="150"/>
                  </a:lnTo>
                  <a:lnTo>
                    <a:pt x="288" y="126"/>
                  </a:lnTo>
                  <a:lnTo>
                    <a:pt x="306" y="126"/>
                  </a:lnTo>
                  <a:lnTo>
                    <a:pt x="306" y="108"/>
                  </a:lnTo>
                  <a:lnTo>
                    <a:pt x="318" y="96"/>
                  </a:lnTo>
                  <a:lnTo>
                    <a:pt x="330" y="96"/>
                  </a:lnTo>
                  <a:lnTo>
                    <a:pt x="348" y="114"/>
                  </a:lnTo>
                  <a:lnTo>
                    <a:pt x="360" y="114"/>
                  </a:lnTo>
                  <a:lnTo>
                    <a:pt x="372" y="102"/>
                  </a:lnTo>
                  <a:lnTo>
                    <a:pt x="372" y="96"/>
                  </a:lnTo>
                  <a:lnTo>
                    <a:pt x="420" y="96"/>
                  </a:lnTo>
                  <a:lnTo>
                    <a:pt x="426" y="90"/>
                  </a:lnTo>
                  <a:lnTo>
                    <a:pt x="432" y="90"/>
                  </a:lnTo>
                  <a:lnTo>
                    <a:pt x="444" y="84"/>
                  </a:lnTo>
                  <a:lnTo>
                    <a:pt x="444" y="78"/>
                  </a:lnTo>
                  <a:lnTo>
                    <a:pt x="426" y="60"/>
                  </a:lnTo>
                  <a:lnTo>
                    <a:pt x="402" y="48"/>
                  </a:lnTo>
                  <a:lnTo>
                    <a:pt x="396" y="48"/>
                  </a:lnTo>
                  <a:lnTo>
                    <a:pt x="390" y="42"/>
                  </a:lnTo>
                  <a:lnTo>
                    <a:pt x="384" y="30"/>
                  </a:lnTo>
                  <a:lnTo>
                    <a:pt x="372" y="24"/>
                  </a:lnTo>
                  <a:lnTo>
                    <a:pt x="366" y="18"/>
                  </a:lnTo>
                  <a:lnTo>
                    <a:pt x="348" y="18"/>
                  </a:lnTo>
                  <a:lnTo>
                    <a:pt x="342" y="6"/>
                  </a:lnTo>
                  <a:lnTo>
                    <a:pt x="336" y="0"/>
                  </a:lnTo>
                  <a:lnTo>
                    <a:pt x="312" y="0"/>
                  </a:lnTo>
                  <a:lnTo>
                    <a:pt x="300" y="6"/>
                  </a:lnTo>
                  <a:lnTo>
                    <a:pt x="294" y="12"/>
                  </a:lnTo>
                  <a:lnTo>
                    <a:pt x="282" y="12"/>
                  </a:lnTo>
                  <a:lnTo>
                    <a:pt x="270" y="0"/>
                  </a:lnTo>
                  <a:lnTo>
                    <a:pt x="252" y="0"/>
                  </a:lnTo>
                  <a:lnTo>
                    <a:pt x="240" y="6"/>
                  </a:lnTo>
                  <a:lnTo>
                    <a:pt x="234" y="18"/>
                  </a:lnTo>
                  <a:lnTo>
                    <a:pt x="222" y="24"/>
                  </a:lnTo>
                  <a:lnTo>
                    <a:pt x="186" y="24"/>
                  </a:lnTo>
                  <a:lnTo>
                    <a:pt x="174" y="18"/>
                  </a:lnTo>
                  <a:lnTo>
                    <a:pt x="168" y="12"/>
                  </a:lnTo>
                  <a:lnTo>
                    <a:pt x="156" y="12"/>
                  </a:lnTo>
                  <a:lnTo>
                    <a:pt x="150" y="18"/>
                  </a:lnTo>
                  <a:lnTo>
                    <a:pt x="144" y="18"/>
                  </a:lnTo>
                  <a:lnTo>
                    <a:pt x="138" y="24"/>
                  </a:lnTo>
                  <a:lnTo>
                    <a:pt x="132" y="24"/>
                  </a:lnTo>
                  <a:lnTo>
                    <a:pt x="132" y="18"/>
                  </a:lnTo>
                  <a:lnTo>
                    <a:pt x="126" y="12"/>
                  </a:lnTo>
                  <a:lnTo>
                    <a:pt x="126" y="6"/>
                  </a:lnTo>
                  <a:lnTo>
                    <a:pt x="120" y="0"/>
                  </a:lnTo>
                  <a:lnTo>
                    <a:pt x="114" y="0"/>
                  </a:lnTo>
                  <a:lnTo>
                    <a:pt x="96" y="18"/>
                  </a:lnTo>
                  <a:lnTo>
                    <a:pt x="90" y="18"/>
                  </a:lnTo>
                  <a:lnTo>
                    <a:pt x="84" y="30"/>
                  </a:lnTo>
                  <a:lnTo>
                    <a:pt x="72" y="36"/>
                  </a:lnTo>
                  <a:lnTo>
                    <a:pt x="60" y="48"/>
                  </a:lnTo>
                  <a:lnTo>
                    <a:pt x="48" y="54"/>
                  </a:lnTo>
                  <a:lnTo>
                    <a:pt x="36" y="66"/>
                  </a:lnTo>
                  <a:lnTo>
                    <a:pt x="24" y="72"/>
                  </a:lnTo>
                  <a:lnTo>
                    <a:pt x="18" y="84"/>
                  </a:lnTo>
                  <a:lnTo>
                    <a:pt x="18" y="102"/>
                  </a:lnTo>
                  <a:lnTo>
                    <a:pt x="12" y="114"/>
                  </a:lnTo>
                  <a:lnTo>
                    <a:pt x="0" y="126"/>
                  </a:lnTo>
                  <a:lnTo>
                    <a:pt x="6" y="138"/>
                  </a:lnTo>
                  <a:lnTo>
                    <a:pt x="18" y="150"/>
                  </a:lnTo>
                  <a:lnTo>
                    <a:pt x="42" y="150"/>
                  </a:lnTo>
                  <a:lnTo>
                    <a:pt x="42" y="168"/>
                  </a:lnTo>
                  <a:lnTo>
                    <a:pt x="48" y="174"/>
                  </a:lnTo>
                  <a:lnTo>
                    <a:pt x="60" y="174"/>
                  </a:lnTo>
                  <a:lnTo>
                    <a:pt x="66" y="168"/>
                  </a:lnTo>
                  <a:lnTo>
                    <a:pt x="102" y="168"/>
                  </a:lnTo>
                  <a:lnTo>
                    <a:pt x="102" y="210"/>
                  </a:lnTo>
                  <a:lnTo>
                    <a:pt x="126" y="222"/>
                  </a:lnTo>
                  <a:lnTo>
                    <a:pt x="132" y="228"/>
                  </a:lnTo>
                  <a:lnTo>
                    <a:pt x="132" y="246"/>
                  </a:lnTo>
                  <a:lnTo>
                    <a:pt x="144" y="246"/>
                  </a:lnTo>
                  <a:lnTo>
                    <a:pt x="156" y="24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50" name="Guatemala" descr="© INSCALE GmbH, 05.05.2010&#10;http://www.presentationload.com/">
              <a:extLst>
                <a:ext uri="{FF2B5EF4-FFF2-40B4-BE49-F238E27FC236}">
                  <a16:creationId xmlns:a16="http://schemas.microsoft.com/office/drawing/2014/main" id="{0FF4BFB1-4388-044B-8E26-B86B0DC379C8}"/>
                </a:ext>
              </a:extLst>
            </p:cNvPr>
            <p:cNvSpPr>
              <a:spLocks/>
            </p:cNvSpPr>
            <p:nvPr/>
          </p:nvSpPr>
          <p:spPr bwMode="gray">
            <a:xfrm>
              <a:off x="2254406" y="3756299"/>
              <a:ext cx="137209" cy="155263"/>
            </a:xfrm>
            <a:custGeom>
              <a:avLst/>
              <a:gdLst>
                <a:gd name="T0" fmla="*/ 2147483647 w 300"/>
                <a:gd name="T1" fmla="*/ 2147483647 h 336"/>
                <a:gd name="T2" fmla="*/ 2147483647 w 300"/>
                <a:gd name="T3" fmla="*/ 2147483647 h 336"/>
                <a:gd name="T4" fmla="*/ 2147483647 w 300"/>
                <a:gd name="T5" fmla="*/ 2147483647 h 336"/>
                <a:gd name="T6" fmla="*/ 2147483647 w 300"/>
                <a:gd name="T7" fmla="*/ 2147483647 h 336"/>
                <a:gd name="T8" fmla="*/ 2147483647 w 300"/>
                <a:gd name="T9" fmla="*/ 2147483647 h 336"/>
                <a:gd name="T10" fmla="*/ 2147483647 w 300"/>
                <a:gd name="T11" fmla="*/ 0 h 336"/>
                <a:gd name="T12" fmla="*/ 2147483647 w 300"/>
                <a:gd name="T13" fmla="*/ 2147483647 h 336"/>
                <a:gd name="T14" fmla="*/ 2147483647 w 300"/>
                <a:gd name="T15" fmla="*/ 2147483647 h 336"/>
                <a:gd name="T16" fmla="*/ 2147483647 w 300"/>
                <a:gd name="T17" fmla="*/ 2147483647 h 336"/>
                <a:gd name="T18" fmla="*/ 2147483647 w 300"/>
                <a:gd name="T19" fmla="*/ 2147483647 h 336"/>
                <a:gd name="T20" fmla="*/ 2147483647 w 300"/>
                <a:gd name="T21" fmla="*/ 2147483647 h 336"/>
                <a:gd name="T22" fmla="*/ 2147483647 w 300"/>
                <a:gd name="T23" fmla="*/ 2147483647 h 336"/>
                <a:gd name="T24" fmla="*/ 2147483647 w 300"/>
                <a:gd name="T25" fmla="*/ 2147483647 h 336"/>
                <a:gd name="T26" fmla="*/ 2147483647 w 300"/>
                <a:gd name="T27" fmla="*/ 2147483647 h 336"/>
                <a:gd name="T28" fmla="*/ 2147483647 w 300"/>
                <a:gd name="T29" fmla="*/ 2147483647 h 336"/>
                <a:gd name="T30" fmla="*/ 2147483647 w 300"/>
                <a:gd name="T31" fmla="*/ 2147483647 h 336"/>
                <a:gd name="T32" fmla="*/ 2147483647 w 300"/>
                <a:gd name="T33" fmla="*/ 2147483647 h 336"/>
                <a:gd name="T34" fmla="*/ 2147483647 w 300"/>
                <a:gd name="T35" fmla="*/ 2147483647 h 336"/>
                <a:gd name="T36" fmla="*/ 2147483647 w 300"/>
                <a:gd name="T37" fmla="*/ 2147483647 h 336"/>
                <a:gd name="T38" fmla="*/ 2147483647 w 300"/>
                <a:gd name="T39" fmla="*/ 2147483647 h 336"/>
                <a:gd name="T40" fmla="*/ 2147483647 w 300"/>
                <a:gd name="T41" fmla="*/ 2147483647 h 336"/>
                <a:gd name="T42" fmla="*/ 2147483647 w 300"/>
                <a:gd name="T43" fmla="*/ 2147483647 h 336"/>
                <a:gd name="T44" fmla="*/ 2147483647 w 300"/>
                <a:gd name="T45" fmla="*/ 2147483647 h 336"/>
                <a:gd name="T46" fmla="*/ 2147483647 w 300"/>
                <a:gd name="T47" fmla="*/ 2147483647 h 336"/>
                <a:gd name="T48" fmla="*/ 2147483647 w 300"/>
                <a:gd name="T49" fmla="*/ 2147483647 h 336"/>
                <a:gd name="T50" fmla="*/ 2147483647 w 300"/>
                <a:gd name="T51" fmla="*/ 2147483647 h 336"/>
                <a:gd name="T52" fmla="*/ 2147483647 w 300"/>
                <a:gd name="T53" fmla="*/ 2147483647 h 336"/>
                <a:gd name="T54" fmla="*/ 2147483647 w 300"/>
                <a:gd name="T55" fmla="*/ 2147483647 h 336"/>
                <a:gd name="T56" fmla="*/ 2147483647 w 300"/>
                <a:gd name="T57" fmla="*/ 2147483647 h 336"/>
                <a:gd name="T58" fmla="*/ 0 w 300"/>
                <a:gd name="T59" fmla="*/ 2147483647 h 336"/>
                <a:gd name="T60" fmla="*/ 2147483647 w 300"/>
                <a:gd name="T61" fmla="*/ 2147483647 h 336"/>
                <a:gd name="T62" fmla="*/ 2147483647 w 300"/>
                <a:gd name="T63" fmla="*/ 2147483647 h 336"/>
                <a:gd name="T64" fmla="*/ 2147483647 w 300"/>
                <a:gd name="T65" fmla="*/ 2147483647 h 336"/>
                <a:gd name="T66" fmla="*/ 2147483647 w 300"/>
                <a:gd name="T67" fmla="*/ 2147483647 h 336"/>
                <a:gd name="T68" fmla="*/ 2147483647 w 300"/>
                <a:gd name="T69" fmla="*/ 2147483647 h 336"/>
                <a:gd name="T70" fmla="*/ 2147483647 w 300"/>
                <a:gd name="T71" fmla="*/ 2147483647 h 336"/>
                <a:gd name="T72" fmla="*/ 2147483647 w 300"/>
                <a:gd name="T73" fmla="*/ 2147483647 h 336"/>
                <a:gd name="T74" fmla="*/ 2147483647 w 300"/>
                <a:gd name="T75" fmla="*/ 2147483647 h 336"/>
                <a:gd name="T76" fmla="*/ 2147483647 w 300"/>
                <a:gd name="T77" fmla="*/ 2147483647 h 336"/>
                <a:gd name="T78" fmla="*/ 2147483647 w 300"/>
                <a:gd name="T79" fmla="*/ 2147483647 h 336"/>
                <a:gd name="T80" fmla="*/ 2147483647 w 300"/>
                <a:gd name="T81" fmla="*/ 2147483647 h 336"/>
                <a:gd name="T82" fmla="*/ 2147483647 w 300"/>
                <a:gd name="T83" fmla="*/ 2147483647 h 336"/>
                <a:gd name="T84" fmla="*/ 2147483647 w 300"/>
                <a:gd name="T85" fmla="*/ 2147483647 h 336"/>
                <a:gd name="T86" fmla="*/ 2147483647 w 300"/>
                <a:gd name="T87" fmla="*/ 2147483647 h 336"/>
                <a:gd name="T88" fmla="*/ 2147483647 w 300"/>
                <a:gd name="T89" fmla="*/ 2147483647 h 336"/>
                <a:gd name="T90" fmla="*/ 2147483647 w 300"/>
                <a:gd name="T91" fmla="*/ 2147483647 h 336"/>
                <a:gd name="T92" fmla="*/ 2147483647 w 300"/>
                <a:gd name="T93" fmla="*/ 2147483647 h 336"/>
                <a:gd name="T94" fmla="*/ 2147483647 w 300"/>
                <a:gd name="T95" fmla="*/ 2147483647 h 336"/>
                <a:gd name="T96" fmla="*/ 2147483647 w 300"/>
                <a:gd name="T97" fmla="*/ 2147483647 h 336"/>
                <a:gd name="T98" fmla="*/ 2147483647 w 300"/>
                <a:gd name="T99" fmla="*/ 2147483647 h 336"/>
                <a:gd name="T100" fmla="*/ 2147483647 w 300"/>
                <a:gd name="T101" fmla="*/ 2147483647 h 336"/>
                <a:gd name="T102" fmla="*/ 2147483647 w 300"/>
                <a:gd name="T103" fmla="*/ 2147483647 h 336"/>
                <a:gd name="T104" fmla="*/ 2147483647 w 300"/>
                <a:gd name="T105" fmla="*/ 2147483647 h 336"/>
                <a:gd name="T106" fmla="*/ 2147483647 w 300"/>
                <a:gd name="T107" fmla="*/ 2147483647 h 336"/>
                <a:gd name="T108" fmla="*/ 2147483647 w 300"/>
                <a:gd name="T109" fmla="*/ 2147483647 h 336"/>
                <a:gd name="T110" fmla="*/ 2147483647 w 300"/>
                <a:gd name="T111" fmla="*/ 2147483647 h 336"/>
                <a:gd name="T112" fmla="*/ 2147483647 w 300"/>
                <a:gd name="T113" fmla="*/ 2147483647 h 336"/>
                <a:gd name="T114" fmla="*/ 2147483647 w 300"/>
                <a:gd name="T115" fmla="*/ 2147483647 h 336"/>
                <a:gd name="T116" fmla="*/ 2147483647 w 300"/>
                <a:gd name="T117" fmla="*/ 2147483647 h 336"/>
                <a:gd name="T118" fmla="*/ 2147483647 w 300"/>
                <a:gd name="T119" fmla="*/ 2147483647 h 336"/>
                <a:gd name="T120" fmla="*/ 2147483647 w 300"/>
                <a:gd name="T121" fmla="*/ 2147483647 h 3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00"/>
                <a:gd name="T184" fmla="*/ 0 h 336"/>
                <a:gd name="T185" fmla="*/ 300 w 300"/>
                <a:gd name="T186" fmla="*/ 336 h 3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00" h="336">
                  <a:moveTo>
                    <a:pt x="288" y="156"/>
                  </a:moveTo>
                  <a:lnTo>
                    <a:pt x="270" y="168"/>
                  </a:lnTo>
                  <a:lnTo>
                    <a:pt x="258" y="162"/>
                  </a:lnTo>
                  <a:lnTo>
                    <a:pt x="228" y="162"/>
                  </a:lnTo>
                  <a:lnTo>
                    <a:pt x="252" y="6"/>
                  </a:lnTo>
                  <a:lnTo>
                    <a:pt x="120" y="0"/>
                  </a:lnTo>
                  <a:lnTo>
                    <a:pt x="120" y="12"/>
                  </a:lnTo>
                  <a:lnTo>
                    <a:pt x="126" y="24"/>
                  </a:lnTo>
                  <a:lnTo>
                    <a:pt x="126" y="48"/>
                  </a:lnTo>
                  <a:lnTo>
                    <a:pt x="120" y="48"/>
                  </a:lnTo>
                  <a:lnTo>
                    <a:pt x="108" y="54"/>
                  </a:lnTo>
                  <a:lnTo>
                    <a:pt x="84" y="54"/>
                  </a:lnTo>
                  <a:lnTo>
                    <a:pt x="96" y="60"/>
                  </a:lnTo>
                  <a:lnTo>
                    <a:pt x="96" y="66"/>
                  </a:lnTo>
                  <a:lnTo>
                    <a:pt x="102" y="78"/>
                  </a:lnTo>
                  <a:lnTo>
                    <a:pt x="108" y="84"/>
                  </a:lnTo>
                  <a:lnTo>
                    <a:pt x="114" y="84"/>
                  </a:lnTo>
                  <a:lnTo>
                    <a:pt x="126" y="90"/>
                  </a:lnTo>
                  <a:lnTo>
                    <a:pt x="132" y="90"/>
                  </a:lnTo>
                  <a:lnTo>
                    <a:pt x="138" y="114"/>
                  </a:lnTo>
                  <a:lnTo>
                    <a:pt x="156" y="114"/>
                  </a:lnTo>
                  <a:lnTo>
                    <a:pt x="156" y="126"/>
                  </a:lnTo>
                  <a:lnTo>
                    <a:pt x="150" y="132"/>
                  </a:lnTo>
                  <a:lnTo>
                    <a:pt x="144" y="132"/>
                  </a:lnTo>
                  <a:lnTo>
                    <a:pt x="144" y="150"/>
                  </a:lnTo>
                  <a:lnTo>
                    <a:pt x="54" y="144"/>
                  </a:lnTo>
                  <a:lnTo>
                    <a:pt x="24" y="192"/>
                  </a:lnTo>
                  <a:lnTo>
                    <a:pt x="24" y="264"/>
                  </a:lnTo>
                  <a:lnTo>
                    <a:pt x="18" y="270"/>
                  </a:lnTo>
                  <a:lnTo>
                    <a:pt x="0" y="270"/>
                  </a:lnTo>
                  <a:lnTo>
                    <a:pt x="6" y="282"/>
                  </a:lnTo>
                  <a:lnTo>
                    <a:pt x="12" y="288"/>
                  </a:lnTo>
                  <a:lnTo>
                    <a:pt x="24" y="288"/>
                  </a:lnTo>
                  <a:lnTo>
                    <a:pt x="42" y="300"/>
                  </a:lnTo>
                  <a:lnTo>
                    <a:pt x="60" y="318"/>
                  </a:lnTo>
                  <a:lnTo>
                    <a:pt x="72" y="324"/>
                  </a:lnTo>
                  <a:lnTo>
                    <a:pt x="120" y="324"/>
                  </a:lnTo>
                  <a:lnTo>
                    <a:pt x="126" y="330"/>
                  </a:lnTo>
                  <a:lnTo>
                    <a:pt x="132" y="330"/>
                  </a:lnTo>
                  <a:lnTo>
                    <a:pt x="138" y="336"/>
                  </a:lnTo>
                  <a:lnTo>
                    <a:pt x="150" y="324"/>
                  </a:lnTo>
                  <a:lnTo>
                    <a:pt x="162" y="318"/>
                  </a:lnTo>
                  <a:lnTo>
                    <a:pt x="168" y="312"/>
                  </a:lnTo>
                  <a:lnTo>
                    <a:pt x="174" y="312"/>
                  </a:lnTo>
                  <a:lnTo>
                    <a:pt x="180" y="300"/>
                  </a:lnTo>
                  <a:lnTo>
                    <a:pt x="186" y="294"/>
                  </a:lnTo>
                  <a:lnTo>
                    <a:pt x="186" y="282"/>
                  </a:lnTo>
                  <a:lnTo>
                    <a:pt x="204" y="282"/>
                  </a:lnTo>
                  <a:lnTo>
                    <a:pt x="210" y="276"/>
                  </a:lnTo>
                  <a:lnTo>
                    <a:pt x="222" y="270"/>
                  </a:lnTo>
                  <a:lnTo>
                    <a:pt x="222" y="264"/>
                  </a:lnTo>
                  <a:lnTo>
                    <a:pt x="228" y="252"/>
                  </a:lnTo>
                  <a:lnTo>
                    <a:pt x="228" y="234"/>
                  </a:lnTo>
                  <a:lnTo>
                    <a:pt x="234" y="222"/>
                  </a:lnTo>
                  <a:lnTo>
                    <a:pt x="246" y="216"/>
                  </a:lnTo>
                  <a:lnTo>
                    <a:pt x="258" y="204"/>
                  </a:lnTo>
                  <a:lnTo>
                    <a:pt x="270" y="198"/>
                  </a:lnTo>
                  <a:lnTo>
                    <a:pt x="282" y="186"/>
                  </a:lnTo>
                  <a:lnTo>
                    <a:pt x="294" y="180"/>
                  </a:lnTo>
                  <a:lnTo>
                    <a:pt x="300" y="168"/>
                  </a:lnTo>
                  <a:lnTo>
                    <a:pt x="288" y="156"/>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51" name="El Salvador" descr="© INSCALE GmbH, 05.05.2010&#10;http://www.presentationload.com/">
              <a:extLst>
                <a:ext uri="{FF2B5EF4-FFF2-40B4-BE49-F238E27FC236}">
                  <a16:creationId xmlns:a16="http://schemas.microsoft.com/office/drawing/2014/main" id="{2FFBCE11-A104-CD46-A02C-771623078605}"/>
                </a:ext>
              </a:extLst>
            </p:cNvPr>
            <p:cNvSpPr>
              <a:spLocks/>
            </p:cNvSpPr>
            <p:nvPr/>
          </p:nvSpPr>
          <p:spPr bwMode="gray">
            <a:xfrm>
              <a:off x="2317595" y="3884479"/>
              <a:ext cx="79435" cy="52357"/>
            </a:xfrm>
            <a:custGeom>
              <a:avLst/>
              <a:gdLst>
                <a:gd name="T0" fmla="*/ 2147483647 w 174"/>
                <a:gd name="T1" fmla="*/ 2147483647 h 114"/>
                <a:gd name="T2" fmla="*/ 2147483647 w 174"/>
                <a:gd name="T3" fmla="*/ 2147483647 h 114"/>
                <a:gd name="T4" fmla="*/ 2147483647 w 174"/>
                <a:gd name="T5" fmla="*/ 2147483647 h 114"/>
                <a:gd name="T6" fmla="*/ 2147483647 w 174"/>
                <a:gd name="T7" fmla="*/ 2147483647 h 114"/>
                <a:gd name="T8" fmla="*/ 2147483647 w 174"/>
                <a:gd name="T9" fmla="*/ 2147483647 h 114"/>
                <a:gd name="T10" fmla="*/ 2147483647 w 174"/>
                <a:gd name="T11" fmla="*/ 2147483647 h 114"/>
                <a:gd name="T12" fmla="*/ 2147483647 w 174"/>
                <a:gd name="T13" fmla="*/ 2147483647 h 114"/>
                <a:gd name="T14" fmla="*/ 2147483647 w 174"/>
                <a:gd name="T15" fmla="*/ 2147483647 h 114"/>
                <a:gd name="T16" fmla="*/ 2147483647 w 174"/>
                <a:gd name="T17" fmla="*/ 2147483647 h 114"/>
                <a:gd name="T18" fmla="*/ 2147483647 w 174"/>
                <a:gd name="T19" fmla="*/ 0 h 114"/>
                <a:gd name="T20" fmla="*/ 2147483647 w 174"/>
                <a:gd name="T21" fmla="*/ 2147483647 h 114"/>
                <a:gd name="T22" fmla="*/ 2147483647 w 174"/>
                <a:gd name="T23" fmla="*/ 2147483647 h 114"/>
                <a:gd name="T24" fmla="*/ 2147483647 w 174"/>
                <a:gd name="T25" fmla="*/ 2147483647 h 114"/>
                <a:gd name="T26" fmla="*/ 2147483647 w 174"/>
                <a:gd name="T27" fmla="*/ 2147483647 h 114"/>
                <a:gd name="T28" fmla="*/ 2147483647 w 174"/>
                <a:gd name="T29" fmla="*/ 2147483647 h 114"/>
                <a:gd name="T30" fmla="*/ 2147483647 w 174"/>
                <a:gd name="T31" fmla="*/ 2147483647 h 114"/>
                <a:gd name="T32" fmla="*/ 2147483647 w 174"/>
                <a:gd name="T33" fmla="*/ 2147483647 h 114"/>
                <a:gd name="T34" fmla="*/ 2147483647 w 174"/>
                <a:gd name="T35" fmla="*/ 2147483647 h 114"/>
                <a:gd name="T36" fmla="*/ 0 w 174"/>
                <a:gd name="T37" fmla="*/ 2147483647 h 114"/>
                <a:gd name="T38" fmla="*/ 2147483647 w 174"/>
                <a:gd name="T39" fmla="*/ 2147483647 h 114"/>
                <a:gd name="T40" fmla="*/ 2147483647 w 174"/>
                <a:gd name="T41" fmla="*/ 2147483647 h 114"/>
                <a:gd name="T42" fmla="*/ 2147483647 w 174"/>
                <a:gd name="T43" fmla="*/ 2147483647 h 114"/>
                <a:gd name="T44" fmla="*/ 2147483647 w 174"/>
                <a:gd name="T45" fmla="*/ 2147483647 h 114"/>
                <a:gd name="T46" fmla="*/ 2147483647 w 174"/>
                <a:gd name="T47" fmla="*/ 2147483647 h 114"/>
                <a:gd name="T48" fmla="*/ 2147483647 w 174"/>
                <a:gd name="T49" fmla="*/ 2147483647 h 114"/>
                <a:gd name="T50" fmla="*/ 2147483647 w 174"/>
                <a:gd name="T51" fmla="*/ 2147483647 h 114"/>
                <a:gd name="T52" fmla="*/ 2147483647 w 174"/>
                <a:gd name="T53" fmla="*/ 2147483647 h 114"/>
                <a:gd name="T54" fmla="*/ 2147483647 w 174"/>
                <a:gd name="T55" fmla="*/ 2147483647 h 114"/>
                <a:gd name="T56" fmla="*/ 2147483647 w 174"/>
                <a:gd name="T57" fmla="*/ 2147483647 h 11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4"/>
                <a:gd name="T88" fmla="*/ 0 h 114"/>
                <a:gd name="T89" fmla="*/ 174 w 174"/>
                <a:gd name="T90" fmla="*/ 114 h 11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4" h="114">
                  <a:moveTo>
                    <a:pt x="174" y="84"/>
                  </a:moveTo>
                  <a:lnTo>
                    <a:pt x="174" y="42"/>
                  </a:lnTo>
                  <a:lnTo>
                    <a:pt x="138" y="42"/>
                  </a:lnTo>
                  <a:lnTo>
                    <a:pt x="132" y="48"/>
                  </a:lnTo>
                  <a:lnTo>
                    <a:pt x="120" y="48"/>
                  </a:lnTo>
                  <a:lnTo>
                    <a:pt x="114" y="42"/>
                  </a:lnTo>
                  <a:lnTo>
                    <a:pt x="114" y="24"/>
                  </a:lnTo>
                  <a:lnTo>
                    <a:pt x="90" y="24"/>
                  </a:lnTo>
                  <a:lnTo>
                    <a:pt x="78" y="12"/>
                  </a:lnTo>
                  <a:lnTo>
                    <a:pt x="72" y="0"/>
                  </a:lnTo>
                  <a:lnTo>
                    <a:pt x="60" y="6"/>
                  </a:lnTo>
                  <a:lnTo>
                    <a:pt x="48" y="6"/>
                  </a:lnTo>
                  <a:lnTo>
                    <a:pt x="48" y="18"/>
                  </a:lnTo>
                  <a:lnTo>
                    <a:pt x="42" y="24"/>
                  </a:lnTo>
                  <a:lnTo>
                    <a:pt x="36" y="36"/>
                  </a:lnTo>
                  <a:lnTo>
                    <a:pt x="30" y="36"/>
                  </a:lnTo>
                  <a:lnTo>
                    <a:pt x="24" y="42"/>
                  </a:lnTo>
                  <a:lnTo>
                    <a:pt x="12" y="48"/>
                  </a:lnTo>
                  <a:lnTo>
                    <a:pt x="0" y="60"/>
                  </a:lnTo>
                  <a:lnTo>
                    <a:pt x="6" y="66"/>
                  </a:lnTo>
                  <a:lnTo>
                    <a:pt x="18" y="72"/>
                  </a:lnTo>
                  <a:lnTo>
                    <a:pt x="24" y="78"/>
                  </a:lnTo>
                  <a:lnTo>
                    <a:pt x="72" y="78"/>
                  </a:lnTo>
                  <a:lnTo>
                    <a:pt x="96" y="102"/>
                  </a:lnTo>
                  <a:lnTo>
                    <a:pt x="132" y="96"/>
                  </a:lnTo>
                  <a:lnTo>
                    <a:pt x="150" y="114"/>
                  </a:lnTo>
                  <a:lnTo>
                    <a:pt x="168" y="84"/>
                  </a:lnTo>
                  <a:lnTo>
                    <a:pt x="174" y="90"/>
                  </a:lnTo>
                  <a:lnTo>
                    <a:pt x="174" y="84"/>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52" name="Costa Rica" descr="© INSCALE GmbH, 05.05.2010&#10;http://www.presentationload.com/">
              <a:extLst>
                <a:ext uri="{FF2B5EF4-FFF2-40B4-BE49-F238E27FC236}">
                  <a16:creationId xmlns:a16="http://schemas.microsoft.com/office/drawing/2014/main" id="{A07DBE30-86D7-B948-800B-3D2A87D12CBF}"/>
                </a:ext>
              </a:extLst>
            </p:cNvPr>
            <p:cNvSpPr>
              <a:spLocks/>
            </p:cNvSpPr>
            <p:nvPr/>
          </p:nvSpPr>
          <p:spPr bwMode="gray">
            <a:xfrm>
              <a:off x="2445776" y="4005440"/>
              <a:ext cx="110128" cy="106518"/>
            </a:xfrm>
            <a:custGeom>
              <a:avLst/>
              <a:gdLst>
                <a:gd name="T0" fmla="*/ 2147483647 w 240"/>
                <a:gd name="T1" fmla="*/ 2147483647 h 228"/>
                <a:gd name="T2" fmla="*/ 2147483647 w 240"/>
                <a:gd name="T3" fmla="*/ 2147483647 h 228"/>
                <a:gd name="T4" fmla="*/ 2147483647 w 240"/>
                <a:gd name="T5" fmla="*/ 2147483647 h 228"/>
                <a:gd name="T6" fmla="*/ 2147483647 w 240"/>
                <a:gd name="T7" fmla="*/ 2147483647 h 228"/>
                <a:gd name="T8" fmla="*/ 2147483647 w 240"/>
                <a:gd name="T9" fmla="*/ 2147483647 h 228"/>
                <a:gd name="T10" fmla="*/ 2147483647 w 240"/>
                <a:gd name="T11" fmla="*/ 2147483647 h 228"/>
                <a:gd name="T12" fmla="*/ 2147483647 w 240"/>
                <a:gd name="T13" fmla="*/ 2147483647 h 228"/>
                <a:gd name="T14" fmla="*/ 2147483647 w 240"/>
                <a:gd name="T15" fmla="*/ 2147483647 h 228"/>
                <a:gd name="T16" fmla="*/ 2147483647 w 240"/>
                <a:gd name="T17" fmla="*/ 2147483647 h 228"/>
                <a:gd name="T18" fmla="*/ 2147483647 w 240"/>
                <a:gd name="T19" fmla="*/ 2147483647 h 228"/>
                <a:gd name="T20" fmla="*/ 2147483647 w 240"/>
                <a:gd name="T21" fmla="*/ 2147483647 h 228"/>
                <a:gd name="T22" fmla="*/ 2147483647 w 240"/>
                <a:gd name="T23" fmla="*/ 2147483647 h 228"/>
                <a:gd name="T24" fmla="*/ 2147483647 w 240"/>
                <a:gd name="T25" fmla="*/ 2147483647 h 228"/>
                <a:gd name="T26" fmla="*/ 2147483647 w 240"/>
                <a:gd name="T27" fmla="*/ 2147483647 h 228"/>
                <a:gd name="T28" fmla="*/ 2147483647 w 240"/>
                <a:gd name="T29" fmla="*/ 2147483647 h 228"/>
                <a:gd name="T30" fmla="*/ 2147483647 w 240"/>
                <a:gd name="T31" fmla="*/ 0 h 228"/>
                <a:gd name="T32" fmla="*/ 2147483647 w 240"/>
                <a:gd name="T33" fmla="*/ 2147483647 h 228"/>
                <a:gd name="T34" fmla="*/ 2147483647 w 240"/>
                <a:gd name="T35" fmla="*/ 2147483647 h 228"/>
                <a:gd name="T36" fmla="*/ 0 w 240"/>
                <a:gd name="T37" fmla="*/ 2147483647 h 228"/>
                <a:gd name="T38" fmla="*/ 2147483647 w 240"/>
                <a:gd name="T39" fmla="*/ 2147483647 h 228"/>
                <a:gd name="T40" fmla="*/ 2147483647 w 240"/>
                <a:gd name="T41" fmla="*/ 2147483647 h 228"/>
                <a:gd name="T42" fmla="*/ 2147483647 w 240"/>
                <a:gd name="T43" fmla="*/ 2147483647 h 228"/>
                <a:gd name="T44" fmla="*/ 2147483647 w 240"/>
                <a:gd name="T45" fmla="*/ 2147483647 h 228"/>
                <a:gd name="T46" fmla="*/ 2147483647 w 240"/>
                <a:gd name="T47" fmla="*/ 2147483647 h 228"/>
                <a:gd name="T48" fmla="*/ 2147483647 w 240"/>
                <a:gd name="T49" fmla="*/ 2147483647 h 228"/>
                <a:gd name="T50" fmla="*/ 2147483647 w 240"/>
                <a:gd name="T51" fmla="*/ 2147483647 h 228"/>
                <a:gd name="T52" fmla="*/ 2147483647 w 240"/>
                <a:gd name="T53" fmla="*/ 2147483647 h 228"/>
                <a:gd name="T54" fmla="*/ 2147483647 w 240"/>
                <a:gd name="T55" fmla="*/ 2147483647 h 228"/>
                <a:gd name="T56" fmla="*/ 2147483647 w 240"/>
                <a:gd name="T57" fmla="*/ 2147483647 h 228"/>
                <a:gd name="T58" fmla="*/ 2147483647 w 240"/>
                <a:gd name="T59" fmla="*/ 2147483647 h 228"/>
                <a:gd name="T60" fmla="*/ 2147483647 w 240"/>
                <a:gd name="T61" fmla="*/ 2147483647 h 228"/>
                <a:gd name="T62" fmla="*/ 2147483647 w 240"/>
                <a:gd name="T63" fmla="*/ 2147483647 h 228"/>
                <a:gd name="T64" fmla="*/ 2147483647 w 240"/>
                <a:gd name="T65" fmla="*/ 2147483647 h 228"/>
                <a:gd name="T66" fmla="*/ 2147483647 w 240"/>
                <a:gd name="T67" fmla="*/ 2147483647 h 22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40"/>
                <a:gd name="T103" fmla="*/ 0 h 228"/>
                <a:gd name="T104" fmla="*/ 240 w 240"/>
                <a:gd name="T105" fmla="*/ 228 h 22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40" h="228">
                  <a:moveTo>
                    <a:pt x="210" y="198"/>
                  </a:moveTo>
                  <a:lnTo>
                    <a:pt x="216" y="198"/>
                  </a:lnTo>
                  <a:lnTo>
                    <a:pt x="234" y="180"/>
                  </a:lnTo>
                  <a:lnTo>
                    <a:pt x="228" y="174"/>
                  </a:lnTo>
                  <a:lnTo>
                    <a:pt x="210" y="174"/>
                  </a:lnTo>
                  <a:lnTo>
                    <a:pt x="210" y="168"/>
                  </a:lnTo>
                  <a:lnTo>
                    <a:pt x="204" y="162"/>
                  </a:lnTo>
                  <a:lnTo>
                    <a:pt x="204" y="144"/>
                  </a:lnTo>
                  <a:lnTo>
                    <a:pt x="210" y="138"/>
                  </a:lnTo>
                  <a:lnTo>
                    <a:pt x="222" y="138"/>
                  </a:lnTo>
                  <a:lnTo>
                    <a:pt x="228" y="132"/>
                  </a:lnTo>
                  <a:lnTo>
                    <a:pt x="240" y="132"/>
                  </a:lnTo>
                  <a:lnTo>
                    <a:pt x="228" y="126"/>
                  </a:lnTo>
                  <a:lnTo>
                    <a:pt x="210" y="108"/>
                  </a:lnTo>
                  <a:lnTo>
                    <a:pt x="198" y="84"/>
                  </a:lnTo>
                  <a:lnTo>
                    <a:pt x="192" y="78"/>
                  </a:lnTo>
                  <a:lnTo>
                    <a:pt x="186" y="66"/>
                  </a:lnTo>
                  <a:lnTo>
                    <a:pt x="180" y="60"/>
                  </a:lnTo>
                  <a:lnTo>
                    <a:pt x="174" y="36"/>
                  </a:lnTo>
                  <a:lnTo>
                    <a:pt x="138" y="36"/>
                  </a:lnTo>
                  <a:lnTo>
                    <a:pt x="126" y="24"/>
                  </a:lnTo>
                  <a:lnTo>
                    <a:pt x="126" y="18"/>
                  </a:lnTo>
                  <a:lnTo>
                    <a:pt x="120" y="18"/>
                  </a:lnTo>
                  <a:lnTo>
                    <a:pt x="114" y="12"/>
                  </a:lnTo>
                  <a:lnTo>
                    <a:pt x="84" y="12"/>
                  </a:lnTo>
                  <a:lnTo>
                    <a:pt x="84" y="18"/>
                  </a:lnTo>
                  <a:lnTo>
                    <a:pt x="78" y="18"/>
                  </a:lnTo>
                  <a:lnTo>
                    <a:pt x="72" y="12"/>
                  </a:lnTo>
                  <a:lnTo>
                    <a:pt x="60" y="6"/>
                  </a:lnTo>
                  <a:lnTo>
                    <a:pt x="48" y="6"/>
                  </a:lnTo>
                  <a:lnTo>
                    <a:pt x="42" y="0"/>
                  </a:lnTo>
                  <a:lnTo>
                    <a:pt x="24" y="0"/>
                  </a:lnTo>
                  <a:lnTo>
                    <a:pt x="6" y="30"/>
                  </a:lnTo>
                  <a:lnTo>
                    <a:pt x="18" y="42"/>
                  </a:lnTo>
                  <a:lnTo>
                    <a:pt x="24" y="42"/>
                  </a:lnTo>
                  <a:lnTo>
                    <a:pt x="24" y="48"/>
                  </a:lnTo>
                  <a:lnTo>
                    <a:pt x="6" y="66"/>
                  </a:lnTo>
                  <a:lnTo>
                    <a:pt x="0" y="78"/>
                  </a:lnTo>
                  <a:lnTo>
                    <a:pt x="6" y="90"/>
                  </a:lnTo>
                  <a:lnTo>
                    <a:pt x="18" y="102"/>
                  </a:lnTo>
                  <a:lnTo>
                    <a:pt x="30" y="108"/>
                  </a:lnTo>
                  <a:lnTo>
                    <a:pt x="42" y="108"/>
                  </a:lnTo>
                  <a:lnTo>
                    <a:pt x="60" y="126"/>
                  </a:lnTo>
                  <a:lnTo>
                    <a:pt x="72" y="126"/>
                  </a:lnTo>
                  <a:lnTo>
                    <a:pt x="72" y="102"/>
                  </a:lnTo>
                  <a:lnTo>
                    <a:pt x="66" y="96"/>
                  </a:lnTo>
                  <a:lnTo>
                    <a:pt x="54" y="90"/>
                  </a:lnTo>
                  <a:lnTo>
                    <a:pt x="42" y="78"/>
                  </a:lnTo>
                  <a:lnTo>
                    <a:pt x="42" y="72"/>
                  </a:lnTo>
                  <a:lnTo>
                    <a:pt x="48" y="72"/>
                  </a:lnTo>
                  <a:lnTo>
                    <a:pt x="60" y="78"/>
                  </a:lnTo>
                  <a:lnTo>
                    <a:pt x="66" y="84"/>
                  </a:lnTo>
                  <a:lnTo>
                    <a:pt x="90" y="96"/>
                  </a:lnTo>
                  <a:lnTo>
                    <a:pt x="96" y="102"/>
                  </a:lnTo>
                  <a:lnTo>
                    <a:pt x="96" y="132"/>
                  </a:lnTo>
                  <a:lnTo>
                    <a:pt x="114" y="132"/>
                  </a:lnTo>
                  <a:lnTo>
                    <a:pt x="126" y="138"/>
                  </a:lnTo>
                  <a:lnTo>
                    <a:pt x="138" y="138"/>
                  </a:lnTo>
                  <a:lnTo>
                    <a:pt x="156" y="180"/>
                  </a:lnTo>
                  <a:lnTo>
                    <a:pt x="150" y="186"/>
                  </a:lnTo>
                  <a:lnTo>
                    <a:pt x="150" y="198"/>
                  </a:lnTo>
                  <a:lnTo>
                    <a:pt x="168" y="216"/>
                  </a:lnTo>
                  <a:lnTo>
                    <a:pt x="180" y="222"/>
                  </a:lnTo>
                  <a:lnTo>
                    <a:pt x="192" y="222"/>
                  </a:lnTo>
                  <a:lnTo>
                    <a:pt x="174" y="198"/>
                  </a:lnTo>
                  <a:lnTo>
                    <a:pt x="204" y="228"/>
                  </a:lnTo>
                  <a:lnTo>
                    <a:pt x="210" y="222"/>
                  </a:lnTo>
                  <a:lnTo>
                    <a:pt x="210" y="198"/>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53" name="Belize" descr="© INSCALE GmbH, 05.05.2010&#10;http://www.presentationload.com/">
              <a:extLst>
                <a:ext uri="{FF2B5EF4-FFF2-40B4-BE49-F238E27FC236}">
                  <a16:creationId xmlns:a16="http://schemas.microsoft.com/office/drawing/2014/main" id="{67E48881-D5F9-BB41-ADE8-E8DB5AC69919}"/>
                </a:ext>
              </a:extLst>
            </p:cNvPr>
            <p:cNvSpPr>
              <a:spLocks/>
            </p:cNvSpPr>
            <p:nvPr/>
          </p:nvSpPr>
          <p:spPr bwMode="gray">
            <a:xfrm>
              <a:off x="2359118" y="3734634"/>
              <a:ext cx="50551" cy="97490"/>
            </a:xfrm>
            <a:custGeom>
              <a:avLst/>
              <a:gdLst>
                <a:gd name="T0" fmla="*/ 2147483647 w 108"/>
                <a:gd name="T1" fmla="*/ 2147483647 h 210"/>
                <a:gd name="T2" fmla="*/ 2147483647 w 108"/>
                <a:gd name="T3" fmla="*/ 2147483647 h 210"/>
                <a:gd name="T4" fmla="*/ 2147483647 w 108"/>
                <a:gd name="T5" fmla="*/ 2147483647 h 210"/>
                <a:gd name="T6" fmla="*/ 2147483647 w 108"/>
                <a:gd name="T7" fmla="*/ 2147483647 h 210"/>
                <a:gd name="T8" fmla="*/ 2147483647 w 108"/>
                <a:gd name="T9" fmla="*/ 2147483647 h 210"/>
                <a:gd name="T10" fmla="*/ 2147483647 w 108"/>
                <a:gd name="T11" fmla="*/ 0 h 210"/>
                <a:gd name="T12" fmla="*/ 2147483647 w 108"/>
                <a:gd name="T13" fmla="*/ 2147483647 h 210"/>
                <a:gd name="T14" fmla="*/ 2147483647 w 108"/>
                <a:gd name="T15" fmla="*/ 2147483647 h 210"/>
                <a:gd name="T16" fmla="*/ 2147483647 w 108"/>
                <a:gd name="T17" fmla="*/ 2147483647 h 210"/>
                <a:gd name="T18" fmla="*/ 2147483647 w 108"/>
                <a:gd name="T19" fmla="*/ 2147483647 h 210"/>
                <a:gd name="T20" fmla="*/ 2147483647 w 108"/>
                <a:gd name="T21" fmla="*/ 2147483647 h 210"/>
                <a:gd name="T22" fmla="*/ 2147483647 w 108"/>
                <a:gd name="T23" fmla="*/ 2147483647 h 210"/>
                <a:gd name="T24" fmla="*/ 2147483647 w 108"/>
                <a:gd name="T25" fmla="*/ 2147483647 h 210"/>
                <a:gd name="T26" fmla="*/ 2147483647 w 108"/>
                <a:gd name="T27" fmla="*/ 2147483647 h 210"/>
                <a:gd name="T28" fmla="*/ 2147483647 w 108"/>
                <a:gd name="T29" fmla="*/ 2147483647 h 210"/>
                <a:gd name="T30" fmla="*/ 2147483647 w 108"/>
                <a:gd name="T31" fmla="*/ 2147483647 h 210"/>
                <a:gd name="T32" fmla="*/ 2147483647 w 108"/>
                <a:gd name="T33" fmla="*/ 2147483647 h 210"/>
                <a:gd name="T34" fmla="*/ 2147483647 w 108"/>
                <a:gd name="T35" fmla="*/ 2147483647 h 210"/>
                <a:gd name="T36" fmla="*/ 0 w 108"/>
                <a:gd name="T37" fmla="*/ 2147483647 h 210"/>
                <a:gd name="T38" fmla="*/ 2147483647 w 108"/>
                <a:gd name="T39" fmla="*/ 2147483647 h 210"/>
                <a:gd name="T40" fmla="*/ 2147483647 w 108"/>
                <a:gd name="T41" fmla="*/ 2147483647 h 210"/>
                <a:gd name="T42" fmla="*/ 2147483647 w 108"/>
                <a:gd name="T43" fmla="*/ 2147483647 h 210"/>
                <a:gd name="T44" fmla="*/ 2147483647 w 108"/>
                <a:gd name="T45" fmla="*/ 2147483647 h 210"/>
                <a:gd name="T46" fmla="*/ 2147483647 w 108"/>
                <a:gd name="T47" fmla="*/ 2147483647 h 210"/>
                <a:gd name="T48" fmla="*/ 2147483647 w 108"/>
                <a:gd name="T49" fmla="*/ 2147483647 h 210"/>
                <a:gd name="T50" fmla="*/ 2147483647 w 108"/>
                <a:gd name="T51" fmla="*/ 2147483647 h 210"/>
                <a:gd name="T52" fmla="*/ 2147483647 w 108"/>
                <a:gd name="T53" fmla="*/ 2147483647 h 210"/>
                <a:gd name="T54" fmla="*/ 2147483647 w 108"/>
                <a:gd name="T55" fmla="*/ 2147483647 h 21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8"/>
                <a:gd name="T85" fmla="*/ 0 h 210"/>
                <a:gd name="T86" fmla="*/ 108 w 108"/>
                <a:gd name="T87" fmla="*/ 210 h 21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8" h="210">
                  <a:moveTo>
                    <a:pt x="108" y="30"/>
                  </a:moveTo>
                  <a:lnTo>
                    <a:pt x="108" y="24"/>
                  </a:lnTo>
                  <a:lnTo>
                    <a:pt x="102" y="24"/>
                  </a:lnTo>
                  <a:lnTo>
                    <a:pt x="90" y="18"/>
                  </a:lnTo>
                  <a:lnTo>
                    <a:pt x="84" y="12"/>
                  </a:lnTo>
                  <a:lnTo>
                    <a:pt x="78" y="0"/>
                  </a:lnTo>
                  <a:lnTo>
                    <a:pt x="78" y="6"/>
                  </a:lnTo>
                  <a:lnTo>
                    <a:pt x="72" y="12"/>
                  </a:lnTo>
                  <a:lnTo>
                    <a:pt x="72" y="24"/>
                  </a:lnTo>
                  <a:lnTo>
                    <a:pt x="66" y="36"/>
                  </a:lnTo>
                  <a:lnTo>
                    <a:pt x="54" y="42"/>
                  </a:lnTo>
                  <a:lnTo>
                    <a:pt x="48" y="48"/>
                  </a:lnTo>
                  <a:lnTo>
                    <a:pt x="42" y="48"/>
                  </a:lnTo>
                  <a:lnTo>
                    <a:pt x="42" y="42"/>
                  </a:lnTo>
                  <a:lnTo>
                    <a:pt x="36" y="36"/>
                  </a:lnTo>
                  <a:lnTo>
                    <a:pt x="30" y="36"/>
                  </a:lnTo>
                  <a:lnTo>
                    <a:pt x="30" y="42"/>
                  </a:lnTo>
                  <a:lnTo>
                    <a:pt x="24" y="54"/>
                  </a:lnTo>
                  <a:lnTo>
                    <a:pt x="0" y="210"/>
                  </a:lnTo>
                  <a:lnTo>
                    <a:pt x="30" y="210"/>
                  </a:lnTo>
                  <a:lnTo>
                    <a:pt x="42" y="168"/>
                  </a:lnTo>
                  <a:lnTo>
                    <a:pt x="60" y="174"/>
                  </a:lnTo>
                  <a:lnTo>
                    <a:pt x="84" y="150"/>
                  </a:lnTo>
                  <a:lnTo>
                    <a:pt x="84" y="90"/>
                  </a:lnTo>
                  <a:lnTo>
                    <a:pt x="90" y="78"/>
                  </a:lnTo>
                  <a:lnTo>
                    <a:pt x="96" y="60"/>
                  </a:lnTo>
                  <a:lnTo>
                    <a:pt x="108" y="36"/>
                  </a:lnTo>
                  <a:lnTo>
                    <a:pt x="108" y="3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grpSp>
      <p:grpSp>
        <p:nvGrpSpPr>
          <p:cNvPr id="254" name="Gruppieren 253">
            <a:extLst>
              <a:ext uri="{FF2B5EF4-FFF2-40B4-BE49-F238E27FC236}">
                <a16:creationId xmlns:a16="http://schemas.microsoft.com/office/drawing/2014/main" id="{3D4B8B32-98CC-9947-9B47-9F97D8EC9C4A}"/>
              </a:ext>
            </a:extLst>
          </p:cNvPr>
          <p:cNvGrpSpPr/>
          <p:nvPr/>
        </p:nvGrpSpPr>
        <p:grpSpPr>
          <a:xfrm>
            <a:off x="6124225" y="1596510"/>
            <a:ext cx="4888959" cy="4592875"/>
            <a:chOff x="5857937" y="1559156"/>
            <a:chExt cx="4888959" cy="4592875"/>
          </a:xfrm>
          <a:solidFill>
            <a:srgbClr val="9A9ACC"/>
          </a:solidFill>
        </p:grpSpPr>
        <p:sp>
          <p:nvSpPr>
            <p:cNvPr id="255" name="Russia" descr="© INSCALE GmbH, 05.05.2010&#10;http://www.presentationload.com/">
              <a:extLst>
                <a:ext uri="{FF2B5EF4-FFF2-40B4-BE49-F238E27FC236}">
                  <a16:creationId xmlns:a16="http://schemas.microsoft.com/office/drawing/2014/main" id="{4103281F-3CCE-5A4F-AD79-05F8EA2E97F3}"/>
                </a:ext>
              </a:extLst>
            </p:cNvPr>
            <p:cNvSpPr>
              <a:spLocks noEditPoints="1"/>
            </p:cNvSpPr>
            <p:nvPr/>
          </p:nvSpPr>
          <p:spPr bwMode="gray">
            <a:xfrm>
              <a:off x="5857937" y="1559156"/>
              <a:ext cx="4177640" cy="1330562"/>
            </a:xfrm>
            <a:custGeom>
              <a:avLst/>
              <a:gdLst>
                <a:gd name="T0" fmla="*/ 2147483647 w 9048"/>
                <a:gd name="T1" fmla="*/ 2147483647 h 2880"/>
                <a:gd name="T2" fmla="*/ 2147483647 w 9048"/>
                <a:gd name="T3" fmla="*/ 2147483647 h 2880"/>
                <a:gd name="T4" fmla="*/ 2147483647 w 9048"/>
                <a:gd name="T5" fmla="*/ 2147483647 h 2880"/>
                <a:gd name="T6" fmla="*/ 2147483647 w 9048"/>
                <a:gd name="T7" fmla="*/ 2147483647 h 2880"/>
                <a:gd name="T8" fmla="*/ 2147483647 w 9048"/>
                <a:gd name="T9" fmla="*/ 2147483647 h 2880"/>
                <a:gd name="T10" fmla="*/ 2147483647 w 9048"/>
                <a:gd name="T11" fmla="*/ 2147483647 h 2880"/>
                <a:gd name="T12" fmla="*/ 2147483647 w 9048"/>
                <a:gd name="T13" fmla="*/ 2147483647 h 2880"/>
                <a:gd name="T14" fmla="*/ 2147483647 w 9048"/>
                <a:gd name="T15" fmla="*/ 2147483647 h 2880"/>
                <a:gd name="T16" fmla="*/ 2147483647 w 9048"/>
                <a:gd name="T17" fmla="*/ 2147483647 h 2880"/>
                <a:gd name="T18" fmla="*/ 2147483647 w 9048"/>
                <a:gd name="T19" fmla="*/ 2147483647 h 2880"/>
                <a:gd name="T20" fmla="*/ 2147483647 w 9048"/>
                <a:gd name="T21" fmla="*/ 2147483647 h 2880"/>
                <a:gd name="T22" fmla="*/ 2147483647 w 9048"/>
                <a:gd name="T23" fmla="*/ 2147483647 h 2880"/>
                <a:gd name="T24" fmla="*/ 2147483647 w 9048"/>
                <a:gd name="T25" fmla="*/ 2147483647 h 2880"/>
                <a:gd name="T26" fmla="*/ 2147483647 w 9048"/>
                <a:gd name="T27" fmla="*/ 2147483647 h 2880"/>
                <a:gd name="T28" fmla="*/ 2147483647 w 9048"/>
                <a:gd name="T29" fmla="*/ 2147483647 h 2880"/>
                <a:gd name="T30" fmla="*/ 2147483647 w 9048"/>
                <a:gd name="T31" fmla="*/ 2147483647 h 2880"/>
                <a:gd name="T32" fmla="*/ 2147483647 w 9048"/>
                <a:gd name="T33" fmla="*/ 2147483647 h 2880"/>
                <a:gd name="T34" fmla="*/ 2147483647 w 9048"/>
                <a:gd name="T35" fmla="*/ 2147483647 h 2880"/>
                <a:gd name="T36" fmla="*/ 2147483647 w 9048"/>
                <a:gd name="T37" fmla="*/ 2147483647 h 2880"/>
                <a:gd name="T38" fmla="*/ 2147483647 w 9048"/>
                <a:gd name="T39" fmla="*/ 2147483647 h 2880"/>
                <a:gd name="T40" fmla="*/ 2147483647 w 9048"/>
                <a:gd name="T41" fmla="*/ 2147483647 h 2880"/>
                <a:gd name="T42" fmla="*/ 2147483647 w 9048"/>
                <a:gd name="T43" fmla="*/ 2147483647 h 2880"/>
                <a:gd name="T44" fmla="*/ 2147483647 w 9048"/>
                <a:gd name="T45" fmla="*/ 2147483647 h 2880"/>
                <a:gd name="T46" fmla="*/ 2147483647 w 9048"/>
                <a:gd name="T47" fmla="*/ 2147483647 h 2880"/>
                <a:gd name="T48" fmla="*/ 2147483647 w 9048"/>
                <a:gd name="T49" fmla="*/ 2147483647 h 2880"/>
                <a:gd name="T50" fmla="*/ 2147483647 w 9048"/>
                <a:gd name="T51" fmla="*/ 2147483647 h 2880"/>
                <a:gd name="T52" fmla="*/ 2147483647 w 9048"/>
                <a:gd name="T53" fmla="*/ 2147483647 h 2880"/>
                <a:gd name="T54" fmla="*/ 2147483647 w 9048"/>
                <a:gd name="T55" fmla="*/ 2147483647 h 2880"/>
                <a:gd name="T56" fmla="*/ 2147483647 w 9048"/>
                <a:gd name="T57" fmla="*/ 2147483647 h 2880"/>
                <a:gd name="T58" fmla="*/ 2147483647 w 9048"/>
                <a:gd name="T59" fmla="*/ 2147483647 h 2880"/>
                <a:gd name="T60" fmla="*/ 2147483647 w 9048"/>
                <a:gd name="T61" fmla="*/ 2147483647 h 2880"/>
                <a:gd name="T62" fmla="*/ 2147483647 w 9048"/>
                <a:gd name="T63" fmla="*/ 2147483647 h 2880"/>
                <a:gd name="T64" fmla="*/ 2147483647 w 9048"/>
                <a:gd name="T65" fmla="*/ 2147483647 h 2880"/>
                <a:gd name="T66" fmla="*/ 2147483647 w 9048"/>
                <a:gd name="T67" fmla="*/ 2147483647 h 2880"/>
                <a:gd name="T68" fmla="*/ 2147483647 w 9048"/>
                <a:gd name="T69" fmla="*/ 2147483647 h 2880"/>
                <a:gd name="T70" fmla="*/ 2147483647 w 9048"/>
                <a:gd name="T71" fmla="*/ 2147483647 h 2880"/>
                <a:gd name="T72" fmla="*/ 2147483647 w 9048"/>
                <a:gd name="T73" fmla="*/ 2147483647 h 2880"/>
                <a:gd name="T74" fmla="*/ 2147483647 w 9048"/>
                <a:gd name="T75" fmla="*/ 2147483647 h 2880"/>
                <a:gd name="T76" fmla="*/ 2147483647 w 9048"/>
                <a:gd name="T77" fmla="*/ 2147483647 h 2880"/>
                <a:gd name="T78" fmla="*/ 2147483647 w 9048"/>
                <a:gd name="T79" fmla="*/ 2147483647 h 2880"/>
                <a:gd name="T80" fmla="*/ 2147483647 w 9048"/>
                <a:gd name="T81" fmla="*/ 2147483647 h 2880"/>
                <a:gd name="T82" fmla="*/ 2147483647 w 9048"/>
                <a:gd name="T83" fmla="*/ 2147483647 h 2880"/>
                <a:gd name="T84" fmla="*/ 2147483647 w 9048"/>
                <a:gd name="T85" fmla="*/ 2147483647 h 2880"/>
                <a:gd name="T86" fmla="*/ 2147483647 w 9048"/>
                <a:gd name="T87" fmla="*/ 2147483647 h 2880"/>
                <a:gd name="T88" fmla="*/ 2147483647 w 9048"/>
                <a:gd name="T89" fmla="*/ 2147483647 h 2880"/>
                <a:gd name="T90" fmla="*/ 2147483647 w 9048"/>
                <a:gd name="T91" fmla="*/ 2147483647 h 2880"/>
                <a:gd name="T92" fmla="*/ 2147483647 w 9048"/>
                <a:gd name="T93" fmla="*/ 2147483647 h 2880"/>
                <a:gd name="T94" fmla="*/ 2147483647 w 9048"/>
                <a:gd name="T95" fmla="*/ 2147483647 h 2880"/>
                <a:gd name="T96" fmla="*/ 2147483647 w 9048"/>
                <a:gd name="T97" fmla="*/ 2147483647 h 2880"/>
                <a:gd name="T98" fmla="*/ 2147483647 w 9048"/>
                <a:gd name="T99" fmla="*/ 2147483647 h 2880"/>
                <a:gd name="T100" fmla="*/ 2147483647 w 9048"/>
                <a:gd name="T101" fmla="*/ 2147483647 h 2880"/>
                <a:gd name="T102" fmla="*/ 2147483647 w 9048"/>
                <a:gd name="T103" fmla="*/ 2147483647 h 2880"/>
                <a:gd name="T104" fmla="*/ 2147483647 w 9048"/>
                <a:gd name="T105" fmla="*/ 2147483647 h 2880"/>
                <a:gd name="T106" fmla="*/ 2147483647 w 9048"/>
                <a:gd name="T107" fmla="*/ 2147483647 h 2880"/>
                <a:gd name="T108" fmla="*/ 2147483647 w 9048"/>
                <a:gd name="T109" fmla="*/ 2147483647 h 2880"/>
                <a:gd name="T110" fmla="*/ 2147483647 w 9048"/>
                <a:gd name="T111" fmla="*/ 2147483647 h 2880"/>
                <a:gd name="T112" fmla="*/ 2147483647 w 9048"/>
                <a:gd name="T113" fmla="*/ 2147483647 h 2880"/>
                <a:gd name="T114" fmla="*/ 2147483647 w 9048"/>
                <a:gd name="T115" fmla="*/ 2147483647 h 2880"/>
                <a:gd name="T116" fmla="*/ 2147483647 w 9048"/>
                <a:gd name="T117" fmla="*/ 2147483647 h 2880"/>
                <a:gd name="T118" fmla="*/ 2147483647 w 9048"/>
                <a:gd name="T119" fmla="*/ 2147483647 h 2880"/>
                <a:gd name="T120" fmla="*/ 2147483647 w 9048"/>
                <a:gd name="T121" fmla="*/ 2147483647 h 2880"/>
                <a:gd name="T122" fmla="*/ 2147483647 w 9048"/>
                <a:gd name="T123" fmla="*/ 2147483647 h 2880"/>
                <a:gd name="T124" fmla="*/ 2147483647 w 9048"/>
                <a:gd name="T125" fmla="*/ 2147483647 h 288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048"/>
                <a:gd name="T190" fmla="*/ 0 h 2880"/>
                <a:gd name="T191" fmla="*/ 9048 w 9048"/>
                <a:gd name="T192" fmla="*/ 2880 h 288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048" h="2880">
                  <a:moveTo>
                    <a:pt x="2790" y="546"/>
                  </a:moveTo>
                  <a:lnTo>
                    <a:pt x="2760" y="540"/>
                  </a:lnTo>
                  <a:lnTo>
                    <a:pt x="2736" y="558"/>
                  </a:lnTo>
                  <a:lnTo>
                    <a:pt x="2778" y="570"/>
                  </a:lnTo>
                  <a:lnTo>
                    <a:pt x="2790" y="546"/>
                  </a:lnTo>
                  <a:close/>
                  <a:moveTo>
                    <a:pt x="2832" y="522"/>
                  </a:moveTo>
                  <a:lnTo>
                    <a:pt x="2820" y="516"/>
                  </a:lnTo>
                  <a:lnTo>
                    <a:pt x="2814" y="510"/>
                  </a:lnTo>
                  <a:lnTo>
                    <a:pt x="2808" y="510"/>
                  </a:lnTo>
                  <a:lnTo>
                    <a:pt x="2808" y="528"/>
                  </a:lnTo>
                  <a:lnTo>
                    <a:pt x="2820" y="534"/>
                  </a:lnTo>
                  <a:lnTo>
                    <a:pt x="2832" y="534"/>
                  </a:lnTo>
                  <a:lnTo>
                    <a:pt x="2844" y="540"/>
                  </a:lnTo>
                  <a:lnTo>
                    <a:pt x="2850" y="540"/>
                  </a:lnTo>
                  <a:lnTo>
                    <a:pt x="2850" y="534"/>
                  </a:lnTo>
                  <a:lnTo>
                    <a:pt x="2844" y="528"/>
                  </a:lnTo>
                  <a:lnTo>
                    <a:pt x="2832" y="522"/>
                  </a:lnTo>
                  <a:close/>
                  <a:moveTo>
                    <a:pt x="1704" y="18"/>
                  </a:moveTo>
                  <a:lnTo>
                    <a:pt x="1710" y="18"/>
                  </a:lnTo>
                  <a:lnTo>
                    <a:pt x="1716" y="12"/>
                  </a:lnTo>
                  <a:lnTo>
                    <a:pt x="1728" y="6"/>
                  </a:lnTo>
                  <a:lnTo>
                    <a:pt x="1734" y="0"/>
                  </a:lnTo>
                  <a:lnTo>
                    <a:pt x="1644" y="0"/>
                  </a:lnTo>
                  <a:lnTo>
                    <a:pt x="1638" y="12"/>
                  </a:lnTo>
                  <a:lnTo>
                    <a:pt x="1680" y="12"/>
                  </a:lnTo>
                  <a:lnTo>
                    <a:pt x="1686" y="18"/>
                  </a:lnTo>
                  <a:lnTo>
                    <a:pt x="1704" y="18"/>
                  </a:lnTo>
                  <a:close/>
                  <a:moveTo>
                    <a:pt x="1740" y="60"/>
                  </a:moveTo>
                  <a:lnTo>
                    <a:pt x="1746" y="60"/>
                  </a:lnTo>
                  <a:lnTo>
                    <a:pt x="1758" y="48"/>
                  </a:lnTo>
                  <a:lnTo>
                    <a:pt x="1764" y="48"/>
                  </a:lnTo>
                  <a:lnTo>
                    <a:pt x="1770" y="54"/>
                  </a:lnTo>
                  <a:lnTo>
                    <a:pt x="1782" y="54"/>
                  </a:lnTo>
                  <a:lnTo>
                    <a:pt x="1788" y="60"/>
                  </a:lnTo>
                  <a:lnTo>
                    <a:pt x="1800" y="60"/>
                  </a:lnTo>
                  <a:lnTo>
                    <a:pt x="1812" y="48"/>
                  </a:lnTo>
                  <a:lnTo>
                    <a:pt x="1812" y="36"/>
                  </a:lnTo>
                  <a:lnTo>
                    <a:pt x="1806" y="30"/>
                  </a:lnTo>
                  <a:lnTo>
                    <a:pt x="1794" y="24"/>
                  </a:lnTo>
                  <a:lnTo>
                    <a:pt x="1758" y="24"/>
                  </a:lnTo>
                  <a:lnTo>
                    <a:pt x="1710" y="48"/>
                  </a:lnTo>
                  <a:lnTo>
                    <a:pt x="1716" y="54"/>
                  </a:lnTo>
                  <a:lnTo>
                    <a:pt x="1728" y="60"/>
                  </a:lnTo>
                  <a:lnTo>
                    <a:pt x="1740" y="60"/>
                  </a:lnTo>
                  <a:close/>
                  <a:moveTo>
                    <a:pt x="2382" y="510"/>
                  </a:moveTo>
                  <a:lnTo>
                    <a:pt x="2400" y="504"/>
                  </a:lnTo>
                  <a:lnTo>
                    <a:pt x="2412" y="498"/>
                  </a:lnTo>
                  <a:lnTo>
                    <a:pt x="2412" y="486"/>
                  </a:lnTo>
                  <a:lnTo>
                    <a:pt x="2406" y="486"/>
                  </a:lnTo>
                  <a:lnTo>
                    <a:pt x="2400" y="480"/>
                  </a:lnTo>
                  <a:lnTo>
                    <a:pt x="2346" y="480"/>
                  </a:lnTo>
                  <a:lnTo>
                    <a:pt x="2346" y="492"/>
                  </a:lnTo>
                  <a:lnTo>
                    <a:pt x="2358" y="504"/>
                  </a:lnTo>
                  <a:lnTo>
                    <a:pt x="2370" y="510"/>
                  </a:lnTo>
                  <a:lnTo>
                    <a:pt x="2382" y="510"/>
                  </a:lnTo>
                  <a:close/>
                  <a:moveTo>
                    <a:pt x="1590" y="30"/>
                  </a:moveTo>
                  <a:lnTo>
                    <a:pt x="1548" y="24"/>
                  </a:lnTo>
                  <a:lnTo>
                    <a:pt x="1554" y="36"/>
                  </a:lnTo>
                  <a:lnTo>
                    <a:pt x="1590" y="30"/>
                  </a:lnTo>
                  <a:close/>
                  <a:moveTo>
                    <a:pt x="1890" y="696"/>
                  </a:moveTo>
                  <a:lnTo>
                    <a:pt x="1896" y="708"/>
                  </a:lnTo>
                  <a:lnTo>
                    <a:pt x="1920" y="720"/>
                  </a:lnTo>
                  <a:lnTo>
                    <a:pt x="1950" y="738"/>
                  </a:lnTo>
                  <a:lnTo>
                    <a:pt x="1974" y="744"/>
                  </a:lnTo>
                  <a:lnTo>
                    <a:pt x="1992" y="738"/>
                  </a:lnTo>
                  <a:lnTo>
                    <a:pt x="1980" y="720"/>
                  </a:lnTo>
                  <a:lnTo>
                    <a:pt x="1950" y="702"/>
                  </a:lnTo>
                  <a:lnTo>
                    <a:pt x="1914" y="696"/>
                  </a:lnTo>
                  <a:lnTo>
                    <a:pt x="1890" y="696"/>
                  </a:lnTo>
                  <a:close/>
                  <a:moveTo>
                    <a:pt x="3108" y="126"/>
                  </a:moveTo>
                  <a:lnTo>
                    <a:pt x="3120" y="108"/>
                  </a:lnTo>
                  <a:lnTo>
                    <a:pt x="3030" y="108"/>
                  </a:lnTo>
                  <a:lnTo>
                    <a:pt x="3108" y="126"/>
                  </a:lnTo>
                  <a:close/>
                  <a:moveTo>
                    <a:pt x="1560" y="102"/>
                  </a:moveTo>
                  <a:lnTo>
                    <a:pt x="1632" y="102"/>
                  </a:lnTo>
                  <a:lnTo>
                    <a:pt x="1608" y="84"/>
                  </a:lnTo>
                  <a:lnTo>
                    <a:pt x="1560" y="102"/>
                  </a:lnTo>
                  <a:close/>
                  <a:moveTo>
                    <a:pt x="1572" y="60"/>
                  </a:moveTo>
                  <a:lnTo>
                    <a:pt x="1584" y="66"/>
                  </a:lnTo>
                  <a:lnTo>
                    <a:pt x="1596" y="78"/>
                  </a:lnTo>
                  <a:lnTo>
                    <a:pt x="1620" y="66"/>
                  </a:lnTo>
                  <a:lnTo>
                    <a:pt x="1620" y="72"/>
                  </a:lnTo>
                  <a:lnTo>
                    <a:pt x="1644" y="72"/>
                  </a:lnTo>
                  <a:lnTo>
                    <a:pt x="1668" y="60"/>
                  </a:lnTo>
                  <a:lnTo>
                    <a:pt x="1674" y="54"/>
                  </a:lnTo>
                  <a:lnTo>
                    <a:pt x="1680" y="54"/>
                  </a:lnTo>
                  <a:lnTo>
                    <a:pt x="1626" y="48"/>
                  </a:lnTo>
                  <a:lnTo>
                    <a:pt x="1614" y="54"/>
                  </a:lnTo>
                  <a:lnTo>
                    <a:pt x="1608" y="54"/>
                  </a:lnTo>
                  <a:lnTo>
                    <a:pt x="1602" y="48"/>
                  </a:lnTo>
                  <a:lnTo>
                    <a:pt x="1584" y="48"/>
                  </a:lnTo>
                  <a:lnTo>
                    <a:pt x="1572" y="60"/>
                  </a:lnTo>
                  <a:close/>
                  <a:moveTo>
                    <a:pt x="1662" y="36"/>
                  </a:moveTo>
                  <a:lnTo>
                    <a:pt x="1602" y="36"/>
                  </a:lnTo>
                  <a:lnTo>
                    <a:pt x="1650" y="48"/>
                  </a:lnTo>
                  <a:lnTo>
                    <a:pt x="1662" y="36"/>
                  </a:lnTo>
                  <a:close/>
                  <a:moveTo>
                    <a:pt x="1542" y="522"/>
                  </a:moveTo>
                  <a:lnTo>
                    <a:pt x="1500" y="528"/>
                  </a:lnTo>
                  <a:lnTo>
                    <a:pt x="1512" y="552"/>
                  </a:lnTo>
                  <a:lnTo>
                    <a:pt x="1542" y="534"/>
                  </a:lnTo>
                  <a:lnTo>
                    <a:pt x="1524" y="558"/>
                  </a:lnTo>
                  <a:lnTo>
                    <a:pt x="1518" y="558"/>
                  </a:lnTo>
                  <a:lnTo>
                    <a:pt x="1512" y="564"/>
                  </a:lnTo>
                  <a:lnTo>
                    <a:pt x="1506" y="564"/>
                  </a:lnTo>
                  <a:lnTo>
                    <a:pt x="1494" y="570"/>
                  </a:lnTo>
                  <a:lnTo>
                    <a:pt x="1488" y="576"/>
                  </a:lnTo>
                  <a:lnTo>
                    <a:pt x="1488" y="582"/>
                  </a:lnTo>
                  <a:lnTo>
                    <a:pt x="1500" y="594"/>
                  </a:lnTo>
                  <a:lnTo>
                    <a:pt x="1524" y="606"/>
                  </a:lnTo>
                  <a:lnTo>
                    <a:pt x="1566" y="606"/>
                  </a:lnTo>
                  <a:lnTo>
                    <a:pt x="1590" y="612"/>
                  </a:lnTo>
                  <a:lnTo>
                    <a:pt x="1608" y="618"/>
                  </a:lnTo>
                  <a:lnTo>
                    <a:pt x="1614" y="624"/>
                  </a:lnTo>
                  <a:lnTo>
                    <a:pt x="1620" y="636"/>
                  </a:lnTo>
                  <a:lnTo>
                    <a:pt x="1620" y="648"/>
                  </a:lnTo>
                  <a:lnTo>
                    <a:pt x="1626" y="654"/>
                  </a:lnTo>
                  <a:lnTo>
                    <a:pt x="1626" y="660"/>
                  </a:lnTo>
                  <a:lnTo>
                    <a:pt x="1644" y="660"/>
                  </a:lnTo>
                  <a:lnTo>
                    <a:pt x="1662" y="666"/>
                  </a:lnTo>
                  <a:lnTo>
                    <a:pt x="1674" y="666"/>
                  </a:lnTo>
                  <a:lnTo>
                    <a:pt x="1692" y="672"/>
                  </a:lnTo>
                  <a:lnTo>
                    <a:pt x="1704" y="672"/>
                  </a:lnTo>
                  <a:lnTo>
                    <a:pt x="1818" y="666"/>
                  </a:lnTo>
                  <a:lnTo>
                    <a:pt x="1806" y="666"/>
                  </a:lnTo>
                  <a:lnTo>
                    <a:pt x="1734" y="642"/>
                  </a:lnTo>
                  <a:lnTo>
                    <a:pt x="1704" y="618"/>
                  </a:lnTo>
                  <a:lnTo>
                    <a:pt x="1692" y="600"/>
                  </a:lnTo>
                  <a:lnTo>
                    <a:pt x="1686" y="588"/>
                  </a:lnTo>
                  <a:lnTo>
                    <a:pt x="1674" y="582"/>
                  </a:lnTo>
                  <a:lnTo>
                    <a:pt x="1674" y="570"/>
                  </a:lnTo>
                  <a:lnTo>
                    <a:pt x="1668" y="564"/>
                  </a:lnTo>
                  <a:lnTo>
                    <a:pt x="1692" y="516"/>
                  </a:lnTo>
                  <a:lnTo>
                    <a:pt x="1686" y="510"/>
                  </a:lnTo>
                  <a:lnTo>
                    <a:pt x="1686" y="504"/>
                  </a:lnTo>
                  <a:lnTo>
                    <a:pt x="1674" y="504"/>
                  </a:lnTo>
                  <a:lnTo>
                    <a:pt x="1710" y="498"/>
                  </a:lnTo>
                  <a:lnTo>
                    <a:pt x="1698" y="480"/>
                  </a:lnTo>
                  <a:lnTo>
                    <a:pt x="1734" y="480"/>
                  </a:lnTo>
                  <a:lnTo>
                    <a:pt x="1710" y="468"/>
                  </a:lnTo>
                  <a:lnTo>
                    <a:pt x="1734" y="474"/>
                  </a:lnTo>
                  <a:lnTo>
                    <a:pt x="1740" y="462"/>
                  </a:lnTo>
                  <a:lnTo>
                    <a:pt x="1722" y="450"/>
                  </a:lnTo>
                  <a:lnTo>
                    <a:pt x="1764" y="450"/>
                  </a:lnTo>
                  <a:lnTo>
                    <a:pt x="1770" y="444"/>
                  </a:lnTo>
                  <a:lnTo>
                    <a:pt x="1752" y="426"/>
                  </a:lnTo>
                  <a:lnTo>
                    <a:pt x="1782" y="432"/>
                  </a:lnTo>
                  <a:lnTo>
                    <a:pt x="1782" y="402"/>
                  </a:lnTo>
                  <a:lnTo>
                    <a:pt x="1788" y="408"/>
                  </a:lnTo>
                  <a:lnTo>
                    <a:pt x="1800" y="414"/>
                  </a:lnTo>
                  <a:lnTo>
                    <a:pt x="1812" y="414"/>
                  </a:lnTo>
                  <a:lnTo>
                    <a:pt x="1830" y="408"/>
                  </a:lnTo>
                  <a:lnTo>
                    <a:pt x="1842" y="402"/>
                  </a:lnTo>
                  <a:lnTo>
                    <a:pt x="1860" y="390"/>
                  </a:lnTo>
                  <a:lnTo>
                    <a:pt x="1878" y="372"/>
                  </a:lnTo>
                  <a:lnTo>
                    <a:pt x="1896" y="372"/>
                  </a:lnTo>
                  <a:lnTo>
                    <a:pt x="1938" y="366"/>
                  </a:lnTo>
                  <a:lnTo>
                    <a:pt x="1992" y="354"/>
                  </a:lnTo>
                  <a:lnTo>
                    <a:pt x="2046" y="348"/>
                  </a:lnTo>
                  <a:lnTo>
                    <a:pt x="2094" y="336"/>
                  </a:lnTo>
                  <a:lnTo>
                    <a:pt x="2124" y="330"/>
                  </a:lnTo>
                  <a:lnTo>
                    <a:pt x="2136" y="324"/>
                  </a:lnTo>
                  <a:lnTo>
                    <a:pt x="2154" y="318"/>
                  </a:lnTo>
                  <a:lnTo>
                    <a:pt x="2160" y="312"/>
                  </a:lnTo>
                  <a:lnTo>
                    <a:pt x="2166" y="300"/>
                  </a:lnTo>
                  <a:lnTo>
                    <a:pt x="2166" y="294"/>
                  </a:lnTo>
                  <a:lnTo>
                    <a:pt x="2154" y="282"/>
                  </a:lnTo>
                  <a:lnTo>
                    <a:pt x="2136" y="276"/>
                  </a:lnTo>
                  <a:lnTo>
                    <a:pt x="2088" y="270"/>
                  </a:lnTo>
                  <a:lnTo>
                    <a:pt x="2046" y="276"/>
                  </a:lnTo>
                  <a:lnTo>
                    <a:pt x="2016" y="288"/>
                  </a:lnTo>
                  <a:lnTo>
                    <a:pt x="1980" y="300"/>
                  </a:lnTo>
                  <a:lnTo>
                    <a:pt x="1938" y="318"/>
                  </a:lnTo>
                  <a:lnTo>
                    <a:pt x="1860" y="318"/>
                  </a:lnTo>
                  <a:lnTo>
                    <a:pt x="1842" y="312"/>
                  </a:lnTo>
                  <a:lnTo>
                    <a:pt x="1824" y="312"/>
                  </a:lnTo>
                  <a:lnTo>
                    <a:pt x="1806" y="336"/>
                  </a:lnTo>
                  <a:lnTo>
                    <a:pt x="1782" y="318"/>
                  </a:lnTo>
                  <a:lnTo>
                    <a:pt x="1728" y="342"/>
                  </a:lnTo>
                  <a:lnTo>
                    <a:pt x="1698" y="342"/>
                  </a:lnTo>
                  <a:lnTo>
                    <a:pt x="1668" y="366"/>
                  </a:lnTo>
                  <a:lnTo>
                    <a:pt x="1692" y="372"/>
                  </a:lnTo>
                  <a:lnTo>
                    <a:pt x="1644" y="372"/>
                  </a:lnTo>
                  <a:lnTo>
                    <a:pt x="1614" y="378"/>
                  </a:lnTo>
                  <a:lnTo>
                    <a:pt x="1614" y="396"/>
                  </a:lnTo>
                  <a:lnTo>
                    <a:pt x="1638" y="378"/>
                  </a:lnTo>
                  <a:lnTo>
                    <a:pt x="1644" y="396"/>
                  </a:lnTo>
                  <a:lnTo>
                    <a:pt x="1668" y="396"/>
                  </a:lnTo>
                  <a:lnTo>
                    <a:pt x="1662" y="408"/>
                  </a:lnTo>
                  <a:lnTo>
                    <a:pt x="1620" y="408"/>
                  </a:lnTo>
                  <a:lnTo>
                    <a:pt x="1614" y="420"/>
                  </a:lnTo>
                  <a:lnTo>
                    <a:pt x="1644" y="426"/>
                  </a:lnTo>
                  <a:lnTo>
                    <a:pt x="1596" y="432"/>
                  </a:lnTo>
                  <a:lnTo>
                    <a:pt x="1632" y="438"/>
                  </a:lnTo>
                  <a:lnTo>
                    <a:pt x="1584" y="444"/>
                  </a:lnTo>
                  <a:lnTo>
                    <a:pt x="1584" y="462"/>
                  </a:lnTo>
                  <a:lnTo>
                    <a:pt x="1554" y="474"/>
                  </a:lnTo>
                  <a:lnTo>
                    <a:pt x="1560" y="486"/>
                  </a:lnTo>
                  <a:lnTo>
                    <a:pt x="1602" y="468"/>
                  </a:lnTo>
                  <a:lnTo>
                    <a:pt x="1590" y="498"/>
                  </a:lnTo>
                  <a:lnTo>
                    <a:pt x="1554" y="498"/>
                  </a:lnTo>
                  <a:lnTo>
                    <a:pt x="1542" y="504"/>
                  </a:lnTo>
                  <a:lnTo>
                    <a:pt x="1542" y="522"/>
                  </a:lnTo>
                  <a:close/>
                  <a:moveTo>
                    <a:pt x="5778" y="498"/>
                  </a:moveTo>
                  <a:lnTo>
                    <a:pt x="5850" y="486"/>
                  </a:lnTo>
                  <a:lnTo>
                    <a:pt x="5958" y="504"/>
                  </a:lnTo>
                  <a:lnTo>
                    <a:pt x="5952" y="492"/>
                  </a:lnTo>
                  <a:lnTo>
                    <a:pt x="5940" y="486"/>
                  </a:lnTo>
                  <a:lnTo>
                    <a:pt x="5928" y="474"/>
                  </a:lnTo>
                  <a:lnTo>
                    <a:pt x="5904" y="462"/>
                  </a:lnTo>
                  <a:lnTo>
                    <a:pt x="5844" y="462"/>
                  </a:lnTo>
                  <a:lnTo>
                    <a:pt x="5808" y="468"/>
                  </a:lnTo>
                  <a:lnTo>
                    <a:pt x="5796" y="468"/>
                  </a:lnTo>
                  <a:lnTo>
                    <a:pt x="5778" y="498"/>
                  </a:lnTo>
                  <a:close/>
                  <a:moveTo>
                    <a:pt x="5784" y="378"/>
                  </a:moveTo>
                  <a:lnTo>
                    <a:pt x="5838" y="384"/>
                  </a:lnTo>
                  <a:lnTo>
                    <a:pt x="5844" y="378"/>
                  </a:lnTo>
                  <a:lnTo>
                    <a:pt x="5850" y="366"/>
                  </a:lnTo>
                  <a:lnTo>
                    <a:pt x="5838" y="354"/>
                  </a:lnTo>
                  <a:lnTo>
                    <a:pt x="5802" y="354"/>
                  </a:lnTo>
                  <a:lnTo>
                    <a:pt x="5742" y="342"/>
                  </a:lnTo>
                  <a:lnTo>
                    <a:pt x="5724" y="342"/>
                  </a:lnTo>
                  <a:lnTo>
                    <a:pt x="5718" y="348"/>
                  </a:lnTo>
                  <a:lnTo>
                    <a:pt x="5730" y="354"/>
                  </a:lnTo>
                  <a:lnTo>
                    <a:pt x="5742" y="366"/>
                  </a:lnTo>
                  <a:lnTo>
                    <a:pt x="5754" y="372"/>
                  </a:lnTo>
                  <a:lnTo>
                    <a:pt x="5772" y="372"/>
                  </a:lnTo>
                  <a:lnTo>
                    <a:pt x="5778" y="378"/>
                  </a:lnTo>
                  <a:lnTo>
                    <a:pt x="5784" y="378"/>
                  </a:lnTo>
                  <a:close/>
                  <a:moveTo>
                    <a:pt x="5724" y="432"/>
                  </a:moveTo>
                  <a:lnTo>
                    <a:pt x="5712" y="444"/>
                  </a:lnTo>
                  <a:lnTo>
                    <a:pt x="5712" y="456"/>
                  </a:lnTo>
                  <a:lnTo>
                    <a:pt x="5724" y="462"/>
                  </a:lnTo>
                  <a:lnTo>
                    <a:pt x="5772" y="462"/>
                  </a:lnTo>
                  <a:lnTo>
                    <a:pt x="5778" y="456"/>
                  </a:lnTo>
                  <a:lnTo>
                    <a:pt x="5778" y="450"/>
                  </a:lnTo>
                  <a:lnTo>
                    <a:pt x="5766" y="438"/>
                  </a:lnTo>
                  <a:lnTo>
                    <a:pt x="5742" y="426"/>
                  </a:lnTo>
                  <a:lnTo>
                    <a:pt x="5730" y="426"/>
                  </a:lnTo>
                  <a:lnTo>
                    <a:pt x="5724" y="432"/>
                  </a:lnTo>
                  <a:close/>
                  <a:moveTo>
                    <a:pt x="3072" y="96"/>
                  </a:moveTo>
                  <a:lnTo>
                    <a:pt x="3192" y="96"/>
                  </a:lnTo>
                  <a:lnTo>
                    <a:pt x="3204" y="90"/>
                  </a:lnTo>
                  <a:lnTo>
                    <a:pt x="3228" y="90"/>
                  </a:lnTo>
                  <a:lnTo>
                    <a:pt x="3240" y="84"/>
                  </a:lnTo>
                  <a:lnTo>
                    <a:pt x="3240" y="72"/>
                  </a:lnTo>
                  <a:lnTo>
                    <a:pt x="3222" y="60"/>
                  </a:lnTo>
                  <a:lnTo>
                    <a:pt x="3192" y="42"/>
                  </a:lnTo>
                  <a:lnTo>
                    <a:pt x="3156" y="30"/>
                  </a:lnTo>
                  <a:lnTo>
                    <a:pt x="3132" y="24"/>
                  </a:lnTo>
                  <a:lnTo>
                    <a:pt x="3120" y="18"/>
                  </a:lnTo>
                  <a:lnTo>
                    <a:pt x="3108" y="18"/>
                  </a:lnTo>
                  <a:lnTo>
                    <a:pt x="3096" y="12"/>
                  </a:lnTo>
                  <a:lnTo>
                    <a:pt x="3060" y="12"/>
                  </a:lnTo>
                  <a:lnTo>
                    <a:pt x="3048" y="18"/>
                  </a:lnTo>
                  <a:lnTo>
                    <a:pt x="3036" y="18"/>
                  </a:lnTo>
                  <a:lnTo>
                    <a:pt x="3030" y="30"/>
                  </a:lnTo>
                  <a:lnTo>
                    <a:pt x="3030" y="42"/>
                  </a:lnTo>
                  <a:lnTo>
                    <a:pt x="3036" y="54"/>
                  </a:lnTo>
                  <a:lnTo>
                    <a:pt x="3048" y="66"/>
                  </a:lnTo>
                  <a:lnTo>
                    <a:pt x="3054" y="78"/>
                  </a:lnTo>
                  <a:lnTo>
                    <a:pt x="3072" y="96"/>
                  </a:lnTo>
                  <a:close/>
                  <a:moveTo>
                    <a:pt x="6138" y="408"/>
                  </a:moveTo>
                  <a:lnTo>
                    <a:pt x="6144" y="402"/>
                  </a:lnTo>
                  <a:lnTo>
                    <a:pt x="6132" y="396"/>
                  </a:lnTo>
                  <a:lnTo>
                    <a:pt x="6102" y="390"/>
                  </a:lnTo>
                  <a:lnTo>
                    <a:pt x="6036" y="390"/>
                  </a:lnTo>
                  <a:lnTo>
                    <a:pt x="6012" y="366"/>
                  </a:lnTo>
                  <a:lnTo>
                    <a:pt x="6000" y="360"/>
                  </a:lnTo>
                  <a:lnTo>
                    <a:pt x="5970" y="360"/>
                  </a:lnTo>
                  <a:lnTo>
                    <a:pt x="5958" y="366"/>
                  </a:lnTo>
                  <a:lnTo>
                    <a:pt x="5910" y="366"/>
                  </a:lnTo>
                  <a:lnTo>
                    <a:pt x="5946" y="390"/>
                  </a:lnTo>
                  <a:lnTo>
                    <a:pt x="5964" y="396"/>
                  </a:lnTo>
                  <a:lnTo>
                    <a:pt x="6000" y="402"/>
                  </a:lnTo>
                  <a:lnTo>
                    <a:pt x="6054" y="414"/>
                  </a:lnTo>
                  <a:lnTo>
                    <a:pt x="6102" y="414"/>
                  </a:lnTo>
                  <a:lnTo>
                    <a:pt x="6138" y="408"/>
                  </a:lnTo>
                  <a:close/>
                  <a:moveTo>
                    <a:pt x="7602" y="744"/>
                  </a:moveTo>
                  <a:lnTo>
                    <a:pt x="7596" y="732"/>
                  </a:lnTo>
                  <a:lnTo>
                    <a:pt x="7572" y="726"/>
                  </a:lnTo>
                  <a:lnTo>
                    <a:pt x="7512" y="714"/>
                  </a:lnTo>
                  <a:lnTo>
                    <a:pt x="7500" y="714"/>
                  </a:lnTo>
                  <a:lnTo>
                    <a:pt x="7512" y="726"/>
                  </a:lnTo>
                  <a:lnTo>
                    <a:pt x="7548" y="738"/>
                  </a:lnTo>
                  <a:lnTo>
                    <a:pt x="7584" y="744"/>
                  </a:lnTo>
                  <a:lnTo>
                    <a:pt x="7602" y="744"/>
                  </a:lnTo>
                  <a:close/>
                  <a:moveTo>
                    <a:pt x="3162" y="120"/>
                  </a:moveTo>
                  <a:lnTo>
                    <a:pt x="3216" y="138"/>
                  </a:lnTo>
                  <a:lnTo>
                    <a:pt x="3246" y="144"/>
                  </a:lnTo>
                  <a:lnTo>
                    <a:pt x="3264" y="144"/>
                  </a:lnTo>
                  <a:lnTo>
                    <a:pt x="3312" y="138"/>
                  </a:lnTo>
                  <a:lnTo>
                    <a:pt x="3372" y="156"/>
                  </a:lnTo>
                  <a:lnTo>
                    <a:pt x="3432" y="156"/>
                  </a:lnTo>
                  <a:lnTo>
                    <a:pt x="3426" y="138"/>
                  </a:lnTo>
                  <a:lnTo>
                    <a:pt x="3402" y="102"/>
                  </a:lnTo>
                  <a:lnTo>
                    <a:pt x="3384" y="96"/>
                  </a:lnTo>
                  <a:lnTo>
                    <a:pt x="3372" y="90"/>
                  </a:lnTo>
                  <a:lnTo>
                    <a:pt x="3354" y="96"/>
                  </a:lnTo>
                  <a:lnTo>
                    <a:pt x="3318" y="114"/>
                  </a:lnTo>
                  <a:lnTo>
                    <a:pt x="3294" y="90"/>
                  </a:lnTo>
                  <a:lnTo>
                    <a:pt x="3282" y="90"/>
                  </a:lnTo>
                  <a:lnTo>
                    <a:pt x="3210" y="102"/>
                  </a:lnTo>
                  <a:lnTo>
                    <a:pt x="3174" y="114"/>
                  </a:lnTo>
                  <a:lnTo>
                    <a:pt x="3162" y="120"/>
                  </a:lnTo>
                  <a:close/>
                  <a:moveTo>
                    <a:pt x="3582" y="198"/>
                  </a:moveTo>
                  <a:lnTo>
                    <a:pt x="3744" y="192"/>
                  </a:lnTo>
                  <a:lnTo>
                    <a:pt x="3702" y="168"/>
                  </a:lnTo>
                  <a:lnTo>
                    <a:pt x="3696" y="168"/>
                  </a:lnTo>
                  <a:lnTo>
                    <a:pt x="3690" y="162"/>
                  </a:lnTo>
                  <a:lnTo>
                    <a:pt x="3666" y="150"/>
                  </a:lnTo>
                  <a:lnTo>
                    <a:pt x="3648" y="144"/>
                  </a:lnTo>
                  <a:lnTo>
                    <a:pt x="3636" y="138"/>
                  </a:lnTo>
                  <a:lnTo>
                    <a:pt x="3618" y="138"/>
                  </a:lnTo>
                  <a:lnTo>
                    <a:pt x="3606" y="144"/>
                  </a:lnTo>
                  <a:lnTo>
                    <a:pt x="3600" y="150"/>
                  </a:lnTo>
                  <a:lnTo>
                    <a:pt x="3588" y="156"/>
                  </a:lnTo>
                  <a:lnTo>
                    <a:pt x="3588" y="150"/>
                  </a:lnTo>
                  <a:lnTo>
                    <a:pt x="3582" y="144"/>
                  </a:lnTo>
                  <a:lnTo>
                    <a:pt x="3576" y="132"/>
                  </a:lnTo>
                  <a:lnTo>
                    <a:pt x="3570" y="126"/>
                  </a:lnTo>
                  <a:lnTo>
                    <a:pt x="3546" y="114"/>
                  </a:lnTo>
                  <a:lnTo>
                    <a:pt x="3522" y="126"/>
                  </a:lnTo>
                  <a:lnTo>
                    <a:pt x="3504" y="162"/>
                  </a:lnTo>
                  <a:lnTo>
                    <a:pt x="3498" y="192"/>
                  </a:lnTo>
                  <a:lnTo>
                    <a:pt x="3492" y="210"/>
                  </a:lnTo>
                  <a:lnTo>
                    <a:pt x="3516" y="222"/>
                  </a:lnTo>
                  <a:lnTo>
                    <a:pt x="3534" y="216"/>
                  </a:lnTo>
                  <a:lnTo>
                    <a:pt x="3546" y="216"/>
                  </a:lnTo>
                  <a:lnTo>
                    <a:pt x="3582" y="198"/>
                  </a:lnTo>
                  <a:close/>
                  <a:moveTo>
                    <a:pt x="5622" y="420"/>
                  </a:moveTo>
                  <a:lnTo>
                    <a:pt x="5640" y="390"/>
                  </a:lnTo>
                  <a:lnTo>
                    <a:pt x="5754" y="390"/>
                  </a:lnTo>
                  <a:lnTo>
                    <a:pt x="5688" y="360"/>
                  </a:lnTo>
                  <a:lnTo>
                    <a:pt x="5700" y="336"/>
                  </a:lnTo>
                  <a:lnTo>
                    <a:pt x="5610" y="318"/>
                  </a:lnTo>
                  <a:lnTo>
                    <a:pt x="5628" y="348"/>
                  </a:lnTo>
                  <a:lnTo>
                    <a:pt x="5616" y="342"/>
                  </a:lnTo>
                  <a:lnTo>
                    <a:pt x="5592" y="336"/>
                  </a:lnTo>
                  <a:lnTo>
                    <a:pt x="5556" y="330"/>
                  </a:lnTo>
                  <a:lnTo>
                    <a:pt x="5514" y="318"/>
                  </a:lnTo>
                  <a:lnTo>
                    <a:pt x="5454" y="318"/>
                  </a:lnTo>
                  <a:lnTo>
                    <a:pt x="5448" y="330"/>
                  </a:lnTo>
                  <a:lnTo>
                    <a:pt x="5460" y="354"/>
                  </a:lnTo>
                  <a:lnTo>
                    <a:pt x="5496" y="372"/>
                  </a:lnTo>
                  <a:lnTo>
                    <a:pt x="5538" y="390"/>
                  </a:lnTo>
                  <a:lnTo>
                    <a:pt x="5574" y="408"/>
                  </a:lnTo>
                  <a:lnTo>
                    <a:pt x="5610" y="414"/>
                  </a:lnTo>
                  <a:lnTo>
                    <a:pt x="5622" y="420"/>
                  </a:lnTo>
                  <a:close/>
                  <a:moveTo>
                    <a:pt x="4320" y="432"/>
                  </a:moveTo>
                  <a:lnTo>
                    <a:pt x="4368" y="444"/>
                  </a:lnTo>
                  <a:lnTo>
                    <a:pt x="4380" y="444"/>
                  </a:lnTo>
                  <a:lnTo>
                    <a:pt x="4392" y="438"/>
                  </a:lnTo>
                  <a:lnTo>
                    <a:pt x="4398" y="438"/>
                  </a:lnTo>
                  <a:lnTo>
                    <a:pt x="4404" y="432"/>
                  </a:lnTo>
                  <a:lnTo>
                    <a:pt x="4404" y="426"/>
                  </a:lnTo>
                  <a:lnTo>
                    <a:pt x="4398" y="426"/>
                  </a:lnTo>
                  <a:lnTo>
                    <a:pt x="4362" y="414"/>
                  </a:lnTo>
                  <a:lnTo>
                    <a:pt x="4344" y="420"/>
                  </a:lnTo>
                  <a:lnTo>
                    <a:pt x="4332" y="420"/>
                  </a:lnTo>
                  <a:lnTo>
                    <a:pt x="4320" y="432"/>
                  </a:lnTo>
                  <a:close/>
                  <a:moveTo>
                    <a:pt x="5424" y="354"/>
                  </a:moveTo>
                  <a:lnTo>
                    <a:pt x="5370" y="336"/>
                  </a:lnTo>
                  <a:lnTo>
                    <a:pt x="5394" y="366"/>
                  </a:lnTo>
                  <a:lnTo>
                    <a:pt x="5424" y="354"/>
                  </a:lnTo>
                  <a:close/>
                  <a:moveTo>
                    <a:pt x="7986" y="666"/>
                  </a:moveTo>
                  <a:lnTo>
                    <a:pt x="8034" y="654"/>
                  </a:lnTo>
                  <a:lnTo>
                    <a:pt x="8088" y="654"/>
                  </a:lnTo>
                  <a:lnTo>
                    <a:pt x="8100" y="648"/>
                  </a:lnTo>
                  <a:lnTo>
                    <a:pt x="8106" y="642"/>
                  </a:lnTo>
                  <a:lnTo>
                    <a:pt x="8106" y="636"/>
                  </a:lnTo>
                  <a:lnTo>
                    <a:pt x="8100" y="630"/>
                  </a:lnTo>
                  <a:lnTo>
                    <a:pt x="8088" y="630"/>
                  </a:lnTo>
                  <a:lnTo>
                    <a:pt x="8052" y="618"/>
                  </a:lnTo>
                  <a:lnTo>
                    <a:pt x="8028" y="612"/>
                  </a:lnTo>
                  <a:lnTo>
                    <a:pt x="8010" y="606"/>
                  </a:lnTo>
                  <a:lnTo>
                    <a:pt x="7968" y="606"/>
                  </a:lnTo>
                  <a:lnTo>
                    <a:pt x="7944" y="618"/>
                  </a:lnTo>
                  <a:lnTo>
                    <a:pt x="7938" y="630"/>
                  </a:lnTo>
                  <a:lnTo>
                    <a:pt x="7938" y="654"/>
                  </a:lnTo>
                  <a:lnTo>
                    <a:pt x="7944" y="666"/>
                  </a:lnTo>
                  <a:lnTo>
                    <a:pt x="7950" y="666"/>
                  </a:lnTo>
                  <a:lnTo>
                    <a:pt x="7962" y="672"/>
                  </a:lnTo>
                  <a:lnTo>
                    <a:pt x="7968" y="672"/>
                  </a:lnTo>
                  <a:lnTo>
                    <a:pt x="7980" y="666"/>
                  </a:lnTo>
                  <a:lnTo>
                    <a:pt x="7986" y="666"/>
                  </a:lnTo>
                  <a:close/>
                  <a:moveTo>
                    <a:pt x="162" y="1788"/>
                  </a:moveTo>
                  <a:lnTo>
                    <a:pt x="150" y="1788"/>
                  </a:lnTo>
                  <a:lnTo>
                    <a:pt x="138" y="1794"/>
                  </a:lnTo>
                  <a:lnTo>
                    <a:pt x="114" y="1794"/>
                  </a:lnTo>
                  <a:lnTo>
                    <a:pt x="108" y="1788"/>
                  </a:lnTo>
                  <a:lnTo>
                    <a:pt x="96" y="1788"/>
                  </a:lnTo>
                  <a:lnTo>
                    <a:pt x="96" y="1782"/>
                  </a:lnTo>
                  <a:lnTo>
                    <a:pt x="84" y="1782"/>
                  </a:lnTo>
                  <a:lnTo>
                    <a:pt x="84" y="1788"/>
                  </a:lnTo>
                  <a:lnTo>
                    <a:pt x="72" y="1800"/>
                  </a:lnTo>
                  <a:lnTo>
                    <a:pt x="12" y="1800"/>
                  </a:lnTo>
                  <a:lnTo>
                    <a:pt x="0" y="1812"/>
                  </a:lnTo>
                  <a:lnTo>
                    <a:pt x="0" y="1818"/>
                  </a:lnTo>
                  <a:lnTo>
                    <a:pt x="12" y="1830"/>
                  </a:lnTo>
                  <a:lnTo>
                    <a:pt x="6" y="1842"/>
                  </a:lnTo>
                  <a:lnTo>
                    <a:pt x="12" y="1848"/>
                  </a:lnTo>
                  <a:lnTo>
                    <a:pt x="18" y="1848"/>
                  </a:lnTo>
                  <a:lnTo>
                    <a:pt x="24" y="1842"/>
                  </a:lnTo>
                  <a:lnTo>
                    <a:pt x="48" y="1842"/>
                  </a:lnTo>
                  <a:lnTo>
                    <a:pt x="54" y="1848"/>
                  </a:lnTo>
                  <a:lnTo>
                    <a:pt x="66" y="1848"/>
                  </a:lnTo>
                  <a:lnTo>
                    <a:pt x="72" y="1854"/>
                  </a:lnTo>
                  <a:lnTo>
                    <a:pt x="162" y="1854"/>
                  </a:lnTo>
                  <a:lnTo>
                    <a:pt x="162" y="1848"/>
                  </a:lnTo>
                  <a:lnTo>
                    <a:pt x="168" y="1848"/>
                  </a:lnTo>
                  <a:lnTo>
                    <a:pt x="162" y="1830"/>
                  </a:lnTo>
                  <a:lnTo>
                    <a:pt x="174" y="1818"/>
                  </a:lnTo>
                  <a:lnTo>
                    <a:pt x="174" y="1800"/>
                  </a:lnTo>
                  <a:lnTo>
                    <a:pt x="168" y="1788"/>
                  </a:lnTo>
                  <a:lnTo>
                    <a:pt x="162" y="1788"/>
                  </a:lnTo>
                  <a:close/>
                  <a:moveTo>
                    <a:pt x="1038" y="90"/>
                  </a:moveTo>
                  <a:lnTo>
                    <a:pt x="1062" y="72"/>
                  </a:lnTo>
                  <a:lnTo>
                    <a:pt x="1032" y="72"/>
                  </a:lnTo>
                  <a:lnTo>
                    <a:pt x="1032" y="84"/>
                  </a:lnTo>
                  <a:lnTo>
                    <a:pt x="1038" y="90"/>
                  </a:lnTo>
                  <a:close/>
                  <a:moveTo>
                    <a:pt x="990" y="72"/>
                  </a:moveTo>
                  <a:lnTo>
                    <a:pt x="1074" y="54"/>
                  </a:lnTo>
                  <a:lnTo>
                    <a:pt x="1044" y="42"/>
                  </a:lnTo>
                  <a:lnTo>
                    <a:pt x="996" y="54"/>
                  </a:lnTo>
                  <a:lnTo>
                    <a:pt x="948" y="54"/>
                  </a:lnTo>
                  <a:lnTo>
                    <a:pt x="966" y="66"/>
                  </a:lnTo>
                  <a:lnTo>
                    <a:pt x="990" y="72"/>
                  </a:lnTo>
                  <a:close/>
                  <a:moveTo>
                    <a:pt x="1122" y="90"/>
                  </a:moveTo>
                  <a:lnTo>
                    <a:pt x="1128" y="78"/>
                  </a:lnTo>
                  <a:lnTo>
                    <a:pt x="1152" y="78"/>
                  </a:lnTo>
                  <a:lnTo>
                    <a:pt x="1164" y="66"/>
                  </a:lnTo>
                  <a:lnTo>
                    <a:pt x="1218" y="66"/>
                  </a:lnTo>
                  <a:lnTo>
                    <a:pt x="1218" y="60"/>
                  </a:lnTo>
                  <a:lnTo>
                    <a:pt x="1206" y="54"/>
                  </a:lnTo>
                  <a:lnTo>
                    <a:pt x="1182" y="54"/>
                  </a:lnTo>
                  <a:lnTo>
                    <a:pt x="1182" y="48"/>
                  </a:lnTo>
                  <a:lnTo>
                    <a:pt x="1176" y="48"/>
                  </a:lnTo>
                  <a:lnTo>
                    <a:pt x="1164" y="42"/>
                  </a:lnTo>
                  <a:lnTo>
                    <a:pt x="1140" y="42"/>
                  </a:lnTo>
                  <a:lnTo>
                    <a:pt x="1134" y="48"/>
                  </a:lnTo>
                  <a:lnTo>
                    <a:pt x="1128" y="60"/>
                  </a:lnTo>
                  <a:lnTo>
                    <a:pt x="1128" y="66"/>
                  </a:lnTo>
                  <a:lnTo>
                    <a:pt x="1122" y="66"/>
                  </a:lnTo>
                  <a:lnTo>
                    <a:pt x="1116" y="72"/>
                  </a:lnTo>
                  <a:lnTo>
                    <a:pt x="1104" y="72"/>
                  </a:lnTo>
                  <a:lnTo>
                    <a:pt x="1086" y="78"/>
                  </a:lnTo>
                  <a:lnTo>
                    <a:pt x="1080" y="78"/>
                  </a:lnTo>
                  <a:lnTo>
                    <a:pt x="1074" y="84"/>
                  </a:lnTo>
                  <a:lnTo>
                    <a:pt x="1080" y="84"/>
                  </a:lnTo>
                  <a:lnTo>
                    <a:pt x="1092" y="90"/>
                  </a:lnTo>
                  <a:lnTo>
                    <a:pt x="1122" y="90"/>
                  </a:lnTo>
                  <a:close/>
                  <a:moveTo>
                    <a:pt x="1176" y="78"/>
                  </a:moveTo>
                  <a:lnTo>
                    <a:pt x="1158" y="90"/>
                  </a:lnTo>
                  <a:lnTo>
                    <a:pt x="1176" y="102"/>
                  </a:lnTo>
                  <a:lnTo>
                    <a:pt x="1194" y="108"/>
                  </a:lnTo>
                  <a:lnTo>
                    <a:pt x="1248" y="102"/>
                  </a:lnTo>
                  <a:lnTo>
                    <a:pt x="1242" y="90"/>
                  </a:lnTo>
                  <a:lnTo>
                    <a:pt x="1212" y="90"/>
                  </a:lnTo>
                  <a:lnTo>
                    <a:pt x="1176" y="78"/>
                  </a:lnTo>
                  <a:close/>
                  <a:moveTo>
                    <a:pt x="7812" y="2436"/>
                  </a:moveTo>
                  <a:lnTo>
                    <a:pt x="7782" y="2400"/>
                  </a:lnTo>
                  <a:lnTo>
                    <a:pt x="7776" y="2400"/>
                  </a:lnTo>
                  <a:lnTo>
                    <a:pt x="7770" y="2394"/>
                  </a:lnTo>
                  <a:lnTo>
                    <a:pt x="7752" y="2388"/>
                  </a:lnTo>
                  <a:lnTo>
                    <a:pt x="7728" y="2364"/>
                  </a:lnTo>
                  <a:lnTo>
                    <a:pt x="7722" y="2352"/>
                  </a:lnTo>
                  <a:lnTo>
                    <a:pt x="7704" y="2298"/>
                  </a:lnTo>
                  <a:lnTo>
                    <a:pt x="7698" y="2286"/>
                  </a:lnTo>
                  <a:lnTo>
                    <a:pt x="7698" y="2274"/>
                  </a:lnTo>
                  <a:lnTo>
                    <a:pt x="7674" y="2250"/>
                  </a:lnTo>
                  <a:lnTo>
                    <a:pt x="7680" y="2244"/>
                  </a:lnTo>
                  <a:lnTo>
                    <a:pt x="7698" y="2244"/>
                  </a:lnTo>
                  <a:lnTo>
                    <a:pt x="7770" y="2268"/>
                  </a:lnTo>
                  <a:lnTo>
                    <a:pt x="7800" y="2280"/>
                  </a:lnTo>
                  <a:lnTo>
                    <a:pt x="7812" y="2286"/>
                  </a:lnTo>
                  <a:lnTo>
                    <a:pt x="7740" y="2232"/>
                  </a:lnTo>
                  <a:lnTo>
                    <a:pt x="7734" y="2226"/>
                  </a:lnTo>
                  <a:lnTo>
                    <a:pt x="7722" y="2202"/>
                  </a:lnTo>
                  <a:lnTo>
                    <a:pt x="7710" y="2196"/>
                  </a:lnTo>
                  <a:lnTo>
                    <a:pt x="7704" y="2184"/>
                  </a:lnTo>
                  <a:lnTo>
                    <a:pt x="7698" y="2178"/>
                  </a:lnTo>
                  <a:lnTo>
                    <a:pt x="7674" y="2166"/>
                  </a:lnTo>
                  <a:lnTo>
                    <a:pt x="7668" y="2160"/>
                  </a:lnTo>
                  <a:lnTo>
                    <a:pt x="7656" y="2154"/>
                  </a:lnTo>
                  <a:lnTo>
                    <a:pt x="7578" y="2070"/>
                  </a:lnTo>
                  <a:lnTo>
                    <a:pt x="7554" y="2070"/>
                  </a:lnTo>
                  <a:lnTo>
                    <a:pt x="7542" y="2040"/>
                  </a:lnTo>
                  <a:lnTo>
                    <a:pt x="7524" y="2040"/>
                  </a:lnTo>
                  <a:lnTo>
                    <a:pt x="7512" y="2028"/>
                  </a:lnTo>
                  <a:lnTo>
                    <a:pt x="7500" y="2004"/>
                  </a:lnTo>
                  <a:lnTo>
                    <a:pt x="7500" y="1980"/>
                  </a:lnTo>
                  <a:lnTo>
                    <a:pt x="7470" y="1944"/>
                  </a:lnTo>
                  <a:lnTo>
                    <a:pt x="7446" y="1950"/>
                  </a:lnTo>
                  <a:lnTo>
                    <a:pt x="7434" y="1920"/>
                  </a:lnTo>
                  <a:lnTo>
                    <a:pt x="7392" y="1890"/>
                  </a:lnTo>
                  <a:lnTo>
                    <a:pt x="7380" y="1866"/>
                  </a:lnTo>
                  <a:lnTo>
                    <a:pt x="7368" y="1860"/>
                  </a:lnTo>
                  <a:lnTo>
                    <a:pt x="7362" y="1854"/>
                  </a:lnTo>
                  <a:lnTo>
                    <a:pt x="7344" y="1854"/>
                  </a:lnTo>
                  <a:lnTo>
                    <a:pt x="7344" y="1860"/>
                  </a:lnTo>
                  <a:lnTo>
                    <a:pt x="7392" y="1908"/>
                  </a:lnTo>
                  <a:lnTo>
                    <a:pt x="7392" y="1914"/>
                  </a:lnTo>
                  <a:lnTo>
                    <a:pt x="7386" y="1914"/>
                  </a:lnTo>
                  <a:lnTo>
                    <a:pt x="7380" y="1908"/>
                  </a:lnTo>
                  <a:lnTo>
                    <a:pt x="7368" y="1908"/>
                  </a:lnTo>
                  <a:lnTo>
                    <a:pt x="7362" y="1914"/>
                  </a:lnTo>
                  <a:lnTo>
                    <a:pt x="7362" y="1926"/>
                  </a:lnTo>
                  <a:lnTo>
                    <a:pt x="7374" y="1950"/>
                  </a:lnTo>
                  <a:lnTo>
                    <a:pt x="7386" y="1962"/>
                  </a:lnTo>
                  <a:lnTo>
                    <a:pt x="7392" y="1974"/>
                  </a:lnTo>
                  <a:lnTo>
                    <a:pt x="7404" y="1980"/>
                  </a:lnTo>
                  <a:lnTo>
                    <a:pt x="7404" y="1992"/>
                  </a:lnTo>
                  <a:lnTo>
                    <a:pt x="7416" y="2016"/>
                  </a:lnTo>
                  <a:lnTo>
                    <a:pt x="7422" y="2022"/>
                  </a:lnTo>
                  <a:lnTo>
                    <a:pt x="7440" y="2034"/>
                  </a:lnTo>
                  <a:lnTo>
                    <a:pt x="7470" y="2052"/>
                  </a:lnTo>
                  <a:lnTo>
                    <a:pt x="7500" y="2076"/>
                  </a:lnTo>
                  <a:lnTo>
                    <a:pt x="7518" y="2100"/>
                  </a:lnTo>
                  <a:lnTo>
                    <a:pt x="7524" y="2112"/>
                  </a:lnTo>
                  <a:lnTo>
                    <a:pt x="7536" y="2130"/>
                  </a:lnTo>
                  <a:lnTo>
                    <a:pt x="7536" y="2142"/>
                  </a:lnTo>
                  <a:lnTo>
                    <a:pt x="7548" y="2154"/>
                  </a:lnTo>
                  <a:lnTo>
                    <a:pt x="7554" y="2166"/>
                  </a:lnTo>
                  <a:lnTo>
                    <a:pt x="7572" y="2184"/>
                  </a:lnTo>
                  <a:lnTo>
                    <a:pt x="7590" y="2208"/>
                  </a:lnTo>
                  <a:lnTo>
                    <a:pt x="7608" y="2238"/>
                  </a:lnTo>
                  <a:lnTo>
                    <a:pt x="7620" y="2262"/>
                  </a:lnTo>
                  <a:lnTo>
                    <a:pt x="7626" y="2268"/>
                  </a:lnTo>
                  <a:lnTo>
                    <a:pt x="7626" y="2280"/>
                  </a:lnTo>
                  <a:lnTo>
                    <a:pt x="7632" y="2292"/>
                  </a:lnTo>
                  <a:lnTo>
                    <a:pt x="7644" y="2304"/>
                  </a:lnTo>
                  <a:lnTo>
                    <a:pt x="7656" y="2304"/>
                  </a:lnTo>
                  <a:lnTo>
                    <a:pt x="7668" y="2310"/>
                  </a:lnTo>
                  <a:lnTo>
                    <a:pt x="7674" y="2322"/>
                  </a:lnTo>
                  <a:lnTo>
                    <a:pt x="7686" y="2334"/>
                  </a:lnTo>
                  <a:lnTo>
                    <a:pt x="7698" y="2358"/>
                  </a:lnTo>
                  <a:lnTo>
                    <a:pt x="7698" y="2376"/>
                  </a:lnTo>
                  <a:lnTo>
                    <a:pt x="7740" y="2412"/>
                  </a:lnTo>
                  <a:lnTo>
                    <a:pt x="7752" y="2466"/>
                  </a:lnTo>
                  <a:lnTo>
                    <a:pt x="7794" y="2508"/>
                  </a:lnTo>
                  <a:lnTo>
                    <a:pt x="7794" y="2502"/>
                  </a:lnTo>
                  <a:lnTo>
                    <a:pt x="7788" y="2496"/>
                  </a:lnTo>
                  <a:lnTo>
                    <a:pt x="7788" y="2484"/>
                  </a:lnTo>
                  <a:lnTo>
                    <a:pt x="7782" y="2472"/>
                  </a:lnTo>
                  <a:lnTo>
                    <a:pt x="7782" y="2460"/>
                  </a:lnTo>
                  <a:lnTo>
                    <a:pt x="7776" y="2448"/>
                  </a:lnTo>
                  <a:lnTo>
                    <a:pt x="7782" y="2442"/>
                  </a:lnTo>
                  <a:lnTo>
                    <a:pt x="7788" y="2442"/>
                  </a:lnTo>
                  <a:lnTo>
                    <a:pt x="7800" y="2454"/>
                  </a:lnTo>
                  <a:lnTo>
                    <a:pt x="7830" y="2454"/>
                  </a:lnTo>
                  <a:lnTo>
                    <a:pt x="7866" y="2496"/>
                  </a:lnTo>
                  <a:lnTo>
                    <a:pt x="7866" y="2472"/>
                  </a:lnTo>
                  <a:lnTo>
                    <a:pt x="7836" y="2430"/>
                  </a:lnTo>
                  <a:lnTo>
                    <a:pt x="7812" y="2436"/>
                  </a:lnTo>
                  <a:close/>
                  <a:moveTo>
                    <a:pt x="1344" y="84"/>
                  </a:moveTo>
                  <a:lnTo>
                    <a:pt x="1350" y="72"/>
                  </a:lnTo>
                  <a:lnTo>
                    <a:pt x="1308" y="66"/>
                  </a:lnTo>
                  <a:lnTo>
                    <a:pt x="1284" y="78"/>
                  </a:lnTo>
                  <a:lnTo>
                    <a:pt x="1290" y="90"/>
                  </a:lnTo>
                  <a:lnTo>
                    <a:pt x="1344" y="84"/>
                  </a:lnTo>
                  <a:close/>
                  <a:moveTo>
                    <a:pt x="9048" y="996"/>
                  </a:moveTo>
                  <a:lnTo>
                    <a:pt x="9036" y="984"/>
                  </a:lnTo>
                  <a:lnTo>
                    <a:pt x="9024" y="978"/>
                  </a:lnTo>
                  <a:lnTo>
                    <a:pt x="9006" y="972"/>
                  </a:lnTo>
                  <a:lnTo>
                    <a:pt x="8994" y="966"/>
                  </a:lnTo>
                  <a:lnTo>
                    <a:pt x="8982" y="966"/>
                  </a:lnTo>
                  <a:lnTo>
                    <a:pt x="8940" y="948"/>
                  </a:lnTo>
                  <a:lnTo>
                    <a:pt x="8898" y="948"/>
                  </a:lnTo>
                  <a:lnTo>
                    <a:pt x="8868" y="930"/>
                  </a:lnTo>
                  <a:lnTo>
                    <a:pt x="8778" y="924"/>
                  </a:lnTo>
                  <a:lnTo>
                    <a:pt x="8736" y="906"/>
                  </a:lnTo>
                  <a:lnTo>
                    <a:pt x="8700" y="906"/>
                  </a:lnTo>
                  <a:lnTo>
                    <a:pt x="8754" y="942"/>
                  </a:lnTo>
                  <a:lnTo>
                    <a:pt x="8808" y="966"/>
                  </a:lnTo>
                  <a:lnTo>
                    <a:pt x="8796" y="966"/>
                  </a:lnTo>
                  <a:lnTo>
                    <a:pt x="8784" y="972"/>
                  </a:lnTo>
                  <a:lnTo>
                    <a:pt x="8754" y="972"/>
                  </a:lnTo>
                  <a:lnTo>
                    <a:pt x="8730" y="960"/>
                  </a:lnTo>
                  <a:lnTo>
                    <a:pt x="8676" y="906"/>
                  </a:lnTo>
                  <a:lnTo>
                    <a:pt x="8580" y="870"/>
                  </a:lnTo>
                  <a:lnTo>
                    <a:pt x="8496" y="846"/>
                  </a:lnTo>
                  <a:lnTo>
                    <a:pt x="8442" y="834"/>
                  </a:lnTo>
                  <a:lnTo>
                    <a:pt x="8370" y="822"/>
                  </a:lnTo>
                  <a:lnTo>
                    <a:pt x="8280" y="804"/>
                  </a:lnTo>
                  <a:lnTo>
                    <a:pt x="8190" y="780"/>
                  </a:lnTo>
                  <a:lnTo>
                    <a:pt x="8112" y="762"/>
                  </a:lnTo>
                  <a:lnTo>
                    <a:pt x="8052" y="750"/>
                  </a:lnTo>
                  <a:lnTo>
                    <a:pt x="7998" y="738"/>
                  </a:lnTo>
                  <a:lnTo>
                    <a:pt x="7956" y="732"/>
                  </a:lnTo>
                  <a:lnTo>
                    <a:pt x="7758" y="732"/>
                  </a:lnTo>
                  <a:lnTo>
                    <a:pt x="7746" y="714"/>
                  </a:lnTo>
                  <a:lnTo>
                    <a:pt x="7698" y="720"/>
                  </a:lnTo>
                  <a:lnTo>
                    <a:pt x="7680" y="708"/>
                  </a:lnTo>
                  <a:lnTo>
                    <a:pt x="7626" y="708"/>
                  </a:lnTo>
                  <a:lnTo>
                    <a:pt x="7650" y="726"/>
                  </a:lnTo>
                  <a:lnTo>
                    <a:pt x="7644" y="744"/>
                  </a:lnTo>
                  <a:lnTo>
                    <a:pt x="7656" y="744"/>
                  </a:lnTo>
                  <a:lnTo>
                    <a:pt x="7680" y="756"/>
                  </a:lnTo>
                  <a:lnTo>
                    <a:pt x="7716" y="762"/>
                  </a:lnTo>
                  <a:lnTo>
                    <a:pt x="7740" y="774"/>
                  </a:lnTo>
                  <a:lnTo>
                    <a:pt x="7758" y="786"/>
                  </a:lnTo>
                  <a:lnTo>
                    <a:pt x="7752" y="798"/>
                  </a:lnTo>
                  <a:lnTo>
                    <a:pt x="7728" y="804"/>
                  </a:lnTo>
                  <a:lnTo>
                    <a:pt x="7698" y="804"/>
                  </a:lnTo>
                  <a:lnTo>
                    <a:pt x="7686" y="798"/>
                  </a:lnTo>
                  <a:lnTo>
                    <a:pt x="7680" y="792"/>
                  </a:lnTo>
                  <a:lnTo>
                    <a:pt x="7656" y="774"/>
                  </a:lnTo>
                  <a:lnTo>
                    <a:pt x="7584" y="774"/>
                  </a:lnTo>
                  <a:lnTo>
                    <a:pt x="7530" y="738"/>
                  </a:lnTo>
                  <a:lnTo>
                    <a:pt x="7524" y="738"/>
                  </a:lnTo>
                  <a:lnTo>
                    <a:pt x="7518" y="744"/>
                  </a:lnTo>
                  <a:lnTo>
                    <a:pt x="7506" y="744"/>
                  </a:lnTo>
                  <a:lnTo>
                    <a:pt x="7500" y="750"/>
                  </a:lnTo>
                  <a:lnTo>
                    <a:pt x="7446" y="750"/>
                  </a:lnTo>
                  <a:lnTo>
                    <a:pt x="7440" y="738"/>
                  </a:lnTo>
                  <a:lnTo>
                    <a:pt x="7344" y="744"/>
                  </a:lnTo>
                  <a:lnTo>
                    <a:pt x="7320" y="726"/>
                  </a:lnTo>
                  <a:lnTo>
                    <a:pt x="7314" y="732"/>
                  </a:lnTo>
                  <a:lnTo>
                    <a:pt x="7212" y="732"/>
                  </a:lnTo>
                  <a:lnTo>
                    <a:pt x="7206" y="738"/>
                  </a:lnTo>
                  <a:lnTo>
                    <a:pt x="7212" y="744"/>
                  </a:lnTo>
                  <a:lnTo>
                    <a:pt x="7218" y="756"/>
                  </a:lnTo>
                  <a:lnTo>
                    <a:pt x="7254" y="792"/>
                  </a:lnTo>
                  <a:lnTo>
                    <a:pt x="7248" y="792"/>
                  </a:lnTo>
                  <a:lnTo>
                    <a:pt x="7242" y="786"/>
                  </a:lnTo>
                  <a:lnTo>
                    <a:pt x="7230" y="780"/>
                  </a:lnTo>
                  <a:lnTo>
                    <a:pt x="7218" y="768"/>
                  </a:lnTo>
                  <a:lnTo>
                    <a:pt x="7206" y="762"/>
                  </a:lnTo>
                  <a:lnTo>
                    <a:pt x="7194" y="750"/>
                  </a:lnTo>
                  <a:lnTo>
                    <a:pt x="7176" y="744"/>
                  </a:lnTo>
                  <a:lnTo>
                    <a:pt x="7104" y="732"/>
                  </a:lnTo>
                  <a:lnTo>
                    <a:pt x="7086" y="732"/>
                  </a:lnTo>
                  <a:lnTo>
                    <a:pt x="7086" y="726"/>
                  </a:lnTo>
                  <a:lnTo>
                    <a:pt x="7056" y="696"/>
                  </a:lnTo>
                  <a:lnTo>
                    <a:pt x="7032" y="684"/>
                  </a:lnTo>
                  <a:lnTo>
                    <a:pt x="6990" y="666"/>
                  </a:lnTo>
                  <a:lnTo>
                    <a:pt x="6948" y="660"/>
                  </a:lnTo>
                  <a:lnTo>
                    <a:pt x="6912" y="654"/>
                  </a:lnTo>
                  <a:lnTo>
                    <a:pt x="6882" y="654"/>
                  </a:lnTo>
                  <a:lnTo>
                    <a:pt x="6864" y="648"/>
                  </a:lnTo>
                  <a:lnTo>
                    <a:pt x="6834" y="648"/>
                  </a:lnTo>
                  <a:lnTo>
                    <a:pt x="6786" y="636"/>
                  </a:lnTo>
                  <a:lnTo>
                    <a:pt x="6774" y="642"/>
                  </a:lnTo>
                  <a:lnTo>
                    <a:pt x="6714" y="642"/>
                  </a:lnTo>
                  <a:lnTo>
                    <a:pt x="6696" y="660"/>
                  </a:lnTo>
                  <a:lnTo>
                    <a:pt x="6684" y="666"/>
                  </a:lnTo>
                  <a:lnTo>
                    <a:pt x="6648" y="666"/>
                  </a:lnTo>
                  <a:lnTo>
                    <a:pt x="6630" y="660"/>
                  </a:lnTo>
                  <a:lnTo>
                    <a:pt x="6594" y="660"/>
                  </a:lnTo>
                  <a:lnTo>
                    <a:pt x="6582" y="654"/>
                  </a:lnTo>
                  <a:lnTo>
                    <a:pt x="6576" y="648"/>
                  </a:lnTo>
                  <a:lnTo>
                    <a:pt x="6552" y="636"/>
                  </a:lnTo>
                  <a:lnTo>
                    <a:pt x="6534" y="630"/>
                  </a:lnTo>
                  <a:lnTo>
                    <a:pt x="6522" y="624"/>
                  </a:lnTo>
                  <a:lnTo>
                    <a:pt x="6498" y="624"/>
                  </a:lnTo>
                  <a:lnTo>
                    <a:pt x="6486" y="630"/>
                  </a:lnTo>
                  <a:lnTo>
                    <a:pt x="6474" y="612"/>
                  </a:lnTo>
                  <a:lnTo>
                    <a:pt x="6438" y="612"/>
                  </a:lnTo>
                  <a:lnTo>
                    <a:pt x="6372" y="606"/>
                  </a:lnTo>
                  <a:lnTo>
                    <a:pt x="6408" y="594"/>
                  </a:lnTo>
                  <a:lnTo>
                    <a:pt x="6372" y="570"/>
                  </a:lnTo>
                  <a:lnTo>
                    <a:pt x="6360" y="570"/>
                  </a:lnTo>
                  <a:lnTo>
                    <a:pt x="6324" y="564"/>
                  </a:lnTo>
                  <a:lnTo>
                    <a:pt x="6282" y="558"/>
                  </a:lnTo>
                  <a:lnTo>
                    <a:pt x="6246" y="558"/>
                  </a:lnTo>
                  <a:lnTo>
                    <a:pt x="6228" y="564"/>
                  </a:lnTo>
                  <a:lnTo>
                    <a:pt x="6228" y="594"/>
                  </a:lnTo>
                  <a:lnTo>
                    <a:pt x="6222" y="600"/>
                  </a:lnTo>
                  <a:lnTo>
                    <a:pt x="6192" y="600"/>
                  </a:lnTo>
                  <a:lnTo>
                    <a:pt x="6180" y="594"/>
                  </a:lnTo>
                  <a:lnTo>
                    <a:pt x="6168" y="594"/>
                  </a:lnTo>
                  <a:lnTo>
                    <a:pt x="6186" y="582"/>
                  </a:lnTo>
                  <a:lnTo>
                    <a:pt x="6168" y="570"/>
                  </a:lnTo>
                  <a:lnTo>
                    <a:pt x="6096" y="570"/>
                  </a:lnTo>
                  <a:lnTo>
                    <a:pt x="6114" y="558"/>
                  </a:lnTo>
                  <a:lnTo>
                    <a:pt x="6156" y="558"/>
                  </a:lnTo>
                  <a:lnTo>
                    <a:pt x="6216" y="588"/>
                  </a:lnTo>
                  <a:lnTo>
                    <a:pt x="6216" y="564"/>
                  </a:lnTo>
                  <a:lnTo>
                    <a:pt x="6162" y="540"/>
                  </a:lnTo>
                  <a:lnTo>
                    <a:pt x="6048" y="546"/>
                  </a:lnTo>
                  <a:lnTo>
                    <a:pt x="6048" y="534"/>
                  </a:lnTo>
                  <a:lnTo>
                    <a:pt x="5928" y="540"/>
                  </a:lnTo>
                  <a:lnTo>
                    <a:pt x="5880" y="522"/>
                  </a:lnTo>
                  <a:lnTo>
                    <a:pt x="5862" y="522"/>
                  </a:lnTo>
                  <a:lnTo>
                    <a:pt x="5898" y="546"/>
                  </a:lnTo>
                  <a:lnTo>
                    <a:pt x="5850" y="546"/>
                  </a:lnTo>
                  <a:lnTo>
                    <a:pt x="5838" y="552"/>
                  </a:lnTo>
                  <a:lnTo>
                    <a:pt x="5832" y="552"/>
                  </a:lnTo>
                  <a:lnTo>
                    <a:pt x="5832" y="558"/>
                  </a:lnTo>
                  <a:lnTo>
                    <a:pt x="5844" y="564"/>
                  </a:lnTo>
                  <a:lnTo>
                    <a:pt x="5850" y="570"/>
                  </a:lnTo>
                  <a:lnTo>
                    <a:pt x="5862" y="576"/>
                  </a:lnTo>
                  <a:lnTo>
                    <a:pt x="5892" y="576"/>
                  </a:lnTo>
                  <a:lnTo>
                    <a:pt x="5892" y="582"/>
                  </a:lnTo>
                  <a:lnTo>
                    <a:pt x="5952" y="618"/>
                  </a:lnTo>
                  <a:lnTo>
                    <a:pt x="5904" y="618"/>
                  </a:lnTo>
                  <a:lnTo>
                    <a:pt x="5898" y="612"/>
                  </a:lnTo>
                  <a:lnTo>
                    <a:pt x="5886" y="606"/>
                  </a:lnTo>
                  <a:lnTo>
                    <a:pt x="5874" y="606"/>
                  </a:lnTo>
                  <a:lnTo>
                    <a:pt x="5862" y="600"/>
                  </a:lnTo>
                  <a:lnTo>
                    <a:pt x="5844" y="618"/>
                  </a:lnTo>
                  <a:lnTo>
                    <a:pt x="5868" y="636"/>
                  </a:lnTo>
                  <a:lnTo>
                    <a:pt x="5814" y="630"/>
                  </a:lnTo>
                  <a:lnTo>
                    <a:pt x="5808" y="630"/>
                  </a:lnTo>
                  <a:lnTo>
                    <a:pt x="5802" y="624"/>
                  </a:lnTo>
                  <a:lnTo>
                    <a:pt x="5784" y="618"/>
                  </a:lnTo>
                  <a:lnTo>
                    <a:pt x="5766" y="618"/>
                  </a:lnTo>
                  <a:lnTo>
                    <a:pt x="5754" y="612"/>
                  </a:lnTo>
                  <a:lnTo>
                    <a:pt x="5736" y="606"/>
                  </a:lnTo>
                  <a:lnTo>
                    <a:pt x="5724" y="606"/>
                  </a:lnTo>
                  <a:lnTo>
                    <a:pt x="5712" y="612"/>
                  </a:lnTo>
                  <a:lnTo>
                    <a:pt x="5700" y="612"/>
                  </a:lnTo>
                  <a:lnTo>
                    <a:pt x="5688" y="618"/>
                  </a:lnTo>
                  <a:lnTo>
                    <a:pt x="5682" y="624"/>
                  </a:lnTo>
                  <a:lnTo>
                    <a:pt x="5676" y="624"/>
                  </a:lnTo>
                  <a:lnTo>
                    <a:pt x="5610" y="618"/>
                  </a:lnTo>
                  <a:lnTo>
                    <a:pt x="5604" y="618"/>
                  </a:lnTo>
                  <a:lnTo>
                    <a:pt x="5598" y="612"/>
                  </a:lnTo>
                  <a:lnTo>
                    <a:pt x="5562" y="594"/>
                  </a:lnTo>
                  <a:lnTo>
                    <a:pt x="5556" y="594"/>
                  </a:lnTo>
                  <a:lnTo>
                    <a:pt x="5550" y="588"/>
                  </a:lnTo>
                  <a:lnTo>
                    <a:pt x="5538" y="588"/>
                  </a:lnTo>
                  <a:lnTo>
                    <a:pt x="5538" y="606"/>
                  </a:lnTo>
                  <a:lnTo>
                    <a:pt x="5544" y="612"/>
                  </a:lnTo>
                  <a:lnTo>
                    <a:pt x="5550" y="624"/>
                  </a:lnTo>
                  <a:lnTo>
                    <a:pt x="5556" y="630"/>
                  </a:lnTo>
                  <a:lnTo>
                    <a:pt x="5562" y="642"/>
                  </a:lnTo>
                  <a:lnTo>
                    <a:pt x="5562" y="660"/>
                  </a:lnTo>
                  <a:lnTo>
                    <a:pt x="5556" y="666"/>
                  </a:lnTo>
                  <a:lnTo>
                    <a:pt x="5532" y="660"/>
                  </a:lnTo>
                  <a:lnTo>
                    <a:pt x="5424" y="624"/>
                  </a:lnTo>
                  <a:lnTo>
                    <a:pt x="5412" y="618"/>
                  </a:lnTo>
                  <a:lnTo>
                    <a:pt x="5406" y="618"/>
                  </a:lnTo>
                  <a:lnTo>
                    <a:pt x="5400" y="612"/>
                  </a:lnTo>
                  <a:lnTo>
                    <a:pt x="5394" y="600"/>
                  </a:lnTo>
                  <a:lnTo>
                    <a:pt x="5382" y="594"/>
                  </a:lnTo>
                  <a:lnTo>
                    <a:pt x="5376" y="588"/>
                  </a:lnTo>
                  <a:lnTo>
                    <a:pt x="5376" y="606"/>
                  </a:lnTo>
                  <a:lnTo>
                    <a:pt x="5322" y="588"/>
                  </a:lnTo>
                  <a:lnTo>
                    <a:pt x="5292" y="570"/>
                  </a:lnTo>
                  <a:lnTo>
                    <a:pt x="5298" y="570"/>
                  </a:lnTo>
                  <a:lnTo>
                    <a:pt x="5304" y="576"/>
                  </a:lnTo>
                  <a:lnTo>
                    <a:pt x="5328" y="576"/>
                  </a:lnTo>
                  <a:lnTo>
                    <a:pt x="5340" y="582"/>
                  </a:lnTo>
                  <a:lnTo>
                    <a:pt x="5352" y="582"/>
                  </a:lnTo>
                  <a:lnTo>
                    <a:pt x="5358" y="576"/>
                  </a:lnTo>
                  <a:lnTo>
                    <a:pt x="5358" y="570"/>
                  </a:lnTo>
                  <a:lnTo>
                    <a:pt x="5346" y="564"/>
                  </a:lnTo>
                  <a:lnTo>
                    <a:pt x="5334" y="552"/>
                  </a:lnTo>
                  <a:lnTo>
                    <a:pt x="5292" y="552"/>
                  </a:lnTo>
                  <a:lnTo>
                    <a:pt x="5304" y="540"/>
                  </a:lnTo>
                  <a:lnTo>
                    <a:pt x="5298" y="534"/>
                  </a:lnTo>
                  <a:lnTo>
                    <a:pt x="5286" y="528"/>
                  </a:lnTo>
                  <a:lnTo>
                    <a:pt x="5256" y="528"/>
                  </a:lnTo>
                  <a:lnTo>
                    <a:pt x="5268" y="510"/>
                  </a:lnTo>
                  <a:lnTo>
                    <a:pt x="5262" y="510"/>
                  </a:lnTo>
                  <a:lnTo>
                    <a:pt x="5256" y="504"/>
                  </a:lnTo>
                  <a:lnTo>
                    <a:pt x="5232" y="504"/>
                  </a:lnTo>
                  <a:lnTo>
                    <a:pt x="5220" y="498"/>
                  </a:lnTo>
                  <a:lnTo>
                    <a:pt x="5208" y="498"/>
                  </a:lnTo>
                  <a:lnTo>
                    <a:pt x="5202" y="492"/>
                  </a:lnTo>
                  <a:lnTo>
                    <a:pt x="5190" y="492"/>
                  </a:lnTo>
                  <a:lnTo>
                    <a:pt x="5184" y="486"/>
                  </a:lnTo>
                  <a:lnTo>
                    <a:pt x="5142" y="486"/>
                  </a:lnTo>
                  <a:lnTo>
                    <a:pt x="5130" y="492"/>
                  </a:lnTo>
                  <a:lnTo>
                    <a:pt x="5094" y="492"/>
                  </a:lnTo>
                  <a:lnTo>
                    <a:pt x="5076" y="486"/>
                  </a:lnTo>
                  <a:lnTo>
                    <a:pt x="5070" y="480"/>
                  </a:lnTo>
                  <a:lnTo>
                    <a:pt x="5064" y="480"/>
                  </a:lnTo>
                  <a:lnTo>
                    <a:pt x="5040" y="486"/>
                  </a:lnTo>
                  <a:lnTo>
                    <a:pt x="5040" y="474"/>
                  </a:lnTo>
                  <a:lnTo>
                    <a:pt x="4992" y="468"/>
                  </a:lnTo>
                  <a:lnTo>
                    <a:pt x="4980" y="456"/>
                  </a:lnTo>
                  <a:lnTo>
                    <a:pt x="4974" y="474"/>
                  </a:lnTo>
                  <a:lnTo>
                    <a:pt x="4956" y="480"/>
                  </a:lnTo>
                  <a:lnTo>
                    <a:pt x="4986" y="498"/>
                  </a:lnTo>
                  <a:lnTo>
                    <a:pt x="5010" y="528"/>
                  </a:lnTo>
                  <a:lnTo>
                    <a:pt x="4962" y="522"/>
                  </a:lnTo>
                  <a:lnTo>
                    <a:pt x="4956" y="516"/>
                  </a:lnTo>
                  <a:lnTo>
                    <a:pt x="4890" y="522"/>
                  </a:lnTo>
                  <a:lnTo>
                    <a:pt x="4872" y="528"/>
                  </a:lnTo>
                  <a:lnTo>
                    <a:pt x="4872" y="516"/>
                  </a:lnTo>
                  <a:lnTo>
                    <a:pt x="4824" y="522"/>
                  </a:lnTo>
                  <a:lnTo>
                    <a:pt x="4818" y="510"/>
                  </a:lnTo>
                  <a:lnTo>
                    <a:pt x="4764" y="510"/>
                  </a:lnTo>
                  <a:lnTo>
                    <a:pt x="4728" y="504"/>
                  </a:lnTo>
                  <a:lnTo>
                    <a:pt x="4746" y="480"/>
                  </a:lnTo>
                  <a:lnTo>
                    <a:pt x="4620" y="480"/>
                  </a:lnTo>
                  <a:lnTo>
                    <a:pt x="4608" y="468"/>
                  </a:lnTo>
                  <a:lnTo>
                    <a:pt x="4602" y="474"/>
                  </a:lnTo>
                  <a:lnTo>
                    <a:pt x="4590" y="468"/>
                  </a:lnTo>
                  <a:lnTo>
                    <a:pt x="4542" y="474"/>
                  </a:lnTo>
                  <a:lnTo>
                    <a:pt x="4548" y="486"/>
                  </a:lnTo>
                  <a:lnTo>
                    <a:pt x="4488" y="480"/>
                  </a:lnTo>
                  <a:lnTo>
                    <a:pt x="4476" y="486"/>
                  </a:lnTo>
                  <a:lnTo>
                    <a:pt x="4506" y="498"/>
                  </a:lnTo>
                  <a:lnTo>
                    <a:pt x="4464" y="492"/>
                  </a:lnTo>
                  <a:lnTo>
                    <a:pt x="4464" y="474"/>
                  </a:lnTo>
                  <a:lnTo>
                    <a:pt x="4434" y="456"/>
                  </a:lnTo>
                  <a:lnTo>
                    <a:pt x="4416" y="456"/>
                  </a:lnTo>
                  <a:lnTo>
                    <a:pt x="4428" y="474"/>
                  </a:lnTo>
                  <a:lnTo>
                    <a:pt x="4374" y="474"/>
                  </a:lnTo>
                  <a:lnTo>
                    <a:pt x="4368" y="468"/>
                  </a:lnTo>
                  <a:lnTo>
                    <a:pt x="4356" y="468"/>
                  </a:lnTo>
                  <a:lnTo>
                    <a:pt x="4350" y="456"/>
                  </a:lnTo>
                  <a:lnTo>
                    <a:pt x="4320" y="456"/>
                  </a:lnTo>
                  <a:lnTo>
                    <a:pt x="4296" y="444"/>
                  </a:lnTo>
                  <a:lnTo>
                    <a:pt x="4266" y="468"/>
                  </a:lnTo>
                  <a:lnTo>
                    <a:pt x="4320" y="474"/>
                  </a:lnTo>
                  <a:lnTo>
                    <a:pt x="4332" y="474"/>
                  </a:lnTo>
                  <a:lnTo>
                    <a:pt x="4326" y="480"/>
                  </a:lnTo>
                  <a:lnTo>
                    <a:pt x="4314" y="486"/>
                  </a:lnTo>
                  <a:lnTo>
                    <a:pt x="4308" y="492"/>
                  </a:lnTo>
                  <a:lnTo>
                    <a:pt x="4272" y="492"/>
                  </a:lnTo>
                  <a:lnTo>
                    <a:pt x="4266" y="498"/>
                  </a:lnTo>
                  <a:lnTo>
                    <a:pt x="4254" y="504"/>
                  </a:lnTo>
                  <a:lnTo>
                    <a:pt x="4182" y="504"/>
                  </a:lnTo>
                  <a:lnTo>
                    <a:pt x="4146" y="510"/>
                  </a:lnTo>
                  <a:lnTo>
                    <a:pt x="4134" y="534"/>
                  </a:lnTo>
                  <a:lnTo>
                    <a:pt x="4110" y="528"/>
                  </a:lnTo>
                  <a:lnTo>
                    <a:pt x="4110" y="516"/>
                  </a:lnTo>
                  <a:lnTo>
                    <a:pt x="4116" y="504"/>
                  </a:lnTo>
                  <a:lnTo>
                    <a:pt x="4122" y="498"/>
                  </a:lnTo>
                  <a:lnTo>
                    <a:pt x="4134" y="492"/>
                  </a:lnTo>
                  <a:lnTo>
                    <a:pt x="4152" y="492"/>
                  </a:lnTo>
                  <a:lnTo>
                    <a:pt x="4164" y="480"/>
                  </a:lnTo>
                  <a:lnTo>
                    <a:pt x="4206" y="474"/>
                  </a:lnTo>
                  <a:lnTo>
                    <a:pt x="4248" y="438"/>
                  </a:lnTo>
                  <a:lnTo>
                    <a:pt x="4248" y="426"/>
                  </a:lnTo>
                  <a:lnTo>
                    <a:pt x="4254" y="420"/>
                  </a:lnTo>
                  <a:lnTo>
                    <a:pt x="4266" y="414"/>
                  </a:lnTo>
                  <a:lnTo>
                    <a:pt x="4278" y="414"/>
                  </a:lnTo>
                  <a:lnTo>
                    <a:pt x="4290" y="408"/>
                  </a:lnTo>
                  <a:lnTo>
                    <a:pt x="4302" y="408"/>
                  </a:lnTo>
                  <a:lnTo>
                    <a:pt x="4320" y="402"/>
                  </a:lnTo>
                  <a:lnTo>
                    <a:pt x="4332" y="402"/>
                  </a:lnTo>
                  <a:lnTo>
                    <a:pt x="4344" y="396"/>
                  </a:lnTo>
                  <a:lnTo>
                    <a:pt x="4350" y="390"/>
                  </a:lnTo>
                  <a:lnTo>
                    <a:pt x="4356" y="378"/>
                  </a:lnTo>
                  <a:lnTo>
                    <a:pt x="4350" y="366"/>
                  </a:lnTo>
                  <a:lnTo>
                    <a:pt x="4344" y="360"/>
                  </a:lnTo>
                  <a:lnTo>
                    <a:pt x="4332" y="354"/>
                  </a:lnTo>
                  <a:lnTo>
                    <a:pt x="4326" y="348"/>
                  </a:lnTo>
                  <a:lnTo>
                    <a:pt x="4290" y="348"/>
                  </a:lnTo>
                  <a:lnTo>
                    <a:pt x="4320" y="336"/>
                  </a:lnTo>
                  <a:lnTo>
                    <a:pt x="4314" y="330"/>
                  </a:lnTo>
                  <a:lnTo>
                    <a:pt x="4302" y="324"/>
                  </a:lnTo>
                  <a:lnTo>
                    <a:pt x="4290" y="312"/>
                  </a:lnTo>
                  <a:lnTo>
                    <a:pt x="4284" y="312"/>
                  </a:lnTo>
                  <a:lnTo>
                    <a:pt x="4278" y="318"/>
                  </a:lnTo>
                  <a:lnTo>
                    <a:pt x="4254" y="318"/>
                  </a:lnTo>
                  <a:lnTo>
                    <a:pt x="4248" y="312"/>
                  </a:lnTo>
                  <a:lnTo>
                    <a:pt x="4242" y="300"/>
                  </a:lnTo>
                  <a:lnTo>
                    <a:pt x="4236" y="294"/>
                  </a:lnTo>
                  <a:lnTo>
                    <a:pt x="4194" y="294"/>
                  </a:lnTo>
                  <a:lnTo>
                    <a:pt x="4188" y="300"/>
                  </a:lnTo>
                  <a:lnTo>
                    <a:pt x="4182" y="300"/>
                  </a:lnTo>
                  <a:lnTo>
                    <a:pt x="4128" y="288"/>
                  </a:lnTo>
                  <a:lnTo>
                    <a:pt x="3990" y="282"/>
                  </a:lnTo>
                  <a:lnTo>
                    <a:pt x="3990" y="300"/>
                  </a:lnTo>
                  <a:lnTo>
                    <a:pt x="3924" y="300"/>
                  </a:lnTo>
                  <a:lnTo>
                    <a:pt x="3942" y="282"/>
                  </a:lnTo>
                  <a:lnTo>
                    <a:pt x="3942" y="276"/>
                  </a:lnTo>
                  <a:lnTo>
                    <a:pt x="3936" y="270"/>
                  </a:lnTo>
                  <a:lnTo>
                    <a:pt x="3912" y="264"/>
                  </a:lnTo>
                  <a:lnTo>
                    <a:pt x="3882" y="264"/>
                  </a:lnTo>
                  <a:lnTo>
                    <a:pt x="3852" y="270"/>
                  </a:lnTo>
                  <a:lnTo>
                    <a:pt x="3840" y="270"/>
                  </a:lnTo>
                  <a:lnTo>
                    <a:pt x="3780" y="264"/>
                  </a:lnTo>
                  <a:lnTo>
                    <a:pt x="3792" y="264"/>
                  </a:lnTo>
                  <a:lnTo>
                    <a:pt x="3810" y="258"/>
                  </a:lnTo>
                  <a:lnTo>
                    <a:pt x="3822" y="258"/>
                  </a:lnTo>
                  <a:lnTo>
                    <a:pt x="3834" y="252"/>
                  </a:lnTo>
                  <a:lnTo>
                    <a:pt x="3840" y="252"/>
                  </a:lnTo>
                  <a:lnTo>
                    <a:pt x="3840" y="246"/>
                  </a:lnTo>
                  <a:lnTo>
                    <a:pt x="3834" y="240"/>
                  </a:lnTo>
                  <a:lnTo>
                    <a:pt x="3822" y="240"/>
                  </a:lnTo>
                  <a:lnTo>
                    <a:pt x="3804" y="234"/>
                  </a:lnTo>
                  <a:lnTo>
                    <a:pt x="3762" y="234"/>
                  </a:lnTo>
                  <a:lnTo>
                    <a:pt x="3720" y="228"/>
                  </a:lnTo>
                  <a:lnTo>
                    <a:pt x="3714" y="240"/>
                  </a:lnTo>
                  <a:lnTo>
                    <a:pt x="3684" y="240"/>
                  </a:lnTo>
                  <a:lnTo>
                    <a:pt x="3672" y="246"/>
                  </a:lnTo>
                  <a:lnTo>
                    <a:pt x="3660" y="246"/>
                  </a:lnTo>
                  <a:lnTo>
                    <a:pt x="3648" y="252"/>
                  </a:lnTo>
                  <a:lnTo>
                    <a:pt x="3648" y="258"/>
                  </a:lnTo>
                  <a:lnTo>
                    <a:pt x="3654" y="270"/>
                  </a:lnTo>
                  <a:lnTo>
                    <a:pt x="3678" y="282"/>
                  </a:lnTo>
                  <a:lnTo>
                    <a:pt x="3696" y="294"/>
                  </a:lnTo>
                  <a:lnTo>
                    <a:pt x="3708" y="294"/>
                  </a:lnTo>
                  <a:lnTo>
                    <a:pt x="3714" y="300"/>
                  </a:lnTo>
                  <a:lnTo>
                    <a:pt x="3720" y="300"/>
                  </a:lnTo>
                  <a:lnTo>
                    <a:pt x="3576" y="294"/>
                  </a:lnTo>
                  <a:lnTo>
                    <a:pt x="3630" y="312"/>
                  </a:lnTo>
                  <a:lnTo>
                    <a:pt x="3576" y="324"/>
                  </a:lnTo>
                  <a:lnTo>
                    <a:pt x="3564" y="330"/>
                  </a:lnTo>
                  <a:lnTo>
                    <a:pt x="3534" y="336"/>
                  </a:lnTo>
                  <a:lnTo>
                    <a:pt x="3498" y="342"/>
                  </a:lnTo>
                  <a:lnTo>
                    <a:pt x="3474" y="342"/>
                  </a:lnTo>
                  <a:lnTo>
                    <a:pt x="3468" y="336"/>
                  </a:lnTo>
                  <a:lnTo>
                    <a:pt x="3474" y="324"/>
                  </a:lnTo>
                  <a:lnTo>
                    <a:pt x="3486" y="312"/>
                  </a:lnTo>
                  <a:lnTo>
                    <a:pt x="3420" y="312"/>
                  </a:lnTo>
                  <a:lnTo>
                    <a:pt x="3408" y="318"/>
                  </a:lnTo>
                  <a:lnTo>
                    <a:pt x="3390" y="318"/>
                  </a:lnTo>
                  <a:lnTo>
                    <a:pt x="3378" y="324"/>
                  </a:lnTo>
                  <a:lnTo>
                    <a:pt x="3366" y="336"/>
                  </a:lnTo>
                  <a:lnTo>
                    <a:pt x="3348" y="336"/>
                  </a:lnTo>
                  <a:lnTo>
                    <a:pt x="3318" y="342"/>
                  </a:lnTo>
                  <a:lnTo>
                    <a:pt x="3276" y="342"/>
                  </a:lnTo>
                  <a:lnTo>
                    <a:pt x="3246" y="348"/>
                  </a:lnTo>
                  <a:lnTo>
                    <a:pt x="3234" y="354"/>
                  </a:lnTo>
                  <a:lnTo>
                    <a:pt x="3216" y="354"/>
                  </a:lnTo>
                  <a:lnTo>
                    <a:pt x="3204" y="360"/>
                  </a:lnTo>
                  <a:lnTo>
                    <a:pt x="3186" y="360"/>
                  </a:lnTo>
                  <a:lnTo>
                    <a:pt x="3180" y="366"/>
                  </a:lnTo>
                  <a:lnTo>
                    <a:pt x="3174" y="366"/>
                  </a:lnTo>
                  <a:lnTo>
                    <a:pt x="3132" y="396"/>
                  </a:lnTo>
                  <a:lnTo>
                    <a:pt x="3114" y="396"/>
                  </a:lnTo>
                  <a:lnTo>
                    <a:pt x="3108" y="402"/>
                  </a:lnTo>
                  <a:lnTo>
                    <a:pt x="3102" y="402"/>
                  </a:lnTo>
                  <a:lnTo>
                    <a:pt x="3096" y="408"/>
                  </a:lnTo>
                  <a:lnTo>
                    <a:pt x="3102" y="414"/>
                  </a:lnTo>
                  <a:lnTo>
                    <a:pt x="3120" y="426"/>
                  </a:lnTo>
                  <a:lnTo>
                    <a:pt x="3132" y="438"/>
                  </a:lnTo>
                  <a:lnTo>
                    <a:pt x="3150" y="444"/>
                  </a:lnTo>
                  <a:lnTo>
                    <a:pt x="3156" y="450"/>
                  </a:lnTo>
                  <a:lnTo>
                    <a:pt x="3162" y="450"/>
                  </a:lnTo>
                  <a:lnTo>
                    <a:pt x="3120" y="462"/>
                  </a:lnTo>
                  <a:lnTo>
                    <a:pt x="3096" y="474"/>
                  </a:lnTo>
                  <a:lnTo>
                    <a:pt x="2994" y="474"/>
                  </a:lnTo>
                  <a:lnTo>
                    <a:pt x="2988" y="480"/>
                  </a:lnTo>
                  <a:lnTo>
                    <a:pt x="2952" y="468"/>
                  </a:lnTo>
                  <a:lnTo>
                    <a:pt x="2934" y="474"/>
                  </a:lnTo>
                  <a:lnTo>
                    <a:pt x="2880" y="474"/>
                  </a:lnTo>
                  <a:lnTo>
                    <a:pt x="2874" y="480"/>
                  </a:lnTo>
                  <a:lnTo>
                    <a:pt x="2874" y="498"/>
                  </a:lnTo>
                  <a:lnTo>
                    <a:pt x="2880" y="510"/>
                  </a:lnTo>
                  <a:lnTo>
                    <a:pt x="2892" y="522"/>
                  </a:lnTo>
                  <a:lnTo>
                    <a:pt x="2898" y="522"/>
                  </a:lnTo>
                  <a:lnTo>
                    <a:pt x="2904" y="528"/>
                  </a:lnTo>
                  <a:lnTo>
                    <a:pt x="2910" y="540"/>
                  </a:lnTo>
                  <a:lnTo>
                    <a:pt x="2916" y="546"/>
                  </a:lnTo>
                  <a:lnTo>
                    <a:pt x="2922" y="546"/>
                  </a:lnTo>
                  <a:lnTo>
                    <a:pt x="2928" y="552"/>
                  </a:lnTo>
                  <a:lnTo>
                    <a:pt x="2940" y="552"/>
                  </a:lnTo>
                  <a:lnTo>
                    <a:pt x="2952" y="558"/>
                  </a:lnTo>
                  <a:lnTo>
                    <a:pt x="2964" y="558"/>
                  </a:lnTo>
                  <a:lnTo>
                    <a:pt x="2976" y="564"/>
                  </a:lnTo>
                  <a:lnTo>
                    <a:pt x="2994" y="564"/>
                  </a:lnTo>
                  <a:lnTo>
                    <a:pt x="3012" y="570"/>
                  </a:lnTo>
                  <a:lnTo>
                    <a:pt x="3024" y="570"/>
                  </a:lnTo>
                  <a:lnTo>
                    <a:pt x="3036" y="576"/>
                  </a:lnTo>
                  <a:lnTo>
                    <a:pt x="3042" y="576"/>
                  </a:lnTo>
                  <a:lnTo>
                    <a:pt x="3054" y="588"/>
                  </a:lnTo>
                  <a:lnTo>
                    <a:pt x="3054" y="594"/>
                  </a:lnTo>
                  <a:lnTo>
                    <a:pt x="3060" y="600"/>
                  </a:lnTo>
                  <a:lnTo>
                    <a:pt x="3030" y="600"/>
                  </a:lnTo>
                  <a:lnTo>
                    <a:pt x="3012" y="606"/>
                  </a:lnTo>
                  <a:lnTo>
                    <a:pt x="3000" y="606"/>
                  </a:lnTo>
                  <a:lnTo>
                    <a:pt x="2964" y="588"/>
                  </a:lnTo>
                  <a:lnTo>
                    <a:pt x="2928" y="576"/>
                  </a:lnTo>
                  <a:lnTo>
                    <a:pt x="2904" y="570"/>
                  </a:lnTo>
                  <a:lnTo>
                    <a:pt x="2886" y="564"/>
                  </a:lnTo>
                  <a:lnTo>
                    <a:pt x="2862" y="564"/>
                  </a:lnTo>
                  <a:lnTo>
                    <a:pt x="2844" y="558"/>
                  </a:lnTo>
                  <a:lnTo>
                    <a:pt x="2802" y="558"/>
                  </a:lnTo>
                  <a:lnTo>
                    <a:pt x="2796" y="564"/>
                  </a:lnTo>
                  <a:lnTo>
                    <a:pt x="2796" y="576"/>
                  </a:lnTo>
                  <a:lnTo>
                    <a:pt x="2802" y="582"/>
                  </a:lnTo>
                  <a:lnTo>
                    <a:pt x="2808" y="582"/>
                  </a:lnTo>
                  <a:lnTo>
                    <a:pt x="2820" y="594"/>
                  </a:lnTo>
                  <a:lnTo>
                    <a:pt x="2784" y="594"/>
                  </a:lnTo>
                  <a:lnTo>
                    <a:pt x="2772" y="582"/>
                  </a:lnTo>
                  <a:lnTo>
                    <a:pt x="2754" y="582"/>
                  </a:lnTo>
                  <a:lnTo>
                    <a:pt x="2748" y="576"/>
                  </a:lnTo>
                  <a:lnTo>
                    <a:pt x="2724" y="576"/>
                  </a:lnTo>
                  <a:lnTo>
                    <a:pt x="2724" y="582"/>
                  </a:lnTo>
                  <a:lnTo>
                    <a:pt x="2730" y="600"/>
                  </a:lnTo>
                  <a:lnTo>
                    <a:pt x="2736" y="612"/>
                  </a:lnTo>
                  <a:lnTo>
                    <a:pt x="2748" y="618"/>
                  </a:lnTo>
                  <a:lnTo>
                    <a:pt x="2766" y="624"/>
                  </a:lnTo>
                  <a:lnTo>
                    <a:pt x="2802" y="624"/>
                  </a:lnTo>
                  <a:lnTo>
                    <a:pt x="2820" y="630"/>
                  </a:lnTo>
                  <a:lnTo>
                    <a:pt x="2844" y="630"/>
                  </a:lnTo>
                  <a:lnTo>
                    <a:pt x="2856" y="636"/>
                  </a:lnTo>
                  <a:lnTo>
                    <a:pt x="2862" y="648"/>
                  </a:lnTo>
                  <a:lnTo>
                    <a:pt x="2874" y="654"/>
                  </a:lnTo>
                  <a:lnTo>
                    <a:pt x="2844" y="654"/>
                  </a:lnTo>
                  <a:lnTo>
                    <a:pt x="2838" y="648"/>
                  </a:lnTo>
                  <a:lnTo>
                    <a:pt x="2826" y="642"/>
                  </a:lnTo>
                  <a:lnTo>
                    <a:pt x="2772" y="642"/>
                  </a:lnTo>
                  <a:lnTo>
                    <a:pt x="2760" y="636"/>
                  </a:lnTo>
                  <a:lnTo>
                    <a:pt x="2730" y="636"/>
                  </a:lnTo>
                  <a:lnTo>
                    <a:pt x="2724" y="624"/>
                  </a:lnTo>
                  <a:lnTo>
                    <a:pt x="2700" y="624"/>
                  </a:lnTo>
                  <a:lnTo>
                    <a:pt x="2694" y="606"/>
                  </a:lnTo>
                  <a:lnTo>
                    <a:pt x="2664" y="594"/>
                  </a:lnTo>
                  <a:lnTo>
                    <a:pt x="2670" y="588"/>
                  </a:lnTo>
                  <a:lnTo>
                    <a:pt x="2682" y="582"/>
                  </a:lnTo>
                  <a:lnTo>
                    <a:pt x="2688" y="576"/>
                  </a:lnTo>
                  <a:lnTo>
                    <a:pt x="2688" y="564"/>
                  </a:lnTo>
                  <a:lnTo>
                    <a:pt x="2658" y="534"/>
                  </a:lnTo>
                  <a:lnTo>
                    <a:pt x="2646" y="528"/>
                  </a:lnTo>
                  <a:lnTo>
                    <a:pt x="2616" y="528"/>
                  </a:lnTo>
                  <a:lnTo>
                    <a:pt x="2628" y="534"/>
                  </a:lnTo>
                  <a:lnTo>
                    <a:pt x="2652" y="558"/>
                  </a:lnTo>
                  <a:lnTo>
                    <a:pt x="2640" y="570"/>
                  </a:lnTo>
                  <a:lnTo>
                    <a:pt x="2616" y="582"/>
                  </a:lnTo>
                  <a:lnTo>
                    <a:pt x="2604" y="582"/>
                  </a:lnTo>
                  <a:lnTo>
                    <a:pt x="2586" y="624"/>
                  </a:lnTo>
                  <a:lnTo>
                    <a:pt x="2658" y="660"/>
                  </a:lnTo>
                  <a:lnTo>
                    <a:pt x="2676" y="660"/>
                  </a:lnTo>
                  <a:lnTo>
                    <a:pt x="2676" y="696"/>
                  </a:lnTo>
                  <a:lnTo>
                    <a:pt x="2670" y="708"/>
                  </a:lnTo>
                  <a:lnTo>
                    <a:pt x="2670" y="720"/>
                  </a:lnTo>
                  <a:lnTo>
                    <a:pt x="2676" y="738"/>
                  </a:lnTo>
                  <a:lnTo>
                    <a:pt x="2712" y="744"/>
                  </a:lnTo>
                  <a:lnTo>
                    <a:pt x="2712" y="768"/>
                  </a:lnTo>
                  <a:lnTo>
                    <a:pt x="2772" y="780"/>
                  </a:lnTo>
                  <a:lnTo>
                    <a:pt x="2778" y="780"/>
                  </a:lnTo>
                  <a:lnTo>
                    <a:pt x="2784" y="774"/>
                  </a:lnTo>
                  <a:lnTo>
                    <a:pt x="2796" y="774"/>
                  </a:lnTo>
                  <a:lnTo>
                    <a:pt x="2814" y="768"/>
                  </a:lnTo>
                  <a:lnTo>
                    <a:pt x="2850" y="768"/>
                  </a:lnTo>
                  <a:lnTo>
                    <a:pt x="2868" y="774"/>
                  </a:lnTo>
                  <a:lnTo>
                    <a:pt x="2874" y="780"/>
                  </a:lnTo>
                  <a:lnTo>
                    <a:pt x="2886" y="786"/>
                  </a:lnTo>
                  <a:lnTo>
                    <a:pt x="2904" y="786"/>
                  </a:lnTo>
                  <a:lnTo>
                    <a:pt x="2916" y="792"/>
                  </a:lnTo>
                  <a:lnTo>
                    <a:pt x="2952" y="804"/>
                  </a:lnTo>
                  <a:lnTo>
                    <a:pt x="2976" y="828"/>
                  </a:lnTo>
                  <a:lnTo>
                    <a:pt x="2976" y="834"/>
                  </a:lnTo>
                  <a:lnTo>
                    <a:pt x="2964" y="834"/>
                  </a:lnTo>
                  <a:lnTo>
                    <a:pt x="2958" y="840"/>
                  </a:lnTo>
                  <a:lnTo>
                    <a:pt x="2946" y="840"/>
                  </a:lnTo>
                  <a:lnTo>
                    <a:pt x="2940" y="846"/>
                  </a:lnTo>
                  <a:lnTo>
                    <a:pt x="2946" y="852"/>
                  </a:lnTo>
                  <a:lnTo>
                    <a:pt x="2958" y="858"/>
                  </a:lnTo>
                  <a:lnTo>
                    <a:pt x="2976" y="876"/>
                  </a:lnTo>
                  <a:lnTo>
                    <a:pt x="3024" y="876"/>
                  </a:lnTo>
                  <a:lnTo>
                    <a:pt x="3012" y="882"/>
                  </a:lnTo>
                  <a:lnTo>
                    <a:pt x="3006" y="882"/>
                  </a:lnTo>
                  <a:lnTo>
                    <a:pt x="2994" y="888"/>
                  </a:lnTo>
                  <a:lnTo>
                    <a:pt x="2970" y="888"/>
                  </a:lnTo>
                  <a:lnTo>
                    <a:pt x="2958" y="882"/>
                  </a:lnTo>
                  <a:lnTo>
                    <a:pt x="2952" y="876"/>
                  </a:lnTo>
                  <a:lnTo>
                    <a:pt x="2940" y="870"/>
                  </a:lnTo>
                  <a:lnTo>
                    <a:pt x="2940" y="858"/>
                  </a:lnTo>
                  <a:lnTo>
                    <a:pt x="2928" y="834"/>
                  </a:lnTo>
                  <a:lnTo>
                    <a:pt x="2916" y="822"/>
                  </a:lnTo>
                  <a:lnTo>
                    <a:pt x="2892" y="810"/>
                  </a:lnTo>
                  <a:lnTo>
                    <a:pt x="2886" y="804"/>
                  </a:lnTo>
                  <a:lnTo>
                    <a:pt x="2880" y="804"/>
                  </a:lnTo>
                  <a:lnTo>
                    <a:pt x="2874" y="798"/>
                  </a:lnTo>
                  <a:lnTo>
                    <a:pt x="2874" y="786"/>
                  </a:lnTo>
                  <a:lnTo>
                    <a:pt x="2868" y="780"/>
                  </a:lnTo>
                  <a:lnTo>
                    <a:pt x="2844" y="780"/>
                  </a:lnTo>
                  <a:lnTo>
                    <a:pt x="2832" y="786"/>
                  </a:lnTo>
                  <a:lnTo>
                    <a:pt x="2814" y="786"/>
                  </a:lnTo>
                  <a:lnTo>
                    <a:pt x="2802" y="792"/>
                  </a:lnTo>
                  <a:lnTo>
                    <a:pt x="2778" y="792"/>
                  </a:lnTo>
                  <a:lnTo>
                    <a:pt x="2760" y="810"/>
                  </a:lnTo>
                  <a:lnTo>
                    <a:pt x="2766" y="816"/>
                  </a:lnTo>
                  <a:lnTo>
                    <a:pt x="2772" y="828"/>
                  </a:lnTo>
                  <a:lnTo>
                    <a:pt x="2784" y="834"/>
                  </a:lnTo>
                  <a:lnTo>
                    <a:pt x="2802" y="852"/>
                  </a:lnTo>
                  <a:lnTo>
                    <a:pt x="2814" y="858"/>
                  </a:lnTo>
                  <a:lnTo>
                    <a:pt x="2814" y="864"/>
                  </a:lnTo>
                  <a:lnTo>
                    <a:pt x="2790" y="888"/>
                  </a:lnTo>
                  <a:lnTo>
                    <a:pt x="2784" y="888"/>
                  </a:lnTo>
                  <a:lnTo>
                    <a:pt x="2778" y="930"/>
                  </a:lnTo>
                  <a:lnTo>
                    <a:pt x="2736" y="948"/>
                  </a:lnTo>
                  <a:lnTo>
                    <a:pt x="2736" y="954"/>
                  </a:lnTo>
                  <a:lnTo>
                    <a:pt x="2730" y="966"/>
                  </a:lnTo>
                  <a:lnTo>
                    <a:pt x="2724" y="972"/>
                  </a:lnTo>
                  <a:lnTo>
                    <a:pt x="2694" y="972"/>
                  </a:lnTo>
                  <a:lnTo>
                    <a:pt x="2682" y="966"/>
                  </a:lnTo>
                  <a:lnTo>
                    <a:pt x="2652" y="966"/>
                  </a:lnTo>
                  <a:lnTo>
                    <a:pt x="2592" y="960"/>
                  </a:lnTo>
                  <a:lnTo>
                    <a:pt x="2586" y="960"/>
                  </a:lnTo>
                  <a:lnTo>
                    <a:pt x="2580" y="954"/>
                  </a:lnTo>
                  <a:lnTo>
                    <a:pt x="2568" y="948"/>
                  </a:lnTo>
                  <a:lnTo>
                    <a:pt x="2556" y="948"/>
                  </a:lnTo>
                  <a:lnTo>
                    <a:pt x="2544" y="936"/>
                  </a:lnTo>
                  <a:lnTo>
                    <a:pt x="2598" y="936"/>
                  </a:lnTo>
                  <a:lnTo>
                    <a:pt x="2616" y="942"/>
                  </a:lnTo>
                  <a:lnTo>
                    <a:pt x="2640" y="924"/>
                  </a:lnTo>
                  <a:lnTo>
                    <a:pt x="2652" y="924"/>
                  </a:lnTo>
                  <a:lnTo>
                    <a:pt x="2664" y="930"/>
                  </a:lnTo>
                  <a:lnTo>
                    <a:pt x="2682" y="930"/>
                  </a:lnTo>
                  <a:lnTo>
                    <a:pt x="2694" y="924"/>
                  </a:lnTo>
                  <a:lnTo>
                    <a:pt x="2694" y="906"/>
                  </a:lnTo>
                  <a:lnTo>
                    <a:pt x="2700" y="894"/>
                  </a:lnTo>
                  <a:lnTo>
                    <a:pt x="2700" y="882"/>
                  </a:lnTo>
                  <a:lnTo>
                    <a:pt x="2724" y="876"/>
                  </a:lnTo>
                  <a:lnTo>
                    <a:pt x="2724" y="852"/>
                  </a:lnTo>
                  <a:lnTo>
                    <a:pt x="2712" y="852"/>
                  </a:lnTo>
                  <a:lnTo>
                    <a:pt x="2718" y="846"/>
                  </a:lnTo>
                  <a:lnTo>
                    <a:pt x="2724" y="834"/>
                  </a:lnTo>
                  <a:lnTo>
                    <a:pt x="2724" y="822"/>
                  </a:lnTo>
                  <a:lnTo>
                    <a:pt x="2718" y="816"/>
                  </a:lnTo>
                  <a:lnTo>
                    <a:pt x="2712" y="816"/>
                  </a:lnTo>
                  <a:lnTo>
                    <a:pt x="2700" y="810"/>
                  </a:lnTo>
                  <a:lnTo>
                    <a:pt x="2682" y="810"/>
                  </a:lnTo>
                  <a:lnTo>
                    <a:pt x="2664" y="804"/>
                  </a:lnTo>
                  <a:lnTo>
                    <a:pt x="2652" y="804"/>
                  </a:lnTo>
                  <a:lnTo>
                    <a:pt x="2634" y="786"/>
                  </a:lnTo>
                  <a:lnTo>
                    <a:pt x="2634" y="744"/>
                  </a:lnTo>
                  <a:lnTo>
                    <a:pt x="2628" y="732"/>
                  </a:lnTo>
                  <a:lnTo>
                    <a:pt x="2616" y="720"/>
                  </a:lnTo>
                  <a:lnTo>
                    <a:pt x="2604" y="714"/>
                  </a:lnTo>
                  <a:lnTo>
                    <a:pt x="2598" y="702"/>
                  </a:lnTo>
                  <a:lnTo>
                    <a:pt x="2592" y="696"/>
                  </a:lnTo>
                  <a:lnTo>
                    <a:pt x="2586" y="660"/>
                  </a:lnTo>
                  <a:lnTo>
                    <a:pt x="2520" y="624"/>
                  </a:lnTo>
                  <a:lnTo>
                    <a:pt x="2532" y="612"/>
                  </a:lnTo>
                  <a:lnTo>
                    <a:pt x="2544" y="588"/>
                  </a:lnTo>
                  <a:lnTo>
                    <a:pt x="2544" y="576"/>
                  </a:lnTo>
                  <a:lnTo>
                    <a:pt x="2538" y="564"/>
                  </a:lnTo>
                  <a:lnTo>
                    <a:pt x="2514" y="540"/>
                  </a:lnTo>
                  <a:lnTo>
                    <a:pt x="2496" y="540"/>
                  </a:lnTo>
                  <a:lnTo>
                    <a:pt x="2484" y="534"/>
                  </a:lnTo>
                  <a:lnTo>
                    <a:pt x="2472" y="534"/>
                  </a:lnTo>
                  <a:lnTo>
                    <a:pt x="2340" y="522"/>
                  </a:lnTo>
                  <a:lnTo>
                    <a:pt x="2328" y="552"/>
                  </a:lnTo>
                  <a:lnTo>
                    <a:pt x="2346" y="570"/>
                  </a:lnTo>
                  <a:lnTo>
                    <a:pt x="2334" y="600"/>
                  </a:lnTo>
                  <a:lnTo>
                    <a:pt x="2280" y="624"/>
                  </a:lnTo>
                  <a:lnTo>
                    <a:pt x="2268" y="654"/>
                  </a:lnTo>
                  <a:lnTo>
                    <a:pt x="2304" y="660"/>
                  </a:lnTo>
                  <a:lnTo>
                    <a:pt x="2334" y="708"/>
                  </a:lnTo>
                  <a:lnTo>
                    <a:pt x="2322" y="726"/>
                  </a:lnTo>
                  <a:lnTo>
                    <a:pt x="2352" y="750"/>
                  </a:lnTo>
                  <a:lnTo>
                    <a:pt x="2388" y="744"/>
                  </a:lnTo>
                  <a:lnTo>
                    <a:pt x="2394" y="750"/>
                  </a:lnTo>
                  <a:lnTo>
                    <a:pt x="2400" y="762"/>
                  </a:lnTo>
                  <a:lnTo>
                    <a:pt x="2412" y="768"/>
                  </a:lnTo>
                  <a:lnTo>
                    <a:pt x="2418" y="774"/>
                  </a:lnTo>
                  <a:lnTo>
                    <a:pt x="2430" y="780"/>
                  </a:lnTo>
                  <a:lnTo>
                    <a:pt x="2472" y="780"/>
                  </a:lnTo>
                  <a:lnTo>
                    <a:pt x="2466" y="840"/>
                  </a:lnTo>
                  <a:lnTo>
                    <a:pt x="2448" y="816"/>
                  </a:lnTo>
                  <a:lnTo>
                    <a:pt x="2430" y="828"/>
                  </a:lnTo>
                  <a:lnTo>
                    <a:pt x="2418" y="822"/>
                  </a:lnTo>
                  <a:lnTo>
                    <a:pt x="2388" y="804"/>
                  </a:lnTo>
                  <a:lnTo>
                    <a:pt x="2352" y="792"/>
                  </a:lnTo>
                  <a:lnTo>
                    <a:pt x="2328" y="780"/>
                  </a:lnTo>
                  <a:lnTo>
                    <a:pt x="2268" y="780"/>
                  </a:lnTo>
                  <a:lnTo>
                    <a:pt x="2250" y="762"/>
                  </a:lnTo>
                  <a:lnTo>
                    <a:pt x="2244" y="780"/>
                  </a:lnTo>
                  <a:lnTo>
                    <a:pt x="2220" y="756"/>
                  </a:lnTo>
                  <a:lnTo>
                    <a:pt x="2214" y="756"/>
                  </a:lnTo>
                  <a:lnTo>
                    <a:pt x="2208" y="750"/>
                  </a:lnTo>
                  <a:lnTo>
                    <a:pt x="2196" y="744"/>
                  </a:lnTo>
                  <a:lnTo>
                    <a:pt x="2178" y="744"/>
                  </a:lnTo>
                  <a:lnTo>
                    <a:pt x="2154" y="732"/>
                  </a:lnTo>
                  <a:lnTo>
                    <a:pt x="2130" y="732"/>
                  </a:lnTo>
                  <a:lnTo>
                    <a:pt x="2118" y="738"/>
                  </a:lnTo>
                  <a:lnTo>
                    <a:pt x="2088" y="738"/>
                  </a:lnTo>
                  <a:lnTo>
                    <a:pt x="2076" y="732"/>
                  </a:lnTo>
                  <a:lnTo>
                    <a:pt x="2022" y="732"/>
                  </a:lnTo>
                  <a:lnTo>
                    <a:pt x="2016" y="738"/>
                  </a:lnTo>
                  <a:lnTo>
                    <a:pt x="2010" y="738"/>
                  </a:lnTo>
                  <a:lnTo>
                    <a:pt x="2004" y="744"/>
                  </a:lnTo>
                  <a:lnTo>
                    <a:pt x="2004" y="750"/>
                  </a:lnTo>
                  <a:lnTo>
                    <a:pt x="2016" y="762"/>
                  </a:lnTo>
                  <a:lnTo>
                    <a:pt x="2028" y="768"/>
                  </a:lnTo>
                  <a:lnTo>
                    <a:pt x="2040" y="780"/>
                  </a:lnTo>
                  <a:lnTo>
                    <a:pt x="2046" y="780"/>
                  </a:lnTo>
                  <a:lnTo>
                    <a:pt x="2022" y="810"/>
                  </a:lnTo>
                  <a:lnTo>
                    <a:pt x="2010" y="798"/>
                  </a:lnTo>
                  <a:lnTo>
                    <a:pt x="2010" y="828"/>
                  </a:lnTo>
                  <a:lnTo>
                    <a:pt x="1998" y="828"/>
                  </a:lnTo>
                  <a:lnTo>
                    <a:pt x="1986" y="822"/>
                  </a:lnTo>
                  <a:lnTo>
                    <a:pt x="1980" y="822"/>
                  </a:lnTo>
                  <a:lnTo>
                    <a:pt x="1974" y="816"/>
                  </a:lnTo>
                  <a:lnTo>
                    <a:pt x="1974" y="786"/>
                  </a:lnTo>
                  <a:lnTo>
                    <a:pt x="1968" y="780"/>
                  </a:lnTo>
                  <a:lnTo>
                    <a:pt x="1950" y="780"/>
                  </a:lnTo>
                  <a:lnTo>
                    <a:pt x="1938" y="786"/>
                  </a:lnTo>
                  <a:lnTo>
                    <a:pt x="1920" y="792"/>
                  </a:lnTo>
                  <a:lnTo>
                    <a:pt x="1908" y="804"/>
                  </a:lnTo>
                  <a:lnTo>
                    <a:pt x="1884" y="816"/>
                  </a:lnTo>
                  <a:lnTo>
                    <a:pt x="1866" y="816"/>
                  </a:lnTo>
                  <a:lnTo>
                    <a:pt x="1842" y="804"/>
                  </a:lnTo>
                  <a:lnTo>
                    <a:pt x="1824" y="804"/>
                  </a:lnTo>
                  <a:lnTo>
                    <a:pt x="1800" y="810"/>
                  </a:lnTo>
                  <a:lnTo>
                    <a:pt x="1782" y="816"/>
                  </a:lnTo>
                  <a:lnTo>
                    <a:pt x="1764" y="828"/>
                  </a:lnTo>
                  <a:lnTo>
                    <a:pt x="1752" y="834"/>
                  </a:lnTo>
                  <a:lnTo>
                    <a:pt x="1746" y="840"/>
                  </a:lnTo>
                  <a:lnTo>
                    <a:pt x="1680" y="840"/>
                  </a:lnTo>
                  <a:lnTo>
                    <a:pt x="1692" y="816"/>
                  </a:lnTo>
                  <a:lnTo>
                    <a:pt x="1692" y="780"/>
                  </a:lnTo>
                  <a:lnTo>
                    <a:pt x="1680" y="780"/>
                  </a:lnTo>
                  <a:lnTo>
                    <a:pt x="1668" y="786"/>
                  </a:lnTo>
                  <a:lnTo>
                    <a:pt x="1650" y="792"/>
                  </a:lnTo>
                  <a:lnTo>
                    <a:pt x="1638" y="792"/>
                  </a:lnTo>
                  <a:lnTo>
                    <a:pt x="1626" y="804"/>
                  </a:lnTo>
                  <a:lnTo>
                    <a:pt x="1626" y="816"/>
                  </a:lnTo>
                  <a:lnTo>
                    <a:pt x="1632" y="822"/>
                  </a:lnTo>
                  <a:lnTo>
                    <a:pt x="1632" y="828"/>
                  </a:lnTo>
                  <a:lnTo>
                    <a:pt x="1608" y="834"/>
                  </a:lnTo>
                  <a:lnTo>
                    <a:pt x="1608" y="810"/>
                  </a:lnTo>
                  <a:lnTo>
                    <a:pt x="1584" y="816"/>
                  </a:lnTo>
                  <a:lnTo>
                    <a:pt x="1530" y="822"/>
                  </a:lnTo>
                  <a:lnTo>
                    <a:pt x="1488" y="852"/>
                  </a:lnTo>
                  <a:lnTo>
                    <a:pt x="1440" y="858"/>
                  </a:lnTo>
                  <a:lnTo>
                    <a:pt x="1452" y="876"/>
                  </a:lnTo>
                  <a:lnTo>
                    <a:pt x="1440" y="876"/>
                  </a:lnTo>
                  <a:lnTo>
                    <a:pt x="1428" y="870"/>
                  </a:lnTo>
                  <a:lnTo>
                    <a:pt x="1422" y="870"/>
                  </a:lnTo>
                  <a:lnTo>
                    <a:pt x="1410" y="876"/>
                  </a:lnTo>
                  <a:lnTo>
                    <a:pt x="1404" y="882"/>
                  </a:lnTo>
                  <a:lnTo>
                    <a:pt x="1404" y="924"/>
                  </a:lnTo>
                  <a:lnTo>
                    <a:pt x="1332" y="930"/>
                  </a:lnTo>
                  <a:lnTo>
                    <a:pt x="1326" y="924"/>
                  </a:lnTo>
                  <a:lnTo>
                    <a:pt x="1314" y="918"/>
                  </a:lnTo>
                  <a:lnTo>
                    <a:pt x="1308" y="912"/>
                  </a:lnTo>
                  <a:lnTo>
                    <a:pt x="1266" y="912"/>
                  </a:lnTo>
                  <a:lnTo>
                    <a:pt x="1260" y="906"/>
                  </a:lnTo>
                  <a:lnTo>
                    <a:pt x="1260" y="876"/>
                  </a:lnTo>
                  <a:lnTo>
                    <a:pt x="1266" y="870"/>
                  </a:lnTo>
                  <a:lnTo>
                    <a:pt x="1266" y="864"/>
                  </a:lnTo>
                  <a:lnTo>
                    <a:pt x="1272" y="858"/>
                  </a:lnTo>
                  <a:lnTo>
                    <a:pt x="1284" y="864"/>
                  </a:lnTo>
                  <a:lnTo>
                    <a:pt x="1344" y="864"/>
                  </a:lnTo>
                  <a:lnTo>
                    <a:pt x="1332" y="858"/>
                  </a:lnTo>
                  <a:lnTo>
                    <a:pt x="1326" y="846"/>
                  </a:lnTo>
                  <a:lnTo>
                    <a:pt x="1314" y="840"/>
                  </a:lnTo>
                  <a:lnTo>
                    <a:pt x="1302" y="828"/>
                  </a:lnTo>
                  <a:lnTo>
                    <a:pt x="1290" y="822"/>
                  </a:lnTo>
                  <a:lnTo>
                    <a:pt x="1278" y="810"/>
                  </a:lnTo>
                  <a:lnTo>
                    <a:pt x="1152" y="810"/>
                  </a:lnTo>
                  <a:lnTo>
                    <a:pt x="1164" y="822"/>
                  </a:lnTo>
                  <a:lnTo>
                    <a:pt x="1188" y="822"/>
                  </a:lnTo>
                  <a:lnTo>
                    <a:pt x="1200" y="828"/>
                  </a:lnTo>
                  <a:lnTo>
                    <a:pt x="1200" y="846"/>
                  </a:lnTo>
                  <a:lnTo>
                    <a:pt x="1194" y="864"/>
                  </a:lnTo>
                  <a:lnTo>
                    <a:pt x="1194" y="876"/>
                  </a:lnTo>
                  <a:lnTo>
                    <a:pt x="1188" y="894"/>
                  </a:lnTo>
                  <a:lnTo>
                    <a:pt x="1188" y="918"/>
                  </a:lnTo>
                  <a:lnTo>
                    <a:pt x="1194" y="918"/>
                  </a:lnTo>
                  <a:lnTo>
                    <a:pt x="1206" y="924"/>
                  </a:lnTo>
                  <a:lnTo>
                    <a:pt x="1230" y="924"/>
                  </a:lnTo>
                  <a:lnTo>
                    <a:pt x="1236" y="930"/>
                  </a:lnTo>
                  <a:lnTo>
                    <a:pt x="1242" y="930"/>
                  </a:lnTo>
                  <a:lnTo>
                    <a:pt x="1236" y="966"/>
                  </a:lnTo>
                  <a:lnTo>
                    <a:pt x="1248" y="996"/>
                  </a:lnTo>
                  <a:lnTo>
                    <a:pt x="1212" y="972"/>
                  </a:lnTo>
                  <a:lnTo>
                    <a:pt x="1194" y="996"/>
                  </a:lnTo>
                  <a:lnTo>
                    <a:pt x="1188" y="966"/>
                  </a:lnTo>
                  <a:lnTo>
                    <a:pt x="1116" y="948"/>
                  </a:lnTo>
                  <a:lnTo>
                    <a:pt x="1086" y="984"/>
                  </a:lnTo>
                  <a:lnTo>
                    <a:pt x="1062" y="984"/>
                  </a:lnTo>
                  <a:lnTo>
                    <a:pt x="1056" y="996"/>
                  </a:lnTo>
                  <a:lnTo>
                    <a:pt x="1044" y="1002"/>
                  </a:lnTo>
                  <a:lnTo>
                    <a:pt x="1038" y="1008"/>
                  </a:lnTo>
                  <a:lnTo>
                    <a:pt x="1026" y="1014"/>
                  </a:lnTo>
                  <a:lnTo>
                    <a:pt x="1014" y="1014"/>
                  </a:lnTo>
                  <a:lnTo>
                    <a:pt x="1002" y="1020"/>
                  </a:lnTo>
                  <a:lnTo>
                    <a:pt x="1002" y="1032"/>
                  </a:lnTo>
                  <a:lnTo>
                    <a:pt x="1008" y="1038"/>
                  </a:lnTo>
                  <a:lnTo>
                    <a:pt x="1020" y="1044"/>
                  </a:lnTo>
                  <a:lnTo>
                    <a:pt x="1032" y="1056"/>
                  </a:lnTo>
                  <a:lnTo>
                    <a:pt x="1044" y="1062"/>
                  </a:lnTo>
                  <a:lnTo>
                    <a:pt x="1050" y="1068"/>
                  </a:lnTo>
                  <a:lnTo>
                    <a:pt x="1062" y="1074"/>
                  </a:lnTo>
                  <a:lnTo>
                    <a:pt x="1080" y="1104"/>
                  </a:lnTo>
                  <a:lnTo>
                    <a:pt x="1050" y="1086"/>
                  </a:lnTo>
                  <a:lnTo>
                    <a:pt x="1038" y="1092"/>
                  </a:lnTo>
                  <a:lnTo>
                    <a:pt x="1032" y="1098"/>
                  </a:lnTo>
                  <a:lnTo>
                    <a:pt x="1020" y="1098"/>
                  </a:lnTo>
                  <a:lnTo>
                    <a:pt x="1008" y="1092"/>
                  </a:lnTo>
                  <a:lnTo>
                    <a:pt x="996" y="1092"/>
                  </a:lnTo>
                  <a:lnTo>
                    <a:pt x="978" y="1086"/>
                  </a:lnTo>
                  <a:lnTo>
                    <a:pt x="966" y="1080"/>
                  </a:lnTo>
                  <a:lnTo>
                    <a:pt x="948" y="1080"/>
                  </a:lnTo>
                  <a:lnTo>
                    <a:pt x="936" y="1074"/>
                  </a:lnTo>
                  <a:lnTo>
                    <a:pt x="924" y="1074"/>
                  </a:lnTo>
                  <a:lnTo>
                    <a:pt x="918" y="1068"/>
                  </a:lnTo>
                  <a:lnTo>
                    <a:pt x="918" y="1056"/>
                  </a:lnTo>
                  <a:lnTo>
                    <a:pt x="906" y="1050"/>
                  </a:lnTo>
                  <a:lnTo>
                    <a:pt x="888" y="1050"/>
                  </a:lnTo>
                  <a:lnTo>
                    <a:pt x="864" y="1062"/>
                  </a:lnTo>
                  <a:lnTo>
                    <a:pt x="858" y="1068"/>
                  </a:lnTo>
                  <a:lnTo>
                    <a:pt x="840" y="1068"/>
                  </a:lnTo>
                  <a:lnTo>
                    <a:pt x="882" y="1104"/>
                  </a:lnTo>
                  <a:lnTo>
                    <a:pt x="900" y="1104"/>
                  </a:lnTo>
                  <a:lnTo>
                    <a:pt x="912" y="1110"/>
                  </a:lnTo>
                  <a:lnTo>
                    <a:pt x="924" y="1110"/>
                  </a:lnTo>
                  <a:lnTo>
                    <a:pt x="936" y="1116"/>
                  </a:lnTo>
                  <a:lnTo>
                    <a:pt x="942" y="1116"/>
                  </a:lnTo>
                  <a:lnTo>
                    <a:pt x="942" y="1122"/>
                  </a:lnTo>
                  <a:lnTo>
                    <a:pt x="936" y="1134"/>
                  </a:lnTo>
                  <a:lnTo>
                    <a:pt x="924" y="1140"/>
                  </a:lnTo>
                  <a:lnTo>
                    <a:pt x="918" y="1146"/>
                  </a:lnTo>
                  <a:lnTo>
                    <a:pt x="852" y="1128"/>
                  </a:lnTo>
                  <a:lnTo>
                    <a:pt x="840" y="1122"/>
                  </a:lnTo>
                  <a:lnTo>
                    <a:pt x="834" y="1116"/>
                  </a:lnTo>
                  <a:lnTo>
                    <a:pt x="822" y="1110"/>
                  </a:lnTo>
                  <a:lnTo>
                    <a:pt x="762" y="1110"/>
                  </a:lnTo>
                  <a:lnTo>
                    <a:pt x="756" y="1104"/>
                  </a:lnTo>
                  <a:lnTo>
                    <a:pt x="756" y="1056"/>
                  </a:lnTo>
                  <a:lnTo>
                    <a:pt x="738" y="1044"/>
                  </a:lnTo>
                  <a:lnTo>
                    <a:pt x="750" y="1032"/>
                  </a:lnTo>
                  <a:lnTo>
                    <a:pt x="756" y="1020"/>
                  </a:lnTo>
                  <a:lnTo>
                    <a:pt x="756" y="1002"/>
                  </a:lnTo>
                  <a:lnTo>
                    <a:pt x="738" y="990"/>
                  </a:lnTo>
                  <a:lnTo>
                    <a:pt x="702" y="978"/>
                  </a:lnTo>
                  <a:lnTo>
                    <a:pt x="672" y="972"/>
                  </a:lnTo>
                  <a:lnTo>
                    <a:pt x="660" y="966"/>
                  </a:lnTo>
                  <a:lnTo>
                    <a:pt x="630" y="948"/>
                  </a:lnTo>
                  <a:lnTo>
                    <a:pt x="606" y="930"/>
                  </a:lnTo>
                  <a:lnTo>
                    <a:pt x="594" y="912"/>
                  </a:lnTo>
                  <a:lnTo>
                    <a:pt x="630" y="912"/>
                  </a:lnTo>
                  <a:lnTo>
                    <a:pt x="630" y="924"/>
                  </a:lnTo>
                  <a:lnTo>
                    <a:pt x="642" y="924"/>
                  </a:lnTo>
                  <a:lnTo>
                    <a:pt x="654" y="930"/>
                  </a:lnTo>
                  <a:lnTo>
                    <a:pt x="672" y="930"/>
                  </a:lnTo>
                  <a:lnTo>
                    <a:pt x="690" y="936"/>
                  </a:lnTo>
                  <a:lnTo>
                    <a:pt x="720" y="936"/>
                  </a:lnTo>
                  <a:lnTo>
                    <a:pt x="732" y="942"/>
                  </a:lnTo>
                  <a:lnTo>
                    <a:pt x="738" y="954"/>
                  </a:lnTo>
                  <a:lnTo>
                    <a:pt x="762" y="966"/>
                  </a:lnTo>
                  <a:lnTo>
                    <a:pt x="816" y="966"/>
                  </a:lnTo>
                  <a:lnTo>
                    <a:pt x="846" y="972"/>
                  </a:lnTo>
                  <a:lnTo>
                    <a:pt x="858" y="972"/>
                  </a:lnTo>
                  <a:lnTo>
                    <a:pt x="870" y="978"/>
                  </a:lnTo>
                  <a:lnTo>
                    <a:pt x="894" y="984"/>
                  </a:lnTo>
                  <a:lnTo>
                    <a:pt x="930" y="990"/>
                  </a:lnTo>
                  <a:lnTo>
                    <a:pt x="978" y="984"/>
                  </a:lnTo>
                  <a:lnTo>
                    <a:pt x="1026" y="972"/>
                  </a:lnTo>
                  <a:lnTo>
                    <a:pt x="1062" y="954"/>
                  </a:lnTo>
                  <a:lnTo>
                    <a:pt x="1080" y="936"/>
                  </a:lnTo>
                  <a:lnTo>
                    <a:pt x="1074" y="912"/>
                  </a:lnTo>
                  <a:lnTo>
                    <a:pt x="1032" y="870"/>
                  </a:lnTo>
                  <a:lnTo>
                    <a:pt x="1014" y="858"/>
                  </a:lnTo>
                  <a:lnTo>
                    <a:pt x="996" y="852"/>
                  </a:lnTo>
                  <a:lnTo>
                    <a:pt x="948" y="840"/>
                  </a:lnTo>
                  <a:lnTo>
                    <a:pt x="900" y="822"/>
                  </a:lnTo>
                  <a:lnTo>
                    <a:pt x="828" y="798"/>
                  </a:lnTo>
                  <a:lnTo>
                    <a:pt x="792" y="780"/>
                  </a:lnTo>
                  <a:lnTo>
                    <a:pt x="756" y="774"/>
                  </a:lnTo>
                  <a:lnTo>
                    <a:pt x="624" y="774"/>
                  </a:lnTo>
                  <a:lnTo>
                    <a:pt x="612" y="756"/>
                  </a:lnTo>
                  <a:lnTo>
                    <a:pt x="588" y="762"/>
                  </a:lnTo>
                  <a:lnTo>
                    <a:pt x="552" y="744"/>
                  </a:lnTo>
                  <a:lnTo>
                    <a:pt x="588" y="738"/>
                  </a:lnTo>
                  <a:lnTo>
                    <a:pt x="606" y="726"/>
                  </a:lnTo>
                  <a:lnTo>
                    <a:pt x="600" y="726"/>
                  </a:lnTo>
                  <a:lnTo>
                    <a:pt x="594" y="720"/>
                  </a:lnTo>
                  <a:lnTo>
                    <a:pt x="582" y="720"/>
                  </a:lnTo>
                  <a:lnTo>
                    <a:pt x="564" y="714"/>
                  </a:lnTo>
                  <a:lnTo>
                    <a:pt x="546" y="714"/>
                  </a:lnTo>
                  <a:lnTo>
                    <a:pt x="534" y="708"/>
                  </a:lnTo>
                  <a:lnTo>
                    <a:pt x="522" y="720"/>
                  </a:lnTo>
                  <a:lnTo>
                    <a:pt x="522" y="726"/>
                  </a:lnTo>
                  <a:lnTo>
                    <a:pt x="516" y="732"/>
                  </a:lnTo>
                  <a:lnTo>
                    <a:pt x="498" y="732"/>
                  </a:lnTo>
                  <a:lnTo>
                    <a:pt x="486" y="744"/>
                  </a:lnTo>
                  <a:lnTo>
                    <a:pt x="450" y="744"/>
                  </a:lnTo>
                  <a:lnTo>
                    <a:pt x="444" y="756"/>
                  </a:lnTo>
                  <a:lnTo>
                    <a:pt x="420" y="762"/>
                  </a:lnTo>
                  <a:lnTo>
                    <a:pt x="420" y="768"/>
                  </a:lnTo>
                  <a:lnTo>
                    <a:pt x="414" y="780"/>
                  </a:lnTo>
                  <a:lnTo>
                    <a:pt x="390" y="780"/>
                  </a:lnTo>
                  <a:lnTo>
                    <a:pt x="384" y="792"/>
                  </a:lnTo>
                  <a:lnTo>
                    <a:pt x="396" y="804"/>
                  </a:lnTo>
                  <a:lnTo>
                    <a:pt x="396" y="810"/>
                  </a:lnTo>
                  <a:lnTo>
                    <a:pt x="378" y="810"/>
                  </a:lnTo>
                  <a:lnTo>
                    <a:pt x="378" y="822"/>
                  </a:lnTo>
                  <a:lnTo>
                    <a:pt x="384" y="834"/>
                  </a:lnTo>
                  <a:lnTo>
                    <a:pt x="384" y="840"/>
                  </a:lnTo>
                  <a:lnTo>
                    <a:pt x="390" y="846"/>
                  </a:lnTo>
                  <a:lnTo>
                    <a:pt x="396" y="846"/>
                  </a:lnTo>
                  <a:lnTo>
                    <a:pt x="402" y="840"/>
                  </a:lnTo>
                  <a:lnTo>
                    <a:pt x="420" y="840"/>
                  </a:lnTo>
                  <a:lnTo>
                    <a:pt x="468" y="888"/>
                  </a:lnTo>
                  <a:lnTo>
                    <a:pt x="468" y="900"/>
                  </a:lnTo>
                  <a:lnTo>
                    <a:pt x="462" y="900"/>
                  </a:lnTo>
                  <a:lnTo>
                    <a:pt x="450" y="906"/>
                  </a:lnTo>
                  <a:lnTo>
                    <a:pt x="444" y="906"/>
                  </a:lnTo>
                  <a:lnTo>
                    <a:pt x="444" y="918"/>
                  </a:lnTo>
                  <a:lnTo>
                    <a:pt x="438" y="918"/>
                  </a:lnTo>
                  <a:lnTo>
                    <a:pt x="426" y="924"/>
                  </a:lnTo>
                  <a:lnTo>
                    <a:pt x="420" y="930"/>
                  </a:lnTo>
                  <a:lnTo>
                    <a:pt x="438" y="948"/>
                  </a:lnTo>
                  <a:lnTo>
                    <a:pt x="450" y="954"/>
                  </a:lnTo>
                  <a:lnTo>
                    <a:pt x="456" y="966"/>
                  </a:lnTo>
                  <a:lnTo>
                    <a:pt x="468" y="972"/>
                  </a:lnTo>
                  <a:lnTo>
                    <a:pt x="492" y="996"/>
                  </a:lnTo>
                  <a:lnTo>
                    <a:pt x="504" y="1002"/>
                  </a:lnTo>
                  <a:lnTo>
                    <a:pt x="510" y="1008"/>
                  </a:lnTo>
                  <a:lnTo>
                    <a:pt x="510" y="1014"/>
                  </a:lnTo>
                  <a:lnTo>
                    <a:pt x="504" y="1020"/>
                  </a:lnTo>
                  <a:lnTo>
                    <a:pt x="492" y="1020"/>
                  </a:lnTo>
                  <a:lnTo>
                    <a:pt x="480" y="1014"/>
                  </a:lnTo>
                  <a:lnTo>
                    <a:pt x="474" y="1014"/>
                  </a:lnTo>
                  <a:lnTo>
                    <a:pt x="468" y="1044"/>
                  </a:lnTo>
                  <a:lnTo>
                    <a:pt x="480" y="1056"/>
                  </a:lnTo>
                  <a:lnTo>
                    <a:pt x="480" y="1068"/>
                  </a:lnTo>
                  <a:lnTo>
                    <a:pt x="492" y="1068"/>
                  </a:lnTo>
                  <a:lnTo>
                    <a:pt x="498" y="1074"/>
                  </a:lnTo>
                  <a:lnTo>
                    <a:pt x="504" y="1074"/>
                  </a:lnTo>
                  <a:lnTo>
                    <a:pt x="510" y="1080"/>
                  </a:lnTo>
                  <a:lnTo>
                    <a:pt x="510" y="1086"/>
                  </a:lnTo>
                  <a:lnTo>
                    <a:pt x="504" y="1092"/>
                  </a:lnTo>
                  <a:lnTo>
                    <a:pt x="498" y="1104"/>
                  </a:lnTo>
                  <a:lnTo>
                    <a:pt x="522" y="1110"/>
                  </a:lnTo>
                  <a:lnTo>
                    <a:pt x="534" y="1116"/>
                  </a:lnTo>
                  <a:lnTo>
                    <a:pt x="540" y="1122"/>
                  </a:lnTo>
                  <a:lnTo>
                    <a:pt x="540" y="1128"/>
                  </a:lnTo>
                  <a:lnTo>
                    <a:pt x="516" y="1152"/>
                  </a:lnTo>
                  <a:lnTo>
                    <a:pt x="510" y="1152"/>
                  </a:lnTo>
                  <a:lnTo>
                    <a:pt x="582" y="1188"/>
                  </a:lnTo>
                  <a:lnTo>
                    <a:pt x="588" y="1200"/>
                  </a:lnTo>
                  <a:lnTo>
                    <a:pt x="594" y="1206"/>
                  </a:lnTo>
                  <a:lnTo>
                    <a:pt x="600" y="1218"/>
                  </a:lnTo>
                  <a:lnTo>
                    <a:pt x="600" y="1230"/>
                  </a:lnTo>
                  <a:lnTo>
                    <a:pt x="594" y="1236"/>
                  </a:lnTo>
                  <a:lnTo>
                    <a:pt x="588" y="1248"/>
                  </a:lnTo>
                  <a:lnTo>
                    <a:pt x="552" y="1284"/>
                  </a:lnTo>
                  <a:lnTo>
                    <a:pt x="546" y="1284"/>
                  </a:lnTo>
                  <a:lnTo>
                    <a:pt x="486" y="1344"/>
                  </a:lnTo>
                  <a:lnTo>
                    <a:pt x="426" y="1374"/>
                  </a:lnTo>
                  <a:lnTo>
                    <a:pt x="432" y="1386"/>
                  </a:lnTo>
                  <a:lnTo>
                    <a:pt x="462" y="1368"/>
                  </a:lnTo>
                  <a:lnTo>
                    <a:pt x="468" y="1386"/>
                  </a:lnTo>
                  <a:lnTo>
                    <a:pt x="480" y="1398"/>
                  </a:lnTo>
                  <a:lnTo>
                    <a:pt x="492" y="1404"/>
                  </a:lnTo>
                  <a:lnTo>
                    <a:pt x="498" y="1410"/>
                  </a:lnTo>
                  <a:lnTo>
                    <a:pt x="546" y="1410"/>
                  </a:lnTo>
                  <a:lnTo>
                    <a:pt x="558" y="1428"/>
                  </a:lnTo>
                  <a:lnTo>
                    <a:pt x="546" y="1428"/>
                  </a:lnTo>
                  <a:lnTo>
                    <a:pt x="534" y="1422"/>
                  </a:lnTo>
                  <a:lnTo>
                    <a:pt x="504" y="1422"/>
                  </a:lnTo>
                  <a:lnTo>
                    <a:pt x="492" y="1434"/>
                  </a:lnTo>
                  <a:lnTo>
                    <a:pt x="492" y="1440"/>
                  </a:lnTo>
                  <a:lnTo>
                    <a:pt x="456" y="1440"/>
                  </a:lnTo>
                  <a:lnTo>
                    <a:pt x="450" y="1470"/>
                  </a:lnTo>
                  <a:lnTo>
                    <a:pt x="438" y="1470"/>
                  </a:lnTo>
                  <a:lnTo>
                    <a:pt x="432" y="1482"/>
                  </a:lnTo>
                  <a:lnTo>
                    <a:pt x="438" y="1494"/>
                  </a:lnTo>
                  <a:lnTo>
                    <a:pt x="432" y="1500"/>
                  </a:lnTo>
                  <a:lnTo>
                    <a:pt x="426" y="1500"/>
                  </a:lnTo>
                  <a:lnTo>
                    <a:pt x="414" y="1512"/>
                  </a:lnTo>
                  <a:lnTo>
                    <a:pt x="414" y="1530"/>
                  </a:lnTo>
                  <a:lnTo>
                    <a:pt x="432" y="1536"/>
                  </a:lnTo>
                  <a:lnTo>
                    <a:pt x="420" y="1560"/>
                  </a:lnTo>
                  <a:lnTo>
                    <a:pt x="432" y="1566"/>
                  </a:lnTo>
                  <a:lnTo>
                    <a:pt x="444" y="1584"/>
                  </a:lnTo>
                  <a:lnTo>
                    <a:pt x="426" y="1596"/>
                  </a:lnTo>
                  <a:lnTo>
                    <a:pt x="426" y="1608"/>
                  </a:lnTo>
                  <a:lnTo>
                    <a:pt x="432" y="1608"/>
                  </a:lnTo>
                  <a:lnTo>
                    <a:pt x="444" y="1620"/>
                  </a:lnTo>
                  <a:lnTo>
                    <a:pt x="456" y="1626"/>
                  </a:lnTo>
                  <a:lnTo>
                    <a:pt x="462" y="1632"/>
                  </a:lnTo>
                  <a:lnTo>
                    <a:pt x="462" y="1638"/>
                  </a:lnTo>
                  <a:lnTo>
                    <a:pt x="444" y="1638"/>
                  </a:lnTo>
                  <a:lnTo>
                    <a:pt x="438" y="1656"/>
                  </a:lnTo>
                  <a:lnTo>
                    <a:pt x="462" y="1662"/>
                  </a:lnTo>
                  <a:lnTo>
                    <a:pt x="468" y="1668"/>
                  </a:lnTo>
                  <a:lnTo>
                    <a:pt x="474" y="1680"/>
                  </a:lnTo>
                  <a:lnTo>
                    <a:pt x="486" y="1692"/>
                  </a:lnTo>
                  <a:lnTo>
                    <a:pt x="486" y="1716"/>
                  </a:lnTo>
                  <a:lnTo>
                    <a:pt x="510" y="1716"/>
                  </a:lnTo>
                  <a:lnTo>
                    <a:pt x="516" y="1722"/>
                  </a:lnTo>
                  <a:lnTo>
                    <a:pt x="516" y="1728"/>
                  </a:lnTo>
                  <a:lnTo>
                    <a:pt x="528" y="1722"/>
                  </a:lnTo>
                  <a:lnTo>
                    <a:pt x="564" y="1728"/>
                  </a:lnTo>
                  <a:lnTo>
                    <a:pt x="570" y="1746"/>
                  </a:lnTo>
                  <a:lnTo>
                    <a:pt x="600" y="1728"/>
                  </a:lnTo>
                  <a:lnTo>
                    <a:pt x="606" y="1728"/>
                  </a:lnTo>
                  <a:lnTo>
                    <a:pt x="612" y="1734"/>
                  </a:lnTo>
                  <a:lnTo>
                    <a:pt x="648" y="1752"/>
                  </a:lnTo>
                  <a:lnTo>
                    <a:pt x="654" y="1758"/>
                  </a:lnTo>
                  <a:lnTo>
                    <a:pt x="654" y="1770"/>
                  </a:lnTo>
                  <a:lnTo>
                    <a:pt x="648" y="1776"/>
                  </a:lnTo>
                  <a:lnTo>
                    <a:pt x="660" y="1794"/>
                  </a:lnTo>
                  <a:lnTo>
                    <a:pt x="654" y="1812"/>
                  </a:lnTo>
                  <a:lnTo>
                    <a:pt x="660" y="1818"/>
                  </a:lnTo>
                  <a:lnTo>
                    <a:pt x="672" y="1824"/>
                  </a:lnTo>
                  <a:lnTo>
                    <a:pt x="690" y="1842"/>
                  </a:lnTo>
                  <a:lnTo>
                    <a:pt x="690" y="1854"/>
                  </a:lnTo>
                  <a:lnTo>
                    <a:pt x="720" y="1866"/>
                  </a:lnTo>
                  <a:lnTo>
                    <a:pt x="720" y="1890"/>
                  </a:lnTo>
                  <a:lnTo>
                    <a:pt x="756" y="1890"/>
                  </a:lnTo>
                  <a:lnTo>
                    <a:pt x="762" y="1896"/>
                  </a:lnTo>
                  <a:lnTo>
                    <a:pt x="768" y="1896"/>
                  </a:lnTo>
                  <a:lnTo>
                    <a:pt x="768" y="1902"/>
                  </a:lnTo>
                  <a:lnTo>
                    <a:pt x="762" y="1908"/>
                  </a:lnTo>
                  <a:lnTo>
                    <a:pt x="786" y="1920"/>
                  </a:lnTo>
                  <a:lnTo>
                    <a:pt x="774" y="1926"/>
                  </a:lnTo>
                  <a:lnTo>
                    <a:pt x="768" y="1938"/>
                  </a:lnTo>
                  <a:lnTo>
                    <a:pt x="744" y="1950"/>
                  </a:lnTo>
                  <a:lnTo>
                    <a:pt x="738" y="1950"/>
                  </a:lnTo>
                  <a:lnTo>
                    <a:pt x="732" y="1944"/>
                  </a:lnTo>
                  <a:lnTo>
                    <a:pt x="726" y="1944"/>
                  </a:lnTo>
                  <a:lnTo>
                    <a:pt x="726" y="1938"/>
                  </a:lnTo>
                  <a:lnTo>
                    <a:pt x="702" y="1938"/>
                  </a:lnTo>
                  <a:lnTo>
                    <a:pt x="696" y="1944"/>
                  </a:lnTo>
                  <a:lnTo>
                    <a:pt x="696" y="1950"/>
                  </a:lnTo>
                  <a:lnTo>
                    <a:pt x="720" y="1974"/>
                  </a:lnTo>
                  <a:lnTo>
                    <a:pt x="720" y="1992"/>
                  </a:lnTo>
                  <a:lnTo>
                    <a:pt x="726" y="1998"/>
                  </a:lnTo>
                  <a:lnTo>
                    <a:pt x="732" y="2010"/>
                  </a:lnTo>
                  <a:lnTo>
                    <a:pt x="732" y="2028"/>
                  </a:lnTo>
                  <a:lnTo>
                    <a:pt x="720" y="2028"/>
                  </a:lnTo>
                  <a:lnTo>
                    <a:pt x="714" y="2022"/>
                  </a:lnTo>
                  <a:lnTo>
                    <a:pt x="708" y="2022"/>
                  </a:lnTo>
                  <a:lnTo>
                    <a:pt x="720" y="2028"/>
                  </a:lnTo>
                  <a:lnTo>
                    <a:pt x="768" y="2028"/>
                  </a:lnTo>
                  <a:lnTo>
                    <a:pt x="774" y="2022"/>
                  </a:lnTo>
                  <a:lnTo>
                    <a:pt x="774" y="2010"/>
                  </a:lnTo>
                  <a:lnTo>
                    <a:pt x="804" y="2010"/>
                  </a:lnTo>
                  <a:lnTo>
                    <a:pt x="816" y="2004"/>
                  </a:lnTo>
                  <a:lnTo>
                    <a:pt x="864" y="2004"/>
                  </a:lnTo>
                  <a:lnTo>
                    <a:pt x="870" y="2022"/>
                  </a:lnTo>
                  <a:lnTo>
                    <a:pt x="876" y="2022"/>
                  </a:lnTo>
                  <a:lnTo>
                    <a:pt x="882" y="2028"/>
                  </a:lnTo>
                  <a:lnTo>
                    <a:pt x="894" y="2034"/>
                  </a:lnTo>
                  <a:lnTo>
                    <a:pt x="900" y="2034"/>
                  </a:lnTo>
                  <a:lnTo>
                    <a:pt x="900" y="2046"/>
                  </a:lnTo>
                  <a:lnTo>
                    <a:pt x="894" y="2052"/>
                  </a:lnTo>
                  <a:lnTo>
                    <a:pt x="888" y="2052"/>
                  </a:lnTo>
                  <a:lnTo>
                    <a:pt x="894" y="2070"/>
                  </a:lnTo>
                  <a:lnTo>
                    <a:pt x="894" y="2088"/>
                  </a:lnTo>
                  <a:lnTo>
                    <a:pt x="930" y="2088"/>
                  </a:lnTo>
                  <a:lnTo>
                    <a:pt x="972" y="2106"/>
                  </a:lnTo>
                  <a:lnTo>
                    <a:pt x="984" y="2154"/>
                  </a:lnTo>
                  <a:lnTo>
                    <a:pt x="990" y="2154"/>
                  </a:lnTo>
                  <a:lnTo>
                    <a:pt x="1014" y="2148"/>
                  </a:lnTo>
                  <a:lnTo>
                    <a:pt x="1020" y="2154"/>
                  </a:lnTo>
                  <a:lnTo>
                    <a:pt x="1032" y="2154"/>
                  </a:lnTo>
                  <a:lnTo>
                    <a:pt x="1038" y="2160"/>
                  </a:lnTo>
                  <a:lnTo>
                    <a:pt x="1086" y="2160"/>
                  </a:lnTo>
                  <a:lnTo>
                    <a:pt x="1092" y="2166"/>
                  </a:lnTo>
                  <a:lnTo>
                    <a:pt x="1092" y="2160"/>
                  </a:lnTo>
                  <a:lnTo>
                    <a:pt x="1098" y="2154"/>
                  </a:lnTo>
                  <a:lnTo>
                    <a:pt x="1110" y="2154"/>
                  </a:lnTo>
                  <a:lnTo>
                    <a:pt x="1116" y="2166"/>
                  </a:lnTo>
                  <a:lnTo>
                    <a:pt x="1140" y="2190"/>
                  </a:lnTo>
                  <a:lnTo>
                    <a:pt x="1152" y="2184"/>
                  </a:lnTo>
                  <a:lnTo>
                    <a:pt x="1170" y="2184"/>
                  </a:lnTo>
                  <a:lnTo>
                    <a:pt x="1176" y="2190"/>
                  </a:lnTo>
                  <a:lnTo>
                    <a:pt x="1188" y="2196"/>
                  </a:lnTo>
                  <a:lnTo>
                    <a:pt x="1230" y="2196"/>
                  </a:lnTo>
                  <a:lnTo>
                    <a:pt x="1230" y="2202"/>
                  </a:lnTo>
                  <a:lnTo>
                    <a:pt x="1236" y="2208"/>
                  </a:lnTo>
                  <a:lnTo>
                    <a:pt x="1254" y="2220"/>
                  </a:lnTo>
                  <a:lnTo>
                    <a:pt x="1278" y="2220"/>
                  </a:lnTo>
                  <a:lnTo>
                    <a:pt x="1284" y="2226"/>
                  </a:lnTo>
                  <a:lnTo>
                    <a:pt x="1284" y="2250"/>
                  </a:lnTo>
                  <a:lnTo>
                    <a:pt x="1266" y="2262"/>
                  </a:lnTo>
                  <a:lnTo>
                    <a:pt x="1272" y="2262"/>
                  </a:lnTo>
                  <a:lnTo>
                    <a:pt x="1278" y="2268"/>
                  </a:lnTo>
                  <a:lnTo>
                    <a:pt x="1284" y="2268"/>
                  </a:lnTo>
                  <a:lnTo>
                    <a:pt x="1290" y="2274"/>
                  </a:lnTo>
                  <a:lnTo>
                    <a:pt x="1284" y="2280"/>
                  </a:lnTo>
                  <a:lnTo>
                    <a:pt x="1266" y="2280"/>
                  </a:lnTo>
                  <a:lnTo>
                    <a:pt x="1260" y="2286"/>
                  </a:lnTo>
                  <a:lnTo>
                    <a:pt x="1272" y="2298"/>
                  </a:lnTo>
                  <a:lnTo>
                    <a:pt x="1284" y="2304"/>
                  </a:lnTo>
                  <a:lnTo>
                    <a:pt x="1284" y="2316"/>
                  </a:lnTo>
                  <a:lnTo>
                    <a:pt x="1290" y="2328"/>
                  </a:lnTo>
                  <a:lnTo>
                    <a:pt x="1290" y="2334"/>
                  </a:lnTo>
                  <a:lnTo>
                    <a:pt x="1278" y="2346"/>
                  </a:lnTo>
                  <a:lnTo>
                    <a:pt x="1266" y="2346"/>
                  </a:lnTo>
                  <a:lnTo>
                    <a:pt x="1254" y="2352"/>
                  </a:lnTo>
                  <a:lnTo>
                    <a:pt x="1224" y="2352"/>
                  </a:lnTo>
                  <a:lnTo>
                    <a:pt x="1212" y="2364"/>
                  </a:lnTo>
                  <a:lnTo>
                    <a:pt x="1212" y="2370"/>
                  </a:lnTo>
                  <a:lnTo>
                    <a:pt x="1206" y="2376"/>
                  </a:lnTo>
                  <a:lnTo>
                    <a:pt x="1188" y="2376"/>
                  </a:lnTo>
                  <a:lnTo>
                    <a:pt x="1188" y="2412"/>
                  </a:lnTo>
                  <a:lnTo>
                    <a:pt x="1194" y="2412"/>
                  </a:lnTo>
                  <a:lnTo>
                    <a:pt x="1200" y="2406"/>
                  </a:lnTo>
                  <a:lnTo>
                    <a:pt x="1212" y="2406"/>
                  </a:lnTo>
                  <a:lnTo>
                    <a:pt x="1224" y="2400"/>
                  </a:lnTo>
                  <a:lnTo>
                    <a:pt x="1254" y="2400"/>
                  </a:lnTo>
                  <a:lnTo>
                    <a:pt x="1254" y="2412"/>
                  </a:lnTo>
                  <a:lnTo>
                    <a:pt x="1248" y="2418"/>
                  </a:lnTo>
                  <a:lnTo>
                    <a:pt x="1242" y="2430"/>
                  </a:lnTo>
                  <a:lnTo>
                    <a:pt x="1230" y="2436"/>
                  </a:lnTo>
                  <a:lnTo>
                    <a:pt x="1224" y="2442"/>
                  </a:lnTo>
                  <a:lnTo>
                    <a:pt x="1170" y="2454"/>
                  </a:lnTo>
                  <a:lnTo>
                    <a:pt x="1218" y="2490"/>
                  </a:lnTo>
                  <a:lnTo>
                    <a:pt x="1212" y="2490"/>
                  </a:lnTo>
                  <a:lnTo>
                    <a:pt x="1206" y="2496"/>
                  </a:lnTo>
                  <a:lnTo>
                    <a:pt x="1194" y="2496"/>
                  </a:lnTo>
                  <a:lnTo>
                    <a:pt x="1188" y="2502"/>
                  </a:lnTo>
                  <a:lnTo>
                    <a:pt x="1176" y="2526"/>
                  </a:lnTo>
                  <a:lnTo>
                    <a:pt x="1176" y="2544"/>
                  </a:lnTo>
                  <a:lnTo>
                    <a:pt x="1164" y="2550"/>
                  </a:lnTo>
                  <a:lnTo>
                    <a:pt x="1158" y="2556"/>
                  </a:lnTo>
                  <a:lnTo>
                    <a:pt x="1146" y="2556"/>
                  </a:lnTo>
                  <a:lnTo>
                    <a:pt x="1140" y="2550"/>
                  </a:lnTo>
                  <a:lnTo>
                    <a:pt x="1128" y="2544"/>
                  </a:lnTo>
                  <a:lnTo>
                    <a:pt x="1122" y="2538"/>
                  </a:lnTo>
                  <a:lnTo>
                    <a:pt x="1116" y="2556"/>
                  </a:lnTo>
                  <a:lnTo>
                    <a:pt x="1122" y="2562"/>
                  </a:lnTo>
                  <a:lnTo>
                    <a:pt x="1128" y="2574"/>
                  </a:lnTo>
                  <a:lnTo>
                    <a:pt x="1134" y="2580"/>
                  </a:lnTo>
                  <a:lnTo>
                    <a:pt x="1146" y="2580"/>
                  </a:lnTo>
                  <a:lnTo>
                    <a:pt x="1146" y="2586"/>
                  </a:lnTo>
                  <a:lnTo>
                    <a:pt x="1152" y="2598"/>
                  </a:lnTo>
                  <a:lnTo>
                    <a:pt x="1158" y="2604"/>
                  </a:lnTo>
                  <a:lnTo>
                    <a:pt x="1194" y="2604"/>
                  </a:lnTo>
                  <a:lnTo>
                    <a:pt x="1200" y="2610"/>
                  </a:lnTo>
                  <a:lnTo>
                    <a:pt x="1212" y="2616"/>
                  </a:lnTo>
                  <a:lnTo>
                    <a:pt x="1218" y="2628"/>
                  </a:lnTo>
                  <a:lnTo>
                    <a:pt x="1224" y="2634"/>
                  </a:lnTo>
                  <a:lnTo>
                    <a:pt x="1254" y="2634"/>
                  </a:lnTo>
                  <a:lnTo>
                    <a:pt x="1272" y="2652"/>
                  </a:lnTo>
                  <a:lnTo>
                    <a:pt x="1278" y="2664"/>
                  </a:lnTo>
                  <a:lnTo>
                    <a:pt x="1290" y="2670"/>
                  </a:lnTo>
                  <a:lnTo>
                    <a:pt x="1314" y="2694"/>
                  </a:lnTo>
                  <a:lnTo>
                    <a:pt x="1320" y="2694"/>
                  </a:lnTo>
                  <a:lnTo>
                    <a:pt x="1332" y="2700"/>
                  </a:lnTo>
                  <a:lnTo>
                    <a:pt x="1338" y="2700"/>
                  </a:lnTo>
                  <a:lnTo>
                    <a:pt x="1350" y="2706"/>
                  </a:lnTo>
                  <a:lnTo>
                    <a:pt x="1344" y="2706"/>
                  </a:lnTo>
                  <a:lnTo>
                    <a:pt x="1368" y="2688"/>
                  </a:lnTo>
                  <a:lnTo>
                    <a:pt x="1380" y="2688"/>
                  </a:lnTo>
                  <a:lnTo>
                    <a:pt x="1398" y="2694"/>
                  </a:lnTo>
                  <a:lnTo>
                    <a:pt x="1410" y="2700"/>
                  </a:lnTo>
                  <a:lnTo>
                    <a:pt x="1428" y="2706"/>
                  </a:lnTo>
                  <a:lnTo>
                    <a:pt x="1488" y="2718"/>
                  </a:lnTo>
                  <a:lnTo>
                    <a:pt x="1524" y="2718"/>
                  </a:lnTo>
                  <a:lnTo>
                    <a:pt x="1530" y="2724"/>
                  </a:lnTo>
                  <a:lnTo>
                    <a:pt x="1536" y="2724"/>
                  </a:lnTo>
                  <a:lnTo>
                    <a:pt x="1584" y="2754"/>
                  </a:lnTo>
                  <a:lnTo>
                    <a:pt x="1584" y="2760"/>
                  </a:lnTo>
                  <a:lnTo>
                    <a:pt x="1590" y="2760"/>
                  </a:lnTo>
                  <a:lnTo>
                    <a:pt x="1602" y="2766"/>
                  </a:lnTo>
                  <a:lnTo>
                    <a:pt x="1626" y="2766"/>
                  </a:lnTo>
                  <a:lnTo>
                    <a:pt x="1632" y="2760"/>
                  </a:lnTo>
                  <a:lnTo>
                    <a:pt x="1644" y="2760"/>
                  </a:lnTo>
                  <a:lnTo>
                    <a:pt x="1644" y="2754"/>
                  </a:lnTo>
                  <a:lnTo>
                    <a:pt x="1674" y="2754"/>
                  </a:lnTo>
                  <a:lnTo>
                    <a:pt x="1686" y="2760"/>
                  </a:lnTo>
                  <a:lnTo>
                    <a:pt x="1698" y="2772"/>
                  </a:lnTo>
                  <a:lnTo>
                    <a:pt x="1728" y="2778"/>
                  </a:lnTo>
                  <a:lnTo>
                    <a:pt x="1728" y="2790"/>
                  </a:lnTo>
                  <a:lnTo>
                    <a:pt x="1722" y="2796"/>
                  </a:lnTo>
                  <a:lnTo>
                    <a:pt x="1722" y="2802"/>
                  </a:lnTo>
                  <a:lnTo>
                    <a:pt x="1740" y="2802"/>
                  </a:lnTo>
                  <a:lnTo>
                    <a:pt x="1752" y="2814"/>
                  </a:lnTo>
                  <a:lnTo>
                    <a:pt x="1764" y="2820"/>
                  </a:lnTo>
                  <a:lnTo>
                    <a:pt x="1776" y="2832"/>
                  </a:lnTo>
                  <a:lnTo>
                    <a:pt x="1788" y="2826"/>
                  </a:lnTo>
                  <a:lnTo>
                    <a:pt x="1794" y="2826"/>
                  </a:lnTo>
                  <a:lnTo>
                    <a:pt x="1818" y="2838"/>
                  </a:lnTo>
                  <a:lnTo>
                    <a:pt x="1836" y="2856"/>
                  </a:lnTo>
                  <a:lnTo>
                    <a:pt x="1842" y="2868"/>
                  </a:lnTo>
                  <a:lnTo>
                    <a:pt x="1854" y="2874"/>
                  </a:lnTo>
                  <a:lnTo>
                    <a:pt x="1860" y="2880"/>
                  </a:lnTo>
                  <a:lnTo>
                    <a:pt x="1884" y="2880"/>
                  </a:lnTo>
                  <a:lnTo>
                    <a:pt x="1890" y="2874"/>
                  </a:lnTo>
                  <a:lnTo>
                    <a:pt x="1890" y="2862"/>
                  </a:lnTo>
                  <a:lnTo>
                    <a:pt x="1908" y="2862"/>
                  </a:lnTo>
                  <a:lnTo>
                    <a:pt x="1914" y="2856"/>
                  </a:lnTo>
                  <a:lnTo>
                    <a:pt x="1914" y="2826"/>
                  </a:lnTo>
                  <a:lnTo>
                    <a:pt x="1908" y="2820"/>
                  </a:lnTo>
                  <a:lnTo>
                    <a:pt x="1908" y="2814"/>
                  </a:lnTo>
                  <a:lnTo>
                    <a:pt x="1896" y="2802"/>
                  </a:lnTo>
                  <a:lnTo>
                    <a:pt x="1890" y="2790"/>
                  </a:lnTo>
                  <a:lnTo>
                    <a:pt x="1884" y="2784"/>
                  </a:lnTo>
                  <a:lnTo>
                    <a:pt x="1872" y="2778"/>
                  </a:lnTo>
                  <a:lnTo>
                    <a:pt x="1866" y="2772"/>
                  </a:lnTo>
                  <a:lnTo>
                    <a:pt x="1854" y="2772"/>
                  </a:lnTo>
                  <a:lnTo>
                    <a:pt x="1854" y="2748"/>
                  </a:lnTo>
                  <a:lnTo>
                    <a:pt x="1848" y="2742"/>
                  </a:lnTo>
                  <a:lnTo>
                    <a:pt x="1836" y="2736"/>
                  </a:lnTo>
                  <a:lnTo>
                    <a:pt x="1830" y="2724"/>
                  </a:lnTo>
                  <a:lnTo>
                    <a:pt x="1824" y="2718"/>
                  </a:lnTo>
                  <a:lnTo>
                    <a:pt x="1824" y="2706"/>
                  </a:lnTo>
                  <a:lnTo>
                    <a:pt x="1830" y="2694"/>
                  </a:lnTo>
                  <a:lnTo>
                    <a:pt x="1830" y="2682"/>
                  </a:lnTo>
                  <a:lnTo>
                    <a:pt x="1818" y="2658"/>
                  </a:lnTo>
                  <a:lnTo>
                    <a:pt x="1812" y="2652"/>
                  </a:lnTo>
                  <a:lnTo>
                    <a:pt x="1806" y="2640"/>
                  </a:lnTo>
                  <a:lnTo>
                    <a:pt x="1794" y="2634"/>
                  </a:lnTo>
                  <a:lnTo>
                    <a:pt x="1788" y="2628"/>
                  </a:lnTo>
                  <a:lnTo>
                    <a:pt x="1776" y="2628"/>
                  </a:lnTo>
                  <a:lnTo>
                    <a:pt x="1758" y="2622"/>
                  </a:lnTo>
                  <a:lnTo>
                    <a:pt x="1758" y="2604"/>
                  </a:lnTo>
                  <a:lnTo>
                    <a:pt x="1794" y="2568"/>
                  </a:lnTo>
                  <a:lnTo>
                    <a:pt x="1800" y="2556"/>
                  </a:lnTo>
                  <a:lnTo>
                    <a:pt x="1806" y="2550"/>
                  </a:lnTo>
                  <a:lnTo>
                    <a:pt x="1806" y="2544"/>
                  </a:lnTo>
                  <a:lnTo>
                    <a:pt x="1800" y="2532"/>
                  </a:lnTo>
                  <a:lnTo>
                    <a:pt x="1788" y="2520"/>
                  </a:lnTo>
                  <a:lnTo>
                    <a:pt x="1800" y="2520"/>
                  </a:lnTo>
                  <a:lnTo>
                    <a:pt x="1812" y="2526"/>
                  </a:lnTo>
                  <a:lnTo>
                    <a:pt x="1830" y="2526"/>
                  </a:lnTo>
                  <a:lnTo>
                    <a:pt x="1842" y="2514"/>
                  </a:lnTo>
                  <a:lnTo>
                    <a:pt x="1872" y="2514"/>
                  </a:lnTo>
                  <a:lnTo>
                    <a:pt x="1878" y="2508"/>
                  </a:lnTo>
                  <a:lnTo>
                    <a:pt x="1860" y="2490"/>
                  </a:lnTo>
                  <a:lnTo>
                    <a:pt x="1890" y="2490"/>
                  </a:lnTo>
                  <a:lnTo>
                    <a:pt x="1890" y="2472"/>
                  </a:lnTo>
                  <a:lnTo>
                    <a:pt x="1878" y="2472"/>
                  </a:lnTo>
                  <a:lnTo>
                    <a:pt x="1854" y="2460"/>
                  </a:lnTo>
                  <a:lnTo>
                    <a:pt x="1842" y="2448"/>
                  </a:lnTo>
                  <a:lnTo>
                    <a:pt x="1842" y="2442"/>
                  </a:lnTo>
                  <a:lnTo>
                    <a:pt x="1878" y="2442"/>
                  </a:lnTo>
                  <a:lnTo>
                    <a:pt x="1878" y="2430"/>
                  </a:lnTo>
                  <a:lnTo>
                    <a:pt x="1866" y="2418"/>
                  </a:lnTo>
                  <a:lnTo>
                    <a:pt x="1860" y="2406"/>
                  </a:lnTo>
                  <a:lnTo>
                    <a:pt x="1812" y="2358"/>
                  </a:lnTo>
                  <a:lnTo>
                    <a:pt x="1800" y="2358"/>
                  </a:lnTo>
                  <a:lnTo>
                    <a:pt x="1788" y="2364"/>
                  </a:lnTo>
                  <a:lnTo>
                    <a:pt x="1746" y="2364"/>
                  </a:lnTo>
                  <a:lnTo>
                    <a:pt x="1740" y="2358"/>
                  </a:lnTo>
                  <a:lnTo>
                    <a:pt x="1740" y="2328"/>
                  </a:lnTo>
                  <a:lnTo>
                    <a:pt x="1734" y="2322"/>
                  </a:lnTo>
                  <a:lnTo>
                    <a:pt x="1710" y="2322"/>
                  </a:lnTo>
                  <a:lnTo>
                    <a:pt x="1704" y="2316"/>
                  </a:lnTo>
                  <a:lnTo>
                    <a:pt x="1698" y="2316"/>
                  </a:lnTo>
                  <a:lnTo>
                    <a:pt x="1698" y="2286"/>
                  </a:lnTo>
                  <a:lnTo>
                    <a:pt x="1710" y="2262"/>
                  </a:lnTo>
                  <a:lnTo>
                    <a:pt x="1710" y="2238"/>
                  </a:lnTo>
                  <a:lnTo>
                    <a:pt x="1704" y="2232"/>
                  </a:lnTo>
                  <a:lnTo>
                    <a:pt x="1698" y="2196"/>
                  </a:lnTo>
                  <a:lnTo>
                    <a:pt x="1722" y="2196"/>
                  </a:lnTo>
                  <a:lnTo>
                    <a:pt x="1722" y="2172"/>
                  </a:lnTo>
                  <a:lnTo>
                    <a:pt x="1716" y="2166"/>
                  </a:lnTo>
                  <a:lnTo>
                    <a:pt x="1716" y="2154"/>
                  </a:lnTo>
                  <a:lnTo>
                    <a:pt x="1722" y="2148"/>
                  </a:lnTo>
                  <a:lnTo>
                    <a:pt x="1734" y="2148"/>
                  </a:lnTo>
                  <a:lnTo>
                    <a:pt x="1746" y="2154"/>
                  </a:lnTo>
                  <a:lnTo>
                    <a:pt x="1758" y="2166"/>
                  </a:lnTo>
                  <a:lnTo>
                    <a:pt x="1770" y="2172"/>
                  </a:lnTo>
                  <a:lnTo>
                    <a:pt x="1776" y="2184"/>
                  </a:lnTo>
                  <a:lnTo>
                    <a:pt x="1788" y="2190"/>
                  </a:lnTo>
                  <a:lnTo>
                    <a:pt x="1800" y="2190"/>
                  </a:lnTo>
                  <a:lnTo>
                    <a:pt x="1806" y="2184"/>
                  </a:lnTo>
                  <a:lnTo>
                    <a:pt x="1812" y="2172"/>
                  </a:lnTo>
                  <a:lnTo>
                    <a:pt x="1818" y="2166"/>
                  </a:lnTo>
                  <a:lnTo>
                    <a:pt x="1812" y="2154"/>
                  </a:lnTo>
                  <a:lnTo>
                    <a:pt x="1800" y="2142"/>
                  </a:lnTo>
                  <a:lnTo>
                    <a:pt x="1830" y="2130"/>
                  </a:lnTo>
                  <a:lnTo>
                    <a:pt x="1830" y="2106"/>
                  </a:lnTo>
                  <a:lnTo>
                    <a:pt x="1836" y="2106"/>
                  </a:lnTo>
                  <a:lnTo>
                    <a:pt x="1848" y="2100"/>
                  </a:lnTo>
                  <a:lnTo>
                    <a:pt x="1860" y="2100"/>
                  </a:lnTo>
                  <a:lnTo>
                    <a:pt x="1872" y="2094"/>
                  </a:lnTo>
                  <a:lnTo>
                    <a:pt x="1884" y="2082"/>
                  </a:lnTo>
                  <a:lnTo>
                    <a:pt x="1884" y="2064"/>
                  </a:lnTo>
                  <a:lnTo>
                    <a:pt x="1878" y="2058"/>
                  </a:lnTo>
                  <a:lnTo>
                    <a:pt x="1878" y="2052"/>
                  </a:lnTo>
                  <a:lnTo>
                    <a:pt x="1908" y="2052"/>
                  </a:lnTo>
                  <a:lnTo>
                    <a:pt x="1920" y="2058"/>
                  </a:lnTo>
                  <a:lnTo>
                    <a:pt x="1926" y="2058"/>
                  </a:lnTo>
                  <a:lnTo>
                    <a:pt x="1926" y="2064"/>
                  </a:lnTo>
                  <a:lnTo>
                    <a:pt x="1932" y="2070"/>
                  </a:lnTo>
                  <a:lnTo>
                    <a:pt x="1962" y="2070"/>
                  </a:lnTo>
                  <a:lnTo>
                    <a:pt x="1974" y="2058"/>
                  </a:lnTo>
                  <a:lnTo>
                    <a:pt x="1986" y="2052"/>
                  </a:lnTo>
                  <a:lnTo>
                    <a:pt x="2004" y="2052"/>
                  </a:lnTo>
                  <a:lnTo>
                    <a:pt x="2010" y="2058"/>
                  </a:lnTo>
                  <a:lnTo>
                    <a:pt x="2016" y="2070"/>
                  </a:lnTo>
                  <a:lnTo>
                    <a:pt x="2076" y="2070"/>
                  </a:lnTo>
                  <a:lnTo>
                    <a:pt x="2082" y="2076"/>
                  </a:lnTo>
                  <a:lnTo>
                    <a:pt x="2082" y="2082"/>
                  </a:lnTo>
                  <a:lnTo>
                    <a:pt x="2088" y="2094"/>
                  </a:lnTo>
                  <a:lnTo>
                    <a:pt x="2124" y="2094"/>
                  </a:lnTo>
                  <a:lnTo>
                    <a:pt x="2136" y="2124"/>
                  </a:lnTo>
                  <a:lnTo>
                    <a:pt x="2136" y="2130"/>
                  </a:lnTo>
                  <a:lnTo>
                    <a:pt x="2148" y="2142"/>
                  </a:lnTo>
                  <a:lnTo>
                    <a:pt x="2160" y="2142"/>
                  </a:lnTo>
                  <a:lnTo>
                    <a:pt x="2160" y="2124"/>
                  </a:lnTo>
                  <a:lnTo>
                    <a:pt x="2148" y="2112"/>
                  </a:lnTo>
                  <a:lnTo>
                    <a:pt x="2148" y="2106"/>
                  </a:lnTo>
                  <a:lnTo>
                    <a:pt x="2160" y="2106"/>
                  </a:lnTo>
                  <a:lnTo>
                    <a:pt x="2232" y="2142"/>
                  </a:lnTo>
                  <a:lnTo>
                    <a:pt x="2238" y="2136"/>
                  </a:lnTo>
                  <a:lnTo>
                    <a:pt x="2244" y="2124"/>
                  </a:lnTo>
                  <a:lnTo>
                    <a:pt x="2256" y="2118"/>
                  </a:lnTo>
                  <a:lnTo>
                    <a:pt x="2268" y="2106"/>
                  </a:lnTo>
                  <a:lnTo>
                    <a:pt x="2280" y="2100"/>
                  </a:lnTo>
                  <a:lnTo>
                    <a:pt x="2286" y="2100"/>
                  </a:lnTo>
                  <a:lnTo>
                    <a:pt x="2322" y="2118"/>
                  </a:lnTo>
                  <a:lnTo>
                    <a:pt x="2334" y="2118"/>
                  </a:lnTo>
                  <a:lnTo>
                    <a:pt x="2352" y="2112"/>
                  </a:lnTo>
                  <a:lnTo>
                    <a:pt x="2364" y="2106"/>
                  </a:lnTo>
                  <a:lnTo>
                    <a:pt x="2370" y="2100"/>
                  </a:lnTo>
                  <a:lnTo>
                    <a:pt x="2382" y="2100"/>
                  </a:lnTo>
                  <a:lnTo>
                    <a:pt x="2388" y="2106"/>
                  </a:lnTo>
                  <a:lnTo>
                    <a:pt x="2400" y="2112"/>
                  </a:lnTo>
                  <a:lnTo>
                    <a:pt x="2406" y="2124"/>
                  </a:lnTo>
                  <a:lnTo>
                    <a:pt x="2430" y="2136"/>
                  </a:lnTo>
                  <a:lnTo>
                    <a:pt x="2454" y="2136"/>
                  </a:lnTo>
                  <a:lnTo>
                    <a:pt x="2466" y="2142"/>
                  </a:lnTo>
                  <a:lnTo>
                    <a:pt x="2478" y="2142"/>
                  </a:lnTo>
                  <a:lnTo>
                    <a:pt x="2490" y="2118"/>
                  </a:lnTo>
                  <a:lnTo>
                    <a:pt x="2496" y="2124"/>
                  </a:lnTo>
                  <a:lnTo>
                    <a:pt x="2508" y="2124"/>
                  </a:lnTo>
                  <a:lnTo>
                    <a:pt x="2514" y="2130"/>
                  </a:lnTo>
                  <a:lnTo>
                    <a:pt x="2526" y="2136"/>
                  </a:lnTo>
                  <a:lnTo>
                    <a:pt x="2562" y="2136"/>
                  </a:lnTo>
                  <a:lnTo>
                    <a:pt x="2568" y="2130"/>
                  </a:lnTo>
                  <a:lnTo>
                    <a:pt x="2574" y="2118"/>
                  </a:lnTo>
                  <a:lnTo>
                    <a:pt x="2574" y="2106"/>
                  </a:lnTo>
                  <a:lnTo>
                    <a:pt x="2568" y="2088"/>
                  </a:lnTo>
                  <a:lnTo>
                    <a:pt x="2544" y="2064"/>
                  </a:lnTo>
                  <a:lnTo>
                    <a:pt x="2532" y="2058"/>
                  </a:lnTo>
                  <a:lnTo>
                    <a:pt x="2514" y="2052"/>
                  </a:lnTo>
                  <a:lnTo>
                    <a:pt x="2490" y="2052"/>
                  </a:lnTo>
                  <a:lnTo>
                    <a:pt x="2460" y="2022"/>
                  </a:lnTo>
                  <a:lnTo>
                    <a:pt x="2472" y="2022"/>
                  </a:lnTo>
                  <a:lnTo>
                    <a:pt x="2484" y="2016"/>
                  </a:lnTo>
                  <a:lnTo>
                    <a:pt x="2496" y="2016"/>
                  </a:lnTo>
                  <a:lnTo>
                    <a:pt x="2508" y="2004"/>
                  </a:lnTo>
                  <a:lnTo>
                    <a:pt x="2508" y="1992"/>
                  </a:lnTo>
                  <a:lnTo>
                    <a:pt x="2502" y="1986"/>
                  </a:lnTo>
                  <a:lnTo>
                    <a:pt x="2496" y="1974"/>
                  </a:lnTo>
                  <a:lnTo>
                    <a:pt x="2490" y="1968"/>
                  </a:lnTo>
                  <a:lnTo>
                    <a:pt x="2502" y="1956"/>
                  </a:lnTo>
                  <a:lnTo>
                    <a:pt x="2556" y="1956"/>
                  </a:lnTo>
                  <a:lnTo>
                    <a:pt x="2544" y="1944"/>
                  </a:lnTo>
                  <a:lnTo>
                    <a:pt x="2532" y="1944"/>
                  </a:lnTo>
                  <a:lnTo>
                    <a:pt x="2508" y="1932"/>
                  </a:lnTo>
                  <a:lnTo>
                    <a:pt x="2496" y="1932"/>
                  </a:lnTo>
                  <a:lnTo>
                    <a:pt x="2508" y="1914"/>
                  </a:lnTo>
                  <a:lnTo>
                    <a:pt x="2484" y="1914"/>
                  </a:lnTo>
                  <a:lnTo>
                    <a:pt x="2484" y="1908"/>
                  </a:lnTo>
                  <a:lnTo>
                    <a:pt x="2478" y="1902"/>
                  </a:lnTo>
                  <a:lnTo>
                    <a:pt x="2478" y="1896"/>
                  </a:lnTo>
                  <a:lnTo>
                    <a:pt x="2490" y="1884"/>
                  </a:lnTo>
                  <a:lnTo>
                    <a:pt x="2526" y="1872"/>
                  </a:lnTo>
                  <a:lnTo>
                    <a:pt x="2586" y="1866"/>
                  </a:lnTo>
                  <a:lnTo>
                    <a:pt x="2640" y="1866"/>
                  </a:lnTo>
                  <a:lnTo>
                    <a:pt x="2646" y="1848"/>
                  </a:lnTo>
                  <a:lnTo>
                    <a:pt x="2712" y="1848"/>
                  </a:lnTo>
                  <a:lnTo>
                    <a:pt x="2712" y="1830"/>
                  </a:lnTo>
                  <a:lnTo>
                    <a:pt x="2718" y="1824"/>
                  </a:lnTo>
                  <a:lnTo>
                    <a:pt x="2808" y="1824"/>
                  </a:lnTo>
                  <a:lnTo>
                    <a:pt x="2862" y="1806"/>
                  </a:lnTo>
                  <a:lnTo>
                    <a:pt x="2874" y="1806"/>
                  </a:lnTo>
                  <a:lnTo>
                    <a:pt x="2874" y="1794"/>
                  </a:lnTo>
                  <a:lnTo>
                    <a:pt x="2886" y="1782"/>
                  </a:lnTo>
                  <a:lnTo>
                    <a:pt x="2898" y="1776"/>
                  </a:lnTo>
                  <a:lnTo>
                    <a:pt x="2916" y="1770"/>
                  </a:lnTo>
                  <a:lnTo>
                    <a:pt x="2940" y="1770"/>
                  </a:lnTo>
                  <a:lnTo>
                    <a:pt x="2958" y="1776"/>
                  </a:lnTo>
                  <a:lnTo>
                    <a:pt x="2976" y="1776"/>
                  </a:lnTo>
                  <a:lnTo>
                    <a:pt x="2988" y="1788"/>
                  </a:lnTo>
                  <a:lnTo>
                    <a:pt x="3000" y="1788"/>
                  </a:lnTo>
                  <a:lnTo>
                    <a:pt x="3012" y="1776"/>
                  </a:lnTo>
                  <a:lnTo>
                    <a:pt x="3018" y="1776"/>
                  </a:lnTo>
                  <a:lnTo>
                    <a:pt x="3036" y="1794"/>
                  </a:lnTo>
                  <a:lnTo>
                    <a:pt x="3042" y="1806"/>
                  </a:lnTo>
                  <a:lnTo>
                    <a:pt x="3048" y="1812"/>
                  </a:lnTo>
                  <a:lnTo>
                    <a:pt x="3060" y="1812"/>
                  </a:lnTo>
                  <a:lnTo>
                    <a:pt x="3066" y="1818"/>
                  </a:lnTo>
                  <a:lnTo>
                    <a:pt x="3066" y="1860"/>
                  </a:lnTo>
                  <a:lnTo>
                    <a:pt x="3072" y="1866"/>
                  </a:lnTo>
                  <a:lnTo>
                    <a:pt x="3090" y="1866"/>
                  </a:lnTo>
                  <a:lnTo>
                    <a:pt x="3102" y="1860"/>
                  </a:lnTo>
                  <a:lnTo>
                    <a:pt x="3120" y="1860"/>
                  </a:lnTo>
                  <a:lnTo>
                    <a:pt x="3132" y="1842"/>
                  </a:lnTo>
                  <a:lnTo>
                    <a:pt x="3156" y="1878"/>
                  </a:lnTo>
                  <a:lnTo>
                    <a:pt x="3180" y="1866"/>
                  </a:lnTo>
                  <a:lnTo>
                    <a:pt x="3204" y="1878"/>
                  </a:lnTo>
                  <a:lnTo>
                    <a:pt x="3210" y="1872"/>
                  </a:lnTo>
                  <a:lnTo>
                    <a:pt x="3216" y="1872"/>
                  </a:lnTo>
                  <a:lnTo>
                    <a:pt x="3228" y="1878"/>
                  </a:lnTo>
                  <a:lnTo>
                    <a:pt x="3228" y="1902"/>
                  </a:lnTo>
                  <a:lnTo>
                    <a:pt x="3222" y="1908"/>
                  </a:lnTo>
                  <a:lnTo>
                    <a:pt x="3222" y="1914"/>
                  </a:lnTo>
                  <a:lnTo>
                    <a:pt x="3228" y="1914"/>
                  </a:lnTo>
                  <a:lnTo>
                    <a:pt x="3234" y="1908"/>
                  </a:lnTo>
                  <a:lnTo>
                    <a:pt x="3240" y="1908"/>
                  </a:lnTo>
                  <a:lnTo>
                    <a:pt x="3246" y="1902"/>
                  </a:lnTo>
                  <a:lnTo>
                    <a:pt x="3252" y="1902"/>
                  </a:lnTo>
                  <a:lnTo>
                    <a:pt x="3258" y="1908"/>
                  </a:lnTo>
                  <a:lnTo>
                    <a:pt x="3270" y="1914"/>
                  </a:lnTo>
                  <a:lnTo>
                    <a:pt x="3276" y="1920"/>
                  </a:lnTo>
                  <a:lnTo>
                    <a:pt x="3288" y="1926"/>
                  </a:lnTo>
                  <a:lnTo>
                    <a:pt x="3300" y="1914"/>
                  </a:lnTo>
                  <a:lnTo>
                    <a:pt x="3300" y="1896"/>
                  </a:lnTo>
                  <a:lnTo>
                    <a:pt x="3306" y="1890"/>
                  </a:lnTo>
                  <a:lnTo>
                    <a:pt x="3318" y="1884"/>
                  </a:lnTo>
                  <a:lnTo>
                    <a:pt x="3330" y="1884"/>
                  </a:lnTo>
                  <a:lnTo>
                    <a:pt x="3342" y="1866"/>
                  </a:lnTo>
                  <a:lnTo>
                    <a:pt x="3378" y="1854"/>
                  </a:lnTo>
                  <a:lnTo>
                    <a:pt x="3396" y="1836"/>
                  </a:lnTo>
                  <a:lnTo>
                    <a:pt x="3402" y="1836"/>
                  </a:lnTo>
                  <a:lnTo>
                    <a:pt x="3408" y="1842"/>
                  </a:lnTo>
                  <a:lnTo>
                    <a:pt x="3408" y="1860"/>
                  </a:lnTo>
                  <a:lnTo>
                    <a:pt x="3396" y="1872"/>
                  </a:lnTo>
                  <a:lnTo>
                    <a:pt x="3390" y="1872"/>
                  </a:lnTo>
                  <a:lnTo>
                    <a:pt x="3426" y="1890"/>
                  </a:lnTo>
                  <a:lnTo>
                    <a:pt x="3456" y="1902"/>
                  </a:lnTo>
                  <a:lnTo>
                    <a:pt x="3486" y="1920"/>
                  </a:lnTo>
                  <a:lnTo>
                    <a:pt x="3498" y="1926"/>
                  </a:lnTo>
                  <a:lnTo>
                    <a:pt x="3516" y="1938"/>
                  </a:lnTo>
                  <a:lnTo>
                    <a:pt x="3546" y="1968"/>
                  </a:lnTo>
                  <a:lnTo>
                    <a:pt x="3618" y="2028"/>
                  </a:lnTo>
                  <a:lnTo>
                    <a:pt x="3636" y="2052"/>
                  </a:lnTo>
                  <a:lnTo>
                    <a:pt x="3672" y="2088"/>
                  </a:lnTo>
                  <a:lnTo>
                    <a:pt x="3684" y="2106"/>
                  </a:lnTo>
                  <a:lnTo>
                    <a:pt x="3696" y="2118"/>
                  </a:lnTo>
                  <a:lnTo>
                    <a:pt x="3708" y="2124"/>
                  </a:lnTo>
                  <a:lnTo>
                    <a:pt x="3720" y="2124"/>
                  </a:lnTo>
                  <a:lnTo>
                    <a:pt x="3732" y="2118"/>
                  </a:lnTo>
                  <a:lnTo>
                    <a:pt x="3744" y="2106"/>
                  </a:lnTo>
                  <a:lnTo>
                    <a:pt x="3744" y="2094"/>
                  </a:lnTo>
                  <a:lnTo>
                    <a:pt x="3750" y="2088"/>
                  </a:lnTo>
                  <a:lnTo>
                    <a:pt x="3750" y="2082"/>
                  </a:lnTo>
                  <a:lnTo>
                    <a:pt x="3762" y="2082"/>
                  </a:lnTo>
                  <a:lnTo>
                    <a:pt x="3768" y="2088"/>
                  </a:lnTo>
                  <a:lnTo>
                    <a:pt x="3768" y="2100"/>
                  </a:lnTo>
                  <a:lnTo>
                    <a:pt x="3774" y="2106"/>
                  </a:lnTo>
                  <a:lnTo>
                    <a:pt x="3774" y="2112"/>
                  </a:lnTo>
                  <a:lnTo>
                    <a:pt x="3804" y="2112"/>
                  </a:lnTo>
                  <a:lnTo>
                    <a:pt x="3816" y="2118"/>
                  </a:lnTo>
                  <a:lnTo>
                    <a:pt x="3822" y="2130"/>
                  </a:lnTo>
                  <a:lnTo>
                    <a:pt x="3834" y="2136"/>
                  </a:lnTo>
                  <a:lnTo>
                    <a:pt x="3858" y="2136"/>
                  </a:lnTo>
                  <a:lnTo>
                    <a:pt x="3864" y="2124"/>
                  </a:lnTo>
                  <a:lnTo>
                    <a:pt x="3876" y="2118"/>
                  </a:lnTo>
                  <a:lnTo>
                    <a:pt x="3894" y="2112"/>
                  </a:lnTo>
                  <a:lnTo>
                    <a:pt x="3906" y="2106"/>
                  </a:lnTo>
                  <a:lnTo>
                    <a:pt x="3924" y="2106"/>
                  </a:lnTo>
                  <a:lnTo>
                    <a:pt x="3948" y="2118"/>
                  </a:lnTo>
                  <a:lnTo>
                    <a:pt x="3972" y="2142"/>
                  </a:lnTo>
                  <a:lnTo>
                    <a:pt x="3984" y="2148"/>
                  </a:lnTo>
                  <a:lnTo>
                    <a:pt x="3990" y="2160"/>
                  </a:lnTo>
                  <a:lnTo>
                    <a:pt x="4002" y="2160"/>
                  </a:lnTo>
                  <a:lnTo>
                    <a:pt x="4014" y="2166"/>
                  </a:lnTo>
                  <a:lnTo>
                    <a:pt x="4026" y="2166"/>
                  </a:lnTo>
                  <a:lnTo>
                    <a:pt x="4038" y="2172"/>
                  </a:lnTo>
                  <a:lnTo>
                    <a:pt x="4044" y="2172"/>
                  </a:lnTo>
                  <a:lnTo>
                    <a:pt x="4044" y="2178"/>
                  </a:lnTo>
                  <a:lnTo>
                    <a:pt x="4050" y="2190"/>
                  </a:lnTo>
                  <a:lnTo>
                    <a:pt x="4056" y="2196"/>
                  </a:lnTo>
                  <a:lnTo>
                    <a:pt x="4062" y="2208"/>
                  </a:lnTo>
                  <a:lnTo>
                    <a:pt x="4068" y="2214"/>
                  </a:lnTo>
                  <a:lnTo>
                    <a:pt x="4068" y="2220"/>
                  </a:lnTo>
                  <a:lnTo>
                    <a:pt x="4140" y="2226"/>
                  </a:lnTo>
                  <a:lnTo>
                    <a:pt x="4152" y="2190"/>
                  </a:lnTo>
                  <a:lnTo>
                    <a:pt x="4176" y="2214"/>
                  </a:lnTo>
                  <a:lnTo>
                    <a:pt x="4212" y="2256"/>
                  </a:lnTo>
                  <a:lnTo>
                    <a:pt x="4254" y="2256"/>
                  </a:lnTo>
                  <a:lnTo>
                    <a:pt x="4266" y="2244"/>
                  </a:lnTo>
                  <a:lnTo>
                    <a:pt x="4266" y="2226"/>
                  </a:lnTo>
                  <a:lnTo>
                    <a:pt x="4326" y="2226"/>
                  </a:lnTo>
                  <a:lnTo>
                    <a:pt x="4320" y="2214"/>
                  </a:lnTo>
                  <a:lnTo>
                    <a:pt x="4344" y="2214"/>
                  </a:lnTo>
                  <a:lnTo>
                    <a:pt x="4338" y="2208"/>
                  </a:lnTo>
                  <a:lnTo>
                    <a:pt x="4338" y="2202"/>
                  </a:lnTo>
                  <a:lnTo>
                    <a:pt x="4374" y="2166"/>
                  </a:lnTo>
                  <a:lnTo>
                    <a:pt x="4392" y="2166"/>
                  </a:lnTo>
                  <a:lnTo>
                    <a:pt x="4404" y="2148"/>
                  </a:lnTo>
                  <a:lnTo>
                    <a:pt x="4428" y="2148"/>
                  </a:lnTo>
                  <a:lnTo>
                    <a:pt x="4428" y="2142"/>
                  </a:lnTo>
                  <a:lnTo>
                    <a:pt x="4434" y="2136"/>
                  </a:lnTo>
                  <a:lnTo>
                    <a:pt x="4434" y="2130"/>
                  </a:lnTo>
                  <a:lnTo>
                    <a:pt x="4440" y="2124"/>
                  </a:lnTo>
                  <a:lnTo>
                    <a:pt x="4458" y="2124"/>
                  </a:lnTo>
                  <a:lnTo>
                    <a:pt x="4464" y="2130"/>
                  </a:lnTo>
                  <a:lnTo>
                    <a:pt x="4482" y="2124"/>
                  </a:lnTo>
                  <a:lnTo>
                    <a:pt x="4482" y="2130"/>
                  </a:lnTo>
                  <a:lnTo>
                    <a:pt x="4518" y="2130"/>
                  </a:lnTo>
                  <a:lnTo>
                    <a:pt x="4524" y="2148"/>
                  </a:lnTo>
                  <a:lnTo>
                    <a:pt x="4548" y="2148"/>
                  </a:lnTo>
                  <a:lnTo>
                    <a:pt x="4566" y="2142"/>
                  </a:lnTo>
                  <a:lnTo>
                    <a:pt x="4608" y="2142"/>
                  </a:lnTo>
                  <a:lnTo>
                    <a:pt x="4608" y="2148"/>
                  </a:lnTo>
                  <a:lnTo>
                    <a:pt x="4614" y="2154"/>
                  </a:lnTo>
                  <a:lnTo>
                    <a:pt x="4614" y="2166"/>
                  </a:lnTo>
                  <a:lnTo>
                    <a:pt x="4620" y="2172"/>
                  </a:lnTo>
                  <a:lnTo>
                    <a:pt x="4638" y="2178"/>
                  </a:lnTo>
                  <a:lnTo>
                    <a:pt x="4668" y="2178"/>
                  </a:lnTo>
                  <a:lnTo>
                    <a:pt x="4674" y="2190"/>
                  </a:lnTo>
                  <a:lnTo>
                    <a:pt x="4698" y="2184"/>
                  </a:lnTo>
                  <a:lnTo>
                    <a:pt x="4704" y="2196"/>
                  </a:lnTo>
                  <a:lnTo>
                    <a:pt x="4704" y="2190"/>
                  </a:lnTo>
                  <a:lnTo>
                    <a:pt x="4710" y="2184"/>
                  </a:lnTo>
                  <a:lnTo>
                    <a:pt x="4752" y="2184"/>
                  </a:lnTo>
                  <a:lnTo>
                    <a:pt x="4752" y="2196"/>
                  </a:lnTo>
                  <a:lnTo>
                    <a:pt x="4800" y="2190"/>
                  </a:lnTo>
                  <a:lnTo>
                    <a:pt x="4800" y="2202"/>
                  </a:lnTo>
                  <a:lnTo>
                    <a:pt x="4806" y="2208"/>
                  </a:lnTo>
                  <a:lnTo>
                    <a:pt x="4830" y="2196"/>
                  </a:lnTo>
                  <a:lnTo>
                    <a:pt x="4836" y="2190"/>
                  </a:lnTo>
                  <a:lnTo>
                    <a:pt x="4836" y="2184"/>
                  </a:lnTo>
                  <a:lnTo>
                    <a:pt x="4854" y="2184"/>
                  </a:lnTo>
                  <a:lnTo>
                    <a:pt x="4854" y="2160"/>
                  </a:lnTo>
                  <a:lnTo>
                    <a:pt x="4848" y="2148"/>
                  </a:lnTo>
                  <a:lnTo>
                    <a:pt x="4842" y="2142"/>
                  </a:lnTo>
                  <a:lnTo>
                    <a:pt x="4836" y="2142"/>
                  </a:lnTo>
                  <a:lnTo>
                    <a:pt x="4812" y="2106"/>
                  </a:lnTo>
                  <a:lnTo>
                    <a:pt x="4806" y="2088"/>
                  </a:lnTo>
                  <a:lnTo>
                    <a:pt x="4794" y="2076"/>
                  </a:lnTo>
                  <a:lnTo>
                    <a:pt x="4794" y="2064"/>
                  </a:lnTo>
                  <a:lnTo>
                    <a:pt x="4812" y="2064"/>
                  </a:lnTo>
                  <a:lnTo>
                    <a:pt x="4806" y="2052"/>
                  </a:lnTo>
                  <a:lnTo>
                    <a:pt x="4812" y="2052"/>
                  </a:lnTo>
                  <a:lnTo>
                    <a:pt x="4824" y="2046"/>
                  </a:lnTo>
                  <a:lnTo>
                    <a:pt x="4830" y="2034"/>
                  </a:lnTo>
                  <a:lnTo>
                    <a:pt x="4830" y="2016"/>
                  </a:lnTo>
                  <a:lnTo>
                    <a:pt x="4890" y="2046"/>
                  </a:lnTo>
                  <a:lnTo>
                    <a:pt x="4902" y="2046"/>
                  </a:lnTo>
                  <a:lnTo>
                    <a:pt x="4926" y="2052"/>
                  </a:lnTo>
                  <a:lnTo>
                    <a:pt x="4962" y="2052"/>
                  </a:lnTo>
                  <a:lnTo>
                    <a:pt x="4974" y="2058"/>
                  </a:lnTo>
                  <a:lnTo>
                    <a:pt x="4980" y="2064"/>
                  </a:lnTo>
                  <a:lnTo>
                    <a:pt x="5004" y="2076"/>
                  </a:lnTo>
                  <a:lnTo>
                    <a:pt x="5010" y="2076"/>
                  </a:lnTo>
                  <a:lnTo>
                    <a:pt x="5022" y="2070"/>
                  </a:lnTo>
                  <a:lnTo>
                    <a:pt x="5040" y="2070"/>
                  </a:lnTo>
                  <a:lnTo>
                    <a:pt x="5052" y="2076"/>
                  </a:lnTo>
                  <a:lnTo>
                    <a:pt x="5058" y="2082"/>
                  </a:lnTo>
                  <a:lnTo>
                    <a:pt x="5064" y="2094"/>
                  </a:lnTo>
                  <a:lnTo>
                    <a:pt x="5076" y="2106"/>
                  </a:lnTo>
                  <a:lnTo>
                    <a:pt x="5088" y="2130"/>
                  </a:lnTo>
                  <a:lnTo>
                    <a:pt x="5094" y="2136"/>
                  </a:lnTo>
                  <a:lnTo>
                    <a:pt x="5094" y="2142"/>
                  </a:lnTo>
                  <a:lnTo>
                    <a:pt x="5118" y="2136"/>
                  </a:lnTo>
                  <a:lnTo>
                    <a:pt x="5118" y="2142"/>
                  </a:lnTo>
                  <a:lnTo>
                    <a:pt x="5136" y="2160"/>
                  </a:lnTo>
                  <a:lnTo>
                    <a:pt x="5166" y="2160"/>
                  </a:lnTo>
                  <a:lnTo>
                    <a:pt x="5172" y="2166"/>
                  </a:lnTo>
                  <a:lnTo>
                    <a:pt x="5184" y="2166"/>
                  </a:lnTo>
                  <a:lnTo>
                    <a:pt x="5196" y="2172"/>
                  </a:lnTo>
                  <a:lnTo>
                    <a:pt x="5208" y="2172"/>
                  </a:lnTo>
                  <a:lnTo>
                    <a:pt x="5220" y="2166"/>
                  </a:lnTo>
                  <a:lnTo>
                    <a:pt x="5274" y="2148"/>
                  </a:lnTo>
                  <a:lnTo>
                    <a:pt x="5322" y="2148"/>
                  </a:lnTo>
                  <a:lnTo>
                    <a:pt x="5334" y="2154"/>
                  </a:lnTo>
                  <a:lnTo>
                    <a:pt x="5340" y="2154"/>
                  </a:lnTo>
                  <a:lnTo>
                    <a:pt x="5346" y="2160"/>
                  </a:lnTo>
                  <a:lnTo>
                    <a:pt x="5382" y="2160"/>
                  </a:lnTo>
                  <a:lnTo>
                    <a:pt x="5406" y="2184"/>
                  </a:lnTo>
                  <a:lnTo>
                    <a:pt x="5466" y="2184"/>
                  </a:lnTo>
                  <a:lnTo>
                    <a:pt x="5472" y="2190"/>
                  </a:lnTo>
                  <a:lnTo>
                    <a:pt x="5472" y="2196"/>
                  </a:lnTo>
                  <a:lnTo>
                    <a:pt x="5484" y="2208"/>
                  </a:lnTo>
                  <a:lnTo>
                    <a:pt x="5484" y="2214"/>
                  </a:lnTo>
                  <a:lnTo>
                    <a:pt x="5502" y="2214"/>
                  </a:lnTo>
                  <a:lnTo>
                    <a:pt x="5514" y="2220"/>
                  </a:lnTo>
                  <a:lnTo>
                    <a:pt x="5514" y="2232"/>
                  </a:lnTo>
                  <a:lnTo>
                    <a:pt x="5520" y="2238"/>
                  </a:lnTo>
                  <a:lnTo>
                    <a:pt x="5586" y="2238"/>
                  </a:lnTo>
                  <a:lnTo>
                    <a:pt x="5592" y="2244"/>
                  </a:lnTo>
                  <a:lnTo>
                    <a:pt x="5598" y="2244"/>
                  </a:lnTo>
                  <a:lnTo>
                    <a:pt x="5610" y="2250"/>
                  </a:lnTo>
                  <a:lnTo>
                    <a:pt x="5634" y="2250"/>
                  </a:lnTo>
                  <a:lnTo>
                    <a:pt x="5646" y="2244"/>
                  </a:lnTo>
                  <a:lnTo>
                    <a:pt x="5664" y="2244"/>
                  </a:lnTo>
                  <a:lnTo>
                    <a:pt x="5670" y="2250"/>
                  </a:lnTo>
                  <a:lnTo>
                    <a:pt x="5670" y="2256"/>
                  </a:lnTo>
                  <a:lnTo>
                    <a:pt x="5676" y="2256"/>
                  </a:lnTo>
                  <a:lnTo>
                    <a:pt x="5694" y="2238"/>
                  </a:lnTo>
                  <a:lnTo>
                    <a:pt x="5694" y="2232"/>
                  </a:lnTo>
                  <a:lnTo>
                    <a:pt x="5742" y="2232"/>
                  </a:lnTo>
                  <a:lnTo>
                    <a:pt x="5754" y="2220"/>
                  </a:lnTo>
                  <a:lnTo>
                    <a:pt x="5790" y="2220"/>
                  </a:lnTo>
                  <a:lnTo>
                    <a:pt x="5802" y="2208"/>
                  </a:lnTo>
                  <a:lnTo>
                    <a:pt x="5802" y="2196"/>
                  </a:lnTo>
                  <a:lnTo>
                    <a:pt x="5832" y="2166"/>
                  </a:lnTo>
                  <a:lnTo>
                    <a:pt x="5850" y="2166"/>
                  </a:lnTo>
                  <a:lnTo>
                    <a:pt x="5862" y="2172"/>
                  </a:lnTo>
                  <a:lnTo>
                    <a:pt x="5898" y="2172"/>
                  </a:lnTo>
                  <a:lnTo>
                    <a:pt x="5916" y="2190"/>
                  </a:lnTo>
                  <a:lnTo>
                    <a:pt x="5928" y="2196"/>
                  </a:lnTo>
                  <a:lnTo>
                    <a:pt x="5952" y="2196"/>
                  </a:lnTo>
                  <a:lnTo>
                    <a:pt x="5964" y="2190"/>
                  </a:lnTo>
                  <a:lnTo>
                    <a:pt x="5970" y="2184"/>
                  </a:lnTo>
                  <a:lnTo>
                    <a:pt x="5994" y="2190"/>
                  </a:lnTo>
                  <a:lnTo>
                    <a:pt x="6012" y="2190"/>
                  </a:lnTo>
                  <a:lnTo>
                    <a:pt x="6048" y="2214"/>
                  </a:lnTo>
                  <a:lnTo>
                    <a:pt x="6084" y="2214"/>
                  </a:lnTo>
                  <a:lnTo>
                    <a:pt x="6090" y="2220"/>
                  </a:lnTo>
                  <a:lnTo>
                    <a:pt x="6102" y="2220"/>
                  </a:lnTo>
                  <a:lnTo>
                    <a:pt x="6120" y="2202"/>
                  </a:lnTo>
                  <a:lnTo>
                    <a:pt x="6120" y="2190"/>
                  </a:lnTo>
                  <a:lnTo>
                    <a:pt x="6144" y="2190"/>
                  </a:lnTo>
                  <a:lnTo>
                    <a:pt x="6156" y="2184"/>
                  </a:lnTo>
                  <a:lnTo>
                    <a:pt x="6162" y="2178"/>
                  </a:lnTo>
                  <a:lnTo>
                    <a:pt x="6162" y="2166"/>
                  </a:lnTo>
                  <a:lnTo>
                    <a:pt x="6150" y="2166"/>
                  </a:lnTo>
                  <a:lnTo>
                    <a:pt x="6144" y="2160"/>
                  </a:lnTo>
                  <a:lnTo>
                    <a:pt x="6138" y="2118"/>
                  </a:lnTo>
                  <a:lnTo>
                    <a:pt x="6138" y="2046"/>
                  </a:lnTo>
                  <a:lnTo>
                    <a:pt x="6156" y="2028"/>
                  </a:lnTo>
                  <a:lnTo>
                    <a:pt x="6156" y="2016"/>
                  </a:lnTo>
                  <a:lnTo>
                    <a:pt x="6150" y="2010"/>
                  </a:lnTo>
                  <a:lnTo>
                    <a:pt x="6138" y="2004"/>
                  </a:lnTo>
                  <a:lnTo>
                    <a:pt x="6126" y="1992"/>
                  </a:lnTo>
                  <a:lnTo>
                    <a:pt x="6114" y="1992"/>
                  </a:lnTo>
                  <a:lnTo>
                    <a:pt x="6108" y="1986"/>
                  </a:lnTo>
                  <a:lnTo>
                    <a:pt x="6096" y="1986"/>
                  </a:lnTo>
                  <a:lnTo>
                    <a:pt x="6078" y="1980"/>
                  </a:lnTo>
                  <a:lnTo>
                    <a:pt x="6072" y="1980"/>
                  </a:lnTo>
                  <a:lnTo>
                    <a:pt x="6072" y="1968"/>
                  </a:lnTo>
                  <a:lnTo>
                    <a:pt x="6078" y="1968"/>
                  </a:lnTo>
                  <a:lnTo>
                    <a:pt x="6120" y="1926"/>
                  </a:lnTo>
                  <a:lnTo>
                    <a:pt x="6156" y="1920"/>
                  </a:lnTo>
                  <a:lnTo>
                    <a:pt x="6162" y="1908"/>
                  </a:lnTo>
                  <a:lnTo>
                    <a:pt x="6204" y="1914"/>
                  </a:lnTo>
                  <a:lnTo>
                    <a:pt x="6258" y="1902"/>
                  </a:lnTo>
                  <a:lnTo>
                    <a:pt x="6294" y="1920"/>
                  </a:lnTo>
                  <a:lnTo>
                    <a:pt x="6330" y="1944"/>
                  </a:lnTo>
                  <a:lnTo>
                    <a:pt x="6402" y="1944"/>
                  </a:lnTo>
                  <a:lnTo>
                    <a:pt x="6408" y="1950"/>
                  </a:lnTo>
                  <a:lnTo>
                    <a:pt x="6420" y="1956"/>
                  </a:lnTo>
                  <a:lnTo>
                    <a:pt x="6426" y="1962"/>
                  </a:lnTo>
                  <a:lnTo>
                    <a:pt x="6438" y="1968"/>
                  </a:lnTo>
                  <a:lnTo>
                    <a:pt x="6438" y="1980"/>
                  </a:lnTo>
                  <a:lnTo>
                    <a:pt x="6444" y="1980"/>
                  </a:lnTo>
                  <a:lnTo>
                    <a:pt x="6456" y="1992"/>
                  </a:lnTo>
                  <a:lnTo>
                    <a:pt x="6468" y="1998"/>
                  </a:lnTo>
                  <a:lnTo>
                    <a:pt x="6480" y="2010"/>
                  </a:lnTo>
                  <a:lnTo>
                    <a:pt x="6492" y="2010"/>
                  </a:lnTo>
                  <a:lnTo>
                    <a:pt x="6498" y="2016"/>
                  </a:lnTo>
                  <a:lnTo>
                    <a:pt x="6504" y="2016"/>
                  </a:lnTo>
                  <a:lnTo>
                    <a:pt x="6510" y="2046"/>
                  </a:lnTo>
                  <a:lnTo>
                    <a:pt x="6558" y="2070"/>
                  </a:lnTo>
                  <a:lnTo>
                    <a:pt x="6570" y="2100"/>
                  </a:lnTo>
                  <a:lnTo>
                    <a:pt x="6582" y="2100"/>
                  </a:lnTo>
                  <a:lnTo>
                    <a:pt x="6630" y="2124"/>
                  </a:lnTo>
                  <a:lnTo>
                    <a:pt x="6636" y="2136"/>
                  </a:lnTo>
                  <a:lnTo>
                    <a:pt x="6654" y="2154"/>
                  </a:lnTo>
                  <a:lnTo>
                    <a:pt x="6660" y="2166"/>
                  </a:lnTo>
                  <a:lnTo>
                    <a:pt x="6672" y="2166"/>
                  </a:lnTo>
                  <a:lnTo>
                    <a:pt x="6678" y="2190"/>
                  </a:lnTo>
                  <a:lnTo>
                    <a:pt x="6684" y="2190"/>
                  </a:lnTo>
                  <a:lnTo>
                    <a:pt x="6690" y="2196"/>
                  </a:lnTo>
                  <a:lnTo>
                    <a:pt x="6714" y="2208"/>
                  </a:lnTo>
                  <a:lnTo>
                    <a:pt x="6720" y="2214"/>
                  </a:lnTo>
                  <a:lnTo>
                    <a:pt x="6732" y="2220"/>
                  </a:lnTo>
                  <a:lnTo>
                    <a:pt x="6780" y="2220"/>
                  </a:lnTo>
                  <a:lnTo>
                    <a:pt x="6792" y="2226"/>
                  </a:lnTo>
                  <a:lnTo>
                    <a:pt x="6798" y="2232"/>
                  </a:lnTo>
                  <a:lnTo>
                    <a:pt x="6810" y="2238"/>
                  </a:lnTo>
                  <a:lnTo>
                    <a:pt x="6822" y="2226"/>
                  </a:lnTo>
                  <a:lnTo>
                    <a:pt x="6834" y="2226"/>
                  </a:lnTo>
                  <a:lnTo>
                    <a:pt x="6852" y="2244"/>
                  </a:lnTo>
                  <a:lnTo>
                    <a:pt x="6864" y="2250"/>
                  </a:lnTo>
                  <a:lnTo>
                    <a:pt x="6882" y="2268"/>
                  </a:lnTo>
                  <a:lnTo>
                    <a:pt x="6924" y="2268"/>
                  </a:lnTo>
                  <a:lnTo>
                    <a:pt x="6942" y="2298"/>
                  </a:lnTo>
                  <a:lnTo>
                    <a:pt x="6960" y="2298"/>
                  </a:lnTo>
                  <a:lnTo>
                    <a:pt x="6966" y="2304"/>
                  </a:lnTo>
                  <a:lnTo>
                    <a:pt x="6966" y="2310"/>
                  </a:lnTo>
                  <a:lnTo>
                    <a:pt x="6972" y="2322"/>
                  </a:lnTo>
                  <a:lnTo>
                    <a:pt x="6972" y="2334"/>
                  </a:lnTo>
                  <a:lnTo>
                    <a:pt x="7014" y="2364"/>
                  </a:lnTo>
                  <a:lnTo>
                    <a:pt x="7038" y="2358"/>
                  </a:lnTo>
                  <a:lnTo>
                    <a:pt x="7050" y="2370"/>
                  </a:lnTo>
                  <a:lnTo>
                    <a:pt x="7068" y="2370"/>
                  </a:lnTo>
                  <a:lnTo>
                    <a:pt x="7068" y="2358"/>
                  </a:lnTo>
                  <a:lnTo>
                    <a:pt x="7098" y="2364"/>
                  </a:lnTo>
                  <a:lnTo>
                    <a:pt x="7098" y="2346"/>
                  </a:lnTo>
                  <a:lnTo>
                    <a:pt x="7104" y="2340"/>
                  </a:lnTo>
                  <a:lnTo>
                    <a:pt x="7110" y="2340"/>
                  </a:lnTo>
                  <a:lnTo>
                    <a:pt x="7122" y="2334"/>
                  </a:lnTo>
                  <a:lnTo>
                    <a:pt x="7152" y="2334"/>
                  </a:lnTo>
                  <a:lnTo>
                    <a:pt x="7158" y="2310"/>
                  </a:lnTo>
                  <a:lnTo>
                    <a:pt x="7200" y="2310"/>
                  </a:lnTo>
                  <a:lnTo>
                    <a:pt x="7212" y="2316"/>
                  </a:lnTo>
                  <a:lnTo>
                    <a:pt x="7218" y="2328"/>
                  </a:lnTo>
                  <a:lnTo>
                    <a:pt x="7218" y="2346"/>
                  </a:lnTo>
                  <a:lnTo>
                    <a:pt x="7242" y="2358"/>
                  </a:lnTo>
                  <a:lnTo>
                    <a:pt x="7242" y="2388"/>
                  </a:lnTo>
                  <a:lnTo>
                    <a:pt x="7224" y="2394"/>
                  </a:lnTo>
                  <a:lnTo>
                    <a:pt x="7236" y="2412"/>
                  </a:lnTo>
                  <a:lnTo>
                    <a:pt x="7236" y="2430"/>
                  </a:lnTo>
                  <a:lnTo>
                    <a:pt x="7248" y="2442"/>
                  </a:lnTo>
                  <a:lnTo>
                    <a:pt x="7248" y="2466"/>
                  </a:lnTo>
                  <a:lnTo>
                    <a:pt x="7266" y="2472"/>
                  </a:lnTo>
                  <a:lnTo>
                    <a:pt x="7260" y="2502"/>
                  </a:lnTo>
                  <a:lnTo>
                    <a:pt x="7266" y="2526"/>
                  </a:lnTo>
                  <a:lnTo>
                    <a:pt x="7260" y="2532"/>
                  </a:lnTo>
                  <a:lnTo>
                    <a:pt x="7254" y="2532"/>
                  </a:lnTo>
                  <a:lnTo>
                    <a:pt x="7254" y="2550"/>
                  </a:lnTo>
                  <a:lnTo>
                    <a:pt x="7260" y="2562"/>
                  </a:lnTo>
                  <a:lnTo>
                    <a:pt x="7260" y="2574"/>
                  </a:lnTo>
                  <a:lnTo>
                    <a:pt x="7254" y="2580"/>
                  </a:lnTo>
                  <a:lnTo>
                    <a:pt x="7248" y="2580"/>
                  </a:lnTo>
                  <a:lnTo>
                    <a:pt x="7236" y="2574"/>
                  </a:lnTo>
                  <a:lnTo>
                    <a:pt x="7224" y="2574"/>
                  </a:lnTo>
                  <a:lnTo>
                    <a:pt x="7206" y="2568"/>
                  </a:lnTo>
                  <a:lnTo>
                    <a:pt x="7194" y="2562"/>
                  </a:lnTo>
                  <a:lnTo>
                    <a:pt x="7170" y="2562"/>
                  </a:lnTo>
                  <a:lnTo>
                    <a:pt x="7164" y="2568"/>
                  </a:lnTo>
                  <a:lnTo>
                    <a:pt x="7170" y="2574"/>
                  </a:lnTo>
                  <a:lnTo>
                    <a:pt x="7170" y="2586"/>
                  </a:lnTo>
                  <a:lnTo>
                    <a:pt x="7146" y="2586"/>
                  </a:lnTo>
                  <a:lnTo>
                    <a:pt x="7146" y="2598"/>
                  </a:lnTo>
                  <a:lnTo>
                    <a:pt x="7152" y="2610"/>
                  </a:lnTo>
                  <a:lnTo>
                    <a:pt x="7158" y="2610"/>
                  </a:lnTo>
                  <a:lnTo>
                    <a:pt x="7170" y="2622"/>
                  </a:lnTo>
                  <a:lnTo>
                    <a:pt x="7182" y="2628"/>
                  </a:lnTo>
                  <a:lnTo>
                    <a:pt x="7194" y="2646"/>
                  </a:lnTo>
                  <a:lnTo>
                    <a:pt x="7206" y="2658"/>
                  </a:lnTo>
                  <a:lnTo>
                    <a:pt x="7212" y="2676"/>
                  </a:lnTo>
                  <a:lnTo>
                    <a:pt x="7212" y="2688"/>
                  </a:lnTo>
                  <a:lnTo>
                    <a:pt x="7224" y="2700"/>
                  </a:lnTo>
                  <a:lnTo>
                    <a:pt x="7230" y="2712"/>
                  </a:lnTo>
                  <a:lnTo>
                    <a:pt x="7236" y="2748"/>
                  </a:lnTo>
                  <a:lnTo>
                    <a:pt x="7206" y="2742"/>
                  </a:lnTo>
                  <a:lnTo>
                    <a:pt x="7200" y="2766"/>
                  </a:lnTo>
                  <a:lnTo>
                    <a:pt x="7224" y="2778"/>
                  </a:lnTo>
                  <a:lnTo>
                    <a:pt x="7260" y="2778"/>
                  </a:lnTo>
                  <a:lnTo>
                    <a:pt x="7260" y="2718"/>
                  </a:lnTo>
                  <a:lnTo>
                    <a:pt x="7266" y="2712"/>
                  </a:lnTo>
                  <a:lnTo>
                    <a:pt x="7272" y="2712"/>
                  </a:lnTo>
                  <a:lnTo>
                    <a:pt x="7284" y="2718"/>
                  </a:lnTo>
                  <a:lnTo>
                    <a:pt x="7290" y="2724"/>
                  </a:lnTo>
                  <a:lnTo>
                    <a:pt x="7302" y="2712"/>
                  </a:lnTo>
                  <a:lnTo>
                    <a:pt x="7308" y="2724"/>
                  </a:lnTo>
                  <a:lnTo>
                    <a:pt x="7314" y="2730"/>
                  </a:lnTo>
                  <a:lnTo>
                    <a:pt x="7320" y="2742"/>
                  </a:lnTo>
                  <a:lnTo>
                    <a:pt x="7332" y="2754"/>
                  </a:lnTo>
                  <a:lnTo>
                    <a:pt x="7344" y="2754"/>
                  </a:lnTo>
                  <a:lnTo>
                    <a:pt x="7356" y="2748"/>
                  </a:lnTo>
                  <a:lnTo>
                    <a:pt x="7368" y="2748"/>
                  </a:lnTo>
                  <a:lnTo>
                    <a:pt x="7374" y="2742"/>
                  </a:lnTo>
                  <a:lnTo>
                    <a:pt x="7380" y="2742"/>
                  </a:lnTo>
                  <a:lnTo>
                    <a:pt x="7380" y="2760"/>
                  </a:lnTo>
                  <a:lnTo>
                    <a:pt x="7386" y="2760"/>
                  </a:lnTo>
                  <a:lnTo>
                    <a:pt x="7392" y="2754"/>
                  </a:lnTo>
                  <a:lnTo>
                    <a:pt x="7404" y="2748"/>
                  </a:lnTo>
                  <a:lnTo>
                    <a:pt x="7422" y="2742"/>
                  </a:lnTo>
                  <a:lnTo>
                    <a:pt x="7440" y="2730"/>
                  </a:lnTo>
                  <a:lnTo>
                    <a:pt x="7452" y="2724"/>
                  </a:lnTo>
                  <a:lnTo>
                    <a:pt x="7464" y="2700"/>
                  </a:lnTo>
                  <a:lnTo>
                    <a:pt x="7464" y="2682"/>
                  </a:lnTo>
                  <a:lnTo>
                    <a:pt x="7470" y="2664"/>
                  </a:lnTo>
                  <a:lnTo>
                    <a:pt x="7470" y="2628"/>
                  </a:lnTo>
                  <a:lnTo>
                    <a:pt x="7494" y="2622"/>
                  </a:lnTo>
                  <a:lnTo>
                    <a:pt x="7494" y="2562"/>
                  </a:lnTo>
                  <a:lnTo>
                    <a:pt x="7500" y="2550"/>
                  </a:lnTo>
                  <a:lnTo>
                    <a:pt x="7506" y="2544"/>
                  </a:lnTo>
                  <a:lnTo>
                    <a:pt x="7518" y="2520"/>
                  </a:lnTo>
                  <a:lnTo>
                    <a:pt x="7518" y="2490"/>
                  </a:lnTo>
                  <a:lnTo>
                    <a:pt x="7524" y="2472"/>
                  </a:lnTo>
                  <a:lnTo>
                    <a:pt x="7524" y="2454"/>
                  </a:lnTo>
                  <a:lnTo>
                    <a:pt x="7518" y="2442"/>
                  </a:lnTo>
                  <a:lnTo>
                    <a:pt x="7518" y="2424"/>
                  </a:lnTo>
                  <a:lnTo>
                    <a:pt x="7512" y="2418"/>
                  </a:lnTo>
                  <a:lnTo>
                    <a:pt x="7512" y="2412"/>
                  </a:lnTo>
                  <a:lnTo>
                    <a:pt x="7518" y="2400"/>
                  </a:lnTo>
                  <a:lnTo>
                    <a:pt x="7524" y="2394"/>
                  </a:lnTo>
                  <a:lnTo>
                    <a:pt x="7524" y="2382"/>
                  </a:lnTo>
                  <a:lnTo>
                    <a:pt x="7530" y="2376"/>
                  </a:lnTo>
                  <a:lnTo>
                    <a:pt x="7530" y="2364"/>
                  </a:lnTo>
                  <a:lnTo>
                    <a:pt x="7524" y="2358"/>
                  </a:lnTo>
                  <a:lnTo>
                    <a:pt x="7518" y="2346"/>
                  </a:lnTo>
                  <a:lnTo>
                    <a:pt x="7524" y="2334"/>
                  </a:lnTo>
                  <a:lnTo>
                    <a:pt x="7530" y="2328"/>
                  </a:lnTo>
                  <a:lnTo>
                    <a:pt x="7536" y="2316"/>
                  </a:lnTo>
                  <a:lnTo>
                    <a:pt x="7536" y="2298"/>
                  </a:lnTo>
                  <a:lnTo>
                    <a:pt x="7530" y="2292"/>
                  </a:lnTo>
                  <a:lnTo>
                    <a:pt x="7530" y="2280"/>
                  </a:lnTo>
                  <a:lnTo>
                    <a:pt x="7518" y="2256"/>
                  </a:lnTo>
                  <a:lnTo>
                    <a:pt x="7512" y="2250"/>
                  </a:lnTo>
                  <a:lnTo>
                    <a:pt x="7512" y="2238"/>
                  </a:lnTo>
                  <a:lnTo>
                    <a:pt x="7506" y="2232"/>
                  </a:lnTo>
                  <a:lnTo>
                    <a:pt x="7506" y="2220"/>
                  </a:lnTo>
                  <a:lnTo>
                    <a:pt x="7500" y="2214"/>
                  </a:lnTo>
                  <a:lnTo>
                    <a:pt x="7500" y="2202"/>
                  </a:lnTo>
                  <a:lnTo>
                    <a:pt x="7494" y="2196"/>
                  </a:lnTo>
                  <a:lnTo>
                    <a:pt x="7482" y="2190"/>
                  </a:lnTo>
                  <a:lnTo>
                    <a:pt x="7476" y="2184"/>
                  </a:lnTo>
                  <a:lnTo>
                    <a:pt x="7482" y="2178"/>
                  </a:lnTo>
                  <a:lnTo>
                    <a:pt x="7476" y="2178"/>
                  </a:lnTo>
                  <a:lnTo>
                    <a:pt x="7470" y="2172"/>
                  </a:lnTo>
                  <a:lnTo>
                    <a:pt x="7458" y="2166"/>
                  </a:lnTo>
                  <a:lnTo>
                    <a:pt x="7446" y="2154"/>
                  </a:lnTo>
                  <a:lnTo>
                    <a:pt x="7440" y="2142"/>
                  </a:lnTo>
                  <a:lnTo>
                    <a:pt x="7434" y="2124"/>
                  </a:lnTo>
                  <a:lnTo>
                    <a:pt x="7434" y="2112"/>
                  </a:lnTo>
                  <a:lnTo>
                    <a:pt x="7428" y="2106"/>
                  </a:lnTo>
                  <a:lnTo>
                    <a:pt x="7428" y="2100"/>
                  </a:lnTo>
                  <a:lnTo>
                    <a:pt x="7416" y="2094"/>
                  </a:lnTo>
                  <a:lnTo>
                    <a:pt x="7416" y="2082"/>
                  </a:lnTo>
                  <a:lnTo>
                    <a:pt x="7422" y="2070"/>
                  </a:lnTo>
                  <a:lnTo>
                    <a:pt x="7422" y="2040"/>
                  </a:lnTo>
                  <a:lnTo>
                    <a:pt x="7410" y="2028"/>
                  </a:lnTo>
                  <a:lnTo>
                    <a:pt x="7404" y="2016"/>
                  </a:lnTo>
                  <a:lnTo>
                    <a:pt x="7398" y="2010"/>
                  </a:lnTo>
                  <a:lnTo>
                    <a:pt x="7380" y="2004"/>
                  </a:lnTo>
                  <a:lnTo>
                    <a:pt x="7380" y="1998"/>
                  </a:lnTo>
                  <a:lnTo>
                    <a:pt x="7374" y="1992"/>
                  </a:lnTo>
                  <a:lnTo>
                    <a:pt x="7368" y="1980"/>
                  </a:lnTo>
                  <a:lnTo>
                    <a:pt x="7356" y="1968"/>
                  </a:lnTo>
                  <a:lnTo>
                    <a:pt x="7344" y="1968"/>
                  </a:lnTo>
                  <a:lnTo>
                    <a:pt x="7332" y="1956"/>
                  </a:lnTo>
                  <a:lnTo>
                    <a:pt x="7326" y="1956"/>
                  </a:lnTo>
                  <a:lnTo>
                    <a:pt x="7308" y="1950"/>
                  </a:lnTo>
                  <a:lnTo>
                    <a:pt x="7302" y="1938"/>
                  </a:lnTo>
                  <a:lnTo>
                    <a:pt x="7308" y="1938"/>
                  </a:lnTo>
                  <a:lnTo>
                    <a:pt x="7314" y="1944"/>
                  </a:lnTo>
                  <a:lnTo>
                    <a:pt x="7326" y="1944"/>
                  </a:lnTo>
                  <a:lnTo>
                    <a:pt x="7332" y="1950"/>
                  </a:lnTo>
                  <a:lnTo>
                    <a:pt x="7344" y="1950"/>
                  </a:lnTo>
                  <a:lnTo>
                    <a:pt x="7350" y="1944"/>
                  </a:lnTo>
                  <a:lnTo>
                    <a:pt x="7350" y="1938"/>
                  </a:lnTo>
                  <a:lnTo>
                    <a:pt x="7344" y="1938"/>
                  </a:lnTo>
                  <a:lnTo>
                    <a:pt x="7332" y="1932"/>
                  </a:lnTo>
                  <a:lnTo>
                    <a:pt x="7326" y="1926"/>
                  </a:lnTo>
                  <a:lnTo>
                    <a:pt x="7320" y="1926"/>
                  </a:lnTo>
                  <a:lnTo>
                    <a:pt x="7242" y="1890"/>
                  </a:lnTo>
                  <a:lnTo>
                    <a:pt x="7236" y="1890"/>
                  </a:lnTo>
                  <a:lnTo>
                    <a:pt x="7230" y="1884"/>
                  </a:lnTo>
                  <a:lnTo>
                    <a:pt x="7218" y="1878"/>
                  </a:lnTo>
                  <a:lnTo>
                    <a:pt x="7206" y="1866"/>
                  </a:lnTo>
                  <a:lnTo>
                    <a:pt x="7194" y="1860"/>
                  </a:lnTo>
                  <a:lnTo>
                    <a:pt x="7188" y="1854"/>
                  </a:lnTo>
                  <a:lnTo>
                    <a:pt x="7170" y="1854"/>
                  </a:lnTo>
                  <a:lnTo>
                    <a:pt x="7164" y="1860"/>
                  </a:lnTo>
                  <a:lnTo>
                    <a:pt x="7152" y="1866"/>
                  </a:lnTo>
                  <a:lnTo>
                    <a:pt x="7116" y="1854"/>
                  </a:lnTo>
                  <a:lnTo>
                    <a:pt x="7152" y="1896"/>
                  </a:lnTo>
                  <a:lnTo>
                    <a:pt x="7146" y="1920"/>
                  </a:lnTo>
                  <a:lnTo>
                    <a:pt x="7134" y="1920"/>
                  </a:lnTo>
                  <a:lnTo>
                    <a:pt x="7134" y="1890"/>
                  </a:lnTo>
                  <a:lnTo>
                    <a:pt x="7116" y="1878"/>
                  </a:lnTo>
                  <a:lnTo>
                    <a:pt x="7116" y="1908"/>
                  </a:lnTo>
                  <a:lnTo>
                    <a:pt x="7068" y="1908"/>
                  </a:lnTo>
                  <a:lnTo>
                    <a:pt x="7074" y="1902"/>
                  </a:lnTo>
                  <a:lnTo>
                    <a:pt x="7074" y="1884"/>
                  </a:lnTo>
                  <a:lnTo>
                    <a:pt x="7068" y="1878"/>
                  </a:lnTo>
                  <a:lnTo>
                    <a:pt x="7044" y="1878"/>
                  </a:lnTo>
                  <a:lnTo>
                    <a:pt x="7038" y="1890"/>
                  </a:lnTo>
                  <a:lnTo>
                    <a:pt x="7014" y="1890"/>
                  </a:lnTo>
                  <a:lnTo>
                    <a:pt x="7002" y="1854"/>
                  </a:lnTo>
                  <a:lnTo>
                    <a:pt x="6996" y="1854"/>
                  </a:lnTo>
                  <a:lnTo>
                    <a:pt x="6984" y="1830"/>
                  </a:lnTo>
                  <a:lnTo>
                    <a:pt x="6912" y="1836"/>
                  </a:lnTo>
                  <a:lnTo>
                    <a:pt x="6906" y="1824"/>
                  </a:lnTo>
                  <a:lnTo>
                    <a:pt x="6882" y="1824"/>
                  </a:lnTo>
                  <a:lnTo>
                    <a:pt x="6870" y="1818"/>
                  </a:lnTo>
                  <a:lnTo>
                    <a:pt x="6864" y="1812"/>
                  </a:lnTo>
                  <a:lnTo>
                    <a:pt x="6864" y="1794"/>
                  </a:lnTo>
                  <a:lnTo>
                    <a:pt x="6876" y="1788"/>
                  </a:lnTo>
                  <a:lnTo>
                    <a:pt x="6888" y="1776"/>
                  </a:lnTo>
                  <a:lnTo>
                    <a:pt x="6900" y="1776"/>
                  </a:lnTo>
                  <a:lnTo>
                    <a:pt x="6900" y="1752"/>
                  </a:lnTo>
                  <a:lnTo>
                    <a:pt x="6906" y="1752"/>
                  </a:lnTo>
                  <a:lnTo>
                    <a:pt x="6918" y="1746"/>
                  </a:lnTo>
                  <a:lnTo>
                    <a:pt x="6930" y="1734"/>
                  </a:lnTo>
                  <a:lnTo>
                    <a:pt x="6930" y="1728"/>
                  </a:lnTo>
                  <a:lnTo>
                    <a:pt x="6936" y="1716"/>
                  </a:lnTo>
                  <a:lnTo>
                    <a:pt x="6936" y="1710"/>
                  </a:lnTo>
                  <a:lnTo>
                    <a:pt x="6942" y="1698"/>
                  </a:lnTo>
                  <a:lnTo>
                    <a:pt x="6930" y="1686"/>
                  </a:lnTo>
                  <a:lnTo>
                    <a:pt x="6942" y="1662"/>
                  </a:lnTo>
                  <a:lnTo>
                    <a:pt x="6930" y="1650"/>
                  </a:lnTo>
                  <a:lnTo>
                    <a:pt x="6948" y="1632"/>
                  </a:lnTo>
                  <a:lnTo>
                    <a:pt x="6972" y="1626"/>
                  </a:lnTo>
                  <a:lnTo>
                    <a:pt x="6960" y="1596"/>
                  </a:lnTo>
                  <a:lnTo>
                    <a:pt x="6984" y="1590"/>
                  </a:lnTo>
                  <a:lnTo>
                    <a:pt x="6960" y="1554"/>
                  </a:lnTo>
                  <a:lnTo>
                    <a:pt x="6990" y="1542"/>
                  </a:lnTo>
                  <a:lnTo>
                    <a:pt x="6990" y="1500"/>
                  </a:lnTo>
                  <a:lnTo>
                    <a:pt x="6996" y="1488"/>
                  </a:lnTo>
                  <a:lnTo>
                    <a:pt x="7002" y="1482"/>
                  </a:lnTo>
                  <a:lnTo>
                    <a:pt x="7020" y="1470"/>
                  </a:lnTo>
                  <a:lnTo>
                    <a:pt x="7032" y="1464"/>
                  </a:lnTo>
                  <a:lnTo>
                    <a:pt x="7050" y="1464"/>
                  </a:lnTo>
                  <a:lnTo>
                    <a:pt x="7068" y="1470"/>
                  </a:lnTo>
                  <a:lnTo>
                    <a:pt x="7188" y="1470"/>
                  </a:lnTo>
                  <a:lnTo>
                    <a:pt x="7206" y="1488"/>
                  </a:lnTo>
                  <a:lnTo>
                    <a:pt x="7224" y="1482"/>
                  </a:lnTo>
                  <a:lnTo>
                    <a:pt x="7218" y="1464"/>
                  </a:lnTo>
                  <a:lnTo>
                    <a:pt x="7290" y="1482"/>
                  </a:lnTo>
                  <a:lnTo>
                    <a:pt x="7320" y="1464"/>
                  </a:lnTo>
                  <a:lnTo>
                    <a:pt x="7350" y="1488"/>
                  </a:lnTo>
                  <a:lnTo>
                    <a:pt x="7356" y="1452"/>
                  </a:lnTo>
                  <a:lnTo>
                    <a:pt x="7434" y="1452"/>
                  </a:lnTo>
                  <a:lnTo>
                    <a:pt x="7446" y="1458"/>
                  </a:lnTo>
                  <a:lnTo>
                    <a:pt x="7452" y="1470"/>
                  </a:lnTo>
                  <a:lnTo>
                    <a:pt x="7458" y="1470"/>
                  </a:lnTo>
                  <a:lnTo>
                    <a:pt x="7464" y="1464"/>
                  </a:lnTo>
                  <a:lnTo>
                    <a:pt x="7476" y="1464"/>
                  </a:lnTo>
                  <a:lnTo>
                    <a:pt x="7482" y="1458"/>
                  </a:lnTo>
                  <a:lnTo>
                    <a:pt x="7494" y="1452"/>
                  </a:lnTo>
                  <a:lnTo>
                    <a:pt x="7518" y="1470"/>
                  </a:lnTo>
                  <a:lnTo>
                    <a:pt x="7560" y="1476"/>
                  </a:lnTo>
                  <a:lnTo>
                    <a:pt x="7506" y="1488"/>
                  </a:lnTo>
                  <a:lnTo>
                    <a:pt x="7506" y="1494"/>
                  </a:lnTo>
                  <a:lnTo>
                    <a:pt x="7512" y="1500"/>
                  </a:lnTo>
                  <a:lnTo>
                    <a:pt x="7524" y="1506"/>
                  </a:lnTo>
                  <a:lnTo>
                    <a:pt x="7530" y="1512"/>
                  </a:lnTo>
                  <a:lnTo>
                    <a:pt x="7542" y="1512"/>
                  </a:lnTo>
                  <a:lnTo>
                    <a:pt x="7548" y="1506"/>
                  </a:lnTo>
                  <a:lnTo>
                    <a:pt x="7560" y="1506"/>
                  </a:lnTo>
                  <a:lnTo>
                    <a:pt x="7572" y="1500"/>
                  </a:lnTo>
                  <a:lnTo>
                    <a:pt x="7578" y="1494"/>
                  </a:lnTo>
                  <a:lnTo>
                    <a:pt x="7584" y="1494"/>
                  </a:lnTo>
                  <a:lnTo>
                    <a:pt x="7614" y="1506"/>
                  </a:lnTo>
                  <a:lnTo>
                    <a:pt x="7638" y="1488"/>
                  </a:lnTo>
                  <a:lnTo>
                    <a:pt x="7644" y="1488"/>
                  </a:lnTo>
                  <a:lnTo>
                    <a:pt x="7650" y="1494"/>
                  </a:lnTo>
                  <a:lnTo>
                    <a:pt x="7686" y="1494"/>
                  </a:lnTo>
                  <a:lnTo>
                    <a:pt x="7692" y="1488"/>
                  </a:lnTo>
                  <a:lnTo>
                    <a:pt x="7692" y="1476"/>
                  </a:lnTo>
                  <a:lnTo>
                    <a:pt x="7728" y="1482"/>
                  </a:lnTo>
                  <a:lnTo>
                    <a:pt x="7680" y="1452"/>
                  </a:lnTo>
                  <a:lnTo>
                    <a:pt x="7650" y="1464"/>
                  </a:lnTo>
                  <a:lnTo>
                    <a:pt x="7644" y="1446"/>
                  </a:lnTo>
                  <a:lnTo>
                    <a:pt x="7638" y="1434"/>
                  </a:lnTo>
                  <a:lnTo>
                    <a:pt x="7632" y="1428"/>
                  </a:lnTo>
                  <a:lnTo>
                    <a:pt x="7626" y="1416"/>
                  </a:lnTo>
                  <a:lnTo>
                    <a:pt x="7626" y="1398"/>
                  </a:lnTo>
                  <a:lnTo>
                    <a:pt x="7650" y="1374"/>
                  </a:lnTo>
                  <a:lnTo>
                    <a:pt x="7644" y="1344"/>
                  </a:lnTo>
                  <a:lnTo>
                    <a:pt x="7662" y="1332"/>
                  </a:lnTo>
                  <a:lnTo>
                    <a:pt x="7650" y="1326"/>
                  </a:lnTo>
                  <a:lnTo>
                    <a:pt x="7638" y="1314"/>
                  </a:lnTo>
                  <a:lnTo>
                    <a:pt x="7638" y="1302"/>
                  </a:lnTo>
                  <a:lnTo>
                    <a:pt x="7644" y="1296"/>
                  </a:lnTo>
                  <a:lnTo>
                    <a:pt x="7662" y="1290"/>
                  </a:lnTo>
                  <a:lnTo>
                    <a:pt x="7698" y="1290"/>
                  </a:lnTo>
                  <a:lnTo>
                    <a:pt x="7710" y="1296"/>
                  </a:lnTo>
                  <a:lnTo>
                    <a:pt x="7728" y="1296"/>
                  </a:lnTo>
                  <a:lnTo>
                    <a:pt x="7746" y="1278"/>
                  </a:lnTo>
                  <a:lnTo>
                    <a:pt x="7782" y="1308"/>
                  </a:lnTo>
                  <a:lnTo>
                    <a:pt x="7806" y="1290"/>
                  </a:lnTo>
                  <a:lnTo>
                    <a:pt x="7812" y="1302"/>
                  </a:lnTo>
                  <a:lnTo>
                    <a:pt x="7818" y="1308"/>
                  </a:lnTo>
                  <a:lnTo>
                    <a:pt x="7830" y="1332"/>
                  </a:lnTo>
                  <a:lnTo>
                    <a:pt x="7830" y="1338"/>
                  </a:lnTo>
                  <a:lnTo>
                    <a:pt x="7836" y="1344"/>
                  </a:lnTo>
                  <a:lnTo>
                    <a:pt x="7878" y="1344"/>
                  </a:lnTo>
                  <a:lnTo>
                    <a:pt x="7878" y="1362"/>
                  </a:lnTo>
                  <a:lnTo>
                    <a:pt x="7884" y="1374"/>
                  </a:lnTo>
                  <a:lnTo>
                    <a:pt x="7890" y="1380"/>
                  </a:lnTo>
                  <a:lnTo>
                    <a:pt x="7896" y="1380"/>
                  </a:lnTo>
                  <a:lnTo>
                    <a:pt x="7914" y="1362"/>
                  </a:lnTo>
                  <a:lnTo>
                    <a:pt x="7932" y="1326"/>
                  </a:lnTo>
                  <a:lnTo>
                    <a:pt x="7938" y="1320"/>
                  </a:lnTo>
                  <a:lnTo>
                    <a:pt x="7938" y="1314"/>
                  </a:lnTo>
                  <a:lnTo>
                    <a:pt x="7962" y="1302"/>
                  </a:lnTo>
                  <a:lnTo>
                    <a:pt x="7992" y="1314"/>
                  </a:lnTo>
                  <a:lnTo>
                    <a:pt x="7986" y="1302"/>
                  </a:lnTo>
                  <a:lnTo>
                    <a:pt x="7962" y="1284"/>
                  </a:lnTo>
                  <a:lnTo>
                    <a:pt x="7956" y="1278"/>
                  </a:lnTo>
                  <a:lnTo>
                    <a:pt x="7932" y="1266"/>
                  </a:lnTo>
                  <a:lnTo>
                    <a:pt x="7926" y="1254"/>
                  </a:lnTo>
                  <a:lnTo>
                    <a:pt x="7914" y="1248"/>
                  </a:lnTo>
                  <a:lnTo>
                    <a:pt x="7908" y="1242"/>
                  </a:lnTo>
                  <a:lnTo>
                    <a:pt x="7908" y="1230"/>
                  </a:lnTo>
                  <a:lnTo>
                    <a:pt x="7962" y="1230"/>
                  </a:lnTo>
                  <a:lnTo>
                    <a:pt x="7992" y="1236"/>
                  </a:lnTo>
                  <a:lnTo>
                    <a:pt x="8052" y="1236"/>
                  </a:lnTo>
                  <a:lnTo>
                    <a:pt x="8052" y="1254"/>
                  </a:lnTo>
                  <a:lnTo>
                    <a:pt x="8040" y="1254"/>
                  </a:lnTo>
                  <a:lnTo>
                    <a:pt x="8028" y="1248"/>
                  </a:lnTo>
                  <a:lnTo>
                    <a:pt x="7992" y="1248"/>
                  </a:lnTo>
                  <a:lnTo>
                    <a:pt x="7992" y="1266"/>
                  </a:lnTo>
                  <a:lnTo>
                    <a:pt x="8016" y="1290"/>
                  </a:lnTo>
                  <a:lnTo>
                    <a:pt x="8028" y="1296"/>
                  </a:lnTo>
                  <a:lnTo>
                    <a:pt x="8034" y="1320"/>
                  </a:lnTo>
                  <a:lnTo>
                    <a:pt x="8064" y="1326"/>
                  </a:lnTo>
                  <a:lnTo>
                    <a:pt x="8058" y="1344"/>
                  </a:lnTo>
                  <a:lnTo>
                    <a:pt x="8076" y="1362"/>
                  </a:lnTo>
                  <a:lnTo>
                    <a:pt x="8046" y="1368"/>
                  </a:lnTo>
                  <a:lnTo>
                    <a:pt x="8040" y="1380"/>
                  </a:lnTo>
                  <a:lnTo>
                    <a:pt x="8022" y="1386"/>
                  </a:lnTo>
                  <a:lnTo>
                    <a:pt x="8028" y="1398"/>
                  </a:lnTo>
                  <a:lnTo>
                    <a:pt x="8028" y="1404"/>
                  </a:lnTo>
                  <a:lnTo>
                    <a:pt x="8034" y="1416"/>
                  </a:lnTo>
                  <a:lnTo>
                    <a:pt x="8034" y="1440"/>
                  </a:lnTo>
                  <a:lnTo>
                    <a:pt x="8028" y="1452"/>
                  </a:lnTo>
                  <a:lnTo>
                    <a:pt x="8016" y="1464"/>
                  </a:lnTo>
                  <a:lnTo>
                    <a:pt x="8004" y="1488"/>
                  </a:lnTo>
                  <a:lnTo>
                    <a:pt x="8004" y="1506"/>
                  </a:lnTo>
                  <a:lnTo>
                    <a:pt x="8010" y="1506"/>
                  </a:lnTo>
                  <a:lnTo>
                    <a:pt x="8016" y="1512"/>
                  </a:lnTo>
                  <a:lnTo>
                    <a:pt x="8022" y="1524"/>
                  </a:lnTo>
                  <a:lnTo>
                    <a:pt x="8016" y="1530"/>
                  </a:lnTo>
                  <a:lnTo>
                    <a:pt x="8010" y="1542"/>
                  </a:lnTo>
                  <a:lnTo>
                    <a:pt x="7986" y="1566"/>
                  </a:lnTo>
                  <a:lnTo>
                    <a:pt x="7974" y="1572"/>
                  </a:lnTo>
                  <a:lnTo>
                    <a:pt x="7968" y="1578"/>
                  </a:lnTo>
                  <a:lnTo>
                    <a:pt x="7962" y="1578"/>
                  </a:lnTo>
                  <a:lnTo>
                    <a:pt x="7962" y="1596"/>
                  </a:lnTo>
                  <a:lnTo>
                    <a:pt x="7944" y="1596"/>
                  </a:lnTo>
                  <a:lnTo>
                    <a:pt x="7950" y="1596"/>
                  </a:lnTo>
                  <a:lnTo>
                    <a:pt x="7956" y="1602"/>
                  </a:lnTo>
                  <a:lnTo>
                    <a:pt x="7968" y="1608"/>
                  </a:lnTo>
                  <a:lnTo>
                    <a:pt x="7980" y="1632"/>
                  </a:lnTo>
                  <a:lnTo>
                    <a:pt x="7974" y="1650"/>
                  </a:lnTo>
                  <a:lnTo>
                    <a:pt x="7974" y="1662"/>
                  </a:lnTo>
                  <a:lnTo>
                    <a:pt x="7968" y="1674"/>
                  </a:lnTo>
                  <a:lnTo>
                    <a:pt x="7968" y="1686"/>
                  </a:lnTo>
                  <a:lnTo>
                    <a:pt x="7974" y="1704"/>
                  </a:lnTo>
                  <a:lnTo>
                    <a:pt x="7992" y="1722"/>
                  </a:lnTo>
                  <a:lnTo>
                    <a:pt x="8016" y="1752"/>
                  </a:lnTo>
                  <a:lnTo>
                    <a:pt x="8046" y="1776"/>
                  </a:lnTo>
                  <a:lnTo>
                    <a:pt x="8070" y="1800"/>
                  </a:lnTo>
                  <a:lnTo>
                    <a:pt x="8082" y="1806"/>
                  </a:lnTo>
                  <a:lnTo>
                    <a:pt x="8142" y="1872"/>
                  </a:lnTo>
                  <a:lnTo>
                    <a:pt x="8154" y="1866"/>
                  </a:lnTo>
                  <a:lnTo>
                    <a:pt x="8238" y="1962"/>
                  </a:lnTo>
                  <a:lnTo>
                    <a:pt x="8286" y="1980"/>
                  </a:lnTo>
                  <a:lnTo>
                    <a:pt x="8310" y="2004"/>
                  </a:lnTo>
                  <a:lnTo>
                    <a:pt x="8316" y="2016"/>
                  </a:lnTo>
                  <a:lnTo>
                    <a:pt x="8328" y="2022"/>
                  </a:lnTo>
                  <a:lnTo>
                    <a:pt x="8334" y="2034"/>
                  </a:lnTo>
                  <a:lnTo>
                    <a:pt x="8388" y="2088"/>
                  </a:lnTo>
                  <a:lnTo>
                    <a:pt x="8406" y="2088"/>
                  </a:lnTo>
                  <a:lnTo>
                    <a:pt x="8406" y="2106"/>
                  </a:lnTo>
                  <a:lnTo>
                    <a:pt x="8418" y="2106"/>
                  </a:lnTo>
                  <a:lnTo>
                    <a:pt x="8430" y="2100"/>
                  </a:lnTo>
                  <a:lnTo>
                    <a:pt x="8436" y="2094"/>
                  </a:lnTo>
                  <a:lnTo>
                    <a:pt x="8442" y="2082"/>
                  </a:lnTo>
                  <a:lnTo>
                    <a:pt x="8442" y="2076"/>
                  </a:lnTo>
                  <a:lnTo>
                    <a:pt x="8430" y="2064"/>
                  </a:lnTo>
                  <a:lnTo>
                    <a:pt x="8436" y="2058"/>
                  </a:lnTo>
                  <a:lnTo>
                    <a:pt x="8442" y="2046"/>
                  </a:lnTo>
                  <a:lnTo>
                    <a:pt x="8448" y="2040"/>
                  </a:lnTo>
                  <a:lnTo>
                    <a:pt x="8448" y="2022"/>
                  </a:lnTo>
                  <a:lnTo>
                    <a:pt x="8430" y="2004"/>
                  </a:lnTo>
                  <a:lnTo>
                    <a:pt x="8418" y="1998"/>
                  </a:lnTo>
                  <a:lnTo>
                    <a:pt x="8406" y="1974"/>
                  </a:lnTo>
                  <a:lnTo>
                    <a:pt x="8406" y="1962"/>
                  </a:lnTo>
                  <a:lnTo>
                    <a:pt x="8412" y="1950"/>
                  </a:lnTo>
                  <a:lnTo>
                    <a:pt x="8430" y="1932"/>
                  </a:lnTo>
                  <a:lnTo>
                    <a:pt x="8442" y="1932"/>
                  </a:lnTo>
                  <a:lnTo>
                    <a:pt x="8454" y="1938"/>
                  </a:lnTo>
                  <a:lnTo>
                    <a:pt x="8460" y="1938"/>
                  </a:lnTo>
                  <a:lnTo>
                    <a:pt x="8466" y="1944"/>
                  </a:lnTo>
                  <a:lnTo>
                    <a:pt x="8472" y="1944"/>
                  </a:lnTo>
                  <a:lnTo>
                    <a:pt x="8466" y="1938"/>
                  </a:lnTo>
                  <a:lnTo>
                    <a:pt x="8460" y="1926"/>
                  </a:lnTo>
                  <a:lnTo>
                    <a:pt x="8448" y="1920"/>
                  </a:lnTo>
                  <a:lnTo>
                    <a:pt x="8442" y="1908"/>
                  </a:lnTo>
                  <a:lnTo>
                    <a:pt x="8424" y="1890"/>
                  </a:lnTo>
                  <a:lnTo>
                    <a:pt x="8412" y="1890"/>
                  </a:lnTo>
                  <a:lnTo>
                    <a:pt x="8406" y="1884"/>
                  </a:lnTo>
                  <a:lnTo>
                    <a:pt x="8400" y="1872"/>
                  </a:lnTo>
                  <a:lnTo>
                    <a:pt x="8400" y="1860"/>
                  </a:lnTo>
                  <a:lnTo>
                    <a:pt x="8406" y="1848"/>
                  </a:lnTo>
                  <a:lnTo>
                    <a:pt x="8412" y="1842"/>
                  </a:lnTo>
                  <a:lnTo>
                    <a:pt x="8424" y="1836"/>
                  </a:lnTo>
                  <a:lnTo>
                    <a:pt x="8430" y="1830"/>
                  </a:lnTo>
                  <a:lnTo>
                    <a:pt x="8442" y="1836"/>
                  </a:lnTo>
                  <a:lnTo>
                    <a:pt x="8466" y="1836"/>
                  </a:lnTo>
                  <a:lnTo>
                    <a:pt x="8472" y="1830"/>
                  </a:lnTo>
                  <a:lnTo>
                    <a:pt x="8472" y="1812"/>
                  </a:lnTo>
                  <a:lnTo>
                    <a:pt x="8454" y="1794"/>
                  </a:lnTo>
                  <a:lnTo>
                    <a:pt x="8436" y="1788"/>
                  </a:lnTo>
                  <a:lnTo>
                    <a:pt x="8424" y="1782"/>
                  </a:lnTo>
                  <a:lnTo>
                    <a:pt x="8406" y="1770"/>
                  </a:lnTo>
                  <a:lnTo>
                    <a:pt x="8394" y="1758"/>
                  </a:lnTo>
                  <a:lnTo>
                    <a:pt x="8388" y="1740"/>
                  </a:lnTo>
                  <a:lnTo>
                    <a:pt x="8376" y="1716"/>
                  </a:lnTo>
                  <a:lnTo>
                    <a:pt x="8376" y="1704"/>
                  </a:lnTo>
                  <a:lnTo>
                    <a:pt x="8370" y="1698"/>
                  </a:lnTo>
                  <a:lnTo>
                    <a:pt x="8370" y="1692"/>
                  </a:lnTo>
                  <a:lnTo>
                    <a:pt x="8382" y="1686"/>
                  </a:lnTo>
                  <a:lnTo>
                    <a:pt x="8406" y="1710"/>
                  </a:lnTo>
                  <a:lnTo>
                    <a:pt x="8418" y="1716"/>
                  </a:lnTo>
                  <a:lnTo>
                    <a:pt x="8430" y="1716"/>
                  </a:lnTo>
                  <a:lnTo>
                    <a:pt x="8430" y="1710"/>
                  </a:lnTo>
                  <a:lnTo>
                    <a:pt x="8424" y="1704"/>
                  </a:lnTo>
                  <a:lnTo>
                    <a:pt x="8418" y="1692"/>
                  </a:lnTo>
                  <a:lnTo>
                    <a:pt x="8412" y="1686"/>
                  </a:lnTo>
                  <a:lnTo>
                    <a:pt x="8406" y="1674"/>
                  </a:lnTo>
                  <a:lnTo>
                    <a:pt x="8400" y="1668"/>
                  </a:lnTo>
                  <a:lnTo>
                    <a:pt x="8364" y="1668"/>
                  </a:lnTo>
                  <a:lnTo>
                    <a:pt x="8316" y="1626"/>
                  </a:lnTo>
                  <a:lnTo>
                    <a:pt x="8316" y="1596"/>
                  </a:lnTo>
                  <a:lnTo>
                    <a:pt x="8310" y="1590"/>
                  </a:lnTo>
                  <a:lnTo>
                    <a:pt x="8298" y="1584"/>
                  </a:lnTo>
                  <a:lnTo>
                    <a:pt x="8280" y="1578"/>
                  </a:lnTo>
                  <a:lnTo>
                    <a:pt x="8268" y="1572"/>
                  </a:lnTo>
                  <a:lnTo>
                    <a:pt x="8256" y="1572"/>
                  </a:lnTo>
                  <a:lnTo>
                    <a:pt x="8256" y="1590"/>
                  </a:lnTo>
                  <a:lnTo>
                    <a:pt x="8250" y="1590"/>
                  </a:lnTo>
                  <a:lnTo>
                    <a:pt x="8244" y="1584"/>
                  </a:lnTo>
                  <a:lnTo>
                    <a:pt x="8232" y="1584"/>
                  </a:lnTo>
                  <a:lnTo>
                    <a:pt x="8214" y="1572"/>
                  </a:lnTo>
                  <a:lnTo>
                    <a:pt x="8202" y="1566"/>
                  </a:lnTo>
                  <a:lnTo>
                    <a:pt x="8196" y="1560"/>
                  </a:lnTo>
                  <a:lnTo>
                    <a:pt x="8190" y="1548"/>
                  </a:lnTo>
                  <a:lnTo>
                    <a:pt x="8190" y="1536"/>
                  </a:lnTo>
                  <a:lnTo>
                    <a:pt x="8196" y="1524"/>
                  </a:lnTo>
                  <a:lnTo>
                    <a:pt x="8196" y="1500"/>
                  </a:lnTo>
                  <a:lnTo>
                    <a:pt x="8184" y="1476"/>
                  </a:lnTo>
                  <a:lnTo>
                    <a:pt x="8166" y="1458"/>
                  </a:lnTo>
                  <a:lnTo>
                    <a:pt x="8154" y="1452"/>
                  </a:lnTo>
                  <a:lnTo>
                    <a:pt x="8154" y="1434"/>
                  </a:lnTo>
                  <a:lnTo>
                    <a:pt x="8160" y="1428"/>
                  </a:lnTo>
                  <a:lnTo>
                    <a:pt x="8172" y="1428"/>
                  </a:lnTo>
                  <a:lnTo>
                    <a:pt x="8184" y="1434"/>
                  </a:lnTo>
                  <a:lnTo>
                    <a:pt x="8196" y="1416"/>
                  </a:lnTo>
                  <a:lnTo>
                    <a:pt x="8232" y="1446"/>
                  </a:lnTo>
                  <a:lnTo>
                    <a:pt x="8238" y="1440"/>
                  </a:lnTo>
                  <a:lnTo>
                    <a:pt x="8226" y="1428"/>
                  </a:lnTo>
                  <a:lnTo>
                    <a:pt x="8226" y="1422"/>
                  </a:lnTo>
                  <a:lnTo>
                    <a:pt x="8232" y="1416"/>
                  </a:lnTo>
                  <a:lnTo>
                    <a:pt x="8232" y="1404"/>
                  </a:lnTo>
                  <a:lnTo>
                    <a:pt x="8238" y="1392"/>
                  </a:lnTo>
                  <a:lnTo>
                    <a:pt x="8250" y="1386"/>
                  </a:lnTo>
                  <a:lnTo>
                    <a:pt x="8256" y="1386"/>
                  </a:lnTo>
                  <a:lnTo>
                    <a:pt x="8274" y="1404"/>
                  </a:lnTo>
                  <a:lnTo>
                    <a:pt x="8280" y="1416"/>
                  </a:lnTo>
                  <a:lnTo>
                    <a:pt x="8292" y="1428"/>
                  </a:lnTo>
                  <a:lnTo>
                    <a:pt x="8304" y="1434"/>
                  </a:lnTo>
                  <a:lnTo>
                    <a:pt x="8310" y="1446"/>
                  </a:lnTo>
                  <a:lnTo>
                    <a:pt x="8322" y="1398"/>
                  </a:lnTo>
                  <a:lnTo>
                    <a:pt x="8334" y="1398"/>
                  </a:lnTo>
                  <a:lnTo>
                    <a:pt x="8364" y="1392"/>
                  </a:lnTo>
                  <a:lnTo>
                    <a:pt x="8400" y="1386"/>
                  </a:lnTo>
                  <a:lnTo>
                    <a:pt x="8430" y="1386"/>
                  </a:lnTo>
                  <a:lnTo>
                    <a:pt x="8478" y="1410"/>
                  </a:lnTo>
                  <a:lnTo>
                    <a:pt x="8484" y="1416"/>
                  </a:lnTo>
                  <a:lnTo>
                    <a:pt x="8490" y="1416"/>
                  </a:lnTo>
                  <a:lnTo>
                    <a:pt x="8532" y="1434"/>
                  </a:lnTo>
                  <a:lnTo>
                    <a:pt x="8502" y="1374"/>
                  </a:lnTo>
                  <a:lnTo>
                    <a:pt x="8526" y="1374"/>
                  </a:lnTo>
                  <a:lnTo>
                    <a:pt x="8538" y="1368"/>
                  </a:lnTo>
                  <a:lnTo>
                    <a:pt x="8550" y="1356"/>
                  </a:lnTo>
                  <a:lnTo>
                    <a:pt x="8550" y="1332"/>
                  </a:lnTo>
                  <a:lnTo>
                    <a:pt x="8544" y="1326"/>
                  </a:lnTo>
                  <a:lnTo>
                    <a:pt x="8538" y="1314"/>
                  </a:lnTo>
                  <a:lnTo>
                    <a:pt x="8562" y="1314"/>
                  </a:lnTo>
                  <a:lnTo>
                    <a:pt x="8562" y="1290"/>
                  </a:lnTo>
                  <a:lnTo>
                    <a:pt x="8574" y="1290"/>
                  </a:lnTo>
                  <a:lnTo>
                    <a:pt x="8586" y="1296"/>
                  </a:lnTo>
                  <a:lnTo>
                    <a:pt x="8616" y="1296"/>
                  </a:lnTo>
                  <a:lnTo>
                    <a:pt x="8628" y="1290"/>
                  </a:lnTo>
                  <a:lnTo>
                    <a:pt x="8634" y="1284"/>
                  </a:lnTo>
                  <a:lnTo>
                    <a:pt x="8640" y="1272"/>
                  </a:lnTo>
                  <a:lnTo>
                    <a:pt x="8652" y="1260"/>
                  </a:lnTo>
                  <a:lnTo>
                    <a:pt x="8658" y="1248"/>
                  </a:lnTo>
                  <a:lnTo>
                    <a:pt x="8664" y="1242"/>
                  </a:lnTo>
                  <a:lnTo>
                    <a:pt x="8670" y="1242"/>
                  </a:lnTo>
                  <a:lnTo>
                    <a:pt x="8652" y="1218"/>
                  </a:lnTo>
                  <a:lnTo>
                    <a:pt x="8682" y="1218"/>
                  </a:lnTo>
                  <a:lnTo>
                    <a:pt x="8688" y="1236"/>
                  </a:lnTo>
                  <a:lnTo>
                    <a:pt x="8748" y="1242"/>
                  </a:lnTo>
                  <a:lnTo>
                    <a:pt x="8760" y="1242"/>
                  </a:lnTo>
                  <a:lnTo>
                    <a:pt x="8772" y="1248"/>
                  </a:lnTo>
                  <a:lnTo>
                    <a:pt x="8808" y="1248"/>
                  </a:lnTo>
                  <a:lnTo>
                    <a:pt x="8808" y="1230"/>
                  </a:lnTo>
                  <a:lnTo>
                    <a:pt x="8802" y="1218"/>
                  </a:lnTo>
                  <a:lnTo>
                    <a:pt x="8766" y="1218"/>
                  </a:lnTo>
                  <a:lnTo>
                    <a:pt x="8760" y="1194"/>
                  </a:lnTo>
                  <a:lnTo>
                    <a:pt x="8754" y="1194"/>
                  </a:lnTo>
                  <a:lnTo>
                    <a:pt x="8748" y="1188"/>
                  </a:lnTo>
                  <a:lnTo>
                    <a:pt x="8736" y="1188"/>
                  </a:lnTo>
                  <a:lnTo>
                    <a:pt x="8712" y="1176"/>
                  </a:lnTo>
                  <a:lnTo>
                    <a:pt x="8700" y="1176"/>
                  </a:lnTo>
                  <a:lnTo>
                    <a:pt x="8688" y="1170"/>
                  </a:lnTo>
                  <a:lnTo>
                    <a:pt x="8658" y="1170"/>
                  </a:lnTo>
                  <a:lnTo>
                    <a:pt x="8664" y="1152"/>
                  </a:lnTo>
                  <a:lnTo>
                    <a:pt x="8592" y="1104"/>
                  </a:lnTo>
                  <a:lnTo>
                    <a:pt x="8574" y="1122"/>
                  </a:lnTo>
                  <a:lnTo>
                    <a:pt x="8568" y="1122"/>
                  </a:lnTo>
                  <a:lnTo>
                    <a:pt x="8562" y="1116"/>
                  </a:lnTo>
                  <a:lnTo>
                    <a:pt x="8550" y="1116"/>
                  </a:lnTo>
                  <a:lnTo>
                    <a:pt x="8538" y="1110"/>
                  </a:lnTo>
                  <a:lnTo>
                    <a:pt x="8532" y="1110"/>
                  </a:lnTo>
                  <a:lnTo>
                    <a:pt x="8520" y="1104"/>
                  </a:lnTo>
                  <a:lnTo>
                    <a:pt x="8508" y="1092"/>
                  </a:lnTo>
                  <a:lnTo>
                    <a:pt x="8502" y="1092"/>
                  </a:lnTo>
                  <a:lnTo>
                    <a:pt x="8466" y="1098"/>
                  </a:lnTo>
                  <a:lnTo>
                    <a:pt x="8442" y="1092"/>
                  </a:lnTo>
                  <a:lnTo>
                    <a:pt x="8430" y="1086"/>
                  </a:lnTo>
                  <a:lnTo>
                    <a:pt x="8412" y="1068"/>
                  </a:lnTo>
                  <a:lnTo>
                    <a:pt x="8406" y="1068"/>
                  </a:lnTo>
                  <a:lnTo>
                    <a:pt x="8412" y="1062"/>
                  </a:lnTo>
                  <a:lnTo>
                    <a:pt x="8436" y="1062"/>
                  </a:lnTo>
                  <a:lnTo>
                    <a:pt x="8460" y="1074"/>
                  </a:lnTo>
                  <a:lnTo>
                    <a:pt x="8478" y="1074"/>
                  </a:lnTo>
                  <a:lnTo>
                    <a:pt x="8496" y="1080"/>
                  </a:lnTo>
                  <a:lnTo>
                    <a:pt x="8514" y="1080"/>
                  </a:lnTo>
                  <a:lnTo>
                    <a:pt x="8526" y="1086"/>
                  </a:lnTo>
                  <a:lnTo>
                    <a:pt x="8544" y="1086"/>
                  </a:lnTo>
                  <a:lnTo>
                    <a:pt x="8550" y="1080"/>
                  </a:lnTo>
                  <a:lnTo>
                    <a:pt x="8562" y="1080"/>
                  </a:lnTo>
                  <a:lnTo>
                    <a:pt x="8580" y="1074"/>
                  </a:lnTo>
                  <a:lnTo>
                    <a:pt x="8604" y="1062"/>
                  </a:lnTo>
                  <a:lnTo>
                    <a:pt x="8616" y="1050"/>
                  </a:lnTo>
                  <a:lnTo>
                    <a:pt x="8604" y="1038"/>
                  </a:lnTo>
                  <a:lnTo>
                    <a:pt x="8592" y="1032"/>
                  </a:lnTo>
                  <a:lnTo>
                    <a:pt x="8586" y="1026"/>
                  </a:lnTo>
                  <a:lnTo>
                    <a:pt x="8574" y="1020"/>
                  </a:lnTo>
                  <a:lnTo>
                    <a:pt x="8568" y="1014"/>
                  </a:lnTo>
                  <a:lnTo>
                    <a:pt x="8562" y="1014"/>
                  </a:lnTo>
                  <a:lnTo>
                    <a:pt x="8556" y="1008"/>
                  </a:lnTo>
                  <a:lnTo>
                    <a:pt x="8520" y="990"/>
                  </a:lnTo>
                  <a:lnTo>
                    <a:pt x="8508" y="978"/>
                  </a:lnTo>
                  <a:lnTo>
                    <a:pt x="8514" y="972"/>
                  </a:lnTo>
                  <a:lnTo>
                    <a:pt x="8538" y="972"/>
                  </a:lnTo>
                  <a:lnTo>
                    <a:pt x="8556" y="978"/>
                  </a:lnTo>
                  <a:lnTo>
                    <a:pt x="8562" y="984"/>
                  </a:lnTo>
                  <a:lnTo>
                    <a:pt x="8574" y="990"/>
                  </a:lnTo>
                  <a:lnTo>
                    <a:pt x="8580" y="990"/>
                  </a:lnTo>
                  <a:lnTo>
                    <a:pt x="8586" y="996"/>
                  </a:lnTo>
                  <a:lnTo>
                    <a:pt x="8610" y="1008"/>
                  </a:lnTo>
                  <a:lnTo>
                    <a:pt x="8628" y="1020"/>
                  </a:lnTo>
                  <a:lnTo>
                    <a:pt x="8652" y="1032"/>
                  </a:lnTo>
                  <a:lnTo>
                    <a:pt x="8664" y="1032"/>
                  </a:lnTo>
                  <a:lnTo>
                    <a:pt x="8676" y="1026"/>
                  </a:lnTo>
                  <a:lnTo>
                    <a:pt x="8682" y="1026"/>
                  </a:lnTo>
                  <a:lnTo>
                    <a:pt x="8688" y="1020"/>
                  </a:lnTo>
                  <a:lnTo>
                    <a:pt x="8730" y="1020"/>
                  </a:lnTo>
                  <a:lnTo>
                    <a:pt x="8754" y="1026"/>
                  </a:lnTo>
                  <a:lnTo>
                    <a:pt x="8808" y="1044"/>
                  </a:lnTo>
                  <a:lnTo>
                    <a:pt x="8850" y="1062"/>
                  </a:lnTo>
                  <a:lnTo>
                    <a:pt x="8880" y="1068"/>
                  </a:lnTo>
                  <a:lnTo>
                    <a:pt x="8886" y="1074"/>
                  </a:lnTo>
                  <a:lnTo>
                    <a:pt x="8898" y="1074"/>
                  </a:lnTo>
                  <a:lnTo>
                    <a:pt x="8934" y="1086"/>
                  </a:lnTo>
                  <a:lnTo>
                    <a:pt x="8946" y="1086"/>
                  </a:lnTo>
                  <a:lnTo>
                    <a:pt x="8952" y="1092"/>
                  </a:lnTo>
                  <a:lnTo>
                    <a:pt x="8958" y="1092"/>
                  </a:lnTo>
                  <a:lnTo>
                    <a:pt x="8970" y="1098"/>
                  </a:lnTo>
                  <a:lnTo>
                    <a:pt x="8976" y="1104"/>
                  </a:lnTo>
                  <a:lnTo>
                    <a:pt x="8988" y="1110"/>
                  </a:lnTo>
                  <a:lnTo>
                    <a:pt x="9000" y="1110"/>
                  </a:lnTo>
                  <a:lnTo>
                    <a:pt x="9018" y="1116"/>
                  </a:lnTo>
                  <a:lnTo>
                    <a:pt x="9024" y="1122"/>
                  </a:lnTo>
                  <a:lnTo>
                    <a:pt x="9042" y="1122"/>
                  </a:lnTo>
                  <a:lnTo>
                    <a:pt x="9042" y="1116"/>
                  </a:lnTo>
                  <a:lnTo>
                    <a:pt x="9036" y="1098"/>
                  </a:lnTo>
                  <a:lnTo>
                    <a:pt x="9012" y="1074"/>
                  </a:lnTo>
                  <a:lnTo>
                    <a:pt x="9006" y="1074"/>
                  </a:lnTo>
                  <a:lnTo>
                    <a:pt x="9024" y="1056"/>
                  </a:lnTo>
                  <a:lnTo>
                    <a:pt x="8976" y="1038"/>
                  </a:lnTo>
                  <a:lnTo>
                    <a:pt x="8988" y="1032"/>
                  </a:lnTo>
                  <a:lnTo>
                    <a:pt x="8940" y="1008"/>
                  </a:lnTo>
                  <a:lnTo>
                    <a:pt x="8994" y="1020"/>
                  </a:lnTo>
                  <a:lnTo>
                    <a:pt x="8988" y="996"/>
                  </a:lnTo>
                  <a:lnTo>
                    <a:pt x="9000" y="996"/>
                  </a:lnTo>
                  <a:lnTo>
                    <a:pt x="9012" y="1002"/>
                  </a:lnTo>
                  <a:lnTo>
                    <a:pt x="9048" y="1002"/>
                  </a:lnTo>
                  <a:lnTo>
                    <a:pt x="9048" y="996"/>
                  </a:lnTo>
                  <a:close/>
                </a:path>
              </a:pathLst>
            </a:custGeom>
            <a:grpFill/>
            <a:ln w="3175" cap="flat" cmpd="sng">
              <a:noFill/>
              <a:prstDash val="solid"/>
              <a:round/>
              <a:headEnd type="none" w="med" len="med"/>
              <a:tailEnd type="none" w="med" len="med"/>
            </a:ln>
            <a:effectLst/>
          </p:spPr>
          <p:txBody>
            <a:bodyPr/>
            <a:lstStyle/>
            <a:p>
              <a:pPr>
                <a:spcBef>
                  <a:spcPct val="0"/>
                </a:spcBef>
              </a:pPr>
              <a:endParaRPr lang="en-US" dirty="0"/>
            </a:p>
          </p:txBody>
        </p:sp>
        <p:sp>
          <p:nvSpPr>
            <p:cNvPr id="256" name="China" descr="© INSCALE GmbH, 05.05.2010&#10;http://www.presentationload.com/">
              <a:extLst>
                <a:ext uri="{FF2B5EF4-FFF2-40B4-BE49-F238E27FC236}">
                  <a16:creationId xmlns:a16="http://schemas.microsoft.com/office/drawing/2014/main" id="{D6D4CBFA-B1E0-384A-A1F4-A33CABD719EF}"/>
                </a:ext>
              </a:extLst>
            </p:cNvPr>
            <p:cNvSpPr>
              <a:spLocks noEditPoints="1"/>
            </p:cNvSpPr>
            <p:nvPr/>
          </p:nvSpPr>
          <p:spPr bwMode="gray">
            <a:xfrm>
              <a:off x="7522493" y="2438373"/>
              <a:ext cx="1689831" cy="1305288"/>
            </a:xfrm>
            <a:custGeom>
              <a:avLst/>
              <a:gdLst>
                <a:gd name="T0" fmla="*/ 2147483647 w 3660"/>
                <a:gd name="T1" fmla="*/ 2147483647 h 2826"/>
                <a:gd name="T2" fmla="*/ 2147483647 w 3660"/>
                <a:gd name="T3" fmla="*/ 2147483647 h 2826"/>
                <a:gd name="T4" fmla="*/ 2147483647 w 3660"/>
                <a:gd name="T5" fmla="*/ 2147483647 h 2826"/>
                <a:gd name="T6" fmla="*/ 2147483647 w 3660"/>
                <a:gd name="T7" fmla="*/ 2147483647 h 2826"/>
                <a:gd name="T8" fmla="*/ 2147483647 w 3660"/>
                <a:gd name="T9" fmla="*/ 2147483647 h 2826"/>
                <a:gd name="T10" fmla="*/ 2147483647 w 3660"/>
                <a:gd name="T11" fmla="*/ 2147483647 h 2826"/>
                <a:gd name="T12" fmla="*/ 2147483647 w 3660"/>
                <a:gd name="T13" fmla="*/ 2147483647 h 2826"/>
                <a:gd name="T14" fmla="*/ 2147483647 w 3660"/>
                <a:gd name="T15" fmla="*/ 2147483647 h 2826"/>
                <a:gd name="T16" fmla="*/ 2147483647 w 3660"/>
                <a:gd name="T17" fmla="*/ 2147483647 h 2826"/>
                <a:gd name="T18" fmla="*/ 2147483647 w 3660"/>
                <a:gd name="T19" fmla="*/ 2147483647 h 2826"/>
                <a:gd name="T20" fmla="*/ 2147483647 w 3660"/>
                <a:gd name="T21" fmla="*/ 2147483647 h 2826"/>
                <a:gd name="T22" fmla="*/ 2147483647 w 3660"/>
                <a:gd name="T23" fmla="*/ 2147483647 h 2826"/>
                <a:gd name="T24" fmla="*/ 2147483647 w 3660"/>
                <a:gd name="T25" fmla="*/ 2147483647 h 2826"/>
                <a:gd name="T26" fmla="*/ 2147483647 w 3660"/>
                <a:gd name="T27" fmla="*/ 2147483647 h 2826"/>
                <a:gd name="T28" fmla="*/ 2147483647 w 3660"/>
                <a:gd name="T29" fmla="*/ 2147483647 h 2826"/>
                <a:gd name="T30" fmla="*/ 2147483647 w 3660"/>
                <a:gd name="T31" fmla="*/ 2147483647 h 2826"/>
                <a:gd name="T32" fmla="*/ 2147483647 w 3660"/>
                <a:gd name="T33" fmla="*/ 2147483647 h 2826"/>
                <a:gd name="T34" fmla="*/ 2147483647 w 3660"/>
                <a:gd name="T35" fmla="*/ 2147483647 h 2826"/>
                <a:gd name="T36" fmla="*/ 2147483647 w 3660"/>
                <a:gd name="T37" fmla="*/ 2147483647 h 2826"/>
                <a:gd name="T38" fmla="*/ 2147483647 w 3660"/>
                <a:gd name="T39" fmla="*/ 2147483647 h 2826"/>
                <a:gd name="T40" fmla="*/ 2147483647 w 3660"/>
                <a:gd name="T41" fmla="*/ 2147483647 h 2826"/>
                <a:gd name="T42" fmla="*/ 2147483647 w 3660"/>
                <a:gd name="T43" fmla="*/ 2147483647 h 2826"/>
                <a:gd name="T44" fmla="*/ 2147483647 w 3660"/>
                <a:gd name="T45" fmla="*/ 2147483647 h 2826"/>
                <a:gd name="T46" fmla="*/ 0 w 3660"/>
                <a:gd name="T47" fmla="*/ 2147483647 h 2826"/>
                <a:gd name="T48" fmla="*/ 2147483647 w 3660"/>
                <a:gd name="T49" fmla="*/ 2147483647 h 2826"/>
                <a:gd name="T50" fmla="*/ 2147483647 w 3660"/>
                <a:gd name="T51" fmla="*/ 2147483647 h 2826"/>
                <a:gd name="T52" fmla="*/ 2147483647 w 3660"/>
                <a:gd name="T53" fmla="*/ 2147483647 h 2826"/>
                <a:gd name="T54" fmla="*/ 2147483647 w 3660"/>
                <a:gd name="T55" fmla="*/ 2147483647 h 2826"/>
                <a:gd name="T56" fmla="*/ 2147483647 w 3660"/>
                <a:gd name="T57" fmla="*/ 2147483647 h 2826"/>
                <a:gd name="T58" fmla="*/ 2147483647 w 3660"/>
                <a:gd name="T59" fmla="*/ 2147483647 h 2826"/>
                <a:gd name="T60" fmla="*/ 2147483647 w 3660"/>
                <a:gd name="T61" fmla="*/ 2147483647 h 2826"/>
                <a:gd name="T62" fmla="*/ 2147483647 w 3660"/>
                <a:gd name="T63" fmla="*/ 2147483647 h 2826"/>
                <a:gd name="T64" fmla="*/ 2147483647 w 3660"/>
                <a:gd name="T65" fmla="*/ 2147483647 h 2826"/>
                <a:gd name="T66" fmla="*/ 2147483647 w 3660"/>
                <a:gd name="T67" fmla="*/ 2147483647 h 2826"/>
                <a:gd name="T68" fmla="*/ 2147483647 w 3660"/>
                <a:gd name="T69" fmla="*/ 2147483647 h 2826"/>
                <a:gd name="T70" fmla="*/ 2147483647 w 3660"/>
                <a:gd name="T71" fmla="*/ 2147483647 h 2826"/>
                <a:gd name="T72" fmla="*/ 2147483647 w 3660"/>
                <a:gd name="T73" fmla="*/ 2147483647 h 2826"/>
                <a:gd name="T74" fmla="*/ 2147483647 w 3660"/>
                <a:gd name="T75" fmla="*/ 2147483647 h 2826"/>
                <a:gd name="T76" fmla="*/ 2147483647 w 3660"/>
                <a:gd name="T77" fmla="*/ 2147483647 h 2826"/>
                <a:gd name="T78" fmla="*/ 2147483647 w 3660"/>
                <a:gd name="T79" fmla="*/ 2147483647 h 2826"/>
                <a:gd name="T80" fmla="*/ 2147483647 w 3660"/>
                <a:gd name="T81" fmla="*/ 2147483647 h 2826"/>
                <a:gd name="T82" fmla="*/ 2147483647 w 3660"/>
                <a:gd name="T83" fmla="*/ 2147483647 h 2826"/>
                <a:gd name="T84" fmla="*/ 2147483647 w 3660"/>
                <a:gd name="T85" fmla="*/ 2147483647 h 2826"/>
                <a:gd name="T86" fmla="*/ 2147483647 w 3660"/>
                <a:gd name="T87" fmla="*/ 2147483647 h 2826"/>
                <a:gd name="T88" fmla="*/ 2147483647 w 3660"/>
                <a:gd name="T89" fmla="*/ 2147483647 h 2826"/>
                <a:gd name="T90" fmla="*/ 2147483647 w 3660"/>
                <a:gd name="T91" fmla="*/ 2147483647 h 2826"/>
                <a:gd name="T92" fmla="*/ 2147483647 w 3660"/>
                <a:gd name="T93" fmla="*/ 2147483647 h 2826"/>
                <a:gd name="T94" fmla="*/ 2147483647 w 3660"/>
                <a:gd name="T95" fmla="*/ 2147483647 h 2826"/>
                <a:gd name="T96" fmla="*/ 2147483647 w 3660"/>
                <a:gd name="T97" fmla="*/ 2147483647 h 2826"/>
                <a:gd name="T98" fmla="*/ 2147483647 w 3660"/>
                <a:gd name="T99" fmla="*/ 2147483647 h 2826"/>
                <a:gd name="T100" fmla="*/ 2147483647 w 3660"/>
                <a:gd name="T101" fmla="*/ 2147483647 h 2826"/>
                <a:gd name="T102" fmla="*/ 2147483647 w 3660"/>
                <a:gd name="T103" fmla="*/ 2147483647 h 2826"/>
                <a:gd name="T104" fmla="*/ 2147483647 w 3660"/>
                <a:gd name="T105" fmla="*/ 2147483647 h 2826"/>
                <a:gd name="T106" fmla="*/ 2147483647 w 3660"/>
                <a:gd name="T107" fmla="*/ 2147483647 h 2826"/>
                <a:gd name="T108" fmla="*/ 2147483647 w 3660"/>
                <a:gd name="T109" fmla="*/ 2147483647 h 2826"/>
                <a:gd name="T110" fmla="*/ 2147483647 w 3660"/>
                <a:gd name="T111" fmla="*/ 2147483647 h 2826"/>
                <a:gd name="T112" fmla="*/ 2147483647 w 3660"/>
                <a:gd name="T113" fmla="*/ 2147483647 h 2826"/>
                <a:gd name="T114" fmla="*/ 2147483647 w 3660"/>
                <a:gd name="T115" fmla="*/ 2147483647 h 2826"/>
                <a:gd name="T116" fmla="*/ 2147483647 w 3660"/>
                <a:gd name="T117" fmla="*/ 2147483647 h 2826"/>
                <a:gd name="T118" fmla="*/ 2147483647 w 3660"/>
                <a:gd name="T119" fmla="*/ 2147483647 h 2826"/>
                <a:gd name="T120" fmla="*/ 2147483647 w 3660"/>
                <a:gd name="T121" fmla="*/ 2147483647 h 2826"/>
                <a:gd name="T122" fmla="*/ 2147483647 w 3660"/>
                <a:gd name="T123" fmla="*/ 2147483647 h 282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660"/>
                <a:gd name="T187" fmla="*/ 0 h 2826"/>
                <a:gd name="T188" fmla="*/ 3660 w 3660"/>
                <a:gd name="T189" fmla="*/ 2826 h 282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660" h="2826">
                  <a:moveTo>
                    <a:pt x="2862" y="2688"/>
                  </a:moveTo>
                  <a:lnTo>
                    <a:pt x="2850" y="2682"/>
                  </a:lnTo>
                  <a:lnTo>
                    <a:pt x="2772" y="2682"/>
                  </a:lnTo>
                  <a:lnTo>
                    <a:pt x="2766" y="2700"/>
                  </a:lnTo>
                  <a:lnTo>
                    <a:pt x="2748" y="2694"/>
                  </a:lnTo>
                  <a:lnTo>
                    <a:pt x="2736" y="2718"/>
                  </a:lnTo>
                  <a:lnTo>
                    <a:pt x="2730" y="2724"/>
                  </a:lnTo>
                  <a:lnTo>
                    <a:pt x="2712" y="2760"/>
                  </a:lnTo>
                  <a:lnTo>
                    <a:pt x="2718" y="2772"/>
                  </a:lnTo>
                  <a:lnTo>
                    <a:pt x="2724" y="2790"/>
                  </a:lnTo>
                  <a:lnTo>
                    <a:pt x="2754" y="2820"/>
                  </a:lnTo>
                  <a:lnTo>
                    <a:pt x="2766" y="2826"/>
                  </a:lnTo>
                  <a:lnTo>
                    <a:pt x="2772" y="2826"/>
                  </a:lnTo>
                  <a:lnTo>
                    <a:pt x="2802" y="2820"/>
                  </a:lnTo>
                  <a:lnTo>
                    <a:pt x="2820" y="2820"/>
                  </a:lnTo>
                  <a:lnTo>
                    <a:pt x="2844" y="2808"/>
                  </a:lnTo>
                  <a:lnTo>
                    <a:pt x="2850" y="2802"/>
                  </a:lnTo>
                  <a:lnTo>
                    <a:pt x="2850" y="2754"/>
                  </a:lnTo>
                  <a:lnTo>
                    <a:pt x="2856" y="2742"/>
                  </a:lnTo>
                  <a:lnTo>
                    <a:pt x="2862" y="2736"/>
                  </a:lnTo>
                  <a:lnTo>
                    <a:pt x="2868" y="2724"/>
                  </a:lnTo>
                  <a:lnTo>
                    <a:pt x="2868" y="2700"/>
                  </a:lnTo>
                  <a:lnTo>
                    <a:pt x="2862" y="2688"/>
                  </a:lnTo>
                  <a:close/>
                  <a:moveTo>
                    <a:pt x="3660" y="624"/>
                  </a:moveTo>
                  <a:lnTo>
                    <a:pt x="3654" y="600"/>
                  </a:lnTo>
                  <a:lnTo>
                    <a:pt x="3660" y="570"/>
                  </a:lnTo>
                  <a:lnTo>
                    <a:pt x="3642" y="564"/>
                  </a:lnTo>
                  <a:lnTo>
                    <a:pt x="3642" y="540"/>
                  </a:lnTo>
                  <a:lnTo>
                    <a:pt x="3630" y="528"/>
                  </a:lnTo>
                  <a:lnTo>
                    <a:pt x="3630" y="510"/>
                  </a:lnTo>
                  <a:lnTo>
                    <a:pt x="3618" y="492"/>
                  </a:lnTo>
                  <a:lnTo>
                    <a:pt x="3636" y="486"/>
                  </a:lnTo>
                  <a:lnTo>
                    <a:pt x="3636" y="456"/>
                  </a:lnTo>
                  <a:lnTo>
                    <a:pt x="3612" y="444"/>
                  </a:lnTo>
                  <a:lnTo>
                    <a:pt x="3612" y="426"/>
                  </a:lnTo>
                  <a:lnTo>
                    <a:pt x="3606" y="414"/>
                  </a:lnTo>
                  <a:lnTo>
                    <a:pt x="3594" y="408"/>
                  </a:lnTo>
                  <a:lnTo>
                    <a:pt x="3552" y="408"/>
                  </a:lnTo>
                  <a:lnTo>
                    <a:pt x="3546" y="432"/>
                  </a:lnTo>
                  <a:lnTo>
                    <a:pt x="3516" y="432"/>
                  </a:lnTo>
                  <a:lnTo>
                    <a:pt x="3504" y="438"/>
                  </a:lnTo>
                  <a:lnTo>
                    <a:pt x="3498" y="438"/>
                  </a:lnTo>
                  <a:lnTo>
                    <a:pt x="3492" y="444"/>
                  </a:lnTo>
                  <a:lnTo>
                    <a:pt x="3492" y="462"/>
                  </a:lnTo>
                  <a:lnTo>
                    <a:pt x="3462" y="456"/>
                  </a:lnTo>
                  <a:lnTo>
                    <a:pt x="3462" y="468"/>
                  </a:lnTo>
                  <a:lnTo>
                    <a:pt x="3444" y="468"/>
                  </a:lnTo>
                  <a:lnTo>
                    <a:pt x="3432" y="456"/>
                  </a:lnTo>
                  <a:lnTo>
                    <a:pt x="3408" y="462"/>
                  </a:lnTo>
                  <a:lnTo>
                    <a:pt x="3366" y="432"/>
                  </a:lnTo>
                  <a:lnTo>
                    <a:pt x="3366" y="420"/>
                  </a:lnTo>
                  <a:lnTo>
                    <a:pt x="3360" y="408"/>
                  </a:lnTo>
                  <a:lnTo>
                    <a:pt x="3360" y="402"/>
                  </a:lnTo>
                  <a:lnTo>
                    <a:pt x="3354" y="396"/>
                  </a:lnTo>
                  <a:lnTo>
                    <a:pt x="3336" y="396"/>
                  </a:lnTo>
                  <a:lnTo>
                    <a:pt x="3318" y="366"/>
                  </a:lnTo>
                  <a:lnTo>
                    <a:pt x="3276" y="366"/>
                  </a:lnTo>
                  <a:lnTo>
                    <a:pt x="3258" y="348"/>
                  </a:lnTo>
                  <a:lnTo>
                    <a:pt x="3246" y="342"/>
                  </a:lnTo>
                  <a:lnTo>
                    <a:pt x="3228" y="324"/>
                  </a:lnTo>
                  <a:lnTo>
                    <a:pt x="3216" y="324"/>
                  </a:lnTo>
                  <a:lnTo>
                    <a:pt x="3204" y="336"/>
                  </a:lnTo>
                  <a:lnTo>
                    <a:pt x="3192" y="330"/>
                  </a:lnTo>
                  <a:lnTo>
                    <a:pt x="3186" y="324"/>
                  </a:lnTo>
                  <a:lnTo>
                    <a:pt x="3174" y="318"/>
                  </a:lnTo>
                  <a:lnTo>
                    <a:pt x="3126" y="318"/>
                  </a:lnTo>
                  <a:lnTo>
                    <a:pt x="3114" y="312"/>
                  </a:lnTo>
                  <a:lnTo>
                    <a:pt x="3108" y="306"/>
                  </a:lnTo>
                  <a:lnTo>
                    <a:pt x="3084" y="294"/>
                  </a:lnTo>
                  <a:lnTo>
                    <a:pt x="3078" y="288"/>
                  </a:lnTo>
                  <a:lnTo>
                    <a:pt x="3072" y="288"/>
                  </a:lnTo>
                  <a:lnTo>
                    <a:pt x="3066" y="264"/>
                  </a:lnTo>
                  <a:lnTo>
                    <a:pt x="3054" y="264"/>
                  </a:lnTo>
                  <a:lnTo>
                    <a:pt x="3048" y="252"/>
                  </a:lnTo>
                  <a:lnTo>
                    <a:pt x="3030" y="234"/>
                  </a:lnTo>
                  <a:lnTo>
                    <a:pt x="3024" y="222"/>
                  </a:lnTo>
                  <a:lnTo>
                    <a:pt x="2976" y="198"/>
                  </a:lnTo>
                  <a:lnTo>
                    <a:pt x="2964" y="198"/>
                  </a:lnTo>
                  <a:lnTo>
                    <a:pt x="2952" y="168"/>
                  </a:lnTo>
                  <a:lnTo>
                    <a:pt x="2904" y="144"/>
                  </a:lnTo>
                  <a:lnTo>
                    <a:pt x="2898" y="114"/>
                  </a:lnTo>
                  <a:lnTo>
                    <a:pt x="2892" y="114"/>
                  </a:lnTo>
                  <a:lnTo>
                    <a:pt x="2886" y="108"/>
                  </a:lnTo>
                  <a:lnTo>
                    <a:pt x="2874" y="108"/>
                  </a:lnTo>
                  <a:lnTo>
                    <a:pt x="2862" y="96"/>
                  </a:lnTo>
                  <a:lnTo>
                    <a:pt x="2850" y="90"/>
                  </a:lnTo>
                  <a:lnTo>
                    <a:pt x="2838" y="78"/>
                  </a:lnTo>
                  <a:lnTo>
                    <a:pt x="2832" y="78"/>
                  </a:lnTo>
                  <a:lnTo>
                    <a:pt x="2832" y="66"/>
                  </a:lnTo>
                  <a:lnTo>
                    <a:pt x="2820" y="60"/>
                  </a:lnTo>
                  <a:lnTo>
                    <a:pt x="2814" y="54"/>
                  </a:lnTo>
                  <a:lnTo>
                    <a:pt x="2802" y="48"/>
                  </a:lnTo>
                  <a:lnTo>
                    <a:pt x="2796" y="42"/>
                  </a:lnTo>
                  <a:lnTo>
                    <a:pt x="2724" y="42"/>
                  </a:lnTo>
                  <a:lnTo>
                    <a:pt x="2688" y="18"/>
                  </a:lnTo>
                  <a:lnTo>
                    <a:pt x="2652" y="0"/>
                  </a:lnTo>
                  <a:lnTo>
                    <a:pt x="2598" y="12"/>
                  </a:lnTo>
                  <a:lnTo>
                    <a:pt x="2556" y="6"/>
                  </a:lnTo>
                  <a:lnTo>
                    <a:pt x="2550" y="18"/>
                  </a:lnTo>
                  <a:lnTo>
                    <a:pt x="2514" y="24"/>
                  </a:lnTo>
                  <a:lnTo>
                    <a:pt x="2472" y="66"/>
                  </a:lnTo>
                  <a:lnTo>
                    <a:pt x="2466" y="66"/>
                  </a:lnTo>
                  <a:lnTo>
                    <a:pt x="2466" y="78"/>
                  </a:lnTo>
                  <a:lnTo>
                    <a:pt x="2472" y="78"/>
                  </a:lnTo>
                  <a:lnTo>
                    <a:pt x="2490" y="84"/>
                  </a:lnTo>
                  <a:lnTo>
                    <a:pt x="2502" y="84"/>
                  </a:lnTo>
                  <a:lnTo>
                    <a:pt x="2508" y="90"/>
                  </a:lnTo>
                  <a:lnTo>
                    <a:pt x="2520" y="90"/>
                  </a:lnTo>
                  <a:lnTo>
                    <a:pt x="2532" y="102"/>
                  </a:lnTo>
                  <a:lnTo>
                    <a:pt x="2544" y="108"/>
                  </a:lnTo>
                  <a:lnTo>
                    <a:pt x="2550" y="114"/>
                  </a:lnTo>
                  <a:lnTo>
                    <a:pt x="2550" y="126"/>
                  </a:lnTo>
                  <a:lnTo>
                    <a:pt x="2532" y="144"/>
                  </a:lnTo>
                  <a:lnTo>
                    <a:pt x="2532" y="216"/>
                  </a:lnTo>
                  <a:lnTo>
                    <a:pt x="2538" y="258"/>
                  </a:lnTo>
                  <a:lnTo>
                    <a:pt x="2544" y="264"/>
                  </a:lnTo>
                  <a:lnTo>
                    <a:pt x="2556" y="264"/>
                  </a:lnTo>
                  <a:lnTo>
                    <a:pt x="2556" y="276"/>
                  </a:lnTo>
                  <a:lnTo>
                    <a:pt x="2550" y="282"/>
                  </a:lnTo>
                  <a:lnTo>
                    <a:pt x="2538" y="288"/>
                  </a:lnTo>
                  <a:lnTo>
                    <a:pt x="2514" y="288"/>
                  </a:lnTo>
                  <a:lnTo>
                    <a:pt x="2514" y="300"/>
                  </a:lnTo>
                  <a:lnTo>
                    <a:pt x="2496" y="318"/>
                  </a:lnTo>
                  <a:lnTo>
                    <a:pt x="2484" y="318"/>
                  </a:lnTo>
                  <a:lnTo>
                    <a:pt x="2478" y="312"/>
                  </a:lnTo>
                  <a:lnTo>
                    <a:pt x="2442" y="312"/>
                  </a:lnTo>
                  <a:lnTo>
                    <a:pt x="2406" y="288"/>
                  </a:lnTo>
                  <a:lnTo>
                    <a:pt x="2406" y="372"/>
                  </a:lnTo>
                  <a:lnTo>
                    <a:pt x="2412" y="384"/>
                  </a:lnTo>
                  <a:lnTo>
                    <a:pt x="2418" y="408"/>
                  </a:lnTo>
                  <a:lnTo>
                    <a:pt x="2424" y="420"/>
                  </a:lnTo>
                  <a:lnTo>
                    <a:pt x="2418" y="420"/>
                  </a:lnTo>
                  <a:lnTo>
                    <a:pt x="2418" y="438"/>
                  </a:lnTo>
                  <a:lnTo>
                    <a:pt x="2424" y="450"/>
                  </a:lnTo>
                  <a:lnTo>
                    <a:pt x="2436" y="456"/>
                  </a:lnTo>
                  <a:lnTo>
                    <a:pt x="2442" y="462"/>
                  </a:lnTo>
                  <a:lnTo>
                    <a:pt x="2460" y="462"/>
                  </a:lnTo>
                  <a:lnTo>
                    <a:pt x="2460" y="456"/>
                  </a:lnTo>
                  <a:lnTo>
                    <a:pt x="2454" y="456"/>
                  </a:lnTo>
                  <a:lnTo>
                    <a:pt x="2460" y="450"/>
                  </a:lnTo>
                  <a:lnTo>
                    <a:pt x="2514" y="450"/>
                  </a:lnTo>
                  <a:lnTo>
                    <a:pt x="2526" y="462"/>
                  </a:lnTo>
                  <a:lnTo>
                    <a:pt x="2538" y="468"/>
                  </a:lnTo>
                  <a:lnTo>
                    <a:pt x="2544" y="468"/>
                  </a:lnTo>
                  <a:lnTo>
                    <a:pt x="2550" y="462"/>
                  </a:lnTo>
                  <a:lnTo>
                    <a:pt x="2550" y="438"/>
                  </a:lnTo>
                  <a:lnTo>
                    <a:pt x="2616" y="438"/>
                  </a:lnTo>
                  <a:lnTo>
                    <a:pt x="2616" y="450"/>
                  </a:lnTo>
                  <a:lnTo>
                    <a:pt x="2622" y="456"/>
                  </a:lnTo>
                  <a:lnTo>
                    <a:pt x="2634" y="462"/>
                  </a:lnTo>
                  <a:lnTo>
                    <a:pt x="2652" y="462"/>
                  </a:lnTo>
                  <a:lnTo>
                    <a:pt x="2658" y="468"/>
                  </a:lnTo>
                  <a:lnTo>
                    <a:pt x="2670" y="474"/>
                  </a:lnTo>
                  <a:lnTo>
                    <a:pt x="2682" y="486"/>
                  </a:lnTo>
                  <a:lnTo>
                    <a:pt x="2706" y="498"/>
                  </a:lnTo>
                  <a:lnTo>
                    <a:pt x="2718" y="498"/>
                  </a:lnTo>
                  <a:lnTo>
                    <a:pt x="2724" y="510"/>
                  </a:lnTo>
                  <a:lnTo>
                    <a:pt x="2748" y="534"/>
                  </a:lnTo>
                  <a:lnTo>
                    <a:pt x="2748" y="540"/>
                  </a:lnTo>
                  <a:lnTo>
                    <a:pt x="2742" y="546"/>
                  </a:lnTo>
                  <a:lnTo>
                    <a:pt x="2706" y="546"/>
                  </a:lnTo>
                  <a:lnTo>
                    <a:pt x="2700" y="540"/>
                  </a:lnTo>
                  <a:lnTo>
                    <a:pt x="2688" y="534"/>
                  </a:lnTo>
                  <a:lnTo>
                    <a:pt x="2658" y="534"/>
                  </a:lnTo>
                  <a:lnTo>
                    <a:pt x="2652" y="540"/>
                  </a:lnTo>
                  <a:lnTo>
                    <a:pt x="2646" y="540"/>
                  </a:lnTo>
                  <a:lnTo>
                    <a:pt x="2628" y="558"/>
                  </a:lnTo>
                  <a:lnTo>
                    <a:pt x="2598" y="552"/>
                  </a:lnTo>
                  <a:lnTo>
                    <a:pt x="2598" y="570"/>
                  </a:lnTo>
                  <a:lnTo>
                    <a:pt x="2586" y="570"/>
                  </a:lnTo>
                  <a:lnTo>
                    <a:pt x="2550" y="588"/>
                  </a:lnTo>
                  <a:lnTo>
                    <a:pt x="2544" y="594"/>
                  </a:lnTo>
                  <a:lnTo>
                    <a:pt x="2550" y="606"/>
                  </a:lnTo>
                  <a:lnTo>
                    <a:pt x="2562" y="618"/>
                  </a:lnTo>
                  <a:lnTo>
                    <a:pt x="2538" y="642"/>
                  </a:lnTo>
                  <a:lnTo>
                    <a:pt x="2466" y="642"/>
                  </a:lnTo>
                  <a:lnTo>
                    <a:pt x="2466" y="666"/>
                  </a:lnTo>
                  <a:lnTo>
                    <a:pt x="2460" y="672"/>
                  </a:lnTo>
                  <a:lnTo>
                    <a:pt x="2454" y="684"/>
                  </a:lnTo>
                  <a:lnTo>
                    <a:pt x="2442" y="690"/>
                  </a:lnTo>
                  <a:lnTo>
                    <a:pt x="2424" y="690"/>
                  </a:lnTo>
                  <a:lnTo>
                    <a:pt x="2412" y="696"/>
                  </a:lnTo>
                  <a:lnTo>
                    <a:pt x="2388" y="696"/>
                  </a:lnTo>
                  <a:lnTo>
                    <a:pt x="2376" y="690"/>
                  </a:lnTo>
                  <a:lnTo>
                    <a:pt x="2370" y="684"/>
                  </a:lnTo>
                  <a:lnTo>
                    <a:pt x="2358" y="678"/>
                  </a:lnTo>
                  <a:lnTo>
                    <a:pt x="2352" y="672"/>
                  </a:lnTo>
                  <a:lnTo>
                    <a:pt x="2346" y="672"/>
                  </a:lnTo>
                  <a:lnTo>
                    <a:pt x="2340" y="666"/>
                  </a:lnTo>
                  <a:lnTo>
                    <a:pt x="2316" y="666"/>
                  </a:lnTo>
                  <a:lnTo>
                    <a:pt x="2304" y="672"/>
                  </a:lnTo>
                  <a:lnTo>
                    <a:pt x="2304" y="684"/>
                  </a:lnTo>
                  <a:lnTo>
                    <a:pt x="2298" y="696"/>
                  </a:lnTo>
                  <a:lnTo>
                    <a:pt x="2298" y="708"/>
                  </a:lnTo>
                  <a:lnTo>
                    <a:pt x="2304" y="720"/>
                  </a:lnTo>
                  <a:lnTo>
                    <a:pt x="2322" y="738"/>
                  </a:lnTo>
                  <a:lnTo>
                    <a:pt x="2334" y="744"/>
                  </a:lnTo>
                  <a:lnTo>
                    <a:pt x="2352" y="762"/>
                  </a:lnTo>
                  <a:lnTo>
                    <a:pt x="2364" y="768"/>
                  </a:lnTo>
                  <a:lnTo>
                    <a:pt x="2364" y="774"/>
                  </a:lnTo>
                  <a:lnTo>
                    <a:pt x="2358" y="780"/>
                  </a:lnTo>
                  <a:lnTo>
                    <a:pt x="2352" y="792"/>
                  </a:lnTo>
                  <a:lnTo>
                    <a:pt x="2340" y="804"/>
                  </a:lnTo>
                  <a:lnTo>
                    <a:pt x="2316" y="804"/>
                  </a:lnTo>
                  <a:lnTo>
                    <a:pt x="2316" y="810"/>
                  </a:lnTo>
                  <a:lnTo>
                    <a:pt x="2310" y="822"/>
                  </a:lnTo>
                  <a:lnTo>
                    <a:pt x="2310" y="828"/>
                  </a:lnTo>
                  <a:lnTo>
                    <a:pt x="2298" y="852"/>
                  </a:lnTo>
                  <a:lnTo>
                    <a:pt x="2286" y="858"/>
                  </a:lnTo>
                  <a:lnTo>
                    <a:pt x="2262" y="858"/>
                  </a:lnTo>
                  <a:lnTo>
                    <a:pt x="2244" y="882"/>
                  </a:lnTo>
                  <a:lnTo>
                    <a:pt x="2088" y="882"/>
                  </a:lnTo>
                  <a:lnTo>
                    <a:pt x="2070" y="894"/>
                  </a:lnTo>
                  <a:lnTo>
                    <a:pt x="2010" y="930"/>
                  </a:lnTo>
                  <a:lnTo>
                    <a:pt x="1992" y="942"/>
                  </a:lnTo>
                  <a:lnTo>
                    <a:pt x="1986" y="948"/>
                  </a:lnTo>
                  <a:lnTo>
                    <a:pt x="1968" y="948"/>
                  </a:lnTo>
                  <a:lnTo>
                    <a:pt x="1962" y="942"/>
                  </a:lnTo>
                  <a:lnTo>
                    <a:pt x="1956" y="942"/>
                  </a:lnTo>
                  <a:lnTo>
                    <a:pt x="1950" y="930"/>
                  </a:lnTo>
                  <a:lnTo>
                    <a:pt x="1950" y="924"/>
                  </a:lnTo>
                  <a:lnTo>
                    <a:pt x="1938" y="924"/>
                  </a:lnTo>
                  <a:lnTo>
                    <a:pt x="1926" y="930"/>
                  </a:lnTo>
                  <a:lnTo>
                    <a:pt x="1914" y="930"/>
                  </a:lnTo>
                  <a:lnTo>
                    <a:pt x="1908" y="936"/>
                  </a:lnTo>
                  <a:lnTo>
                    <a:pt x="1896" y="936"/>
                  </a:lnTo>
                  <a:lnTo>
                    <a:pt x="1890" y="930"/>
                  </a:lnTo>
                  <a:lnTo>
                    <a:pt x="1866" y="918"/>
                  </a:lnTo>
                  <a:lnTo>
                    <a:pt x="1848" y="912"/>
                  </a:lnTo>
                  <a:lnTo>
                    <a:pt x="1800" y="912"/>
                  </a:lnTo>
                  <a:lnTo>
                    <a:pt x="1776" y="906"/>
                  </a:lnTo>
                  <a:lnTo>
                    <a:pt x="1764" y="900"/>
                  </a:lnTo>
                  <a:lnTo>
                    <a:pt x="1758" y="888"/>
                  </a:lnTo>
                  <a:lnTo>
                    <a:pt x="1740" y="870"/>
                  </a:lnTo>
                  <a:lnTo>
                    <a:pt x="1728" y="870"/>
                  </a:lnTo>
                  <a:lnTo>
                    <a:pt x="1710" y="864"/>
                  </a:lnTo>
                  <a:lnTo>
                    <a:pt x="1656" y="864"/>
                  </a:lnTo>
                  <a:lnTo>
                    <a:pt x="1650" y="858"/>
                  </a:lnTo>
                  <a:lnTo>
                    <a:pt x="1644" y="858"/>
                  </a:lnTo>
                  <a:lnTo>
                    <a:pt x="1632" y="852"/>
                  </a:lnTo>
                  <a:lnTo>
                    <a:pt x="1620" y="852"/>
                  </a:lnTo>
                  <a:lnTo>
                    <a:pt x="1614" y="858"/>
                  </a:lnTo>
                  <a:lnTo>
                    <a:pt x="1602" y="864"/>
                  </a:lnTo>
                  <a:lnTo>
                    <a:pt x="1596" y="870"/>
                  </a:lnTo>
                  <a:lnTo>
                    <a:pt x="1560" y="864"/>
                  </a:lnTo>
                  <a:lnTo>
                    <a:pt x="1512" y="864"/>
                  </a:lnTo>
                  <a:lnTo>
                    <a:pt x="1458" y="858"/>
                  </a:lnTo>
                  <a:lnTo>
                    <a:pt x="1398" y="864"/>
                  </a:lnTo>
                  <a:lnTo>
                    <a:pt x="1386" y="858"/>
                  </a:lnTo>
                  <a:lnTo>
                    <a:pt x="1380" y="846"/>
                  </a:lnTo>
                  <a:lnTo>
                    <a:pt x="1368" y="840"/>
                  </a:lnTo>
                  <a:lnTo>
                    <a:pt x="1338" y="810"/>
                  </a:lnTo>
                  <a:lnTo>
                    <a:pt x="1332" y="798"/>
                  </a:lnTo>
                  <a:lnTo>
                    <a:pt x="1290" y="756"/>
                  </a:lnTo>
                  <a:lnTo>
                    <a:pt x="1278" y="732"/>
                  </a:lnTo>
                  <a:lnTo>
                    <a:pt x="1242" y="732"/>
                  </a:lnTo>
                  <a:lnTo>
                    <a:pt x="1236" y="726"/>
                  </a:lnTo>
                  <a:lnTo>
                    <a:pt x="1224" y="726"/>
                  </a:lnTo>
                  <a:lnTo>
                    <a:pt x="1200" y="714"/>
                  </a:lnTo>
                  <a:lnTo>
                    <a:pt x="1194" y="714"/>
                  </a:lnTo>
                  <a:lnTo>
                    <a:pt x="1188" y="708"/>
                  </a:lnTo>
                  <a:lnTo>
                    <a:pt x="1182" y="708"/>
                  </a:lnTo>
                  <a:lnTo>
                    <a:pt x="1176" y="696"/>
                  </a:lnTo>
                  <a:lnTo>
                    <a:pt x="1164" y="690"/>
                  </a:lnTo>
                  <a:lnTo>
                    <a:pt x="1158" y="690"/>
                  </a:lnTo>
                  <a:lnTo>
                    <a:pt x="1146" y="684"/>
                  </a:lnTo>
                  <a:lnTo>
                    <a:pt x="1140" y="684"/>
                  </a:lnTo>
                  <a:lnTo>
                    <a:pt x="1134" y="678"/>
                  </a:lnTo>
                  <a:lnTo>
                    <a:pt x="1038" y="678"/>
                  </a:lnTo>
                  <a:lnTo>
                    <a:pt x="1014" y="672"/>
                  </a:lnTo>
                  <a:lnTo>
                    <a:pt x="996" y="666"/>
                  </a:lnTo>
                  <a:lnTo>
                    <a:pt x="990" y="666"/>
                  </a:lnTo>
                  <a:lnTo>
                    <a:pt x="978" y="660"/>
                  </a:lnTo>
                  <a:lnTo>
                    <a:pt x="966" y="660"/>
                  </a:lnTo>
                  <a:lnTo>
                    <a:pt x="954" y="654"/>
                  </a:lnTo>
                  <a:lnTo>
                    <a:pt x="948" y="648"/>
                  </a:lnTo>
                  <a:lnTo>
                    <a:pt x="942" y="636"/>
                  </a:lnTo>
                  <a:lnTo>
                    <a:pt x="936" y="618"/>
                  </a:lnTo>
                  <a:lnTo>
                    <a:pt x="936" y="606"/>
                  </a:lnTo>
                  <a:lnTo>
                    <a:pt x="948" y="594"/>
                  </a:lnTo>
                  <a:lnTo>
                    <a:pt x="948" y="588"/>
                  </a:lnTo>
                  <a:lnTo>
                    <a:pt x="942" y="582"/>
                  </a:lnTo>
                  <a:lnTo>
                    <a:pt x="936" y="570"/>
                  </a:lnTo>
                  <a:lnTo>
                    <a:pt x="930" y="564"/>
                  </a:lnTo>
                  <a:lnTo>
                    <a:pt x="930" y="552"/>
                  </a:lnTo>
                  <a:lnTo>
                    <a:pt x="924" y="540"/>
                  </a:lnTo>
                  <a:lnTo>
                    <a:pt x="912" y="528"/>
                  </a:lnTo>
                  <a:lnTo>
                    <a:pt x="888" y="510"/>
                  </a:lnTo>
                  <a:lnTo>
                    <a:pt x="876" y="492"/>
                  </a:lnTo>
                  <a:lnTo>
                    <a:pt x="870" y="480"/>
                  </a:lnTo>
                  <a:lnTo>
                    <a:pt x="852" y="462"/>
                  </a:lnTo>
                  <a:lnTo>
                    <a:pt x="834" y="456"/>
                  </a:lnTo>
                  <a:lnTo>
                    <a:pt x="822" y="450"/>
                  </a:lnTo>
                  <a:lnTo>
                    <a:pt x="810" y="450"/>
                  </a:lnTo>
                  <a:lnTo>
                    <a:pt x="804" y="444"/>
                  </a:lnTo>
                  <a:lnTo>
                    <a:pt x="786" y="432"/>
                  </a:lnTo>
                  <a:lnTo>
                    <a:pt x="750" y="444"/>
                  </a:lnTo>
                  <a:lnTo>
                    <a:pt x="726" y="420"/>
                  </a:lnTo>
                  <a:lnTo>
                    <a:pt x="720" y="408"/>
                  </a:lnTo>
                  <a:lnTo>
                    <a:pt x="708" y="408"/>
                  </a:lnTo>
                  <a:lnTo>
                    <a:pt x="696" y="402"/>
                  </a:lnTo>
                  <a:lnTo>
                    <a:pt x="684" y="402"/>
                  </a:lnTo>
                  <a:lnTo>
                    <a:pt x="672" y="396"/>
                  </a:lnTo>
                  <a:lnTo>
                    <a:pt x="672" y="378"/>
                  </a:lnTo>
                  <a:lnTo>
                    <a:pt x="648" y="378"/>
                  </a:lnTo>
                  <a:lnTo>
                    <a:pt x="654" y="372"/>
                  </a:lnTo>
                  <a:lnTo>
                    <a:pt x="654" y="360"/>
                  </a:lnTo>
                  <a:lnTo>
                    <a:pt x="648" y="354"/>
                  </a:lnTo>
                  <a:lnTo>
                    <a:pt x="612" y="354"/>
                  </a:lnTo>
                  <a:lnTo>
                    <a:pt x="600" y="348"/>
                  </a:lnTo>
                  <a:lnTo>
                    <a:pt x="582" y="348"/>
                  </a:lnTo>
                  <a:lnTo>
                    <a:pt x="576" y="354"/>
                  </a:lnTo>
                  <a:lnTo>
                    <a:pt x="576" y="360"/>
                  </a:lnTo>
                  <a:lnTo>
                    <a:pt x="594" y="378"/>
                  </a:lnTo>
                  <a:lnTo>
                    <a:pt x="594" y="390"/>
                  </a:lnTo>
                  <a:lnTo>
                    <a:pt x="588" y="396"/>
                  </a:lnTo>
                  <a:lnTo>
                    <a:pt x="546" y="396"/>
                  </a:lnTo>
                  <a:lnTo>
                    <a:pt x="534" y="408"/>
                  </a:lnTo>
                  <a:lnTo>
                    <a:pt x="534" y="426"/>
                  </a:lnTo>
                  <a:lnTo>
                    <a:pt x="546" y="450"/>
                  </a:lnTo>
                  <a:lnTo>
                    <a:pt x="558" y="462"/>
                  </a:lnTo>
                  <a:lnTo>
                    <a:pt x="570" y="486"/>
                  </a:lnTo>
                  <a:lnTo>
                    <a:pt x="570" y="504"/>
                  </a:lnTo>
                  <a:lnTo>
                    <a:pt x="564" y="510"/>
                  </a:lnTo>
                  <a:lnTo>
                    <a:pt x="546" y="510"/>
                  </a:lnTo>
                  <a:lnTo>
                    <a:pt x="528" y="528"/>
                  </a:lnTo>
                  <a:lnTo>
                    <a:pt x="516" y="516"/>
                  </a:lnTo>
                  <a:lnTo>
                    <a:pt x="468" y="516"/>
                  </a:lnTo>
                  <a:lnTo>
                    <a:pt x="444" y="504"/>
                  </a:lnTo>
                  <a:lnTo>
                    <a:pt x="432" y="504"/>
                  </a:lnTo>
                  <a:lnTo>
                    <a:pt x="420" y="498"/>
                  </a:lnTo>
                  <a:lnTo>
                    <a:pt x="408" y="498"/>
                  </a:lnTo>
                  <a:lnTo>
                    <a:pt x="408" y="636"/>
                  </a:lnTo>
                  <a:lnTo>
                    <a:pt x="414" y="636"/>
                  </a:lnTo>
                  <a:lnTo>
                    <a:pt x="420" y="642"/>
                  </a:lnTo>
                  <a:lnTo>
                    <a:pt x="426" y="642"/>
                  </a:lnTo>
                  <a:lnTo>
                    <a:pt x="432" y="648"/>
                  </a:lnTo>
                  <a:lnTo>
                    <a:pt x="432" y="660"/>
                  </a:lnTo>
                  <a:lnTo>
                    <a:pt x="426" y="666"/>
                  </a:lnTo>
                  <a:lnTo>
                    <a:pt x="420" y="666"/>
                  </a:lnTo>
                  <a:lnTo>
                    <a:pt x="408" y="654"/>
                  </a:lnTo>
                  <a:lnTo>
                    <a:pt x="390" y="666"/>
                  </a:lnTo>
                  <a:lnTo>
                    <a:pt x="384" y="660"/>
                  </a:lnTo>
                  <a:lnTo>
                    <a:pt x="378" y="648"/>
                  </a:lnTo>
                  <a:lnTo>
                    <a:pt x="372" y="642"/>
                  </a:lnTo>
                  <a:lnTo>
                    <a:pt x="360" y="642"/>
                  </a:lnTo>
                  <a:lnTo>
                    <a:pt x="324" y="660"/>
                  </a:lnTo>
                  <a:lnTo>
                    <a:pt x="312" y="660"/>
                  </a:lnTo>
                  <a:lnTo>
                    <a:pt x="300" y="666"/>
                  </a:lnTo>
                  <a:lnTo>
                    <a:pt x="288" y="666"/>
                  </a:lnTo>
                  <a:lnTo>
                    <a:pt x="276" y="672"/>
                  </a:lnTo>
                  <a:lnTo>
                    <a:pt x="270" y="678"/>
                  </a:lnTo>
                  <a:lnTo>
                    <a:pt x="270" y="684"/>
                  </a:lnTo>
                  <a:lnTo>
                    <a:pt x="276" y="690"/>
                  </a:lnTo>
                  <a:lnTo>
                    <a:pt x="288" y="696"/>
                  </a:lnTo>
                  <a:lnTo>
                    <a:pt x="306" y="696"/>
                  </a:lnTo>
                  <a:lnTo>
                    <a:pt x="306" y="726"/>
                  </a:lnTo>
                  <a:lnTo>
                    <a:pt x="318" y="750"/>
                  </a:lnTo>
                  <a:lnTo>
                    <a:pt x="360" y="792"/>
                  </a:lnTo>
                  <a:lnTo>
                    <a:pt x="366" y="804"/>
                  </a:lnTo>
                  <a:lnTo>
                    <a:pt x="378" y="810"/>
                  </a:lnTo>
                  <a:lnTo>
                    <a:pt x="378" y="822"/>
                  </a:lnTo>
                  <a:lnTo>
                    <a:pt x="360" y="822"/>
                  </a:lnTo>
                  <a:lnTo>
                    <a:pt x="354" y="828"/>
                  </a:lnTo>
                  <a:lnTo>
                    <a:pt x="354" y="834"/>
                  </a:lnTo>
                  <a:lnTo>
                    <a:pt x="372" y="852"/>
                  </a:lnTo>
                  <a:lnTo>
                    <a:pt x="348" y="852"/>
                  </a:lnTo>
                  <a:lnTo>
                    <a:pt x="348" y="864"/>
                  </a:lnTo>
                  <a:lnTo>
                    <a:pt x="354" y="870"/>
                  </a:lnTo>
                  <a:lnTo>
                    <a:pt x="354" y="882"/>
                  </a:lnTo>
                  <a:lnTo>
                    <a:pt x="372" y="900"/>
                  </a:lnTo>
                  <a:lnTo>
                    <a:pt x="372" y="912"/>
                  </a:lnTo>
                  <a:lnTo>
                    <a:pt x="366" y="918"/>
                  </a:lnTo>
                  <a:lnTo>
                    <a:pt x="342" y="918"/>
                  </a:lnTo>
                  <a:lnTo>
                    <a:pt x="294" y="936"/>
                  </a:lnTo>
                  <a:lnTo>
                    <a:pt x="282" y="948"/>
                  </a:lnTo>
                  <a:lnTo>
                    <a:pt x="270" y="954"/>
                  </a:lnTo>
                  <a:lnTo>
                    <a:pt x="264" y="960"/>
                  </a:lnTo>
                  <a:lnTo>
                    <a:pt x="264" y="978"/>
                  </a:lnTo>
                  <a:lnTo>
                    <a:pt x="258" y="990"/>
                  </a:lnTo>
                  <a:lnTo>
                    <a:pt x="252" y="996"/>
                  </a:lnTo>
                  <a:lnTo>
                    <a:pt x="234" y="996"/>
                  </a:lnTo>
                  <a:lnTo>
                    <a:pt x="216" y="990"/>
                  </a:lnTo>
                  <a:lnTo>
                    <a:pt x="186" y="990"/>
                  </a:lnTo>
                  <a:lnTo>
                    <a:pt x="168" y="1008"/>
                  </a:lnTo>
                  <a:lnTo>
                    <a:pt x="162" y="1020"/>
                  </a:lnTo>
                  <a:lnTo>
                    <a:pt x="162" y="1044"/>
                  </a:lnTo>
                  <a:lnTo>
                    <a:pt x="156" y="1050"/>
                  </a:lnTo>
                  <a:lnTo>
                    <a:pt x="126" y="1044"/>
                  </a:lnTo>
                  <a:lnTo>
                    <a:pt x="114" y="1050"/>
                  </a:lnTo>
                  <a:lnTo>
                    <a:pt x="108" y="1044"/>
                  </a:lnTo>
                  <a:lnTo>
                    <a:pt x="102" y="1032"/>
                  </a:lnTo>
                  <a:lnTo>
                    <a:pt x="96" y="1026"/>
                  </a:lnTo>
                  <a:lnTo>
                    <a:pt x="84" y="1026"/>
                  </a:lnTo>
                  <a:lnTo>
                    <a:pt x="72" y="1038"/>
                  </a:lnTo>
                  <a:lnTo>
                    <a:pt x="48" y="1038"/>
                  </a:lnTo>
                  <a:lnTo>
                    <a:pt x="48" y="1056"/>
                  </a:lnTo>
                  <a:lnTo>
                    <a:pt x="36" y="1062"/>
                  </a:lnTo>
                  <a:lnTo>
                    <a:pt x="30" y="1068"/>
                  </a:lnTo>
                  <a:lnTo>
                    <a:pt x="18" y="1068"/>
                  </a:lnTo>
                  <a:lnTo>
                    <a:pt x="6" y="1074"/>
                  </a:lnTo>
                  <a:lnTo>
                    <a:pt x="0" y="1080"/>
                  </a:lnTo>
                  <a:lnTo>
                    <a:pt x="0" y="1086"/>
                  </a:lnTo>
                  <a:lnTo>
                    <a:pt x="12" y="1092"/>
                  </a:lnTo>
                  <a:lnTo>
                    <a:pt x="18" y="1104"/>
                  </a:lnTo>
                  <a:lnTo>
                    <a:pt x="18" y="1116"/>
                  </a:lnTo>
                  <a:lnTo>
                    <a:pt x="0" y="1116"/>
                  </a:lnTo>
                  <a:lnTo>
                    <a:pt x="0" y="1140"/>
                  </a:lnTo>
                  <a:lnTo>
                    <a:pt x="18" y="1140"/>
                  </a:lnTo>
                  <a:lnTo>
                    <a:pt x="18" y="1152"/>
                  </a:lnTo>
                  <a:lnTo>
                    <a:pt x="12" y="1164"/>
                  </a:lnTo>
                  <a:lnTo>
                    <a:pt x="12" y="1176"/>
                  </a:lnTo>
                  <a:lnTo>
                    <a:pt x="24" y="1188"/>
                  </a:lnTo>
                  <a:lnTo>
                    <a:pt x="36" y="1188"/>
                  </a:lnTo>
                  <a:lnTo>
                    <a:pt x="42" y="1182"/>
                  </a:lnTo>
                  <a:lnTo>
                    <a:pt x="66" y="1182"/>
                  </a:lnTo>
                  <a:lnTo>
                    <a:pt x="78" y="1188"/>
                  </a:lnTo>
                  <a:lnTo>
                    <a:pt x="84" y="1188"/>
                  </a:lnTo>
                  <a:lnTo>
                    <a:pt x="96" y="1194"/>
                  </a:lnTo>
                  <a:lnTo>
                    <a:pt x="102" y="1200"/>
                  </a:lnTo>
                  <a:lnTo>
                    <a:pt x="102" y="1242"/>
                  </a:lnTo>
                  <a:lnTo>
                    <a:pt x="114" y="1266"/>
                  </a:lnTo>
                  <a:lnTo>
                    <a:pt x="120" y="1272"/>
                  </a:lnTo>
                  <a:lnTo>
                    <a:pt x="126" y="1272"/>
                  </a:lnTo>
                  <a:lnTo>
                    <a:pt x="138" y="1284"/>
                  </a:lnTo>
                  <a:lnTo>
                    <a:pt x="132" y="1290"/>
                  </a:lnTo>
                  <a:lnTo>
                    <a:pt x="102" y="1290"/>
                  </a:lnTo>
                  <a:lnTo>
                    <a:pt x="96" y="1296"/>
                  </a:lnTo>
                  <a:lnTo>
                    <a:pt x="96" y="1308"/>
                  </a:lnTo>
                  <a:lnTo>
                    <a:pt x="108" y="1314"/>
                  </a:lnTo>
                  <a:lnTo>
                    <a:pt x="114" y="1320"/>
                  </a:lnTo>
                  <a:lnTo>
                    <a:pt x="162" y="1320"/>
                  </a:lnTo>
                  <a:lnTo>
                    <a:pt x="168" y="1332"/>
                  </a:lnTo>
                  <a:lnTo>
                    <a:pt x="180" y="1332"/>
                  </a:lnTo>
                  <a:lnTo>
                    <a:pt x="192" y="1338"/>
                  </a:lnTo>
                  <a:lnTo>
                    <a:pt x="204" y="1350"/>
                  </a:lnTo>
                  <a:lnTo>
                    <a:pt x="216" y="1374"/>
                  </a:lnTo>
                  <a:lnTo>
                    <a:pt x="216" y="1398"/>
                  </a:lnTo>
                  <a:lnTo>
                    <a:pt x="252" y="1410"/>
                  </a:lnTo>
                  <a:lnTo>
                    <a:pt x="264" y="1404"/>
                  </a:lnTo>
                  <a:lnTo>
                    <a:pt x="264" y="1410"/>
                  </a:lnTo>
                  <a:lnTo>
                    <a:pt x="270" y="1416"/>
                  </a:lnTo>
                  <a:lnTo>
                    <a:pt x="276" y="1428"/>
                  </a:lnTo>
                  <a:lnTo>
                    <a:pt x="288" y="1434"/>
                  </a:lnTo>
                  <a:lnTo>
                    <a:pt x="366" y="1434"/>
                  </a:lnTo>
                  <a:lnTo>
                    <a:pt x="378" y="1428"/>
                  </a:lnTo>
                  <a:lnTo>
                    <a:pt x="384" y="1416"/>
                  </a:lnTo>
                  <a:lnTo>
                    <a:pt x="402" y="1410"/>
                  </a:lnTo>
                  <a:lnTo>
                    <a:pt x="426" y="1398"/>
                  </a:lnTo>
                  <a:lnTo>
                    <a:pt x="438" y="1398"/>
                  </a:lnTo>
                  <a:lnTo>
                    <a:pt x="456" y="1410"/>
                  </a:lnTo>
                  <a:lnTo>
                    <a:pt x="480" y="1434"/>
                  </a:lnTo>
                  <a:lnTo>
                    <a:pt x="522" y="1434"/>
                  </a:lnTo>
                  <a:lnTo>
                    <a:pt x="522" y="1494"/>
                  </a:lnTo>
                  <a:lnTo>
                    <a:pt x="516" y="1500"/>
                  </a:lnTo>
                  <a:lnTo>
                    <a:pt x="498" y="1500"/>
                  </a:lnTo>
                  <a:lnTo>
                    <a:pt x="498" y="1506"/>
                  </a:lnTo>
                  <a:lnTo>
                    <a:pt x="504" y="1512"/>
                  </a:lnTo>
                  <a:lnTo>
                    <a:pt x="504" y="1536"/>
                  </a:lnTo>
                  <a:lnTo>
                    <a:pt x="498" y="1548"/>
                  </a:lnTo>
                  <a:lnTo>
                    <a:pt x="486" y="1554"/>
                  </a:lnTo>
                  <a:lnTo>
                    <a:pt x="456" y="1554"/>
                  </a:lnTo>
                  <a:lnTo>
                    <a:pt x="474" y="1578"/>
                  </a:lnTo>
                  <a:lnTo>
                    <a:pt x="456" y="1584"/>
                  </a:lnTo>
                  <a:lnTo>
                    <a:pt x="456" y="1608"/>
                  </a:lnTo>
                  <a:lnTo>
                    <a:pt x="480" y="1620"/>
                  </a:lnTo>
                  <a:lnTo>
                    <a:pt x="492" y="1620"/>
                  </a:lnTo>
                  <a:lnTo>
                    <a:pt x="498" y="1626"/>
                  </a:lnTo>
                  <a:lnTo>
                    <a:pt x="504" y="1638"/>
                  </a:lnTo>
                  <a:lnTo>
                    <a:pt x="522" y="1656"/>
                  </a:lnTo>
                  <a:lnTo>
                    <a:pt x="522" y="1668"/>
                  </a:lnTo>
                  <a:lnTo>
                    <a:pt x="510" y="1674"/>
                  </a:lnTo>
                  <a:lnTo>
                    <a:pt x="504" y="1680"/>
                  </a:lnTo>
                  <a:lnTo>
                    <a:pt x="498" y="1680"/>
                  </a:lnTo>
                  <a:lnTo>
                    <a:pt x="486" y="1698"/>
                  </a:lnTo>
                  <a:lnTo>
                    <a:pt x="474" y="1686"/>
                  </a:lnTo>
                  <a:lnTo>
                    <a:pt x="474" y="1668"/>
                  </a:lnTo>
                  <a:lnTo>
                    <a:pt x="462" y="1668"/>
                  </a:lnTo>
                  <a:lnTo>
                    <a:pt x="456" y="1674"/>
                  </a:lnTo>
                  <a:lnTo>
                    <a:pt x="450" y="1674"/>
                  </a:lnTo>
                  <a:lnTo>
                    <a:pt x="450" y="1692"/>
                  </a:lnTo>
                  <a:lnTo>
                    <a:pt x="456" y="1698"/>
                  </a:lnTo>
                  <a:lnTo>
                    <a:pt x="462" y="1710"/>
                  </a:lnTo>
                  <a:lnTo>
                    <a:pt x="474" y="1722"/>
                  </a:lnTo>
                  <a:lnTo>
                    <a:pt x="480" y="1722"/>
                  </a:lnTo>
                  <a:lnTo>
                    <a:pt x="480" y="1734"/>
                  </a:lnTo>
                  <a:lnTo>
                    <a:pt x="474" y="1740"/>
                  </a:lnTo>
                  <a:lnTo>
                    <a:pt x="474" y="1758"/>
                  </a:lnTo>
                  <a:lnTo>
                    <a:pt x="480" y="1764"/>
                  </a:lnTo>
                  <a:lnTo>
                    <a:pt x="510" y="1764"/>
                  </a:lnTo>
                  <a:lnTo>
                    <a:pt x="516" y="1776"/>
                  </a:lnTo>
                  <a:lnTo>
                    <a:pt x="528" y="1788"/>
                  </a:lnTo>
                  <a:lnTo>
                    <a:pt x="540" y="1794"/>
                  </a:lnTo>
                  <a:lnTo>
                    <a:pt x="552" y="1794"/>
                  </a:lnTo>
                  <a:lnTo>
                    <a:pt x="558" y="1800"/>
                  </a:lnTo>
                  <a:lnTo>
                    <a:pt x="564" y="1800"/>
                  </a:lnTo>
                  <a:lnTo>
                    <a:pt x="582" y="1818"/>
                  </a:lnTo>
                  <a:lnTo>
                    <a:pt x="600" y="1812"/>
                  </a:lnTo>
                  <a:lnTo>
                    <a:pt x="600" y="1830"/>
                  </a:lnTo>
                  <a:lnTo>
                    <a:pt x="612" y="1836"/>
                  </a:lnTo>
                  <a:lnTo>
                    <a:pt x="624" y="1836"/>
                  </a:lnTo>
                  <a:lnTo>
                    <a:pt x="666" y="1872"/>
                  </a:lnTo>
                  <a:lnTo>
                    <a:pt x="690" y="1854"/>
                  </a:lnTo>
                  <a:lnTo>
                    <a:pt x="696" y="1848"/>
                  </a:lnTo>
                  <a:lnTo>
                    <a:pt x="708" y="1842"/>
                  </a:lnTo>
                  <a:lnTo>
                    <a:pt x="720" y="1842"/>
                  </a:lnTo>
                  <a:lnTo>
                    <a:pt x="732" y="1848"/>
                  </a:lnTo>
                  <a:lnTo>
                    <a:pt x="744" y="1860"/>
                  </a:lnTo>
                  <a:lnTo>
                    <a:pt x="750" y="1872"/>
                  </a:lnTo>
                  <a:lnTo>
                    <a:pt x="762" y="1878"/>
                  </a:lnTo>
                  <a:lnTo>
                    <a:pt x="780" y="1896"/>
                  </a:lnTo>
                  <a:lnTo>
                    <a:pt x="822" y="1902"/>
                  </a:lnTo>
                  <a:lnTo>
                    <a:pt x="828" y="1914"/>
                  </a:lnTo>
                  <a:lnTo>
                    <a:pt x="834" y="1920"/>
                  </a:lnTo>
                  <a:lnTo>
                    <a:pt x="840" y="1932"/>
                  </a:lnTo>
                  <a:lnTo>
                    <a:pt x="846" y="1938"/>
                  </a:lnTo>
                  <a:lnTo>
                    <a:pt x="846" y="1950"/>
                  </a:lnTo>
                  <a:lnTo>
                    <a:pt x="858" y="1950"/>
                  </a:lnTo>
                  <a:lnTo>
                    <a:pt x="858" y="1944"/>
                  </a:lnTo>
                  <a:lnTo>
                    <a:pt x="864" y="1938"/>
                  </a:lnTo>
                  <a:lnTo>
                    <a:pt x="870" y="1926"/>
                  </a:lnTo>
                  <a:lnTo>
                    <a:pt x="882" y="1926"/>
                  </a:lnTo>
                  <a:lnTo>
                    <a:pt x="888" y="1932"/>
                  </a:lnTo>
                  <a:lnTo>
                    <a:pt x="894" y="1944"/>
                  </a:lnTo>
                  <a:lnTo>
                    <a:pt x="894" y="1962"/>
                  </a:lnTo>
                  <a:lnTo>
                    <a:pt x="924" y="1992"/>
                  </a:lnTo>
                  <a:lnTo>
                    <a:pt x="936" y="1998"/>
                  </a:lnTo>
                  <a:lnTo>
                    <a:pt x="942" y="1992"/>
                  </a:lnTo>
                  <a:lnTo>
                    <a:pt x="954" y="1986"/>
                  </a:lnTo>
                  <a:lnTo>
                    <a:pt x="960" y="1986"/>
                  </a:lnTo>
                  <a:lnTo>
                    <a:pt x="966" y="1992"/>
                  </a:lnTo>
                  <a:lnTo>
                    <a:pt x="966" y="1998"/>
                  </a:lnTo>
                  <a:lnTo>
                    <a:pt x="960" y="2004"/>
                  </a:lnTo>
                  <a:lnTo>
                    <a:pt x="960" y="2010"/>
                  </a:lnTo>
                  <a:lnTo>
                    <a:pt x="966" y="2010"/>
                  </a:lnTo>
                  <a:lnTo>
                    <a:pt x="972" y="2016"/>
                  </a:lnTo>
                  <a:lnTo>
                    <a:pt x="990" y="2022"/>
                  </a:lnTo>
                  <a:lnTo>
                    <a:pt x="1002" y="2022"/>
                  </a:lnTo>
                  <a:lnTo>
                    <a:pt x="1008" y="2016"/>
                  </a:lnTo>
                  <a:lnTo>
                    <a:pt x="1014" y="2016"/>
                  </a:lnTo>
                  <a:lnTo>
                    <a:pt x="1014" y="2034"/>
                  </a:lnTo>
                  <a:lnTo>
                    <a:pt x="1020" y="2040"/>
                  </a:lnTo>
                  <a:lnTo>
                    <a:pt x="1032" y="2040"/>
                  </a:lnTo>
                  <a:lnTo>
                    <a:pt x="1044" y="2028"/>
                  </a:lnTo>
                  <a:lnTo>
                    <a:pt x="1044" y="2022"/>
                  </a:lnTo>
                  <a:lnTo>
                    <a:pt x="1044" y="2034"/>
                  </a:lnTo>
                  <a:lnTo>
                    <a:pt x="1050" y="2040"/>
                  </a:lnTo>
                  <a:lnTo>
                    <a:pt x="1068" y="2040"/>
                  </a:lnTo>
                  <a:lnTo>
                    <a:pt x="1074" y="2034"/>
                  </a:lnTo>
                  <a:lnTo>
                    <a:pt x="1074" y="2028"/>
                  </a:lnTo>
                  <a:lnTo>
                    <a:pt x="1086" y="2034"/>
                  </a:lnTo>
                  <a:lnTo>
                    <a:pt x="1092" y="2040"/>
                  </a:lnTo>
                  <a:lnTo>
                    <a:pt x="1110" y="2046"/>
                  </a:lnTo>
                  <a:lnTo>
                    <a:pt x="1134" y="2058"/>
                  </a:lnTo>
                  <a:lnTo>
                    <a:pt x="1158" y="2058"/>
                  </a:lnTo>
                  <a:lnTo>
                    <a:pt x="1176" y="2040"/>
                  </a:lnTo>
                  <a:lnTo>
                    <a:pt x="1194" y="2034"/>
                  </a:lnTo>
                  <a:lnTo>
                    <a:pt x="1206" y="2028"/>
                  </a:lnTo>
                  <a:lnTo>
                    <a:pt x="1212" y="2028"/>
                  </a:lnTo>
                  <a:lnTo>
                    <a:pt x="1224" y="2034"/>
                  </a:lnTo>
                  <a:lnTo>
                    <a:pt x="1230" y="2040"/>
                  </a:lnTo>
                  <a:lnTo>
                    <a:pt x="1230" y="2088"/>
                  </a:lnTo>
                  <a:lnTo>
                    <a:pt x="1236" y="2094"/>
                  </a:lnTo>
                  <a:lnTo>
                    <a:pt x="1242" y="2094"/>
                  </a:lnTo>
                  <a:lnTo>
                    <a:pt x="1242" y="2088"/>
                  </a:lnTo>
                  <a:lnTo>
                    <a:pt x="1248" y="2082"/>
                  </a:lnTo>
                  <a:lnTo>
                    <a:pt x="1254" y="2070"/>
                  </a:lnTo>
                  <a:lnTo>
                    <a:pt x="1266" y="2052"/>
                  </a:lnTo>
                  <a:lnTo>
                    <a:pt x="1272" y="2040"/>
                  </a:lnTo>
                  <a:lnTo>
                    <a:pt x="1284" y="2028"/>
                  </a:lnTo>
                  <a:lnTo>
                    <a:pt x="1290" y="2016"/>
                  </a:lnTo>
                  <a:lnTo>
                    <a:pt x="1302" y="2016"/>
                  </a:lnTo>
                  <a:lnTo>
                    <a:pt x="1314" y="2022"/>
                  </a:lnTo>
                  <a:lnTo>
                    <a:pt x="1338" y="2022"/>
                  </a:lnTo>
                  <a:lnTo>
                    <a:pt x="1338" y="2046"/>
                  </a:lnTo>
                  <a:lnTo>
                    <a:pt x="1344" y="2046"/>
                  </a:lnTo>
                  <a:lnTo>
                    <a:pt x="1350" y="2040"/>
                  </a:lnTo>
                  <a:lnTo>
                    <a:pt x="1362" y="2034"/>
                  </a:lnTo>
                  <a:lnTo>
                    <a:pt x="1374" y="2034"/>
                  </a:lnTo>
                  <a:lnTo>
                    <a:pt x="1386" y="2028"/>
                  </a:lnTo>
                  <a:lnTo>
                    <a:pt x="1398" y="2028"/>
                  </a:lnTo>
                  <a:lnTo>
                    <a:pt x="1410" y="2034"/>
                  </a:lnTo>
                  <a:lnTo>
                    <a:pt x="1422" y="2046"/>
                  </a:lnTo>
                  <a:lnTo>
                    <a:pt x="1428" y="2058"/>
                  </a:lnTo>
                  <a:lnTo>
                    <a:pt x="1428" y="2064"/>
                  </a:lnTo>
                  <a:lnTo>
                    <a:pt x="1482" y="2064"/>
                  </a:lnTo>
                  <a:lnTo>
                    <a:pt x="1494" y="2052"/>
                  </a:lnTo>
                  <a:lnTo>
                    <a:pt x="1494" y="2034"/>
                  </a:lnTo>
                  <a:lnTo>
                    <a:pt x="1488" y="2022"/>
                  </a:lnTo>
                  <a:lnTo>
                    <a:pt x="1518" y="2022"/>
                  </a:lnTo>
                  <a:lnTo>
                    <a:pt x="1524" y="2016"/>
                  </a:lnTo>
                  <a:lnTo>
                    <a:pt x="1524" y="1992"/>
                  </a:lnTo>
                  <a:lnTo>
                    <a:pt x="1518" y="1986"/>
                  </a:lnTo>
                  <a:lnTo>
                    <a:pt x="1518" y="1980"/>
                  </a:lnTo>
                  <a:lnTo>
                    <a:pt x="1554" y="1980"/>
                  </a:lnTo>
                  <a:lnTo>
                    <a:pt x="1578" y="1956"/>
                  </a:lnTo>
                  <a:lnTo>
                    <a:pt x="1590" y="1950"/>
                  </a:lnTo>
                  <a:lnTo>
                    <a:pt x="1602" y="1938"/>
                  </a:lnTo>
                  <a:lnTo>
                    <a:pt x="1620" y="1938"/>
                  </a:lnTo>
                  <a:lnTo>
                    <a:pt x="1632" y="1944"/>
                  </a:lnTo>
                  <a:lnTo>
                    <a:pt x="1650" y="1956"/>
                  </a:lnTo>
                  <a:lnTo>
                    <a:pt x="1668" y="1956"/>
                  </a:lnTo>
                  <a:lnTo>
                    <a:pt x="1668" y="1932"/>
                  </a:lnTo>
                  <a:lnTo>
                    <a:pt x="1680" y="1920"/>
                  </a:lnTo>
                  <a:lnTo>
                    <a:pt x="1716" y="1938"/>
                  </a:lnTo>
                  <a:lnTo>
                    <a:pt x="1722" y="1944"/>
                  </a:lnTo>
                  <a:lnTo>
                    <a:pt x="1710" y="1956"/>
                  </a:lnTo>
                  <a:lnTo>
                    <a:pt x="1704" y="1956"/>
                  </a:lnTo>
                  <a:lnTo>
                    <a:pt x="1710" y="1962"/>
                  </a:lnTo>
                  <a:lnTo>
                    <a:pt x="1740" y="1962"/>
                  </a:lnTo>
                  <a:lnTo>
                    <a:pt x="1758" y="1992"/>
                  </a:lnTo>
                  <a:lnTo>
                    <a:pt x="1752" y="1992"/>
                  </a:lnTo>
                  <a:lnTo>
                    <a:pt x="1740" y="2004"/>
                  </a:lnTo>
                  <a:lnTo>
                    <a:pt x="1740" y="2010"/>
                  </a:lnTo>
                  <a:lnTo>
                    <a:pt x="1806" y="2010"/>
                  </a:lnTo>
                  <a:lnTo>
                    <a:pt x="1812" y="2016"/>
                  </a:lnTo>
                  <a:lnTo>
                    <a:pt x="1818" y="2016"/>
                  </a:lnTo>
                  <a:lnTo>
                    <a:pt x="1824" y="1998"/>
                  </a:lnTo>
                  <a:lnTo>
                    <a:pt x="1830" y="1998"/>
                  </a:lnTo>
                  <a:lnTo>
                    <a:pt x="1836" y="2004"/>
                  </a:lnTo>
                  <a:lnTo>
                    <a:pt x="1842" y="2016"/>
                  </a:lnTo>
                  <a:lnTo>
                    <a:pt x="1854" y="2022"/>
                  </a:lnTo>
                  <a:lnTo>
                    <a:pt x="1872" y="2058"/>
                  </a:lnTo>
                  <a:lnTo>
                    <a:pt x="1878" y="2064"/>
                  </a:lnTo>
                  <a:lnTo>
                    <a:pt x="1878" y="2070"/>
                  </a:lnTo>
                  <a:lnTo>
                    <a:pt x="1914" y="2070"/>
                  </a:lnTo>
                  <a:lnTo>
                    <a:pt x="1920" y="2076"/>
                  </a:lnTo>
                  <a:lnTo>
                    <a:pt x="1920" y="2106"/>
                  </a:lnTo>
                  <a:lnTo>
                    <a:pt x="1932" y="2130"/>
                  </a:lnTo>
                  <a:lnTo>
                    <a:pt x="1944" y="2190"/>
                  </a:lnTo>
                  <a:lnTo>
                    <a:pt x="1932" y="2190"/>
                  </a:lnTo>
                  <a:lnTo>
                    <a:pt x="1926" y="2196"/>
                  </a:lnTo>
                  <a:lnTo>
                    <a:pt x="1914" y="2196"/>
                  </a:lnTo>
                  <a:lnTo>
                    <a:pt x="1932" y="2214"/>
                  </a:lnTo>
                  <a:lnTo>
                    <a:pt x="1932" y="2220"/>
                  </a:lnTo>
                  <a:lnTo>
                    <a:pt x="1926" y="2232"/>
                  </a:lnTo>
                  <a:lnTo>
                    <a:pt x="1920" y="2238"/>
                  </a:lnTo>
                  <a:lnTo>
                    <a:pt x="1908" y="2238"/>
                  </a:lnTo>
                  <a:lnTo>
                    <a:pt x="1902" y="2232"/>
                  </a:lnTo>
                  <a:lnTo>
                    <a:pt x="1902" y="2268"/>
                  </a:lnTo>
                  <a:lnTo>
                    <a:pt x="1896" y="2274"/>
                  </a:lnTo>
                  <a:lnTo>
                    <a:pt x="1884" y="2274"/>
                  </a:lnTo>
                  <a:lnTo>
                    <a:pt x="1890" y="2304"/>
                  </a:lnTo>
                  <a:lnTo>
                    <a:pt x="1878" y="2304"/>
                  </a:lnTo>
                  <a:lnTo>
                    <a:pt x="1878" y="2322"/>
                  </a:lnTo>
                  <a:lnTo>
                    <a:pt x="1896" y="2340"/>
                  </a:lnTo>
                  <a:lnTo>
                    <a:pt x="1902" y="2352"/>
                  </a:lnTo>
                  <a:lnTo>
                    <a:pt x="1890" y="2370"/>
                  </a:lnTo>
                  <a:lnTo>
                    <a:pt x="1902" y="2364"/>
                  </a:lnTo>
                  <a:lnTo>
                    <a:pt x="1908" y="2358"/>
                  </a:lnTo>
                  <a:lnTo>
                    <a:pt x="1920" y="2358"/>
                  </a:lnTo>
                  <a:lnTo>
                    <a:pt x="1926" y="2352"/>
                  </a:lnTo>
                  <a:lnTo>
                    <a:pt x="1986" y="2352"/>
                  </a:lnTo>
                  <a:lnTo>
                    <a:pt x="1956" y="2376"/>
                  </a:lnTo>
                  <a:lnTo>
                    <a:pt x="1980" y="2394"/>
                  </a:lnTo>
                  <a:lnTo>
                    <a:pt x="1992" y="2436"/>
                  </a:lnTo>
                  <a:lnTo>
                    <a:pt x="2022" y="2436"/>
                  </a:lnTo>
                  <a:lnTo>
                    <a:pt x="2034" y="2442"/>
                  </a:lnTo>
                  <a:lnTo>
                    <a:pt x="2040" y="2448"/>
                  </a:lnTo>
                  <a:lnTo>
                    <a:pt x="2040" y="2454"/>
                  </a:lnTo>
                  <a:lnTo>
                    <a:pt x="2034" y="2460"/>
                  </a:lnTo>
                  <a:lnTo>
                    <a:pt x="2022" y="2460"/>
                  </a:lnTo>
                  <a:lnTo>
                    <a:pt x="2016" y="2466"/>
                  </a:lnTo>
                  <a:lnTo>
                    <a:pt x="2028" y="2478"/>
                  </a:lnTo>
                  <a:lnTo>
                    <a:pt x="2028" y="2490"/>
                  </a:lnTo>
                  <a:lnTo>
                    <a:pt x="2022" y="2496"/>
                  </a:lnTo>
                  <a:lnTo>
                    <a:pt x="2022" y="2502"/>
                  </a:lnTo>
                  <a:lnTo>
                    <a:pt x="2016" y="2514"/>
                  </a:lnTo>
                  <a:lnTo>
                    <a:pt x="2070" y="2520"/>
                  </a:lnTo>
                  <a:lnTo>
                    <a:pt x="2082" y="2550"/>
                  </a:lnTo>
                  <a:lnTo>
                    <a:pt x="2094" y="2550"/>
                  </a:lnTo>
                  <a:lnTo>
                    <a:pt x="2094" y="2568"/>
                  </a:lnTo>
                  <a:lnTo>
                    <a:pt x="2136" y="2568"/>
                  </a:lnTo>
                  <a:lnTo>
                    <a:pt x="2136" y="2562"/>
                  </a:lnTo>
                  <a:lnTo>
                    <a:pt x="2154" y="2544"/>
                  </a:lnTo>
                  <a:lnTo>
                    <a:pt x="2166" y="2544"/>
                  </a:lnTo>
                  <a:lnTo>
                    <a:pt x="2172" y="2550"/>
                  </a:lnTo>
                  <a:lnTo>
                    <a:pt x="2172" y="2592"/>
                  </a:lnTo>
                  <a:lnTo>
                    <a:pt x="2214" y="2592"/>
                  </a:lnTo>
                  <a:lnTo>
                    <a:pt x="2214" y="2556"/>
                  </a:lnTo>
                  <a:lnTo>
                    <a:pt x="2190" y="2532"/>
                  </a:lnTo>
                  <a:lnTo>
                    <a:pt x="2190" y="2490"/>
                  </a:lnTo>
                  <a:lnTo>
                    <a:pt x="2196" y="2484"/>
                  </a:lnTo>
                  <a:lnTo>
                    <a:pt x="2232" y="2490"/>
                  </a:lnTo>
                  <a:lnTo>
                    <a:pt x="2232" y="2472"/>
                  </a:lnTo>
                  <a:lnTo>
                    <a:pt x="2238" y="2460"/>
                  </a:lnTo>
                  <a:lnTo>
                    <a:pt x="2250" y="2460"/>
                  </a:lnTo>
                  <a:lnTo>
                    <a:pt x="2274" y="2484"/>
                  </a:lnTo>
                  <a:lnTo>
                    <a:pt x="2286" y="2484"/>
                  </a:lnTo>
                  <a:lnTo>
                    <a:pt x="2292" y="2478"/>
                  </a:lnTo>
                  <a:lnTo>
                    <a:pt x="2298" y="2466"/>
                  </a:lnTo>
                  <a:lnTo>
                    <a:pt x="2304" y="2460"/>
                  </a:lnTo>
                  <a:lnTo>
                    <a:pt x="2322" y="2478"/>
                  </a:lnTo>
                  <a:lnTo>
                    <a:pt x="2322" y="2460"/>
                  </a:lnTo>
                  <a:lnTo>
                    <a:pt x="2328" y="2460"/>
                  </a:lnTo>
                  <a:lnTo>
                    <a:pt x="2340" y="2478"/>
                  </a:lnTo>
                  <a:lnTo>
                    <a:pt x="2346" y="2484"/>
                  </a:lnTo>
                  <a:lnTo>
                    <a:pt x="2364" y="2484"/>
                  </a:lnTo>
                  <a:lnTo>
                    <a:pt x="2364" y="2472"/>
                  </a:lnTo>
                  <a:lnTo>
                    <a:pt x="2352" y="2460"/>
                  </a:lnTo>
                  <a:lnTo>
                    <a:pt x="2370" y="2460"/>
                  </a:lnTo>
                  <a:lnTo>
                    <a:pt x="2376" y="2466"/>
                  </a:lnTo>
                  <a:lnTo>
                    <a:pt x="2382" y="2460"/>
                  </a:lnTo>
                  <a:lnTo>
                    <a:pt x="2400" y="2460"/>
                  </a:lnTo>
                  <a:lnTo>
                    <a:pt x="2400" y="2454"/>
                  </a:lnTo>
                  <a:lnTo>
                    <a:pt x="2406" y="2442"/>
                  </a:lnTo>
                  <a:lnTo>
                    <a:pt x="2406" y="2430"/>
                  </a:lnTo>
                  <a:lnTo>
                    <a:pt x="2412" y="2424"/>
                  </a:lnTo>
                  <a:lnTo>
                    <a:pt x="2424" y="2418"/>
                  </a:lnTo>
                  <a:lnTo>
                    <a:pt x="2430" y="2412"/>
                  </a:lnTo>
                  <a:lnTo>
                    <a:pt x="2436" y="2412"/>
                  </a:lnTo>
                  <a:lnTo>
                    <a:pt x="2466" y="2448"/>
                  </a:lnTo>
                  <a:lnTo>
                    <a:pt x="2496" y="2442"/>
                  </a:lnTo>
                  <a:lnTo>
                    <a:pt x="2508" y="2454"/>
                  </a:lnTo>
                  <a:lnTo>
                    <a:pt x="2538" y="2454"/>
                  </a:lnTo>
                  <a:lnTo>
                    <a:pt x="2544" y="2460"/>
                  </a:lnTo>
                  <a:lnTo>
                    <a:pt x="2544" y="2466"/>
                  </a:lnTo>
                  <a:lnTo>
                    <a:pt x="2526" y="2484"/>
                  </a:lnTo>
                  <a:lnTo>
                    <a:pt x="2532" y="2502"/>
                  </a:lnTo>
                  <a:lnTo>
                    <a:pt x="2544" y="2508"/>
                  </a:lnTo>
                  <a:lnTo>
                    <a:pt x="2544" y="2526"/>
                  </a:lnTo>
                  <a:lnTo>
                    <a:pt x="2562" y="2526"/>
                  </a:lnTo>
                  <a:lnTo>
                    <a:pt x="2568" y="2532"/>
                  </a:lnTo>
                  <a:lnTo>
                    <a:pt x="2574" y="2544"/>
                  </a:lnTo>
                  <a:lnTo>
                    <a:pt x="2586" y="2550"/>
                  </a:lnTo>
                  <a:lnTo>
                    <a:pt x="2616" y="2550"/>
                  </a:lnTo>
                  <a:lnTo>
                    <a:pt x="2622" y="2556"/>
                  </a:lnTo>
                  <a:lnTo>
                    <a:pt x="2628" y="2556"/>
                  </a:lnTo>
                  <a:lnTo>
                    <a:pt x="2676" y="2526"/>
                  </a:lnTo>
                  <a:lnTo>
                    <a:pt x="2694" y="2538"/>
                  </a:lnTo>
                  <a:lnTo>
                    <a:pt x="2718" y="2538"/>
                  </a:lnTo>
                  <a:lnTo>
                    <a:pt x="2736" y="2544"/>
                  </a:lnTo>
                  <a:lnTo>
                    <a:pt x="2748" y="2544"/>
                  </a:lnTo>
                  <a:lnTo>
                    <a:pt x="2760" y="2550"/>
                  </a:lnTo>
                  <a:lnTo>
                    <a:pt x="2766" y="2556"/>
                  </a:lnTo>
                  <a:lnTo>
                    <a:pt x="2772" y="2568"/>
                  </a:lnTo>
                  <a:lnTo>
                    <a:pt x="2766" y="2580"/>
                  </a:lnTo>
                  <a:lnTo>
                    <a:pt x="2766" y="2604"/>
                  </a:lnTo>
                  <a:lnTo>
                    <a:pt x="2760" y="2616"/>
                  </a:lnTo>
                  <a:lnTo>
                    <a:pt x="2766" y="2628"/>
                  </a:lnTo>
                  <a:lnTo>
                    <a:pt x="2772" y="2634"/>
                  </a:lnTo>
                  <a:lnTo>
                    <a:pt x="2784" y="2640"/>
                  </a:lnTo>
                  <a:lnTo>
                    <a:pt x="2790" y="2652"/>
                  </a:lnTo>
                  <a:lnTo>
                    <a:pt x="2802" y="2658"/>
                  </a:lnTo>
                  <a:lnTo>
                    <a:pt x="2808" y="2664"/>
                  </a:lnTo>
                  <a:lnTo>
                    <a:pt x="2826" y="2664"/>
                  </a:lnTo>
                  <a:lnTo>
                    <a:pt x="2832" y="2640"/>
                  </a:lnTo>
                  <a:lnTo>
                    <a:pt x="2832" y="2634"/>
                  </a:lnTo>
                  <a:lnTo>
                    <a:pt x="2826" y="2628"/>
                  </a:lnTo>
                  <a:lnTo>
                    <a:pt x="2826" y="2586"/>
                  </a:lnTo>
                  <a:lnTo>
                    <a:pt x="2832" y="2568"/>
                  </a:lnTo>
                  <a:lnTo>
                    <a:pt x="2844" y="2556"/>
                  </a:lnTo>
                  <a:lnTo>
                    <a:pt x="2856" y="2550"/>
                  </a:lnTo>
                  <a:lnTo>
                    <a:pt x="2886" y="2550"/>
                  </a:lnTo>
                  <a:lnTo>
                    <a:pt x="2898" y="2544"/>
                  </a:lnTo>
                  <a:lnTo>
                    <a:pt x="2910" y="2544"/>
                  </a:lnTo>
                  <a:lnTo>
                    <a:pt x="2922" y="2538"/>
                  </a:lnTo>
                  <a:lnTo>
                    <a:pt x="2940" y="2538"/>
                  </a:lnTo>
                  <a:lnTo>
                    <a:pt x="2964" y="2532"/>
                  </a:lnTo>
                  <a:lnTo>
                    <a:pt x="2982" y="2526"/>
                  </a:lnTo>
                  <a:lnTo>
                    <a:pt x="3000" y="2508"/>
                  </a:lnTo>
                  <a:lnTo>
                    <a:pt x="3000" y="2466"/>
                  </a:lnTo>
                  <a:lnTo>
                    <a:pt x="3006" y="2454"/>
                  </a:lnTo>
                  <a:lnTo>
                    <a:pt x="3012" y="2448"/>
                  </a:lnTo>
                  <a:lnTo>
                    <a:pt x="3024" y="2460"/>
                  </a:lnTo>
                  <a:lnTo>
                    <a:pt x="3036" y="2484"/>
                  </a:lnTo>
                  <a:lnTo>
                    <a:pt x="3042" y="2490"/>
                  </a:lnTo>
                  <a:lnTo>
                    <a:pt x="3048" y="2490"/>
                  </a:lnTo>
                  <a:lnTo>
                    <a:pt x="3054" y="2484"/>
                  </a:lnTo>
                  <a:lnTo>
                    <a:pt x="3066" y="2478"/>
                  </a:lnTo>
                  <a:lnTo>
                    <a:pt x="3072" y="2466"/>
                  </a:lnTo>
                  <a:lnTo>
                    <a:pt x="3090" y="2448"/>
                  </a:lnTo>
                  <a:lnTo>
                    <a:pt x="3096" y="2436"/>
                  </a:lnTo>
                  <a:lnTo>
                    <a:pt x="3114" y="2454"/>
                  </a:lnTo>
                  <a:lnTo>
                    <a:pt x="3144" y="2442"/>
                  </a:lnTo>
                  <a:lnTo>
                    <a:pt x="3150" y="2442"/>
                  </a:lnTo>
                  <a:lnTo>
                    <a:pt x="3156" y="2448"/>
                  </a:lnTo>
                  <a:lnTo>
                    <a:pt x="3186" y="2448"/>
                  </a:lnTo>
                  <a:lnTo>
                    <a:pt x="3234" y="2424"/>
                  </a:lnTo>
                  <a:lnTo>
                    <a:pt x="3288" y="2370"/>
                  </a:lnTo>
                  <a:lnTo>
                    <a:pt x="3294" y="2358"/>
                  </a:lnTo>
                  <a:lnTo>
                    <a:pt x="3300" y="2352"/>
                  </a:lnTo>
                  <a:lnTo>
                    <a:pt x="3294" y="2340"/>
                  </a:lnTo>
                  <a:lnTo>
                    <a:pt x="3294" y="2334"/>
                  </a:lnTo>
                  <a:lnTo>
                    <a:pt x="3288" y="2322"/>
                  </a:lnTo>
                  <a:lnTo>
                    <a:pt x="3282" y="2316"/>
                  </a:lnTo>
                  <a:lnTo>
                    <a:pt x="3300" y="2316"/>
                  </a:lnTo>
                  <a:lnTo>
                    <a:pt x="3312" y="2286"/>
                  </a:lnTo>
                  <a:lnTo>
                    <a:pt x="3336" y="2286"/>
                  </a:lnTo>
                  <a:lnTo>
                    <a:pt x="3348" y="2250"/>
                  </a:lnTo>
                  <a:lnTo>
                    <a:pt x="3360" y="2250"/>
                  </a:lnTo>
                  <a:lnTo>
                    <a:pt x="3360" y="2208"/>
                  </a:lnTo>
                  <a:lnTo>
                    <a:pt x="3372" y="2208"/>
                  </a:lnTo>
                  <a:lnTo>
                    <a:pt x="3384" y="2196"/>
                  </a:lnTo>
                  <a:lnTo>
                    <a:pt x="3384" y="2172"/>
                  </a:lnTo>
                  <a:lnTo>
                    <a:pt x="3378" y="2160"/>
                  </a:lnTo>
                  <a:lnTo>
                    <a:pt x="3372" y="2154"/>
                  </a:lnTo>
                  <a:lnTo>
                    <a:pt x="3372" y="2142"/>
                  </a:lnTo>
                  <a:lnTo>
                    <a:pt x="3378" y="2136"/>
                  </a:lnTo>
                  <a:lnTo>
                    <a:pt x="3384" y="2136"/>
                  </a:lnTo>
                  <a:lnTo>
                    <a:pt x="3390" y="2130"/>
                  </a:lnTo>
                  <a:lnTo>
                    <a:pt x="3402" y="2124"/>
                  </a:lnTo>
                  <a:lnTo>
                    <a:pt x="3408" y="2118"/>
                  </a:lnTo>
                  <a:lnTo>
                    <a:pt x="3408" y="2094"/>
                  </a:lnTo>
                  <a:lnTo>
                    <a:pt x="3390" y="2076"/>
                  </a:lnTo>
                  <a:lnTo>
                    <a:pt x="3390" y="2064"/>
                  </a:lnTo>
                  <a:lnTo>
                    <a:pt x="3402" y="2058"/>
                  </a:lnTo>
                  <a:lnTo>
                    <a:pt x="3408" y="2052"/>
                  </a:lnTo>
                  <a:lnTo>
                    <a:pt x="3408" y="2016"/>
                  </a:lnTo>
                  <a:lnTo>
                    <a:pt x="3414" y="2016"/>
                  </a:lnTo>
                  <a:lnTo>
                    <a:pt x="3420" y="2010"/>
                  </a:lnTo>
                  <a:lnTo>
                    <a:pt x="3456" y="1992"/>
                  </a:lnTo>
                  <a:lnTo>
                    <a:pt x="3462" y="1980"/>
                  </a:lnTo>
                  <a:lnTo>
                    <a:pt x="3462" y="1962"/>
                  </a:lnTo>
                  <a:lnTo>
                    <a:pt x="3456" y="1956"/>
                  </a:lnTo>
                  <a:lnTo>
                    <a:pt x="3444" y="1956"/>
                  </a:lnTo>
                  <a:lnTo>
                    <a:pt x="3450" y="1956"/>
                  </a:lnTo>
                  <a:lnTo>
                    <a:pt x="3456" y="1950"/>
                  </a:lnTo>
                  <a:lnTo>
                    <a:pt x="3468" y="1950"/>
                  </a:lnTo>
                  <a:lnTo>
                    <a:pt x="3480" y="1944"/>
                  </a:lnTo>
                  <a:lnTo>
                    <a:pt x="3492" y="1932"/>
                  </a:lnTo>
                  <a:lnTo>
                    <a:pt x="3474" y="1914"/>
                  </a:lnTo>
                  <a:lnTo>
                    <a:pt x="3468" y="1914"/>
                  </a:lnTo>
                  <a:lnTo>
                    <a:pt x="3486" y="1896"/>
                  </a:lnTo>
                  <a:lnTo>
                    <a:pt x="3498" y="1872"/>
                  </a:lnTo>
                  <a:lnTo>
                    <a:pt x="3504" y="1866"/>
                  </a:lnTo>
                  <a:lnTo>
                    <a:pt x="3504" y="1854"/>
                  </a:lnTo>
                  <a:lnTo>
                    <a:pt x="3498" y="1848"/>
                  </a:lnTo>
                  <a:lnTo>
                    <a:pt x="3474" y="1842"/>
                  </a:lnTo>
                  <a:lnTo>
                    <a:pt x="3438" y="1848"/>
                  </a:lnTo>
                  <a:lnTo>
                    <a:pt x="3396" y="1854"/>
                  </a:lnTo>
                  <a:lnTo>
                    <a:pt x="3366" y="1860"/>
                  </a:lnTo>
                  <a:lnTo>
                    <a:pt x="3354" y="1866"/>
                  </a:lnTo>
                  <a:lnTo>
                    <a:pt x="3336" y="1848"/>
                  </a:lnTo>
                  <a:lnTo>
                    <a:pt x="3378" y="1848"/>
                  </a:lnTo>
                  <a:lnTo>
                    <a:pt x="3378" y="1836"/>
                  </a:lnTo>
                  <a:lnTo>
                    <a:pt x="3384" y="1824"/>
                  </a:lnTo>
                  <a:lnTo>
                    <a:pt x="3390" y="1818"/>
                  </a:lnTo>
                  <a:lnTo>
                    <a:pt x="3402" y="1812"/>
                  </a:lnTo>
                  <a:lnTo>
                    <a:pt x="3432" y="1812"/>
                  </a:lnTo>
                  <a:lnTo>
                    <a:pt x="3426" y="1800"/>
                  </a:lnTo>
                  <a:lnTo>
                    <a:pt x="3420" y="1794"/>
                  </a:lnTo>
                  <a:lnTo>
                    <a:pt x="3414" y="1782"/>
                  </a:lnTo>
                  <a:lnTo>
                    <a:pt x="3414" y="1776"/>
                  </a:lnTo>
                  <a:lnTo>
                    <a:pt x="3408" y="1770"/>
                  </a:lnTo>
                  <a:lnTo>
                    <a:pt x="3390" y="1770"/>
                  </a:lnTo>
                  <a:lnTo>
                    <a:pt x="3378" y="1764"/>
                  </a:lnTo>
                  <a:lnTo>
                    <a:pt x="3366" y="1764"/>
                  </a:lnTo>
                  <a:lnTo>
                    <a:pt x="3354" y="1746"/>
                  </a:lnTo>
                  <a:lnTo>
                    <a:pt x="3342" y="1746"/>
                  </a:lnTo>
                  <a:lnTo>
                    <a:pt x="3336" y="1734"/>
                  </a:lnTo>
                  <a:lnTo>
                    <a:pt x="3324" y="1728"/>
                  </a:lnTo>
                  <a:lnTo>
                    <a:pt x="3294" y="1728"/>
                  </a:lnTo>
                  <a:lnTo>
                    <a:pt x="3288" y="1734"/>
                  </a:lnTo>
                  <a:lnTo>
                    <a:pt x="3282" y="1734"/>
                  </a:lnTo>
                  <a:lnTo>
                    <a:pt x="3246" y="1686"/>
                  </a:lnTo>
                  <a:lnTo>
                    <a:pt x="3252" y="1698"/>
                  </a:lnTo>
                  <a:lnTo>
                    <a:pt x="3264" y="1704"/>
                  </a:lnTo>
                  <a:lnTo>
                    <a:pt x="3270" y="1710"/>
                  </a:lnTo>
                  <a:lnTo>
                    <a:pt x="3282" y="1716"/>
                  </a:lnTo>
                  <a:lnTo>
                    <a:pt x="3294" y="1716"/>
                  </a:lnTo>
                  <a:lnTo>
                    <a:pt x="3300" y="1710"/>
                  </a:lnTo>
                  <a:lnTo>
                    <a:pt x="3306" y="1710"/>
                  </a:lnTo>
                  <a:lnTo>
                    <a:pt x="3336" y="1716"/>
                  </a:lnTo>
                  <a:lnTo>
                    <a:pt x="3348" y="1734"/>
                  </a:lnTo>
                  <a:lnTo>
                    <a:pt x="3366" y="1728"/>
                  </a:lnTo>
                  <a:lnTo>
                    <a:pt x="3408" y="1740"/>
                  </a:lnTo>
                  <a:lnTo>
                    <a:pt x="3390" y="1716"/>
                  </a:lnTo>
                  <a:lnTo>
                    <a:pt x="3372" y="1710"/>
                  </a:lnTo>
                  <a:lnTo>
                    <a:pt x="3372" y="1692"/>
                  </a:lnTo>
                  <a:lnTo>
                    <a:pt x="3360" y="1680"/>
                  </a:lnTo>
                  <a:lnTo>
                    <a:pt x="3348" y="1674"/>
                  </a:lnTo>
                  <a:lnTo>
                    <a:pt x="3330" y="1674"/>
                  </a:lnTo>
                  <a:lnTo>
                    <a:pt x="3318" y="1662"/>
                  </a:lnTo>
                  <a:lnTo>
                    <a:pt x="3318" y="1650"/>
                  </a:lnTo>
                  <a:lnTo>
                    <a:pt x="3312" y="1644"/>
                  </a:lnTo>
                  <a:lnTo>
                    <a:pt x="3312" y="1632"/>
                  </a:lnTo>
                  <a:lnTo>
                    <a:pt x="3234" y="1530"/>
                  </a:lnTo>
                  <a:lnTo>
                    <a:pt x="3198" y="1524"/>
                  </a:lnTo>
                  <a:lnTo>
                    <a:pt x="3162" y="1494"/>
                  </a:lnTo>
                  <a:lnTo>
                    <a:pt x="3144" y="1500"/>
                  </a:lnTo>
                  <a:lnTo>
                    <a:pt x="3138" y="1488"/>
                  </a:lnTo>
                  <a:lnTo>
                    <a:pt x="3132" y="1482"/>
                  </a:lnTo>
                  <a:lnTo>
                    <a:pt x="3132" y="1470"/>
                  </a:lnTo>
                  <a:lnTo>
                    <a:pt x="3126" y="1464"/>
                  </a:lnTo>
                  <a:lnTo>
                    <a:pt x="3138" y="1452"/>
                  </a:lnTo>
                  <a:lnTo>
                    <a:pt x="3150" y="1446"/>
                  </a:lnTo>
                  <a:lnTo>
                    <a:pt x="3156" y="1434"/>
                  </a:lnTo>
                  <a:lnTo>
                    <a:pt x="3162" y="1428"/>
                  </a:lnTo>
                  <a:lnTo>
                    <a:pt x="3168" y="1416"/>
                  </a:lnTo>
                  <a:lnTo>
                    <a:pt x="3168" y="1410"/>
                  </a:lnTo>
                  <a:lnTo>
                    <a:pt x="3162" y="1398"/>
                  </a:lnTo>
                  <a:lnTo>
                    <a:pt x="3162" y="1392"/>
                  </a:lnTo>
                  <a:lnTo>
                    <a:pt x="3156" y="1380"/>
                  </a:lnTo>
                  <a:lnTo>
                    <a:pt x="3168" y="1386"/>
                  </a:lnTo>
                  <a:lnTo>
                    <a:pt x="3174" y="1392"/>
                  </a:lnTo>
                  <a:lnTo>
                    <a:pt x="3186" y="1398"/>
                  </a:lnTo>
                  <a:lnTo>
                    <a:pt x="3198" y="1386"/>
                  </a:lnTo>
                  <a:lnTo>
                    <a:pt x="3198" y="1368"/>
                  </a:lnTo>
                  <a:lnTo>
                    <a:pt x="3192" y="1356"/>
                  </a:lnTo>
                  <a:lnTo>
                    <a:pt x="3192" y="1344"/>
                  </a:lnTo>
                  <a:lnTo>
                    <a:pt x="3216" y="1344"/>
                  </a:lnTo>
                  <a:lnTo>
                    <a:pt x="3252" y="1320"/>
                  </a:lnTo>
                  <a:lnTo>
                    <a:pt x="3264" y="1320"/>
                  </a:lnTo>
                  <a:lnTo>
                    <a:pt x="3270" y="1326"/>
                  </a:lnTo>
                  <a:lnTo>
                    <a:pt x="3294" y="1326"/>
                  </a:lnTo>
                  <a:lnTo>
                    <a:pt x="3294" y="1320"/>
                  </a:lnTo>
                  <a:lnTo>
                    <a:pt x="3288" y="1314"/>
                  </a:lnTo>
                  <a:lnTo>
                    <a:pt x="3288" y="1308"/>
                  </a:lnTo>
                  <a:lnTo>
                    <a:pt x="3282" y="1302"/>
                  </a:lnTo>
                  <a:lnTo>
                    <a:pt x="3288" y="1278"/>
                  </a:lnTo>
                  <a:lnTo>
                    <a:pt x="3258" y="1278"/>
                  </a:lnTo>
                  <a:lnTo>
                    <a:pt x="3246" y="1266"/>
                  </a:lnTo>
                  <a:lnTo>
                    <a:pt x="3240" y="1278"/>
                  </a:lnTo>
                  <a:lnTo>
                    <a:pt x="3204" y="1278"/>
                  </a:lnTo>
                  <a:lnTo>
                    <a:pt x="3198" y="1272"/>
                  </a:lnTo>
                  <a:lnTo>
                    <a:pt x="3192" y="1260"/>
                  </a:lnTo>
                  <a:lnTo>
                    <a:pt x="3180" y="1254"/>
                  </a:lnTo>
                  <a:lnTo>
                    <a:pt x="3174" y="1248"/>
                  </a:lnTo>
                  <a:lnTo>
                    <a:pt x="3150" y="1248"/>
                  </a:lnTo>
                  <a:lnTo>
                    <a:pt x="3144" y="1260"/>
                  </a:lnTo>
                  <a:lnTo>
                    <a:pt x="3132" y="1266"/>
                  </a:lnTo>
                  <a:lnTo>
                    <a:pt x="3114" y="1284"/>
                  </a:lnTo>
                  <a:lnTo>
                    <a:pt x="3114" y="1296"/>
                  </a:lnTo>
                  <a:lnTo>
                    <a:pt x="3108" y="1302"/>
                  </a:lnTo>
                  <a:lnTo>
                    <a:pt x="3108" y="1308"/>
                  </a:lnTo>
                  <a:lnTo>
                    <a:pt x="3078" y="1308"/>
                  </a:lnTo>
                  <a:lnTo>
                    <a:pt x="3054" y="1296"/>
                  </a:lnTo>
                  <a:lnTo>
                    <a:pt x="3048" y="1290"/>
                  </a:lnTo>
                  <a:lnTo>
                    <a:pt x="3042" y="1278"/>
                  </a:lnTo>
                  <a:lnTo>
                    <a:pt x="3030" y="1242"/>
                  </a:lnTo>
                  <a:lnTo>
                    <a:pt x="3024" y="1230"/>
                  </a:lnTo>
                  <a:lnTo>
                    <a:pt x="3018" y="1224"/>
                  </a:lnTo>
                  <a:lnTo>
                    <a:pt x="3006" y="1224"/>
                  </a:lnTo>
                  <a:lnTo>
                    <a:pt x="3000" y="1230"/>
                  </a:lnTo>
                  <a:lnTo>
                    <a:pt x="3000" y="1242"/>
                  </a:lnTo>
                  <a:lnTo>
                    <a:pt x="2988" y="1224"/>
                  </a:lnTo>
                  <a:lnTo>
                    <a:pt x="2952" y="1224"/>
                  </a:lnTo>
                  <a:lnTo>
                    <a:pt x="2940" y="1218"/>
                  </a:lnTo>
                  <a:lnTo>
                    <a:pt x="2934" y="1212"/>
                  </a:lnTo>
                  <a:lnTo>
                    <a:pt x="2928" y="1200"/>
                  </a:lnTo>
                  <a:lnTo>
                    <a:pt x="2916" y="1194"/>
                  </a:lnTo>
                  <a:lnTo>
                    <a:pt x="2910" y="1182"/>
                  </a:lnTo>
                  <a:lnTo>
                    <a:pt x="2910" y="1140"/>
                  </a:lnTo>
                  <a:lnTo>
                    <a:pt x="2928" y="1140"/>
                  </a:lnTo>
                  <a:lnTo>
                    <a:pt x="2940" y="1152"/>
                  </a:lnTo>
                  <a:lnTo>
                    <a:pt x="2946" y="1152"/>
                  </a:lnTo>
                  <a:lnTo>
                    <a:pt x="2952" y="1146"/>
                  </a:lnTo>
                  <a:lnTo>
                    <a:pt x="2952" y="1140"/>
                  </a:lnTo>
                  <a:lnTo>
                    <a:pt x="2958" y="1134"/>
                  </a:lnTo>
                  <a:lnTo>
                    <a:pt x="2964" y="1134"/>
                  </a:lnTo>
                  <a:lnTo>
                    <a:pt x="2970" y="1140"/>
                  </a:lnTo>
                  <a:lnTo>
                    <a:pt x="2982" y="1140"/>
                  </a:lnTo>
                  <a:lnTo>
                    <a:pt x="2994" y="1134"/>
                  </a:lnTo>
                  <a:lnTo>
                    <a:pt x="3000" y="1128"/>
                  </a:lnTo>
                  <a:lnTo>
                    <a:pt x="3000" y="1116"/>
                  </a:lnTo>
                  <a:lnTo>
                    <a:pt x="2994" y="1110"/>
                  </a:lnTo>
                  <a:lnTo>
                    <a:pt x="2994" y="1086"/>
                  </a:lnTo>
                  <a:lnTo>
                    <a:pt x="3000" y="1074"/>
                  </a:lnTo>
                  <a:lnTo>
                    <a:pt x="3000" y="1068"/>
                  </a:lnTo>
                  <a:lnTo>
                    <a:pt x="3036" y="1068"/>
                  </a:lnTo>
                  <a:lnTo>
                    <a:pt x="3042" y="1062"/>
                  </a:lnTo>
                  <a:lnTo>
                    <a:pt x="3048" y="1050"/>
                  </a:lnTo>
                  <a:lnTo>
                    <a:pt x="3048" y="1038"/>
                  </a:lnTo>
                  <a:lnTo>
                    <a:pt x="3054" y="1032"/>
                  </a:lnTo>
                  <a:lnTo>
                    <a:pt x="3054" y="1026"/>
                  </a:lnTo>
                  <a:lnTo>
                    <a:pt x="3072" y="1014"/>
                  </a:lnTo>
                  <a:lnTo>
                    <a:pt x="3060" y="1002"/>
                  </a:lnTo>
                  <a:lnTo>
                    <a:pt x="3096" y="1014"/>
                  </a:lnTo>
                  <a:lnTo>
                    <a:pt x="3114" y="996"/>
                  </a:lnTo>
                  <a:lnTo>
                    <a:pt x="3126" y="1002"/>
                  </a:lnTo>
                  <a:lnTo>
                    <a:pt x="3132" y="1014"/>
                  </a:lnTo>
                  <a:lnTo>
                    <a:pt x="3144" y="1020"/>
                  </a:lnTo>
                  <a:lnTo>
                    <a:pt x="3156" y="1044"/>
                  </a:lnTo>
                  <a:lnTo>
                    <a:pt x="3156" y="1050"/>
                  </a:lnTo>
                  <a:lnTo>
                    <a:pt x="3144" y="1074"/>
                  </a:lnTo>
                  <a:lnTo>
                    <a:pt x="3126" y="1092"/>
                  </a:lnTo>
                  <a:lnTo>
                    <a:pt x="3126" y="1104"/>
                  </a:lnTo>
                  <a:lnTo>
                    <a:pt x="3132" y="1116"/>
                  </a:lnTo>
                  <a:lnTo>
                    <a:pt x="3144" y="1128"/>
                  </a:lnTo>
                  <a:lnTo>
                    <a:pt x="3150" y="1128"/>
                  </a:lnTo>
                  <a:lnTo>
                    <a:pt x="3162" y="1122"/>
                  </a:lnTo>
                  <a:lnTo>
                    <a:pt x="3168" y="1122"/>
                  </a:lnTo>
                  <a:lnTo>
                    <a:pt x="3162" y="1152"/>
                  </a:lnTo>
                  <a:lnTo>
                    <a:pt x="3144" y="1170"/>
                  </a:lnTo>
                  <a:lnTo>
                    <a:pt x="3144" y="1176"/>
                  </a:lnTo>
                  <a:lnTo>
                    <a:pt x="3150" y="1176"/>
                  </a:lnTo>
                  <a:lnTo>
                    <a:pt x="3162" y="1170"/>
                  </a:lnTo>
                  <a:lnTo>
                    <a:pt x="3168" y="1164"/>
                  </a:lnTo>
                  <a:lnTo>
                    <a:pt x="3180" y="1158"/>
                  </a:lnTo>
                  <a:lnTo>
                    <a:pt x="3186" y="1158"/>
                  </a:lnTo>
                  <a:lnTo>
                    <a:pt x="3198" y="1146"/>
                  </a:lnTo>
                  <a:lnTo>
                    <a:pt x="3198" y="1122"/>
                  </a:lnTo>
                  <a:lnTo>
                    <a:pt x="3204" y="1122"/>
                  </a:lnTo>
                  <a:lnTo>
                    <a:pt x="3210" y="1116"/>
                  </a:lnTo>
                  <a:lnTo>
                    <a:pt x="3258" y="1092"/>
                  </a:lnTo>
                  <a:lnTo>
                    <a:pt x="3264" y="1086"/>
                  </a:lnTo>
                  <a:lnTo>
                    <a:pt x="3306" y="1086"/>
                  </a:lnTo>
                  <a:lnTo>
                    <a:pt x="3312" y="1074"/>
                  </a:lnTo>
                  <a:lnTo>
                    <a:pt x="3312" y="1062"/>
                  </a:lnTo>
                  <a:lnTo>
                    <a:pt x="3318" y="1056"/>
                  </a:lnTo>
                  <a:lnTo>
                    <a:pt x="3324" y="1044"/>
                  </a:lnTo>
                  <a:lnTo>
                    <a:pt x="3360" y="1026"/>
                  </a:lnTo>
                  <a:lnTo>
                    <a:pt x="3372" y="1014"/>
                  </a:lnTo>
                  <a:lnTo>
                    <a:pt x="3390" y="978"/>
                  </a:lnTo>
                  <a:lnTo>
                    <a:pt x="3390" y="948"/>
                  </a:lnTo>
                  <a:lnTo>
                    <a:pt x="3396" y="942"/>
                  </a:lnTo>
                  <a:lnTo>
                    <a:pt x="3396" y="936"/>
                  </a:lnTo>
                  <a:lnTo>
                    <a:pt x="3408" y="936"/>
                  </a:lnTo>
                  <a:lnTo>
                    <a:pt x="3420" y="942"/>
                  </a:lnTo>
                  <a:lnTo>
                    <a:pt x="3432" y="954"/>
                  </a:lnTo>
                  <a:lnTo>
                    <a:pt x="3444" y="954"/>
                  </a:lnTo>
                  <a:lnTo>
                    <a:pt x="3456" y="960"/>
                  </a:lnTo>
                  <a:lnTo>
                    <a:pt x="3504" y="960"/>
                  </a:lnTo>
                  <a:lnTo>
                    <a:pt x="3504" y="948"/>
                  </a:lnTo>
                  <a:lnTo>
                    <a:pt x="3498" y="948"/>
                  </a:lnTo>
                  <a:lnTo>
                    <a:pt x="3474" y="924"/>
                  </a:lnTo>
                  <a:lnTo>
                    <a:pt x="3474" y="912"/>
                  </a:lnTo>
                  <a:lnTo>
                    <a:pt x="3480" y="906"/>
                  </a:lnTo>
                  <a:lnTo>
                    <a:pt x="3486" y="912"/>
                  </a:lnTo>
                  <a:lnTo>
                    <a:pt x="3510" y="912"/>
                  </a:lnTo>
                  <a:lnTo>
                    <a:pt x="3522" y="918"/>
                  </a:lnTo>
                  <a:lnTo>
                    <a:pt x="3534" y="912"/>
                  </a:lnTo>
                  <a:lnTo>
                    <a:pt x="3540" y="900"/>
                  </a:lnTo>
                  <a:lnTo>
                    <a:pt x="3540" y="894"/>
                  </a:lnTo>
                  <a:lnTo>
                    <a:pt x="3534" y="882"/>
                  </a:lnTo>
                  <a:lnTo>
                    <a:pt x="3558" y="882"/>
                  </a:lnTo>
                  <a:lnTo>
                    <a:pt x="3558" y="864"/>
                  </a:lnTo>
                  <a:lnTo>
                    <a:pt x="3552" y="852"/>
                  </a:lnTo>
                  <a:lnTo>
                    <a:pt x="3546" y="846"/>
                  </a:lnTo>
                  <a:lnTo>
                    <a:pt x="3546" y="840"/>
                  </a:lnTo>
                  <a:lnTo>
                    <a:pt x="3576" y="840"/>
                  </a:lnTo>
                  <a:lnTo>
                    <a:pt x="3594" y="864"/>
                  </a:lnTo>
                  <a:lnTo>
                    <a:pt x="3600" y="840"/>
                  </a:lnTo>
                  <a:lnTo>
                    <a:pt x="3630" y="846"/>
                  </a:lnTo>
                  <a:lnTo>
                    <a:pt x="3624" y="810"/>
                  </a:lnTo>
                  <a:lnTo>
                    <a:pt x="3618" y="798"/>
                  </a:lnTo>
                  <a:lnTo>
                    <a:pt x="3606" y="786"/>
                  </a:lnTo>
                  <a:lnTo>
                    <a:pt x="3606" y="774"/>
                  </a:lnTo>
                  <a:lnTo>
                    <a:pt x="3600" y="756"/>
                  </a:lnTo>
                  <a:lnTo>
                    <a:pt x="3588" y="744"/>
                  </a:lnTo>
                  <a:lnTo>
                    <a:pt x="3576" y="726"/>
                  </a:lnTo>
                  <a:lnTo>
                    <a:pt x="3564" y="720"/>
                  </a:lnTo>
                  <a:lnTo>
                    <a:pt x="3552" y="708"/>
                  </a:lnTo>
                  <a:lnTo>
                    <a:pt x="3546" y="708"/>
                  </a:lnTo>
                  <a:lnTo>
                    <a:pt x="3540" y="696"/>
                  </a:lnTo>
                  <a:lnTo>
                    <a:pt x="3540" y="684"/>
                  </a:lnTo>
                  <a:lnTo>
                    <a:pt x="3564" y="684"/>
                  </a:lnTo>
                  <a:lnTo>
                    <a:pt x="3564" y="672"/>
                  </a:lnTo>
                  <a:lnTo>
                    <a:pt x="3558" y="666"/>
                  </a:lnTo>
                  <a:lnTo>
                    <a:pt x="3564" y="660"/>
                  </a:lnTo>
                  <a:lnTo>
                    <a:pt x="3588" y="660"/>
                  </a:lnTo>
                  <a:lnTo>
                    <a:pt x="3600" y="666"/>
                  </a:lnTo>
                  <a:lnTo>
                    <a:pt x="3618" y="672"/>
                  </a:lnTo>
                  <a:lnTo>
                    <a:pt x="3630" y="672"/>
                  </a:lnTo>
                  <a:lnTo>
                    <a:pt x="3642" y="678"/>
                  </a:lnTo>
                  <a:lnTo>
                    <a:pt x="3648" y="678"/>
                  </a:lnTo>
                  <a:lnTo>
                    <a:pt x="3654" y="672"/>
                  </a:lnTo>
                  <a:lnTo>
                    <a:pt x="3654" y="660"/>
                  </a:lnTo>
                  <a:lnTo>
                    <a:pt x="3648" y="648"/>
                  </a:lnTo>
                  <a:lnTo>
                    <a:pt x="3648" y="630"/>
                  </a:lnTo>
                  <a:lnTo>
                    <a:pt x="3654" y="630"/>
                  </a:lnTo>
                  <a:lnTo>
                    <a:pt x="3660" y="624"/>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57" name="Yemen" descr="© INSCALE GmbH, 05.05.2010&#10;http://www.presentationload.com/">
              <a:extLst>
                <a:ext uri="{FF2B5EF4-FFF2-40B4-BE49-F238E27FC236}">
                  <a16:creationId xmlns:a16="http://schemas.microsoft.com/office/drawing/2014/main" id="{2BFD6748-CC82-CA4E-ACD4-70B2019789FE}"/>
                </a:ext>
              </a:extLst>
            </p:cNvPr>
            <p:cNvSpPr>
              <a:spLocks/>
            </p:cNvSpPr>
            <p:nvPr/>
          </p:nvSpPr>
          <p:spPr bwMode="gray">
            <a:xfrm>
              <a:off x="6646886" y="3714776"/>
              <a:ext cx="337606" cy="231089"/>
            </a:xfrm>
            <a:custGeom>
              <a:avLst/>
              <a:gdLst>
                <a:gd name="T0" fmla="*/ 2147483647 w 732"/>
                <a:gd name="T1" fmla="*/ 2147483647 h 498"/>
                <a:gd name="T2" fmla="*/ 2147483647 w 732"/>
                <a:gd name="T3" fmla="*/ 2147483647 h 498"/>
                <a:gd name="T4" fmla="*/ 2147483647 w 732"/>
                <a:gd name="T5" fmla="*/ 2147483647 h 498"/>
                <a:gd name="T6" fmla="*/ 2147483647 w 732"/>
                <a:gd name="T7" fmla="*/ 2147483647 h 498"/>
                <a:gd name="T8" fmla="*/ 2147483647 w 732"/>
                <a:gd name="T9" fmla="*/ 2147483647 h 498"/>
                <a:gd name="T10" fmla="*/ 2147483647 w 732"/>
                <a:gd name="T11" fmla="*/ 2147483647 h 498"/>
                <a:gd name="T12" fmla="*/ 2147483647 w 732"/>
                <a:gd name="T13" fmla="*/ 2147483647 h 498"/>
                <a:gd name="T14" fmla="*/ 2147483647 w 732"/>
                <a:gd name="T15" fmla="*/ 2147483647 h 498"/>
                <a:gd name="T16" fmla="*/ 2147483647 w 732"/>
                <a:gd name="T17" fmla="*/ 2147483647 h 498"/>
                <a:gd name="T18" fmla="*/ 2147483647 w 732"/>
                <a:gd name="T19" fmla="*/ 2147483647 h 498"/>
                <a:gd name="T20" fmla="*/ 2147483647 w 732"/>
                <a:gd name="T21" fmla="*/ 2147483647 h 498"/>
                <a:gd name="T22" fmla="*/ 2147483647 w 732"/>
                <a:gd name="T23" fmla="*/ 2147483647 h 498"/>
                <a:gd name="T24" fmla="*/ 2147483647 w 732"/>
                <a:gd name="T25" fmla="*/ 2147483647 h 498"/>
                <a:gd name="T26" fmla="*/ 2147483647 w 732"/>
                <a:gd name="T27" fmla="*/ 2147483647 h 498"/>
                <a:gd name="T28" fmla="*/ 2147483647 w 732"/>
                <a:gd name="T29" fmla="*/ 2147483647 h 498"/>
                <a:gd name="T30" fmla="*/ 0 w 732"/>
                <a:gd name="T31" fmla="*/ 2147483647 h 498"/>
                <a:gd name="T32" fmla="*/ 2147483647 w 732"/>
                <a:gd name="T33" fmla="*/ 2147483647 h 498"/>
                <a:gd name="T34" fmla="*/ 2147483647 w 732"/>
                <a:gd name="T35" fmla="*/ 2147483647 h 498"/>
                <a:gd name="T36" fmla="*/ 2147483647 w 732"/>
                <a:gd name="T37" fmla="*/ 2147483647 h 498"/>
                <a:gd name="T38" fmla="*/ 2147483647 w 732"/>
                <a:gd name="T39" fmla="*/ 2147483647 h 498"/>
                <a:gd name="T40" fmla="*/ 2147483647 w 732"/>
                <a:gd name="T41" fmla="*/ 2147483647 h 498"/>
                <a:gd name="T42" fmla="*/ 2147483647 w 732"/>
                <a:gd name="T43" fmla="*/ 2147483647 h 498"/>
                <a:gd name="T44" fmla="*/ 2147483647 w 732"/>
                <a:gd name="T45" fmla="*/ 2147483647 h 498"/>
                <a:gd name="T46" fmla="*/ 2147483647 w 732"/>
                <a:gd name="T47" fmla="*/ 2147483647 h 498"/>
                <a:gd name="T48" fmla="*/ 2147483647 w 732"/>
                <a:gd name="T49" fmla="*/ 2147483647 h 498"/>
                <a:gd name="T50" fmla="*/ 2147483647 w 732"/>
                <a:gd name="T51" fmla="*/ 2147483647 h 498"/>
                <a:gd name="T52" fmla="*/ 2147483647 w 732"/>
                <a:gd name="T53" fmla="*/ 2147483647 h 498"/>
                <a:gd name="T54" fmla="*/ 2147483647 w 732"/>
                <a:gd name="T55" fmla="*/ 2147483647 h 498"/>
                <a:gd name="T56" fmla="*/ 2147483647 w 732"/>
                <a:gd name="T57" fmla="*/ 2147483647 h 498"/>
                <a:gd name="T58" fmla="*/ 2147483647 w 732"/>
                <a:gd name="T59" fmla="*/ 2147483647 h 498"/>
                <a:gd name="T60" fmla="*/ 2147483647 w 732"/>
                <a:gd name="T61" fmla="*/ 2147483647 h 498"/>
                <a:gd name="T62" fmla="*/ 2147483647 w 732"/>
                <a:gd name="T63" fmla="*/ 2147483647 h 498"/>
                <a:gd name="T64" fmla="*/ 2147483647 w 732"/>
                <a:gd name="T65" fmla="*/ 2147483647 h 498"/>
                <a:gd name="T66" fmla="*/ 2147483647 w 732"/>
                <a:gd name="T67" fmla="*/ 2147483647 h 498"/>
                <a:gd name="T68" fmla="*/ 2147483647 w 732"/>
                <a:gd name="T69" fmla="*/ 2147483647 h 498"/>
                <a:gd name="T70" fmla="*/ 2147483647 w 732"/>
                <a:gd name="T71" fmla="*/ 2147483647 h 498"/>
                <a:gd name="T72" fmla="*/ 2147483647 w 732"/>
                <a:gd name="T73" fmla="*/ 2147483647 h 498"/>
                <a:gd name="T74" fmla="*/ 2147483647 w 732"/>
                <a:gd name="T75" fmla="*/ 2147483647 h 498"/>
                <a:gd name="T76" fmla="*/ 2147483647 w 732"/>
                <a:gd name="T77" fmla="*/ 0 h 498"/>
                <a:gd name="T78" fmla="*/ 2147483647 w 732"/>
                <a:gd name="T79" fmla="*/ 2147483647 h 498"/>
                <a:gd name="T80" fmla="*/ 2147483647 w 732"/>
                <a:gd name="T81" fmla="*/ 2147483647 h 4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32"/>
                <a:gd name="T124" fmla="*/ 0 h 498"/>
                <a:gd name="T125" fmla="*/ 732 w 732"/>
                <a:gd name="T126" fmla="*/ 498 h 4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32" h="498">
                  <a:moveTo>
                    <a:pt x="468" y="24"/>
                  </a:moveTo>
                  <a:lnTo>
                    <a:pt x="450" y="30"/>
                  </a:lnTo>
                  <a:lnTo>
                    <a:pt x="420" y="36"/>
                  </a:lnTo>
                  <a:lnTo>
                    <a:pt x="390" y="54"/>
                  </a:lnTo>
                  <a:lnTo>
                    <a:pt x="372" y="72"/>
                  </a:lnTo>
                  <a:lnTo>
                    <a:pt x="366" y="84"/>
                  </a:lnTo>
                  <a:lnTo>
                    <a:pt x="354" y="96"/>
                  </a:lnTo>
                  <a:lnTo>
                    <a:pt x="348" y="108"/>
                  </a:lnTo>
                  <a:lnTo>
                    <a:pt x="342" y="114"/>
                  </a:lnTo>
                  <a:lnTo>
                    <a:pt x="336" y="126"/>
                  </a:lnTo>
                  <a:lnTo>
                    <a:pt x="336" y="144"/>
                  </a:lnTo>
                  <a:lnTo>
                    <a:pt x="330" y="150"/>
                  </a:lnTo>
                  <a:lnTo>
                    <a:pt x="324" y="162"/>
                  </a:lnTo>
                  <a:lnTo>
                    <a:pt x="312" y="162"/>
                  </a:lnTo>
                  <a:lnTo>
                    <a:pt x="300" y="156"/>
                  </a:lnTo>
                  <a:lnTo>
                    <a:pt x="294" y="144"/>
                  </a:lnTo>
                  <a:lnTo>
                    <a:pt x="288" y="138"/>
                  </a:lnTo>
                  <a:lnTo>
                    <a:pt x="210" y="138"/>
                  </a:lnTo>
                  <a:lnTo>
                    <a:pt x="204" y="132"/>
                  </a:lnTo>
                  <a:lnTo>
                    <a:pt x="192" y="126"/>
                  </a:lnTo>
                  <a:lnTo>
                    <a:pt x="102" y="126"/>
                  </a:lnTo>
                  <a:lnTo>
                    <a:pt x="96" y="132"/>
                  </a:lnTo>
                  <a:lnTo>
                    <a:pt x="72" y="138"/>
                  </a:lnTo>
                  <a:lnTo>
                    <a:pt x="54" y="120"/>
                  </a:lnTo>
                  <a:lnTo>
                    <a:pt x="48" y="120"/>
                  </a:lnTo>
                  <a:lnTo>
                    <a:pt x="42" y="126"/>
                  </a:lnTo>
                  <a:lnTo>
                    <a:pt x="36" y="138"/>
                  </a:lnTo>
                  <a:lnTo>
                    <a:pt x="36" y="186"/>
                  </a:lnTo>
                  <a:lnTo>
                    <a:pt x="30" y="192"/>
                  </a:lnTo>
                  <a:lnTo>
                    <a:pt x="24" y="204"/>
                  </a:lnTo>
                  <a:lnTo>
                    <a:pt x="12" y="216"/>
                  </a:lnTo>
                  <a:lnTo>
                    <a:pt x="0" y="252"/>
                  </a:lnTo>
                  <a:lnTo>
                    <a:pt x="0" y="258"/>
                  </a:lnTo>
                  <a:lnTo>
                    <a:pt x="18" y="276"/>
                  </a:lnTo>
                  <a:lnTo>
                    <a:pt x="24" y="288"/>
                  </a:lnTo>
                  <a:lnTo>
                    <a:pt x="36" y="294"/>
                  </a:lnTo>
                  <a:lnTo>
                    <a:pt x="24" y="408"/>
                  </a:lnTo>
                  <a:lnTo>
                    <a:pt x="54" y="444"/>
                  </a:lnTo>
                  <a:lnTo>
                    <a:pt x="54" y="456"/>
                  </a:lnTo>
                  <a:lnTo>
                    <a:pt x="60" y="468"/>
                  </a:lnTo>
                  <a:lnTo>
                    <a:pt x="78" y="486"/>
                  </a:lnTo>
                  <a:lnTo>
                    <a:pt x="90" y="492"/>
                  </a:lnTo>
                  <a:lnTo>
                    <a:pt x="114" y="498"/>
                  </a:lnTo>
                  <a:lnTo>
                    <a:pt x="132" y="498"/>
                  </a:lnTo>
                  <a:lnTo>
                    <a:pt x="150" y="492"/>
                  </a:lnTo>
                  <a:lnTo>
                    <a:pt x="162" y="486"/>
                  </a:lnTo>
                  <a:lnTo>
                    <a:pt x="168" y="480"/>
                  </a:lnTo>
                  <a:lnTo>
                    <a:pt x="186" y="444"/>
                  </a:lnTo>
                  <a:lnTo>
                    <a:pt x="198" y="432"/>
                  </a:lnTo>
                  <a:lnTo>
                    <a:pt x="210" y="432"/>
                  </a:lnTo>
                  <a:lnTo>
                    <a:pt x="228" y="438"/>
                  </a:lnTo>
                  <a:lnTo>
                    <a:pt x="270" y="438"/>
                  </a:lnTo>
                  <a:lnTo>
                    <a:pt x="324" y="432"/>
                  </a:lnTo>
                  <a:lnTo>
                    <a:pt x="366" y="426"/>
                  </a:lnTo>
                  <a:lnTo>
                    <a:pt x="390" y="414"/>
                  </a:lnTo>
                  <a:lnTo>
                    <a:pt x="402" y="402"/>
                  </a:lnTo>
                  <a:lnTo>
                    <a:pt x="414" y="384"/>
                  </a:lnTo>
                  <a:lnTo>
                    <a:pt x="426" y="372"/>
                  </a:lnTo>
                  <a:lnTo>
                    <a:pt x="450" y="360"/>
                  </a:lnTo>
                  <a:lnTo>
                    <a:pt x="462" y="348"/>
                  </a:lnTo>
                  <a:lnTo>
                    <a:pt x="474" y="342"/>
                  </a:lnTo>
                  <a:lnTo>
                    <a:pt x="486" y="330"/>
                  </a:lnTo>
                  <a:lnTo>
                    <a:pt x="504" y="324"/>
                  </a:lnTo>
                  <a:lnTo>
                    <a:pt x="528" y="312"/>
                  </a:lnTo>
                  <a:lnTo>
                    <a:pt x="546" y="306"/>
                  </a:lnTo>
                  <a:lnTo>
                    <a:pt x="558" y="294"/>
                  </a:lnTo>
                  <a:lnTo>
                    <a:pt x="594" y="276"/>
                  </a:lnTo>
                  <a:lnTo>
                    <a:pt x="666" y="276"/>
                  </a:lnTo>
                  <a:lnTo>
                    <a:pt x="666" y="270"/>
                  </a:lnTo>
                  <a:lnTo>
                    <a:pt x="672" y="264"/>
                  </a:lnTo>
                  <a:lnTo>
                    <a:pt x="684" y="240"/>
                  </a:lnTo>
                  <a:lnTo>
                    <a:pt x="690" y="222"/>
                  </a:lnTo>
                  <a:lnTo>
                    <a:pt x="702" y="210"/>
                  </a:lnTo>
                  <a:lnTo>
                    <a:pt x="708" y="198"/>
                  </a:lnTo>
                  <a:lnTo>
                    <a:pt x="720" y="192"/>
                  </a:lnTo>
                  <a:lnTo>
                    <a:pt x="720" y="186"/>
                  </a:lnTo>
                  <a:lnTo>
                    <a:pt x="732" y="186"/>
                  </a:lnTo>
                  <a:lnTo>
                    <a:pt x="648" y="0"/>
                  </a:lnTo>
                  <a:lnTo>
                    <a:pt x="630" y="0"/>
                  </a:lnTo>
                  <a:lnTo>
                    <a:pt x="588" y="6"/>
                  </a:lnTo>
                  <a:lnTo>
                    <a:pt x="540" y="18"/>
                  </a:lnTo>
                  <a:lnTo>
                    <a:pt x="492" y="24"/>
                  </a:lnTo>
                  <a:lnTo>
                    <a:pt x="468" y="24"/>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58" name="West Bank" descr="© INSCALE GmbH, 05.05.2010&#10;http://www.presentationload.com/">
              <a:extLst>
                <a:ext uri="{FF2B5EF4-FFF2-40B4-BE49-F238E27FC236}">
                  <a16:creationId xmlns:a16="http://schemas.microsoft.com/office/drawing/2014/main" id="{45FEE1A8-D645-1D4A-9EDD-FA22FBE5B498}"/>
                </a:ext>
              </a:extLst>
            </p:cNvPr>
            <p:cNvSpPr>
              <a:spLocks/>
            </p:cNvSpPr>
            <p:nvPr/>
          </p:nvSpPr>
          <p:spPr bwMode="gray">
            <a:xfrm>
              <a:off x="6370663" y="3214685"/>
              <a:ext cx="19859" cy="43330"/>
            </a:xfrm>
            <a:custGeom>
              <a:avLst/>
              <a:gdLst>
                <a:gd name="T0" fmla="*/ 2147483647 w 42"/>
                <a:gd name="T1" fmla="*/ 2147483647 h 96"/>
                <a:gd name="T2" fmla="*/ 2147483647 w 42"/>
                <a:gd name="T3" fmla="*/ 2147483647 h 96"/>
                <a:gd name="T4" fmla="*/ 2147483647 w 42"/>
                <a:gd name="T5" fmla="*/ 2147483647 h 96"/>
                <a:gd name="T6" fmla="*/ 2147483647 w 42"/>
                <a:gd name="T7" fmla="*/ 0 h 96"/>
                <a:gd name="T8" fmla="*/ 2147483647 w 42"/>
                <a:gd name="T9" fmla="*/ 0 h 96"/>
                <a:gd name="T10" fmla="*/ 0 w 42"/>
                <a:gd name="T11" fmla="*/ 2147483647 h 96"/>
                <a:gd name="T12" fmla="*/ 0 w 42"/>
                <a:gd name="T13" fmla="*/ 2147483647 h 96"/>
                <a:gd name="T14" fmla="*/ 2147483647 w 42"/>
                <a:gd name="T15" fmla="*/ 2147483647 h 96"/>
                <a:gd name="T16" fmla="*/ 2147483647 w 42"/>
                <a:gd name="T17" fmla="*/ 2147483647 h 96"/>
                <a:gd name="T18" fmla="*/ 2147483647 w 42"/>
                <a:gd name="T19" fmla="*/ 2147483647 h 96"/>
                <a:gd name="T20" fmla="*/ 2147483647 w 42"/>
                <a:gd name="T21" fmla="*/ 2147483647 h 96"/>
                <a:gd name="T22" fmla="*/ 2147483647 w 42"/>
                <a:gd name="T23" fmla="*/ 2147483647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96"/>
                <a:gd name="T38" fmla="*/ 42 w 42"/>
                <a:gd name="T39" fmla="*/ 96 h 9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96">
                  <a:moveTo>
                    <a:pt x="24" y="78"/>
                  </a:moveTo>
                  <a:lnTo>
                    <a:pt x="30" y="84"/>
                  </a:lnTo>
                  <a:lnTo>
                    <a:pt x="42" y="72"/>
                  </a:lnTo>
                  <a:lnTo>
                    <a:pt x="36" y="0"/>
                  </a:lnTo>
                  <a:lnTo>
                    <a:pt x="18" y="0"/>
                  </a:lnTo>
                  <a:lnTo>
                    <a:pt x="0" y="18"/>
                  </a:lnTo>
                  <a:lnTo>
                    <a:pt x="0" y="90"/>
                  </a:lnTo>
                  <a:lnTo>
                    <a:pt x="6" y="96"/>
                  </a:lnTo>
                  <a:lnTo>
                    <a:pt x="12" y="90"/>
                  </a:lnTo>
                  <a:lnTo>
                    <a:pt x="18" y="90"/>
                  </a:lnTo>
                  <a:lnTo>
                    <a:pt x="18" y="84"/>
                  </a:lnTo>
                  <a:lnTo>
                    <a:pt x="24" y="78"/>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59" name="Uzbekistan" descr="© INSCALE GmbH, 05.05.2010&#10;http://www.presentationload.com/">
              <a:extLst>
                <a:ext uri="{FF2B5EF4-FFF2-40B4-BE49-F238E27FC236}">
                  <a16:creationId xmlns:a16="http://schemas.microsoft.com/office/drawing/2014/main" id="{4DBFB26E-1971-704A-87F5-85D5AB86946C}"/>
                </a:ext>
              </a:extLst>
            </p:cNvPr>
            <p:cNvSpPr>
              <a:spLocks/>
            </p:cNvSpPr>
            <p:nvPr/>
          </p:nvSpPr>
          <p:spPr bwMode="gray">
            <a:xfrm>
              <a:off x="6942969" y="2732651"/>
              <a:ext cx="547030" cy="306914"/>
            </a:xfrm>
            <a:custGeom>
              <a:avLst/>
              <a:gdLst>
                <a:gd name="T0" fmla="*/ 2147483647 w 1182"/>
                <a:gd name="T1" fmla="*/ 2147483647 h 666"/>
                <a:gd name="T2" fmla="*/ 2147483647 w 1182"/>
                <a:gd name="T3" fmla="*/ 2147483647 h 666"/>
                <a:gd name="T4" fmla="*/ 2147483647 w 1182"/>
                <a:gd name="T5" fmla="*/ 2147483647 h 666"/>
                <a:gd name="T6" fmla="*/ 2147483647 w 1182"/>
                <a:gd name="T7" fmla="*/ 2147483647 h 666"/>
                <a:gd name="T8" fmla="*/ 2147483647 w 1182"/>
                <a:gd name="T9" fmla="*/ 2147483647 h 666"/>
                <a:gd name="T10" fmla="*/ 2147483647 w 1182"/>
                <a:gd name="T11" fmla="*/ 2147483647 h 666"/>
                <a:gd name="T12" fmla="*/ 2147483647 w 1182"/>
                <a:gd name="T13" fmla="*/ 2147483647 h 666"/>
                <a:gd name="T14" fmla="*/ 2147483647 w 1182"/>
                <a:gd name="T15" fmla="*/ 2147483647 h 666"/>
                <a:gd name="T16" fmla="*/ 2147483647 w 1182"/>
                <a:gd name="T17" fmla="*/ 2147483647 h 666"/>
                <a:gd name="T18" fmla="*/ 2147483647 w 1182"/>
                <a:gd name="T19" fmla="*/ 2147483647 h 666"/>
                <a:gd name="T20" fmla="*/ 2147483647 w 1182"/>
                <a:gd name="T21" fmla="*/ 2147483647 h 666"/>
                <a:gd name="T22" fmla="*/ 2147483647 w 1182"/>
                <a:gd name="T23" fmla="*/ 2147483647 h 666"/>
                <a:gd name="T24" fmla="*/ 2147483647 w 1182"/>
                <a:gd name="T25" fmla="*/ 2147483647 h 666"/>
                <a:gd name="T26" fmla="*/ 2147483647 w 1182"/>
                <a:gd name="T27" fmla="*/ 2147483647 h 666"/>
                <a:gd name="T28" fmla="*/ 2147483647 w 1182"/>
                <a:gd name="T29" fmla="*/ 2147483647 h 666"/>
                <a:gd name="T30" fmla="*/ 2147483647 w 1182"/>
                <a:gd name="T31" fmla="*/ 2147483647 h 666"/>
                <a:gd name="T32" fmla="*/ 2147483647 w 1182"/>
                <a:gd name="T33" fmla="*/ 2147483647 h 666"/>
                <a:gd name="T34" fmla="*/ 2147483647 w 1182"/>
                <a:gd name="T35" fmla="*/ 2147483647 h 666"/>
                <a:gd name="T36" fmla="*/ 2147483647 w 1182"/>
                <a:gd name="T37" fmla="*/ 2147483647 h 666"/>
                <a:gd name="T38" fmla="*/ 2147483647 w 1182"/>
                <a:gd name="T39" fmla="*/ 2147483647 h 666"/>
                <a:gd name="T40" fmla="*/ 2147483647 w 1182"/>
                <a:gd name="T41" fmla="*/ 2147483647 h 666"/>
                <a:gd name="T42" fmla="*/ 2147483647 w 1182"/>
                <a:gd name="T43" fmla="*/ 2147483647 h 666"/>
                <a:gd name="T44" fmla="*/ 2147483647 w 1182"/>
                <a:gd name="T45" fmla="*/ 2147483647 h 666"/>
                <a:gd name="T46" fmla="*/ 2147483647 w 1182"/>
                <a:gd name="T47" fmla="*/ 2147483647 h 666"/>
                <a:gd name="T48" fmla="*/ 2147483647 w 1182"/>
                <a:gd name="T49" fmla="*/ 2147483647 h 666"/>
                <a:gd name="T50" fmla="*/ 2147483647 w 1182"/>
                <a:gd name="T51" fmla="*/ 2147483647 h 666"/>
                <a:gd name="T52" fmla="*/ 2147483647 w 1182"/>
                <a:gd name="T53" fmla="*/ 2147483647 h 666"/>
                <a:gd name="T54" fmla="*/ 2147483647 w 1182"/>
                <a:gd name="T55" fmla="*/ 2147483647 h 666"/>
                <a:gd name="T56" fmla="*/ 2147483647 w 1182"/>
                <a:gd name="T57" fmla="*/ 2147483647 h 666"/>
                <a:gd name="T58" fmla="*/ 2147483647 w 1182"/>
                <a:gd name="T59" fmla="*/ 2147483647 h 666"/>
                <a:gd name="T60" fmla="*/ 2147483647 w 1182"/>
                <a:gd name="T61" fmla="*/ 2147483647 h 666"/>
                <a:gd name="T62" fmla="*/ 2147483647 w 1182"/>
                <a:gd name="T63" fmla="*/ 2147483647 h 666"/>
                <a:gd name="T64" fmla="*/ 2147483647 w 1182"/>
                <a:gd name="T65" fmla="*/ 2147483647 h 666"/>
                <a:gd name="T66" fmla="*/ 2147483647 w 1182"/>
                <a:gd name="T67" fmla="*/ 2147483647 h 666"/>
                <a:gd name="T68" fmla="*/ 2147483647 w 1182"/>
                <a:gd name="T69" fmla="*/ 2147483647 h 666"/>
                <a:gd name="T70" fmla="*/ 2147483647 w 1182"/>
                <a:gd name="T71" fmla="*/ 2147483647 h 666"/>
                <a:gd name="T72" fmla="*/ 2147483647 w 1182"/>
                <a:gd name="T73" fmla="*/ 2147483647 h 666"/>
                <a:gd name="T74" fmla="*/ 2147483647 w 1182"/>
                <a:gd name="T75" fmla="*/ 2147483647 h 666"/>
                <a:gd name="T76" fmla="*/ 2147483647 w 1182"/>
                <a:gd name="T77" fmla="*/ 2147483647 h 666"/>
                <a:gd name="T78" fmla="*/ 2147483647 w 1182"/>
                <a:gd name="T79" fmla="*/ 2147483647 h 666"/>
                <a:gd name="T80" fmla="*/ 2147483647 w 1182"/>
                <a:gd name="T81" fmla="*/ 2147483647 h 666"/>
                <a:gd name="T82" fmla="*/ 2147483647 w 1182"/>
                <a:gd name="T83" fmla="*/ 2147483647 h 666"/>
                <a:gd name="T84" fmla="*/ 2147483647 w 1182"/>
                <a:gd name="T85" fmla="*/ 2147483647 h 666"/>
                <a:gd name="T86" fmla="*/ 2147483647 w 1182"/>
                <a:gd name="T87" fmla="*/ 2147483647 h 666"/>
                <a:gd name="T88" fmla="*/ 2147483647 w 1182"/>
                <a:gd name="T89" fmla="*/ 2147483647 h 666"/>
                <a:gd name="T90" fmla="*/ 2147483647 w 1182"/>
                <a:gd name="T91" fmla="*/ 2147483647 h 666"/>
                <a:gd name="T92" fmla="*/ 2147483647 w 1182"/>
                <a:gd name="T93" fmla="*/ 2147483647 h 666"/>
                <a:gd name="T94" fmla="*/ 2147483647 w 1182"/>
                <a:gd name="T95" fmla="*/ 2147483647 h 666"/>
                <a:gd name="T96" fmla="*/ 2147483647 w 1182"/>
                <a:gd name="T97" fmla="*/ 2147483647 h 666"/>
                <a:gd name="T98" fmla="*/ 2147483647 w 1182"/>
                <a:gd name="T99" fmla="*/ 2147483647 h 666"/>
                <a:gd name="T100" fmla="*/ 2147483647 w 1182"/>
                <a:gd name="T101" fmla="*/ 2147483647 h 666"/>
                <a:gd name="T102" fmla="*/ 2147483647 w 1182"/>
                <a:gd name="T103" fmla="*/ 2147483647 h 666"/>
                <a:gd name="T104" fmla="*/ 2147483647 w 1182"/>
                <a:gd name="T105" fmla="*/ 2147483647 h 666"/>
                <a:gd name="T106" fmla="*/ 2147483647 w 1182"/>
                <a:gd name="T107" fmla="*/ 2147483647 h 666"/>
                <a:gd name="T108" fmla="*/ 2147483647 w 1182"/>
                <a:gd name="T109" fmla="*/ 2147483647 h 666"/>
                <a:gd name="T110" fmla="*/ 2147483647 w 1182"/>
                <a:gd name="T111" fmla="*/ 2147483647 h 666"/>
                <a:gd name="T112" fmla="*/ 2147483647 w 1182"/>
                <a:gd name="T113" fmla="*/ 2147483647 h 666"/>
                <a:gd name="T114" fmla="*/ 2147483647 w 1182"/>
                <a:gd name="T115" fmla="*/ 2147483647 h 66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82"/>
                <a:gd name="T175" fmla="*/ 0 h 666"/>
                <a:gd name="T176" fmla="*/ 1182 w 1182"/>
                <a:gd name="T177" fmla="*/ 666 h 66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82" h="666">
                  <a:moveTo>
                    <a:pt x="1152" y="372"/>
                  </a:moveTo>
                  <a:lnTo>
                    <a:pt x="1146" y="360"/>
                  </a:lnTo>
                  <a:lnTo>
                    <a:pt x="1122" y="360"/>
                  </a:lnTo>
                  <a:lnTo>
                    <a:pt x="1116" y="342"/>
                  </a:lnTo>
                  <a:lnTo>
                    <a:pt x="1098" y="342"/>
                  </a:lnTo>
                  <a:lnTo>
                    <a:pt x="1080" y="318"/>
                  </a:lnTo>
                  <a:lnTo>
                    <a:pt x="1080" y="330"/>
                  </a:lnTo>
                  <a:lnTo>
                    <a:pt x="1068" y="330"/>
                  </a:lnTo>
                  <a:lnTo>
                    <a:pt x="1068" y="342"/>
                  </a:lnTo>
                  <a:lnTo>
                    <a:pt x="1032" y="342"/>
                  </a:lnTo>
                  <a:lnTo>
                    <a:pt x="1020" y="330"/>
                  </a:lnTo>
                  <a:lnTo>
                    <a:pt x="990" y="318"/>
                  </a:lnTo>
                  <a:lnTo>
                    <a:pt x="1038" y="270"/>
                  </a:lnTo>
                  <a:lnTo>
                    <a:pt x="1038" y="264"/>
                  </a:lnTo>
                  <a:lnTo>
                    <a:pt x="1032" y="264"/>
                  </a:lnTo>
                  <a:lnTo>
                    <a:pt x="1032" y="258"/>
                  </a:lnTo>
                  <a:lnTo>
                    <a:pt x="1002" y="276"/>
                  </a:lnTo>
                  <a:lnTo>
                    <a:pt x="978" y="276"/>
                  </a:lnTo>
                  <a:lnTo>
                    <a:pt x="966" y="300"/>
                  </a:lnTo>
                  <a:lnTo>
                    <a:pt x="960" y="300"/>
                  </a:lnTo>
                  <a:lnTo>
                    <a:pt x="954" y="306"/>
                  </a:lnTo>
                  <a:lnTo>
                    <a:pt x="942" y="306"/>
                  </a:lnTo>
                  <a:lnTo>
                    <a:pt x="930" y="312"/>
                  </a:lnTo>
                  <a:lnTo>
                    <a:pt x="918" y="324"/>
                  </a:lnTo>
                  <a:lnTo>
                    <a:pt x="918" y="342"/>
                  </a:lnTo>
                  <a:lnTo>
                    <a:pt x="912" y="342"/>
                  </a:lnTo>
                  <a:lnTo>
                    <a:pt x="906" y="348"/>
                  </a:lnTo>
                  <a:lnTo>
                    <a:pt x="894" y="354"/>
                  </a:lnTo>
                  <a:lnTo>
                    <a:pt x="882" y="366"/>
                  </a:lnTo>
                  <a:lnTo>
                    <a:pt x="882" y="378"/>
                  </a:lnTo>
                  <a:lnTo>
                    <a:pt x="888" y="384"/>
                  </a:lnTo>
                  <a:lnTo>
                    <a:pt x="888" y="396"/>
                  </a:lnTo>
                  <a:lnTo>
                    <a:pt x="882" y="390"/>
                  </a:lnTo>
                  <a:lnTo>
                    <a:pt x="870" y="390"/>
                  </a:lnTo>
                  <a:lnTo>
                    <a:pt x="858" y="384"/>
                  </a:lnTo>
                  <a:lnTo>
                    <a:pt x="852" y="384"/>
                  </a:lnTo>
                  <a:lnTo>
                    <a:pt x="852" y="372"/>
                  </a:lnTo>
                  <a:lnTo>
                    <a:pt x="858" y="366"/>
                  </a:lnTo>
                  <a:lnTo>
                    <a:pt x="858" y="348"/>
                  </a:lnTo>
                  <a:lnTo>
                    <a:pt x="840" y="342"/>
                  </a:lnTo>
                  <a:lnTo>
                    <a:pt x="762" y="342"/>
                  </a:lnTo>
                  <a:lnTo>
                    <a:pt x="732" y="282"/>
                  </a:lnTo>
                  <a:lnTo>
                    <a:pt x="726" y="276"/>
                  </a:lnTo>
                  <a:lnTo>
                    <a:pt x="714" y="276"/>
                  </a:lnTo>
                  <a:lnTo>
                    <a:pt x="708" y="282"/>
                  </a:lnTo>
                  <a:lnTo>
                    <a:pt x="702" y="282"/>
                  </a:lnTo>
                  <a:lnTo>
                    <a:pt x="696" y="276"/>
                  </a:lnTo>
                  <a:lnTo>
                    <a:pt x="696" y="234"/>
                  </a:lnTo>
                  <a:lnTo>
                    <a:pt x="690" y="216"/>
                  </a:lnTo>
                  <a:lnTo>
                    <a:pt x="690" y="204"/>
                  </a:lnTo>
                  <a:lnTo>
                    <a:pt x="660" y="204"/>
                  </a:lnTo>
                  <a:lnTo>
                    <a:pt x="654" y="192"/>
                  </a:lnTo>
                  <a:lnTo>
                    <a:pt x="642" y="186"/>
                  </a:lnTo>
                  <a:lnTo>
                    <a:pt x="636" y="168"/>
                  </a:lnTo>
                  <a:lnTo>
                    <a:pt x="618" y="150"/>
                  </a:lnTo>
                  <a:lnTo>
                    <a:pt x="612" y="138"/>
                  </a:lnTo>
                  <a:lnTo>
                    <a:pt x="600" y="138"/>
                  </a:lnTo>
                  <a:lnTo>
                    <a:pt x="576" y="150"/>
                  </a:lnTo>
                  <a:lnTo>
                    <a:pt x="570" y="156"/>
                  </a:lnTo>
                  <a:lnTo>
                    <a:pt x="552" y="156"/>
                  </a:lnTo>
                  <a:lnTo>
                    <a:pt x="534" y="150"/>
                  </a:lnTo>
                  <a:lnTo>
                    <a:pt x="474" y="150"/>
                  </a:lnTo>
                  <a:lnTo>
                    <a:pt x="456" y="156"/>
                  </a:lnTo>
                  <a:lnTo>
                    <a:pt x="420" y="156"/>
                  </a:lnTo>
                  <a:lnTo>
                    <a:pt x="414" y="162"/>
                  </a:lnTo>
                  <a:lnTo>
                    <a:pt x="408" y="162"/>
                  </a:lnTo>
                  <a:lnTo>
                    <a:pt x="330" y="90"/>
                  </a:lnTo>
                  <a:lnTo>
                    <a:pt x="264" y="54"/>
                  </a:lnTo>
                  <a:lnTo>
                    <a:pt x="270" y="66"/>
                  </a:lnTo>
                  <a:lnTo>
                    <a:pt x="270" y="90"/>
                  </a:lnTo>
                  <a:lnTo>
                    <a:pt x="264" y="102"/>
                  </a:lnTo>
                  <a:lnTo>
                    <a:pt x="258" y="108"/>
                  </a:lnTo>
                  <a:lnTo>
                    <a:pt x="240" y="108"/>
                  </a:lnTo>
                  <a:lnTo>
                    <a:pt x="228" y="102"/>
                  </a:lnTo>
                  <a:lnTo>
                    <a:pt x="222" y="96"/>
                  </a:lnTo>
                  <a:lnTo>
                    <a:pt x="222" y="78"/>
                  </a:lnTo>
                  <a:lnTo>
                    <a:pt x="210" y="54"/>
                  </a:lnTo>
                  <a:lnTo>
                    <a:pt x="216" y="36"/>
                  </a:lnTo>
                  <a:lnTo>
                    <a:pt x="162" y="12"/>
                  </a:lnTo>
                  <a:lnTo>
                    <a:pt x="156" y="30"/>
                  </a:lnTo>
                  <a:lnTo>
                    <a:pt x="168" y="36"/>
                  </a:lnTo>
                  <a:lnTo>
                    <a:pt x="174" y="48"/>
                  </a:lnTo>
                  <a:lnTo>
                    <a:pt x="174" y="72"/>
                  </a:lnTo>
                  <a:lnTo>
                    <a:pt x="168" y="78"/>
                  </a:lnTo>
                  <a:lnTo>
                    <a:pt x="156" y="84"/>
                  </a:lnTo>
                  <a:lnTo>
                    <a:pt x="150" y="84"/>
                  </a:lnTo>
                  <a:lnTo>
                    <a:pt x="144" y="78"/>
                  </a:lnTo>
                  <a:lnTo>
                    <a:pt x="144" y="60"/>
                  </a:lnTo>
                  <a:lnTo>
                    <a:pt x="132" y="48"/>
                  </a:lnTo>
                  <a:lnTo>
                    <a:pt x="132" y="42"/>
                  </a:lnTo>
                  <a:lnTo>
                    <a:pt x="144" y="30"/>
                  </a:lnTo>
                  <a:lnTo>
                    <a:pt x="150" y="6"/>
                  </a:lnTo>
                  <a:lnTo>
                    <a:pt x="144" y="0"/>
                  </a:lnTo>
                  <a:lnTo>
                    <a:pt x="0" y="42"/>
                  </a:lnTo>
                  <a:lnTo>
                    <a:pt x="48" y="324"/>
                  </a:lnTo>
                  <a:lnTo>
                    <a:pt x="60" y="324"/>
                  </a:lnTo>
                  <a:lnTo>
                    <a:pt x="72" y="336"/>
                  </a:lnTo>
                  <a:lnTo>
                    <a:pt x="138" y="336"/>
                  </a:lnTo>
                  <a:lnTo>
                    <a:pt x="132" y="324"/>
                  </a:lnTo>
                  <a:lnTo>
                    <a:pt x="120" y="318"/>
                  </a:lnTo>
                  <a:lnTo>
                    <a:pt x="114" y="300"/>
                  </a:lnTo>
                  <a:lnTo>
                    <a:pt x="114" y="288"/>
                  </a:lnTo>
                  <a:lnTo>
                    <a:pt x="132" y="270"/>
                  </a:lnTo>
                  <a:lnTo>
                    <a:pt x="144" y="264"/>
                  </a:lnTo>
                  <a:lnTo>
                    <a:pt x="156" y="264"/>
                  </a:lnTo>
                  <a:lnTo>
                    <a:pt x="162" y="258"/>
                  </a:lnTo>
                  <a:lnTo>
                    <a:pt x="168" y="258"/>
                  </a:lnTo>
                  <a:lnTo>
                    <a:pt x="168" y="246"/>
                  </a:lnTo>
                  <a:lnTo>
                    <a:pt x="174" y="240"/>
                  </a:lnTo>
                  <a:lnTo>
                    <a:pt x="180" y="240"/>
                  </a:lnTo>
                  <a:lnTo>
                    <a:pt x="186" y="246"/>
                  </a:lnTo>
                  <a:lnTo>
                    <a:pt x="198" y="246"/>
                  </a:lnTo>
                  <a:lnTo>
                    <a:pt x="204" y="252"/>
                  </a:lnTo>
                  <a:lnTo>
                    <a:pt x="174" y="222"/>
                  </a:lnTo>
                  <a:lnTo>
                    <a:pt x="204" y="228"/>
                  </a:lnTo>
                  <a:lnTo>
                    <a:pt x="210" y="216"/>
                  </a:lnTo>
                  <a:lnTo>
                    <a:pt x="228" y="240"/>
                  </a:lnTo>
                  <a:lnTo>
                    <a:pt x="252" y="240"/>
                  </a:lnTo>
                  <a:lnTo>
                    <a:pt x="252" y="252"/>
                  </a:lnTo>
                  <a:lnTo>
                    <a:pt x="264" y="258"/>
                  </a:lnTo>
                  <a:lnTo>
                    <a:pt x="300" y="258"/>
                  </a:lnTo>
                  <a:lnTo>
                    <a:pt x="306" y="264"/>
                  </a:lnTo>
                  <a:lnTo>
                    <a:pt x="312" y="276"/>
                  </a:lnTo>
                  <a:lnTo>
                    <a:pt x="312" y="288"/>
                  </a:lnTo>
                  <a:lnTo>
                    <a:pt x="324" y="294"/>
                  </a:lnTo>
                  <a:lnTo>
                    <a:pt x="312" y="306"/>
                  </a:lnTo>
                  <a:lnTo>
                    <a:pt x="312" y="318"/>
                  </a:lnTo>
                  <a:lnTo>
                    <a:pt x="330" y="336"/>
                  </a:lnTo>
                  <a:lnTo>
                    <a:pt x="360" y="336"/>
                  </a:lnTo>
                  <a:lnTo>
                    <a:pt x="414" y="342"/>
                  </a:lnTo>
                  <a:lnTo>
                    <a:pt x="414" y="336"/>
                  </a:lnTo>
                  <a:lnTo>
                    <a:pt x="450" y="354"/>
                  </a:lnTo>
                  <a:lnTo>
                    <a:pt x="468" y="384"/>
                  </a:lnTo>
                  <a:lnTo>
                    <a:pt x="486" y="402"/>
                  </a:lnTo>
                  <a:lnTo>
                    <a:pt x="486" y="408"/>
                  </a:lnTo>
                  <a:lnTo>
                    <a:pt x="492" y="414"/>
                  </a:lnTo>
                  <a:lnTo>
                    <a:pt x="510" y="450"/>
                  </a:lnTo>
                  <a:lnTo>
                    <a:pt x="522" y="462"/>
                  </a:lnTo>
                  <a:lnTo>
                    <a:pt x="534" y="468"/>
                  </a:lnTo>
                  <a:lnTo>
                    <a:pt x="552" y="468"/>
                  </a:lnTo>
                  <a:lnTo>
                    <a:pt x="564" y="474"/>
                  </a:lnTo>
                  <a:lnTo>
                    <a:pt x="570" y="474"/>
                  </a:lnTo>
                  <a:lnTo>
                    <a:pt x="582" y="486"/>
                  </a:lnTo>
                  <a:lnTo>
                    <a:pt x="588" y="498"/>
                  </a:lnTo>
                  <a:lnTo>
                    <a:pt x="594" y="504"/>
                  </a:lnTo>
                  <a:lnTo>
                    <a:pt x="624" y="522"/>
                  </a:lnTo>
                  <a:lnTo>
                    <a:pt x="648" y="522"/>
                  </a:lnTo>
                  <a:lnTo>
                    <a:pt x="666" y="534"/>
                  </a:lnTo>
                  <a:lnTo>
                    <a:pt x="690" y="546"/>
                  </a:lnTo>
                  <a:lnTo>
                    <a:pt x="696" y="552"/>
                  </a:lnTo>
                  <a:lnTo>
                    <a:pt x="708" y="558"/>
                  </a:lnTo>
                  <a:lnTo>
                    <a:pt x="720" y="570"/>
                  </a:lnTo>
                  <a:lnTo>
                    <a:pt x="732" y="570"/>
                  </a:lnTo>
                  <a:lnTo>
                    <a:pt x="744" y="582"/>
                  </a:lnTo>
                  <a:lnTo>
                    <a:pt x="750" y="582"/>
                  </a:lnTo>
                  <a:lnTo>
                    <a:pt x="774" y="576"/>
                  </a:lnTo>
                  <a:lnTo>
                    <a:pt x="822" y="606"/>
                  </a:lnTo>
                  <a:lnTo>
                    <a:pt x="816" y="612"/>
                  </a:lnTo>
                  <a:lnTo>
                    <a:pt x="816" y="630"/>
                  </a:lnTo>
                  <a:lnTo>
                    <a:pt x="828" y="642"/>
                  </a:lnTo>
                  <a:lnTo>
                    <a:pt x="828" y="654"/>
                  </a:lnTo>
                  <a:lnTo>
                    <a:pt x="840" y="654"/>
                  </a:lnTo>
                  <a:lnTo>
                    <a:pt x="852" y="642"/>
                  </a:lnTo>
                  <a:lnTo>
                    <a:pt x="870" y="666"/>
                  </a:lnTo>
                  <a:lnTo>
                    <a:pt x="882" y="660"/>
                  </a:lnTo>
                  <a:lnTo>
                    <a:pt x="894" y="660"/>
                  </a:lnTo>
                  <a:lnTo>
                    <a:pt x="900" y="666"/>
                  </a:lnTo>
                  <a:lnTo>
                    <a:pt x="906" y="666"/>
                  </a:lnTo>
                  <a:lnTo>
                    <a:pt x="900" y="666"/>
                  </a:lnTo>
                  <a:lnTo>
                    <a:pt x="900" y="642"/>
                  </a:lnTo>
                  <a:lnTo>
                    <a:pt x="906" y="636"/>
                  </a:lnTo>
                  <a:lnTo>
                    <a:pt x="912" y="624"/>
                  </a:lnTo>
                  <a:lnTo>
                    <a:pt x="924" y="618"/>
                  </a:lnTo>
                  <a:lnTo>
                    <a:pt x="930" y="606"/>
                  </a:lnTo>
                  <a:lnTo>
                    <a:pt x="930" y="588"/>
                  </a:lnTo>
                  <a:lnTo>
                    <a:pt x="918" y="576"/>
                  </a:lnTo>
                  <a:lnTo>
                    <a:pt x="906" y="570"/>
                  </a:lnTo>
                  <a:lnTo>
                    <a:pt x="900" y="564"/>
                  </a:lnTo>
                  <a:lnTo>
                    <a:pt x="900" y="546"/>
                  </a:lnTo>
                  <a:lnTo>
                    <a:pt x="906" y="540"/>
                  </a:lnTo>
                  <a:lnTo>
                    <a:pt x="906" y="534"/>
                  </a:lnTo>
                  <a:lnTo>
                    <a:pt x="894" y="522"/>
                  </a:lnTo>
                  <a:lnTo>
                    <a:pt x="882" y="522"/>
                  </a:lnTo>
                  <a:lnTo>
                    <a:pt x="876" y="516"/>
                  </a:lnTo>
                  <a:lnTo>
                    <a:pt x="870" y="516"/>
                  </a:lnTo>
                  <a:lnTo>
                    <a:pt x="858" y="504"/>
                  </a:lnTo>
                  <a:lnTo>
                    <a:pt x="840" y="504"/>
                  </a:lnTo>
                  <a:lnTo>
                    <a:pt x="840" y="486"/>
                  </a:lnTo>
                  <a:lnTo>
                    <a:pt x="846" y="480"/>
                  </a:lnTo>
                  <a:lnTo>
                    <a:pt x="894" y="480"/>
                  </a:lnTo>
                  <a:lnTo>
                    <a:pt x="918" y="468"/>
                  </a:lnTo>
                  <a:lnTo>
                    <a:pt x="918" y="456"/>
                  </a:lnTo>
                  <a:lnTo>
                    <a:pt x="912" y="456"/>
                  </a:lnTo>
                  <a:lnTo>
                    <a:pt x="930" y="444"/>
                  </a:lnTo>
                  <a:lnTo>
                    <a:pt x="906" y="420"/>
                  </a:lnTo>
                  <a:lnTo>
                    <a:pt x="948" y="420"/>
                  </a:lnTo>
                  <a:lnTo>
                    <a:pt x="948" y="414"/>
                  </a:lnTo>
                  <a:lnTo>
                    <a:pt x="936" y="402"/>
                  </a:lnTo>
                  <a:lnTo>
                    <a:pt x="936" y="390"/>
                  </a:lnTo>
                  <a:lnTo>
                    <a:pt x="942" y="384"/>
                  </a:lnTo>
                  <a:lnTo>
                    <a:pt x="942" y="372"/>
                  </a:lnTo>
                  <a:lnTo>
                    <a:pt x="954" y="372"/>
                  </a:lnTo>
                  <a:lnTo>
                    <a:pt x="972" y="390"/>
                  </a:lnTo>
                  <a:lnTo>
                    <a:pt x="978" y="390"/>
                  </a:lnTo>
                  <a:lnTo>
                    <a:pt x="984" y="378"/>
                  </a:lnTo>
                  <a:lnTo>
                    <a:pt x="996" y="372"/>
                  </a:lnTo>
                  <a:lnTo>
                    <a:pt x="1002" y="360"/>
                  </a:lnTo>
                  <a:lnTo>
                    <a:pt x="1020" y="360"/>
                  </a:lnTo>
                  <a:lnTo>
                    <a:pt x="1032" y="366"/>
                  </a:lnTo>
                  <a:lnTo>
                    <a:pt x="1038" y="372"/>
                  </a:lnTo>
                  <a:lnTo>
                    <a:pt x="1014" y="408"/>
                  </a:lnTo>
                  <a:lnTo>
                    <a:pt x="1026" y="408"/>
                  </a:lnTo>
                  <a:lnTo>
                    <a:pt x="1032" y="414"/>
                  </a:lnTo>
                  <a:lnTo>
                    <a:pt x="1044" y="414"/>
                  </a:lnTo>
                  <a:lnTo>
                    <a:pt x="1050" y="420"/>
                  </a:lnTo>
                  <a:lnTo>
                    <a:pt x="1056" y="420"/>
                  </a:lnTo>
                  <a:lnTo>
                    <a:pt x="1068" y="414"/>
                  </a:lnTo>
                  <a:lnTo>
                    <a:pt x="1086" y="414"/>
                  </a:lnTo>
                  <a:lnTo>
                    <a:pt x="1092" y="420"/>
                  </a:lnTo>
                  <a:lnTo>
                    <a:pt x="1098" y="420"/>
                  </a:lnTo>
                  <a:lnTo>
                    <a:pt x="1104" y="426"/>
                  </a:lnTo>
                  <a:lnTo>
                    <a:pt x="1110" y="426"/>
                  </a:lnTo>
                  <a:lnTo>
                    <a:pt x="1128" y="408"/>
                  </a:lnTo>
                  <a:lnTo>
                    <a:pt x="1146" y="402"/>
                  </a:lnTo>
                  <a:lnTo>
                    <a:pt x="1146" y="396"/>
                  </a:lnTo>
                  <a:lnTo>
                    <a:pt x="1158" y="396"/>
                  </a:lnTo>
                  <a:lnTo>
                    <a:pt x="1170" y="390"/>
                  </a:lnTo>
                  <a:lnTo>
                    <a:pt x="1182" y="378"/>
                  </a:lnTo>
                  <a:lnTo>
                    <a:pt x="1182" y="366"/>
                  </a:lnTo>
                  <a:lnTo>
                    <a:pt x="1170" y="366"/>
                  </a:lnTo>
                  <a:lnTo>
                    <a:pt x="1158" y="372"/>
                  </a:lnTo>
                  <a:lnTo>
                    <a:pt x="1152" y="372"/>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60" name="Vietnam" descr="© INSCALE GmbH, 05.05.2010&#10;http://www.presentationload.com/">
              <a:extLst>
                <a:ext uri="{FF2B5EF4-FFF2-40B4-BE49-F238E27FC236}">
                  <a16:creationId xmlns:a16="http://schemas.microsoft.com/office/drawing/2014/main" id="{EB10E3E3-D58D-144C-87A9-C1209D3BF2C2}"/>
                </a:ext>
              </a:extLst>
            </p:cNvPr>
            <p:cNvSpPr>
              <a:spLocks/>
            </p:cNvSpPr>
            <p:nvPr/>
          </p:nvSpPr>
          <p:spPr bwMode="gray">
            <a:xfrm>
              <a:off x="8553364" y="3552291"/>
              <a:ext cx="279834" cy="550640"/>
            </a:xfrm>
            <a:custGeom>
              <a:avLst/>
              <a:gdLst>
                <a:gd name="T0" fmla="*/ 2147483647 w 606"/>
                <a:gd name="T1" fmla="*/ 2147483647 h 1194"/>
                <a:gd name="T2" fmla="*/ 2147483647 w 606"/>
                <a:gd name="T3" fmla="*/ 2147483647 h 1194"/>
                <a:gd name="T4" fmla="*/ 2147483647 w 606"/>
                <a:gd name="T5" fmla="*/ 2147483647 h 1194"/>
                <a:gd name="T6" fmla="*/ 2147483647 w 606"/>
                <a:gd name="T7" fmla="*/ 2147483647 h 1194"/>
                <a:gd name="T8" fmla="*/ 2147483647 w 606"/>
                <a:gd name="T9" fmla="*/ 2147483647 h 1194"/>
                <a:gd name="T10" fmla="*/ 2147483647 w 606"/>
                <a:gd name="T11" fmla="*/ 2147483647 h 1194"/>
                <a:gd name="T12" fmla="*/ 2147483647 w 606"/>
                <a:gd name="T13" fmla="*/ 2147483647 h 1194"/>
                <a:gd name="T14" fmla="*/ 2147483647 w 606"/>
                <a:gd name="T15" fmla="*/ 2147483647 h 1194"/>
                <a:gd name="T16" fmla="*/ 2147483647 w 606"/>
                <a:gd name="T17" fmla="*/ 2147483647 h 1194"/>
                <a:gd name="T18" fmla="*/ 2147483647 w 606"/>
                <a:gd name="T19" fmla="*/ 2147483647 h 1194"/>
                <a:gd name="T20" fmla="*/ 2147483647 w 606"/>
                <a:gd name="T21" fmla="*/ 2147483647 h 1194"/>
                <a:gd name="T22" fmla="*/ 2147483647 w 606"/>
                <a:gd name="T23" fmla="*/ 2147483647 h 1194"/>
                <a:gd name="T24" fmla="*/ 2147483647 w 606"/>
                <a:gd name="T25" fmla="*/ 2147483647 h 1194"/>
                <a:gd name="T26" fmla="*/ 2147483647 w 606"/>
                <a:gd name="T27" fmla="*/ 2147483647 h 1194"/>
                <a:gd name="T28" fmla="*/ 2147483647 w 606"/>
                <a:gd name="T29" fmla="*/ 2147483647 h 1194"/>
                <a:gd name="T30" fmla="*/ 2147483647 w 606"/>
                <a:gd name="T31" fmla="*/ 2147483647 h 1194"/>
                <a:gd name="T32" fmla="*/ 2147483647 w 606"/>
                <a:gd name="T33" fmla="*/ 2147483647 h 1194"/>
                <a:gd name="T34" fmla="*/ 2147483647 w 606"/>
                <a:gd name="T35" fmla="*/ 2147483647 h 1194"/>
                <a:gd name="T36" fmla="*/ 2147483647 w 606"/>
                <a:gd name="T37" fmla="*/ 2147483647 h 1194"/>
                <a:gd name="T38" fmla="*/ 2147483647 w 606"/>
                <a:gd name="T39" fmla="*/ 2147483647 h 1194"/>
                <a:gd name="T40" fmla="*/ 2147483647 w 606"/>
                <a:gd name="T41" fmla="*/ 2147483647 h 1194"/>
                <a:gd name="T42" fmla="*/ 2147483647 w 606"/>
                <a:gd name="T43" fmla="*/ 2147483647 h 1194"/>
                <a:gd name="T44" fmla="*/ 2147483647 w 606"/>
                <a:gd name="T45" fmla="*/ 2147483647 h 1194"/>
                <a:gd name="T46" fmla="*/ 2147483647 w 606"/>
                <a:gd name="T47" fmla="*/ 2147483647 h 1194"/>
                <a:gd name="T48" fmla="*/ 2147483647 w 606"/>
                <a:gd name="T49" fmla="*/ 2147483647 h 1194"/>
                <a:gd name="T50" fmla="*/ 2147483647 w 606"/>
                <a:gd name="T51" fmla="*/ 2147483647 h 1194"/>
                <a:gd name="T52" fmla="*/ 2147483647 w 606"/>
                <a:gd name="T53" fmla="*/ 2147483647 h 1194"/>
                <a:gd name="T54" fmla="*/ 2147483647 w 606"/>
                <a:gd name="T55" fmla="*/ 2147483647 h 1194"/>
                <a:gd name="T56" fmla="*/ 2147483647 w 606"/>
                <a:gd name="T57" fmla="*/ 2147483647 h 1194"/>
                <a:gd name="T58" fmla="*/ 2147483647 w 606"/>
                <a:gd name="T59" fmla="*/ 2147483647 h 1194"/>
                <a:gd name="T60" fmla="*/ 2147483647 w 606"/>
                <a:gd name="T61" fmla="*/ 2147483647 h 1194"/>
                <a:gd name="T62" fmla="*/ 2147483647 w 606"/>
                <a:gd name="T63" fmla="*/ 2147483647 h 1194"/>
                <a:gd name="T64" fmla="*/ 2147483647 w 606"/>
                <a:gd name="T65" fmla="*/ 2147483647 h 1194"/>
                <a:gd name="T66" fmla="*/ 2147483647 w 606"/>
                <a:gd name="T67" fmla="*/ 2147483647 h 1194"/>
                <a:gd name="T68" fmla="*/ 2147483647 w 606"/>
                <a:gd name="T69" fmla="*/ 2147483647 h 1194"/>
                <a:gd name="T70" fmla="*/ 2147483647 w 606"/>
                <a:gd name="T71" fmla="*/ 2147483647 h 1194"/>
                <a:gd name="T72" fmla="*/ 2147483647 w 606"/>
                <a:gd name="T73" fmla="*/ 2147483647 h 1194"/>
                <a:gd name="T74" fmla="*/ 2147483647 w 606"/>
                <a:gd name="T75" fmla="*/ 2147483647 h 1194"/>
                <a:gd name="T76" fmla="*/ 2147483647 w 606"/>
                <a:gd name="T77" fmla="*/ 2147483647 h 1194"/>
                <a:gd name="T78" fmla="*/ 2147483647 w 606"/>
                <a:gd name="T79" fmla="*/ 2147483647 h 1194"/>
                <a:gd name="T80" fmla="*/ 2147483647 w 606"/>
                <a:gd name="T81" fmla="*/ 2147483647 h 1194"/>
                <a:gd name="T82" fmla="*/ 2147483647 w 606"/>
                <a:gd name="T83" fmla="*/ 2147483647 h 1194"/>
                <a:gd name="T84" fmla="*/ 2147483647 w 606"/>
                <a:gd name="T85" fmla="*/ 2147483647 h 1194"/>
                <a:gd name="T86" fmla="*/ 2147483647 w 606"/>
                <a:gd name="T87" fmla="*/ 2147483647 h 1194"/>
                <a:gd name="T88" fmla="*/ 2147483647 w 606"/>
                <a:gd name="T89" fmla="*/ 2147483647 h 1194"/>
                <a:gd name="T90" fmla="*/ 2147483647 w 606"/>
                <a:gd name="T91" fmla="*/ 2147483647 h 1194"/>
                <a:gd name="T92" fmla="*/ 2147483647 w 606"/>
                <a:gd name="T93" fmla="*/ 2147483647 h 1194"/>
                <a:gd name="T94" fmla="*/ 2147483647 w 606"/>
                <a:gd name="T95" fmla="*/ 2147483647 h 1194"/>
                <a:gd name="T96" fmla="*/ 2147483647 w 606"/>
                <a:gd name="T97" fmla="*/ 2147483647 h 1194"/>
                <a:gd name="T98" fmla="*/ 2147483647 w 606"/>
                <a:gd name="T99" fmla="*/ 2147483647 h 1194"/>
                <a:gd name="T100" fmla="*/ 2147483647 w 606"/>
                <a:gd name="T101" fmla="*/ 2147483647 h 1194"/>
                <a:gd name="T102" fmla="*/ 2147483647 w 606"/>
                <a:gd name="T103" fmla="*/ 2147483647 h 1194"/>
                <a:gd name="T104" fmla="*/ 2147483647 w 606"/>
                <a:gd name="T105" fmla="*/ 2147483647 h 1194"/>
                <a:gd name="T106" fmla="*/ 2147483647 w 606"/>
                <a:gd name="T107" fmla="*/ 2147483647 h 1194"/>
                <a:gd name="T108" fmla="*/ 2147483647 w 606"/>
                <a:gd name="T109" fmla="*/ 2147483647 h 1194"/>
                <a:gd name="T110" fmla="*/ 2147483647 w 606"/>
                <a:gd name="T111" fmla="*/ 2147483647 h 1194"/>
                <a:gd name="T112" fmla="*/ 2147483647 w 606"/>
                <a:gd name="T113" fmla="*/ 2147483647 h 1194"/>
                <a:gd name="T114" fmla="*/ 2147483647 w 606"/>
                <a:gd name="T115" fmla="*/ 2147483647 h 1194"/>
                <a:gd name="T116" fmla="*/ 2147483647 w 606"/>
                <a:gd name="T117" fmla="*/ 2147483647 h 1194"/>
                <a:gd name="T118" fmla="*/ 2147483647 w 606"/>
                <a:gd name="T119" fmla="*/ 2147483647 h 1194"/>
                <a:gd name="T120" fmla="*/ 2147483647 w 606"/>
                <a:gd name="T121" fmla="*/ 2147483647 h 1194"/>
                <a:gd name="T122" fmla="*/ 2147483647 w 606"/>
                <a:gd name="T123" fmla="*/ 2147483647 h 119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606"/>
                <a:gd name="T187" fmla="*/ 0 h 1194"/>
                <a:gd name="T188" fmla="*/ 606 w 606"/>
                <a:gd name="T189" fmla="*/ 1194 h 119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606" h="1194">
                  <a:moveTo>
                    <a:pt x="6" y="48"/>
                  </a:moveTo>
                  <a:lnTo>
                    <a:pt x="0" y="60"/>
                  </a:lnTo>
                  <a:lnTo>
                    <a:pt x="0" y="72"/>
                  </a:lnTo>
                  <a:lnTo>
                    <a:pt x="12" y="96"/>
                  </a:lnTo>
                  <a:lnTo>
                    <a:pt x="18" y="102"/>
                  </a:lnTo>
                  <a:lnTo>
                    <a:pt x="24" y="114"/>
                  </a:lnTo>
                  <a:lnTo>
                    <a:pt x="36" y="120"/>
                  </a:lnTo>
                  <a:lnTo>
                    <a:pt x="42" y="132"/>
                  </a:lnTo>
                  <a:lnTo>
                    <a:pt x="48" y="126"/>
                  </a:lnTo>
                  <a:lnTo>
                    <a:pt x="54" y="126"/>
                  </a:lnTo>
                  <a:lnTo>
                    <a:pt x="54" y="156"/>
                  </a:lnTo>
                  <a:lnTo>
                    <a:pt x="66" y="180"/>
                  </a:lnTo>
                  <a:lnTo>
                    <a:pt x="84" y="198"/>
                  </a:lnTo>
                  <a:lnTo>
                    <a:pt x="90" y="210"/>
                  </a:lnTo>
                  <a:lnTo>
                    <a:pt x="108" y="210"/>
                  </a:lnTo>
                  <a:lnTo>
                    <a:pt x="108" y="216"/>
                  </a:lnTo>
                  <a:lnTo>
                    <a:pt x="120" y="228"/>
                  </a:lnTo>
                  <a:lnTo>
                    <a:pt x="126" y="222"/>
                  </a:lnTo>
                  <a:lnTo>
                    <a:pt x="132" y="210"/>
                  </a:lnTo>
                  <a:lnTo>
                    <a:pt x="132" y="204"/>
                  </a:lnTo>
                  <a:lnTo>
                    <a:pt x="138" y="192"/>
                  </a:lnTo>
                  <a:lnTo>
                    <a:pt x="150" y="192"/>
                  </a:lnTo>
                  <a:lnTo>
                    <a:pt x="162" y="198"/>
                  </a:lnTo>
                  <a:lnTo>
                    <a:pt x="186" y="222"/>
                  </a:lnTo>
                  <a:lnTo>
                    <a:pt x="180" y="222"/>
                  </a:lnTo>
                  <a:lnTo>
                    <a:pt x="174" y="228"/>
                  </a:lnTo>
                  <a:lnTo>
                    <a:pt x="174" y="234"/>
                  </a:lnTo>
                  <a:lnTo>
                    <a:pt x="198" y="246"/>
                  </a:lnTo>
                  <a:lnTo>
                    <a:pt x="216" y="252"/>
                  </a:lnTo>
                  <a:lnTo>
                    <a:pt x="228" y="258"/>
                  </a:lnTo>
                  <a:lnTo>
                    <a:pt x="228" y="270"/>
                  </a:lnTo>
                  <a:lnTo>
                    <a:pt x="222" y="282"/>
                  </a:lnTo>
                  <a:lnTo>
                    <a:pt x="210" y="288"/>
                  </a:lnTo>
                  <a:lnTo>
                    <a:pt x="204" y="300"/>
                  </a:lnTo>
                  <a:lnTo>
                    <a:pt x="198" y="306"/>
                  </a:lnTo>
                  <a:lnTo>
                    <a:pt x="180" y="306"/>
                  </a:lnTo>
                  <a:lnTo>
                    <a:pt x="174" y="300"/>
                  </a:lnTo>
                  <a:lnTo>
                    <a:pt x="150" y="300"/>
                  </a:lnTo>
                  <a:lnTo>
                    <a:pt x="156" y="306"/>
                  </a:lnTo>
                  <a:lnTo>
                    <a:pt x="156" y="324"/>
                  </a:lnTo>
                  <a:lnTo>
                    <a:pt x="168" y="330"/>
                  </a:lnTo>
                  <a:lnTo>
                    <a:pt x="174" y="336"/>
                  </a:lnTo>
                  <a:lnTo>
                    <a:pt x="210" y="354"/>
                  </a:lnTo>
                  <a:lnTo>
                    <a:pt x="222" y="366"/>
                  </a:lnTo>
                  <a:lnTo>
                    <a:pt x="234" y="372"/>
                  </a:lnTo>
                  <a:lnTo>
                    <a:pt x="240" y="378"/>
                  </a:lnTo>
                  <a:lnTo>
                    <a:pt x="252" y="378"/>
                  </a:lnTo>
                  <a:lnTo>
                    <a:pt x="252" y="408"/>
                  </a:lnTo>
                  <a:lnTo>
                    <a:pt x="258" y="414"/>
                  </a:lnTo>
                  <a:lnTo>
                    <a:pt x="270" y="414"/>
                  </a:lnTo>
                  <a:lnTo>
                    <a:pt x="282" y="420"/>
                  </a:lnTo>
                  <a:lnTo>
                    <a:pt x="288" y="426"/>
                  </a:lnTo>
                  <a:lnTo>
                    <a:pt x="294" y="426"/>
                  </a:lnTo>
                  <a:lnTo>
                    <a:pt x="294" y="450"/>
                  </a:lnTo>
                  <a:lnTo>
                    <a:pt x="306" y="474"/>
                  </a:lnTo>
                  <a:lnTo>
                    <a:pt x="324" y="486"/>
                  </a:lnTo>
                  <a:lnTo>
                    <a:pt x="342" y="504"/>
                  </a:lnTo>
                  <a:lnTo>
                    <a:pt x="348" y="522"/>
                  </a:lnTo>
                  <a:lnTo>
                    <a:pt x="366" y="522"/>
                  </a:lnTo>
                  <a:lnTo>
                    <a:pt x="366" y="528"/>
                  </a:lnTo>
                  <a:lnTo>
                    <a:pt x="372" y="534"/>
                  </a:lnTo>
                  <a:lnTo>
                    <a:pt x="384" y="558"/>
                  </a:lnTo>
                  <a:lnTo>
                    <a:pt x="396" y="570"/>
                  </a:lnTo>
                  <a:lnTo>
                    <a:pt x="408" y="570"/>
                  </a:lnTo>
                  <a:lnTo>
                    <a:pt x="414" y="576"/>
                  </a:lnTo>
                  <a:lnTo>
                    <a:pt x="426" y="582"/>
                  </a:lnTo>
                  <a:lnTo>
                    <a:pt x="432" y="588"/>
                  </a:lnTo>
                  <a:lnTo>
                    <a:pt x="432" y="600"/>
                  </a:lnTo>
                  <a:lnTo>
                    <a:pt x="426" y="606"/>
                  </a:lnTo>
                  <a:lnTo>
                    <a:pt x="420" y="606"/>
                  </a:lnTo>
                  <a:lnTo>
                    <a:pt x="414" y="612"/>
                  </a:lnTo>
                  <a:lnTo>
                    <a:pt x="408" y="612"/>
                  </a:lnTo>
                  <a:lnTo>
                    <a:pt x="432" y="636"/>
                  </a:lnTo>
                  <a:lnTo>
                    <a:pt x="456" y="648"/>
                  </a:lnTo>
                  <a:lnTo>
                    <a:pt x="462" y="654"/>
                  </a:lnTo>
                  <a:lnTo>
                    <a:pt x="468" y="654"/>
                  </a:lnTo>
                  <a:lnTo>
                    <a:pt x="450" y="690"/>
                  </a:lnTo>
                  <a:lnTo>
                    <a:pt x="456" y="690"/>
                  </a:lnTo>
                  <a:lnTo>
                    <a:pt x="468" y="702"/>
                  </a:lnTo>
                  <a:lnTo>
                    <a:pt x="468" y="708"/>
                  </a:lnTo>
                  <a:lnTo>
                    <a:pt x="456" y="720"/>
                  </a:lnTo>
                  <a:lnTo>
                    <a:pt x="450" y="720"/>
                  </a:lnTo>
                  <a:lnTo>
                    <a:pt x="450" y="762"/>
                  </a:lnTo>
                  <a:lnTo>
                    <a:pt x="456" y="762"/>
                  </a:lnTo>
                  <a:lnTo>
                    <a:pt x="468" y="774"/>
                  </a:lnTo>
                  <a:lnTo>
                    <a:pt x="480" y="798"/>
                  </a:lnTo>
                  <a:lnTo>
                    <a:pt x="480" y="804"/>
                  </a:lnTo>
                  <a:lnTo>
                    <a:pt x="468" y="816"/>
                  </a:lnTo>
                  <a:lnTo>
                    <a:pt x="462" y="816"/>
                  </a:lnTo>
                  <a:lnTo>
                    <a:pt x="462" y="828"/>
                  </a:lnTo>
                  <a:lnTo>
                    <a:pt x="468" y="834"/>
                  </a:lnTo>
                  <a:lnTo>
                    <a:pt x="468" y="864"/>
                  </a:lnTo>
                  <a:lnTo>
                    <a:pt x="474" y="870"/>
                  </a:lnTo>
                  <a:lnTo>
                    <a:pt x="474" y="900"/>
                  </a:lnTo>
                  <a:lnTo>
                    <a:pt x="462" y="894"/>
                  </a:lnTo>
                  <a:lnTo>
                    <a:pt x="444" y="894"/>
                  </a:lnTo>
                  <a:lnTo>
                    <a:pt x="438" y="900"/>
                  </a:lnTo>
                  <a:lnTo>
                    <a:pt x="438" y="918"/>
                  </a:lnTo>
                  <a:lnTo>
                    <a:pt x="408" y="918"/>
                  </a:lnTo>
                  <a:lnTo>
                    <a:pt x="408" y="942"/>
                  </a:lnTo>
                  <a:lnTo>
                    <a:pt x="366" y="942"/>
                  </a:lnTo>
                  <a:lnTo>
                    <a:pt x="366" y="966"/>
                  </a:lnTo>
                  <a:lnTo>
                    <a:pt x="378" y="990"/>
                  </a:lnTo>
                  <a:lnTo>
                    <a:pt x="396" y="1008"/>
                  </a:lnTo>
                  <a:lnTo>
                    <a:pt x="396" y="1020"/>
                  </a:lnTo>
                  <a:lnTo>
                    <a:pt x="390" y="1014"/>
                  </a:lnTo>
                  <a:lnTo>
                    <a:pt x="378" y="1008"/>
                  </a:lnTo>
                  <a:lnTo>
                    <a:pt x="372" y="1002"/>
                  </a:lnTo>
                  <a:lnTo>
                    <a:pt x="360" y="996"/>
                  </a:lnTo>
                  <a:lnTo>
                    <a:pt x="348" y="996"/>
                  </a:lnTo>
                  <a:lnTo>
                    <a:pt x="342" y="1002"/>
                  </a:lnTo>
                  <a:lnTo>
                    <a:pt x="342" y="1008"/>
                  </a:lnTo>
                  <a:lnTo>
                    <a:pt x="306" y="1008"/>
                  </a:lnTo>
                  <a:lnTo>
                    <a:pt x="312" y="1014"/>
                  </a:lnTo>
                  <a:lnTo>
                    <a:pt x="318" y="1014"/>
                  </a:lnTo>
                  <a:lnTo>
                    <a:pt x="324" y="1020"/>
                  </a:lnTo>
                  <a:lnTo>
                    <a:pt x="324" y="1026"/>
                  </a:lnTo>
                  <a:lnTo>
                    <a:pt x="312" y="1032"/>
                  </a:lnTo>
                  <a:lnTo>
                    <a:pt x="294" y="1032"/>
                  </a:lnTo>
                  <a:lnTo>
                    <a:pt x="276" y="1038"/>
                  </a:lnTo>
                  <a:lnTo>
                    <a:pt x="270" y="1050"/>
                  </a:lnTo>
                  <a:lnTo>
                    <a:pt x="270" y="1056"/>
                  </a:lnTo>
                  <a:lnTo>
                    <a:pt x="288" y="1074"/>
                  </a:lnTo>
                  <a:lnTo>
                    <a:pt x="300" y="1080"/>
                  </a:lnTo>
                  <a:lnTo>
                    <a:pt x="306" y="1086"/>
                  </a:lnTo>
                  <a:lnTo>
                    <a:pt x="312" y="1086"/>
                  </a:lnTo>
                  <a:lnTo>
                    <a:pt x="294" y="1104"/>
                  </a:lnTo>
                  <a:lnTo>
                    <a:pt x="294" y="1110"/>
                  </a:lnTo>
                  <a:lnTo>
                    <a:pt x="300" y="1116"/>
                  </a:lnTo>
                  <a:lnTo>
                    <a:pt x="300" y="1128"/>
                  </a:lnTo>
                  <a:lnTo>
                    <a:pt x="306" y="1140"/>
                  </a:lnTo>
                  <a:lnTo>
                    <a:pt x="306" y="1152"/>
                  </a:lnTo>
                  <a:lnTo>
                    <a:pt x="312" y="1158"/>
                  </a:lnTo>
                  <a:lnTo>
                    <a:pt x="294" y="1176"/>
                  </a:lnTo>
                  <a:lnTo>
                    <a:pt x="294" y="1188"/>
                  </a:lnTo>
                  <a:lnTo>
                    <a:pt x="306" y="1194"/>
                  </a:lnTo>
                  <a:lnTo>
                    <a:pt x="318" y="1194"/>
                  </a:lnTo>
                  <a:lnTo>
                    <a:pt x="330" y="1188"/>
                  </a:lnTo>
                  <a:lnTo>
                    <a:pt x="354" y="1164"/>
                  </a:lnTo>
                  <a:lnTo>
                    <a:pt x="366" y="1158"/>
                  </a:lnTo>
                  <a:lnTo>
                    <a:pt x="378" y="1158"/>
                  </a:lnTo>
                  <a:lnTo>
                    <a:pt x="384" y="1134"/>
                  </a:lnTo>
                  <a:lnTo>
                    <a:pt x="384" y="1110"/>
                  </a:lnTo>
                  <a:lnTo>
                    <a:pt x="396" y="1110"/>
                  </a:lnTo>
                  <a:lnTo>
                    <a:pt x="402" y="1116"/>
                  </a:lnTo>
                  <a:lnTo>
                    <a:pt x="414" y="1116"/>
                  </a:lnTo>
                  <a:lnTo>
                    <a:pt x="426" y="1104"/>
                  </a:lnTo>
                  <a:lnTo>
                    <a:pt x="426" y="1092"/>
                  </a:lnTo>
                  <a:lnTo>
                    <a:pt x="420" y="1086"/>
                  </a:lnTo>
                  <a:lnTo>
                    <a:pt x="414" y="1074"/>
                  </a:lnTo>
                  <a:lnTo>
                    <a:pt x="408" y="1068"/>
                  </a:lnTo>
                  <a:lnTo>
                    <a:pt x="408" y="1062"/>
                  </a:lnTo>
                  <a:lnTo>
                    <a:pt x="414" y="1056"/>
                  </a:lnTo>
                  <a:lnTo>
                    <a:pt x="426" y="1056"/>
                  </a:lnTo>
                  <a:lnTo>
                    <a:pt x="438" y="1050"/>
                  </a:lnTo>
                  <a:lnTo>
                    <a:pt x="444" y="1044"/>
                  </a:lnTo>
                  <a:lnTo>
                    <a:pt x="450" y="1044"/>
                  </a:lnTo>
                  <a:lnTo>
                    <a:pt x="456" y="1050"/>
                  </a:lnTo>
                  <a:lnTo>
                    <a:pt x="468" y="1050"/>
                  </a:lnTo>
                  <a:lnTo>
                    <a:pt x="480" y="1044"/>
                  </a:lnTo>
                  <a:lnTo>
                    <a:pt x="498" y="1038"/>
                  </a:lnTo>
                  <a:lnTo>
                    <a:pt x="546" y="1014"/>
                  </a:lnTo>
                  <a:lnTo>
                    <a:pt x="582" y="978"/>
                  </a:lnTo>
                  <a:lnTo>
                    <a:pt x="588" y="960"/>
                  </a:lnTo>
                  <a:lnTo>
                    <a:pt x="594" y="936"/>
                  </a:lnTo>
                  <a:lnTo>
                    <a:pt x="606" y="876"/>
                  </a:lnTo>
                  <a:lnTo>
                    <a:pt x="606" y="846"/>
                  </a:lnTo>
                  <a:lnTo>
                    <a:pt x="600" y="834"/>
                  </a:lnTo>
                  <a:lnTo>
                    <a:pt x="576" y="810"/>
                  </a:lnTo>
                  <a:lnTo>
                    <a:pt x="594" y="804"/>
                  </a:lnTo>
                  <a:lnTo>
                    <a:pt x="594" y="774"/>
                  </a:lnTo>
                  <a:lnTo>
                    <a:pt x="588" y="756"/>
                  </a:lnTo>
                  <a:lnTo>
                    <a:pt x="588" y="744"/>
                  </a:lnTo>
                  <a:lnTo>
                    <a:pt x="570" y="708"/>
                  </a:lnTo>
                  <a:lnTo>
                    <a:pt x="564" y="690"/>
                  </a:lnTo>
                  <a:lnTo>
                    <a:pt x="558" y="684"/>
                  </a:lnTo>
                  <a:lnTo>
                    <a:pt x="552" y="672"/>
                  </a:lnTo>
                  <a:lnTo>
                    <a:pt x="558" y="666"/>
                  </a:lnTo>
                  <a:lnTo>
                    <a:pt x="558" y="642"/>
                  </a:lnTo>
                  <a:lnTo>
                    <a:pt x="522" y="606"/>
                  </a:lnTo>
                  <a:lnTo>
                    <a:pt x="486" y="576"/>
                  </a:lnTo>
                  <a:lnTo>
                    <a:pt x="456" y="552"/>
                  </a:lnTo>
                  <a:lnTo>
                    <a:pt x="432" y="534"/>
                  </a:lnTo>
                  <a:lnTo>
                    <a:pt x="420" y="528"/>
                  </a:lnTo>
                  <a:lnTo>
                    <a:pt x="402" y="516"/>
                  </a:lnTo>
                  <a:lnTo>
                    <a:pt x="390" y="510"/>
                  </a:lnTo>
                  <a:lnTo>
                    <a:pt x="384" y="504"/>
                  </a:lnTo>
                  <a:lnTo>
                    <a:pt x="384" y="468"/>
                  </a:lnTo>
                  <a:lnTo>
                    <a:pt x="336" y="420"/>
                  </a:lnTo>
                  <a:lnTo>
                    <a:pt x="306" y="384"/>
                  </a:lnTo>
                  <a:lnTo>
                    <a:pt x="288" y="354"/>
                  </a:lnTo>
                  <a:lnTo>
                    <a:pt x="282" y="336"/>
                  </a:lnTo>
                  <a:lnTo>
                    <a:pt x="282" y="318"/>
                  </a:lnTo>
                  <a:lnTo>
                    <a:pt x="276" y="306"/>
                  </a:lnTo>
                  <a:lnTo>
                    <a:pt x="276" y="282"/>
                  </a:lnTo>
                  <a:lnTo>
                    <a:pt x="282" y="276"/>
                  </a:lnTo>
                  <a:lnTo>
                    <a:pt x="294" y="252"/>
                  </a:lnTo>
                  <a:lnTo>
                    <a:pt x="294" y="240"/>
                  </a:lnTo>
                  <a:lnTo>
                    <a:pt x="300" y="240"/>
                  </a:lnTo>
                  <a:lnTo>
                    <a:pt x="312" y="228"/>
                  </a:lnTo>
                  <a:lnTo>
                    <a:pt x="324" y="222"/>
                  </a:lnTo>
                  <a:lnTo>
                    <a:pt x="336" y="210"/>
                  </a:lnTo>
                  <a:lnTo>
                    <a:pt x="336" y="204"/>
                  </a:lnTo>
                  <a:lnTo>
                    <a:pt x="342" y="198"/>
                  </a:lnTo>
                  <a:lnTo>
                    <a:pt x="372" y="198"/>
                  </a:lnTo>
                  <a:lnTo>
                    <a:pt x="384" y="186"/>
                  </a:lnTo>
                  <a:lnTo>
                    <a:pt x="390" y="174"/>
                  </a:lnTo>
                  <a:lnTo>
                    <a:pt x="390" y="156"/>
                  </a:lnTo>
                  <a:lnTo>
                    <a:pt x="396" y="144"/>
                  </a:lnTo>
                  <a:lnTo>
                    <a:pt x="390" y="144"/>
                  </a:lnTo>
                  <a:lnTo>
                    <a:pt x="384" y="138"/>
                  </a:lnTo>
                  <a:lnTo>
                    <a:pt x="354" y="138"/>
                  </a:lnTo>
                  <a:lnTo>
                    <a:pt x="342" y="132"/>
                  </a:lnTo>
                  <a:lnTo>
                    <a:pt x="336" y="120"/>
                  </a:lnTo>
                  <a:lnTo>
                    <a:pt x="330" y="114"/>
                  </a:lnTo>
                  <a:lnTo>
                    <a:pt x="312" y="114"/>
                  </a:lnTo>
                  <a:lnTo>
                    <a:pt x="312" y="96"/>
                  </a:lnTo>
                  <a:lnTo>
                    <a:pt x="300" y="90"/>
                  </a:lnTo>
                  <a:lnTo>
                    <a:pt x="294" y="72"/>
                  </a:lnTo>
                  <a:lnTo>
                    <a:pt x="312" y="54"/>
                  </a:lnTo>
                  <a:lnTo>
                    <a:pt x="312" y="48"/>
                  </a:lnTo>
                  <a:lnTo>
                    <a:pt x="306" y="42"/>
                  </a:lnTo>
                  <a:lnTo>
                    <a:pt x="276" y="42"/>
                  </a:lnTo>
                  <a:lnTo>
                    <a:pt x="264" y="30"/>
                  </a:lnTo>
                  <a:lnTo>
                    <a:pt x="234" y="36"/>
                  </a:lnTo>
                  <a:lnTo>
                    <a:pt x="204" y="0"/>
                  </a:lnTo>
                  <a:lnTo>
                    <a:pt x="198" y="0"/>
                  </a:lnTo>
                  <a:lnTo>
                    <a:pt x="192" y="6"/>
                  </a:lnTo>
                  <a:lnTo>
                    <a:pt x="180" y="12"/>
                  </a:lnTo>
                  <a:lnTo>
                    <a:pt x="174" y="18"/>
                  </a:lnTo>
                  <a:lnTo>
                    <a:pt x="174" y="30"/>
                  </a:lnTo>
                  <a:lnTo>
                    <a:pt x="168" y="42"/>
                  </a:lnTo>
                  <a:lnTo>
                    <a:pt x="168" y="48"/>
                  </a:lnTo>
                  <a:lnTo>
                    <a:pt x="150" y="48"/>
                  </a:lnTo>
                  <a:lnTo>
                    <a:pt x="144" y="54"/>
                  </a:lnTo>
                  <a:lnTo>
                    <a:pt x="138" y="48"/>
                  </a:lnTo>
                  <a:lnTo>
                    <a:pt x="120" y="48"/>
                  </a:lnTo>
                  <a:lnTo>
                    <a:pt x="132" y="60"/>
                  </a:lnTo>
                  <a:lnTo>
                    <a:pt x="132" y="72"/>
                  </a:lnTo>
                  <a:lnTo>
                    <a:pt x="114" y="72"/>
                  </a:lnTo>
                  <a:lnTo>
                    <a:pt x="108" y="66"/>
                  </a:lnTo>
                  <a:lnTo>
                    <a:pt x="96" y="48"/>
                  </a:lnTo>
                  <a:lnTo>
                    <a:pt x="90" y="48"/>
                  </a:lnTo>
                  <a:lnTo>
                    <a:pt x="90" y="66"/>
                  </a:lnTo>
                  <a:lnTo>
                    <a:pt x="72" y="48"/>
                  </a:lnTo>
                  <a:lnTo>
                    <a:pt x="66" y="54"/>
                  </a:lnTo>
                  <a:lnTo>
                    <a:pt x="60" y="66"/>
                  </a:lnTo>
                  <a:lnTo>
                    <a:pt x="54" y="72"/>
                  </a:lnTo>
                  <a:lnTo>
                    <a:pt x="42" y="72"/>
                  </a:lnTo>
                  <a:lnTo>
                    <a:pt x="18" y="48"/>
                  </a:lnTo>
                  <a:lnTo>
                    <a:pt x="6" y="48"/>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61" name="United Arab Emirates" descr="© INSCALE GmbH, 05.05.2010&#10;http://www.presentationload.com/">
              <a:extLst>
                <a:ext uri="{FF2B5EF4-FFF2-40B4-BE49-F238E27FC236}">
                  <a16:creationId xmlns:a16="http://schemas.microsoft.com/office/drawing/2014/main" id="{ACC30205-01B3-8A48-9BD4-F9EB7E97233E}"/>
                </a:ext>
              </a:extLst>
            </p:cNvPr>
            <p:cNvSpPr>
              <a:spLocks/>
            </p:cNvSpPr>
            <p:nvPr/>
          </p:nvSpPr>
          <p:spPr bwMode="gray">
            <a:xfrm>
              <a:off x="6919497" y="3434943"/>
              <a:ext cx="155263" cy="148041"/>
            </a:xfrm>
            <a:custGeom>
              <a:avLst/>
              <a:gdLst>
                <a:gd name="T0" fmla="*/ 2147483647 w 336"/>
                <a:gd name="T1" fmla="*/ 2147483647 h 318"/>
                <a:gd name="T2" fmla="*/ 2147483647 w 336"/>
                <a:gd name="T3" fmla="*/ 2147483647 h 318"/>
                <a:gd name="T4" fmla="*/ 2147483647 w 336"/>
                <a:gd name="T5" fmla="*/ 2147483647 h 318"/>
                <a:gd name="T6" fmla="*/ 2147483647 w 336"/>
                <a:gd name="T7" fmla="*/ 2147483647 h 318"/>
                <a:gd name="T8" fmla="*/ 2147483647 w 336"/>
                <a:gd name="T9" fmla="*/ 2147483647 h 318"/>
                <a:gd name="T10" fmla="*/ 2147483647 w 336"/>
                <a:gd name="T11" fmla="*/ 0 h 318"/>
                <a:gd name="T12" fmla="*/ 2147483647 w 336"/>
                <a:gd name="T13" fmla="*/ 2147483647 h 318"/>
                <a:gd name="T14" fmla="*/ 2147483647 w 336"/>
                <a:gd name="T15" fmla="*/ 2147483647 h 318"/>
                <a:gd name="T16" fmla="*/ 2147483647 w 336"/>
                <a:gd name="T17" fmla="*/ 2147483647 h 318"/>
                <a:gd name="T18" fmla="*/ 2147483647 w 336"/>
                <a:gd name="T19" fmla="*/ 2147483647 h 318"/>
                <a:gd name="T20" fmla="*/ 2147483647 w 336"/>
                <a:gd name="T21" fmla="*/ 2147483647 h 318"/>
                <a:gd name="T22" fmla="*/ 2147483647 w 336"/>
                <a:gd name="T23" fmla="*/ 2147483647 h 318"/>
                <a:gd name="T24" fmla="*/ 2147483647 w 336"/>
                <a:gd name="T25" fmla="*/ 2147483647 h 318"/>
                <a:gd name="T26" fmla="*/ 2147483647 w 336"/>
                <a:gd name="T27" fmla="*/ 2147483647 h 318"/>
                <a:gd name="T28" fmla="*/ 2147483647 w 336"/>
                <a:gd name="T29" fmla="*/ 2147483647 h 318"/>
                <a:gd name="T30" fmla="*/ 2147483647 w 336"/>
                <a:gd name="T31" fmla="*/ 2147483647 h 318"/>
                <a:gd name="T32" fmla="*/ 2147483647 w 336"/>
                <a:gd name="T33" fmla="*/ 2147483647 h 318"/>
                <a:gd name="T34" fmla="*/ 2147483647 w 336"/>
                <a:gd name="T35" fmla="*/ 2147483647 h 318"/>
                <a:gd name="T36" fmla="*/ 0 w 336"/>
                <a:gd name="T37" fmla="*/ 2147483647 h 318"/>
                <a:gd name="T38" fmla="*/ 2147483647 w 336"/>
                <a:gd name="T39" fmla="*/ 2147483647 h 318"/>
                <a:gd name="T40" fmla="*/ 2147483647 w 336"/>
                <a:gd name="T41" fmla="*/ 2147483647 h 318"/>
                <a:gd name="T42" fmla="*/ 2147483647 w 336"/>
                <a:gd name="T43" fmla="*/ 2147483647 h 318"/>
                <a:gd name="T44" fmla="*/ 2147483647 w 336"/>
                <a:gd name="T45" fmla="*/ 2147483647 h 318"/>
                <a:gd name="T46" fmla="*/ 2147483647 w 336"/>
                <a:gd name="T47" fmla="*/ 2147483647 h 318"/>
                <a:gd name="T48" fmla="*/ 2147483647 w 336"/>
                <a:gd name="T49" fmla="*/ 2147483647 h 318"/>
                <a:gd name="T50" fmla="*/ 2147483647 w 336"/>
                <a:gd name="T51" fmla="*/ 2147483647 h 318"/>
                <a:gd name="T52" fmla="*/ 2147483647 w 336"/>
                <a:gd name="T53" fmla="*/ 2147483647 h 318"/>
                <a:gd name="T54" fmla="*/ 2147483647 w 336"/>
                <a:gd name="T55" fmla="*/ 2147483647 h 318"/>
                <a:gd name="T56" fmla="*/ 2147483647 w 336"/>
                <a:gd name="T57" fmla="*/ 2147483647 h 318"/>
                <a:gd name="T58" fmla="*/ 2147483647 w 336"/>
                <a:gd name="T59" fmla="*/ 2147483647 h 318"/>
                <a:gd name="T60" fmla="*/ 2147483647 w 336"/>
                <a:gd name="T61" fmla="*/ 2147483647 h 318"/>
                <a:gd name="T62" fmla="*/ 2147483647 w 336"/>
                <a:gd name="T63" fmla="*/ 2147483647 h 318"/>
                <a:gd name="T64" fmla="*/ 2147483647 w 336"/>
                <a:gd name="T65" fmla="*/ 2147483647 h 318"/>
                <a:gd name="T66" fmla="*/ 2147483647 w 336"/>
                <a:gd name="T67" fmla="*/ 2147483647 h 318"/>
                <a:gd name="T68" fmla="*/ 2147483647 w 336"/>
                <a:gd name="T69" fmla="*/ 2147483647 h 31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36"/>
                <a:gd name="T106" fmla="*/ 0 h 318"/>
                <a:gd name="T107" fmla="*/ 336 w 336"/>
                <a:gd name="T108" fmla="*/ 318 h 31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36" h="318">
                  <a:moveTo>
                    <a:pt x="300" y="120"/>
                  </a:moveTo>
                  <a:lnTo>
                    <a:pt x="306" y="120"/>
                  </a:lnTo>
                  <a:lnTo>
                    <a:pt x="306" y="126"/>
                  </a:lnTo>
                  <a:lnTo>
                    <a:pt x="312" y="138"/>
                  </a:lnTo>
                  <a:lnTo>
                    <a:pt x="336" y="132"/>
                  </a:lnTo>
                  <a:lnTo>
                    <a:pt x="330" y="120"/>
                  </a:lnTo>
                  <a:lnTo>
                    <a:pt x="324" y="102"/>
                  </a:lnTo>
                  <a:lnTo>
                    <a:pt x="324" y="60"/>
                  </a:lnTo>
                  <a:lnTo>
                    <a:pt x="330" y="42"/>
                  </a:lnTo>
                  <a:lnTo>
                    <a:pt x="330" y="6"/>
                  </a:lnTo>
                  <a:lnTo>
                    <a:pt x="324" y="0"/>
                  </a:lnTo>
                  <a:lnTo>
                    <a:pt x="318" y="0"/>
                  </a:lnTo>
                  <a:lnTo>
                    <a:pt x="312" y="6"/>
                  </a:lnTo>
                  <a:lnTo>
                    <a:pt x="306" y="18"/>
                  </a:lnTo>
                  <a:lnTo>
                    <a:pt x="300" y="36"/>
                  </a:lnTo>
                  <a:lnTo>
                    <a:pt x="288" y="60"/>
                  </a:lnTo>
                  <a:lnTo>
                    <a:pt x="282" y="66"/>
                  </a:lnTo>
                  <a:lnTo>
                    <a:pt x="282" y="72"/>
                  </a:lnTo>
                  <a:lnTo>
                    <a:pt x="276" y="72"/>
                  </a:lnTo>
                  <a:lnTo>
                    <a:pt x="264" y="78"/>
                  </a:lnTo>
                  <a:lnTo>
                    <a:pt x="234" y="108"/>
                  </a:lnTo>
                  <a:lnTo>
                    <a:pt x="228" y="120"/>
                  </a:lnTo>
                  <a:lnTo>
                    <a:pt x="216" y="132"/>
                  </a:lnTo>
                  <a:lnTo>
                    <a:pt x="204" y="138"/>
                  </a:lnTo>
                  <a:lnTo>
                    <a:pt x="198" y="150"/>
                  </a:lnTo>
                  <a:lnTo>
                    <a:pt x="198" y="168"/>
                  </a:lnTo>
                  <a:lnTo>
                    <a:pt x="192" y="180"/>
                  </a:lnTo>
                  <a:lnTo>
                    <a:pt x="192" y="186"/>
                  </a:lnTo>
                  <a:lnTo>
                    <a:pt x="186" y="192"/>
                  </a:lnTo>
                  <a:lnTo>
                    <a:pt x="150" y="192"/>
                  </a:lnTo>
                  <a:lnTo>
                    <a:pt x="132" y="186"/>
                  </a:lnTo>
                  <a:lnTo>
                    <a:pt x="90" y="186"/>
                  </a:lnTo>
                  <a:lnTo>
                    <a:pt x="72" y="192"/>
                  </a:lnTo>
                  <a:lnTo>
                    <a:pt x="48" y="204"/>
                  </a:lnTo>
                  <a:lnTo>
                    <a:pt x="24" y="204"/>
                  </a:lnTo>
                  <a:lnTo>
                    <a:pt x="12" y="192"/>
                  </a:lnTo>
                  <a:lnTo>
                    <a:pt x="0" y="186"/>
                  </a:lnTo>
                  <a:lnTo>
                    <a:pt x="0" y="198"/>
                  </a:lnTo>
                  <a:lnTo>
                    <a:pt x="18" y="216"/>
                  </a:lnTo>
                  <a:lnTo>
                    <a:pt x="30" y="240"/>
                  </a:lnTo>
                  <a:lnTo>
                    <a:pt x="54" y="264"/>
                  </a:lnTo>
                  <a:lnTo>
                    <a:pt x="60" y="276"/>
                  </a:lnTo>
                  <a:lnTo>
                    <a:pt x="72" y="282"/>
                  </a:lnTo>
                  <a:lnTo>
                    <a:pt x="78" y="294"/>
                  </a:lnTo>
                  <a:lnTo>
                    <a:pt x="96" y="294"/>
                  </a:lnTo>
                  <a:lnTo>
                    <a:pt x="132" y="300"/>
                  </a:lnTo>
                  <a:lnTo>
                    <a:pt x="228" y="312"/>
                  </a:lnTo>
                  <a:lnTo>
                    <a:pt x="270" y="318"/>
                  </a:lnTo>
                  <a:lnTo>
                    <a:pt x="264" y="306"/>
                  </a:lnTo>
                  <a:lnTo>
                    <a:pt x="258" y="300"/>
                  </a:lnTo>
                  <a:lnTo>
                    <a:pt x="252" y="288"/>
                  </a:lnTo>
                  <a:lnTo>
                    <a:pt x="252" y="276"/>
                  </a:lnTo>
                  <a:lnTo>
                    <a:pt x="258" y="270"/>
                  </a:lnTo>
                  <a:lnTo>
                    <a:pt x="264" y="258"/>
                  </a:lnTo>
                  <a:lnTo>
                    <a:pt x="270" y="252"/>
                  </a:lnTo>
                  <a:lnTo>
                    <a:pt x="276" y="240"/>
                  </a:lnTo>
                  <a:lnTo>
                    <a:pt x="276" y="228"/>
                  </a:lnTo>
                  <a:lnTo>
                    <a:pt x="282" y="216"/>
                  </a:lnTo>
                  <a:lnTo>
                    <a:pt x="282" y="204"/>
                  </a:lnTo>
                  <a:lnTo>
                    <a:pt x="288" y="198"/>
                  </a:lnTo>
                  <a:lnTo>
                    <a:pt x="288" y="192"/>
                  </a:lnTo>
                  <a:lnTo>
                    <a:pt x="300" y="192"/>
                  </a:lnTo>
                  <a:lnTo>
                    <a:pt x="300" y="198"/>
                  </a:lnTo>
                  <a:lnTo>
                    <a:pt x="306" y="198"/>
                  </a:lnTo>
                  <a:lnTo>
                    <a:pt x="306" y="192"/>
                  </a:lnTo>
                  <a:lnTo>
                    <a:pt x="288" y="174"/>
                  </a:lnTo>
                  <a:lnTo>
                    <a:pt x="288" y="144"/>
                  </a:lnTo>
                  <a:lnTo>
                    <a:pt x="294" y="132"/>
                  </a:lnTo>
                  <a:lnTo>
                    <a:pt x="294" y="126"/>
                  </a:lnTo>
                  <a:lnTo>
                    <a:pt x="300" y="12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62" name="Turkmenistan" descr="© INSCALE GmbH, 05.05.2010&#10;http://www.presentationload.com/">
              <a:extLst>
                <a:ext uri="{FF2B5EF4-FFF2-40B4-BE49-F238E27FC236}">
                  <a16:creationId xmlns:a16="http://schemas.microsoft.com/office/drawing/2014/main" id="{0D474307-AF9F-FA4D-AD8E-038FD1AE2E41}"/>
                </a:ext>
              </a:extLst>
            </p:cNvPr>
            <p:cNvSpPr>
              <a:spLocks/>
            </p:cNvSpPr>
            <p:nvPr/>
          </p:nvSpPr>
          <p:spPr bwMode="gray">
            <a:xfrm>
              <a:off x="6859920" y="2831947"/>
              <a:ext cx="465787" cy="279834"/>
            </a:xfrm>
            <a:custGeom>
              <a:avLst/>
              <a:gdLst>
                <a:gd name="T0" fmla="*/ 2147483647 w 1008"/>
                <a:gd name="T1" fmla="*/ 2147483647 h 606"/>
                <a:gd name="T2" fmla="*/ 2147483647 w 1008"/>
                <a:gd name="T3" fmla="*/ 2147483647 h 606"/>
                <a:gd name="T4" fmla="*/ 2147483647 w 1008"/>
                <a:gd name="T5" fmla="*/ 2147483647 h 606"/>
                <a:gd name="T6" fmla="*/ 2147483647 w 1008"/>
                <a:gd name="T7" fmla="*/ 2147483647 h 606"/>
                <a:gd name="T8" fmla="*/ 2147483647 w 1008"/>
                <a:gd name="T9" fmla="*/ 2147483647 h 606"/>
                <a:gd name="T10" fmla="*/ 2147483647 w 1008"/>
                <a:gd name="T11" fmla="*/ 2147483647 h 606"/>
                <a:gd name="T12" fmla="*/ 2147483647 w 1008"/>
                <a:gd name="T13" fmla="*/ 2147483647 h 606"/>
                <a:gd name="T14" fmla="*/ 2147483647 w 1008"/>
                <a:gd name="T15" fmla="*/ 2147483647 h 606"/>
                <a:gd name="T16" fmla="*/ 2147483647 w 1008"/>
                <a:gd name="T17" fmla="*/ 2147483647 h 606"/>
                <a:gd name="T18" fmla="*/ 2147483647 w 1008"/>
                <a:gd name="T19" fmla="*/ 2147483647 h 606"/>
                <a:gd name="T20" fmla="*/ 2147483647 w 1008"/>
                <a:gd name="T21" fmla="*/ 2147483647 h 606"/>
                <a:gd name="T22" fmla="*/ 2147483647 w 1008"/>
                <a:gd name="T23" fmla="*/ 2147483647 h 606"/>
                <a:gd name="T24" fmla="*/ 2147483647 w 1008"/>
                <a:gd name="T25" fmla="*/ 2147483647 h 606"/>
                <a:gd name="T26" fmla="*/ 2147483647 w 1008"/>
                <a:gd name="T27" fmla="*/ 2147483647 h 606"/>
                <a:gd name="T28" fmla="*/ 2147483647 w 1008"/>
                <a:gd name="T29" fmla="*/ 2147483647 h 606"/>
                <a:gd name="T30" fmla="*/ 2147483647 w 1008"/>
                <a:gd name="T31" fmla="*/ 2147483647 h 606"/>
                <a:gd name="T32" fmla="*/ 2147483647 w 1008"/>
                <a:gd name="T33" fmla="*/ 2147483647 h 606"/>
                <a:gd name="T34" fmla="*/ 2147483647 w 1008"/>
                <a:gd name="T35" fmla="*/ 2147483647 h 606"/>
                <a:gd name="T36" fmla="*/ 2147483647 w 1008"/>
                <a:gd name="T37" fmla="*/ 2147483647 h 606"/>
                <a:gd name="T38" fmla="*/ 2147483647 w 1008"/>
                <a:gd name="T39" fmla="*/ 2147483647 h 606"/>
                <a:gd name="T40" fmla="*/ 2147483647 w 1008"/>
                <a:gd name="T41" fmla="*/ 2147483647 h 606"/>
                <a:gd name="T42" fmla="*/ 2147483647 w 1008"/>
                <a:gd name="T43" fmla="*/ 2147483647 h 606"/>
                <a:gd name="T44" fmla="*/ 2147483647 w 1008"/>
                <a:gd name="T45" fmla="*/ 2147483647 h 606"/>
                <a:gd name="T46" fmla="*/ 2147483647 w 1008"/>
                <a:gd name="T47" fmla="*/ 2147483647 h 606"/>
                <a:gd name="T48" fmla="*/ 2147483647 w 1008"/>
                <a:gd name="T49" fmla="*/ 2147483647 h 606"/>
                <a:gd name="T50" fmla="*/ 2147483647 w 1008"/>
                <a:gd name="T51" fmla="*/ 2147483647 h 606"/>
                <a:gd name="T52" fmla="*/ 2147483647 w 1008"/>
                <a:gd name="T53" fmla="*/ 2147483647 h 606"/>
                <a:gd name="T54" fmla="*/ 2147483647 w 1008"/>
                <a:gd name="T55" fmla="*/ 2147483647 h 606"/>
                <a:gd name="T56" fmla="*/ 2147483647 w 1008"/>
                <a:gd name="T57" fmla="*/ 2147483647 h 606"/>
                <a:gd name="T58" fmla="*/ 2147483647 w 1008"/>
                <a:gd name="T59" fmla="*/ 2147483647 h 606"/>
                <a:gd name="T60" fmla="*/ 2147483647 w 1008"/>
                <a:gd name="T61" fmla="*/ 2147483647 h 606"/>
                <a:gd name="T62" fmla="*/ 2147483647 w 1008"/>
                <a:gd name="T63" fmla="*/ 2147483647 h 606"/>
                <a:gd name="T64" fmla="*/ 2147483647 w 1008"/>
                <a:gd name="T65" fmla="*/ 2147483647 h 606"/>
                <a:gd name="T66" fmla="*/ 2147483647 w 1008"/>
                <a:gd name="T67" fmla="*/ 2147483647 h 606"/>
                <a:gd name="T68" fmla="*/ 2147483647 w 1008"/>
                <a:gd name="T69" fmla="*/ 2147483647 h 606"/>
                <a:gd name="T70" fmla="*/ 2147483647 w 1008"/>
                <a:gd name="T71" fmla="*/ 2147483647 h 606"/>
                <a:gd name="T72" fmla="*/ 2147483647 w 1008"/>
                <a:gd name="T73" fmla="*/ 2147483647 h 606"/>
                <a:gd name="T74" fmla="*/ 2147483647 w 1008"/>
                <a:gd name="T75" fmla="*/ 2147483647 h 606"/>
                <a:gd name="T76" fmla="*/ 2147483647 w 1008"/>
                <a:gd name="T77" fmla="*/ 2147483647 h 606"/>
                <a:gd name="T78" fmla="*/ 2147483647 w 1008"/>
                <a:gd name="T79" fmla="*/ 2147483647 h 606"/>
                <a:gd name="T80" fmla="*/ 2147483647 w 1008"/>
                <a:gd name="T81" fmla="*/ 2147483647 h 606"/>
                <a:gd name="T82" fmla="*/ 2147483647 w 1008"/>
                <a:gd name="T83" fmla="*/ 2147483647 h 606"/>
                <a:gd name="T84" fmla="*/ 2147483647 w 1008"/>
                <a:gd name="T85" fmla="*/ 2147483647 h 606"/>
                <a:gd name="T86" fmla="*/ 2147483647 w 1008"/>
                <a:gd name="T87" fmla="*/ 2147483647 h 606"/>
                <a:gd name="T88" fmla="*/ 2147483647 w 1008"/>
                <a:gd name="T89" fmla="*/ 2147483647 h 606"/>
                <a:gd name="T90" fmla="*/ 2147483647 w 1008"/>
                <a:gd name="T91" fmla="*/ 2147483647 h 606"/>
                <a:gd name="T92" fmla="*/ 2147483647 w 1008"/>
                <a:gd name="T93" fmla="*/ 2147483647 h 606"/>
                <a:gd name="T94" fmla="*/ 2147483647 w 1008"/>
                <a:gd name="T95" fmla="*/ 2147483647 h 606"/>
                <a:gd name="T96" fmla="*/ 2147483647 w 1008"/>
                <a:gd name="T97" fmla="*/ 2147483647 h 606"/>
                <a:gd name="T98" fmla="*/ 2147483647 w 1008"/>
                <a:gd name="T99" fmla="*/ 2147483647 h 606"/>
                <a:gd name="T100" fmla="*/ 2147483647 w 1008"/>
                <a:gd name="T101" fmla="*/ 2147483647 h 606"/>
                <a:gd name="T102" fmla="*/ 2147483647 w 1008"/>
                <a:gd name="T103" fmla="*/ 2147483647 h 606"/>
                <a:gd name="T104" fmla="*/ 0 w 1008"/>
                <a:gd name="T105" fmla="*/ 2147483647 h 606"/>
                <a:gd name="T106" fmla="*/ 2147483647 w 1008"/>
                <a:gd name="T107" fmla="*/ 2147483647 h 606"/>
                <a:gd name="T108" fmla="*/ 2147483647 w 1008"/>
                <a:gd name="T109" fmla="*/ 2147483647 h 60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008"/>
                <a:gd name="T166" fmla="*/ 0 h 606"/>
                <a:gd name="T167" fmla="*/ 1008 w 1008"/>
                <a:gd name="T168" fmla="*/ 606 h 60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008" h="606">
                  <a:moveTo>
                    <a:pt x="48" y="150"/>
                  </a:moveTo>
                  <a:lnTo>
                    <a:pt x="48" y="156"/>
                  </a:lnTo>
                  <a:lnTo>
                    <a:pt x="42" y="162"/>
                  </a:lnTo>
                  <a:lnTo>
                    <a:pt x="36" y="174"/>
                  </a:lnTo>
                  <a:lnTo>
                    <a:pt x="36" y="186"/>
                  </a:lnTo>
                  <a:lnTo>
                    <a:pt x="42" y="198"/>
                  </a:lnTo>
                  <a:lnTo>
                    <a:pt x="48" y="204"/>
                  </a:lnTo>
                  <a:lnTo>
                    <a:pt x="54" y="216"/>
                  </a:lnTo>
                  <a:lnTo>
                    <a:pt x="60" y="222"/>
                  </a:lnTo>
                  <a:lnTo>
                    <a:pt x="60" y="228"/>
                  </a:lnTo>
                  <a:lnTo>
                    <a:pt x="90" y="222"/>
                  </a:lnTo>
                  <a:lnTo>
                    <a:pt x="90" y="246"/>
                  </a:lnTo>
                  <a:lnTo>
                    <a:pt x="114" y="258"/>
                  </a:lnTo>
                  <a:lnTo>
                    <a:pt x="90" y="258"/>
                  </a:lnTo>
                  <a:lnTo>
                    <a:pt x="78" y="264"/>
                  </a:lnTo>
                  <a:lnTo>
                    <a:pt x="72" y="264"/>
                  </a:lnTo>
                  <a:lnTo>
                    <a:pt x="72" y="270"/>
                  </a:lnTo>
                  <a:lnTo>
                    <a:pt x="78" y="276"/>
                  </a:lnTo>
                  <a:lnTo>
                    <a:pt x="90" y="276"/>
                  </a:lnTo>
                  <a:lnTo>
                    <a:pt x="96" y="282"/>
                  </a:lnTo>
                  <a:lnTo>
                    <a:pt x="114" y="282"/>
                  </a:lnTo>
                  <a:lnTo>
                    <a:pt x="120" y="288"/>
                  </a:lnTo>
                  <a:lnTo>
                    <a:pt x="126" y="300"/>
                  </a:lnTo>
                  <a:lnTo>
                    <a:pt x="132" y="306"/>
                  </a:lnTo>
                  <a:lnTo>
                    <a:pt x="138" y="354"/>
                  </a:lnTo>
                  <a:lnTo>
                    <a:pt x="150" y="360"/>
                  </a:lnTo>
                  <a:lnTo>
                    <a:pt x="150" y="372"/>
                  </a:lnTo>
                  <a:lnTo>
                    <a:pt x="144" y="378"/>
                  </a:lnTo>
                  <a:lnTo>
                    <a:pt x="144" y="402"/>
                  </a:lnTo>
                  <a:lnTo>
                    <a:pt x="150" y="414"/>
                  </a:lnTo>
                  <a:lnTo>
                    <a:pt x="150" y="426"/>
                  </a:lnTo>
                  <a:lnTo>
                    <a:pt x="156" y="432"/>
                  </a:lnTo>
                  <a:lnTo>
                    <a:pt x="156" y="438"/>
                  </a:lnTo>
                  <a:lnTo>
                    <a:pt x="186" y="438"/>
                  </a:lnTo>
                  <a:lnTo>
                    <a:pt x="198" y="426"/>
                  </a:lnTo>
                  <a:lnTo>
                    <a:pt x="210" y="420"/>
                  </a:lnTo>
                  <a:lnTo>
                    <a:pt x="210" y="408"/>
                  </a:lnTo>
                  <a:lnTo>
                    <a:pt x="216" y="402"/>
                  </a:lnTo>
                  <a:lnTo>
                    <a:pt x="228" y="396"/>
                  </a:lnTo>
                  <a:lnTo>
                    <a:pt x="246" y="378"/>
                  </a:lnTo>
                  <a:lnTo>
                    <a:pt x="258" y="372"/>
                  </a:lnTo>
                  <a:lnTo>
                    <a:pt x="294" y="372"/>
                  </a:lnTo>
                  <a:lnTo>
                    <a:pt x="306" y="378"/>
                  </a:lnTo>
                  <a:lnTo>
                    <a:pt x="312" y="372"/>
                  </a:lnTo>
                  <a:lnTo>
                    <a:pt x="312" y="366"/>
                  </a:lnTo>
                  <a:lnTo>
                    <a:pt x="372" y="366"/>
                  </a:lnTo>
                  <a:lnTo>
                    <a:pt x="384" y="378"/>
                  </a:lnTo>
                  <a:lnTo>
                    <a:pt x="384" y="390"/>
                  </a:lnTo>
                  <a:lnTo>
                    <a:pt x="414" y="390"/>
                  </a:lnTo>
                  <a:lnTo>
                    <a:pt x="420" y="396"/>
                  </a:lnTo>
                  <a:lnTo>
                    <a:pt x="432" y="402"/>
                  </a:lnTo>
                  <a:lnTo>
                    <a:pt x="438" y="408"/>
                  </a:lnTo>
                  <a:lnTo>
                    <a:pt x="450" y="414"/>
                  </a:lnTo>
                  <a:lnTo>
                    <a:pt x="450" y="408"/>
                  </a:lnTo>
                  <a:lnTo>
                    <a:pt x="468" y="408"/>
                  </a:lnTo>
                  <a:lnTo>
                    <a:pt x="480" y="414"/>
                  </a:lnTo>
                  <a:lnTo>
                    <a:pt x="498" y="414"/>
                  </a:lnTo>
                  <a:lnTo>
                    <a:pt x="510" y="420"/>
                  </a:lnTo>
                  <a:lnTo>
                    <a:pt x="516" y="420"/>
                  </a:lnTo>
                  <a:lnTo>
                    <a:pt x="522" y="426"/>
                  </a:lnTo>
                  <a:lnTo>
                    <a:pt x="522" y="432"/>
                  </a:lnTo>
                  <a:lnTo>
                    <a:pt x="528" y="444"/>
                  </a:lnTo>
                  <a:lnTo>
                    <a:pt x="534" y="450"/>
                  </a:lnTo>
                  <a:lnTo>
                    <a:pt x="540" y="450"/>
                  </a:lnTo>
                  <a:lnTo>
                    <a:pt x="546" y="456"/>
                  </a:lnTo>
                  <a:lnTo>
                    <a:pt x="558" y="456"/>
                  </a:lnTo>
                  <a:lnTo>
                    <a:pt x="570" y="468"/>
                  </a:lnTo>
                  <a:lnTo>
                    <a:pt x="582" y="474"/>
                  </a:lnTo>
                  <a:lnTo>
                    <a:pt x="588" y="486"/>
                  </a:lnTo>
                  <a:lnTo>
                    <a:pt x="594" y="492"/>
                  </a:lnTo>
                  <a:lnTo>
                    <a:pt x="660" y="486"/>
                  </a:lnTo>
                  <a:lnTo>
                    <a:pt x="660" y="522"/>
                  </a:lnTo>
                  <a:lnTo>
                    <a:pt x="672" y="522"/>
                  </a:lnTo>
                  <a:lnTo>
                    <a:pt x="666" y="546"/>
                  </a:lnTo>
                  <a:lnTo>
                    <a:pt x="678" y="576"/>
                  </a:lnTo>
                  <a:lnTo>
                    <a:pt x="684" y="582"/>
                  </a:lnTo>
                  <a:lnTo>
                    <a:pt x="696" y="582"/>
                  </a:lnTo>
                  <a:lnTo>
                    <a:pt x="702" y="588"/>
                  </a:lnTo>
                  <a:lnTo>
                    <a:pt x="714" y="588"/>
                  </a:lnTo>
                  <a:lnTo>
                    <a:pt x="720" y="582"/>
                  </a:lnTo>
                  <a:lnTo>
                    <a:pt x="726" y="582"/>
                  </a:lnTo>
                  <a:lnTo>
                    <a:pt x="750" y="606"/>
                  </a:lnTo>
                  <a:lnTo>
                    <a:pt x="774" y="606"/>
                  </a:lnTo>
                  <a:lnTo>
                    <a:pt x="786" y="600"/>
                  </a:lnTo>
                  <a:lnTo>
                    <a:pt x="792" y="594"/>
                  </a:lnTo>
                  <a:lnTo>
                    <a:pt x="804" y="570"/>
                  </a:lnTo>
                  <a:lnTo>
                    <a:pt x="804" y="558"/>
                  </a:lnTo>
                  <a:lnTo>
                    <a:pt x="816" y="558"/>
                  </a:lnTo>
                  <a:lnTo>
                    <a:pt x="852" y="540"/>
                  </a:lnTo>
                  <a:lnTo>
                    <a:pt x="858" y="528"/>
                  </a:lnTo>
                  <a:lnTo>
                    <a:pt x="870" y="522"/>
                  </a:lnTo>
                  <a:lnTo>
                    <a:pt x="882" y="522"/>
                  </a:lnTo>
                  <a:lnTo>
                    <a:pt x="882" y="462"/>
                  </a:lnTo>
                  <a:lnTo>
                    <a:pt x="888" y="450"/>
                  </a:lnTo>
                  <a:lnTo>
                    <a:pt x="900" y="444"/>
                  </a:lnTo>
                  <a:lnTo>
                    <a:pt x="936" y="444"/>
                  </a:lnTo>
                  <a:lnTo>
                    <a:pt x="936" y="420"/>
                  </a:lnTo>
                  <a:lnTo>
                    <a:pt x="948" y="420"/>
                  </a:lnTo>
                  <a:lnTo>
                    <a:pt x="960" y="426"/>
                  </a:lnTo>
                  <a:lnTo>
                    <a:pt x="966" y="432"/>
                  </a:lnTo>
                  <a:lnTo>
                    <a:pt x="978" y="438"/>
                  </a:lnTo>
                  <a:lnTo>
                    <a:pt x="1008" y="438"/>
                  </a:lnTo>
                  <a:lnTo>
                    <a:pt x="1008" y="426"/>
                  </a:lnTo>
                  <a:lnTo>
                    <a:pt x="996" y="414"/>
                  </a:lnTo>
                  <a:lnTo>
                    <a:pt x="996" y="396"/>
                  </a:lnTo>
                  <a:lnTo>
                    <a:pt x="1002" y="390"/>
                  </a:lnTo>
                  <a:lnTo>
                    <a:pt x="954" y="360"/>
                  </a:lnTo>
                  <a:lnTo>
                    <a:pt x="930" y="366"/>
                  </a:lnTo>
                  <a:lnTo>
                    <a:pt x="924" y="366"/>
                  </a:lnTo>
                  <a:lnTo>
                    <a:pt x="912" y="354"/>
                  </a:lnTo>
                  <a:lnTo>
                    <a:pt x="900" y="354"/>
                  </a:lnTo>
                  <a:lnTo>
                    <a:pt x="888" y="342"/>
                  </a:lnTo>
                  <a:lnTo>
                    <a:pt x="876" y="336"/>
                  </a:lnTo>
                  <a:lnTo>
                    <a:pt x="870" y="330"/>
                  </a:lnTo>
                  <a:lnTo>
                    <a:pt x="846" y="318"/>
                  </a:lnTo>
                  <a:lnTo>
                    <a:pt x="828" y="306"/>
                  </a:lnTo>
                  <a:lnTo>
                    <a:pt x="804" y="306"/>
                  </a:lnTo>
                  <a:lnTo>
                    <a:pt x="774" y="288"/>
                  </a:lnTo>
                  <a:lnTo>
                    <a:pt x="768" y="282"/>
                  </a:lnTo>
                  <a:lnTo>
                    <a:pt x="762" y="270"/>
                  </a:lnTo>
                  <a:lnTo>
                    <a:pt x="750" y="258"/>
                  </a:lnTo>
                  <a:lnTo>
                    <a:pt x="744" y="258"/>
                  </a:lnTo>
                  <a:lnTo>
                    <a:pt x="732" y="252"/>
                  </a:lnTo>
                  <a:lnTo>
                    <a:pt x="714" y="252"/>
                  </a:lnTo>
                  <a:lnTo>
                    <a:pt x="702" y="246"/>
                  </a:lnTo>
                  <a:lnTo>
                    <a:pt x="690" y="234"/>
                  </a:lnTo>
                  <a:lnTo>
                    <a:pt x="672" y="198"/>
                  </a:lnTo>
                  <a:lnTo>
                    <a:pt x="666" y="192"/>
                  </a:lnTo>
                  <a:lnTo>
                    <a:pt x="666" y="186"/>
                  </a:lnTo>
                  <a:lnTo>
                    <a:pt x="648" y="168"/>
                  </a:lnTo>
                  <a:lnTo>
                    <a:pt x="630" y="138"/>
                  </a:lnTo>
                  <a:lnTo>
                    <a:pt x="594" y="120"/>
                  </a:lnTo>
                  <a:lnTo>
                    <a:pt x="594" y="126"/>
                  </a:lnTo>
                  <a:lnTo>
                    <a:pt x="540" y="120"/>
                  </a:lnTo>
                  <a:lnTo>
                    <a:pt x="510" y="120"/>
                  </a:lnTo>
                  <a:lnTo>
                    <a:pt x="492" y="102"/>
                  </a:lnTo>
                  <a:lnTo>
                    <a:pt x="492" y="90"/>
                  </a:lnTo>
                  <a:lnTo>
                    <a:pt x="504" y="78"/>
                  </a:lnTo>
                  <a:lnTo>
                    <a:pt x="492" y="72"/>
                  </a:lnTo>
                  <a:lnTo>
                    <a:pt x="492" y="60"/>
                  </a:lnTo>
                  <a:lnTo>
                    <a:pt x="486" y="48"/>
                  </a:lnTo>
                  <a:lnTo>
                    <a:pt x="480" y="42"/>
                  </a:lnTo>
                  <a:lnTo>
                    <a:pt x="444" y="42"/>
                  </a:lnTo>
                  <a:lnTo>
                    <a:pt x="432" y="36"/>
                  </a:lnTo>
                  <a:lnTo>
                    <a:pt x="432" y="24"/>
                  </a:lnTo>
                  <a:lnTo>
                    <a:pt x="408" y="24"/>
                  </a:lnTo>
                  <a:lnTo>
                    <a:pt x="390" y="0"/>
                  </a:lnTo>
                  <a:lnTo>
                    <a:pt x="384" y="12"/>
                  </a:lnTo>
                  <a:lnTo>
                    <a:pt x="354" y="6"/>
                  </a:lnTo>
                  <a:lnTo>
                    <a:pt x="384" y="36"/>
                  </a:lnTo>
                  <a:lnTo>
                    <a:pt x="378" y="30"/>
                  </a:lnTo>
                  <a:lnTo>
                    <a:pt x="366" y="30"/>
                  </a:lnTo>
                  <a:lnTo>
                    <a:pt x="360" y="24"/>
                  </a:lnTo>
                  <a:lnTo>
                    <a:pt x="354" y="24"/>
                  </a:lnTo>
                  <a:lnTo>
                    <a:pt x="348" y="30"/>
                  </a:lnTo>
                  <a:lnTo>
                    <a:pt x="348" y="42"/>
                  </a:lnTo>
                  <a:lnTo>
                    <a:pt x="342" y="42"/>
                  </a:lnTo>
                  <a:lnTo>
                    <a:pt x="336" y="48"/>
                  </a:lnTo>
                  <a:lnTo>
                    <a:pt x="324" y="48"/>
                  </a:lnTo>
                  <a:lnTo>
                    <a:pt x="312" y="54"/>
                  </a:lnTo>
                  <a:lnTo>
                    <a:pt x="294" y="72"/>
                  </a:lnTo>
                  <a:lnTo>
                    <a:pt x="294" y="84"/>
                  </a:lnTo>
                  <a:lnTo>
                    <a:pt x="300" y="102"/>
                  </a:lnTo>
                  <a:lnTo>
                    <a:pt x="312" y="108"/>
                  </a:lnTo>
                  <a:lnTo>
                    <a:pt x="318" y="120"/>
                  </a:lnTo>
                  <a:lnTo>
                    <a:pt x="252" y="120"/>
                  </a:lnTo>
                  <a:lnTo>
                    <a:pt x="240" y="108"/>
                  </a:lnTo>
                  <a:lnTo>
                    <a:pt x="228" y="108"/>
                  </a:lnTo>
                  <a:lnTo>
                    <a:pt x="228" y="114"/>
                  </a:lnTo>
                  <a:lnTo>
                    <a:pt x="216" y="126"/>
                  </a:lnTo>
                  <a:lnTo>
                    <a:pt x="210" y="120"/>
                  </a:lnTo>
                  <a:lnTo>
                    <a:pt x="198" y="114"/>
                  </a:lnTo>
                  <a:lnTo>
                    <a:pt x="174" y="90"/>
                  </a:lnTo>
                  <a:lnTo>
                    <a:pt x="168" y="78"/>
                  </a:lnTo>
                  <a:lnTo>
                    <a:pt x="162" y="72"/>
                  </a:lnTo>
                  <a:lnTo>
                    <a:pt x="156" y="60"/>
                  </a:lnTo>
                  <a:lnTo>
                    <a:pt x="144" y="54"/>
                  </a:lnTo>
                  <a:lnTo>
                    <a:pt x="132" y="42"/>
                  </a:lnTo>
                  <a:lnTo>
                    <a:pt x="120" y="42"/>
                  </a:lnTo>
                  <a:lnTo>
                    <a:pt x="96" y="30"/>
                  </a:lnTo>
                  <a:lnTo>
                    <a:pt x="78" y="30"/>
                  </a:lnTo>
                  <a:lnTo>
                    <a:pt x="72" y="36"/>
                  </a:lnTo>
                  <a:lnTo>
                    <a:pt x="72" y="48"/>
                  </a:lnTo>
                  <a:lnTo>
                    <a:pt x="84" y="54"/>
                  </a:lnTo>
                  <a:lnTo>
                    <a:pt x="90" y="54"/>
                  </a:lnTo>
                  <a:lnTo>
                    <a:pt x="90" y="66"/>
                  </a:lnTo>
                  <a:lnTo>
                    <a:pt x="96" y="66"/>
                  </a:lnTo>
                  <a:lnTo>
                    <a:pt x="96" y="72"/>
                  </a:lnTo>
                  <a:lnTo>
                    <a:pt x="102" y="84"/>
                  </a:lnTo>
                  <a:lnTo>
                    <a:pt x="114" y="90"/>
                  </a:lnTo>
                  <a:lnTo>
                    <a:pt x="126" y="102"/>
                  </a:lnTo>
                  <a:lnTo>
                    <a:pt x="138" y="108"/>
                  </a:lnTo>
                  <a:lnTo>
                    <a:pt x="150" y="120"/>
                  </a:lnTo>
                  <a:lnTo>
                    <a:pt x="162" y="126"/>
                  </a:lnTo>
                  <a:lnTo>
                    <a:pt x="162" y="150"/>
                  </a:lnTo>
                  <a:lnTo>
                    <a:pt x="156" y="156"/>
                  </a:lnTo>
                  <a:lnTo>
                    <a:pt x="144" y="156"/>
                  </a:lnTo>
                  <a:lnTo>
                    <a:pt x="132" y="150"/>
                  </a:lnTo>
                  <a:lnTo>
                    <a:pt x="120" y="138"/>
                  </a:lnTo>
                  <a:lnTo>
                    <a:pt x="120" y="162"/>
                  </a:lnTo>
                  <a:lnTo>
                    <a:pt x="78" y="162"/>
                  </a:lnTo>
                  <a:lnTo>
                    <a:pt x="66" y="144"/>
                  </a:lnTo>
                  <a:lnTo>
                    <a:pt x="60" y="150"/>
                  </a:lnTo>
                  <a:lnTo>
                    <a:pt x="48" y="138"/>
                  </a:lnTo>
                  <a:lnTo>
                    <a:pt x="42" y="126"/>
                  </a:lnTo>
                  <a:lnTo>
                    <a:pt x="36" y="120"/>
                  </a:lnTo>
                  <a:lnTo>
                    <a:pt x="36" y="102"/>
                  </a:lnTo>
                  <a:lnTo>
                    <a:pt x="30" y="96"/>
                  </a:lnTo>
                  <a:lnTo>
                    <a:pt x="30" y="84"/>
                  </a:lnTo>
                  <a:lnTo>
                    <a:pt x="24" y="78"/>
                  </a:lnTo>
                  <a:lnTo>
                    <a:pt x="0" y="78"/>
                  </a:lnTo>
                  <a:lnTo>
                    <a:pt x="0" y="84"/>
                  </a:lnTo>
                  <a:lnTo>
                    <a:pt x="6" y="90"/>
                  </a:lnTo>
                  <a:lnTo>
                    <a:pt x="12" y="102"/>
                  </a:lnTo>
                  <a:lnTo>
                    <a:pt x="18" y="108"/>
                  </a:lnTo>
                  <a:lnTo>
                    <a:pt x="24" y="120"/>
                  </a:lnTo>
                  <a:lnTo>
                    <a:pt x="36" y="126"/>
                  </a:lnTo>
                  <a:lnTo>
                    <a:pt x="42" y="138"/>
                  </a:lnTo>
                  <a:lnTo>
                    <a:pt x="48" y="144"/>
                  </a:lnTo>
                  <a:lnTo>
                    <a:pt x="48" y="15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63" name="Thailand" descr="© INSCALE GmbH, 05.05.2010&#10;http://www.presentationload.com/">
              <a:extLst>
                <a:ext uri="{FF2B5EF4-FFF2-40B4-BE49-F238E27FC236}">
                  <a16:creationId xmlns:a16="http://schemas.microsoft.com/office/drawing/2014/main" id="{E3E8E4F8-CBA8-DE48-B583-E323D998B073}"/>
                </a:ext>
              </a:extLst>
            </p:cNvPr>
            <p:cNvSpPr>
              <a:spLocks/>
            </p:cNvSpPr>
            <p:nvPr/>
          </p:nvSpPr>
          <p:spPr bwMode="gray">
            <a:xfrm>
              <a:off x="8417959" y="3662418"/>
              <a:ext cx="285249" cy="548834"/>
            </a:xfrm>
            <a:custGeom>
              <a:avLst/>
              <a:gdLst>
                <a:gd name="T0" fmla="*/ 2147483647 w 618"/>
                <a:gd name="T1" fmla="*/ 2147483647 h 1188"/>
                <a:gd name="T2" fmla="*/ 2147483647 w 618"/>
                <a:gd name="T3" fmla="*/ 2147483647 h 1188"/>
                <a:gd name="T4" fmla="*/ 2147483647 w 618"/>
                <a:gd name="T5" fmla="*/ 2147483647 h 1188"/>
                <a:gd name="T6" fmla="*/ 2147483647 w 618"/>
                <a:gd name="T7" fmla="*/ 2147483647 h 1188"/>
                <a:gd name="T8" fmla="*/ 2147483647 w 618"/>
                <a:gd name="T9" fmla="*/ 2147483647 h 1188"/>
                <a:gd name="T10" fmla="*/ 2147483647 w 618"/>
                <a:gd name="T11" fmla="*/ 2147483647 h 1188"/>
                <a:gd name="T12" fmla="*/ 2147483647 w 618"/>
                <a:gd name="T13" fmla="*/ 2147483647 h 1188"/>
                <a:gd name="T14" fmla="*/ 2147483647 w 618"/>
                <a:gd name="T15" fmla="*/ 2147483647 h 1188"/>
                <a:gd name="T16" fmla="*/ 2147483647 w 618"/>
                <a:gd name="T17" fmla="*/ 2147483647 h 1188"/>
                <a:gd name="T18" fmla="*/ 2147483647 w 618"/>
                <a:gd name="T19" fmla="*/ 2147483647 h 1188"/>
                <a:gd name="T20" fmla="*/ 2147483647 w 618"/>
                <a:gd name="T21" fmla="*/ 2147483647 h 1188"/>
                <a:gd name="T22" fmla="*/ 2147483647 w 618"/>
                <a:gd name="T23" fmla="*/ 2147483647 h 1188"/>
                <a:gd name="T24" fmla="*/ 2147483647 w 618"/>
                <a:gd name="T25" fmla="*/ 0 h 1188"/>
                <a:gd name="T26" fmla="*/ 2147483647 w 618"/>
                <a:gd name="T27" fmla="*/ 2147483647 h 1188"/>
                <a:gd name="T28" fmla="*/ 2147483647 w 618"/>
                <a:gd name="T29" fmla="*/ 2147483647 h 1188"/>
                <a:gd name="T30" fmla="*/ 2147483647 w 618"/>
                <a:gd name="T31" fmla="*/ 2147483647 h 1188"/>
                <a:gd name="T32" fmla="*/ 0 w 618"/>
                <a:gd name="T33" fmla="*/ 2147483647 h 1188"/>
                <a:gd name="T34" fmla="*/ 2147483647 w 618"/>
                <a:gd name="T35" fmla="*/ 2147483647 h 1188"/>
                <a:gd name="T36" fmla="*/ 2147483647 w 618"/>
                <a:gd name="T37" fmla="*/ 2147483647 h 1188"/>
                <a:gd name="T38" fmla="*/ 2147483647 w 618"/>
                <a:gd name="T39" fmla="*/ 2147483647 h 1188"/>
                <a:gd name="T40" fmla="*/ 2147483647 w 618"/>
                <a:gd name="T41" fmla="*/ 2147483647 h 1188"/>
                <a:gd name="T42" fmla="*/ 2147483647 w 618"/>
                <a:gd name="T43" fmla="*/ 2147483647 h 1188"/>
                <a:gd name="T44" fmla="*/ 2147483647 w 618"/>
                <a:gd name="T45" fmla="*/ 2147483647 h 1188"/>
                <a:gd name="T46" fmla="*/ 2147483647 w 618"/>
                <a:gd name="T47" fmla="*/ 2147483647 h 1188"/>
                <a:gd name="T48" fmla="*/ 2147483647 w 618"/>
                <a:gd name="T49" fmla="*/ 2147483647 h 1188"/>
                <a:gd name="T50" fmla="*/ 2147483647 w 618"/>
                <a:gd name="T51" fmla="*/ 2147483647 h 1188"/>
                <a:gd name="T52" fmla="*/ 2147483647 w 618"/>
                <a:gd name="T53" fmla="*/ 2147483647 h 1188"/>
                <a:gd name="T54" fmla="*/ 2147483647 w 618"/>
                <a:gd name="T55" fmla="*/ 2147483647 h 1188"/>
                <a:gd name="T56" fmla="*/ 2147483647 w 618"/>
                <a:gd name="T57" fmla="*/ 2147483647 h 1188"/>
                <a:gd name="T58" fmla="*/ 2147483647 w 618"/>
                <a:gd name="T59" fmla="*/ 2147483647 h 1188"/>
                <a:gd name="T60" fmla="*/ 2147483647 w 618"/>
                <a:gd name="T61" fmla="*/ 2147483647 h 1188"/>
                <a:gd name="T62" fmla="*/ 2147483647 w 618"/>
                <a:gd name="T63" fmla="*/ 2147483647 h 1188"/>
                <a:gd name="T64" fmla="*/ 2147483647 w 618"/>
                <a:gd name="T65" fmla="*/ 2147483647 h 1188"/>
                <a:gd name="T66" fmla="*/ 2147483647 w 618"/>
                <a:gd name="T67" fmla="*/ 2147483647 h 1188"/>
                <a:gd name="T68" fmla="*/ 2147483647 w 618"/>
                <a:gd name="T69" fmla="*/ 2147483647 h 1188"/>
                <a:gd name="T70" fmla="*/ 2147483647 w 618"/>
                <a:gd name="T71" fmla="*/ 2147483647 h 1188"/>
                <a:gd name="T72" fmla="*/ 2147483647 w 618"/>
                <a:gd name="T73" fmla="*/ 2147483647 h 1188"/>
                <a:gd name="T74" fmla="*/ 2147483647 w 618"/>
                <a:gd name="T75" fmla="*/ 2147483647 h 1188"/>
                <a:gd name="T76" fmla="*/ 2147483647 w 618"/>
                <a:gd name="T77" fmla="*/ 2147483647 h 1188"/>
                <a:gd name="T78" fmla="*/ 2147483647 w 618"/>
                <a:gd name="T79" fmla="*/ 2147483647 h 1188"/>
                <a:gd name="T80" fmla="*/ 2147483647 w 618"/>
                <a:gd name="T81" fmla="*/ 2147483647 h 1188"/>
                <a:gd name="T82" fmla="*/ 2147483647 w 618"/>
                <a:gd name="T83" fmla="*/ 2147483647 h 1188"/>
                <a:gd name="T84" fmla="*/ 2147483647 w 618"/>
                <a:gd name="T85" fmla="*/ 2147483647 h 1188"/>
                <a:gd name="T86" fmla="*/ 2147483647 w 618"/>
                <a:gd name="T87" fmla="*/ 2147483647 h 1188"/>
                <a:gd name="T88" fmla="*/ 2147483647 w 618"/>
                <a:gd name="T89" fmla="*/ 2147483647 h 1188"/>
                <a:gd name="T90" fmla="*/ 2147483647 w 618"/>
                <a:gd name="T91" fmla="*/ 2147483647 h 1188"/>
                <a:gd name="T92" fmla="*/ 2147483647 w 618"/>
                <a:gd name="T93" fmla="*/ 2147483647 h 1188"/>
                <a:gd name="T94" fmla="*/ 2147483647 w 618"/>
                <a:gd name="T95" fmla="*/ 2147483647 h 1188"/>
                <a:gd name="T96" fmla="*/ 2147483647 w 618"/>
                <a:gd name="T97" fmla="*/ 2147483647 h 1188"/>
                <a:gd name="T98" fmla="*/ 2147483647 w 618"/>
                <a:gd name="T99" fmla="*/ 2147483647 h 1188"/>
                <a:gd name="T100" fmla="*/ 2147483647 w 618"/>
                <a:gd name="T101" fmla="*/ 2147483647 h 1188"/>
                <a:gd name="T102" fmla="*/ 2147483647 w 618"/>
                <a:gd name="T103" fmla="*/ 2147483647 h 1188"/>
                <a:gd name="T104" fmla="*/ 2147483647 w 618"/>
                <a:gd name="T105" fmla="*/ 2147483647 h 1188"/>
                <a:gd name="T106" fmla="*/ 2147483647 w 618"/>
                <a:gd name="T107" fmla="*/ 2147483647 h 1188"/>
                <a:gd name="T108" fmla="*/ 2147483647 w 618"/>
                <a:gd name="T109" fmla="*/ 2147483647 h 1188"/>
                <a:gd name="T110" fmla="*/ 2147483647 w 618"/>
                <a:gd name="T111" fmla="*/ 2147483647 h 1188"/>
                <a:gd name="T112" fmla="*/ 2147483647 w 618"/>
                <a:gd name="T113" fmla="*/ 2147483647 h 1188"/>
                <a:gd name="T114" fmla="*/ 2147483647 w 618"/>
                <a:gd name="T115" fmla="*/ 2147483647 h 1188"/>
                <a:gd name="T116" fmla="*/ 2147483647 w 618"/>
                <a:gd name="T117" fmla="*/ 2147483647 h 118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18"/>
                <a:gd name="T178" fmla="*/ 0 h 1188"/>
                <a:gd name="T179" fmla="*/ 618 w 618"/>
                <a:gd name="T180" fmla="*/ 1188 h 118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18" h="1188">
                  <a:moveTo>
                    <a:pt x="588" y="426"/>
                  </a:moveTo>
                  <a:lnTo>
                    <a:pt x="588" y="420"/>
                  </a:lnTo>
                  <a:lnTo>
                    <a:pt x="594" y="414"/>
                  </a:lnTo>
                  <a:lnTo>
                    <a:pt x="606" y="390"/>
                  </a:lnTo>
                  <a:lnTo>
                    <a:pt x="594" y="378"/>
                  </a:lnTo>
                  <a:lnTo>
                    <a:pt x="594" y="372"/>
                  </a:lnTo>
                  <a:lnTo>
                    <a:pt x="588" y="378"/>
                  </a:lnTo>
                  <a:lnTo>
                    <a:pt x="588" y="366"/>
                  </a:lnTo>
                  <a:lnTo>
                    <a:pt x="582" y="360"/>
                  </a:lnTo>
                  <a:lnTo>
                    <a:pt x="582" y="354"/>
                  </a:lnTo>
                  <a:lnTo>
                    <a:pt x="546" y="318"/>
                  </a:lnTo>
                  <a:lnTo>
                    <a:pt x="534" y="294"/>
                  </a:lnTo>
                  <a:lnTo>
                    <a:pt x="534" y="282"/>
                  </a:lnTo>
                  <a:lnTo>
                    <a:pt x="528" y="240"/>
                  </a:lnTo>
                  <a:lnTo>
                    <a:pt x="510" y="222"/>
                  </a:lnTo>
                  <a:lnTo>
                    <a:pt x="498" y="216"/>
                  </a:lnTo>
                  <a:lnTo>
                    <a:pt x="480" y="204"/>
                  </a:lnTo>
                  <a:lnTo>
                    <a:pt x="468" y="192"/>
                  </a:lnTo>
                  <a:lnTo>
                    <a:pt x="468" y="180"/>
                  </a:lnTo>
                  <a:lnTo>
                    <a:pt x="462" y="174"/>
                  </a:lnTo>
                  <a:lnTo>
                    <a:pt x="438" y="174"/>
                  </a:lnTo>
                  <a:lnTo>
                    <a:pt x="426" y="168"/>
                  </a:lnTo>
                  <a:lnTo>
                    <a:pt x="420" y="162"/>
                  </a:lnTo>
                  <a:lnTo>
                    <a:pt x="402" y="162"/>
                  </a:lnTo>
                  <a:lnTo>
                    <a:pt x="396" y="168"/>
                  </a:lnTo>
                  <a:lnTo>
                    <a:pt x="396" y="180"/>
                  </a:lnTo>
                  <a:lnTo>
                    <a:pt x="378" y="198"/>
                  </a:lnTo>
                  <a:lnTo>
                    <a:pt x="360" y="198"/>
                  </a:lnTo>
                  <a:lnTo>
                    <a:pt x="336" y="186"/>
                  </a:lnTo>
                  <a:lnTo>
                    <a:pt x="330" y="180"/>
                  </a:lnTo>
                  <a:lnTo>
                    <a:pt x="318" y="180"/>
                  </a:lnTo>
                  <a:lnTo>
                    <a:pt x="312" y="186"/>
                  </a:lnTo>
                  <a:lnTo>
                    <a:pt x="306" y="198"/>
                  </a:lnTo>
                  <a:lnTo>
                    <a:pt x="294" y="210"/>
                  </a:lnTo>
                  <a:lnTo>
                    <a:pt x="294" y="216"/>
                  </a:lnTo>
                  <a:lnTo>
                    <a:pt x="288" y="222"/>
                  </a:lnTo>
                  <a:lnTo>
                    <a:pt x="264" y="234"/>
                  </a:lnTo>
                  <a:lnTo>
                    <a:pt x="246" y="234"/>
                  </a:lnTo>
                  <a:lnTo>
                    <a:pt x="246" y="222"/>
                  </a:lnTo>
                  <a:lnTo>
                    <a:pt x="270" y="174"/>
                  </a:lnTo>
                  <a:lnTo>
                    <a:pt x="270" y="162"/>
                  </a:lnTo>
                  <a:lnTo>
                    <a:pt x="264" y="156"/>
                  </a:lnTo>
                  <a:lnTo>
                    <a:pt x="252" y="156"/>
                  </a:lnTo>
                  <a:lnTo>
                    <a:pt x="264" y="144"/>
                  </a:lnTo>
                  <a:lnTo>
                    <a:pt x="270" y="132"/>
                  </a:lnTo>
                  <a:lnTo>
                    <a:pt x="270" y="120"/>
                  </a:lnTo>
                  <a:lnTo>
                    <a:pt x="264" y="108"/>
                  </a:lnTo>
                  <a:lnTo>
                    <a:pt x="258" y="102"/>
                  </a:lnTo>
                  <a:lnTo>
                    <a:pt x="264" y="96"/>
                  </a:lnTo>
                  <a:lnTo>
                    <a:pt x="264" y="66"/>
                  </a:lnTo>
                  <a:lnTo>
                    <a:pt x="252" y="60"/>
                  </a:lnTo>
                  <a:lnTo>
                    <a:pt x="246" y="60"/>
                  </a:lnTo>
                  <a:lnTo>
                    <a:pt x="240" y="66"/>
                  </a:lnTo>
                  <a:lnTo>
                    <a:pt x="228" y="66"/>
                  </a:lnTo>
                  <a:lnTo>
                    <a:pt x="228" y="78"/>
                  </a:lnTo>
                  <a:lnTo>
                    <a:pt x="210" y="78"/>
                  </a:lnTo>
                  <a:lnTo>
                    <a:pt x="204" y="72"/>
                  </a:lnTo>
                  <a:lnTo>
                    <a:pt x="198" y="60"/>
                  </a:lnTo>
                  <a:lnTo>
                    <a:pt x="198" y="36"/>
                  </a:lnTo>
                  <a:lnTo>
                    <a:pt x="204" y="30"/>
                  </a:lnTo>
                  <a:lnTo>
                    <a:pt x="204" y="18"/>
                  </a:lnTo>
                  <a:lnTo>
                    <a:pt x="198" y="12"/>
                  </a:lnTo>
                  <a:lnTo>
                    <a:pt x="186" y="12"/>
                  </a:lnTo>
                  <a:lnTo>
                    <a:pt x="174" y="6"/>
                  </a:lnTo>
                  <a:lnTo>
                    <a:pt x="168" y="0"/>
                  </a:lnTo>
                  <a:lnTo>
                    <a:pt x="138" y="0"/>
                  </a:lnTo>
                  <a:lnTo>
                    <a:pt x="132" y="6"/>
                  </a:lnTo>
                  <a:lnTo>
                    <a:pt x="126" y="6"/>
                  </a:lnTo>
                  <a:lnTo>
                    <a:pt x="120" y="30"/>
                  </a:lnTo>
                  <a:lnTo>
                    <a:pt x="96" y="30"/>
                  </a:lnTo>
                  <a:lnTo>
                    <a:pt x="96" y="36"/>
                  </a:lnTo>
                  <a:lnTo>
                    <a:pt x="90" y="42"/>
                  </a:lnTo>
                  <a:lnTo>
                    <a:pt x="84" y="54"/>
                  </a:lnTo>
                  <a:lnTo>
                    <a:pt x="78" y="60"/>
                  </a:lnTo>
                  <a:lnTo>
                    <a:pt x="66" y="60"/>
                  </a:lnTo>
                  <a:lnTo>
                    <a:pt x="54" y="54"/>
                  </a:lnTo>
                  <a:lnTo>
                    <a:pt x="24" y="54"/>
                  </a:lnTo>
                  <a:lnTo>
                    <a:pt x="24" y="102"/>
                  </a:lnTo>
                  <a:lnTo>
                    <a:pt x="18" y="108"/>
                  </a:lnTo>
                  <a:lnTo>
                    <a:pt x="12" y="108"/>
                  </a:lnTo>
                  <a:lnTo>
                    <a:pt x="6" y="114"/>
                  </a:lnTo>
                  <a:lnTo>
                    <a:pt x="6" y="120"/>
                  </a:lnTo>
                  <a:lnTo>
                    <a:pt x="24" y="138"/>
                  </a:lnTo>
                  <a:lnTo>
                    <a:pt x="24" y="156"/>
                  </a:lnTo>
                  <a:lnTo>
                    <a:pt x="0" y="156"/>
                  </a:lnTo>
                  <a:lnTo>
                    <a:pt x="0" y="162"/>
                  </a:lnTo>
                  <a:lnTo>
                    <a:pt x="24" y="186"/>
                  </a:lnTo>
                  <a:lnTo>
                    <a:pt x="36" y="192"/>
                  </a:lnTo>
                  <a:lnTo>
                    <a:pt x="30" y="216"/>
                  </a:lnTo>
                  <a:lnTo>
                    <a:pt x="36" y="216"/>
                  </a:lnTo>
                  <a:lnTo>
                    <a:pt x="36" y="222"/>
                  </a:lnTo>
                  <a:lnTo>
                    <a:pt x="42" y="234"/>
                  </a:lnTo>
                  <a:lnTo>
                    <a:pt x="60" y="252"/>
                  </a:lnTo>
                  <a:lnTo>
                    <a:pt x="72" y="258"/>
                  </a:lnTo>
                  <a:lnTo>
                    <a:pt x="84" y="270"/>
                  </a:lnTo>
                  <a:lnTo>
                    <a:pt x="96" y="276"/>
                  </a:lnTo>
                  <a:lnTo>
                    <a:pt x="102" y="282"/>
                  </a:lnTo>
                  <a:lnTo>
                    <a:pt x="102" y="288"/>
                  </a:lnTo>
                  <a:lnTo>
                    <a:pt x="96" y="288"/>
                  </a:lnTo>
                  <a:lnTo>
                    <a:pt x="96" y="306"/>
                  </a:lnTo>
                  <a:lnTo>
                    <a:pt x="102" y="318"/>
                  </a:lnTo>
                  <a:lnTo>
                    <a:pt x="108" y="324"/>
                  </a:lnTo>
                  <a:lnTo>
                    <a:pt x="114" y="324"/>
                  </a:lnTo>
                  <a:lnTo>
                    <a:pt x="120" y="318"/>
                  </a:lnTo>
                  <a:lnTo>
                    <a:pt x="126" y="324"/>
                  </a:lnTo>
                  <a:lnTo>
                    <a:pt x="126" y="342"/>
                  </a:lnTo>
                  <a:lnTo>
                    <a:pt x="120" y="348"/>
                  </a:lnTo>
                  <a:lnTo>
                    <a:pt x="108" y="348"/>
                  </a:lnTo>
                  <a:lnTo>
                    <a:pt x="114" y="360"/>
                  </a:lnTo>
                  <a:lnTo>
                    <a:pt x="114" y="384"/>
                  </a:lnTo>
                  <a:lnTo>
                    <a:pt x="108" y="396"/>
                  </a:lnTo>
                  <a:lnTo>
                    <a:pt x="102" y="402"/>
                  </a:lnTo>
                  <a:lnTo>
                    <a:pt x="84" y="438"/>
                  </a:lnTo>
                  <a:lnTo>
                    <a:pt x="90" y="444"/>
                  </a:lnTo>
                  <a:lnTo>
                    <a:pt x="90" y="450"/>
                  </a:lnTo>
                  <a:lnTo>
                    <a:pt x="96" y="456"/>
                  </a:lnTo>
                  <a:lnTo>
                    <a:pt x="102" y="468"/>
                  </a:lnTo>
                  <a:lnTo>
                    <a:pt x="108" y="474"/>
                  </a:lnTo>
                  <a:lnTo>
                    <a:pt x="114" y="486"/>
                  </a:lnTo>
                  <a:lnTo>
                    <a:pt x="156" y="528"/>
                  </a:lnTo>
                  <a:lnTo>
                    <a:pt x="162" y="540"/>
                  </a:lnTo>
                  <a:lnTo>
                    <a:pt x="162" y="570"/>
                  </a:lnTo>
                  <a:lnTo>
                    <a:pt x="168" y="588"/>
                  </a:lnTo>
                  <a:lnTo>
                    <a:pt x="168" y="612"/>
                  </a:lnTo>
                  <a:lnTo>
                    <a:pt x="192" y="636"/>
                  </a:lnTo>
                  <a:lnTo>
                    <a:pt x="192" y="660"/>
                  </a:lnTo>
                  <a:lnTo>
                    <a:pt x="198" y="672"/>
                  </a:lnTo>
                  <a:lnTo>
                    <a:pt x="198" y="702"/>
                  </a:lnTo>
                  <a:lnTo>
                    <a:pt x="192" y="714"/>
                  </a:lnTo>
                  <a:lnTo>
                    <a:pt x="192" y="732"/>
                  </a:lnTo>
                  <a:lnTo>
                    <a:pt x="174" y="768"/>
                  </a:lnTo>
                  <a:lnTo>
                    <a:pt x="156" y="786"/>
                  </a:lnTo>
                  <a:lnTo>
                    <a:pt x="156" y="798"/>
                  </a:lnTo>
                  <a:lnTo>
                    <a:pt x="162" y="804"/>
                  </a:lnTo>
                  <a:lnTo>
                    <a:pt x="162" y="816"/>
                  </a:lnTo>
                  <a:lnTo>
                    <a:pt x="156" y="828"/>
                  </a:lnTo>
                  <a:lnTo>
                    <a:pt x="150" y="834"/>
                  </a:lnTo>
                  <a:lnTo>
                    <a:pt x="144" y="846"/>
                  </a:lnTo>
                  <a:lnTo>
                    <a:pt x="144" y="852"/>
                  </a:lnTo>
                  <a:lnTo>
                    <a:pt x="138" y="858"/>
                  </a:lnTo>
                  <a:lnTo>
                    <a:pt x="132" y="876"/>
                  </a:lnTo>
                  <a:lnTo>
                    <a:pt x="126" y="888"/>
                  </a:lnTo>
                  <a:lnTo>
                    <a:pt x="126" y="906"/>
                  </a:lnTo>
                  <a:lnTo>
                    <a:pt x="120" y="918"/>
                  </a:lnTo>
                  <a:lnTo>
                    <a:pt x="120" y="966"/>
                  </a:lnTo>
                  <a:lnTo>
                    <a:pt x="126" y="978"/>
                  </a:lnTo>
                  <a:lnTo>
                    <a:pt x="126" y="1008"/>
                  </a:lnTo>
                  <a:lnTo>
                    <a:pt x="132" y="1014"/>
                  </a:lnTo>
                  <a:lnTo>
                    <a:pt x="132" y="1020"/>
                  </a:lnTo>
                  <a:lnTo>
                    <a:pt x="138" y="1020"/>
                  </a:lnTo>
                  <a:lnTo>
                    <a:pt x="138" y="1002"/>
                  </a:lnTo>
                  <a:lnTo>
                    <a:pt x="144" y="990"/>
                  </a:lnTo>
                  <a:lnTo>
                    <a:pt x="144" y="978"/>
                  </a:lnTo>
                  <a:lnTo>
                    <a:pt x="150" y="972"/>
                  </a:lnTo>
                  <a:lnTo>
                    <a:pt x="150" y="996"/>
                  </a:lnTo>
                  <a:lnTo>
                    <a:pt x="162" y="996"/>
                  </a:lnTo>
                  <a:lnTo>
                    <a:pt x="186" y="1020"/>
                  </a:lnTo>
                  <a:lnTo>
                    <a:pt x="192" y="1032"/>
                  </a:lnTo>
                  <a:lnTo>
                    <a:pt x="198" y="1038"/>
                  </a:lnTo>
                  <a:lnTo>
                    <a:pt x="198" y="1044"/>
                  </a:lnTo>
                  <a:lnTo>
                    <a:pt x="228" y="1074"/>
                  </a:lnTo>
                  <a:lnTo>
                    <a:pt x="228" y="1098"/>
                  </a:lnTo>
                  <a:lnTo>
                    <a:pt x="234" y="1110"/>
                  </a:lnTo>
                  <a:lnTo>
                    <a:pt x="246" y="1128"/>
                  </a:lnTo>
                  <a:lnTo>
                    <a:pt x="264" y="1146"/>
                  </a:lnTo>
                  <a:lnTo>
                    <a:pt x="270" y="1140"/>
                  </a:lnTo>
                  <a:lnTo>
                    <a:pt x="276" y="1128"/>
                  </a:lnTo>
                  <a:lnTo>
                    <a:pt x="270" y="1122"/>
                  </a:lnTo>
                  <a:lnTo>
                    <a:pt x="270" y="1110"/>
                  </a:lnTo>
                  <a:lnTo>
                    <a:pt x="276" y="1104"/>
                  </a:lnTo>
                  <a:lnTo>
                    <a:pt x="288" y="1104"/>
                  </a:lnTo>
                  <a:lnTo>
                    <a:pt x="294" y="1116"/>
                  </a:lnTo>
                  <a:lnTo>
                    <a:pt x="294" y="1122"/>
                  </a:lnTo>
                  <a:lnTo>
                    <a:pt x="312" y="1122"/>
                  </a:lnTo>
                  <a:lnTo>
                    <a:pt x="324" y="1128"/>
                  </a:lnTo>
                  <a:lnTo>
                    <a:pt x="330" y="1134"/>
                  </a:lnTo>
                  <a:lnTo>
                    <a:pt x="330" y="1146"/>
                  </a:lnTo>
                  <a:lnTo>
                    <a:pt x="342" y="1146"/>
                  </a:lnTo>
                  <a:lnTo>
                    <a:pt x="342" y="1158"/>
                  </a:lnTo>
                  <a:lnTo>
                    <a:pt x="330" y="1170"/>
                  </a:lnTo>
                  <a:lnTo>
                    <a:pt x="330" y="1176"/>
                  </a:lnTo>
                  <a:lnTo>
                    <a:pt x="336" y="1182"/>
                  </a:lnTo>
                  <a:lnTo>
                    <a:pt x="354" y="1182"/>
                  </a:lnTo>
                  <a:lnTo>
                    <a:pt x="354" y="1176"/>
                  </a:lnTo>
                  <a:lnTo>
                    <a:pt x="366" y="1176"/>
                  </a:lnTo>
                  <a:lnTo>
                    <a:pt x="372" y="1170"/>
                  </a:lnTo>
                  <a:lnTo>
                    <a:pt x="378" y="1170"/>
                  </a:lnTo>
                  <a:lnTo>
                    <a:pt x="396" y="1188"/>
                  </a:lnTo>
                  <a:lnTo>
                    <a:pt x="402" y="1182"/>
                  </a:lnTo>
                  <a:lnTo>
                    <a:pt x="402" y="1176"/>
                  </a:lnTo>
                  <a:lnTo>
                    <a:pt x="408" y="1164"/>
                  </a:lnTo>
                  <a:lnTo>
                    <a:pt x="414" y="1158"/>
                  </a:lnTo>
                  <a:lnTo>
                    <a:pt x="420" y="1146"/>
                  </a:lnTo>
                  <a:lnTo>
                    <a:pt x="396" y="1134"/>
                  </a:lnTo>
                  <a:lnTo>
                    <a:pt x="390" y="1128"/>
                  </a:lnTo>
                  <a:lnTo>
                    <a:pt x="390" y="1116"/>
                  </a:lnTo>
                  <a:lnTo>
                    <a:pt x="384" y="1104"/>
                  </a:lnTo>
                  <a:lnTo>
                    <a:pt x="384" y="1092"/>
                  </a:lnTo>
                  <a:lnTo>
                    <a:pt x="378" y="1080"/>
                  </a:lnTo>
                  <a:lnTo>
                    <a:pt x="372" y="1074"/>
                  </a:lnTo>
                  <a:lnTo>
                    <a:pt x="354" y="1074"/>
                  </a:lnTo>
                  <a:lnTo>
                    <a:pt x="342" y="1080"/>
                  </a:lnTo>
                  <a:lnTo>
                    <a:pt x="336" y="1086"/>
                  </a:lnTo>
                  <a:lnTo>
                    <a:pt x="318" y="1086"/>
                  </a:lnTo>
                  <a:lnTo>
                    <a:pt x="312" y="1080"/>
                  </a:lnTo>
                  <a:lnTo>
                    <a:pt x="306" y="1068"/>
                  </a:lnTo>
                  <a:lnTo>
                    <a:pt x="306" y="1056"/>
                  </a:lnTo>
                  <a:lnTo>
                    <a:pt x="294" y="1032"/>
                  </a:lnTo>
                  <a:lnTo>
                    <a:pt x="288" y="1032"/>
                  </a:lnTo>
                  <a:lnTo>
                    <a:pt x="288" y="1050"/>
                  </a:lnTo>
                  <a:lnTo>
                    <a:pt x="282" y="1056"/>
                  </a:lnTo>
                  <a:lnTo>
                    <a:pt x="276" y="1056"/>
                  </a:lnTo>
                  <a:lnTo>
                    <a:pt x="270" y="1044"/>
                  </a:lnTo>
                  <a:lnTo>
                    <a:pt x="264" y="1038"/>
                  </a:lnTo>
                  <a:lnTo>
                    <a:pt x="258" y="1026"/>
                  </a:lnTo>
                  <a:lnTo>
                    <a:pt x="258" y="1014"/>
                  </a:lnTo>
                  <a:lnTo>
                    <a:pt x="270" y="1002"/>
                  </a:lnTo>
                  <a:lnTo>
                    <a:pt x="270" y="1008"/>
                  </a:lnTo>
                  <a:lnTo>
                    <a:pt x="276" y="1008"/>
                  </a:lnTo>
                  <a:lnTo>
                    <a:pt x="276" y="1014"/>
                  </a:lnTo>
                  <a:lnTo>
                    <a:pt x="282" y="1014"/>
                  </a:lnTo>
                  <a:lnTo>
                    <a:pt x="288" y="1008"/>
                  </a:lnTo>
                  <a:lnTo>
                    <a:pt x="282" y="1002"/>
                  </a:lnTo>
                  <a:lnTo>
                    <a:pt x="282" y="990"/>
                  </a:lnTo>
                  <a:lnTo>
                    <a:pt x="276" y="978"/>
                  </a:lnTo>
                  <a:lnTo>
                    <a:pt x="270" y="972"/>
                  </a:lnTo>
                  <a:lnTo>
                    <a:pt x="270" y="960"/>
                  </a:lnTo>
                  <a:lnTo>
                    <a:pt x="258" y="948"/>
                  </a:lnTo>
                  <a:lnTo>
                    <a:pt x="246" y="948"/>
                  </a:lnTo>
                  <a:lnTo>
                    <a:pt x="246" y="894"/>
                  </a:lnTo>
                  <a:lnTo>
                    <a:pt x="192" y="906"/>
                  </a:lnTo>
                  <a:lnTo>
                    <a:pt x="192" y="864"/>
                  </a:lnTo>
                  <a:lnTo>
                    <a:pt x="186" y="828"/>
                  </a:lnTo>
                  <a:lnTo>
                    <a:pt x="186" y="804"/>
                  </a:lnTo>
                  <a:lnTo>
                    <a:pt x="180" y="792"/>
                  </a:lnTo>
                  <a:lnTo>
                    <a:pt x="174" y="786"/>
                  </a:lnTo>
                  <a:lnTo>
                    <a:pt x="180" y="786"/>
                  </a:lnTo>
                  <a:lnTo>
                    <a:pt x="192" y="774"/>
                  </a:lnTo>
                  <a:lnTo>
                    <a:pt x="198" y="762"/>
                  </a:lnTo>
                  <a:lnTo>
                    <a:pt x="204" y="744"/>
                  </a:lnTo>
                  <a:lnTo>
                    <a:pt x="204" y="678"/>
                  </a:lnTo>
                  <a:lnTo>
                    <a:pt x="210" y="678"/>
                  </a:lnTo>
                  <a:lnTo>
                    <a:pt x="216" y="672"/>
                  </a:lnTo>
                  <a:lnTo>
                    <a:pt x="222" y="660"/>
                  </a:lnTo>
                  <a:lnTo>
                    <a:pt x="228" y="654"/>
                  </a:lnTo>
                  <a:lnTo>
                    <a:pt x="228" y="612"/>
                  </a:lnTo>
                  <a:lnTo>
                    <a:pt x="222" y="600"/>
                  </a:lnTo>
                  <a:lnTo>
                    <a:pt x="222" y="594"/>
                  </a:lnTo>
                  <a:lnTo>
                    <a:pt x="216" y="588"/>
                  </a:lnTo>
                  <a:lnTo>
                    <a:pt x="222" y="558"/>
                  </a:lnTo>
                  <a:lnTo>
                    <a:pt x="234" y="558"/>
                  </a:lnTo>
                  <a:lnTo>
                    <a:pt x="234" y="552"/>
                  </a:lnTo>
                  <a:lnTo>
                    <a:pt x="240" y="546"/>
                  </a:lnTo>
                  <a:lnTo>
                    <a:pt x="264" y="546"/>
                  </a:lnTo>
                  <a:lnTo>
                    <a:pt x="270" y="552"/>
                  </a:lnTo>
                  <a:lnTo>
                    <a:pt x="294" y="564"/>
                  </a:lnTo>
                  <a:lnTo>
                    <a:pt x="300" y="570"/>
                  </a:lnTo>
                  <a:lnTo>
                    <a:pt x="288" y="576"/>
                  </a:lnTo>
                  <a:lnTo>
                    <a:pt x="288" y="588"/>
                  </a:lnTo>
                  <a:lnTo>
                    <a:pt x="282" y="594"/>
                  </a:lnTo>
                  <a:lnTo>
                    <a:pt x="282" y="612"/>
                  </a:lnTo>
                  <a:lnTo>
                    <a:pt x="288" y="624"/>
                  </a:lnTo>
                  <a:lnTo>
                    <a:pt x="306" y="624"/>
                  </a:lnTo>
                  <a:lnTo>
                    <a:pt x="330" y="612"/>
                  </a:lnTo>
                  <a:lnTo>
                    <a:pt x="342" y="612"/>
                  </a:lnTo>
                  <a:lnTo>
                    <a:pt x="354" y="606"/>
                  </a:lnTo>
                  <a:lnTo>
                    <a:pt x="360" y="600"/>
                  </a:lnTo>
                  <a:lnTo>
                    <a:pt x="366" y="600"/>
                  </a:lnTo>
                  <a:lnTo>
                    <a:pt x="396" y="684"/>
                  </a:lnTo>
                  <a:lnTo>
                    <a:pt x="402" y="678"/>
                  </a:lnTo>
                  <a:lnTo>
                    <a:pt x="414" y="672"/>
                  </a:lnTo>
                  <a:lnTo>
                    <a:pt x="426" y="672"/>
                  </a:lnTo>
                  <a:lnTo>
                    <a:pt x="426" y="642"/>
                  </a:lnTo>
                  <a:lnTo>
                    <a:pt x="414" y="630"/>
                  </a:lnTo>
                  <a:lnTo>
                    <a:pt x="414" y="600"/>
                  </a:lnTo>
                  <a:lnTo>
                    <a:pt x="402" y="588"/>
                  </a:lnTo>
                  <a:lnTo>
                    <a:pt x="396" y="552"/>
                  </a:lnTo>
                  <a:lnTo>
                    <a:pt x="426" y="522"/>
                  </a:lnTo>
                  <a:lnTo>
                    <a:pt x="426" y="516"/>
                  </a:lnTo>
                  <a:lnTo>
                    <a:pt x="432" y="504"/>
                  </a:lnTo>
                  <a:lnTo>
                    <a:pt x="438" y="498"/>
                  </a:lnTo>
                  <a:lnTo>
                    <a:pt x="450" y="492"/>
                  </a:lnTo>
                  <a:lnTo>
                    <a:pt x="468" y="486"/>
                  </a:lnTo>
                  <a:lnTo>
                    <a:pt x="504" y="486"/>
                  </a:lnTo>
                  <a:lnTo>
                    <a:pt x="510" y="492"/>
                  </a:lnTo>
                  <a:lnTo>
                    <a:pt x="522" y="492"/>
                  </a:lnTo>
                  <a:lnTo>
                    <a:pt x="534" y="486"/>
                  </a:lnTo>
                  <a:lnTo>
                    <a:pt x="564" y="486"/>
                  </a:lnTo>
                  <a:lnTo>
                    <a:pt x="576" y="492"/>
                  </a:lnTo>
                  <a:lnTo>
                    <a:pt x="582" y="498"/>
                  </a:lnTo>
                  <a:lnTo>
                    <a:pt x="588" y="498"/>
                  </a:lnTo>
                  <a:lnTo>
                    <a:pt x="594" y="492"/>
                  </a:lnTo>
                  <a:lnTo>
                    <a:pt x="600" y="480"/>
                  </a:lnTo>
                  <a:lnTo>
                    <a:pt x="618" y="462"/>
                  </a:lnTo>
                  <a:lnTo>
                    <a:pt x="618" y="450"/>
                  </a:lnTo>
                  <a:lnTo>
                    <a:pt x="612" y="444"/>
                  </a:lnTo>
                  <a:lnTo>
                    <a:pt x="600" y="438"/>
                  </a:lnTo>
                  <a:lnTo>
                    <a:pt x="588" y="426"/>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64" name="Tajikistan" descr="© INSCALE GmbH, 05.05.2010&#10;http://www.presentationload.com/">
              <a:extLst>
                <a:ext uri="{FF2B5EF4-FFF2-40B4-BE49-F238E27FC236}">
                  <a16:creationId xmlns:a16="http://schemas.microsoft.com/office/drawing/2014/main" id="{67024F15-9A71-6D49-AB00-007501B58829}"/>
                </a:ext>
              </a:extLst>
            </p:cNvPr>
            <p:cNvSpPr>
              <a:spLocks/>
            </p:cNvSpPr>
            <p:nvPr/>
          </p:nvSpPr>
          <p:spPr bwMode="gray">
            <a:xfrm>
              <a:off x="7331123" y="2898745"/>
              <a:ext cx="254559" cy="160679"/>
            </a:xfrm>
            <a:custGeom>
              <a:avLst/>
              <a:gdLst>
                <a:gd name="T0" fmla="*/ 2147483647 w 552"/>
                <a:gd name="T1" fmla="*/ 2147483647 h 348"/>
                <a:gd name="T2" fmla="*/ 2147483647 w 552"/>
                <a:gd name="T3" fmla="*/ 2147483647 h 348"/>
                <a:gd name="T4" fmla="*/ 2147483647 w 552"/>
                <a:gd name="T5" fmla="*/ 2147483647 h 348"/>
                <a:gd name="T6" fmla="*/ 2147483647 w 552"/>
                <a:gd name="T7" fmla="*/ 2147483647 h 348"/>
                <a:gd name="T8" fmla="*/ 2147483647 w 552"/>
                <a:gd name="T9" fmla="*/ 2147483647 h 348"/>
                <a:gd name="T10" fmla="*/ 2147483647 w 552"/>
                <a:gd name="T11" fmla="*/ 2147483647 h 348"/>
                <a:gd name="T12" fmla="*/ 2147483647 w 552"/>
                <a:gd name="T13" fmla="*/ 2147483647 h 348"/>
                <a:gd name="T14" fmla="*/ 2147483647 w 552"/>
                <a:gd name="T15" fmla="*/ 2147483647 h 348"/>
                <a:gd name="T16" fmla="*/ 2147483647 w 552"/>
                <a:gd name="T17" fmla="*/ 2147483647 h 348"/>
                <a:gd name="T18" fmla="*/ 2147483647 w 552"/>
                <a:gd name="T19" fmla="*/ 2147483647 h 348"/>
                <a:gd name="T20" fmla="*/ 2147483647 w 552"/>
                <a:gd name="T21" fmla="*/ 2147483647 h 348"/>
                <a:gd name="T22" fmla="*/ 2147483647 w 552"/>
                <a:gd name="T23" fmla="*/ 2147483647 h 348"/>
                <a:gd name="T24" fmla="*/ 2147483647 w 552"/>
                <a:gd name="T25" fmla="*/ 2147483647 h 348"/>
                <a:gd name="T26" fmla="*/ 2147483647 w 552"/>
                <a:gd name="T27" fmla="*/ 2147483647 h 348"/>
                <a:gd name="T28" fmla="*/ 2147483647 w 552"/>
                <a:gd name="T29" fmla="*/ 2147483647 h 348"/>
                <a:gd name="T30" fmla="*/ 2147483647 w 552"/>
                <a:gd name="T31" fmla="*/ 2147483647 h 348"/>
                <a:gd name="T32" fmla="*/ 2147483647 w 552"/>
                <a:gd name="T33" fmla="*/ 2147483647 h 348"/>
                <a:gd name="T34" fmla="*/ 2147483647 w 552"/>
                <a:gd name="T35" fmla="*/ 2147483647 h 348"/>
                <a:gd name="T36" fmla="*/ 2147483647 w 552"/>
                <a:gd name="T37" fmla="*/ 2147483647 h 348"/>
                <a:gd name="T38" fmla="*/ 2147483647 w 552"/>
                <a:gd name="T39" fmla="*/ 0 h 348"/>
                <a:gd name="T40" fmla="*/ 2147483647 w 552"/>
                <a:gd name="T41" fmla="*/ 2147483647 h 348"/>
                <a:gd name="T42" fmla="*/ 2147483647 w 552"/>
                <a:gd name="T43" fmla="*/ 2147483647 h 348"/>
                <a:gd name="T44" fmla="*/ 2147483647 w 552"/>
                <a:gd name="T45" fmla="*/ 2147483647 h 348"/>
                <a:gd name="T46" fmla="*/ 2147483647 w 552"/>
                <a:gd name="T47" fmla="*/ 2147483647 h 348"/>
                <a:gd name="T48" fmla="*/ 2147483647 w 552"/>
                <a:gd name="T49" fmla="*/ 2147483647 h 348"/>
                <a:gd name="T50" fmla="*/ 2147483647 w 552"/>
                <a:gd name="T51" fmla="*/ 2147483647 h 348"/>
                <a:gd name="T52" fmla="*/ 2147483647 w 552"/>
                <a:gd name="T53" fmla="*/ 2147483647 h 348"/>
                <a:gd name="T54" fmla="*/ 2147483647 w 552"/>
                <a:gd name="T55" fmla="*/ 2147483647 h 348"/>
                <a:gd name="T56" fmla="*/ 2147483647 w 552"/>
                <a:gd name="T57" fmla="*/ 2147483647 h 348"/>
                <a:gd name="T58" fmla="*/ 2147483647 w 552"/>
                <a:gd name="T59" fmla="*/ 2147483647 h 348"/>
                <a:gd name="T60" fmla="*/ 2147483647 w 552"/>
                <a:gd name="T61" fmla="*/ 2147483647 h 348"/>
                <a:gd name="T62" fmla="*/ 2147483647 w 552"/>
                <a:gd name="T63" fmla="*/ 2147483647 h 348"/>
                <a:gd name="T64" fmla="*/ 2147483647 w 552"/>
                <a:gd name="T65" fmla="*/ 2147483647 h 348"/>
                <a:gd name="T66" fmla="*/ 2147483647 w 552"/>
                <a:gd name="T67" fmla="*/ 2147483647 h 348"/>
                <a:gd name="T68" fmla="*/ 2147483647 w 552"/>
                <a:gd name="T69" fmla="*/ 2147483647 h 348"/>
                <a:gd name="T70" fmla="*/ 2147483647 w 552"/>
                <a:gd name="T71" fmla="*/ 2147483647 h 348"/>
                <a:gd name="T72" fmla="*/ 2147483647 w 552"/>
                <a:gd name="T73" fmla="*/ 2147483647 h 348"/>
                <a:gd name="T74" fmla="*/ 2147483647 w 552"/>
                <a:gd name="T75" fmla="*/ 2147483647 h 348"/>
                <a:gd name="T76" fmla="*/ 2147483647 w 552"/>
                <a:gd name="T77" fmla="*/ 2147483647 h 348"/>
                <a:gd name="T78" fmla="*/ 2147483647 w 552"/>
                <a:gd name="T79" fmla="*/ 2147483647 h 348"/>
                <a:gd name="T80" fmla="*/ 2147483647 w 552"/>
                <a:gd name="T81" fmla="*/ 2147483647 h 348"/>
                <a:gd name="T82" fmla="*/ 2147483647 w 552"/>
                <a:gd name="T83" fmla="*/ 2147483647 h 348"/>
                <a:gd name="T84" fmla="*/ 2147483647 w 552"/>
                <a:gd name="T85" fmla="*/ 2147483647 h 348"/>
                <a:gd name="T86" fmla="*/ 2147483647 w 552"/>
                <a:gd name="T87" fmla="*/ 2147483647 h 348"/>
                <a:gd name="T88" fmla="*/ 2147483647 w 552"/>
                <a:gd name="T89" fmla="*/ 2147483647 h 348"/>
                <a:gd name="T90" fmla="*/ 2147483647 w 552"/>
                <a:gd name="T91" fmla="*/ 2147483647 h 348"/>
                <a:gd name="T92" fmla="*/ 2147483647 w 552"/>
                <a:gd name="T93" fmla="*/ 2147483647 h 348"/>
                <a:gd name="T94" fmla="*/ 2147483647 w 552"/>
                <a:gd name="T95" fmla="*/ 2147483647 h 348"/>
                <a:gd name="T96" fmla="*/ 2147483647 w 552"/>
                <a:gd name="T97" fmla="*/ 2147483647 h 348"/>
                <a:gd name="T98" fmla="*/ 2147483647 w 552"/>
                <a:gd name="T99" fmla="*/ 2147483647 h 34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52"/>
                <a:gd name="T151" fmla="*/ 0 h 348"/>
                <a:gd name="T152" fmla="*/ 552 w 552"/>
                <a:gd name="T153" fmla="*/ 348 h 34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52" h="348">
                  <a:moveTo>
                    <a:pt x="528" y="270"/>
                  </a:moveTo>
                  <a:lnTo>
                    <a:pt x="516" y="246"/>
                  </a:lnTo>
                  <a:lnTo>
                    <a:pt x="516" y="204"/>
                  </a:lnTo>
                  <a:lnTo>
                    <a:pt x="510" y="198"/>
                  </a:lnTo>
                  <a:lnTo>
                    <a:pt x="498" y="192"/>
                  </a:lnTo>
                  <a:lnTo>
                    <a:pt x="492" y="192"/>
                  </a:lnTo>
                  <a:lnTo>
                    <a:pt x="480" y="186"/>
                  </a:lnTo>
                  <a:lnTo>
                    <a:pt x="456" y="186"/>
                  </a:lnTo>
                  <a:lnTo>
                    <a:pt x="450" y="192"/>
                  </a:lnTo>
                  <a:lnTo>
                    <a:pt x="438" y="192"/>
                  </a:lnTo>
                  <a:lnTo>
                    <a:pt x="426" y="180"/>
                  </a:lnTo>
                  <a:lnTo>
                    <a:pt x="426" y="168"/>
                  </a:lnTo>
                  <a:lnTo>
                    <a:pt x="432" y="156"/>
                  </a:lnTo>
                  <a:lnTo>
                    <a:pt x="432" y="144"/>
                  </a:lnTo>
                  <a:lnTo>
                    <a:pt x="414" y="144"/>
                  </a:lnTo>
                  <a:lnTo>
                    <a:pt x="414" y="120"/>
                  </a:lnTo>
                  <a:lnTo>
                    <a:pt x="396" y="114"/>
                  </a:lnTo>
                  <a:lnTo>
                    <a:pt x="384" y="126"/>
                  </a:lnTo>
                  <a:lnTo>
                    <a:pt x="342" y="126"/>
                  </a:lnTo>
                  <a:lnTo>
                    <a:pt x="336" y="132"/>
                  </a:lnTo>
                  <a:lnTo>
                    <a:pt x="324" y="138"/>
                  </a:lnTo>
                  <a:lnTo>
                    <a:pt x="312" y="138"/>
                  </a:lnTo>
                  <a:lnTo>
                    <a:pt x="312" y="132"/>
                  </a:lnTo>
                  <a:lnTo>
                    <a:pt x="306" y="132"/>
                  </a:lnTo>
                  <a:lnTo>
                    <a:pt x="294" y="138"/>
                  </a:lnTo>
                  <a:lnTo>
                    <a:pt x="264" y="108"/>
                  </a:lnTo>
                  <a:lnTo>
                    <a:pt x="258" y="114"/>
                  </a:lnTo>
                  <a:lnTo>
                    <a:pt x="246" y="120"/>
                  </a:lnTo>
                  <a:lnTo>
                    <a:pt x="240" y="126"/>
                  </a:lnTo>
                  <a:lnTo>
                    <a:pt x="222" y="126"/>
                  </a:lnTo>
                  <a:lnTo>
                    <a:pt x="210" y="114"/>
                  </a:lnTo>
                  <a:lnTo>
                    <a:pt x="186" y="114"/>
                  </a:lnTo>
                  <a:lnTo>
                    <a:pt x="174" y="108"/>
                  </a:lnTo>
                  <a:lnTo>
                    <a:pt x="156" y="108"/>
                  </a:lnTo>
                  <a:lnTo>
                    <a:pt x="150" y="114"/>
                  </a:lnTo>
                  <a:lnTo>
                    <a:pt x="138" y="114"/>
                  </a:lnTo>
                  <a:lnTo>
                    <a:pt x="126" y="120"/>
                  </a:lnTo>
                  <a:lnTo>
                    <a:pt x="120" y="114"/>
                  </a:lnTo>
                  <a:lnTo>
                    <a:pt x="120" y="108"/>
                  </a:lnTo>
                  <a:lnTo>
                    <a:pt x="114" y="102"/>
                  </a:lnTo>
                  <a:lnTo>
                    <a:pt x="114" y="90"/>
                  </a:lnTo>
                  <a:lnTo>
                    <a:pt x="126" y="84"/>
                  </a:lnTo>
                  <a:lnTo>
                    <a:pt x="132" y="78"/>
                  </a:lnTo>
                  <a:lnTo>
                    <a:pt x="132" y="66"/>
                  </a:lnTo>
                  <a:lnTo>
                    <a:pt x="138" y="60"/>
                  </a:lnTo>
                  <a:lnTo>
                    <a:pt x="150" y="60"/>
                  </a:lnTo>
                  <a:lnTo>
                    <a:pt x="186" y="72"/>
                  </a:lnTo>
                  <a:lnTo>
                    <a:pt x="198" y="78"/>
                  </a:lnTo>
                  <a:lnTo>
                    <a:pt x="204" y="78"/>
                  </a:lnTo>
                  <a:lnTo>
                    <a:pt x="210" y="72"/>
                  </a:lnTo>
                  <a:lnTo>
                    <a:pt x="210" y="66"/>
                  </a:lnTo>
                  <a:lnTo>
                    <a:pt x="204" y="60"/>
                  </a:lnTo>
                  <a:lnTo>
                    <a:pt x="198" y="60"/>
                  </a:lnTo>
                  <a:lnTo>
                    <a:pt x="186" y="54"/>
                  </a:lnTo>
                  <a:lnTo>
                    <a:pt x="180" y="48"/>
                  </a:lnTo>
                  <a:lnTo>
                    <a:pt x="174" y="48"/>
                  </a:lnTo>
                  <a:lnTo>
                    <a:pt x="198" y="12"/>
                  </a:lnTo>
                  <a:lnTo>
                    <a:pt x="192" y="6"/>
                  </a:lnTo>
                  <a:lnTo>
                    <a:pt x="180" y="0"/>
                  </a:lnTo>
                  <a:lnTo>
                    <a:pt x="162" y="0"/>
                  </a:lnTo>
                  <a:lnTo>
                    <a:pt x="156" y="12"/>
                  </a:lnTo>
                  <a:lnTo>
                    <a:pt x="144" y="18"/>
                  </a:lnTo>
                  <a:lnTo>
                    <a:pt x="138" y="30"/>
                  </a:lnTo>
                  <a:lnTo>
                    <a:pt x="132" y="30"/>
                  </a:lnTo>
                  <a:lnTo>
                    <a:pt x="114" y="12"/>
                  </a:lnTo>
                  <a:lnTo>
                    <a:pt x="102" y="12"/>
                  </a:lnTo>
                  <a:lnTo>
                    <a:pt x="102" y="24"/>
                  </a:lnTo>
                  <a:lnTo>
                    <a:pt x="96" y="30"/>
                  </a:lnTo>
                  <a:lnTo>
                    <a:pt x="96" y="42"/>
                  </a:lnTo>
                  <a:lnTo>
                    <a:pt x="108" y="54"/>
                  </a:lnTo>
                  <a:lnTo>
                    <a:pt x="108" y="60"/>
                  </a:lnTo>
                  <a:lnTo>
                    <a:pt x="66" y="60"/>
                  </a:lnTo>
                  <a:lnTo>
                    <a:pt x="90" y="84"/>
                  </a:lnTo>
                  <a:lnTo>
                    <a:pt x="72" y="96"/>
                  </a:lnTo>
                  <a:lnTo>
                    <a:pt x="78" y="96"/>
                  </a:lnTo>
                  <a:lnTo>
                    <a:pt x="78" y="108"/>
                  </a:lnTo>
                  <a:lnTo>
                    <a:pt x="54" y="120"/>
                  </a:lnTo>
                  <a:lnTo>
                    <a:pt x="6" y="120"/>
                  </a:lnTo>
                  <a:lnTo>
                    <a:pt x="0" y="126"/>
                  </a:lnTo>
                  <a:lnTo>
                    <a:pt x="0" y="144"/>
                  </a:lnTo>
                  <a:lnTo>
                    <a:pt x="18" y="144"/>
                  </a:lnTo>
                  <a:lnTo>
                    <a:pt x="30" y="156"/>
                  </a:lnTo>
                  <a:lnTo>
                    <a:pt x="36" y="156"/>
                  </a:lnTo>
                  <a:lnTo>
                    <a:pt x="42" y="162"/>
                  </a:lnTo>
                  <a:lnTo>
                    <a:pt x="54" y="162"/>
                  </a:lnTo>
                  <a:lnTo>
                    <a:pt x="66" y="174"/>
                  </a:lnTo>
                  <a:lnTo>
                    <a:pt x="66" y="180"/>
                  </a:lnTo>
                  <a:lnTo>
                    <a:pt x="60" y="186"/>
                  </a:lnTo>
                  <a:lnTo>
                    <a:pt x="60" y="204"/>
                  </a:lnTo>
                  <a:lnTo>
                    <a:pt x="66" y="210"/>
                  </a:lnTo>
                  <a:lnTo>
                    <a:pt x="78" y="216"/>
                  </a:lnTo>
                  <a:lnTo>
                    <a:pt x="90" y="228"/>
                  </a:lnTo>
                  <a:lnTo>
                    <a:pt x="90" y="246"/>
                  </a:lnTo>
                  <a:lnTo>
                    <a:pt x="84" y="258"/>
                  </a:lnTo>
                  <a:lnTo>
                    <a:pt x="72" y="264"/>
                  </a:lnTo>
                  <a:lnTo>
                    <a:pt x="66" y="276"/>
                  </a:lnTo>
                  <a:lnTo>
                    <a:pt x="60" y="282"/>
                  </a:lnTo>
                  <a:lnTo>
                    <a:pt x="60" y="306"/>
                  </a:lnTo>
                  <a:lnTo>
                    <a:pt x="66" y="312"/>
                  </a:lnTo>
                  <a:lnTo>
                    <a:pt x="78" y="318"/>
                  </a:lnTo>
                  <a:lnTo>
                    <a:pt x="84" y="324"/>
                  </a:lnTo>
                  <a:lnTo>
                    <a:pt x="90" y="324"/>
                  </a:lnTo>
                  <a:lnTo>
                    <a:pt x="108" y="306"/>
                  </a:lnTo>
                  <a:lnTo>
                    <a:pt x="120" y="300"/>
                  </a:lnTo>
                  <a:lnTo>
                    <a:pt x="126" y="294"/>
                  </a:lnTo>
                  <a:lnTo>
                    <a:pt x="138" y="294"/>
                  </a:lnTo>
                  <a:lnTo>
                    <a:pt x="144" y="300"/>
                  </a:lnTo>
                  <a:lnTo>
                    <a:pt x="150" y="312"/>
                  </a:lnTo>
                  <a:lnTo>
                    <a:pt x="156" y="318"/>
                  </a:lnTo>
                  <a:lnTo>
                    <a:pt x="162" y="318"/>
                  </a:lnTo>
                  <a:lnTo>
                    <a:pt x="162" y="288"/>
                  </a:lnTo>
                  <a:lnTo>
                    <a:pt x="174" y="276"/>
                  </a:lnTo>
                  <a:lnTo>
                    <a:pt x="186" y="270"/>
                  </a:lnTo>
                  <a:lnTo>
                    <a:pt x="204" y="270"/>
                  </a:lnTo>
                  <a:lnTo>
                    <a:pt x="216" y="282"/>
                  </a:lnTo>
                  <a:lnTo>
                    <a:pt x="222" y="258"/>
                  </a:lnTo>
                  <a:lnTo>
                    <a:pt x="216" y="258"/>
                  </a:lnTo>
                  <a:lnTo>
                    <a:pt x="210" y="252"/>
                  </a:lnTo>
                  <a:lnTo>
                    <a:pt x="210" y="246"/>
                  </a:lnTo>
                  <a:lnTo>
                    <a:pt x="222" y="234"/>
                  </a:lnTo>
                  <a:lnTo>
                    <a:pt x="228" y="234"/>
                  </a:lnTo>
                  <a:lnTo>
                    <a:pt x="234" y="228"/>
                  </a:lnTo>
                  <a:lnTo>
                    <a:pt x="234" y="204"/>
                  </a:lnTo>
                  <a:lnTo>
                    <a:pt x="240" y="198"/>
                  </a:lnTo>
                  <a:lnTo>
                    <a:pt x="258" y="198"/>
                  </a:lnTo>
                  <a:lnTo>
                    <a:pt x="276" y="216"/>
                  </a:lnTo>
                  <a:lnTo>
                    <a:pt x="276" y="246"/>
                  </a:lnTo>
                  <a:lnTo>
                    <a:pt x="294" y="246"/>
                  </a:lnTo>
                  <a:lnTo>
                    <a:pt x="306" y="312"/>
                  </a:lnTo>
                  <a:lnTo>
                    <a:pt x="306" y="318"/>
                  </a:lnTo>
                  <a:lnTo>
                    <a:pt x="336" y="348"/>
                  </a:lnTo>
                  <a:lnTo>
                    <a:pt x="342" y="348"/>
                  </a:lnTo>
                  <a:lnTo>
                    <a:pt x="348" y="342"/>
                  </a:lnTo>
                  <a:lnTo>
                    <a:pt x="360" y="336"/>
                  </a:lnTo>
                  <a:lnTo>
                    <a:pt x="366" y="324"/>
                  </a:lnTo>
                  <a:lnTo>
                    <a:pt x="372" y="318"/>
                  </a:lnTo>
                  <a:lnTo>
                    <a:pt x="390" y="318"/>
                  </a:lnTo>
                  <a:lnTo>
                    <a:pt x="396" y="312"/>
                  </a:lnTo>
                  <a:lnTo>
                    <a:pt x="402" y="300"/>
                  </a:lnTo>
                  <a:lnTo>
                    <a:pt x="408" y="294"/>
                  </a:lnTo>
                  <a:lnTo>
                    <a:pt x="432" y="282"/>
                  </a:lnTo>
                  <a:lnTo>
                    <a:pt x="456" y="282"/>
                  </a:lnTo>
                  <a:lnTo>
                    <a:pt x="456" y="300"/>
                  </a:lnTo>
                  <a:lnTo>
                    <a:pt x="492" y="288"/>
                  </a:lnTo>
                  <a:lnTo>
                    <a:pt x="516" y="288"/>
                  </a:lnTo>
                  <a:lnTo>
                    <a:pt x="522" y="294"/>
                  </a:lnTo>
                  <a:lnTo>
                    <a:pt x="546" y="294"/>
                  </a:lnTo>
                  <a:lnTo>
                    <a:pt x="552" y="288"/>
                  </a:lnTo>
                  <a:lnTo>
                    <a:pt x="540" y="276"/>
                  </a:lnTo>
                  <a:lnTo>
                    <a:pt x="534" y="276"/>
                  </a:lnTo>
                  <a:lnTo>
                    <a:pt x="528" y="27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65" name="Taiwan" descr="© INSCALE GmbH, 05.05.2010&#10;http://www.presentationload.com/">
              <a:extLst>
                <a:ext uri="{FF2B5EF4-FFF2-40B4-BE49-F238E27FC236}">
                  <a16:creationId xmlns:a16="http://schemas.microsoft.com/office/drawing/2014/main" id="{68E909D1-4803-A044-A98B-45561C888D5D}"/>
                </a:ext>
              </a:extLst>
            </p:cNvPr>
            <p:cNvSpPr>
              <a:spLocks/>
            </p:cNvSpPr>
            <p:nvPr/>
          </p:nvSpPr>
          <p:spPr bwMode="gray">
            <a:xfrm>
              <a:off x="9114835" y="3480075"/>
              <a:ext cx="55967" cy="124571"/>
            </a:xfrm>
            <a:custGeom>
              <a:avLst/>
              <a:gdLst>
                <a:gd name="T0" fmla="*/ 2147483647 w 120"/>
                <a:gd name="T1" fmla="*/ 2147483647 h 270"/>
                <a:gd name="T2" fmla="*/ 2147483647 w 120"/>
                <a:gd name="T3" fmla="*/ 2147483647 h 270"/>
                <a:gd name="T4" fmla="*/ 2147483647 w 120"/>
                <a:gd name="T5" fmla="*/ 2147483647 h 270"/>
                <a:gd name="T6" fmla="*/ 2147483647 w 120"/>
                <a:gd name="T7" fmla="*/ 2147483647 h 270"/>
                <a:gd name="T8" fmla="*/ 2147483647 w 120"/>
                <a:gd name="T9" fmla="*/ 2147483647 h 270"/>
                <a:gd name="T10" fmla="*/ 2147483647 w 120"/>
                <a:gd name="T11" fmla="*/ 2147483647 h 270"/>
                <a:gd name="T12" fmla="*/ 2147483647 w 120"/>
                <a:gd name="T13" fmla="*/ 2147483647 h 270"/>
                <a:gd name="T14" fmla="*/ 2147483647 w 120"/>
                <a:gd name="T15" fmla="*/ 2147483647 h 270"/>
                <a:gd name="T16" fmla="*/ 2147483647 w 120"/>
                <a:gd name="T17" fmla="*/ 2147483647 h 270"/>
                <a:gd name="T18" fmla="*/ 2147483647 w 120"/>
                <a:gd name="T19" fmla="*/ 2147483647 h 270"/>
                <a:gd name="T20" fmla="*/ 2147483647 w 120"/>
                <a:gd name="T21" fmla="*/ 0 h 270"/>
                <a:gd name="T22" fmla="*/ 2147483647 w 120"/>
                <a:gd name="T23" fmla="*/ 2147483647 h 270"/>
                <a:gd name="T24" fmla="*/ 2147483647 w 120"/>
                <a:gd name="T25" fmla="*/ 2147483647 h 270"/>
                <a:gd name="T26" fmla="*/ 2147483647 w 120"/>
                <a:gd name="T27" fmla="*/ 2147483647 h 270"/>
                <a:gd name="T28" fmla="*/ 2147483647 w 120"/>
                <a:gd name="T29" fmla="*/ 2147483647 h 270"/>
                <a:gd name="T30" fmla="*/ 0 w 120"/>
                <a:gd name="T31" fmla="*/ 2147483647 h 270"/>
                <a:gd name="T32" fmla="*/ 0 w 120"/>
                <a:gd name="T33" fmla="*/ 2147483647 h 270"/>
                <a:gd name="T34" fmla="*/ 2147483647 w 120"/>
                <a:gd name="T35" fmla="*/ 2147483647 h 270"/>
                <a:gd name="T36" fmla="*/ 2147483647 w 120"/>
                <a:gd name="T37" fmla="*/ 2147483647 h 270"/>
                <a:gd name="T38" fmla="*/ 2147483647 w 120"/>
                <a:gd name="T39" fmla="*/ 2147483647 h 270"/>
                <a:gd name="T40" fmla="*/ 2147483647 w 120"/>
                <a:gd name="T41" fmla="*/ 2147483647 h 270"/>
                <a:gd name="T42" fmla="*/ 2147483647 w 120"/>
                <a:gd name="T43" fmla="*/ 2147483647 h 270"/>
                <a:gd name="T44" fmla="*/ 2147483647 w 120"/>
                <a:gd name="T45" fmla="*/ 2147483647 h 270"/>
                <a:gd name="T46" fmla="*/ 2147483647 w 120"/>
                <a:gd name="T47" fmla="*/ 2147483647 h 270"/>
                <a:gd name="T48" fmla="*/ 2147483647 w 120"/>
                <a:gd name="T49" fmla="*/ 2147483647 h 270"/>
                <a:gd name="T50" fmla="*/ 2147483647 w 120"/>
                <a:gd name="T51" fmla="*/ 2147483647 h 2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0"/>
                <a:gd name="T79" fmla="*/ 0 h 270"/>
                <a:gd name="T80" fmla="*/ 120 w 120"/>
                <a:gd name="T81" fmla="*/ 270 h 2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0" h="270">
                  <a:moveTo>
                    <a:pt x="84" y="270"/>
                  </a:moveTo>
                  <a:lnTo>
                    <a:pt x="84" y="222"/>
                  </a:lnTo>
                  <a:lnTo>
                    <a:pt x="90" y="216"/>
                  </a:lnTo>
                  <a:lnTo>
                    <a:pt x="102" y="192"/>
                  </a:lnTo>
                  <a:lnTo>
                    <a:pt x="102" y="102"/>
                  </a:lnTo>
                  <a:lnTo>
                    <a:pt x="108" y="96"/>
                  </a:lnTo>
                  <a:lnTo>
                    <a:pt x="114" y="84"/>
                  </a:lnTo>
                  <a:lnTo>
                    <a:pt x="114" y="54"/>
                  </a:lnTo>
                  <a:lnTo>
                    <a:pt x="120" y="36"/>
                  </a:lnTo>
                  <a:lnTo>
                    <a:pt x="120" y="24"/>
                  </a:lnTo>
                  <a:lnTo>
                    <a:pt x="72" y="0"/>
                  </a:lnTo>
                  <a:lnTo>
                    <a:pt x="48" y="30"/>
                  </a:lnTo>
                  <a:lnTo>
                    <a:pt x="42" y="42"/>
                  </a:lnTo>
                  <a:lnTo>
                    <a:pt x="30" y="78"/>
                  </a:lnTo>
                  <a:lnTo>
                    <a:pt x="12" y="114"/>
                  </a:lnTo>
                  <a:lnTo>
                    <a:pt x="0" y="150"/>
                  </a:lnTo>
                  <a:lnTo>
                    <a:pt x="0" y="168"/>
                  </a:lnTo>
                  <a:lnTo>
                    <a:pt x="6" y="180"/>
                  </a:lnTo>
                  <a:lnTo>
                    <a:pt x="18" y="192"/>
                  </a:lnTo>
                  <a:lnTo>
                    <a:pt x="24" y="204"/>
                  </a:lnTo>
                  <a:lnTo>
                    <a:pt x="36" y="210"/>
                  </a:lnTo>
                  <a:lnTo>
                    <a:pt x="42" y="222"/>
                  </a:lnTo>
                  <a:lnTo>
                    <a:pt x="42" y="228"/>
                  </a:lnTo>
                  <a:lnTo>
                    <a:pt x="48" y="234"/>
                  </a:lnTo>
                  <a:lnTo>
                    <a:pt x="60" y="258"/>
                  </a:lnTo>
                  <a:lnTo>
                    <a:pt x="84" y="27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66" name="Syria" descr="© INSCALE GmbH, 05.05.2010&#10;http://www.presentationload.com/">
              <a:extLst>
                <a:ext uri="{FF2B5EF4-FFF2-40B4-BE49-F238E27FC236}">
                  <a16:creationId xmlns:a16="http://schemas.microsoft.com/office/drawing/2014/main" id="{8F85DDE5-C5D1-684D-B46B-08787234CABC}"/>
                </a:ext>
              </a:extLst>
            </p:cNvPr>
            <p:cNvSpPr>
              <a:spLocks/>
            </p:cNvSpPr>
            <p:nvPr/>
          </p:nvSpPr>
          <p:spPr bwMode="gray">
            <a:xfrm>
              <a:off x="6376081" y="3030538"/>
              <a:ext cx="207619" cy="191369"/>
            </a:xfrm>
            <a:custGeom>
              <a:avLst/>
              <a:gdLst>
                <a:gd name="T0" fmla="*/ 2147483647 w 450"/>
                <a:gd name="T1" fmla="*/ 2147483647 h 414"/>
                <a:gd name="T2" fmla="*/ 2147483647 w 450"/>
                <a:gd name="T3" fmla="*/ 2147483647 h 414"/>
                <a:gd name="T4" fmla="*/ 2147483647 w 450"/>
                <a:gd name="T5" fmla="*/ 2147483647 h 414"/>
                <a:gd name="T6" fmla="*/ 2147483647 w 450"/>
                <a:gd name="T7" fmla="*/ 0 h 414"/>
                <a:gd name="T8" fmla="*/ 2147483647 w 450"/>
                <a:gd name="T9" fmla="*/ 2147483647 h 414"/>
                <a:gd name="T10" fmla="*/ 2147483647 w 450"/>
                <a:gd name="T11" fmla="*/ 2147483647 h 414"/>
                <a:gd name="T12" fmla="*/ 2147483647 w 450"/>
                <a:gd name="T13" fmla="*/ 2147483647 h 414"/>
                <a:gd name="T14" fmla="*/ 2147483647 w 450"/>
                <a:gd name="T15" fmla="*/ 2147483647 h 414"/>
                <a:gd name="T16" fmla="*/ 2147483647 w 450"/>
                <a:gd name="T17" fmla="*/ 2147483647 h 414"/>
                <a:gd name="T18" fmla="*/ 2147483647 w 450"/>
                <a:gd name="T19" fmla="*/ 2147483647 h 414"/>
                <a:gd name="T20" fmla="*/ 2147483647 w 450"/>
                <a:gd name="T21" fmla="*/ 2147483647 h 414"/>
                <a:gd name="T22" fmla="*/ 2147483647 w 450"/>
                <a:gd name="T23" fmla="*/ 2147483647 h 414"/>
                <a:gd name="T24" fmla="*/ 2147483647 w 450"/>
                <a:gd name="T25" fmla="*/ 2147483647 h 414"/>
                <a:gd name="T26" fmla="*/ 2147483647 w 450"/>
                <a:gd name="T27" fmla="*/ 2147483647 h 414"/>
                <a:gd name="T28" fmla="*/ 2147483647 w 450"/>
                <a:gd name="T29" fmla="*/ 2147483647 h 414"/>
                <a:gd name="T30" fmla="*/ 2147483647 w 450"/>
                <a:gd name="T31" fmla="*/ 2147483647 h 414"/>
                <a:gd name="T32" fmla="*/ 2147483647 w 450"/>
                <a:gd name="T33" fmla="*/ 2147483647 h 414"/>
                <a:gd name="T34" fmla="*/ 2147483647 w 450"/>
                <a:gd name="T35" fmla="*/ 2147483647 h 414"/>
                <a:gd name="T36" fmla="*/ 2147483647 w 450"/>
                <a:gd name="T37" fmla="*/ 2147483647 h 414"/>
                <a:gd name="T38" fmla="*/ 2147483647 w 450"/>
                <a:gd name="T39" fmla="*/ 2147483647 h 414"/>
                <a:gd name="T40" fmla="*/ 2147483647 w 450"/>
                <a:gd name="T41" fmla="*/ 2147483647 h 414"/>
                <a:gd name="T42" fmla="*/ 2147483647 w 450"/>
                <a:gd name="T43" fmla="*/ 2147483647 h 414"/>
                <a:gd name="T44" fmla="*/ 2147483647 w 450"/>
                <a:gd name="T45" fmla="*/ 2147483647 h 414"/>
                <a:gd name="T46" fmla="*/ 2147483647 w 450"/>
                <a:gd name="T47" fmla="*/ 2147483647 h 414"/>
                <a:gd name="T48" fmla="*/ 2147483647 w 450"/>
                <a:gd name="T49" fmla="*/ 2147483647 h 414"/>
                <a:gd name="T50" fmla="*/ 2147483647 w 450"/>
                <a:gd name="T51" fmla="*/ 2147483647 h 414"/>
                <a:gd name="T52" fmla="*/ 2147483647 w 450"/>
                <a:gd name="T53" fmla="*/ 2147483647 h 414"/>
                <a:gd name="T54" fmla="*/ 2147483647 w 450"/>
                <a:gd name="T55" fmla="*/ 2147483647 h 414"/>
                <a:gd name="T56" fmla="*/ 2147483647 w 450"/>
                <a:gd name="T57" fmla="*/ 2147483647 h 414"/>
                <a:gd name="T58" fmla="*/ 2147483647 w 450"/>
                <a:gd name="T59" fmla="*/ 2147483647 h 414"/>
                <a:gd name="T60" fmla="*/ 2147483647 w 450"/>
                <a:gd name="T61" fmla="*/ 2147483647 h 414"/>
                <a:gd name="T62" fmla="*/ 2147483647 w 450"/>
                <a:gd name="T63" fmla="*/ 2147483647 h 414"/>
                <a:gd name="T64" fmla="*/ 2147483647 w 450"/>
                <a:gd name="T65" fmla="*/ 2147483647 h 414"/>
                <a:gd name="T66" fmla="*/ 2147483647 w 450"/>
                <a:gd name="T67" fmla="*/ 2147483647 h 414"/>
                <a:gd name="T68" fmla="*/ 2147483647 w 450"/>
                <a:gd name="T69" fmla="*/ 2147483647 h 414"/>
                <a:gd name="T70" fmla="*/ 2147483647 w 450"/>
                <a:gd name="T71" fmla="*/ 2147483647 h 414"/>
                <a:gd name="T72" fmla="*/ 2147483647 w 450"/>
                <a:gd name="T73" fmla="*/ 2147483647 h 414"/>
                <a:gd name="T74" fmla="*/ 2147483647 w 450"/>
                <a:gd name="T75" fmla="*/ 2147483647 h 414"/>
                <a:gd name="T76" fmla="*/ 2147483647 w 450"/>
                <a:gd name="T77" fmla="*/ 2147483647 h 414"/>
                <a:gd name="T78" fmla="*/ 2147483647 w 450"/>
                <a:gd name="T79" fmla="*/ 2147483647 h 414"/>
                <a:gd name="T80" fmla="*/ 2147483647 w 450"/>
                <a:gd name="T81" fmla="*/ 2147483647 h 414"/>
                <a:gd name="T82" fmla="*/ 2147483647 w 450"/>
                <a:gd name="T83" fmla="*/ 2147483647 h 414"/>
                <a:gd name="T84" fmla="*/ 2147483647 w 450"/>
                <a:gd name="T85" fmla="*/ 2147483647 h 414"/>
                <a:gd name="T86" fmla="*/ 2147483647 w 450"/>
                <a:gd name="T87" fmla="*/ 2147483647 h 414"/>
                <a:gd name="T88" fmla="*/ 2147483647 w 450"/>
                <a:gd name="T89" fmla="*/ 2147483647 h 414"/>
                <a:gd name="T90" fmla="*/ 2147483647 w 450"/>
                <a:gd name="T91" fmla="*/ 2147483647 h 414"/>
                <a:gd name="T92" fmla="*/ 2147483647 w 450"/>
                <a:gd name="T93" fmla="*/ 2147483647 h 414"/>
                <a:gd name="T94" fmla="*/ 2147483647 w 450"/>
                <a:gd name="T95" fmla="*/ 2147483647 h 414"/>
                <a:gd name="T96" fmla="*/ 2147483647 w 450"/>
                <a:gd name="T97" fmla="*/ 2147483647 h 4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50"/>
                <a:gd name="T148" fmla="*/ 0 h 414"/>
                <a:gd name="T149" fmla="*/ 450 w 450"/>
                <a:gd name="T150" fmla="*/ 414 h 4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50" h="414">
                  <a:moveTo>
                    <a:pt x="426" y="60"/>
                  </a:moveTo>
                  <a:lnTo>
                    <a:pt x="432" y="54"/>
                  </a:lnTo>
                  <a:lnTo>
                    <a:pt x="438" y="42"/>
                  </a:lnTo>
                  <a:lnTo>
                    <a:pt x="450" y="30"/>
                  </a:lnTo>
                  <a:lnTo>
                    <a:pt x="444" y="30"/>
                  </a:lnTo>
                  <a:lnTo>
                    <a:pt x="438" y="24"/>
                  </a:lnTo>
                  <a:lnTo>
                    <a:pt x="438" y="0"/>
                  </a:lnTo>
                  <a:lnTo>
                    <a:pt x="432" y="0"/>
                  </a:lnTo>
                  <a:lnTo>
                    <a:pt x="432" y="6"/>
                  </a:lnTo>
                  <a:lnTo>
                    <a:pt x="426" y="18"/>
                  </a:lnTo>
                  <a:lnTo>
                    <a:pt x="402" y="18"/>
                  </a:lnTo>
                  <a:lnTo>
                    <a:pt x="390" y="30"/>
                  </a:lnTo>
                  <a:lnTo>
                    <a:pt x="372" y="30"/>
                  </a:lnTo>
                  <a:lnTo>
                    <a:pt x="366" y="24"/>
                  </a:lnTo>
                  <a:lnTo>
                    <a:pt x="318" y="24"/>
                  </a:lnTo>
                  <a:lnTo>
                    <a:pt x="306" y="30"/>
                  </a:lnTo>
                  <a:lnTo>
                    <a:pt x="294" y="42"/>
                  </a:lnTo>
                  <a:lnTo>
                    <a:pt x="282" y="48"/>
                  </a:lnTo>
                  <a:lnTo>
                    <a:pt x="276" y="54"/>
                  </a:lnTo>
                  <a:lnTo>
                    <a:pt x="258" y="54"/>
                  </a:lnTo>
                  <a:lnTo>
                    <a:pt x="246" y="60"/>
                  </a:lnTo>
                  <a:lnTo>
                    <a:pt x="234" y="60"/>
                  </a:lnTo>
                  <a:lnTo>
                    <a:pt x="222" y="54"/>
                  </a:lnTo>
                  <a:lnTo>
                    <a:pt x="204" y="54"/>
                  </a:lnTo>
                  <a:lnTo>
                    <a:pt x="192" y="42"/>
                  </a:lnTo>
                  <a:lnTo>
                    <a:pt x="180" y="36"/>
                  </a:lnTo>
                  <a:lnTo>
                    <a:pt x="174" y="30"/>
                  </a:lnTo>
                  <a:lnTo>
                    <a:pt x="168" y="30"/>
                  </a:lnTo>
                  <a:lnTo>
                    <a:pt x="150" y="48"/>
                  </a:lnTo>
                  <a:lnTo>
                    <a:pt x="144" y="48"/>
                  </a:lnTo>
                  <a:lnTo>
                    <a:pt x="138" y="54"/>
                  </a:lnTo>
                  <a:lnTo>
                    <a:pt x="120" y="60"/>
                  </a:lnTo>
                  <a:lnTo>
                    <a:pt x="84" y="60"/>
                  </a:lnTo>
                  <a:lnTo>
                    <a:pt x="84" y="54"/>
                  </a:lnTo>
                  <a:lnTo>
                    <a:pt x="90" y="48"/>
                  </a:lnTo>
                  <a:lnTo>
                    <a:pt x="66" y="48"/>
                  </a:lnTo>
                  <a:lnTo>
                    <a:pt x="66" y="78"/>
                  </a:lnTo>
                  <a:lnTo>
                    <a:pt x="72" y="78"/>
                  </a:lnTo>
                  <a:lnTo>
                    <a:pt x="72" y="102"/>
                  </a:lnTo>
                  <a:lnTo>
                    <a:pt x="60" y="102"/>
                  </a:lnTo>
                  <a:lnTo>
                    <a:pt x="54" y="96"/>
                  </a:lnTo>
                  <a:lnTo>
                    <a:pt x="54" y="114"/>
                  </a:lnTo>
                  <a:lnTo>
                    <a:pt x="48" y="120"/>
                  </a:lnTo>
                  <a:lnTo>
                    <a:pt x="48" y="126"/>
                  </a:lnTo>
                  <a:lnTo>
                    <a:pt x="36" y="126"/>
                  </a:lnTo>
                  <a:lnTo>
                    <a:pt x="24" y="114"/>
                  </a:lnTo>
                  <a:lnTo>
                    <a:pt x="18" y="120"/>
                  </a:lnTo>
                  <a:lnTo>
                    <a:pt x="12" y="132"/>
                  </a:lnTo>
                  <a:lnTo>
                    <a:pt x="12" y="150"/>
                  </a:lnTo>
                  <a:lnTo>
                    <a:pt x="6" y="150"/>
                  </a:lnTo>
                  <a:lnTo>
                    <a:pt x="0" y="198"/>
                  </a:lnTo>
                  <a:lnTo>
                    <a:pt x="6" y="204"/>
                  </a:lnTo>
                  <a:lnTo>
                    <a:pt x="18" y="210"/>
                  </a:lnTo>
                  <a:lnTo>
                    <a:pt x="24" y="216"/>
                  </a:lnTo>
                  <a:lnTo>
                    <a:pt x="24" y="222"/>
                  </a:lnTo>
                  <a:lnTo>
                    <a:pt x="72" y="222"/>
                  </a:lnTo>
                  <a:lnTo>
                    <a:pt x="66" y="234"/>
                  </a:lnTo>
                  <a:lnTo>
                    <a:pt x="72" y="240"/>
                  </a:lnTo>
                  <a:lnTo>
                    <a:pt x="78" y="252"/>
                  </a:lnTo>
                  <a:lnTo>
                    <a:pt x="78" y="270"/>
                  </a:lnTo>
                  <a:lnTo>
                    <a:pt x="72" y="282"/>
                  </a:lnTo>
                  <a:lnTo>
                    <a:pt x="66" y="282"/>
                  </a:lnTo>
                  <a:lnTo>
                    <a:pt x="54" y="288"/>
                  </a:lnTo>
                  <a:lnTo>
                    <a:pt x="48" y="288"/>
                  </a:lnTo>
                  <a:lnTo>
                    <a:pt x="42" y="294"/>
                  </a:lnTo>
                  <a:lnTo>
                    <a:pt x="42" y="318"/>
                  </a:lnTo>
                  <a:lnTo>
                    <a:pt x="24" y="336"/>
                  </a:lnTo>
                  <a:lnTo>
                    <a:pt x="30" y="378"/>
                  </a:lnTo>
                  <a:lnTo>
                    <a:pt x="36" y="378"/>
                  </a:lnTo>
                  <a:lnTo>
                    <a:pt x="72" y="396"/>
                  </a:lnTo>
                  <a:lnTo>
                    <a:pt x="84" y="408"/>
                  </a:lnTo>
                  <a:lnTo>
                    <a:pt x="96" y="414"/>
                  </a:lnTo>
                  <a:lnTo>
                    <a:pt x="114" y="414"/>
                  </a:lnTo>
                  <a:lnTo>
                    <a:pt x="174" y="384"/>
                  </a:lnTo>
                  <a:lnTo>
                    <a:pt x="204" y="354"/>
                  </a:lnTo>
                  <a:lnTo>
                    <a:pt x="228" y="336"/>
                  </a:lnTo>
                  <a:lnTo>
                    <a:pt x="240" y="324"/>
                  </a:lnTo>
                  <a:lnTo>
                    <a:pt x="300" y="276"/>
                  </a:lnTo>
                  <a:lnTo>
                    <a:pt x="312" y="270"/>
                  </a:lnTo>
                  <a:lnTo>
                    <a:pt x="372" y="246"/>
                  </a:lnTo>
                  <a:lnTo>
                    <a:pt x="396" y="234"/>
                  </a:lnTo>
                  <a:lnTo>
                    <a:pt x="402" y="228"/>
                  </a:lnTo>
                  <a:lnTo>
                    <a:pt x="402" y="222"/>
                  </a:lnTo>
                  <a:lnTo>
                    <a:pt x="384" y="204"/>
                  </a:lnTo>
                  <a:lnTo>
                    <a:pt x="384" y="198"/>
                  </a:lnTo>
                  <a:lnTo>
                    <a:pt x="390" y="180"/>
                  </a:lnTo>
                  <a:lnTo>
                    <a:pt x="396" y="168"/>
                  </a:lnTo>
                  <a:lnTo>
                    <a:pt x="396" y="138"/>
                  </a:lnTo>
                  <a:lnTo>
                    <a:pt x="390" y="126"/>
                  </a:lnTo>
                  <a:lnTo>
                    <a:pt x="390" y="114"/>
                  </a:lnTo>
                  <a:lnTo>
                    <a:pt x="384" y="108"/>
                  </a:lnTo>
                  <a:lnTo>
                    <a:pt x="378" y="96"/>
                  </a:lnTo>
                  <a:lnTo>
                    <a:pt x="378" y="84"/>
                  </a:lnTo>
                  <a:lnTo>
                    <a:pt x="384" y="72"/>
                  </a:lnTo>
                  <a:lnTo>
                    <a:pt x="390" y="66"/>
                  </a:lnTo>
                  <a:lnTo>
                    <a:pt x="402" y="66"/>
                  </a:lnTo>
                  <a:lnTo>
                    <a:pt x="414" y="60"/>
                  </a:lnTo>
                  <a:lnTo>
                    <a:pt x="426" y="6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67" name="Sri Lanka" descr="© INSCALE GmbH, 05.05.2010&#10;http://www.presentationload.com/">
              <a:extLst>
                <a:ext uri="{FF2B5EF4-FFF2-40B4-BE49-F238E27FC236}">
                  <a16:creationId xmlns:a16="http://schemas.microsoft.com/office/drawing/2014/main" id="{F8741909-3A19-494E-B260-95FB881BBA8B}"/>
                </a:ext>
              </a:extLst>
            </p:cNvPr>
            <p:cNvSpPr>
              <a:spLocks/>
            </p:cNvSpPr>
            <p:nvPr/>
          </p:nvSpPr>
          <p:spPr bwMode="gray">
            <a:xfrm>
              <a:off x="7869126" y="4065016"/>
              <a:ext cx="79435" cy="140819"/>
            </a:xfrm>
            <a:custGeom>
              <a:avLst/>
              <a:gdLst>
                <a:gd name="T0" fmla="*/ 2147483647 w 174"/>
                <a:gd name="T1" fmla="*/ 2147483647 h 306"/>
                <a:gd name="T2" fmla="*/ 2147483647 w 174"/>
                <a:gd name="T3" fmla="*/ 0 h 306"/>
                <a:gd name="T4" fmla="*/ 2147483647 w 174"/>
                <a:gd name="T5" fmla="*/ 0 h 306"/>
                <a:gd name="T6" fmla="*/ 2147483647 w 174"/>
                <a:gd name="T7" fmla="*/ 2147483647 h 306"/>
                <a:gd name="T8" fmla="*/ 2147483647 w 174"/>
                <a:gd name="T9" fmla="*/ 2147483647 h 306"/>
                <a:gd name="T10" fmla="*/ 2147483647 w 174"/>
                <a:gd name="T11" fmla="*/ 2147483647 h 306"/>
                <a:gd name="T12" fmla="*/ 2147483647 w 174"/>
                <a:gd name="T13" fmla="*/ 2147483647 h 306"/>
                <a:gd name="T14" fmla="*/ 2147483647 w 174"/>
                <a:gd name="T15" fmla="*/ 2147483647 h 306"/>
                <a:gd name="T16" fmla="*/ 2147483647 w 174"/>
                <a:gd name="T17" fmla="*/ 2147483647 h 306"/>
                <a:gd name="T18" fmla="*/ 2147483647 w 174"/>
                <a:gd name="T19" fmla="*/ 2147483647 h 306"/>
                <a:gd name="T20" fmla="*/ 2147483647 w 174"/>
                <a:gd name="T21" fmla="*/ 2147483647 h 306"/>
                <a:gd name="T22" fmla="*/ 2147483647 w 174"/>
                <a:gd name="T23" fmla="*/ 2147483647 h 306"/>
                <a:gd name="T24" fmla="*/ 2147483647 w 174"/>
                <a:gd name="T25" fmla="*/ 2147483647 h 306"/>
                <a:gd name="T26" fmla="*/ 2147483647 w 174"/>
                <a:gd name="T27" fmla="*/ 2147483647 h 306"/>
                <a:gd name="T28" fmla="*/ 2147483647 w 174"/>
                <a:gd name="T29" fmla="*/ 2147483647 h 306"/>
                <a:gd name="T30" fmla="*/ 2147483647 w 174"/>
                <a:gd name="T31" fmla="*/ 2147483647 h 306"/>
                <a:gd name="T32" fmla="*/ 2147483647 w 174"/>
                <a:gd name="T33" fmla="*/ 2147483647 h 306"/>
                <a:gd name="T34" fmla="*/ 2147483647 w 174"/>
                <a:gd name="T35" fmla="*/ 2147483647 h 306"/>
                <a:gd name="T36" fmla="*/ 2147483647 w 174"/>
                <a:gd name="T37" fmla="*/ 2147483647 h 306"/>
                <a:gd name="T38" fmla="*/ 2147483647 w 174"/>
                <a:gd name="T39" fmla="*/ 2147483647 h 306"/>
                <a:gd name="T40" fmla="*/ 0 w 174"/>
                <a:gd name="T41" fmla="*/ 2147483647 h 306"/>
                <a:gd name="T42" fmla="*/ 0 w 174"/>
                <a:gd name="T43" fmla="*/ 2147483647 h 306"/>
                <a:gd name="T44" fmla="*/ 2147483647 w 174"/>
                <a:gd name="T45" fmla="*/ 2147483647 h 306"/>
                <a:gd name="T46" fmla="*/ 2147483647 w 174"/>
                <a:gd name="T47" fmla="*/ 2147483647 h 306"/>
                <a:gd name="T48" fmla="*/ 2147483647 w 174"/>
                <a:gd name="T49" fmla="*/ 2147483647 h 306"/>
                <a:gd name="T50" fmla="*/ 2147483647 w 174"/>
                <a:gd name="T51" fmla="*/ 2147483647 h 306"/>
                <a:gd name="T52" fmla="*/ 2147483647 w 174"/>
                <a:gd name="T53" fmla="*/ 2147483647 h 306"/>
                <a:gd name="T54" fmla="*/ 0 w 174"/>
                <a:gd name="T55" fmla="*/ 2147483647 h 306"/>
                <a:gd name="T56" fmla="*/ 2147483647 w 174"/>
                <a:gd name="T57" fmla="*/ 2147483647 h 306"/>
                <a:gd name="T58" fmla="*/ 2147483647 w 174"/>
                <a:gd name="T59" fmla="*/ 2147483647 h 30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74"/>
                <a:gd name="T91" fmla="*/ 0 h 306"/>
                <a:gd name="T92" fmla="*/ 174 w 174"/>
                <a:gd name="T93" fmla="*/ 306 h 30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74" h="306">
                  <a:moveTo>
                    <a:pt x="24" y="6"/>
                  </a:moveTo>
                  <a:lnTo>
                    <a:pt x="36" y="0"/>
                  </a:lnTo>
                  <a:lnTo>
                    <a:pt x="48" y="0"/>
                  </a:lnTo>
                  <a:lnTo>
                    <a:pt x="66" y="6"/>
                  </a:lnTo>
                  <a:lnTo>
                    <a:pt x="78" y="12"/>
                  </a:lnTo>
                  <a:lnTo>
                    <a:pt x="114" y="66"/>
                  </a:lnTo>
                  <a:lnTo>
                    <a:pt x="132" y="84"/>
                  </a:lnTo>
                  <a:lnTo>
                    <a:pt x="126" y="120"/>
                  </a:lnTo>
                  <a:lnTo>
                    <a:pt x="150" y="114"/>
                  </a:lnTo>
                  <a:lnTo>
                    <a:pt x="156" y="168"/>
                  </a:lnTo>
                  <a:lnTo>
                    <a:pt x="162" y="174"/>
                  </a:lnTo>
                  <a:lnTo>
                    <a:pt x="168" y="198"/>
                  </a:lnTo>
                  <a:lnTo>
                    <a:pt x="174" y="228"/>
                  </a:lnTo>
                  <a:lnTo>
                    <a:pt x="174" y="258"/>
                  </a:lnTo>
                  <a:lnTo>
                    <a:pt x="156" y="276"/>
                  </a:lnTo>
                  <a:lnTo>
                    <a:pt x="120" y="294"/>
                  </a:lnTo>
                  <a:lnTo>
                    <a:pt x="84" y="306"/>
                  </a:lnTo>
                  <a:lnTo>
                    <a:pt x="48" y="306"/>
                  </a:lnTo>
                  <a:lnTo>
                    <a:pt x="24" y="282"/>
                  </a:lnTo>
                  <a:lnTo>
                    <a:pt x="12" y="240"/>
                  </a:lnTo>
                  <a:lnTo>
                    <a:pt x="0" y="192"/>
                  </a:lnTo>
                  <a:lnTo>
                    <a:pt x="0" y="156"/>
                  </a:lnTo>
                  <a:lnTo>
                    <a:pt x="12" y="138"/>
                  </a:lnTo>
                  <a:lnTo>
                    <a:pt x="18" y="132"/>
                  </a:lnTo>
                  <a:lnTo>
                    <a:pt x="24" y="120"/>
                  </a:lnTo>
                  <a:lnTo>
                    <a:pt x="30" y="102"/>
                  </a:lnTo>
                  <a:lnTo>
                    <a:pt x="30" y="78"/>
                  </a:lnTo>
                  <a:lnTo>
                    <a:pt x="0" y="36"/>
                  </a:lnTo>
                  <a:lnTo>
                    <a:pt x="24" y="36"/>
                  </a:lnTo>
                  <a:lnTo>
                    <a:pt x="24" y="6"/>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68" name="Solomon Islands" descr="© INSCALE GmbH, 05.05.2010&#10;http://www.presentationload.com/">
              <a:extLst>
                <a:ext uri="{FF2B5EF4-FFF2-40B4-BE49-F238E27FC236}">
                  <a16:creationId xmlns:a16="http://schemas.microsoft.com/office/drawing/2014/main" id="{67870634-FA36-FC4D-8AFB-85215DB3BE84}"/>
                </a:ext>
              </a:extLst>
            </p:cNvPr>
            <p:cNvSpPr>
              <a:spLocks noEditPoints="1"/>
            </p:cNvSpPr>
            <p:nvPr/>
          </p:nvSpPr>
          <p:spPr bwMode="gray">
            <a:xfrm>
              <a:off x="10394848" y="4671624"/>
              <a:ext cx="171510" cy="160679"/>
            </a:xfrm>
            <a:custGeom>
              <a:avLst/>
              <a:gdLst>
                <a:gd name="T0" fmla="*/ 2147483647 w 372"/>
                <a:gd name="T1" fmla="*/ 0 h 348"/>
                <a:gd name="T2" fmla="*/ 2147483647 w 372"/>
                <a:gd name="T3" fmla="*/ 2147483647 h 348"/>
                <a:gd name="T4" fmla="*/ 0 w 372"/>
                <a:gd name="T5" fmla="*/ 2147483647 h 348"/>
                <a:gd name="T6" fmla="*/ 2147483647 w 372"/>
                <a:gd name="T7" fmla="*/ 2147483647 h 348"/>
                <a:gd name="T8" fmla="*/ 0 w 372"/>
                <a:gd name="T9" fmla="*/ 2147483647 h 348"/>
                <a:gd name="T10" fmla="*/ 2147483647 w 372"/>
                <a:gd name="T11" fmla="*/ 2147483647 h 348"/>
                <a:gd name="T12" fmla="*/ 2147483647 w 372"/>
                <a:gd name="T13" fmla="*/ 2147483647 h 348"/>
                <a:gd name="T14" fmla="*/ 2147483647 w 372"/>
                <a:gd name="T15" fmla="*/ 2147483647 h 348"/>
                <a:gd name="T16" fmla="*/ 2147483647 w 372"/>
                <a:gd name="T17" fmla="*/ 2147483647 h 348"/>
                <a:gd name="T18" fmla="*/ 2147483647 w 372"/>
                <a:gd name="T19" fmla="*/ 2147483647 h 348"/>
                <a:gd name="T20" fmla="*/ 2147483647 w 372"/>
                <a:gd name="T21" fmla="*/ 2147483647 h 348"/>
                <a:gd name="T22" fmla="*/ 2147483647 w 372"/>
                <a:gd name="T23" fmla="*/ 2147483647 h 348"/>
                <a:gd name="T24" fmla="*/ 2147483647 w 372"/>
                <a:gd name="T25" fmla="*/ 2147483647 h 348"/>
                <a:gd name="T26" fmla="*/ 2147483647 w 372"/>
                <a:gd name="T27" fmla="*/ 2147483647 h 348"/>
                <a:gd name="T28" fmla="*/ 2147483647 w 372"/>
                <a:gd name="T29" fmla="*/ 2147483647 h 348"/>
                <a:gd name="T30" fmla="*/ 2147483647 w 372"/>
                <a:gd name="T31" fmla="*/ 2147483647 h 348"/>
                <a:gd name="T32" fmla="*/ 2147483647 w 372"/>
                <a:gd name="T33" fmla="*/ 2147483647 h 348"/>
                <a:gd name="T34" fmla="*/ 2147483647 w 372"/>
                <a:gd name="T35" fmla="*/ 2147483647 h 348"/>
                <a:gd name="T36" fmla="*/ 2147483647 w 372"/>
                <a:gd name="T37" fmla="*/ 2147483647 h 348"/>
                <a:gd name="T38" fmla="*/ 2147483647 w 372"/>
                <a:gd name="T39" fmla="*/ 2147483647 h 348"/>
                <a:gd name="T40" fmla="*/ 2147483647 w 372"/>
                <a:gd name="T41" fmla="*/ 2147483647 h 348"/>
                <a:gd name="T42" fmla="*/ 2147483647 w 372"/>
                <a:gd name="T43" fmla="*/ 2147483647 h 348"/>
                <a:gd name="T44" fmla="*/ 2147483647 w 372"/>
                <a:gd name="T45" fmla="*/ 2147483647 h 348"/>
                <a:gd name="T46" fmla="*/ 2147483647 w 372"/>
                <a:gd name="T47" fmla="*/ 2147483647 h 348"/>
                <a:gd name="T48" fmla="*/ 2147483647 w 372"/>
                <a:gd name="T49" fmla="*/ 2147483647 h 348"/>
                <a:gd name="T50" fmla="*/ 2147483647 w 372"/>
                <a:gd name="T51" fmla="*/ 2147483647 h 348"/>
                <a:gd name="T52" fmla="*/ 2147483647 w 372"/>
                <a:gd name="T53" fmla="*/ 2147483647 h 348"/>
                <a:gd name="T54" fmla="*/ 2147483647 w 372"/>
                <a:gd name="T55" fmla="*/ 2147483647 h 348"/>
                <a:gd name="T56" fmla="*/ 2147483647 w 372"/>
                <a:gd name="T57" fmla="*/ 2147483647 h 348"/>
                <a:gd name="T58" fmla="*/ 2147483647 w 372"/>
                <a:gd name="T59" fmla="*/ 2147483647 h 348"/>
                <a:gd name="T60" fmla="*/ 2147483647 w 372"/>
                <a:gd name="T61" fmla="*/ 2147483647 h 348"/>
                <a:gd name="T62" fmla="*/ 2147483647 w 372"/>
                <a:gd name="T63" fmla="*/ 2147483647 h 34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2"/>
                <a:gd name="T97" fmla="*/ 0 h 348"/>
                <a:gd name="T98" fmla="*/ 372 w 372"/>
                <a:gd name="T99" fmla="*/ 348 h 34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2" h="348">
                  <a:moveTo>
                    <a:pt x="30" y="18"/>
                  </a:moveTo>
                  <a:lnTo>
                    <a:pt x="12" y="0"/>
                  </a:lnTo>
                  <a:lnTo>
                    <a:pt x="6" y="24"/>
                  </a:lnTo>
                  <a:lnTo>
                    <a:pt x="24" y="48"/>
                  </a:lnTo>
                  <a:lnTo>
                    <a:pt x="30" y="18"/>
                  </a:lnTo>
                  <a:close/>
                  <a:moveTo>
                    <a:pt x="0" y="126"/>
                  </a:moveTo>
                  <a:lnTo>
                    <a:pt x="18" y="132"/>
                  </a:lnTo>
                  <a:lnTo>
                    <a:pt x="36" y="102"/>
                  </a:lnTo>
                  <a:lnTo>
                    <a:pt x="0" y="102"/>
                  </a:lnTo>
                  <a:lnTo>
                    <a:pt x="0" y="126"/>
                  </a:lnTo>
                  <a:close/>
                  <a:moveTo>
                    <a:pt x="78" y="120"/>
                  </a:moveTo>
                  <a:lnTo>
                    <a:pt x="36" y="120"/>
                  </a:lnTo>
                  <a:lnTo>
                    <a:pt x="42" y="144"/>
                  </a:lnTo>
                  <a:lnTo>
                    <a:pt x="78" y="132"/>
                  </a:lnTo>
                  <a:lnTo>
                    <a:pt x="78" y="120"/>
                  </a:lnTo>
                  <a:close/>
                  <a:moveTo>
                    <a:pt x="60" y="186"/>
                  </a:moveTo>
                  <a:lnTo>
                    <a:pt x="96" y="186"/>
                  </a:lnTo>
                  <a:lnTo>
                    <a:pt x="48" y="150"/>
                  </a:lnTo>
                  <a:lnTo>
                    <a:pt x="60" y="186"/>
                  </a:lnTo>
                  <a:close/>
                  <a:moveTo>
                    <a:pt x="246" y="222"/>
                  </a:moveTo>
                  <a:lnTo>
                    <a:pt x="222" y="210"/>
                  </a:lnTo>
                  <a:lnTo>
                    <a:pt x="192" y="210"/>
                  </a:lnTo>
                  <a:lnTo>
                    <a:pt x="192" y="228"/>
                  </a:lnTo>
                  <a:lnTo>
                    <a:pt x="198" y="234"/>
                  </a:lnTo>
                  <a:lnTo>
                    <a:pt x="204" y="246"/>
                  </a:lnTo>
                  <a:lnTo>
                    <a:pt x="216" y="252"/>
                  </a:lnTo>
                  <a:lnTo>
                    <a:pt x="252" y="264"/>
                  </a:lnTo>
                  <a:lnTo>
                    <a:pt x="264" y="264"/>
                  </a:lnTo>
                  <a:lnTo>
                    <a:pt x="276" y="258"/>
                  </a:lnTo>
                  <a:lnTo>
                    <a:pt x="276" y="252"/>
                  </a:lnTo>
                  <a:lnTo>
                    <a:pt x="270" y="246"/>
                  </a:lnTo>
                  <a:lnTo>
                    <a:pt x="264" y="234"/>
                  </a:lnTo>
                  <a:lnTo>
                    <a:pt x="246" y="222"/>
                  </a:lnTo>
                  <a:close/>
                  <a:moveTo>
                    <a:pt x="312" y="288"/>
                  </a:moveTo>
                  <a:lnTo>
                    <a:pt x="360" y="348"/>
                  </a:lnTo>
                  <a:lnTo>
                    <a:pt x="372" y="318"/>
                  </a:lnTo>
                  <a:lnTo>
                    <a:pt x="312" y="288"/>
                  </a:lnTo>
                  <a:close/>
                  <a:moveTo>
                    <a:pt x="288" y="126"/>
                  </a:moveTo>
                  <a:lnTo>
                    <a:pt x="288" y="132"/>
                  </a:lnTo>
                  <a:lnTo>
                    <a:pt x="282" y="138"/>
                  </a:lnTo>
                  <a:lnTo>
                    <a:pt x="282" y="150"/>
                  </a:lnTo>
                  <a:lnTo>
                    <a:pt x="276" y="162"/>
                  </a:lnTo>
                  <a:lnTo>
                    <a:pt x="276" y="192"/>
                  </a:lnTo>
                  <a:lnTo>
                    <a:pt x="312" y="228"/>
                  </a:lnTo>
                  <a:lnTo>
                    <a:pt x="324" y="234"/>
                  </a:lnTo>
                  <a:lnTo>
                    <a:pt x="330" y="240"/>
                  </a:lnTo>
                  <a:lnTo>
                    <a:pt x="288" y="126"/>
                  </a:lnTo>
                  <a:close/>
                  <a:moveTo>
                    <a:pt x="120" y="60"/>
                  </a:moveTo>
                  <a:lnTo>
                    <a:pt x="120" y="66"/>
                  </a:lnTo>
                  <a:lnTo>
                    <a:pt x="126" y="78"/>
                  </a:lnTo>
                  <a:lnTo>
                    <a:pt x="138" y="90"/>
                  </a:lnTo>
                  <a:lnTo>
                    <a:pt x="150" y="108"/>
                  </a:lnTo>
                  <a:lnTo>
                    <a:pt x="168" y="120"/>
                  </a:lnTo>
                  <a:lnTo>
                    <a:pt x="192" y="144"/>
                  </a:lnTo>
                  <a:lnTo>
                    <a:pt x="204" y="150"/>
                  </a:lnTo>
                  <a:lnTo>
                    <a:pt x="216" y="150"/>
                  </a:lnTo>
                  <a:lnTo>
                    <a:pt x="210" y="138"/>
                  </a:lnTo>
                  <a:lnTo>
                    <a:pt x="204" y="132"/>
                  </a:lnTo>
                  <a:lnTo>
                    <a:pt x="198" y="120"/>
                  </a:lnTo>
                  <a:lnTo>
                    <a:pt x="186" y="108"/>
                  </a:lnTo>
                  <a:lnTo>
                    <a:pt x="174" y="90"/>
                  </a:lnTo>
                  <a:lnTo>
                    <a:pt x="156" y="78"/>
                  </a:lnTo>
                  <a:lnTo>
                    <a:pt x="144" y="66"/>
                  </a:lnTo>
                  <a:lnTo>
                    <a:pt x="132" y="60"/>
                  </a:lnTo>
                  <a:lnTo>
                    <a:pt x="120" y="6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69" name="Saudi Arabia" descr="© INSCALE GmbH, 05.05.2010&#10;http://www.presentationload.com/">
              <a:extLst>
                <a:ext uri="{FF2B5EF4-FFF2-40B4-BE49-F238E27FC236}">
                  <a16:creationId xmlns:a16="http://schemas.microsoft.com/office/drawing/2014/main" id="{10BC262A-3990-CE4D-9543-D86EFF89A78E}"/>
                </a:ext>
              </a:extLst>
            </p:cNvPr>
            <p:cNvSpPr>
              <a:spLocks/>
            </p:cNvSpPr>
            <p:nvPr/>
          </p:nvSpPr>
          <p:spPr bwMode="gray">
            <a:xfrm>
              <a:off x="6370663" y="3225518"/>
              <a:ext cx="686044" cy="588552"/>
            </a:xfrm>
            <a:custGeom>
              <a:avLst/>
              <a:gdLst>
                <a:gd name="T0" fmla="*/ 2147483647 w 1488"/>
                <a:gd name="T1" fmla="*/ 2147483647 h 1278"/>
                <a:gd name="T2" fmla="*/ 2147483647 w 1488"/>
                <a:gd name="T3" fmla="*/ 2147483647 h 1278"/>
                <a:gd name="T4" fmla="*/ 2147483647 w 1488"/>
                <a:gd name="T5" fmla="*/ 2147483647 h 1278"/>
                <a:gd name="T6" fmla="*/ 2147483647 w 1488"/>
                <a:gd name="T7" fmla="*/ 2147483647 h 1278"/>
                <a:gd name="T8" fmla="*/ 2147483647 w 1488"/>
                <a:gd name="T9" fmla="*/ 2147483647 h 1278"/>
                <a:gd name="T10" fmla="*/ 2147483647 w 1488"/>
                <a:gd name="T11" fmla="*/ 2147483647 h 1278"/>
                <a:gd name="T12" fmla="*/ 2147483647 w 1488"/>
                <a:gd name="T13" fmla="*/ 2147483647 h 1278"/>
                <a:gd name="T14" fmla="*/ 2147483647 w 1488"/>
                <a:gd name="T15" fmla="*/ 2147483647 h 1278"/>
                <a:gd name="T16" fmla="*/ 2147483647 w 1488"/>
                <a:gd name="T17" fmla="*/ 2147483647 h 1278"/>
                <a:gd name="T18" fmla="*/ 2147483647 w 1488"/>
                <a:gd name="T19" fmla="*/ 2147483647 h 1278"/>
                <a:gd name="T20" fmla="*/ 2147483647 w 1488"/>
                <a:gd name="T21" fmla="*/ 2147483647 h 1278"/>
                <a:gd name="T22" fmla="*/ 2147483647 w 1488"/>
                <a:gd name="T23" fmla="*/ 2147483647 h 1278"/>
                <a:gd name="T24" fmla="*/ 2147483647 w 1488"/>
                <a:gd name="T25" fmla="*/ 2147483647 h 1278"/>
                <a:gd name="T26" fmla="*/ 2147483647 w 1488"/>
                <a:gd name="T27" fmla="*/ 2147483647 h 1278"/>
                <a:gd name="T28" fmla="*/ 2147483647 w 1488"/>
                <a:gd name="T29" fmla="*/ 2147483647 h 1278"/>
                <a:gd name="T30" fmla="*/ 2147483647 w 1488"/>
                <a:gd name="T31" fmla="*/ 2147483647 h 1278"/>
                <a:gd name="T32" fmla="*/ 2147483647 w 1488"/>
                <a:gd name="T33" fmla="*/ 2147483647 h 1278"/>
                <a:gd name="T34" fmla="*/ 2147483647 w 1488"/>
                <a:gd name="T35" fmla="*/ 2147483647 h 1278"/>
                <a:gd name="T36" fmla="*/ 2147483647 w 1488"/>
                <a:gd name="T37" fmla="*/ 2147483647 h 1278"/>
                <a:gd name="T38" fmla="*/ 2147483647 w 1488"/>
                <a:gd name="T39" fmla="*/ 0 h 1278"/>
                <a:gd name="T40" fmla="*/ 2147483647 w 1488"/>
                <a:gd name="T41" fmla="*/ 2147483647 h 1278"/>
                <a:gd name="T42" fmla="*/ 2147483647 w 1488"/>
                <a:gd name="T43" fmla="*/ 2147483647 h 1278"/>
                <a:gd name="T44" fmla="*/ 2147483647 w 1488"/>
                <a:gd name="T45" fmla="*/ 2147483647 h 1278"/>
                <a:gd name="T46" fmla="*/ 2147483647 w 1488"/>
                <a:gd name="T47" fmla="*/ 2147483647 h 1278"/>
                <a:gd name="T48" fmla="*/ 2147483647 w 1488"/>
                <a:gd name="T49" fmla="*/ 2147483647 h 1278"/>
                <a:gd name="T50" fmla="*/ 2147483647 w 1488"/>
                <a:gd name="T51" fmla="*/ 2147483647 h 1278"/>
                <a:gd name="T52" fmla="*/ 2147483647 w 1488"/>
                <a:gd name="T53" fmla="*/ 2147483647 h 1278"/>
                <a:gd name="T54" fmla="*/ 2147483647 w 1488"/>
                <a:gd name="T55" fmla="*/ 2147483647 h 1278"/>
                <a:gd name="T56" fmla="*/ 2147483647 w 1488"/>
                <a:gd name="T57" fmla="*/ 2147483647 h 1278"/>
                <a:gd name="T58" fmla="*/ 2147483647 w 1488"/>
                <a:gd name="T59" fmla="*/ 2147483647 h 1278"/>
                <a:gd name="T60" fmla="*/ 2147483647 w 1488"/>
                <a:gd name="T61" fmla="*/ 2147483647 h 1278"/>
                <a:gd name="T62" fmla="*/ 0 w 1488"/>
                <a:gd name="T63" fmla="*/ 2147483647 h 1278"/>
                <a:gd name="T64" fmla="*/ 2147483647 w 1488"/>
                <a:gd name="T65" fmla="*/ 2147483647 h 1278"/>
                <a:gd name="T66" fmla="*/ 2147483647 w 1488"/>
                <a:gd name="T67" fmla="*/ 2147483647 h 1278"/>
                <a:gd name="T68" fmla="*/ 2147483647 w 1488"/>
                <a:gd name="T69" fmla="*/ 2147483647 h 1278"/>
                <a:gd name="T70" fmla="*/ 2147483647 w 1488"/>
                <a:gd name="T71" fmla="*/ 2147483647 h 1278"/>
                <a:gd name="T72" fmla="*/ 2147483647 w 1488"/>
                <a:gd name="T73" fmla="*/ 2147483647 h 1278"/>
                <a:gd name="T74" fmla="*/ 2147483647 w 1488"/>
                <a:gd name="T75" fmla="*/ 2147483647 h 1278"/>
                <a:gd name="T76" fmla="*/ 2147483647 w 1488"/>
                <a:gd name="T77" fmla="*/ 2147483647 h 1278"/>
                <a:gd name="T78" fmla="*/ 2147483647 w 1488"/>
                <a:gd name="T79" fmla="*/ 2147483647 h 1278"/>
                <a:gd name="T80" fmla="*/ 2147483647 w 1488"/>
                <a:gd name="T81" fmla="*/ 2147483647 h 1278"/>
                <a:gd name="T82" fmla="*/ 2147483647 w 1488"/>
                <a:gd name="T83" fmla="*/ 2147483647 h 1278"/>
                <a:gd name="T84" fmla="*/ 2147483647 w 1488"/>
                <a:gd name="T85" fmla="*/ 2147483647 h 1278"/>
                <a:gd name="T86" fmla="*/ 2147483647 w 1488"/>
                <a:gd name="T87" fmla="*/ 2147483647 h 1278"/>
                <a:gd name="T88" fmla="*/ 2147483647 w 1488"/>
                <a:gd name="T89" fmla="*/ 2147483647 h 1278"/>
                <a:gd name="T90" fmla="*/ 2147483647 w 1488"/>
                <a:gd name="T91" fmla="*/ 2147483647 h 1278"/>
                <a:gd name="T92" fmla="*/ 2147483647 w 1488"/>
                <a:gd name="T93" fmla="*/ 2147483647 h 1278"/>
                <a:gd name="T94" fmla="*/ 2147483647 w 1488"/>
                <a:gd name="T95" fmla="*/ 2147483647 h 1278"/>
                <a:gd name="T96" fmla="*/ 2147483647 w 1488"/>
                <a:gd name="T97" fmla="*/ 2147483647 h 1278"/>
                <a:gd name="T98" fmla="*/ 2147483647 w 1488"/>
                <a:gd name="T99" fmla="*/ 2147483647 h 1278"/>
                <a:gd name="T100" fmla="*/ 2147483647 w 1488"/>
                <a:gd name="T101" fmla="*/ 2147483647 h 1278"/>
                <a:gd name="T102" fmla="*/ 2147483647 w 1488"/>
                <a:gd name="T103" fmla="*/ 2147483647 h 1278"/>
                <a:gd name="T104" fmla="*/ 2147483647 w 1488"/>
                <a:gd name="T105" fmla="*/ 2147483647 h 1278"/>
                <a:gd name="T106" fmla="*/ 2147483647 w 1488"/>
                <a:gd name="T107" fmla="*/ 2147483647 h 1278"/>
                <a:gd name="T108" fmla="*/ 2147483647 w 1488"/>
                <a:gd name="T109" fmla="*/ 2147483647 h 1278"/>
                <a:gd name="T110" fmla="*/ 2147483647 w 1488"/>
                <a:gd name="T111" fmla="*/ 2147483647 h 1278"/>
                <a:gd name="T112" fmla="*/ 2147483647 w 1488"/>
                <a:gd name="T113" fmla="*/ 2147483647 h 1278"/>
                <a:gd name="T114" fmla="*/ 2147483647 w 1488"/>
                <a:gd name="T115" fmla="*/ 2147483647 h 1278"/>
                <a:gd name="T116" fmla="*/ 2147483647 w 1488"/>
                <a:gd name="T117" fmla="*/ 2147483647 h 12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88"/>
                <a:gd name="T178" fmla="*/ 0 h 1278"/>
                <a:gd name="T179" fmla="*/ 1488 w 1488"/>
                <a:gd name="T180" fmla="*/ 1278 h 12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88" h="1278">
                  <a:moveTo>
                    <a:pt x="1464" y="792"/>
                  </a:moveTo>
                  <a:lnTo>
                    <a:pt x="1464" y="780"/>
                  </a:lnTo>
                  <a:lnTo>
                    <a:pt x="1458" y="774"/>
                  </a:lnTo>
                  <a:lnTo>
                    <a:pt x="1416" y="768"/>
                  </a:lnTo>
                  <a:lnTo>
                    <a:pt x="1320" y="756"/>
                  </a:lnTo>
                  <a:lnTo>
                    <a:pt x="1284" y="750"/>
                  </a:lnTo>
                  <a:lnTo>
                    <a:pt x="1266" y="750"/>
                  </a:lnTo>
                  <a:lnTo>
                    <a:pt x="1260" y="738"/>
                  </a:lnTo>
                  <a:lnTo>
                    <a:pt x="1248" y="732"/>
                  </a:lnTo>
                  <a:lnTo>
                    <a:pt x="1242" y="720"/>
                  </a:lnTo>
                  <a:lnTo>
                    <a:pt x="1218" y="696"/>
                  </a:lnTo>
                  <a:lnTo>
                    <a:pt x="1206" y="672"/>
                  </a:lnTo>
                  <a:lnTo>
                    <a:pt x="1188" y="654"/>
                  </a:lnTo>
                  <a:lnTo>
                    <a:pt x="1188" y="642"/>
                  </a:lnTo>
                  <a:lnTo>
                    <a:pt x="1182" y="636"/>
                  </a:lnTo>
                  <a:lnTo>
                    <a:pt x="1182" y="618"/>
                  </a:lnTo>
                  <a:lnTo>
                    <a:pt x="1176" y="624"/>
                  </a:lnTo>
                  <a:lnTo>
                    <a:pt x="1164" y="612"/>
                  </a:lnTo>
                  <a:lnTo>
                    <a:pt x="1146" y="612"/>
                  </a:lnTo>
                  <a:lnTo>
                    <a:pt x="1140" y="600"/>
                  </a:lnTo>
                  <a:lnTo>
                    <a:pt x="1134" y="594"/>
                  </a:lnTo>
                  <a:lnTo>
                    <a:pt x="1128" y="582"/>
                  </a:lnTo>
                  <a:lnTo>
                    <a:pt x="1122" y="564"/>
                  </a:lnTo>
                  <a:lnTo>
                    <a:pt x="1116" y="552"/>
                  </a:lnTo>
                  <a:lnTo>
                    <a:pt x="1116" y="540"/>
                  </a:lnTo>
                  <a:lnTo>
                    <a:pt x="1110" y="534"/>
                  </a:lnTo>
                  <a:lnTo>
                    <a:pt x="1098" y="528"/>
                  </a:lnTo>
                  <a:lnTo>
                    <a:pt x="1086" y="516"/>
                  </a:lnTo>
                  <a:lnTo>
                    <a:pt x="1074" y="510"/>
                  </a:lnTo>
                  <a:lnTo>
                    <a:pt x="1068" y="498"/>
                  </a:lnTo>
                  <a:lnTo>
                    <a:pt x="1068" y="462"/>
                  </a:lnTo>
                  <a:lnTo>
                    <a:pt x="1062" y="450"/>
                  </a:lnTo>
                  <a:lnTo>
                    <a:pt x="1062" y="438"/>
                  </a:lnTo>
                  <a:lnTo>
                    <a:pt x="1050" y="426"/>
                  </a:lnTo>
                  <a:lnTo>
                    <a:pt x="1002" y="402"/>
                  </a:lnTo>
                  <a:lnTo>
                    <a:pt x="996" y="396"/>
                  </a:lnTo>
                  <a:lnTo>
                    <a:pt x="990" y="384"/>
                  </a:lnTo>
                  <a:lnTo>
                    <a:pt x="990" y="360"/>
                  </a:lnTo>
                  <a:lnTo>
                    <a:pt x="972" y="342"/>
                  </a:lnTo>
                  <a:lnTo>
                    <a:pt x="966" y="330"/>
                  </a:lnTo>
                  <a:lnTo>
                    <a:pt x="960" y="324"/>
                  </a:lnTo>
                  <a:lnTo>
                    <a:pt x="960" y="300"/>
                  </a:lnTo>
                  <a:lnTo>
                    <a:pt x="954" y="300"/>
                  </a:lnTo>
                  <a:lnTo>
                    <a:pt x="948" y="294"/>
                  </a:lnTo>
                  <a:lnTo>
                    <a:pt x="882" y="294"/>
                  </a:lnTo>
                  <a:lnTo>
                    <a:pt x="876" y="288"/>
                  </a:lnTo>
                  <a:lnTo>
                    <a:pt x="876" y="252"/>
                  </a:lnTo>
                  <a:lnTo>
                    <a:pt x="852" y="246"/>
                  </a:lnTo>
                  <a:lnTo>
                    <a:pt x="804" y="246"/>
                  </a:lnTo>
                  <a:lnTo>
                    <a:pt x="750" y="240"/>
                  </a:lnTo>
                  <a:lnTo>
                    <a:pt x="684" y="240"/>
                  </a:lnTo>
                  <a:lnTo>
                    <a:pt x="492" y="96"/>
                  </a:lnTo>
                  <a:lnTo>
                    <a:pt x="480" y="90"/>
                  </a:lnTo>
                  <a:lnTo>
                    <a:pt x="474" y="84"/>
                  </a:lnTo>
                  <a:lnTo>
                    <a:pt x="426" y="60"/>
                  </a:lnTo>
                  <a:lnTo>
                    <a:pt x="414" y="48"/>
                  </a:lnTo>
                  <a:lnTo>
                    <a:pt x="402" y="42"/>
                  </a:lnTo>
                  <a:lnTo>
                    <a:pt x="372" y="12"/>
                  </a:lnTo>
                  <a:lnTo>
                    <a:pt x="306" y="12"/>
                  </a:lnTo>
                  <a:lnTo>
                    <a:pt x="294" y="0"/>
                  </a:lnTo>
                  <a:lnTo>
                    <a:pt x="288" y="6"/>
                  </a:lnTo>
                  <a:lnTo>
                    <a:pt x="276" y="12"/>
                  </a:lnTo>
                  <a:lnTo>
                    <a:pt x="270" y="12"/>
                  </a:lnTo>
                  <a:lnTo>
                    <a:pt x="264" y="18"/>
                  </a:lnTo>
                  <a:lnTo>
                    <a:pt x="252" y="24"/>
                  </a:lnTo>
                  <a:lnTo>
                    <a:pt x="210" y="24"/>
                  </a:lnTo>
                  <a:lnTo>
                    <a:pt x="198" y="48"/>
                  </a:lnTo>
                  <a:lnTo>
                    <a:pt x="132" y="48"/>
                  </a:lnTo>
                  <a:lnTo>
                    <a:pt x="120" y="54"/>
                  </a:lnTo>
                  <a:lnTo>
                    <a:pt x="108" y="54"/>
                  </a:lnTo>
                  <a:lnTo>
                    <a:pt x="108" y="60"/>
                  </a:lnTo>
                  <a:lnTo>
                    <a:pt x="132" y="60"/>
                  </a:lnTo>
                  <a:lnTo>
                    <a:pt x="144" y="66"/>
                  </a:lnTo>
                  <a:lnTo>
                    <a:pt x="156" y="66"/>
                  </a:lnTo>
                  <a:lnTo>
                    <a:pt x="180" y="90"/>
                  </a:lnTo>
                  <a:lnTo>
                    <a:pt x="192" y="114"/>
                  </a:lnTo>
                  <a:lnTo>
                    <a:pt x="198" y="120"/>
                  </a:lnTo>
                  <a:lnTo>
                    <a:pt x="198" y="132"/>
                  </a:lnTo>
                  <a:lnTo>
                    <a:pt x="192" y="138"/>
                  </a:lnTo>
                  <a:lnTo>
                    <a:pt x="192" y="150"/>
                  </a:lnTo>
                  <a:lnTo>
                    <a:pt x="186" y="156"/>
                  </a:lnTo>
                  <a:lnTo>
                    <a:pt x="180" y="168"/>
                  </a:lnTo>
                  <a:lnTo>
                    <a:pt x="174" y="174"/>
                  </a:lnTo>
                  <a:lnTo>
                    <a:pt x="162" y="180"/>
                  </a:lnTo>
                  <a:lnTo>
                    <a:pt x="150" y="180"/>
                  </a:lnTo>
                  <a:lnTo>
                    <a:pt x="138" y="186"/>
                  </a:lnTo>
                  <a:lnTo>
                    <a:pt x="132" y="186"/>
                  </a:lnTo>
                  <a:lnTo>
                    <a:pt x="120" y="198"/>
                  </a:lnTo>
                  <a:lnTo>
                    <a:pt x="120" y="210"/>
                  </a:lnTo>
                  <a:lnTo>
                    <a:pt x="108" y="234"/>
                  </a:lnTo>
                  <a:lnTo>
                    <a:pt x="96" y="246"/>
                  </a:lnTo>
                  <a:lnTo>
                    <a:pt x="60" y="246"/>
                  </a:lnTo>
                  <a:lnTo>
                    <a:pt x="36" y="234"/>
                  </a:lnTo>
                  <a:lnTo>
                    <a:pt x="6" y="234"/>
                  </a:lnTo>
                  <a:lnTo>
                    <a:pt x="6" y="264"/>
                  </a:lnTo>
                  <a:lnTo>
                    <a:pt x="0" y="306"/>
                  </a:lnTo>
                  <a:lnTo>
                    <a:pt x="0" y="348"/>
                  </a:lnTo>
                  <a:lnTo>
                    <a:pt x="6" y="372"/>
                  </a:lnTo>
                  <a:lnTo>
                    <a:pt x="24" y="378"/>
                  </a:lnTo>
                  <a:lnTo>
                    <a:pt x="36" y="390"/>
                  </a:lnTo>
                  <a:lnTo>
                    <a:pt x="54" y="390"/>
                  </a:lnTo>
                  <a:lnTo>
                    <a:pt x="72" y="408"/>
                  </a:lnTo>
                  <a:lnTo>
                    <a:pt x="90" y="438"/>
                  </a:lnTo>
                  <a:lnTo>
                    <a:pt x="102" y="474"/>
                  </a:lnTo>
                  <a:lnTo>
                    <a:pt x="120" y="504"/>
                  </a:lnTo>
                  <a:lnTo>
                    <a:pt x="132" y="516"/>
                  </a:lnTo>
                  <a:lnTo>
                    <a:pt x="150" y="528"/>
                  </a:lnTo>
                  <a:lnTo>
                    <a:pt x="162" y="540"/>
                  </a:lnTo>
                  <a:lnTo>
                    <a:pt x="174" y="558"/>
                  </a:lnTo>
                  <a:lnTo>
                    <a:pt x="180" y="570"/>
                  </a:lnTo>
                  <a:lnTo>
                    <a:pt x="186" y="594"/>
                  </a:lnTo>
                  <a:lnTo>
                    <a:pt x="192" y="612"/>
                  </a:lnTo>
                  <a:lnTo>
                    <a:pt x="198" y="636"/>
                  </a:lnTo>
                  <a:lnTo>
                    <a:pt x="210" y="648"/>
                  </a:lnTo>
                  <a:lnTo>
                    <a:pt x="234" y="660"/>
                  </a:lnTo>
                  <a:lnTo>
                    <a:pt x="264" y="660"/>
                  </a:lnTo>
                  <a:lnTo>
                    <a:pt x="282" y="666"/>
                  </a:lnTo>
                  <a:lnTo>
                    <a:pt x="294" y="678"/>
                  </a:lnTo>
                  <a:lnTo>
                    <a:pt x="312" y="708"/>
                  </a:lnTo>
                  <a:lnTo>
                    <a:pt x="330" y="756"/>
                  </a:lnTo>
                  <a:lnTo>
                    <a:pt x="336" y="804"/>
                  </a:lnTo>
                  <a:lnTo>
                    <a:pt x="342" y="840"/>
                  </a:lnTo>
                  <a:lnTo>
                    <a:pt x="348" y="870"/>
                  </a:lnTo>
                  <a:lnTo>
                    <a:pt x="366" y="906"/>
                  </a:lnTo>
                  <a:lnTo>
                    <a:pt x="384" y="924"/>
                  </a:lnTo>
                  <a:lnTo>
                    <a:pt x="390" y="936"/>
                  </a:lnTo>
                  <a:lnTo>
                    <a:pt x="414" y="936"/>
                  </a:lnTo>
                  <a:lnTo>
                    <a:pt x="438" y="948"/>
                  </a:lnTo>
                  <a:lnTo>
                    <a:pt x="456" y="972"/>
                  </a:lnTo>
                  <a:lnTo>
                    <a:pt x="480" y="1008"/>
                  </a:lnTo>
                  <a:lnTo>
                    <a:pt x="504" y="1056"/>
                  </a:lnTo>
                  <a:lnTo>
                    <a:pt x="552" y="1128"/>
                  </a:lnTo>
                  <a:lnTo>
                    <a:pt x="582" y="1170"/>
                  </a:lnTo>
                  <a:lnTo>
                    <a:pt x="606" y="1206"/>
                  </a:lnTo>
                  <a:lnTo>
                    <a:pt x="618" y="1236"/>
                  </a:lnTo>
                  <a:lnTo>
                    <a:pt x="618" y="1266"/>
                  </a:lnTo>
                  <a:lnTo>
                    <a:pt x="612" y="1278"/>
                  </a:lnTo>
                  <a:lnTo>
                    <a:pt x="624" y="1266"/>
                  </a:lnTo>
                  <a:lnTo>
                    <a:pt x="630" y="1254"/>
                  </a:lnTo>
                  <a:lnTo>
                    <a:pt x="636" y="1248"/>
                  </a:lnTo>
                  <a:lnTo>
                    <a:pt x="636" y="1200"/>
                  </a:lnTo>
                  <a:lnTo>
                    <a:pt x="642" y="1188"/>
                  </a:lnTo>
                  <a:lnTo>
                    <a:pt x="648" y="1182"/>
                  </a:lnTo>
                  <a:lnTo>
                    <a:pt x="654" y="1182"/>
                  </a:lnTo>
                  <a:lnTo>
                    <a:pt x="672" y="1200"/>
                  </a:lnTo>
                  <a:lnTo>
                    <a:pt x="696" y="1194"/>
                  </a:lnTo>
                  <a:lnTo>
                    <a:pt x="702" y="1188"/>
                  </a:lnTo>
                  <a:lnTo>
                    <a:pt x="792" y="1188"/>
                  </a:lnTo>
                  <a:lnTo>
                    <a:pt x="804" y="1194"/>
                  </a:lnTo>
                  <a:lnTo>
                    <a:pt x="810" y="1200"/>
                  </a:lnTo>
                  <a:lnTo>
                    <a:pt x="888" y="1200"/>
                  </a:lnTo>
                  <a:lnTo>
                    <a:pt x="894" y="1206"/>
                  </a:lnTo>
                  <a:lnTo>
                    <a:pt x="900" y="1218"/>
                  </a:lnTo>
                  <a:lnTo>
                    <a:pt x="912" y="1224"/>
                  </a:lnTo>
                  <a:lnTo>
                    <a:pt x="924" y="1224"/>
                  </a:lnTo>
                  <a:lnTo>
                    <a:pt x="930" y="1212"/>
                  </a:lnTo>
                  <a:lnTo>
                    <a:pt x="936" y="1206"/>
                  </a:lnTo>
                  <a:lnTo>
                    <a:pt x="936" y="1188"/>
                  </a:lnTo>
                  <a:lnTo>
                    <a:pt x="942" y="1176"/>
                  </a:lnTo>
                  <a:lnTo>
                    <a:pt x="948" y="1170"/>
                  </a:lnTo>
                  <a:lnTo>
                    <a:pt x="954" y="1158"/>
                  </a:lnTo>
                  <a:lnTo>
                    <a:pt x="966" y="1146"/>
                  </a:lnTo>
                  <a:lnTo>
                    <a:pt x="972" y="1134"/>
                  </a:lnTo>
                  <a:lnTo>
                    <a:pt x="990" y="1116"/>
                  </a:lnTo>
                  <a:lnTo>
                    <a:pt x="1020" y="1098"/>
                  </a:lnTo>
                  <a:lnTo>
                    <a:pt x="1050" y="1092"/>
                  </a:lnTo>
                  <a:lnTo>
                    <a:pt x="1068" y="1086"/>
                  </a:lnTo>
                  <a:lnTo>
                    <a:pt x="1092" y="1086"/>
                  </a:lnTo>
                  <a:lnTo>
                    <a:pt x="1140" y="1080"/>
                  </a:lnTo>
                  <a:lnTo>
                    <a:pt x="1188" y="1068"/>
                  </a:lnTo>
                  <a:lnTo>
                    <a:pt x="1230" y="1062"/>
                  </a:lnTo>
                  <a:lnTo>
                    <a:pt x="1248" y="1062"/>
                  </a:lnTo>
                  <a:lnTo>
                    <a:pt x="1452" y="990"/>
                  </a:lnTo>
                  <a:lnTo>
                    <a:pt x="1488" y="816"/>
                  </a:lnTo>
                  <a:lnTo>
                    <a:pt x="1482" y="810"/>
                  </a:lnTo>
                  <a:lnTo>
                    <a:pt x="1470" y="804"/>
                  </a:lnTo>
                  <a:lnTo>
                    <a:pt x="1464" y="798"/>
                  </a:lnTo>
                  <a:lnTo>
                    <a:pt x="1464" y="792"/>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70" name="Russia (Urup,Simushir)" descr="© INSCALE GmbH, 05.05.2010&#10;http://www.presentationload.com/">
              <a:extLst>
                <a:ext uri="{FF2B5EF4-FFF2-40B4-BE49-F238E27FC236}">
                  <a16:creationId xmlns:a16="http://schemas.microsoft.com/office/drawing/2014/main" id="{586289B2-7690-B341-A06C-D8E6EA77184C}"/>
                </a:ext>
              </a:extLst>
            </p:cNvPr>
            <p:cNvSpPr>
              <a:spLocks noEditPoints="1"/>
            </p:cNvSpPr>
            <p:nvPr/>
          </p:nvSpPr>
          <p:spPr bwMode="gray">
            <a:xfrm>
              <a:off x="9605897" y="2243393"/>
              <a:ext cx="139014" cy="552445"/>
            </a:xfrm>
            <a:custGeom>
              <a:avLst/>
              <a:gdLst>
                <a:gd name="T0" fmla="*/ 0 w 300"/>
                <a:gd name="T1" fmla="*/ 2147483647 h 1194"/>
                <a:gd name="T2" fmla="*/ 2147483647 w 300"/>
                <a:gd name="T3" fmla="*/ 2147483647 h 1194"/>
                <a:gd name="T4" fmla="*/ 2147483647 w 300"/>
                <a:gd name="T5" fmla="*/ 2147483647 h 1194"/>
                <a:gd name="T6" fmla="*/ 2147483647 w 300"/>
                <a:gd name="T7" fmla="*/ 2147483647 h 1194"/>
                <a:gd name="T8" fmla="*/ 0 w 300"/>
                <a:gd name="T9" fmla="*/ 2147483647 h 1194"/>
                <a:gd name="T10" fmla="*/ 2147483647 w 300"/>
                <a:gd name="T11" fmla="*/ 2147483647 h 1194"/>
                <a:gd name="T12" fmla="*/ 2147483647 w 300"/>
                <a:gd name="T13" fmla="*/ 2147483647 h 1194"/>
                <a:gd name="T14" fmla="*/ 2147483647 w 300"/>
                <a:gd name="T15" fmla="*/ 2147483647 h 1194"/>
                <a:gd name="T16" fmla="*/ 2147483647 w 300"/>
                <a:gd name="T17" fmla="*/ 2147483647 h 1194"/>
                <a:gd name="T18" fmla="*/ 2147483647 w 300"/>
                <a:gd name="T19" fmla="*/ 2147483647 h 1194"/>
                <a:gd name="T20" fmla="*/ 2147483647 w 300"/>
                <a:gd name="T21" fmla="*/ 2147483647 h 1194"/>
                <a:gd name="T22" fmla="*/ 2147483647 w 300"/>
                <a:gd name="T23" fmla="*/ 2147483647 h 1194"/>
                <a:gd name="T24" fmla="*/ 2147483647 w 300"/>
                <a:gd name="T25" fmla="*/ 2147483647 h 1194"/>
                <a:gd name="T26" fmla="*/ 2147483647 w 300"/>
                <a:gd name="T27" fmla="*/ 2147483647 h 1194"/>
                <a:gd name="T28" fmla="*/ 2147483647 w 300"/>
                <a:gd name="T29" fmla="*/ 2147483647 h 1194"/>
                <a:gd name="T30" fmla="*/ 2147483647 w 300"/>
                <a:gd name="T31" fmla="*/ 2147483647 h 1194"/>
                <a:gd name="T32" fmla="*/ 2147483647 w 300"/>
                <a:gd name="T33" fmla="*/ 2147483647 h 1194"/>
                <a:gd name="T34" fmla="*/ 2147483647 w 300"/>
                <a:gd name="T35" fmla="*/ 2147483647 h 1194"/>
                <a:gd name="T36" fmla="*/ 2147483647 w 300"/>
                <a:gd name="T37" fmla="*/ 2147483647 h 1194"/>
                <a:gd name="T38" fmla="*/ 2147483647 w 300"/>
                <a:gd name="T39" fmla="*/ 2147483647 h 1194"/>
                <a:gd name="T40" fmla="*/ 2147483647 w 300"/>
                <a:gd name="T41" fmla="*/ 2147483647 h 1194"/>
                <a:gd name="T42" fmla="*/ 2147483647 w 300"/>
                <a:gd name="T43" fmla="*/ 2147483647 h 1194"/>
                <a:gd name="T44" fmla="*/ 2147483647 w 300"/>
                <a:gd name="T45" fmla="*/ 2147483647 h 1194"/>
                <a:gd name="T46" fmla="*/ 2147483647 w 300"/>
                <a:gd name="T47" fmla="*/ 2147483647 h 1194"/>
                <a:gd name="T48" fmla="*/ 2147483647 w 300"/>
                <a:gd name="T49" fmla="*/ 2147483647 h 1194"/>
                <a:gd name="T50" fmla="*/ 2147483647 w 300"/>
                <a:gd name="T51" fmla="*/ 2147483647 h 1194"/>
                <a:gd name="T52" fmla="*/ 2147483647 w 300"/>
                <a:gd name="T53" fmla="*/ 2147483647 h 1194"/>
                <a:gd name="T54" fmla="*/ 2147483647 w 300"/>
                <a:gd name="T55" fmla="*/ 2147483647 h 1194"/>
                <a:gd name="T56" fmla="*/ 2147483647 w 300"/>
                <a:gd name="T57" fmla="*/ 2147483647 h 1194"/>
                <a:gd name="T58" fmla="*/ 2147483647 w 300"/>
                <a:gd name="T59" fmla="*/ 2147483647 h 1194"/>
                <a:gd name="T60" fmla="*/ 2147483647 w 300"/>
                <a:gd name="T61" fmla="*/ 2147483647 h 1194"/>
                <a:gd name="T62" fmla="*/ 2147483647 w 300"/>
                <a:gd name="T63" fmla="*/ 2147483647 h 1194"/>
                <a:gd name="T64" fmla="*/ 2147483647 w 300"/>
                <a:gd name="T65" fmla="*/ 2147483647 h 1194"/>
                <a:gd name="T66" fmla="*/ 2147483647 w 300"/>
                <a:gd name="T67" fmla="*/ 2147483647 h 1194"/>
                <a:gd name="T68" fmla="*/ 2147483647 w 300"/>
                <a:gd name="T69" fmla="*/ 2147483647 h 1194"/>
                <a:gd name="T70" fmla="*/ 2147483647 w 300"/>
                <a:gd name="T71" fmla="*/ 2147483647 h 1194"/>
                <a:gd name="T72" fmla="*/ 2147483647 w 300"/>
                <a:gd name="T73" fmla="*/ 2147483647 h 1194"/>
                <a:gd name="T74" fmla="*/ 2147483647 w 300"/>
                <a:gd name="T75" fmla="*/ 2147483647 h 1194"/>
                <a:gd name="T76" fmla="*/ 2147483647 w 300"/>
                <a:gd name="T77" fmla="*/ 2147483647 h 1194"/>
                <a:gd name="T78" fmla="*/ 2147483647 w 300"/>
                <a:gd name="T79" fmla="*/ 2147483647 h 1194"/>
                <a:gd name="T80" fmla="*/ 2147483647 w 300"/>
                <a:gd name="T81" fmla="*/ 2147483647 h 1194"/>
                <a:gd name="T82" fmla="*/ 2147483647 w 300"/>
                <a:gd name="T83" fmla="*/ 2147483647 h 1194"/>
                <a:gd name="T84" fmla="*/ 2147483647 w 300"/>
                <a:gd name="T85" fmla="*/ 2147483647 h 1194"/>
                <a:gd name="T86" fmla="*/ 2147483647 w 300"/>
                <a:gd name="T87" fmla="*/ 2147483647 h 1194"/>
                <a:gd name="T88" fmla="*/ 2147483647 w 300"/>
                <a:gd name="T89" fmla="*/ 2147483647 h 1194"/>
                <a:gd name="T90" fmla="*/ 2147483647 w 300"/>
                <a:gd name="T91" fmla="*/ 2147483647 h 1194"/>
                <a:gd name="T92" fmla="*/ 2147483647 w 300"/>
                <a:gd name="T93" fmla="*/ 2147483647 h 1194"/>
                <a:gd name="T94" fmla="*/ 2147483647 w 300"/>
                <a:gd name="T95" fmla="*/ 2147483647 h 1194"/>
                <a:gd name="T96" fmla="*/ 2147483647 w 300"/>
                <a:gd name="T97" fmla="*/ 2147483647 h 1194"/>
                <a:gd name="T98" fmla="*/ 2147483647 w 300"/>
                <a:gd name="T99" fmla="*/ 0 h 1194"/>
                <a:gd name="T100" fmla="*/ 2147483647 w 300"/>
                <a:gd name="T101" fmla="*/ 2147483647 h 119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00"/>
                <a:gd name="T154" fmla="*/ 0 h 1194"/>
                <a:gd name="T155" fmla="*/ 300 w 300"/>
                <a:gd name="T156" fmla="*/ 1194 h 119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00" h="1194">
                  <a:moveTo>
                    <a:pt x="0" y="1194"/>
                  </a:moveTo>
                  <a:lnTo>
                    <a:pt x="12" y="1188"/>
                  </a:lnTo>
                  <a:lnTo>
                    <a:pt x="36" y="1146"/>
                  </a:lnTo>
                  <a:lnTo>
                    <a:pt x="18" y="1134"/>
                  </a:lnTo>
                  <a:lnTo>
                    <a:pt x="0" y="1194"/>
                  </a:lnTo>
                  <a:close/>
                  <a:moveTo>
                    <a:pt x="114" y="1068"/>
                  </a:moveTo>
                  <a:lnTo>
                    <a:pt x="72" y="1062"/>
                  </a:lnTo>
                  <a:lnTo>
                    <a:pt x="54" y="1134"/>
                  </a:lnTo>
                  <a:lnTo>
                    <a:pt x="66" y="1134"/>
                  </a:lnTo>
                  <a:lnTo>
                    <a:pt x="84" y="1104"/>
                  </a:lnTo>
                  <a:lnTo>
                    <a:pt x="132" y="1074"/>
                  </a:lnTo>
                  <a:lnTo>
                    <a:pt x="120" y="1050"/>
                  </a:lnTo>
                  <a:lnTo>
                    <a:pt x="114" y="1068"/>
                  </a:lnTo>
                  <a:close/>
                  <a:moveTo>
                    <a:pt x="192" y="1008"/>
                  </a:moveTo>
                  <a:lnTo>
                    <a:pt x="186" y="1008"/>
                  </a:lnTo>
                  <a:lnTo>
                    <a:pt x="180" y="1020"/>
                  </a:lnTo>
                  <a:lnTo>
                    <a:pt x="174" y="1026"/>
                  </a:lnTo>
                  <a:lnTo>
                    <a:pt x="168" y="1038"/>
                  </a:lnTo>
                  <a:lnTo>
                    <a:pt x="168" y="1044"/>
                  </a:lnTo>
                  <a:lnTo>
                    <a:pt x="174" y="1050"/>
                  </a:lnTo>
                  <a:lnTo>
                    <a:pt x="180" y="1050"/>
                  </a:lnTo>
                  <a:lnTo>
                    <a:pt x="198" y="1032"/>
                  </a:lnTo>
                  <a:lnTo>
                    <a:pt x="198" y="1014"/>
                  </a:lnTo>
                  <a:lnTo>
                    <a:pt x="192" y="1008"/>
                  </a:lnTo>
                  <a:close/>
                  <a:moveTo>
                    <a:pt x="282" y="636"/>
                  </a:moveTo>
                  <a:lnTo>
                    <a:pt x="264" y="654"/>
                  </a:lnTo>
                  <a:lnTo>
                    <a:pt x="276" y="678"/>
                  </a:lnTo>
                  <a:lnTo>
                    <a:pt x="258" y="678"/>
                  </a:lnTo>
                  <a:lnTo>
                    <a:pt x="258" y="702"/>
                  </a:lnTo>
                  <a:lnTo>
                    <a:pt x="282" y="702"/>
                  </a:lnTo>
                  <a:lnTo>
                    <a:pt x="294" y="684"/>
                  </a:lnTo>
                  <a:lnTo>
                    <a:pt x="282" y="654"/>
                  </a:lnTo>
                  <a:lnTo>
                    <a:pt x="300" y="654"/>
                  </a:lnTo>
                  <a:lnTo>
                    <a:pt x="282" y="636"/>
                  </a:lnTo>
                  <a:close/>
                  <a:moveTo>
                    <a:pt x="276" y="768"/>
                  </a:moveTo>
                  <a:lnTo>
                    <a:pt x="294" y="750"/>
                  </a:lnTo>
                  <a:lnTo>
                    <a:pt x="270" y="732"/>
                  </a:lnTo>
                  <a:lnTo>
                    <a:pt x="276" y="768"/>
                  </a:lnTo>
                  <a:close/>
                  <a:moveTo>
                    <a:pt x="258" y="954"/>
                  </a:moveTo>
                  <a:lnTo>
                    <a:pt x="258" y="924"/>
                  </a:lnTo>
                  <a:lnTo>
                    <a:pt x="240" y="948"/>
                  </a:lnTo>
                  <a:lnTo>
                    <a:pt x="258" y="954"/>
                  </a:lnTo>
                  <a:close/>
                  <a:moveTo>
                    <a:pt x="252" y="858"/>
                  </a:moveTo>
                  <a:lnTo>
                    <a:pt x="270" y="858"/>
                  </a:lnTo>
                  <a:lnTo>
                    <a:pt x="252" y="840"/>
                  </a:lnTo>
                  <a:lnTo>
                    <a:pt x="252" y="858"/>
                  </a:lnTo>
                  <a:close/>
                  <a:moveTo>
                    <a:pt x="126" y="24"/>
                  </a:moveTo>
                  <a:lnTo>
                    <a:pt x="144" y="60"/>
                  </a:lnTo>
                  <a:lnTo>
                    <a:pt x="174" y="24"/>
                  </a:lnTo>
                  <a:lnTo>
                    <a:pt x="162" y="0"/>
                  </a:lnTo>
                  <a:lnTo>
                    <a:pt x="126" y="24"/>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71" name="Qatar" descr="© INSCALE GmbH, 05.05.2010&#10;http://www.presentationload.com/">
              <a:extLst>
                <a:ext uri="{FF2B5EF4-FFF2-40B4-BE49-F238E27FC236}">
                  <a16:creationId xmlns:a16="http://schemas.microsoft.com/office/drawing/2014/main" id="{A5AB408B-A6A7-0C4E-BAFA-E0AF7701CC81}"/>
                </a:ext>
              </a:extLst>
            </p:cNvPr>
            <p:cNvSpPr>
              <a:spLocks/>
            </p:cNvSpPr>
            <p:nvPr/>
          </p:nvSpPr>
          <p:spPr bwMode="gray">
            <a:xfrm>
              <a:off x="6896028" y="3445773"/>
              <a:ext cx="30692" cy="66799"/>
            </a:xfrm>
            <a:custGeom>
              <a:avLst/>
              <a:gdLst>
                <a:gd name="T0" fmla="*/ 2147483647 w 66"/>
                <a:gd name="T1" fmla="*/ 2147483647 h 144"/>
                <a:gd name="T2" fmla="*/ 2147483647 w 66"/>
                <a:gd name="T3" fmla="*/ 2147483647 h 144"/>
                <a:gd name="T4" fmla="*/ 2147483647 w 66"/>
                <a:gd name="T5" fmla="*/ 2147483647 h 144"/>
                <a:gd name="T6" fmla="*/ 2147483647 w 66"/>
                <a:gd name="T7" fmla="*/ 2147483647 h 144"/>
                <a:gd name="T8" fmla="*/ 2147483647 w 66"/>
                <a:gd name="T9" fmla="*/ 2147483647 h 144"/>
                <a:gd name="T10" fmla="*/ 2147483647 w 66"/>
                <a:gd name="T11" fmla="*/ 2147483647 h 144"/>
                <a:gd name="T12" fmla="*/ 2147483647 w 66"/>
                <a:gd name="T13" fmla="*/ 2147483647 h 144"/>
                <a:gd name="T14" fmla="*/ 2147483647 w 66"/>
                <a:gd name="T15" fmla="*/ 2147483647 h 144"/>
                <a:gd name="T16" fmla="*/ 2147483647 w 66"/>
                <a:gd name="T17" fmla="*/ 2147483647 h 144"/>
                <a:gd name="T18" fmla="*/ 2147483647 w 66"/>
                <a:gd name="T19" fmla="*/ 0 h 144"/>
                <a:gd name="T20" fmla="*/ 2147483647 w 66"/>
                <a:gd name="T21" fmla="*/ 0 h 144"/>
                <a:gd name="T22" fmla="*/ 2147483647 w 66"/>
                <a:gd name="T23" fmla="*/ 2147483647 h 144"/>
                <a:gd name="T24" fmla="*/ 2147483647 w 66"/>
                <a:gd name="T25" fmla="*/ 2147483647 h 144"/>
                <a:gd name="T26" fmla="*/ 2147483647 w 66"/>
                <a:gd name="T27" fmla="*/ 2147483647 h 144"/>
                <a:gd name="T28" fmla="*/ 2147483647 w 66"/>
                <a:gd name="T29" fmla="*/ 2147483647 h 144"/>
                <a:gd name="T30" fmla="*/ 0 w 66"/>
                <a:gd name="T31" fmla="*/ 2147483647 h 144"/>
                <a:gd name="T32" fmla="*/ 2147483647 w 66"/>
                <a:gd name="T33" fmla="*/ 2147483647 h 144"/>
                <a:gd name="T34" fmla="*/ 2147483647 w 66"/>
                <a:gd name="T35" fmla="*/ 2147483647 h 14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6"/>
                <a:gd name="T55" fmla="*/ 0 h 144"/>
                <a:gd name="T56" fmla="*/ 66 w 66"/>
                <a:gd name="T57" fmla="*/ 144 h 14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6" h="144">
                  <a:moveTo>
                    <a:pt x="24" y="132"/>
                  </a:moveTo>
                  <a:lnTo>
                    <a:pt x="36" y="144"/>
                  </a:lnTo>
                  <a:lnTo>
                    <a:pt x="48" y="132"/>
                  </a:lnTo>
                  <a:lnTo>
                    <a:pt x="54" y="114"/>
                  </a:lnTo>
                  <a:lnTo>
                    <a:pt x="60" y="102"/>
                  </a:lnTo>
                  <a:lnTo>
                    <a:pt x="66" y="84"/>
                  </a:lnTo>
                  <a:lnTo>
                    <a:pt x="66" y="30"/>
                  </a:lnTo>
                  <a:lnTo>
                    <a:pt x="54" y="18"/>
                  </a:lnTo>
                  <a:lnTo>
                    <a:pt x="48" y="6"/>
                  </a:lnTo>
                  <a:lnTo>
                    <a:pt x="36" y="0"/>
                  </a:lnTo>
                  <a:lnTo>
                    <a:pt x="30" y="0"/>
                  </a:lnTo>
                  <a:lnTo>
                    <a:pt x="24" y="6"/>
                  </a:lnTo>
                  <a:lnTo>
                    <a:pt x="18" y="18"/>
                  </a:lnTo>
                  <a:lnTo>
                    <a:pt x="12" y="36"/>
                  </a:lnTo>
                  <a:lnTo>
                    <a:pt x="12" y="108"/>
                  </a:lnTo>
                  <a:lnTo>
                    <a:pt x="0" y="120"/>
                  </a:lnTo>
                  <a:lnTo>
                    <a:pt x="6" y="132"/>
                  </a:lnTo>
                  <a:lnTo>
                    <a:pt x="24" y="132"/>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72" name="Philippines" descr="© INSCALE GmbH, 05.05.2010&#10;http://www.presentationload.com/">
              <a:extLst>
                <a:ext uri="{FF2B5EF4-FFF2-40B4-BE49-F238E27FC236}">
                  <a16:creationId xmlns:a16="http://schemas.microsoft.com/office/drawing/2014/main" id="{C277C515-7D60-A142-B7E9-822BF40AF614}"/>
                </a:ext>
              </a:extLst>
            </p:cNvPr>
            <p:cNvSpPr>
              <a:spLocks noEditPoints="1"/>
            </p:cNvSpPr>
            <p:nvPr/>
          </p:nvSpPr>
          <p:spPr bwMode="gray">
            <a:xfrm>
              <a:off x="9098587" y="3725606"/>
              <a:ext cx="330385" cy="554252"/>
            </a:xfrm>
            <a:custGeom>
              <a:avLst/>
              <a:gdLst>
                <a:gd name="T0" fmla="*/ 2147483647 w 714"/>
                <a:gd name="T1" fmla="*/ 2147483647 h 1200"/>
                <a:gd name="T2" fmla="*/ 2147483647 w 714"/>
                <a:gd name="T3" fmla="*/ 2147483647 h 1200"/>
                <a:gd name="T4" fmla="*/ 2147483647 w 714"/>
                <a:gd name="T5" fmla="*/ 2147483647 h 1200"/>
                <a:gd name="T6" fmla="*/ 2147483647 w 714"/>
                <a:gd name="T7" fmla="*/ 2147483647 h 1200"/>
                <a:gd name="T8" fmla="*/ 2147483647 w 714"/>
                <a:gd name="T9" fmla="*/ 2147483647 h 1200"/>
                <a:gd name="T10" fmla="*/ 2147483647 w 714"/>
                <a:gd name="T11" fmla="*/ 2147483647 h 1200"/>
                <a:gd name="T12" fmla="*/ 2147483647 w 714"/>
                <a:gd name="T13" fmla="*/ 2147483647 h 1200"/>
                <a:gd name="T14" fmla="*/ 2147483647 w 714"/>
                <a:gd name="T15" fmla="*/ 2147483647 h 1200"/>
                <a:gd name="T16" fmla="*/ 2147483647 w 714"/>
                <a:gd name="T17" fmla="*/ 2147483647 h 1200"/>
                <a:gd name="T18" fmla="*/ 2147483647 w 714"/>
                <a:gd name="T19" fmla="*/ 2147483647 h 1200"/>
                <a:gd name="T20" fmla="*/ 2147483647 w 714"/>
                <a:gd name="T21" fmla="*/ 2147483647 h 1200"/>
                <a:gd name="T22" fmla="*/ 2147483647 w 714"/>
                <a:gd name="T23" fmla="*/ 2147483647 h 1200"/>
                <a:gd name="T24" fmla="*/ 2147483647 w 714"/>
                <a:gd name="T25" fmla="*/ 2147483647 h 1200"/>
                <a:gd name="T26" fmla="*/ 2147483647 w 714"/>
                <a:gd name="T27" fmla="*/ 2147483647 h 1200"/>
                <a:gd name="T28" fmla="*/ 2147483647 w 714"/>
                <a:gd name="T29" fmla="*/ 2147483647 h 1200"/>
                <a:gd name="T30" fmla="*/ 2147483647 w 714"/>
                <a:gd name="T31" fmla="*/ 2147483647 h 1200"/>
                <a:gd name="T32" fmla="*/ 2147483647 w 714"/>
                <a:gd name="T33" fmla="*/ 2147483647 h 1200"/>
                <a:gd name="T34" fmla="*/ 2147483647 w 714"/>
                <a:gd name="T35" fmla="*/ 2147483647 h 1200"/>
                <a:gd name="T36" fmla="*/ 2147483647 w 714"/>
                <a:gd name="T37" fmla="*/ 2147483647 h 1200"/>
                <a:gd name="T38" fmla="*/ 2147483647 w 714"/>
                <a:gd name="T39" fmla="*/ 2147483647 h 1200"/>
                <a:gd name="T40" fmla="*/ 2147483647 w 714"/>
                <a:gd name="T41" fmla="*/ 2147483647 h 1200"/>
                <a:gd name="T42" fmla="*/ 2147483647 w 714"/>
                <a:gd name="T43" fmla="*/ 2147483647 h 1200"/>
                <a:gd name="T44" fmla="*/ 2147483647 w 714"/>
                <a:gd name="T45" fmla="*/ 2147483647 h 1200"/>
                <a:gd name="T46" fmla="*/ 2147483647 w 714"/>
                <a:gd name="T47" fmla="*/ 2147483647 h 1200"/>
                <a:gd name="T48" fmla="*/ 2147483647 w 714"/>
                <a:gd name="T49" fmla="*/ 2147483647 h 1200"/>
                <a:gd name="T50" fmla="*/ 2147483647 w 714"/>
                <a:gd name="T51" fmla="*/ 2147483647 h 1200"/>
                <a:gd name="T52" fmla="*/ 2147483647 w 714"/>
                <a:gd name="T53" fmla="*/ 2147483647 h 1200"/>
                <a:gd name="T54" fmla="*/ 2147483647 w 714"/>
                <a:gd name="T55" fmla="*/ 2147483647 h 1200"/>
                <a:gd name="T56" fmla="*/ 2147483647 w 714"/>
                <a:gd name="T57" fmla="*/ 2147483647 h 1200"/>
                <a:gd name="T58" fmla="*/ 2147483647 w 714"/>
                <a:gd name="T59" fmla="*/ 2147483647 h 1200"/>
                <a:gd name="T60" fmla="*/ 2147483647 w 714"/>
                <a:gd name="T61" fmla="*/ 2147483647 h 1200"/>
                <a:gd name="T62" fmla="*/ 2147483647 w 714"/>
                <a:gd name="T63" fmla="*/ 2147483647 h 1200"/>
                <a:gd name="T64" fmla="*/ 2147483647 w 714"/>
                <a:gd name="T65" fmla="*/ 2147483647 h 1200"/>
                <a:gd name="T66" fmla="*/ 2147483647 w 714"/>
                <a:gd name="T67" fmla="*/ 2147483647 h 1200"/>
                <a:gd name="T68" fmla="*/ 2147483647 w 714"/>
                <a:gd name="T69" fmla="*/ 2147483647 h 1200"/>
                <a:gd name="T70" fmla="*/ 2147483647 w 714"/>
                <a:gd name="T71" fmla="*/ 2147483647 h 1200"/>
                <a:gd name="T72" fmla="*/ 2147483647 w 714"/>
                <a:gd name="T73" fmla="*/ 2147483647 h 1200"/>
                <a:gd name="T74" fmla="*/ 2147483647 w 714"/>
                <a:gd name="T75" fmla="*/ 2147483647 h 1200"/>
                <a:gd name="T76" fmla="*/ 2147483647 w 714"/>
                <a:gd name="T77" fmla="*/ 2147483647 h 1200"/>
                <a:gd name="T78" fmla="*/ 2147483647 w 714"/>
                <a:gd name="T79" fmla="*/ 0 h 1200"/>
                <a:gd name="T80" fmla="*/ 2147483647 w 714"/>
                <a:gd name="T81" fmla="*/ 2147483647 h 1200"/>
                <a:gd name="T82" fmla="*/ 2147483647 w 714"/>
                <a:gd name="T83" fmla="*/ 2147483647 h 1200"/>
                <a:gd name="T84" fmla="*/ 2147483647 w 714"/>
                <a:gd name="T85" fmla="*/ 2147483647 h 1200"/>
                <a:gd name="T86" fmla="*/ 2147483647 w 714"/>
                <a:gd name="T87" fmla="*/ 2147483647 h 1200"/>
                <a:gd name="T88" fmla="*/ 2147483647 w 714"/>
                <a:gd name="T89" fmla="*/ 2147483647 h 1200"/>
                <a:gd name="T90" fmla="*/ 2147483647 w 714"/>
                <a:gd name="T91" fmla="*/ 2147483647 h 1200"/>
                <a:gd name="T92" fmla="*/ 2147483647 w 714"/>
                <a:gd name="T93" fmla="*/ 2147483647 h 1200"/>
                <a:gd name="T94" fmla="*/ 2147483647 w 714"/>
                <a:gd name="T95" fmla="*/ 2147483647 h 1200"/>
                <a:gd name="T96" fmla="*/ 2147483647 w 714"/>
                <a:gd name="T97" fmla="*/ 2147483647 h 1200"/>
                <a:gd name="T98" fmla="*/ 2147483647 w 714"/>
                <a:gd name="T99" fmla="*/ 2147483647 h 1200"/>
                <a:gd name="T100" fmla="*/ 2147483647 w 714"/>
                <a:gd name="T101" fmla="*/ 2147483647 h 1200"/>
                <a:gd name="T102" fmla="*/ 2147483647 w 714"/>
                <a:gd name="T103" fmla="*/ 2147483647 h 1200"/>
                <a:gd name="T104" fmla="*/ 2147483647 w 714"/>
                <a:gd name="T105" fmla="*/ 2147483647 h 1200"/>
                <a:gd name="T106" fmla="*/ 2147483647 w 714"/>
                <a:gd name="T107" fmla="*/ 2147483647 h 1200"/>
                <a:gd name="T108" fmla="*/ 2147483647 w 714"/>
                <a:gd name="T109" fmla="*/ 2147483647 h 1200"/>
                <a:gd name="T110" fmla="*/ 2147483647 w 714"/>
                <a:gd name="T111" fmla="*/ 2147483647 h 1200"/>
                <a:gd name="T112" fmla="*/ 2147483647 w 714"/>
                <a:gd name="T113" fmla="*/ 2147483647 h 1200"/>
                <a:gd name="T114" fmla="*/ 2147483647 w 714"/>
                <a:gd name="T115" fmla="*/ 2147483647 h 1200"/>
                <a:gd name="T116" fmla="*/ 2147483647 w 714"/>
                <a:gd name="T117" fmla="*/ 2147483647 h 120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14"/>
                <a:gd name="T178" fmla="*/ 0 h 1200"/>
                <a:gd name="T179" fmla="*/ 714 w 714"/>
                <a:gd name="T180" fmla="*/ 1200 h 120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14" h="1200">
                  <a:moveTo>
                    <a:pt x="702" y="1140"/>
                  </a:moveTo>
                  <a:lnTo>
                    <a:pt x="690" y="1170"/>
                  </a:lnTo>
                  <a:lnTo>
                    <a:pt x="696" y="1200"/>
                  </a:lnTo>
                  <a:lnTo>
                    <a:pt x="714" y="1182"/>
                  </a:lnTo>
                  <a:lnTo>
                    <a:pt x="714" y="1140"/>
                  </a:lnTo>
                  <a:lnTo>
                    <a:pt x="702" y="1140"/>
                  </a:lnTo>
                  <a:close/>
                  <a:moveTo>
                    <a:pt x="582" y="1176"/>
                  </a:moveTo>
                  <a:lnTo>
                    <a:pt x="600" y="1140"/>
                  </a:lnTo>
                  <a:lnTo>
                    <a:pt x="576" y="1134"/>
                  </a:lnTo>
                  <a:lnTo>
                    <a:pt x="582" y="1176"/>
                  </a:lnTo>
                  <a:close/>
                  <a:moveTo>
                    <a:pt x="246" y="1038"/>
                  </a:moveTo>
                  <a:lnTo>
                    <a:pt x="264" y="1050"/>
                  </a:lnTo>
                  <a:lnTo>
                    <a:pt x="282" y="1020"/>
                  </a:lnTo>
                  <a:lnTo>
                    <a:pt x="258" y="1008"/>
                  </a:lnTo>
                  <a:lnTo>
                    <a:pt x="246" y="1038"/>
                  </a:lnTo>
                  <a:close/>
                  <a:moveTo>
                    <a:pt x="504" y="558"/>
                  </a:moveTo>
                  <a:lnTo>
                    <a:pt x="540" y="576"/>
                  </a:lnTo>
                  <a:lnTo>
                    <a:pt x="540" y="582"/>
                  </a:lnTo>
                  <a:lnTo>
                    <a:pt x="534" y="588"/>
                  </a:lnTo>
                  <a:lnTo>
                    <a:pt x="504" y="588"/>
                  </a:lnTo>
                  <a:lnTo>
                    <a:pt x="570" y="642"/>
                  </a:lnTo>
                  <a:lnTo>
                    <a:pt x="570" y="618"/>
                  </a:lnTo>
                  <a:lnTo>
                    <a:pt x="600" y="624"/>
                  </a:lnTo>
                  <a:lnTo>
                    <a:pt x="576" y="588"/>
                  </a:lnTo>
                  <a:lnTo>
                    <a:pt x="576" y="582"/>
                  </a:lnTo>
                  <a:lnTo>
                    <a:pt x="570" y="576"/>
                  </a:lnTo>
                  <a:lnTo>
                    <a:pt x="570" y="558"/>
                  </a:lnTo>
                  <a:lnTo>
                    <a:pt x="564" y="546"/>
                  </a:lnTo>
                  <a:lnTo>
                    <a:pt x="534" y="516"/>
                  </a:lnTo>
                  <a:lnTo>
                    <a:pt x="522" y="510"/>
                  </a:lnTo>
                  <a:lnTo>
                    <a:pt x="504" y="504"/>
                  </a:lnTo>
                  <a:lnTo>
                    <a:pt x="492" y="498"/>
                  </a:lnTo>
                  <a:lnTo>
                    <a:pt x="474" y="498"/>
                  </a:lnTo>
                  <a:lnTo>
                    <a:pt x="468" y="504"/>
                  </a:lnTo>
                  <a:lnTo>
                    <a:pt x="468" y="528"/>
                  </a:lnTo>
                  <a:lnTo>
                    <a:pt x="492" y="552"/>
                  </a:lnTo>
                  <a:lnTo>
                    <a:pt x="504" y="558"/>
                  </a:lnTo>
                  <a:close/>
                  <a:moveTo>
                    <a:pt x="462" y="666"/>
                  </a:moveTo>
                  <a:lnTo>
                    <a:pt x="474" y="750"/>
                  </a:lnTo>
                  <a:lnTo>
                    <a:pt x="486" y="672"/>
                  </a:lnTo>
                  <a:lnTo>
                    <a:pt x="462" y="618"/>
                  </a:lnTo>
                  <a:lnTo>
                    <a:pt x="438" y="618"/>
                  </a:lnTo>
                  <a:lnTo>
                    <a:pt x="462" y="666"/>
                  </a:lnTo>
                  <a:close/>
                  <a:moveTo>
                    <a:pt x="492" y="738"/>
                  </a:moveTo>
                  <a:lnTo>
                    <a:pt x="522" y="738"/>
                  </a:lnTo>
                  <a:lnTo>
                    <a:pt x="528" y="708"/>
                  </a:lnTo>
                  <a:lnTo>
                    <a:pt x="498" y="702"/>
                  </a:lnTo>
                  <a:lnTo>
                    <a:pt x="492" y="738"/>
                  </a:lnTo>
                  <a:close/>
                  <a:moveTo>
                    <a:pt x="570" y="660"/>
                  </a:moveTo>
                  <a:lnTo>
                    <a:pt x="546" y="648"/>
                  </a:lnTo>
                  <a:lnTo>
                    <a:pt x="528" y="630"/>
                  </a:lnTo>
                  <a:lnTo>
                    <a:pt x="528" y="624"/>
                  </a:lnTo>
                  <a:lnTo>
                    <a:pt x="522" y="618"/>
                  </a:lnTo>
                  <a:lnTo>
                    <a:pt x="486" y="618"/>
                  </a:lnTo>
                  <a:lnTo>
                    <a:pt x="492" y="660"/>
                  </a:lnTo>
                  <a:lnTo>
                    <a:pt x="510" y="654"/>
                  </a:lnTo>
                  <a:lnTo>
                    <a:pt x="522" y="678"/>
                  </a:lnTo>
                  <a:lnTo>
                    <a:pt x="570" y="714"/>
                  </a:lnTo>
                  <a:lnTo>
                    <a:pt x="570" y="660"/>
                  </a:lnTo>
                  <a:close/>
                  <a:moveTo>
                    <a:pt x="162" y="600"/>
                  </a:moveTo>
                  <a:lnTo>
                    <a:pt x="144" y="582"/>
                  </a:lnTo>
                  <a:lnTo>
                    <a:pt x="138" y="606"/>
                  </a:lnTo>
                  <a:lnTo>
                    <a:pt x="132" y="618"/>
                  </a:lnTo>
                  <a:lnTo>
                    <a:pt x="126" y="624"/>
                  </a:lnTo>
                  <a:lnTo>
                    <a:pt x="120" y="642"/>
                  </a:lnTo>
                  <a:lnTo>
                    <a:pt x="120" y="654"/>
                  </a:lnTo>
                  <a:lnTo>
                    <a:pt x="126" y="660"/>
                  </a:lnTo>
                  <a:lnTo>
                    <a:pt x="138" y="666"/>
                  </a:lnTo>
                  <a:lnTo>
                    <a:pt x="150" y="678"/>
                  </a:lnTo>
                  <a:lnTo>
                    <a:pt x="144" y="684"/>
                  </a:lnTo>
                  <a:lnTo>
                    <a:pt x="120" y="696"/>
                  </a:lnTo>
                  <a:lnTo>
                    <a:pt x="114" y="702"/>
                  </a:lnTo>
                  <a:lnTo>
                    <a:pt x="102" y="708"/>
                  </a:lnTo>
                  <a:lnTo>
                    <a:pt x="96" y="732"/>
                  </a:lnTo>
                  <a:lnTo>
                    <a:pt x="72" y="750"/>
                  </a:lnTo>
                  <a:lnTo>
                    <a:pt x="72" y="762"/>
                  </a:lnTo>
                  <a:lnTo>
                    <a:pt x="60" y="774"/>
                  </a:lnTo>
                  <a:lnTo>
                    <a:pt x="48" y="780"/>
                  </a:lnTo>
                  <a:lnTo>
                    <a:pt x="42" y="786"/>
                  </a:lnTo>
                  <a:lnTo>
                    <a:pt x="30" y="792"/>
                  </a:lnTo>
                  <a:lnTo>
                    <a:pt x="24" y="798"/>
                  </a:lnTo>
                  <a:lnTo>
                    <a:pt x="18" y="798"/>
                  </a:lnTo>
                  <a:lnTo>
                    <a:pt x="18" y="804"/>
                  </a:lnTo>
                  <a:lnTo>
                    <a:pt x="12" y="810"/>
                  </a:lnTo>
                  <a:lnTo>
                    <a:pt x="0" y="834"/>
                  </a:lnTo>
                  <a:lnTo>
                    <a:pt x="0" y="864"/>
                  </a:lnTo>
                  <a:lnTo>
                    <a:pt x="30" y="834"/>
                  </a:lnTo>
                  <a:lnTo>
                    <a:pt x="30" y="816"/>
                  </a:lnTo>
                  <a:lnTo>
                    <a:pt x="36" y="810"/>
                  </a:lnTo>
                  <a:lnTo>
                    <a:pt x="42" y="810"/>
                  </a:lnTo>
                  <a:lnTo>
                    <a:pt x="78" y="798"/>
                  </a:lnTo>
                  <a:lnTo>
                    <a:pt x="84" y="792"/>
                  </a:lnTo>
                  <a:lnTo>
                    <a:pt x="84" y="762"/>
                  </a:lnTo>
                  <a:lnTo>
                    <a:pt x="90" y="750"/>
                  </a:lnTo>
                  <a:lnTo>
                    <a:pt x="96" y="744"/>
                  </a:lnTo>
                  <a:lnTo>
                    <a:pt x="114" y="738"/>
                  </a:lnTo>
                  <a:lnTo>
                    <a:pt x="126" y="732"/>
                  </a:lnTo>
                  <a:lnTo>
                    <a:pt x="144" y="720"/>
                  </a:lnTo>
                  <a:lnTo>
                    <a:pt x="162" y="714"/>
                  </a:lnTo>
                  <a:lnTo>
                    <a:pt x="168" y="702"/>
                  </a:lnTo>
                  <a:lnTo>
                    <a:pt x="174" y="696"/>
                  </a:lnTo>
                  <a:lnTo>
                    <a:pt x="174" y="684"/>
                  </a:lnTo>
                  <a:lnTo>
                    <a:pt x="156" y="648"/>
                  </a:lnTo>
                  <a:lnTo>
                    <a:pt x="156" y="624"/>
                  </a:lnTo>
                  <a:lnTo>
                    <a:pt x="162" y="612"/>
                  </a:lnTo>
                  <a:lnTo>
                    <a:pt x="162" y="600"/>
                  </a:lnTo>
                  <a:close/>
                  <a:moveTo>
                    <a:pt x="330" y="1026"/>
                  </a:moveTo>
                  <a:lnTo>
                    <a:pt x="372" y="1056"/>
                  </a:lnTo>
                  <a:lnTo>
                    <a:pt x="372" y="1020"/>
                  </a:lnTo>
                  <a:lnTo>
                    <a:pt x="348" y="1002"/>
                  </a:lnTo>
                  <a:lnTo>
                    <a:pt x="330" y="1026"/>
                  </a:lnTo>
                  <a:close/>
                  <a:moveTo>
                    <a:pt x="660" y="840"/>
                  </a:moveTo>
                  <a:lnTo>
                    <a:pt x="660" y="816"/>
                  </a:lnTo>
                  <a:lnTo>
                    <a:pt x="654" y="804"/>
                  </a:lnTo>
                  <a:lnTo>
                    <a:pt x="654" y="792"/>
                  </a:lnTo>
                  <a:lnTo>
                    <a:pt x="642" y="780"/>
                  </a:lnTo>
                  <a:lnTo>
                    <a:pt x="630" y="774"/>
                  </a:lnTo>
                  <a:lnTo>
                    <a:pt x="600" y="744"/>
                  </a:lnTo>
                  <a:lnTo>
                    <a:pt x="588" y="738"/>
                  </a:lnTo>
                  <a:lnTo>
                    <a:pt x="582" y="738"/>
                  </a:lnTo>
                  <a:lnTo>
                    <a:pt x="576" y="744"/>
                  </a:lnTo>
                  <a:lnTo>
                    <a:pt x="582" y="750"/>
                  </a:lnTo>
                  <a:lnTo>
                    <a:pt x="588" y="762"/>
                  </a:lnTo>
                  <a:lnTo>
                    <a:pt x="594" y="768"/>
                  </a:lnTo>
                  <a:lnTo>
                    <a:pt x="606" y="774"/>
                  </a:lnTo>
                  <a:lnTo>
                    <a:pt x="606" y="786"/>
                  </a:lnTo>
                  <a:lnTo>
                    <a:pt x="600" y="786"/>
                  </a:lnTo>
                  <a:lnTo>
                    <a:pt x="588" y="792"/>
                  </a:lnTo>
                  <a:lnTo>
                    <a:pt x="570" y="792"/>
                  </a:lnTo>
                  <a:lnTo>
                    <a:pt x="558" y="798"/>
                  </a:lnTo>
                  <a:lnTo>
                    <a:pt x="546" y="798"/>
                  </a:lnTo>
                  <a:lnTo>
                    <a:pt x="546" y="828"/>
                  </a:lnTo>
                  <a:lnTo>
                    <a:pt x="528" y="828"/>
                  </a:lnTo>
                  <a:lnTo>
                    <a:pt x="522" y="846"/>
                  </a:lnTo>
                  <a:lnTo>
                    <a:pt x="498" y="864"/>
                  </a:lnTo>
                  <a:lnTo>
                    <a:pt x="492" y="864"/>
                  </a:lnTo>
                  <a:lnTo>
                    <a:pt x="486" y="858"/>
                  </a:lnTo>
                  <a:lnTo>
                    <a:pt x="474" y="852"/>
                  </a:lnTo>
                  <a:lnTo>
                    <a:pt x="462" y="852"/>
                  </a:lnTo>
                  <a:lnTo>
                    <a:pt x="450" y="846"/>
                  </a:lnTo>
                  <a:lnTo>
                    <a:pt x="438" y="858"/>
                  </a:lnTo>
                  <a:lnTo>
                    <a:pt x="432" y="870"/>
                  </a:lnTo>
                  <a:lnTo>
                    <a:pt x="420" y="882"/>
                  </a:lnTo>
                  <a:lnTo>
                    <a:pt x="414" y="894"/>
                  </a:lnTo>
                  <a:lnTo>
                    <a:pt x="408" y="900"/>
                  </a:lnTo>
                  <a:lnTo>
                    <a:pt x="408" y="906"/>
                  </a:lnTo>
                  <a:lnTo>
                    <a:pt x="408" y="900"/>
                  </a:lnTo>
                  <a:lnTo>
                    <a:pt x="396" y="888"/>
                  </a:lnTo>
                  <a:lnTo>
                    <a:pt x="384" y="888"/>
                  </a:lnTo>
                  <a:lnTo>
                    <a:pt x="378" y="900"/>
                  </a:lnTo>
                  <a:lnTo>
                    <a:pt x="378" y="912"/>
                  </a:lnTo>
                  <a:lnTo>
                    <a:pt x="372" y="924"/>
                  </a:lnTo>
                  <a:lnTo>
                    <a:pt x="366" y="930"/>
                  </a:lnTo>
                  <a:lnTo>
                    <a:pt x="360" y="942"/>
                  </a:lnTo>
                  <a:lnTo>
                    <a:pt x="384" y="960"/>
                  </a:lnTo>
                  <a:lnTo>
                    <a:pt x="402" y="942"/>
                  </a:lnTo>
                  <a:lnTo>
                    <a:pt x="414" y="966"/>
                  </a:lnTo>
                  <a:lnTo>
                    <a:pt x="420" y="960"/>
                  </a:lnTo>
                  <a:lnTo>
                    <a:pt x="432" y="954"/>
                  </a:lnTo>
                  <a:lnTo>
                    <a:pt x="450" y="936"/>
                  </a:lnTo>
                  <a:lnTo>
                    <a:pt x="462" y="930"/>
                  </a:lnTo>
                  <a:lnTo>
                    <a:pt x="474" y="930"/>
                  </a:lnTo>
                  <a:lnTo>
                    <a:pt x="498" y="954"/>
                  </a:lnTo>
                  <a:lnTo>
                    <a:pt x="510" y="960"/>
                  </a:lnTo>
                  <a:lnTo>
                    <a:pt x="492" y="978"/>
                  </a:lnTo>
                  <a:lnTo>
                    <a:pt x="492" y="990"/>
                  </a:lnTo>
                  <a:lnTo>
                    <a:pt x="510" y="1026"/>
                  </a:lnTo>
                  <a:lnTo>
                    <a:pt x="522" y="1044"/>
                  </a:lnTo>
                  <a:lnTo>
                    <a:pt x="534" y="1056"/>
                  </a:lnTo>
                  <a:lnTo>
                    <a:pt x="546" y="1062"/>
                  </a:lnTo>
                  <a:lnTo>
                    <a:pt x="558" y="1062"/>
                  </a:lnTo>
                  <a:lnTo>
                    <a:pt x="570" y="1068"/>
                  </a:lnTo>
                  <a:lnTo>
                    <a:pt x="582" y="1068"/>
                  </a:lnTo>
                  <a:lnTo>
                    <a:pt x="606" y="1050"/>
                  </a:lnTo>
                  <a:lnTo>
                    <a:pt x="606" y="1074"/>
                  </a:lnTo>
                  <a:lnTo>
                    <a:pt x="630" y="1074"/>
                  </a:lnTo>
                  <a:lnTo>
                    <a:pt x="630" y="1038"/>
                  </a:lnTo>
                  <a:lnTo>
                    <a:pt x="624" y="1032"/>
                  </a:lnTo>
                  <a:lnTo>
                    <a:pt x="606" y="996"/>
                  </a:lnTo>
                  <a:lnTo>
                    <a:pt x="606" y="984"/>
                  </a:lnTo>
                  <a:lnTo>
                    <a:pt x="612" y="972"/>
                  </a:lnTo>
                  <a:lnTo>
                    <a:pt x="624" y="960"/>
                  </a:lnTo>
                  <a:lnTo>
                    <a:pt x="654" y="1014"/>
                  </a:lnTo>
                  <a:lnTo>
                    <a:pt x="654" y="1008"/>
                  </a:lnTo>
                  <a:lnTo>
                    <a:pt x="660" y="1002"/>
                  </a:lnTo>
                  <a:lnTo>
                    <a:pt x="672" y="978"/>
                  </a:lnTo>
                  <a:lnTo>
                    <a:pt x="678" y="960"/>
                  </a:lnTo>
                  <a:lnTo>
                    <a:pt x="678" y="936"/>
                  </a:lnTo>
                  <a:lnTo>
                    <a:pt x="672" y="918"/>
                  </a:lnTo>
                  <a:lnTo>
                    <a:pt x="666" y="912"/>
                  </a:lnTo>
                  <a:lnTo>
                    <a:pt x="660" y="900"/>
                  </a:lnTo>
                  <a:lnTo>
                    <a:pt x="660" y="840"/>
                  </a:lnTo>
                  <a:close/>
                  <a:moveTo>
                    <a:pt x="330" y="384"/>
                  </a:moveTo>
                  <a:lnTo>
                    <a:pt x="348" y="384"/>
                  </a:lnTo>
                  <a:lnTo>
                    <a:pt x="354" y="390"/>
                  </a:lnTo>
                  <a:lnTo>
                    <a:pt x="366" y="396"/>
                  </a:lnTo>
                  <a:lnTo>
                    <a:pt x="366" y="408"/>
                  </a:lnTo>
                  <a:lnTo>
                    <a:pt x="372" y="420"/>
                  </a:lnTo>
                  <a:lnTo>
                    <a:pt x="384" y="438"/>
                  </a:lnTo>
                  <a:lnTo>
                    <a:pt x="396" y="450"/>
                  </a:lnTo>
                  <a:lnTo>
                    <a:pt x="414" y="462"/>
                  </a:lnTo>
                  <a:lnTo>
                    <a:pt x="432" y="462"/>
                  </a:lnTo>
                  <a:lnTo>
                    <a:pt x="444" y="438"/>
                  </a:lnTo>
                  <a:lnTo>
                    <a:pt x="444" y="426"/>
                  </a:lnTo>
                  <a:lnTo>
                    <a:pt x="432" y="402"/>
                  </a:lnTo>
                  <a:lnTo>
                    <a:pt x="420" y="396"/>
                  </a:lnTo>
                  <a:lnTo>
                    <a:pt x="408" y="396"/>
                  </a:lnTo>
                  <a:lnTo>
                    <a:pt x="408" y="390"/>
                  </a:lnTo>
                  <a:lnTo>
                    <a:pt x="414" y="384"/>
                  </a:lnTo>
                  <a:lnTo>
                    <a:pt x="414" y="378"/>
                  </a:lnTo>
                  <a:lnTo>
                    <a:pt x="420" y="372"/>
                  </a:lnTo>
                  <a:lnTo>
                    <a:pt x="408" y="372"/>
                  </a:lnTo>
                  <a:lnTo>
                    <a:pt x="396" y="366"/>
                  </a:lnTo>
                  <a:lnTo>
                    <a:pt x="390" y="360"/>
                  </a:lnTo>
                  <a:lnTo>
                    <a:pt x="372" y="360"/>
                  </a:lnTo>
                  <a:lnTo>
                    <a:pt x="366" y="366"/>
                  </a:lnTo>
                  <a:lnTo>
                    <a:pt x="354" y="372"/>
                  </a:lnTo>
                  <a:lnTo>
                    <a:pt x="342" y="360"/>
                  </a:lnTo>
                  <a:lnTo>
                    <a:pt x="330" y="354"/>
                  </a:lnTo>
                  <a:lnTo>
                    <a:pt x="312" y="354"/>
                  </a:lnTo>
                  <a:lnTo>
                    <a:pt x="300" y="366"/>
                  </a:lnTo>
                  <a:lnTo>
                    <a:pt x="288" y="372"/>
                  </a:lnTo>
                  <a:lnTo>
                    <a:pt x="282" y="372"/>
                  </a:lnTo>
                  <a:lnTo>
                    <a:pt x="264" y="354"/>
                  </a:lnTo>
                  <a:lnTo>
                    <a:pt x="258" y="342"/>
                  </a:lnTo>
                  <a:lnTo>
                    <a:pt x="258" y="252"/>
                  </a:lnTo>
                  <a:lnTo>
                    <a:pt x="270" y="228"/>
                  </a:lnTo>
                  <a:lnTo>
                    <a:pt x="270" y="222"/>
                  </a:lnTo>
                  <a:lnTo>
                    <a:pt x="288" y="204"/>
                  </a:lnTo>
                  <a:lnTo>
                    <a:pt x="288" y="174"/>
                  </a:lnTo>
                  <a:lnTo>
                    <a:pt x="276" y="150"/>
                  </a:lnTo>
                  <a:lnTo>
                    <a:pt x="276" y="126"/>
                  </a:lnTo>
                  <a:lnTo>
                    <a:pt x="282" y="108"/>
                  </a:lnTo>
                  <a:lnTo>
                    <a:pt x="282" y="72"/>
                  </a:lnTo>
                  <a:lnTo>
                    <a:pt x="264" y="54"/>
                  </a:lnTo>
                  <a:lnTo>
                    <a:pt x="264" y="36"/>
                  </a:lnTo>
                  <a:lnTo>
                    <a:pt x="258" y="30"/>
                  </a:lnTo>
                  <a:lnTo>
                    <a:pt x="258" y="6"/>
                  </a:lnTo>
                  <a:lnTo>
                    <a:pt x="252" y="0"/>
                  </a:lnTo>
                  <a:lnTo>
                    <a:pt x="240" y="0"/>
                  </a:lnTo>
                  <a:lnTo>
                    <a:pt x="234" y="6"/>
                  </a:lnTo>
                  <a:lnTo>
                    <a:pt x="234" y="12"/>
                  </a:lnTo>
                  <a:lnTo>
                    <a:pt x="228" y="18"/>
                  </a:lnTo>
                  <a:lnTo>
                    <a:pt x="216" y="24"/>
                  </a:lnTo>
                  <a:lnTo>
                    <a:pt x="204" y="24"/>
                  </a:lnTo>
                  <a:lnTo>
                    <a:pt x="192" y="18"/>
                  </a:lnTo>
                  <a:lnTo>
                    <a:pt x="186" y="12"/>
                  </a:lnTo>
                  <a:lnTo>
                    <a:pt x="174" y="12"/>
                  </a:lnTo>
                  <a:lnTo>
                    <a:pt x="162" y="18"/>
                  </a:lnTo>
                  <a:lnTo>
                    <a:pt x="162" y="36"/>
                  </a:lnTo>
                  <a:lnTo>
                    <a:pt x="156" y="42"/>
                  </a:lnTo>
                  <a:lnTo>
                    <a:pt x="156" y="48"/>
                  </a:lnTo>
                  <a:lnTo>
                    <a:pt x="144" y="72"/>
                  </a:lnTo>
                  <a:lnTo>
                    <a:pt x="132" y="84"/>
                  </a:lnTo>
                  <a:lnTo>
                    <a:pt x="132" y="96"/>
                  </a:lnTo>
                  <a:lnTo>
                    <a:pt x="138" y="102"/>
                  </a:lnTo>
                  <a:lnTo>
                    <a:pt x="144" y="114"/>
                  </a:lnTo>
                  <a:lnTo>
                    <a:pt x="150" y="132"/>
                  </a:lnTo>
                  <a:lnTo>
                    <a:pt x="156" y="138"/>
                  </a:lnTo>
                  <a:lnTo>
                    <a:pt x="156" y="150"/>
                  </a:lnTo>
                  <a:lnTo>
                    <a:pt x="150" y="162"/>
                  </a:lnTo>
                  <a:lnTo>
                    <a:pt x="150" y="168"/>
                  </a:lnTo>
                  <a:lnTo>
                    <a:pt x="144" y="174"/>
                  </a:lnTo>
                  <a:lnTo>
                    <a:pt x="138" y="186"/>
                  </a:lnTo>
                  <a:lnTo>
                    <a:pt x="138" y="198"/>
                  </a:lnTo>
                  <a:lnTo>
                    <a:pt x="150" y="210"/>
                  </a:lnTo>
                  <a:lnTo>
                    <a:pt x="150" y="216"/>
                  </a:lnTo>
                  <a:lnTo>
                    <a:pt x="144" y="222"/>
                  </a:lnTo>
                  <a:lnTo>
                    <a:pt x="138" y="222"/>
                  </a:lnTo>
                  <a:lnTo>
                    <a:pt x="126" y="228"/>
                  </a:lnTo>
                  <a:lnTo>
                    <a:pt x="120" y="228"/>
                  </a:lnTo>
                  <a:lnTo>
                    <a:pt x="120" y="210"/>
                  </a:lnTo>
                  <a:lnTo>
                    <a:pt x="114" y="204"/>
                  </a:lnTo>
                  <a:lnTo>
                    <a:pt x="114" y="252"/>
                  </a:lnTo>
                  <a:lnTo>
                    <a:pt x="150" y="306"/>
                  </a:lnTo>
                  <a:lnTo>
                    <a:pt x="174" y="330"/>
                  </a:lnTo>
                  <a:lnTo>
                    <a:pt x="186" y="348"/>
                  </a:lnTo>
                  <a:lnTo>
                    <a:pt x="204" y="384"/>
                  </a:lnTo>
                  <a:lnTo>
                    <a:pt x="216" y="402"/>
                  </a:lnTo>
                  <a:lnTo>
                    <a:pt x="228" y="408"/>
                  </a:lnTo>
                  <a:lnTo>
                    <a:pt x="252" y="408"/>
                  </a:lnTo>
                  <a:lnTo>
                    <a:pt x="258" y="396"/>
                  </a:lnTo>
                  <a:lnTo>
                    <a:pt x="270" y="390"/>
                  </a:lnTo>
                  <a:lnTo>
                    <a:pt x="276" y="384"/>
                  </a:lnTo>
                  <a:lnTo>
                    <a:pt x="288" y="384"/>
                  </a:lnTo>
                  <a:lnTo>
                    <a:pt x="294" y="396"/>
                  </a:lnTo>
                  <a:lnTo>
                    <a:pt x="306" y="402"/>
                  </a:lnTo>
                  <a:lnTo>
                    <a:pt x="324" y="420"/>
                  </a:lnTo>
                  <a:lnTo>
                    <a:pt x="342" y="420"/>
                  </a:lnTo>
                  <a:lnTo>
                    <a:pt x="342" y="402"/>
                  </a:lnTo>
                  <a:lnTo>
                    <a:pt x="336" y="396"/>
                  </a:lnTo>
                  <a:lnTo>
                    <a:pt x="330" y="384"/>
                  </a:lnTo>
                  <a:close/>
                  <a:moveTo>
                    <a:pt x="258" y="432"/>
                  </a:moveTo>
                  <a:lnTo>
                    <a:pt x="246" y="426"/>
                  </a:lnTo>
                  <a:lnTo>
                    <a:pt x="204" y="426"/>
                  </a:lnTo>
                  <a:lnTo>
                    <a:pt x="234" y="468"/>
                  </a:lnTo>
                  <a:lnTo>
                    <a:pt x="258" y="534"/>
                  </a:lnTo>
                  <a:lnTo>
                    <a:pt x="270" y="528"/>
                  </a:lnTo>
                  <a:lnTo>
                    <a:pt x="276" y="516"/>
                  </a:lnTo>
                  <a:lnTo>
                    <a:pt x="282" y="510"/>
                  </a:lnTo>
                  <a:lnTo>
                    <a:pt x="282" y="486"/>
                  </a:lnTo>
                  <a:lnTo>
                    <a:pt x="276" y="480"/>
                  </a:lnTo>
                  <a:lnTo>
                    <a:pt x="270" y="468"/>
                  </a:lnTo>
                  <a:lnTo>
                    <a:pt x="270" y="450"/>
                  </a:lnTo>
                  <a:lnTo>
                    <a:pt x="264" y="438"/>
                  </a:lnTo>
                  <a:lnTo>
                    <a:pt x="258" y="432"/>
                  </a:lnTo>
                  <a:close/>
                  <a:moveTo>
                    <a:pt x="330" y="648"/>
                  </a:moveTo>
                  <a:lnTo>
                    <a:pt x="336" y="660"/>
                  </a:lnTo>
                  <a:lnTo>
                    <a:pt x="354" y="678"/>
                  </a:lnTo>
                  <a:lnTo>
                    <a:pt x="360" y="672"/>
                  </a:lnTo>
                  <a:lnTo>
                    <a:pt x="372" y="666"/>
                  </a:lnTo>
                  <a:lnTo>
                    <a:pt x="378" y="660"/>
                  </a:lnTo>
                  <a:lnTo>
                    <a:pt x="384" y="660"/>
                  </a:lnTo>
                  <a:lnTo>
                    <a:pt x="390" y="666"/>
                  </a:lnTo>
                  <a:lnTo>
                    <a:pt x="390" y="696"/>
                  </a:lnTo>
                  <a:lnTo>
                    <a:pt x="402" y="708"/>
                  </a:lnTo>
                  <a:lnTo>
                    <a:pt x="396" y="720"/>
                  </a:lnTo>
                  <a:lnTo>
                    <a:pt x="390" y="726"/>
                  </a:lnTo>
                  <a:lnTo>
                    <a:pt x="372" y="762"/>
                  </a:lnTo>
                  <a:lnTo>
                    <a:pt x="372" y="786"/>
                  </a:lnTo>
                  <a:lnTo>
                    <a:pt x="378" y="792"/>
                  </a:lnTo>
                  <a:lnTo>
                    <a:pt x="384" y="804"/>
                  </a:lnTo>
                  <a:lnTo>
                    <a:pt x="396" y="804"/>
                  </a:lnTo>
                  <a:lnTo>
                    <a:pt x="408" y="798"/>
                  </a:lnTo>
                  <a:lnTo>
                    <a:pt x="420" y="798"/>
                  </a:lnTo>
                  <a:lnTo>
                    <a:pt x="432" y="792"/>
                  </a:lnTo>
                  <a:lnTo>
                    <a:pt x="438" y="786"/>
                  </a:lnTo>
                  <a:lnTo>
                    <a:pt x="438" y="768"/>
                  </a:lnTo>
                  <a:lnTo>
                    <a:pt x="432" y="756"/>
                  </a:lnTo>
                  <a:lnTo>
                    <a:pt x="426" y="738"/>
                  </a:lnTo>
                  <a:lnTo>
                    <a:pt x="426" y="726"/>
                  </a:lnTo>
                  <a:lnTo>
                    <a:pt x="432" y="714"/>
                  </a:lnTo>
                  <a:lnTo>
                    <a:pt x="444" y="678"/>
                  </a:lnTo>
                  <a:lnTo>
                    <a:pt x="444" y="660"/>
                  </a:lnTo>
                  <a:lnTo>
                    <a:pt x="438" y="648"/>
                  </a:lnTo>
                  <a:lnTo>
                    <a:pt x="432" y="642"/>
                  </a:lnTo>
                  <a:lnTo>
                    <a:pt x="426" y="642"/>
                  </a:lnTo>
                  <a:lnTo>
                    <a:pt x="414" y="654"/>
                  </a:lnTo>
                  <a:lnTo>
                    <a:pt x="402" y="660"/>
                  </a:lnTo>
                  <a:lnTo>
                    <a:pt x="396" y="660"/>
                  </a:lnTo>
                  <a:lnTo>
                    <a:pt x="396" y="648"/>
                  </a:lnTo>
                  <a:lnTo>
                    <a:pt x="408" y="624"/>
                  </a:lnTo>
                  <a:lnTo>
                    <a:pt x="408" y="612"/>
                  </a:lnTo>
                  <a:lnTo>
                    <a:pt x="414" y="600"/>
                  </a:lnTo>
                  <a:lnTo>
                    <a:pt x="414" y="594"/>
                  </a:lnTo>
                  <a:lnTo>
                    <a:pt x="408" y="588"/>
                  </a:lnTo>
                  <a:lnTo>
                    <a:pt x="372" y="570"/>
                  </a:lnTo>
                  <a:lnTo>
                    <a:pt x="366" y="564"/>
                  </a:lnTo>
                  <a:lnTo>
                    <a:pt x="330" y="564"/>
                  </a:lnTo>
                  <a:lnTo>
                    <a:pt x="324" y="570"/>
                  </a:lnTo>
                  <a:lnTo>
                    <a:pt x="324" y="576"/>
                  </a:lnTo>
                  <a:lnTo>
                    <a:pt x="330" y="582"/>
                  </a:lnTo>
                  <a:lnTo>
                    <a:pt x="336" y="582"/>
                  </a:lnTo>
                  <a:lnTo>
                    <a:pt x="342" y="594"/>
                  </a:lnTo>
                  <a:lnTo>
                    <a:pt x="342" y="600"/>
                  </a:lnTo>
                  <a:lnTo>
                    <a:pt x="336" y="606"/>
                  </a:lnTo>
                  <a:lnTo>
                    <a:pt x="336" y="618"/>
                  </a:lnTo>
                  <a:lnTo>
                    <a:pt x="330" y="630"/>
                  </a:lnTo>
                  <a:lnTo>
                    <a:pt x="330" y="648"/>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73" name="Papua New Guinea" descr="© INSCALE GmbH, 05.05.2010&#10;http://www.presentationload.com/">
              <a:extLst>
                <a:ext uri="{FF2B5EF4-FFF2-40B4-BE49-F238E27FC236}">
                  <a16:creationId xmlns:a16="http://schemas.microsoft.com/office/drawing/2014/main" id="{F1BB1A65-53D5-B042-A0EB-CB4CA85A3660}"/>
                </a:ext>
              </a:extLst>
            </p:cNvPr>
            <p:cNvSpPr>
              <a:spLocks noEditPoints="1"/>
            </p:cNvSpPr>
            <p:nvPr/>
          </p:nvSpPr>
          <p:spPr bwMode="gray">
            <a:xfrm>
              <a:off x="9871288" y="4491087"/>
              <a:ext cx="501895" cy="335800"/>
            </a:xfrm>
            <a:custGeom>
              <a:avLst/>
              <a:gdLst>
                <a:gd name="T0" fmla="*/ 2147483647 w 1086"/>
                <a:gd name="T1" fmla="*/ 2147483647 h 726"/>
                <a:gd name="T2" fmla="*/ 2147483647 w 1086"/>
                <a:gd name="T3" fmla="*/ 2147483647 h 726"/>
                <a:gd name="T4" fmla="*/ 2147483647 w 1086"/>
                <a:gd name="T5" fmla="*/ 2147483647 h 726"/>
                <a:gd name="T6" fmla="*/ 2147483647 w 1086"/>
                <a:gd name="T7" fmla="*/ 2147483647 h 726"/>
                <a:gd name="T8" fmla="*/ 2147483647 w 1086"/>
                <a:gd name="T9" fmla="*/ 2147483647 h 726"/>
                <a:gd name="T10" fmla="*/ 2147483647 w 1086"/>
                <a:gd name="T11" fmla="*/ 2147483647 h 726"/>
                <a:gd name="T12" fmla="*/ 2147483647 w 1086"/>
                <a:gd name="T13" fmla="*/ 2147483647 h 726"/>
                <a:gd name="T14" fmla="*/ 2147483647 w 1086"/>
                <a:gd name="T15" fmla="*/ 2147483647 h 726"/>
                <a:gd name="T16" fmla="*/ 2147483647 w 1086"/>
                <a:gd name="T17" fmla="*/ 2147483647 h 726"/>
                <a:gd name="T18" fmla="*/ 2147483647 w 1086"/>
                <a:gd name="T19" fmla="*/ 2147483647 h 726"/>
                <a:gd name="T20" fmla="*/ 2147483647 w 1086"/>
                <a:gd name="T21" fmla="*/ 2147483647 h 726"/>
                <a:gd name="T22" fmla="*/ 2147483647 w 1086"/>
                <a:gd name="T23" fmla="*/ 2147483647 h 726"/>
                <a:gd name="T24" fmla="*/ 2147483647 w 1086"/>
                <a:gd name="T25" fmla="*/ 2147483647 h 726"/>
                <a:gd name="T26" fmla="*/ 2147483647 w 1086"/>
                <a:gd name="T27" fmla="*/ 2147483647 h 726"/>
                <a:gd name="T28" fmla="*/ 2147483647 w 1086"/>
                <a:gd name="T29" fmla="*/ 2147483647 h 726"/>
                <a:gd name="T30" fmla="*/ 2147483647 w 1086"/>
                <a:gd name="T31" fmla="*/ 2147483647 h 726"/>
                <a:gd name="T32" fmla="*/ 2147483647 w 1086"/>
                <a:gd name="T33" fmla="*/ 2147483647 h 726"/>
                <a:gd name="T34" fmla="*/ 2147483647 w 1086"/>
                <a:gd name="T35" fmla="*/ 2147483647 h 726"/>
                <a:gd name="T36" fmla="*/ 2147483647 w 1086"/>
                <a:gd name="T37" fmla="*/ 2147483647 h 726"/>
                <a:gd name="T38" fmla="*/ 2147483647 w 1086"/>
                <a:gd name="T39" fmla="*/ 2147483647 h 726"/>
                <a:gd name="T40" fmla="*/ 2147483647 w 1086"/>
                <a:gd name="T41" fmla="*/ 2147483647 h 726"/>
                <a:gd name="T42" fmla="*/ 2147483647 w 1086"/>
                <a:gd name="T43" fmla="*/ 2147483647 h 726"/>
                <a:gd name="T44" fmla="*/ 2147483647 w 1086"/>
                <a:gd name="T45" fmla="*/ 2147483647 h 726"/>
                <a:gd name="T46" fmla="*/ 2147483647 w 1086"/>
                <a:gd name="T47" fmla="*/ 2147483647 h 726"/>
                <a:gd name="T48" fmla="*/ 2147483647 w 1086"/>
                <a:gd name="T49" fmla="*/ 2147483647 h 726"/>
                <a:gd name="T50" fmla="*/ 2147483647 w 1086"/>
                <a:gd name="T51" fmla="*/ 2147483647 h 726"/>
                <a:gd name="T52" fmla="*/ 2147483647 w 1086"/>
                <a:gd name="T53" fmla="*/ 2147483647 h 726"/>
                <a:gd name="T54" fmla="*/ 2147483647 w 1086"/>
                <a:gd name="T55" fmla="*/ 2147483647 h 726"/>
                <a:gd name="T56" fmla="*/ 2147483647 w 1086"/>
                <a:gd name="T57" fmla="*/ 2147483647 h 726"/>
                <a:gd name="T58" fmla="*/ 2147483647 w 1086"/>
                <a:gd name="T59" fmla="*/ 2147483647 h 726"/>
                <a:gd name="T60" fmla="*/ 2147483647 w 1086"/>
                <a:gd name="T61" fmla="*/ 2147483647 h 726"/>
                <a:gd name="T62" fmla="*/ 2147483647 w 1086"/>
                <a:gd name="T63" fmla="*/ 2147483647 h 726"/>
                <a:gd name="T64" fmla="*/ 2147483647 w 1086"/>
                <a:gd name="T65" fmla="*/ 2147483647 h 726"/>
                <a:gd name="T66" fmla="*/ 2147483647 w 1086"/>
                <a:gd name="T67" fmla="*/ 2147483647 h 726"/>
                <a:gd name="T68" fmla="*/ 2147483647 w 1086"/>
                <a:gd name="T69" fmla="*/ 2147483647 h 726"/>
                <a:gd name="T70" fmla="*/ 2147483647 w 1086"/>
                <a:gd name="T71" fmla="*/ 2147483647 h 726"/>
                <a:gd name="T72" fmla="*/ 2147483647 w 1086"/>
                <a:gd name="T73" fmla="*/ 2147483647 h 726"/>
                <a:gd name="T74" fmla="*/ 2147483647 w 1086"/>
                <a:gd name="T75" fmla="*/ 2147483647 h 726"/>
                <a:gd name="T76" fmla="*/ 2147483647 w 1086"/>
                <a:gd name="T77" fmla="*/ 2147483647 h 726"/>
                <a:gd name="T78" fmla="*/ 2147483647 w 1086"/>
                <a:gd name="T79" fmla="*/ 2147483647 h 726"/>
                <a:gd name="T80" fmla="*/ 2147483647 w 1086"/>
                <a:gd name="T81" fmla="*/ 2147483647 h 726"/>
                <a:gd name="T82" fmla="*/ 2147483647 w 1086"/>
                <a:gd name="T83" fmla="*/ 2147483647 h 726"/>
                <a:gd name="T84" fmla="*/ 2147483647 w 1086"/>
                <a:gd name="T85" fmla="*/ 2147483647 h 726"/>
                <a:gd name="T86" fmla="*/ 2147483647 w 1086"/>
                <a:gd name="T87" fmla="*/ 2147483647 h 726"/>
                <a:gd name="T88" fmla="*/ 2147483647 w 1086"/>
                <a:gd name="T89" fmla="*/ 2147483647 h 726"/>
                <a:gd name="T90" fmla="*/ 2147483647 w 1086"/>
                <a:gd name="T91" fmla="*/ 2147483647 h 726"/>
                <a:gd name="T92" fmla="*/ 2147483647 w 1086"/>
                <a:gd name="T93" fmla="*/ 2147483647 h 726"/>
                <a:gd name="T94" fmla="*/ 2147483647 w 1086"/>
                <a:gd name="T95" fmla="*/ 2147483647 h 726"/>
                <a:gd name="T96" fmla="*/ 2147483647 w 1086"/>
                <a:gd name="T97" fmla="*/ 2147483647 h 726"/>
                <a:gd name="T98" fmla="*/ 2147483647 w 1086"/>
                <a:gd name="T99" fmla="*/ 2147483647 h 726"/>
                <a:gd name="T100" fmla="*/ 2147483647 w 1086"/>
                <a:gd name="T101" fmla="*/ 2147483647 h 726"/>
                <a:gd name="T102" fmla="*/ 2147483647 w 1086"/>
                <a:gd name="T103" fmla="*/ 2147483647 h 726"/>
                <a:gd name="T104" fmla="*/ 2147483647 w 1086"/>
                <a:gd name="T105" fmla="*/ 2147483647 h 726"/>
                <a:gd name="T106" fmla="*/ 2147483647 w 1086"/>
                <a:gd name="T107" fmla="*/ 2147483647 h 726"/>
                <a:gd name="T108" fmla="*/ 2147483647 w 1086"/>
                <a:gd name="T109" fmla="*/ 2147483647 h 726"/>
                <a:gd name="T110" fmla="*/ 2147483647 w 1086"/>
                <a:gd name="T111" fmla="*/ 2147483647 h 726"/>
                <a:gd name="T112" fmla="*/ 2147483647 w 1086"/>
                <a:gd name="T113" fmla="*/ 2147483647 h 7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86"/>
                <a:gd name="T172" fmla="*/ 0 h 726"/>
                <a:gd name="T173" fmla="*/ 1086 w 1086"/>
                <a:gd name="T174" fmla="*/ 726 h 7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86" h="726">
                  <a:moveTo>
                    <a:pt x="486" y="0"/>
                  </a:moveTo>
                  <a:lnTo>
                    <a:pt x="462" y="0"/>
                  </a:lnTo>
                  <a:lnTo>
                    <a:pt x="450" y="6"/>
                  </a:lnTo>
                  <a:lnTo>
                    <a:pt x="444" y="12"/>
                  </a:lnTo>
                  <a:lnTo>
                    <a:pt x="432" y="18"/>
                  </a:lnTo>
                  <a:lnTo>
                    <a:pt x="462" y="36"/>
                  </a:lnTo>
                  <a:lnTo>
                    <a:pt x="474" y="36"/>
                  </a:lnTo>
                  <a:lnTo>
                    <a:pt x="486" y="30"/>
                  </a:lnTo>
                  <a:lnTo>
                    <a:pt x="498" y="18"/>
                  </a:lnTo>
                  <a:lnTo>
                    <a:pt x="492" y="6"/>
                  </a:lnTo>
                  <a:lnTo>
                    <a:pt x="486" y="0"/>
                  </a:lnTo>
                  <a:close/>
                  <a:moveTo>
                    <a:pt x="756" y="216"/>
                  </a:moveTo>
                  <a:lnTo>
                    <a:pt x="750" y="222"/>
                  </a:lnTo>
                  <a:lnTo>
                    <a:pt x="750" y="228"/>
                  </a:lnTo>
                  <a:lnTo>
                    <a:pt x="756" y="234"/>
                  </a:lnTo>
                  <a:lnTo>
                    <a:pt x="768" y="240"/>
                  </a:lnTo>
                  <a:lnTo>
                    <a:pt x="774" y="246"/>
                  </a:lnTo>
                  <a:lnTo>
                    <a:pt x="774" y="264"/>
                  </a:lnTo>
                  <a:lnTo>
                    <a:pt x="702" y="300"/>
                  </a:lnTo>
                  <a:lnTo>
                    <a:pt x="666" y="300"/>
                  </a:lnTo>
                  <a:lnTo>
                    <a:pt x="630" y="312"/>
                  </a:lnTo>
                  <a:lnTo>
                    <a:pt x="594" y="330"/>
                  </a:lnTo>
                  <a:lnTo>
                    <a:pt x="588" y="336"/>
                  </a:lnTo>
                  <a:lnTo>
                    <a:pt x="570" y="336"/>
                  </a:lnTo>
                  <a:lnTo>
                    <a:pt x="564" y="342"/>
                  </a:lnTo>
                  <a:lnTo>
                    <a:pt x="588" y="378"/>
                  </a:lnTo>
                  <a:lnTo>
                    <a:pt x="684" y="378"/>
                  </a:lnTo>
                  <a:lnTo>
                    <a:pt x="702" y="366"/>
                  </a:lnTo>
                  <a:lnTo>
                    <a:pt x="738" y="366"/>
                  </a:lnTo>
                  <a:lnTo>
                    <a:pt x="750" y="360"/>
                  </a:lnTo>
                  <a:lnTo>
                    <a:pt x="774" y="336"/>
                  </a:lnTo>
                  <a:lnTo>
                    <a:pt x="774" y="330"/>
                  </a:lnTo>
                  <a:lnTo>
                    <a:pt x="804" y="324"/>
                  </a:lnTo>
                  <a:lnTo>
                    <a:pt x="798" y="300"/>
                  </a:lnTo>
                  <a:lnTo>
                    <a:pt x="822" y="300"/>
                  </a:lnTo>
                  <a:lnTo>
                    <a:pt x="822" y="288"/>
                  </a:lnTo>
                  <a:lnTo>
                    <a:pt x="828" y="258"/>
                  </a:lnTo>
                  <a:lnTo>
                    <a:pt x="828" y="228"/>
                  </a:lnTo>
                  <a:lnTo>
                    <a:pt x="822" y="198"/>
                  </a:lnTo>
                  <a:lnTo>
                    <a:pt x="816" y="192"/>
                  </a:lnTo>
                  <a:lnTo>
                    <a:pt x="804" y="186"/>
                  </a:lnTo>
                  <a:lnTo>
                    <a:pt x="792" y="192"/>
                  </a:lnTo>
                  <a:lnTo>
                    <a:pt x="786" y="198"/>
                  </a:lnTo>
                  <a:lnTo>
                    <a:pt x="762" y="210"/>
                  </a:lnTo>
                  <a:lnTo>
                    <a:pt x="756" y="216"/>
                  </a:lnTo>
                  <a:close/>
                  <a:moveTo>
                    <a:pt x="834" y="132"/>
                  </a:moveTo>
                  <a:lnTo>
                    <a:pt x="822" y="132"/>
                  </a:lnTo>
                  <a:lnTo>
                    <a:pt x="816" y="120"/>
                  </a:lnTo>
                  <a:lnTo>
                    <a:pt x="804" y="108"/>
                  </a:lnTo>
                  <a:lnTo>
                    <a:pt x="792" y="102"/>
                  </a:lnTo>
                  <a:lnTo>
                    <a:pt x="786" y="90"/>
                  </a:lnTo>
                  <a:lnTo>
                    <a:pt x="774" y="78"/>
                  </a:lnTo>
                  <a:lnTo>
                    <a:pt x="768" y="78"/>
                  </a:lnTo>
                  <a:lnTo>
                    <a:pt x="762" y="72"/>
                  </a:lnTo>
                  <a:lnTo>
                    <a:pt x="756" y="72"/>
                  </a:lnTo>
                  <a:lnTo>
                    <a:pt x="732" y="36"/>
                  </a:lnTo>
                  <a:lnTo>
                    <a:pt x="720" y="84"/>
                  </a:lnTo>
                  <a:lnTo>
                    <a:pt x="762" y="96"/>
                  </a:lnTo>
                  <a:lnTo>
                    <a:pt x="816" y="150"/>
                  </a:lnTo>
                  <a:lnTo>
                    <a:pt x="828" y="150"/>
                  </a:lnTo>
                  <a:lnTo>
                    <a:pt x="834" y="156"/>
                  </a:lnTo>
                  <a:lnTo>
                    <a:pt x="846" y="162"/>
                  </a:lnTo>
                  <a:lnTo>
                    <a:pt x="852" y="174"/>
                  </a:lnTo>
                  <a:lnTo>
                    <a:pt x="852" y="180"/>
                  </a:lnTo>
                  <a:lnTo>
                    <a:pt x="858" y="192"/>
                  </a:lnTo>
                  <a:lnTo>
                    <a:pt x="852" y="204"/>
                  </a:lnTo>
                  <a:lnTo>
                    <a:pt x="852" y="240"/>
                  </a:lnTo>
                  <a:lnTo>
                    <a:pt x="858" y="252"/>
                  </a:lnTo>
                  <a:lnTo>
                    <a:pt x="864" y="258"/>
                  </a:lnTo>
                  <a:lnTo>
                    <a:pt x="882" y="258"/>
                  </a:lnTo>
                  <a:lnTo>
                    <a:pt x="894" y="246"/>
                  </a:lnTo>
                  <a:lnTo>
                    <a:pt x="900" y="234"/>
                  </a:lnTo>
                  <a:lnTo>
                    <a:pt x="900" y="222"/>
                  </a:lnTo>
                  <a:lnTo>
                    <a:pt x="888" y="186"/>
                  </a:lnTo>
                  <a:lnTo>
                    <a:pt x="876" y="174"/>
                  </a:lnTo>
                  <a:lnTo>
                    <a:pt x="864" y="156"/>
                  </a:lnTo>
                  <a:lnTo>
                    <a:pt x="852" y="150"/>
                  </a:lnTo>
                  <a:lnTo>
                    <a:pt x="846" y="138"/>
                  </a:lnTo>
                  <a:lnTo>
                    <a:pt x="834" y="132"/>
                  </a:lnTo>
                  <a:close/>
                  <a:moveTo>
                    <a:pt x="1086" y="360"/>
                  </a:moveTo>
                  <a:lnTo>
                    <a:pt x="1020" y="294"/>
                  </a:lnTo>
                  <a:lnTo>
                    <a:pt x="1020" y="288"/>
                  </a:lnTo>
                  <a:lnTo>
                    <a:pt x="1002" y="270"/>
                  </a:lnTo>
                  <a:lnTo>
                    <a:pt x="984" y="270"/>
                  </a:lnTo>
                  <a:lnTo>
                    <a:pt x="978" y="276"/>
                  </a:lnTo>
                  <a:lnTo>
                    <a:pt x="978" y="300"/>
                  </a:lnTo>
                  <a:lnTo>
                    <a:pt x="996" y="330"/>
                  </a:lnTo>
                  <a:lnTo>
                    <a:pt x="1020" y="378"/>
                  </a:lnTo>
                  <a:lnTo>
                    <a:pt x="1086" y="438"/>
                  </a:lnTo>
                  <a:lnTo>
                    <a:pt x="1086" y="360"/>
                  </a:lnTo>
                  <a:close/>
                  <a:moveTo>
                    <a:pt x="672" y="672"/>
                  </a:moveTo>
                  <a:lnTo>
                    <a:pt x="630" y="642"/>
                  </a:lnTo>
                  <a:lnTo>
                    <a:pt x="648" y="630"/>
                  </a:lnTo>
                  <a:lnTo>
                    <a:pt x="636" y="630"/>
                  </a:lnTo>
                  <a:lnTo>
                    <a:pt x="624" y="624"/>
                  </a:lnTo>
                  <a:lnTo>
                    <a:pt x="612" y="624"/>
                  </a:lnTo>
                  <a:lnTo>
                    <a:pt x="600" y="618"/>
                  </a:lnTo>
                  <a:lnTo>
                    <a:pt x="594" y="606"/>
                  </a:lnTo>
                  <a:lnTo>
                    <a:pt x="594" y="594"/>
                  </a:lnTo>
                  <a:lnTo>
                    <a:pt x="600" y="582"/>
                  </a:lnTo>
                  <a:lnTo>
                    <a:pt x="600" y="564"/>
                  </a:lnTo>
                  <a:lnTo>
                    <a:pt x="588" y="570"/>
                  </a:lnTo>
                  <a:lnTo>
                    <a:pt x="582" y="570"/>
                  </a:lnTo>
                  <a:lnTo>
                    <a:pt x="570" y="576"/>
                  </a:lnTo>
                  <a:lnTo>
                    <a:pt x="564" y="576"/>
                  </a:lnTo>
                  <a:lnTo>
                    <a:pt x="552" y="582"/>
                  </a:lnTo>
                  <a:lnTo>
                    <a:pt x="552" y="552"/>
                  </a:lnTo>
                  <a:lnTo>
                    <a:pt x="528" y="540"/>
                  </a:lnTo>
                  <a:lnTo>
                    <a:pt x="528" y="492"/>
                  </a:lnTo>
                  <a:lnTo>
                    <a:pt x="474" y="456"/>
                  </a:lnTo>
                  <a:lnTo>
                    <a:pt x="450" y="402"/>
                  </a:lnTo>
                  <a:lnTo>
                    <a:pt x="474" y="390"/>
                  </a:lnTo>
                  <a:lnTo>
                    <a:pt x="480" y="384"/>
                  </a:lnTo>
                  <a:lnTo>
                    <a:pt x="492" y="378"/>
                  </a:lnTo>
                  <a:lnTo>
                    <a:pt x="504" y="366"/>
                  </a:lnTo>
                  <a:lnTo>
                    <a:pt x="504" y="360"/>
                  </a:lnTo>
                  <a:lnTo>
                    <a:pt x="492" y="336"/>
                  </a:lnTo>
                  <a:lnTo>
                    <a:pt x="468" y="324"/>
                  </a:lnTo>
                  <a:lnTo>
                    <a:pt x="462" y="318"/>
                  </a:lnTo>
                  <a:lnTo>
                    <a:pt x="456" y="318"/>
                  </a:lnTo>
                  <a:lnTo>
                    <a:pt x="450" y="312"/>
                  </a:lnTo>
                  <a:lnTo>
                    <a:pt x="438" y="312"/>
                  </a:lnTo>
                  <a:lnTo>
                    <a:pt x="402" y="300"/>
                  </a:lnTo>
                  <a:lnTo>
                    <a:pt x="390" y="300"/>
                  </a:lnTo>
                  <a:lnTo>
                    <a:pt x="378" y="294"/>
                  </a:lnTo>
                  <a:lnTo>
                    <a:pt x="372" y="294"/>
                  </a:lnTo>
                  <a:lnTo>
                    <a:pt x="372" y="234"/>
                  </a:lnTo>
                  <a:lnTo>
                    <a:pt x="366" y="222"/>
                  </a:lnTo>
                  <a:lnTo>
                    <a:pt x="354" y="210"/>
                  </a:lnTo>
                  <a:lnTo>
                    <a:pt x="342" y="210"/>
                  </a:lnTo>
                  <a:lnTo>
                    <a:pt x="288" y="156"/>
                  </a:lnTo>
                  <a:lnTo>
                    <a:pt x="252" y="162"/>
                  </a:lnTo>
                  <a:lnTo>
                    <a:pt x="216" y="126"/>
                  </a:lnTo>
                  <a:lnTo>
                    <a:pt x="186" y="120"/>
                  </a:lnTo>
                  <a:lnTo>
                    <a:pt x="66" y="60"/>
                  </a:lnTo>
                  <a:lnTo>
                    <a:pt x="42" y="72"/>
                  </a:lnTo>
                  <a:lnTo>
                    <a:pt x="0" y="42"/>
                  </a:lnTo>
                  <a:lnTo>
                    <a:pt x="42" y="72"/>
                  </a:lnTo>
                  <a:lnTo>
                    <a:pt x="36" y="102"/>
                  </a:lnTo>
                  <a:lnTo>
                    <a:pt x="36" y="240"/>
                  </a:lnTo>
                  <a:lnTo>
                    <a:pt x="30" y="258"/>
                  </a:lnTo>
                  <a:lnTo>
                    <a:pt x="30" y="372"/>
                  </a:lnTo>
                  <a:lnTo>
                    <a:pt x="24" y="378"/>
                  </a:lnTo>
                  <a:lnTo>
                    <a:pt x="12" y="384"/>
                  </a:lnTo>
                  <a:lnTo>
                    <a:pt x="0" y="396"/>
                  </a:lnTo>
                  <a:lnTo>
                    <a:pt x="0" y="402"/>
                  </a:lnTo>
                  <a:lnTo>
                    <a:pt x="6" y="408"/>
                  </a:lnTo>
                  <a:lnTo>
                    <a:pt x="18" y="414"/>
                  </a:lnTo>
                  <a:lnTo>
                    <a:pt x="30" y="414"/>
                  </a:lnTo>
                  <a:lnTo>
                    <a:pt x="30" y="444"/>
                  </a:lnTo>
                  <a:lnTo>
                    <a:pt x="24" y="456"/>
                  </a:lnTo>
                  <a:lnTo>
                    <a:pt x="24" y="480"/>
                  </a:lnTo>
                  <a:lnTo>
                    <a:pt x="18" y="492"/>
                  </a:lnTo>
                  <a:lnTo>
                    <a:pt x="18" y="504"/>
                  </a:lnTo>
                  <a:lnTo>
                    <a:pt x="12" y="510"/>
                  </a:lnTo>
                  <a:lnTo>
                    <a:pt x="12" y="516"/>
                  </a:lnTo>
                  <a:lnTo>
                    <a:pt x="18" y="540"/>
                  </a:lnTo>
                  <a:lnTo>
                    <a:pt x="18" y="588"/>
                  </a:lnTo>
                  <a:lnTo>
                    <a:pt x="30" y="594"/>
                  </a:lnTo>
                  <a:lnTo>
                    <a:pt x="48" y="594"/>
                  </a:lnTo>
                  <a:lnTo>
                    <a:pt x="60" y="588"/>
                  </a:lnTo>
                  <a:lnTo>
                    <a:pt x="90" y="588"/>
                  </a:lnTo>
                  <a:lnTo>
                    <a:pt x="96" y="582"/>
                  </a:lnTo>
                  <a:lnTo>
                    <a:pt x="102" y="582"/>
                  </a:lnTo>
                  <a:lnTo>
                    <a:pt x="126" y="600"/>
                  </a:lnTo>
                  <a:lnTo>
                    <a:pt x="132" y="600"/>
                  </a:lnTo>
                  <a:lnTo>
                    <a:pt x="138" y="594"/>
                  </a:lnTo>
                  <a:lnTo>
                    <a:pt x="156" y="588"/>
                  </a:lnTo>
                  <a:lnTo>
                    <a:pt x="168" y="582"/>
                  </a:lnTo>
                  <a:lnTo>
                    <a:pt x="180" y="570"/>
                  </a:lnTo>
                  <a:lnTo>
                    <a:pt x="180" y="564"/>
                  </a:lnTo>
                  <a:lnTo>
                    <a:pt x="168" y="552"/>
                  </a:lnTo>
                  <a:lnTo>
                    <a:pt x="150" y="540"/>
                  </a:lnTo>
                  <a:lnTo>
                    <a:pt x="138" y="534"/>
                  </a:lnTo>
                  <a:lnTo>
                    <a:pt x="120" y="522"/>
                  </a:lnTo>
                  <a:lnTo>
                    <a:pt x="108" y="516"/>
                  </a:lnTo>
                  <a:lnTo>
                    <a:pt x="102" y="510"/>
                  </a:lnTo>
                  <a:lnTo>
                    <a:pt x="96" y="510"/>
                  </a:lnTo>
                  <a:lnTo>
                    <a:pt x="108" y="510"/>
                  </a:lnTo>
                  <a:lnTo>
                    <a:pt x="138" y="516"/>
                  </a:lnTo>
                  <a:lnTo>
                    <a:pt x="204" y="516"/>
                  </a:lnTo>
                  <a:lnTo>
                    <a:pt x="204" y="510"/>
                  </a:lnTo>
                  <a:lnTo>
                    <a:pt x="198" y="504"/>
                  </a:lnTo>
                  <a:lnTo>
                    <a:pt x="198" y="498"/>
                  </a:lnTo>
                  <a:lnTo>
                    <a:pt x="186" y="486"/>
                  </a:lnTo>
                  <a:lnTo>
                    <a:pt x="192" y="492"/>
                  </a:lnTo>
                  <a:lnTo>
                    <a:pt x="204" y="492"/>
                  </a:lnTo>
                  <a:lnTo>
                    <a:pt x="210" y="498"/>
                  </a:lnTo>
                  <a:lnTo>
                    <a:pt x="216" y="498"/>
                  </a:lnTo>
                  <a:lnTo>
                    <a:pt x="222" y="492"/>
                  </a:lnTo>
                  <a:lnTo>
                    <a:pt x="222" y="486"/>
                  </a:lnTo>
                  <a:lnTo>
                    <a:pt x="216" y="480"/>
                  </a:lnTo>
                  <a:lnTo>
                    <a:pt x="216" y="468"/>
                  </a:lnTo>
                  <a:lnTo>
                    <a:pt x="210" y="462"/>
                  </a:lnTo>
                  <a:lnTo>
                    <a:pt x="222" y="468"/>
                  </a:lnTo>
                  <a:lnTo>
                    <a:pt x="228" y="474"/>
                  </a:lnTo>
                  <a:lnTo>
                    <a:pt x="246" y="474"/>
                  </a:lnTo>
                  <a:lnTo>
                    <a:pt x="252" y="468"/>
                  </a:lnTo>
                  <a:lnTo>
                    <a:pt x="264" y="462"/>
                  </a:lnTo>
                  <a:lnTo>
                    <a:pt x="270" y="456"/>
                  </a:lnTo>
                  <a:lnTo>
                    <a:pt x="288" y="474"/>
                  </a:lnTo>
                  <a:lnTo>
                    <a:pt x="300" y="480"/>
                  </a:lnTo>
                  <a:lnTo>
                    <a:pt x="306" y="486"/>
                  </a:lnTo>
                  <a:lnTo>
                    <a:pt x="312" y="486"/>
                  </a:lnTo>
                  <a:lnTo>
                    <a:pt x="330" y="492"/>
                  </a:lnTo>
                  <a:lnTo>
                    <a:pt x="342" y="492"/>
                  </a:lnTo>
                  <a:lnTo>
                    <a:pt x="378" y="504"/>
                  </a:lnTo>
                  <a:lnTo>
                    <a:pt x="390" y="510"/>
                  </a:lnTo>
                  <a:lnTo>
                    <a:pt x="402" y="534"/>
                  </a:lnTo>
                  <a:lnTo>
                    <a:pt x="402" y="558"/>
                  </a:lnTo>
                  <a:lnTo>
                    <a:pt x="408" y="570"/>
                  </a:lnTo>
                  <a:lnTo>
                    <a:pt x="420" y="582"/>
                  </a:lnTo>
                  <a:lnTo>
                    <a:pt x="438" y="582"/>
                  </a:lnTo>
                  <a:lnTo>
                    <a:pt x="450" y="594"/>
                  </a:lnTo>
                  <a:lnTo>
                    <a:pt x="450" y="606"/>
                  </a:lnTo>
                  <a:lnTo>
                    <a:pt x="456" y="618"/>
                  </a:lnTo>
                  <a:lnTo>
                    <a:pt x="468" y="654"/>
                  </a:lnTo>
                  <a:lnTo>
                    <a:pt x="486" y="672"/>
                  </a:lnTo>
                  <a:lnTo>
                    <a:pt x="516" y="678"/>
                  </a:lnTo>
                  <a:lnTo>
                    <a:pt x="558" y="684"/>
                  </a:lnTo>
                  <a:lnTo>
                    <a:pt x="618" y="684"/>
                  </a:lnTo>
                  <a:lnTo>
                    <a:pt x="630" y="690"/>
                  </a:lnTo>
                  <a:lnTo>
                    <a:pt x="654" y="714"/>
                  </a:lnTo>
                  <a:lnTo>
                    <a:pt x="678" y="726"/>
                  </a:lnTo>
                  <a:lnTo>
                    <a:pt x="684" y="726"/>
                  </a:lnTo>
                  <a:lnTo>
                    <a:pt x="684" y="720"/>
                  </a:lnTo>
                  <a:lnTo>
                    <a:pt x="678" y="708"/>
                  </a:lnTo>
                  <a:lnTo>
                    <a:pt x="678" y="702"/>
                  </a:lnTo>
                  <a:lnTo>
                    <a:pt x="672" y="690"/>
                  </a:lnTo>
                  <a:lnTo>
                    <a:pt x="666" y="684"/>
                  </a:lnTo>
                  <a:lnTo>
                    <a:pt x="672" y="672"/>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74" name="Pakistan" descr="© INSCALE GmbH, 05.05.2010&#10;http://www.presentationload.com/">
              <a:extLst>
                <a:ext uri="{FF2B5EF4-FFF2-40B4-BE49-F238E27FC236}">
                  <a16:creationId xmlns:a16="http://schemas.microsoft.com/office/drawing/2014/main" id="{8ADFFE43-8BE4-6741-855E-042E38E364BC}"/>
                </a:ext>
              </a:extLst>
            </p:cNvPr>
            <p:cNvSpPr>
              <a:spLocks/>
            </p:cNvSpPr>
            <p:nvPr/>
          </p:nvSpPr>
          <p:spPr bwMode="gray">
            <a:xfrm>
              <a:off x="7195721" y="3044980"/>
              <a:ext cx="485646" cy="487452"/>
            </a:xfrm>
            <a:custGeom>
              <a:avLst/>
              <a:gdLst>
                <a:gd name="T0" fmla="*/ 2147483647 w 1050"/>
                <a:gd name="T1" fmla="*/ 2147483647 h 1056"/>
                <a:gd name="T2" fmla="*/ 2147483647 w 1050"/>
                <a:gd name="T3" fmla="*/ 2147483647 h 1056"/>
                <a:gd name="T4" fmla="*/ 2147483647 w 1050"/>
                <a:gd name="T5" fmla="*/ 2147483647 h 1056"/>
                <a:gd name="T6" fmla="*/ 2147483647 w 1050"/>
                <a:gd name="T7" fmla="*/ 2147483647 h 1056"/>
                <a:gd name="T8" fmla="*/ 2147483647 w 1050"/>
                <a:gd name="T9" fmla="*/ 2147483647 h 1056"/>
                <a:gd name="T10" fmla="*/ 2147483647 w 1050"/>
                <a:gd name="T11" fmla="*/ 2147483647 h 1056"/>
                <a:gd name="T12" fmla="*/ 2147483647 w 1050"/>
                <a:gd name="T13" fmla="*/ 2147483647 h 1056"/>
                <a:gd name="T14" fmla="*/ 2147483647 w 1050"/>
                <a:gd name="T15" fmla="*/ 2147483647 h 1056"/>
                <a:gd name="T16" fmla="*/ 2147483647 w 1050"/>
                <a:gd name="T17" fmla="*/ 2147483647 h 1056"/>
                <a:gd name="T18" fmla="*/ 2147483647 w 1050"/>
                <a:gd name="T19" fmla="*/ 2147483647 h 1056"/>
                <a:gd name="T20" fmla="*/ 2147483647 w 1050"/>
                <a:gd name="T21" fmla="*/ 2147483647 h 1056"/>
                <a:gd name="T22" fmla="*/ 2147483647 w 1050"/>
                <a:gd name="T23" fmla="*/ 2147483647 h 1056"/>
                <a:gd name="T24" fmla="*/ 2147483647 w 1050"/>
                <a:gd name="T25" fmla="*/ 2147483647 h 1056"/>
                <a:gd name="T26" fmla="*/ 2147483647 w 1050"/>
                <a:gd name="T27" fmla="*/ 2147483647 h 1056"/>
                <a:gd name="T28" fmla="*/ 2147483647 w 1050"/>
                <a:gd name="T29" fmla="*/ 2147483647 h 1056"/>
                <a:gd name="T30" fmla="*/ 2147483647 w 1050"/>
                <a:gd name="T31" fmla="*/ 2147483647 h 1056"/>
                <a:gd name="T32" fmla="*/ 2147483647 w 1050"/>
                <a:gd name="T33" fmla="*/ 2147483647 h 1056"/>
                <a:gd name="T34" fmla="*/ 2147483647 w 1050"/>
                <a:gd name="T35" fmla="*/ 2147483647 h 1056"/>
                <a:gd name="T36" fmla="*/ 2147483647 w 1050"/>
                <a:gd name="T37" fmla="*/ 2147483647 h 1056"/>
                <a:gd name="T38" fmla="*/ 2147483647 w 1050"/>
                <a:gd name="T39" fmla="*/ 2147483647 h 1056"/>
                <a:gd name="T40" fmla="*/ 2147483647 w 1050"/>
                <a:gd name="T41" fmla="*/ 2147483647 h 1056"/>
                <a:gd name="T42" fmla="*/ 2147483647 w 1050"/>
                <a:gd name="T43" fmla="*/ 2147483647 h 1056"/>
                <a:gd name="T44" fmla="*/ 0 w 1050"/>
                <a:gd name="T45" fmla="*/ 2147483647 h 1056"/>
                <a:gd name="T46" fmla="*/ 2147483647 w 1050"/>
                <a:gd name="T47" fmla="*/ 2147483647 h 1056"/>
                <a:gd name="T48" fmla="*/ 2147483647 w 1050"/>
                <a:gd name="T49" fmla="*/ 2147483647 h 1056"/>
                <a:gd name="T50" fmla="*/ 2147483647 w 1050"/>
                <a:gd name="T51" fmla="*/ 2147483647 h 1056"/>
                <a:gd name="T52" fmla="*/ 2147483647 w 1050"/>
                <a:gd name="T53" fmla="*/ 2147483647 h 1056"/>
                <a:gd name="T54" fmla="*/ 2147483647 w 1050"/>
                <a:gd name="T55" fmla="*/ 2147483647 h 1056"/>
                <a:gd name="T56" fmla="*/ 2147483647 w 1050"/>
                <a:gd name="T57" fmla="*/ 2147483647 h 1056"/>
                <a:gd name="T58" fmla="*/ 2147483647 w 1050"/>
                <a:gd name="T59" fmla="*/ 2147483647 h 1056"/>
                <a:gd name="T60" fmla="*/ 2147483647 w 1050"/>
                <a:gd name="T61" fmla="*/ 2147483647 h 1056"/>
                <a:gd name="T62" fmla="*/ 2147483647 w 1050"/>
                <a:gd name="T63" fmla="*/ 2147483647 h 1056"/>
                <a:gd name="T64" fmla="*/ 2147483647 w 1050"/>
                <a:gd name="T65" fmla="*/ 2147483647 h 1056"/>
                <a:gd name="T66" fmla="*/ 2147483647 w 1050"/>
                <a:gd name="T67" fmla="*/ 2147483647 h 1056"/>
                <a:gd name="T68" fmla="*/ 2147483647 w 1050"/>
                <a:gd name="T69" fmla="*/ 2147483647 h 1056"/>
                <a:gd name="T70" fmla="*/ 2147483647 w 1050"/>
                <a:gd name="T71" fmla="*/ 2147483647 h 1056"/>
                <a:gd name="T72" fmla="*/ 2147483647 w 1050"/>
                <a:gd name="T73" fmla="*/ 2147483647 h 1056"/>
                <a:gd name="T74" fmla="*/ 2147483647 w 1050"/>
                <a:gd name="T75" fmla="*/ 2147483647 h 1056"/>
                <a:gd name="T76" fmla="*/ 2147483647 w 1050"/>
                <a:gd name="T77" fmla="*/ 2147483647 h 1056"/>
                <a:gd name="T78" fmla="*/ 2147483647 w 1050"/>
                <a:gd name="T79" fmla="*/ 2147483647 h 1056"/>
                <a:gd name="T80" fmla="*/ 2147483647 w 1050"/>
                <a:gd name="T81" fmla="*/ 2147483647 h 1056"/>
                <a:gd name="T82" fmla="*/ 2147483647 w 1050"/>
                <a:gd name="T83" fmla="*/ 2147483647 h 1056"/>
                <a:gd name="T84" fmla="*/ 2147483647 w 1050"/>
                <a:gd name="T85" fmla="*/ 2147483647 h 1056"/>
                <a:gd name="T86" fmla="*/ 2147483647 w 1050"/>
                <a:gd name="T87" fmla="*/ 2147483647 h 1056"/>
                <a:gd name="T88" fmla="*/ 2147483647 w 1050"/>
                <a:gd name="T89" fmla="*/ 2147483647 h 1056"/>
                <a:gd name="T90" fmla="*/ 2147483647 w 1050"/>
                <a:gd name="T91" fmla="*/ 2147483647 h 1056"/>
                <a:gd name="T92" fmla="*/ 2147483647 w 1050"/>
                <a:gd name="T93" fmla="*/ 2147483647 h 1056"/>
                <a:gd name="T94" fmla="*/ 2147483647 w 1050"/>
                <a:gd name="T95" fmla="*/ 2147483647 h 1056"/>
                <a:gd name="T96" fmla="*/ 2147483647 w 1050"/>
                <a:gd name="T97" fmla="*/ 2147483647 h 1056"/>
                <a:gd name="T98" fmla="*/ 2147483647 w 1050"/>
                <a:gd name="T99" fmla="*/ 2147483647 h 1056"/>
                <a:gd name="T100" fmla="*/ 2147483647 w 1050"/>
                <a:gd name="T101" fmla="*/ 2147483647 h 1056"/>
                <a:gd name="T102" fmla="*/ 2147483647 w 1050"/>
                <a:gd name="T103" fmla="*/ 2147483647 h 1056"/>
                <a:gd name="T104" fmla="*/ 2147483647 w 1050"/>
                <a:gd name="T105" fmla="*/ 2147483647 h 1056"/>
                <a:gd name="T106" fmla="*/ 2147483647 w 1050"/>
                <a:gd name="T107" fmla="*/ 2147483647 h 1056"/>
                <a:gd name="T108" fmla="*/ 2147483647 w 1050"/>
                <a:gd name="T109" fmla="*/ 2147483647 h 1056"/>
                <a:gd name="T110" fmla="*/ 2147483647 w 1050"/>
                <a:gd name="T111" fmla="*/ 2147483647 h 1056"/>
                <a:gd name="T112" fmla="*/ 2147483647 w 1050"/>
                <a:gd name="T113" fmla="*/ 2147483647 h 1056"/>
                <a:gd name="T114" fmla="*/ 2147483647 w 1050"/>
                <a:gd name="T115" fmla="*/ 2147483647 h 1056"/>
                <a:gd name="T116" fmla="*/ 2147483647 w 1050"/>
                <a:gd name="T117" fmla="*/ 2147483647 h 1056"/>
                <a:gd name="T118" fmla="*/ 2147483647 w 1050"/>
                <a:gd name="T119" fmla="*/ 2147483647 h 1056"/>
                <a:gd name="T120" fmla="*/ 2147483647 w 1050"/>
                <a:gd name="T121" fmla="*/ 2147483647 h 1056"/>
                <a:gd name="T122" fmla="*/ 2147483647 w 1050"/>
                <a:gd name="T123" fmla="*/ 2147483647 h 105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050"/>
                <a:gd name="T187" fmla="*/ 0 h 1056"/>
                <a:gd name="T188" fmla="*/ 1050 w 1050"/>
                <a:gd name="T189" fmla="*/ 1056 h 105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050" h="1056">
                  <a:moveTo>
                    <a:pt x="1008" y="120"/>
                  </a:moveTo>
                  <a:lnTo>
                    <a:pt x="996" y="120"/>
                  </a:lnTo>
                  <a:lnTo>
                    <a:pt x="984" y="114"/>
                  </a:lnTo>
                  <a:lnTo>
                    <a:pt x="978" y="102"/>
                  </a:lnTo>
                  <a:lnTo>
                    <a:pt x="972" y="96"/>
                  </a:lnTo>
                  <a:lnTo>
                    <a:pt x="972" y="90"/>
                  </a:lnTo>
                  <a:lnTo>
                    <a:pt x="960" y="96"/>
                  </a:lnTo>
                  <a:lnTo>
                    <a:pt x="924" y="84"/>
                  </a:lnTo>
                  <a:lnTo>
                    <a:pt x="924" y="60"/>
                  </a:lnTo>
                  <a:lnTo>
                    <a:pt x="912" y="36"/>
                  </a:lnTo>
                  <a:lnTo>
                    <a:pt x="900" y="24"/>
                  </a:lnTo>
                  <a:lnTo>
                    <a:pt x="888" y="18"/>
                  </a:lnTo>
                  <a:lnTo>
                    <a:pt x="876" y="18"/>
                  </a:lnTo>
                  <a:lnTo>
                    <a:pt x="870" y="6"/>
                  </a:lnTo>
                  <a:lnTo>
                    <a:pt x="822" y="6"/>
                  </a:lnTo>
                  <a:lnTo>
                    <a:pt x="810" y="0"/>
                  </a:lnTo>
                  <a:lnTo>
                    <a:pt x="804" y="6"/>
                  </a:lnTo>
                  <a:lnTo>
                    <a:pt x="792" y="6"/>
                  </a:lnTo>
                  <a:lnTo>
                    <a:pt x="786" y="12"/>
                  </a:lnTo>
                  <a:lnTo>
                    <a:pt x="774" y="12"/>
                  </a:lnTo>
                  <a:lnTo>
                    <a:pt x="762" y="6"/>
                  </a:lnTo>
                  <a:lnTo>
                    <a:pt x="738" y="6"/>
                  </a:lnTo>
                  <a:lnTo>
                    <a:pt x="732" y="12"/>
                  </a:lnTo>
                  <a:lnTo>
                    <a:pt x="690" y="12"/>
                  </a:lnTo>
                  <a:lnTo>
                    <a:pt x="684" y="18"/>
                  </a:lnTo>
                  <a:lnTo>
                    <a:pt x="678" y="18"/>
                  </a:lnTo>
                  <a:lnTo>
                    <a:pt x="654" y="30"/>
                  </a:lnTo>
                  <a:lnTo>
                    <a:pt x="648" y="36"/>
                  </a:lnTo>
                  <a:lnTo>
                    <a:pt x="624" y="48"/>
                  </a:lnTo>
                  <a:lnTo>
                    <a:pt x="618" y="54"/>
                  </a:lnTo>
                  <a:lnTo>
                    <a:pt x="612" y="66"/>
                  </a:lnTo>
                  <a:lnTo>
                    <a:pt x="606" y="72"/>
                  </a:lnTo>
                  <a:lnTo>
                    <a:pt x="606" y="78"/>
                  </a:lnTo>
                  <a:lnTo>
                    <a:pt x="636" y="108"/>
                  </a:lnTo>
                  <a:lnTo>
                    <a:pt x="636" y="138"/>
                  </a:lnTo>
                  <a:lnTo>
                    <a:pt x="642" y="144"/>
                  </a:lnTo>
                  <a:lnTo>
                    <a:pt x="648" y="156"/>
                  </a:lnTo>
                  <a:lnTo>
                    <a:pt x="648" y="162"/>
                  </a:lnTo>
                  <a:lnTo>
                    <a:pt x="624" y="186"/>
                  </a:lnTo>
                  <a:lnTo>
                    <a:pt x="618" y="198"/>
                  </a:lnTo>
                  <a:lnTo>
                    <a:pt x="618" y="210"/>
                  </a:lnTo>
                  <a:lnTo>
                    <a:pt x="624" y="216"/>
                  </a:lnTo>
                  <a:lnTo>
                    <a:pt x="624" y="246"/>
                  </a:lnTo>
                  <a:lnTo>
                    <a:pt x="606" y="246"/>
                  </a:lnTo>
                  <a:lnTo>
                    <a:pt x="600" y="252"/>
                  </a:lnTo>
                  <a:lnTo>
                    <a:pt x="594" y="252"/>
                  </a:lnTo>
                  <a:lnTo>
                    <a:pt x="576" y="246"/>
                  </a:lnTo>
                  <a:lnTo>
                    <a:pt x="570" y="240"/>
                  </a:lnTo>
                  <a:lnTo>
                    <a:pt x="552" y="240"/>
                  </a:lnTo>
                  <a:lnTo>
                    <a:pt x="552" y="252"/>
                  </a:lnTo>
                  <a:lnTo>
                    <a:pt x="564" y="264"/>
                  </a:lnTo>
                  <a:lnTo>
                    <a:pt x="576" y="270"/>
                  </a:lnTo>
                  <a:lnTo>
                    <a:pt x="576" y="276"/>
                  </a:lnTo>
                  <a:lnTo>
                    <a:pt x="582" y="282"/>
                  </a:lnTo>
                  <a:lnTo>
                    <a:pt x="582" y="288"/>
                  </a:lnTo>
                  <a:lnTo>
                    <a:pt x="594" y="294"/>
                  </a:lnTo>
                  <a:lnTo>
                    <a:pt x="600" y="294"/>
                  </a:lnTo>
                  <a:lnTo>
                    <a:pt x="570" y="312"/>
                  </a:lnTo>
                  <a:lnTo>
                    <a:pt x="552" y="312"/>
                  </a:lnTo>
                  <a:lnTo>
                    <a:pt x="546" y="318"/>
                  </a:lnTo>
                  <a:lnTo>
                    <a:pt x="546" y="354"/>
                  </a:lnTo>
                  <a:lnTo>
                    <a:pt x="540" y="354"/>
                  </a:lnTo>
                  <a:lnTo>
                    <a:pt x="534" y="360"/>
                  </a:lnTo>
                  <a:lnTo>
                    <a:pt x="534" y="378"/>
                  </a:lnTo>
                  <a:lnTo>
                    <a:pt x="540" y="390"/>
                  </a:lnTo>
                  <a:lnTo>
                    <a:pt x="540" y="402"/>
                  </a:lnTo>
                  <a:lnTo>
                    <a:pt x="546" y="408"/>
                  </a:lnTo>
                  <a:lnTo>
                    <a:pt x="546" y="414"/>
                  </a:lnTo>
                  <a:lnTo>
                    <a:pt x="540" y="420"/>
                  </a:lnTo>
                  <a:lnTo>
                    <a:pt x="534" y="432"/>
                  </a:lnTo>
                  <a:lnTo>
                    <a:pt x="522" y="438"/>
                  </a:lnTo>
                  <a:lnTo>
                    <a:pt x="510" y="438"/>
                  </a:lnTo>
                  <a:lnTo>
                    <a:pt x="504" y="432"/>
                  </a:lnTo>
                  <a:lnTo>
                    <a:pt x="504" y="420"/>
                  </a:lnTo>
                  <a:lnTo>
                    <a:pt x="474" y="420"/>
                  </a:lnTo>
                  <a:lnTo>
                    <a:pt x="462" y="426"/>
                  </a:lnTo>
                  <a:lnTo>
                    <a:pt x="456" y="432"/>
                  </a:lnTo>
                  <a:lnTo>
                    <a:pt x="444" y="438"/>
                  </a:lnTo>
                  <a:lnTo>
                    <a:pt x="438" y="438"/>
                  </a:lnTo>
                  <a:lnTo>
                    <a:pt x="432" y="444"/>
                  </a:lnTo>
                  <a:lnTo>
                    <a:pt x="432" y="450"/>
                  </a:lnTo>
                  <a:lnTo>
                    <a:pt x="438" y="450"/>
                  </a:lnTo>
                  <a:lnTo>
                    <a:pt x="444" y="456"/>
                  </a:lnTo>
                  <a:lnTo>
                    <a:pt x="444" y="462"/>
                  </a:lnTo>
                  <a:lnTo>
                    <a:pt x="438" y="468"/>
                  </a:lnTo>
                  <a:lnTo>
                    <a:pt x="396" y="468"/>
                  </a:lnTo>
                  <a:lnTo>
                    <a:pt x="396" y="456"/>
                  </a:lnTo>
                  <a:lnTo>
                    <a:pt x="378" y="456"/>
                  </a:lnTo>
                  <a:lnTo>
                    <a:pt x="372" y="468"/>
                  </a:lnTo>
                  <a:lnTo>
                    <a:pt x="360" y="474"/>
                  </a:lnTo>
                  <a:lnTo>
                    <a:pt x="354" y="486"/>
                  </a:lnTo>
                  <a:lnTo>
                    <a:pt x="354" y="504"/>
                  </a:lnTo>
                  <a:lnTo>
                    <a:pt x="360" y="516"/>
                  </a:lnTo>
                  <a:lnTo>
                    <a:pt x="360" y="534"/>
                  </a:lnTo>
                  <a:lnTo>
                    <a:pt x="366" y="540"/>
                  </a:lnTo>
                  <a:lnTo>
                    <a:pt x="366" y="570"/>
                  </a:lnTo>
                  <a:lnTo>
                    <a:pt x="360" y="576"/>
                  </a:lnTo>
                  <a:lnTo>
                    <a:pt x="354" y="576"/>
                  </a:lnTo>
                  <a:lnTo>
                    <a:pt x="306" y="600"/>
                  </a:lnTo>
                  <a:lnTo>
                    <a:pt x="276" y="600"/>
                  </a:lnTo>
                  <a:lnTo>
                    <a:pt x="258" y="606"/>
                  </a:lnTo>
                  <a:lnTo>
                    <a:pt x="234" y="606"/>
                  </a:lnTo>
                  <a:lnTo>
                    <a:pt x="228" y="612"/>
                  </a:lnTo>
                  <a:lnTo>
                    <a:pt x="204" y="612"/>
                  </a:lnTo>
                  <a:lnTo>
                    <a:pt x="204" y="606"/>
                  </a:lnTo>
                  <a:lnTo>
                    <a:pt x="150" y="606"/>
                  </a:lnTo>
                  <a:lnTo>
                    <a:pt x="144" y="612"/>
                  </a:lnTo>
                  <a:lnTo>
                    <a:pt x="138" y="612"/>
                  </a:lnTo>
                  <a:lnTo>
                    <a:pt x="120" y="618"/>
                  </a:lnTo>
                  <a:lnTo>
                    <a:pt x="102" y="618"/>
                  </a:lnTo>
                  <a:lnTo>
                    <a:pt x="78" y="606"/>
                  </a:lnTo>
                  <a:lnTo>
                    <a:pt x="60" y="600"/>
                  </a:lnTo>
                  <a:lnTo>
                    <a:pt x="42" y="588"/>
                  </a:lnTo>
                  <a:lnTo>
                    <a:pt x="30" y="582"/>
                  </a:lnTo>
                  <a:lnTo>
                    <a:pt x="0" y="582"/>
                  </a:lnTo>
                  <a:lnTo>
                    <a:pt x="24" y="606"/>
                  </a:lnTo>
                  <a:lnTo>
                    <a:pt x="30" y="618"/>
                  </a:lnTo>
                  <a:lnTo>
                    <a:pt x="36" y="624"/>
                  </a:lnTo>
                  <a:lnTo>
                    <a:pt x="48" y="642"/>
                  </a:lnTo>
                  <a:lnTo>
                    <a:pt x="60" y="654"/>
                  </a:lnTo>
                  <a:lnTo>
                    <a:pt x="66" y="672"/>
                  </a:lnTo>
                  <a:lnTo>
                    <a:pt x="78" y="690"/>
                  </a:lnTo>
                  <a:lnTo>
                    <a:pt x="84" y="696"/>
                  </a:lnTo>
                  <a:lnTo>
                    <a:pt x="102" y="696"/>
                  </a:lnTo>
                  <a:lnTo>
                    <a:pt x="114" y="690"/>
                  </a:lnTo>
                  <a:lnTo>
                    <a:pt x="126" y="708"/>
                  </a:lnTo>
                  <a:lnTo>
                    <a:pt x="150" y="708"/>
                  </a:lnTo>
                  <a:lnTo>
                    <a:pt x="144" y="738"/>
                  </a:lnTo>
                  <a:lnTo>
                    <a:pt x="150" y="738"/>
                  </a:lnTo>
                  <a:lnTo>
                    <a:pt x="150" y="762"/>
                  </a:lnTo>
                  <a:lnTo>
                    <a:pt x="156" y="774"/>
                  </a:lnTo>
                  <a:lnTo>
                    <a:pt x="156" y="786"/>
                  </a:lnTo>
                  <a:lnTo>
                    <a:pt x="174" y="786"/>
                  </a:lnTo>
                  <a:lnTo>
                    <a:pt x="180" y="792"/>
                  </a:lnTo>
                  <a:lnTo>
                    <a:pt x="186" y="804"/>
                  </a:lnTo>
                  <a:lnTo>
                    <a:pt x="192" y="822"/>
                  </a:lnTo>
                  <a:lnTo>
                    <a:pt x="192" y="834"/>
                  </a:lnTo>
                  <a:lnTo>
                    <a:pt x="186" y="840"/>
                  </a:lnTo>
                  <a:lnTo>
                    <a:pt x="180" y="840"/>
                  </a:lnTo>
                  <a:lnTo>
                    <a:pt x="180" y="834"/>
                  </a:lnTo>
                  <a:lnTo>
                    <a:pt x="150" y="834"/>
                  </a:lnTo>
                  <a:lnTo>
                    <a:pt x="138" y="840"/>
                  </a:lnTo>
                  <a:lnTo>
                    <a:pt x="132" y="846"/>
                  </a:lnTo>
                  <a:lnTo>
                    <a:pt x="132" y="852"/>
                  </a:lnTo>
                  <a:lnTo>
                    <a:pt x="126" y="852"/>
                  </a:lnTo>
                  <a:lnTo>
                    <a:pt x="126" y="858"/>
                  </a:lnTo>
                  <a:lnTo>
                    <a:pt x="120" y="864"/>
                  </a:lnTo>
                  <a:lnTo>
                    <a:pt x="108" y="864"/>
                  </a:lnTo>
                  <a:lnTo>
                    <a:pt x="102" y="882"/>
                  </a:lnTo>
                  <a:lnTo>
                    <a:pt x="96" y="888"/>
                  </a:lnTo>
                  <a:lnTo>
                    <a:pt x="96" y="894"/>
                  </a:lnTo>
                  <a:lnTo>
                    <a:pt x="84" y="906"/>
                  </a:lnTo>
                  <a:lnTo>
                    <a:pt x="84" y="936"/>
                  </a:lnTo>
                  <a:lnTo>
                    <a:pt x="90" y="948"/>
                  </a:lnTo>
                  <a:lnTo>
                    <a:pt x="90" y="954"/>
                  </a:lnTo>
                  <a:lnTo>
                    <a:pt x="96" y="948"/>
                  </a:lnTo>
                  <a:lnTo>
                    <a:pt x="108" y="948"/>
                  </a:lnTo>
                  <a:lnTo>
                    <a:pt x="114" y="942"/>
                  </a:lnTo>
                  <a:lnTo>
                    <a:pt x="120" y="942"/>
                  </a:lnTo>
                  <a:lnTo>
                    <a:pt x="126" y="948"/>
                  </a:lnTo>
                  <a:lnTo>
                    <a:pt x="138" y="948"/>
                  </a:lnTo>
                  <a:lnTo>
                    <a:pt x="150" y="954"/>
                  </a:lnTo>
                  <a:lnTo>
                    <a:pt x="174" y="954"/>
                  </a:lnTo>
                  <a:lnTo>
                    <a:pt x="210" y="936"/>
                  </a:lnTo>
                  <a:lnTo>
                    <a:pt x="216" y="930"/>
                  </a:lnTo>
                  <a:lnTo>
                    <a:pt x="222" y="930"/>
                  </a:lnTo>
                  <a:lnTo>
                    <a:pt x="234" y="936"/>
                  </a:lnTo>
                  <a:lnTo>
                    <a:pt x="276" y="936"/>
                  </a:lnTo>
                  <a:lnTo>
                    <a:pt x="288" y="930"/>
                  </a:lnTo>
                  <a:lnTo>
                    <a:pt x="300" y="930"/>
                  </a:lnTo>
                  <a:lnTo>
                    <a:pt x="306" y="924"/>
                  </a:lnTo>
                  <a:lnTo>
                    <a:pt x="312" y="924"/>
                  </a:lnTo>
                  <a:lnTo>
                    <a:pt x="348" y="930"/>
                  </a:lnTo>
                  <a:lnTo>
                    <a:pt x="354" y="924"/>
                  </a:lnTo>
                  <a:lnTo>
                    <a:pt x="366" y="918"/>
                  </a:lnTo>
                  <a:lnTo>
                    <a:pt x="372" y="912"/>
                  </a:lnTo>
                  <a:lnTo>
                    <a:pt x="384" y="912"/>
                  </a:lnTo>
                  <a:lnTo>
                    <a:pt x="396" y="918"/>
                  </a:lnTo>
                  <a:lnTo>
                    <a:pt x="408" y="930"/>
                  </a:lnTo>
                  <a:lnTo>
                    <a:pt x="432" y="978"/>
                  </a:lnTo>
                  <a:lnTo>
                    <a:pt x="444" y="984"/>
                  </a:lnTo>
                  <a:lnTo>
                    <a:pt x="450" y="990"/>
                  </a:lnTo>
                  <a:lnTo>
                    <a:pt x="468" y="996"/>
                  </a:lnTo>
                  <a:lnTo>
                    <a:pt x="486" y="996"/>
                  </a:lnTo>
                  <a:lnTo>
                    <a:pt x="522" y="1008"/>
                  </a:lnTo>
                  <a:lnTo>
                    <a:pt x="540" y="1044"/>
                  </a:lnTo>
                  <a:lnTo>
                    <a:pt x="552" y="1056"/>
                  </a:lnTo>
                  <a:lnTo>
                    <a:pt x="570" y="1056"/>
                  </a:lnTo>
                  <a:lnTo>
                    <a:pt x="588" y="1050"/>
                  </a:lnTo>
                  <a:lnTo>
                    <a:pt x="582" y="1044"/>
                  </a:lnTo>
                  <a:lnTo>
                    <a:pt x="582" y="1032"/>
                  </a:lnTo>
                  <a:lnTo>
                    <a:pt x="594" y="1020"/>
                  </a:lnTo>
                  <a:lnTo>
                    <a:pt x="606" y="1020"/>
                  </a:lnTo>
                  <a:lnTo>
                    <a:pt x="618" y="1026"/>
                  </a:lnTo>
                  <a:lnTo>
                    <a:pt x="624" y="1032"/>
                  </a:lnTo>
                  <a:lnTo>
                    <a:pt x="648" y="1020"/>
                  </a:lnTo>
                  <a:lnTo>
                    <a:pt x="648" y="1026"/>
                  </a:lnTo>
                  <a:lnTo>
                    <a:pt x="654" y="1032"/>
                  </a:lnTo>
                  <a:lnTo>
                    <a:pt x="678" y="1032"/>
                  </a:lnTo>
                  <a:lnTo>
                    <a:pt x="690" y="1020"/>
                  </a:lnTo>
                  <a:lnTo>
                    <a:pt x="702" y="1014"/>
                  </a:lnTo>
                  <a:lnTo>
                    <a:pt x="708" y="1014"/>
                  </a:lnTo>
                  <a:lnTo>
                    <a:pt x="708" y="1026"/>
                  </a:lnTo>
                  <a:lnTo>
                    <a:pt x="714" y="1032"/>
                  </a:lnTo>
                  <a:lnTo>
                    <a:pt x="732" y="1032"/>
                  </a:lnTo>
                  <a:lnTo>
                    <a:pt x="738" y="1026"/>
                  </a:lnTo>
                  <a:lnTo>
                    <a:pt x="750" y="1020"/>
                  </a:lnTo>
                  <a:lnTo>
                    <a:pt x="750" y="996"/>
                  </a:lnTo>
                  <a:lnTo>
                    <a:pt x="744" y="990"/>
                  </a:lnTo>
                  <a:lnTo>
                    <a:pt x="738" y="978"/>
                  </a:lnTo>
                  <a:lnTo>
                    <a:pt x="714" y="936"/>
                  </a:lnTo>
                  <a:lnTo>
                    <a:pt x="714" y="912"/>
                  </a:lnTo>
                  <a:lnTo>
                    <a:pt x="690" y="912"/>
                  </a:lnTo>
                  <a:lnTo>
                    <a:pt x="678" y="900"/>
                  </a:lnTo>
                  <a:lnTo>
                    <a:pt x="672" y="888"/>
                  </a:lnTo>
                  <a:lnTo>
                    <a:pt x="666" y="882"/>
                  </a:lnTo>
                  <a:lnTo>
                    <a:pt x="672" y="852"/>
                  </a:lnTo>
                  <a:lnTo>
                    <a:pt x="672" y="834"/>
                  </a:lnTo>
                  <a:lnTo>
                    <a:pt x="642" y="840"/>
                  </a:lnTo>
                  <a:lnTo>
                    <a:pt x="636" y="840"/>
                  </a:lnTo>
                  <a:lnTo>
                    <a:pt x="624" y="834"/>
                  </a:lnTo>
                  <a:lnTo>
                    <a:pt x="618" y="828"/>
                  </a:lnTo>
                  <a:lnTo>
                    <a:pt x="618" y="804"/>
                  </a:lnTo>
                  <a:lnTo>
                    <a:pt x="624" y="792"/>
                  </a:lnTo>
                  <a:lnTo>
                    <a:pt x="636" y="780"/>
                  </a:lnTo>
                  <a:lnTo>
                    <a:pt x="642" y="768"/>
                  </a:lnTo>
                  <a:lnTo>
                    <a:pt x="648" y="762"/>
                  </a:lnTo>
                  <a:lnTo>
                    <a:pt x="654" y="750"/>
                  </a:lnTo>
                  <a:lnTo>
                    <a:pt x="654" y="744"/>
                  </a:lnTo>
                  <a:lnTo>
                    <a:pt x="666" y="732"/>
                  </a:lnTo>
                  <a:lnTo>
                    <a:pt x="678" y="726"/>
                  </a:lnTo>
                  <a:lnTo>
                    <a:pt x="684" y="726"/>
                  </a:lnTo>
                  <a:lnTo>
                    <a:pt x="690" y="732"/>
                  </a:lnTo>
                  <a:lnTo>
                    <a:pt x="690" y="744"/>
                  </a:lnTo>
                  <a:lnTo>
                    <a:pt x="696" y="750"/>
                  </a:lnTo>
                  <a:lnTo>
                    <a:pt x="702" y="750"/>
                  </a:lnTo>
                  <a:lnTo>
                    <a:pt x="726" y="738"/>
                  </a:lnTo>
                  <a:lnTo>
                    <a:pt x="732" y="732"/>
                  </a:lnTo>
                  <a:lnTo>
                    <a:pt x="738" y="738"/>
                  </a:lnTo>
                  <a:lnTo>
                    <a:pt x="756" y="738"/>
                  </a:lnTo>
                  <a:lnTo>
                    <a:pt x="762" y="732"/>
                  </a:lnTo>
                  <a:lnTo>
                    <a:pt x="768" y="720"/>
                  </a:lnTo>
                  <a:lnTo>
                    <a:pt x="774" y="714"/>
                  </a:lnTo>
                  <a:lnTo>
                    <a:pt x="774" y="708"/>
                  </a:lnTo>
                  <a:lnTo>
                    <a:pt x="792" y="696"/>
                  </a:lnTo>
                  <a:lnTo>
                    <a:pt x="792" y="678"/>
                  </a:lnTo>
                  <a:lnTo>
                    <a:pt x="798" y="672"/>
                  </a:lnTo>
                  <a:lnTo>
                    <a:pt x="798" y="666"/>
                  </a:lnTo>
                  <a:lnTo>
                    <a:pt x="804" y="660"/>
                  </a:lnTo>
                  <a:lnTo>
                    <a:pt x="828" y="648"/>
                  </a:lnTo>
                  <a:lnTo>
                    <a:pt x="840" y="636"/>
                  </a:lnTo>
                  <a:lnTo>
                    <a:pt x="846" y="618"/>
                  </a:lnTo>
                  <a:lnTo>
                    <a:pt x="846" y="606"/>
                  </a:lnTo>
                  <a:lnTo>
                    <a:pt x="852" y="588"/>
                  </a:lnTo>
                  <a:lnTo>
                    <a:pt x="852" y="576"/>
                  </a:lnTo>
                  <a:lnTo>
                    <a:pt x="858" y="570"/>
                  </a:lnTo>
                  <a:lnTo>
                    <a:pt x="870" y="564"/>
                  </a:lnTo>
                  <a:lnTo>
                    <a:pt x="876" y="558"/>
                  </a:lnTo>
                  <a:lnTo>
                    <a:pt x="888" y="558"/>
                  </a:lnTo>
                  <a:lnTo>
                    <a:pt x="870" y="534"/>
                  </a:lnTo>
                  <a:lnTo>
                    <a:pt x="894" y="498"/>
                  </a:lnTo>
                  <a:lnTo>
                    <a:pt x="924" y="480"/>
                  </a:lnTo>
                  <a:lnTo>
                    <a:pt x="924" y="474"/>
                  </a:lnTo>
                  <a:lnTo>
                    <a:pt x="912" y="462"/>
                  </a:lnTo>
                  <a:lnTo>
                    <a:pt x="906" y="450"/>
                  </a:lnTo>
                  <a:lnTo>
                    <a:pt x="906" y="414"/>
                  </a:lnTo>
                  <a:lnTo>
                    <a:pt x="912" y="408"/>
                  </a:lnTo>
                  <a:lnTo>
                    <a:pt x="924" y="408"/>
                  </a:lnTo>
                  <a:lnTo>
                    <a:pt x="948" y="396"/>
                  </a:lnTo>
                  <a:lnTo>
                    <a:pt x="954" y="390"/>
                  </a:lnTo>
                  <a:lnTo>
                    <a:pt x="954" y="384"/>
                  </a:lnTo>
                  <a:lnTo>
                    <a:pt x="948" y="378"/>
                  </a:lnTo>
                  <a:lnTo>
                    <a:pt x="936" y="372"/>
                  </a:lnTo>
                  <a:lnTo>
                    <a:pt x="900" y="372"/>
                  </a:lnTo>
                  <a:lnTo>
                    <a:pt x="894" y="336"/>
                  </a:lnTo>
                  <a:lnTo>
                    <a:pt x="876" y="336"/>
                  </a:lnTo>
                  <a:lnTo>
                    <a:pt x="864" y="318"/>
                  </a:lnTo>
                  <a:lnTo>
                    <a:pt x="846" y="318"/>
                  </a:lnTo>
                  <a:lnTo>
                    <a:pt x="846" y="306"/>
                  </a:lnTo>
                  <a:lnTo>
                    <a:pt x="852" y="294"/>
                  </a:lnTo>
                  <a:lnTo>
                    <a:pt x="852" y="288"/>
                  </a:lnTo>
                  <a:lnTo>
                    <a:pt x="846" y="288"/>
                  </a:lnTo>
                  <a:lnTo>
                    <a:pt x="834" y="276"/>
                  </a:lnTo>
                  <a:lnTo>
                    <a:pt x="834" y="270"/>
                  </a:lnTo>
                  <a:lnTo>
                    <a:pt x="840" y="264"/>
                  </a:lnTo>
                  <a:lnTo>
                    <a:pt x="846" y="252"/>
                  </a:lnTo>
                  <a:lnTo>
                    <a:pt x="852" y="246"/>
                  </a:lnTo>
                  <a:lnTo>
                    <a:pt x="822" y="240"/>
                  </a:lnTo>
                  <a:lnTo>
                    <a:pt x="828" y="228"/>
                  </a:lnTo>
                  <a:lnTo>
                    <a:pt x="804" y="210"/>
                  </a:lnTo>
                  <a:lnTo>
                    <a:pt x="804" y="204"/>
                  </a:lnTo>
                  <a:lnTo>
                    <a:pt x="810" y="192"/>
                  </a:lnTo>
                  <a:lnTo>
                    <a:pt x="834" y="180"/>
                  </a:lnTo>
                  <a:lnTo>
                    <a:pt x="876" y="180"/>
                  </a:lnTo>
                  <a:lnTo>
                    <a:pt x="894" y="186"/>
                  </a:lnTo>
                  <a:lnTo>
                    <a:pt x="912" y="186"/>
                  </a:lnTo>
                  <a:lnTo>
                    <a:pt x="918" y="192"/>
                  </a:lnTo>
                  <a:lnTo>
                    <a:pt x="918" y="204"/>
                  </a:lnTo>
                  <a:lnTo>
                    <a:pt x="930" y="204"/>
                  </a:lnTo>
                  <a:lnTo>
                    <a:pt x="942" y="198"/>
                  </a:lnTo>
                  <a:lnTo>
                    <a:pt x="948" y="192"/>
                  </a:lnTo>
                  <a:lnTo>
                    <a:pt x="960" y="186"/>
                  </a:lnTo>
                  <a:lnTo>
                    <a:pt x="966" y="180"/>
                  </a:lnTo>
                  <a:lnTo>
                    <a:pt x="972" y="186"/>
                  </a:lnTo>
                  <a:lnTo>
                    <a:pt x="978" y="180"/>
                  </a:lnTo>
                  <a:lnTo>
                    <a:pt x="1002" y="180"/>
                  </a:lnTo>
                  <a:lnTo>
                    <a:pt x="1002" y="162"/>
                  </a:lnTo>
                  <a:lnTo>
                    <a:pt x="1026" y="156"/>
                  </a:lnTo>
                  <a:lnTo>
                    <a:pt x="1050" y="120"/>
                  </a:lnTo>
                  <a:lnTo>
                    <a:pt x="1008" y="12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75" name="Parcel Islands" descr="© INSCALE GmbH, 05.05.2010&#10;http://www.presentationload.com/">
              <a:extLst>
                <a:ext uri="{FF2B5EF4-FFF2-40B4-BE49-F238E27FC236}">
                  <a16:creationId xmlns:a16="http://schemas.microsoft.com/office/drawing/2014/main" id="{89BAF47D-47D9-004D-8F79-D87D30DEC593}"/>
                </a:ext>
              </a:extLst>
            </p:cNvPr>
            <p:cNvSpPr>
              <a:spLocks noEditPoints="1"/>
            </p:cNvSpPr>
            <p:nvPr/>
          </p:nvSpPr>
          <p:spPr bwMode="gray">
            <a:xfrm>
              <a:off x="8874720" y="3779768"/>
              <a:ext cx="43330" cy="28886"/>
            </a:xfrm>
            <a:custGeom>
              <a:avLst/>
              <a:gdLst>
                <a:gd name="T0" fmla="*/ 2147483647 w 96"/>
                <a:gd name="T1" fmla="*/ 2147483647 h 66"/>
                <a:gd name="T2" fmla="*/ 2147483647 w 96"/>
                <a:gd name="T3" fmla="*/ 2147483647 h 66"/>
                <a:gd name="T4" fmla="*/ 0 w 96"/>
                <a:gd name="T5" fmla="*/ 2147483647 h 66"/>
                <a:gd name="T6" fmla="*/ 0 w 96"/>
                <a:gd name="T7" fmla="*/ 2147483647 h 66"/>
                <a:gd name="T8" fmla="*/ 2147483647 w 96"/>
                <a:gd name="T9" fmla="*/ 2147483647 h 66"/>
                <a:gd name="T10" fmla="*/ 2147483647 w 96"/>
                <a:gd name="T11" fmla="*/ 2147483647 h 66"/>
                <a:gd name="T12" fmla="*/ 2147483647 w 96"/>
                <a:gd name="T13" fmla="*/ 2147483647 h 66"/>
                <a:gd name="T14" fmla="*/ 2147483647 w 96"/>
                <a:gd name="T15" fmla="*/ 2147483647 h 66"/>
                <a:gd name="T16" fmla="*/ 2147483647 w 96"/>
                <a:gd name="T17" fmla="*/ 2147483647 h 66"/>
                <a:gd name="T18" fmla="*/ 2147483647 w 96"/>
                <a:gd name="T19" fmla="*/ 0 h 66"/>
                <a:gd name="T20" fmla="*/ 2147483647 w 96"/>
                <a:gd name="T21" fmla="*/ 2147483647 h 66"/>
                <a:gd name="T22" fmla="*/ 2147483647 w 96"/>
                <a:gd name="T23" fmla="*/ 2147483647 h 66"/>
                <a:gd name="T24" fmla="*/ 2147483647 w 96"/>
                <a:gd name="T25" fmla="*/ 2147483647 h 66"/>
                <a:gd name="T26" fmla="*/ 2147483647 w 96"/>
                <a:gd name="T27" fmla="*/ 2147483647 h 66"/>
                <a:gd name="T28" fmla="*/ 2147483647 w 96"/>
                <a:gd name="T29" fmla="*/ 0 h 66"/>
                <a:gd name="T30" fmla="*/ 2147483647 w 96"/>
                <a:gd name="T31" fmla="*/ 0 h 66"/>
                <a:gd name="T32" fmla="*/ 2147483647 w 96"/>
                <a:gd name="T33" fmla="*/ 2147483647 h 66"/>
                <a:gd name="T34" fmla="*/ 2147483647 w 96"/>
                <a:gd name="T35" fmla="*/ 2147483647 h 66"/>
                <a:gd name="T36" fmla="*/ 2147483647 w 96"/>
                <a:gd name="T37" fmla="*/ 2147483647 h 66"/>
                <a:gd name="T38" fmla="*/ 2147483647 w 96"/>
                <a:gd name="T39" fmla="*/ 2147483647 h 66"/>
                <a:gd name="T40" fmla="*/ 2147483647 w 96"/>
                <a:gd name="T41" fmla="*/ 2147483647 h 66"/>
                <a:gd name="T42" fmla="*/ 2147483647 w 96"/>
                <a:gd name="T43" fmla="*/ 2147483647 h 66"/>
                <a:gd name="T44" fmla="*/ 2147483647 w 96"/>
                <a:gd name="T45" fmla="*/ 2147483647 h 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6"/>
                <a:gd name="T70" fmla="*/ 0 h 66"/>
                <a:gd name="T71" fmla="*/ 96 w 96"/>
                <a:gd name="T72" fmla="*/ 66 h 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6" h="66">
                  <a:moveTo>
                    <a:pt x="12" y="42"/>
                  </a:moveTo>
                  <a:lnTo>
                    <a:pt x="6" y="42"/>
                  </a:lnTo>
                  <a:lnTo>
                    <a:pt x="0" y="48"/>
                  </a:lnTo>
                  <a:lnTo>
                    <a:pt x="0" y="60"/>
                  </a:lnTo>
                  <a:lnTo>
                    <a:pt x="6" y="66"/>
                  </a:lnTo>
                  <a:lnTo>
                    <a:pt x="12" y="66"/>
                  </a:lnTo>
                  <a:lnTo>
                    <a:pt x="24" y="54"/>
                  </a:lnTo>
                  <a:lnTo>
                    <a:pt x="24" y="42"/>
                  </a:lnTo>
                  <a:lnTo>
                    <a:pt x="12" y="42"/>
                  </a:lnTo>
                  <a:close/>
                  <a:moveTo>
                    <a:pt x="42" y="0"/>
                  </a:moveTo>
                  <a:lnTo>
                    <a:pt x="42" y="18"/>
                  </a:lnTo>
                  <a:lnTo>
                    <a:pt x="54" y="30"/>
                  </a:lnTo>
                  <a:lnTo>
                    <a:pt x="60" y="30"/>
                  </a:lnTo>
                  <a:lnTo>
                    <a:pt x="72" y="24"/>
                  </a:lnTo>
                  <a:lnTo>
                    <a:pt x="48" y="0"/>
                  </a:lnTo>
                  <a:lnTo>
                    <a:pt x="42" y="0"/>
                  </a:lnTo>
                  <a:close/>
                  <a:moveTo>
                    <a:pt x="96" y="36"/>
                  </a:moveTo>
                  <a:lnTo>
                    <a:pt x="78" y="36"/>
                  </a:lnTo>
                  <a:lnTo>
                    <a:pt x="72" y="42"/>
                  </a:lnTo>
                  <a:lnTo>
                    <a:pt x="72" y="54"/>
                  </a:lnTo>
                  <a:lnTo>
                    <a:pt x="84" y="60"/>
                  </a:lnTo>
                  <a:lnTo>
                    <a:pt x="96" y="48"/>
                  </a:lnTo>
                  <a:lnTo>
                    <a:pt x="96" y="36"/>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76" name="Oman" descr="© INSCALE GmbH, 05.05.2010&#10;http://www.presentationload.com/">
              <a:extLst>
                <a:ext uri="{FF2B5EF4-FFF2-40B4-BE49-F238E27FC236}">
                  <a16:creationId xmlns:a16="http://schemas.microsoft.com/office/drawing/2014/main" id="{432A7E46-0754-DC42-97AC-D5A3976D4F43}"/>
                </a:ext>
              </a:extLst>
            </p:cNvPr>
            <p:cNvSpPr>
              <a:spLocks/>
            </p:cNvSpPr>
            <p:nvPr/>
          </p:nvSpPr>
          <p:spPr bwMode="gray">
            <a:xfrm>
              <a:off x="6946580" y="3490908"/>
              <a:ext cx="249142" cy="310524"/>
            </a:xfrm>
            <a:custGeom>
              <a:avLst/>
              <a:gdLst>
                <a:gd name="T0" fmla="*/ 2147483647 w 540"/>
                <a:gd name="T1" fmla="*/ 2147483647 h 672"/>
                <a:gd name="T2" fmla="*/ 2147483647 w 540"/>
                <a:gd name="T3" fmla="*/ 2147483647 h 672"/>
                <a:gd name="T4" fmla="*/ 2147483647 w 540"/>
                <a:gd name="T5" fmla="*/ 2147483647 h 672"/>
                <a:gd name="T6" fmla="*/ 2147483647 w 540"/>
                <a:gd name="T7" fmla="*/ 2147483647 h 672"/>
                <a:gd name="T8" fmla="*/ 2147483647 w 540"/>
                <a:gd name="T9" fmla="*/ 2147483647 h 672"/>
                <a:gd name="T10" fmla="*/ 2147483647 w 540"/>
                <a:gd name="T11" fmla="*/ 2147483647 h 672"/>
                <a:gd name="T12" fmla="*/ 2147483647 w 540"/>
                <a:gd name="T13" fmla="*/ 2147483647 h 672"/>
                <a:gd name="T14" fmla="*/ 2147483647 w 540"/>
                <a:gd name="T15" fmla="*/ 2147483647 h 672"/>
                <a:gd name="T16" fmla="*/ 2147483647 w 540"/>
                <a:gd name="T17" fmla="*/ 2147483647 h 672"/>
                <a:gd name="T18" fmla="*/ 2147483647 w 540"/>
                <a:gd name="T19" fmla="*/ 2147483647 h 672"/>
                <a:gd name="T20" fmla="*/ 2147483647 w 540"/>
                <a:gd name="T21" fmla="*/ 2147483647 h 672"/>
                <a:gd name="T22" fmla="*/ 2147483647 w 540"/>
                <a:gd name="T23" fmla="*/ 2147483647 h 672"/>
                <a:gd name="T24" fmla="*/ 2147483647 w 540"/>
                <a:gd name="T25" fmla="*/ 2147483647 h 672"/>
                <a:gd name="T26" fmla="*/ 2147483647 w 540"/>
                <a:gd name="T27" fmla="*/ 2147483647 h 672"/>
                <a:gd name="T28" fmla="*/ 2147483647 w 540"/>
                <a:gd name="T29" fmla="*/ 2147483647 h 672"/>
                <a:gd name="T30" fmla="*/ 2147483647 w 540"/>
                <a:gd name="T31" fmla="*/ 2147483647 h 672"/>
                <a:gd name="T32" fmla="*/ 2147483647 w 540"/>
                <a:gd name="T33" fmla="*/ 2147483647 h 672"/>
                <a:gd name="T34" fmla="*/ 2147483647 w 540"/>
                <a:gd name="T35" fmla="*/ 2147483647 h 672"/>
                <a:gd name="T36" fmla="*/ 2147483647 w 540"/>
                <a:gd name="T37" fmla="*/ 2147483647 h 672"/>
                <a:gd name="T38" fmla="*/ 2147483647 w 540"/>
                <a:gd name="T39" fmla="*/ 2147483647 h 672"/>
                <a:gd name="T40" fmla="*/ 2147483647 w 540"/>
                <a:gd name="T41" fmla="*/ 2147483647 h 672"/>
                <a:gd name="T42" fmla="*/ 2147483647 w 540"/>
                <a:gd name="T43" fmla="*/ 2147483647 h 672"/>
                <a:gd name="T44" fmla="*/ 2147483647 w 540"/>
                <a:gd name="T45" fmla="*/ 2147483647 h 672"/>
                <a:gd name="T46" fmla="*/ 2147483647 w 540"/>
                <a:gd name="T47" fmla="*/ 2147483647 h 672"/>
                <a:gd name="T48" fmla="*/ 2147483647 w 540"/>
                <a:gd name="T49" fmla="*/ 2147483647 h 672"/>
                <a:gd name="T50" fmla="*/ 2147483647 w 540"/>
                <a:gd name="T51" fmla="*/ 0 h 672"/>
                <a:gd name="T52" fmla="*/ 2147483647 w 540"/>
                <a:gd name="T53" fmla="*/ 2147483647 h 672"/>
                <a:gd name="T54" fmla="*/ 2147483647 w 540"/>
                <a:gd name="T55" fmla="*/ 2147483647 h 672"/>
                <a:gd name="T56" fmla="*/ 2147483647 w 540"/>
                <a:gd name="T57" fmla="*/ 2147483647 h 672"/>
                <a:gd name="T58" fmla="*/ 2147483647 w 540"/>
                <a:gd name="T59" fmla="*/ 2147483647 h 672"/>
                <a:gd name="T60" fmla="*/ 2147483647 w 540"/>
                <a:gd name="T61" fmla="*/ 2147483647 h 672"/>
                <a:gd name="T62" fmla="*/ 2147483647 w 540"/>
                <a:gd name="T63" fmla="*/ 2147483647 h 672"/>
                <a:gd name="T64" fmla="*/ 2147483647 w 540"/>
                <a:gd name="T65" fmla="*/ 2147483647 h 672"/>
                <a:gd name="T66" fmla="*/ 2147483647 w 540"/>
                <a:gd name="T67" fmla="*/ 2147483647 h 672"/>
                <a:gd name="T68" fmla="*/ 2147483647 w 540"/>
                <a:gd name="T69" fmla="*/ 2147483647 h 672"/>
                <a:gd name="T70" fmla="*/ 2147483647 w 540"/>
                <a:gd name="T71" fmla="*/ 2147483647 h 672"/>
                <a:gd name="T72" fmla="*/ 2147483647 w 540"/>
                <a:gd name="T73" fmla="*/ 2147483647 h 672"/>
                <a:gd name="T74" fmla="*/ 2147483647 w 540"/>
                <a:gd name="T75" fmla="*/ 2147483647 h 672"/>
                <a:gd name="T76" fmla="*/ 2147483647 w 540"/>
                <a:gd name="T77" fmla="*/ 2147483647 h 672"/>
                <a:gd name="T78" fmla="*/ 2147483647 w 540"/>
                <a:gd name="T79" fmla="*/ 2147483647 h 672"/>
                <a:gd name="T80" fmla="*/ 2147483647 w 540"/>
                <a:gd name="T81" fmla="*/ 2147483647 h 672"/>
                <a:gd name="T82" fmla="*/ 2147483647 w 540"/>
                <a:gd name="T83" fmla="*/ 2147483647 h 672"/>
                <a:gd name="T84" fmla="*/ 2147483647 w 540"/>
                <a:gd name="T85" fmla="*/ 2147483647 h 672"/>
                <a:gd name="T86" fmla="*/ 2147483647 w 540"/>
                <a:gd name="T87" fmla="*/ 2147483647 h 67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40"/>
                <a:gd name="T133" fmla="*/ 0 h 672"/>
                <a:gd name="T134" fmla="*/ 540 w 540"/>
                <a:gd name="T135" fmla="*/ 672 h 67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40" h="672">
                  <a:moveTo>
                    <a:pt x="258" y="564"/>
                  </a:moveTo>
                  <a:lnTo>
                    <a:pt x="276" y="564"/>
                  </a:lnTo>
                  <a:lnTo>
                    <a:pt x="288" y="558"/>
                  </a:lnTo>
                  <a:lnTo>
                    <a:pt x="306" y="552"/>
                  </a:lnTo>
                  <a:lnTo>
                    <a:pt x="330" y="540"/>
                  </a:lnTo>
                  <a:lnTo>
                    <a:pt x="336" y="528"/>
                  </a:lnTo>
                  <a:lnTo>
                    <a:pt x="342" y="510"/>
                  </a:lnTo>
                  <a:lnTo>
                    <a:pt x="342" y="498"/>
                  </a:lnTo>
                  <a:lnTo>
                    <a:pt x="348" y="498"/>
                  </a:lnTo>
                  <a:lnTo>
                    <a:pt x="354" y="492"/>
                  </a:lnTo>
                  <a:lnTo>
                    <a:pt x="366" y="486"/>
                  </a:lnTo>
                  <a:lnTo>
                    <a:pt x="384" y="480"/>
                  </a:lnTo>
                  <a:lnTo>
                    <a:pt x="408" y="456"/>
                  </a:lnTo>
                  <a:lnTo>
                    <a:pt x="414" y="444"/>
                  </a:lnTo>
                  <a:lnTo>
                    <a:pt x="414" y="426"/>
                  </a:lnTo>
                  <a:lnTo>
                    <a:pt x="420" y="408"/>
                  </a:lnTo>
                  <a:lnTo>
                    <a:pt x="420" y="378"/>
                  </a:lnTo>
                  <a:lnTo>
                    <a:pt x="426" y="372"/>
                  </a:lnTo>
                  <a:lnTo>
                    <a:pt x="432" y="372"/>
                  </a:lnTo>
                  <a:lnTo>
                    <a:pt x="444" y="378"/>
                  </a:lnTo>
                  <a:lnTo>
                    <a:pt x="450" y="384"/>
                  </a:lnTo>
                  <a:lnTo>
                    <a:pt x="462" y="384"/>
                  </a:lnTo>
                  <a:lnTo>
                    <a:pt x="468" y="378"/>
                  </a:lnTo>
                  <a:lnTo>
                    <a:pt x="480" y="354"/>
                  </a:lnTo>
                  <a:lnTo>
                    <a:pt x="480" y="330"/>
                  </a:lnTo>
                  <a:lnTo>
                    <a:pt x="534" y="276"/>
                  </a:lnTo>
                  <a:lnTo>
                    <a:pt x="534" y="264"/>
                  </a:lnTo>
                  <a:lnTo>
                    <a:pt x="540" y="252"/>
                  </a:lnTo>
                  <a:lnTo>
                    <a:pt x="540" y="204"/>
                  </a:lnTo>
                  <a:lnTo>
                    <a:pt x="528" y="192"/>
                  </a:lnTo>
                  <a:lnTo>
                    <a:pt x="510" y="192"/>
                  </a:lnTo>
                  <a:lnTo>
                    <a:pt x="510" y="186"/>
                  </a:lnTo>
                  <a:lnTo>
                    <a:pt x="492" y="168"/>
                  </a:lnTo>
                  <a:lnTo>
                    <a:pt x="486" y="150"/>
                  </a:lnTo>
                  <a:lnTo>
                    <a:pt x="462" y="126"/>
                  </a:lnTo>
                  <a:lnTo>
                    <a:pt x="456" y="114"/>
                  </a:lnTo>
                  <a:lnTo>
                    <a:pt x="432" y="96"/>
                  </a:lnTo>
                  <a:lnTo>
                    <a:pt x="396" y="84"/>
                  </a:lnTo>
                  <a:lnTo>
                    <a:pt x="366" y="78"/>
                  </a:lnTo>
                  <a:lnTo>
                    <a:pt x="348" y="78"/>
                  </a:lnTo>
                  <a:lnTo>
                    <a:pt x="342" y="72"/>
                  </a:lnTo>
                  <a:lnTo>
                    <a:pt x="330" y="72"/>
                  </a:lnTo>
                  <a:lnTo>
                    <a:pt x="318" y="60"/>
                  </a:lnTo>
                  <a:lnTo>
                    <a:pt x="294" y="48"/>
                  </a:lnTo>
                  <a:lnTo>
                    <a:pt x="288" y="36"/>
                  </a:lnTo>
                  <a:lnTo>
                    <a:pt x="288" y="30"/>
                  </a:lnTo>
                  <a:lnTo>
                    <a:pt x="282" y="18"/>
                  </a:lnTo>
                  <a:lnTo>
                    <a:pt x="276" y="12"/>
                  </a:lnTo>
                  <a:lnTo>
                    <a:pt x="252" y="18"/>
                  </a:lnTo>
                  <a:lnTo>
                    <a:pt x="246" y="6"/>
                  </a:lnTo>
                  <a:lnTo>
                    <a:pt x="246" y="0"/>
                  </a:lnTo>
                  <a:lnTo>
                    <a:pt x="240" y="0"/>
                  </a:lnTo>
                  <a:lnTo>
                    <a:pt x="234" y="6"/>
                  </a:lnTo>
                  <a:lnTo>
                    <a:pt x="234" y="12"/>
                  </a:lnTo>
                  <a:lnTo>
                    <a:pt x="228" y="24"/>
                  </a:lnTo>
                  <a:lnTo>
                    <a:pt x="228" y="54"/>
                  </a:lnTo>
                  <a:lnTo>
                    <a:pt x="246" y="72"/>
                  </a:lnTo>
                  <a:lnTo>
                    <a:pt x="246" y="78"/>
                  </a:lnTo>
                  <a:lnTo>
                    <a:pt x="240" y="78"/>
                  </a:lnTo>
                  <a:lnTo>
                    <a:pt x="240" y="72"/>
                  </a:lnTo>
                  <a:lnTo>
                    <a:pt x="228" y="72"/>
                  </a:lnTo>
                  <a:lnTo>
                    <a:pt x="228" y="78"/>
                  </a:lnTo>
                  <a:lnTo>
                    <a:pt x="222" y="84"/>
                  </a:lnTo>
                  <a:lnTo>
                    <a:pt x="222" y="96"/>
                  </a:lnTo>
                  <a:lnTo>
                    <a:pt x="216" y="108"/>
                  </a:lnTo>
                  <a:lnTo>
                    <a:pt x="216" y="120"/>
                  </a:lnTo>
                  <a:lnTo>
                    <a:pt x="210" y="132"/>
                  </a:lnTo>
                  <a:lnTo>
                    <a:pt x="204" y="138"/>
                  </a:lnTo>
                  <a:lnTo>
                    <a:pt x="198" y="150"/>
                  </a:lnTo>
                  <a:lnTo>
                    <a:pt x="192" y="156"/>
                  </a:lnTo>
                  <a:lnTo>
                    <a:pt x="192" y="168"/>
                  </a:lnTo>
                  <a:lnTo>
                    <a:pt x="210" y="204"/>
                  </a:lnTo>
                  <a:lnTo>
                    <a:pt x="216" y="210"/>
                  </a:lnTo>
                  <a:lnTo>
                    <a:pt x="216" y="222"/>
                  </a:lnTo>
                  <a:lnTo>
                    <a:pt x="222" y="228"/>
                  </a:lnTo>
                  <a:lnTo>
                    <a:pt x="234" y="234"/>
                  </a:lnTo>
                  <a:lnTo>
                    <a:pt x="240" y="240"/>
                  </a:lnTo>
                  <a:lnTo>
                    <a:pt x="204" y="414"/>
                  </a:lnTo>
                  <a:lnTo>
                    <a:pt x="0" y="486"/>
                  </a:lnTo>
                  <a:lnTo>
                    <a:pt x="84" y="672"/>
                  </a:lnTo>
                  <a:lnTo>
                    <a:pt x="114" y="660"/>
                  </a:lnTo>
                  <a:lnTo>
                    <a:pt x="198" y="636"/>
                  </a:lnTo>
                  <a:lnTo>
                    <a:pt x="228" y="624"/>
                  </a:lnTo>
                  <a:lnTo>
                    <a:pt x="246" y="618"/>
                  </a:lnTo>
                  <a:lnTo>
                    <a:pt x="252" y="606"/>
                  </a:lnTo>
                  <a:lnTo>
                    <a:pt x="252" y="594"/>
                  </a:lnTo>
                  <a:lnTo>
                    <a:pt x="258" y="582"/>
                  </a:lnTo>
                  <a:lnTo>
                    <a:pt x="258" y="564"/>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77" name="New Zealand" descr="© INSCALE GmbH, 05.05.2010&#10;http://www.presentationload.com/">
              <a:extLst>
                <a:ext uri="{FF2B5EF4-FFF2-40B4-BE49-F238E27FC236}">
                  <a16:creationId xmlns:a16="http://schemas.microsoft.com/office/drawing/2014/main" id="{FB59CFCA-BBE4-AC47-A6B3-8894B20997BE}"/>
                </a:ext>
              </a:extLst>
            </p:cNvPr>
            <p:cNvSpPr>
              <a:spLocks noEditPoints="1"/>
            </p:cNvSpPr>
            <p:nvPr/>
          </p:nvSpPr>
          <p:spPr bwMode="gray">
            <a:xfrm>
              <a:off x="10160148" y="5698882"/>
              <a:ext cx="586748" cy="453149"/>
            </a:xfrm>
            <a:custGeom>
              <a:avLst/>
              <a:gdLst>
                <a:gd name="T0" fmla="*/ 2147483647 w 1272"/>
                <a:gd name="T1" fmla="*/ 2147483647 h 984"/>
                <a:gd name="T2" fmla="*/ 2147483647 w 1272"/>
                <a:gd name="T3" fmla="*/ 2147483647 h 984"/>
                <a:gd name="T4" fmla="*/ 2147483647 w 1272"/>
                <a:gd name="T5" fmla="*/ 2147483647 h 984"/>
                <a:gd name="T6" fmla="*/ 2147483647 w 1272"/>
                <a:gd name="T7" fmla="*/ 2147483647 h 984"/>
                <a:gd name="T8" fmla="*/ 2147483647 w 1272"/>
                <a:gd name="T9" fmla="*/ 2147483647 h 984"/>
                <a:gd name="T10" fmla="*/ 2147483647 w 1272"/>
                <a:gd name="T11" fmla="*/ 2147483647 h 984"/>
                <a:gd name="T12" fmla="*/ 2147483647 w 1272"/>
                <a:gd name="T13" fmla="*/ 2147483647 h 984"/>
                <a:gd name="T14" fmla="*/ 2147483647 w 1272"/>
                <a:gd name="T15" fmla="*/ 2147483647 h 984"/>
                <a:gd name="T16" fmla="*/ 2147483647 w 1272"/>
                <a:gd name="T17" fmla="*/ 2147483647 h 984"/>
                <a:gd name="T18" fmla="*/ 2147483647 w 1272"/>
                <a:gd name="T19" fmla="*/ 2147483647 h 984"/>
                <a:gd name="T20" fmla="*/ 2147483647 w 1272"/>
                <a:gd name="T21" fmla="*/ 2147483647 h 984"/>
                <a:gd name="T22" fmla="*/ 2147483647 w 1272"/>
                <a:gd name="T23" fmla="*/ 2147483647 h 984"/>
                <a:gd name="T24" fmla="*/ 2147483647 w 1272"/>
                <a:gd name="T25" fmla="*/ 2147483647 h 984"/>
                <a:gd name="T26" fmla="*/ 2147483647 w 1272"/>
                <a:gd name="T27" fmla="*/ 2147483647 h 984"/>
                <a:gd name="T28" fmla="*/ 2147483647 w 1272"/>
                <a:gd name="T29" fmla="*/ 2147483647 h 984"/>
                <a:gd name="T30" fmla="*/ 2147483647 w 1272"/>
                <a:gd name="T31" fmla="*/ 2147483647 h 984"/>
                <a:gd name="T32" fmla="*/ 2147483647 w 1272"/>
                <a:gd name="T33" fmla="*/ 2147483647 h 984"/>
                <a:gd name="T34" fmla="*/ 2147483647 w 1272"/>
                <a:gd name="T35" fmla="*/ 2147483647 h 984"/>
                <a:gd name="T36" fmla="*/ 2147483647 w 1272"/>
                <a:gd name="T37" fmla="*/ 2147483647 h 984"/>
                <a:gd name="T38" fmla="*/ 2147483647 w 1272"/>
                <a:gd name="T39" fmla="*/ 2147483647 h 984"/>
                <a:gd name="T40" fmla="*/ 2147483647 w 1272"/>
                <a:gd name="T41" fmla="*/ 2147483647 h 984"/>
                <a:gd name="T42" fmla="*/ 2147483647 w 1272"/>
                <a:gd name="T43" fmla="*/ 2147483647 h 984"/>
                <a:gd name="T44" fmla="*/ 2147483647 w 1272"/>
                <a:gd name="T45" fmla="*/ 2147483647 h 984"/>
                <a:gd name="T46" fmla="*/ 2147483647 w 1272"/>
                <a:gd name="T47" fmla="*/ 2147483647 h 984"/>
                <a:gd name="T48" fmla="*/ 2147483647 w 1272"/>
                <a:gd name="T49" fmla="*/ 2147483647 h 984"/>
                <a:gd name="T50" fmla="*/ 2147483647 w 1272"/>
                <a:gd name="T51" fmla="*/ 2147483647 h 984"/>
                <a:gd name="T52" fmla="*/ 2147483647 w 1272"/>
                <a:gd name="T53" fmla="*/ 2147483647 h 984"/>
                <a:gd name="T54" fmla="*/ 2147483647 w 1272"/>
                <a:gd name="T55" fmla="*/ 2147483647 h 984"/>
                <a:gd name="T56" fmla="*/ 2147483647 w 1272"/>
                <a:gd name="T57" fmla="*/ 2147483647 h 984"/>
                <a:gd name="T58" fmla="*/ 2147483647 w 1272"/>
                <a:gd name="T59" fmla="*/ 2147483647 h 984"/>
                <a:gd name="T60" fmla="*/ 2147483647 w 1272"/>
                <a:gd name="T61" fmla="*/ 2147483647 h 984"/>
                <a:gd name="T62" fmla="*/ 2147483647 w 1272"/>
                <a:gd name="T63" fmla="*/ 2147483647 h 984"/>
                <a:gd name="T64" fmla="*/ 2147483647 w 1272"/>
                <a:gd name="T65" fmla="*/ 2147483647 h 984"/>
                <a:gd name="T66" fmla="*/ 2147483647 w 1272"/>
                <a:gd name="T67" fmla="*/ 2147483647 h 984"/>
                <a:gd name="T68" fmla="*/ 2147483647 w 1272"/>
                <a:gd name="T69" fmla="*/ 2147483647 h 984"/>
                <a:gd name="T70" fmla="*/ 2147483647 w 1272"/>
                <a:gd name="T71" fmla="*/ 2147483647 h 984"/>
                <a:gd name="T72" fmla="*/ 2147483647 w 1272"/>
                <a:gd name="T73" fmla="*/ 2147483647 h 984"/>
                <a:gd name="T74" fmla="*/ 2147483647 w 1272"/>
                <a:gd name="T75" fmla="*/ 2147483647 h 984"/>
                <a:gd name="T76" fmla="*/ 2147483647 w 1272"/>
                <a:gd name="T77" fmla="*/ 2147483647 h 984"/>
                <a:gd name="T78" fmla="*/ 2147483647 w 1272"/>
                <a:gd name="T79" fmla="*/ 2147483647 h 984"/>
                <a:gd name="T80" fmla="*/ 2147483647 w 1272"/>
                <a:gd name="T81" fmla="*/ 2147483647 h 984"/>
                <a:gd name="T82" fmla="*/ 2147483647 w 1272"/>
                <a:gd name="T83" fmla="*/ 2147483647 h 984"/>
                <a:gd name="T84" fmla="*/ 2147483647 w 1272"/>
                <a:gd name="T85" fmla="*/ 2147483647 h 984"/>
                <a:gd name="T86" fmla="*/ 2147483647 w 1272"/>
                <a:gd name="T87" fmla="*/ 2147483647 h 984"/>
                <a:gd name="T88" fmla="*/ 2147483647 w 1272"/>
                <a:gd name="T89" fmla="*/ 2147483647 h 984"/>
                <a:gd name="T90" fmla="*/ 2147483647 w 1272"/>
                <a:gd name="T91" fmla="*/ 2147483647 h 984"/>
                <a:gd name="T92" fmla="*/ 2147483647 w 1272"/>
                <a:gd name="T93" fmla="*/ 2147483647 h 984"/>
                <a:gd name="T94" fmla="*/ 2147483647 w 1272"/>
                <a:gd name="T95" fmla="*/ 2147483647 h 984"/>
                <a:gd name="T96" fmla="*/ 2147483647 w 1272"/>
                <a:gd name="T97" fmla="*/ 2147483647 h 984"/>
                <a:gd name="T98" fmla="*/ 2147483647 w 1272"/>
                <a:gd name="T99" fmla="*/ 2147483647 h 984"/>
                <a:gd name="T100" fmla="*/ 2147483647 w 1272"/>
                <a:gd name="T101" fmla="*/ 2147483647 h 984"/>
                <a:gd name="T102" fmla="*/ 2147483647 w 1272"/>
                <a:gd name="T103" fmla="*/ 2147483647 h 984"/>
                <a:gd name="T104" fmla="*/ 2147483647 w 1272"/>
                <a:gd name="T105" fmla="*/ 2147483647 h 984"/>
                <a:gd name="T106" fmla="*/ 2147483647 w 1272"/>
                <a:gd name="T107" fmla="*/ 2147483647 h 984"/>
                <a:gd name="T108" fmla="*/ 2147483647 w 1272"/>
                <a:gd name="T109" fmla="*/ 2147483647 h 984"/>
                <a:gd name="T110" fmla="*/ 2147483647 w 1272"/>
                <a:gd name="T111" fmla="*/ 2147483647 h 984"/>
                <a:gd name="T112" fmla="*/ 2147483647 w 1272"/>
                <a:gd name="T113" fmla="*/ 2147483647 h 984"/>
                <a:gd name="T114" fmla="*/ 2147483647 w 1272"/>
                <a:gd name="T115" fmla="*/ 2147483647 h 984"/>
                <a:gd name="T116" fmla="*/ 2147483647 w 1272"/>
                <a:gd name="T117" fmla="*/ 2147483647 h 984"/>
                <a:gd name="T118" fmla="*/ 2147483647 w 1272"/>
                <a:gd name="T119" fmla="*/ 2147483647 h 984"/>
                <a:gd name="T120" fmla="*/ 2147483647 w 1272"/>
                <a:gd name="T121" fmla="*/ 2147483647 h 98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272"/>
                <a:gd name="T184" fmla="*/ 0 h 984"/>
                <a:gd name="T185" fmla="*/ 1272 w 1272"/>
                <a:gd name="T186" fmla="*/ 984 h 98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272" h="984">
                  <a:moveTo>
                    <a:pt x="750" y="564"/>
                  </a:moveTo>
                  <a:lnTo>
                    <a:pt x="738" y="564"/>
                  </a:lnTo>
                  <a:lnTo>
                    <a:pt x="744" y="528"/>
                  </a:lnTo>
                  <a:lnTo>
                    <a:pt x="720" y="546"/>
                  </a:lnTo>
                  <a:lnTo>
                    <a:pt x="726" y="540"/>
                  </a:lnTo>
                  <a:lnTo>
                    <a:pt x="726" y="504"/>
                  </a:lnTo>
                  <a:lnTo>
                    <a:pt x="708" y="504"/>
                  </a:lnTo>
                  <a:lnTo>
                    <a:pt x="702" y="510"/>
                  </a:lnTo>
                  <a:lnTo>
                    <a:pt x="696" y="522"/>
                  </a:lnTo>
                  <a:lnTo>
                    <a:pt x="690" y="528"/>
                  </a:lnTo>
                  <a:lnTo>
                    <a:pt x="672" y="540"/>
                  </a:lnTo>
                  <a:lnTo>
                    <a:pt x="660" y="546"/>
                  </a:lnTo>
                  <a:lnTo>
                    <a:pt x="654" y="558"/>
                  </a:lnTo>
                  <a:lnTo>
                    <a:pt x="642" y="570"/>
                  </a:lnTo>
                  <a:lnTo>
                    <a:pt x="630" y="576"/>
                  </a:lnTo>
                  <a:lnTo>
                    <a:pt x="618" y="588"/>
                  </a:lnTo>
                  <a:lnTo>
                    <a:pt x="606" y="588"/>
                  </a:lnTo>
                  <a:lnTo>
                    <a:pt x="588" y="600"/>
                  </a:lnTo>
                  <a:lnTo>
                    <a:pt x="576" y="606"/>
                  </a:lnTo>
                  <a:lnTo>
                    <a:pt x="546" y="636"/>
                  </a:lnTo>
                  <a:lnTo>
                    <a:pt x="540" y="648"/>
                  </a:lnTo>
                  <a:lnTo>
                    <a:pt x="534" y="648"/>
                  </a:lnTo>
                  <a:lnTo>
                    <a:pt x="528" y="654"/>
                  </a:lnTo>
                  <a:lnTo>
                    <a:pt x="510" y="660"/>
                  </a:lnTo>
                  <a:lnTo>
                    <a:pt x="498" y="666"/>
                  </a:lnTo>
                  <a:lnTo>
                    <a:pt x="462" y="678"/>
                  </a:lnTo>
                  <a:lnTo>
                    <a:pt x="438" y="690"/>
                  </a:lnTo>
                  <a:lnTo>
                    <a:pt x="426" y="702"/>
                  </a:lnTo>
                  <a:lnTo>
                    <a:pt x="414" y="708"/>
                  </a:lnTo>
                  <a:lnTo>
                    <a:pt x="408" y="720"/>
                  </a:lnTo>
                  <a:lnTo>
                    <a:pt x="396" y="726"/>
                  </a:lnTo>
                  <a:lnTo>
                    <a:pt x="378" y="726"/>
                  </a:lnTo>
                  <a:lnTo>
                    <a:pt x="366" y="732"/>
                  </a:lnTo>
                  <a:lnTo>
                    <a:pt x="312" y="750"/>
                  </a:lnTo>
                  <a:lnTo>
                    <a:pt x="288" y="762"/>
                  </a:lnTo>
                  <a:lnTo>
                    <a:pt x="270" y="774"/>
                  </a:lnTo>
                  <a:lnTo>
                    <a:pt x="246" y="786"/>
                  </a:lnTo>
                  <a:lnTo>
                    <a:pt x="222" y="792"/>
                  </a:lnTo>
                  <a:lnTo>
                    <a:pt x="198" y="804"/>
                  </a:lnTo>
                  <a:lnTo>
                    <a:pt x="180" y="810"/>
                  </a:lnTo>
                  <a:lnTo>
                    <a:pt x="174" y="816"/>
                  </a:lnTo>
                  <a:lnTo>
                    <a:pt x="168" y="828"/>
                  </a:lnTo>
                  <a:lnTo>
                    <a:pt x="168" y="846"/>
                  </a:lnTo>
                  <a:lnTo>
                    <a:pt x="156" y="834"/>
                  </a:lnTo>
                  <a:lnTo>
                    <a:pt x="150" y="834"/>
                  </a:lnTo>
                  <a:lnTo>
                    <a:pt x="144" y="840"/>
                  </a:lnTo>
                  <a:lnTo>
                    <a:pt x="120" y="852"/>
                  </a:lnTo>
                  <a:lnTo>
                    <a:pt x="108" y="864"/>
                  </a:lnTo>
                  <a:lnTo>
                    <a:pt x="72" y="882"/>
                  </a:lnTo>
                  <a:lnTo>
                    <a:pt x="66" y="882"/>
                  </a:lnTo>
                  <a:lnTo>
                    <a:pt x="54" y="888"/>
                  </a:lnTo>
                  <a:lnTo>
                    <a:pt x="36" y="888"/>
                  </a:lnTo>
                  <a:lnTo>
                    <a:pt x="18" y="894"/>
                  </a:lnTo>
                  <a:lnTo>
                    <a:pt x="12" y="906"/>
                  </a:lnTo>
                  <a:lnTo>
                    <a:pt x="0" y="912"/>
                  </a:lnTo>
                  <a:lnTo>
                    <a:pt x="18" y="912"/>
                  </a:lnTo>
                  <a:lnTo>
                    <a:pt x="24" y="918"/>
                  </a:lnTo>
                  <a:lnTo>
                    <a:pt x="30" y="918"/>
                  </a:lnTo>
                  <a:lnTo>
                    <a:pt x="24" y="924"/>
                  </a:lnTo>
                  <a:lnTo>
                    <a:pt x="24" y="942"/>
                  </a:lnTo>
                  <a:lnTo>
                    <a:pt x="30" y="948"/>
                  </a:lnTo>
                  <a:lnTo>
                    <a:pt x="42" y="948"/>
                  </a:lnTo>
                  <a:lnTo>
                    <a:pt x="54" y="942"/>
                  </a:lnTo>
                  <a:lnTo>
                    <a:pt x="60" y="936"/>
                  </a:lnTo>
                  <a:lnTo>
                    <a:pt x="72" y="948"/>
                  </a:lnTo>
                  <a:lnTo>
                    <a:pt x="96" y="948"/>
                  </a:lnTo>
                  <a:lnTo>
                    <a:pt x="102" y="954"/>
                  </a:lnTo>
                  <a:lnTo>
                    <a:pt x="132" y="954"/>
                  </a:lnTo>
                  <a:lnTo>
                    <a:pt x="150" y="972"/>
                  </a:lnTo>
                  <a:lnTo>
                    <a:pt x="180" y="966"/>
                  </a:lnTo>
                  <a:lnTo>
                    <a:pt x="192" y="972"/>
                  </a:lnTo>
                  <a:lnTo>
                    <a:pt x="198" y="978"/>
                  </a:lnTo>
                  <a:lnTo>
                    <a:pt x="216" y="984"/>
                  </a:lnTo>
                  <a:lnTo>
                    <a:pt x="228" y="984"/>
                  </a:lnTo>
                  <a:lnTo>
                    <a:pt x="252" y="972"/>
                  </a:lnTo>
                  <a:lnTo>
                    <a:pt x="264" y="948"/>
                  </a:lnTo>
                  <a:lnTo>
                    <a:pt x="288" y="936"/>
                  </a:lnTo>
                  <a:lnTo>
                    <a:pt x="312" y="936"/>
                  </a:lnTo>
                  <a:lnTo>
                    <a:pt x="336" y="924"/>
                  </a:lnTo>
                  <a:lnTo>
                    <a:pt x="342" y="912"/>
                  </a:lnTo>
                  <a:lnTo>
                    <a:pt x="342" y="894"/>
                  </a:lnTo>
                  <a:lnTo>
                    <a:pt x="348" y="882"/>
                  </a:lnTo>
                  <a:lnTo>
                    <a:pt x="372" y="870"/>
                  </a:lnTo>
                  <a:lnTo>
                    <a:pt x="396" y="870"/>
                  </a:lnTo>
                  <a:lnTo>
                    <a:pt x="408" y="858"/>
                  </a:lnTo>
                  <a:lnTo>
                    <a:pt x="408" y="846"/>
                  </a:lnTo>
                  <a:lnTo>
                    <a:pt x="402" y="840"/>
                  </a:lnTo>
                  <a:lnTo>
                    <a:pt x="420" y="840"/>
                  </a:lnTo>
                  <a:lnTo>
                    <a:pt x="480" y="792"/>
                  </a:lnTo>
                  <a:lnTo>
                    <a:pt x="462" y="774"/>
                  </a:lnTo>
                  <a:lnTo>
                    <a:pt x="504" y="792"/>
                  </a:lnTo>
                  <a:lnTo>
                    <a:pt x="504" y="774"/>
                  </a:lnTo>
                  <a:lnTo>
                    <a:pt x="510" y="768"/>
                  </a:lnTo>
                  <a:lnTo>
                    <a:pt x="540" y="768"/>
                  </a:lnTo>
                  <a:lnTo>
                    <a:pt x="546" y="774"/>
                  </a:lnTo>
                  <a:lnTo>
                    <a:pt x="558" y="780"/>
                  </a:lnTo>
                  <a:lnTo>
                    <a:pt x="570" y="780"/>
                  </a:lnTo>
                  <a:lnTo>
                    <a:pt x="576" y="774"/>
                  </a:lnTo>
                  <a:lnTo>
                    <a:pt x="576" y="768"/>
                  </a:lnTo>
                  <a:lnTo>
                    <a:pt x="582" y="762"/>
                  </a:lnTo>
                  <a:lnTo>
                    <a:pt x="582" y="756"/>
                  </a:lnTo>
                  <a:lnTo>
                    <a:pt x="570" y="744"/>
                  </a:lnTo>
                  <a:lnTo>
                    <a:pt x="612" y="702"/>
                  </a:lnTo>
                  <a:lnTo>
                    <a:pt x="618" y="702"/>
                  </a:lnTo>
                  <a:lnTo>
                    <a:pt x="624" y="696"/>
                  </a:lnTo>
                  <a:lnTo>
                    <a:pt x="660" y="678"/>
                  </a:lnTo>
                  <a:lnTo>
                    <a:pt x="666" y="666"/>
                  </a:lnTo>
                  <a:lnTo>
                    <a:pt x="672" y="660"/>
                  </a:lnTo>
                  <a:lnTo>
                    <a:pt x="672" y="654"/>
                  </a:lnTo>
                  <a:lnTo>
                    <a:pt x="696" y="654"/>
                  </a:lnTo>
                  <a:lnTo>
                    <a:pt x="708" y="648"/>
                  </a:lnTo>
                  <a:lnTo>
                    <a:pt x="738" y="618"/>
                  </a:lnTo>
                  <a:lnTo>
                    <a:pt x="738" y="612"/>
                  </a:lnTo>
                  <a:lnTo>
                    <a:pt x="744" y="612"/>
                  </a:lnTo>
                  <a:lnTo>
                    <a:pt x="750" y="606"/>
                  </a:lnTo>
                  <a:lnTo>
                    <a:pt x="768" y="594"/>
                  </a:lnTo>
                  <a:lnTo>
                    <a:pt x="780" y="582"/>
                  </a:lnTo>
                  <a:lnTo>
                    <a:pt x="786" y="570"/>
                  </a:lnTo>
                  <a:lnTo>
                    <a:pt x="786" y="546"/>
                  </a:lnTo>
                  <a:lnTo>
                    <a:pt x="780" y="540"/>
                  </a:lnTo>
                  <a:lnTo>
                    <a:pt x="780" y="534"/>
                  </a:lnTo>
                  <a:lnTo>
                    <a:pt x="750" y="564"/>
                  </a:lnTo>
                  <a:close/>
                  <a:moveTo>
                    <a:pt x="1224" y="324"/>
                  </a:moveTo>
                  <a:lnTo>
                    <a:pt x="1236" y="318"/>
                  </a:lnTo>
                  <a:lnTo>
                    <a:pt x="1242" y="318"/>
                  </a:lnTo>
                  <a:lnTo>
                    <a:pt x="1266" y="306"/>
                  </a:lnTo>
                  <a:lnTo>
                    <a:pt x="1272" y="300"/>
                  </a:lnTo>
                  <a:lnTo>
                    <a:pt x="1272" y="282"/>
                  </a:lnTo>
                  <a:lnTo>
                    <a:pt x="1266" y="270"/>
                  </a:lnTo>
                  <a:lnTo>
                    <a:pt x="1260" y="264"/>
                  </a:lnTo>
                  <a:lnTo>
                    <a:pt x="1248" y="264"/>
                  </a:lnTo>
                  <a:lnTo>
                    <a:pt x="1236" y="276"/>
                  </a:lnTo>
                  <a:lnTo>
                    <a:pt x="1236" y="282"/>
                  </a:lnTo>
                  <a:lnTo>
                    <a:pt x="1224" y="282"/>
                  </a:lnTo>
                  <a:lnTo>
                    <a:pt x="1212" y="276"/>
                  </a:lnTo>
                  <a:lnTo>
                    <a:pt x="1200" y="276"/>
                  </a:lnTo>
                  <a:lnTo>
                    <a:pt x="1194" y="282"/>
                  </a:lnTo>
                  <a:lnTo>
                    <a:pt x="1176" y="288"/>
                  </a:lnTo>
                  <a:lnTo>
                    <a:pt x="1158" y="288"/>
                  </a:lnTo>
                  <a:lnTo>
                    <a:pt x="1146" y="276"/>
                  </a:lnTo>
                  <a:lnTo>
                    <a:pt x="1146" y="222"/>
                  </a:lnTo>
                  <a:lnTo>
                    <a:pt x="1170" y="180"/>
                  </a:lnTo>
                  <a:lnTo>
                    <a:pt x="1170" y="174"/>
                  </a:lnTo>
                  <a:lnTo>
                    <a:pt x="1164" y="162"/>
                  </a:lnTo>
                  <a:lnTo>
                    <a:pt x="1158" y="156"/>
                  </a:lnTo>
                  <a:lnTo>
                    <a:pt x="1146" y="156"/>
                  </a:lnTo>
                  <a:lnTo>
                    <a:pt x="1140" y="168"/>
                  </a:lnTo>
                  <a:lnTo>
                    <a:pt x="1134" y="174"/>
                  </a:lnTo>
                  <a:lnTo>
                    <a:pt x="1134" y="204"/>
                  </a:lnTo>
                  <a:lnTo>
                    <a:pt x="1128" y="216"/>
                  </a:lnTo>
                  <a:lnTo>
                    <a:pt x="1116" y="222"/>
                  </a:lnTo>
                  <a:lnTo>
                    <a:pt x="1116" y="192"/>
                  </a:lnTo>
                  <a:lnTo>
                    <a:pt x="1092" y="174"/>
                  </a:lnTo>
                  <a:lnTo>
                    <a:pt x="1104" y="150"/>
                  </a:lnTo>
                  <a:lnTo>
                    <a:pt x="1116" y="138"/>
                  </a:lnTo>
                  <a:lnTo>
                    <a:pt x="1122" y="126"/>
                  </a:lnTo>
                  <a:lnTo>
                    <a:pt x="1128" y="108"/>
                  </a:lnTo>
                  <a:lnTo>
                    <a:pt x="1128" y="84"/>
                  </a:lnTo>
                  <a:lnTo>
                    <a:pt x="1116" y="78"/>
                  </a:lnTo>
                  <a:lnTo>
                    <a:pt x="1110" y="72"/>
                  </a:lnTo>
                  <a:lnTo>
                    <a:pt x="1098" y="66"/>
                  </a:lnTo>
                  <a:lnTo>
                    <a:pt x="1092" y="60"/>
                  </a:lnTo>
                  <a:lnTo>
                    <a:pt x="1080" y="60"/>
                  </a:lnTo>
                  <a:lnTo>
                    <a:pt x="1086" y="42"/>
                  </a:lnTo>
                  <a:lnTo>
                    <a:pt x="1062" y="42"/>
                  </a:lnTo>
                  <a:lnTo>
                    <a:pt x="1044" y="18"/>
                  </a:lnTo>
                  <a:lnTo>
                    <a:pt x="1050" y="0"/>
                  </a:lnTo>
                  <a:lnTo>
                    <a:pt x="1020" y="18"/>
                  </a:lnTo>
                  <a:lnTo>
                    <a:pt x="1044" y="54"/>
                  </a:lnTo>
                  <a:lnTo>
                    <a:pt x="1032" y="90"/>
                  </a:lnTo>
                  <a:lnTo>
                    <a:pt x="1056" y="102"/>
                  </a:lnTo>
                  <a:lnTo>
                    <a:pt x="1044" y="108"/>
                  </a:lnTo>
                  <a:lnTo>
                    <a:pt x="1044" y="126"/>
                  </a:lnTo>
                  <a:lnTo>
                    <a:pt x="1068" y="132"/>
                  </a:lnTo>
                  <a:lnTo>
                    <a:pt x="1044" y="150"/>
                  </a:lnTo>
                  <a:lnTo>
                    <a:pt x="1062" y="156"/>
                  </a:lnTo>
                  <a:lnTo>
                    <a:pt x="1062" y="168"/>
                  </a:lnTo>
                  <a:lnTo>
                    <a:pt x="1056" y="174"/>
                  </a:lnTo>
                  <a:lnTo>
                    <a:pt x="1056" y="192"/>
                  </a:lnTo>
                  <a:lnTo>
                    <a:pt x="1068" y="198"/>
                  </a:lnTo>
                  <a:lnTo>
                    <a:pt x="1074" y="204"/>
                  </a:lnTo>
                  <a:lnTo>
                    <a:pt x="1056" y="210"/>
                  </a:lnTo>
                  <a:lnTo>
                    <a:pt x="1044" y="222"/>
                  </a:lnTo>
                  <a:lnTo>
                    <a:pt x="1062" y="234"/>
                  </a:lnTo>
                  <a:lnTo>
                    <a:pt x="1038" y="258"/>
                  </a:lnTo>
                  <a:lnTo>
                    <a:pt x="1032" y="270"/>
                  </a:lnTo>
                  <a:lnTo>
                    <a:pt x="1026" y="276"/>
                  </a:lnTo>
                  <a:lnTo>
                    <a:pt x="1026" y="288"/>
                  </a:lnTo>
                  <a:lnTo>
                    <a:pt x="1038" y="300"/>
                  </a:lnTo>
                  <a:lnTo>
                    <a:pt x="1026" y="300"/>
                  </a:lnTo>
                  <a:lnTo>
                    <a:pt x="1014" y="306"/>
                  </a:lnTo>
                  <a:lnTo>
                    <a:pt x="1002" y="306"/>
                  </a:lnTo>
                  <a:lnTo>
                    <a:pt x="978" y="318"/>
                  </a:lnTo>
                  <a:lnTo>
                    <a:pt x="948" y="348"/>
                  </a:lnTo>
                  <a:lnTo>
                    <a:pt x="930" y="360"/>
                  </a:lnTo>
                  <a:lnTo>
                    <a:pt x="894" y="372"/>
                  </a:lnTo>
                  <a:lnTo>
                    <a:pt x="870" y="384"/>
                  </a:lnTo>
                  <a:lnTo>
                    <a:pt x="858" y="396"/>
                  </a:lnTo>
                  <a:lnTo>
                    <a:pt x="858" y="432"/>
                  </a:lnTo>
                  <a:lnTo>
                    <a:pt x="864" y="444"/>
                  </a:lnTo>
                  <a:lnTo>
                    <a:pt x="870" y="450"/>
                  </a:lnTo>
                  <a:lnTo>
                    <a:pt x="870" y="456"/>
                  </a:lnTo>
                  <a:lnTo>
                    <a:pt x="924" y="456"/>
                  </a:lnTo>
                  <a:lnTo>
                    <a:pt x="924" y="474"/>
                  </a:lnTo>
                  <a:lnTo>
                    <a:pt x="918" y="486"/>
                  </a:lnTo>
                  <a:lnTo>
                    <a:pt x="918" y="522"/>
                  </a:lnTo>
                  <a:lnTo>
                    <a:pt x="894" y="534"/>
                  </a:lnTo>
                  <a:lnTo>
                    <a:pt x="882" y="534"/>
                  </a:lnTo>
                  <a:lnTo>
                    <a:pt x="864" y="540"/>
                  </a:lnTo>
                  <a:lnTo>
                    <a:pt x="852" y="546"/>
                  </a:lnTo>
                  <a:lnTo>
                    <a:pt x="852" y="558"/>
                  </a:lnTo>
                  <a:lnTo>
                    <a:pt x="840" y="570"/>
                  </a:lnTo>
                  <a:lnTo>
                    <a:pt x="852" y="576"/>
                  </a:lnTo>
                  <a:lnTo>
                    <a:pt x="858" y="582"/>
                  </a:lnTo>
                  <a:lnTo>
                    <a:pt x="876" y="588"/>
                  </a:lnTo>
                  <a:lnTo>
                    <a:pt x="888" y="588"/>
                  </a:lnTo>
                  <a:lnTo>
                    <a:pt x="912" y="576"/>
                  </a:lnTo>
                  <a:lnTo>
                    <a:pt x="924" y="558"/>
                  </a:lnTo>
                  <a:lnTo>
                    <a:pt x="972" y="510"/>
                  </a:lnTo>
                  <a:lnTo>
                    <a:pt x="996" y="498"/>
                  </a:lnTo>
                  <a:lnTo>
                    <a:pt x="1014" y="492"/>
                  </a:lnTo>
                  <a:lnTo>
                    <a:pt x="1026" y="486"/>
                  </a:lnTo>
                  <a:lnTo>
                    <a:pt x="1032" y="480"/>
                  </a:lnTo>
                  <a:lnTo>
                    <a:pt x="1038" y="480"/>
                  </a:lnTo>
                  <a:lnTo>
                    <a:pt x="1044" y="474"/>
                  </a:lnTo>
                  <a:lnTo>
                    <a:pt x="1050" y="462"/>
                  </a:lnTo>
                  <a:lnTo>
                    <a:pt x="1056" y="462"/>
                  </a:lnTo>
                  <a:lnTo>
                    <a:pt x="1062" y="456"/>
                  </a:lnTo>
                  <a:lnTo>
                    <a:pt x="1074" y="450"/>
                  </a:lnTo>
                  <a:lnTo>
                    <a:pt x="1080" y="444"/>
                  </a:lnTo>
                  <a:lnTo>
                    <a:pt x="1080" y="420"/>
                  </a:lnTo>
                  <a:lnTo>
                    <a:pt x="1074" y="414"/>
                  </a:lnTo>
                  <a:lnTo>
                    <a:pt x="1080" y="414"/>
                  </a:lnTo>
                  <a:lnTo>
                    <a:pt x="1086" y="408"/>
                  </a:lnTo>
                  <a:lnTo>
                    <a:pt x="1110" y="396"/>
                  </a:lnTo>
                  <a:lnTo>
                    <a:pt x="1140" y="396"/>
                  </a:lnTo>
                  <a:lnTo>
                    <a:pt x="1152" y="402"/>
                  </a:lnTo>
                  <a:lnTo>
                    <a:pt x="1164" y="402"/>
                  </a:lnTo>
                  <a:lnTo>
                    <a:pt x="1176" y="390"/>
                  </a:lnTo>
                  <a:lnTo>
                    <a:pt x="1176" y="360"/>
                  </a:lnTo>
                  <a:lnTo>
                    <a:pt x="1200" y="360"/>
                  </a:lnTo>
                  <a:lnTo>
                    <a:pt x="1212" y="354"/>
                  </a:lnTo>
                  <a:lnTo>
                    <a:pt x="1218" y="354"/>
                  </a:lnTo>
                  <a:lnTo>
                    <a:pt x="1224" y="348"/>
                  </a:lnTo>
                  <a:lnTo>
                    <a:pt x="1224" y="324"/>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78" name="Nepal" descr="© INSCALE GmbH, 05.05.2010&#10;http://www.presentationload.com/">
              <a:extLst>
                <a:ext uri="{FF2B5EF4-FFF2-40B4-BE49-F238E27FC236}">
                  <a16:creationId xmlns:a16="http://schemas.microsoft.com/office/drawing/2014/main" id="{9E7C26C6-0AC1-D543-8DC6-CB4F911C1DA4}"/>
                </a:ext>
              </a:extLst>
            </p:cNvPr>
            <p:cNvSpPr>
              <a:spLocks/>
            </p:cNvSpPr>
            <p:nvPr/>
          </p:nvSpPr>
          <p:spPr bwMode="gray">
            <a:xfrm>
              <a:off x="7805938" y="3288706"/>
              <a:ext cx="270806" cy="151652"/>
            </a:xfrm>
            <a:custGeom>
              <a:avLst/>
              <a:gdLst>
                <a:gd name="T0" fmla="*/ 2147483647 w 588"/>
                <a:gd name="T1" fmla="*/ 2147483647 h 330"/>
                <a:gd name="T2" fmla="*/ 2147483647 w 588"/>
                <a:gd name="T3" fmla="*/ 2147483647 h 330"/>
                <a:gd name="T4" fmla="*/ 2147483647 w 588"/>
                <a:gd name="T5" fmla="*/ 2147483647 h 330"/>
                <a:gd name="T6" fmla="*/ 2147483647 w 588"/>
                <a:gd name="T7" fmla="*/ 2147483647 h 330"/>
                <a:gd name="T8" fmla="*/ 2147483647 w 588"/>
                <a:gd name="T9" fmla="*/ 2147483647 h 330"/>
                <a:gd name="T10" fmla="*/ 2147483647 w 588"/>
                <a:gd name="T11" fmla="*/ 2147483647 h 330"/>
                <a:gd name="T12" fmla="*/ 2147483647 w 588"/>
                <a:gd name="T13" fmla="*/ 2147483647 h 330"/>
                <a:gd name="T14" fmla="*/ 2147483647 w 588"/>
                <a:gd name="T15" fmla="*/ 2147483647 h 330"/>
                <a:gd name="T16" fmla="*/ 2147483647 w 588"/>
                <a:gd name="T17" fmla="*/ 2147483647 h 330"/>
                <a:gd name="T18" fmla="*/ 2147483647 w 588"/>
                <a:gd name="T19" fmla="*/ 2147483647 h 330"/>
                <a:gd name="T20" fmla="*/ 2147483647 w 588"/>
                <a:gd name="T21" fmla="*/ 2147483647 h 330"/>
                <a:gd name="T22" fmla="*/ 2147483647 w 588"/>
                <a:gd name="T23" fmla="*/ 2147483647 h 330"/>
                <a:gd name="T24" fmla="*/ 2147483647 w 588"/>
                <a:gd name="T25" fmla="*/ 2147483647 h 330"/>
                <a:gd name="T26" fmla="*/ 2147483647 w 588"/>
                <a:gd name="T27" fmla="*/ 2147483647 h 330"/>
                <a:gd name="T28" fmla="*/ 2147483647 w 588"/>
                <a:gd name="T29" fmla="*/ 2147483647 h 330"/>
                <a:gd name="T30" fmla="*/ 2147483647 w 588"/>
                <a:gd name="T31" fmla="*/ 2147483647 h 330"/>
                <a:gd name="T32" fmla="*/ 2147483647 w 588"/>
                <a:gd name="T33" fmla="*/ 2147483647 h 330"/>
                <a:gd name="T34" fmla="*/ 2147483647 w 588"/>
                <a:gd name="T35" fmla="*/ 2147483647 h 330"/>
                <a:gd name="T36" fmla="*/ 2147483647 w 588"/>
                <a:gd name="T37" fmla="*/ 2147483647 h 330"/>
                <a:gd name="T38" fmla="*/ 2147483647 w 588"/>
                <a:gd name="T39" fmla="*/ 2147483647 h 330"/>
                <a:gd name="T40" fmla="*/ 2147483647 w 588"/>
                <a:gd name="T41" fmla="*/ 2147483647 h 330"/>
                <a:gd name="T42" fmla="*/ 2147483647 w 588"/>
                <a:gd name="T43" fmla="*/ 2147483647 h 330"/>
                <a:gd name="T44" fmla="*/ 2147483647 w 588"/>
                <a:gd name="T45" fmla="*/ 2147483647 h 330"/>
                <a:gd name="T46" fmla="*/ 2147483647 w 588"/>
                <a:gd name="T47" fmla="*/ 2147483647 h 330"/>
                <a:gd name="T48" fmla="*/ 2147483647 w 588"/>
                <a:gd name="T49" fmla="*/ 2147483647 h 330"/>
                <a:gd name="T50" fmla="*/ 2147483647 w 588"/>
                <a:gd name="T51" fmla="*/ 2147483647 h 330"/>
                <a:gd name="T52" fmla="*/ 2147483647 w 588"/>
                <a:gd name="T53" fmla="*/ 2147483647 h 330"/>
                <a:gd name="T54" fmla="*/ 2147483647 w 588"/>
                <a:gd name="T55" fmla="*/ 2147483647 h 330"/>
                <a:gd name="T56" fmla="*/ 2147483647 w 588"/>
                <a:gd name="T57" fmla="*/ 2147483647 h 330"/>
                <a:gd name="T58" fmla="*/ 2147483647 w 588"/>
                <a:gd name="T59" fmla="*/ 2147483647 h 330"/>
                <a:gd name="T60" fmla="*/ 2147483647 w 588"/>
                <a:gd name="T61" fmla="*/ 2147483647 h 330"/>
                <a:gd name="T62" fmla="*/ 2147483647 w 588"/>
                <a:gd name="T63" fmla="*/ 2147483647 h 330"/>
                <a:gd name="T64" fmla="*/ 2147483647 w 588"/>
                <a:gd name="T65" fmla="*/ 2147483647 h 330"/>
                <a:gd name="T66" fmla="*/ 2147483647 w 588"/>
                <a:gd name="T67" fmla="*/ 2147483647 h 330"/>
                <a:gd name="T68" fmla="*/ 2147483647 w 588"/>
                <a:gd name="T69" fmla="*/ 2147483647 h 330"/>
                <a:gd name="T70" fmla="*/ 2147483647 w 588"/>
                <a:gd name="T71" fmla="*/ 0 h 330"/>
                <a:gd name="T72" fmla="*/ 2147483647 w 588"/>
                <a:gd name="T73" fmla="*/ 2147483647 h 330"/>
                <a:gd name="T74" fmla="*/ 2147483647 w 588"/>
                <a:gd name="T75" fmla="*/ 2147483647 h 330"/>
                <a:gd name="T76" fmla="*/ 2147483647 w 588"/>
                <a:gd name="T77" fmla="*/ 2147483647 h 330"/>
                <a:gd name="T78" fmla="*/ 2147483647 w 588"/>
                <a:gd name="T79" fmla="*/ 2147483647 h 330"/>
                <a:gd name="T80" fmla="*/ 2147483647 w 588"/>
                <a:gd name="T81" fmla="*/ 2147483647 h 330"/>
                <a:gd name="T82" fmla="*/ 2147483647 w 588"/>
                <a:gd name="T83" fmla="*/ 2147483647 h 330"/>
                <a:gd name="T84" fmla="*/ 0 w 588"/>
                <a:gd name="T85" fmla="*/ 2147483647 h 330"/>
                <a:gd name="T86" fmla="*/ 2147483647 w 588"/>
                <a:gd name="T87" fmla="*/ 2147483647 h 330"/>
                <a:gd name="T88" fmla="*/ 2147483647 w 588"/>
                <a:gd name="T89" fmla="*/ 2147483647 h 330"/>
                <a:gd name="T90" fmla="*/ 2147483647 w 588"/>
                <a:gd name="T91" fmla="*/ 2147483647 h 330"/>
                <a:gd name="T92" fmla="*/ 2147483647 w 588"/>
                <a:gd name="T93" fmla="*/ 2147483647 h 330"/>
                <a:gd name="T94" fmla="*/ 2147483647 w 588"/>
                <a:gd name="T95" fmla="*/ 2147483647 h 330"/>
                <a:gd name="T96" fmla="*/ 2147483647 w 588"/>
                <a:gd name="T97" fmla="*/ 2147483647 h 330"/>
                <a:gd name="T98" fmla="*/ 2147483647 w 588"/>
                <a:gd name="T99" fmla="*/ 2147483647 h 330"/>
                <a:gd name="T100" fmla="*/ 2147483647 w 588"/>
                <a:gd name="T101" fmla="*/ 2147483647 h 330"/>
                <a:gd name="T102" fmla="*/ 2147483647 w 588"/>
                <a:gd name="T103" fmla="*/ 2147483647 h 330"/>
                <a:gd name="T104" fmla="*/ 2147483647 w 588"/>
                <a:gd name="T105" fmla="*/ 2147483647 h 330"/>
                <a:gd name="T106" fmla="*/ 2147483647 w 588"/>
                <a:gd name="T107" fmla="*/ 2147483647 h 330"/>
                <a:gd name="T108" fmla="*/ 2147483647 w 588"/>
                <a:gd name="T109" fmla="*/ 2147483647 h 33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88"/>
                <a:gd name="T166" fmla="*/ 0 h 330"/>
                <a:gd name="T167" fmla="*/ 588 w 588"/>
                <a:gd name="T168" fmla="*/ 330 h 33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88" h="330">
                  <a:moveTo>
                    <a:pt x="294" y="234"/>
                  </a:moveTo>
                  <a:lnTo>
                    <a:pt x="306" y="246"/>
                  </a:lnTo>
                  <a:lnTo>
                    <a:pt x="306" y="252"/>
                  </a:lnTo>
                  <a:lnTo>
                    <a:pt x="330" y="252"/>
                  </a:lnTo>
                  <a:lnTo>
                    <a:pt x="384" y="306"/>
                  </a:lnTo>
                  <a:lnTo>
                    <a:pt x="402" y="294"/>
                  </a:lnTo>
                  <a:lnTo>
                    <a:pt x="432" y="312"/>
                  </a:lnTo>
                  <a:lnTo>
                    <a:pt x="438" y="306"/>
                  </a:lnTo>
                  <a:lnTo>
                    <a:pt x="456" y="306"/>
                  </a:lnTo>
                  <a:lnTo>
                    <a:pt x="474" y="312"/>
                  </a:lnTo>
                  <a:lnTo>
                    <a:pt x="486" y="318"/>
                  </a:lnTo>
                  <a:lnTo>
                    <a:pt x="492" y="330"/>
                  </a:lnTo>
                  <a:lnTo>
                    <a:pt x="498" y="318"/>
                  </a:lnTo>
                  <a:lnTo>
                    <a:pt x="510" y="312"/>
                  </a:lnTo>
                  <a:lnTo>
                    <a:pt x="516" y="312"/>
                  </a:lnTo>
                  <a:lnTo>
                    <a:pt x="522" y="318"/>
                  </a:lnTo>
                  <a:lnTo>
                    <a:pt x="522" y="330"/>
                  </a:lnTo>
                  <a:lnTo>
                    <a:pt x="588" y="330"/>
                  </a:lnTo>
                  <a:lnTo>
                    <a:pt x="588" y="294"/>
                  </a:lnTo>
                  <a:lnTo>
                    <a:pt x="576" y="270"/>
                  </a:lnTo>
                  <a:lnTo>
                    <a:pt x="576" y="222"/>
                  </a:lnTo>
                  <a:lnTo>
                    <a:pt x="564" y="204"/>
                  </a:lnTo>
                  <a:lnTo>
                    <a:pt x="540" y="216"/>
                  </a:lnTo>
                  <a:lnTo>
                    <a:pt x="522" y="216"/>
                  </a:lnTo>
                  <a:lnTo>
                    <a:pt x="498" y="204"/>
                  </a:lnTo>
                  <a:lnTo>
                    <a:pt x="480" y="198"/>
                  </a:lnTo>
                  <a:lnTo>
                    <a:pt x="474" y="192"/>
                  </a:lnTo>
                  <a:lnTo>
                    <a:pt x="462" y="186"/>
                  </a:lnTo>
                  <a:lnTo>
                    <a:pt x="462" y="192"/>
                  </a:lnTo>
                  <a:lnTo>
                    <a:pt x="456" y="198"/>
                  </a:lnTo>
                  <a:lnTo>
                    <a:pt x="438" y="198"/>
                  </a:lnTo>
                  <a:lnTo>
                    <a:pt x="432" y="192"/>
                  </a:lnTo>
                  <a:lnTo>
                    <a:pt x="432" y="180"/>
                  </a:lnTo>
                  <a:lnTo>
                    <a:pt x="432" y="186"/>
                  </a:lnTo>
                  <a:lnTo>
                    <a:pt x="420" y="198"/>
                  </a:lnTo>
                  <a:lnTo>
                    <a:pt x="408" y="198"/>
                  </a:lnTo>
                  <a:lnTo>
                    <a:pt x="402" y="192"/>
                  </a:lnTo>
                  <a:lnTo>
                    <a:pt x="402" y="174"/>
                  </a:lnTo>
                  <a:lnTo>
                    <a:pt x="396" y="174"/>
                  </a:lnTo>
                  <a:lnTo>
                    <a:pt x="390" y="180"/>
                  </a:lnTo>
                  <a:lnTo>
                    <a:pt x="378" y="180"/>
                  </a:lnTo>
                  <a:lnTo>
                    <a:pt x="360" y="174"/>
                  </a:lnTo>
                  <a:lnTo>
                    <a:pt x="354" y="168"/>
                  </a:lnTo>
                  <a:lnTo>
                    <a:pt x="348" y="168"/>
                  </a:lnTo>
                  <a:lnTo>
                    <a:pt x="348" y="162"/>
                  </a:lnTo>
                  <a:lnTo>
                    <a:pt x="354" y="156"/>
                  </a:lnTo>
                  <a:lnTo>
                    <a:pt x="354" y="150"/>
                  </a:lnTo>
                  <a:lnTo>
                    <a:pt x="348" y="144"/>
                  </a:lnTo>
                  <a:lnTo>
                    <a:pt x="342" y="144"/>
                  </a:lnTo>
                  <a:lnTo>
                    <a:pt x="330" y="150"/>
                  </a:lnTo>
                  <a:lnTo>
                    <a:pt x="324" y="156"/>
                  </a:lnTo>
                  <a:lnTo>
                    <a:pt x="312" y="150"/>
                  </a:lnTo>
                  <a:lnTo>
                    <a:pt x="282" y="120"/>
                  </a:lnTo>
                  <a:lnTo>
                    <a:pt x="282" y="102"/>
                  </a:lnTo>
                  <a:lnTo>
                    <a:pt x="276" y="90"/>
                  </a:lnTo>
                  <a:lnTo>
                    <a:pt x="270" y="84"/>
                  </a:lnTo>
                  <a:lnTo>
                    <a:pt x="258" y="84"/>
                  </a:lnTo>
                  <a:lnTo>
                    <a:pt x="252" y="96"/>
                  </a:lnTo>
                  <a:lnTo>
                    <a:pt x="246" y="102"/>
                  </a:lnTo>
                  <a:lnTo>
                    <a:pt x="246" y="108"/>
                  </a:lnTo>
                  <a:lnTo>
                    <a:pt x="234" y="108"/>
                  </a:lnTo>
                  <a:lnTo>
                    <a:pt x="234" y="96"/>
                  </a:lnTo>
                  <a:lnTo>
                    <a:pt x="228" y="90"/>
                  </a:lnTo>
                  <a:lnTo>
                    <a:pt x="222" y="78"/>
                  </a:lnTo>
                  <a:lnTo>
                    <a:pt x="216" y="72"/>
                  </a:lnTo>
                  <a:lnTo>
                    <a:pt x="210" y="60"/>
                  </a:lnTo>
                  <a:lnTo>
                    <a:pt x="168" y="54"/>
                  </a:lnTo>
                  <a:lnTo>
                    <a:pt x="150" y="36"/>
                  </a:lnTo>
                  <a:lnTo>
                    <a:pt x="138" y="30"/>
                  </a:lnTo>
                  <a:lnTo>
                    <a:pt x="132" y="18"/>
                  </a:lnTo>
                  <a:lnTo>
                    <a:pt x="120" y="6"/>
                  </a:lnTo>
                  <a:lnTo>
                    <a:pt x="108" y="0"/>
                  </a:lnTo>
                  <a:lnTo>
                    <a:pt x="96" y="0"/>
                  </a:lnTo>
                  <a:lnTo>
                    <a:pt x="84" y="6"/>
                  </a:lnTo>
                  <a:lnTo>
                    <a:pt x="78" y="12"/>
                  </a:lnTo>
                  <a:lnTo>
                    <a:pt x="54" y="30"/>
                  </a:lnTo>
                  <a:lnTo>
                    <a:pt x="36" y="12"/>
                  </a:lnTo>
                  <a:lnTo>
                    <a:pt x="30" y="36"/>
                  </a:lnTo>
                  <a:lnTo>
                    <a:pt x="6" y="60"/>
                  </a:lnTo>
                  <a:lnTo>
                    <a:pt x="12" y="72"/>
                  </a:lnTo>
                  <a:lnTo>
                    <a:pt x="6" y="78"/>
                  </a:lnTo>
                  <a:lnTo>
                    <a:pt x="6" y="84"/>
                  </a:lnTo>
                  <a:lnTo>
                    <a:pt x="18" y="96"/>
                  </a:lnTo>
                  <a:lnTo>
                    <a:pt x="12" y="96"/>
                  </a:lnTo>
                  <a:lnTo>
                    <a:pt x="0" y="108"/>
                  </a:lnTo>
                  <a:lnTo>
                    <a:pt x="0" y="120"/>
                  </a:lnTo>
                  <a:lnTo>
                    <a:pt x="30" y="150"/>
                  </a:lnTo>
                  <a:lnTo>
                    <a:pt x="42" y="144"/>
                  </a:lnTo>
                  <a:lnTo>
                    <a:pt x="60" y="168"/>
                  </a:lnTo>
                  <a:lnTo>
                    <a:pt x="84" y="168"/>
                  </a:lnTo>
                  <a:lnTo>
                    <a:pt x="96" y="186"/>
                  </a:lnTo>
                  <a:lnTo>
                    <a:pt x="138" y="204"/>
                  </a:lnTo>
                  <a:lnTo>
                    <a:pt x="150" y="204"/>
                  </a:lnTo>
                  <a:lnTo>
                    <a:pt x="156" y="210"/>
                  </a:lnTo>
                  <a:lnTo>
                    <a:pt x="162" y="222"/>
                  </a:lnTo>
                  <a:lnTo>
                    <a:pt x="168" y="228"/>
                  </a:lnTo>
                  <a:lnTo>
                    <a:pt x="186" y="228"/>
                  </a:lnTo>
                  <a:lnTo>
                    <a:pt x="192" y="222"/>
                  </a:lnTo>
                  <a:lnTo>
                    <a:pt x="204" y="222"/>
                  </a:lnTo>
                  <a:lnTo>
                    <a:pt x="204" y="234"/>
                  </a:lnTo>
                  <a:lnTo>
                    <a:pt x="210" y="240"/>
                  </a:lnTo>
                  <a:lnTo>
                    <a:pt x="234" y="240"/>
                  </a:lnTo>
                  <a:lnTo>
                    <a:pt x="240" y="246"/>
                  </a:lnTo>
                  <a:lnTo>
                    <a:pt x="246" y="258"/>
                  </a:lnTo>
                  <a:lnTo>
                    <a:pt x="258" y="246"/>
                  </a:lnTo>
                  <a:lnTo>
                    <a:pt x="276" y="246"/>
                  </a:lnTo>
                  <a:lnTo>
                    <a:pt x="282" y="252"/>
                  </a:lnTo>
                  <a:lnTo>
                    <a:pt x="282" y="258"/>
                  </a:lnTo>
                  <a:lnTo>
                    <a:pt x="282" y="240"/>
                  </a:lnTo>
                  <a:lnTo>
                    <a:pt x="288" y="234"/>
                  </a:lnTo>
                  <a:lnTo>
                    <a:pt x="294" y="234"/>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79" name="Myanmar" descr="© INSCALE GmbH, 05.05.2010&#10;http://www.presentationload.com/">
              <a:extLst>
                <a:ext uri="{FF2B5EF4-FFF2-40B4-BE49-F238E27FC236}">
                  <a16:creationId xmlns:a16="http://schemas.microsoft.com/office/drawing/2014/main" id="{10FB2917-FD72-6741-847B-34121F5C0909}"/>
                </a:ext>
              </a:extLst>
            </p:cNvPr>
            <p:cNvSpPr>
              <a:spLocks/>
            </p:cNvSpPr>
            <p:nvPr/>
          </p:nvSpPr>
          <p:spPr bwMode="gray">
            <a:xfrm>
              <a:off x="8232006" y="3360922"/>
              <a:ext cx="294277" cy="691459"/>
            </a:xfrm>
            <a:custGeom>
              <a:avLst/>
              <a:gdLst>
                <a:gd name="T0" fmla="*/ 2147483647 w 636"/>
                <a:gd name="T1" fmla="*/ 2147483647 h 1500"/>
                <a:gd name="T2" fmla="*/ 2147483647 w 636"/>
                <a:gd name="T3" fmla="*/ 2147483647 h 1500"/>
                <a:gd name="T4" fmla="*/ 2147483647 w 636"/>
                <a:gd name="T5" fmla="*/ 2147483647 h 1500"/>
                <a:gd name="T6" fmla="*/ 2147483647 w 636"/>
                <a:gd name="T7" fmla="*/ 2147483647 h 1500"/>
                <a:gd name="T8" fmla="*/ 2147483647 w 636"/>
                <a:gd name="T9" fmla="*/ 2147483647 h 1500"/>
                <a:gd name="T10" fmla="*/ 2147483647 w 636"/>
                <a:gd name="T11" fmla="*/ 2147483647 h 1500"/>
                <a:gd name="T12" fmla="*/ 2147483647 w 636"/>
                <a:gd name="T13" fmla="*/ 2147483647 h 1500"/>
                <a:gd name="T14" fmla="*/ 2147483647 w 636"/>
                <a:gd name="T15" fmla="*/ 2147483647 h 1500"/>
                <a:gd name="T16" fmla="*/ 2147483647 w 636"/>
                <a:gd name="T17" fmla="*/ 2147483647 h 1500"/>
                <a:gd name="T18" fmla="*/ 2147483647 w 636"/>
                <a:gd name="T19" fmla="*/ 2147483647 h 1500"/>
                <a:gd name="T20" fmla="*/ 2147483647 w 636"/>
                <a:gd name="T21" fmla="*/ 2147483647 h 1500"/>
                <a:gd name="T22" fmla="*/ 2147483647 w 636"/>
                <a:gd name="T23" fmla="*/ 2147483647 h 1500"/>
                <a:gd name="T24" fmla="*/ 2147483647 w 636"/>
                <a:gd name="T25" fmla="*/ 2147483647 h 1500"/>
                <a:gd name="T26" fmla="*/ 2147483647 w 636"/>
                <a:gd name="T27" fmla="*/ 2147483647 h 1500"/>
                <a:gd name="T28" fmla="*/ 2147483647 w 636"/>
                <a:gd name="T29" fmla="*/ 2147483647 h 1500"/>
                <a:gd name="T30" fmla="*/ 2147483647 w 636"/>
                <a:gd name="T31" fmla="*/ 2147483647 h 1500"/>
                <a:gd name="T32" fmla="*/ 2147483647 w 636"/>
                <a:gd name="T33" fmla="*/ 2147483647 h 1500"/>
                <a:gd name="T34" fmla="*/ 2147483647 w 636"/>
                <a:gd name="T35" fmla="*/ 2147483647 h 1500"/>
                <a:gd name="T36" fmla="*/ 2147483647 w 636"/>
                <a:gd name="T37" fmla="*/ 2147483647 h 1500"/>
                <a:gd name="T38" fmla="*/ 2147483647 w 636"/>
                <a:gd name="T39" fmla="*/ 2147483647 h 1500"/>
                <a:gd name="T40" fmla="*/ 2147483647 w 636"/>
                <a:gd name="T41" fmla="*/ 2147483647 h 1500"/>
                <a:gd name="T42" fmla="*/ 2147483647 w 636"/>
                <a:gd name="T43" fmla="*/ 2147483647 h 1500"/>
                <a:gd name="T44" fmla="*/ 2147483647 w 636"/>
                <a:gd name="T45" fmla="*/ 2147483647 h 1500"/>
                <a:gd name="T46" fmla="*/ 2147483647 w 636"/>
                <a:gd name="T47" fmla="*/ 2147483647 h 1500"/>
                <a:gd name="T48" fmla="*/ 2147483647 w 636"/>
                <a:gd name="T49" fmla="*/ 2147483647 h 1500"/>
                <a:gd name="T50" fmla="*/ 2147483647 w 636"/>
                <a:gd name="T51" fmla="*/ 2147483647 h 1500"/>
                <a:gd name="T52" fmla="*/ 2147483647 w 636"/>
                <a:gd name="T53" fmla="*/ 2147483647 h 1500"/>
                <a:gd name="T54" fmla="*/ 2147483647 w 636"/>
                <a:gd name="T55" fmla="*/ 2147483647 h 1500"/>
                <a:gd name="T56" fmla="*/ 2147483647 w 636"/>
                <a:gd name="T57" fmla="*/ 2147483647 h 1500"/>
                <a:gd name="T58" fmla="*/ 2147483647 w 636"/>
                <a:gd name="T59" fmla="*/ 2147483647 h 1500"/>
                <a:gd name="T60" fmla="*/ 2147483647 w 636"/>
                <a:gd name="T61" fmla="*/ 2147483647 h 1500"/>
                <a:gd name="T62" fmla="*/ 2147483647 w 636"/>
                <a:gd name="T63" fmla="*/ 2147483647 h 1500"/>
                <a:gd name="T64" fmla="*/ 2147483647 w 636"/>
                <a:gd name="T65" fmla="*/ 2147483647 h 1500"/>
                <a:gd name="T66" fmla="*/ 2147483647 w 636"/>
                <a:gd name="T67" fmla="*/ 2147483647 h 1500"/>
                <a:gd name="T68" fmla="*/ 2147483647 w 636"/>
                <a:gd name="T69" fmla="*/ 2147483647 h 1500"/>
                <a:gd name="T70" fmla="*/ 2147483647 w 636"/>
                <a:gd name="T71" fmla="*/ 2147483647 h 1500"/>
                <a:gd name="T72" fmla="*/ 2147483647 w 636"/>
                <a:gd name="T73" fmla="*/ 2147483647 h 1500"/>
                <a:gd name="T74" fmla="*/ 2147483647 w 636"/>
                <a:gd name="T75" fmla="*/ 2147483647 h 1500"/>
                <a:gd name="T76" fmla="*/ 2147483647 w 636"/>
                <a:gd name="T77" fmla="*/ 2147483647 h 1500"/>
                <a:gd name="T78" fmla="*/ 2147483647 w 636"/>
                <a:gd name="T79" fmla="*/ 2147483647 h 1500"/>
                <a:gd name="T80" fmla="*/ 2147483647 w 636"/>
                <a:gd name="T81" fmla="*/ 2147483647 h 1500"/>
                <a:gd name="T82" fmla="*/ 2147483647 w 636"/>
                <a:gd name="T83" fmla="*/ 2147483647 h 1500"/>
                <a:gd name="T84" fmla="*/ 2147483647 w 636"/>
                <a:gd name="T85" fmla="*/ 2147483647 h 1500"/>
                <a:gd name="T86" fmla="*/ 2147483647 w 636"/>
                <a:gd name="T87" fmla="*/ 0 h 1500"/>
                <a:gd name="T88" fmla="*/ 2147483647 w 636"/>
                <a:gd name="T89" fmla="*/ 2147483647 h 1500"/>
                <a:gd name="T90" fmla="*/ 2147483647 w 636"/>
                <a:gd name="T91" fmla="*/ 2147483647 h 1500"/>
                <a:gd name="T92" fmla="*/ 2147483647 w 636"/>
                <a:gd name="T93" fmla="*/ 2147483647 h 1500"/>
                <a:gd name="T94" fmla="*/ 2147483647 w 636"/>
                <a:gd name="T95" fmla="*/ 2147483647 h 1500"/>
                <a:gd name="T96" fmla="*/ 2147483647 w 636"/>
                <a:gd name="T97" fmla="*/ 2147483647 h 1500"/>
                <a:gd name="T98" fmla="*/ 2147483647 w 636"/>
                <a:gd name="T99" fmla="*/ 2147483647 h 1500"/>
                <a:gd name="T100" fmla="*/ 2147483647 w 636"/>
                <a:gd name="T101" fmla="*/ 2147483647 h 1500"/>
                <a:gd name="T102" fmla="*/ 2147483647 w 636"/>
                <a:gd name="T103" fmla="*/ 2147483647 h 1500"/>
                <a:gd name="T104" fmla="*/ 2147483647 w 636"/>
                <a:gd name="T105" fmla="*/ 2147483647 h 1500"/>
                <a:gd name="T106" fmla="*/ 2147483647 w 636"/>
                <a:gd name="T107" fmla="*/ 2147483647 h 1500"/>
                <a:gd name="T108" fmla="*/ 2147483647 w 636"/>
                <a:gd name="T109" fmla="*/ 2147483647 h 150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36"/>
                <a:gd name="T166" fmla="*/ 0 h 1500"/>
                <a:gd name="T167" fmla="*/ 636 w 636"/>
                <a:gd name="T168" fmla="*/ 1500 h 150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36" h="1500">
                  <a:moveTo>
                    <a:pt x="0" y="588"/>
                  </a:moveTo>
                  <a:lnTo>
                    <a:pt x="18" y="588"/>
                  </a:lnTo>
                  <a:lnTo>
                    <a:pt x="12" y="630"/>
                  </a:lnTo>
                  <a:lnTo>
                    <a:pt x="18" y="630"/>
                  </a:lnTo>
                  <a:lnTo>
                    <a:pt x="24" y="636"/>
                  </a:lnTo>
                  <a:lnTo>
                    <a:pt x="42" y="642"/>
                  </a:lnTo>
                  <a:lnTo>
                    <a:pt x="54" y="648"/>
                  </a:lnTo>
                  <a:lnTo>
                    <a:pt x="72" y="666"/>
                  </a:lnTo>
                  <a:lnTo>
                    <a:pt x="84" y="690"/>
                  </a:lnTo>
                  <a:lnTo>
                    <a:pt x="90" y="696"/>
                  </a:lnTo>
                  <a:lnTo>
                    <a:pt x="90" y="702"/>
                  </a:lnTo>
                  <a:lnTo>
                    <a:pt x="126" y="696"/>
                  </a:lnTo>
                  <a:lnTo>
                    <a:pt x="102" y="738"/>
                  </a:lnTo>
                  <a:lnTo>
                    <a:pt x="108" y="738"/>
                  </a:lnTo>
                  <a:lnTo>
                    <a:pt x="114" y="744"/>
                  </a:lnTo>
                  <a:lnTo>
                    <a:pt x="126" y="744"/>
                  </a:lnTo>
                  <a:lnTo>
                    <a:pt x="144" y="750"/>
                  </a:lnTo>
                  <a:lnTo>
                    <a:pt x="156" y="762"/>
                  </a:lnTo>
                  <a:lnTo>
                    <a:pt x="168" y="768"/>
                  </a:lnTo>
                  <a:lnTo>
                    <a:pt x="174" y="780"/>
                  </a:lnTo>
                  <a:lnTo>
                    <a:pt x="186" y="792"/>
                  </a:lnTo>
                  <a:lnTo>
                    <a:pt x="192" y="804"/>
                  </a:lnTo>
                  <a:lnTo>
                    <a:pt x="192" y="822"/>
                  </a:lnTo>
                  <a:lnTo>
                    <a:pt x="198" y="834"/>
                  </a:lnTo>
                  <a:lnTo>
                    <a:pt x="198" y="840"/>
                  </a:lnTo>
                  <a:lnTo>
                    <a:pt x="204" y="846"/>
                  </a:lnTo>
                  <a:lnTo>
                    <a:pt x="210" y="858"/>
                  </a:lnTo>
                  <a:lnTo>
                    <a:pt x="222" y="870"/>
                  </a:lnTo>
                  <a:lnTo>
                    <a:pt x="210" y="888"/>
                  </a:lnTo>
                  <a:lnTo>
                    <a:pt x="216" y="978"/>
                  </a:lnTo>
                  <a:lnTo>
                    <a:pt x="204" y="990"/>
                  </a:lnTo>
                  <a:lnTo>
                    <a:pt x="204" y="1002"/>
                  </a:lnTo>
                  <a:lnTo>
                    <a:pt x="222" y="1020"/>
                  </a:lnTo>
                  <a:lnTo>
                    <a:pt x="234" y="1020"/>
                  </a:lnTo>
                  <a:lnTo>
                    <a:pt x="246" y="1014"/>
                  </a:lnTo>
                  <a:lnTo>
                    <a:pt x="252" y="1008"/>
                  </a:lnTo>
                  <a:lnTo>
                    <a:pt x="258" y="1014"/>
                  </a:lnTo>
                  <a:lnTo>
                    <a:pt x="258" y="1020"/>
                  </a:lnTo>
                  <a:lnTo>
                    <a:pt x="276" y="1020"/>
                  </a:lnTo>
                  <a:lnTo>
                    <a:pt x="282" y="1014"/>
                  </a:lnTo>
                  <a:lnTo>
                    <a:pt x="294" y="1008"/>
                  </a:lnTo>
                  <a:lnTo>
                    <a:pt x="300" y="996"/>
                  </a:lnTo>
                  <a:lnTo>
                    <a:pt x="306" y="990"/>
                  </a:lnTo>
                  <a:lnTo>
                    <a:pt x="312" y="978"/>
                  </a:lnTo>
                  <a:lnTo>
                    <a:pt x="324" y="978"/>
                  </a:lnTo>
                  <a:lnTo>
                    <a:pt x="360" y="960"/>
                  </a:lnTo>
                  <a:lnTo>
                    <a:pt x="366" y="954"/>
                  </a:lnTo>
                  <a:lnTo>
                    <a:pt x="366" y="900"/>
                  </a:lnTo>
                  <a:lnTo>
                    <a:pt x="372" y="894"/>
                  </a:lnTo>
                  <a:lnTo>
                    <a:pt x="378" y="894"/>
                  </a:lnTo>
                  <a:lnTo>
                    <a:pt x="396" y="912"/>
                  </a:lnTo>
                  <a:lnTo>
                    <a:pt x="402" y="924"/>
                  </a:lnTo>
                  <a:lnTo>
                    <a:pt x="402" y="954"/>
                  </a:lnTo>
                  <a:lnTo>
                    <a:pt x="408" y="954"/>
                  </a:lnTo>
                  <a:lnTo>
                    <a:pt x="426" y="972"/>
                  </a:lnTo>
                  <a:lnTo>
                    <a:pt x="432" y="984"/>
                  </a:lnTo>
                  <a:lnTo>
                    <a:pt x="444" y="1014"/>
                  </a:lnTo>
                  <a:lnTo>
                    <a:pt x="450" y="1050"/>
                  </a:lnTo>
                  <a:lnTo>
                    <a:pt x="450" y="1074"/>
                  </a:lnTo>
                  <a:lnTo>
                    <a:pt x="456" y="1092"/>
                  </a:lnTo>
                  <a:lnTo>
                    <a:pt x="456" y="1128"/>
                  </a:lnTo>
                  <a:lnTo>
                    <a:pt x="462" y="1134"/>
                  </a:lnTo>
                  <a:lnTo>
                    <a:pt x="480" y="1170"/>
                  </a:lnTo>
                  <a:lnTo>
                    <a:pt x="486" y="1176"/>
                  </a:lnTo>
                  <a:lnTo>
                    <a:pt x="486" y="1182"/>
                  </a:lnTo>
                  <a:lnTo>
                    <a:pt x="528" y="1272"/>
                  </a:lnTo>
                  <a:lnTo>
                    <a:pt x="540" y="1320"/>
                  </a:lnTo>
                  <a:lnTo>
                    <a:pt x="522" y="1320"/>
                  </a:lnTo>
                  <a:lnTo>
                    <a:pt x="516" y="1326"/>
                  </a:lnTo>
                  <a:lnTo>
                    <a:pt x="516" y="1350"/>
                  </a:lnTo>
                  <a:lnTo>
                    <a:pt x="510" y="1362"/>
                  </a:lnTo>
                  <a:lnTo>
                    <a:pt x="510" y="1374"/>
                  </a:lnTo>
                  <a:lnTo>
                    <a:pt x="552" y="1362"/>
                  </a:lnTo>
                  <a:lnTo>
                    <a:pt x="540" y="1416"/>
                  </a:lnTo>
                  <a:lnTo>
                    <a:pt x="540" y="1428"/>
                  </a:lnTo>
                  <a:lnTo>
                    <a:pt x="534" y="1440"/>
                  </a:lnTo>
                  <a:lnTo>
                    <a:pt x="534" y="1464"/>
                  </a:lnTo>
                  <a:lnTo>
                    <a:pt x="540" y="1482"/>
                  </a:lnTo>
                  <a:lnTo>
                    <a:pt x="540" y="1488"/>
                  </a:lnTo>
                  <a:lnTo>
                    <a:pt x="546" y="1500"/>
                  </a:lnTo>
                  <a:lnTo>
                    <a:pt x="552" y="1488"/>
                  </a:lnTo>
                  <a:lnTo>
                    <a:pt x="558" y="1482"/>
                  </a:lnTo>
                  <a:lnTo>
                    <a:pt x="564" y="1470"/>
                  </a:lnTo>
                  <a:lnTo>
                    <a:pt x="564" y="1458"/>
                  </a:lnTo>
                  <a:lnTo>
                    <a:pt x="558" y="1452"/>
                  </a:lnTo>
                  <a:lnTo>
                    <a:pt x="558" y="1440"/>
                  </a:lnTo>
                  <a:lnTo>
                    <a:pt x="576" y="1422"/>
                  </a:lnTo>
                  <a:lnTo>
                    <a:pt x="594" y="1386"/>
                  </a:lnTo>
                  <a:lnTo>
                    <a:pt x="594" y="1368"/>
                  </a:lnTo>
                  <a:lnTo>
                    <a:pt x="600" y="1356"/>
                  </a:lnTo>
                  <a:lnTo>
                    <a:pt x="600" y="1326"/>
                  </a:lnTo>
                  <a:lnTo>
                    <a:pt x="594" y="1314"/>
                  </a:lnTo>
                  <a:lnTo>
                    <a:pt x="594" y="1290"/>
                  </a:lnTo>
                  <a:lnTo>
                    <a:pt x="570" y="1266"/>
                  </a:lnTo>
                  <a:lnTo>
                    <a:pt x="570" y="1242"/>
                  </a:lnTo>
                  <a:lnTo>
                    <a:pt x="564" y="1224"/>
                  </a:lnTo>
                  <a:lnTo>
                    <a:pt x="564" y="1194"/>
                  </a:lnTo>
                  <a:lnTo>
                    <a:pt x="558" y="1182"/>
                  </a:lnTo>
                  <a:lnTo>
                    <a:pt x="516" y="1140"/>
                  </a:lnTo>
                  <a:lnTo>
                    <a:pt x="510" y="1128"/>
                  </a:lnTo>
                  <a:lnTo>
                    <a:pt x="504" y="1122"/>
                  </a:lnTo>
                  <a:lnTo>
                    <a:pt x="498" y="1110"/>
                  </a:lnTo>
                  <a:lnTo>
                    <a:pt x="492" y="1104"/>
                  </a:lnTo>
                  <a:lnTo>
                    <a:pt x="492" y="1098"/>
                  </a:lnTo>
                  <a:lnTo>
                    <a:pt x="486" y="1092"/>
                  </a:lnTo>
                  <a:lnTo>
                    <a:pt x="504" y="1056"/>
                  </a:lnTo>
                  <a:lnTo>
                    <a:pt x="510" y="1050"/>
                  </a:lnTo>
                  <a:lnTo>
                    <a:pt x="516" y="1038"/>
                  </a:lnTo>
                  <a:lnTo>
                    <a:pt x="516" y="1014"/>
                  </a:lnTo>
                  <a:lnTo>
                    <a:pt x="510" y="1002"/>
                  </a:lnTo>
                  <a:lnTo>
                    <a:pt x="522" y="1002"/>
                  </a:lnTo>
                  <a:lnTo>
                    <a:pt x="528" y="996"/>
                  </a:lnTo>
                  <a:lnTo>
                    <a:pt x="528" y="978"/>
                  </a:lnTo>
                  <a:lnTo>
                    <a:pt x="522" y="972"/>
                  </a:lnTo>
                  <a:lnTo>
                    <a:pt x="516" y="978"/>
                  </a:lnTo>
                  <a:lnTo>
                    <a:pt x="510" y="978"/>
                  </a:lnTo>
                  <a:lnTo>
                    <a:pt x="504" y="972"/>
                  </a:lnTo>
                  <a:lnTo>
                    <a:pt x="498" y="960"/>
                  </a:lnTo>
                  <a:lnTo>
                    <a:pt x="498" y="942"/>
                  </a:lnTo>
                  <a:lnTo>
                    <a:pt x="504" y="942"/>
                  </a:lnTo>
                  <a:lnTo>
                    <a:pt x="504" y="936"/>
                  </a:lnTo>
                  <a:lnTo>
                    <a:pt x="498" y="930"/>
                  </a:lnTo>
                  <a:lnTo>
                    <a:pt x="486" y="924"/>
                  </a:lnTo>
                  <a:lnTo>
                    <a:pt x="474" y="912"/>
                  </a:lnTo>
                  <a:lnTo>
                    <a:pt x="462" y="906"/>
                  </a:lnTo>
                  <a:lnTo>
                    <a:pt x="444" y="888"/>
                  </a:lnTo>
                  <a:lnTo>
                    <a:pt x="438" y="876"/>
                  </a:lnTo>
                  <a:lnTo>
                    <a:pt x="438" y="870"/>
                  </a:lnTo>
                  <a:lnTo>
                    <a:pt x="432" y="870"/>
                  </a:lnTo>
                  <a:lnTo>
                    <a:pt x="438" y="846"/>
                  </a:lnTo>
                  <a:lnTo>
                    <a:pt x="426" y="840"/>
                  </a:lnTo>
                  <a:lnTo>
                    <a:pt x="402" y="816"/>
                  </a:lnTo>
                  <a:lnTo>
                    <a:pt x="402" y="810"/>
                  </a:lnTo>
                  <a:lnTo>
                    <a:pt x="426" y="810"/>
                  </a:lnTo>
                  <a:lnTo>
                    <a:pt x="426" y="792"/>
                  </a:lnTo>
                  <a:lnTo>
                    <a:pt x="408" y="774"/>
                  </a:lnTo>
                  <a:lnTo>
                    <a:pt x="408" y="768"/>
                  </a:lnTo>
                  <a:lnTo>
                    <a:pt x="414" y="762"/>
                  </a:lnTo>
                  <a:lnTo>
                    <a:pt x="420" y="762"/>
                  </a:lnTo>
                  <a:lnTo>
                    <a:pt x="426" y="756"/>
                  </a:lnTo>
                  <a:lnTo>
                    <a:pt x="426" y="708"/>
                  </a:lnTo>
                  <a:lnTo>
                    <a:pt x="456" y="708"/>
                  </a:lnTo>
                  <a:lnTo>
                    <a:pt x="468" y="714"/>
                  </a:lnTo>
                  <a:lnTo>
                    <a:pt x="480" y="714"/>
                  </a:lnTo>
                  <a:lnTo>
                    <a:pt x="486" y="708"/>
                  </a:lnTo>
                  <a:lnTo>
                    <a:pt x="492" y="696"/>
                  </a:lnTo>
                  <a:lnTo>
                    <a:pt x="498" y="690"/>
                  </a:lnTo>
                  <a:lnTo>
                    <a:pt x="498" y="684"/>
                  </a:lnTo>
                  <a:lnTo>
                    <a:pt x="522" y="684"/>
                  </a:lnTo>
                  <a:lnTo>
                    <a:pt x="528" y="660"/>
                  </a:lnTo>
                  <a:lnTo>
                    <a:pt x="534" y="660"/>
                  </a:lnTo>
                  <a:lnTo>
                    <a:pt x="540" y="654"/>
                  </a:lnTo>
                  <a:lnTo>
                    <a:pt x="564" y="654"/>
                  </a:lnTo>
                  <a:lnTo>
                    <a:pt x="564" y="642"/>
                  </a:lnTo>
                  <a:lnTo>
                    <a:pt x="582" y="624"/>
                  </a:lnTo>
                  <a:lnTo>
                    <a:pt x="594" y="624"/>
                  </a:lnTo>
                  <a:lnTo>
                    <a:pt x="600" y="618"/>
                  </a:lnTo>
                  <a:lnTo>
                    <a:pt x="594" y="612"/>
                  </a:lnTo>
                  <a:lnTo>
                    <a:pt x="600" y="600"/>
                  </a:lnTo>
                  <a:lnTo>
                    <a:pt x="600" y="588"/>
                  </a:lnTo>
                  <a:lnTo>
                    <a:pt x="636" y="570"/>
                  </a:lnTo>
                  <a:lnTo>
                    <a:pt x="636" y="552"/>
                  </a:lnTo>
                  <a:lnTo>
                    <a:pt x="630" y="546"/>
                  </a:lnTo>
                  <a:lnTo>
                    <a:pt x="618" y="546"/>
                  </a:lnTo>
                  <a:lnTo>
                    <a:pt x="600" y="564"/>
                  </a:lnTo>
                  <a:lnTo>
                    <a:pt x="600" y="570"/>
                  </a:lnTo>
                  <a:lnTo>
                    <a:pt x="558" y="570"/>
                  </a:lnTo>
                  <a:lnTo>
                    <a:pt x="558" y="552"/>
                  </a:lnTo>
                  <a:lnTo>
                    <a:pt x="546" y="552"/>
                  </a:lnTo>
                  <a:lnTo>
                    <a:pt x="534" y="522"/>
                  </a:lnTo>
                  <a:lnTo>
                    <a:pt x="480" y="516"/>
                  </a:lnTo>
                  <a:lnTo>
                    <a:pt x="486" y="504"/>
                  </a:lnTo>
                  <a:lnTo>
                    <a:pt x="486" y="498"/>
                  </a:lnTo>
                  <a:lnTo>
                    <a:pt x="492" y="492"/>
                  </a:lnTo>
                  <a:lnTo>
                    <a:pt x="492" y="480"/>
                  </a:lnTo>
                  <a:lnTo>
                    <a:pt x="480" y="468"/>
                  </a:lnTo>
                  <a:lnTo>
                    <a:pt x="486" y="462"/>
                  </a:lnTo>
                  <a:lnTo>
                    <a:pt x="498" y="462"/>
                  </a:lnTo>
                  <a:lnTo>
                    <a:pt x="504" y="456"/>
                  </a:lnTo>
                  <a:lnTo>
                    <a:pt x="504" y="450"/>
                  </a:lnTo>
                  <a:lnTo>
                    <a:pt x="498" y="444"/>
                  </a:lnTo>
                  <a:lnTo>
                    <a:pt x="486" y="438"/>
                  </a:lnTo>
                  <a:lnTo>
                    <a:pt x="456" y="438"/>
                  </a:lnTo>
                  <a:lnTo>
                    <a:pt x="444" y="396"/>
                  </a:lnTo>
                  <a:lnTo>
                    <a:pt x="420" y="378"/>
                  </a:lnTo>
                  <a:lnTo>
                    <a:pt x="450" y="354"/>
                  </a:lnTo>
                  <a:lnTo>
                    <a:pt x="390" y="354"/>
                  </a:lnTo>
                  <a:lnTo>
                    <a:pt x="384" y="360"/>
                  </a:lnTo>
                  <a:lnTo>
                    <a:pt x="372" y="360"/>
                  </a:lnTo>
                  <a:lnTo>
                    <a:pt x="366" y="366"/>
                  </a:lnTo>
                  <a:lnTo>
                    <a:pt x="354" y="372"/>
                  </a:lnTo>
                  <a:lnTo>
                    <a:pt x="366" y="354"/>
                  </a:lnTo>
                  <a:lnTo>
                    <a:pt x="360" y="342"/>
                  </a:lnTo>
                  <a:lnTo>
                    <a:pt x="342" y="324"/>
                  </a:lnTo>
                  <a:lnTo>
                    <a:pt x="342" y="306"/>
                  </a:lnTo>
                  <a:lnTo>
                    <a:pt x="354" y="306"/>
                  </a:lnTo>
                  <a:lnTo>
                    <a:pt x="348" y="276"/>
                  </a:lnTo>
                  <a:lnTo>
                    <a:pt x="360" y="276"/>
                  </a:lnTo>
                  <a:lnTo>
                    <a:pt x="366" y="270"/>
                  </a:lnTo>
                  <a:lnTo>
                    <a:pt x="366" y="234"/>
                  </a:lnTo>
                  <a:lnTo>
                    <a:pt x="372" y="240"/>
                  </a:lnTo>
                  <a:lnTo>
                    <a:pt x="384" y="240"/>
                  </a:lnTo>
                  <a:lnTo>
                    <a:pt x="390" y="234"/>
                  </a:lnTo>
                  <a:lnTo>
                    <a:pt x="396" y="222"/>
                  </a:lnTo>
                  <a:lnTo>
                    <a:pt x="396" y="216"/>
                  </a:lnTo>
                  <a:lnTo>
                    <a:pt x="378" y="198"/>
                  </a:lnTo>
                  <a:lnTo>
                    <a:pt x="390" y="198"/>
                  </a:lnTo>
                  <a:lnTo>
                    <a:pt x="396" y="192"/>
                  </a:lnTo>
                  <a:lnTo>
                    <a:pt x="408" y="192"/>
                  </a:lnTo>
                  <a:lnTo>
                    <a:pt x="396" y="132"/>
                  </a:lnTo>
                  <a:lnTo>
                    <a:pt x="384" y="108"/>
                  </a:lnTo>
                  <a:lnTo>
                    <a:pt x="384" y="78"/>
                  </a:lnTo>
                  <a:lnTo>
                    <a:pt x="378" y="72"/>
                  </a:lnTo>
                  <a:lnTo>
                    <a:pt x="342" y="72"/>
                  </a:lnTo>
                  <a:lnTo>
                    <a:pt x="342" y="66"/>
                  </a:lnTo>
                  <a:lnTo>
                    <a:pt x="336" y="60"/>
                  </a:lnTo>
                  <a:lnTo>
                    <a:pt x="318" y="24"/>
                  </a:lnTo>
                  <a:lnTo>
                    <a:pt x="306" y="18"/>
                  </a:lnTo>
                  <a:lnTo>
                    <a:pt x="300" y="6"/>
                  </a:lnTo>
                  <a:lnTo>
                    <a:pt x="294" y="0"/>
                  </a:lnTo>
                  <a:lnTo>
                    <a:pt x="288" y="0"/>
                  </a:lnTo>
                  <a:lnTo>
                    <a:pt x="282" y="18"/>
                  </a:lnTo>
                  <a:lnTo>
                    <a:pt x="282" y="48"/>
                  </a:lnTo>
                  <a:lnTo>
                    <a:pt x="276" y="48"/>
                  </a:lnTo>
                  <a:lnTo>
                    <a:pt x="270" y="54"/>
                  </a:lnTo>
                  <a:lnTo>
                    <a:pt x="258" y="60"/>
                  </a:lnTo>
                  <a:lnTo>
                    <a:pt x="246" y="72"/>
                  </a:lnTo>
                  <a:lnTo>
                    <a:pt x="252" y="84"/>
                  </a:lnTo>
                  <a:lnTo>
                    <a:pt x="258" y="90"/>
                  </a:lnTo>
                  <a:lnTo>
                    <a:pt x="270" y="96"/>
                  </a:lnTo>
                  <a:lnTo>
                    <a:pt x="276" y="102"/>
                  </a:lnTo>
                  <a:lnTo>
                    <a:pt x="276" y="108"/>
                  </a:lnTo>
                  <a:lnTo>
                    <a:pt x="258" y="108"/>
                  </a:lnTo>
                  <a:lnTo>
                    <a:pt x="252" y="102"/>
                  </a:lnTo>
                  <a:lnTo>
                    <a:pt x="216" y="102"/>
                  </a:lnTo>
                  <a:lnTo>
                    <a:pt x="204" y="108"/>
                  </a:lnTo>
                  <a:lnTo>
                    <a:pt x="198" y="108"/>
                  </a:lnTo>
                  <a:lnTo>
                    <a:pt x="198" y="126"/>
                  </a:lnTo>
                  <a:lnTo>
                    <a:pt x="186" y="138"/>
                  </a:lnTo>
                  <a:lnTo>
                    <a:pt x="174" y="144"/>
                  </a:lnTo>
                  <a:lnTo>
                    <a:pt x="162" y="144"/>
                  </a:lnTo>
                  <a:lnTo>
                    <a:pt x="156" y="150"/>
                  </a:lnTo>
                  <a:lnTo>
                    <a:pt x="150" y="150"/>
                  </a:lnTo>
                  <a:lnTo>
                    <a:pt x="150" y="174"/>
                  </a:lnTo>
                  <a:lnTo>
                    <a:pt x="156" y="180"/>
                  </a:lnTo>
                  <a:lnTo>
                    <a:pt x="156" y="186"/>
                  </a:lnTo>
                  <a:lnTo>
                    <a:pt x="162" y="192"/>
                  </a:lnTo>
                  <a:lnTo>
                    <a:pt x="162" y="204"/>
                  </a:lnTo>
                  <a:lnTo>
                    <a:pt x="144" y="234"/>
                  </a:lnTo>
                  <a:lnTo>
                    <a:pt x="138" y="240"/>
                  </a:lnTo>
                  <a:lnTo>
                    <a:pt x="126" y="246"/>
                  </a:lnTo>
                  <a:lnTo>
                    <a:pt x="126" y="264"/>
                  </a:lnTo>
                  <a:lnTo>
                    <a:pt x="132" y="276"/>
                  </a:lnTo>
                  <a:lnTo>
                    <a:pt x="138" y="282"/>
                  </a:lnTo>
                  <a:lnTo>
                    <a:pt x="120" y="336"/>
                  </a:lnTo>
                  <a:lnTo>
                    <a:pt x="120" y="372"/>
                  </a:lnTo>
                  <a:lnTo>
                    <a:pt x="108" y="372"/>
                  </a:lnTo>
                  <a:lnTo>
                    <a:pt x="96" y="366"/>
                  </a:lnTo>
                  <a:lnTo>
                    <a:pt x="42" y="366"/>
                  </a:lnTo>
                  <a:lnTo>
                    <a:pt x="48" y="366"/>
                  </a:lnTo>
                  <a:lnTo>
                    <a:pt x="66" y="384"/>
                  </a:lnTo>
                  <a:lnTo>
                    <a:pt x="72" y="432"/>
                  </a:lnTo>
                  <a:lnTo>
                    <a:pt x="66" y="432"/>
                  </a:lnTo>
                  <a:lnTo>
                    <a:pt x="48" y="450"/>
                  </a:lnTo>
                  <a:lnTo>
                    <a:pt x="54" y="462"/>
                  </a:lnTo>
                  <a:lnTo>
                    <a:pt x="54" y="486"/>
                  </a:lnTo>
                  <a:lnTo>
                    <a:pt x="72" y="504"/>
                  </a:lnTo>
                  <a:lnTo>
                    <a:pt x="72" y="516"/>
                  </a:lnTo>
                  <a:lnTo>
                    <a:pt x="60" y="516"/>
                  </a:lnTo>
                  <a:lnTo>
                    <a:pt x="54" y="510"/>
                  </a:lnTo>
                  <a:lnTo>
                    <a:pt x="48" y="510"/>
                  </a:lnTo>
                  <a:lnTo>
                    <a:pt x="48" y="534"/>
                  </a:lnTo>
                  <a:lnTo>
                    <a:pt x="30" y="516"/>
                  </a:lnTo>
                  <a:lnTo>
                    <a:pt x="42" y="576"/>
                  </a:lnTo>
                  <a:lnTo>
                    <a:pt x="6" y="570"/>
                  </a:lnTo>
                  <a:lnTo>
                    <a:pt x="6" y="576"/>
                  </a:lnTo>
                  <a:lnTo>
                    <a:pt x="0" y="588"/>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80" name="Mongolia" descr="© INSCALE GmbH, 05.05.2010&#10;http://www.presentationload.com/">
              <a:extLst>
                <a:ext uri="{FF2B5EF4-FFF2-40B4-BE49-F238E27FC236}">
                  <a16:creationId xmlns:a16="http://schemas.microsoft.com/office/drawing/2014/main" id="{B57B792D-F6A4-BF45-B262-35AF7681615D}"/>
                </a:ext>
              </a:extLst>
            </p:cNvPr>
            <p:cNvSpPr>
              <a:spLocks/>
            </p:cNvSpPr>
            <p:nvPr/>
          </p:nvSpPr>
          <p:spPr bwMode="gray">
            <a:xfrm>
              <a:off x="7822186" y="2490729"/>
              <a:ext cx="969488" cy="384545"/>
            </a:xfrm>
            <a:custGeom>
              <a:avLst/>
              <a:gdLst>
                <a:gd name="T0" fmla="*/ 2147483647 w 2100"/>
                <a:gd name="T1" fmla="*/ 2147483647 h 834"/>
                <a:gd name="T2" fmla="*/ 2147483647 w 2100"/>
                <a:gd name="T3" fmla="*/ 2147483647 h 834"/>
                <a:gd name="T4" fmla="*/ 2147483647 w 2100"/>
                <a:gd name="T5" fmla="*/ 2147483647 h 834"/>
                <a:gd name="T6" fmla="*/ 2147483647 w 2100"/>
                <a:gd name="T7" fmla="*/ 2147483647 h 834"/>
                <a:gd name="T8" fmla="*/ 2147483647 w 2100"/>
                <a:gd name="T9" fmla="*/ 2147483647 h 834"/>
                <a:gd name="T10" fmla="*/ 2147483647 w 2100"/>
                <a:gd name="T11" fmla="*/ 2147483647 h 834"/>
                <a:gd name="T12" fmla="*/ 2147483647 w 2100"/>
                <a:gd name="T13" fmla="*/ 2147483647 h 834"/>
                <a:gd name="T14" fmla="*/ 2147483647 w 2100"/>
                <a:gd name="T15" fmla="*/ 2147483647 h 834"/>
                <a:gd name="T16" fmla="*/ 2147483647 w 2100"/>
                <a:gd name="T17" fmla="*/ 2147483647 h 834"/>
                <a:gd name="T18" fmla="*/ 2147483647 w 2100"/>
                <a:gd name="T19" fmla="*/ 2147483647 h 834"/>
                <a:gd name="T20" fmla="*/ 2147483647 w 2100"/>
                <a:gd name="T21" fmla="*/ 2147483647 h 834"/>
                <a:gd name="T22" fmla="*/ 2147483647 w 2100"/>
                <a:gd name="T23" fmla="*/ 2147483647 h 834"/>
                <a:gd name="T24" fmla="*/ 2147483647 w 2100"/>
                <a:gd name="T25" fmla="*/ 2147483647 h 834"/>
                <a:gd name="T26" fmla="*/ 2147483647 w 2100"/>
                <a:gd name="T27" fmla="*/ 2147483647 h 834"/>
                <a:gd name="T28" fmla="*/ 2147483647 w 2100"/>
                <a:gd name="T29" fmla="*/ 2147483647 h 834"/>
                <a:gd name="T30" fmla="*/ 2147483647 w 2100"/>
                <a:gd name="T31" fmla="*/ 2147483647 h 834"/>
                <a:gd name="T32" fmla="*/ 2147483647 w 2100"/>
                <a:gd name="T33" fmla="*/ 2147483647 h 834"/>
                <a:gd name="T34" fmla="*/ 2147483647 w 2100"/>
                <a:gd name="T35" fmla="*/ 2147483647 h 834"/>
                <a:gd name="T36" fmla="*/ 2147483647 w 2100"/>
                <a:gd name="T37" fmla="*/ 2147483647 h 834"/>
                <a:gd name="T38" fmla="*/ 2147483647 w 2100"/>
                <a:gd name="T39" fmla="*/ 2147483647 h 834"/>
                <a:gd name="T40" fmla="*/ 2147483647 w 2100"/>
                <a:gd name="T41" fmla="*/ 2147483647 h 834"/>
                <a:gd name="T42" fmla="*/ 2147483647 w 2100"/>
                <a:gd name="T43" fmla="*/ 2147483647 h 834"/>
                <a:gd name="T44" fmla="*/ 2147483647 w 2100"/>
                <a:gd name="T45" fmla="*/ 2147483647 h 834"/>
                <a:gd name="T46" fmla="*/ 2147483647 w 2100"/>
                <a:gd name="T47" fmla="*/ 2147483647 h 834"/>
                <a:gd name="T48" fmla="*/ 2147483647 w 2100"/>
                <a:gd name="T49" fmla="*/ 2147483647 h 834"/>
                <a:gd name="T50" fmla="*/ 2147483647 w 2100"/>
                <a:gd name="T51" fmla="*/ 2147483647 h 834"/>
                <a:gd name="T52" fmla="*/ 2147483647 w 2100"/>
                <a:gd name="T53" fmla="*/ 2147483647 h 834"/>
                <a:gd name="T54" fmla="*/ 2147483647 w 2100"/>
                <a:gd name="T55" fmla="*/ 2147483647 h 834"/>
                <a:gd name="T56" fmla="*/ 2147483647 w 2100"/>
                <a:gd name="T57" fmla="*/ 2147483647 h 834"/>
                <a:gd name="T58" fmla="*/ 2147483647 w 2100"/>
                <a:gd name="T59" fmla="*/ 2147483647 h 834"/>
                <a:gd name="T60" fmla="*/ 2147483647 w 2100"/>
                <a:gd name="T61" fmla="*/ 2147483647 h 834"/>
                <a:gd name="T62" fmla="*/ 0 w 2100"/>
                <a:gd name="T63" fmla="*/ 2147483647 h 834"/>
                <a:gd name="T64" fmla="*/ 2147483647 w 2100"/>
                <a:gd name="T65" fmla="*/ 2147483647 h 834"/>
                <a:gd name="T66" fmla="*/ 2147483647 w 2100"/>
                <a:gd name="T67" fmla="*/ 2147483647 h 834"/>
                <a:gd name="T68" fmla="*/ 2147483647 w 2100"/>
                <a:gd name="T69" fmla="*/ 2147483647 h 834"/>
                <a:gd name="T70" fmla="*/ 2147483647 w 2100"/>
                <a:gd name="T71" fmla="*/ 2147483647 h 834"/>
                <a:gd name="T72" fmla="*/ 2147483647 w 2100"/>
                <a:gd name="T73" fmla="*/ 2147483647 h 834"/>
                <a:gd name="T74" fmla="*/ 2147483647 w 2100"/>
                <a:gd name="T75" fmla="*/ 2147483647 h 834"/>
                <a:gd name="T76" fmla="*/ 2147483647 w 2100"/>
                <a:gd name="T77" fmla="*/ 2147483647 h 834"/>
                <a:gd name="T78" fmla="*/ 2147483647 w 2100"/>
                <a:gd name="T79" fmla="*/ 2147483647 h 834"/>
                <a:gd name="T80" fmla="*/ 2147483647 w 2100"/>
                <a:gd name="T81" fmla="*/ 2147483647 h 834"/>
                <a:gd name="T82" fmla="*/ 2147483647 w 2100"/>
                <a:gd name="T83" fmla="*/ 2147483647 h 834"/>
                <a:gd name="T84" fmla="*/ 2147483647 w 2100"/>
                <a:gd name="T85" fmla="*/ 2147483647 h 834"/>
                <a:gd name="T86" fmla="*/ 2147483647 w 2100"/>
                <a:gd name="T87" fmla="*/ 2147483647 h 834"/>
                <a:gd name="T88" fmla="*/ 2147483647 w 2100"/>
                <a:gd name="T89" fmla="*/ 2147483647 h 834"/>
                <a:gd name="T90" fmla="*/ 2147483647 w 2100"/>
                <a:gd name="T91" fmla="*/ 2147483647 h 834"/>
                <a:gd name="T92" fmla="*/ 2147483647 w 2100"/>
                <a:gd name="T93" fmla="*/ 2147483647 h 834"/>
                <a:gd name="T94" fmla="*/ 2147483647 w 2100"/>
                <a:gd name="T95" fmla="*/ 2147483647 h 834"/>
                <a:gd name="T96" fmla="*/ 2147483647 w 2100"/>
                <a:gd name="T97" fmla="*/ 2147483647 h 834"/>
                <a:gd name="T98" fmla="*/ 2147483647 w 2100"/>
                <a:gd name="T99" fmla="*/ 2147483647 h 834"/>
                <a:gd name="T100" fmla="*/ 2147483647 w 2100"/>
                <a:gd name="T101" fmla="*/ 2147483647 h 834"/>
                <a:gd name="T102" fmla="*/ 2147483647 w 2100"/>
                <a:gd name="T103" fmla="*/ 2147483647 h 834"/>
                <a:gd name="T104" fmla="*/ 2147483647 w 2100"/>
                <a:gd name="T105" fmla="*/ 2147483647 h 834"/>
                <a:gd name="T106" fmla="*/ 2147483647 w 2100"/>
                <a:gd name="T107" fmla="*/ 2147483647 h 834"/>
                <a:gd name="T108" fmla="*/ 2147483647 w 2100"/>
                <a:gd name="T109" fmla="*/ 2147483647 h 834"/>
                <a:gd name="T110" fmla="*/ 2147483647 w 2100"/>
                <a:gd name="T111" fmla="*/ 2147483647 h 834"/>
                <a:gd name="T112" fmla="*/ 2147483647 w 2100"/>
                <a:gd name="T113" fmla="*/ 2147483647 h 834"/>
                <a:gd name="T114" fmla="*/ 2147483647 w 2100"/>
                <a:gd name="T115" fmla="*/ 2147483647 h 834"/>
                <a:gd name="T116" fmla="*/ 2147483647 w 2100"/>
                <a:gd name="T117" fmla="*/ 2147483647 h 834"/>
                <a:gd name="T118" fmla="*/ 2147483647 w 2100"/>
                <a:gd name="T119" fmla="*/ 2147483647 h 834"/>
                <a:gd name="T120" fmla="*/ 2147483647 w 2100"/>
                <a:gd name="T121" fmla="*/ 2147483647 h 834"/>
                <a:gd name="T122" fmla="*/ 2147483647 w 2100"/>
                <a:gd name="T123" fmla="*/ 2147483647 h 83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00"/>
                <a:gd name="T187" fmla="*/ 0 h 834"/>
                <a:gd name="T188" fmla="*/ 2100 w 2100"/>
                <a:gd name="T189" fmla="*/ 834 h 83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00" h="834">
                  <a:moveTo>
                    <a:pt x="2088" y="408"/>
                  </a:moveTo>
                  <a:lnTo>
                    <a:pt x="2076" y="396"/>
                  </a:lnTo>
                  <a:lnTo>
                    <a:pt x="2070" y="384"/>
                  </a:lnTo>
                  <a:lnTo>
                    <a:pt x="2058" y="384"/>
                  </a:lnTo>
                  <a:lnTo>
                    <a:pt x="2034" y="372"/>
                  </a:lnTo>
                  <a:lnTo>
                    <a:pt x="2022" y="360"/>
                  </a:lnTo>
                  <a:lnTo>
                    <a:pt x="2010" y="354"/>
                  </a:lnTo>
                  <a:lnTo>
                    <a:pt x="2004" y="348"/>
                  </a:lnTo>
                  <a:lnTo>
                    <a:pt x="1986" y="348"/>
                  </a:lnTo>
                  <a:lnTo>
                    <a:pt x="1974" y="342"/>
                  </a:lnTo>
                  <a:lnTo>
                    <a:pt x="1968" y="336"/>
                  </a:lnTo>
                  <a:lnTo>
                    <a:pt x="1968" y="324"/>
                  </a:lnTo>
                  <a:lnTo>
                    <a:pt x="1902" y="324"/>
                  </a:lnTo>
                  <a:lnTo>
                    <a:pt x="1902" y="348"/>
                  </a:lnTo>
                  <a:lnTo>
                    <a:pt x="1896" y="354"/>
                  </a:lnTo>
                  <a:lnTo>
                    <a:pt x="1890" y="354"/>
                  </a:lnTo>
                  <a:lnTo>
                    <a:pt x="1878" y="348"/>
                  </a:lnTo>
                  <a:lnTo>
                    <a:pt x="1866" y="336"/>
                  </a:lnTo>
                  <a:lnTo>
                    <a:pt x="1812" y="336"/>
                  </a:lnTo>
                  <a:lnTo>
                    <a:pt x="1806" y="342"/>
                  </a:lnTo>
                  <a:lnTo>
                    <a:pt x="1812" y="342"/>
                  </a:lnTo>
                  <a:lnTo>
                    <a:pt x="1812" y="348"/>
                  </a:lnTo>
                  <a:lnTo>
                    <a:pt x="1794" y="348"/>
                  </a:lnTo>
                  <a:lnTo>
                    <a:pt x="1788" y="342"/>
                  </a:lnTo>
                  <a:lnTo>
                    <a:pt x="1776" y="336"/>
                  </a:lnTo>
                  <a:lnTo>
                    <a:pt x="1770" y="324"/>
                  </a:lnTo>
                  <a:lnTo>
                    <a:pt x="1770" y="306"/>
                  </a:lnTo>
                  <a:lnTo>
                    <a:pt x="1776" y="306"/>
                  </a:lnTo>
                  <a:lnTo>
                    <a:pt x="1770" y="294"/>
                  </a:lnTo>
                  <a:lnTo>
                    <a:pt x="1764" y="270"/>
                  </a:lnTo>
                  <a:lnTo>
                    <a:pt x="1758" y="258"/>
                  </a:lnTo>
                  <a:lnTo>
                    <a:pt x="1758" y="174"/>
                  </a:lnTo>
                  <a:lnTo>
                    <a:pt x="1740" y="174"/>
                  </a:lnTo>
                  <a:lnTo>
                    <a:pt x="1716" y="168"/>
                  </a:lnTo>
                  <a:lnTo>
                    <a:pt x="1710" y="174"/>
                  </a:lnTo>
                  <a:lnTo>
                    <a:pt x="1698" y="180"/>
                  </a:lnTo>
                  <a:lnTo>
                    <a:pt x="1674" y="180"/>
                  </a:lnTo>
                  <a:lnTo>
                    <a:pt x="1662" y="174"/>
                  </a:lnTo>
                  <a:lnTo>
                    <a:pt x="1644" y="156"/>
                  </a:lnTo>
                  <a:lnTo>
                    <a:pt x="1608" y="156"/>
                  </a:lnTo>
                  <a:lnTo>
                    <a:pt x="1596" y="150"/>
                  </a:lnTo>
                  <a:lnTo>
                    <a:pt x="1578" y="150"/>
                  </a:lnTo>
                  <a:lnTo>
                    <a:pt x="1548" y="180"/>
                  </a:lnTo>
                  <a:lnTo>
                    <a:pt x="1548" y="192"/>
                  </a:lnTo>
                  <a:lnTo>
                    <a:pt x="1536" y="204"/>
                  </a:lnTo>
                  <a:lnTo>
                    <a:pt x="1500" y="204"/>
                  </a:lnTo>
                  <a:lnTo>
                    <a:pt x="1488" y="216"/>
                  </a:lnTo>
                  <a:lnTo>
                    <a:pt x="1440" y="216"/>
                  </a:lnTo>
                  <a:lnTo>
                    <a:pt x="1440" y="222"/>
                  </a:lnTo>
                  <a:lnTo>
                    <a:pt x="1422" y="240"/>
                  </a:lnTo>
                  <a:lnTo>
                    <a:pt x="1416" y="240"/>
                  </a:lnTo>
                  <a:lnTo>
                    <a:pt x="1416" y="234"/>
                  </a:lnTo>
                  <a:lnTo>
                    <a:pt x="1410" y="228"/>
                  </a:lnTo>
                  <a:lnTo>
                    <a:pt x="1392" y="228"/>
                  </a:lnTo>
                  <a:lnTo>
                    <a:pt x="1380" y="234"/>
                  </a:lnTo>
                  <a:lnTo>
                    <a:pt x="1356" y="234"/>
                  </a:lnTo>
                  <a:lnTo>
                    <a:pt x="1344" y="228"/>
                  </a:lnTo>
                  <a:lnTo>
                    <a:pt x="1338" y="228"/>
                  </a:lnTo>
                  <a:lnTo>
                    <a:pt x="1332" y="222"/>
                  </a:lnTo>
                  <a:lnTo>
                    <a:pt x="1266" y="222"/>
                  </a:lnTo>
                  <a:lnTo>
                    <a:pt x="1260" y="216"/>
                  </a:lnTo>
                  <a:lnTo>
                    <a:pt x="1260" y="204"/>
                  </a:lnTo>
                  <a:lnTo>
                    <a:pt x="1248" y="198"/>
                  </a:lnTo>
                  <a:lnTo>
                    <a:pt x="1230" y="198"/>
                  </a:lnTo>
                  <a:lnTo>
                    <a:pt x="1230" y="192"/>
                  </a:lnTo>
                  <a:lnTo>
                    <a:pt x="1218" y="180"/>
                  </a:lnTo>
                  <a:lnTo>
                    <a:pt x="1218" y="174"/>
                  </a:lnTo>
                  <a:lnTo>
                    <a:pt x="1212" y="168"/>
                  </a:lnTo>
                  <a:lnTo>
                    <a:pt x="1152" y="168"/>
                  </a:lnTo>
                  <a:lnTo>
                    <a:pt x="1128" y="144"/>
                  </a:lnTo>
                  <a:lnTo>
                    <a:pt x="1092" y="144"/>
                  </a:lnTo>
                  <a:lnTo>
                    <a:pt x="1086" y="138"/>
                  </a:lnTo>
                  <a:lnTo>
                    <a:pt x="1080" y="138"/>
                  </a:lnTo>
                  <a:lnTo>
                    <a:pt x="1068" y="132"/>
                  </a:lnTo>
                  <a:lnTo>
                    <a:pt x="1020" y="132"/>
                  </a:lnTo>
                  <a:lnTo>
                    <a:pt x="966" y="150"/>
                  </a:lnTo>
                  <a:lnTo>
                    <a:pt x="954" y="156"/>
                  </a:lnTo>
                  <a:lnTo>
                    <a:pt x="942" y="156"/>
                  </a:lnTo>
                  <a:lnTo>
                    <a:pt x="930" y="150"/>
                  </a:lnTo>
                  <a:lnTo>
                    <a:pt x="918" y="150"/>
                  </a:lnTo>
                  <a:lnTo>
                    <a:pt x="912" y="144"/>
                  </a:lnTo>
                  <a:lnTo>
                    <a:pt x="882" y="144"/>
                  </a:lnTo>
                  <a:lnTo>
                    <a:pt x="864" y="126"/>
                  </a:lnTo>
                  <a:lnTo>
                    <a:pt x="864" y="120"/>
                  </a:lnTo>
                  <a:lnTo>
                    <a:pt x="840" y="126"/>
                  </a:lnTo>
                  <a:lnTo>
                    <a:pt x="840" y="120"/>
                  </a:lnTo>
                  <a:lnTo>
                    <a:pt x="834" y="114"/>
                  </a:lnTo>
                  <a:lnTo>
                    <a:pt x="822" y="90"/>
                  </a:lnTo>
                  <a:lnTo>
                    <a:pt x="810" y="78"/>
                  </a:lnTo>
                  <a:lnTo>
                    <a:pt x="804" y="66"/>
                  </a:lnTo>
                  <a:lnTo>
                    <a:pt x="798" y="60"/>
                  </a:lnTo>
                  <a:lnTo>
                    <a:pt x="786" y="54"/>
                  </a:lnTo>
                  <a:lnTo>
                    <a:pt x="768" y="54"/>
                  </a:lnTo>
                  <a:lnTo>
                    <a:pt x="756" y="60"/>
                  </a:lnTo>
                  <a:lnTo>
                    <a:pt x="750" y="60"/>
                  </a:lnTo>
                  <a:lnTo>
                    <a:pt x="726" y="48"/>
                  </a:lnTo>
                  <a:lnTo>
                    <a:pt x="720" y="42"/>
                  </a:lnTo>
                  <a:lnTo>
                    <a:pt x="708" y="36"/>
                  </a:lnTo>
                  <a:lnTo>
                    <a:pt x="672" y="36"/>
                  </a:lnTo>
                  <a:lnTo>
                    <a:pt x="648" y="30"/>
                  </a:lnTo>
                  <a:lnTo>
                    <a:pt x="636" y="30"/>
                  </a:lnTo>
                  <a:lnTo>
                    <a:pt x="576" y="0"/>
                  </a:lnTo>
                  <a:lnTo>
                    <a:pt x="576" y="18"/>
                  </a:lnTo>
                  <a:lnTo>
                    <a:pt x="570" y="30"/>
                  </a:lnTo>
                  <a:lnTo>
                    <a:pt x="558" y="36"/>
                  </a:lnTo>
                  <a:lnTo>
                    <a:pt x="552" y="36"/>
                  </a:lnTo>
                  <a:lnTo>
                    <a:pt x="558" y="48"/>
                  </a:lnTo>
                  <a:lnTo>
                    <a:pt x="540" y="48"/>
                  </a:lnTo>
                  <a:lnTo>
                    <a:pt x="540" y="60"/>
                  </a:lnTo>
                  <a:lnTo>
                    <a:pt x="552" y="72"/>
                  </a:lnTo>
                  <a:lnTo>
                    <a:pt x="558" y="90"/>
                  </a:lnTo>
                  <a:lnTo>
                    <a:pt x="582" y="126"/>
                  </a:lnTo>
                  <a:lnTo>
                    <a:pt x="588" y="126"/>
                  </a:lnTo>
                  <a:lnTo>
                    <a:pt x="594" y="132"/>
                  </a:lnTo>
                  <a:lnTo>
                    <a:pt x="600" y="144"/>
                  </a:lnTo>
                  <a:lnTo>
                    <a:pt x="600" y="168"/>
                  </a:lnTo>
                  <a:lnTo>
                    <a:pt x="582" y="168"/>
                  </a:lnTo>
                  <a:lnTo>
                    <a:pt x="582" y="174"/>
                  </a:lnTo>
                  <a:lnTo>
                    <a:pt x="576" y="180"/>
                  </a:lnTo>
                  <a:lnTo>
                    <a:pt x="552" y="192"/>
                  </a:lnTo>
                  <a:lnTo>
                    <a:pt x="546" y="186"/>
                  </a:lnTo>
                  <a:lnTo>
                    <a:pt x="546" y="174"/>
                  </a:lnTo>
                  <a:lnTo>
                    <a:pt x="498" y="180"/>
                  </a:lnTo>
                  <a:lnTo>
                    <a:pt x="498" y="168"/>
                  </a:lnTo>
                  <a:lnTo>
                    <a:pt x="456" y="168"/>
                  </a:lnTo>
                  <a:lnTo>
                    <a:pt x="450" y="174"/>
                  </a:lnTo>
                  <a:lnTo>
                    <a:pt x="450" y="180"/>
                  </a:lnTo>
                  <a:lnTo>
                    <a:pt x="444" y="168"/>
                  </a:lnTo>
                  <a:lnTo>
                    <a:pt x="420" y="174"/>
                  </a:lnTo>
                  <a:lnTo>
                    <a:pt x="414" y="162"/>
                  </a:lnTo>
                  <a:lnTo>
                    <a:pt x="384" y="162"/>
                  </a:lnTo>
                  <a:lnTo>
                    <a:pt x="366" y="156"/>
                  </a:lnTo>
                  <a:lnTo>
                    <a:pt x="360" y="150"/>
                  </a:lnTo>
                  <a:lnTo>
                    <a:pt x="360" y="138"/>
                  </a:lnTo>
                  <a:lnTo>
                    <a:pt x="354" y="132"/>
                  </a:lnTo>
                  <a:lnTo>
                    <a:pt x="354" y="126"/>
                  </a:lnTo>
                  <a:lnTo>
                    <a:pt x="312" y="126"/>
                  </a:lnTo>
                  <a:lnTo>
                    <a:pt x="294" y="132"/>
                  </a:lnTo>
                  <a:lnTo>
                    <a:pt x="270" y="132"/>
                  </a:lnTo>
                  <a:lnTo>
                    <a:pt x="264" y="114"/>
                  </a:lnTo>
                  <a:lnTo>
                    <a:pt x="228" y="114"/>
                  </a:lnTo>
                  <a:lnTo>
                    <a:pt x="228" y="108"/>
                  </a:lnTo>
                  <a:lnTo>
                    <a:pt x="210" y="114"/>
                  </a:lnTo>
                  <a:lnTo>
                    <a:pt x="204" y="108"/>
                  </a:lnTo>
                  <a:lnTo>
                    <a:pt x="186" y="108"/>
                  </a:lnTo>
                  <a:lnTo>
                    <a:pt x="180" y="114"/>
                  </a:lnTo>
                  <a:lnTo>
                    <a:pt x="180" y="120"/>
                  </a:lnTo>
                  <a:lnTo>
                    <a:pt x="174" y="126"/>
                  </a:lnTo>
                  <a:lnTo>
                    <a:pt x="174" y="132"/>
                  </a:lnTo>
                  <a:lnTo>
                    <a:pt x="150" y="132"/>
                  </a:lnTo>
                  <a:lnTo>
                    <a:pt x="138" y="150"/>
                  </a:lnTo>
                  <a:lnTo>
                    <a:pt x="120" y="150"/>
                  </a:lnTo>
                  <a:lnTo>
                    <a:pt x="84" y="186"/>
                  </a:lnTo>
                  <a:lnTo>
                    <a:pt x="84" y="192"/>
                  </a:lnTo>
                  <a:lnTo>
                    <a:pt x="90" y="198"/>
                  </a:lnTo>
                  <a:lnTo>
                    <a:pt x="66" y="198"/>
                  </a:lnTo>
                  <a:lnTo>
                    <a:pt x="72" y="210"/>
                  </a:lnTo>
                  <a:lnTo>
                    <a:pt x="12" y="210"/>
                  </a:lnTo>
                  <a:lnTo>
                    <a:pt x="12" y="228"/>
                  </a:lnTo>
                  <a:lnTo>
                    <a:pt x="0" y="240"/>
                  </a:lnTo>
                  <a:lnTo>
                    <a:pt x="6" y="246"/>
                  </a:lnTo>
                  <a:lnTo>
                    <a:pt x="6" y="258"/>
                  </a:lnTo>
                  <a:lnTo>
                    <a:pt x="0" y="264"/>
                  </a:lnTo>
                  <a:lnTo>
                    <a:pt x="24" y="264"/>
                  </a:lnTo>
                  <a:lnTo>
                    <a:pt x="24" y="282"/>
                  </a:lnTo>
                  <a:lnTo>
                    <a:pt x="36" y="288"/>
                  </a:lnTo>
                  <a:lnTo>
                    <a:pt x="48" y="288"/>
                  </a:lnTo>
                  <a:lnTo>
                    <a:pt x="60" y="294"/>
                  </a:lnTo>
                  <a:lnTo>
                    <a:pt x="72" y="294"/>
                  </a:lnTo>
                  <a:lnTo>
                    <a:pt x="78" y="306"/>
                  </a:lnTo>
                  <a:lnTo>
                    <a:pt x="102" y="330"/>
                  </a:lnTo>
                  <a:lnTo>
                    <a:pt x="138" y="318"/>
                  </a:lnTo>
                  <a:lnTo>
                    <a:pt x="156" y="330"/>
                  </a:lnTo>
                  <a:lnTo>
                    <a:pt x="162" y="336"/>
                  </a:lnTo>
                  <a:lnTo>
                    <a:pt x="174" y="336"/>
                  </a:lnTo>
                  <a:lnTo>
                    <a:pt x="186" y="342"/>
                  </a:lnTo>
                  <a:lnTo>
                    <a:pt x="204" y="348"/>
                  </a:lnTo>
                  <a:lnTo>
                    <a:pt x="222" y="366"/>
                  </a:lnTo>
                  <a:lnTo>
                    <a:pt x="228" y="378"/>
                  </a:lnTo>
                  <a:lnTo>
                    <a:pt x="240" y="396"/>
                  </a:lnTo>
                  <a:lnTo>
                    <a:pt x="264" y="414"/>
                  </a:lnTo>
                  <a:lnTo>
                    <a:pt x="276" y="426"/>
                  </a:lnTo>
                  <a:lnTo>
                    <a:pt x="282" y="438"/>
                  </a:lnTo>
                  <a:lnTo>
                    <a:pt x="282" y="450"/>
                  </a:lnTo>
                  <a:lnTo>
                    <a:pt x="288" y="456"/>
                  </a:lnTo>
                  <a:lnTo>
                    <a:pt x="294" y="468"/>
                  </a:lnTo>
                  <a:lnTo>
                    <a:pt x="300" y="474"/>
                  </a:lnTo>
                  <a:lnTo>
                    <a:pt x="300" y="480"/>
                  </a:lnTo>
                  <a:lnTo>
                    <a:pt x="288" y="492"/>
                  </a:lnTo>
                  <a:lnTo>
                    <a:pt x="288" y="504"/>
                  </a:lnTo>
                  <a:lnTo>
                    <a:pt x="294" y="522"/>
                  </a:lnTo>
                  <a:lnTo>
                    <a:pt x="300" y="534"/>
                  </a:lnTo>
                  <a:lnTo>
                    <a:pt x="306" y="540"/>
                  </a:lnTo>
                  <a:lnTo>
                    <a:pt x="318" y="546"/>
                  </a:lnTo>
                  <a:lnTo>
                    <a:pt x="330" y="546"/>
                  </a:lnTo>
                  <a:lnTo>
                    <a:pt x="342" y="552"/>
                  </a:lnTo>
                  <a:lnTo>
                    <a:pt x="348" y="552"/>
                  </a:lnTo>
                  <a:lnTo>
                    <a:pt x="366" y="558"/>
                  </a:lnTo>
                  <a:lnTo>
                    <a:pt x="390" y="564"/>
                  </a:lnTo>
                  <a:lnTo>
                    <a:pt x="486" y="564"/>
                  </a:lnTo>
                  <a:lnTo>
                    <a:pt x="492" y="570"/>
                  </a:lnTo>
                  <a:lnTo>
                    <a:pt x="498" y="570"/>
                  </a:lnTo>
                  <a:lnTo>
                    <a:pt x="510" y="576"/>
                  </a:lnTo>
                  <a:lnTo>
                    <a:pt x="516" y="576"/>
                  </a:lnTo>
                  <a:lnTo>
                    <a:pt x="528" y="582"/>
                  </a:lnTo>
                  <a:lnTo>
                    <a:pt x="534" y="594"/>
                  </a:lnTo>
                  <a:lnTo>
                    <a:pt x="540" y="594"/>
                  </a:lnTo>
                  <a:lnTo>
                    <a:pt x="546" y="600"/>
                  </a:lnTo>
                  <a:lnTo>
                    <a:pt x="552" y="600"/>
                  </a:lnTo>
                  <a:lnTo>
                    <a:pt x="576" y="612"/>
                  </a:lnTo>
                  <a:lnTo>
                    <a:pt x="588" y="612"/>
                  </a:lnTo>
                  <a:lnTo>
                    <a:pt x="594" y="618"/>
                  </a:lnTo>
                  <a:lnTo>
                    <a:pt x="630" y="618"/>
                  </a:lnTo>
                  <a:lnTo>
                    <a:pt x="642" y="642"/>
                  </a:lnTo>
                  <a:lnTo>
                    <a:pt x="684" y="684"/>
                  </a:lnTo>
                  <a:lnTo>
                    <a:pt x="690" y="696"/>
                  </a:lnTo>
                  <a:lnTo>
                    <a:pt x="720" y="726"/>
                  </a:lnTo>
                  <a:lnTo>
                    <a:pt x="732" y="732"/>
                  </a:lnTo>
                  <a:lnTo>
                    <a:pt x="738" y="744"/>
                  </a:lnTo>
                  <a:lnTo>
                    <a:pt x="750" y="750"/>
                  </a:lnTo>
                  <a:lnTo>
                    <a:pt x="810" y="744"/>
                  </a:lnTo>
                  <a:lnTo>
                    <a:pt x="864" y="750"/>
                  </a:lnTo>
                  <a:lnTo>
                    <a:pt x="912" y="750"/>
                  </a:lnTo>
                  <a:lnTo>
                    <a:pt x="948" y="756"/>
                  </a:lnTo>
                  <a:lnTo>
                    <a:pt x="954" y="750"/>
                  </a:lnTo>
                  <a:lnTo>
                    <a:pt x="966" y="744"/>
                  </a:lnTo>
                  <a:lnTo>
                    <a:pt x="972" y="738"/>
                  </a:lnTo>
                  <a:lnTo>
                    <a:pt x="984" y="738"/>
                  </a:lnTo>
                  <a:lnTo>
                    <a:pt x="996" y="744"/>
                  </a:lnTo>
                  <a:lnTo>
                    <a:pt x="1002" y="744"/>
                  </a:lnTo>
                  <a:lnTo>
                    <a:pt x="1008" y="750"/>
                  </a:lnTo>
                  <a:lnTo>
                    <a:pt x="1062" y="750"/>
                  </a:lnTo>
                  <a:lnTo>
                    <a:pt x="1080" y="756"/>
                  </a:lnTo>
                  <a:lnTo>
                    <a:pt x="1092" y="756"/>
                  </a:lnTo>
                  <a:lnTo>
                    <a:pt x="1110" y="774"/>
                  </a:lnTo>
                  <a:lnTo>
                    <a:pt x="1116" y="786"/>
                  </a:lnTo>
                  <a:lnTo>
                    <a:pt x="1128" y="792"/>
                  </a:lnTo>
                  <a:lnTo>
                    <a:pt x="1152" y="798"/>
                  </a:lnTo>
                  <a:lnTo>
                    <a:pt x="1200" y="798"/>
                  </a:lnTo>
                  <a:lnTo>
                    <a:pt x="1218" y="804"/>
                  </a:lnTo>
                  <a:lnTo>
                    <a:pt x="1242" y="816"/>
                  </a:lnTo>
                  <a:lnTo>
                    <a:pt x="1248" y="822"/>
                  </a:lnTo>
                  <a:lnTo>
                    <a:pt x="1260" y="822"/>
                  </a:lnTo>
                  <a:lnTo>
                    <a:pt x="1266" y="816"/>
                  </a:lnTo>
                  <a:lnTo>
                    <a:pt x="1278" y="816"/>
                  </a:lnTo>
                  <a:lnTo>
                    <a:pt x="1290" y="810"/>
                  </a:lnTo>
                  <a:lnTo>
                    <a:pt x="1302" y="810"/>
                  </a:lnTo>
                  <a:lnTo>
                    <a:pt x="1302" y="816"/>
                  </a:lnTo>
                  <a:lnTo>
                    <a:pt x="1308" y="828"/>
                  </a:lnTo>
                  <a:lnTo>
                    <a:pt x="1314" y="828"/>
                  </a:lnTo>
                  <a:lnTo>
                    <a:pt x="1320" y="834"/>
                  </a:lnTo>
                  <a:lnTo>
                    <a:pt x="1338" y="834"/>
                  </a:lnTo>
                  <a:lnTo>
                    <a:pt x="1344" y="828"/>
                  </a:lnTo>
                  <a:lnTo>
                    <a:pt x="1362" y="816"/>
                  </a:lnTo>
                  <a:lnTo>
                    <a:pt x="1422" y="780"/>
                  </a:lnTo>
                  <a:lnTo>
                    <a:pt x="1440" y="768"/>
                  </a:lnTo>
                  <a:lnTo>
                    <a:pt x="1596" y="768"/>
                  </a:lnTo>
                  <a:lnTo>
                    <a:pt x="1614" y="744"/>
                  </a:lnTo>
                  <a:lnTo>
                    <a:pt x="1638" y="744"/>
                  </a:lnTo>
                  <a:lnTo>
                    <a:pt x="1650" y="738"/>
                  </a:lnTo>
                  <a:lnTo>
                    <a:pt x="1662" y="714"/>
                  </a:lnTo>
                  <a:lnTo>
                    <a:pt x="1662" y="708"/>
                  </a:lnTo>
                  <a:lnTo>
                    <a:pt x="1668" y="696"/>
                  </a:lnTo>
                  <a:lnTo>
                    <a:pt x="1668" y="690"/>
                  </a:lnTo>
                  <a:lnTo>
                    <a:pt x="1692" y="690"/>
                  </a:lnTo>
                  <a:lnTo>
                    <a:pt x="1704" y="678"/>
                  </a:lnTo>
                  <a:lnTo>
                    <a:pt x="1710" y="666"/>
                  </a:lnTo>
                  <a:lnTo>
                    <a:pt x="1716" y="660"/>
                  </a:lnTo>
                  <a:lnTo>
                    <a:pt x="1716" y="654"/>
                  </a:lnTo>
                  <a:lnTo>
                    <a:pt x="1704" y="648"/>
                  </a:lnTo>
                  <a:lnTo>
                    <a:pt x="1686" y="630"/>
                  </a:lnTo>
                  <a:lnTo>
                    <a:pt x="1674" y="624"/>
                  </a:lnTo>
                  <a:lnTo>
                    <a:pt x="1656" y="606"/>
                  </a:lnTo>
                  <a:lnTo>
                    <a:pt x="1650" y="594"/>
                  </a:lnTo>
                  <a:lnTo>
                    <a:pt x="1650" y="582"/>
                  </a:lnTo>
                  <a:lnTo>
                    <a:pt x="1656" y="570"/>
                  </a:lnTo>
                  <a:lnTo>
                    <a:pt x="1656" y="558"/>
                  </a:lnTo>
                  <a:lnTo>
                    <a:pt x="1668" y="552"/>
                  </a:lnTo>
                  <a:lnTo>
                    <a:pt x="1692" y="552"/>
                  </a:lnTo>
                  <a:lnTo>
                    <a:pt x="1698" y="558"/>
                  </a:lnTo>
                  <a:lnTo>
                    <a:pt x="1704" y="558"/>
                  </a:lnTo>
                  <a:lnTo>
                    <a:pt x="1710" y="564"/>
                  </a:lnTo>
                  <a:lnTo>
                    <a:pt x="1722" y="570"/>
                  </a:lnTo>
                  <a:lnTo>
                    <a:pt x="1728" y="576"/>
                  </a:lnTo>
                  <a:lnTo>
                    <a:pt x="1740" y="582"/>
                  </a:lnTo>
                  <a:lnTo>
                    <a:pt x="1764" y="582"/>
                  </a:lnTo>
                  <a:lnTo>
                    <a:pt x="1776" y="576"/>
                  </a:lnTo>
                  <a:lnTo>
                    <a:pt x="1794" y="576"/>
                  </a:lnTo>
                  <a:lnTo>
                    <a:pt x="1806" y="570"/>
                  </a:lnTo>
                  <a:lnTo>
                    <a:pt x="1812" y="558"/>
                  </a:lnTo>
                  <a:lnTo>
                    <a:pt x="1818" y="552"/>
                  </a:lnTo>
                  <a:lnTo>
                    <a:pt x="1818" y="528"/>
                  </a:lnTo>
                  <a:lnTo>
                    <a:pt x="1890" y="528"/>
                  </a:lnTo>
                  <a:lnTo>
                    <a:pt x="1914" y="504"/>
                  </a:lnTo>
                  <a:lnTo>
                    <a:pt x="1902" y="492"/>
                  </a:lnTo>
                  <a:lnTo>
                    <a:pt x="1896" y="480"/>
                  </a:lnTo>
                  <a:lnTo>
                    <a:pt x="1902" y="474"/>
                  </a:lnTo>
                  <a:lnTo>
                    <a:pt x="1938" y="456"/>
                  </a:lnTo>
                  <a:lnTo>
                    <a:pt x="1950" y="456"/>
                  </a:lnTo>
                  <a:lnTo>
                    <a:pt x="1950" y="438"/>
                  </a:lnTo>
                  <a:lnTo>
                    <a:pt x="1980" y="444"/>
                  </a:lnTo>
                  <a:lnTo>
                    <a:pt x="1998" y="426"/>
                  </a:lnTo>
                  <a:lnTo>
                    <a:pt x="2004" y="426"/>
                  </a:lnTo>
                  <a:lnTo>
                    <a:pt x="2010" y="420"/>
                  </a:lnTo>
                  <a:lnTo>
                    <a:pt x="2040" y="420"/>
                  </a:lnTo>
                  <a:lnTo>
                    <a:pt x="2052" y="426"/>
                  </a:lnTo>
                  <a:lnTo>
                    <a:pt x="2058" y="432"/>
                  </a:lnTo>
                  <a:lnTo>
                    <a:pt x="2094" y="432"/>
                  </a:lnTo>
                  <a:lnTo>
                    <a:pt x="2100" y="426"/>
                  </a:lnTo>
                  <a:lnTo>
                    <a:pt x="2100" y="420"/>
                  </a:lnTo>
                  <a:lnTo>
                    <a:pt x="2088" y="408"/>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81" name="Malaysia" descr="© INSCALE GmbH, 05.05.2010&#10;http://www.presentationload.com/">
              <a:extLst>
                <a:ext uri="{FF2B5EF4-FFF2-40B4-BE49-F238E27FC236}">
                  <a16:creationId xmlns:a16="http://schemas.microsoft.com/office/drawing/2014/main" id="{EDAD613B-DECF-D44E-9FA1-F43C8FB45B97}"/>
                </a:ext>
              </a:extLst>
            </p:cNvPr>
            <p:cNvSpPr>
              <a:spLocks/>
            </p:cNvSpPr>
            <p:nvPr/>
          </p:nvSpPr>
          <p:spPr bwMode="gray">
            <a:xfrm>
              <a:off x="8538920" y="4171535"/>
              <a:ext cx="140819" cy="202201"/>
            </a:xfrm>
            <a:custGeom>
              <a:avLst/>
              <a:gdLst>
                <a:gd name="T0" fmla="*/ 2147483647 w 306"/>
                <a:gd name="T1" fmla="*/ 2147483647 h 438"/>
                <a:gd name="T2" fmla="*/ 2147483647 w 306"/>
                <a:gd name="T3" fmla="*/ 2147483647 h 438"/>
                <a:gd name="T4" fmla="*/ 2147483647 w 306"/>
                <a:gd name="T5" fmla="*/ 2147483647 h 438"/>
                <a:gd name="T6" fmla="*/ 2147483647 w 306"/>
                <a:gd name="T7" fmla="*/ 2147483647 h 438"/>
                <a:gd name="T8" fmla="*/ 2147483647 w 306"/>
                <a:gd name="T9" fmla="*/ 2147483647 h 438"/>
                <a:gd name="T10" fmla="*/ 2147483647 w 306"/>
                <a:gd name="T11" fmla="*/ 2147483647 h 438"/>
                <a:gd name="T12" fmla="*/ 2147483647 w 306"/>
                <a:gd name="T13" fmla="*/ 2147483647 h 438"/>
                <a:gd name="T14" fmla="*/ 2147483647 w 306"/>
                <a:gd name="T15" fmla="*/ 2147483647 h 438"/>
                <a:gd name="T16" fmla="*/ 2147483647 w 306"/>
                <a:gd name="T17" fmla="*/ 2147483647 h 438"/>
                <a:gd name="T18" fmla="*/ 2147483647 w 306"/>
                <a:gd name="T19" fmla="*/ 2147483647 h 438"/>
                <a:gd name="T20" fmla="*/ 2147483647 w 306"/>
                <a:gd name="T21" fmla="*/ 2147483647 h 438"/>
                <a:gd name="T22" fmla="*/ 2147483647 w 306"/>
                <a:gd name="T23" fmla="*/ 2147483647 h 438"/>
                <a:gd name="T24" fmla="*/ 2147483647 w 306"/>
                <a:gd name="T25" fmla="*/ 2147483647 h 438"/>
                <a:gd name="T26" fmla="*/ 2147483647 w 306"/>
                <a:gd name="T27" fmla="*/ 2147483647 h 438"/>
                <a:gd name="T28" fmla="*/ 2147483647 w 306"/>
                <a:gd name="T29" fmla="*/ 2147483647 h 438"/>
                <a:gd name="T30" fmla="*/ 2147483647 w 306"/>
                <a:gd name="T31" fmla="*/ 2147483647 h 438"/>
                <a:gd name="T32" fmla="*/ 2147483647 w 306"/>
                <a:gd name="T33" fmla="*/ 2147483647 h 438"/>
                <a:gd name="T34" fmla="*/ 2147483647 w 306"/>
                <a:gd name="T35" fmla="*/ 2147483647 h 438"/>
                <a:gd name="T36" fmla="*/ 2147483647 w 306"/>
                <a:gd name="T37" fmla="*/ 2147483647 h 438"/>
                <a:gd name="T38" fmla="*/ 2147483647 w 306"/>
                <a:gd name="T39" fmla="*/ 2147483647 h 438"/>
                <a:gd name="T40" fmla="*/ 2147483647 w 306"/>
                <a:gd name="T41" fmla="*/ 2147483647 h 438"/>
                <a:gd name="T42" fmla="*/ 2147483647 w 306"/>
                <a:gd name="T43" fmla="*/ 2147483647 h 438"/>
                <a:gd name="T44" fmla="*/ 2147483647 w 306"/>
                <a:gd name="T45" fmla="*/ 2147483647 h 438"/>
                <a:gd name="T46" fmla="*/ 2147483647 w 306"/>
                <a:gd name="T47" fmla="*/ 2147483647 h 438"/>
                <a:gd name="T48" fmla="*/ 2147483647 w 306"/>
                <a:gd name="T49" fmla="*/ 2147483647 h 438"/>
                <a:gd name="T50" fmla="*/ 2147483647 w 306"/>
                <a:gd name="T51" fmla="*/ 2147483647 h 438"/>
                <a:gd name="T52" fmla="*/ 2147483647 w 306"/>
                <a:gd name="T53" fmla="*/ 2147483647 h 438"/>
                <a:gd name="T54" fmla="*/ 2147483647 w 306"/>
                <a:gd name="T55" fmla="*/ 2147483647 h 438"/>
                <a:gd name="T56" fmla="*/ 2147483647 w 306"/>
                <a:gd name="T57" fmla="*/ 2147483647 h 438"/>
                <a:gd name="T58" fmla="*/ 2147483647 w 306"/>
                <a:gd name="T59" fmla="*/ 2147483647 h 438"/>
                <a:gd name="T60" fmla="*/ 2147483647 w 306"/>
                <a:gd name="T61" fmla="*/ 2147483647 h 438"/>
                <a:gd name="T62" fmla="*/ 2147483647 w 306"/>
                <a:gd name="T63" fmla="*/ 2147483647 h 438"/>
                <a:gd name="T64" fmla="*/ 2147483647 w 306"/>
                <a:gd name="T65" fmla="*/ 2147483647 h 438"/>
                <a:gd name="T66" fmla="*/ 2147483647 w 306"/>
                <a:gd name="T67" fmla="*/ 2147483647 h 438"/>
                <a:gd name="T68" fmla="*/ 2147483647 w 306"/>
                <a:gd name="T69" fmla="*/ 2147483647 h 438"/>
                <a:gd name="T70" fmla="*/ 2147483647 w 306"/>
                <a:gd name="T71" fmla="*/ 2147483647 h 438"/>
                <a:gd name="T72" fmla="*/ 2147483647 w 306"/>
                <a:gd name="T73" fmla="*/ 2147483647 h 438"/>
                <a:gd name="T74" fmla="*/ 2147483647 w 306"/>
                <a:gd name="T75" fmla="*/ 2147483647 h 438"/>
                <a:gd name="T76" fmla="*/ 2147483647 w 306"/>
                <a:gd name="T77" fmla="*/ 0 h 438"/>
                <a:gd name="T78" fmla="*/ 2147483647 w 306"/>
                <a:gd name="T79" fmla="*/ 2147483647 h 438"/>
                <a:gd name="T80" fmla="*/ 2147483647 w 306"/>
                <a:gd name="T81" fmla="*/ 2147483647 h 43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6"/>
                <a:gd name="T124" fmla="*/ 0 h 438"/>
                <a:gd name="T125" fmla="*/ 306 w 306"/>
                <a:gd name="T126" fmla="*/ 438 h 43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6" h="438">
                  <a:moveTo>
                    <a:pt x="0" y="42"/>
                  </a:moveTo>
                  <a:lnTo>
                    <a:pt x="6" y="138"/>
                  </a:lnTo>
                  <a:lnTo>
                    <a:pt x="18" y="138"/>
                  </a:lnTo>
                  <a:lnTo>
                    <a:pt x="24" y="132"/>
                  </a:lnTo>
                  <a:lnTo>
                    <a:pt x="42" y="132"/>
                  </a:lnTo>
                  <a:lnTo>
                    <a:pt x="54" y="138"/>
                  </a:lnTo>
                  <a:lnTo>
                    <a:pt x="54" y="168"/>
                  </a:lnTo>
                  <a:lnTo>
                    <a:pt x="48" y="180"/>
                  </a:lnTo>
                  <a:lnTo>
                    <a:pt x="48" y="198"/>
                  </a:lnTo>
                  <a:lnTo>
                    <a:pt x="54" y="216"/>
                  </a:lnTo>
                  <a:lnTo>
                    <a:pt x="60" y="228"/>
                  </a:lnTo>
                  <a:lnTo>
                    <a:pt x="66" y="234"/>
                  </a:lnTo>
                  <a:lnTo>
                    <a:pt x="84" y="234"/>
                  </a:lnTo>
                  <a:lnTo>
                    <a:pt x="90" y="228"/>
                  </a:lnTo>
                  <a:lnTo>
                    <a:pt x="90" y="240"/>
                  </a:lnTo>
                  <a:lnTo>
                    <a:pt x="84" y="252"/>
                  </a:lnTo>
                  <a:lnTo>
                    <a:pt x="84" y="282"/>
                  </a:lnTo>
                  <a:lnTo>
                    <a:pt x="96" y="306"/>
                  </a:lnTo>
                  <a:lnTo>
                    <a:pt x="102" y="312"/>
                  </a:lnTo>
                  <a:lnTo>
                    <a:pt x="114" y="318"/>
                  </a:lnTo>
                  <a:lnTo>
                    <a:pt x="132" y="330"/>
                  </a:lnTo>
                  <a:lnTo>
                    <a:pt x="144" y="336"/>
                  </a:lnTo>
                  <a:lnTo>
                    <a:pt x="162" y="354"/>
                  </a:lnTo>
                  <a:lnTo>
                    <a:pt x="168" y="354"/>
                  </a:lnTo>
                  <a:lnTo>
                    <a:pt x="168" y="366"/>
                  </a:lnTo>
                  <a:lnTo>
                    <a:pt x="174" y="372"/>
                  </a:lnTo>
                  <a:lnTo>
                    <a:pt x="174" y="378"/>
                  </a:lnTo>
                  <a:lnTo>
                    <a:pt x="180" y="384"/>
                  </a:lnTo>
                  <a:lnTo>
                    <a:pt x="186" y="384"/>
                  </a:lnTo>
                  <a:lnTo>
                    <a:pt x="198" y="390"/>
                  </a:lnTo>
                  <a:lnTo>
                    <a:pt x="204" y="396"/>
                  </a:lnTo>
                  <a:lnTo>
                    <a:pt x="216" y="396"/>
                  </a:lnTo>
                  <a:lnTo>
                    <a:pt x="222" y="402"/>
                  </a:lnTo>
                  <a:lnTo>
                    <a:pt x="228" y="402"/>
                  </a:lnTo>
                  <a:lnTo>
                    <a:pt x="252" y="438"/>
                  </a:lnTo>
                  <a:lnTo>
                    <a:pt x="300" y="432"/>
                  </a:lnTo>
                  <a:lnTo>
                    <a:pt x="300" y="420"/>
                  </a:lnTo>
                  <a:lnTo>
                    <a:pt x="306" y="408"/>
                  </a:lnTo>
                  <a:lnTo>
                    <a:pt x="306" y="378"/>
                  </a:lnTo>
                  <a:lnTo>
                    <a:pt x="294" y="354"/>
                  </a:lnTo>
                  <a:lnTo>
                    <a:pt x="270" y="330"/>
                  </a:lnTo>
                  <a:lnTo>
                    <a:pt x="264" y="318"/>
                  </a:lnTo>
                  <a:lnTo>
                    <a:pt x="258" y="312"/>
                  </a:lnTo>
                  <a:lnTo>
                    <a:pt x="258" y="288"/>
                  </a:lnTo>
                  <a:lnTo>
                    <a:pt x="252" y="276"/>
                  </a:lnTo>
                  <a:lnTo>
                    <a:pt x="246" y="270"/>
                  </a:lnTo>
                  <a:lnTo>
                    <a:pt x="246" y="258"/>
                  </a:lnTo>
                  <a:lnTo>
                    <a:pt x="252" y="252"/>
                  </a:lnTo>
                  <a:lnTo>
                    <a:pt x="252" y="126"/>
                  </a:lnTo>
                  <a:lnTo>
                    <a:pt x="246" y="114"/>
                  </a:lnTo>
                  <a:lnTo>
                    <a:pt x="222" y="90"/>
                  </a:lnTo>
                  <a:lnTo>
                    <a:pt x="204" y="84"/>
                  </a:lnTo>
                  <a:lnTo>
                    <a:pt x="192" y="72"/>
                  </a:lnTo>
                  <a:lnTo>
                    <a:pt x="180" y="66"/>
                  </a:lnTo>
                  <a:lnTo>
                    <a:pt x="156" y="42"/>
                  </a:lnTo>
                  <a:lnTo>
                    <a:pt x="150" y="54"/>
                  </a:lnTo>
                  <a:lnTo>
                    <a:pt x="144" y="60"/>
                  </a:lnTo>
                  <a:lnTo>
                    <a:pt x="138" y="72"/>
                  </a:lnTo>
                  <a:lnTo>
                    <a:pt x="138" y="78"/>
                  </a:lnTo>
                  <a:lnTo>
                    <a:pt x="132" y="84"/>
                  </a:lnTo>
                  <a:lnTo>
                    <a:pt x="114" y="66"/>
                  </a:lnTo>
                  <a:lnTo>
                    <a:pt x="108" y="66"/>
                  </a:lnTo>
                  <a:lnTo>
                    <a:pt x="102" y="72"/>
                  </a:lnTo>
                  <a:lnTo>
                    <a:pt x="90" y="72"/>
                  </a:lnTo>
                  <a:lnTo>
                    <a:pt x="90" y="78"/>
                  </a:lnTo>
                  <a:lnTo>
                    <a:pt x="72" y="78"/>
                  </a:lnTo>
                  <a:lnTo>
                    <a:pt x="66" y="72"/>
                  </a:lnTo>
                  <a:lnTo>
                    <a:pt x="66" y="66"/>
                  </a:lnTo>
                  <a:lnTo>
                    <a:pt x="78" y="54"/>
                  </a:lnTo>
                  <a:lnTo>
                    <a:pt x="78" y="42"/>
                  </a:lnTo>
                  <a:lnTo>
                    <a:pt x="66" y="42"/>
                  </a:lnTo>
                  <a:lnTo>
                    <a:pt x="66" y="30"/>
                  </a:lnTo>
                  <a:lnTo>
                    <a:pt x="60" y="24"/>
                  </a:lnTo>
                  <a:lnTo>
                    <a:pt x="48" y="18"/>
                  </a:lnTo>
                  <a:lnTo>
                    <a:pt x="30" y="18"/>
                  </a:lnTo>
                  <a:lnTo>
                    <a:pt x="30" y="12"/>
                  </a:lnTo>
                  <a:lnTo>
                    <a:pt x="24" y="0"/>
                  </a:lnTo>
                  <a:lnTo>
                    <a:pt x="12" y="0"/>
                  </a:lnTo>
                  <a:lnTo>
                    <a:pt x="6" y="6"/>
                  </a:lnTo>
                  <a:lnTo>
                    <a:pt x="6" y="18"/>
                  </a:lnTo>
                  <a:lnTo>
                    <a:pt x="12" y="24"/>
                  </a:lnTo>
                  <a:lnTo>
                    <a:pt x="6" y="36"/>
                  </a:lnTo>
                  <a:lnTo>
                    <a:pt x="0" y="42"/>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82" name="AutoShape 81" descr="© INSCALE GmbH, 05.05.2010&#10;http://www.presentationload.com/">
              <a:extLst>
                <a:ext uri="{FF2B5EF4-FFF2-40B4-BE49-F238E27FC236}">
                  <a16:creationId xmlns:a16="http://schemas.microsoft.com/office/drawing/2014/main" id="{E6279C04-66CF-8F4D-AFB9-F1126803194E}"/>
                </a:ext>
              </a:extLst>
            </p:cNvPr>
            <p:cNvSpPr>
              <a:spLocks/>
            </p:cNvSpPr>
            <p:nvPr/>
          </p:nvSpPr>
          <p:spPr bwMode="gray">
            <a:xfrm>
              <a:off x="8869305" y="4148066"/>
              <a:ext cx="317746" cy="243726"/>
            </a:xfrm>
            <a:custGeom>
              <a:avLst/>
              <a:gdLst>
                <a:gd name="T0" fmla="*/ 2147483647 w 690"/>
                <a:gd name="T1" fmla="*/ 2147483647 h 528"/>
                <a:gd name="T2" fmla="*/ 2147483647 w 690"/>
                <a:gd name="T3" fmla="*/ 2147483647 h 528"/>
                <a:gd name="T4" fmla="*/ 2147483647 w 690"/>
                <a:gd name="T5" fmla="*/ 2147483647 h 528"/>
                <a:gd name="T6" fmla="*/ 2147483647 w 690"/>
                <a:gd name="T7" fmla="*/ 2147483647 h 528"/>
                <a:gd name="T8" fmla="*/ 2147483647 w 690"/>
                <a:gd name="T9" fmla="*/ 2147483647 h 528"/>
                <a:gd name="T10" fmla="*/ 2147483647 w 690"/>
                <a:gd name="T11" fmla="*/ 2147483647 h 528"/>
                <a:gd name="T12" fmla="*/ 2147483647 w 690"/>
                <a:gd name="T13" fmla="*/ 2147483647 h 528"/>
                <a:gd name="T14" fmla="*/ 2147483647 w 690"/>
                <a:gd name="T15" fmla="*/ 2147483647 h 528"/>
                <a:gd name="T16" fmla="*/ 2147483647 w 690"/>
                <a:gd name="T17" fmla="*/ 2147483647 h 528"/>
                <a:gd name="T18" fmla="*/ 2147483647 w 690"/>
                <a:gd name="T19" fmla="*/ 2147483647 h 528"/>
                <a:gd name="T20" fmla="*/ 2147483647 w 690"/>
                <a:gd name="T21" fmla="*/ 2147483647 h 528"/>
                <a:gd name="T22" fmla="*/ 2147483647 w 690"/>
                <a:gd name="T23" fmla="*/ 2147483647 h 528"/>
                <a:gd name="T24" fmla="*/ 2147483647 w 690"/>
                <a:gd name="T25" fmla="*/ 2147483647 h 528"/>
                <a:gd name="T26" fmla="*/ 2147483647 w 690"/>
                <a:gd name="T27" fmla="*/ 2147483647 h 528"/>
                <a:gd name="T28" fmla="*/ 2147483647 w 690"/>
                <a:gd name="T29" fmla="*/ 2147483647 h 528"/>
                <a:gd name="T30" fmla="*/ 2147483647 w 690"/>
                <a:gd name="T31" fmla="*/ 2147483647 h 528"/>
                <a:gd name="T32" fmla="*/ 2147483647 w 690"/>
                <a:gd name="T33" fmla="*/ 2147483647 h 528"/>
                <a:gd name="T34" fmla="*/ 2147483647 w 690"/>
                <a:gd name="T35" fmla="*/ 2147483647 h 528"/>
                <a:gd name="T36" fmla="*/ 2147483647 w 690"/>
                <a:gd name="T37" fmla="*/ 2147483647 h 528"/>
                <a:gd name="T38" fmla="*/ 2147483647 w 690"/>
                <a:gd name="T39" fmla="*/ 2147483647 h 528"/>
                <a:gd name="T40" fmla="*/ 2147483647 w 690"/>
                <a:gd name="T41" fmla="*/ 2147483647 h 528"/>
                <a:gd name="T42" fmla="*/ 2147483647 w 690"/>
                <a:gd name="T43" fmla="*/ 2147483647 h 528"/>
                <a:gd name="T44" fmla="*/ 2147483647 w 690"/>
                <a:gd name="T45" fmla="*/ 2147483647 h 528"/>
                <a:gd name="T46" fmla="*/ 2147483647 w 690"/>
                <a:gd name="T47" fmla="*/ 2147483647 h 528"/>
                <a:gd name="T48" fmla="*/ 2147483647 w 690"/>
                <a:gd name="T49" fmla="*/ 2147483647 h 528"/>
                <a:gd name="T50" fmla="*/ 2147483647 w 690"/>
                <a:gd name="T51" fmla="*/ 2147483647 h 528"/>
                <a:gd name="T52" fmla="*/ 2147483647 w 690"/>
                <a:gd name="T53" fmla="*/ 2147483647 h 528"/>
                <a:gd name="T54" fmla="*/ 2147483647 w 690"/>
                <a:gd name="T55" fmla="*/ 2147483647 h 528"/>
                <a:gd name="T56" fmla="*/ 2147483647 w 690"/>
                <a:gd name="T57" fmla="*/ 2147483647 h 528"/>
                <a:gd name="T58" fmla="*/ 2147483647 w 690"/>
                <a:gd name="T59" fmla="*/ 2147483647 h 528"/>
                <a:gd name="T60" fmla="*/ 2147483647 w 690"/>
                <a:gd name="T61" fmla="*/ 2147483647 h 528"/>
                <a:gd name="T62" fmla="*/ 2147483647 w 690"/>
                <a:gd name="T63" fmla="*/ 2147483647 h 528"/>
                <a:gd name="T64" fmla="*/ 2147483647 w 690"/>
                <a:gd name="T65" fmla="*/ 2147483647 h 528"/>
                <a:gd name="T66" fmla="*/ 2147483647 w 690"/>
                <a:gd name="T67" fmla="*/ 2147483647 h 528"/>
                <a:gd name="T68" fmla="*/ 2147483647 w 690"/>
                <a:gd name="T69" fmla="*/ 2147483647 h 528"/>
                <a:gd name="T70" fmla="*/ 2147483647 w 690"/>
                <a:gd name="T71" fmla="*/ 0 h 528"/>
                <a:gd name="T72" fmla="*/ 2147483647 w 690"/>
                <a:gd name="T73" fmla="*/ 0 h 528"/>
                <a:gd name="T74" fmla="*/ 2147483647 w 690"/>
                <a:gd name="T75" fmla="*/ 2147483647 h 528"/>
                <a:gd name="T76" fmla="*/ 2147483647 w 690"/>
                <a:gd name="T77" fmla="*/ 2147483647 h 528"/>
                <a:gd name="T78" fmla="*/ 2147483647 w 690"/>
                <a:gd name="T79" fmla="*/ 2147483647 h 528"/>
                <a:gd name="T80" fmla="*/ 2147483647 w 690"/>
                <a:gd name="T81" fmla="*/ 2147483647 h 528"/>
                <a:gd name="T82" fmla="*/ 2147483647 w 690"/>
                <a:gd name="T83" fmla="*/ 2147483647 h 528"/>
                <a:gd name="T84" fmla="*/ 2147483647 w 690"/>
                <a:gd name="T85" fmla="*/ 2147483647 h 528"/>
                <a:gd name="T86" fmla="*/ 2147483647 w 690"/>
                <a:gd name="T87" fmla="*/ 2147483647 h 528"/>
                <a:gd name="T88" fmla="*/ 2147483647 w 690"/>
                <a:gd name="T89" fmla="*/ 2147483647 h 528"/>
                <a:gd name="T90" fmla="*/ 2147483647 w 690"/>
                <a:gd name="T91" fmla="*/ 2147483647 h 528"/>
                <a:gd name="T92" fmla="*/ 2147483647 w 690"/>
                <a:gd name="T93" fmla="*/ 2147483647 h 528"/>
                <a:gd name="T94" fmla="*/ 2147483647 w 690"/>
                <a:gd name="T95" fmla="*/ 2147483647 h 528"/>
                <a:gd name="T96" fmla="*/ 2147483647 w 690"/>
                <a:gd name="T97" fmla="*/ 2147483647 h 528"/>
                <a:gd name="T98" fmla="*/ 2147483647 w 690"/>
                <a:gd name="T99" fmla="*/ 2147483647 h 528"/>
                <a:gd name="T100" fmla="*/ 2147483647 w 690"/>
                <a:gd name="T101" fmla="*/ 2147483647 h 528"/>
                <a:gd name="T102" fmla="*/ 2147483647 w 690"/>
                <a:gd name="T103" fmla="*/ 2147483647 h 528"/>
                <a:gd name="T104" fmla="*/ 2147483647 w 690"/>
                <a:gd name="T105" fmla="*/ 2147483647 h 528"/>
                <a:gd name="T106" fmla="*/ 2147483647 w 690"/>
                <a:gd name="T107" fmla="*/ 2147483647 h 528"/>
                <a:gd name="T108" fmla="*/ 2147483647 w 690"/>
                <a:gd name="T109" fmla="*/ 2147483647 h 528"/>
                <a:gd name="T110" fmla="*/ 2147483647 w 690"/>
                <a:gd name="T111" fmla="*/ 2147483647 h 528"/>
                <a:gd name="T112" fmla="*/ 2147483647 w 690"/>
                <a:gd name="T113" fmla="*/ 2147483647 h 528"/>
                <a:gd name="T114" fmla="*/ 0 w 690"/>
                <a:gd name="T115" fmla="*/ 2147483647 h 52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90"/>
                <a:gd name="T175" fmla="*/ 0 h 528"/>
                <a:gd name="T176" fmla="*/ 690 w 690"/>
                <a:gd name="T177" fmla="*/ 528 h 52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90" h="528">
                  <a:moveTo>
                    <a:pt x="12" y="504"/>
                  </a:moveTo>
                  <a:lnTo>
                    <a:pt x="24" y="510"/>
                  </a:lnTo>
                  <a:lnTo>
                    <a:pt x="30" y="516"/>
                  </a:lnTo>
                  <a:lnTo>
                    <a:pt x="54" y="528"/>
                  </a:lnTo>
                  <a:lnTo>
                    <a:pt x="60" y="528"/>
                  </a:lnTo>
                  <a:lnTo>
                    <a:pt x="78" y="510"/>
                  </a:lnTo>
                  <a:lnTo>
                    <a:pt x="102" y="510"/>
                  </a:lnTo>
                  <a:lnTo>
                    <a:pt x="120" y="516"/>
                  </a:lnTo>
                  <a:lnTo>
                    <a:pt x="144" y="516"/>
                  </a:lnTo>
                  <a:lnTo>
                    <a:pt x="174" y="486"/>
                  </a:lnTo>
                  <a:lnTo>
                    <a:pt x="180" y="474"/>
                  </a:lnTo>
                  <a:lnTo>
                    <a:pt x="222" y="474"/>
                  </a:lnTo>
                  <a:lnTo>
                    <a:pt x="234" y="486"/>
                  </a:lnTo>
                  <a:lnTo>
                    <a:pt x="258" y="498"/>
                  </a:lnTo>
                  <a:lnTo>
                    <a:pt x="264" y="504"/>
                  </a:lnTo>
                  <a:lnTo>
                    <a:pt x="270" y="504"/>
                  </a:lnTo>
                  <a:lnTo>
                    <a:pt x="282" y="492"/>
                  </a:lnTo>
                  <a:lnTo>
                    <a:pt x="294" y="486"/>
                  </a:lnTo>
                  <a:lnTo>
                    <a:pt x="300" y="480"/>
                  </a:lnTo>
                  <a:lnTo>
                    <a:pt x="324" y="480"/>
                  </a:lnTo>
                  <a:lnTo>
                    <a:pt x="354" y="444"/>
                  </a:lnTo>
                  <a:lnTo>
                    <a:pt x="348" y="432"/>
                  </a:lnTo>
                  <a:lnTo>
                    <a:pt x="384" y="402"/>
                  </a:lnTo>
                  <a:lnTo>
                    <a:pt x="378" y="390"/>
                  </a:lnTo>
                  <a:lnTo>
                    <a:pt x="372" y="384"/>
                  </a:lnTo>
                  <a:lnTo>
                    <a:pt x="372" y="360"/>
                  </a:lnTo>
                  <a:lnTo>
                    <a:pt x="378" y="354"/>
                  </a:lnTo>
                  <a:lnTo>
                    <a:pt x="396" y="354"/>
                  </a:lnTo>
                  <a:lnTo>
                    <a:pt x="402" y="342"/>
                  </a:lnTo>
                  <a:lnTo>
                    <a:pt x="402" y="336"/>
                  </a:lnTo>
                  <a:lnTo>
                    <a:pt x="408" y="318"/>
                  </a:lnTo>
                  <a:lnTo>
                    <a:pt x="408" y="264"/>
                  </a:lnTo>
                  <a:lnTo>
                    <a:pt x="414" y="252"/>
                  </a:lnTo>
                  <a:lnTo>
                    <a:pt x="420" y="246"/>
                  </a:lnTo>
                  <a:lnTo>
                    <a:pt x="516" y="246"/>
                  </a:lnTo>
                  <a:lnTo>
                    <a:pt x="540" y="270"/>
                  </a:lnTo>
                  <a:lnTo>
                    <a:pt x="552" y="276"/>
                  </a:lnTo>
                  <a:lnTo>
                    <a:pt x="558" y="282"/>
                  </a:lnTo>
                  <a:lnTo>
                    <a:pt x="576" y="276"/>
                  </a:lnTo>
                  <a:lnTo>
                    <a:pt x="564" y="216"/>
                  </a:lnTo>
                  <a:lnTo>
                    <a:pt x="576" y="222"/>
                  </a:lnTo>
                  <a:lnTo>
                    <a:pt x="582" y="234"/>
                  </a:lnTo>
                  <a:lnTo>
                    <a:pt x="594" y="240"/>
                  </a:lnTo>
                  <a:lnTo>
                    <a:pt x="636" y="240"/>
                  </a:lnTo>
                  <a:lnTo>
                    <a:pt x="630" y="234"/>
                  </a:lnTo>
                  <a:lnTo>
                    <a:pt x="624" y="222"/>
                  </a:lnTo>
                  <a:lnTo>
                    <a:pt x="618" y="216"/>
                  </a:lnTo>
                  <a:lnTo>
                    <a:pt x="606" y="192"/>
                  </a:lnTo>
                  <a:lnTo>
                    <a:pt x="606" y="186"/>
                  </a:lnTo>
                  <a:lnTo>
                    <a:pt x="612" y="180"/>
                  </a:lnTo>
                  <a:lnTo>
                    <a:pt x="624" y="180"/>
                  </a:lnTo>
                  <a:lnTo>
                    <a:pt x="642" y="186"/>
                  </a:lnTo>
                  <a:lnTo>
                    <a:pt x="654" y="186"/>
                  </a:lnTo>
                  <a:lnTo>
                    <a:pt x="660" y="192"/>
                  </a:lnTo>
                  <a:lnTo>
                    <a:pt x="666" y="192"/>
                  </a:lnTo>
                  <a:lnTo>
                    <a:pt x="690" y="162"/>
                  </a:lnTo>
                  <a:lnTo>
                    <a:pt x="666" y="156"/>
                  </a:lnTo>
                  <a:lnTo>
                    <a:pt x="660" y="144"/>
                  </a:lnTo>
                  <a:lnTo>
                    <a:pt x="642" y="126"/>
                  </a:lnTo>
                  <a:lnTo>
                    <a:pt x="630" y="120"/>
                  </a:lnTo>
                  <a:lnTo>
                    <a:pt x="612" y="120"/>
                  </a:lnTo>
                  <a:lnTo>
                    <a:pt x="600" y="114"/>
                  </a:lnTo>
                  <a:lnTo>
                    <a:pt x="588" y="114"/>
                  </a:lnTo>
                  <a:lnTo>
                    <a:pt x="588" y="108"/>
                  </a:lnTo>
                  <a:lnTo>
                    <a:pt x="582" y="102"/>
                  </a:lnTo>
                  <a:lnTo>
                    <a:pt x="582" y="90"/>
                  </a:lnTo>
                  <a:lnTo>
                    <a:pt x="576" y="78"/>
                  </a:lnTo>
                  <a:lnTo>
                    <a:pt x="564" y="66"/>
                  </a:lnTo>
                  <a:lnTo>
                    <a:pt x="540" y="54"/>
                  </a:lnTo>
                  <a:lnTo>
                    <a:pt x="534" y="60"/>
                  </a:lnTo>
                  <a:lnTo>
                    <a:pt x="528" y="60"/>
                  </a:lnTo>
                  <a:lnTo>
                    <a:pt x="510" y="0"/>
                  </a:lnTo>
                  <a:lnTo>
                    <a:pt x="504" y="18"/>
                  </a:lnTo>
                  <a:lnTo>
                    <a:pt x="492" y="0"/>
                  </a:lnTo>
                  <a:lnTo>
                    <a:pt x="480" y="60"/>
                  </a:lnTo>
                  <a:lnTo>
                    <a:pt x="468" y="66"/>
                  </a:lnTo>
                  <a:lnTo>
                    <a:pt x="462" y="66"/>
                  </a:lnTo>
                  <a:lnTo>
                    <a:pt x="450" y="72"/>
                  </a:lnTo>
                  <a:lnTo>
                    <a:pt x="438" y="96"/>
                  </a:lnTo>
                  <a:lnTo>
                    <a:pt x="438" y="114"/>
                  </a:lnTo>
                  <a:lnTo>
                    <a:pt x="408" y="126"/>
                  </a:lnTo>
                  <a:lnTo>
                    <a:pt x="420" y="162"/>
                  </a:lnTo>
                  <a:lnTo>
                    <a:pt x="408" y="162"/>
                  </a:lnTo>
                  <a:lnTo>
                    <a:pt x="390" y="156"/>
                  </a:lnTo>
                  <a:lnTo>
                    <a:pt x="378" y="156"/>
                  </a:lnTo>
                  <a:lnTo>
                    <a:pt x="360" y="150"/>
                  </a:lnTo>
                  <a:lnTo>
                    <a:pt x="354" y="150"/>
                  </a:lnTo>
                  <a:lnTo>
                    <a:pt x="342" y="156"/>
                  </a:lnTo>
                  <a:lnTo>
                    <a:pt x="342" y="168"/>
                  </a:lnTo>
                  <a:lnTo>
                    <a:pt x="336" y="180"/>
                  </a:lnTo>
                  <a:lnTo>
                    <a:pt x="336" y="204"/>
                  </a:lnTo>
                  <a:lnTo>
                    <a:pt x="294" y="246"/>
                  </a:lnTo>
                  <a:lnTo>
                    <a:pt x="294" y="258"/>
                  </a:lnTo>
                  <a:lnTo>
                    <a:pt x="282" y="294"/>
                  </a:lnTo>
                  <a:lnTo>
                    <a:pt x="276" y="306"/>
                  </a:lnTo>
                  <a:lnTo>
                    <a:pt x="264" y="318"/>
                  </a:lnTo>
                  <a:lnTo>
                    <a:pt x="228" y="336"/>
                  </a:lnTo>
                  <a:lnTo>
                    <a:pt x="186" y="342"/>
                  </a:lnTo>
                  <a:lnTo>
                    <a:pt x="162" y="348"/>
                  </a:lnTo>
                  <a:lnTo>
                    <a:pt x="156" y="354"/>
                  </a:lnTo>
                  <a:lnTo>
                    <a:pt x="132" y="366"/>
                  </a:lnTo>
                  <a:lnTo>
                    <a:pt x="114" y="384"/>
                  </a:lnTo>
                  <a:lnTo>
                    <a:pt x="102" y="390"/>
                  </a:lnTo>
                  <a:lnTo>
                    <a:pt x="84" y="426"/>
                  </a:lnTo>
                  <a:lnTo>
                    <a:pt x="102" y="444"/>
                  </a:lnTo>
                  <a:lnTo>
                    <a:pt x="102" y="462"/>
                  </a:lnTo>
                  <a:lnTo>
                    <a:pt x="96" y="474"/>
                  </a:lnTo>
                  <a:lnTo>
                    <a:pt x="84" y="480"/>
                  </a:lnTo>
                  <a:lnTo>
                    <a:pt x="72" y="480"/>
                  </a:lnTo>
                  <a:lnTo>
                    <a:pt x="48" y="468"/>
                  </a:lnTo>
                  <a:lnTo>
                    <a:pt x="42" y="462"/>
                  </a:lnTo>
                  <a:lnTo>
                    <a:pt x="30" y="456"/>
                  </a:lnTo>
                  <a:lnTo>
                    <a:pt x="24" y="456"/>
                  </a:lnTo>
                  <a:lnTo>
                    <a:pt x="12" y="462"/>
                  </a:lnTo>
                  <a:lnTo>
                    <a:pt x="0" y="474"/>
                  </a:lnTo>
                  <a:lnTo>
                    <a:pt x="0" y="492"/>
                  </a:lnTo>
                  <a:lnTo>
                    <a:pt x="12" y="504"/>
                  </a:lnTo>
                  <a:close/>
                </a:path>
              </a:pathLst>
            </a:custGeom>
            <a:grpFill/>
            <a:ln w="6350" cap="flat" cmpd="sng">
              <a:noFill/>
              <a:prstDash val="solid"/>
              <a:round/>
              <a:headEnd type="none" w="med" len="med"/>
              <a:tailEnd type="none" w="med" len="med"/>
            </a:ln>
            <a:effectLst/>
          </p:spPr>
          <p:txBody>
            <a:bodyPr/>
            <a:lstStyle/>
            <a:p>
              <a:pPr>
                <a:spcBef>
                  <a:spcPct val="0"/>
                </a:spcBef>
              </a:pPr>
              <a:endParaRPr lang="en-US"/>
            </a:p>
          </p:txBody>
        </p:sp>
        <p:sp>
          <p:nvSpPr>
            <p:cNvPr id="283" name="Lebanon" descr="© INSCALE GmbH, 05.05.2010&#10;http://www.presentationload.com/">
              <a:extLst>
                <a:ext uri="{FF2B5EF4-FFF2-40B4-BE49-F238E27FC236}">
                  <a16:creationId xmlns:a16="http://schemas.microsoft.com/office/drawing/2014/main" id="{DC11A6E9-63EA-DD4B-9E48-3A2176A63159}"/>
                </a:ext>
              </a:extLst>
            </p:cNvPr>
            <p:cNvSpPr>
              <a:spLocks/>
            </p:cNvSpPr>
            <p:nvPr/>
          </p:nvSpPr>
          <p:spPr bwMode="gray">
            <a:xfrm>
              <a:off x="6361638" y="3133444"/>
              <a:ext cx="50551" cy="72215"/>
            </a:xfrm>
            <a:custGeom>
              <a:avLst/>
              <a:gdLst>
                <a:gd name="T0" fmla="*/ 2147483647 w 108"/>
                <a:gd name="T1" fmla="*/ 2147483647 h 156"/>
                <a:gd name="T2" fmla="*/ 2147483647 w 108"/>
                <a:gd name="T3" fmla="*/ 2147483647 h 156"/>
                <a:gd name="T4" fmla="*/ 2147483647 w 108"/>
                <a:gd name="T5" fmla="*/ 2147483647 h 156"/>
                <a:gd name="T6" fmla="*/ 2147483647 w 108"/>
                <a:gd name="T7" fmla="*/ 2147483647 h 156"/>
                <a:gd name="T8" fmla="*/ 2147483647 w 108"/>
                <a:gd name="T9" fmla="*/ 2147483647 h 156"/>
                <a:gd name="T10" fmla="*/ 2147483647 w 108"/>
                <a:gd name="T11" fmla="*/ 2147483647 h 156"/>
                <a:gd name="T12" fmla="*/ 2147483647 w 108"/>
                <a:gd name="T13" fmla="*/ 2147483647 h 156"/>
                <a:gd name="T14" fmla="*/ 2147483647 w 108"/>
                <a:gd name="T15" fmla="*/ 2147483647 h 156"/>
                <a:gd name="T16" fmla="*/ 2147483647 w 108"/>
                <a:gd name="T17" fmla="*/ 2147483647 h 156"/>
                <a:gd name="T18" fmla="*/ 2147483647 w 108"/>
                <a:gd name="T19" fmla="*/ 2147483647 h 156"/>
                <a:gd name="T20" fmla="*/ 2147483647 w 108"/>
                <a:gd name="T21" fmla="*/ 0 h 156"/>
                <a:gd name="T22" fmla="*/ 2147483647 w 108"/>
                <a:gd name="T23" fmla="*/ 0 h 156"/>
                <a:gd name="T24" fmla="*/ 2147483647 w 108"/>
                <a:gd name="T25" fmla="*/ 0 h 156"/>
                <a:gd name="T26" fmla="*/ 2147483647 w 108"/>
                <a:gd name="T27" fmla="*/ 2147483647 h 156"/>
                <a:gd name="T28" fmla="*/ 2147483647 w 108"/>
                <a:gd name="T29" fmla="*/ 2147483647 h 156"/>
                <a:gd name="T30" fmla="*/ 2147483647 w 108"/>
                <a:gd name="T31" fmla="*/ 2147483647 h 156"/>
                <a:gd name="T32" fmla="*/ 2147483647 w 108"/>
                <a:gd name="T33" fmla="*/ 2147483647 h 156"/>
                <a:gd name="T34" fmla="*/ 2147483647 w 108"/>
                <a:gd name="T35" fmla="*/ 2147483647 h 156"/>
                <a:gd name="T36" fmla="*/ 2147483647 w 108"/>
                <a:gd name="T37" fmla="*/ 2147483647 h 156"/>
                <a:gd name="T38" fmla="*/ 2147483647 w 108"/>
                <a:gd name="T39" fmla="*/ 2147483647 h 156"/>
                <a:gd name="T40" fmla="*/ 2147483647 w 108"/>
                <a:gd name="T41" fmla="*/ 2147483647 h 156"/>
                <a:gd name="T42" fmla="*/ 0 w 108"/>
                <a:gd name="T43" fmla="*/ 2147483647 h 156"/>
                <a:gd name="T44" fmla="*/ 0 w 108"/>
                <a:gd name="T45" fmla="*/ 2147483647 h 156"/>
                <a:gd name="T46" fmla="*/ 2147483647 w 108"/>
                <a:gd name="T47" fmla="*/ 2147483647 h 156"/>
                <a:gd name="T48" fmla="*/ 2147483647 w 108"/>
                <a:gd name="T49" fmla="*/ 2147483647 h 156"/>
                <a:gd name="T50" fmla="*/ 2147483647 w 108"/>
                <a:gd name="T51" fmla="*/ 2147483647 h 156"/>
                <a:gd name="T52" fmla="*/ 2147483647 w 108"/>
                <a:gd name="T53" fmla="*/ 2147483647 h 156"/>
                <a:gd name="T54" fmla="*/ 2147483647 w 108"/>
                <a:gd name="T55" fmla="*/ 2147483647 h 156"/>
                <a:gd name="T56" fmla="*/ 2147483647 w 108"/>
                <a:gd name="T57" fmla="*/ 2147483647 h 156"/>
                <a:gd name="T58" fmla="*/ 2147483647 w 108"/>
                <a:gd name="T59" fmla="*/ 2147483647 h 156"/>
                <a:gd name="T60" fmla="*/ 2147483647 w 108"/>
                <a:gd name="T61" fmla="*/ 2147483647 h 15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08"/>
                <a:gd name="T94" fmla="*/ 0 h 156"/>
                <a:gd name="T95" fmla="*/ 108 w 108"/>
                <a:gd name="T96" fmla="*/ 156 h 15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08" h="156">
                  <a:moveTo>
                    <a:pt x="72" y="96"/>
                  </a:moveTo>
                  <a:lnTo>
                    <a:pt x="72" y="72"/>
                  </a:lnTo>
                  <a:lnTo>
                    <a:pt x="78" y="66"/>
                  </a:lnTo>
                  <a:lnTo>
                    <a:pt x="84" y="66"/>
                  </a:lnTo>
                  <a:lnTo>
                    <a:pt x="96" y="60"/>
                  </a:lnTo>
                  <a:lnTo>
                    <a:pt x="102" y="60"/>
                  </a:lnTo>
                  <a:lnTo>
                    <a:pt x="108" y="48"/>
                  </a:lnTo>
                  <a:lnTo>
                    <a:pt x="108" y="30"/>
                  </a:lnTo>
                  <a:lnTo>
                    <a:pt x="102" y="18"/>
                  </a:lnTo>
                  <a:lnTo>
                    <a:pt x="96" y="12"/>
                  </a:lnTo>
                  <a:lnTo>
                    <a:pt x="102" y="0"/>
                  </a:lnTo>
                  <a:lnTo>
                    <a:pt x="54" y="0"/>
                  </a:lnTo>
                  <a:lnTo>
                    <a:pt x="60" y="0"/>
                  </a:lnTo>
                  <a:lnTo>
                    <a:pt x="60" y="6"/>
                  </a:lnTo>
                  <a:lnTo>
                    <a:pt x="54" y="6"/>
                  </a:lnTo>
                  <a:lnTo>
                    <a:pt x="48" y="18"/>
                  </a:lnTo>
                  <a:lnTo>
                    <a:pt x="36" y="24"/>
                  </a:lnTo>
                  <a:lnTo>
                    <a:pt x="30" y="30"/>
                  </a:lnTo>
                  <a:lnTo>
                    <a:pt x="18" y="66"/>
                  </a:lnTo>
                  <a:lnTo>
                    <a:pt x="12" y="78"/>
                  </a:lnTo>
                  <a:lnTo>
                    <a:pt x="12" y="90"/>
                  </a:lnTo>
                  <a:lnTo>
                    <a:pt x="0" y="114"/>
                  </a:lnTo>
                  <a:lnTo>
                    <a:pt x="0" y="156"/>
                  </a:lnTo>
                  <a:lnTo>
                    <a:pt x="12" y="150"/>
                  </a:lnTo>
                  <a:lnTo>
                    <a:pt x="24" y="126"/>
                  </a:lnTo>
                  <a:lnTo>
                    <a:pt x="30" y="132"/>
                  </a:lnTo>
                  <a:lnTo>
                    <a:pt x="36" y="132"/>
                  </a:lnTo>
                  <a:lnTo>
                    <a:pt x="42" y="126"/>
                  </a:lnTo>
                  <a:lnTo>
                    <a:pt x="48" y="114"/>
                  </a:lnTo>
                  <a:lnTo>
                    <a:pt x="48" y="102"/>
                  </a:lnTo>
                  <a:lnTo>
                    <a:pt x="72" y="96"/>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84" name="Laos" descr="© INSCALE GmbH, 05.05.2010&#10;http://www.presentationload.com/">
              <a:extLst>
                <a:ext uri="{FF2B5EF4-FFF2-40B4-BE49-F238E27FC236}">
                  <a16:creationId xmlns:a16="http://schemas.microsoft.com/office/drawing/2014/main" id="{320C8B04-F61C-F646-9565-CB52599BFC5D}"/>
                </a:ext>
              </a:extLst>
            </p:cNvPr>
            <p:cNvSpPr>
              <a:spLocks/>
            </p:cNvSpPr>
            <p:nvPr/>
          </p:nvSpPr>
          <p:spPr bwMode="gray">
            <a:xfrm>
              <a:off x="8491982" y="3584788"/>
              <a:ext cx="278028" cy="321357"/>
            </a:xfrm>
            <a:custGeom>
              <a:avLst/>
              <a:gdLst>
                <a:gd name="T0" fmla="*/ 2147483647 w 600"/>
                <a:gd name="T1" fmla="*/ 2147483647 h 696"/>
                <a:gd name="T2" fmla="*/ 2147483647 w 600"/>
                <a:gd name="T3" fmla="*/ 2147483647 h 696"/>
                <a:gd name="T4" fmla="*/ 2147483647 w 600"/>
                <a:gd name="T5" fmla="*/ 2147483647 h 696"/>
                <a:gd name="T6" fmla="*/ 2147483647 w 600"/>
                <a:gd name="T7" fmla="*/ 2147483647 h 696"/>
                <a:gd name="T8" fmla="*/ 2147483647 w 600"/>
                <a:gd name="T9" fmla="*/ 2147483647 h 696"/>
                <a:gd name="T10" fmla="*/ 2147483647 w 600"/>
                <a:gd name="T11" fmla="*/ 2147483647 h 696"/>
                <a:gd name="T12" fmla="*/ 2147483647 w 600"/>
                <a:gd name="T13" fmla="*/ 2147483647 h 696"/>
                <a:gd name="T14" fmla="*/ 2147483647 w 600"/>
                <a:gd name="T15" fmla="*/ 2147483647 h 696"/>
                <a:gd name="T16" fmla="*/ 2147483647 w 600"/>
                <a:gd name="T17" fmla="*/ 2147483647 h 696"/>
                <a:gd name="T18" fmla="*/ 2147483647 w 600"/>
                <a:gd name="T19" fmla="*/ 2147483647 h 696"/>
                <a:gd name="T20" fmla="*/ 2147483647 w 600"/>
                <a:gd name="T21" fmla="*/ 2147483647 h 696"/>
                <a:gd name="T22" fmla="*/ 2147483647 w 600"/>
                <a:gd name="T23" fmla="*/ 2147483647 h 696"/>
                <a:gd name="T24" fmla="*/ 2147483647 w 600"/>
                <a:gd name="T25" fmla="*/ 2147483647 h 696"/>
                <a:gd name="T26" fmla="*/ 2147483647 w 600"/>
                <a:gd name="T27" fmla="*/ 2147483647 h 696"/>
                <a:gd name="T28" fmla="*/ 2147483647 w 600"/>
                <a:gd name="T29" fmla="*/ 2147483647 h 696"/>
                <a:gd name="T30" fmla="*/ 2147483647 w 600"/>
                <a:gd name="T31" fmla="*/ 2147483647 h 696"/>
                <a:gd name="T32" fmla="*/ 2147483647 w 600"/>
                <a:gd name="T33" fmla="*/ 2147483647 h 696"/>
                <a:gd name="T34" fmla="*/ 2147483647 w 600"/>
                <a:gd name="T35" fmla="*/ 2147483647 h 696"/>
                <a:gd name="T36" fmla="*/ 2147483647 w 600"/>
                <a:gd name="T37" fmla="*/ 2147483647 h 696"/>
                <a:gd name="T38" fmla="*/ 2147483647 w 600"/>
                <a:gd name="T39" fmla="*/ 2147483647 h 696"/>
                <a:gd name="T40" fmla="*/ 2147483647 w 600"/>
                <a:gd name="T41" fmla="*/ 2147483647 h 696"/>
                <a:gd name="T42" fmla="*/ 2147483647 w 600"/>
                <a:gd name="T43" fmla="*/ 2147483647 h 696"/>
                <a:gd name="T44" fmla="*/ 2147483647 w 600"/>
                <a:gd name="T45" fmla="*/ 2147483647 h 696"/>
                <a:gd name="T46" fmla="*/ 2147483647 w 600"/>
                <a:gd name="T47" fmla="*/ 2147483647 h 696"/>
                <a:gd name="T48" fmla="*/ 2147483647 w 600"/>
                <a:gd name="T49" fmla="*/ 2147483647 h 696"/>
                <a:gd name="T50" fmla="*/ 2147483647 w 600"/>
                <a:gd name="T51" fmla="*/ 2147483647 h 696"/>
                <a:gd name="T52" fmla="*/ 2147483647 w 600"/>
                <a:gd name="T53" fmla="*/ 2147483647 h 696"/>
                <a:gd name="T54" fmla="*/ 2147483647 w 600"/>
                <a:gd name="T55" fmla="*/ 2147483647 h 696"/>
                <a:gd name="T56" fmla="*/ 2147483647 w 600"/>
                <a:gd name="T57" fmla="*/ 2147483647 h 696"/>
                <a:gd name="T58" fmla="*/ 2147483647 w 600"/>
                <a:gd name="T59" fmla="*/ 2147483647 h 696"/>
                <a:gd name="T60" fmla="*/ 2147483647 w 600"/>
                <a:gd name="T61" fmla="*/ 2147483647 h 696"/>
                <a:gd name="T62" fmla="*/ 2147483647 w 600"/>
                <a:gd name="T63" fmla="*/ 2147483647 h 696"/>
                <a:gd name="T64" fmla="*/ 2147483647 w 600"/>
                <a:gd name="T65" fmla="*/ 2147483647 h 696"/>
                <a:gd name="T66" fmla="*/ 2147483647 w 600"/>
                <a:gd name="T67" fmla="*/ 2147483647 h 696"/>
                <a:gd name="T68" fmla="*/ 2147483647 w 600"/>
                <a:gd name="T69" fmla="*/ 2147483647 h 696"/>
                <a:gd name="T70" fmla="*/ 2147483647 w 600"/>
                <a:gd name="T71" fmla="*/ 2147483647 h 696"/>
                <a:gd name="T72" fmla="*/ 2147483647 w 600"/>
                <a:gd name="T73" fmla="*/ 2147483647 h 696"/>
                <a:gd name="T74" fmla="*/ 2147483647 w 600"/>
                <a:gd name="T75" fmla="*/ 2147483647 h 696"/>
                <a:gd name="T76" fmla="*/ 2147483647 w 600"/>
                <a:gd name="T77" fmla="*/ 2147483647 h 696"/>
                <a:gd name="T78" fmla="*/ 2147483647 w 600"/>
                <a:gd name="T79" fmla="*/ 2147483647 h 696"/>
                <a:gd name="T80" fmla="*/ 2147483647 w 600"/>
                <a:gd name="T81" fmla="*/ 2147483647 h 696"/>
                <a:gd name="T82" fmla="*/ 2147483647 w 600"/>
                <a:gd name="T83" fmla="*/ 2147483647 h 696"/>
                <a:gd name="T84" fmla="*/ 2147483647 w 600"/>
                <a:gd name="T85" fmla="*/ 2147483647 h 696"/>
                <a:gd name="T86" fmla="*/ 2147483647 w 600"/>
                <a:gd name="T87" fmla="*/ 2147483647 h 696"/>
                <a:gd name="T88" fmla="*/ 2147483647 w 600"/>
                <a:gd name="T89" fmla="*/ 2147483647 h 696"/>
                <a:gd name="T90" fmla="*/ 2147483647 w 600"/>
                <a:gd name="T91" fmla="*/ 2147483647 h 696"/>
                <a:gd name="T92" fmla="*/ 2147483647 w 600"/>
                <a:gd name="T93" fmla="*/ 2147483647 h 696"/>
                <a:gd name="T94" fmla="*/ 2147483647 w 600"/>
                <a:gd name="T95" fmla="*/ 2147483647 h 696"/>
                <a:gd name="T96" fmla="*/ 2147483647 w 600"/>
                <a:gd name="T97" fmla="*/ 2147483647 h 696"/>
                <a:gd name="T98" fmla="*/ 2147483647 w 600"/>
                <a:gd name="T99" fmla="*/ 2147483647 h 696"/>
                <a:gd name="T100" fmla="*/ 2147483647 w 600"/>
                <a:gd name="T101" fmla="*/ 2147483647 h 696"/>
                <a:gd name="T102" fmla="*/ 2147483647 w 600"/>
                <a:gd name="T103" fmla="*/ 2147483647 h 696"/>
                <a:gd name="T104" fmla="*/ 2147483647 w 600"/>
                <a:gd name="T105" fmla="*/ 2147483647 h 696"/>
                <a:gd name="T106" fmla="*/ 2147483647 w 600"/>
                <a:gd name="T107" fmla="*/ 2147483647 h 696"/>
                <a:gd name="T108" fmla="*/ 2147483647 w 600"/>
                <a:gd name="T109" fmla="*/ 2147483647 h 696"/>
                <a:gd name="T110" fmla="*/ 2147483647 w 600"/>
                <a:gd name="T111" fmla="*/ 2147483647 h 696"/>
                <a:gd name="T112" fmla="*/ 2147483647 w 600"/>
                <a:gd name="T113" fmla="*/ 2147483647 h 696"/>
                <a:gd name="T114" fmla="*/ 2147483647 w 600"/>
                <a:gd name="T115" fmla="*/ 2147483647 h 696"/>
                <a:gd name="T116" fmla="*/ 2147483647 w 600"/>
                <a:gd name="T117" fmla="*/ 2147483647 h 696"/>
                <a:gd name="T118" fmla="*/ 0 w 600"/>
                <a:gd name="T119" fmla="*/ 2147483647 h 696"/>
                <a:gd name="T120" fmla="*/ 2147483647 w 600"/>
                <a:gd name="T121" fmla="*/ 2147483647 h 69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00"/>
                <a:gd name="T184" fmla="*/ 0 h 696"/>
                <a:gd name="T185" fmla="*/ 600 w 600"/>
                <a:gd name="T186" fmla="*/ 696 h 69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00" h="696">
                  <a:moveTo>
                    <a:pt x="24" y="180"/>
                  </a:moveTo>
                  <a:lnTo>
                    <a:pt x="36" y="180"/>
                  </a:lnTo>
                  <a:lnTo>
                    <a:pt x="42" y="186"/>
                  </a:lnTo>
                  <a:lnTo>
                    <a:pt x="42" y="198"/>
                  </a:lnTo>
                  <a:lnTo>
                    <a:pt x="36" y="204"/>
                  </a:lnTo>
                  <a:lnTo>
                    <a:pt x="36" y="228"/>
                  </a:lnTo>
                  <a:lnTo>
                    <a:pt x="42" y="240"/>
                  </a:lnTo>
                  <a:lnTo>
                    <a:pt x="48" y="246"/>
                  </a:lnTo>
                  <a:lnTo>
                    <a:pt x="66" y="246"/>
                  </a:lnTo>
                  <a:lnTo>
                    <a:pt x="66" y="234"/>
                  </a:lnTo>
                  <a:lnTo>
                    <a:pt x="78" y="234"/>
                  </a:lnTo>
                  <a:lnTo>
                    <a:pt x="84" y="228"/>
                  </a:lnTo>
                  <a:lnTo>
                    <a:pt x="90" y="228"/>
                  </a:lnTo>
                  <a:lnTo>
                    <a:pt x="102" y="234"/>
                  </a:lnTo>
                  <a:lnTo>
                    <a:pt x="102" y="264"/>
                  </a:lnTo>
                  <a:lnTo>
                    <a:pt x="96" y="270"/>
                  </a:lnTo>
                  <a:lnTo>
                    <a:pt x="102" y="276"/>
                  </a:lnTo>
                  <a:lnTo>
                    <a:pt x="108" y="288"/>
                  </a:lnTo>
                  <a:lnTo>
                    <a:pt x="108" y="300"/>
                  </a:lnTo>
                  <a:lnTo>
                    <a:pt x="102" y="312"/>
                  </a:lnTo>
                  <a:lnTo>
                    <a:pt x="90" y="324"/>
                  </a:lnTo>
                  <a:lnTo>
                    <a:pt x="102" y="324"/>
                  </a:lnTo>
                  <a:lnTo>
                    <a:pt x="108" y="330"/>
                  </a:lnTo>
                  <a:lnTo>
                    <a:pt x="108" y="342"/>
                  </a:lnTo>
                  <a:lnTo>
                    <a:pt x="84" y="390"/>
                  </a:lnTo>
                  <a:lnTo>
                    <a:pt x="84" y="402"/>
                  </a:lnTo>
                  <a:lnTo>
                    <a:pt x="102" y="402"/>
                  </a:lnTo>
                  <a:lnTo>
                    <a:pt x="126" y="390"/>
                  </a:lnTo>
                  <a:lnTo>
                    <a:pt x="132" y="384"/>
                  </a:lnTo>
                  <a:lnTo>
                    <a:pt x="132" y="378"/>
                  </a:lnTo>
                  <a:lnTo>
                    <a:pt x="144" y="366"/>
                  </a:lnTo>
                  <a:lnTo>
                    <a:pt x="150" y="354"/>
                  </a:lnTo>
                  <a:lnTo>
                    <a:pt x="156" y="348"/>
                  </a:lnTo>
                  <a:lnTo>
                    <a:pt x="168" y="348"/>
                  </a:lnTo>
                  <a:lnTo>
                    <a:pt x="174" y="354"/>
                  </a:lnTo>
                  <a:lnTo>
                    <a:pt x="198" y="366"/>
                  </a:lnTo>
                  <a:lnTo>
                    <a:pt x="216" y="366"/>
                  </a:lnTo>
                  <a:lnTo>
                    <a:pt x="234" y="348"/>
                  </a:lnTo>
                  <a:lnTo>
                    <a:pt x="234" y="336"/>
                  </a:lnTo>
                  <a:lnTo>
                    <a:pt x="240" y="330"/>
                  </a:lnTo>
                  <a:lnTo>
                    <a:pt x="258" y="330"/>
                  </a:lnTo>
                  <a:lnTo>
                    <a:pt x="264" y="336"/>
                  </a:lnTo>
                  <a:lnTo>
                    <a:pt x="276" y="342"/>
                  </a:lnTo>
                  <a:lnTo>
                    <a:pt x="300" y="342"/>
                  </a:lnTo>
                  <a:lnTo>
                    <a:pt x="306" y="348"/>
                  </a:lnTo>
                  <a:lnTo>
                    <a:pt x="306" y="360"/>
                  </a:lnTo>
                  <a:lnTo>
                    <a:pt x="318" y="372"/>
                  </a:lnTo>
                  <a:lnTo>
                    <a:pt x="336" y="384"/>
                  </a:lnTo>
                  <a:lnTo>
                    <a:pt x="348" y="390"/>
                  </a:lnTo>
                  <a:lnTo>
                    <a:pt x="366" y="408"/>
                  </a:lnTo>
                  <a:lnTo>
                    <a:pt x="372" y="450"/>
                  </a:lnTo>
                  <a:lnTo>
                    <a:pt x="372" y="462"/>
                  </a:lnTo>
                  <a:lnTo>
                    <a:pt x="384" y="486"/>
                  </a:lnTo>
                  <a:lnTo>
                    <a:pt x="420" y="522"/>
                  </a:lnTo>
                  <a:lnTo>
                    <a:pt x="420" y="528"/>
                  </a:lnTo>
                  <a:lnTo>
                    <a:pt x="426" y="534"/>
                  </a:lnTo>
                  <a:lnTo>
                    <a:pt x="426" y="546"/>
                  </a:lnTo>
                  <a:lnTo>
                    <a:pt x="432" y="540"/>
                  </a:lnTo>
                  <a:lnTo>
                    <a:pt x="432" y="546"/>
                  </a:lnTo>
                  <a:lnTo>
                    <a:pt x="444" y="558"/>
                  </a:lnTo>
                  <a:lnTo>
                    <a:pt x="432" y="582"/>
                  </a:lnTo>
                  <a:lnTo>
                    <a:pt x="426" y="588"/>
                  </a:lnTo>
                  <a:lnTo>
                    <a:pt x="426" y="594"/>
                  </a:lnTo>
                  <a:lnTo>
                    <a:pt x="438" y="606"/>
                  </a:lnTo>
                  <a:lnTo>
                    <a:pt x="450" y="612"/>
                  </a:lnTo>
                  <a:lnTo>
                    <a:pt x="456" y="618"/>
                  </a:lnTo>
                  <a:lnTo>
                    <a:pt x="456" y="630"/>
                  </a:lnTo>
                  <a:lnTo>
                    <a:pt x="450" y="636"/>
                  </a:lnTo>
                  <a:lnTo>
                    <a:pt x="444" y="648"/>
                  </a:lnTo>
                  <a:lnTo>
                    <a:pt x="432" y="654"/>
                  </a:lnTo>
                  <a:lnTo>
                    <a:pt x="426" y="660"/>
                  </a:lnTo>
                  <a:lnTo>
                    <a:pt x="426" y="672"/>
                  </a:lnTo>
                  <a:lnTo>
                    <a:pt x="450" y="672"/>
                  </a:lnTo>
                  <a:lnTo>
                    <a:pt x="456" y="678"/>
                  </a:lnTo>
                  <a:lnTo>
                    <a:pt x="462" y="678"/>
                  </a:lnTo>
                  <a:lnTo>
                    <a:pt x="462" y="684"/>
                  </a:lnTo>
                  <a:lnTo>
                    <a:pt x="474" y="696"/>
                  </a:lnTo>
                  <a:lnTo>
                    <a:pt x="486" y="696"/>
                  </a:lnTo>
                  <a:lnTo>
                    <a:pt x="492" y="690"/>
                  </a:lnTo>
                  <a:lnTo>
                    <a:pt x="492" y="678"/>
                  </a:lnTo>
                  <a:lnTo>
                    <a:pt x="480" y="666"/>
                  </a:lnTo>
                  <a:lnTo>
                    <a:pt x="498" y="654"/>
                  </a:lnTo>
                  <a:lnTo>
                    <a:pt x="510" y="642"/>
                  </a:lnTo>
                  <a:lnTo>
                    <a:pt x="546" y="654"/>
                  </a:lnTo>
                  <a:lnTo>
                    <a:pt x="558" y="642"/>
                  </a:lnTo>
                  <a:lnTo>
                    <a:pt x="582" y="648"/>
                  </a:lnTo>
                  <a:lnTo>
                    <a:pt x="588" y="648"/>
                  </a:lnTo>
                  <a:lnTo>
                    <a:pt x="600" y="636"/>
                  </a:lnTo>
                  <a:lnTo>
                    <a:pt x="600" y="630"/>
                  </a:lnTo>
                  <a:lnTo>
                    <a:pt x="588" y="618"/>
                  </a:lnTo>
                  <a:lnTo>
                    <a:pt x="582" y="618"/>
                  </a:lnTo>
                  <a:lnTo>
                    <a:pt x="600" y="582"/>
                  </a:lnTo>
                  <a:lnTo>
                    <a:pt x="594" y="582"/>
                  </a:lnTo>
                  <a:lnTo>
                    <a:pt x="588" y="576"/>
                  </a:lnTo>
                  <a:lnTo>
                    <a:pt x="564" y="564"/>
                  </a:lnTo>
                  <a:lnTo>
                    <a:pt x="540" y="540"/>
                  </a:lnTo>
                  <a:lnTo>
                    <a:pt x="546" y="540"/>
                  </a:lnTo>
                  <a:lnTo>
                    <a:pt x="552" y="534"/>
                  </a:lnTo>
                  <a:lnTo>
                    <a:pt x="558" y="534"/>
                  </a:lnTo>
                  <a:lnTo>
                    <a:pt x="564" y="528"/>
                  </a:lnTo>
                  <a:lnTo>
                    <a:pt x="564" y="516"/>
                  </a:lnTo>
                  <a:lnTo>
                    <a:pt x="558" y="510"/>
                  </a:lnTo>
                  <a:lnTo>
                    <a:pt x="546" y="504"/>
                  </a:lnTo>
                  <a:lnTo>
                    <a:pt x="540" y="498"/>
                  </a:lnTo>
                  <a:lnTo>
                    <a:pt x="528" y="498"/>
                  </a:lnTo>
                  <a:lnTo>
                    <a:pt x="516" y="486"/>
                  </a:lnTo>
                  <a:lnTo>
                    <a:pt x="504" y="462"/>
                  </a:lnTo>
                  <a:lnTo>
                    <a:pt x="498" y="456"/>
                  </a:lnTo>
                  <a:lnTo>
                    <a:pt x="498" y="450"/>
                  </a:lnTo>
                  <a:lnTo>
                    <a:pt x="480" y="450"/>
                  </a:lnTo>
                  <a:lnTo>
                    <a:pt x="474" y="432"/>
                  </a:lnTo>
                  <a:lnTo>
                    <a:pt x="456" y="414"/>
                  </a:lnTo>
                  <a:lnTo>
                    <a:pt x="438" y="402"/>
                  </a:lnTo>
                  <a:lnTo>
                    <a:pt x="426" y="378"/>
                  </a:lnTo>
                  <a:lnTo>
                    <a:pt x="426" y="354"/>
                  </a:lnTo>
                  <a:lnTo>
                    <a:pt x="420" y="354"/>
                  </a:lnTo>
                  <a:lnTo>
                    <a:pt x="414" y="348"/>
                  </a:lnTo>
                  <a:lnTo>
                    <a:pt x="402" y="342"/>
                  </a:lnTo>
                  <a:lnTo>
                    <a:pt x="390" y="342"/>
                  </a:lnTo>
                  <a:lnTo>
                    <a:pt x="384" y="336"/>
                  </a:lnTo>
                  <a:lnTo>
                    <a:pt x="384" y="306"/>
                  </a:lnTo>
                  <a:lnTo>
                    <a:pt x="372" y="306"/>
                  </a:lnTo>
                  <a:lnTo>
                    <a:pt x="366" y="300"/>
                  </a:lnTo>
                  <a:lnTo>
                    <a:pt x="354" y="294"/>
                  </a:lnTo>
                  <a:lnTo>
                    <a:pt x="342" y="282"/>
                  </a:lnTo>
                  <a:lnTo>
                    <a:pt x="306" y="264"/>
                  </a:lnTo>
                  <a:lnTo>
                    <a:pt x="300" y="258"/>
                  </a:lnTo>
                  <a:lnTo>
                    <a:pt x="288" y="252"/>
                  </a:lnTo>
                  <a:lnTo>
                    <a:pt x="288" y="234"/>
                  </a:lnTo>
                  <a:lnTo>
                    <a:pt x="282" y="228"/>
                  </a:lnTo>
                  <a:lnTo>
                    <a:pt x="306" y="228"/>
                  </a:lnTo>
                  <a:lnTo>
                    <a:pt x="312" y="234"/>
                  </a:lnTo>
                  <a:lnTo>
                    <a:pt x="330" y="234"/>
                  </a:lnTo>
                  <a:lnTo>
                    <a:pt x="336" y="228"/>
                  </a:lnTo>
                  <a:lnTo>
                    <a:pt x="342" y="216"/>
                  </a:lnTo>
                  <a:lnTo>
                    <a:pt x="354" y="210"/>
                  </a:lnTo>
                  <a:lnTo>
                    <a:pt x="360" y="198"/>
                  </a:lnTo>
                  <a:lnTo>
                    <a:pt x="360" y="186"/>
                  </a:lnTo>
                  <a:lnTo>
                    <a:pt x="348" y="180"/>
                  </a:lnTo>
                  <a:lnTo>
                    <a:pt x="330" y="174"/>
                  </a:lnTo>
                  <a:lnTo>
                    <a:pt x="306" y="162"/>
                  </a:lnTo>
                  <a:lnTo>
                    <a:pt x="306" y="156"/>
                  </a:lnTo>
                  <a:lnTo>
                    <a:pt x="312" y="150"/>
                  </a:lnTo>
                  <a:lnTo>
                    <a:pt x="318" y="150"/>
                  </a:lnTo>
                  <a:lnTo>
                    <a:pt x="294" y="126"/>
                  </a:lnTo>
                  <a:lnTo>
                    <a:pt x="282" y="120"/>
                  </a:lnTo>
                  <a:lnTo>
                    <a:pt x="270" y="120"/>
                  </a:lnTo>
                  <a:lnTo>
                    <a:pt x="264" y="132"/>
                  </a:lnTo>
                  <a:lnTo>
                    <a:pt x="264" y="138"/>
                  </a:lnTo>
                  <a:lnTo>
                    <a:pt x="258" y="150"/>
                  </a:lnTo>
                  <a:lnTo>
                    <a:pt x="252" y="156"/>
                  </a:lnTo>
                  <a:lnTo>
                    <a:pt x="240" y="144"/>
                  </a:lnTo>
                  <a:lnTo>
                    <a:pt x="240" y="138"/>
                  </a:lnTo>
                  <a:lnTo>
                    <a:pt x="222" y="138"/>
                  </a:lnTo>
                  <a:lnTo>
                    <a:pt x="216" y="126"/>
                  </a:lnTo>
                  <a:lnTo>
                    <a:pt x="198" y="108"/>
                  </a:lnTo>
                  <a:lnTo>
                    <a:pt x="186" y="84"/>
                  </a:lnTo>
                  <a:lnTo>
                    <a:pt x="186" y="54"/>
                  </a:lnTo>
                  <a:lnTo>
                    <a:pt x="180" y="54"/>
                  </a:lnTo>
                  <a:lnTo>
                    <a:pt x="174" y="60"/>
                  </a:lnTo>
                  <a:lnTo>
                    <a:pt x="168" y="48"/>
                  </a:lnTo>
                  <a:lnTo>
                    <a:pt x="156" y="42"/>
                  </a:lnTo>
                  <a:lnTo>
                    <a:pt x="150" y="30"/>
                  </a:lnTo>
                  <a:lnTo>
                    <a:pt x="144" y="24"/>
                  </a:lnTo>
                  <a:lnTo>
                    <a:pt x="138" y="12"/>
                  </a:lnTo>
                  <a:lnTo>
                    <a:pt x="132" y="6"/>
                  </a:lnTo>
                  <a:lnTo>
                    <a:pt x="96" y="0"/>
                  </a:lnTo>
                  <a:lnTo>
                    <a:pt x="90" y="6"/>
                  </a:lnTo>
                  <a:lnTo>
                    <a:pt x="90" y="48"/>
                  </a:lnTo>
                  <a:lnTo>
                    <a:pt x="114" y="72"/>
                  </a:lnTo>
                  <a:lnTo>
                    <a:pt x="114" y="108"/>
                  </a:lnTo>
                  <a:lnTo>
                    <a:pt x="72" y="108"/>
                  </a:lnTo>
                  <a:lnTo>
                    <a:pt x="72" y="84"/>
                  </a:lnTo>
                  <a:lnTo>
                    <a:pt x="36" y="102"/>
                  </a:lnTo>
                  <a:lnTo>
                    <a:pt x="36" y="114"/>
                  </a:lnTo>
                  <a:lnTo>
                    <a:pt x="30" y="126"/>
                  </a:lnTo>
                  <a:lnTo>
                    <a:pt x="36" y="132"/>
                  </a:lnTo>
                  <a:lnTo>
                    <a:pt x="30" y="138"/>
                  </a:lnTo>
                  <a:lnTo>
                    <a:pt x="18" y="138"/>
                  </a:lnTo>
                  <a:lnTo>
                    <a:pt x="0" y="156"/>
                  </a:lnTo>
                  <a:lnTo>
                    <a:pt x="0" y="168"/>
                  </a:lnTo>
                  <a:lnTo>
                    <a:pt x="6" y="168"/>
                  </a:lnTo>
                  <a:lnTo>
                    <a:pt x="12" y="174"/>
                  </a:lnTo>
                  <a:lnTo>
                    <a:pt x="24" y="18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85" name="Kyrgyzstan" descr="© INSCALE GmbH, 05.05.2010&#10;http://www.presentationload.com/">
              <a:extLst>
                <a:ext uri="{FF2B5EF4-FFF2-40B4-BE49-F238E27FC236}">
                  <a16:creationId xmlns:a16="http://schemas.microsoft.com/office/drawing/2014/main" id="{9F58E455-13B6-244C-908A-F2332951F1BD}"/>
                </a:ext>
              </a:extLst>
            </p:cNvPr>
            <p:cNvSpPr>
              <a:spLocks/>
            </p:cNvSpPr>
            <p:nvPr/>
          </p:nvSpPr>
          <p:spPr bwMode="gray">
            <a:xfrm>
              <a:off x="7383481" y="2817504"/>
              <a:ext cx="310524" cy="144430"/>
            </a:xfrm>
            <a:custGeom>
              <a:avLst/>
              <a:gdLst>
                <a:gd name="T0" fmla="*/ 2147483647 w 672"/>
                <a:gd name="T1" fmla="*/ 2147483647 h 312"/>
                <a:gd name="T2" fmla="*/ 2147483647 w 672"/>
                <a:gd name="T3" fmla="*/ 2147483647 h 312"/>
                <a:gd name="T4" fmla="*/ 2147483647 w 672"/>
                <a:gd name="T5" fmla="*/ 2147483647 h 312"/>
                <a:gd name="T6" fmla="*/ 2147483647 w 672"/>
                <a:gd name="T7" fmla="*/ 2147483647 h 312"/>
                <a:gd name="T8" fmla="*/ 2147483647 w 672"/>
                <a:gd name="T9" fmla="*/ 2147483647 h 312"/>
                <a:gd name="T10" fmla="*/ 2147483647 w 672"/>
                <a:gd name="T11" fmla="*/ 2147483647 h 312"/>
                <a:gd name="T12" fmla="*/ 2147483647 w 672"/>
                <a:gd name="T13" fmla="*/ 2147483647 h 312"/>
                <a:gd name="T14" fmla="*/ 2147483647 w 672"/>
                <a:gd name="T15" fmla="*/ 2147483647 h 312"/>
                <a:gd name="T16" fmla="*/ 2147483647 w 672"/>
                <a:gd name="T17" fmla="*/ 2147483647 h 312"/>
                <a:gd name="T18" fmla="*/ 2147483647 w 672"/>
                <a:gd name="T19" fmla="*/ 2147483647 h 312"/>
                <a:gd name="T20" fmla="*/ 2147483647 w 672"/>
                <a:gd name="T21" fmla="*/ 2147483647 h 312"/>
                <a:gd name="T22" fmla="*/ 2147483647 w 672"/>
                <a:gd name="T23" fmla="*/ 2147483647 h 312"/>
                <a:gd name="T24" fmla="*/ 0 w 672"/>
                <a:gd name="T25" fmla="*/ 2147483647 h 312"/>
                <a:gd name="T26" fmla="*/ 2147483647 w 672"/>
                <a:gd name="T27" fmla="*/ 2147483647 h 312"/>
                <a:gd name="T28" fmla="*/ 2147483647 w 672"/>
                <a:gd name="T29" fmla="*/ 2147483647 h 312"/>
                <a:gd name="T30" fmla="*/ 2147483647 w 672"/>
                <a:gd name="T31" fmla="*/ 2147483647 h 312"/>
                <a:gd name="T32" fmla="*/ 2147483647 w 672"/>
                <a:gd name="T33" fmla="*/ 2147483647 h 312"/>
                <a:gd name="T34" fmla="*/ 2147483647 w 672"/>
                <a:gd name="T35" fmla="*/ 2147483647 h 312"/>
                <a:gd name="T36" fmla="*/ 2147483647 w 672"/>
                <a:gd name="T37" fmla="*/ 2147483647 h 312"/>
                <a:gd name="T38" fmla="*/ 2147483647 w 672"/>
                <a:gd name="T39" fmla="*/ 2147483647 h 312"/>
                <a:gd name="T40" fmla="*/ 2147483647 w 672"/>
                <a:gd name="T41" fmla="*/ 2147483647 h 312"/>
                <a:gd name="T42" fmla="*/ 2147483647 w 672"/>
                <a:gd name="T43" fmla="*/ 2147483647 h 312"/>
                <a:gd name="T44" fmla="*/ 2147483647 w 672"/>
                <a:gd name="T45" fmla="*/ 2147483647 h 312"/>
                <a:gd name="T46" fmla="*/ 2147483647 w 672"/>
                <a:gd name="T47" fmla="*/ 2147483647 h 312"/>
                <a:gd name="T48" fmla="*/ 2147483647 w 672"/>
                <a:gd name="T49" fmla="*/ 2147483647 h 312"/>
                <a:gd name="T50" fmla="*/ 2147483647 w 672"/>
                <a:gd name="T51" fmla="*/ 2147483647 h 312"/>
                <a:gd name="T52" fmla="*/ 2147483647 w 672"/>
                <a:gd name="T53" fmla="*/ 2147483647 h 312"/>
                <a:gd name="T54" fmla="*/ 2147483647 w 672"/>
                <a:gd name="T55" fmla="*/ 2147483647 h 312"/>
                <a:gd name="T56" fmla="*/ 2147483647 w 672"/>
                <a:gd name="T57" fmla="*/ 2147483647 h 312"/>
                <a:gd name="T58" fmla="*/ 2147483647 w 672"/>
                <a:gd name="T59" fmla="*/ 2147483647 h 312"/>
                <a:gd name="T60" fmla="*/ 2147483647 w 672"/>
                <a:gd name="T61" fmla="*/ 2147483647 h 312"/>
                <a:gd name="T62" fmla="*/ 2147483647 w 672"/>
                <a:gd name="T63" fmla="*/ 2147483647 h 312"/>
                <a:gd name="T64" fmla="*/ 2147483647 w 672"/>
                <a:gd name="T65" fmla="*/ 2147483647 h 312"/>
                <a:gd name="T66" fmla="*/ 2147483647 w 672"/>
                <a:gd name="T67" fmla="*/ 2147483647 h 312"/>
                <a:gd name="T68" fmla="*/ 2147483647 w 672"/>
                <a:gd name="T69" fmla="*/ 2147483647 h 312"/>
                <a:gd name="T70" fmla="*/ 2147483647 w 672"/>
                <a:gd name="T71" fmla="*/ 2147483647 h 312"/>
                <a:gd name="T72" fmla="*/ 2147483647 w 672"/>
                <a:gd name="T73" fmla="*/ 2147483647 h 312"/>
                <a:gd name="T74" fmla="*/ 2147483647 w 672"/>
                <a:gd name="T75" fmla="*/ 2147483647 h 312"/>
                <a:gd name="T76" fmla="*/ 2147483647 w 672"/>
                <a:gd name="T77" fmla="*/ 0 h 312"/>
                <a:gd name="T78" fmla="*/ 2147483647 w 672"/>
                <a:gd name="T79" fmla="*/ 2147483647 h 312"/>
                <a:gd name="T80" fmla="*/ 2147483647 w 672"/>
                <a:gd name="T81" fmla="*/ 2147483647 h 312"/>
                <a:gd name="T82" fmla="*/ 2147483647 w 672"/>
                <a:gd name="T83" fmla="*/ 2147483647 h 312"/>
                <a:gd name="T84" fmla="*/ 2147483647 w 672"/>
                <a:gd name="T85" fmla="*/ 2147483647 h 312"/>
                <a:gd name="T86" fmla="*/ 2147483647 w 672"/>
                <a:gd name="T87" fmla="*/ 2147483647 h 312"/>
                <a:gd name="T88" fmla="*/ 2147483647 w 672"/>
                <a:gd name="T89" fmla="*/ 2147483647 h 31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72"/>
                <a:gd name="T136" fmla="*/ 0 h 312"/>
                <a:gd name="T137" fmla="*/ 672 w 672"/>
                <a:gd name="T138" fmla="*/ 312 h 31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72" h="312">
                  <a:moveTo>
                    <a:pt x="36" y="132"/>
                  </a:moveTo>
                  <a:lnTo>
                    <a:pt x="66" y="144"/>
                  </a:lnTo>
                  <a:lnTo>
                    <a:pt x="78" y="156"/>
                  </a:lnTo>
                  <a:lnTo>
                    <a:pt x="114" y="156"/>
                  </a:lnTo>
                  <a:lnTo>
                    <a:pt x="114" y="144"/>
                  </a:lnTo>
                  <a:lnTo>
                    <a:pt x="126" y="144"/>
                  </a:lnTo>
                  <a:lnTo>
                    <a:pt x="126" y="132"/>
                  </a:lnTo>
                  <a:lnTo>
                    <a:pt x="144" y="156"/>
                  </a:lnTo>
                  <a:lnTo>
                    <a:pt x="162" y="156"/>
                  </a:lnTo>
                  <a:lnTo>
                    <a:pt x="168" y="174"/>
                  </a:lnTo>
                  <a:lnTo>
                    <a:pt x="192" y="174"/>
                  </a:lnTo>
                  <a:lnTo>
                    <a:pt x="198" y="186"/>
                  </a:lnTo>
                  <a:lnTo>
                    <a:pt x="204" y="186"/>
                  </a:lnTo>
                  <a:lnTo>
                    <a:pt x="216" y="180"/>
                  </a:lnTo>
                  <a:lnTo>
                    <a:pt x="228" y="180"/>
                  </a:lnTo>
                  <a:lnTo>
                    <a:pt x="228" y="192"/>
                  </a:lnTo>
                  <a:lnTo>
                    <a:pt x="216" y="204"/>
                  </a:lnTo>
                  <a:lnTo>
                    <a:pt x="204" y="210"/>
                  </a:lnTo>
                  <a:lnTo>
                    <a:pt x="192" y="210"/>
                  </a:lnTo>
                  <a:lnTo>
                    <a:pt x="192" y="216"/>
                  </a:lnTo>
                  <a:lnTo>
                    <a:pt x="174" y="222"/>
                  </a:lnTo>
                  <a:lnTo>
                    <a:pt x="156" y="240"/>
                  </a:lnTo>
                  <a:lnTo>
                    <a:pt x="150" y="240"/>
                  </a:lnTo>
                  <a:lnTo>
                    <a:pt x="144" y="234"/>
                  </a:lnTo>
                  <a:lnTo>
                    <a:pt x="138" y="234"/>
                  </a:lnTo>
                  <a:lnTo>
                    <a:pt x="132" y="228"/>
                  </a:lnTo>
                  <a:lnTo>
                    <a:pt x="114" y="228"/>
                  </a:lnTo>
                  <a:lnTo>
                    <a:pt x="102" y="234"/>
                  </a:lnTo>
                  <a:lnTo>
                    <a:pt x="96" y="234"/>
                  </a:lnTo>
                  <a:lnTo>
                    <a:pt x="96" y="246"/>
                  </a:lnTo>
                  <a:lnTo>
                    <a:pt x="90" y="252"/>
                  </a:lnTo>
                  <a:lnTo>
                    <a:pt x="84" y="252"/>
                  </a:lnTo>
                  <a:lnTo>
                    <a:pt x="72" y="246"/>
                  </a:lnTo>
                  <a:lnTo>
                    <a:pt x="36" y="234"/>
                  </a:lnTo>
                  <a:lnTo>
                    <a:pt x="24" y="234"/>
                  </a:lnTo>
                  <a:lnTo>
                    <a:pt x="18" y="240"/>
                  </a:lnTo>
                  <a:lnTo>
                    <a:pt x="18" y="252"/>
                  </a:lnTo>
                  <a:lnTo>
                    <a:pt x="12" y="258"/>
                  </a:lnTo>
                  <a:lnTo>
                    <a:pt x="0" y="264"/>
                  </a:lnTo>
                  <a:lnTo>
                    <a:pt x="0" y="276"/>
                  </a:lnTo>
                  <a:lnTo>
                    <a:pt x="6" y="282"/>
                  </a:lnTo>
                  <a:lnTo>
                    <a:pt x="6" y="288"/>
                  </a:lnTo>
                  <a:lnTo>
                    <a:pt x="12" y="294"/>
                  </a:lnTo>
                  <a:lnTo>
                    <a:pt x="24" y="288"/>
                  </a:lnTo>
                  <a:lnTo>
                    <a:pt x="36" y="288"/>
                  </a:lnTo>
                  <a:lnTo>
                    <a:pt x="42" y="282"/>
                  </a:lnTo>
                  <a:lnTo>
                    <a:pt x="60" y="282"/>
                  </a:lnTo>
                  <a:lnTo>
                    <a:pt x="72" y="288"/>
                  </a:lnTo>
                  <a:lnTo>
                    <a:pt x="96" y="288"/>
                  </a:lnTo>
                  <a:lnTo>
                    <a:pt x="108" y="300"/>
                  </a:lnTo>
                  <a:lnTo>
                    <a:pt x="126" y="300"/>
                  </a:lnTo>
                  <a:lnTo>
                    <a:pt x="132" y="294"/>
                  </a:lnTo>
                  <a:lnTo>
                    <a:pt x="144" y="288"/>
                  </a:lnTo>
                  <a:lnTo>
                    <a:pt x="150" y="282"/>
                  </a:lnTo>
                  <a:lnTo>
                    <a:pt x="180" y="312"/>
                  </a:lnTo>
                  <a:lnTo>
                    <a:pt x="192" y="306"/>
                  </a:lnTo>
                  <a:lnTo>
                    <a:pt x="198" y="306"/>
                  </a:lnTo>
                  <a:lnTo>
                    <a:pt x="198" y="312"/>
                  </a:lnTo>
                  <a:lnTo>
                    <a:pt x="210" y="312"/>
                  </a:lnTo>
                  <a:lnTo>
                    <a:pt x="222" y="306"/>
                  </a:lnTo>
                  <a:lnTo>
                    <a:pt x="228" y="300"/>
                  </a:lnTo>
                  <a:lnTo>
                    <a:pt x="270" y="300"/>
                  </a:lnTo>
                  <a:lnTo>
                    <a:pt x="282" y="288"/>
                  </a:lnTo>
                  <a:lnTo>
                    <a:pt x="300" y="294"/>
                  </a:lnTo>
                  <a:lnTo>
                    <a:pt x="318" y="294"/>
                  </a:lnTo>
                  <a:lnTo>
                    <a:pt x="318" y="282"/>
                  </a:lnTo>
                  <a:lnTo>
                    <a:pt x="312" y="270"/>
                  </a:lnTo>
                  <a:lnTo>
                    <a:pt x="300" y="264"/>
                  </a:lnTo>
                  <a:lnTo>
                    <a:pt x="300" y="258"/>
                  </a:lnTo>
                  <a:lnTo>
                    <a:pt x="306" y="252"/>
                  </a:lnTo>
                  <a:lnTo>
                    <a:pt x="318" y="246"/>
                  </a:lnTo>
                  <a:lnTo>
                    <a:pt x="330" y="246"/>
                  </a:lnTo>
                  <a:lnTo>
                    <a:pt x="336" y="240"/>
                  </a:lnTo>
                  <a:lnTo>
                    <a:pt x="348" y="234"/>
                  </a:lnTo>
                  <a:lnTo>
                    <a:pt x="348" y="216"/>
                  </a:lnTo>
                  <a:lnTo>
                    <a:pt x="372" y="216"/>
                  </a:lnTo>
                  <a:lnTo>
                    <a:pt x="384" y="204"/>
                  </a:lnTo>
                  <a:lnTo>
                    <a:pt x="396" y="204"/>
                  </a:lnTo>
                  <a:lnTo>
                    <a:pt x="402" y="210"/>
                  </a:lnTo>
                  <a:lnTo>
                    <a:pt x="408" y="222"/>
                  </a:lnTo>
                  <a:lnTo>
                    <a:pt x="414" y="228"/>
                  </a:lnTo>
                  <a:lnTo>
                    <a:pt x="426" y="222"/>
                  </a:lnTo>
                  <a:lnTo>
                    <a:pt x="456" y="228"/>
                  </a:lnTo>
                  <a:lnTo>
                    <a:pt x="462" y="222"/>
                  </a:lnTo>
                  <a:lnTo>
                    <a:pt x="462" y="198"/>
                  </a:lnTo>
                  <a:lnTo>
                    <a:pt x="468" y="186"/>
                  </a:lnTo>
                  <a:lnTo>
                    <a:pt x="486" y="168"/>
                  </a:lnTo>
                  <a:lnTo>
                    <a:pt x="516" y="168"/>
                  </a:lnTo>
                  <a:lnTo>
                    <a:pt x="534" y="174"/>
                  </a:lnTo>
                  <a:lnTo>
                    <a:pt x="552" y="174"/>
                  </a:lnTo>
                  <a:lnTo>
                    <a:pt x="558" y="168"/>
                  </a:lnTo>
                  <a:lnTo>
                    <a:pt x="564" y="156"/>
                  </a:lnTo>
                  <a:lnTo>
                    <a:pt x="564" y="138"/>
                  </a:lnTo>
                  <a:lnTo>
                    <a:pt x="570" y="132"/>
                  </a:lnTo>
                  <a:lnTo>
                    <a:pt x="582" y="126"/>
                  </a:lnTo>
                  <a:lnTo>
                    <a:pt x="594" y="114"/>
                  </a:lnTo>
                  <a:lnTo>
                    <a:pt x="642" y="96"/>
                  </a:lnTo>
                  <a:lnTo>
                    <a:pt x="666" y="96"/>
                  </a:lnTo>
                  <a:lnTo>
                    <a:pt x="672" y="90"/>
                  </a:lnTo>
                  <a:lnTo>
                    <a:pt x="672" y="78"/>
                  </a:lnTo>
                  <a:lnTo>
                    <a:pt x="660" y="66"/>
                  </a:lnTo>
                  <a:lnTo>
                    <a:pt x="642" y="60"/>
                  </a:lnTo>
                  <a:lnTo>
                    <a:pt x="600" y="60"/>
                  </a:lnTo>
                  <a:lnTo>
                    <a:pt x="576" y="30"/>
                  </a:lnTo>
                  <a:lnTo>
                    <a:pt x="558" y="30"/>
                  </a:lnTo>
                  <a:lnTo>
                    <a:pt x="546" y="18"/>
                  </a:lnTo>
                  <a:lnTo>
                    <a:pt x="498" y="24"/>
                  </a:lnTo>
                  <a:lnTo>
                    <a:pt x="486" y="24"/>
                  </a:lnTo>
                  <a:lnTo>
                    <a:pt x="474" y="18"/>
                  </a:lnTo>
                  <a:lnTo>
                    <a:pt x="354" y="18"/>
                  </a:lnTo>
                  <a:lnTo>
                    <a:pt x="336" y="24"/>
                  </a:lnTo>
                  <a:lnTo>
                    <a:pt x="318" y="24"/>
                  </a:lnTo>
                  <a:lnTo>
                    <a:pt x="306" y="18"/>
                  </a:lnTo>
                  <a:lnTo>
                    <a:pt x="282" y="18"/>
                  </a:lnTo>
                  <a:lnTo>
                    <a:pt x="276" y="6"/>
                  </a:lnTo>
                  <a:lnTo>
                    <a:pt x="264" y="0"/>
                  </a:lnTo>
                  <a:lnTo>
                    <a:pt x="222" y="0"/>
                  </a:lnTo>
                  <a:lnTo>
                    <a:pt x="216" y="6"/>
                  </a:lnTo>
                  <a:lnTo>
                    <a:pt x="216" y="36"/>
                  </a:lnTo>
                  <a:lnTo>
                    <a:pt x="222" y="48"/>
                  </a:lnTo>
                  <a:lnTo>
                    <a:pt x="222" y="60"/>
                  </a:lnTo>
                  <a:lnTo>
                    <a:pt x="204" y="54"/>
                  </a:lnTo>
                  <a:lnTo>
                    <a:pt x="174" y="54"/>
                  </a:lnTo>
                  <a:lnTo>
                    <a:pt x="138" y="36"/>
                  </a:lnTo>
                  <a:lnTo>
                    <a:pt x="120" y="30"/>
                  </a:lnTo>
                  <a:lnTo>
                    <a:pt x="108" y="24"/>
                  </a:lnTo>
                  <a:lnTo>
                    <a:pt x="78" y="24"/>
                  </a:lnTo>
                  <a:lnTo>
                    <a:pt x="60" y="42"/>
                  </a:lnTo>
                  <a:lnTo>
                    <a:pt x="54" y="54"/>
                  </a:lnTo>
                  <a:lnTo>
                    <a:pt x="54" y="72"/>
                  </a:lnTo>
                  <a:lnTo>
                    <a:pt x="72" y="72"/>
                  </a:lnTo>
                  <a:lnTo>
                    <a:pt x="78" y="78"/>
                  </a:lnTo>
                  <a:lnTo>
                    <a:pt x="84" y="78"/>
                  </a:lnTo>
                  <a:lnTo>
                    <a:pt x="84" y="84"/>
                  </a:lnTo>
                  <a:lnTo>
                    <a:pt x="36" y="132"/>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86" name="Kuwait" descr="© INSCALE GmbH, 05.05.2010&#10;http://www.presentationload.com/">
              <a:extLst>
                <a:ext uri="{FF2B5EF4-FFF2-40B4-BE49-F238E27FC236}">
                  <a16:creationId xmlns:a16="http://schemas.microsoft.com/office/drawing/2014/main" id="{210CC4FC-A64D-234F-BE0D-1E8A6816A3FD}"/>
                </a:ext>
              </a:extLst>
            </p:cNvPr>
            <p:cNvSpPr>
              <a:spLocks/>
            </p:cNvSpPr>
            <p:nvPr/>
          </p:nvSpPr>
          <p:spPr bwMode="gray">
            <a:xfrm>
              <a:off x="6744377" y="3304956"/>
              <a:ext cx="63189" cy="55967"/>
            </a:xfrm>
            <a:custGeom>
              <a:avLst/>
              <a:gdLst>
                <a:gd name="T0" fmla="*/ 2147483647 w 138"/>
                <a:gd name="T1" fmla="*/ 0 h 120"/>
                <a:gd name="T2" fmla="*/ 2147483647 w 138"/>
                <a:gd name="T3" fmla="*/ 0 h 120"/>
                <a:gd name="T4" fmla="*/ 2147483647 w 138"/>
                <a:gd name="T5" fmla="*/ 2147483647 h 120"/>
                <a:gd name="T6" fmla="*/ 2147483647 w 138"/>
                <a:gd name="T7" fmla="*/ 2147483647 h 120"/>
                <a:gd name="T8" fmla="*/ 2147483647 w 138"/>
                <a:gd name="T9" fmla="*/ 2147483647 h 120"/>
                <a:gd name="T10" fmla="*/ 2147483647 w 138"/>
                <a:gd name="T11" fmla="*/ 2147483647 h 120"/>
                <a:gd name="T12" fmla="*/ 0 w 138"/>
                <a:gd name="T13" fmla="*/ 2147483647 h 120"/>
                <a:gd name="T14" fmla="*/ 2147483647 w 138"/>
                <a:gd name="T15" fmla="*/ 2147483647 h 120"/>
                <a:gd name="T16" fmla="*/ 2147483647 w 138"/>
                <a:gd name="T17" fmla="*/ 2147483647 h 120"/>
                <a:gd name="T18" fmla="*/ 2147483647 w 138"/>
                <a:gd name="T19" fmla="*/ 2147483647 h 120"/>
                <a:gd name="T20" fmla="*/ 2147483647 w 138"/>
                <a:gd name="T21" fmla="*/ 2147483647 h 120"/>
                <a:gd name="T22" fmla="*/ 2147483647 w 138"/>
                <a:gd name="T23" fmla="*/ 2147483647 h 120"/>
                <a:gd name="T24" fmla="*/ 2147483647 w 138"/>
                <a:gd name="T25" fmla="*/ 2147483647 h 120"/>
                <a:gd name="T26" fmla="*/ 2147483647 w 138"/>
                <a:gd name="T27" fmla="*/ 2147483647 h 120"/>
                <a:gd name="T28" fmla="*/ 2147483647 w 138"/>
                <a:gd name="T29" fmla="*/ 2147483647 h 120"/>
                <a:gd name="T30" fmla="*/ 2147483647 w 138"/>
                <a:gd name="T31" fmla="*/ 2147483647 h 120"/>
                <a:gd name="T32" fmla="*/ 2147483647 w 138"/>
                <a:gd name="T33" fmla="*/ 2147483647 h 120"/>
                <a:gd name="T34" fmla="*/ 2147483647 w 138"/>
                <a:gd name="T35" fmla="*/ 2147483647 h 120"/>
                <a:gd name="T36" fmla="*/ 2147483647 w 138"/>
                <a:gd name="T37" fmla="*/ 2147483647 h 120"/>
                <a:gd name="T38" fmla="*/ 2147483647 w 138"/>
                <a:gd name="T39" fmla="*/ 2147483647 h 120"/>
                <a:gd name="T40" fmla="*/ 2147483647 w 138"/>
                <a:gd name="T41" fmla="*/ 2147483647 h 120"/>
                <a:gd name="T42" fmla="*/ 2147483647 w 138"/>
                <a:gd name="T43" fmla="*/ 2147483647 h 120"/>
                <a:gd name="T44" fmla="*/ 2147483647 w 138"/>
                <a:gd name="T45" fmla="*/ 2147483647 h 120"/>
                <a:gd name="T46" fmla="*/ 2147483647 w 138"/>
                <a:gd name="T47" fmla="*/ 2147483647 h 120"/>
                <a:gd name="T48" fmla="*/ 2147483647 w 138"/>
                <a:gd name="T49" fmla="*/ 0 h 120"/>
                <a:gd name="T50" fmla="*/ 2147483647 w 138"/>
                <a:gd name="T51" fmla="*/ 0 h 12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8"/>
                <a:gd name="T79" fmla="*/ 0 h 120"/>
                <a:gd name="T80" fmla="*/ 138 w 138"/>
                <a:gd name="T81" fmla="*/ 120 h 12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8" h="120">
                  <a:moveTo>
                    <a:pt x="54" y="0"/>
                  </a:moveTo>
                  <a:lnTo>
                    <a:pt x="36" y="0"/>
                  </a:lnTo>
                  <a:lnTo>
                    <a:pt x="30" y="12"/>
                  </a:lnTo>
                  <a:lnTo>
                    <a:pt x="24" y="18"/>
                  </a:lnTo>
                  <a:lnTo>
                    <a:pt x="24" y="30"/>
                  </a:lnTo>
                  <a:lnTo>
                    <a:pt x="6" y="66"/>
                  </a:lnTo>
                  <a:lnTo>
                    <a:pt x="0" y="72"/>
                  </a:lnTo>
                  <a:lnTo>
                    <a:pt x="42" y="72"/>
                  </a:lnTo>
                  <a:lnTo>
                    <a:pt x="60" y="78"/>
                  </a:lnTo>
                  <a:lnTo>
                    <a:pt x="66" y="78"/>
                  </a:lnTo>
                  <a:lnTo>
                    <a:pt x="66" y="114"/>
                  </a:lnTo>
                  <a:lnTo>
                    <a:pt x="72" y="120"/>
                  </a:lnTo>
                  <a:lnTo>
                    <a:pt x="138" y="120"/>
                  </a:lnTo>
                  <a:lnTo>
                    <a:pt x="126" y="114"/>
                  </a:lnTo>
                  <a:lnTo>
                    <a:pt x="114" y="102"/>
                  </a:lnTo>
                  <a:lnTo>
                    <a:pt x="102" y="78"/>
                  </a:lnTo>
                  <a:lnTo>
                    <a:pt x="102" y="66"/>
                  </a:lnTo>
                  <a:lnTo>
                    <a:pt x="90" y="60"/>
                  </a:lnTo>
                  <a:lnTo>
                    <a:pt x="84" y="36"/>
                  </a:lnTo>
                  <a:lnTo>
                    <a:pt x="120" y="36"/>
                  </a:lnTo>
                  <a:lnTo>
                    <a:pt x="120" y="18"/>
                  </a:lnTo>
                  <a:lnTo>
                    <a:pt x="114" y="12"/>
                  </a:lnTo>
                  <a:lnTo>
                    <a:pt x="90" y="12"/>
                  </a:lnTo>
                  <a:lnTo>
                    <a:pt x="90" y="18"/>
                  </a:lnTo>
                  <a:lnTo>
                    <a:pt x="84" y="0"/>
                  </a:lnTo>
                  <a:lnTo>
                    <a:pt x="54" y="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87" name="Korea, South" descr="© INSCALE GmbH, 05.05.2010&#10;http://www.presentationload.com/">
              <a:extLst>
                <a:ext uri="{FF2B5EF4-FFF2-40B4-BE49-F238E27FC236}">
                  <a16:creationId xmlns:a16="http://schemas.microsoft.com/office/drawing/2014/main" id="{097BEE05-F167-FF4A-A41D-7CB7FEBF69CC}"/>
                </a:ext>
              </a:extLst>
            </p:cNvPr>
            <p:cNvSpPr>
              <a:spLocks noEditPoints="1"/>
            </p:cNvSpPr>
            <p:nvPr/>
          </p:nvSpPr>
          <p:spPr bwMode="gray">
            <a:xfrm>
              <a:off x="9154554" y="2989013"/>
              <a:ext cx="126377" cy="196787"/>
            </a:xfrm>
            <a:custGeom>
              <a:avLst/>
              <a:gdLst>
                <a:gd name="T0" fmla="*/ 2147483647 w 276"/>
                <a:gd name="T1" fmla="*/ 2147483647 h 426"/>
                <a:gd name="T2" fmla="*/ 2147483647 w 276"/>
                <a:gd name="T3" fmla="*/ 2147483647 h 426"/>
                <a:gd name="T4" fmla="*/ 2147483647 w 276"/>
                <a:gd name="T5" fmla="*/ 2147483647 h 426"/>
                <a:gd name="T6" fmla="*/ 2147483647 w 276"/>
                <a:gd name="T7" fmla="*/ 2147483647 h 426"/>
                <a:gd name="T8" fmla="*/ 2147483647 w 276"/>
                <a:gd name="T9" fmla="*/ 2147483647 h 426"/>
                <a:gd name="T10" fmla="*/ 2147483647 w 276"/>
                <a:gd name="T11" fmla="*/ 2147483647 h 426"/>
                <a:gd name="T12" fmla="*/ 2147483647 w 276"/>
                <a:gd name="T13" fmla="*/ 2147483647 h 426"/>
                <a:gd name="T14" fmla="*/ 2147483647 w 276"/>
                <a:gd name="T15" fmla="*/ 2147483647 h 426"/>
                <a:gd name="T16" fmla="*/ 2147483647 w 276"/>
                <a:gd name="T17" fmla="*/ 2147483647 h 426"/>
                <a:gd name="T18" fmla="*/ 2147483647 w 276"/>
                <a:gd name="T19" fmla="*/ 2147483647 h 426"/>
                <a:gd name="T20" fmla="*/ 2147483647 w 276"/>
                <a:gd name="T21" fmla="*/ 2147483647 h 426"/>
                <a:gd name="T22" fmla="*/ 2147483647 w 276"/>
                <a:gd name="T23" fmla="*/ 2147483647 h 426"/>
                <a:gd name="T24" fmla="*/ 2147483647 w 276"/>
                <a:gd name="T25" fmla="*/ 0 h 426"/>
                <a:gd name="T26" fmla="*/ 2147483647 w 276"/>
                <a:gd name="T27" fmla="*/ 2147483647 h 426"/>
                <a:gd name="T28" fmla="*/ 2147483647 w 276"/>
                <a:gd name="T29" fmla="*/ 2147483647 h 426"/>
                <a:gd name="T30" fmla="*/ 2147483647 w 276"/>
                <a:gd name="T31" fmla="*/ 2147483647 h 426"/>
                <a:gd name="T32" fmla="*/ 2147483647 w 276"/>
                <a:gd name="T33" fmla="*/ 2147483647 h 426"/>
                <a:gd name="T34" fmla="*/ 0 w 276"/>
                <a:gd name="T35" fmla="*/ 2147483647 h 426"/>
                <a:gd name="T36" fmla="*/ 2147483647 w 276"/>
                <a:gd name="T37" fmla="*/ 2147483647 h 426"/>
                <a:gd name="T38" fmla="*/ 2147483647 w 276"/>
                <a:gd name="T39" fmla="*/ 2147483647 h 426"/>
                <a:gd name="T40" fmla="*/ 2147483647 w 276"/>
                <a:gd name="T41" fmla="*/ 2147483647 h 426"/>
                <a:gd name="T42" fmla="*/ 2147483647 w 276"/>
                <a:gd name="T43" fmla="*/ 2147483647 h 426"/>
                <a:gd name="T44" fmla="*/ 2147483647 w 276"/>
                <a:gd name="T45" fmla="*/ 2147483647 h 426"/>
                <a:gd name="T46" fmla="*/ 2147483647 w 276"/>
                <a:gd name="T47" fmla="*/ 2147483647 h 426"/>
                <a:gd name="T48" fmla="*/ 2147483647 w 276"/>
                <a:gd name="T49" fmla="*/ 2147483647 h 426"/>
                <a:gd name="T50" fmla="*/ 2147483647 w 276"/>
                <a:gd name="T51" fmla="*/ 2147483647 h 426"/>
                <a:gd name="T52" fmla="*/ 2147483647 w 276"/>
                <a:gd name="T53" fmla="*/ 2147483647 h 426"/>
                <a:gd name="T54" fmla="*/ 2147483647 w 276"/>
                <a:gd name="T55" fmla="*/ 2147483647 h 426"/>
                <a:gd name="T56" fmla="*/ 2147483647 w 276"/>
                <a:gd name="T57" fmla="*/ 2147483647 h 426"/>
                <a:gd name="T58" fmla="*/ 2147483647 w 276"/>
                <a:gd name="T59" fmla="*/ 2147483647 h 426"/>
                <a:gd name="T60" fmla="*/ 2147483647 w 276"/>
                <a:gd name="T61" fmla="*/ 2147483647 h 426"/>
                <a:gd name="T62" fmla="*/ 2147483647 w 276"/>
                <a:gd name="T63" fmla="*/ 2147483647 h 426"/>
                <a:gd name="T64" fmla="*/ 2147483647 w 276"/>
                <a:gd name="T65" fmla="*/ 2147483647 h 426"/>
                <a:gd name="T66" fmla="*/ 2147483647 w 276"/>
                <a:gd name="T67" fmla="*/ 2147483647 h 426"/>
                <a:gd name="T68" fmla="*/ 2147483647 w 276"/>
                <a:gd name="T69" fmla="*/ 2147483647 h 426"/>
                <a:gd name="T70" fmla="*/ 2147483647 w 276"/>
                <a:gd name="T71" fmla="*/ 2147483647 h 426"/>
                <a:gd name="T72" fmla="*/ 2147483647 w 276"/>
                <a:gd name="T73" fmla="*/ 2147483647 h 426"/>
                <a:gd name="T74" fmla="*/ 2147483647 w 276"/>
                <a:gd name="T75" fmla="*/ 2147483647 h 42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76"/>
                <a:gd name="T115" fmla="*/ 0 h 426"/>
                <a:gd name="T116" fmla="*/ 276 w 276"/>
                <a:gd name="T117" fmla="*/ 426 h 42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76" h="426">
                  <a:moveTo>
                    <a:pt x="150" y="402"/>
                  </a:moveTo>
                  <a:lnTo>
                    <a:pt x="132" y="408"/>
                  </a:lnTo>
                  <a:lnTo>
                    <a:pt x="126" y="414"/>
                  </a:lnTo>
                  <a:lnTo>
                    <a:pt x="138" y="426"/>
                  </a:lnTo>
                  <a:lnTo>
                    <a:pt x="162" y="426"/>
                  </a:lnTo>
                  <a:lnTo>
                    <a:pt x="174" y="414"/>
                  </a:lnTo>
                  <a:lnTo>
                    <a:pt x="174" y="408"/>
                  </a:lnTo>
                  <a:lnTo>
                    <a:pt x="168" y="402"/>
                  </a:lnTo>
                  <a:lnTo>
                    <a:pt x="150" y="402"/>
                  </a:lnTo>
                  <a:close/>
                  <a:moveTo>
                    <a:pt x="276" y="246"/>
                  </a:moveTo>
                  <a:lnTo>
                    <a:pt x="270" y="228"/>
                  </a:lnTo>
                  <a:lnTo>
                    <a:pt x="264" y="216"/>
                  </a:lnTo>
                  <a:lnTo>
                    <a:pt x="246" y="198"/>
                  </a:lnTo>
                  <a:lnTo>
                    <a:pt x="252" y="186"/>
                  </a:lnTo>
                  <a:lnTo>
                    <a:pt x="252" y="180"/>
                  </a:lnTo>
                  <a:lnTo>
                    <a:pt x="246" y="162"/>
                  </a:lnTo>
                  <a:lnTo>
                    <a:pt x="240" y="150"/>
                  </a:lnTo>
                  <a:lnTo>
                    <a:pt x="210" y="120"/>
                  </a:lnTo>
                  <a:lnTo>
                    <a:pt x="198" y="102"/>
                  </a:lnTo>
                  <a:lnTo>
                    <a:pt x="168" y="72"/>
                  </a:lnTo>
                  <a:lnTo>
                    <a:pt x="144" y="66"/>
                  </a:lnTo>
                  <a:lnTo>
                    <a:pt x="144" y="60"/>
                  </a:lnTo>
                  <a:lnTo>
                    <a:pt x="138" y="54"/>
                  </a:lnTo>
                  <a:lnTo>
                    <a:pt x="132" y="42"/>
                  </a:lnTo>
                  <a:lnTo>
                    <a:pt x="102" y="12"/>
                  </a:lnTo>
                  <a:lnTo>
                    <a:pt x="96" y="0"/>
                  </a:lnTo>
                  <a:lnTo>
                    <a:pt x="78" y="12"/>
                  </a:lnTo>
                  <a:lnTo>
                    <a:pt x="48" y="12"/>
                  </a:lnTo>
                  <a:lnTo>
                    <a:pt x="24" y="24"/>
                  </a:lnTo>
                  <a:lnTo>
                    <a:pt x="18" y="30"/>
                  </a:lnTo>
                  <a:lnTo>
                    <a:pt x="12" y="30"/>
                  </a:lnTo>
                  <a:lnTo>
                    <a:pt x="12" y="36"/>
                  </a:lnTo>
                  <a:lnTo>
                    <a:pt x="18" y="42"/>
                  </a:lnTo>
                  <a:lnTo>
                    <a:pt x="18" y="48"/>
                  </a:lnTo>
                  <a:lnTo>
                    <a:pt x="12" y="54"/>
                  </a:lnTo>
                  <a:lnTo>
                    <a:pt x="0" y="60"/>
                  </a:lnTo>
                  <a:lnTo>
                    <a:pt x="0" y="66"/>
                  </a:lnTo>
                  <a:lnTo>
                    <a:pt x="6" y="72"/>
                  </a:lnTo>
                  <a:lnTo>
                    <a:pt x="12" y="84"/>
                  </a:lnTo>
                  <a:lnTo>
                    <a:pt x="24" y="90"/>
                  </a:lnTo>
                  <a:lnTo>
                    <a:pt x="30" y="90"/>
                  </a:lnTo>
                  <a:lnTo>
                    <a:pt x="42" y="96"/>
                  </a:lnTo>
                  <a:lnTo>
                    <a:pt x="60" y="132"/>
                  </a:lnTo>
                  <a:lnTo>
                    <a:pt x="54" y="132"/>
                  </a:lnTo>
                  <a:lnTo>
                    <a:pt x="48" y="126"/>
                  </a:lnTo>
                  <a:lnTo>
                    <a:pt x="36" y="126"/>
                  </a:lnTo>
                  <a:lnTo>
                    <a:pt x="24" y="120"/>
                  </a:lnTo>
                  <a:lnTo>
                    <a:pt x="6" y="120"/>
                  </a:lnTo>
                  <a:lnTo>
                    <a:pt x="6" y="126"/>
                  </a:lnTo>
                  <a:lnTo>
                    <a:pt x="18" y="132"/>
                  </a:lnTo>
                  <a:lnTo>
                    <a:pt x="30" y="144"/>
                  </a:lnTo>
                  <a:lnTo>
                    <a:pt x="42" y="150"/>
                  </a:lnTo>
                  <a:lnTo>
                    <a:pt x="54" y="192"/>
                  </a:lnTo>
                  <a:lnTo>
                    <a:pt x="90" y="198"/>
                  </a:lnTo>
                  <a:lnTo>
                    <a:pt x="90" y="228"/>
                  </a:lnTo>
                  <a:lnTo>
                    <a:pt x="78" y="240"/>
                  </a:lnTo>
                  <a:lnTo>
                    <a:pt x="78" y="270"/>
                  </a:lnTo>
                  <a:lnTo>
                    <a:pt x="84" y="282"/>
                  </a:lnTo>
                  <a:lnTo>
                    <a:pt x="102" y="300"/>
                  </a:lnTo>
                  <a:lnTo>
                    <a:pt x="108" y="300"/>
                  </a:lnTo>
                  <a:lnTo>
                    <a:pt x="108" y="306"/>
                  </a:lnTo>
                  <a:lnTo>
                    <a:pt x="102" y="312"/>
                  </a:lnTo>
                  <a:lnTo>
                    <a:pt x="102" y="324"/>
                  </a:lnTo>
                  <a:lnTo>
                    <a:pt x="108" y="330"/>
                  </a:lnTo>
                  <a:lnTo>
                    <a:pt x="132" y="330"/>
                  </a:lnTo>
                  <a:lnTo>
                    <a:pt x="144" y="324"/>
                  </a:lnTo>
                  <a:lnTo>
                    <a:pt x="144" y="318"/>
                  </a:lnTo>
                  <a:lnTo>
                    <a:pt x="150" y="312"/>
                  </a:lnTo>
                  <a:lnTo>
                    <a:pt x="150" y="306"/>
                  </a:lnTo>
                  <a:lnTo>
                    <a:pt x="198" y="282"/>
                  </a:lnTo>
                  <a:lnTo>
                    <a:pt x="222" y="288"/>
                  </a:lnTo>
                  <a:lnTo>
                    <a:pt x="234" y="270"/>
                  </a:lnTo>
                  <a:lnTo>
                    <a:pt x="258" y="270"/>
                  </a:lnTo>
                  <a:lnTo>
                    <a:pt x="270" y="264"/>
                  </a:lnTo>
                  <a:lnTo>
                    <a:pt x="276" y="264"/>
                  </a:lnTo>
                  <a:lnTo>
                    <a:pt x="276" y="246"/>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88" name="Korea, North" descr="© INSCALE GmbH, 05.05.2010&#10;http://www.presentationload.com/">
              <a:extLst>
                <a:ext uri="{FF2B5EF4-FFF2-40B4-BE49-F238E27FC236}">
                  <a16:creationId xmlns:a16="http://schemas.microsoft.com/office/drawing/2014/main" id="{443CF73E-582B-9B48-B9CE-3D4D22317E55}"/>
                </a:ext>
              </a:extLst>
            </p:cNvPr>
            <p:cNvSpPr>
              <a:spLocks/>
            </p:cNvSpPr>
            <p:nvPr/>
          </p:nvSpPr>
          <p:spPr bwMode="gray">
            <a:xfrm>
              <a:off x="9049842" y="2826530"/>
              <a:ext cx="151652" cy="193176"/>
            </a:xfrm>
            <a:custGeom>
              <a:avLst/>
              <a:gdLst>
                <a:gd name="T0" fmla="*/ 2147483647 w 330"/>
                <a:gd name="T1" fmla="*/ 0 h 420"/>
                <a:gd name="T2" fmla="*/ 2147483647 w 330"/>
                <a:gd name="T3" fmla="*/ 2147483647 h 420"/>
                <a:gd name="T4" fmla="*/ 2147483647 w 330"/>
                <a:gd name="T5" fmla="*/ 2147483647 h 420"/>
                <a:gd name="T6" fmla="*/ 2147483647 w 330"/>
                <a:gd name="T7" fmla="*/ 2147483647 h 420"/>
                <a:gd name="T8" fmla="*/ 2147483647 w 330"/>
                <a:gd name="T9" fmla="*/ 2147483647 h 420"/>
                <a:gd name="T10" fmla="*/ 2147483647 w 330"/>
                <a:gd name="T11" fmla="*/ 2147483647 h 420"/>
                <a:gd name="T12" fmla="*/ 2147483647 w 330"/>
                <a:gd name="T13" fmla="*/ 2147483647 h 420"/>
                <a:gd name="T14" fmla="*/ 2147483647 w 330"/>
                <a:gd name="T15" fmla="*/ 2147483647 h 420"/>
                <a:gd name="T16" fmla="*/ 2147483647 w 330"/>
                <a:gd name="T17" fmla="*/ 2147483647 h 420"/>
                <a:gd name="T18" fmla="*/ 2147483647 w 330"/>
                <a:gd name="T19" fmla="*/ 2147483647 h 420"/>
                <a:gd name="T20" fmla="*/ 2147483647 w 330"/>
                <a:gd name="T21" fmla="*/ 2147483647 h 420"/>
                <a:gd name="T22" fmla="*/ 2147483647 w 330"/>
                <a:gd name="T23" fmla="*/ 2147483647 h 420"/>
                <a:gd name="T24" fmla="*/ 2147483647 w 330"/>
                <a:gd name="T25" fmla="*/ 2147483647 h 420"/>
                <a:gd name="T26" fmla="*/ 2147483647 w 330"/>
                <a:gd name="T27" fmla="*/ 2147483647 h 420"/>
                <a:gd name="T28" fmla="*/ 2147483647 w 330"/>
                <a:gd name="T29" fmla="*/ 2147483647 h 420"/>
                <a:gd name="T30" fmla="*/ 2147483647 w 330"/>
                <a:gd name="T31" fmla="*/ 2147483647 h 420"/>
                <a:gd name="T32" fmla="*/ 2147483647 w 330"/>
                <a:gd name="T33" fmla="*/ 2147483647 h 420"/>
                <a:gd name="T34" fmla="*/ 2147483647 w 330"/>
                <a:gd name="T35" fmla="*/ 2147483647 h 420"/>
                <a:gd name="T36" fmla="*/ 2147483647 w 330"/>
                <a:gd name="T37" fmla="*/ 2147483647 h 420"/>
                <a:gd name="T38" fmla="*/ 2147483647 w 330"/>
                <a:gd name="T39" fmla="*/ 2147483647 h 420"/>
                <a:gd name="T40" fmla="*/ 2147483647 w 330"/>
                <a:gd name="T41" fmla="*/ 2147483647 h 420"/>
                <a:gd name="T42" fmla="*/ 2147483647 w 330"/>
                <a:gd name="T43" fmla="*/ 2147483647 h 420"/>
                <a:gd name="T44" fmla="*/ 2147483647 w 330"/>
                <a:gd name="T45" fmla="*/ 2147483647 h 420"/>
                <a:gd name="T46" fmla="*/ 2147483647 w 330"/>
                <a:gd name="T47" fmla="*/ 2147483647 h 420"/>
                <a:gd name="T48" fmla="*/ 2147483647 w 330"/>
                <a:gd name="T49" fmla="*/ 2147483647 h 420"/>
                <a:gd name="T50" fmla="*/ 2147483647 w 330"/>
                <a:gd name="T51" fmla="*/ 2147483647 h 420"/>
                <a:gd name="T52" fmla="*/ 2147483647 w 330"/>
                <a:gd name="T53" fmla="*/ 2147483647 h 420"/>
                <a:gd name="T54" fmla="*/ 2147483647 w 330"/>
                <a:gd name="T55" fmla="*/ 2147483647 h 420"/>
                <a:gd name="T56" fmla="*/ 2147483647 w 330"/>
                <a:gd name="T57" fmla="*/ 2147483647 h 420"/>
                <a:gd name="T58" fmla="*/ 2147483647 w 330"/>
                <a:gd name="T59" fmla="*/ 2147483647 h 420"/>
                <a:gd name="T60" fmla="*/ 2147483647 w 330"/>
                <a:gd name="T61" fmla="*/ 2147483647 h 420"/>
                <a:gd name="T62" fmla="*/ 2147483647 w 330"/>
                <a:gd name="T63" fmla="*/ 2147483647 h 420"/>
                <a:gd name="T64" fmla="*/ 2147483647 w 330"/>
                <a:gd name="T65" fmla="*/ 2147483647 h 420"/>
                <a:gd name="T66" fmla="*/ 2147483647 w 330"/>
                <a:gd name="T67" fmla="*/ 2147483647 h 420"/>
                <a:gd name="T68" fmla="*/ 2147483647 w 330"/>
                <a:gd name="T69" fmla="*/ 2147483647 h 420"/>
                <a:gd name="T70" fmla="*/ 2147483647 w 330"/>
                <a:gd name="T71" fmla="*/ 2147483647 h 420"/>
                <a:gd name="T72" fmla="*/ 2147483647 w 330"/>
                <a:gd name="T73" fmla="*/ 2147483647 h 420"/>
                <a:gd name="T74" fmla="*/ 2147483647 w 330"/>
                <a:gd name="T75" fmla="*/ 2147483647 h 420"/>
                <a:gd name="T76" fmla="*/ 2147483647 w 330"/>
                <a:gd name="T77" fmla="*/ 2147483647 h 420"/>
                <a:gd name="T78" fmla="*/ 2147483647 w 330"/>
                <a:gd name="T79" fmla="*/ 2147483647 h 420"/>
                <a:gd name="T80" fmla="*/ 2147483647 w 330"/>
                <a:gd name="T81" fmla="*/ 2147483647 h 420"/>
                <a:gd name="T82" fmla="*/ 2147483647 w 330"/>
                <a:gd name="T83" fmla="*/ 2147483647 h 420"/>
                <a:gd name="T84" fmla="*/ 2147483647 w 330"/>
                <a:gd name="T85" fmla="*/ 2147483647 h 420"/>
                <a:gd name="T86" fmla="*/ 2147483647 w 330"/>
                <a:gd name="T87" fmla="*/ 2147483647 h 420"/>
                <a:gd name="T88" fmla="*/ 2147483647 w 330"/>
                <a:gd name="T89" fmla="*/ 2147483647 h 420"/>
                <a:gd name="T90" fmla="*/ 2147483647 w 330"/>
                <a:gd name="T91" fmla="*/ 2147483647 h 420"/>
                <a:gd name="T92" fmla="*/ 2147483647 w 330"/>
                <a:gd name="T93" fmla="*/ 2147483647 h 420"/>
                <a:gd name="T94" fmla="*/ 2147483647 w 330"/>
                <a:gd name="T95" fmla="*/ 2147483647 h 420"/>
                <a:gd name="T96" fmla="*/ 2147483647 w 330"/>
                <a:gd name="T97" fmla="*/ 2147483647 h 420"/>
                <a:gd name="T98" fmla="*/ 2147483647 w 330"/>
                <a:gd name="T99" fmla="*/ 2147483647 h 420"/>
                <a:gd name="T100" fmla="*/ 2147483647 w 330"/>
                <a:gd name="T101" fmla="*/ 2147483647 h 420"/>
                <a:gd name="T102" fmla="*/ 2147483647 w 330"/>
                <a:gd name="T103" fmla="*/ 0 h 42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30"/>
                <a:gd name="T157" fmla="*/ 0 h 420"/>
                <a:gd name="T158" fmla="*/ 330 w 330"/>
                <a:gd name="T159" fmla="*/ 420 h 42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30" h="420">
                  <a:moveTo>
                    <a:pt x="270" y="0"/>
                  </a:moveTo>
                  <a:lnTo>
                    <a:pt x="240" y="0"/>
                  </a:lnTo>
                  <a:lnTo>
                    <a:pt x="240" y="6"/>
                  </a:lnTo>
                  <a:lnTo>
                    <a:pt x="246" y="12"/>
                  </a:lnTo>
                  <a:lnTo>
                    <a:pt x="252" y="24"/>
                  </a:lnTo>
                  <a:lnTo>
                    <a:pt x="252" y="42"/>
                  </a:lnTo>
                  <a:lnTo>
                    <a:pt x="228" y="42"/>
                  </a:lnTo>
                  <a:lnTo>
                    <a:pt x="234" y="54"/>
                  </a:lnTo>
                  <a:lnTo>
                    <a:pt x="234" y="60"/>
                  </a:lnTo>
                  <a:lnTo>
                    <a:pt x="228" y="72"/>
                  </a:lnTo>
                  <a:lnTo>
                    <a:pt x="216" y="78"/>
                  </a:lnTo>
                  <a:lnTo>
                    <a:pt x="204" y="72"/>
                  </a:lnTo>
                  <a:lnTo>
                    <a:pt x="180" y="72"/>
                  </a:lnTo>
                  <a:lnTo>
                    <a:pt x="174" y="66"/>
                  </a:lnTo>
                  <a:lnTo>
                    <a:pt x="168" y="72"/>
                  </a:lnTo>
                  <a:lnTo>
                    <a:pt x="168" y="84"/>
                  </a:lnTo>
                  <a:lnTo>
                    <a:pt x="192" y="108"/>
                  </a:lnTo>
                  <a:lnTo>
                    <a:pt x="198" y="108"/>
                  </a:lnTo>
                  <a:lnTo>
                    <a:pt x="198" y="120"/>
                  </a:lnTo>
                  <a:lnTo>
                    <a:pt x="150" y="120"/>
                  </a:lnTo>
                  <a:lnTo>
                    <a:pt x="138" y="114"/>
                  </a:lnTo>
                  <a:lnTo>
                    <a:pt x="126" y="114"/>
                  </a:lnTo>
                  <a:lnTo>
                    <a:pt x="114" y="102"/>
                  </a:lnTo>
                  <a:lnTo>
                    <a:pt x="102" y="96"/>
                  </a:lnTo>
                  <a:lnTo>
                    <a:pt x="90" y="96"/>
                  </a:lnTo>
                  <a:lnTo>
                    <a:pt x="90" y="102"/>
                  </a:lnTo>
                  <a:lnTo>
                    <a:pt x="84" y="108"/>
                  </a:lnTo>
                  <a:lnTo>
                    <a:pt x="84" y="138"/>
                  </a:lnTo>
                  <a:lnTo>
                    <a:pt x="66" y="174"/>
                  </a:lnTo>
                  <a:lnTo>
                    <a:pt x="54" y="186"/>
                  </a:lnTo>
                  <a:lnTo>
                    <a:pt x="18" y="204"/>
                  </a:lnTo>
                  <a:lnTo>
                    <a:pt x="12" y="216"/>
                  </a:lnTo>
                  <a:lnTo>
                    <a:pt x="6" y="222"/>
                  </a:lnTo>
                  <a:lnTo>
                    <a:pt x="6" y="234"/>
                  </a:lnTo>
                  <a:lnTo>
                    <a:pt x="0" y="246"/>
                  </a:lnTo>
                  <a:lnTo>
                    <a:pt x="12" y="228"/>
                  </a:lnTo>
                  <a:lnTo>
                    <a:pt x="18" y="246"/>
                  </a:lnTo>
                  <a:lnTo>
                    <a:pt x="36" y="270"/>
                  </a:lnTo>
                  <a:lnTo>
                    <a:pt x="48" y="252"/>
                  </a:lnTo>
                  <a:lnTo>
                    <a:pt x="54" y="258"/>
                  </a:lnTo>
                  <a:lnTo>
                    <a:pt x="60" y="270"/>
                  </a:lnTo>
                  <a:lnTo>
                    <a:pt x="96" y="270"/>
                  </a:lnTo>
                  <a:lnTo>
                    <a:pt x="96" y="282"/>
                  </a:lnTo>
                  <a:lnTo>
                    <a:pt x="102" y="294"/>
                  </a:lnTo>
                  <a:lnTo>
                    <a:pt x="102" y="336"/>
                  </a:lnTo>
                  <a:lnTo>
                    <a:pt x="138" y="336"/>
                  </a:lnTo>
                  <a:lnTo>
                    <a:pt x="144" y="348"/>
                  </a:lnTo>
                  <a:lnTo>
                    <a:pt x="132" y="342"/>
                  </a:lnTo>
                  <a:lnTo>
                    <a:pt x="108" y="342"/>
                  </a:lnTo>
                  <a:lnTo>
                    <a:pt x="102" y="348"/>
                  </a:lnTo>
                  <a:lnTo>
                    <a:pt x="102" y="360"/>
                  </a:lnTo>
                  <a:lnTo>
                    <a:pt x="108" y="378"/>
                  </a:lnTo>
                  <a:lnTo>
                    <a:pt x="114" y="384"/>
                  </a:lnTo>
                  <a:lnTo>
                    <a:pt x="126" y="408"/>
                  </a:lnTo>
                  <a:lnTo>
                    <a:pt x="156" y="396"/>
                  </a:lnTo>
                  <a:lnTo>
                    <a:pt x="162" y="402"/>
                  </a:lnTo>
                  <a:lnTo>
                    <a:pt x="174" y="408"/>
                  </a:lnTo>
                  <a:lnTo>
                    <a:pt x="180" y="414"/>
                  </a:lnTo>
                  <a:lnTo>
                    <a:pt x="192" y="420"/>
                  </a:lnTo>
                  <a:lnTo>
                    <a:pt x="198" y="420"/>
                  </a:lnTo>
                  <a:lnTo>
                    <a:pt x="216" y="414"/>
                  </a:lnTo>
                  <a:lnTo>
                    <a:pt x="228" y="414"/>
                  </a:lnTo>
                  <a:lnTo>
                    <a:pt x="240" y="408"/>
                  </a:lnTo>
                  <a:lnTo>
                    <a:pt x="246" y="402"/>
                  </a:lnTo>
                  <a:lnTo>
                    <a:pt x="246" y="396"/>
                  </a:lnTo>
                  <a:lnTo>
                    <a:pt x="240" y="390"/>
                  </a:lnTo>
                  <a:lnTo>
                    <a:pt x="240" y="384"/>
                  </a:lnTo>
                  <a:lnTo>
                    <a:pt x="246" y="384"/>
                  </a:lnTo>
                  <a:lnTo>
                    <a:pt x="252" y="378"/>
                  </a:lnTo>
                  <a:lnTo>
                    <a:pt x="276" y="366"/>
                  </a:lnTo>
                  <a:lnTo>
                    <a:pt x="306" y="366"/>
                  </a:lnTo>
                  <a:lnTo>
                    <a:pt x="324" y="354"/>
                  </a:lnTo>
                  <a:lnTo>
                    <a:pt x="312" y="342"/>
                  </a:lnTo>
                  <a:lnTo>
                    <a:pt x="312" y="336"/>
                  </a:lnTo>
                  <a:lnTo>
                    <a:pt x="264" y="312"/>
                  </a:lnTo>
                  <a:lnTo>
                    <a:pt x="240" y="312"/>
                  </a:lnTo>
                  <a:lnTo>
                    <a:pt x="240" y="300"/>
                  </a:lnTo>
                  <a:lnTo>
                    <a:pt x="246" y="288"/>
                  </a:lnTo>
                  <a:lnTo>
                    <a:pt x="252" y="282"/>
                  </a:lnTo>
                  <a:lnTo>
                    <a:pt x="246" y="276"/>
                  </a:lnTo>
                  <a:lnTo>
                    <a:pt x="234" y="270"/>
                  </a:lnTo>
                  <a:lnTo>
                    <a:pt x="228" y="264"/>
                  </a:lnTo>
                  <a:lnTo>
                    <a:pt x="228" y="252"/>
                  </a:lnTo>
                  <a:lnTo>
                    <a:pt x="240" y="246"/>
                  </a:lnTo>
                  <a:lnTo>
                    <a:pt x="246" y="240"/>
                  </a:lnTo>
                  <a:lnTo>
                    <a:pt x="258" y="234"/>
                  </a:lnTo>
                  <a:lnTo>
                    <a:pt x="270" y="234"/>
                  </a:lnTo>
                  <a:lnTo>
                    <a:pt x="276" y="228"/>
                  </a:lnTo>
                  <a:lnTo>
                    <a:pt x="288" y="204"/>
                  </a:lnTo>
                  <a:lnTo>
                    <a:pt x="288" y="192"/>
                  </a:lnTo>
                  <a:lnTo>
                    <a:pt x="294" y="186"/>
                  </a:lnTo>
                  <a:lnTo>
                    <a:pt x="300" y="174"/>
                  </a:lnTo>
                  <a:lnTo>
                    <a:pt x="324" y="162"/>
                  </a:lnTo>
                  <a:lnTo>
                    <a:pt x="312" y="132"/>
                  </a:lnTo>
                  <a:lnTo>
                    <a:pt x="306" y="126"/>
                  </a:lnTo>
                  <a:lnTo>
                    <a:pt x="294" y="102"/>
                  </a:lnTo>
                  <a:lnTo>
                    <a:pt x="294" y="90"/>
                  </a:lnTo>
                  <a:lnTo>
                    <a:pt x="306" y="66"/>
                  </a:lnTo>
                  <a:lnTo>
                    <a:pt x="318" y="60"/>
                  </a:lnTo>
                  <a:lnTo>
                    <a:pt x="324" y="54"/>
                  </a:lnTo>
                  <a:lnTo>
                    <a:pt x="330" y="54"/>
                  </a:lnTo>
                  <a:lnTo>
                    <a:pt x="312" y="36"/>
                  </a:lnTo>
                  <a:lnTo>
                    <a:pt x="288" y="24"/>
                  </a:lnTo>
                  <a:lnTo>
                    <a:pt x="270" y="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89" name="Kazakhstan" descr="© INSCALE GmbH, 05.05.2010&#10;http://www.presentationload.com/">
              <a:extLst>
                <a:ext uri="{FF2B5EF4-FFF2-40B4-BE49-F238E27FC236}">
                  <a16:creationId xmlns:a16="http://schemas.microsoft.com/office/drawing/2014/main" id="{F5951999-523E-0D42-9EA6-E24C031F398C}"/>
                </a:ext>
              </a:extLst>
            </p:cNvPr>
            <p:cNvSpPr>
              <a:spLocks noEditPoints="1"/>
            </p:cNvSpPr>
            <p:nvPr/>
          </p:nvSpPr>
          <p:spPr bwMode="gray">
            <a:xfrm>
              <a:off x="6641470" y="2376992"/>
              <a:ext cx="1160856" cy="538002"/>
            </a:xfrm>
            <a:custGeom>
              <a:avLst/>
              <a:gdLst>
                <a:gd name="T0" fmla="*/ 2147483647 w 2514"/>
                <a:gd name="T1" fmla="*/ 2147483647 h 1164"/>
                <a:gd name="T2" fmla="*/ 2147483647 w 2514"/>
                <a:gd name="T3" fmla="*/ 2147483647 h 1164"/>
                <a:gd name="T4" fmla="*/ 2147483647 w 2514"/>
                <a:gd name="T5" fmla="*/ 2147483647 h 1164"/>
                <a:gd name="T6" fmla="*/ 2147483647 w 2514"/>
                <a:gd name="T7" fmla="*/ 2147483647 h 1164"/>
                <a:gd name="T8" fmla="*/ 2147483647 w 2514"/>
                <a:gd name="T9" fmla="*/ 2147483647 h 1164"/>
                <a:gd name="T10" fmla="*/ 2147483647 w 2514"/>
                <a:gd name="T11" fmla="*/ 2147483647 h 1164"/>
                <a:gd name="T12" fmla="*/ 2147483647 w 2514"/>
                <a:gd name="T13" fmla="*/ 2147483647 h 1164"/>
                <a:gd name="T14" fmla="*/ 2147483647 w 2514"/>
                <a:gd name="T15" fmla="*/ 2147483647 h 1164"/>
                <a:gd name="T16" fmla="*/ 2147483647 w 2514"/>
                <a:gd name="T17" fmla="*/ 2147483647 h 1164"/>
                <a:gd name="T18" fmla="*/ 2147483647 w 2514"/>
                <a:gd name="T19" fmla="*/ 2147483647 h 1164"/>
                <a:gd name="T20" fmla="*/ 2147483647 w 2514"/>
                <a:gd name="T21" fmla="*/ 2147483647 h 1164"/>
                <a:gd name="T22" fmla="*/ 2147483647 w 2514"/>
                <a:gd name="T23" fmla="*/ 2147483647 h 1164"/>
                <a:gd name="T24" fmla="*/ 2147483647 w 2514"/>
                <a:gd name="T25" fmla="*/ 2147483647 h 1164"/>
                <a:gd name="T26" fmla="*/ 2147483647 w 2514"/>
                <a:gd name="T27" fmla="*/ 2147483647 h 1164"/>
                <a:gd name="T28" fmla="*/ 2147483647 w 2514"/>
                <a:gd name="T29" fmla="*/ 2147483647 h 1164"/>
                <a:gd name="T30" fmla="*/ 2147483647 w 2514"/>
                <a:gd name="T31" fmla="*/ 2147483647 h 1164"/>
                <a:gd name="T32" fmla="*/ 2147483647 w 2514"/>
                <a:gd name="T33" fmla="*/ 2147483647 h 1164"/>
                <a:gd name="T34" fmla="*/ 2147483647 w 2514"/>
                <a:gd name="T35" fmla="*/ 2147483647 h 1164"/>
                <a:gd name="T36" fmla="*/ 2147483647 w 2514"/>
                <a:gd name="T37" fmla="*/ 2147483647 h 1164"/>
                <a:gd name="T38" fmla="*/ 2147483647 w 2514"/>
                <a:gd name="T39" fmla="*/ 2147483647 h 1164"/>
                <a:gd name="T40" fmla="*/ 2147483647 w 2514"/>
                <a:gd name="T41" fmla="*/ 2147483647 h 1164"/>
                <a:gd name="T42" fmla="*/ 2147483647 w 2514"/>
                <a:gd name="T43" fmla="*/ 2147483647 h 1164"/>
                <a:gd name="T44" fmla="*/ 2147483647 w 2514"/>
                <a:gd name="T45" fmla="*/ 2147483647 h 1164"/>
                <a:gd name="T46" fmla="*/ 2147483647 w 2514"/>
                <a:gd name="T47" fmla="*/ 2147483647 h 1164"/>
                <a:gd name="T48" fmla="*/ 2147483647 w 2514"/>
                <a:gd name="T49" fmla="*/ 2147483647 h 1164"/>
                <a:gd name="T50" fmla="*/ 2147483647 w 2514"/>
                <a:gd name="T51" fmla="*/ 2147483647 h 1164"/>
                <a:gd name="T52" fmla="*/ 2147483647 w 2514"/>
                <a:gd name="T53" fmla="*/ 2147483647 h 1164"/>
                <a:gd name="T54" fmla="*/ 2147483647 w 2514"/>
                <a:gd name="T55" fmla="*/ 2147483647 h 1164"/>
                <a:gd name="T56" fmla="*/ 2147483647 w 2514"/>
                <a:gd name="T57" fmla="*/ 2147483647 h 1164"/>
                <a:gd name="T58" fmla="*/ 2147483647 w 2514"/>
                <a:gd name="T59" fmla="*/ 2147483647 h 1164"/>
                <a:gd name="T60" fmla="*/ 2147483647 w 2514"/>
                <a:gd name="T61" fmla="*/ 2147483647 h 1164"/>
                <a:gd name="T62" fmla="*/ 2147483647 w 2514"/>
                <a:gd name="T63" fmla="*/ 2147483647 h 1164"/>
                <a:gd name="T64" fmla="*/ 2147483647 w 2514"/>
                <a:gd name="T65" fmla="*/ 2147483647 h 1164"/>
                <a:gd name="T66" fmla="*/ 2147483647 w 2514"/>
                <a:gd name="T67" fmla="*/ 2147483647 h 1164"/>
                <a:gd name="T68" fmla="*/ 2147483647 w 2514"/>
                <a:gd name="T69" fmla="*/ 2147483647 h 1164"/>
                <a:gd name="T70" fmla="*/ 2147483647 w 2514"/>
                <a:gd name="T71" fmla="*/ 2147483647 h 1164"/>
                <a:gd name="T72" fmla="*/ 2147483647 w 2514"/>
                <a:gd name="T73" fmla="*/ 2147483647 h 1164"/>
                <a:gd name="T74" fmla="*/ 2147483647 w 2514"/>
                <a:gd name="T75" fmla="*/ 2147483647 h 1164"/>
                <a:gd name="T76" fmla="*/ 2147483647 w 2514"/>
                <a:gd name="T77" fmla="*/ 2147483647 h 1164"/>
                <a:gd name="T78" fmla="*/ 2147483647 w 2514"/>
                <a:gd name="T79" fmla="*/ 2147483647 h 1164"/>
                <a:gd name="T80" fmla="*/ 2147483647 w 2514"/>
                <a:gd name="T81" fmla="*/ 2147483647 h 1164"/>
                <a:gd name="T82" fmla="*/ 2147483647 w 2514"/>
                <a:gd name="T83" fmla="*/ 2147483647 h 1164"/>
                <a:gd name="T84" fmla="*/ 2147483647 w 2514"/>
                <a:gd name="T85" fmla="*/ 2147483647 h 1164"/>
                <a:gd name="T86" fmla="*/ 2147483647 w 2514"/>
                <a:gd name="T87" fmla="*/ 2147483647 h 1164"/>
                <a:gd name="T88" fmla="*/ 2147483647 w 2514"/>
                <a:gd name="T89" fmla="*/ 2147483647 h 1164"/>
                <a:gd name="T90" fmla="*/ 2147483647 w 2514"/>
                <a:gd name="T91" fmla="*/ 2147483647 h 1164"/>
                <a:gd name="T92" fmla="*/ 2147483647 w 2514"/>
                <a:gd name="T93" fmla="*/ 2147483647 h 1164"/>
                <a:gd name="T94" fmla="*/ 2147483647 w 2514"/>
                <a:gd name="T95" fmla="*/ 2147483647 h 1164"/>
                <a:gd name="T96" fmla="*/ 2147483647 w 2514"/>
                <a:gd name="T97" fmla="*/ 2147483647 h 1164"/>
                <a:gd name="T98" fmla="*/ 2147483647 w 2514"/>
                <a:gd name="T99" fmla="*/ 2147483647 h 1164"/>
                <a:gd name="T100" fmla="*/ 2147483647 w 2514"/>
                <a:gd name="T101" fmla="*/ 2147483647 h 1164"/>
                <a:gd name="T102" fmla="*/ 2147483647 w 2514"/>
                <a:gd name="T103" fmla="*/ 2147483647 h 1164"/>
                <a:gd name="T104" fmla="*/ 2147483647 w 2514"/>
                <a:gd name="T105" fmla="*/ 2147483647 h 1164"/>
                <a:gd name="T106" fmla="*/ 2147483647 w 2514"/>
                <a:gd name="T107" fmla="*/ 2147483647 h 1164"/>
                <a:gd name="T108" fmla="*/ 2147483647 w 2514"/>
                <a:gd name="T109" fmla="*/ 2147483647 h 1164"/>
                <a:gd name="T110" fmla="*/ 2147483647 w 2514"/>
                <a:gd name="T111" fmla="*/ 2147483647 h 1164"/>
                <a:gd name="T112" fmla="*/ 2147483647 w 2514"/>
                <a:gd name="T113" fmla="*/ 2147483647 h 1164"/>
                <a:gd name="T114" fmla="*/ 2147483647 w 2514"/>
                <a:gd name="T115" fmla="*/ 2147483647 h 1164"/>
                <a:gd name="T116" fmla="*/ 2147483647 w 2514"/>
                <a:gd name="T117" fmla="*/ 2147483647 h 1164"/>
                <a:gd name="T118" fmla="*/ 2147483647 w 2514"/>
                <a:gd name="T119" fmla="*/ 2147483647 h 1164"/>
                <a:gd name="T120" fmla="*/ 2147483647 w 2514"/>
                <a:gd name="T121" fmla="*/ 2147483647 h 1164"/>
                <a:gd name="T122" fmla="*/ 2147483647 w 2514"/>
                <a:gd name="T123" fmla="*/ 2147483647 h 116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514"/>
                <a:gd name="T187" fmla="*/ 0 h 1164"/>
                <a:gd name="T188" fmla="*/ 2514 w 2514"/>
                <a:gd name="T189" fmla="*/ 1164 h 116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514" h="1164">
                  <a:moveTo>
                    <a:pt x="852" y="756"/>
                  </a:moveTo>
                  <a:lnTo>
                    <a:pt x="840" y="744"/>
                  </a:lnTo>
                  <a:lnTo>
                    <a:pt x="822" y="768"/>
                  </a:lnTo>
                  <a:lnTo>
                    <a:pt x="816" y="780"/>
                  </a:lnTo>
                  <a:lnTo>
                    <a:pt x="870" y="804"/>
                  </a:lnTo>
                  <a:lnTo>
                    <a:pt x="870" y="786"/>
                  </a:lnTo>
                  <a:lnTo>
                    <a:pt x="864" y="780"/>
                  </a:lnTo>
                  <a:lnTo>
                    <a:pt x="858" y="768"/>
                  </a:lnTo>
                  <a:lnTo>
                    <a:pt x="858" y="762"/>
                  </a:lnTo>
                  <a:lnTo>
                    <a:pt x="852" y="756"/>
                  </a:lnTo>
                  <a:close/>
                  <a:moveTo>
                    <a:pt x="2484" y="492"/>
                  </a:moveTo>
                  <a:lnTo>
                    <a:pt x="2484" y="486"/>
                  </a:lnTo>
                  <a:lnTo>
                    <a:pt x="2514" y="486"/>
                  </a:lnTo>
                  <a:lnTo>
                    <a:pt x="2478" y="444"/>
                  </a:lnTo>
                  <a:lnTo>
                    <a:pt x="2454" y="420"/>
                  </a:lnTo>
                  <a:lnTo>
                    <a:pt x="2442" y="456"/>
                  </a:lnTo>
                  <a:lnTo>
                    <a:pt x="2370" y="450"/>
                  </a:lnTo>
                  <a:lnTo>
                    <a:pt x="2370" y="444"/>
                  </a:lnTo>
                  <a:lnTo>
                    <a:pt x="2364" y="438"/>
                  </a:lnTo>
                  <a:lnTo>
                    <a:pt x="2358" y="426"/>
                  </a:lnTo>
                  <a:lnTo>
                    <a:pt x="2352" y="420"/>
                  </a:lnTo>
                  <a:lnTo>
                    <a:pt x="2346" y="408"/>
                  </a:lnTo>
                  <a:lnTo>
                    <a:pt x="2346" y="402"/>
                  </a:lnTo>
                  <a:lnTo>
                    <a:pt x="2340" y="402"/>
                  </a:lnTo>
                  <a:lnTo>
                    <a:pt x="2328" y="396"/>
                  </a:lnTo>
                  <a:lnTo>
                    <a:pt x="2316" y="396"/>
                  </a:lnTo>
                  <a:lnTo>
                    <a:pt x="2304" y="390"/>
                  </a:lnTo>
                  <a:lnTo>
                    <a:pt x="2292" y="390"/>
                  </a:lnTo>
                  <a:lnTo>
                    <a:pt x="2286" y="378"/>
                  </a:lnTo>
                  <a:lnTo>
                    <a:pt x="2274" y="372"/>
                  </a:lnTo>
                  <a:lnTo>
                    <a:pt x="2250" y="348"/>
                  </a:lnTo>
                  <a:lnTo>
                    <a:pt x="2226" y="336"/>
                  </a:lnTo>
                  <a:lnTo>
                    <a:pt x="2208" y="336"/>
                  </a:lnTo>
                  <a:lnTo>
                    <a:pt x="2196" y="342"/>
                  </a:lnTo>
                  <a:lnTo>
                    <a:pt x="2178" y="348"/>
                  </a:lnTo>
                  <a:lnTo>
                    <a:pt x="2166" y="354"/>
                  </a:lnTo>
                  <a:lnTo>
                    <a:pt x="2160" y="366"/>
                  </a:lnTo>
                  <a:lnTo>
                    <a:pt x="2136" y="366"/>
                  </a:lnTo>
                  <a:lnTo>
                    <a:pt x="2124" y="360"/>
                  </a:lnTo>
                  <a:lnTo>
                    <a:pt x="2118" y="348"/>
                  </a:lnTo>
                  <a:lnTo>
                    <a:pt x="2106" y="342"/>
                  </a:lnTo>
                  <a:lnTo>
                    <a:pt x="2076" y="342"/>
                  </a:lnTo>
                  <a:lnTo>
                    <a:pt x="2076" y="336"/>
                  </a:lnTo>
                  <a:lnTo>
                    <a:pt x="2070" y="330"/>
                  </a:lnTo>
                  <a:lnTo>
                    <a:pt x="2070" y="318"/>
                  </a:lnTo>
                  <a:lnTo>
                    <a:pt x="2064" y="312"/>
                  </a:lnTo>
                  <a:lnTo>
                    <a:pt x="2052" y="312"/>
                  </a:lnTo>
                  <a:lnTo>
                    <a:pt x="2052" y="318"/>
                  </a:lnTo>
                  <a:lnTo>
                    <a:pt x="2046" y="324"/>
                  </a:lnTo>
                  <a:lnTo>
                    <a:pt x="2046" y="336"/>
                  </a:lnTo>
                  <a:lnTo>
                    <a:pt x="2034" y="348"/>
                  </a:lnTo>
                  <a:lnTo>
                    <a:pt x="2022" y="354"/>
                  </a:lnTo>
                  <a:lnTo>
                    <a:pt x="2010" y="354"/>
                  </a:lnTo>
                  <a:lnTo>
                    <a:pt x="1998" y="348"/>
                  </a:lnTo>
                  <a:lnTo>
                    <a:pt x="1986" y="336"/>
                  </a:lnTo>
                  <a:lnTo>
                    <a:pt x="1974" y="318"/>
                  </a:lnTo>
                  <a:lnTo>
                    <a:pt x="1938" y="282"/>
                  </a:lnTo>
                  <a:lnTo>
                    <a:pt x="1920" y="258"/>
                  </a:lnTo>
                  <a:lnTo>
                    <a:pt x="1848" y="198"/>
                  </a:lnTo>
                  <a:lnTo>
                    <a:pt x="1818" y="168"/>
                  </a:lnTo>
                  <a:lnTo>
                    <a:pt x="1800" y="156"/>
                  </a:lnTo>
                  <a:lnTo>
                    <a:pt x="1788" y="150"/>
                  </a:lnTo>
                  <a:lnTo>
                    <a:pt x="1758" y="132"/>
                  </a:lnTo>
                  <a:lnTo>
                    <a:pt x="1728" y="120"/>
                  </a:lnTo>
                  <a:lnTo>
                    <a:pt x="1692" y="102"/>
                  </a:lnTo>
                  <a:lnTo>
                    <a:pt x="1698" y="102"/>
                  </a:lnTo>
                  <a:lnTo>
                    <a:pt x="1710" y="90"/>
                  </a:lnTo>
                  <a:lnTo>
                    <a:pt x="1710" y="72"/>
                  </a:lnTo>
                  <a:lnTo>
                    <a:pt x="1704" y="66"/>
                  </a:lnTo>
                  <a:lnTo>
                    <a:pt x="1698" y="66"/>
                  </a:lnTo>
                  <a:lnTo>
                    <a:pt x="1680" y="84"/>
                  </a:lnTo>
                  <a:lnTo>
                    <a:pt x="1644" y="96"/>
                  </a:lnTo>
                  <a:lnTo>
                    <a:pt x="1632" y="114"/>
                  </a:lnTo>
                  <a:lnTo>
                    <a:pt x="1620" y="114"/>
                  </a:lnTo>
                  <a:lnTo>
                    <a:pt x="1608" y="120"/>
                  </a:lnTo>
                  <a:lnTo>
                    <a:pt x="1602" y="126"/>
                  </a:lnTo>
                  <a:lnTo>
                    <a:pt x="1602" y="144"/>
                  </a:lnTo>
                  <a:lnTo>
                    <a:pt x="1590" y="156"/>
                  </a:lnTo>
                  <a:lnTo>
                    <a:pt x="1578" y="150"/>
                  </a:lnTo>
                  <a:lnTo>
                    <a:pt x="1572" y="144"/>
                  </a:lnTo>
                  <a:lnTo>
                    <a:pt x="1560" y="138"/>
                  </a:lnTo>
                  <a:lnTo>
                    <a:pt x="1554" y="132"/>
                  </a:lnTo>
                  <a:lnTo>
                    <a:pt x="1548" y="132"/>
                  </a:lnTo>
                  <a:lnTo>
                    <a:pt x="1542" y="138"/>
                  </a:lnTo>
                  <a:lnTo>
                    <a:pt x="1536" y="138"/>
                  </a:lnTo>
                  <a:lnTo>
                    <a:pt x="1530" y="144"/>
                  </a:lnTo>
                  <a:lnTo>
                    <a:pt x="1524" y="144"/>
                  </a:lnTo>
                  <a:lnTo>
                    <a:pt x="1524" y="138"/>
                  </a:lnTo>
                  <a:lnTo>
                    <a:pt x="1530" y="132"/>
                  </a:lnTo>
                  <a:lnTo>
                    <a:pt x="1530" y="108"/>
                  </a:lnTo>
                  <a:lnTo>
                    <a:pt x="1518" y="102"/>
                  </a:lnTo>
                  <a:lnTo>
                    <a:pt x="1512" y="102"/>
                  </a:lnTo>
                  <a:lnTo>
                    <a:pt x="1506" y="108"/>
                  </a:lnTo>
                  <a:lnTo>
                    <a:pt x="1482" y="96"/>
                  </a:lnTo>
                  <a:lnTo>
                    <a:pt x="1458" y="108"/>
                  </a:lnTo>
                  <a:lnTo>
                    <a:pt x="1434" y="72"/>
                  </a:lnTo>
                  <a:lnTo>
                    <a:pt x="1422" y="90"/>
                  </a:lnTo>
                  <a:lnTo>
                    <a:pt x="1404" y="90"/>
                  </a:lnTo>
                  <a:lnTo>
                    <a:pt x="1392" y="96"/>
                  </a:lnTo>
                  <a:lnTo>
                    <a:pt x="1374" y="96"/>
                  </a:lnTo>
                  <a:lnTo>
                    <a:pt x="1368" y="90"/>
                  </a:lnTo>
                  <a:lnTo>
                    <a:pt x="1368" y="48"/>
                  </a:lnTo>
                  <a:lnTo>
                    <a:pt x="1362" y="42"/>
                  </a:lnTo>
                  <a:lnTo>
                    <a:pt x="1350" y="42"/>
                  </a:lnTo>
                  <a:lnTo>
                    <a:pt x="1344" y="36"/>
                  </a:lnTo>
                  <a:lnTo>
                    <a:pt x="1338" y="24"/>
                  </a:lnTo>
                  <a:lnTo>
                    <a:pt x="1320" y="6"/>
                  </a:lnTo>
                  <a:lnTo>
                    <a:pt x="1314" y="6"/>
                  </a:lnTo>
                  <a:lnTo>
                    <a:pt x="1302" y="18"/>
                  </a:lnTo>
                  <a:lnTo>
                    <a:pt x="1290" y="18"/>
                  </a:lnTo>
                  <a:lnTo>
                    <a:pt x="1278" y="6"/>
                  </a:lnTo>
                  <a:lnTo>
                    <a:pt x="1260" y="6"/>
                  </a:lnTo>
                  <a:lnTo>
                    <a:pt x="1242" y="0"/>
                  </a:lnTo>
                  <a:lnTo>
                    <a:pt x="1218" y="0"/>
                  </a:lnTo>
                  <a:lnTo>
                    <a:pt x="1200" y="6"/>
                  </a:lnTo>
                  <a:lnTo>
                    <a:pt x="1188" y="12"/>
                  </a:lnTo>
                  <a:lnTo>
                    <a:pt x="1176" y="24"/>
                  </a:lnTo>
                  <a:lnTo>
                    <a:pt x="1176" y="36"/>
                  </a:lnTo>
                  <a:lnTo>
                    <a:pt x="1164" y="36"/>
                  </a:lnTo>
                  <a:lnTo>
                    <a:pt x="1110" y="54"/>
                  </a:lnTo>
                  <a:lnTo>
                    <a:pt x="1020" y="54"/>
                  </a:lnTo>
                  <a:lnTo>
                    <a:pt x="1014" y="60"/>
                  </a:lnTo>
                  <a:lnTo>
                    <a:pt x="1014" y="78"/>
                  </a:lnTo>
                  <a:lnTo>
                    <a:pt x="948" y="78"/>
                  </a:lnTo>
                  <a:lnTo>
                    <a:pt x="942" y="96"/>
                  </a:lnTo>
                  <a:lnTo>
                    <a:pt x="888" y="96"/>
                  </a:lnTo>
                  <a:lnTo>
                    <a:pt x="828" y="102"/>
                  </a:lnTo>
                  <a:lnTo>
                    <a:pt x="792" y="114"/>
                  </a:lnTo>
                  <a:lnTo>
                    <a:pt x="780" y="126"/>
                  </a:lnTo>
                  <a:lnTo>
                    <a:pt x="780" y="132"/>
                  </a:lnTo>
                  <a:lnTo>
                    <a:pt x="786" y="138"/>
                  </a:lnTo>
                  <a:lnTo>
                    <a:pt x="786" y="144"/>
                  </a:lnTo>
                  <a:lnTo>
                    <a:pt x="810" y="144"/>
                  </a:lnTo>
                  <a:lnTo>
                    <a:pt x="798" y="162"/>
                  </a:lnTo>
                  <a:lnTo>
                    <a:pt x="810" y="162"/>
                  </a:lnTo>
                  <a:lnTo>
                    <a:pt x="834" y="174"/>
                  </a:lnTo>
                  <a:lnTo>
                    <a:pt x="846" y="174"/>
                  </a:lnTo>
                  <a:lnTo>
                    <a:pt x="858" y="186"/>
                  </a:lnTo>
                  <a:lnTo>
                    <a:pt x="804" y="186"/>
                  </a:lnTo>
                  <a:lnTo>
                    <a:pt x="792" y="198"/>
                  </a:lnTo>
                  <a:lnTo>
                    <a:pt x="798" y="204"/>
                  </a:lnTo>
                  <a:lnTo>
                    <a:pt x="804" y="216"/>
                  </a:lnTo>
                  <a:lnTo>
                    <a:pt x="810" y="222"/>
                  </a:lnTo>
                  <a:lnTo>
                    <a:pt x="810" y="234"/>
                  </a:lnTo>
                  <a:lnTo>
                    <a:pt x="798" y="246"/>
                  </a:lnTo>
                  <a:lnTo>
                    <a:pt x="786" y="246"/>
                  </a:lnTo>
                  <a:lnTo>
                    <a:pt x="774" y="252"/>
                  </a:lnTo>
                  <a:lnTo>
                    <a:pt x="762" y="252"/>
                  </a:lnTo>
                  <a:lnTo>
                    <a:pt x="792" y="282"/>
                  </a:lnTo>
                  <a:lnTo>
                    <a:pt x="816" y="282"/>
                  </a:lnTo>
                  <a:lnTo>
                    <a:pt x="834" y="288"/>
                  </a:lnTo>
                  <a:lnTo>
                    <a:pt x="846" y="294"/>
                  </a:lnTo>
                  <a:lnTo>
                    <a:pt x="870" y="318"/>
                  </a:lnTo>
                  <a:lnTo>
                    <a:pt x="876" y="336"/>
                  </a:lnTo>
                  <a:lnTo>
                    <a:pt x="876" y="348"/>
                  </a:lnTo>
                  <a:lnTo>
                    <a:pt x="870" y="360"/>
                  </a:lnTo>
                  <a:lnTo>
                    <a:pt x="864" y="366"/>
                  </a:lnTo>
                  <a:lnTo>
                    <a:pt x="828" y="366"/>
                  </a:lnTo>
                  <a:lnTo>
                    <a:pt x="816" y="360"/>
                  </a:lnTo>
                  <a:lnTo>
                    <a:pt x="810" y="354"/>
                  </a:lnTo>
                  <a:lnTo>
                    <a:pt x="798" y="354"/>
                  </a:lnTo>
                  <a:lnTo>
                    <a:pt x="792" y="348"/>
                  </a:lnTo>
                  <a:lnTo>
                    <a:pt x="780" y="372"/>
                  </a:lnTo>
                  <a:lnTo>
                    <a:pt x="768" y="372"/>
                  </a:lnTo>
                  <a:lnTo>
                    <a:pt x="756" y="366"/>
                  </a:lnTo>
                  <a:lnTo>
                    <a:pt x="732" y="366"/>
                  </a:lnTo>
                  <a:lnTo>
                    <a:pt x="708" y="354"/>
                  </a:lnTo>
                  <a:lnTo>
                    <a:pt x="702" y="342"/>
                  </a:lnTo>
                  <a:lnTo>
                    <a:pt x="690" y="336"/>
                  </a:lnTo>
                  <a:lnTo>
                    <a:pt x="684" y="330"/>
                  </a:lnTo>
                  <a:lnTo>
                    <a:pt x="672" y="330"/>
                  </a:lnTo>
                  <a:lnTo>
                    <a:pt x="666" y="336"/>
                  </a:lnTo>
                  <a:lnTo>
                    <a:pt x="654" y="342"/>
                  </a:lnTo>
                  <a:lnTo>
                    <a:pt x="636" y="348"/>
                  </a:lnTo>
                  <a:lnTo>
                    <a:pt x="624" y="348"/>
                  </a:lnTo>
                  <a:lnTo>
                    <a:pt x="588" y="330"/>
                  </a:lnTo>
                  <a:lnTo>
                    <a:pt x="582" y="330"/>
                  </a:lnTo>
                  <a:lnTo>
                    <a:pt x="570" y="336"/>
                  </a:lnTo>
                  <a:lnTo>
                    <a:pt x="558" y="348"/>
                  </a:lnTo>
                  <a:lnTo>
                    <a:pt x="546" y="354"/>
                  </a:lnTo>
                  <a:lnTo>
                    <a:pt x="540" y="366"/>
                  </a:lnTo>
                  <a:lnTo>
                    <a:pt x="534" y="372"/>
                  </a:lnTo>
                  <a:lnTo>
                    <a:pt x="462" y="336"/>
                  </a:lnTo>
                  <a:lnTo>
                    <a:pt x="450" y="336"/>
                  </a:lnTo>
                  <a:lnTo>
                    <a:pt x="450" y="342"/>
                  </a:lnTo>
                  <a:lnTo>
                    <a:pt x="462" y="354"/>
                  </a:lnTo>
                  <a:lnTo>
                    <a:pt x="462" y="372"/>
                  </a:lnTo>
                  <a:lnTo>
                    <a:pt x="450" y="372"/>
                  </a:lnTo>
                  <a:lnTo>
                    <a:pt x="438" y="360"/>
                  </a:lnTo>
                  <a:lnTo>
                    <a:pt x="438" y="354"/>
                  </a:lnTo>
                  <a:lnTo>
                    <a:pt x="426" y="324"/>
                  </a:lnTo>
                  <a:lnTo>
                    <a:pt x="390" y="324"/>
                  </a:lnTo>
                  <a:lnTo>
                    <a:pt x="384" y="312"/>
                  </a:lnTo>
                  <a:lnTo>
                    <a:pt x="384" y="306"/>
                  </a:lnTo>
                  <a:lnTo>
                    <a:pt x="378" y="300"/>
                  </a:lnTo>
                  <a:lnTo>
                    <a:pt x="318" y="300"/>
                  </a:lnTo>
                  <a:lnTo>
                    <a:pt x="312" y="288"/>
                  </a:lnTo>
                  <a:lnTo>
                    <a:pt x="306" y="282"/>
                  </a:lnTo>
                  <a:lnTo>
                    <a:pt x="288" y="282"/>
                  </a:lnTo>
                  <a:lnTo>
                    <a:pt x="276" y="288"/>
                  </a:lnTo>
                  <a:lnTo>
                    <a:pt x="264" y="300"/>
                  </a:lnTo>
                  <a:lnTo>
                    <a:pt x="234" y="300"/>
                  </a:lnTo>
                  <a:lnTo>
                    <a:pt x="228" y="294"/>
                  </a:lnTo>
                  <a:lnTo>
                    <a:pt x="228" y="288"/>
                  </a:lnTo>
                  <a:lnTo>
                    <a:pt x="222" y="288"/>
                  </a:lnTo>
                  <a:lnTo>
                    <a:pt x="210" y="282"/>
                  </a:lnTo>
                  <a:lnTo>
                    <a:pt x="180" y="282"/>
                  </a:lnTo>
                  <a:lnTo>
                    <a:pt x="180" y="288"/>
                  </a:lnTo>
                  <a:lnTo>
                    <a:pt x="186" y="294"/>
                  </a:lnTo>
                  <a:lnTo>
                    <a:pt x="186" y="312"/>
                  </a:lnTo>
                  <a:lnTo>
                    <a:pt x="174" y="324"/>
                  </a:lnTo>
                  <a:lnTo>
                    <a:pt x="162" y="330"/>
                  </a:lnTo>
                  <a:lnTo>
                    <a:pt x="150" y="330"/>
                  </a:lnTo>
                  <a:lnTo>
                    <a:pt x="138" y="336"/>
                  </a:lnTo>
                  <a:lnTo>
                    <a:pt x="132" y="336"/>
                  </a:lnTo>
                  <a:lnTo>
                    <a:pt x="132" y="360"/>
                  </a:lnTo>
                  <a:lnTo>
                    <a:pt x="102" y="372"/>
                  </a:lnTo>
                  <a:lnTo>
                    <a:pt x="114" y="384"/>
                  </a:lnTo>
                  <a:lnTo>
                    <a:pt x="120" y="396"/>
                  </a:lnTo>
                  <a:lnTo>
                    <a:pt x="114" y="402"/>
                  </a:lnTo>
                  <a:lnTo>
                    <a:pt x="108" y="414"/>
                  </a:lnTo>
                  <a:lnTo>
                    <a:pt x="102" y="420"/>
                  </a:lnTo>
                  <a:lnTo>
                    <a:pt x="90" y="420"/>
                  </a:lnTo>
                  <a:lnTo>
                    <a:pt x="78" y="414"/>
                  </a:lnTo>
                  <a:lnTo>
                    <a:pt x="72" y="402"/>
                  </a:lnTo>
                  <a:lnTo>
                    <a:pt x="60" y="396"/>
                  </a:lnTo>
                  <a:lnTo>
                    <a:pt x="48" y="384"/>
                  </a:lnTo>
                  <a:lnTo>
                    <a:pt x="36" y="378"/>
                  </a:lnTo>
                  <a:lnTo>
                    <a:pt x="24" y="378"/>
                  </a:lnTo>
                  <a:lnTo>
                    <a:pt x="18" y="384"/>
                  </a:lnTo>
                  <a:lnTo>
                    <a:pt x="18" y="396"/>
                  </a:lnTo>
                  <a:lnTo>
                    <a:pt x="24" y="402"/>
                  </a:lnTo>
                  <a:lnTo>
                    <a:pt x="24" y="426"/>
                  </a:lnTo>
                  <a:lnTo>
                    <a:pt x="0" y="426"/>
                  </a:lnTo>
                  <a:lnTo>
                    <a:pt x="6" y="462"/>
                  </a:lnTo>
                  <a:lnTo>
                    <a:pt x="12" y="468"/>
                  </a:lnTo>
                  <a:lnTo>
                    <a:pt x="12" y="492"/>
                  </a:lnTo>
                  <a:lnTo>
                    <a:pt x="0" y="516"/>
                  </a:lnTo>
                  <a:lnTo>
                    <a:pt x="0" y="546"/>
                  </a:lnTo>
                  <a:lnTo>
                    <a:pt x="6" y="546"/>
                  </a:lnTo>
                  <a:lnTo>
                    <a:pt x="12" y="552"/>
                  </a:lnTo>
                  <a:lnTo>
                    <a:pt x="36" y="552"/>
                  </a:lnTo>
                  <a:lnTo>
                    <a:pt x="42" y="558"/>
                  </a:lnTo>
                  <a:lnTo>
                    <a:pt x="42" y="588"/>
                  </a:lnTo>
                  <a:lnTo>
                    <a:pt x="48" y="594"/>
                  </a:lnTo>
                  <a:lnTo>
                    <a:pt x="90" y="594"/>
                  </a:lnTo>
                  <a:lnTo>
                    <a:pt x="102" y="588"/>
                  </a:lnTo>
                  <a:lnTo>
                    <a:pt x="114" y="588"/>
                  </a:lnTo>
                  <a:lnTo>
                    <a:pt x="162" y="636"/>
                  </a:lnTo>
                  <a:lnTo>
                    <a:pt x="168" y="648"/>
                  </a:lnTo>
                  <a:lnTo>
                    <a:pt x="180" y="660"/>
                  </a:lnTo>
                  <a:lnTo>
                    <a:pt x="180" y="672"/>
                  </a:lnTo>
                  <a:lnTo>
                    <a:pt x="144" y="672"/>
                  </a:lnTo>
                  <a:lnTo>
                    <a:pt x="144" y="678"/>
                  </a:lnTo>
                  <a:lnTo>
                    <a:pt x="156" y="690"/>
                  </a:lnTo>
                  <a:lnTo>
                    <a:pt x="174" y="696"/>
                  </a:lnTo>
                  <a:lnTo>
                    <a:pt x="186" y="696"/>
                  </a:lnTo>
                  <a:lnTo>
                    <a:pt x="192" y="702"/>
                  </a:lnTo>
                  <a:lnTo>
                    <a:pt x="198" y="702"/>
                  </a:lnTo>
                  <a:lnTo>
                    <a:pt x="204" y="690"/>
                  </a:lnTo>
                  <a:lnTo>
                    <a:pt x="222" y="690"/>
                  </a:lnTo>
                  <a:lnTo>
                    <a:pt x="228" y="684"/>
                  </a:lnTo>
                  <a:lnTo>
                    <a:pt x="246" y="672"/>
                  </a:lnTo>
                  <a:lnTo>
                    <a:pt x="306" y="648"/>
                  </a:lnTo>
                  <a:lnTo>
                    <a:pt x="324" y="642"/>
                  </a:lnTo>
                  <a:lnTo>
                    <a:pt x="336" y="648"/>
                  </a:lnTo>
                  <a:lnTo>
                    <a:pt x="342" y="654"/>
                  </a:lnTo>
                  <a:lnTo>
                    <a:pt x="360" y="666"/>
                  </a:lnTo>
                  <a:lnTo>
                    <a:pt x="366" y="672"/>
                  </a:lnTo>
                  <a:lnTo>
                    <a:pt x="384" y="672"/>
                  </a:lnTo>
                  <a:lnTo>
                    <a:pt x="390" y="666"/>
                  </a:lnTo>
                  <a:lnTo>
                    <a:pt x="402" y="666"/>
                  </a:lnTo>
                  <a:lnTo>
                    <a:pt x="408" y="660"/>
                  </a:lnTo>
                  <a:lnTo>
                    <a:pt x="414" y="666"/>
                  </a:lnTo>
                  <a:lnTo>
                    <a:pt x="426" y="672"/>
                  </a:lnTo>
                  <a:lnTo>
                    <a:pt x="450" y="696"/>
                  </a:lnTo>
                  <a:lnTo>
                    <a:pt x="450" y="726"/>
                  </a:lnTo>
                  <a:lnTo>
                    <a:pt x="444" y="732"/>
                  </a:lnTo>
                  <a:lnTo>
                    <a:pt x="444" y="738"/>
                  </a:lnTo>
                  <a:lnTo>
                    <a:pt x="438" y="744"/>
                  </a:lnTo>
                  <a:lnTo>
                    <a:pt x="438" y="750"/>
                  </a:lnTo>
                  <a:lnTo>
                    <a:pt x="444" y="756"/>
                  </a:lnTo>
                  <a:lnTo>
                    <a:pt x="450" y="768"/>
                  </a:lnTo>
                  <a:lnTo>
                    <a:pt x="462" y="774"/>
                  </a:lnTo>
                  <a:lnTo>
                    <a:pt x="474" y="786"/>
                  </a:lnTo>
                  <a:lnTo>
                    <a:pt x="486" y="786"/>
                  </a:lnTo>
                  <a:lnTo>
                    <a:pt x="504" y="768"/>
                  </a:lnTo>
                  <a:lnTo>
                    <a:pt x="516" y="762"/>
                  </a:lnTo>
                  <a:lnTo>
                    <a:pt x="528" y="762"/>
                  </a:lnTo>
                  <a:lnTo>
                    <a:pt x="528" y="792"/>
                  </a:lnTo>
                  <a:lnTo>
                    <a:pt x="546" y="810"/>
                  </a:lnTo>
                  <a:lnTo>
                    <a:pt x="510" y="816"/>
                  </a:lnTo>
                  <a:lnTo>
                    <a:pt x="510" y="828"/>
                  </a:lnTo>
                  <a:lnTo>
                    <a:pt x="504" y="834"/>
                  </a:lnTo>
                  <a:lnTo>
                    <a:pt x="498" y="834"/>
                  </a:lnTo>
                  <a:lnTo>
                    <a:pt x="486" y="822"/>
                  </a:lnTo>
                  <a:lnTo>
                    <a:pt x="486" y="816"/>
                  </a:lnTo>
                  <a:lnTo>
                    <a:pt x="498" y="804"/>
                  </a:lnTo>
                  <a:lnTo>
                    <a:pt x="504" y="804"/>
                  </a:lnTo>
                  <a:lnTo>
                    <a:pt x="510" y="798"/>
                  </a:lnTo>
                  <a:lnTo>
                    <a:pt x="480" y="798"/>
                  </a:lnTo>
                  <a:lnTo>
                    <a:pt x="462" y="792"/>
                  </a:lnTo>
                  <a:lnTo>
                    <a:pt x="450" y="792"/>
                  </a:lnTo>
                  <a:lnTo>
                    <a:pt x="432" y="786"/>
                  </a:lnTo>
                  <a:lnTo>
                    <a:pt x="408" y="786"/>
                  </a:lnTo>
                  <a:lnTo>
                    <a:pt x="390" y="780"/>
                  </a:lnTo>
                  <a:lnTo>
                    <a:pt x="372" y="780"/>
                  </a:lnTo>
                  <a:lnTo>
                    <a:pt x="360" y="774"/>
                  </a:lnTo>
                  <a:lnTo>
                    <a:pt x="348" y="774"/>
                  </a:lnTo>
                  <a:lnTo>
                    <a:pt x="360" y="804"/>
                  </a:lnTo>
                  <a:lnTo>
                    <a:pt x="342" y="804"/>
                  </a:lnTo>
                  <a:lnTo>
                    <a:pt x="330" y="816"/>
                  </a:lnTo>
                  <a:lnTo>
                    <a:pt x="330" y="822"/>
                  </a:lnTo>
                  <a:lnTo>
                    <a:pt x="336" y="828"/>
                  </a:lnTo>
                  <a:lnTo>
                    <a:pt x="348" y="834"/>
                  </a:lnTo>
                  <a:lnTo>
                    <a:pt x="354" y="840"/>
                  </a:lnTo>
                  <a:lnTo>
                    <a:pt x="366" y="840"/>
                  </a:lnTo>
                  <a:lnTo>
                    <a:pt x="372" y="846"/>
                  </a:lnTo>
                  <a:lnTo>
                    <a:pt x="372" y="852"/>
                  </a:lnTo>
                  <a:lnTo>
                    <a:pt x="360" y="852"/>
                  </a:lnTo>
                  <a:lnTo>
                    <a:pt x="348" y="846"/>
                  </a:lnTo>
                  <a:lnTo>
                    <a:pt x="336" y="846"/>
                  </a:lnTo>
                  <a:lnTo>
                    <a:pt x="324" y="840"/>
                  </a:lnTo>
                  <a:lnTo>
                    <a:pt x="306" y="834"/>
                  </a:lnTo>
                  <a:lnTo>
                    <a:pt x="300" y="834"/>
                  </a:lnTo>
                  <a:lnTo>
                    <a:pt x="294" y="840"/>
                  </a:lnTo>
                  <a:lnTo>
                    <a:pt x="294" y="846"/>
                  </a:lnTo>
                  <a:lnTo>
                    <a:pt x="306" y="858"/>
                  </a:lnTo>
                  <a:lnTo>
                    <a:pt x="318" y="864"/>
                  </a:lnTo>
                  <a:lnTo>
                    <a:pt x="324" y="870"/>
                  </a:lnTo>
                  <a:lnTo>
                    <a:pt x="336" y="870"/>
                  </a:lnTo>
                  <a:lnTo>
                    <a:pt x="336" y="882"/>
                  </a:lnTo>
                  <a:lnTo>
                    <a:pt x="342" y="894"/>
                  </a:lnTo>
                  <a:lnTo>
                    <a:pt x="366" y="918"/>
                  </a:lnTo>
                  <a:lnTo>
                    <a:pt x="372" y="930"/>
                  </a:lnTo>
                  <a:lnTo>
                    <a:pt x="372" y="954"/>
                  </a:lnTo>
                  <a:lnTo>
                    <a:pt x="408" y="960"/>
                  </a:lnTo>
                  <a:lnTo>
                    <a:pt x="414" y="978"/>
                  </a:lnTo>
                  <a:lnTo>
                    <a:pt x="444" y="978"/>
                  </a:lnTo>
                  <a:lnTo>
                    <a:pt x="480" y="996"/>
                  </a:lnTo>
                  <a:lnTo>
                    <a:pt x="486" y="1002"/>
                  </a:lnTo>
                  <a:lnTo>
                    <a:pt x="486" y="1014"/>
                  </a:lnTo>
                  <a:lnTo>
                    <a:pt x="480" y="1020"/>
                  </a:lnTo>
                  <a:lnTo>
                    <a:pt x="468" y="1026"/>
                  </a:lnTo>
                  <a:lnTo>
                    <a:pt x="462" y="1038"/>
                  </a:lnTo>
                  <a:lnTo>
                    <a:pt x="462" y="1056"/>
                  </a:lnTo>
                  <a:lnTo>
                    <a:pt x="468" y="1062"/>
                  </a:lnTo>
                  <a:lnTo>
                    <a:pt x="492" y="1062"/>
                  </a:lnTo>
                  <a:lnTo>
                    <a:pt x="498" y="1056"/>
                  </a:lnTo>
                  <a:lnTo>
                    <a:pt x="504" y="1038"/>
                  </a:lnTo>
                  <a:lnTo>
                    <a:pt x="510" y="1026"/>
                  </a:lnTo>
                  <a:lnTo>
                    <a:pt x="516" y="1020"/>
                  </a:lnTo>
                  <a:lnTo>
                    <a:pt x="528" y="1020"/>
                  </a:lnTo>
                  <a:lnTo>
                    <a:pt x="546" y="1026"/>
                  </a:lnTo>
                  <a:lnTo>
                    <a:pt x="546" y="1020"/>
                  </a:lnTo>
                  <a:lnTo>
                    <a:pt x="552" y="1014"/>
                  </a:lnTo>
                  <a:lnTo>
                    <a:pt x="570" y="1014"/>
                  </a:lnTo>
                  <a:lnTo>
                    <a:pt x="594" y="1026"/>
                  </a:lnTo>
                  <a:lnTo>
                    <a:pt x="606" y="1026"/>
                  </a:lnTo>
                  <a:lnTo>
                    <a:pt x="618" y="1038"/>
                  </a:lnTo>
                  <a:lnTo>
                    <a:pt x="630" y="1044"/>
                  </a:lnTo>
                  <a:lnTo>
                    <a:pt x="636" y="1056"/>
                  </a:lnTo>
                  <a:lnTo>
                    <a:pt x="642" y="1062"/>
                  </a:lnTo>
                  <a:lnTo>
                    <a:pt x="648" y="1074"/>
                  </a:lnTo>
                  <a:lnTo>
                    <a:pt x="672" y="1098"/>
                  </a:lnTo>
                  <a:lnTo>
                    <a:pt x="684" y="1104"/>
                  </a:lnTo>
                  <a:lnTo>
                    <a:pt x="690" y="1110"/>
                  </a:lnTo>
                  <a:lnTo>
                    <a:pt x="696" y="1104"/>
                  </a:lnTo>
                  <a:lnTo>
                    <a:pt x="696" y="1098"/>
                  </a:lnTo>
                  <a:lnTo>
                    <a:pt x="702" y="1092"/>
                  </a:lnTo>
                  <a:lnTo>
                    <a:pt x="654" y="810"/>
                  </a:lnTo>
                  <a:lnTo>
                    <a:pt x="798" y="768"/>
                  </a:lnTo>
                  <a:lnTo>
                    <a:pt x="804" y="774"/>
                  </a:lnTo>
                  <a:lnTo>
                    <a:pt x="804" y="762"/>
                  </a:lnTo>
                  <a:lnTo>
                    <a:pt x="810" y="756"/>
                  </a:lnTo>
                  <a:lnTo>
                    <a:pt x="810" y="750"/>
                  </a:lnTo>
                  <a:lnTo>
                    <a:pt x="816" y="738"/>
                  </a:lnTo>
                  <a:lnTo>
                    <a:pt x="816" y="732"/>
                  </a:lnTo>
                  <a:lnTo>
                    <a:pt x="822" y="726"/>
                  </a:lnTo>
                  <a:lnTo>
                    <a:pt x="846" y="726"/>
                  </a:lnTo>
                  <a:lnTo>
                    <a:pt x="852" y="750"/>
                  </a:lnTo>
                  <a:lnTo>
                    <a:pt x="864" y="744"/>
                  </a:lnTo>
                  <a:lnTo>
                    <a:pt x="870" y="744"/>
                  </a:lnTo>
                  <a:lnTo>
                    <a:pt x="876" y="738"/>
                  </a:lnTo>
                  <a:lnTo>
                    <a:pt x="876" y="732"/>
                  </a:lnTo>
                  <a:lnTo>
                    <a:pt x="852" y="708"/>
                  </a:lnTo>
                  <a:lnTo>
                    <a:pt x="870" y="708"/>
                  </a:lnTo>
                  <a:lnTo>
                    <a:pt x="882" y="720"/>
                  </a:lnTo>
                  <a:lnTo>
                    <a:pt x="936" y="720"/>
                  </a:lnTo>
                  <a:lnTo>
                    <a:pt x="924" y="708"/>
                  </a:lnTo>
                  <a:lnTo>
                    <a:pt x="918" y="708"/>
                  </a:lnTo>
                  <a:lnTo>
                    <a:pt x="906" y="696"/>
                  </a:lnTo>
                  <a:lnTo>
                    <a:pt x="882" y="696"/>
                  </a:lnTo>
                  <a:lnTo>
                    <a:pt x="876" y="690"/>
                  </a:lnTo>
                  <a:lnTo>
                    <a:pt x="876" y="684"/>
                  </a:lnTo>
                  <a:lnTo>
                    <a:pt x="882" y="678"/>
                  </a:lnTo>
                  <a:lnTo>
                    <a:pt x="906" y="678"/>
                  </a:lnTo>
                  <a:lnTo>
                    <a:pt x="924" y="666"/>
                  </a:lnTo>
                  <a:lnTo>
                    <a:pt x="930" y="672"/>
                  </a:lnTo>
                  <a:lnTo>
                    <a:pt x="936" y="684"/>
                  </a:lnTo>
                  <a:lnTo>
                    <a:pt x="942" y="690"/>
                  </a:lnTo>
                  <a:lnTo>
                    <a:pt x="948" y="690"/>
                  </a:lnTo>
                  <a:lnTo>
                    <a:pt x="954" y="684"/>
                  </a:lnTo>
                  <a:lnTo>
                    <a:pt x="960" y="690"/>
                  </a:lnTo>
                  <a:lnTo>
                    <a:pt x="966" y="702"/>
                  </a:lnTo>
                  <a:lnTo>
                    <a:pt x="966" y="708"/>
                  </a:lnTo>
                  <a:lnTo>
                    <a:pt x="960" y="714"/>
                  </a:lnTo>
                  <a:lnTo>
                    <a:pt x="954" y="714"/>
                  </a:lnTo>
                  <a:lnTo>
                    <a:pt x="942" y="720"/>
                  </a:lnTo>
                  <a:lnTo>
                    <a:pt x="924" y="738"/>
                  </a:lnTo>
                  <a:lnTo>
                    <a:pt x="888" y="738"/>
                  </a:lnTo>
                  <a:lnTo>
                    <a:pt x="882" y="744"/>
                  </a:lnTo>
                  <a:lnTo>
                    <a:pt x="882" y="756"/>
                  </a:lnTo>
                  <a:lnTo>
                    <a:pt x="888" y="762"/>
                  </a:lnTo>
                  <a:lnTo>
                    <a:pt x="900" y="762"/>
                  </a:lnTo>
                  <a:lnTo>
                    <a:pt x="906" y="768"/>
                  </a:lnTo>
                  <a:lnTo>
                    <a:pt x="918" y="768"/>
                  </a:lnTo>
                  <a:lnTo>
                    <a:pt x="918" y="786"/>
                  </a:lnTo>
                  <a:lnTo>
                    <a:pt x="912" y="798"/>
                  </a:lnTo>
                  <a:lnTo>
                    <a:pt x="912" y="816"/>
                  </a:lnTo>
                  <a:lnTo>
                    <a:pt x="918" y="822"/>
                  </a:lnTo>
                  <a:lnTo>
                    <a:pt x="984" y="858"/>
                  </a:lnTo>
                  <a:lnTo>
                    <a:pt x="1062" y="930"/>
                  </a:lnTo>
                  <a:lnTo>
                    <a:pt x="1068" y="930"/>
                  </a:lnTo>
                  <a:lnTo>
                    <a:pt x="1074" y="924"/>
                  </a:lnTo>
                  <a:lnTo>
                    <a:pt x="1110" y="924"/>
                  </a:lnTo>
                  <a:lnTo>
                    <a:pt x="1128" y="918"/>
                  </a:lnTo>
                  <a:lnTo>
                    <a:pt x="1188" y="918"/>
                  </a:lnTo>
                  <a:lnTo>
                    <a:pt x="1206" y="924"/>
                  </a:lnTo>
                  <a:lnTo>
                    <a:pt x="1224" y="924"/>
                  </a:lnTo>
                  <a:lnTo>
                    <a:pt x="1230" y="918"/>
                  </a:lnTo>
                  <a:lnTo>
                    <a:pt x="1254" y="906"/>
                  </a:lnTo>
                  <a:lnTo>
                    <a:pt x="1266" y="906"/>
                  </a:lnTo>
                  <a:lnTo>
                    <a:pt x="1272" y="918"/>
                  </a:lnTo>
                  <a:lnTo>
                    <a:pt x="1290" y="936"/>
                  </a:lnTo>
                  <a:lnTo>
                    <a:pt x="1296" y="954"/>
                  </a:lnTo>
                  <a:lnTo>
                    <a:pt x="1308" y="960"/>
                  </a:lnTo>
                  <a:lnTo>
                    <a:pt x="1314" y="972"/>
                  </a:lnTo>
                  <a:lnTo>
                    <a:pt x="1344" y="972"/>
                  </a:lnTo>
                  <a:lnTo>
                    <a:pt x="1344" y="984"/>
                  </a:lnTo>
                  <a:lnTo>
                    <a:pt x="1350" y="1002"/>
                  </a:lnTo>
                  <a:lnTo>
                    <a:pt x="1350" y="1044"/>
                  </a:lnTo>
                  <a:lnTo>
                    <a:pt x="1356" y="1050"/>
                  </a:lnTo>
                  <a:lnTo>
                    <a:pt x="1362" y="1050"/>
                  </a:lnTo>
                  <a:lnTo>
                    <a:pt x="1368" y="1044"/>
                  </a:lnTo>
                  <a:lnTo>
                    <a:pt x="1380" y="1044"/>
                  </a:lnTo>
                  <a:lnTo>
                    <a:pt x="1386" y="1050"/>
                  </a:lnTo>
                  <a:lnTo>
                    <a:pt x="1416" y="1110"/>
                  </a:lnTo>
                  <a:lnTo>
                    <a:pt x="1494" y="1110"/>
                  </a:lnTo>
                  <a:lnTo>
                    <a:pt x="1512" y="1116"/>
                  </a:lnTo>
                  <a:lnTo>
                    <a:pt x="1512" y="1134"/>
                  </a:lnTo>
                  <a:lnTo>
                    <a:pt x="1506" y="1140"/>
                  </a:lnTo>
                  <a:lnTo>
                    <a:pt x="1506" y="1152"/>
                  </a:lnTo>
                  <a:lnTo>
                    <a:pt x="1512" y="1152"/>
                  </a:lnTo>
                  <a:lnTo>
                    <a:pt x="1524" y="1158"/>
                  </a:lnTo>
                  <a:lnTo>
                    <a:pt x="1536" y="1158"/>
                  </a:lnTo>
                  <a:lnTo>
                    <a:pt x="1542" y="1164"/>
                  </a:lnTo>
                  <a:lnTo>
                    <a:pt x="1542" y="1152"/>
                  </a:lnTo>
                  <a:lnTo>
                    <a:pt x="1536" y="1146"/>
                  </a:lnTo>
                  <a:lnTo>
                    <a:pt x="1536" y="1134"/>
                  </a:lnTo>
                  <a:lnTo>
                    <a:pt x="1548" y="1122"/>
                  </a:lnTo>
                  <a:lnTo>
                    <a:pt x="1560" y="1116"/>
                  </a:lnTo>
                  <a:lnTo>
                    <a:pt x="1566" y="1110"/>
                  </a:lnTo>
                  <a:lnTo>
                    <a:pt x="1572" y="1110"/>
                  </a:lnTo>
                  <a:lnTo>
                    <a:pt x="1572" y="1092"/>
                  </a:lnTo>
                  <a:lnTo>
                    <a:pt x="1584" y="1080"/>
                  </a:lnTo>
                  <a:lnTo>
                    <a:pt x="1596" y="1074"/>
                  </a:lnTo>
                  <a:lnTo>
                    <a:pt x="1608" y="1074"/>
                  </a:lnTo>
                  <a:lnTo>
                    <a:pt x="1614" y="1068"/>
                  </a:lnTo>
                  <a:lnTo>
                    <a:pt x="1620" y="1068"/>
                  </a:lnTo>
                  <a:lnTo>
                    <a:pt x="1632" y="1044"/>
                  </a:lnTo>
                  <a:lnTo>
                    <a:pt x="1656" y="1044"/>
                  </a:lnTo>
                  <a:lnTo>
                    <a:pt x="1686" y="1026"/>
                  </a:lnTo>
                  <a:lnTo>
                    <a:pt x="1662" y="1026"/>
                  </a:lnTo>
                  <a:lnTo>
                    <a:pt x="1662" y="1008"/>
                  </a:lnTo>
                  <a:lnTo>
                    <a:pt x="1668" y="996"/>
                  </a:lnTo>
                  <a:lnTo>
                    <a:pt x="1686" y="978"/>
                  </a:lnTo>
                  <a:lnTo>
                    <a:pt x="1716" y="978"/>
                  </a:lnTo>
                  <a:lnTo>
                    <a:pt x="1728" y="984"/>
                  </a:lnTo>
                  <a:lnTo>
                    <a:pt x="1746" y="990"/>
                  </a:lnTo>
                  <a:lnTo>
                    <a:pt x="1782" y="1008"/>
                  </a:lnTo>
                  <a:lnTo>
                    <a:pt x="1812" y="1008"/>
                  </a:lnTo>
                  <a:lnTo>
                    <a:pt x="1830" y="1014"/>
                  </a:lnTo>
                  <a:lnTo>
                    <a:pt x="1830" y="1002"/>
                  </a:lnTo>
                  <a:lnTo>
                    <a:pt x="1824" y="990"/>
                  </a:lnTo>
                  <a:lnTo>
                    <a:pt x="1824" y="960"/>
                  </a:lnTo>
                  <a:lnTo>
                    <a:pt x="1830" y="954"/>
                  </a:lnTo>
                  <a:lnTo>
                    <a:pt x="1872" y="954"/>
                  </a:lnTo>
                  <a:lnTo>
                    <a:pt x="1884" y="960"/>
                  </a:lnTo>
                  <a:lnTo>
                    <a:pt x="1890" y="972"/>
                  </a:lnTo>
                  <a:lnTo>
                    <a:pt x="1914" y="972"/>
                  </a:lnTo>
                  <a:lnTo>
                    <a:pt x="1926" y="978"/>
                  </a:lnTo>
                  <a:lnTo>
                    <a:pt x="1944" y="978"/>
                  </a:lnTo>
                  <a:lnTo>
                    <a:pt x="1962" y="972"/>
                  </a:lnTo>
                  <a:lnTo>
                    <a:pt x="2082" y="972"/>
                  </a:lnTo>
                  <a:lnTo>
                    <a:pt x="2094" y="978"/>
                  </a:lnTo>
                  <a:lnTo>
                    <a:pt x="2106" y="978"/>
                  </a:lnTo>
                  <a:lnTo>
                    <a:pt x="2154" y="972"/>
                  </a:lnTo>
                  <a:lnTo>
                    <a:pt x="2166" y="984"/>
                  </a:lnTo>
                  <a:lnTo>
                    <a:pt x="2184" y="984"/>
                  </a:lnTo>
                  <a:lnTo>
                    <a:pt x="2208" y="1014"/>
                  </a:lnTo>
                  <a:lnTo>
                    <a:pt x="2250" y="1014"/>
                  </a:lnTo>
                  <a:lnTo>
                    <a:pt x="2268" y="1020"/>
                  </a:lnTo>
                  <a:lnTo>
                    <a:pt x="2262" y="1014"/>
                  </a:lnTo>
                  <a:lnTo>
                    <a:pt x="2262" y="1002"/>
                  </a:lnTo>
                  <a:lnTo>
                    <a:pt x="2256" y="996"/>
                  </a:lnTo>
                  <a:lnTo>
                    <a:pt x="2256" y="984"/>
                  </a:lnTo>
                  <a:lnTo>
                    <a:pt x="2280" y="984"/>
                  </a:lnTo>
                  <a:lnTo>
                    <a:pt x="2262" y="966"/>
                  </a:lnTo>
                  <a:lnTo>
                    <a:pt x="2262" y="960"/>
                  </a:lnTo>
                  <a:lnTo>
                    <a:pt x="2268" y="954"/>
                  </a:lnTo>
                  <a:lnTo>
                    <a:pt x="2286" y="954"/>
                  </a:lnTo>
                  <a:lnTo>
                    <a:pt x="2286" y="942"/>
                  </a:lnTo>
                  <a:lnTo>
                    <a:pt x="2274" y="936"/>
                  </a:lnTo>
                  <a:lnTo>
                    <a:pt x="2268" y="924"/>
                  </a:lnTo>
                  <a:lnTo>
                    <a:pt x="2226" y="882"/>
                  </a:lnTo>
                  <a:lnTo>
                    <a:pt x="2214" y="858"/>
                  </a:lnTo>
                  <a:lnTo>
                    <a:pt x="2214" y="828"/>
                  </a:lnTo>
                  <a:lnTo>
                    <a:pt x="2196" y="828"/>
                  </a:lnTo>
                  <a:lnTo>
                    <a:pt x="2184" y="822"/>
                  </a:lnTo>
                  <a:lnTo>
                    <a:pt x="2178" y="816"/>
                  </a:lnTo>
                  <a:lnTo>
                    <a:pt x="2178" y="810"/>
                  </a:lnTo>
                  <a:lnTo>
                    <a:pt x="2184" y="804"/>
                  </a:lnTo>
                  <a:lnTo>
                    <a:pt x="2196" y="798"/>
                  </a:lnTo>
                  <a:lnTo>
                    <a:pt x="2208" y="798"/>
                  </a:lnTo>
                  <a:lnTo>
                    <a:pt x="2220" y="792"/>
                  </a:lnTo>
                  <a:lnTo>
                    <a:pt x="2232" y="792"/>
                  </a:lnTo>
                  <a:lnTo>
                    <a:pt x="2268" y="774"/>
                  </a:lnTo>
                  <a:lnTo>
                    <a:pt x="2280" y="774"/>
                  </a:lnTo>
                  <a:lnTo>
                    <a:pt x="2286" y="780"/>
                  </a:lnTo>
                  <a:lnTo>
                    <a:pt x="2292" y="792"/>
                  </a:lnTo>
                  <a:lnTo>
                    <a:pt x="2298" y="798"/>
                  </a:lnTo>
                  <a:lnTo>
                    <a:pt x="2316" y="786"/>
                  </a:lnTo>
                  <a:lnTo>
                    <a:pt x="2328" y="798"/>
                  </a:lnTo>
                  <a:lnTo>
                    <a:pt x="2334" y="798"/>
                  </a:lnTo>
                  <a:lnTo>
                    <a:pt x="2340" y="792"/>
                  </a:lnTo>
                  <a:lnTo>
                    <a:pt x="2340" y="780"/>
                  </a:lnTo>
                  <a:lnTo>
                    <a:pt x="2334" y="774"/>
                  </a:lnTo>
                  <a:lnTo>
                    <a:pt x="2328" y="774"/>
                  </a:lnTo>
                  <a:lnTo>
                    <a:pt x="2322" y="768"/>
                  </a:lnTo>
                  <a:lnTo>
                    <a:pt x="2316" y="768"/>
                  </a:lnTo>
                  <a:lnTo>
                    <a:pt x="2316" y="630"/>
                  </a:lnTo>
                  <a:lnTo>
                    <a:pt x="2328" y="630"/>
                  </a:lnTo>
                  <a:lnTo>
                    <a:pt x="2340" y="636"/>
                  </a:lnTo>
                  <a:lnTo>
                    <a:pt x="2352" y="636"/>
                  </a:lnTo>
                  <a:lnTo>
                    <a:pt x="2376" y="648"/>
                  </a:lnTo>
                  <a:lnTo>
                    <a:pt x="2424" y="648"/>
                  </a:lnTo>
                  <a:lnTo>
                    <a:pt x="2436" y="660"/>
                  </a:lnTo>
                  <a:lnTo>
                    <a:pt x="2454" y="642"/>
                  </a:lnTo>
                  <a:lnTo>
                    <a:pt x="2472" y="642"/>
                  </a:lnTo>
                  <a:lnTo>
                    <a:pt x="2478" y="636"/>
                  </a:lnTo>
                  <a:lnTo>
                    <a:pt x="2478" y="618"/>
                  </a:lnTo>
                  <a:lnTo>
                    <a:pt x="2466" y="594"/>
                  </a:lnTo>
                  <a:lnTo>
                    <a:pt x="2454" y="582"/>
                  </a:lnTo>
                  <a:lnTo>
                    <a:pt x="2442" y="558"/>
                  </a:lnTo>
                  <a:lnTo>
                    <a:pt x="2442" y="540"/>
                  </a:lnTo>
                  <a:lnTo>
                    <a:pt x="2454" y="528"/>
                  </a:lnTo>
                  <a:lnTo>
                    <a:pt x="2496" y="528"/>
                  </a:lnTo>
                  <a:lnTo>
                    <a:pt x="2502" y="522"/>
                  </a:lnTo>
                  <a:lnTo>
                    <a:pt x="2502" y="510"/>
                  </a:lnTo>
                  <a:lnTo>
                    <a:pt x="2484" y="492"/>
                  </a:lnTo>
                  <a:close/>
                  <a:moveTo>
                    <a:pt x="2082" y="696"/>
                  </a:moveTo>
                  <a:lnTo>
                    <a:pt x="2046" y="696"/>
                  </a:lnTo>
                  <a:lnTo>
                    <a:pt x="2046" y="702"/>
                  </a:lnTo>
                  <a:lnTo>
                    <a:pt x="2040" y="708"/>
                  </a:lnTo>
                  <a:lnTo>
                    <a:pt x="2028" y="708"/>
                  </a:lnTo>
                  <a:lnTo>
                    <a:pt x="2022" y="702"/>
                  </a:lnTo>
                  <a:lnTo>
                    <a:pt x="2010" y="696"/>
                  </a:lnTo>
                  <a:lnTo>
                    <a:pt x="1980" y="702"/>
                  </a:lnTo>
                  <a:lnTo>
                    <a:pt x="1950" y="696"/>
                  </a:lnTo>
                  <a:lnTo>
                    <a:pt x="1932" y="696"/>
                  </a:lnTo>
                  <a:lnTo>
                    <a:pt x="1908" y="690"/>
                  </a:lnTo>
                  <a:lnTo>
                    <a:pt x="1860" y="690"/>
                  </a:lnTo>
                  <a:lnTo>
                    <a:pt x="1854" y="684"/>
                  </a:lnTo>
                  <a:lnTo>
                    <a:pt x="1854" y="678"/>
                  </a:lnTo>
                  <a:lnTo>
                    <a:pt x="1836" y="696"/>
                  </a:lnTo>
                  <a:lnTo>
                    <a:pt x="1830" y="696"/>
                  </a:lnTo>
                  <a:lnTo>
                    <a:pt x="1824" y="708"/>
                  </a:lnTo>
                  <a:lnTo>
                    <a:pt x="1824" y="714"/>
                  </a:lnTo>
                  <a:lnTo>
                    <a:pt x="1818" y="726"/>
                  </a:lnTo>
                  <a:lnTo>
                    <a:pt x="1812" y="732"/>
                  </a:lnTo>
                  <a:lnTo>
                    <a:pt x="1794" y="732"/>
                  </a:lnTo>
                  <a:lnTo>
                    <a:pt x="1800" y="762"/>
                  </a:lnTo>
                  <a:lnTo>
                    <a:pt x="1788" y="768"/>
                  </a:lnTo>
                  <a:lnTo>
                    <a:pt x="1806" y="786"/>
                  </a:lnTo>
                  <a:lnTo>
                    <a:pt x="1800" y="810"/>
                  </a:lnTo>
                  <a:lnTo>
                    <a:pt x="1794" y="810"/>
                  </a:lnTo>
                  <a:lnTo>
                    <a:pt x="1788" y="798"/>
                  </a:lnTo>
                  <a:lnTo>
                    <a:pt x="1776" y="792"/>
                  </a:lnTo>
                  <a:lnTo>
                    <a:pt x="1770" y="780"/>
                  </a:lnTo>
                  <a:lnTo>
                    <a:pt x="1758" y="774"/>
                  </a:lnTo>
                  <a:lnTo>
                    <a:pt x="1752" y="762"/>
                  </a:lnTo>
                  <a:lnTo>
                    <a:pt x="1752" y="750"/>
                  </a:lnTo>
                  <a:lnTo>
                    <a:pt x="1746" y="732"/>
                  </a:lnTo>
                  <a:lnTo>
                    <a:pt x="1746" y="720"/>
                  </a:lnTo>
                  <a:lnTo>
                    <a:pt x="1764" y="702"/>
                  </a:lnTo>
                  <a:lnTo>
                    <a:pt x="1776" y="702"/>
                  </a:lnTo>
                  <a:lnTo>
                    <a:pt x="1782" y="696"/>
                  </a:lnTo>
                  <a:lnTo>
                    <a:pt x="1788" y="684"/>
                  </a:lnTo>
                  <a:lnTo>
                    <a:pt x="1788" y="678"/>
                  </a:lnTo>
                  <a:lnTo>
                    <a:pt x="1800" y="666"/>
                  </a:lnTo>
                  <a:lnTo>
                    <a:pt x="1818" y="666"/>
                  </a:lnTo>
                  <a:lnTo>
                    <a:pt x="1830" y="672"/>
                  </a:lnTo>
                  <a:lnTo>
                    <a:pt x="1848" y="672"/>
                  </a:lnTo>
                  <a:lnTo>
                    <a:pt x="1854" y="666"/>
                  </a:lnTo>
                  <a:lnTo>
                    <a:pt x="1896" y="666"/>
                  </a:lnTo>
                  <a:lnTo>
                    <a:pt x="1908" y="672"/>
                  </a:lnTo>
                  <a:lnTo>
                    <a:pt x="1914" y="678"/>
                  </a:lnTo>
                  <a:lnTo>
                    <a:pt x="1932" y="678"/>
                  </a:lnTo>
                  <a:lnTo>
                    <a:pt x="1944" y="684"/>
                  </a:lnTo>
                  <a:lnTo>
                    <a:pt x="1974" y="684"/>
                  </a:lnTo>
                  <a:lnTo>
                    <a:pt x="1986" y="672"/>
                  </a:lnTo>
                  <a:lnTo>
                    <a:pt x="2028" y="672"/>
                  </a:lnTo>
                  <a:lnTo>
                    <a:pt x="2034" y="678"/>
                  </a:lnTo>
                  <a:lnTo>
                    <a:pt x="2046" y="678"/>
                  </a:lnTo>
                  <a:lnTo>
                    <a:pt x="2052" y="672"/>
                  </a:lnTo>
                  <a:lnTo>
                    <a:pt x="2064" y="666"/>
                  </a:lnTo>
                  <a:lnTo>
                    <a:pt x="2088" y="666"/>
                  </a:lnTo>
                  <a:lnTo>
                    <a:pt x="2088" y="684"/>
                  </a:lnTo>
                  <a:lnTo>
                    <a:pt x="2082" y="690"/>
                  </a:lnTo>
                  <a:lnTo>
                    <a:pt x="2082" y="696"/>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90" name="Jordan" descr="© INSCALE GmbH, 05.05.2010&#10;http://www.presentationload.com/">
              <a:extLst>
                <a:ext uri="{FF2B5EF4-FFF2-40B4-BE49-F238E27FC236}">
                  <a16:creationId xmlns:a16="http://schemas.microsoft.com/office/drawing/2014/main" id="{304D692B-7214-3342-A92C-687B0A4A9978}"/>
                </a:ext>
              </a:extLst>
            </p:cNvPr>
            <p:cNvSpPr>
              <a:spLocks/>
            </p:cNvSpPr>
            <p:nvPr/>
          </p:nvSpPr>
          <p:spPr bwMode="gray">
            <a:xfrm>
              <a:off x="6376081" y="3183994"/>
              <a:ext cx="129987" cy="155263"/>
            </a:xfrm>
            <a:custGeom>
              <a:avLst/>
              <a:gdLst>
                <a:gd name="T0" fmla="*/ 2147483647 w 282"/>
                <a:gd name="T1" fmla="*/ 2147483647 h 336"/>
                <a:gd name="T2" fmla="*/ 2147483647 w 282"/>
                <a:gd name="T3" fmla="*/ 2147483647 h 336"/>
                <a:gd name="T4" fmla="*/ 2147483647 w 282"/>
                <a:gd name="T5" fmla="*/ 0 h 336"/>
                <a:gd name="T6" fmla="*/ 2147483647 w 282"/>
                <a:gd name="T7" fmla="*/ 2147483647 h 336"/>
                <a:gd name="T8" fmla="*/ 2147483647 w 282"/>
                <a:gd name="T9" fmla="*/ 2147483647 h 336"/>
                <a:gd name="T10" fmla="*/ 2147483647 w 282"/>
                <a:gd name="T11" fmla="*/ 2147483647 h 336"/>
                <a:gd name="T12" fmla="*/ 2147483647 w 282"/>
                <a:gd name="T13" fmla="*/ 2147483647 h 336"/>
                <a:gd name="T14" fmla="*/ 2147483647 w 282"/>
                <a:gd name="T15" fmla="*/ 2147483647 h 336"/>
                <a:gd name="T16" fmla="*/ 2147483647 w 282"/>
                <a:gd name="T17" fmla="*/ 2147483647 h 336"/>
                <a:gd name="T18" fmla="*/ 2147483647 w 282"/>
                <a:gd name="T19" fmla="*/ 2147483647 h 336"/>
                <a:gd name="T20" fmla="*/ 2147483647 w 282"/>
                <a:gd name="T21" fmla="*/ 2147483647 h 336"/>
                <a:gd name="T22" fmla="*/ 2147483647 w 282"/>
                <a:gd name="T23" fmla="*/ 2147483647 h 336"/>
                <a:gd name="T24" fmla="*/ 2147483647 w 282"/>
                <a:gd name="T25" fmla="*/ 2147483647 h 336"/>
                <a:gd name="T26" fmla="*/ 2147483647 w 282"/>
                <a:gd name="T27" fmla="*/ 2147483647 h 336"/>
                <a:gd name="T28" fmla="*/ 2147483647 w 282"/>
                <a:gd name="T29" fmla="*/ 2147483647 h 336"/>
                <a:gd name="T30" fmla="*/ 2147483647 w 282"/>
                <a:gd name="T31" fmla="*/ 2147483647 h 336"/>
                <a:gd name="T32" fmla="*/ 2147483647 w 282"/>
                <a:gd name="T33" fmla="*/ 2147483647 h 336"/>
                <a:gd name="T34" fmla="*/ 2147483647 w 282"/>
                <a:gd name="T35" fmla="*/ 2147483647 h 336"/>
                <a:gd name="T36" fmla="*/ 2147483647 w 282"/>
                <a:gd name="T37" fmla="*/ 2147483647 h 336"/>
                <a:gd name="T38" fmla="*/ 2147483647 w 282"/>
                <a:gd name="T39" fmla="*/ 2147483647 h 336"/>
                <a:gd name="T40" fmla="*/ 2147483647 w 282"/>
                <a:gd name="T41" fmla="*/ 2147483647 h 336"/>
                <a:gd name="T42" fmla="*/ 2147483647 w 282"/>
                <a:gd name="T43" fmla="*/ 2147483647 h 336"/>
                <a:gd name="T44" fmla="*/ 2147483647 w 282"/>
                <a:gd name="T45" fmla="*/ 2147483647 h 336"/>
                <a:gd name="T46" fmla="*/ 0 w 282"/>
                <a:gd name="T47" fmla="*/ 2147483647 h 336"/>
                <a:gd name="T48" fmla="*/ 0 w 282"/>
                <a:gd name="T49" fmla="*/ 2147483647 h 336"/>
                <a:gd name="T50" fmla="*/ 2147483647 w 282"/>
                <a:gd name="T51" fmla="*/ 2147483647 h 336"/>
                <a:gd name="T52" fmla="*/ 2147483647 w 282"/>
                <a:gd name="T53" fmla="*/ 2147483647 h 336"/>
                <a:gd name="T54" fmla="*/ 2147483647 w 282"/>
                <a:gd name="T55" fmla="*/ 2147483647 h 336"/>
                <a:gd name="T56" fmla="*/ 2147483647 w 282"/>
                <a:gd name="T57" fmla="*/ 2147483647 h 336"/>
                <a:gd name="T58" fmla="*/ 2147483647 w 282"/>
                <a:gd name="T59" fmla="*/ 2147483647 h 336"/>
                <a:gd name="T60" fmla="*/ 2147483647 w 282"/>
                <a:gd name="T61" fmla="*/ 2147483647 h 336"/>
                <a:gd name="T62" fmla="*/ 2147483647 w 282"/>
                <a:gd name="T63" fmla="*/ 2147483647 h 336"/>
                <a:gd name="T64" fmla="*/ 2147483647 w 282"/>
                <a:gd name="T65" fmla="*/ 2147483647 h 336"/>
                <a:gd name="T66" fmla="*/ 2147483647 w 282"/>
                <a:gd name="T67" fmla="*/ 2147483647 h 336"/>
                <a:gd name="T68" fmla="*/ 2147483647 w 282"/>
                <a:gd name="T69" fmla="*/ 2147483647 h 336"/>
                <a:gd name="T70" fmla="*/ 2147483647 w 282"/>
                <a:gd name="T71" fmla="*/ 2147483647 h 336"/>
                <a:gd name="T72" fmla="*/ 2147483647 w 282"/>
                <a:gd name="T73" fmla="*/ 2147483647 h 336"/>
                <a:gd name="T74" fmla="*/ 2147483647 w 282"/>
                <a:gd name="T75" fmla="*/ 2147483647 h 336"/>
                <a:gd name="T76" fmla="*/ 2147483647 w 282"/>
                <a:gd name="T77" fmla="*/ 2147483647 h 336"/>
                <a:gd name="T78" fmla="*/ 2147483647 w 282"/>
                <a:gd name="T79" fmla="*/ 2147483647 h 336"/>
                <a:gd name="T80" fmla="*/ 2147483647 w 282"/>
                <a:gd name="T81" fmla="*/ 2147483647 h 336"/>
                <a:gd name="T82" fmla="*/ 2147483647 w 282"/>
                <a:gd name="T83" fmla="*/ 2147483647 h 336"/>
                <a:gd name="T84" fmla="*/ 2147483647 w 282"/>
                <a:gd name="T85" fmla="*/ 2147483647 h 336"/>
                <a:gd name="T86" fmla="*/ 2147483647 w 282"/>
                <a:gd name="T87" fmla="*/ 2147483647 h 336"/>
                <a:gd name="T88" fmla="*/ 2147483647 w 282"/>
                <a:gd name="T89" fmla="*/ 2147483647 h 336"/>
                <a:gd name="T90" fmla="*/ 2147483647 w 282"/>
                <a:gd name="T91" fmla="*/ 2147483647 h 336"/>
                <a:gd name="T92" fmla="*/ 2147483647 w 282"/>
                <a:gd name="T93" fmla="*/ 2147483647 h 336"/>
                <a:gd name="T94" fmla="*/ 2147483647 w 282"/>
                <a:gd name="T95" fmla="*/ 2147483647 h 336"/>
                <a:gd name="T96" fmla="*/ 2147483647 w 282"/>
                <a:gd name="T97" fmla="*/ 2147483647 h 336"/>
                <a:gd name="T98" fmla="*/ 2147483647 w 282"/>
                <a:gd name="T99" fmla="*/ 2147483647 h 336"/>
                <a:gd name="T100" fmla="*/ 2147483647 w 282"/>
                <a:gd name="T101" fmla="*/ 2147483647 h 336"/>
                <a:gd name="T102" fmla="*/ 2147483647 w 282"/>
                <a:gd name="T103" fmla="*/ 2147483647 h 336"/>
                <a:gd name="T104" fmla="*/ 2147483647 w 282"/>
                <a:gd name="T105" fmla="*/ 2147483647 h 336"/>
                <a:gd name="T106" fmla="*/ 2147483647 w 282"/>
                <a:gd name="T107" fmla="*/ 2147483647 h 336"/>
                <a:gd name="T108" fmla="*/ 2147483647 w 282"/>
                <a:gd name="T109" fmla="*/ 2147483647 h 336"/>
                <a:gd name="T110" fmla="*/ 2147483647 w 282"/>
                <a:gd name="T111" fmla="*/ 2147483647 h 336"/>
                <a:gd name="T112" fmla="*/ 2147483647 w 282"/>
                <a:gd name="T113" fmla="*/ 2147483647 h 336"/>
                <a:gd name="T114" fmla="*/ 2147483647 w 282"/>
                <a:gd name="T115" fmla="*/ 2147483647 h 336"/>
                <a:gd name="T116" fmla="*/ 2147483647 w 282"/>
                <a:gd name="T117" fmla="*/ 2147483647 h 336"/>
                <a:gd name="T118" fmla="*/ 2147483647 w 282"/>
                <a:gd name="T119" fmla="*/ 2147483647 h 336"/>
                <a:gd name="T120" fmla="*/ 2147483647 w 282"/>
                <a:gd name="T121" fmla="*/ 2147483647 h 336"/>
                <a:gd name="T122" fmla="*/ 2147483647 w 282"/>
                <a:gd name="T123" fmla="*/ 2147483647 h 3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2"/>
                <a:gd name="T187" fmla="*/ 0 h 336"/>
                <a:gd name="T188" fmla="*/ 282 w 282"/>
                <a:gd name="T189" fmla="*/ 336 h 3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2" h="336">
                  <a:moveTo>
                    <a:pt x="258" y="60"/>
                  </a:moveTo>
                  <a:lnTo>
                    <a:pt x="258" y="42"/>
                  </a:lnTo>
                  <a:lnTo>
                    <a:pt x="234" y="0"/>
                  </a:lnTo>
                  <a:lnTo>
                    <a:pt x="222" y="6"/>
                  </a:lnTo>
                  <a:lnTo>
                    <a:pt x="198" y="30"/>
                  </a:lnTo>
                  <a:lnTo>
                    <a:pt x="138" y="78"/>
                  </a:lnTo>
                  <a:lnTo>
                    <a:pt x="114" y="84"/>
                  </a:lnTo>
                  <a:lnTo>
                    <a:pt x="96" y="84"/>
                  </a:lnTo>
                  <a:lnTo>
                    <a:pt x="84" y="78"/>
                  </a:lnTo>
                  <a:lnTo>
                    <a:pt x="72" y="66"/>
                  </a:lnTo>
                  <a:lnTo>
                    <a:pt x="36" y="48"/>
                  </a:lnTo>
                  <a:lnTo>
                    <a:pt x="30" y="48"/>
                  </a:lnTo>
                  <a:lnTo>
                    <a:pt x="24" y="66"/>
                  </a:lnTo>
                  <a:lnTo>
                    <a:pt x="30" y="138"/>
                  </a:lnTo>
                  <a:lnTo>
                    <a:pt x="18" y="150"/>
                  </a:lnTo>
                  <a:lnTo>
                    <a:pt x="18" y="162"/>
                  </a:lnTo>
                  <a:lnTo>
                    <a:pt x="30" y="174"/>
                  </a:lnTo>
                  <a:lnTo>
                    <a:pt x="30" y="186"/>
                  </a:lnTo>
                  <a:lnTo>
                    <a:pt x="24" y="198"/>
                  </a:lnTo>
                  <a:lnTo>
                    <a:pt x="18" y="204"/>
                  </a:lnTo>
                  <a:lnTo>
                    <a:pt x="12" y="216"/>
                  </a:lnTo>
                  <a:lnTo>
                    <a:pt x="6" y="222"/>
                  </a:lnTo>
                  <a:lnTo>
                    <a:pt x="6" y="282"/>
                  </a:lnTo>
                  <a:lnTo>
                    <a:pt x="0" y="294"/>
                  </a:lnTo>
                  <a:lnTo>
                    <a:pt x="0" y="312"/>
                  </a:lnTo>
                  <a:lnTo>
                    <a:pt x="6" y="324"/>
                  </a:lnTo>
                  <a:lnTo>
                    <a:pt x="24" y="324"/>
                  </a:lnTo>
                  <a:lnTo>
                    <a:pt x="48" y="336"/>
                  </a:lnTo>
                  <a:lnTo>
                    <a:pt x="84" y="336"/>
                  </a:lnTo>
                  <a:lnTo>
                    <a:pt x="96" y="324"/>
                  </a:lnTo>
                  <a:lnTo>
                    <a:pt x="108" y="300"/>
                  </a:lnTo>
                  <a:lnTo>
                    <a:pt x="108" y="288"/>
                  </a:lnTo>
                  <a:lnTo>
                    <a:pt x="120" y="276"/>
                  </a:lnTo>
                  <a:lnTo>
                    <a:pt x="126" y="276"/>
                  </a:lnTo>
                  <a:lnTo>
                    <a:pt x="138" y="270"/>
                  </a:lnTo>
                  <a:lnTo>
                    <a:pt x="150" y="270"/>
                  </a:lnTo>
                  <a:lnTo>
                    <a:pt x="162" y="264"/>
                  </a:lnTo>
                  <a:lnTo>
                    <a:pt x="168" y="258"/>
                  </a:lnTo>
                  <a:lnTo>
                    <a:pt x="174" y="246"/>
                  </a:lnTo>
                  <a:lnTo>
                    <a:pt x="180" y="240"/>
                  </a:lnTo>
                  <a:lnTo>
                    <a:pt x="180" y="228"/>
                  </a:lnTo>
                  <a:lnTo>
                    <a:pt x="186" y="222"/>
                  </a:lnTo>
                  <a:lnTo>
                    <a:pt x="186" y="210"/>
                  </a:lnTo>
                  <a:lnTo>
                    <a:pt x="180" y="204"/>
                  </a:lnTo>
                  <a:lnTo>
                    <a:pt x="168" y="180"/>
                  </a:lnTo>
                  <a:lnTo>
                    <a:pt x="144" y="156"/>
                  </a:lnTo>
                  <a:lnTo>
                    <a:pt x="132" y="156"/>
                  </a:lnTo>
                  <a:lnTo>
                    <a:pt x="120" y="150"/>
                  </a:lnTo>
                  <a:lnTo>
                    <a:pt x="96" y="150"/>
                  </a:lnTo>
                  <a:lnTo>
                    <a:pt x="96" y="144"/>
                  </a:lnTo>
                  <a:lnTo>
                    <a:pt x="108" y="144"/>
                  </a:lnTo>
                  <a:lnTo>
                    <a:pt x="120" y="138"/>
                  </a:lnTo>
                  <a:lnTo>
                    <a:pt x="186" y="138"/>
                  </a:lnTo>
                  <a:lnTo>
                    <a:pt x="198" y="114"/>
                  </a:lnTo>
                  <a:lnTo>
                    <a:pt x="240" y="114"/>
                  </a:lnTo>
                  <a:lnTo>
                    <a:pt x="252" y="108"/>
                  </a:lnTo>
                  <a:lnTo>
                    <a:pt x="258" y="102"/>
                  </a:lnTo>
                  <a:lnTo>
                    <a:pt x="264" y="102"/>
                  </a:lnTo>
                  <a:lnTo>
                    <a:pt x="276" y="96"/>
                  </a:lnTo>
                  <a:lnTo>
                    <a:pt x="282" y="90"/>
                  </a:lnTo>
                  <a:lnTo>
                    <a:pt x="282" y="78"/>
                  </a:lnTo>
                  <a:lnTo>
                    <a:pt x="258" y="6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91" name="Japan" descr="© INSCALE GmbH, 05.05.2010&#10;http://www.presentationload.com/">
              <a:extLst>
                <a:ext uri="{FF2B5EF4-FFF2-40B4-BE49-F238E27FC236}">
                  <a16:creationId xmlns:a16="http://schemas.microsoft.com/office/drawing/2014/main" id="{6287FE14-E6D3-5A45-BB85-0B1779627CE3}"/>
                </a:ext>
              </a:extLst>
            </p:cNvPr>
            <p:cNvSpPr>
              <a:spLocks noEditPoints="1"/>
            </p:cNvSpPr>
            <p:nvPr/>
          </p:nvSpPr>
          <p:spPr bwMode="gray">
            <a:xfrm>
              <a:off x="9226768" y="2732651"/>
              <a:ext cx="404404" cy="788949"/>
            </a:xfrm>
            <a:custGeom>
              <a:avLst/>
              <a:gdLst>
                <a:gd name="T0" fmla="*/ 2147483647 w 876"/>
                <a:gd name="T1" fmla="*/ 2147483647 h 1710"/>
                <a:gd name="T2" fmla="*/ 2147483647 w 876"/>
                <a:gd name="T3" fmla="*/ 2147483647 h 1710"/>
                <a:gd name="T4" fmla="*/ 2147483647 w 876"/>
                <a:gd name="T5" fmla="*/ 2147483647 h 1710"/>
                <a:gd name="T6" fmla="*/ 2147483647 w 876"/>
                <a:gd name="T7" fmla="*/ 2147483647 h 1710"/>
                <a:gd name="T8" fmla="*/ 2147483647 w 876"/>
                <a:gd name="T9" fmla="*/ 2147483647 h 1710"/>
                <a:gd name="T10" fmla="*/ 2147483647 w 876"/>
                <a:gd name="T11" fmla="*/ 2147483647 h 1710"/>
                <a:gd name="T12" fmla="*/ 2147483647 w 876"/>
                <a:gd name="T13" fmla="*/ 2147483647 h 1710"/>
                <a:gd name="T14" fmla="*/ 2147483647 w 876"/>
                <a:gd name="T15" fmla="*/ 2147483647 h 1710"/>
                <a:gd name="T16" fmla="*/ 2147483647 w 876"/>
                <a:gd name="T17" fmla="*/ 2147483647 h 1710"/>
                <a:gd name="T18" fmla="*/ 2147483647 w 876"/>
                <a:gd name="T19" fmla="*/ 2147483647 h 1710"/>
                <a:gd name="T20" fmla="*/ 2147483647 w 876"/>
                <a:gd name="T21" fmla="*/ 2147483647 h 1710"/>
                <a:gd name="T22" fmla="*/ 2147483647 w 876"/>
                <a:gd name="T23" fmla="*/ 2147483647 h 1710"/>
                <a:gd name="T24" fmla="*/ 2147483647 w 876"/>
                <a:gd name="T25" fmla="*/ 2147483647 h 1710"/>
                <a:gd name="T26" fmla="*/ 2147483647 w 876"/>
                <a:gd name="T27" fmla="*/ 2147483647 h 1710"/>
                <a:gd name="T28" fmla="*/ 2147483647 w 876"/>
                <a:gd name="T29" fmla="*/ 2147483647 h 1710"/>
                <a:gd name="T30" fmla="*/ 2147483647 w 876"/>
                <a:gd name="T31" fmla="*/ 2147483647 h 1710"/>
                <a:gd name="T32" fmla="*/ 2147483647 w 876"/>
                <a:gd name="T33" fmla="*/ 2147483647 h 1710"/>
                <a:gd name="T34" fmla="*/ 2147483647 w 876"/>
                <a:gd name="T35" fmla="*/ 2147483647 h 1710"/>
                <a:gd name="T36" fmla="*/ 2147483647 w 876"/>
                <a:gd name="T37" fmla="*/ 2147483647 h 1710"/>
                <a:gd name="T38" fmla="*/ 2147483647 w 876"/>
                <a:gd name="T39" fmla="*/ 2147483647 h 1710"/>
                <a:gd name="T40" fmla="*/ 2147483647 w 876"/>
                <a:gd name="T41" fmla="*/ 2147483647 h 1710"/>
                <a:gd name="T42" fmla="*/ 2147483647 w 876"/>
                <a:gd name="T43" fmla="*/ 2147483647 h 1710"/>
                <a:gd name="T44" fmla="*/ 2147483647 w 876"/>
                <a:gd name="T45" fmla="*/ 2147483647 h 1710"/>
                <a:gd name="T46" fmla="*/ 2147483647 w 876"/>
                <a:gd name="T47" fmla="*/ 2147483647 h 1710"/>
                <a:gd name="T48" fmla="*/ 2147483647 w 876"/>
                <a:gd name="T49" fmla="*/ 2147483647 h 1710"/>
                <a:gd name="T50" fmla="*/ 2147483647 w 876"/>
                <a:gd name="T51" fmla="*/ 2147483647 h 1710"/>
                <a:gd name="T52" fmla="*/ 2147483647 w 876"/>
                <a:gd name="T53" fmla="*/ 2147483647 h 1710"/>
                <a:gd name="T54" fmla="*/ 2147483647 w 876"/>
                <a:gd name="T55" fmla="*/ 2147483647 h 1710"/>
                <a:gd name="T56" fmla="*/ 2147483647 w 876"/>
                <a:gd name="T57" fmla="*/ 2147483647 h 1710"/>
                <a:gd name="T58" fmla="*/ 2147483647 w 876"/>
                <a:gd name="T59" fmla="*/ 2147483647 h 1710"/>
                <a:gd name="T60" fmla="*/ 2147483647 w 876"/>
                <a:gd name="T61" fmla="*/ 2147483647 h 1710"/>
                <a:gd name="T62" fmla="*/ 2147483647 w 876"/>
                <a:gd name="T63" fmla="*/ 2147483647 h 1710"/>
                <a:gd name="T64" fmla="*/ 2147483647 w 876"/>
                <a:gd name="T65" fmla="*/ 2147483647 h 1710"/>
                <a:gd name="T66" fmla="*/ 2147483647 w 876"/>
                <a:gd name="T67" fmla="*/ 2147483647 h 1710"/>
                <a:gd name="T68" fmla="*/ 2147483647 w 876"/>
                <a:gd name="T69" fmla="*/ 2147483647 h 1710"/>
                <a:gd name="T70" fmla="*/ 2147483647 w 876"/>
                <a:gd name="T71" fmla="*/ 2147483647 h 1710"/>
                <a:gd name="T72" fmla="*/ 2147483647 w 876"/>
                <a:gd name="T73" fmla="*/ 2147483647 h 1710"/>
                <a:gd name="T74" fmla="*/ 2147483647 w 876"/>
                <a:gd name="T75" fmla="*/ 2147483647 h 1710"/>
                <a:gd name="T76" fmla="*/ 2147483647 w 876"/>
                <a:gd name="T77" fmla="*/ 2147483647 h 1710"/>
                <a:gd name="T78" fmla="*/ 2147483647 w 876"/>
                <a:gd name="T79" fmla="*/ 2147483647 h 1710"/>
                <a:gd name="T80" fmla="*/ 2147483647 w 876"/>
                <a:gd name="T81" fmla="*/ 2147483647 h 1710"/>
                <a:gd name="T82" fmla="*/ 2147483647 w 876"/>
                <a:gd name="T83" fmla="*/ 2147483647 h 1710"/>
                <a:gd name="T84" fmla="*/ 2147483647 w 876"/>
                <a:gd name="T85" fmla="*/ 2147483647 h 1710"/>
                <a:gd name="T86" fmla="*/ 2147483647 w 876"/>
                <a:gd name="T87" fmla="*/ 2147483647 h 1710"/>
                <a:gd name="T88" fmla="*/ 2147483647 w 876"/>
                <a:gd name="T89" fmla="*/ 2147483647 h 1710"/>
                <a:gd name="T90" fmla="*/ 2147483647 w 876"/>
                <a:gd name="T91" fmla="*/ 2147483647 h 1710"/>
                <a:gd name="T92" fmla="*/ 2147483647 w 876"/>
                <a:gd name="T93" fmla="*/ 2147483647 h 1710"/>
                <a:gd name="T94" fmla="*/ 2147483647 w 876"/>
                <a:gd name="T95" fmla="*/ 2147483647 h 1710"/>
                <a:gd name="T96" fmla="*/ 2147483647 w 876"/>
                <a:gd name="T97" fmla="*/ 2147483647 h 1710"/>
                <a:gd name="T98" fmla="*/ 2147483647 w 876"/>
                <a:gd name="T99" fmla="*/ 2147483647 h 1710"/>
                <a:gd name="T100" fmla="*/ 2147483647 w 876"/>
                <a:gd name="T101" fmla="*/ 2147483647 h 1710"/>
                <a:gd name="T102" fmla="*/ 2147483647 w 876"/>
                <a:gd name="T103" fmla="*/ 2147483647 h 1710"/>
                <a:gd name="T104" fmla="*/ 2147483647 w 876"/>
                <a:gd name="T105" fmla="*/ 2147483647 h 1710"/>
                <a:gd name="T106" fmla="*/ 2147483647 w 876"/>
                <a:gd name="T107" fmla="*/ 2147483647 h 1710"/>
                <a:gd name="T108" fmla="*/ 2147483647 w 876"/>
                <a:gd name="T109" fmla="*/ 2147483647 h 1710"/>
                <a:gd name="T110" fmla="*/ 2147483647 w 876"/>
                <a:gd name="T111" fmla="*/ 2147483647 h 1710"/>
                <a:gd name="T112" fmla="*/ 2147483647 w 876"/>
                <a:gd name="T113" fmla="*/ 2147483647 h 1710"/>
                <a:gd name="T114" fmla="*/ 2147483647 w 876"/>
                <a:gd name="T115" fmla="*/ 2147483647 h 1710"/>
                <a:gd name="T116" fmla="*/ 2147483647 w 876"/>
                <a:gd name="T117" fmla="*/ 2147483647 h 1710"/>
                <a:gd name="T118" fmla="*/ 2147483647 w 876"/>
                <a:gd name="T119" fmla="*/ 2147483647 h 171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76"/>
                <a:gd name="T181" fmla="*/ 0 h 1710"/>
                <a:gd name="T182" fmla="*/ 876 w 876"/>
                <a:gd name="T183" fmla="*/ 1710 h 171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76" h="1710">
                  <a:moveTo>
                    <a:pt x="876" y="780"/>
                  </a:moveTo>
                  <a:lnTo>
                    <a:pt x="864" y="774"/>
                  </a:lnTo>
                  <a:lnTo>
                    <a:pt x="858" y="768"/>
                  </a:lnTo>
                  <a:lnTo>
                    <a:pt x="846" y="762"/>
                  </a:lnTo>
                  <a:lnTo>
                    <a:pt x="840" y="750"/>
                  </a:lnTo>
                  <a:lnTo>
                    <a:pt x="828" y="744"/>
                  </a:lnTo>
                  <a:lnTo>
                    <a:pt x="828" y="720"/>
                  </a:lnTo>
                  <a:lnTo>
                    <a:pt x="834" y="702"/>
                  </a:lnTo>
                  <a:lnTo>
                    <a:pt x="834" y="684"/>
                  </a:lnTo>
                  <a:lnTo>
                    <a:pt x="828" y="666"/>
                  </a:lnTo>
                  <a:lnTo>
                    <a:pt x="816" y="642"/>
                  </a:lnTo>
                  <a:lnTo>
                    <a:pt x="792" y="618"/>
                  </a:lnTo>
                  <a:lnTo>
                    <a:pt x="786" y="600"/>
                  </a:lnTo>
                  <a:lnTo>
                    <a:pt x="786" y="576"/>
                  </a:lnTo>
                  <a:lnTo>
                    <a:pt x="792" y="570"/>
                  </a:lnTo>
                  <a:lnTo>
                    <a:pt x="810" y="570"/>
                  </a:lnTo>
                  <a:lnTo>
                    <a:pt x="810" y="528"/>
                  </a:lnTo>
                  <a:lnTo>
                    <a:pt x="798" y="516"/>
                  </a:lnTo>
                  <a:lnTo>
                    <a:pt x="810" y="510"/>
                  </a:lnTo>
                  <a:lnTo>
                    <a:pt x="810" y="498"/>
                  </a:lnTo>
                  <a:lnTo>
                    <a:pt x="804" y="486"/>
                  </a:lnTo>
                  <a:lnTo>
                    <a:pt x="804" y="474"/>
                  </a:lnTo>
                  <a:lnTo>
                    <a:pt x="798" y="468"/>
                  </a:lnTo>
                  <a:lnTo>
                    <a:pt x="792" y="456"/>
                  </a:lnTo>
                  <a:lnTo>
                    <a:pt x="786" y="450"/>
                  </a:lnTo>
                  <a:lnTo>
                    <a:pt x="774" y="444"/>
                  </a:lnTo>
                  <a:lnTo>
                    <a:pt x="768" y="438"/>
                  </a:lnTo>
                  <a:lnTo>
                    <a:pt x="762" y="420"/>
                  </a:lnTo>
                  <a:lnTo>
                    <a:pt x="756" y="420"/>
                  </a:lnTo>
                  <a:lnTo>
                    <a:pt x="738" y="402"/>
                  </a:lnTo>
                  <a:lnTo>
                    <a:pt x="714" y="390"/>
                  </a:lnTo>
                  <a:lnTo>
                    <a:pt x="702" y="378"/>
                  </a:lnTo>
                  <a:lnTo>
                    <a:pt x="696" y="360"/>
                  </a:lnTo>
                  <a:lnTo>
                    <a:pt x="690" y="348"/>
                  </a:lnTo>
                  <a:lnTo>
                    <a:pt x="690" y="330"/>
                  </a:lnTo>
                  <a:lnTo>
                    <a:pt x="684" y="324"/>
                  </a:lnTo>
                  <a:lnTo>
                    <a:pt x="678" y="324"/>
                  </a:lnTo>
                  <a:lnTo>
                    <a:pt x="666" y="318"/>
                  </a:lnTo>
                  <a:lnTo>
                    <a:pt x="654" y="318"/>
                  </a:lnTo>
                  <a:lnTo>
                    <a:pt x="648" y="324"/>
                  </a:lnTo>
                  <a:lnTo>
                    <a:pt x="648" y="342"/>
                  </a:lnTo>
                  <a:lnTo>
                    <a:pt x="654" y="342"/>
                  </a:lnTo>
                  <a:lnTo>
                    <a:pt x="660" y="348"/>
                  </a:lnTo>
                  <a:lnTo>
                    <a:pt x="672" y="342"/>
                  </a:lnTo>
                  <a:lnTo>
                    <a:pt x="678" y="348"/>
                  </a:lnTo>
                  <a:lnTo>
                    <a:pt x="678" y="366"/>
                  </a:lnTo>
                  <a:lnTo>
                    <a:pt x="672" y="366"/>
                  </a:lnTo>
                  <a:lnTo>
                    <a:pt x="666" y="360"/>
                  </a:lnTo>
                  <a:lnTo>
                    <a:pt x="654" y="372"/>
                  </a:lnTo>
                  <a:lnTo>
                    <a:pt x="630" y="342"/>
                  </a:lnTo>
                  <a:lnTo>
                    <a:pt x="612" y="342"/>
                  </a:lnTo>
                  <a:lnTo>
                    <a:pt x="636" y="378"/>
                  </a:lnTo>
                  <a:lnTo>
                    <a:pt x="618" y="378"/>
                  </a:lnTo>
                  <a:lnTo>
                    <a:pt x="648" y="426"/>
                  </a:lnTo>
                  <a:lnTo>
                    <a:pt x="636" y="438"/>
                  </a:lnTo>
                  <a:lnTo>
                    <a:pt x="648" y="444"/>
                  </a:lnTo>
                  <a:lnTo>
                    <a:pt x="666" y="462"/>
                  </a:lnTo>
                  <a:lnTo>
                    <a:pt x="678" y="468"/>
                  </a:lnTo>
                  <a:lnTo>
                    <a:pt x="684" y="480"/>
                  </a:lnTo>
                  <a:lnTo>
                    <a:pt x="684" y="504"/>
                  </a:lnTo>
                  <a:lnTo>
                    <a:pt x="678" y="516"/>
                  </a:lnTo>
                  <a:lnTo>
                    <a:pt x="678" y="534"/>
                  </a:lnTo>
                  <a:lnTo>
                    <a:pt x="672" y="540"/>
                  </a:lnTo>
                  <a:lnTo>
                    <a:pt x="672" y="570"/>
                  </a:lnTo>
                  <a:lnTo>
                    <a:pt x="678" y="570"/>
                  </a:lnTo>
                  <a:lnTo>
                    <a:pt x="690" y="582"/>
                  </a:lnTo>
                  <a:lnTo>
                    <a:pt x="690" y="600"/>
                  </a:lnTo>
                  <a:lnTo>
                    <a:pt x="678" y="606"/>
                  </a:lnTo>
                  <a:lnTo>
                    <a:pt x="660" y="606"/>
                  </a:lnTo>
                  <a:lnTo>
                    <a:pt x="660" y="618"/>
                  </a:lnTo>
                  <a:lnTo>
                    <a:pt x="666" y="630"/>
                  </a:lnTo>
                  <a:lnTo>
                    <a:pt x="666" y="642"/>
                  </a:lnTo>
                  <a:lnTo>
                    <a:pt x="660" y="654"/>
                  </a:lnTo>
                  <a:lnTo>
                    <a:pt x="654" y="660"/>
                  </a:lnTo>
                  <a:lnTo>
                    <a:pt x="642" y="666"/>
                  </a:lnTo>
                  <a:lnTo>
                    <a:pt x="630" y="666"/>
                  </a:lnTo>
                  <a:lnTo>
                    <a:pt x="618" y="672"/>
                  </a:lnTo>
                  <a:lnTo>
                    <a:pt x="612" y="678"/>
                  </a:lnTo>
                  <a:lnTo>
                    <a:pt x="606" y="678"/>
                  </a:lnTo>
                  <a:lnTo>
                    <a:pt x="606" y="696"/>
                  </a:lnTo>
                  <a:lnTo>
                    <a:pt x="588" y="696"/>
                  </a:lnTo>
                  <a:lnTo>
                    <a:pt x="564" y="672"/>
                  </a:lnTo>
                  <a:lnTo>
                    <a:pt x="564" y="654"/>
                  </a:lnTo>
                  <a:lnTo>
                    <a:pt x="570" y="636"/>
                  </a:lnTo>
                  <a:lnTo>
                    <a:pt x="558" y="636"/>
                  </a:lnTo>
                  <a:lnTo>
                    <a:pt x="552" y="642"/>
                  </a:lnTo>
                  <a:lnTo>
                    <a:pt x="540" y="648"/>
                  </a:lnTo>
                  <a:lnTo>
                    <a:pt x="534" y="654"/>
                  </a:lnTo>
                  <a:lnTo>
                    <a:pt x="534" y="660"/>
                  </a:lnTo>
                  <a:lnTo>
                    <a:pt x="540" y="666"/>
                  </a:lnTo>
                  <a:lnTo>
                    <a:pt x="558" y="702"/>
                  </a:lnTo>
                  <a:lnTo>
                    <a:pt x="558" y="714"/>
                  </a:lnTo>
                  <a:lnTo>
                    <a:pt x="552" y="720"/>
                  </a:lnTo>
                  <a:lnTo>
                    <a:pt x="540" y="744"/>
                  </a:lnTo>
                  <a:lnTo>
                    <a:pt x="540" y="756"/>
                  </a:lnTo>
                  <a:lnTo>
                    <a:pt x="546" y="762"/>
                  </a:lnTo>
                  <a:lnTo>
                    <a:pt x="546" y="768"/>
                  </a:lnTo>
                  <a:lnTo>
                    <a:pt x="552" y="780"/>
                  </a:lnTo>
                  <a:lnTo>
                    <a:pt x="558" y="786"/>
                  </a:lnTo>
                  <a:lnTo>
                    <a:pt x="558" y="792"/>
                  </a:lnTo>
                  <a:lnTo>
                    <a:pt x="522" y="792"/>
                  </a:lnTo>
                  <a:lnTo>
                    <a:pt x="498" y="780"/>
                  </a:lnTo>
                  <a:lnTo>
                    <a:pt x="474" y="780"/>
                  </a:lnTo>
                  <a:lnTo>
                    <a:pt x="450" y="792"/>
                  </a:lnTo>
                  <a:lnTo>
                    <a:pt x="438" y="792"/>
                  </a:lnTo>
                  <a:lnTo>
                    <a:pt x="420" y="798"/>
                  </a:lnTo>
                  <a:lnTo>
                    <a:pt x="414" y="804"/>
                  </a:lnTo>
                  <a:lnTo>
                    <a:pt x="378" y="804"/>
                  </a:lnTo>
                  <a:lnTo>
                    <a:pt x="366" y="792"/>
                  </a:lnTo>
                  <a:lnTo>
                    <a:pt x="336" y="816"/>
                  </a:lnTo>
                  <a:lnTo>
                    <a:pt x="330" y="828"/>
                  </a:lnTo>
                  <a:lnTo>
                    <a:pt x="312" y="846"/>
                  </a:lnTo>
                  <a:lnTo>
                    <a:pt x="306" y="864"/>
                  </a:lnTo>
                  <a:lnTo>
                    <a:pt x="300" y="870"/>
                  </a:lnTo>
                  <a:lnTo>
                    <a:pt x="294" y="882"/>
                  </a:lnTo>
                  <a:lnTo>
                    <a:pt x="270" y="882"/>
                  </a:lnTo>
                  <a:lnTo>
                    <a:pt x="264" y="888"/>
                  </a:lnTo>
                  <a:lnTo>
                    <a:pt x="258" y="888"/>
                  </a:lnTo>
                  <a:lnTo>
                    <a:pt x="258" y="900"/>
                  </a:lnTo>
                  <a:lnTo>
                    <a:pt x="264" y="912"/>
                  </a:lnTo>
                  <a:lnTo>
                    <a:pt x="276" y="924"/>
                  </a:lnTo>
                  <a:lnTo>
                    <a:pt x="288" y="924"/>
                  </a:lnTo>
                  <a:lnTo>
                    <a:pt x="294" y="918"/>
                  </a:lnTo>
                  <a:lnTo>
                    <a:pt x="312" y="918"/>
                  </a:lnTo>
                  <a:lnTo>
                    <a:pt x="318" y="924"/>
                  </a:lnTo>
                  <a:lnTo>
                    <a:pt x="324" y="924"/>
                  </a:lnTo>
                  <a:lnTo>
                    <a:pt x="336" y="930"/>
                  </a:lnTo>
                  <a:lnTo>
                    <a:pt x="342" y="930"/>
                  </a:lnTo>
                  <a:lnTo>
                    <a:pt x="348" y="924"/>
                  </a:lnTo>
                  <a:lnTo>
                    <a:pt x="348" y="912"/>
                  </a:lnTo>
                  <a:lnTo>
                    <a:pt x="354" y="906"/>
                  </a:lnTo>
                  <a:lnTo>
                    <a:pt x="354" y="894"/>
                  </a:lnTo>
                  <a:lnTo>
                    <a:pt x="372" y="906"/>
                  </a:lnTo>
                  <a:lnTo>
                    <a:pt x="378" y="906"/>
                  </a:lnTo>
                  <a:lnTo>
                    <a:pt x="384" y="900"/>
                  </a:lnTo>
                  <a:lnTo>
                    <a:pt x="420" y="882"/>
                  </a:lnTo>
                  <a:lnTo>
                    <a:pt x="426" y="882"/>
                  </a:lnTo>
                  <a:lnTo>
                    <a:pt x="432" y="876"/>
                  </a:lnTo>
                  <a:lnTo>
                    <a:pt x="444" y="876"/>
                  </a:lnTo>
                  <a:lnTo>
                    <a:pt x="456" y="882"/>
                  </a:lnTo>
                  <a:lnTo>
                    <a:pt x="480" y="882"/>
                  </a:lnTo>
                  <a:lnTo>
                    <a:pt x="480" y="876"/>
                  </a:lnTo>
                  <a:lnTo>
                    <a:pt x="474" y="870"/>
                  </a:lnTo>
                  <a:lnTo>
                    <a:pt x="474" y="864"/>
                  </a:lnTo>
                  <a:lnTo>
                    <a:pt x="480" y="858"/>
                  </a:lnTo>
                  <a:lnTo>
                    <a:pt x="498" y="858"/>
                  </a:lnTo>
                  <a:lnTo>
                    <a:pt x="516" y="876"/>
                  </a:lnTo>
                  <a:lnTo>
                    <a:pt x="522" y="870"/>
                  </a:lnTo>
                  <a:lnTo>
                    <a:pt x="534" y="864"/>
                  </a:lnTo>
                  <a:lnTo>
                    <a:pt x="540" y="864"/>
                  </a:lnTo>
                  <a:lnTo>
                    <a:pt x="546" y="858"/>
                  </a:lnTo>
                  <a:lnTo>
                    <a:pt x="552" y="864"/>
                  </a:lnTo>
                  <a:lnTo>
                    <a:pt x="552" y="882"/>
                  </a:lnTo>
                  <a:lnTo>
                    <a:pt x="546" y="894"/>
                  </a:lnTo>
                  <a:lnTo>
                    <a:pt x="540" y="900"/>
                  </a:lnTo>
                  <a:lnTo>
                    <a:pt x="540" y="912"/>
                  </a:lnTo>
                  <a:lnTo>
                    <a:pt x="546" y="918"/>
                  </a:lnTo>
                  <a:lnTo>
                    <a:pt x="552" y="930"/>
                  </a:lnTo>
                  <a:lnTo>
                    <a:pt x="576" y="954"/>
                  </a:lnTo>
                  <a:lnTo>
                    <a:pt x="600" y="966"/>
                  </a:lnTo>
                  <a:lnTo>
                    <a:pt x="612" y="960"/>
                  </a:lnTo>
                  <a:lnTo>
                    <a:pt x="618" y="954"/>
                  </a:lnTo>
                  <a:lnTo>
                    <a:pt x="630" y="930"/>
                  </a:lnTo>
                  <a:lnTo>
                    <a:pt x="630" y="906"/>
                  </a:lnTo>
                  <a:lnTo>
                    <a:pt x="660" y="900"/>
                  </a:lnTo>
                  <a:lnTo>
                    <a:pt x="654" y="894"/>
                  </a:lnTo>
                  <a:lnTo>
                    <a:pt x="648" y="882"/>
                  </a:lnTo>
                  <a:lnTo>
                    <a:pt x="636" y="870"/>
                  </a:lnTo>
                  <a:lnTo>
                    <a:pt x="624" y="870"/>
                  </a:lnTo>
                  <a:lnTo>
                    <a:pt x="612" y="858"/>
                  </a:lnTo>
                  <a:lnTo>
                    <a:pt x="630" y="834"/>
                  </a:lnTo>
                  <a:lnTo>
                    <a:pt x="636" y="834"/>
                  </a:lnTo>
                  <a:lnTo>
                    <a:pt x="636" y="840"/>
                  </a:lnTo>
                  <a:lnTo>
                    <a:pt x="642" y="852"/>
                  </a:lnTo>
                  <a:lnTo>
                    <a:pt x="642" y="858"/>
                  </a:lnTo>
                  <a:lnTo>
                    <a:pt x="654" y="858"/>
                  </a:lnTo>
                  <a:lnTo>
                    <a:pt x="666" y="870"/>
                  </a:lnTo>
                  <a:lnTo>
                    <a:pt x="666" y="876"/>
                  </a:lnTo>
                  <a:lnTo>
                    <a:pt x="684" y="864"/>
                  </a:lnTo>
                  <a:lnTo>
                    <a:pt x="696" y="870"/>
                  </a:lnTo>
                  <a:lnTo>
                    <a:pt x="732" y="870"/>
                  </a:lnTo>
                  <a:lnTo>
                    <a:pt x="744" y="858"/>
                  </a:lnTo>
                  <a:lnTo>
                    <a:pt x="744" y="852"/>
                  </a:lnTo>
                  <a:lnTo>
                    <a:pt x="738" y="846"/>
                  </a:lnTo>
                  <a:lnTo>
                    <a:pt x="738" y="840"/>
                  </a:lnTo>
                  <a:lnTo>
                    <a:pt x="744" y="834"/>
                  </a:lnTo>
                  <a:lnTo>
                    <a:pt x="762" y="834"/>
                  </a:lnTo>
                  <a:lnTo>
                    <a:pt x="768" y="840"/>
                  </a:lnTo>
                  <a:lnTo>
                    <a:pt x="768" y="858"/>
                  </a:lnTo>
                  <a:lnTo>
                    <a:pt x="774" y="864"/>
                  </a:lnTo>
                  <a:lnTo>
                    <a:pt x="774" y="870"/>
                  </a:lnTo>
                  <a:lnTo>
                    <a:pt x="780" y="870"/>
                  </a:lnTo>
                  <a:lnTo>
                    <a:pt x="786" y="864"/>
                  </a:lnTo>
                  <a:lnTo>
                    <a:pt x="786" y="852"/>
                  </a:lnTo>
                  <a:lnTo>
                    <a:pt x="780" y="840"/>
                  </a:lnTo>
                  <a:lnTo>
                    <a:pt x="780" y="816"/>
                  </a:lnTo>
                  <a:lnTo>
                    <a:pt x="804" y="816"/>
                  </a:lnTo>
                  <a:lnTo>
                    <a:pt x="804" y="798"/>
                  </a:lnTo>
                  <a:lnTo>
                    <a:pt x="810" y="792"/>
                  </a:lnTo>
                  <a:lnTo>
                    <a:pt x="810" y="786"/>
                  </a:lnTo>
                  <a:lnTo>
                    <a:pt x="816" y="780"/>
                  </a:lnTo>
                  <a:lnTo>
                    <a:pt x="828" y="792"/>
                  </a:lnTo>
                  <a:lnTo>
                    <a:pt x="828" y="840"/>
                  </a:lnTo>
                  <a:lnTo>
                    <a:pt x="852" y="840"/>
                  </a:lnTo>
                  <a:lnTo>
                    <a:pt x="858" y="828"/>
                  </a:lnTo>
                  <a:lnTo>
                    <a:pt x="858" y="792"/>
                  </a:lnTo>
                  <a:lnTo>
                    <a:pt x="876" y="780"/>
                  </a:lnTo>
                  <a:close/>
                  <a:moveTo>
                    <a:pt x="498" y="912"/>
                  </a:moveTo>
                  <a:lnTo>
                    <a:pt x="486" y="906"/>
                  </a:lnTo>
                  <a:lnTo>
                    <a:pt x="480" y="900"/>
                  </a:lnTo>
                  <a:lnTo>
                    <a:pt x="468" y="894"/>
                  </a:lnTo>
                  <a:lnTo>
                    <a:pt x="444" y="894"/>
                  </a:lnTo>
                  <a:lnTo>
                    <a:pt x="438" y="900"/>
                  </a:lnTo>
                  <a:lnTo>
                    <a:pt x="438" y="924"/>
                  </a:lnTo>
                  <a:lnTo>
                    <a:pt x="432" y="924"/>
                  </a:lnTo>
                  <a:lnTo>
                    <a:pt x="426" y="918"/>
                  </a:lnTo>
                  <a:lnTo>
                    <a:pt x="396" y="918"/>
                  </a:lnTo>
                  <a:lnTo>
                    <a:pt x="390" y="924"/>
                  </a:lnTo>
                  <a:lnTo>
                    <a:pt x="390" y="942"/>
                  </a:lnTo>
                  <a:lnTo>
                    <a:pt x="396" y="948"/>
                  </a:lnTo>
                  <a:lnTo>
                    <a:pt x="396" y="954"/>
                  </a:lnTo>
                  <a:lnTo>
                    <a:pt x="378" y="972"/>
                  </a:lnTo>
                  <a:lnTo>
                    <a:pt x="390" y="978"/>
                  </a:lnTo>
                  <a:lnTo>
                    <a:pt x="396" y="990"/>
                  </a:lnTo>
                  <a:lnTo>
                    <a:pt x="408" y="1002"/>
                  </a:lnTo>
                  <a:lnTo>
                    <a:pt x="432" y="1014"/>
                  </a:lnTo>
                  <a:lnTo>
                    <a:pt x="438" y="1020"/>
                  </a:lnTo>
                  <a:lnTo>
                    <a:pt x="450" y="1026"/>
                  </a:lnTo>
                  <a:lnTo>
                    <a:pt x="450" y="984"/>
                  </a:lnTo>
                  <a:lnTo>
                    <a:pt x="456" y="972"/>
                  </a:lnTo>
                  <a:lnTo>
                    <a:pt x="462" y="966"/>
                  </a:lnTo>
                  <a:lnTo>
                    <a:pt x="474" y="960"/>
                  </a:lnTo>
                  <a:lnTo>
                    <a:pt x="486" y="960"/>
                  </a:lnTo>
                  <a:lnTo>
                    <a:pt x="492" y="966"/>
                  </a:lnTo>
                  <a:lnTo>
                    <a:pt x="504" y="972"/>
                  </a:lnTo>
                  <a:lnTo>
                    <a:pt x="510" y="984"/>
                  </a:lnTo>
                  <a:lnTo>
                    <a:pt x="516" y="990"/>
                  </a:lnTo>
                  <a:lnTo>
                    <a:pt x="516" y="978"/>
                  </a:lnTo>
                  <a:lnTo>
                    <a:pt x="522" y="966"/>
                  </a:lnTo>
                  <a:lnTo>
                    <a:pt x="522" y="954"/>
                  </a:lnTo>
                  <a:lnTo>
                    <a:pt x="528" y="942"/>
                  </a:lnTo>
                  <a:lnTo>
                    <a:pt x="528" y="930"/>
                  </a:lnTo>
                  <a:lnTo>
                    <a:pt x="522" y="918"/>
                  </a:lnTo>
                  <a:lnTo>
                    <a:pt x="516" y="912"/>
                  </a:lnTo>
                  <a:lnTo>
                    <a:pt x="516" y="906"/>
                  </a:lnTo>
                  <a:lnTo>
                    <a:pt x="498" y="912"/>
                  </a:lnTo>
                  <a:close/>
                  <a:moveTo>
                    <a:pt x="354" y="1050"/>
                  </a:moveTo>
                  <a:lnTo>
                    <a:pt x="354" y="1038"/>
                  </a:lnTo>
                  <a:lnTo>
                    <a:pt x="372" y="1020"/>
                  </a:lnTo>
                  <a:lnTo>
                    <a:pt x="372" y="1008"/>
                  </a:lnTo>
                  <a:lnTo>
                    <a:pt x="360" y="1002"/>
                  </a:lnTo>
                  <a:lnTo>
                    <a:pt x="354" y="990"/>
                  </a:lnTo>
                  <a:lnTo>
                    <a:pt x="348" y="984"/>
                  </a:lnTo>
                  <a:lnTo>
                    <a:pt x="336" y="978"/>
                  </a:lnTo>
                  <a:lnTo>
                    <a:pt x="336" y="966"/>
                  </a:lnTo>
                  <a:lnTo>
                    <a:pt x="330" y="960"/>
                  </a:lnTo>
                  <a:lnTo>
                    <a:pt x="324" y="960"/>
                  </a:lnTo>
                  <a:lnTo>
                    <a:pt x="318" y="954"/>
                  </a:lnTo>
                  <a:lnTo>
                    <a:pt x="300" y="954"/>
                  </a:lnTo>
                  <a:lnTo>
                    <a:pt x="294" y="948"/>
                  </a:lnTo>
                  <a:lnTo>
                    <a:pt x="270" y="936"/>
                  </a:lnTo>
                  <a:lnTo>
                    <a:pt x="258" y="936"/>
                  </a:lnTo>
                  <a:lnTo>
                    <a:pt x="240" y="954"/>
                  </a:lnTo>
                  <a:lnTo>
                    <a:pt x="204" y="972"/>
                  </a:lnTo>
                  <a:lnTo>
                    <a:pt x="234" y="1026"/>
                  </a:lnTo>
                  <a:lnTo>
                    <a:pt x="252" y="1014"/>
                  </a:lnTo>
                  <a:lnTo>
                    <a:pt x="252" y="1008"/>
                  </a:lnTo>
                  <a:lnTo>
                    <a:pt x="246" y="1002"/>
                  </a:lnTo>
                  <a:lnTo>
                    <a:pt x="246" y="990"/>
                  </a:lnTo>
                  <a:lnTo>
                    <a:pt x="252" y="990"/>
                  </a:lnTo>
                  <a:lnTo>
                    <a:pt x="264" y="1002"/>
                  </a:lnTo>
                  <a:lnTo>
                    <a:pt x="270" y="1014"/>
                  </a:lnTo>
                  <a:lnTo>
                    <a:pt x="276" y="1020"/>
                  </a:lnTo>
                  <a:lnTo>
                    <a:pt x="282" y="1032"/>
                  </a:lnTo>
                  <a:lnTo>
                    <a:pt x="282" y="1068"/>
                  </a:lnTo>
                  <a:lnTo>
                    <a:pt x="264" y="1074"/>
                  </a:lnTo>
                  <a:lnTo>
                    <a:pt x="264" y="1080"/>
                  </a:lnTo>
                  <a:lnTo>
                    <a:pt x="270" y="1086"/>
                  </a:lnTo>
                  <a:lnTo>
                    <a:pt x="270" y="1104"/>
                  </a:lnTo>
                  <a:lnTo>
                    <a:pt x="276" y="1116"/>
                  </a:lnTo>
                  <a:lnTo>
                    <a:pt x="282" y="1134"/>
                  </a:lnTo>
                  <a:lnTo>
                    <a:pt x="294" y="1146"/>
                  </a:lnTo>
                  <a:lnTo>
                    <a:pt x="300" y="1146"/>
                  </a:lnTo>
                  <a:lnTo>
                    <a:pt x="306" y="1140"/>
                  </a:lnTo>
                  <a:lnTo>
                    <a:pt x="306" y="1104"/>
                  </a:lnTo>
                  <a:lnTo>
                    <a:pt x="336" y="1116"/>
                  </a:lnTo>
                  <a:lnTo>
                    <a:pt x="336" y="1140"/>
                  </a:lnTo>
                  <a:lnTo>
                    <a:pt x="342" y="1146"/>
                  </a:lnTo>
                  <a:lnTo>
                    <a:pt x="342" y="1152"/>
                  </a:lnTo>
                  <a:lnTo>
                    <a:pt x="348" y="1152"/>
                  </a:lnTo>
                  <a:lnTo>
                    <a:pt x="348" y="1140"/>
                  </a:lnTo>
                  <a:lnTo>
                    <a:pt x="360" y="1128"/>
                  </a:lnTo>
                  <a:lnTo>
                    <a:pt x="366" y="1116"/>
                  </a:lnTo>
                  <a:lnTo>
                    <a:pt x="366" y="1110"/>
                  </a:lnTo>
                  <a:lnTo>
                    <a:pt x="360" y="1104"/>
                  </a:lnTo>
                  <a:lnTo>
                    <a:pt x="360" y="1074"/>
                  </a:lnTo>
                  <a:lnTo>
                    <a:pt x="354" y="1062"/>
                  </a:lnTo>
                  <a:lnTo>
                    <a:pt x="354" y="1050"/>
                  </a:lnTo>
                  <a:close/>
                  <a:moveTo>
                    <a:pt x="264" y="1026"/>
                  </a:moveTo>
                  <a:lnTo>
                    <a:pt x="246" y="1062"/>
                  </a:lnTo>
                  <a:lnTo>
                    <a:pt x="264" y="1056"/>
                  </a:lnTo>
                  <a:lnTo>
                    <a:pt x="264" y="1026"/>
                  </a:lnTo>
                  <a:close/>
                  <a:moveTo>
                    <a:pt x="624" y="618"/>
                  </a:moveTo>
                  <a:lnTo>
                    <a:pt x="636" y="618"/>
                  </a:lnTo>
                  <a:lnTo>
                    <a:pt x="636" y="594"/>
                  </a:lnTo>
                  <a:lnTo>
                    <a:pt x="630" y="594"/>
                  </a:lnTo>
                  <a:lnTo>
                    <a:pt x="612" y="570"/>
                  </a:lnTo>
                  <a:lnTo>
                    <a:pt x="606" y="582"/>
                  </a:lnTo>
                  <a:lnTo>
                    <a:pt x="618" y="600"/>
                  </a:lnTo>
                  <a:lnTo>
                    <a:pt x="624" y="618"/>
                  </a:lnTo>
                  <a:close/>
                  <a:moveTo>
                    <a:pt x="546" y="72"/>
                  </a:moveTo>
                  <a:lnTo>
                    <a:pt x="552" y="96"/>
                  </a:lnTo>
                  <a:lnTo>
                    <a:pt x="558" y="102"/>
                  </a:lnTo>
                  <a:lnTo>
                    <a:pt x="570" y="108"/>
                  </a:lnTo>
                  <a:lnTo>
                    <a:pt x="576" y="114"/>
                  </a:lnTo>
                  <a:lnTo>
                    <a:pt x="576" y="132"/>
                  </a:lnTo>
                  <a:lnTo>
                    <a:pt x="564" y="144"/>
                  </a:lnTo>
                  <a:lnTo>
                    <a:pt x="564" y="150"/>
                  </a:lnTo>
                  <a:lnTo>
                    <a:pt x="570" y="156"/>
                  </a:lnTo>
                  <a:lnTo>
                    <a:pt x="576" y="168"/>
                  </a:lnTo>
                  <a:lnTo>
                    <a:pt x="582" y="174"/>
                  </a:lnTo>
                  <a:lnTo>
                    <a:pt x="582" y="186"/>
                  </a:lnTo>
                  <a:lnTo>
                    <a:pt x="576" y="186"/>
                  </a:lnTo>
                  <a:lnTo>
                    <a:pt x="564" y="180"/>
                  </a:lnTo>
                  <a:lnTo>
                    <a:pt x="552" y="180"/>
                  </a:lnTo>
                  <a:lnTo>
                    <a:pt x="540" y="174"/>
                  </a:lnTo>
                  <a:lnTo>
                    <a:pt x="528" y="174"/>
                  </a:lnTo>
                  <a:lnTo>
                    <a:pt x="522" y="168"/>
                  </a:lnTo>
                  <a:lnTo>
                    <a:pt x="522" y="180"/>
                  </a:lnTo>
                  <a:lnTo>
                    <a:pt x="540" y="198"/>
                  </a:lnTo>
                  <a:lnTo>
                    <a:pt x="516" y="228"/>
                  </a:lnTo>
                  <a:lnTo>
                    <a:pt x="522" y="240"/>
                  </a:lnTo>
                  <a:lnTo>
                    <a:pt x="528" y="246"/>
                  </a:lnTo>
                  <a:lnTo>
                    <a:pt x="528" y="252"/>
                  </a:lnTo>
                  <a:lnTo>
                    <a:pt x="534" y="258"/>
                  </a:lnTo>
                  <a:lnTo>
                    <a:pt x="546" y="264"/>
                  </a:lnTo>
                  <a:lnTo>
                    <a:pt x="552" y="270"/>
                  </a:lnTo>
                  <a:lnTo>
                    <a:pt x="564" y="276"/>
                  </a:lnTo>
                  <a:lnTo>
                    <a:pt x="570" y="282"/>
                  </a:lnTo>
                  <a:lnTo>
                    <a:pt x="576" y="282"/>
                  </a:lnTo>
                  <a:lnTo>
                    <a:pt x="576" y="318"/>
                  </a:lnTo>
                  <a:lnTo>
                    <a:pt x="582" y="330"/>
                  </a:lnTo>
                  <a:lnTo>
                    <a:pt x="600" y="330"/>
                  </a:lnTo>
                  <a:lnTo>
                    <a:pt x="600" y="300"/>
                  </a:lnTo>
                  <a:lnTo>
                    <a:pt x="636" y="300"/>
                  </a:lnTo>
                  <a:lnTo>
                    <a:pt x="642" y="294"/>
                  </a:lnTo>
                  <a:lnTo>
                    <a:pt x="606" y="270"/>
                  </a:lnTo>
                  <a:lnTo>
                    <a:pt x="588" y="270"/>
                  </a:lnTo>
                  <a:lnTo>
                    <a:pt x="576" y="264"/>
                  </a:lnTo>
                  <a:lnTo>
                    <a:pt x="570" y="264"/>
                  </a:lnTo>
                  <a:lnTo>
                    <a:pt x="558" y="258"/>
                  </a:lnTo>
                  <a:lnTo>
                    <a:pt x="558" y="246"/>
                  </a:lnTo>
                  <a:lnTo>
                    <a:pt x="564" y="240"/>
                  </a:lnTo>
                  <a:lnTo>
                    <a:pt x="576" y="234"/>
                  </a:lnTo>
                  <a:lnTo>
                    <a:pt x="600" y="246"/>
                  </a:lnTo>
                  <a:lnTo>
                    <a:pt x="606" y="252"/>
                  </a:lnTo>
                  <a:lnTo>
                    <a:pt x="618" y="240"/>
                  </a:lnTo>
                  <a:lnTo>
                    <a:pt x="630" y="234"/>
                  </a:lnTo>
                  <a:lnTo>
                    <a:pt x="636" y="234"/>
                  </a:lnTo>
                  <a:lnTo>
                    <a:pt x="690" y="252"/>
                  </a:lnTo>
                  <a:lnTo>
                    <a:pt x="726" y="270"/>
                  </a:lnTo>
                  <a:lnTo>
                    <a:pt x="756" y="282"/>
                  </a:lnTo>
                  <a:lnTo>
                    <a:pt x="768" y="282"/>
                  </a:lnTo>
                  <a:lnTo>
                    <a:pt x="768" y="270"/>
                  </a:lnTo>
                  <a:lnTo>
                    <a:pt x="762" y="258"/>
                  </a:lnTo>
                  <a:lnTo>
                    <a:pt x="762" y="222"/>
                  </a:lnTo>
                  <a:lnTo>
                    <a:pt x="780" y="204"/>
                  </a:lnTo>
                  <a:lnTo>
                    <a:pt x="792" y="204"/>
                  </a:lnTo>
                  <a:lnTo>
                    <a:pt x="798" y="210"/>
                  </a:lnTo>
                  <a:lnTo>
                    <a:pt x="816" y="210"/>
                  </a:lnTo>
                  <a:lnTo>
                    <a:pt x="840" y="198"/>
                  </a:lnTo>
                  <a:lnTo>
                    <a:pt x="858" y="180"/>
                  </a:lnTo>
                  <a:lnTo>
                    <a:pt x="804" y="144"/>
                  </a:lnTo>
                  <a:lnTo>
                    <a:pt x="804" y="120"/>
                  </a:lnTo>
                  <a:lnTo>
                    <a:pt x="798" y="108"/>
                  </a:lnTo>
                  <a:lnTo>
                    <a:pt x="792" y="102"/>
                  </a:lnTo>
                  <a:lnTo>
                    <a:pt x="786" y="102"/>
                  </a:lnTo>
                  <a:lnTo>
                    <a:pt x="774" y="114"/>
                  </a:lnTo>
                  <a:lnTo>
                    <a:pt x="774" y="126"/>
                  </a:lnTo>
                  <a:lnTo>
                    <a:pt x="756" y="120"/>
                  </a:lnTo>
                  <a:lnTo>
                    <a:pt x="720" y="114"/>
                  </a:lnTo>
                  <a:lnTo>
                    <a:pt x="678" y="102"/>
                  </a:lnTo>
                  <a:lnTo>
                    <a:pt x="648" y="90"/>
                  </a:lnTo>
                  <a:lnTo>
                    <a:pt x="624" y="72"/>
                  </a:lnTo>
                  <a:lnTo>
                    <a:pt x="552" y="24"/>
                  </a:lnTo>
                  <a:lnTo>
                    <a:pt x="516" y="6"/>
                  </a:lnTo>
                  <a:lnTo>
                    <a:pt x="498" y="0"/>
                  </a:lnTo>
                  <a:lnTo>
                    <a:pt x="498" y="18"/>
                  </a:lnTo>
                  <a:lnTo>
                    <a:pt x="510" y="30"/>
                  </a:lnTo>
                  <a:lnTo>
                    <a:pt x="516" y="42"/>
                  </a:lnTo>
                  <a:lnTo>
                    <a:pt x="528" y="54"/>
                  </a:lnTo>
                  <a:lnTo>
                    <a:pt x="534" y="66"/>
                  </a:lnTo>
                  <a:lnTo>
                    <a:pt x="546" y="72"/>
                  </a:lnTo>
                  <a:close/>
                  <a:moveTo>
                    <a:pt x="282" y="1458"/>
                  </a:moveTo>
                  <a:lnTo>
                    <a:pt x="306" y="1458"/>
                  </a:lnTo>
                  <a:lnTo>
                    <a:pt x="276" y="1440"/>
                  </a:lnTo>
                  <a:lnTo>
                    <a:pt x="282" y="1458"/>
                  </a:lnTo>
                  <a:close/>
                  <a:moveTo>
                    <a:pt x="300" y="1386"/>
                  </a:moveTo>
                  <a:lnTo>
                    <a:pt x="312" y="1398"/>
                  </a:lnTo>
                  <a:lnTo>
                    <a:pt x="318" y="1398"/>
                  </a:lnTo>
                  <a:lnTo>
                    <a:pt x="330" y="1386"/>
                  </a:lnTo>
                  <a:lnTo>
                    <a:pt x="336" y="1386"/>
                  </a:lnTo>
                  <a:lnTo>
                    <a:pt x="342" y="1380"/>
                  </a:lnTo>
                  <a:lnTo>
                    <a:pt x="342" y="1368"/>
                  </a:lnTo>
                  <a:lnTo>
                    <a:pt x="336" y="1362"/>
                  </a:lnTo>
                  <a:lnTo>
                    <a:pt x="318" y="1362"/>
                  </a:lnTo>
                  <a:lnTo>
                    <a:pt x="306" y="1368"/>
                  </a:lnTo>
                  <a:lnTo>
                    <a:pt x="300" y="1380"/>
                  </a:lnTo>
                  <a:lnTo>
                    <a:pt x="300" y="1386"/>
                  </a:lnTo>
                  <a:close/>
                  <a:moveTo>
                    <a:pt x="312" y="1416"/>
                  </a:moveTo>
                  <a:lnTo>
                    <a:pt x="300" y="1416"/>
                  </a:lnTo>
                  <a:lnTo>
                    <a:pt x="300" y="1428"/>
                  </a:lnTo>
                  <a:lnTo>
                    <a:pt x="318" y="1428"/>
                  </a:lnTo>
                  <a:lnTo>
                    <a:pt x="318" y="1422"/>
                  </a:lnTo>
                  <a:lnTo>
                    <a:pt x="312" y="1416"/>
                  </a:lnTo>
                  <a:close/>
                  <a:moveTo>
                    <a:pt x="336" y="1200"/>
                  </a:moveTo>
                  <a:lnTo>
                    <a:pt x="336" y="1206"/>
                  </a:lnTo>
                  <a:lnTo>
                    <a:pt x="330" y="1206"/>
                  </a:lnTo>
                  <a:lnTo>
                    <a:pt x="318" y="1212"/>
                  </a:lnTo>
                  <a:lnTo>
                    <a:pt x="342" y="1230"/>
                  </a:lnTo>
                  <a:lnTo>
                    <a:pt x="342" y="1218"/>
                  </a:lnTo>
                  <a:lnTo>
                    <a:pt x="336" y="1206"/>
                  </a:lnTo>
                  <a:lnTo>
                    <a:pt x="336" y="1200"/>
                  </a:lnTo>
                  <a:close/>
                  <a:moveTo>
                    <a:pt x="366" y="1170"/>
                  </a:moveTo>
                  <a:lnTo>
                    <a:pt x="366" y="1182"/>
                  </a:lnTo>
                  <a:lnTo>
                    <a:pt x="360" y="1194"/>
                  </a:lnTo>
                  <a:lnTo>
                    <a:pt x="378" y="1224"/>
                  </a:lnTo>
                  <a:lnTo>
                    <a:pt x="378" y="1200"/>
                  </a:lnTo>
                  <a:lnTo>
                    <a:pt x="372" y="1194"/>
                  </a:lnTo>
                  <a:lnTo>
                    <a:pt x="372" y="1176"/>
                  </a:lnTo>
                  <a:lnTo>
                    <a:pt x="366" y="1170"/>
                  </a:lnTo>
                  <a:close/>
                  <a:moveTo>
                    <a:pt x="36" y="1698"/>
                  </a:moveTo>
                  <a:lnTo>
                    <a:pt x="54" y="1698"/>
                  </a:lnTo>
                  <a:lnTo>
                    <a:pt x="60" y="1692"/>
                  </a:lnTo>
                  <a:lnTo>
                    <a:pt x="72" y="1692"/>
                  </a:lnTo>
                  <a:lnTo>
                    <a:pt x="42" y="1680"/>
                  </a:lnTo>
                  <a:lnTo>
                    <a:pt x="36" y="1686"/>
                  </a:lnTo>
                  <a:lnTo>
                    <a:pt x="36" y="1698"/>
                  </a:lnTo>
                  <a:close/>
                  <a:moveTo>
                    <a:pt x="114" y="1662"/>
                  </a:moveTo>
                  <a:lnTo>
                    <a:pt x="96" y="1632"/>
                  </a:lnTo>
                  <a:lnTo>
                    <a:pt x="96" y="1662"/>
                  </a:lnTo>
                  <a:lnTo>
                    <a:pt x="102" y="1674"/>
                  </a:lnTo>
                  <a:lnTo>
                    <a:pt x="114" y="1680"/>
                  </a:lnTo>
                  <a:lnTo>
                    <a:pt x="120" y="1680"/>
                  </a:lnTo>
                  <a:lnTo>
                    <a:pt x="126" y="1674"/>
                  </a:lnTo>
                  <a:lnTo>
                    <a:pt x="126" y="1662"/>
                  </a:lnTo>
                  <a:lnTo>
                    <a:pt x="114" y="1662"/>
                  </a:lnTo>
                  <a:close/>
                  <a:moveTo>
                    <a:pt x="12" y="1686"/>
                  </a:moveTo>
                  <a:lnTo>
                    <a:pt x="6" y="1686"/>
                  </a:lnTo>
                  <a:lnTo>
                    <a:pt x="0" y="1692"/>
                  </a:lnTo>
                  <a:lnTo>
                    <a:pt x="0" y="1704"/>
                  </a:lnTo>
                  <a:lnTo>
                    <a:pt x="6" y="1710"/>
                  </a:lnTo>
                  <a:lnTo>
                    <a:pt x="12" y="1710"/>
                  </a:lnTo>
                  <a:lnTo>
                    <a:pt x="24" y="1698"/>
                  </a:lnTo>
                  <a:lnTo>
                    <a:pt x="24" y="1686"/>
                  </a:lnTo>
                  <a:lnTo>
                    <a:pt x="12" y="1686"/>
                  </a:lnTo>
                  <a:close/>
                  <a:moveTo>
                    <a:pt x="168" y="1536"/>
                  </a:moveTo>
                  <a:lnTo>
                    <a:pt x="168" y="1542"/>
                  </a:lnTo>
                  <a:lnTo>
                    <a:pt x="180" y="1548"/>
                  </a:lnTo>
                  <a:lnTo>
                    <a:pt x="186" y="1548"/>
                  </a:lnTo>
                  <a:lnTo>
                    <a:pt x="186" y="1536"/>
                  </a:lnTo>
                  <a:lnTo>
                    <a:pt x="180" y="1530"/>
                  </a:lnTo>
                  <a:lnTo>
                    <a:pt x="168" y="1530"/>
                  </a:lnTo>
                  <a:lnTo>
                    <a:pt x="168" y="1536"/>
                  </a:lnTo>
                  <a:close/>
                  <a:moveTo>
                    <a:pt x="264" y="1494"/>
                  </a:moveTo>
                  <a:lnTo>
                    <a:pt x="252" y="1518"/>
                  </a:lnTo>
                  <a:lnTo>
                    <a:pt x="246" y="1536"/>
                  </a:lnTo>
                  <a:lnTo>
                    <a:pt x="246" y="1548"/>
                  </a:lnTo>
                  <a:lnTo>
                    <a:pt x="240" y="1554"/>
                  </a:lnTo>
                  <a:lnTo>
                    <a:pt x="240" y="1560"/>
                  </a:lnTo>
                  <a:lnTo>
                    <a:pt x="258" y="1566"/>
                  </a:lnTo>
                  <a:lnTo>
                    <a:pt x="264" y="1554"/>
                  </a:lnTo>
                  <a:lnTo>
                    <a:pt x="264" y="1548"/>
                  </a:lnTo>
                  <a:lnTo>
                    <a:pt x="270" y="1542"/>
                  </a:lnTo>
                  <a:lnTo>
                    <a:pt x="270" y="1524"/>
                  </a:lnTo>
                  <a:lnTo>
                    <a:pt x="288" y="1506"/>
                  </a:lnTo>
                  <a:lnTo>
                    <a:pt x="282" y="1500"/>
                  </a:lnTo>
                  <a:lnTo>
                    <a:pt x="282" y="1494"/>
                  </a:lnTo>
                  <a:lnTo>
                    <a:pt x="276" y="1488"/>
                  </a:lnTo>
                  <a:lnTo>
                    <a:pt x="264" y="1494"/>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92" name="Israel" descr="© INSCALE GmbH, 05.05.2010&#10;http://www.presentationload.com/">
              <a:extLst>
                <a:ext uri="{FF2B5EF4-FFF2-40B4-BE49-F238E27FC236}">
                  <a16:creationId xmlns:a16="http://schemas.microsoft.com/office/drawing/2014/main" id="{38F08702-AB3D-B443-9CE0-1D0FA291F06B}"/>
                </a:ext>
              </a:extLst>
            </p:cNvPr>
            <p:cNvSpPr>
              <a:spLocks/>
            </p:cNvSpPr>
            <p:nvPr/>
          </p:nvSpPr>
          <p:spPr bwMode="gray">
            <a:xfrm>
              <a:off x="6348998" y="3178579"/>
              <a:ext cx="46939" cy="148041"/>
            </a:xfrm>
            <a:custGeom>
              <a:avLst/>
              <a:gdLst>
                <a:gd name="T0" fmla="*/ 0 w 102"/>
                <a:gd name="T1" fmla="*/ 2147483647 h 324"/>
                <a:gd name="T2" fmla="*/ 2147483647 w 102"/>
                <a:gd name="T3" fmla="*/ 2147483647 h 324"/>
                <a:gd name="T4" fmla="*/ 2147483647 w 102"/>
                <a:gd name="T5" fmla="*/ 2147483647 h 324"/>
                <a:gd name="T6" fmla="*/ 2147483647 w 102"/>
                <a:gd name="T7" fmla="*/ 2147483647 h 324"/>
                <a:gd name="T8" fmla="*/ 2147483647 w 102"/>
                <a:gd name="T9" fmla="*/ 2147483647 h 324"/>
                <a:gd name="T10" fmla="*/ 2147483647 w 102"/>
                <a:gd name="T11" fmla="*/ 2147483647 h 324"/>
                <a:gd name="T12" fmla="*/ 2147483647 w 102"/>
                <a:gd name="T13" fmla="*/ 2147483647 h 324"/>
                <a:gd name="T14" fmla="*/ 2147483647 w 102"/>
                <a:gd name="T15" fmla="*/ 2147483647 h 324"/>
                <a:gd name="T16" fmla="*/ 2147483647 w 102"/>
                <a:gd name="T17" fmla="*/ 2147483647 h 324"/>
                <a:gd name="T18" fmla="*/ 2147483647 w 102"/>
                <a:gd name="T19" fmla="*/ 2147483647 h 324"/>
                <a:gd name="T20" fmla="*/ 2147483647 w 102"/>
                <a:gd name="T21" fmla="*/ 2147483647 h 324"/>
                <a:gd name="T22" fmla="*/ 2147483647 w 102"/>
                <a:gd name="T23" fmla="*/ 2147483647 h 324"/>
                <a:gd name="T24" fmla="*/ 2147483647 w 102"/>
                <a:gd name="T25" fmla="*/ 2147483647 h 324"/>
                <a:gd name="T26" fmla="*/ 2147483647 w 102"/>
                <a:gd name="T27" fmla="*/ 2147483647 h 324"/>
                <a:gd name="T28" fmla="*/ 2147483647 w 102"/>
                <a:gd name="T29" fmla="*/ 2147483647 h 324"/>
                <a:gd name="T30" fmla="*/ 2147483647 w 102"/>
                <a:gd name="T31" fmla="*/ 2147483647 h 324"/>
                <a:gd name="T32" fmla="*/ 2147483647 w 102"/>
                <a:gd name="T33" fmla="*/ 2147483647 h 324"/>
                <a:gd name="T34" fmla="*/ 2147483647 w 102"/>
                <a:gd name="T35" fmla="*/ 2147483647 h 324"/>
                <a:gd name="T36" fmla="*/ 2147483647 w 102"/>
                <a:gd name="T37" fmla="*/ 2147483647 h 324"/>
                <a:gd name="T38" fmla="*/ 2147483647 w 102"/>
                <a:gd name="T39" fmla="*/ 2147483647 h 324"/>
                <a:gd name="T40" fmla="*/ 2147483647 w 102"/>
                <a:gd name="T41" fmla="*/ 2147483647 h 324"/>
                <a:gd name="T42" fmla="*/ 2147483647 w 102"/>
                <a:gd name="T43" fmla="*/ 2147483647 h 324"/>
                <a:gd name="T44" fmla="*/ 2147483647 w 102"/>
                <a:gd name="T45" fmla="*/ 2147483647 h 324"/>
                <a:gd name="T46" fmla="*/ 2147483647 w 102"/>
                <a:gd name="T47" fmla="*/ 2147483647 h 324"/>
                <a:gd name="T48" fmla="*/ 2147483647 w 102"/>
                <a:gd name="T49" fmla="*/ 0 h 324"/>
                <a:gd name="T50" fmla="*/ 2147483647 w 102"/>
                <a:gd name="T51" fmla="*/ 2147483647 h 324"/>
                <a:gd name="T52" fmla="*/ 2147483647 w 102"/>
                <a:gd name="T53" fmla="*/ 2147483647 h 324"/>
                <a:gd name="T54" fmla="*/ 2147483647 w 102"/>
                <a:gd name="T55" fmla="*/ 2147483647 h 324"/>
                <a:gd name="T56" fmla="*/ 2147483647 w 102"/>
                <a:gd name="T57" fmla="*/ 2147483647 h 324"/>
                <a:gd name="T58" fmla="*/ 2147483647 w 102"/>
                <a:gd name="T59" fmla="*/ 2147483647 h 324"/>
                <a:gd name="T60" fmla="*/ 2147483647 w 102"/>
                <a:gd name="T61" fmla="*/ 2147483647 h 324"/>
                <a:gd name="T62" fmla="*/ 2147483647 w 102"/>
                <a:gd name="T63" fmla="*/ 2147483647 h 324"/>
                <a:gd name="T64" fmla="*/ 2147483647 w 102"/>
                <a:gd name="T65" fmla="*/ 2147483647 h 324"/>
                <a:gd name="T66" fmla="*/ 2147483647 w 102"/>
                <a:gd name="T67" fmla="*/ 2147483647 h 324"/>
                <a:gd name="T68" fmla="*/ 2147483647 w 102"/>
                <a:gd name="T69" fmla="*/ 2147483647 h 324"/>
                <a:gd name="T70" fmla="*/ 2147483647 w 102"/>
                <a:gd name="T71" fmla="*/ 2147483647 h 324"/>
                <a:gd name="T72" fmla="*/ 2147483647 w 102"/>
                <a:gd name="T73" fmla="*/ 2147483647 h 324"/>
                <a:gd name="T74" fmla="*/ 2147483647 w 102"/>
                <a:gd name="T75" fmla="*/ 2147483647 h 324"/>
                <a:gd name="T76" fmla="*/ 2147483647 w 102"/>
                <a:gd name="T77" fmla="*/ 2147483647 h 324"/>
                <a:gd name="T78" fmla="*/ 0 w 102"/>
                <a:gd name="T79" fmla="*/ 2147483647 h 32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02"/>
                <a:gd name="T121" fmla="*/ 0 h 324"/>
                <a:gd name="T122" fmla="*/ 102 w 102"/>
                <a:gd name="T123" fmla="*/ 324 h 32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02" h="324">
                  <a:moveTo>
                    <a:pt x="0" y="168"/>
                  </a:moveTo>
                  <a:lnTo>
                    <a:pt x="54" y="312"/>
                  </a:lnTo>
                  <a:lnTo>
                    <a:pt x="60" y="324"/>
                  </a:lnTo>
                  <a:lnTo>
                    <a:pt x="60" y="306"/>
                  </a:lnTo>
                  <a:lnTo>
                    <a:pt x="66" y="294"/>
                  </a:lnTo>
                  <a:lnTo>
                    <a:pt x="66" y="234"/>
                  </a:lnTo>
                  <a:lnTo>
                    <a:pt x="72" y="228"/>
                  </a:lnTo>
                  <a:lnTo>
                    <a:pt x="78" y="216"/>
                  </a:lnTo>
                  <a:lnTo>
                    <a:pt x="84" y="210"/>
                  </a:lnTo>
                  <a:lnTo>
                    <a:pt x="90" y="198"/>
                  </a:lnTo>
                  <a:lnTo>
                    <a:pt x="90" y="186"/>
                  </a:lnTo>
                  <a:lnTo>
                    <a:pt x="78" y="174"/>
                  </a:lnTo>
                  <a:lnTo>
                    <a:pt x="78" y="162"/>
                  </a:lnTo>
                  <a:lnTo>
                    <a:pt x="72" y="156"/>
                  </a:lnTo>
                  <a:lnTo>
                    <a:pt x="66" y="162"/>
                  </a:lnTo>
                  <a:lnTo>
                    <a:pt x="66" y="168"/>
                  </a:lnTo>
                  <a:lnTo>
                    <a:pt x="60" y="168"/>
                  </a:lnTo>
                  <a:lnTo>
                    <a:pt x="54" y="174"/>
                  </a:lnTo>
                  <a:lnTo>
                    <a:pt x="48" y="168"/>
                  </a:lnTo>
                  <a:lnTo>
                    <a:pt x="48" y="96"/>
                  </a:lnTo>
                  <a:lnTo>
                    <a:pt x="66" y="78"/>
                  </a:lnTo>
                  <a:lnTo>
                    <a:pt x="84" y="78"/>
                  </a:lnTo>
                  <a:lnTo>
                    <a:pt x="90" y="60"/>
                  </a:lnTo>
                  <a:lnTo>
                    <a:pt x="84" y="18"/>
                  </a:lnTo>
                  <a:lnTo>
                    <a:pt x="102" y="0"/>
                  </a:lnTo>
                  <a:lnTo>
                    <a:pt x="78" y="6"/>
                  </a:lnTo>
                  <a:lnTo>
                    <a:pt x="78" y="18"/>
                  </a:lnTo>
                  <a:lnTo>
                    <a:pt x="72" y="30"/>
                  </a:lnTo>
                  <a:lnTo>
                    <a:pt x="66" y="36"/>
                  </a:lnTo>
                  <a:lnTo>
                    <a:pt x="60" y="36"/>
                  </a:lnTo>
                  <a:lnTo>
                    <a:pt x="54" y="30"/>
                  </a:lnTo>
                  <a:lnTo>
                    <a:pt x="42" y="54"/>
                  </a:lnTo>
                  <a:lnTo>
                    <a:pt x="30" y="60"/>
                  </a:lnTo>
                  <a:lnTo>
                    <a:pt x="36" y="72"/>
                  </a:lnTo>
                  <a:lnTo>
                    <a:pt x="36" y="84"/>
                  </a:lnTo>
                  <a:lnTo>
                    <a:pt x="42" y="90"/>
                  </a:lnTo>
                  <a:lnTo>
                    <a:pt x="42" y="96"/>
                  </a:lnTo>
                  <a:lnTo>
                    <a:pt x="18" y="138"/>
                  </a:lnTo>
                  <a:lnTo>
                    <a:pt x="18" y="156"/>
                  </a:lnTo>
                  <a:lnTo>
                    <a:pt x="0" y="168"/>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93" name="Iraq" descr="© INSCALE GmbH, 05.05.2010&#10;http://www.presentationload.com/">
              <a:extLst>
                <a:ext uri="{FF2B5EF4-FFF2-40B4-BE49-F238E27FC236}">
                  <a16:creationId xmlns:a16="http://schemas.microsoft.com/office/drawing/2014/main" id="{EBACB4AF-BEEA-A540-961D-14D94279DC35}"/>
                </a:ext>
              </a:extLst>
            </p:cNvPr>
            <p:cNvSpPr>
              <a:spLocks/>
            </p:cNvSpPr>
            <p:nvPr/>
          </p:nvSpPr>
          <p:spPr bwMode="gray">
            <a:xfrm>
              <a:off x="6484404" y="3034148"/>
              <a:ext cx="315942" cy="305109"/>
            </a:xfrm>
            <a:custGeom>
              <a:avLst/>
              <a:gdLst>
                <a:gd name="T0" fmla="*/ 2147483647 w 684"/>
                <a:gd name="T1" fmla="*/ 2147483647 h 660"/>
                <a:gd name="T2" fmla="*/ 2147483647 w 684"/>
                <a:gd name="T3" fmla="*/ 2147483647 h 660"/>
                <a:gd name="T4" fmla="*/ 2147483647 w 684"/>
                <a:gd name="T5" fmla="*/ 2147483647 h 660"/>
                <a:gd name="T6" fmla="*/ 2147483647 w 684"/>
                <a:gd name="T7" fmla="*/ 2147483647 h 660"/>
                <a:gd name="T8" fmla="*/ 2147483647 w 684"/>
                <a:gd name="T9" fmla="*/ 2147483647 h 660"/>
                <a:gd name="T10" fmla="*/ 2147483647 w 684"/>
                <a:gd name="T11" fmla="*/ 2147483647 h 660"/>
                <a:gd name="T12" fmla="*/ 2147483647 w 684"/>
                <a:gd name="T13" fmla="*/ 2147483647 h 660"/>
                <a:gd name="T14" fmla="*/ 2147483647 w 684"/>
                <a:gd name="T15" fmla="*/ 2147483647 h 660"/>
                <a:gd name="T16" fmla="*/ 2147483647 w 684"/>
                <a:gd name="T17" fmla="*/ 2147483647 h 660"/>
                <a:gd name="T18" fmla="*/ 2147483647 w 684"/>
                <a:gd name="T19" fmla="*/ 2147483647 h 660"/>
                <a:gd name="T20" fmla="*/ 2147483647 w 684"/>
                <a:gd name="T21" fmla="*/ 2147483647 h 660"/>
                <a:gd name="T22" fmla="*/ 2147483647 w 684"/>
                <a:gd name="T23" fmla="*/ 2147483647 h 660"/>
                <a:gd name="T24" fmla="*/ 2147483647 w 684"/>
                <a:gd name="T25" fmla="*/ 2147483647 h 660"/>
                <a:gd name="T26" fmla="*/ 2147483647 w 684"/>
                <a:gd name="T27" fmla="*/ 2147483647 h 660"/>
                <a:gd name="T28" fmla="*/ 2147483647 w 684"/>
                <a:gd name="T29" fmla="*/ 2147483647 h 660"/>
                <a:gd name="T30" fmla="*/ 2147483647 w 684"/>
                <a:gd name="T31" fmla="*/ 2147483647 h 660"/>
                <a:gd name="T32" fmla="*/ 2147483647 w 684"/>
                <a:gd name="T33" fmla="*/ 2147483647 h 660"/>
                <a:gd name="T34" fmla="*/ 2147483647 w 684"/>
                <a:gd name="T35" fmla="*/ 2147483647 h 660"/>
                <a:gd name="T36" fmla="*/ 2147483647 w 684"/>
                <a:gd name="T37" fmla="*/ 2147483647 h 660"/>
                <a:gd name="T38" fmla="*/ 2147483647 w 684"/>
                <a:gd name="T39" fmla="*/ 2147483647 h 660"/>
                <a:gd name="T40" fmla="*/ 2147483647 w 684"/>
                <a:gd name="T41" fmla="*/ 2147483647 h 660"/>
                <a:gd name="T42" fmla="*/ 2147483647 w 684"/>
                <a:gd name="T43" fmla="*/ 2147483647 h 660"/>
                <a:gd name="T44" fmla="*/ 2147483647 w 684"/>
                <a:gd name="T45" fmla="*/ 2147483647 h 660"/>
                <a:gd name="T46" fmla="*/ 2147483647 w 684"/>
                <a:gd name="T47" fmla="*/ 2147483647 h 660"/>
                <a:gd name="T48" fmla="*/ 2147483647 w 684"/>
                <a:gd name="T49" fmla="*/ 2147483647 h 660"/>
                <a:gd name="T50" fmla="*/ 2147483647 w 684"/>
                <a:gd name="T51" fmla="*/ 2147483647 h 660"/>
                <a:gd name="T52" fmla="*/ 2147483647 w 684"/>
                <a:gd name="T53" fmla="*/ 0 h 660"/>
                <a:gd name="T54" fmla="*/ 2147483647 w 684"/>
                <a:gd name="T55" fmla="*/ 2147483647 h 660"/>
                <a:gd name="T56" fmla="*/ 2147483647 w 684"/>
                <a:gd name="T57" fmla="*/ 2147483647 h 660"/>
                <a:gd name="T58" fmla="*/ 2147483647 w 684"/>
                <a:gd name="T59" fmla="*/ 0 h 660"/>
                <a:gd name="T60" fmla="*/ 2147483647 w 684"/>
                <a:gd name="T61" fmla="*/ 2147483647 h 660"/>
                <a:gd name="T62" fmla="*/ 2147483647 w 684"/>
                <a:gd name="T63" fmla="*/ 2147483647 h 660"/>
                <a:gd name="T64" fmla="*/ 2147483647 w 684"/>
                <a:gd name="T65" fmla="*/ 2147483647 h 660"/>
                <a:gd name="T66" fmla="*/ 2147483647 w 684"/>
                <a:gd name="T67" fmla="*/ 2147483647 h 660"/>
                <a:gd name="T68" fmla="*/ 2147483647 w 684"/>
                <a:gd name="T69" fmla="*/ 2147483647 h 660"/>
                <a:gd name="T70" fmla="*/ 2147483647 w 684"/>
                <a:gd name="T71" fmla="*/ 2147483647 h 660"/>
                <a:gd name="T72" fmla="*/ 2147483647 w 684"/>
                <a:gd name="T73" fmla="*/ 2147483647 h 660"/>
                <a:gd name="T74" fmla="*/ 2147483647 w 684"/>
                <a:gd name="T75" fmla="*/ 2147483647 h 660"/>
                <a:gd name="T76" fmla="*/ 2147483647 w 684"/>
                <a:gd name="T77" fmla="*/ 2147483647 h 660"/>
                <a:gd name="T78" fmla="*/ 2147483647 w 684"/>
                <a:gd name="T79" fmla="*/ 2147483647 h 660"/>
                <a:gd name="T80" fmla="*/ 2147483647 w 684"/>
                <a:gd name="T81" fmla="*/ 2147483647 h 660"/>
                <a:gd name="T82" fmla="*/ 2147483647 w 684"/>
                <a:gd name="T83" fmla="*/ 2147483647 h 660"/>
                <a:gd name="T84" fmla="*/ 2147483647 w 684"/>
                <a:gd name="T85" fmla="*/ 2147483647 h 660"/>
                <a:gd name="T86" fmla="*/ 0 w 684"/>
                <a:gd name="T87" fmla="*/ 2147483647 h 660"/>
                <a:gd name="T88" fmla="*/ 2147483647 w 684"/>
                <a:gd name="T89" fmla="*/ 2147483647 h 660"/>
                <a:gd name="T90" fmla="*/ 2147483647 w 684"/>
                <a:gd name="T91" fmla="*/ 2147483647 h 660"/>
                <a:gd name="T92" fmla="*/ 2147483647 w 684"/>
                <a:gd name="T93" fmla="*/ 2147483647 h 660"/>
                <a:gd name="T94" fmla="*/ 2147483647 w 684"/>
                <a:gd name="T95" fmla="*/ 2147483647 h 660"/>
                <a:gd name="T96" fmla="*/ 2147483647 w 684"/>
                <a:gd name="T97" fmla="*/ 2147483647 h 660"/>
                <a:gd name="T98" fmla="*/ 2147483647 w 684"/>
                <a:gd name="T99" fmla="*/ 2147483647 h 660"/>
                <a:gd name="T100" fmla="*/ 2147483647 w 684"/>
                <a:gd name="T101" fmla="*/ 2147483647 h 660"/>
                <a:gd name="T102" fmla="*/ 2147483647 w 684"/>
                <a:gd name="T103" fmla="*/ 2147483647 h 660"/>
                <a:gd name="T104" fmla="*/ 2147483647 w 684"/>
                <a:gd name="T105" fmla="*/ 2147483647 h 660"/>
                <a:gd name="T106" fmla="*/ 2147483647 w 684"/>
                <a:gd name="T107" fmla="*/ 2147483647 h 660"/>
                <a:gd name="T108" fmla="*/ 2147483647 w 684"/>
                <a:gd name="T109" fmla="*/ 2147483647 h 660"/>
                <a:gd name="T110" fmla="*/ 2147483647 w 684"/>
                <a:gd name="T111" fmla="*/ 2147483647 h 660"/>
                <a:gd name="T112" fmla="*/ 2147483647 w 684"/>
                <a:gd name="T113" fmla="*/ 2147483647 h 660"/>
                <a:gd name="T114" fmla="*/ 2147483647 w 684"/>
                <a:gd name="T115" fmla="*/ 2147483647 h 66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84"/>
                <a:gd name="T175" fmla="*/ 0 h 660"/>
                <a:gd name="T176" fmla="*/ 684 w 684"/>
                <a:gd name="T177" fmla="*/ 660 h 66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84" h="660">
                  <a:moveTo>
                    <a:pt x="678" y="564"/>
                  </a:moveTo>
                  <a:lnTo>
                    <a:pt x="666" y="552"/>
                  </a:lnTo>
                  <a:lnTo>
                    <a:pt x="654" y="546"/>
                  </a:lnTo>
                  <a:lnTo>
                    <a:pt x="648" y="516"/>
                  </a:lnTo>
                  <a:lnTo>
                    <a:pt x="642" y="516"/>
                  </a:lnTo>
                  <a:lnTo>
                    <a:pt x="636" y="510"/>
                  </a:lnTo>
                  <a:lnTo>
                    <a:pt x="624" y="504"/>
                  </a:lnTo>
                  <a:lnTo>
                    <a:pt x="618" y="498"/>
                  </a:lnTo>
                  <a:lnTo>
                    <a:pt x="618" y="462"/>
                  </a:lnTo>
                  <a:lnTo>
                    <a:pt x="624" y="450"/>
                  </a:lnTo>
                  <a:lnTo>
                    <a:pt x="624" y="438"/>
                  </a:lnTo>
                  <a:lnTo>
                    <a:pt x="594" y="402"/>
                  </a:lnTo>
                  <a:lnTo>
                    <a:pt x="588" y="390"/>
                  </a:lnTo>
                  <a:lnTo>
                    <a:pt x="582" y="384"/>
                  </a:lnTo>
                  <a:lnTo>
                    <a:pt x="564" y="384"/>
                  </a:lnTo>
                  <a:lnTo>
                    <a:pt x="546" y="366"/>
                  </a:lnTo>
                  <a:lnTo>
                    <a:pt x="534" y="360"/>
                  </a:lnTo>
                  <a:lnTo>
                    <a:pt x="528" y="354"/>
                  </a:lnTo>
                  <a:lnTo>
                    <a:pt x="504" y="354"/>
                  </a:lnTo>
                  <a:lnTo>
                    <a:pt x="504" y="312"/>
                  </a:lnTo>
                  <a:lnTo>
                    <a:pt x="498" y="312"/>
                  </a:lnTo>
                  <a:lnTo>
                    <a:pt x="492" y="306"/>
                  </a:lnTo>
                  <a:lnTo>
                    <a:pt x="468" y="294"/>
                  </a:lnTo>
                  <a:lnTo>
                    <a:pt x="456" y="282"/>
                  </a:lnTo>
                  <a:lnTo>
                    <a:pt x="444" y="276"/>
                  </a:lnTo>
                  <a:lnTo>
                    <a:pt x="438" y="270"/>
                  </a:lnTo>
                  <a:lnTo>
                    <a:pt x="438" y="264"/>
                  </a:lnTo>
                  <a:lnTo>
                    <a:pt x="444" y="252"/>
                  </a:lnTo>
                  <a:lnTo>
                    <a:pt x="450" y="246"/>
                  </a:lnTo>
                  <a:lnTo>
                    <a:pt x="438" y="234"/>
                  </a:lnTo>
                  <a:lnTo>
                    <a:pt x="438" y="228"/>
                  </a:lnTo>
                  <a:lnTo>
                    <a:pt x="450" y="216"/>
                  </a:lnTo>
                  <a:lnTo>
                    <a:pt x="462" y="216"/>
                  </a:lnTo>
                  <a:lnTo>
                    <a:pt x="462" y="186"/>
                  </a:lnTo>
                  <a:lnTo>
                    <a:pt x="468" y="186"/>
                  </a:lnTo>
                  <a:lnTo>
                    <a:pt x="480" y="174"/>
                  </a:lnTo>
                  <a:lnTo>
                    <a:pt x="480" y="168"/>
                  </a:lnTo>
                  <a:lnTo>
                    <a:pt x="474" y="156"/>
                  </a:lnTo>
                  <a:lnTo>
                    <a:pt x="462" y="144"/>
                  </a:lnTo>
                  <a:lnTo>
                    <a:pt x="462" y="138"/>
                  </a:lnTo>
                  <a:lnTo>
                    <a:pt x="480" y="120"/>
                  </a:lnTo>
                  <a:lnTo>
                    <a:pt x="480" y="114"/>
                  </a:lnTo>
                  <a:lnTo>
                    <a:pt x="468" y="114"/>
                  </a:lnTo>
                  <a:lnTo>
                    <a:pt x="456" y="120"/>
                  </a:lnTo>
                  <a:lnTo>
                    <a:pt x="450" y="126"/>
                  </a:lnTo>
                  <a:lnTo>
                    <a:pt x="438" y="108"/>
                  </a:lnTo>
                  <a:lnTo>
                    <a:pt x="414" y="102"/>
                  </a:lnTo>
                  <a:lnTo>
                    <a:pt x="414" y="84"/>
                  </a:lnTo>
                  <a:lnTo>
                    <a:pt x="402" y="72"/>
                  </a:lnTo>
                  <a:lnTo>
                    <a:pt x="378" y="24"/>
                  </a:lnTo>
                  <a:lnTo>
                    <a:pt x="378" y="12"/>
                  </a:lnTo>
                  <a:lnTo>
                    <a:pt x="336" y="24"/>
                  </a:lnTo>
                  <a:lnTo>
                    <a:pt x="336" y="6"/>
                  </a:lnTo>
                  <a:lnTo>
                    <a:pt x="330" y="0"/>
                  </a:lnTo>
                  <a:lnTo>
                    <a:pt x="306" y="0"/>
                  </a:lnTo>
                  <a:lnTo>
                    <a:pt x="306" y="6"/>
                  </a:lnTo>
                  <a:lnTo>
                    <a:pt x="300" y="12"/>
                  </a:lnTo>
                  <a:lnTo>
                    <a:pt x="288" y="12"/>
                  </a:lnTo>
                  <a:lnTo>
                    <a:pt x="276" y="0"/>
                  </a:lnTo>
                  <a:lnTo>
                    <a:pt x="234" y="0"/>
                  </a:lnTo>
                  <a:lnTo>
                    <a:pt x="234" y="12"/>
                  </a:lnTo>
                  <a:lnTo>
                    <a:pt x="228" y="18"/>
                  </a:lnTo>
                  <a:lnTo>
                    <a:pt x="216" y="24"/>
                  </a:lnTo>
                  <a:lnTo>
                    <a:pt x="204" y="36"/>
                  </a:lnTo>
                  <a:lnTo>
                    <a:pt x="198" y="48"/>
                  </a:lnTo>
                  <a:lnTo>
                    <a:pt x="192" y="54"/>
                  </a:lnTo>
                  <a:lnTo>
                    <a:pt x="180" y="54"/>
                  </a:lnTo>
                  <a:lnTo>
                    <a:pt x="168" y="60"/>
                  </a:lnTo>
                  <a:lnTo>
                    <a:pt x="156" y="60"/>
                  </a:lnTo>
                  <a:lnTo>
                    <a:pt x="150" y="66"/>
                  </a:lnTo>
                  <a:lnTo>
                    <a:pt x="144" y="78"/>
                  </a:lnTo>
                  <a:lnTo>
                    <a:pt x="144" y="90"/>
                  </a:lnTo>
                  <a:lnTo>
                    <a:pt x="150" y="102"/>
                  </a:lnTo>
                  <a:lnTo>
                    <a:pt x="156" y="108"/>
                  </a:lnTo>
                  <a:lnTo>
                    <a:pt x="156" y="120"/>
                  </a:lnTo>
                  <a:lnTo>
                    <a:pt x="162" y="132"/>
                  </a:lnTo>
                  <a:lnTo>
                    <a:pt x="162" y="162"/>
                  </a:lnTo>
                  <a:lnTo>
                    <a:pt x="156" y="174"/>
                  </a:lnTo>
                  <a:lnTo>
                    <a:pt x="150" y="192"/>
                  </a:lnTo>
                  <a:lnTo>
                    <a:pt x="150" y="198"/>
                  </a:lnTo>
                  <a:lnTo>
                    <a:pt x="168" y="216"/>
                  </a:lnTo>
                  <a:lnTo>
                    <a:pt x="168" y="222"/>
                  </a:lnTo>
                  <a:lnTo>
                    <a:pt x="162" y="228"/>
                  </a:lnTo>
                  <a:lnTo>
                    <a:pt x="138" y="240"/>
                  </a:lnTo>
                  <a:lnTo>
                    <a:pt x="78" y="264"/>
                  </a:lnTo>
                  <a:lnTo>
                    <a:pt x="66" y="270"/>
                  </a:lnTo>
                  <a:lnTo>
                    <a:pt x="6" y="318"/>
                  </a:lnTo>
                  <a:lnTo>
                    <a:pt x="0" y="318"/>
                  </a:lnTo>
                  <a:lnTo>
                    <a:pt x="0" y="324"/>
                  </a:lnTo>
                  <a:lnTo>
                    <a:pt x="24" y="366"/>
                  </a:lnTo>
                  <a:lnTo>
                    <a:pt x="24" y="384"/>
                  </a:lnTo>
                  <a:lnTo>
                    <a:pt x="48" y="402"/>
                  </a:lnTo>
                  <a:lnTo>
                    <a:pt x="48" y="414"/>
                  </a:lnTo>
                  <a:lnTo>
                    <a:pt x="60" y="426"/>
                  </a:lnTo>
                  <a:lnTo>
                    <a:pt x="126" y="426"/>
                  </a:lnTo>
                  <a:lnTo>
                    <a:pt x="156" y="456"/>
                  </a:lnTo>
                  <a:lnTo>
                    <a:pt x="168" y="462"/>
                  </a:lnTo>
                  <a:lnTo>
                    <a:pt x="180" y="474"/>
                  </a:lnTo>
                  <a:lnTo>
                    <a:pt x="228" y="498"/>
                  </a:lnTo>
                  <a:lnTo>
                    <a:pt x="234" y="504"/>
                  </a:lnTo>
                  <a:lnTo>
                    <a:pt x="246" y="510"/>
                  </a:lnTo>
                  <a:lnTo>
                    <a:pt x="438" y="654"/>
                  </a:lnTo>
                  <a:lnTo>
                    <a:pt x="522" y="654"/>
                  </a:lnTo>
                  <a:lnTo>
                    <a:pt x="570" y="660"/>
                  </a:lnTo>
                  <a:lnTo>
                    <a:pt x="564" y="660"/>
                  </a:lnTo>
                  <a:lnTo>
                    <a:pt x="570" y="654"/>
                  </a:lnTo>
                  <a:lnTo>
                    <a:pt x="588" y="618"/>
                  </a:lnTo>
                  <a:lnTo>
                    <a:pt x="588" y="606"/>
                  </a:lnTo>
                  <a:lnTo>
                    <a:pt x="594" y="600"/>
                  </a:lnTo>
                  <a:lnTo>
                    <a:pt x="600" y="588"/>
                  </a:lnTo>
                  <a:lnTo>
                    <a:pt x="648" y="588"/>
                  </a:lnTo>
                  <a:lnTo>
                    <a:pt x="654" y="594"/>
                  </a:lnTo>
                  <a:lnTo>
                    <a:pt x="678" y="582"/>
                  </a:lnTo>
                  <a:lnTo>
                    <a:pt x="684" y="576"/>
                  </a:lnTo>
                  <a:lnTo>
                    <a:pt x="678" y="570"/>
                  </a:lnTo>
                  <a:lnTo>
                    <a:pt x="678" y="564"/>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94" name="Iran" descr="© INSCALE GmbH, 05.05.2010&#10;http://www.presentationload.com/">
              <a:extLst>
                <a:ext uri="{FF2B5EF4-FFF2-40B4-BE49-F238E27FC236}">
                  <a16:creationId xmlns:a16="http://schemas.microsoft.com/office/drawing/2014/main" id="{D2617C08-7BD9-614D-8865-5FDF81210FF2}"/>
                </a:ext>
              </a:extLst>
            </p:cNvPr>
            <p:cNvSpPr>
              <a:spLocks/>
            </p:cNvSpPr>
            <p:nvPr/>
          </p:nvSpPr>
          <p:spPr bwMode="gray">
            <a:xfrm>
              <a:off x="6619806" y="2942074"/>
              <a:ext cx="664379" cy="545223"/>
            </a:xfrm>
            <a:custGeom>
              <a:avLst/>
              <a:gdLst>
                <a:gd name="T0" fmla="*/ 2147483647 w 1440"/>
                <a:gd name="T1" fmla="*/ 2147483647 h 1182"/>
                <a:gd name="T2" fmla="*/ 2147483647 w 1440"/>
                <a:gd name="T3" fmla="*/ 2147483647 h 1182"/>
                <a:gd name="T4" fmla="*/ 2147483647 w 1440"/>
                <a:gd name="T5" fmla="*/ 2147483647 h 1182"/>
                <a:gd name="T6" fmla="*/ 2147483647 w 1440"/>
                <a:gd name="T7" fmla="*/ 2147483647 h 1182"/>
                <a:gd name="T8" fmla="*/ 2147483647 w 1440"/>
                <a:gd name="T9" fmla="*/ 2147483647 h 1182"/>
                <a:gd name="T10" fmla="*/ 2147483647 w 1440"/>
                <a:gd name="T11" fmla="*/ 2147483647 h 1182"/>
                <a:gd name="T12" fmla="*/ 2147483647 w 1440"/>
                <a:gd name="T13" fmla="*/ 2147483647 h 1182"/>
                <a:gd name="T14" fmla="*/ 2147483647 w 1440"/>
                <a:gd name="T15" fmla="*/ 2147483647 h 1182"/>
                <a:gd name="T16" fmla="*/ 2147483647 w 1440"/>
                <a:gd name="T17" fmla="*/ 2147483647 h 1182"/>
                <a:gd name="T18" fmla="*/ 2147483647 w 1440"/>
                <a:gd name="T19" fmla="*/ 2147483647 h 1182"/>
                <a:gd name="T20" fmla="*/ 2147483647 w 1440"/>
                <a:gd name="T21" fmla="*/ 2147483647 h 1182"/>
                <a:gd name="T22" fmla="*/ 2147483647 w 1440"/>
                <a:gd name="T23" fmla="*/ 2147483647 h 1182"/>
                <a:gd name="T24" fmla="*/ 2147483647 w 1440"/>
                <a:gd name="T25" fmla="*/ 2147483647 h 1182"/>
                <a:gd name="T26" fmla="*/ 2147483647 w 1440"/>
                <a:gd name="T27" fmla="*/ 2147483647 h 1182"/>
                <a:gd name="T28" fmla="*/ 2147483647 w 1440"/>
                <a:gd name="T29" fmla="*/ 2147483647 h 1182"/>
                <a:gd name="T30" fmla="*/ 2147483647 w 1440"/>
                <a:gd name="T31" fmla="*/ 2147483647 h 1182"/>
                <a:gd name="T32" fmla="*/ 2147483647 w 1440"/>
                <a:gd name="T33" fmla="*/ 2147483647 h 1182"/>
                <a:gd name="T34" fmla="*/ 2147483647 w 1440"/>
                <a:gd name="T35" fmla="*/ 2147483647 h 1182"/>
                <a:gd name="T36" fmla="*/ 2147483647 w 1440"/>
                <a:gd name="T37" fmla="*/ 2147483647 h 1182"/>
                <a:gd name="T38" fmla="*/ 2147483647 w 1440"/>
                <a:gd name="T39" fmla="*/ 2147483647 h 1182"/>
                <a:gd name="T40" fmla="*/ 2147483647 w 1440"/>
                <a:gd name="T41" fmla="*/ 2147483647 h 1182"/>
                <a:gd name="T42" fmla="*/ 2147483647 w 1440"/>
                <a:gd name="T43" fmla="*/ 2147483647 h 1182"/>
                <a:gd name="T44" fmla="*/ 2147483647 w 1440"/>
                <a:gd name="T45" fmla="*/ 2147483647 h 1182"/>
                <a:gd name="T46" fmla="*/ 2147483647 w 1440"/>
                <a:gd name="T47" fmla="*/ 2147483647 h 1182"/>
                <a:gd name="T48" fmla="*/ 2147483647 w 1440"/>
                <a:gd name="T49" fmla="*/ 2147483647 h 1182"/>
                <a:gd name="T50" fmla="*/ 2147483647 w 1440"/>
                <a:gd name="T51" fmla="*/ 2147483647 h 1182"/>
                <a:gd name="T52" fmla="*/ 2147483647 w 1440"/>
                <a:gd name="T53" fmla="*/ 2147483647 h 1182"/>
                <a:gd name="T54" fmla="*/ 2147483647 w 1440"/>
                <a:gd name="T55" fmla="*/ 2147483647 h 1182"/>
                <a:gd name="T56" fmla="*/ 2147483647 w 1440"/>
                <a:gd name="T57" fmla="*/ 2147483647 h 1182"/>
                <a:gd name="T58" fmla="*/ 2147483647 w 1440"/>
                <a:gd name="T59" fmla="*/ 2147483647 h 1182"/>
                <a:gd name="T60" fmla="*/ 2147483647 w 1440"/>
                <a:gd name="T61" fmla="*/ 0 h 1182"/>
                <a:gd name="T62" fmla="*/ 2147483647 w 1440"/>
                <a:gd name="T63" fmla="*/ 2147483647 h 1182"/>
                <a:gd name="T64" fmla="*/ 2147483647 w 1440"/>
                <a:gd name="T65" fmla="*/ 2147483647 h 1182"/>
                <a:gd name="T66" fmla="*/ 2147483647 w 1440"/>
                <a:gd name="T67" fmla="*/ 2147483647 h 1182"/>
                <a:gd name="T68" fmla="*/ 2147483647 w 1440"/>
                <a:gd name="T69" fmla="*/ 2147483647 h 1182"/>
                <a:gd name="T70" fmla="*/ 2147483647 w 1440"/>
                <a:gd name="T71" fmla="*/ 2147483647 h 1182"/>
                <a:gd name="T72" fmla="*/ 2147483647 w 1440"/>
                <a:gd name="T73" fmla="*/ 2147483647 h 1182"/>
                <a:gd name="T74" fmla="*/ 2147483647 w 1440"/>
                <a:gd name="T75" fmla="*/ 2147483647 h 1182"/>
                <a:gd name="T76" fmla="*/ 2147483647 w 1440"/>
                <a:gd name="T77" fmla="*/ 2147483647 h 1182"/>
                <a:gd name="T78" fmla="*/ 2147483647 w 1440"/>
                <a:gd name="T79" fmla="*/ 2147483647 h 1182"/>
                <a:gd name="T80" fmla="*/ 2147483647 w 1440"/>
                <a:gd name="T81" fmla="*/ 2147483647 h 1182"/>
                <a:gd name="T82" fmla="*/ 2147483647 w 1440"/>
                <a:gd name="T83" fmla="*/ 2147483647 h 1182"/>
                <a:gd name="T84" fmla="*/ 2147483647 w 1440"/>
                <a:gd name="T85" fmla="*/ 2147483647 h 1182"/>
                <a:gd name="T86" fmla="*/ 2147483647 w 1440"/>
                <a:gd name="T87" fmla="*/ 2147483647 h 1182"/>
                <a:gd name="T88" fmla="*/ 2147483647 w 1440"/>
                <a:gd name="T89" fmla="*/ 2147483647 h 1182"/>
                <a:gd name="T90" fmla="*/ 2147483647 w 1440"/>
                <a:gd name="T91" fmla="*/ 2147483647 h 1182"/>
                <a:gd name="T92" fmla="*/ 2147483647 w 1440"/>
                <a:gd name="T93" fmla="*/ 2147483647 h 1182"/>
                <a:gd name="T94" fmla="*/ 2147483647 w 1440"/>
                <a:gd name="T95" fmla="*/ 2147483647 h 1182"/>
                <a:gd name="T96" fmla="*/ 2147483647 w 1440"/>
                <a:gd name="T97" fmla="*/ 2147483647 h 1182"/>
                <a:gd name="T98" fmla="*/ 2147483647 w 1440"/>
                <a:gd name="T99" fmla="*/ 2147483647 h 1182"/>
                <a:gd name="T100" fmla="*/ 2147483647 w 1440"/>
                <a:gd name="T101" fmla="*/ 2147483647 h 1182"/>
                <a:gd name="T102" fmla="*/ 2147483647 w 1440"/>
                <a:gd name="T103" fmla="*/ 2147483647 h 1182"/>
                <a:gd name="T104" fmla="*/ 2147483647 w 1440"/>
                <a:gd name="T105" fmla="*/ 2147483647 h 1182"/>
                <a:gd name="T106" fmla="*/ 2147483647 w 1440"/>
                <a:gd name="T107" fmla="*/ 2147483647 h 1182"/>
                <a:gd name="T108" fmla="*/ 2147483647 w 1440"/>
                <a:gd name="T109" fmla="*/ 2147483647 h 1182"/>
                <a:gd name="T110" fmla="*/ 2147483647 w 1440"/>
                <a:gd name="T111" fmla="*/ 2147483647 h 118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0"/>
                <a:gd name="T169" fmla="*/ 0 h 1182"/>
                <a:gd name="T170" fmla="*/ 1440 w 1440"/>
                <a:gd name="T171" fmla="*/ 1182 h 118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0" h="1182">
                  <a:moveTo>
                    <a:pt x="1338" y="1176"/>
                  </a:moveTo>
                  <a:lnTo>
                    <a:pt x="1338" y="1170"/>
                  </a:lnTo>
                  <a:lnTo>
                    <a:pt x="1332" y="1158"/>
                  </a:lnTo>
                  <a:lnTo>
                    <a:pt x="1332" y="1128"/>
                  </a:lnTo>
                  <a:lnTo>
                    <a:pt x="1344" y="1116"/>
                  </a:lnTo>
                  <a:lnTo>
                    <a:pt x="1344" y="1110"/>
                  </a:lnTo>
                  <a:lnTo>
                    <a:pt x="1350" y="1104"/>
                  </a:lnTo>
                  <a:lnTo>
                    <a:pt x="1356" y="1086"/>
                  </a:lnTo>
                  <a:lnTo>
                    <a:pt x="1368" y="1086"/>
                  </a:lnTo>
                  <a:lnTo>
                    <a:pt x="1374" y="1080"/>
                  </a:lnTo>
                  <a:lnTo>
                    <a:pt x="1374" y="1074"/>
                  </a:lnTo>
                  <a:lnTo>
                    <a:pt x="1380" y="1074"/>
                  </a:lnTo>
                  <a:lnTo>
                    <a:pt x="1380" y="1068"/>
                  </a:lnTo>
                  <a:lnTo>
                    <a:pt x="1386" y="1062"/>
                  </a:lnTo>
                  <a:lnTo>
                    <a:pt x="1398" y="1056"/>
                  </a:lnTo>
                  <a:lnTo>
                    <a:pt x="1428" y="1056"/>
                  </a:lnTo>
                  <a:lnTo>
                    <a:pt x="1428" y="1062"/>
                  </a:lnTo>
                  <a:lnTo>
                    <a:pt x="1434" y="1062"/>
                  </a:lnTo>
                  <a:lnTo>
                    <a:pt x="1440" y="1056"/>
                  </a:lnTo>
                  <a:lnTo>
                    <a:pt x="1440" y="1044"/>
                  </a:lnTo>
                  <a:lnTo>
                    <a:pt x="1434" y="1026"/>
                  </a:lnTo>
                  <a:lnTo>
                    <a:pt x="1428" y="1014"/>
                  </a:lnTo>
                  <a:lnTo>
                    <a:pt x="1422" y="1008"/>
                  </a:lnTo>
                  <a:lnTo>
                    <a:pt x="1404" y="1008"/>
                  </a:lnTo>
                  <a:lnTo>
                    <a:pt x="1404" y="996"/>
                  </a:lnTo>
                  <a:lnTo>
                    <a:pt x="1398" y="984"/>
                  </a:lnTo>
                  <a:lnTo>
                    <a:pt x="1398" y="960"/>
                  </a:lnTo>
                  <a:lnTo>
                    <a:pt x="1392" y="960"/>
                  </a:lnTo>
                  <a:lnTo>
                    <a:pt x="1398" y="930"/>
                  </a:lnTo>
                  <a:lnTo>
                    <a:pt x="1374" y="930"/>
                  </a:lnTo>
                  <a:lnTo>
                    <a:pt x="1362" y="912"/>
                  </a:lnTo>
                  <a:lnTo>
                    <a:pt x="1350" y="918"/>
                  </a:lnTo>
                  <a:lnTo>
                    <a:pt x="1332" y="918"/>
                  </a:lnTo>
                  <a:lnTo>
                    <a:pt x="1326" y="912"/>
                  </a:lnTo>
                  <a:lnTo>
                    <a:pt x="1314" y="894"/>
                  </a:lnTo>
                  <a:lnTo>
                    <a:pt x="1308" y="876"/>
                  </a:lnTo>
                  <a:lnTo>
                    <a:pt x="1296" y="864"/>
                  </a:lnTo>
                  <a:lnTo>
                    <a:pt x="1284" y="846"/>
                  </a:lnTo>
                  <a:lnTo>
                    <a:pt x="1278" y="840"/>
                  </a:lnTo>
                  <a:lnTo>
                    <a:pt x="1272" y="828"/>
                  </a:lnTo>
                  <a:lnTo>
                    <a:pt x="1248" y="804"/>
                  </a:lnTo>
                  <a:lnTo>
                    <a:pt x="1242" y="804"/>
                  </a:lnTo>
                  <a:lnTo>
                    <a:pt x="1242" y="792"/>
                  </a:lnTo>
                  <a:lnTo>
                    <a:pt x="1260" y="774"/>
                  </a:lnTo>
                  <a:lnTo>
                    <a:pt x="1266" y="762"/>
                  </a:lnTo>
                  <a:lnTo>
                    <a:pt x="1272" y="756"/>
                  </a:lnTo>
                  <a:lnTo>
                    <a:pt x="1296" y="708"/>
                  </a:lnTo>
                  <a:lnTo>
                    <a:pt x="1284" y="684"/>
                  </a:lnTo>
                  <a:lnTo>
                    <a:pt x="1278" y="678"/>
                  </a:lnTo>
                  <a:lnTo>
                    <a:pt x="1242" y="678"/>
                  </a:lnTo>
                  <a:lnTo>
                    <a:pt x="1230" y="672"/>
                  </a:lnTo>
                  <a:lnTo>
                    <a:pt x="1224" y="672"/>
                  </a:lnTo>
                  <a:lnTo>
                    <a:pt x="1218" y="666"/>
                  </a:lnTo>
                  <a:lnTo>
                    <a:pt x="1218" y="612"/>
                  </a:lnTo>
                  <a:lnTo>
                    <a:pt x="1212" y="606"/>
                  </a:lnTo>
                  <a:lnTo>
                    <a:pt x="1200" y="582"/>
                  </a:lnTo>
                  <a:lnTo>
                    <a:pt x="1188" y="564"/>
                  </a:lnTo>
                  <a:lnTo>
                    <a:pt x="1176" y="540"/>
                  </a:lnTo>
                  <a:lnTo>
                    <a:pt x="1182" y="528"/>
                  </a:lnTo>
                  <a:lnTo>
                    <a:pt x="1200" y="510"/>
                  </a:lnTo>
                  <a:lnTo>
                    <a:pt x="1200" y="504"/>
                  </a:lnTo>
                  <a:lnTo>
                    <a:pt x="1194" y="498"/>
                  </a:lnTo>
                  <a:lnTo>
                    <a:pt x="1170" y="498"/>
                  </a:lnTo>
                  <a:lnTo>
                    <a:pt x="1170" y="468"/>
                  </a:lnTo>
                  <a:lnTo>
                    <a:pt x="1158" y="456"/>
                  </a:lnTo>
                  <a:lnTo>
                    <a:pt x="1158" y="450"/>
                  </a:lnTo>
                  <a:lnTo>
                    <a:pt x="1164" y="444"/>
                  </a:lnTo>
                  <a:lnTo>
                    <a:pt x="1176" y="438"/>
                  </a:lnTo>
                  <a:lnTo>
                    <a:pt x="1182" y="432"/>
                  </a:lnTo>
                  <a:lnTo>
                    <a:pt x="1188" y="432"/>
                  </a:lnTo>
                  <a:lnTo>
                    <a:pt x="1176" y="414"/>
                  </a:lnTo>
                  <a:lnTo>
                    <a:pt x="1200" y="408"/>
                  </a:lnTo>
                  <a:lnTo>
                    <a:pt x="1200" y="402"/>
                  </a:lnTo>
                  <a:lnTo>
                    <a:pt x="1194" y="396"/>
                  </a:lnTo>
                  <a:lnTo>
                    <a:pt x="1194" y="372"/>
                  </a:lnTo>
                  <a:lnTo>
                    <a:pt x="1188" y="360"/>
                  </a:lnTo>
                  <a:lnTo>
                    <a:pt x="1188" y="354"/>
                  </a:lnTo>
                  <a:lnTo>
                    <a:pt x="1194" y="342"/>
                  </a:lnTo>
                  <a:lnTo>
                    <a:pt x="1200" y="336"/>
                  </a:lnTo>
                  <a:lnTo>
                    <a:pt x="1188" y="306"/>
                  </a:lnTo>
                  <a:lnTo>
                    <a:pt x="1194" y="282"/>
                  </a:lnTo>
                  <a:lnTo>
                    <a:pt x="1182" y="282"/>
                  </a:lnTo>
                  <a:lnTo>
                    <a:pt x="1182" y="246"/>
                  </a:lnTo>
                  <a:lnTo>
                    <a:pt x="1116" y="252"/>
                  </a:lnTo>
                  <a:lnTo>
                    <a:pt x="1110" y="246"/>
                  </a:lnTo>
                  <a:lnTo>
                    <a:pt x="1104" y="234"/>
                  </a:lnTo>
                  <a:lnTo>
                    <a:pt x="1092" y="228"/>
                  </a:lnTo>
                  <a:lnTo>
                    <a:pt x="1080" y="216"/>
                  </a:lnTo>
                  <a:lnTo>
                    <a:pt x="1068" y="216"/>
                  </a:lnTo>
                  <a:lnTo>
                    <a:pt x="1062" y="210"/>
                  </a:lnTo>
                  <a:lnTo>
                    <a:pt x="1056" y="210"/>
                  </a:lnTo>
                  <a:lnTo>
                    <a:pt x="1050" y="204"/>
                  </a:lnTo>
                  <a:lnTo>
                    <a:pt x="1044" y="192"/>
                  </a:lnTo>
                  <a:lnTo>
                    <a:pt x="1044" y="186"/>
                  </a:lnTo>
                  <a:lnTo>
                    <a:pt x="1038" y="180"/>
                  </a:lnTo>
                  <a:lnTo>
                    <a:pt x="1032" y="180"/>
                  </a:lnTo>
                  <a:lnTo>
                    <a:pt x="1020" y="174"/>
                  </a:lnTo>
                  <a:lnTo>
                    <a:pt x="1002" y="174"/>
                  </a:lnTo>
                  <a:lnTo>
                    <a:pt x="990" y="168"/>
                  </a:lnTo>
                  <a:lnTo>
                    <a:pt x="972" y="168"/>
                  </a:lnTo>
                  <a:lnTo>
                    <a:pt x="972" y="174"/>
                  </a:lnTo>
                  <a:lnTo>
                    <a:pt x="960" y="168"/>
                  </a:lnTo>
                  <a:lnTo>
                    <a:pt x="954" y="162"/>
                  </a:lnTo>
                  <a:lnTo>
                    <a:pt x="942" y="156"/>
                  </a:lnTo>
                  <a:lnTo>
                    <a:pt x="936" y="150"/>
                  </a:lnTo>
                  <a:lnTo>
                    <a:pt x="906" y="150"/>
                  </a:lnTo>
                  <a:lnTo>
                    <a:pt x="906" y="138"/>
                  </a:lnTo>
                  <a:lnTo>
                    <a:pt x="894" y="126"/>
                  </a:lnTo>
                  <a:lnTo>
                    <a:pt x="834" y="126"/>
                  </a:lnTo>
                  <a:lnTo>
                    <a:pt x="834" y="132"/>
                  </a:lnTo>
                  <a:lnTo>
                    <a:pt x="828" y="138"/>
                  </a:lnTo>
                  <a:lnTo>
                    <a:pt x="816" y="132"/>
                  </a:lnTo>
                  <a:lnTo>
                    <a:pt x="780" y="132"/>
                  </a:lnTo>
                  <a:lnTo>
                    <a:pt x="768" y="138"/>
                  </a:lnTo>
                  <a:lnTo>
                    <a:pt x="750" y="156"/>
                  </a:lnTo>
                  <a:lnTo>
                    <a:pt x="738" y="162"/>
                  </a:lnTo>
                  <a:lnTo>
                    <a:pt x="732" y="168"/>
                  </a:lnTo>
                  <a:lnTo>
                    <a:pt x="732" y="180"/>
                  </a:lnTo>
                  <a:lnTo>
                    <a:pt x="720" y="186"/>
                  </a:lnTo>
                  <a:lnTo>
                    <a:pt x="708" y="198"/>
                  </a:lnTo>
                  <a:lnTo>
                    <a:pt x="678" y="198"/>
                  </a:lnTo>
                  <a:lnTo>
                    <a:pt x="690" y="210"/>
                  </a:lnTo>
                  <a:lnTo>
                    <a:pt x="690" y="222"/>
                  </a:lnTo>
                  <a:lnTo>
                    <a:pt x="696" y="228"/>
                  </a:lnTo>
                  <a:lnTo>
                    <a:pt x="696" y="234"/>
                  </a:lnTo>
                  <a:lnTo>
                    <a:pt x="690" y="240"/>
                  </a:lnTo>
                  <a:lnTo>
                    <a:pt x="678" y="240"/>
                  </a:lnTo>
                  <a:lnTo>
                    <a:pt x="666" y="234"/>
                  </a:lnTo>
                  <a:lnTo>
                    <a:pt x="660" y="228"/>
                  </a:lnTo>
                  <a:lnTo>
                    <a:pt x="654" y="228"/>
                  </a:lnTo>
                  <a:lnTo>
                    <a:pt x="648" y="234"/>
                  </a:lnTo>
                  <a:lnTo>
                    <a:pt x="624" y="234"/>
                  </a:lnTo>
                  <a:lnTo>
                    <a:pt x="612" y="240"/>
                  </a:lnTo>
                  <a:lnTo>
                    <a:pt x="600" y="240"/>
                  </a:lnTo>
                  <a:lnTo>
                    <a:pt x="582" y="246"/>
                  </a:lnTo>
                  <a:lnTo>
                    <a:pt x="558" y="258"/>
                  </a:lnTo>
                  <a:lnTo>
                    <a:pt x="546" y="252"/>
                  </a:lnTo>
                  <a:lnTo>
                    <a:pt x="534" y="252"/>
                  </a:lnTo>
                  <a:lnTo>
                    <a:pt x="522" y="246"/>
                  </a:lnTo>
                  <a:lnTo>
                    <a:pt x="498" y="246"/>
                  </a:lnTo>
                  <a:lnTo>
                    <a:pt x="480" y="240"/>
                  </a:lnTo>
                  <a:lnTo>
                    <a:pt x="468" y="228"/>
                  </a:lnTo>
                  <a:lnTo>
                    <a:pt x="456" y="222"/>
                  </a:lnTo>
                  <a:lnTo>
                    <a:pt x="444" y="210"/>
                  </a:lnTo>
                  <a:lnTo>
                    <a:pt x="438" y="198"/>
                  </a:lnTo>
                  <a:lnTo>
                    <a:pt x="432" y="192"/>
                  </a:lnTo>
                  <a:lnTo>
                    <a:pt x="432" y="186"/>
                  </a:lnTo>
                  <a:lnTo>
                    <a:pt x="378" y="186"/>
                  </a:lnTo>
                  <a:lnTo>
                    <a:pt x="354" y="162"/>
                  </a:lnTo>
                  <a:lnTo>
                    <a:pt x="336" y="126"/>
                  </a:lnTo>
                  <a:lnTo>
                    <a:pt x="330" y="120"/>
                  </a:lnTo>
                  <a:lnTo>
                    <a:pt x="330" y="114"/>
                  </a:lnTo>
                  <a:lnTo>
                    <a:pt x="312" y="114"/>
                  </a:lnTo>
                  <a:lnTo>
                    <a:pt x="312" y="108"/>
                  </a:lnTo>
                  <a:lnTo>
                    <a:pt x="306" y="102"/>
                  </a:lnTo>
                  <a:lnTo>
                    <a:pt x="300" y="102"/>
                  </a:lnTo>
                  <a:lnTo>
                    <a:pt x="294" y="96"/>
                  </a:lnTo>
                  <a:lnTo>
                    <a:pt x="282" y="90"/>
                  </a:lnTo>
                  <a:lnTo>
                    <a:pt x="270" y="78"/>
                  </a:lnTo>
                  <a:lnTo>
                    <a:pt x="270" y="72"/>
                  </a:lnTo>
                  <a:lnTo>
                    <a:pt x="282" y="72"/>
                  </a:lnTo>
                  <a:lnTo>
                    <a:pt x="288" y="66"/>
                  </a:lnTo>
                  <a:lnTo>
                    <a:pt x="288" y="60"/>
                  </a:lnTo>
                  <a:lnTo>
                    <a:pt x="282" y="54"/>
                  </a:lnTo>
                  <a:lnTo>
                    <a:pt x="276" y="54"/>
                  </a:lnTo>
                  <a:lnTo>
                    <a:pt x="276" y="42"/>
                  </a:lnTo>
                  <a:lnTo>
                    <a:pt x="282" y="36"/>
                  </a:lnTo>
                  <a:lnTo>
                    <a:pt x="282" y="18"/>
                  </a:lnTo>
                  <a:lnTo>
                    <a:pt x="276" y="12"/>
                  </a:lnTo>
                  <a:lnTo>
                    <a:pt x="270" y="0"/>
                  </a:lnTo>
                  <a:lnTo>
                    <a:pt x="258" y="0"/>
                  </a:lnTo>
                  <a:lnTo>
                    <a:pt x="246" y="6"/>
                  </a:lnTo>
                  <a:lnTo>
                    <a:pt x="234" y="18"/>
                  </a:lnTo>
                  <a:lnTo>
                    <a:pt x="222" y="24"/>
                  </a:lnTo>
                  <a:lnTo>
                    <a:pt x="204" y="36"/>
                  </a:lnTo>
                  <a:lnTo>
                    <a:pt x="192" y="48"/>
                  </a:lnTo>
                  <a:lnTo>
                    <a:pt x="192" y="54"/>
                  </a:lnTo>
                  <a:lnTo>
                    <a:pt x="186" y="60"/>
                  </a:lnTo>
                  <a:lnTo>
                    <a:pt x="180" y="72"/>
                  </a:lnTo>
                  <a:lnTo>
                    <a:pt x="132" y="72"/>
                  </a:lnTo>
                  <a:lnTo>
                    <a:pt x="96" y="60"/>
                  </a:lnTo>
                  <a:lnTo>
                    <a:pt x="84" y="54"/>
                  </a:lnTo>
                  <a:lnTo>
                    <a:pt x="66" y="36"/>
                  </a:lnTo>
                  <a:lnTo>
                    <a:pt x="54" y="12"/>
                  </a:lnTo>
                  <a:lnTo>
                    <a:pt x="54" y="6"/>
                  </a:lnTo>
                  <a:lnTo>
                    <a:pt x="48" y="0"/>
                  </a:lnTo>
                  <a:lnTo>
                    <a:pt x="42" y="0"/>
                  </a:lnTo>
                  <a:lnTo>
                    <a:pt x="24" y="18"/>
                  </a:lnTo>
                  <a:lnTo>
                    <a:pt x="24" y="30"/>
                  </a:lnTo>
                  <a:lnTo>
                    <a:pt x="0" y="30"/>
                  </a:lnTo>
                  <a:lnTo>
                    <a:pt x="18" y="54"/>
                  </a:lnTo>
                  <a:lnTo>
                    <a:pt x="18" y="84"/>
                  </a:lnTo>
                  <a:lnTo>
                    <a:pt x="30" y="96"/>
                  </a:lnTo>
                  <a:lnTo>
                    <a:pt x="30" y="108"/>
                  </a:lnTo>
                  <a:lnTo>
                    <a:pt x="36" y="114"/>
                  </a:lnTo>
                  <a:lnTo>
                    <a:pt x="42" y="114"/>
                  </a:lnTo>
                  <a:lnTo>
                    <a:pt x="36" y="120"/>
                  </a:lnTo>
                  <a:lnTo>
                    <a:pt x="36" y="126"/>
                  </a:lnTo>
                  <a:lnTo>
                    <a:pt x="30" y="138"/>
                  </a:lnTo>
                  <a:lnTo>
                    <a:pt x="24" y="144"/>
                  </a:lnTo>
                  <a:lnTo>
                    <a:pt x="60" y="162"/>
                  </a:lnTo>
                  <a:lnTo>
                    <a:pt x="60" y="192"/>
                  </a:lnTo>
                  <a:lnTo>
                    <a:pt x="84" y="198"/>
                  </a:lnTo>
                  <a:lnTo>
                    <a:pt x="84" y="210"/>
                  </a:lnTo>
                  <a:lnTo>
                    <a:pt x="96" y="246"/>
                  </a:lnTo>
                  <a:lnTo>
                    <a:pt x="108" y="270"/>
                  </a:lnTo>
                  <a:lnTo>
                    <a:pt x="120" y="282"/>
                  </a:lnTo>
                  <a:lnTo>
                    <a:pt x="120" y="300"/>
                  </a:lnTo>
                  <a:lnTo>
                    <a:pt x="144" y="306"/>
                  </a:lnTo>
                  <a:lnTo>
                    <a:pt x="156" y="324"/>
                  </a:lnTo>
                  <a:lnTo>
                    <a:pt x="162" y="318"/>
                  </a:lnTo>
                  <a:lnTo>
                    <a:pt x="174" y="312"/>
                  </a:lnTo>
                  <a:lnTo>
                    <a:pt x="186" y="312"/>
                  </a:lnTo>
                  <a:lnTo>
                    <a:pt x="186" y="318"/>
                  </a:lnTo>
                  <a:lnTo>
                    <a:pt x="168" y="336"/>
                  </a:lnTo>
                  <a:lnTo>
                    <a:pt x="168" y="342"/>
                  </a:lnTo>
                  <a:lnTo>
                    <a:pt x="180" y="354"/>
                  </a:lnTo>
                  <a:lnTo>
                    <a:pt x="186" y="366"/>
                  </a:lnTo>
                  <a:lnTo>
                    <a:pt x="186" y="372"/>
                  </a:lnTo>
                  <a:lnTo>
                    <a:pt x="174" y="384"/>
                  </a:lnTo>
                  <a:lnTo>
                    <a:pt x="168" y="384"/>
                  </a:lnTo>
                  <a:lnTo>
                    <a:pt x="168" y="414"/>
                  </a:lnTo>
                  <a:lnTo>
                    <a:pt x="156" y="414"/>
                  </a:lnTo>
                  <a:lnTo>
                    <a:pt x="144" y="426"/>
                  </a:lnTo>
                  <a:lnTo>
                    <a:pt x="144" y="432"/>
                  </a:lnTo>
                  <a:lnTo>
                    <a:pt x="156" y="444"/>
                  </a:lnTo>
                  <a:lnTo>
                    <a:pt x="150" y="450"/>
                  </a:lnTo>
                  <a:lnTo>
                    <a:pt x="144" y="462"/>
                  </a:lnTo>
                  <a:lnTo>
                    <a:pt x="144" y="468"/>
                  </a:lnTo>
                  <a:lnTo>
                    <a:pt x="150" y="474"/>
                  </a:lnTo>
                  <a:lnTo>
                    <a:pt x="162" y="480"/>
                  </a:lnTo>
                  <a:lnTo>
                    <a:pt x="174" y="492"/>
                  </a:lnTo>
                  <a:lnTo>
                    <a:pt x="198" y="504"/>
                  </a:lnTo>
                  <a:lnTo>
                    <a:pt x="204" y="510"/>
                  </a:lnTo>
                  <a:lnTo>
                    <a:pt x="210" y="510"/>
                  </a:lnTo>
                  <a:lnTo>
                    <a:pt x="210" y="552"/>
                  </a:lnTo>
                  <a:lnTo>
                    <a:pt x="234" y="552"/>
                  </a:lnTo>
                  <a:lnTo>
                    <a:pt x="240" y="558"/>
                  </a:lnTo>
                  <a:lnTo>
                    <a:pt x="252" y="564"/>
                  </a:lnTo>
                  <a:lnTo>
                    <a:pt x="270" y="582"/>
                  </a:lnTo>
                  <a:lnTo>
                    <a:pt x="288" y="582"/>
                  </a:lnTo>
                  <a:lnTo>
                    <a:pt x="294" y="588"/>
                  </a:lnTo>
                  <a:lnTo>
                    <a:pt x="300" y="600"/>
                  </a:lnTo>
                  <a:lnTo>
                    <a:pt x="330" y="636"/>
                  </a:lnTo>
                  <a:lnTo>
                    <a:pt x="330" y="648"/>
                  </a:lnTo>
                  <a:lnTo>
                    <a:pt x="324" y="660"/>
                  </a:lnTo>
                  <a:lnTo>
                    <a:pt x="324" y="696"/>
                  </a:lnTo>
                  <a:lnTo>
                    <a:pt x="330" y="702"/>
                  </a:lnTo>
                  <a:lnTo>
                    <a:pt x="342" y="708"/>
                  </a:lnTo>
                  <a:lnTo>
                    <a:pt x="348" y="714"/>
                  </a:lnTo>
                  <a:lnTo>
                    <a:pt x="354" y="714"/>
                  </a:lnTo>
                  <a:lnTo>
                    <a:pt x="360" y="744"/>
                  </a:lnTo>
                  <a:lnTo>
                    <a:pt x="372" y="750"/>
                  </a:lnTo>
                  <a:lnTo>
                    <a:pt x="384" y="762"/>
                  </a:lnTo>
                  <a:lnTo>
                    <a:pt x="384" y="768"/>
                  </a:lnTo>
                  <a:lnTo>
                    <a:pt x="390" y="774"/>
                  </a:lnTo>
                  <a:lnTo>
                    <a:pt x="402" y="780"/>
                  </a:lnTo>
                  <a:lnTo>
                    <a:pt x="408" y="786"/>
                  </a:lnTo>
                  <a:lnTo>
                    <a:pt x="420" y="792"/>
                  </a:lnTo>
                  <a:lnTo>
                    <a:pt x="426" y="786"/>
                  </a:lnTo>
                  <a:lnTo>
                    <a:pt x="426" y="774"/>
                  </a:lnTo>
                  <a:lnTo>
                    <a:pt x="420" y="768"/>
                  </a:lnTo>
                  <a:lnTo>
                    <a:pt x="420" y="762"/>
                  </a:lnTo>
                  <a:lnTo>
                    <a:pt x="426" y="756"/>
                  </a:lnTo>
                  <a:lnTo>
                    <a:pt x="438" y="750"/>
                  </a:lnTo>
                  <a:lnTo>
                    <a:pt x="444" y="756"/>
                  </a:lnTo>
                  <a:lnTo>
                    <a:pt x="450" y="756"/>
                  </a:lnTo>
                  <a:lnTo>
                    <a:pt x="450" y="768"/>
                  </a:lnTo>
                  <a:lnTo>
                    <a:pt x="456" y="780"/>
                  </a:lnTo>
                  <a:lnTo>
                    <a:pt x="474" y="780"/>
                  </a:lnTo>
                  <a:lnTo>
                    <a:pt x="474" y="786"/>
                  </a:lnTo>
                  <a:lnTo>
                    <a:pt x="474" y="780"/>
                  </a:lnTo>
                  <a:lnTo>
                    <a:pt x="480" y="780"/>
                  </a:lnTo>
                  <a:lnTo>
                    <a:pt x="480" y="768"/>
                  </a:lnTo>
                  <a:lnTo>
                    <a:pt x="504" y="768"/>
                  </a:lnTo>
                  <a:lnTo>
                    <a:pt x="504" y="804"/>
                  </a:lnTo>
                  <a:lnTo>
                    <a:pt x="510" y="810"/>
                  </a:lnTo>
                  <a:lnTo>
                    <a:pt x="516" y="810"/>
                  </a:lnTo>
                  <a:lnTo>
                    <a:pt x="528" y="816"/>
                  </a:lnTo>
                  <a:lnTo>
                    <a:pt x="540" y="828"/>
                  </a:lnTo>
                  <a:lnTo>
                    <a:pt x="540" y="846"/>
                  </a:lnTo>
                  <a:lnTo>
                    <a:pt x="552" y="858"/>
                  </a:lnTo>
                  <a:lnTo>
                    <a:pt x="558" y="870"/>
                  </a:lnTo>
                  <a:lnTo>
                    <a:pt x="564" y="876"/>
                  </a:lnTo>
                  <a:lnTo>
                    <a:pt x="570" y="876"/>
                  </a:lnTo>
                  <a:lnTo>
                    <a:pt x="582" y="894"/>
                  </a:lnTo>
                  <a:lnTo>
                    <a:pt x="582" y="906"/>
                  </a:lnTo>
                  <a:lnTo>
                    <a:pt x="594" y="930"/>
                  </a:lnTo>
                  <a:lnTo>
                    <a:pt x="600" y="936"/>
                  </a:lnTo>
                  <a:lnTo>
                    <a:pt x="606" y="936"/>
                  </a:lnTo>
                  <a:lnTo>
                    <a:pt x="612" y="942"/>
                  </a:lnTo>
                  <a:lnTo>
                    <a:pt x="618" y="954"/>
                  </a:lnTo>
                  <a:lnTo>
                    <a:pt x="618" y="960"/>
                  </a:lnTo>
                  <a:lnTo>
                    <a:pt x="648" y="960"/>
                  </a:lnTo>
                  <a:lnTo>
                    <a:pt x="666" y="984"/>
                  </a:lnTo>
                  <a:lnTo>
                    <a:pt x="684" y="978"/>
                  </a:lnTo>
                  <a:lnTo>
                    <a:pt x="702" y="978"/>
                  </a:lnTo>
                  <a:lnTo>
                    <a:pt x="720" y="996"/>
                  </a:lnTo>
                  <a:lnTo>
                    <a:pt x="738" y="1008"/>
                  </a:lnTo>
                  <a:lnTo>
                    <a:pt x="756" y="1026"/>
                  </a:lnTo>
                  <a:lnTo>
                    <a:pt x="792" y="1050"/>
                  </a:lnTo>
                  <a:lnTo>
                    <a:pt x="810" y="1050"/>
                  </a:lnTo>
                  <a:lnTo>
                    <a:pt x="822" y="1056"/>
                  </a:lnTo>
                  <a:lnTo>
                    <a:pt x="834" y="1068"/>
                  </a:lnTo>
                  <a:lnTo>
                    <a:pt x="852" y="1068"/>
                  </a:lnTo>
                  <a:lnTo>
                    <a:pt x="876" y="1056"/>
                  </a:lnTo>
                  <a:lnTo>
                    <a:pt x="876" y="1050"/>
                  </a:lnTo>
                  <a:lnTo>
                    <a:pt x="900" y="1056"/>
                  </a:lnTo>
                  <a:lnTo>
                    <a:pt x="912" y="1032"/>
                  </a:lnTo>
                  <a:lnTo>
                    <a:pt x="930" y="1032"/>
                  </a:lnTo>
                  <a:lnTo>
                    <a:pt x="954" y="1008"/>
                  </a:lnTo>
                  <a:lnTo>
                    <a:pt x="966" y="1020"/>
                  </a:lnTo>
                  <a:lnTo>
                    <a:pt x="972" y="1014"/>
                  </a:lnTo>
                  <a:lnTo>
                    <a:pt x="984" y="1014"/>
                  </a:lnTo>
                  <a:lnTo>
                    <a:pt x="1002" y="1032"/>
                  </a:lnTo>
                  <a:lnTo>
                    <a:pt x="1014" y="1050"/>
                  </a:lnTo>
                  <a:lnTo>
                    <a:pt x="1020" y="1068"/>
                  </a:lnTo>
                  <a:lnTo>
                    <a:pt x="1032" y="1080"/>
                  </a:lnTo>
                  <a:lnTo>
                    <a:pt x="1032" y="1098"/>
                  </a:lnTo>
                  <a:lnTo>
                    <a:pt x="1038" y="1110"/>
                  </a:lnTo>
                  <a:lnTo>
                    <a:pt x="1044" y="1116"/>
                  </a:lnTo>
                  <a:lnTo>
                    <a:pt x="1056" y="1122"/>
                  </a:lnTo>
                  <a:lnTo>
                    <a:pt x="1080" y="1122"/>
                  </a:lnTo>
                  <a:lnTo>
                    <a:pt x="1080" y="1128"/>
                  </a:lnTo>
                  <a:lnTo>
                    <a:pt x="1086" y="1134"/>
                  </a:lnTo>
                  <a:lnTo>
                    <a:pt x="1098" y="1140"/>
                  </a:lnTo>
                  <a:lnTo>
                    <a:pt x="1164" y="1140"/>
                  </a:lnTo>
                  <a:lnTo>
                    <a:pt x="1176" y="1146"/>
                  </a:lnTo>
                  <a:lnTo>
                    <a:pt x="1200" y="1170"/>
                  </a:lnTo>
                  <a:lnTo>
                    <a:pt x="1212" y="1170"/>
                  </a:lnTo>
                  <a:lnTo>
                    <a:pt x="1224" y="1164"/>
                  </a:lnTo>
                  <a:lnTo>
                    <a:pt x="1230" y="1164"/>
                  </a:lnTo>
                  <a:lnTo>
                    <a:pt x="1242" y="1158"/>
                  </a:lnTo>
                  <a:lnTo>
                    <a:pt x="1248" y="1158"/>
                  </a:lnTo>
                  <a:lnTo>
                    <a:pt x="1254" y="1164"/>
                  </a:lnTo>
                  <a:lnTo>
                    <a:pt x="1278" y="1176"/>
                  </a:lnTo>
                  <a:lnTo>
                    <a:pt x="1296" y="1182"/>
                  </a:lnTo>
                  <a:lnTo>
                    <a:pt x="1326" y="1182"/>
                  </a:lnTo>
                  <a:lnTo>
                    <a:pt x="1338" y="1176"/>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95" name="Indonesia" descr="© INSCALE GmbH, 05.05.2010&#10;http://www.presentationload.com/">
              <a:extLst>
                <a:ext uri="{FF2B5EF4-FFF2-40B4-BE49-F238E27FC236}">
                  <a16:creationId xmlns:a16="http://schemas.microsoft.com/office/drawing/2014/main" id="{C2F5A28B-4F7F-D74C-AB15-58A04BE32FAD}"/>
                </a:ext>
              </a:extLst>
            </p:cNvPr>
            <p:cNvSpPr>
              <a:spLocks noEditPoints="1"/>
            </p:cNvSpPr>
            <p:nvPr/>
          </p:nvSpPr>
          <p:spPr bwMode="gray">
            <a:xfrm>
              <a:off x="8383658" y="4211255"/>
              <a:ext cx="1507490" cy="601190"/>
            </a:xfrm>
            <a:custGeom>
              <a:avLst/>
              <a:gdLst>
                <a:gd name="T0" fmla="*/ 2147483647 w 3264"/>
                <a:gd name="T1" fmla="*/ 2147483647 h 1302"/>
                <a:gd name="T2" fmla="*/ 2147483647 w 3264"/>
                <a:gd name="T3" fmla="*/ 2147483647 h 1302"/>
                <a:gd name="T4" fmla="*/ 2147483647 w 3264"/>
                <a:gd name="T5" fmla="*/ 2147483647 h 1302"/>
                <a:gd name="T6" fmla="*/ 2147483647 w 3264"/>
                <a:gd name="T7" fmla="*/ 2147483647 h 1302"/>
                <a:gd name="T8" fmla="*/ 2147483647 w 3264"/>
                <a:gd name="T9" fmla="*/ 2147483647 h 1302"/>
                <a:gd name="T10" fmla="*/ 2147483647 w 3264"/>
                <a:gd name="T11" fmla="*/ 2147483647 h 1302"/>
                <a:gd name="T12" fmla="*/ 2147483647 w 3264"/>
                <a:gd name="T13" fmla="*/ 2147483647 h 1302"/>
                <a:gd name="T14" fmla="*/ 2147483647 w 3264"/>
                <a:gd name="T15" fmla="*/ 2147483647 h 1302"/>
                <a:gd name="T16" fmla="*/ 2147483647 w 3264"/>
                <a:gd name="T17" fmla="*/ 2147483647 h 1302"/>
                <a:gd name="T18" fmla="*/ 2147483647 w 3264"/>
                <a:gd name="T19" fmla="*/ 2147483647 h 1302"/>
                <a:gd name="T20" fmla="*/ 2147483647 w 3264"/>
                <a:gd name="T21" fmla="*/ 2147483647 h 1302"/>
                <a:gd name="T22" fmla="*/ 2147483647 w 3264"/>
                <a:gd name="T23" fmla="*/ 2147483647 h 1302"/>
                <a:gd name="T24" fmla="*/ 2147483647 w 3264"/>
                <a:gd name="T25" fmla="*/ 2147483647 h 1302"/>
                <a:gd name="T26" fmla="*/ 2147483647 w 3264"/>
                <a:gd name="T27" fmla="*/ 2147483647 h 1302"/>
                <a:gd name="T28" fmla="*/ 2147483647 w 3264"/>
                <a:gd name="T29" fmla="*/ 2147483647 h 1302"/>
                <a:gd name="T30" fmla="*/ 2147483647 w 3264"/>
                <a:gd name="T31" fmla="*/ 2147483647 h 1302"/>
                <a:gd name="T32" fmla="*/ 2147483647 w 3264"/>
                <a:gd name="T33" fmla="*/ 2147483647 h 1302"/>
                <a:gd name="T34" fmla="*/ 2147483647 w 3264"/>
                <a:gd name="T35" fmla="*/ 2147483647 h 1302"/>
                <a:gd name="T36" fmla="*/ 2147483647 w 3264"/>
                <a:gd name="T37" fmla="*/ 2147483647 h 1302"/>
                <a:gd name="T38" fmla="*/ 2147483647 w 3264"/>
                <a:gd name="T39" fmla="*/ 2147483647 h 1302"/>
                <a:gd name="T40" fmla="*/ 2147483647 w 3264"/>
                <a:gd name="T41" fmla="*/ 2147483647 h 1302"/>
                <a:gd name="T42" fmla="*/ 2147483647 w 3264"/>
                <a:gd name="T43" fmla="*/ 2147483647 h 1302"/>
                <a:gd name="T44" fmla="*/ 2147483647 w 3264"/>
                <a:gd name="T45" fmla="*/ 2147483647 h 1302"/>
                <a:gd name="T46" fmla="*/ 2147483647 w 3264"/>
                <a:gd name="T47" fmla="*/ 2147483647 h 1302"/>
                <a:gd name="T48" fmla="*/ 2147483647 w 3264"/>
                <a:gd name="T49" fmla="*/ 2147483647 h 1302"/>
                <a:gd name="T50" fmla="*/ 2147483647 w 3264"/>
                <a:gd name="T51" fmla="*/ 2147483647 h 1302"/>
                <a:gd name="T52" fmla="*/ 2147483647 w 3264"/>
                <a:gd name="T53" fmla="*/ 2147483647 h 1302"/>
                <a:gd name="T54" fmla="*/ 2147483647 w 3264"/>
                <a:gd name="T55" fmla="*/ 2147483647 h 1302"/>
                <a:gd name="T56" fmla="*/ 2147483647 w 3264"/>
                <a:gd name="T57" fmla="*/ 2147483647 h 1302"/>
                <a:gd name="T58" fmla="*/ 2147483647 w 3264"/>
                <a:gd name="T59" fmla="*/ 2147483647 h 1302"/>
                <a:gd name="T60" fmla="*/ 2147483647 w 3264"/>
                <a:gd name="T61" fmla="*/ 2147483647 h 1302"/>
                <a:gd name="T62" fmla="*/ 2147483647 w 3264"/>
                <a:gd name="T63" fmla="*/ 2147483647 h 1302"/>
                <a:gd name="T64" fmla="*/ 2147483647 w 3264"/>
                <a:gd name="T65" fmla="*/ 2147483647 h 1302"/>
                <a:gd name="T66" fmla="*/ 2147483647 w 3264"/>
                <a:gd name="T67" fmla="*/ 2147483647 h 1302"/>
                <a:gd name="T68" fmla="*/ 2147483647 w 3264"/>
                <a:gd name="T69" fmla="*/ 2147483647 h 1302"/>
                <a:gd name="T70" fmla="*/ 2147483647 w 3264"/>
                <a:gd name="T71" fmla="*/ 2147483647 h 1302"/>
                <a:gd name="T72" fmla="*/ 2147483647 w 3264"/>
                <a:gd name="T73" fmla="*/ 2147483647 h 1302"/>
                <a:gd name="T74" fmla="*/ 2147483647 w 3264"/>
                <a:gd name="T75" fmla="*/ 2147483647 h 1302"/>
                <a:gd name="T76" fmla="*/ 2147483647 w 3264"/>
                <a:gd name="T77" fmla="*/ 2147483647 h 1302"/>
                <a:gd name="T78" fmla="*/ 2147483647 w 3264"/>
                <a:gd name="T79" fmla="*/ 2147483647 h 1302"/>
                <a:gd name="T80" fmla="*/ 2147483647 w 3264"/>
                <a:gd name="T81" fmla="*/ 2147483647 h 1302"/>
                <a:gd name="T82" fmla="*/ 2147483647 w 3264"/>
                <a:gd name="T83" fmla="*/ 2147483647 h 1302"/>
                <a:gd name="T84" fmla="*/ 2147483647 w 3264"/>
                <a:gd name="T85" fmla="*/ 2147483647 h 1302"/>
                <a:gd name="T86" fmla="*/ 2147483647 w 3264"/>
                <a:gd name="T87" fmla="*/ 2147483647 h 1302"/>
                <a:gd name="T88" fmla="*/ 2147483647 w 3264"/>
                <a:gd name="T89" fmla="*/ 2147483647 h 1302"/>
                <a:gd name="T90" fmla="*/ 2147483647 w 3264"/>
                <a:gd name="T91" fmla="*/ 2147483647 h 1302"/>
                <a:gd name="T92" fmla="*/ 2147483647 w 3264"/>
                <a:gd name="T93" fmla="*/ 2147483647 h 1302"/>
                <a:gd name="T94" fmla="*/ 2147483647 w 3264"/>
                <a:gd name="T95" fmla="*/ 2147483647 h 1302"/>
                <a:gd name="T96" fmla="*/ 2147483647 w 3264"/>
                <a:gd name="T97" fmla="*/ 2147483647 h 1302"/>
                <a:gd name="T98" fmla="*/ 2147483647 w 3264"/>
                <a:gd name="T99" fmla="*/ 2147483647 h 1302"/>
                <a:gd name="T100" fmla="*/ 2147483647 w 3264"/>
                <a:gd name="T101" fmla="*/ 2147483647 h 1302"/>
                <a:gd name="T102" fmla="*/ 2147483647 w 3264"/>
                <a:gd name="T103" fmla="*/ 2147483647 h 1302"/>
                <a:gd name="T104" fmla="*/ 2147483647 w 3264"/>
                <a:gd name="T105" fmla="*/ 2147483647 h 1302"/>
                <a:gd name="T106" fmla="*/ 2147483647 w 3264"/>
                <a:gd name="T107" fmla="*/ 2147483647 h 1302"/>
                <a:gd name="T108" fmla="*/ 2147483647 w 3264"/>
                <a:gd name="T109" fmla="*/ 2147483647 h 1302"/>
                <a:gd name="T110" fmla="*/ 2147483647 w 3264"/>
                <a:gd name="T111" fmla="*/ 2147483647 h 1302"/>
                <a:gd name="T112" fmla="*/ 2147483647 w 3264"/>
                <a:gd name="T113" fmla="*/ 2147483647 h 1302"/>
                <a:gd name="T114" fmla="*/ 2147483647 w 3264"/>
                <a:gd name="T115" fmla="*/ 2147483647 h 1302"/>
                <a:gd name="T116" fmla="*/ 2147483647 w 3264"/>
                <a:gd name="T117" fmla="*/ 2147483647 h 1302"/>
                <a:gd name="T118" fmla="*/ 2147483647 w 3264"/>
                <a:gd name="T119" fmla="*/ 2147483647 h 1302"/>
                <a:gd name="T120" fmla="*/ 2147483647 w 3264"/>
                <a:gd name="T121" fmla="*/ 2147483647 h 1302"/>
                <a:gd name="T122" fmla="*/ 2147483647 w 3264"/>
                <a:gd name="T123" fmla="*/ 2147483647 h 1302"/>
                <a:gd name="T124" fmla="*/ 2147483647 w 3264"/>
                <a:gd name="T125" fmla="*/ 2147483647 h 130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264"/>
                <a:gd name="T190" fmla="*/ 0 h 1302"/>
                <a:gd name="T191" fmla="*/ 3264 w 3264"/>
                <a:gd name="T192" fmla="*/ 1302 h 130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264" h="1302">
                  <a:moveTo>
                    <a:pt x="1788" y="984"/>
                  </a:moveTo>
                  <a:lnTo>
                    <a:pt x="1806" y="978"/>
                  </a:lnTo>
                  <a:lnTo>
                    <a:pt x="1818" y="954"/>
                  </a:lnTo>
                  <a:lnTo>
                    <a:pt x="1812" y="930"/>
                  </a:lnTo>
                  <a:lnTo>
                    <a:pt x="1788" y="984"/>
                  </a:lnTo>
                  <a:close/>
                  <a:moveTo>
                    <a:pt x="672" y="462"/>
                  </a:moveTo>
                  <a:lnTo>
                    <a:pt x="702" y="480"/>
                  </a:lnTo>
                  <a:lnTo>
                    <a:pt x="702" y="450"/>
                  </a:lnTo>
                  <a:lnTo>
                    <a:pt x="672" y="426"/>
                  </a:lnTo>
                  <a:lnTo>
                    <a:pt x="672" y="462"/>
                  </a:lnTo>
                  <a:close/>
                  <a:moveTo>
                    <a:pt x="678" y="492"/>
                  </a:moveTo>
                  <a:lnTo>
                    <a:pt x="654" y="516"/>
                  </a:lnTo>
                  <a:lnTo>
                    <a:pt x="678" y="546"/>
                  </a:lnTo>
                  <a:lnTo>
                    <a:pt x="678" y="492"/>
                  </a:lnTo>
                  <a:close/>
                  <a:moveTo>
                    <a:pt x="906" y="714"/>
                  </a:moveTo>
                  <a:lnTo>
                    <a:pt x="930" y="732"/>
                  </a:lnTo>
                  <a:lnTo>
                    <a:pt x="936" y="708"/>
                  </a:lnTo>
                  <a:lnTo>
                    <a:pt x="936" y="702"/>
                  </a:lnTo>
                  <a:lnTo>
                    <a:pt x="930" y="696"/>
                  </a:lnTo>
                  <a:lnTo>
                    <a:pt x="930" y="690"/>
                  </a:lnTo>
                  <a:lnTo>
                    <a:pt x="912" y="672"/>
                  </a:lnTo>
                  <a:lnTo>
                    <a:pt x="900" y="666"/>
                  </a:lnTo>
                  <a:lnTo>
                    <a:pt x="888" y="666"/>
                  </a:lnTo>
                  <a:lnTo>
                    <a:pt x="882" y="672"/>
                  </a:lnTo>
                  <a:lnTo>
                    <a:pt x="876" y="684"/>
                  </a:lnTo>
                  <a:lnTo>
                    <a:pt x="882" y="696"/>
                  </a:lnTo>
                  <a:lnTo>
                    <a:pt x="882" y="708"/>
                  </a:lnTo>
                  <a:lnTo>
                    <a:pt x="888" y="720"/>
                  </a:lnTo>
                  <a:lnTo>
                    <a:pt x="906" y="714"/>
                  </a:lnTo>
                  <a:close/>
                  <a:moveTo>
                    <a:pt x="684" y="372"/>
                  </a:moveTo>
                  <a:lnTo>
                    <a:pt x="672" y="360"/>
                  </a:lnTo>
                  <a:lnTo>
                    <a:pt x="660" y="372"/>
                  </a:lnTo>
                  <a:lnTo>
                    <a:pt x="672" y="396"/>
                  </a:lnTo>
                  <a:lnTo>
                    <a:pt x="684" y="396"/>
                  </a:lnTo>
                  <a:lnTo>
                    <a:pt x="684" y="372"/>
                  </a:lnTo>
                  <a:close/>
                  <a:moveTo>
                    <a:pt x="750" y="624"/>
                  </a:moveTo>
                  <a:lnTo>
                    <a:pt x="750" y="630"/>
                  </a:lnTo>
                  <a:lnTo>
                    <a:pt x="756" y="636"/>
                  </a:lnTo>
                  <a:lnTo>
                    <a:pt x="756" y="648"/>
                  </a:lnTo>
                  <a:lnTo>
                    <a:pt x="774" y="684"/>
                  </a:lnTo>
                  <a:lnTo>
                    <a:pt x="786" y="690"/>
                  </a:lnTo>
                  <a:lnTo>
                    <a:pt x="804" y="696"/>
                  </a:lnTo>
                  <a:lnTo>
                    <a:pt x="816" y="702"/>
                  </a:lnTo>
                  <a:lnTo>
                    <a:pt x="834" y="702"/>
                  </a:lnTo>
                  <a:lnTo>
                    <a:pt x="828" y="660"/>
                  </a:lnTo>
                  <a:lnTo>
                    <a:pt x="810" y="648"/>
                  </a:lnTo>
                  <a:lnTo>
                    <a:pt x="810" y="618"/>
                  </a:lnTo>
                  <a:lnTo>
                    <a:pt x="804" y="606"/>
                  </a:lnTo>
                  <a:lnTo>
                    <a:pt x="792" y="600"/>
                  </a:lnTo>
                  <a:lnTo>
                    <a:pt x="786" y="588"/>
                  </a:lnTo>
                  <a:lnTo>
                    <a:pt x="768" y="582"/>
                  </a:lnTo>
                  <a:lnTo>
                    <a:pt x="756" y="576"/>
                  </a:lnTo>
                  <a:lnTo>
                    <a:pt x="732" y="576"/>
                  </a:lnTo>
                  <a:lnTo>
                    <a:pt x="732" y="582"/>
                  </a:lnTo>
                  <a:lnTo>
                    <a:pt x="726" y="588"/>
                  </a:lnTo>
                  <a:lnTo>
                    <a:pt x="726" y="600"/>
                  </a:lnTo>
                  <a:lnTo>
                    <a:pt x="714" y="600"/>
                  </a:lnTo>
                  <a:lnTo>
                    <a:pt x="714" y="606"/>
                  </a:lnTo>
                  <a:lnTo>
                    <a:pt x="708" y="612"/>
                  </a:lnTo>
                  <a:lnTo>
                    <a:pt x="714" y="624"/>
                  </a:lnTo>
                  <a:lnTo>
                    <a:pt x="750" y="624"/>
                  </a:lnTo>
                  <a:close/>
                  <a:moveTo>
                    <a:pt x="246" y="438"/>
                  </a:moveTo>
                  <a:lnTo>
                    <a:pt x="222" y="462"/>
                  </a:lnTo>
                  <a:lnTo>
                    <a:pt x="234" y="492"/>
                  </a:lnTo>
                  <a:lnTo>
                    <a:pt x="234" y="498"/>
                  </a:lnTo>
                  <a:lnTo>
                    <a:pt x="228" y="504"/>
                  </a:lnTo>
                  <a:lnTo>
                    <a:pt x="228" y="510"/>
                  </a:lnTo>
                  <a:lnTo>
                    <a:pt x="240" y="510"/>
                  </a:lnTo>
                  <a:lnTo>
                    <a:pt x="246" y="504"/>
                  </a:lnTo>
                  <a:lnTo>
                    <a:pt x="246" y="468"/>
                  </a:lnTo>
                  <a:lnTo>
                    <a:pt x="252" y="456"/>
                  </a:lnTo>
                  <a:lnTo>
                    <a:pt x="246" y="438"/>
                  </a:lnTo>
                  <a:close/>
                  <a:moveTo>
                    <a:pt x="264" y="534"/>
                  </a:moveTo>
                  <a:lnTo>
                    <a:pt x="258" y="546"/>
                  </a:lnTo>
                  <a:lnTo>
                    <a:pt x="258" y="588"/>
                  </a:lnTo>
                  <a:lnTo>
                    <a:pt x="264" y="600"/>
                  </a:lnTo>
                  <a:lnTo>
                    <a:pt x="276" y="612"/>
                  </a:lnTo>
                  <a:lnTo>
                    <a:pt x="288" y="612"/>
                  </a:lnTo>
                  <a:lnTo>
                    <a:pt x="294" y="606"/>
                  </a:lnTo>
                  <a:lnTo>
                    <a:pt x="294" y="588"/>
                  </a:lnTo>
                  <a:lnTo>
                    <a:pt x="288" y="576"/>
                  </a:lnTo>
                  <a:lnTo>
                    <a:pt x="282" y="558"/>
                  </a:lnTo>
                  <a:lnTo>
                    <a:pt x="282" y="546"/>
                  </a:lnTo>
                  <a:lnTo>
                    <a:pt x="276" y="534"/>
                  </a:lnTo>
                  <a:lnTo>
                    <a:pt x="264" y="534"/>
                  </a:lnTo>
                  <a:close/>
                  <a:moveTo>
                    <a:pt x="48" y="222"/>
                  </a:moveTo>
                  <a:lnTo>
                    <a:pt x="42" y="228"/>
                  </a:lnTo>
                  <a:lnTo>
                    <a:pt x="42" y="246"/>
                  </a:lnTo>
                  <a:lnTo>
                    <a:pt x="48" y="258"/>
                  </a:lnTo>
                  <a:lnTo>
                    <a:pt x="66" y="258"/>
                  </a:lnTo>
                  <a:lnTo>
                    <a:pt x="84" y="276"/>
                  </a:lnTo>
                  <a:lnTo>
                    <a:pt x="90" y="270"/>
                  </a:lnTo>
                  <a:lnTo>
                    <a:pt x="90" y="252"/>
                  </a:lnTo>
                  <a:lnTo>
                    <a:pt x="78" y="246"/>
                  </a:lnTo>
                  <a:lnTo>
                    <a:pt x="72" y="234"/>
                  </a:lnTo>
                  <a:lnTo>
                    <a:pt x="60" y="228"/>
                  </a:lnTo>
                  <a:lnTo>
                    <a:pt x="54" y="222"/>
                  </a:lnTo>
                  <a:lnTo>
                    <a:pt x="48" y="222"/>
                  </a:lnTo>
                  <a:close/>
                  <a:moveTo>
                    <a:pt x="162" y="330"/>
                  </a:moveTo>
                  <a:lnTo>
                    <a:pt x="156" y="330"/>
                  </a:lnTo>
                  <a:lnTo>
                    <a:pt x="144" y="342"/>
                  </a:lnTo>
                  <a:lnTo>
                    <a:pt x="144" y="354"/>
                  </a:lnTo>
                  <a:lnTo>
                    <a:pt x="156" y="366"/>
                  </a:lnTo>
                  <a:lnTo>
                    <a:pt x="162" y="378"/>
                  </a:lnTo>
                  <a:lnTo>
                    <a:pt x="174" y="390"/>
                  </a:lnTo>
                  <a:lnTo>
                    <a:pt x="180" y="402"/>
                  </a:lnTo>
                  <a:lnTo>
                    <a:pt x="192" y="414"/>
                  </a:lnTo>
                  <a:lnTo>
                    <a:pt x="198" y="408"/>
                  </a:lnTo>
                  <a:lnTo>
                    <a:pt x="198" y="402"/>
                  </a:lnTo>
                  <a:lnTo>
                    <a:pt x="204" y="390"/>
                  </a:lnTo>
                  <a:lnTo>
                    <a:pt x="204" y="384"/>
                  </a:lnTo>
                  <a:lnTo>
                    <a:pt x="198" y="372"/>
                  </a:lnTo>
                  <a:lnTo>
                    <a:pt x="198" y="366"/>
                  </a:lnTo>
                  <a:lnTo>
                    <a:pt x="192" y="360"/>
                  </a:lnTo>
                  <a:lnTo>
                    <a:pt x="186" y="348"/>
                  </a:lnTo>
                  <a:lnTo>
                    <a:pt x="180" y="342"/>
                  </a:lnTo>
                  <a:lnTo>
                    <a:pt x="168" y="336"/>
                  </a:lnTo>
                  <a:lnTo>
                    <a:pt x="162" y="330"/>
                  </a:lnTo>
                  <a:close/>
                  <a:moveTo>
                    <a:pt x="2574" y="486"/>
                  </a:moveTo>
                  <a:lnTo>
                    <a:pt x="2574" y="474"/>
                  </a:lnTo>
                  <a:lnTo>
                    <a:pt x="2568" y="474"/>
                  </a:lnTo>
                  <a:lnTo>
                    <a:pt x="2556" y="468"/>
                  </a:lnTo>
                  <a:lnTo>
                    <a:pt x="2520" y="468"/>
                  </a:lnTo>
                  <a:lnTo>
                    <a:pt x="2514" y="474"/>
                  </a:lnTo>
                  <a:lnTo>
                    <a:pt x="2520" y="498"/>
                  </a:lnTo>
                  <a:lnTo>
                    <a:pt x="2526" y="498"/>
                  </a:lnTo>
                  <a:lnTo>
                    <a:pt x="2538" y="492"/>
                  </a:lnTo>
                  <a:lnTo>
                    <a:pt x="2562" y="492"/>
                  </a:lnTo>
                  <a:lnTo>
                    <a:pt x="2568" y="486"/>
                  </a:lnTo>
                  <a:lnTo>
                    <a:pt x="2574" y="486"/>
                  </a:lnTo>
                  <a:close/>
                  <a:moveTo>
                    <a:pt x="336" y="648"/>
                  </a:moveTo>
                  <a:lnTo>
                    <a:pt x="342" y="648"/>
                  </a:lnTo>
                  <a:lnTo>
                    <a:pt x="342" y="636"/>
                  </a:lnTo>
                  <a:lnTo>
                    <a:pt x="330" y="624"/>
                  </a:lnTo>
                  <a:lnTo>
                    <a:pt x="318" y="624"/>
                  </a:lnTo>
                  <a:lnTo>
                    <a:pt x="318" y="636"/>
                  </a:lnTo>
                  <a:lnTo>
                    <a:pt x="330" y="648"/>
                  </a:lnTo>
                  <a:lnTo>
                    <a:pt x="336" y="648"/>
                  </a:lnTo>
                  <a:close/>
                  <a:moveTo>
                    <a:pt x="2472" y="654"/>
                  </a:moveTo>
                  <a:lnTo>
                    <a:pt x="2484" y="648"/>
                  </a:lnTo>
                  <a:lnTo>
                    <a:pt x="2502" y="630"/>
                  </a:lnTo>
                  <a:lnTo>
                    <a:pt x="2502" y="618"/>
                  </a:lnTo>
                  <a:lnTo>
                    <a:pt x="2430" y="612"/>
                  </a:lnTo>
                  <a:lnTo>
                    <a:pt x="2430" y="624"/>
                  </a:lnTo>
                  <a:lnTo>
                    <a:pt x="2436" y="630"/>
                  </a:lnTo>
                  <a:lnTo>
                    <a:pt x="2442" y="642"/>
                  </a:lnTo>
                  <a:lnTo>
                    <a:pt x="2448" y="648"/>
                  </a:lnTo>
                  <a:lnTo>
                    <a:pt x="2460" y="654"/>
                  </a:lnTo>
                  <a:lnTo>
                    <a:pt x="2472" y="654"/>
                  </a:lnTo>
                  <a:close/>
                  <a:moveTo>
                    <a:pt x="2406" y="288"/>
                  </a:moveTo>
                  <a:lnTo>
                    <a:pt x="2418" y="276"/>
                  </a:lnTo>
                  <a:lnTo>
                    <a:pt x="2418" y="264"/>
                  </a:lnTo>
                  <a:lnTo>
                    <a:pt x="2412" y="258"/>
                  </a:lnTo>
                  <a:lnTo>
                    <a:pt x="2400" y="252"/>
                  </a:lnTo>
                  <a:lnTo>
                    <a:pt x="2376" y="252"/>
                  </a:lnTo>
                  <a:lnTo>
                    <a:pt x="2370" y="258"/>
                  </a:lnTo>
                  <a:lnTo>
                    <a:pt x="2370" y="264"/>
                  </a:lnTo>
                  <a:lnTo>
                    <a:pt x="2394" y="288"/>
                  </a:lnTo>
                  <a:lnTo>
                    <a:pt x="2406" y="288"/>
                  </a:lnTo>
                  <a:close/>
                  <a:moveTo>
                    <a:pt x="2868" y="528"/>
                  </a:moveTo>
                  <a:lnTo>
                    <a:pt x="2886" y="534"/>
                  </a:lnTo>
                  <a:lnTo>
                    <a:pt x="2892" y="534"/>
                  </a:lnTo>
                  <a:lnTo>
                    <a:pt x="2898" y="528"/>
                  </a:lnTo>
                  <a:lnTo>
                    <a:pt x="2898" y="522"/>
                  </a:lnTo>
                  <a:lnTo>
                    <a:pt x="2874" y="510"/>
                  </a:lnTo>
                  <a:lnTo>
                    <a:pt x="2868" y="516"/>
                  </a:lnTo>
                  <a:lnTo>
                    <a:pt x="2862" y="516"/>
                  </a:lnTo>
                  <a:lnTo>
                    <a:pt x="2862" y="522"/>
                  </a:lnTo>
                  <a:lnTo>
                    <a:pt x="2868" y="528"/>
                  </a:lnTo>
                  <a:close/>
                  <a:moveTo>
                    <a:pt x="2916" y="618"/>
                  </a:moveTo>
                  <a:lnTo>
                    <a:pt x="2928" y="618"/>
                  </a:lnTo>
                  <a:lnTo>
                    <a:pt x="2940" y="612"/>
                  </a:lnTo>
                  <a:lnTo>
                    <a:pt x="2958" y="612"/>
                  </a:lnTo>
                  <a:lnTo>
                    <a:pt x="2964" y="606"/>
                  </a:lnTo>
                  <a:lnTo>
                    <a:pt x="2970" y="606"/>
                  </a:lnTo>
                  <a:lnTo>
                    <a:pt x="2964" y="606"/>
                  </a:lnTo>
                  <a:lnTo>
                    <a:pt x="2958" y="600"/>
                  </a:lnTo>
                  <a:lnTo>
                    <a:pt x="2946" y="594"/>
                  </a:lnTo>
                  <a:lnTo>
                    <a:pt x="2934" y="594"/>
                  </a:lnTo>
                  <a:lnTo>
                    <a:pt x="2928" y="588"/>
                  </a:lnTo>
                  <a:lnTo>
                    <a:pt x="2922" y="588"/>
                  </a:lnTo>
                  <a:lnTo>
                    <a:pt x="2910" y="594"/>
                  </a:lnTo>
                  <a:lnTo>
                    <a:pt x="2892" y="594"/>
                  </a:lnTo>
                  <a:lnTo>
                    <a:pt x="2886" y="600"/>
                  </a:lnTo>
                  <a:lnTo>
                    <a:pt x="2880" y="600"/>
                  </a:lnTo>
                  <a:lnTo>
                    <a:pt x="2892" y="606"/>
                  </a:lnTo>
                  <a:lnTo>
                    <a:pt x="2898" y="612"/>
                  </a:lnTo>
                  <a:lnTo>
                    <a:pt x="2910" y="618"/>
                  </a:lnTo>
                  <a:lnTo>
                    <a:pt x="2916" y="618"/>
                  </a:lnTo>
                  <a:close/>
                  <a:moveTo>
                    <a:pt x="1710" y="552"/>
                  </a:moveTo>
                  <a:lnTo>
                    <a:pt x="1710" y="564"/>
                  </a:lnTo>
                  <a:lnTo>
                    <a:pt x="1716" y="570"/>
                  </a:lnTo>
                  <a:lnTo>
                    <a:pt x="1716" y="582"/>
                  </a:lnTo>
                  <a:lnTo>
                    <a:pt x="1722" y="594"/>
                  </a:lnTo>
                  <a:lnTo>
                    <a:pt x="1722" y="612"/>
                  </a:lnTo>
                  <a:lnTo>
                    <a:pt x="1716" y="618"/>
                  </a:lnTo>
                  <a:lnTo>
                    <a:pt x="1692" y="630"/>
                  </a:lnTo>
                  <a:lnTo>
                    <a:pt x="1686" y="636"/>
                  </a:lnTo>
                  <a:lnTo>
                    <a:pt x="1674" y="642"/>
                  </a:lnTo>
                  <a:lnTo>
                    <a:pt x="1674" y="678"/>
                  </a:lnTo>
                  <a:lnTo>
                    <a:pt x="1680" y="684"/>
                  </a:lnTo>
                  <a:lnTo>
                    <a:pt x="1686" y="696"/>
                  </a:lnTo>
                  <a:lnTo>
                    <a:pt x="1674" y="708"/>
                  </a:lnTo>
                  <a:lnTo>
                    <a:pt x="1674" y="720"/>
                  </a:lnTo>
                  <a:lnTo>
                    <a:pt x="1680" y="726"/>
                  </a:lnTo>
                  <a:lnTo>
                    <a:pt x="1692" y="732"/>
                  </a:lnTo>
                  <a:lnTo>
                    <a:pt x="1698" y="726"/>
                  </a:lnTo>
                  <a:lnTo>
                    <a:pt x="1722" y="726"/>
                  </a:lnTo>
                  <a:lnTo>
                    <a:pt x="1728" y="732"/>
                  </a:lnTo>
                  <a:lnTo>
                    <a:pt x="1728" y="756"/>
                  </a:lnTo>
                  <a:lnTo>
                    <a:pt x="1722" y="762"/>
                  </a:lnTo>
                  <a:lnTo>
                    <a:pt x="1740" y="780"/>
                  </a:lnTo>
                  <a:lnTo>
                    <a:pt x="1728" y="846"/>
                  </a:lnTo>
                  <a:lnTo>
                    <a:pt x="1710" y="864"/>
                  </a:lnTo>
                  <a:lnTo>
                    <a:pt x="1704" y="876"/>
                  </a:lnTo>
                  <a:lnTo>
                    <a:pt x="1704" y="888"/>
                  </a:lnTo>
                  <a:lnTo>
                    <a:pt x="1710" y="906"/>
                  </a:lnTo>
                  <a:lnTo>
                    <a:pt x="1722" y="924"/>
                  </a:lnTo>
                  <a:lnTo>
                    <a:pt x="1746" y="936"/>
                  </a:lnTo>
                  <a:lnTo>
                    <a:pt x="1764" y="930"/>
                  </a:lnTo>
                  <a:lnTo>
                    <a:pt x="1788" y="906"/>
                  </a:lnTo>
                  <a:lnTo>
                    <a:pt x="1788" y="864"/>
                  </a:lnTo>
                  <a:lnTo>
                    <a:pt x="1782" y="858"/>
                  </a:lnTo>
                  <a:lnTo>
                    <a:pt x="1776" y="846"/>
                  </a:lnTo>
                  <a:lnTo>
                    <a:pt x="1800" y="822"/>
                  </a:lnTo>
                  <a:lnTo>
                    <a:pt x="1806" y="804"/>
                  </a:lnTo>
                  <a:lnTo>
                    <a:pt x="1806" y="774"/>
                  </a:lnTo>
                  <a:lnTo>
                    <a:pt x="1812" y="756"/>
                  </a:lnTo>
                  <a:lnTo>
                    <a:pt x="1812" y="726"/>
                  </a:lnTo>
                  <a:lnTo>
                    <a:pt x="1806" y="714"/>
                  </a:lnTo>
                  <a:lnTo>
                    <a:pt x="1800" y="696"/>
                  </a:lnTo>
                  <a:lnTo>
                    <a:pt x="1794" y="684"/>
                  </a:lnTo>
                  <a:lnTo>
                    <a:pt x="1794" y="636"/>
                  </a:lnTo>
                  <a:lnTo>
                    <a:pt x="1800" y="630"/>
                  </a:lnTo>
                  <a:lnTo>
                    <a:pt x="1800" y="624"/>
                  </a:lnTo>
                  <a:lnTo>
                    <a:pt x="1806" y="618"/>
                  </a:lnTo>
                  <a:lnTo>
                    <a:pt x="1812" y="618"/>
                  </a:lnTo>
                  <a:lnTo>
                    <a:pt x="1818" y="624"/>
                  </a:lnTo>
                  <a:lnTo>
                    <a:pt x="1824" y="642"/>
                  </a:lnTo>
                  <a:lnTo>
                    <a:pt x="1830" y="666"/>
                  </a:lnTo>
                  <a:lnTo>
                    <a:pt x="1836" y="684"/>
                  </a:lnTo>
                  <a:lnTo>
                    <a:pt x="1836" y="702"/>
                  </a:lnTo>
                  <a:lnTo>
                    <a:pt x="1866" y="738"/>
                  </a:lnTo>
                  <a:lnTo>
                    <a:pt x="1866" y="792"/>
                  </a:lnTo>
                  <a:lnTo>
                    <a:pt x="1890" y="822"/>
                  </a:lnTo>
                  <a:lnTo>
                    <a:pt x="1890" y="858"/>
                  </a:lnTo>
                  <a:lnTo>
                    <a:pt x="1902" y="930"/>
                  </a:lnTo>
                  <a:lnTo>
                    <a:pt x="1920" y="918"/>
                  </a:lnTo>
                  <a:lnTo>
                    <a:pt x="1962" y="930"/>
                  </a:lnTo>
                  <a:lnTo>
                    <a:pt x="1962" y="870"/>
                  </a:lnTo>
                  <a:lnTo>
                    <a:pt x="1968" y="864"/>
                  </a:lnTo>
                  <a:lnTo>
                    <a:pt x="1974" y="852"/>
                  </a:lnTo>
                  <a:lnTo>
                    <a:pt x="1980" y="876"/>
                  </a:lnTo>
                  <a:lnTo>
                    <a:pt x="1998" y="876"/>
                  </a:lnTo>
                  <a:lnTo>
                    <a:pt x="2004" y="870"/>
                  </a:lnTo>
                  <a:lnTo>
                    <a:pt x="2010" y="858"/>
                  </a:lnTo>
                  <a:lnTo>
                    <a:pt x="2010" y="828"/>
                  </a:lnTo>
                  <a:lnTo>
                    <a:pt x="2004" y="822"/>
                  </a:lnTo>
                  <a:lnTo>
                    <a:pt x="2004" y="816"/>
                  </a:lnTo>
                  <a:lnTo>
                    <a:pt x="1992" y="810"/>
                  </a:lnTo>
                  <a:lnTo>
                    <a:pt x="1986" y="798"/>
                  </a:lnTo>
                  <a:lnTo>
                    <a:pt x="1974" y="792"/>
                  </a:lnTo>
                  <a:lnTo>
                    <a:pt x="1962" y="780"/>
                  </a:lnTo>
                  <a:lnTo>
                    <a:pt x="1956" y="768"/>
                  </a:lnTo>
                  <a:lnTo>
                    <a:pt x="1944" y="756"/>
                  </a:lnTo>
                  <a:lnTo>
                    <a:pt x="1944" y="750"/>
                  </a:lnTo>
                  <a:lnTo>
                    <a:pt x="1956" y="726"/>
                  </a:lnTo>
                  <a:lnTo>
                    <a:pt x="1968" y="720"/>
                  </a:lnTo>
                  <a:lnTo>
                    <a:pt x="1968" y="708"/>
                  </a:lnTo>
                  <a:lnTo>
                    <a:pt x="1962" y="696"/>
                  </a:lnTo>
                  <a:lnTo>
                    <a:pt x="1938" y="684"/>
                  </a:lnTo>
                  <a:lnTo>
                    <a:pt x="1932" y="672"/>
                  </a:lnTo>
                  <a:lnTo>
                    <a:pt x="1932" y="642"/>
                  </a:lnTo>
                  <a:lnTo>
                    <a:pt x="1938" y="636"/>
                  </a:lnTo>
                  <a:lnTo>
                    <a:pt x="1938" y="630"/>
                  </a:lnTo>
                  <a:lnTo>
                    <a:pt x="1926" y="618"/>
                  </a:lnTo>
                  <a:lnTo>
                    <a:pt x="1914" y="612"/>
                  </a:lnTo>
                  <a:lnTo>
                    <a:pt x="1896" y="594"/>
                  </a:lnTo>
                  <a:lnTo>
                    <a:pt x="1884" y="588"/>
                  </a:lnTo>
                  <a:lnTo>
                    <a:pt x="1878" y="582"/>
                  </a:lnTo>
                  <a:lnTo>
                    <a:pt x="1914" y="582"/>
                  </a:lnTo>
                  <a:lnTo>
                    <a:pt x="1926" y="576"/>
                  </a:lnTo>
                  <a:lnTo>
                    <a:pt x="1932" y="570"/>
                  </a:lnTo>
                  <a:lnTo>
                    <a:pt x="1944" y="546"/>
                  </a:lnTo>
                  <a:lnTo>
                    <a:pt x="1950" y="540"/>
                  </a:lnTo>
                  <a:lnTo>
                    <a:pt x="1956" y="528"/>
                  </a:lnTo>
                  <a:lnTo>
                    <a:pt x="1992" y="528"/>
                  </a:lnTo>
                  <a:lnTo>
                    <a:pt x="2004" y="522"/>
                  </a:lnTo>
                  <a:lnTo>
                    <a:pt x="2010" y="522"/>
                  </a:lnTo>
                  <a:lnTo>
                    <a:pt x="2016" y="516"/>
                  </a:lnTo>
                  <a:lnTo>
                    <a:pt x="2016" y="504"/>
                  </a:lnTo>
                  <a:lnTo>
                    <a:pt x="1998" y="486"/>
                  </a:lnTo>
                  <a:lnTo>
                    <a:pt x="1986" y="480"/>
                  </a:lnTo>
                  <a:lnTo>
                    <a:pt x="1974" y="486"/>
                  </a:lnTo>
                  <a:lnTo>
                    <a:pt x="1956" y="504"/>
                  </a:lnTo>
                  <a:lnTo>
                    <a:pt x="1956" y="510"/>
                  </a:lnTo>
                  <a:lnTo>
                    <a:pt x="1944" y="510"/>
                  </a:lnTo>
                  <a:lnTo>
                    <a:pt x="1932" y="504"/>
                  </a:lnTo>
                  <a:lnTo>
                    <a:pt x="1896" y="504"/>
                  </a:lnTo>
                  <a:lnTo>
                    <a:pt x="1890" y="510"/>
                  </a:lnTo>
                  <a:lnTo>
                    <a:pt x="1884" y="522"/>
                  </a:lnTo>
                  <a:lnTo>
                    <a:pt x="1854" y="552"/>
                  </a:lnTo>
                  <a:lnTo>
                    <a:pt x="1848" y="546"/>
                  </a:lnTo>
                  <a:lnTo>
                    <a:pt x="1836" y="540"/>
                  </a:lnTo>
                  <a:lnTo>
                    <a:pt x="1824" y="516"/>
                  </a:lnTo>
                  <a:lnTo>
                    <a:pt x="1788" y="498"/>
                  </a:lnTo>
                  <a:lnTo>
                    <a:pt x="1776" y="498"/>
                  </a:lnTo>
                  <a:lnTo>
                    <a:pt x="1776" y="486"/>
                  </a:lnTo>
                  <a:lnTo>
                    <a:pt x="1782" y="468"/>
                  </a:lnTo>
                  <a:lnTo>
                    <a:pt x="1782" y="456"/>
                  </a:lnTo>
                  <a:lnTo>
                    <a:pt x="1794" y="420"/>
                  </a:lnTo>
                  <a:lnTo>
                    <a:pt x="1806" y="408"/>
                  </a:lnTo>
                  <a:lnTo>
                    <a:pt x="1824" y="408"/>
                  </a:lnTo>
                  <a:lnTo>
                    <a:pt x="1842" y="414"/>
                  </a:lnTo>
                  <a:lnTo>
                    <a:pt x="1896" y="414"/>
                  </a:lnTo>
                  <a:lnTo>
                    <a:pt x="1902" y="408"/>
                  </a:lnTo>
                  <a:lnTo>
                    <a:pt x="1908" y="408"/>
                  </a:lnTo>
                  <a:lnTo>
                    <a:pt x="1908" y="402"/>
                  </a:lnTo>
                  <a:lnTo>
                    <a:pt x="1914" y="396"/>
                  </a:lnTo>
                  <a:lnTo>
                    <a:pt x="1920" y="396"/>
                  </a:lnTo>
                  <a:lnTo>
                    <a:pt x="1944" y="402"/>
                  </a:lnTo>
                  <a:lnTo>
                    <a:pt x="1980" y="420"/>
                  </a:lnTo>
                  <a:lnTo>
                    <a:pt x="2010" y="432"/>
                  </a:lnTo>
                  <a:lnTo>
                    <a:pt x="2034" y="438"/>
                  </a:lnTo>
                  <a:lnTo>
                    <a:pt x="2040" y="438"/>
                  </a:lnTo>
                  <a:lnTo>
                    <a:pt x="2052" y="432"/>
                  </a:lnTo>
                  <a:lnTo>
                    <a:pt x="2064" y="420"/>
                  </a:lnTo>
                  <a:lnTo>
                    <a:pt x="2082" y="420"/>
                  </a:lnTo>
                  <a:lnTo>
                    <a:pt x="2094" y="414"/>
                  </a:lnTo>
                  <a:lnTo>
                    <a:pt x="2106" y="414"/>
                  </a:lnTo>
                  <a:lnTo>
                    <a:pt x="2112" y="408"/>
                  </a:lnTo>
                  <a:lnTo>
                    <a:pt x="2112" y="402"/>
                  </a:lnTo>
                  <a:lnTo>
                    <a:pt x="2106" y="396"/>
                  </a:lnTo>
                  <a:lnTo>
                    <a:pt x="2106" y="390"/>
                  </a:lnTo>
                  <a:lnTo>
                    <a:pt x="2118" y="378"/>
                  </a:lnTo>
                  <a:lnTo>
                    <a:pt x="2142" y="366"/>
                  </a:lnTo>
                  <a:lnTo>
                    <a:pt x="2148" y="360"/>
                  </a:lnTo>
                  <a:lnTo>
                    <a:pt x="2160" y="354"/>
                  </a:lnTo>
                  <a:lnTo>
                    <a:pt x="2148" y="324"/>
                  </a:lnTo>
                  <a:lnTo>
                    <a:pt x="2070" y="360"/>
                  </a:lnTo>
                  <a:lnTo>
                    <a:pt x="2076" y="366"/>
                  </a:lnTo>
                  <a:lnTo>
                    <a:pt x="2076" y="372"/>
                  </a:lnTo>
                  <a:lnTo>
                    <a:pt x="2070" y="378"/>
                  </a:lnTo>
                  <a:lnTo>
                    <a:pt x="2046" y="378"/>
                  </a:lnTo>
                  <a:lnTo>
                    <a:pt x="2022" y="366"/>
                  </a:lnTo>
                  <a:lnTo>
                    <a:pt x="2004" y="366"/>
                  </a:lnTo>
                  <a:lnTo>
                    <a:pt x="1968" y="384"/>
                  </a:lnTo>
                  <a:lnTo>
                    <a:pt x="1950" y="384"/>
                  </a:lnTo>
                  <a:lnTo>
                    <a:pt x="1938" y="378"/>
                  </a:lnTo>
                  <a:lnTo>
                    <a:pt x="1926" y="378"/>
                  </a:lnTo>
                  <a:lnTo>
                    <a:pt x="1902" y="366"/>
                  </a:lnTo>
                  <a:lnTo>
                    <a:pt x="1860" y="366"/>
                  </a:lnTo>
                  <a:lnTo>
                    <a:pt x="1872" y="348"/>
                  </a:lnTo>
                  <a:lnTo>
                    <a:pt x="1860" y="348"/>
                  </a:lnTo>
                  <a:lnTo>
                    <a:pt x="1848" y="342"/>
                  </a:lnTo>
                  <a:lnTo>
                    <a:pt x="1824" y="342"/>
                  </a:lnTo>
                  <a:lnTo>
                    <a:pt x="1824" y="366"/>
                  </a:lnTo>
                  <a:lnTo>
                    <a:pt x="1812" y="378"/>
                  </a:lnTo>
                  <a:lnTo>
                    <a:pt x="1788" y="390"/>
                  </a:lnTo>
                  <a:lnTo>
                    <a:pt x="1764" y="390"/>
                  </a:lnTo>
                  <a:lnTo>
                    <a:pt x="1758" y="396"/>
                  </a:lnTo>
                  <a:lnTo>
                    <a:pt x="1758" y="426"/>
                  </a:lnTo>
                  <a:lnTo>
                    <a:pt x="1740" y="432"/>
                  </a:lnTo>
                  <a:lnTo>
                    <a:pt x="1752" y="498"/>
                  </a:lnTo>
                  <a:lnTo>
                    <a:pt x="1740" y="498"/>
                  </a:lnTo>
                  <a:lnTo>
                    <a:pt x="1734" y="510"/>
                  </a:lnTo>
                  <a:lnTo>
                    <a:pt x="1728" y="516"/>
                  </a:lnTo>
                  <a:lnTo>
                    <a:pt x="1710" y="552"/>
                  </a:lnTo>
                  <a:close/>
                  <a:moveTo>
                    <a:pt x="1986" y="576"/>
                  </a:moveTo>
                  <a:lnTo>
                    <a:pt x="1986" y="594"/>
                  </a:lnTo>
                  <a:lnTo>
                    <a:pt x="1992" y="600"/>
                  </a:lnTo>
                  <a:lnTo>
                    <a:pt x="2004" y="600"/>
                  </a:lnTo>
                  <a:lnTo>
                    <a:pt x="2016" y="588"/>
                  </a:lnTo>
                  <a:lnTo>
                    <a:pt x="2016" y="576"/>
                  </a:lnTo>
                  <a:lnTo>
                    <a:pt x="1986" y="576"/>
                  </a:lnTo>
                  <a:close/>
                  <a:moveTo>
                    <a:pt x="1686" y="1110"/>
                  </a:moveTo>
                  <a:lnTo>
                    <a:pt x="1674" y="1110"/>
                  </a:lnTo>
                  <a:lnTo>
                    <a:pt x="1668" y="1116"/>
                  </a:lnTo>
                  <a:lnTo>
                    <a:pt x="1662" y="1116"/>
                  </a:lnTo>
                  <a:lnTo>
                    <a:pt x="1614" y="1104"/>
                  </a:lnTo>
                  <a:lnTo>
                    <a:pt x="1644" y="1146"/>
                  </a:lnTo>
                  <a:lnTo>
                    <a:pt x="1650" y="1152"/>
                  </a:lnTo>
                  <a:lnTo>
                    <a:pt x="1662" y="1158"/>
                  </a:lnTo>
                  <a:lnTo>
                    <a:pt x="1668" y="1164"/>
                  </a:lnTo>
                  <a:lnTo>
                    <a:pt x="1680" y="1170"/>
                  </a:lnTo>
                  <a:lnTo>
                    <a:pt x="1692" y="1158"/>
                  </a:lnTo>
                  <a:lnTo>
                    <a:pt x="1698" y="1140"/>
                  </a:lnTo>
                  <a:lnTo>
                    <a:pt x="1698" y="1128"/>
                  </a:lnTo>
                  <a:lnTo>
                    <a:pt x="1692" y="1116"/>
                  </a:lnTo>
                  <a:lnTo>
                    <a:pt x="1686" y="1110"/>
                  </a:lnTo>
                  <a:close/>
                  <a:moveTo>
                    <a:pt x="2094" y="1104"/>
                  </a:moveTo>
                  <a:lnTo>
                    <a:pt x="2064" y="1128"/>
                  </a:lnTo>
                  <a:lnTo>
                    <a:pt x="2094" y="1134"/>
                  </a:lnTo>
                  <a:lnTo>
                    <a:pt x="2094" y="1104"/>
                  </a:lnTo>
                  <a:close/>
                  <a:moveTo>
                    <a:pt x="486" y="294"/>
                  </a:moveTo>
                  <a:lnTo>
                    <a:pt x="474" y="288"/>
                  </a:lnTo>
                  <a:lnTo>
                    <a:pt x="468" y="288"/>
                  </a:lnTo>
                  <a:lnTo>
                    <a:pt x="456" y="294"/>
                  </a:lnTo>
                  <a:lnTo>
                    <a:pt x="456" y="312"/>
                  </a:lnTo>
                  <a:lnTo>
                    <a:pt x="468" y="324"/>
                  </a:lnTo>
                  <a:lnTo>
                    <a:pt x="474" y="318"/>
                  </a:lnTo>
                  <a:lnTo>
                    <a:pt x="486" y="318"/>
                  </a:lnTo>
                  <a:lnTo>
                    <a:pt x="486" y="312"/>
                  </a:lnTo>
                  <a:lnTo>
                    <a:pt x="492" y="300"/>
                  </a:lnTo>
                  <a:lnTo>
                    <a:pt x="486" y="294"/>
                  </a:lnTo>
                  <a:close/>
                  <a:moveTo>
                    <a:pt x="2346" y="588"/>
                  </a:moveTo>
                  <a:lnTo>
                    <a:pt x="2340" y="576"/>
                  </a:lnTo>
                  <a:lnTo>
                    <a:pt x="2328" y="570"/>
                  </a:lnTo>
                  <a:lnTo>
                    <a:pt x="2310" y="552"/>
                  </a:lnTo>
                  <a:lnTo>
                    <a:pt x="2304" y="552"/>
                  </a:lnTo>
                  <a:lnTo>
                    <a:pt x="2304" y="600"/>
                  </a:lnTo>
                  <a:lnTo>
                    <a:pt x="2316" y="600"/>
                  </a:lnTo>
                  <a:lnTo>
                    <a:pt x="2328" y="606"/>
                  </a:lnTo>
                  <a:lnTo>
                    <a:pt x="2334" y="606"/>
                  </a:lnTo>
                  <a:lnTo>
                    <a:pt x="2346" y="600"/>
                  </a:lnTo>
                  <a:lnTo>
                    <a:pt x="2346" y="588"/>
                  </a:lnTo>
                  <a:close/>
                  <a:moveTo>
                    <a:pt x="2310" y="474"/>
                  </a:moveTo>
                  <a:lnTo>
                    <a:pt x="2340" y="504"/>
                  </a:lnTo>
                  <a:lnTo>
                    <a:pt x="2358" y="516"/>
                  </a:lnTo>
                  <a:lnTo>
                    <a:pt x="2382" y="528"/>
                  </a:lnTo>
                  <a:lnTo>
                    <a:pt x="2400" y="528"/>
                  </a:lnTo>
                  <a:lnTo>
                    <a:pt x="2400" y="522"/>
                  </a:lnTo>
                  <a:lnTo>
                    <a:pt x="2358" y="480"/>
                  </a:lnTo>
                  <a:lnTo>
                    <a:pt x="2358" y="468"/>
                  </a:lnTo>
                  <a:lnTo>
                    <a:pt x="2364" y="456"/>
                  </a:lnTo>
                  <a:lnTo>
                    <a:pt x="2376" y="450"/>
                  </a:lnTo>
                  <a:lnTo>
                    <a:pt x="2394" y="450"/>
                  </a:lnTo>
                  <a:lnTo>
                    <a:pt x="2406" y="456"/>
                  </a:lnTo>
                  <a:lnTo>
                    <a:pt x="2424" y="444"/>
                  </a:lnTo>
                  <a:lnTo>
                    <a:pt x="2400" y="432"/>
                  </a:lnTo>
                  <a:lnTo>
                    <a:pt x="2412" y="426"/>
                  </a:lnTo>
                  <a:lnTo>
                    <a:pt x="2424" y="402"/>
                  </a:lnTo>
                  <a:lnTo>
                    <a:pt x="2412" y="378"/>
                  </a:lnTo>
                  <a:lnTo>
                    <a:pt x="2400" y="372"/>
                  </a:lnTo>
                  <a:lnTo>
                    <a:pt x="2382" y="372"/>
                  </a:lnTo>
                  <a:lnTo>
                    <a:pt x="2358" y="396"/>
                  </a:lnTo>
                  <a:lnTo>
                    <a:pt x="2346" y="402"/>
                  </a:lnTo>
                  <a:lnTo>
                    <a:pt x="2340" y="408"/>
                  </a:lnTo>
                  <a:lnTo>
                    <a:pt x="2334" y="408"/>
                  </a:lnTo>
                  <a:lnTo>
                    <a:pt x="2328" y="402"/>
                  </a:lnTo>
                  <a:lnTo>
                    <a:pt x="2328" y="366"/>
                  </a:lnTo>
                  <a:lnTo>
                    <a:pt x="2334" y="360"/>
                  </a:lnTo>
                  <a:lnTo>
                    <a:pt x="2346" y="336"/>
                  </a:lnTo>
                  <a:lnTo>
                    <a:pt x="2346" y="318"/>
                  </a:lnTo>
                  <a:lnTo>
                    <a:pt x="2340" y="312"/>
                  </a:lnTo>
                  <a:lnTo>
                    <a:pt x="2358" y="276"/>
                  </a:lnTo>
                  <a:lnTo>
                    <a:pt x="2316" y="312"/>
                  </a:lnTo>
                  <a:lnTo>
                    <a:pt x="2316" y="342"/>
                  </a:lnTo>
                  <a:lnTo>
                    <a:pt x="2304" y="348"/>
                  </a:lnTo>
                  <a:lnTo>
                    <a:pt x="2298" y="354"/>
                  </a:lnTo>
                  <a:lnTo>
                    <a:pt x="2286" y="378"/>
                  </a:lnTo>
                  <a:lnTo>
                    <a:pt x="2286" y="408"/>
                  </a:lnTo>
                  <a:lnTo>
                    <a:pt x="2298" y="420"/>
                  </a:lnTo>
                  <a:lnTo>
                    <a:pt x="2304" y="432"/>
                  </a:lnTo>
                  <a:lnTo>
                    <a:pt x="2310" y="438"/>
                  </a:lnTo>
                  <a:lnTo>
                    <a:pt x="2310" y="444"/>
                  </a:lnTo>
                  <a:lnTo>
                    <a:pt x="2304" y="450"/>
                  </a:lnTo>
                  <a:lnTo>
                    <a:pt x="2304" y="468"/>
                  </a:lnTo>
                  <a:lnTo>
                    <a:pt x="2310" y="474"/>
                  </a:lnTo>
                  <a:close/>
                  <a:moveTo>
                    <a:pt x="2250" y="708"/>
                  </a:moveTo>
                  <a:lnTo>
                    <a:pt x="2238" y="696"/>
                  </a:lnTo>
                  <a:lnTo>
                    <a:pt x="2214" y="708"/>
                  </a:lnTo>
                  <a:lnTo>
                    <a:pt x="2214" y="732"/>
                  </a:lnTo>
                  <a:lnTo>
                    <a:pt x="2220" y="744"/>
                  </a:lnTo>
                  <a:lnTo>
                    <a:pt x="2226" y="750"/>
                  </a:lnTo>
                  <a:lnTo>
                    <a:pt x="2250" y="762"/>
                  </a:lnTo>
                  <a:lnTo>
                    <a:pt x="2274" y="762"/>
                  </a:lnTo>
                  <a:lnTo>
                    <a:pt x="2280" y="750"/>
                  </a:lnTo>
                  <a:lnTo>
                    <a:pt x="2280" y="738"/>
                  </a:lnTo>
                  <a:lnTo>
                    <a:pt x="2274" y="726"/>
                  </a:lnTo>
                  <a:lnTo>
                    <a:pt x="2274" y="714"/>
                  </a:lnTo>
                  <a:lnTo>
                    <a:pt x="2268" y="708"/>
                  </a:lnTo>
                  <a:lnTo>
                    <a:pt x="2268" y="702"/>
                  </a:lnTo>
                  <a:lnTo>
                    <a:pt x="2250" y="708"/>
                  </a:lnTo>
                  <a:close/>
                  <a:moveTo>
                    <a:pt x="2148" y="1104"/>
                  </a:moveTo>
                  <a:lnTo>
                    <a:pt x="2226" y="1092"/>
                  </a:lnTo>
                  <a:lnTo>
                    <a:pt x="2166" y="1074"/>
                  </a:lnTo>
                  <a:lnTo>
                    <a:pt x="2148" y="1104"/>
                  </a:lnTo>
                  <a:close/>
                  <a:moveTo>
                    <a:pt x="2544" y="750"/>
                  </a:moveTo>
                  <a:lnTo>
                    <a:pt x="2520" y="732"/>
                  </a:lnTo>
                  <a:lnTo>
                    <a:pt x="2526" y="714"/>
                  </a:lnTo>
                  <a:lnTo>
                    <a:pt x="2514" y="702"/>
                  </a:lnTo>
                  <a:lnTo>
                    <a:pt x="2508" y="690"/>
                  </a:lnTo>
                  <a:lnTo>
                    <a:pt x="2490" y="684"/>
                  </a:lnTo>
                  <a:lnTo>
                    <a:pt x="2472" y="672"/>
                  </a:lnTo>
                  <a:lnTo>
                    <a:pt x="2442" y="666"/>
                  </a:lnTo>
                  <a:lnTo>
                    <a:pt x="2424" y="666"/>
                  </a:lnTo>
                  <a:lnTo>
                    <a:pt x="2388" y="684"/>
                  </a:lnTo>
                  <a:lnTo>
                    <a:pt x="2358" y="684"/>
                  </a:lnTo>
                  <a:lnTo>
                    <a:pt x="2346" y="696"/>
                  </a:lnTo>
                  <a:lnTo>
                    <a:pt x="2340" y="708"/>
                  </a:lnTo>
                  <a:lnTo>
                    <a:pt x="2340" y="726"/>
                  </a:lnTo>
                  <a:lnTo>
                    <a:pt x="2346" y="732"/>
                  </a:lnTo>
                  <a:lnTo>
                    <a:pt x="2364" y="714"/>
                  </a:lnTo>
                  <a:lnTo>
                    <a:pt x="2364" y="726"/>
                  </a:lnTo>
                  <a:lnTo>
                    <a:pt x="2370" y="738"/>
                  </a:lnTo>
                  <a:lnTo>
                    <a:pt x="2376" y="744"/>
                  </a:lnTo>
                  <a:lnTo>
                    <a:pt x="2388" y="738"/>
                  </a:lnTo>
                  <a:lnTo>
                    <a:pt x="2394" y="732"/>
                  </a:lnTo>
                  <a:lnTo>
                    <a:pt x="2394" y="726"/>
                  </a:lnTo>
                  <a:lnTo>
                    <a:pt x="2400" y="720"/>
                  </a:lnTo>
                  <a:lnTo>
                    <a:pt x="2400" y="714"/>
                  </a:lnTo>
                  <a:lnTo>
                    <a:pt x="2406" y="726"/>
                  </a:lnTo>
                  <a:lnTo>
                    <a:pt x="2418" y="732"/>
                  </a:lnTo>
                  <a:lnTo>
                    <a:pt x="2430" y="732"/>
                  </a:lnTo>
                  <a:lnTo>
                    <a:pt x="2442" y="720"/>
                  </a:lnTo>
                  <a:lnTo>
                    <a:pt x="2454" y="714"/>
                  </a:lnTo>
                  <a:lnTo>
                    <a:pt x="2460" y="708"/>
                  </a:lnTo>
                  <a:lnTo>
                    <a:pt x="2472" y="762"/>
                  </a:lnTo>
                  <a:lnTo>
                    <a:pt x="2502" y="738"/>
                  </a:lnTo>
                  <a:lnTo>
                    <a:pt x="2538" y="774"/>
                  </a:lnTo>
                  <a:lnTo>
                    <a:pt x="2544" y="750"/>
                  </a:lnTo>
                  <a:close/>
                  <a:moveTo>
                    <a:pt x="3264" y="678"/>
                  </a:moveTo>
                  <a:lnTo>
                    <a:pt x="3222" y="648"/>
                  </a:lnTo>
                  <a:lnTo>
                    <a:pt x="3210" y="648"/>
                  </a:lnTo>
                  <a:lnTo>
                    <a:pt x="3198" y="654"/>
                  </a:lnTo>
                  <a:lnTo>
                    <a:pt x="3180" y="654"/>
                  </a:lnTo>
                  <a:lnTo>
                    <a:pt x="3162" y="648"/>
                  </a:lnTo>
                  <a:lnTo>
                    <a:pt x="3126" y="630"/>
                  </a:lnTo>
                  <a:lnTo>
                    <a:pt x="3096" y="612"/>
                  </a:lnTo>
                  <a:lnTo>
                    <a:pt x="3060" y="594"/>
                  </a:lnTo>
                  <a:lnTo>
                    <a:pt x="3042" y="582"/>
                  </a:lnTo>
                  <a:lnTo>
                    <a:pt x="3030" y="582"/>
                  </a:lnTo>
                  <a:lnTo>
                    <a:pt x="3006" y="594"/>
                  </a:lnTo>
                  <a:lnTo>
                    <a:pt x="3000" y="600"/>
                  </a:lnTo>
                  <a:lnTo>
                    <a:pt x="2988" y="606"/>
                  </a:lnTo>
                  <a:lnTo>
                    <a:pt x="3006" y="630"/>
                  </a:lnTo>
                  <a:lnTo>
                    <a:pt x="2928" y="642"/>
                  </a:lnTo>
                  <a:lnTo>
                    <a:pt x="2934" y="666"/>
                  </a:lnTo>
                  <a:lnTo>
                    <a:pt x="2928" y="678"/>
                  </a:lnTo>
                  <a:lnTo>
                    <a:pt x="2922" y="684"/>
                  </a:lnTo>
                  <a:lnTo>
                    <a:pt x="2916" y="696"/>
                  </a:lnTo>
                  <a:lnTo>
                    <a:pt x="2880" y="720"/>
                  </a:lnTo>
                  <a:lnTo>
                    <a:pt x="2862" y="726"/>
                  </a:lnTo>
                  <a:lnTo>
                    <a:pt x="2844" y="726"/>
                  </a:lnTo>
                  <a:lnTo>
                    <a:pt x="2832" y="720"/>
                  </a:lnTo>
                  <a:lnTo>
                    <a:pt x="2826" y="714"/>
                  </a:lnTo>
                  <a:lnTo>
                    <a:pt x="2820" y="702"/>
                  </a:lnTo>
                  <a:lnTo>
                    <a:pt x="2820" y="678"/>
                  </a:lnTo>
                  <a:lnTo>
                    <a:pt x="2814" y="672"/>
                  </a:lnTo>
                  <a:lnTo>
                    <a:pt x="2814" y="660"/>
                  </a:lnTo>
                  <a:lnTo>
                    <a:pt x="2808" y="666"/>
                  </a:lnTo>
                  <a:lnTo>
                    <a:pt x="2808" y="672"/>
                  </a:lnTo>
                  <a:lnTo>
                    <a:pt x="2802" y="684"/>
                  </a:lnTo>
                  <a:lnTo>
                    <a:pt x="2796" y="690"/>
                  </a:lnTo>
                  <a:lnTo>
                    <a:pt x="2796" y="696"/>
                  </a:lnTo>
                  <a:lnTo>
                    <a:pt x="2796" y="690"/>
                  </a:lnTo>
                  <a:lnTo>
                    <a:pt x="2790" y="684"/>
                  </a:lnTo>
                  <a:lnTo>
                    <a:pt x="2790" y="672"/>
                  </a:lnTo>
                  <a:lnTo>
                    <a:pt x="2784" y="660"/>
                  </a:lnTo>
                  <a:lnTo>
                    <a:pt x="2784" y="576"/>
                  </a:lnTo>
                  <a:lnTo>
                    <a:pt x="2778" y="558"/>
                  </a:lnTo>
                  <a:lnTo>
                    <a:pt x="2760" y="522"/>
                  </a:lnTo>
                  <a:lnTo>
                    <a:pt x="2724" y="522"/>
                  </a:lnTo>
                  <a:lnTo>
                    <a:pt x="2718" y="510"/>
                  </a:lnTo>
                  <a:lnTo>
                    <a:pt x="2694" y="498"/>
                  </a:lnTo>
                  <a:lnTo>
                    <a:pt x="2676" y="486"/>
                  </a:lnTo>
                  <a:lnTo>
                    <a:pt x="2652" y="486"/>
                  </a:lnTo>
                  <a:lnTo>
                    <a:pt x="2634" y="498"/>
                  </a:lnTo>
                  <a:lnTo>
                    <a:pt x="2628" y="504"/>
                  </a:lnTo>
                  <a:lnTo>
                    <a:pt x="2616" y="510"/>
                  </a:lnTo>
                  <a:lnTo>
                    <a:pt x="2610" y="522"/>
                  </a:lnTo>
                  <a:lnTo>
                    <a:pt x="2586" y="528"/>
                  </a:lnTo>
                  <a:lnTo>
                    <a:pt x="2580" y="546"/>
                  </a:lnTo>
                  <a:lnTo>
                    <a:pt x="2562" y="558"/>
                  </a:lnTo>
                  <a:lnTo>
                    <a:pt x="2562" y="540"/>
                  </a:lnTo>
                  <a:lnTo>
                    <a:pt x="2556" y="534"/>
                  </a:lnTo>
                  <a:lnTo>
                    <a:pt x="2532" y="534"/>
                  </a:lnTo>
                  <a:lnTo>
                    <a:pt x="2532" y="546"/>
                  </a:lnTo>
                  <a:lnTo>
                    <a:pt x="2544" y="570"/>
                  </a:lnTo>
                  <a:lnTo>
                    <a:pt x="2568" y="582"/>
                  </a:lnTo>
                  <a:lnTo>
                    <a:pt x="2604" y="582"/>
                  </a:lnTo>
                  <a:lnTo>
                    <a:pt x="2616" y="588"/>
                  </a:lnTo>
                  <a:lnTo>
                    <a:pt x="2622" y="594"/>
                  </a:lnTo>
                  <a:lnTo>
                    <a:pt x="2628" y="594"/>
                  </a:lnTo>
                  <a:lnTo>
                    <a:pt x="2628" y="618"/>
                  </a:lnTo>
                  <a:lnTo>
                    <a:pt x="2634" y="630"/>
                  </a:lnTo>
                  <a:lnTo>
                    <a:pt x="2640" y="636"/>
                  </a:lnTo>
                  <a:lnTo>
                    <a:pt x="2652" y="642"/>
                  </a:lnTo>
                  <a:lnTo>
                    <a:pt x="2694" y="642"/>
                  </a:lnTo>
                  <a:lnTo>
                    <a:pt x="2712" y="636"/>
                  </a:lnTo>
                  <a:lnTo>
                    <a:pt x="2754" y="636"/>
                  </a:lnTo>
                  <a:lnTo>
                    <a:pt x="2760" y="642"/>
                  </a:lnTo>
                  <a:lnTo>
                    <a:pt x="2760" y="660"/>
                  </a:lnTo>
                  <a:lnTo>
                    <a:pt x="2700" y="660"/>
                  </a:lnTo>
                  <a:lnTo>
                    <a:pt x="2688" y="666"/>
                  </a:lnTo>
                  <a:lnTo>
                    <a:pt x="2676" y="678"/>
                  </a:lnTo>
                  <a:lnTo>
                    <a:pt x="2640" y="678"/>
                  </a:lnTo>
                  <a:lnTo>
                    <a:pt x="2616" y="690"/>
                  </a:lnTo>
                  <a:lnTo>
                    <a:pt x="2616" y="696"/>
                  </a:lnTo>
                  <a:lnTo>
                    <a:pt x="2622" y="696"/>
                  </a:lnTo>
                  <a:lnTo>
                    <a:pt x="2646" y="708"/>
                  </a:lnTo>
                  <a:lnTo>
                    <a:pt x="2658" y="708"/>
                  </a:lnTo>
                  <a:lnTo>
                    <a:pt x="2676" y="726"/>
                  </a:lnTo>
                  <a:lnTo>
                    <a:pt x="2682" y="738"/>
                  </a:lnTo>
                  <a:lnTo>
                    <a:pt x="2688" y="744"/>
                  </a:lnTo>
                  <a:lnTo>
                    <a:pt x="2682" y="750"/>
                  </a:lnTo>
                  <a:lnTo>
                    <a:pt x="2676" y="762"/>
                  </a:lnTo>
                  <a:lnTo>
                    <a:pt x="2676" y="774"/>
                  </a:lnTo>
                  <a:lnTo>
                    <a:pt x="2670" y="780"/>
                  </a:lnTo>
                  <a:lnTo>
                    <a:pt x="2676" y="792"/>
                  </a:lnTo>
                  <a:lnTo>
                    <a:pt x="2682" y="798"/>
                  </a:lnTo>
                  <a:lnTo>
                    <a:pt x="2694" y="792"/>
                  </a:lnTo>
                  <a:lnTo>
                    <a:pt x="2706" y="780"/>
                  </a:lnTo>
                  <a:lnTo>
                    <a:pt x="2712" y="768"/>
                  </a:lnTo>
                  <a:lnTo>
                    <a:pt x="2718" y="762"/>
                  </a:lnTo>
                  <a:lnTo>
                    <a:pt x="2718" y="750"/>
                  </a:lnTo>
                  <a:lnTo>
                    <a:pt x="2724" y="744"/>
                  </a:lnTo>
                  <a:lnTo>
                    <a:pt x="2736" y="720"/>
                  </a:lnTo>
                  <a:lnTo>
                    <a:pt x="2742" y="714"/>
                  </a:lnTo>
                  <a:lnTo>
                    <a:pt x="2748" y="702"/>
                  </a:lnTo>
                  <a:lnTo>
                    <a:pt x="2748" y="744"/>
                  </a:lnTo>
                  <a:lnTo>
                    <a:pt x="2754" y="750"/>
                  </a:lnTo>
                  <a:lnTo>
                    <a:pt x="2766" y="756"/>
                  </a:lnTo>
                  <a:lnTo>
                    <a:pt x="2772" y="768"/>
                  </a:lnTo>
                  <a:lnTo>
                    <a:pt x="2784" y="774"/>
                  </a:lnTo>
                  <a:lnTo>
                    <a:pt x="2790" y="780"/>
                  </a:lnTo>
                  <a:lnTo>
                    <a:pt x="2814" y="780"/>
                  </a:lnTo>
                  <a:lnTo>
                    <a:pt x="2820" y="774"/>
                  </a:lnTo>
                  <a:lnTo>
                    <a:pt x="2826" y="774"/>
                  </a:lnTo>
                  <a:lnTo>
                    <a:pt x="2814" y="792"/>
                  </a:lnTo>
                  <a:lnTo>
                    <a:pt x="2844" y="822"/>
                  </a:lnTo>
                  <a:lnTo>
                    <a:pt x="2904" y="822"/>
                  </a:lnTo>
                  <a:lnTo>
                    <a:pt x="2940" y="846"/>
                  </a:lnTo>
                  <a:lnTo>
                    <a:pt x="2976" y="864"/>
                  </a:lnTo>
                  <a:lnTo>
                    <a:pt x="3006" y="876"/>
                  </a:lnTo>
                  <a:lnTo>
                    <a:pt x="3036" y="894"/>
                  </a:lnTo>
                  <a:lnTo>
                    <a:pt x="3066" y="924"/>
                  </a:lnTo>
                  <a:lnTo>
                    <a:pt x="3066" y="972"/>
                  </a:lnTo>
                  <a:lnTo>
                    <a:pt x="3090" y="996"/>
                  </a:lnTo>
                  <a:lnTo>
                    <a:pt x="3102" y="1002"/>
                  </a:lnTo>
                  <a:lnTo>
                    <a:pt x="3096" y="1002"/>
                  </a:lnTo>
                  <a:lnTo>
                    <a:pt x="3084" y="1008"/>
                  </a:lnTo>
                  <a:lnTo>
                    <a:pt x="3078" y="1014"/>
                  </a:lnTo>
                  <a:lnTo>
                    <a:pt x="3078" y="1020"/>
                  </a:lnTo>
                  <a:lnTo>
                    <a:pt x="3090" y="1032"/>
                  </a:lnTo>
                  <a:lnTo>
                    <a:pt x="3114" y="1032"/>
                  </a:lnTo>
                  <a:lnTo>
                    <a:pt x="3090" y="1044"/>
                  </a:lnTo>
                  <a:lnTo>
                    <a:pt x="3090" y="1056"/>
                  </a:lnTo>
                  <a:lnTo>
                    <a:pt x="3102" y="1062"/>
                  </a:lnTo>
                  <a:lnTo>
                    <a:pt x="3108" y="1092"/>
                  </a:lnTo>
                  <a:lnTo>
                    <a:pt x="3096" y="1122"/>
                  </a:lnTo>
                  <a:lnTo>
                    <a:pt x="3120" y="1122"/>
                  </a:lnTo>
                  <a:lnTo>
                    <a:pt x="3126" y="1116"/>
                  </a:lnTo>
                  <a:lnTo>
                    <a:pt x="3138" y="1116"/>
                  </a:lnTo>
                  <a:lnTo>
                    <a:pt x="3150" y="1110"/>
                  </a:lnTo>
                  <a:lnTo>
                    <a:pt x="3162" y="1110"/>
                  </a:lnTo>
                  <a:lnTo>
                    <a:pt x="3168" y="1104"/>
                  </a:lnTo>
                  <a:lnTo>
                    <a:pt x="3174" y="1104"/>
                  </a:lnTo>
                  <a:lnTo>
                    <a:pt x="3174" y="1134"/>
                  </a:lnTo>
                  <a:lnTo>
                    <a:pt x="3234" y="1194"/>
                  </a:lnTo>
                  <a:lnTo>
                    <a:pt x="3240" y="1194"/>
                  </a:lnTo>
                  <a:lnTo>
                    <a:pt x="3240" y="1146"/>
                  </a:lnTo>
                  <a:lnTo>
                    <a:pt x="3234" y="1122"/>
                  </a:lnTo>
                  <a:lnTo>
                    <a:pt x="3234" y="1116"/>
                  </a:lnTo>
                  <a:lnTo>
                    <a:pt x="3240" y="1110"/>
                  </a:lnTo>
                  <a:lnTo>
                    <a:pt x="3240" y="1098"/>
                  </a:lnTo>
                  <a:lnTo>
                    <a:pt x="3246" y="1086"/>
                  </a:lnTo>
                  <a:lnTo>
                    <a:pt x="3246" y="1062"/>
                  </a:lnTo>
                  <a:lnTo>
                    <a:pt x="3252" y="1050"/>
                  </a:lnTo>
                  <a:lnTo>
                    <a:pt x="3252" y="1020"/>
                  </a:lnTo>
                  <a:lnTo>
                    <a:pt x="3240" y="1020"/>
                  </a:lnTo>
                  <a:lnTo>
                    <a:pt x="3228" y="1014"/>
                  </a:lnTo>
                  <a:lnTo>
                    <a:pt x="3222" y="1008"/>
                  </a:lnTo>
                  <a:lnTo>
                    <a:pt x="3222" y="1002"/>
                  </a:lnTo>
                  <a:lnTo>
                    <a:pt x="3234" y="990"/>
                  </a:lnTo>
                  <a:lnTo>
                    <a:pt x="3246" y="984"/>
                  </a:lnTo>
                  <a:lnTo>
                    <a:pt x="3252" y="978"/>
                  </a:lnTo>
                  <a:lnTo>
                    <a:pt x="3252" y="864"/>
                  </a:lnTo>
                  <a:lnTo>
                    <a:pt x="3258" y="846"/>
                  </a:lnTo>
                  <a:lnTo>
                    <a:pt x="3258" y="708"/>
                  </a:lnTo>
                  <a:lnTo>
                    <a:pt x="3264" y="678"/>
                  </a:lnTo>
                  <a:close/>
                  <a:moveTo>
                    <a:pt x="336" y="666"/>
                  </a:moveTo>
                  <a:lnTo>
                    <a:pt x="330" y="672"/>
                  </a:lnTo>
                  <a:lnTo>
                    <a:pt x="354" y="696"/>
                  </a:lnTo>
                  <a:lnTo>
                    <a:pt x="360" y="708"/>
                  </a:lnTo>
                  <a:lnTo>
                    <a:pt x="366" y="714"/>
                  </a:lnTo>
                  <a:lnTo>
                    <a:pt x="378" y="714"/>
                  </a:lnTo>
                  <a:lnTo>
                    <a:pt x="378" y="696"/>
                  </a:lnTo>
                  <a:lnTo>
                    <a:pt x="366" y="690"/>
                  </a:lnTo>
                  <a:lnTo>
                    <a:pt x="360" y="678"/>
                  </a:lnTo>
                  <a:lnTo>
                    <a:pt x="348" y="672"/>
                  </a:lnTo>
                  <a:lnTo>
                    <a:pt x="342" y="666"/>
                  </a:lnTo>
                  <a:lnTo>
                    <a:pt x="336" y="666"/>
                  </a:lnTo>
                  <a:close/>
                  <a:moveTo>
                    <a:pt x="2526" y="1104"/>
                  </a:moveTo>
                  <a:lnTo>
                    <a:pt x="2544" y="1116"/>
                  </a:lnTo>
                  <a:lnTo>
                    <a:pt x="2574" y="1092"/>
                  </a:lnTo>
                  <a:lnTo>
                    <a:pt x="2592" y="1092"/>
                  </a:lnTo>
                  <a:lnTo>
                    <a:pt x="2604" y="1080"/>
                  </a:lnTo>
                  <a:lnTo>
                    <a:pt x="2604" y="1062"/>
                  </a:lnTo>
                  <a:lnTo>
                    <a:pt x="2592" y="1056"/>
                  </a:lnTo>
                  <a:lnTo>
                    <a:pt x="2586" y="1056"/>
                  </a:lnTo>
                  <a:lnTo>
                    <a:pt x="2574" y="1062"/>
                  </a:lnTo>
                  <a:lnTo>
                    <a:pt x="2556" y="1068"/>
                  </a:lnTo>
                  <a:lnTo>
                    <a:pt x="2526" y="1098"/>
                  </a:lnTo>
                  <a:lnTo>
                    <a:pt x="2526" y="1104"/>
                  </a:lnTo>
                  <a:close/>
                  <a:moveTo>
                    <a:pt x="3096" y="1068"/>
                  </a:moveTo>
                  <a:lnTo>
                    <a:pt x="3090" y="1068"/>
                  </a:lnTo>
                  <a:lnTo>
                    <a:pt x="3090" y="1062"/>
                  </a:lnTo>
                  <a:lnTo>
                    <a:pt x="3084" y="1062"/>
                  </a:lnTo>
                  <a:lnTo>
                    <a:pt x="3078" y="1056"/>
                  </a:lnTo>
                  <a:lnTo>
                    <a:pt x="3066" y="1056"/>
                  </a:lnTo>
                  <a:lnTo>
                    <a:pt x="3048" y="1062"/>
                  </a:lnTo>
                  <a:lnTo>
                    <a:pt x="3024" y="1086"/>
                  </a:lnTo>
                  <a:lnTo>
                    <a:pt x="3012" y="1122"/>
                  </a:lnTo>
                  <a:lnTo>
                    <a:pt x="3012" y="1134"/>
                  </a:lnTo>
                  <a:lnTo>
                    <a:pt x="3072" y="1128"/>
                  </a:lnTo>
                  <a:lnTo>
                    <a:pt x="3084" y="1128"/>
                  </a:lnTo>
                  <a:lnTo>
                    <a:pt x="3090" y="1122"/>
                  </a:lnTo>
                  <a:lnTo>
                    <a:pt x="3102" y="1092"/>
                  </a:lnTo>
                  <a:lnTo>
                    <a:pt x="3096" y="1068"/>
                  </a:lnTo>
                  <a:close/>
                  <a:moveTo>
                    <a:pt x="2778" y="942"/>
                  </a:moveTo>
                  <a:lnTo>
                    <a:pt x="2766" y="960"/>
                  </a:lnTo>
                  <a:lnTo>
                    <a:pt x="2766" y="1014"/>
                  </a:lnTo>
                  <a:lnTo>
                    <a:pt x="2784" y="1014"/>
                  </a:lnTo>
                  <a:lnTo>
                    <a:pt x="2778" y="996"/>
                  </a:lnTo>
                  <a:lnTo>
                    <a:pt x="2790" y="990"/>
                  </a:lnTo>
                  <a:lnTo>
                    <a:pt x="2790" y="972"/>
                  </a:lnTo>
                  <a:lnTo>
                    <a:pt x="2778" y="972"/>
                  </a:lnTo>
                  <a:lnTo>
                    <a:pt x="2796" y="936"/>
                  </a:lnTo>
                  <a:lnTo>
                    <a:pt x="2814" y="906"/>
                  </a:lnTo>
                  <a:lnTo>
                    <a:pt x="2784" y="912"/>
                  </a:lnTo>
                  <a:lnTo>
                    <a:pt x="2778" y="942"/>
                  </a:lnTo>
                  <a:close/>
                  <a:moveTo>
                    <a:pt x="2136" y="600"/>
                  </a:moveTo>
                  <a:lnTo>
                    <a:pt x="2124" y="594"/>
                  </a:lnTo>
                  <a:lnTo>
                    <a:pt x="2118" y="594"/>
                  </a:lnTo>
                  <a:lnTo>
                    <a:pt x="2106" y="588"/>
                  </a:lnTo>
                  <a:lnTo>
                    <a:pt x="2088" y="588"/>
                  </a:lnTo>
                  <a:lnTo>
                    <a:pt x="2082" y="594"/>
                  </a:lnTo>
                  <a:lnTo>
                    <a:pt x="2082" y="600"/>
                  </a:lnTo>
                  <a:lnTo>
                    <a:pt x="2076" y="606"/>
                  </a:lnTo>
                  <a:lnTo>
                    <a:pt x="2082" y="612"/>
                  </a:lnTo>
                  <a:lnTo>
                    <a:pt x="2094" y="618"/>
                  </a:lnTo>
                  <a:lnTo>
                    <a:pt x="2136" y="618"/>
                  </a:lnTo>
                  <a:lnTo>
                    <a:pt x="2214" y="606"/>
                  </a:lnTo>
                  <a:lnTo>
                    <a:pt x="2136" y="600"/>
                  </a:lnTo>
                  <a:close/>
                  <a:moveTo>
                    <a:pt x="1308" y="1038"/>
                  </a:moveTo>
                  <a:lnTo>
                    <a:pt x="1368" y="1002"/>
                  </a:lnTo>
                  <a:lnTo>
                    <a:pt x="1362" y="990"/>
                  </a:lnTo>
                  <a:lnTo>
                    <a:pt x="1350" y="990"/>
                  </a:lnTo>
                  <a:lnTo>
                    <a:pt x="1332" y="996"/>
                  </a:lnTo>
                  <a:lnTo>
                    <a:pt x="1320" y="996"/>
                  </a:lnTo>
                  <a:lnTo>
                    <a:pt x="1302" y="1002"/>
                  </a:lnTo>
                  <a:lnTo>
                    <a:pt x="1290" y="1008"/>
                  </a:lnTo>
                  <a:lnTo>
                    <a:pt x="1284" y="1014"/>
                  </a:lnTo>
                  <a:lnTo>
                    <a:pt x="1284" y="1032"/>
                  </a:lnTo>
                  <a:lnTo>
                    <a:pt x="1290" y="1038"/>
                  </a:lnTo>
                  <a:lnTo>
                    <a:pt x="1308" y="1038"/>
                  </a:lnTo>
                  <a:close/>
                  <a:moveTo>
                    <a:pt x="1428" y="1116"/>
                  </a:moveTo>
                  <a:lnTo>
                    <a:pt x="1392" y="1116"/>
                  </a:lnTo>
                  <a:lnTo>
                    <a:pt x="1386" y="1146"/>
                  </a:lnTo>
                  <a:lnTo>
                    <a:pt x="1386" y="1152"/>
                  </a:lnTo>
                  <a:lnTo>
                    <a:pt x="1404" y="1170"/>
                  </a:lnTo>
                  <a:lnTo>
                    <a:pt x="1416" y="1176"/>
                  </a:lnTo>
                  <a:lnTo>
                    <a:pt x="1428" y="1164"/>
                  </a:lnTo>
                  <a:lnTo>
                    <a:pt x="1440" y="1140"/>
                  </a:lnTo>
                  <a:lnTo>
                    <a:pt x="1440" y="1128"/>
                  </a:lnTo>
                  <a:lnTo>
                    <a:pt x="1428" y="1116"/>
                  </a:lnTo>
                  <a:close/>
                  <a:moveTo>
                    <a:pt x="708" y="930"/>
                  </a:moveTo>
                  <a:lnTo>
                    <a:pt x="714" y="924"/>
                  </a:lnTo>
                  <a:lnTo>
                    <a:pt x="714" y="900"/>
                  </a:lnTo>
                  <a:lnTo>
                    <a:pt x="744" y="924"/>
                  </a:lnTo>
                  <a:lnTo>
                    <a:pt x="744" y="918"/>
                  </a:lnTo>
                  <a:lnTo>
                    <a:pt x="750" y="912"/>
                  </a:lnTo>
                  <a:lnTo>
                    <a:pt x="750" y="900"/>
                  </a:lnTo>
                  <a:lnTo>
                    <a:pt x="756" y="882"/>
                  </a:lnTo>
                  <a:lnTo>
                    <a:pt x="756" y="840"/>
                  </a:lnTo>
                  <a:lnTo>
                    <a:pt x="762" y="822"/>
                  </a:lnTo>
                  <a:lnTo>
                    <a:pt x="762" y="810"/>
                  </a:lnTo>
                  <a:lnTo>
                    <a:pt x="768" y="792"/>
                  </a:lnTo>
                  <a:lnTo>
                    <a:pt x="768" y="780"/>
                  </a:lnTo>
                  <a:lnTo>
                    <a:pt x="762" y="774"/>
                  </a:lnTo>
                  <a:lnTo>
                    <a:pt x="756" y="762"/>
                  </a:lnTo>
                  <a:lnTo>
                    <a:pt x="756" y="750"/>
                  </a:lnTo>
                  <a:lnTo>
                    <a:pt x="768" y="726"/>
                  </a:lnTo>
                  <a:lnTo>
                    <a:pt x="774" y="720"/>
                  </a:lnTo>
                  <a:lnTo>
                    <a:pt x="774" y="714"/>
                  </a:lnTo>
                  <a:lnTo>
                    <a:pt x="756" y="696"/>
                  </a:lnTo>
                  <a:lnTo>
                    <a:pt x="744" y="654"/>
                  </a:lnTo>
                  <a:lnTo>
                    <a:pt x="702" y="654"/>
                  </a:lnTo>
                  <a:lnTo>
                    <a:pt x="702" y="618"/>
                  </a:lnTo>
                  <a:lnTo>
                    <a:pt x="666" y="618"/>
                  </a:lnTo>
                  <a:lnTo>
                    <a:pt x="660" y="546"/>
                  </a:lnTo>
                  <a:lnTo>
                    <a:pt x="606" y="546"/>
                  </a:lnTo>
                  <a:lnTo>
                    <a:pt x="594" y="534"/>
                  </a:lnTo>
                  <a:lnTo>
                    <a:pt x="594" y="504"/>
                  </a:lnTo>
                  <a:lnTo>
                    <a:pt x="600" y="498"/>
                  </a:lnTo>
                  <a:lnTo>
                    <a:pt x="606" y="486"/>
                  </a:lnTo>
                  <a:lnTo>
                    <a:pt x="582" y="486"/>
                  </a:lnTo>
                  <a:lnTo>
                    <a:pt x="600" y="468"/>
                  </a:lnTo>
                  <a:lnTo>
                    <a:pt x="606" y="456"/>
                  </a:lnTo>
                  <a:lnTo>
                    <a:pt x="612" y="450"/>
                  </a:lnTo>
                  <a:lnTo>
                    <a:pt x="612" y="438"/>
                  </a:lnTo>
                  <a:lnTo>
                    <a:pt x="600" y="426"/>
                  </a:lnTo>
                  <a:lnTo>
                    <a:pt x="588" y="432"/>
                  </a:lnTo>
                  <a:lnTo>
                    <a:pt x="570" y="432"/>
                  </a:lnTo>
                  <a:lnTo>
                    <a:pt x="552" y="438"/>
                  </a:lnTo>
                  <a:lnTo>
                    <a:pt x="540" y="438"/>
                  </a:lnTo>
                  <a:lnTo>
                    <a:pt x="534" y="444"/>
                  </a:lnTo>
                  <a:lnTo>
                    <a:pt x="528" y="444"/>
                  </a:lnTo>
                  <a:lnTo>
                    <a:pt x="534" y="438"/>
                  </a:lnTo>
                  <a:lnTo>
                    <a:pt x="546" y="432"/>
                  </a:lnTo>
                  <a:lnTo>
                    <a:pt x="552" y="420"/>
                  </a:lnTo>
                  <a:lnTo>
                    <a:pt x="558" y="414"/>
                  </a:lnTo>
                  <a:lnTo>
                    <a:pt x="558" y="402"/>
                  </a:lnTo>
                  <a:lnTo>
                    <a:pt x="546" y="396"/>
                  </a:lnTo>
                  <a:lnTo>
                    <a:pt x="534" y="396"/>
                  </a:lnTo>
                  <a:lnTo>
                    <a:pt x="522" y="390"/>
                  </a:lnTo>
                  <a:lnTo>
                    <a:pt x="510" y="390"/>
                  </a:lnTo>
                  <a:lnTo>
                    <a:pt x="516" y="384"/>
                  </a:lnTo>
                  <a:lnTo>
                    <a:pt x="516" y="378"/>
                  </a:lnTo>
                  <a:lnTo>
                    <a:pt x="504" y="354"/>
                  </a:lnTo>
                  <a:lnTo>
                    <a:pt x="492" y="342"/>
                  </a:lnTo>
                  <a:lnTo>
                    <a:pt x="480" y="336"/>
                  </a:lnTo>
                  <a:lnTo>
                    <a:pt x="462" y="330"/>
                  </a:lnTo>
                  <a:lnTo>
                    <a:pt x="456" y="324"/>
                  </a:lnTo>
                  <a:lnTo>
                    <a:pt x="450" y="324"/>
                  </a:lnTo>
                  <a:lnTo>
                    <a:pt x="450" y="318"/>
                  </a:lnTo>
                  <a:lnTo>
                    <a:pt x="444" y="312"/>
                  </a:lnTo>
                  <a:lnTo>
                    <a:pt x="438" y="300"/>
                  </a:lnTo>
                  <a:lnTo>
                    <a:pt x="438" y="288"/>
                  </a:lnTo>
                  <a:lnTo>
                    <a:pt x="426" y="276"/>
                  </a:lnTo>
                  <a:lnTo>
                    <a:pt x="414" y="276"/>
                  </a:lnTo>
                  <a:lnTo>
                    <a:pt x="408" y="282"/>
                  </a:lnTo>
                  <a:lnTo>
                    <a:pt x="414" y="306"/>
                  </a:lnTo>
                  <a:lnTo>
                    <a:pt x="408" y="300"/>
                  </a:lnTo>
                  <a:lnTo>
                    <a:pt x="396" y="294"/>
                  </a:lnTo>
                  <a:lnTo>
                    <a:pt x="360" y="258"/>
                  </a:lnTo>
                  <a:lnTo>
                    <a:pt x="360" y="246"/>
                  </a:lnTo>
                  <a:lnTo>
                    <a:pt x="354" y="240"/>
                  </a:lnTo>
                  <a:lnTo>
                    <a:pt x="348" y="228"/>
                  </a:lnTo>
                  <a:lnTo>
                    <a:pt x="342" y="222"/>
                  </a:lnTo>
                  <a:lnTo>
                    <a:pt x="342" y="216"/>
                  </a:lnTo>
                  <a:lnTo>
                    <a:pt x="330" y="210"/>
                  </a:lnTo>
                  <a:lnTo>
                    <a:pt x="312" y="192"/>
                  </a:lnTo>
                  <a:lnTo>
                    <a:pt x="294" y="186"/>
                  </a:lnTo>
                  <a:lnTo>
                    <a:pt x="288" y="174"/>
                  </a:lnTo>
                  <a:lnTo>
                    <a:pt x="276" y="168"/>
                  </a:lnTo>
                  <a:lnTo>
                    <a:pt x="264" y="156"/>
                  </a:lnTo>
                  <a:lnTo>
                    <a:pt x="252" y="150"/>
                  </a:lnTo>
                  <a:lnTo>
                    <a:pt x="240" y="138"/>
                  </a:lnTo>
                  <a:lnTo>
                    <a:pt x="234" y="126"/>
                  </a:lnTo>
                  <a:lnTo>
                    <a:pt x="222" y="120"/>
                  </a:lnTo>
                  <a:lnTo>
                    <a:pt x="222" y="102"/>
                  </a:lnTo>
                  <a:lnTo>
                    <a:pt x="204" y="84"/>
                  </a:lnTo>
                  <a:lnTo>
                    <a:pt x="198" y="72"/>
                  </a:lnTo>
                  <a:lnTo>
                    <a:pt x="168" y="42"/>
                  </a:lnTo>
                  <a:lnTo>
                    <a:pt x="150" y="42"/>
                  </a:lnTo>
                  <a:lnTo>
                    <a:pt x="66" y="36"/>
                  </a:lnTo>
                  <a:lnTo>
                    <a:pt x="42" y="12"/>
                  </a:lnTo>
                  <a:lnTo>
                    <a:pt x="30" y="6"/>
                  </a:lnTo>
                  <a:lnTo>
                    <a:pt x="24" y="0"/>
                  </a:lnTo>
                  <a:lnTo>
                    <a:pt x="18" y="0"/>
                  </a:lnTo>
                  <a:lnTo>
                    <a:pt x="6" y="6"/>
                  </a:lnTo>
                  <a:lnTo>
                    <a:pt x="0" y="18"/>
                  </a:lnTo>
                  <a:lnTo>
                    <a:pt x="0" y="48"/>
                  </a:lnTo>
                  <a:lnTo>
                    <a:pt x="6" y="60"/>
                  </a:lnTo>
                  <a:lnTo>
                    <a:pt x="18" y="78"/>
                  </a:lnTo>
                  <a:lnTo>
                    <a:pt x="66" y="126"/>
                  </a:lnTo>
                  <a:lnTo>
                    <a:pt x="96" y="150"/>
                  </a:lnTo>
                  <a:lnTo>
                    <a:pt x="126" y="180"/>
                  </a:lnTo>
                  <a:lnTo>
                    <a:pt x="162" y="234"/>
                  </a:lnTo>
                  <a:lnTo>
                    <a:pt x="174" y="228"/>
                  </a:lnTo>
                  <a:lnTo>
                    <a:pt x="174" y="252"/>
                  </a:lnTo>
                  <a:lnTo>
                    <a:pt x="180" y="264"/>
                  </a:lnTo>
                  <a:lnTo>
                    <a:pt x="186" y="270"/>
                  </a:lnTo>
                  <a:lnTo>
                    <a:pt x="198" y="276"/>
                  </a:lnTo>
                  <a:lnTo>
                    <a:pt x="216" y="288"/>
                  </a:lnTo>
                  <a:lnTo>
                    <a:pt x="228" y="300"/>
                  </a:lnTo>
                  <a:lnTo>
                    <a:pt x="246" y="312"/>
                  </a:lnTo>
                  <a:lnTo>
                    <a:pt x="258" y="324"/>
                  </a:lnTo>
                  <a:lnTo>
                    <a:pt x="264" y="336"/>
                  </a:lnTo>
                  <a:lnTo>
                    <a:pt x="276" y="372"/>
                  </a:lnTo>
                  <a:lnTo>
                    <a:pt x="276" y="384"/>
                  </a:lnTo>
                  <a:lnTo>
                    <a:pt x="282" y="390"/>
                  </a:lnTo>
                  <a:lnTo>
                    <a:pt x="282" y="426"/>
                  </a:lnTo>
                  <a:lnTo>
                    <a:pt x="288" y="438"/>
                  </a:lnTo>
                  <a:lnTo>
                    <a:pt x="288" y="444"/>
                  </a:lnTo>
                  <a:lnTo>
                    <a:pt x="294" y="450"/>
                  </a:lnTo>
                  <a:lnTo>
                    <a:pt x="300" y="450"/>
                  </a:lnTo>
                  <a:lnTo>
                    <a:pt x="312" y="444"/>
                  </a:lnTo>
                  <a:lnTo>
                    <a:pt x="324" y="444"/>
                  </a:lnTo>
                  <a:lnTo>
                    <a:pt x="324" y="450"/>
                  </a:lnTo>
                  <a:lnTo>
                    <a:pt x="330" y="462"/>
                  </a:lnTo>
                  <a:lnTo>
                    <a:pt x="330" y="474"/>
                  </a:lnTo>
                  <a:lnTo>
                    <a:pt x="336" y="480"/>
                  </a:lnTo>
                  <a:lnTo>
                    <a:pt x="336" y="486"/>
                  </a:lnTo>
                  <a:lnTo>
                    <a:pt x="378" y="522"/>
                  </a:lnTo>
                  <a:lnTo>
                    <a:pt x="372" y="546"/>
                  </a:lnTo>
                  <a:lnTo>
                    <a:pt x="408" y="606"/>
                  </a:lnTo>
                  <a:lnTo>
                    <a:pt x="402" y="618"/>
                  </a:lnTo>
                  <a:lnTo>
                    <a:pt x="402" y="636"/>
                  </a:lnTo>
                  <a:lnTo>
                    <a:pt x="408" y="648"/>
                  </a:lnTo>
                  <a:lnTo>
                    <a:pt x="438" y="678"/>
                  </a:lnTo>
                  <a:lnTo>
                    <a:pt x="438" y="684"/>
                  </a:lnTo>
                  <a:lnTo>
                    <a:pt x="444" y="690"/>
                  </a:lnTo>
                  <a:lnTo>
                    <a:pt x="462" y="726"/>
                  </a:lnTo>
                  <a:lnTo>
                    <a:pt x="498" y="744"/>
                  </a:lnTo>
                  <a:lnTo>
                    <a:pt x="504" y="750"/>
                  </a:lnTo>
                  <a:lnTo>
                    <a:pt x="510" y="750"/>
                  </a:lnTo>
                  <a:lnTo>
                    <a:pt x="510" y="786"/>
                  </a:lnTo>
                  <a:lnTo>
                    <a:pt x="522" y="792"/>
                  </a:lnTo>
                  <a:lnTo>
                    <a:pt x="528" y="804"/>
                  </a:lnTo>
                  <a:lnTo>
                    <a:pt x="540" y="810"/>
                  </a:lnTo>
                  <a:lnTo>
                    <a:pt x="564" y="834"/>
                  </a:lnTo>
                  <a:lnTo>
                    <a:pt x="576" y="840"/>
                  </a:lnTo>
                  <a:lnTo>
                    <a:pt x="594" y="858"/>
                  </a:lnTo>
                  <a:lnTo>
                    <a:pt x="600" y="858"/>
                  </a:lnTo>
                  <a:lnTo>
                    <a:pt x="606" y="864"/>
                  </a:lnTo>
                  <a:lnTo>
                    <a:pt x="612" y="864"/>
                  </a:lnTo>
                  <a:lnTo>
                    <a:pt x="612" y="870"/>
                  </a:lnTo>
                  <a:lnTo>
                    <a:pt x="618" y="876"/>
                  </a:lnTo>
                  <a:lnTo>
                    <a:pt x="630" y="900"/>
                  </a:lnTo>
                  <a:lnTo>
                    <a:pt x="642" y="912"/>
                  </a:lnTo>
                  <a:lnTo>
                    <a:pt x="654" y="936"/>
                  </a:lnTo>
                  <a:lnTo>
                    <a:pt x="660" y="942"/>
                  </a:lnTo>
                  <a:lnTo>
                    <a:pt x="660" y="906"/>
                  </a:lnTo>
                  <a:lnTo>
                    <a:pt x="672" y="906"/>
                  </a:lnTo>
                  <a:lnTo>
                    <a:pt x="684" y="918"/>
                  </a:lnTo>
                  <a:lnTo>
                    <a:pt x="696" y="924"/>
                  </a:lnTo>
                  <a:lnTo>
                    <a:pt x="702" y="930"/>
                  </a:lnTo>
                  <a:lnTo>
                    <a:pt x="708" y="930"/>
                  </a:lnTo>
                  <a:close/>
                  <a:moveTo>
                    <a:pt x="2118" y="1194"/>
                  </a:moveTo>
                  <a:lnTo>
                    <a:pt x="2106" y="1176"/>
                  </a:lnTo>
                  <a:lnTo>
                    <a:pt x="2088" y="1176"/>
                  </a:lnTo>
                  <a:lnTo>
                    <a:pt x="2064" y="1200"/>
                  </a:lnTo>
                  <a:lnTo>
                    <a:pt x="2064" y="1212"/>
                  </a:lnTo>
                  <a:lnTo>
                    <a:pt x="2052" y="1212"/>
                  </a:lnTo>
                  <a:lnTo>
                    <a:pt x="2040" y="1218"/>
                  </a:lnTo>
                  <a:lnTo>
                    <a:pt x="2010" y="1248"/>
                  </a:lnTo>
                  <a:lnTo>
                    <a:pt x="1998" y="1272"/>
                  </a:lnTo>
                  <a:lnTo>
                    <a:pt x="1992" y="1278"/>
                  </a:lnTo>
                  <a:lnTo>
                    <a:pt x="1992" y="1290"/>
                  </a:lnTo>
                  <a:lnTo>
                    <a:pt x="2004" y="1302"/>
                  </a:lnTo>
                  <a:lnTo>
                    <a:pt x="2022" y="1302"/>
                  </a:lnTo>
                  <a:lnTo>
                    <a:pt x="2052" y="1284"/>
                  </a:lnTo>
                  <a:lnTo>
                    <a:pt x="2082" y="1260"/>
                  </a:lnTo>
                  <a:lnTo>
                    <a:pt x="2106" y="1242"/>
                  </a:lnTo>
                  <a:lnTo>
                    <a:pt x="2100" y="1236"/>
                  </a:lnTo>
                  <a:lnTo>
                    <a:pt x="2100" y="1224"/>
                  </a:lnTo>
                  <a:lnTo>
                    <a:pt x="2112" y="1200"/>
                  </a:lnTo>
                  <a:lnTo>
                    <a:pt x="2118" y="1194"/>
                  </a:lnTo>
                  <a:close/>
                  <a:moveTo>
                    <a:pt x="1374" y="1128"/>
                  </a:moveTo>
                  <a:lnTo>
                    <a:pt x="1374" y="1116"/>
                  </a:lnTo>
                  <a:lnTo>
                    <a:pt x="1368" y="1110"/>
                  </a:lnTo>
                  <a:lnTo>
                    <a:pt x="1344" y="1098"/>
                  </a:lnTo>
                  <a:lnTo>
                    <a:pt x="1332" y="1098"/>
                  </a:lnTo>
                  <a:lnTo>
                    <a:pt x="1320" y="1092"/>
                  </a:lnTo>
                  <a:lnTo>
                    <a:pt x="1314" y="1092"/>
                  </a:lnTo>
                  <a:lnTo>
                    <a:pt x="1302" y="1098"/>
                  </a:lnTo>
                  <a:lnTo>
                    <a:pt x="1296" y="1104"/>
                  </a:lnTo>
                  <a:lnTo>
                    <a:pt x="1296" y="1116"/>
                  </a:lnTo>
                  <a:lnTo>
                    <a:pt x="1290" y="1122"/>
                  </a:lnTo>
                  <a:lnTo>
                    <a:pt x="1290" y="1134"/>
                  </a:lnTo>
                  <a:lnTo>
                    <a:pt x="1254" y="1104"/>
                  </a:lnTo>
                  <a:lnTo>
                    <a:pt x="1260" y="1092"/>
                  </a:lnTo>
                  <a:lnTo>
                    <a:pt x="1260" y="1080"/>
                  </a:lnTo>
                  <a:lnTo>
                    <a:pt x="1266" y="1068"/>
                  </a:lnTo>
                  <a:lnTo>
                    <a:pt x="1266" y="1050"/>
                  </a:lnTo>
                  <a:lnTo>
                    <a:pt x="1260" y="1038"/>
                  </a:lnTo>
                  <a:lnTo>
                    <a:pt x="1254" y="1032"/>
                  </a:lnTo>
                  <a:lnTo>
                    <a:pt x="1242" y="1026"/>
                  </a:lnTo>
                  <a:lnTo>
                    <a:pt x="1188" y="1026"/>
                  </a:lnTo>
                  <a:lnTo>
                    <a:pt x="1158" y="1008"/>
                  </a:lnTo>
                  <a:lnTo>
                    <a:pt x="1158" y="984"/>
                  </a:lnTo>
                  <a:lnTo>
                    <a:pt x="1116" y="984"/>
                  </a:lnTo>
                  <a:lnTo>
                    <a:pt x="1116" y="996"/>
                  </a:lnTo>
                  <a:lnTo>
                    <a:pt x="1110" y="1008"/>
                  </a:lnTo>
                  <a:lnTo>
                    <a:pt x="1110" y="1026"/>
                  </a:lnTo>
                  <a:lnTo>
                    <a:pt x="1086" y="1026"/>
                  </a:lnTo>
                  <a:lnTo>
                    <a:pt x="1074" y="1020"/>
                  </a:lnTo>
                  <a:lnTo>
                    <a:pt x="1056" y="1014"/>
                  </a:lnTo>
                  <a:lnTo>
                    <a:pt x="1044" y="1014"/>
                  </a:lnTo>
                  <a:lnTo>
                    <a:pt x="1032" y="1008"/>
                  </a:lnTo>
                  <a:lnTo>
                    <a:pt x="966" y="1008"/>
                  </a:lnTo>
                  <a:lnTo>
                    <a:pt x="960" y="996"/>
                  </a:lnTo>
                  <a:lnTo>
                    <a:pt x="948" y="990"/>
                  </a:lnTo>
                  <a:lnTo>
                    <a:pt x="942" y="978"/>
                  </a:lnTo>
                  <a:lnTo>
                    <a:pt x="918" y="954"/>
                  </a:lnTo>
                  <a:lnTo>
                    <a:pt x="900" y="954"/>
                  </a:lnTo>
                  <a:lnTo>
                    <a:pt x="888" y="960"/>
                  </a:lnTo>
                  <a:lnTo>
                    <a:pt x="876" y="954"/>
                  </a:lnTo>
                  <a:lnTo>
                    <a:pt x="870" y="948"/>
                  </a:lnTo>
                  <a:lnTo>
                    <a:pt x="858" y="942"/>
                  </a:lnTo>
                  <a:lnTo>
                    <a:pt x="846" y="942"/>
                  </a:lnTo>
                  <a:lnTo>
                    <a:pt x="840" y="936"/>
                  </a:lnTo>
                  <a:lnTo>
                    <a:pt x="822" y="936"/>
                  </a:lnTo>
                  <a:lnTo>
                    <a:pt x="810" y="930"/>
                  </a:lnTo>
                  <a:lnTo>
                    <a:pt x="792" y="930"/>
                  </a:lnTo>
                  <a:lnTo>
                    <a:pt x="786" y="924"/>
                  </a:lnTo>
                  <a:lnTo>
                    <a:pt x="762" y="924"/>
                  </a:lnTo>
                  <a:lnTo>
                    <a:pt x="750" y="930"/>
                  </a:lnTo>
                  <a:lnTo>
                    <a:pt x="738" y="954"/>
                  </a:lnTo>
                  <a:lnTo>
                    <a:pt x="738" y="966"/>
                  </a:lnTo>
                  <a:lnTo>
                    <a:pt x="732" y="978"/>
                  </a:lnTo>
                  <a:lnTo>
                    <a:pt x="720" y="990"/>
                  </a:lnTo>
                  <a:lnTo>
                    <a:pt x="714" y="990"/>
                  </a:lnTo>
                  <a:lnTo>
                    <a:pt x="702" y="1002"/>
                  </a:lnTo>
                  <a:lnTo>
                    <a:pt x="702" y="1014"/>
                  </a:lnTo>
                  <a:lnTo>
                    <a:pt x="738" y="1008"/>
                  </a:lnTo>
                  <a:lnTo>
                    <a:pt x="786" y="1008"/>
                  </a:lnTo>
                  <a:lnTo>
                    <a:pt x="780" y="1014"/>
                  </a:lnTo>
                  <a:lnTo>
                    <a:pt x="768" y="1020"/>
                  </a:lnTo>
                  <a:lnTo>
                    <a:pt x="762" y="1032"/>
                  </a:lnTo>
                  <a:lnTo>
                    <a:pt x="762" y="1044"/>
                  </a:lnTo>
                  <a:lnTo>
                    <a:pt x="774" y="1050"/>
                  </a:lnTo>
                  <a:lnTo>
                    <a:pt x="780" y="1050"/>
                  </a:lnTo>
                  <a:lnTo>
                    <a:pt x="798" y="1044"/>
                  </a:lnTo>
                  <a:lnTo>
                    <a:pt x="810" y="1044"/>
                  </a:lnTo>
                  <a:lnTo>
                    <a:pt x="816" y="1038"/>
                  </a:lnTo>
                  <a:lnTo>
                    <a:pt x="828" y="1032"/>
                  </a:lnTo>
                  <a:lnTo>
                    <a:pt x="840" y="1038"/>
                  </a:lnTo>
                  <a:lnTo>
                    <a:pt x="870" y="1056"/>
                  </a:lnTo>
                  <a:lnTo>
                    <a:pt x="900" y="1068"/>
                  </a:lnTo>
                  <a:lnTo>
                    <a:pt x="924" y="1080"/>
                  </a:lnTo>
                  <a:lnTo>
                    <a:pt x="960" y="1086"/>
                  </a:lnTo>
                  <a:lnTo>
                    <a:pt x="1014" y="1092"/>
                  </a:lnTo>
                  <a:lnTo>
                    <a:pt x="1062" y="1092"/>
                  </a:lnTo>
                  <a:lnTo>
                    <a:pt x="1080" y="1110"/>
                  </a:lnTo>
                  <a:lnTo>
                    <a:pt x="1086" y="1122"/>
                  </a:lnTo>
                  <a:lnTo>
                    <a:pt x="1098" y="1128"/>
                  </a:lnTo>
                  <a:lnTo>
                    <a:pt x="1110" y="1140"/>
                  </a:lnTo>
                  <a:lnTo>
                    <a:pt x="1128" y="1146"/>
                  </a:lnTo>
                  <a:lnTo>
                    <a:pt x="1152" y="1152"/>
                  </a:lnTo>
                  <a:lnTo>
                    <a:pt x="1170" y="1152"/>
                  </a:lnTo>
                  <a:lnTo>
                    <a:pt x="1182" y="1158"/>
                  </a:lnTo>
                  <a:lnTo>
                    <a:pt x="1248" y="1158"/>
                  </a:lnTo>
                  <a:lnTo>
                    <a:pt x="1260" y="1164"/>
                  </a:lnTo>
                  <a:lnTo>
                    <a:pt x="1278" y="1170"/>
                  </a:lnTo>
                  <a:lnTo>
                    <a:pt x="1290" y="1182"/>
                  </a:lnTo>
                  <a:lnTo>
                    <a:pt x="1302" y="1188"/>
                  </a:lnTo>
                  <a:lnTo>
                    <a:pt x="1320" y="1206"/>
                  </a:lnTo>
                  <a:lnTo>
                    <a:pt x="1338" y="1206"/>
                  </a:lnTo>
                  <a:lnTo>
                    <a:pt x="1350" y="1200"/>
                  </a:lnTo>
                  <a:lnTo>
                    <a:pt x="1356" y="1206"/>
                  </a:lnTo>
                  <a:lnTo>
                    <a:pt x="1374" y="1206"/>
                  </a:lnTo>
                  <a:lnTo>
                    <a:pt x="1374" y="1194"/>
                  </a:lnTo>
                  <a:lnTo>
                    <a:pt x="1368" y="1182"/>
                  </a:lnTo>
                  <a:lnTo>
                    <a:pt x="1362" y="1176"/>
                  </a:lnTo>
                  <a:lnTo>
                    <a:pt x="1356" y="1164"/>
                  </a:lnTo>
                  <a:lnTo>
                    <a:pt x="1374" y="1146"/>
                  </a:lnTo>
                  <a:lnTo>
                    <a:pt x="1374" y="1128"/>
                  </a:lnTo>
                  <a:close/>
                  <a:moveTo>
                    <a:pt x="1500" y="726"/>
                  </a:moveTo>
                  <a:lnTo>
                    <a:pt x="1542" y="684"/>
                  </a:lnTo>
                  <a:lnTo>
                    <a:pt x="1548" y="672"/>
                  </a:lnTo>
                  <a:lnTo>
                    <a:pt x="1554" y="654"/>
                  </a:lnTo>
                  <a:lnTo>
                    <a:pt x="1560" y="642"/>
                  </a:lnTo>
                  <a:lnTo>
                    <a:pt x="1566" y="624"/>
                  </a:lnTo>
                  <a:lnTo>
                    <a:pt x="1566" y="612"/>
                  </a:lnTo>
                  <a:lnTo>
                    <a:pt x="1572" y="606"/>
                  </a:lnTo>
                  <a:lnTo>
                    <a:pt x="1572" y="600"/>
                  </a:lnTo>
                  <a:lnTo>
                    <a:pt x="1566" y="600"/>
                  </a:lnTo>
                  <a:lnTo>
                    <a:pt x="1554" y="594"/>
                  </a:lnTo>
                  <a:lnTo>
                    <a:pt x="1542" y="582"/>
                  </a:lnTo>
                  <a:lnTo>
                    <a:pt x="1542" y="564"/>
                  </a:lnTo>
                  <a:lnTo>
                    <a:pt x="1554" y="516"/>
                  </a:lnTo>
                  <a:lnTo>
                    <a:pt x="1590" y="498"/>
                  </a:lnTo>
                  <a:lnTo>
                    <a:pt x="1626" y="498"/>
                  </a:lnTo>
                  <a:lnTo>
                    <a:pt x="1632" y="486"/>
                  </a:lnTo>
                  <a:lnTo>
                    <a:pt x="1638" y="480"/>
                  </a:lnTo>
                  <a:lnTo>
                    <a:pt x="1644" y="468"/>
                  </a:lnTo>
                  <a:lnTo>
                    <a:pt x="1644" y="444"/>
                  </a:lnTo>
                  <a:lnTo>
                    <a:pt x="1626" y="444"/>
                  </a:lnTo>
                  <a:lnTo>
                    <a:pt x="1620" y="450"/>
                  </a:lnTo>
                  <a:lnTo>
                    <a:pt x="1608" y="450"/>
                  </a:lnTo>
                  <a:lnTo>
                    <a:pt x="1608" y="438"/>
                  </a:lnTo>
                  <a:lnTo>
                    <a:pt x="1614" y="420"/>
                  </a:lnTo>
                  <a:lnTo>
                    <a:pt x="1626" y="408"/>
                  </a:lnTo>
                  <a:lnTo>
                    <a:pt x="1650" y="396"/>
                  </a:lnTo>
                  <a:lnTo>
                    <a:pt x="1662" y="396"/>
                  </a:lnTo>
                  <a:lnTo>
                    <a:pt x="1680" y="402"/>
                  </a:lnTo>
                  <a:lnTo>
                    <a:pt x="1704" y="402"/>
                  </a:lnTo>
                  <a:lnTo>
                    <a:pt x="1716" y="390"/>
                  </a:lnTo>
                  <a:lnTo>
                    <a:pt x="1716" y="384"/>
                  </a:lnTo>
                  <a:lnTo>
                    <a:pt x="1680" y="348"/>
                  </a:lnTo>
                  <a:lnTo>
                    <a:pt x="1680" y="312"/>
                  </a:lnTo>
                  <a:lnTo>
                    <a:pt x="1668" y="312"/>
                  </a:lnTo>
                  <a:lnTo>
                    <a:pt x="1650" y="294"/>
                  </a:lnTo>
                  <a:lnTo>
                    <a:pt x="1650" y="282"/>
                  </a:lnTo>
                  <a:lnTo>
                    <a:pt x="1662" y="270"/>
                  </a:lnTo>
                  <a:lnTo>
                    <a:pt x="1668" y="258"/>
                  </a:lnTo>
                  <a:lnTo>
                    <a:pt x="1668" y="246"/>
                  </a:lnTo>
                  <a:lnTo>
                    <a:pt x="1662" y="240"/>
                  </a:lnTo>
                  <a:lnTo>
                    <a:pt x="1638" y="228"/>
                  </a:lnTo>
                  <a:lnTo>
                    <a:pt x="1614" y="228"/>
                  </a:lnTo>
                  <a:lnTo>
                    <a:pt x="1632" y="198"/>
                  </a:lnTo>
                  <a:lnTo>
                    <a:pt x="1614" y="192"/>
                  </a:lnTo>
                  <a:lnTo>
                    <a:pt x="1620" y="162"/>
                  </a:lnTo>
                  <a:lnTo>
                    <a:pt x="1608" y="144"/>
                  </a:lnTo>
                  <a:lnTo>
                    <a:pt x="1602" y="138"/>
                  </a:lnTo>
                  <a:lnTo>
                    <a:pt x="1590" y="132"/>
                  </a:lnTo>
                  <a:lnTo>
                    <a:pt x="1566" y="108"/>
                  </a:lnTo>
                  <a:lnTo>
                    <a:pt x="1470" y="108"/>
                  </a:lnTo>
                  <a:lnTo>
                    <a:pt x="1464" y="114"/>
                  </a:lnTo>
                  <a:lnTo>
                    <a:pt x="1458" y="126"/>
                  </a:lnTo>
                  <a:lnTo>
                    <a:pt x="1458" y="180"/>
                  </a:lnTo>
                  <a:lnTo>
                    <a:pt x="1452" y="198"/>
                  </a:lnTo>
                  <a:lnTo>
                    <a:pt x="1452" y="204"/>
                  </a:lnTo>
                  <a:lnTo>
                    <a:pt x="1446" y="216"/>
                  </a:lnTo>
                  <a:lnTo>
                    <a:pt x="1428" y="216"/>
                  </a:lnTo>
                  <a:lnTo>
                    <a:pt x="1422" y="222"/>
                  </a:lnTo>
                  <a:lnTo>
                    <a:pt x="1422" y="246"/>
                  </a:lnTo>
                  <a:lnTo>
                    <a:pt x="1428" y="252"/>
                  </a:lnTo>
                  <a:lnTo>
                    <a:pt x="1434" y="264"/>
                  </a:lnTo>
                  <a:lnTo>
                    <a:pt x="1398" y="294"/>
                  </a:lnTo>
                  <a:lnTo>
                    <a:pt x="1404" y="306"/>
                  </a:lnTo>
                  <a:lnTo>
                    <a:pt x="1374" y="342"/>
                  </a:lnTo>
                  <a:lnTo>
                    <a:pt x="1350" y="342"/>
                  </a:lnTo>
                  <a:lnTo>
                    <a:pt x="1344" y="348"/>
                  </a:lnTo>
                  <a:lnTo>
                    <a:pt x="1332" y="354"/>
                  </a:lnTo>
                  <a:lnTo>
                    <a:pt x="1320" y="366"/>
                  </a:lnTo>
                  <a:lnTo>
                    <a:pt x="1314" y="366"/>
                  </a:lnTo>
                  <a:lnTo>
                    <a:pt x="1308" y="360"/>
                  </a:lnTo>
                  <a:lnTo>
                    <a:pt x="1284" y="348"/>
                  </a:lnTo>
                  <a:lnTo>
                    <a:pt x="1272" y="336"/>
                  </a:lnTo>
                  <a:lnTo>
                    <a:pt x="1230" y="336"/>
                  </a:lnTo>
                  <a:lnTo>
                    <a:pt x="1224" y="348"/>
                  </a:lnTo>
                  <a:lnTo>
                    <a:pt x="1194" y="378"/>
                  </a:lnTo>
                  <a:lnTo>
                    <a:pt x="1170" y="378"/>
                  </a:lnTo>
                  <a:lnTo>
                    <a:pt x="1152" y="372"/>
                  </a:lnTo>
                  <a:lnTo>
                    <a:pt x="1128" y="372"/>
                  </a:lnTo>
                  <a:lnTo>
                    <a:pt x="1110" y="390"/>
                  </a:lnTo>
                  <a:lnTo>
                    <a:pt x="1104" y="390"/>
                  </a:lnTo>
                  <a:lnTo>
                    <a:pt x="1080" y="378"/>
                  </a:lnTo>
                  <a:lnTo>
                    <a:pt x="1074" y="372"/>
                  </a:lnTo>
                  <a:lnTo>
                    <a:pt x="1062" y="366"/>
                  </a:lnTo>
                  <a:lnTo>
                    <a:pt x="1050" y="354"/>
                  </a:lnTo>
                  <a:lnTo>
                    <a:pt x="1050" y="342"/>
                  </a:lnTo>
                  <a:lnTo>
                    <a:pt x="1044" y="336"/>
                  </a:lnTo>
                  <a:lnTo>
                    <a:pt x="1032" y="330"/>
                  </a:lnTo>
                  <a:lnTo>
                    <a:pt x="1008" y="330"/>
                  </a:lnTo>
                  <a:lnTo>
                    <a:pt x="996" y="336"/>
                  </a:lnTo>
                  <a:lnTo>
                    <a:pt x="990" y="348"/>
                  </a:lnTo>
                  <a:lnTo>
                    <a:pt x="978" y="366"/>
                  </a:lnTo>
                  <a:lnTo>
                    <a:pt x="972" y="384"/>
                  </a:lnTo>
                  <a:lnTo>
                    <a:pt x="972" y="402"/>
                  </a:lnTo>
                  <a:lnTo>
                    <a:pt x="966" y="408"/>
                  </a:lnTo>
                  <a:lnTo>
                    <a:pt x="966" y="414"/>
                  </a:lnTo>
                  <a:lnTo>
                    <a:pt x="990" y="444"/>
                  </a:lnTo>
                  <a:lnTo>
                    <a:pt x="1002" y="498"/>
                  </a:lnTo>
                  <a:lnTo>
                    <a:pt x="1050" y="528"/>
                  </a:lnTo>
                  <a:lnTo>
                    <a:pt x="1038" y="564"/>
                  </a:lnTo>
                  <a:lnTo>
                    <a:pt x="1068" y="582"/>
                  </a:lnTo>
                  <a:lnTo>
                    <a:pt x="1050" y="606"/>
                  </a:lnTo>
                  <a:lnTo>
                    <a:pt x="1068" y="636"/>
                  </a:lnTo>
                  <a:lnTo>
                    <a:pt x="1056" y="648"/>
                  </a:lnTo>
                  <a:lnTo>
                    <a:pt x="1068" y="702"/>
                  </a:lnTo>
                  <a:lnTo>
                    <a:pt x="1110" y="696"/>
                  </a:lnTo>
                  <a:lnTo>
                    <a:pt x="1140" y="708"/>
                  </a:lnTo>
                  <a:lnTo>
                    <a:pt x="1146" y="696"/>
                  </a:lnTo>
                  <a:lnTo>
                    <a:pt x="1170" y="672"/>
                  </a:lnTo>
                  <a:lnTo>
                    <a:pt x="1182" y="672"/>
                  </a:lnTo>
                  <a:lnTo>
                    <a:pt x="1182" y="690"/>
                  </a:lnTo>
                  <a:lnTo>
                    <a:pt x="1188" y="702"/>
                  </a:lnTo>
                  <a:lnTo>
                    <a:pt x="1188" y="726"/>
                  </a:lnTo>
                  <a:lnTo>
                    <a:pt x="1194" y="738"/>
                  </a:lnTo>
                  <a:lnTo>
                    <a:pt x="1212" y="738"/>
                  </a:lnTo>
                  <a:lnTo>
                    <a:pt x="1218" y="726"/>
                  </a:lnTo>
                  <a:lnTo>
                    <a:pt x="1218" y="720"/>
                  </a:lnTo>
                  <a:lnTo>
                    <a:pt x="1224" y="714"/>
                  </a:lnTo>
                  <a:lnTo>
                    <a:pt x="1224" y="708"/>
                  </a:lnTo>
                  <a:lnTo>
                    <a:pt x="1254" y="726"/>
                  </a:lnTo>
                  <a:lnTo>
                    <a:pt x="1266" y="720"/>
                  </a:lnTo>
                  <a:lnTo>
                    <a:pt x="1272" y="708"/>
                  </a:lnTo>
                  <a:lnTo>
                    <a:pt x="1284" y="702"/>
                  </a:lnTo>
                  <a:lnTo>
                    <a:pt x="1296" y="702"/>
                  </a:lnTo>
                  <a:lnTo>
                    <a:pt x="1296" y="714"/>
                  </a:lnTo>
                  <a:lnTo>
                    <a:pt x="1302" y="720"/>
                  </a:lnTo>
                  <a:lnTo>
                    <a:pt x="1302" y="738"/>
                  </a:lnTo>
                  <a:lnTo>
                    <a:pt x="1308" y="744"/>
                  </a:lnTo>
                  <a:lnTo>
                    <a:pt x="1332" y="744"/>
                  </a:lnTo>
                  <a:lnTo>
                    <a:pt x="1350" y="738"/>
                  </a:lnTo>
                  <a:lnTo>
                    <a:pt x="1362" y="732"/>
                  </a:lnTo>
                  <a:lnTo>
                    <a:pt x="1392" y="732"/>
                  </a:lnTo>
                  <a:lnTo>
                    <a:pt x="1404" y="744"/>
                  </a:lnTo>
                  <a:lnTo>
                    <a:pt x="1404" y="786"/>
                  </a:lnTo>
                  <a:lnTo>
                    <a:pt x="1398" y="798"/>
                  </a:lnTo>
                  <a:lnTo>
                    <a:pt x="1398" y="810"/>
                  </a:lnTo>
                  <a:lnTo>
                    <a:pt x="1404" y="810"/>
                  </a:lnTo>
                  <a:lnTo>
                    <a:pt x="1410" y="804"/>
                  </a:lnTo>
                  <a:lnTo>
                    <a:pt x="1422" y="798"/>
                  </a:lnTo>
                  <a:lnTo>
                    <a:pt x="1440" y="792"/>
                  </a:lnTo>
                  <a:lnTo>
                    <a:pt x="1452" y="786"/>
                  </a:lnTo>
                  <a:lnTo>
                    <a:pt x="1476" y="762"/>
                  </a:lnTo>
                  <a:lnTo>
                    <a:pt x="1482" y="750"/>
                  </a:lnTo>
                  <a:lnTo>
                    <a:pt x="1500" y="732"/>
                  </a:lnTo>
                  <a:lnTo>
                    <a:pt x="1500" y="726"/>
                  </a:lnTo>
                  <a:close/>
                  <a:moveTo>
                    <a:pt x="1476" y="1116"/>
                  </a:moveTo>
                  <a:lnTo>
                    <a:pt x="1470" y="1116"/>
                  </a:lnTo>
                  <a:lnTo>
                    <a:pt x="1458" y="1122"/>
                  </a:lnTo>
                  <a:lnTo>
                    <a:pt x="1452" y="1128"/>
                  </a:lnTo>
                  <a:lnTo>
                    <a:pt x="1458" y="1134"/>
                  </a:lnTo>
                  <a:lnTo>
                    <a:pt x="1470" y="1140"/>
                  </a:lnTo>
                  <a:lnTo>
                    <a:pt x="1476" y="1140"/>
                  </a:lnTo>
                  <a:lnTo>
                    <a:pt x="1488" y="1146"/>
                  </a:lnTo>
                  <a:lnTo>
                    <a:pt x="1500" y="1134"/>
                  </a:lnTo>
                  <a:lnTo>
                    <a:pt x="1500" y="1128"/>
                  </a:lnTo>
                  <a:lnTo>
                    <a:pt x="1488" y="1116"/>
                  </a:lnTo>
                  <a:lnTo>
                    <a:pt x="1476" y="1116"/>
                  </a:lnTo>
                  <a:close/>
                  <a:moveTo>
                    <a:pt x="1716" y="1230"/>
                  </a:moveTo>
                  <a:lnTo>
                    <a:pt x="1680" y="1218"/>
                  </a:lnTo>
                  <a:lnTo>
                    <a:pt x="1674" y="1224"/>
                  </a:lnTo>
                  <a:lnTo>
                    <a:pt x="1674" y="1230"/>
                  </a:lnTo>
                  <a:lnTo>
                    <a:pt x="1686" y="1254"/>
                  </a:lnTo>
                  <a:lnTo>
                    <a:pt x="1692" y="1260"/>
                  </a:lnTo>
                  <a:lnTo>
                    <a:pt x="1704" y="1266"/>
                  </a:lnTo>
                  <a:lnTo>
                    <a:pt x="1716" y="1266"/>
                  </a:lnTo>
                  <a:lnTo>
                    <a:pt x="1722" y="1260"/>
                  </a:lnTo>
                  <a:lnTo>
                    <a:pt x="1740" y="1260"/>
                  </a:lnTo>
                  <a:lnTo>
                    <a:pt x="1746" y="1266"/>
                  </a:lnTo>
                  <a:lnTo>
                    <a:pt x="1746" y="1278"/>
                  </a:lnTo>
                  <a:lnTo>
                    <a:pt x="1752" y="1290"/>
                  </a:lnTo>
                  <a:lnTo>
                    <a:pt x="1764" y="1296"/>
                  </a:lnTo>
                  <a:lnTo>
                    <a:pt x="1788" y="1296"/>
                  </a:lnTo>
                  <a:lnTo>
                    <a:pt x="1794" y="1290"/>
                  </a:lnTo>
                  <a:lnTo>
                    <a:pt x="1800" y="1290"/>
                  </a:lnTo>
                  <a:lnTo>
                    <a:pt x="1800" y="1284"/>
                  </a:lnTo>
                  <a:lnTo>
                    <a:pt x="1794" y="1272"/>
                  </a:lnTo>
                  <a:lnTo>
                    <a:pt x="1782" y="1260"/>
                  </a:lnTo>
                  <a:lnTo>
                    <a:pt x="1770" y="1236"/>
                  </a:lnTo>
                  <a:lnTo>
                    <a:pt x="1746" y="1224"/>
                  </a:lnTo>
                  <a:lnTo>
                    <a:pt x="1728" y="1224"/>
                  </a:lnTo>
                  <a:lnTo>
                    <a:pt x="1716" y="1230"/>
                  </a:lnTo>
                  <a:close/>
                  <a:moveTo>
                    <a:pt x="1962" y="1122"/>
                  </a:moveTo>
                  <a:lnTo>
                    <a:pt x="1932" y="1146"/>
                  </a:lnTo>
                  <a:lnTo>
                    <a:pt x="1920" y="1134"/>
                  </a:lnTo>
                  <a:lnTo>
                    <a:pt x="1890" y="1134"/>
                  </a:lnTo>
                  <a:lnTo>
                    <a:pt x="1884" y="1140"/>
                  </a:lnTo>
                  <a:lnTo>
                    <a:pt x="1872" y="1146"/>
                  </a:lnTo>
                  <a:lnTo>
                    <a:pt x="1866" y="1152"/>
                  </a:lnTo>
                  <a:lnTo>
                    <a:pt x="1860" y="1140"/>
                  </a:lnTo>
                  <a:lnTo>
                    <a:pt x="1836" y="1116"/>
                  </a:lnTo>
                  <a:lnTo>
                    <a:pt x="1824" y="1116"/>
                  </a:lnTo>
                  <a:lnTo>
                    <a:pt x="1800" y="1128"/>
                  </a:lnTo>
                  <a:lnTo>
                    <a:pt x="1764" y="1164"/>
                  </a:lnTo>
                  <a:lnTo>
                    <a:pt x="1728" y="1158"/>
                  </a:lnTo>
                  <a:lnTo>
                    <a:pt x="1716" y="1176"/>
                  </a:lnTo>
                  <a:lnTo>
                    <a:pt x="1746" y="1176"/>
                  </a:lnTo>
                  <a:lnTo>
                    <a:pt x="1752" y="1182"/>
                  </a:lnTo>
                  <a:lnTo>
                    <a:pt x="1764" y="1182"/>
                  </a:lnTo>
                  <a:lnTo>
                    <a:pt x="1776" y="1188"/>
                  </a:lnTo>
                  <a:lnTo>
                    <a:pt x="1788" y="1188"/>
                  </a:lnTo>
                  <a:lnTo>
                    <a:pt x="1794" y="1182"/>
                  </a:lnTo>
                  <a:lnTo>
                    <a:pt x="1806" y="1176"/>
                  </a:lnTo>
                  <a:lnTo>
                    <a:pt x="1812" y="1170"/>
                  </a:lnTo>
                  <a:lnTo>
                    <a:pt x="1908" y="1164"/>
                  </a:lnTo>
                  <a:lnTo>
                    <a:pt x="1956" y="1158"/>
                  </a:lnTo>
                  <a:lnTo>
                    <a:pt x="1992" y="1128"/>
                  </a:lnTo>
                  <a:lnTo>
                    <a:pt x="1992" y="1110"/>
                  </a:lnTo>
                  <a:lnTo>
                    <a:pt x="1962" y="1122"/>
                  </a:lnTo>
                  <a:close/>
                  <a:moveTo>
                    <a:pt x="1578" y="1158"/>
                  </a:moveTo>
                  <a:lnTo>
                    <a:pt x="1566" y="1152"/>
                  </a:lnTo>
                  <a:lnTo>
                    <a:pt x="1560" y="1146"/>
                  </a:lnTo>
                  <a:lnTo>
                    <a:pt x="1548" y="1140"/>
                  </a:lnTo>
                  <a:lnTo>
                    <a:pt x="1536" y="1140"/>
                  </a:lnTo>
                  <a:lnTo>
                    <a:pt x="1512" y="1164"/>
                  </a:lnTo>
                  <a:lnTo>
                    <a:pt x="1506" y="1176"/>
                  </a:lnTo>
                  <a:lnTo>
                    <a:pt x="1500" y="1182"/>
                  </a:lnTo>
                  <a:lnTo>
                    <a:pt x="1554" y="1188"/>
                  </a:lnTo>
                  <a:lnTo>
                    <a:pt x="1554" y="1212"/>
                  </a:lnTo>
                  <a:lnTo>
                    <a:pt x="1578" y="1206"/>
                  </a:lnTo>
                  <a:lnTo>
                    <a:pt x="1590" y="1188"/>
                  </a:lnTo>
                  <a:lnTo>
                    <a:pt x="1614" y="1206"/>
                  </a:lnTo>
                  <a:lnTo>
                    <a:pt x="1644" y="1170"/>
                  </a:lnTo>
                  <a:lnTo>
                    <a:pt x="1596" y="1152"/>
                  </a:lnTo>
                  <a:lnTo>
                    <a:pt x="1578" y="1158"/>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96" name="India" descr="© INSCALE GmbH, 05.05.2010&#10;http://www.presentationload.com/">
              <a:extLst>
                <a:ext uri="{FF2B5EF4-FFF2-40B4-BE49-F238E27FC236}">
                  <a16:creationId xmlns:a16="http://schemas.microsoft.com/office/drawing/2014/main" id="{6354D006-021D-1445-98EE-EA66DCB39C82}"/>
                </a:ext>
              </a:extLst>
            </p:cNvPr>
            <p:cNvSpPr>
              <a:spLocks noEditPoints="1"/>
            </p:cNvSpPr>
            <p:nvPr/>
          </p:nvSpPr>
          <p:spPr bwMode="gray">
            <a:xfrm>
              <a:off x="7459306" y="3082892"/>
              <a:ext cx="902688" cy="1088643"/>
            </a:xfrm>
            <a:custGeom>
              <a:avLst/>
              <a:gdLst>
                <a:gd name="T0" fmla="*/ 2147483647 w 1956"/>
                <a:gd name="T1" fmla="*/ 2147483647 h 2358"/>
                <a:gd name="T2" fmla="*/ 2147483647 w 1956"/>
                <a:gd name="T3" fmla="*/ 2147483647 h 2358"/>
                <a:gd name="T4" fmla="*/ 2147483647 w 1956"/>
                <a:gd name="T5" fmla="*/ 2147483647 h 2358"/>
                <a:gd name="T6" fmla="*/ 2147483647 w 1956"/>
                <a:gd name="T7" fmla="*/ 2147483647 h 2358"/>
                <a:gd name="T8" fmla="*/ 2147483647 w 1956"/>
                <a:gd name="T9" fmla="*/ 2147483647 h 2358"/>
                <a:gd name="T10" fmla="*/ 2147483647 w 1956"/>
                <a:gd name="T11" fmla="*/ 2147483647 h 2358"/>
                <a:gd name="T12" fmla="*/ 2147483647 w 1956"/>
                <a:gd name="T13" fmla="*/ 2147483647 h 2358"/>
                <a:gd name="T14" fmla="*/ 2147483647 w 1956"/>
                <a:gd name="T15" fmla="*/ 2147483647 h 2358"/>
                <a:gd name="T16" fmla="*/ 2147483647 w 1956"/>
                <a:gd name="T17" fmla="*/ 2147483647 h 2358"/>
                <a:gd name="T18" fmla="*/ 2147483647 w 1956"/>
                <a:gd name="T19" fmla="*/ 2147483647 h 2358"/>
                <a:gd name="T20" fmla="*/ 2147483647 w 1956"/>
                <a:gd name="T21" fmla="*/ 2147483647 h 2358"/>
                <a:gd name="T22" fmla="*/ 2147483647 w 1956"/>
                <a:gd name="T23" fmla="*/ 2147483647 h 2358"/>
                <a:gd name="T24" fmla="*/ 2147483647 w 1956"/>
                <a:gd name="T25" fmla="*/ 2147483647 h 2358"/>
                <a:gd name="T26" fmla="*/ 2147483647 w 1956"/>
                <a:gd name="T27" fmla="*/ 2147483647 h 2358"/>
                <a:gd name="T28" fmla="*/ 2147483647 w 1956"/>
                <a:gd name="T29" fmla="*/ 2147483647 h 2358"/>
                <a:gd name="T30" fmla="*/ 2147483647 w 1956"/>
                <a:gd name="T31" fmla="*/ 2147483647 h 2358"/>
                <a:gd name="T32" fmla="*/ 2147483647 w 1956"/>
                <a:gd name="T33" fmla="*/ 2147483647 h 2358"/>
                <a:gd name="T34" fmla="*/ 2147483647 w 1956"/>
                <a:gd name="T35" fmla="*/ 2147483647 h 2358"/>
                <a:gd name="T36" fmla="*/ 2147483647 w 1956"/>
                <a:gd name="T37" fmla="*/ 2147483647 h 2358"/>
                <a:gd name="T38" fmla="*/ 2147483647 w 1956"/>
                <a:gd name="T39" fmla="*/ 2147483647 h 2358"/>
                <a:gd name="T40" fmla="*/ 2147483647 w 1956"/>
                <a:gd name="T41" fmla="*/ 2147483647 h 2358"/>
                <a:gd name="T42" fmla="*/ 2147483647 w 1956"/>
                <a:gd name="T43" fmla="*/ 2147483647 h 2358"/>
                <a:gd name="T44" fmla="*/ 2147483647 w 1956"/>
                <a:gd name="T45" fmla="*/ 2147483647 h 2358"/>
                <a:gd name="T46" fmla="*/ 2147483647 w 1956"/>
                <a:gd name="T47" fmla="*/ 2147483647 h 2358"/>
                <a:gd name="T48" fmla="*/ 2147483647 w 1956"/>
                <a:gd name="T49" fmla="*/ 2147483647 h 2358"/>
                <a:gd name="T50" fmla="*/ 2147483647 w 1956"/>
                <a:gd name="T51" fmla="*/ 2147483647 h 2358"/>
                <a:gd name="T52" fmla="*/ 2147483647 w 1956"/>
                <a:gd name="T53" fmla="*/ 2147483647 h 2358"/>
                <a:gd name="T54" fmla="*/ 2147483647 w 1956"/>
                <a:gd name="T55" fmla="*/ 2147483647 h 2358"/>
                <a:gd name="T56" fmla="*/ 2147483647 w 1956"/>
                <a:gd name="T57" fmla="*/ 2147483647 h 2358"/>
                <a:gd name="T58" fmla="*/ 2147483647 w 1956"/>
                <a:gd name="T59" fmla="*/ 2147483647 h 2358"/>
                <a:gd name="T60" fmla="*/ 2147483647 w 1956"/>
                <a:gd name="T61" fmla="*/ 2147483647 h 2358"/>
                <a:gd name="T62" fmla="*/ 2147483647 w 1956"/>
                <a:gd name="T63" fmla="*/ 2147483647 h 2358"/>
                <a:gd name="T64" fmla="*/ 2147483647 w 1956"/>
                <a:gd name="T65" fmla="*/ 2147483647 h 2358"/>
                <a:gd name="T66" fmla="*/ 2147483647 w 1956"/>
                <a:gd name="T67" fmla="*/ 2147483647 h 2358"/>
                <a:gd name="T68" fmla="*/ 2147483647 w 1956"/>
                <a:gd name="T69" fmla="*/ 2147483647 h 2358"/>
                <a:gd name="T70" fmla="*/ 2147483647 w 1956"/>
                <a:gd name="T71" fmla="*/ 2147483647 h 2358"/>
                <a:gd name="T72" fmla="*/ 2147483647 w 1956"/>
                <a:gd name="T73" fmla="*/ 2147483647 h 2358"/>
                <a:gd name="T74" fmla="*/ 2147483647 w 1956"/>
                <a:gd name="T75" fmla="*/ 2147483647 h 2358"/>
                <a:gd name="T76" fmla="*/ 2147483647 w 1956"/>
                <a:gd name="T77" fmla="*/ 2147483647 h 2358"/>
                <a:gd name="T78" fmla="*/ 2147483647 w 1956"/>
                <a:gd name="T79" fmla="*/ 2147483647 h 2358"/>
                <a:gd name="T80" fmla="*/ 2147483647 w 1956"/>
                <a:gd name="T81" fmla="*/ 2147483647 h 2358"/>
                <a:gd name="T82" fmla="*/ 2147483647 w 1956"/>
                <a:gd name="T83" fmla="*/ 2147483647 h 2358"/>
                <a:gd name="T84" fmla="*/ 2147483647 w 1956"/>
                <a:gd name="T85" fmla="*/ 2147483647 h 2358"/>
                <a:gd name="T86" fmla="*/ 2147483647 w 1956"/>
                <a:gd name="T87" fmla="*/ 2147483647 h 2358"/>
                <a:gd name="T88" fmla="*/ 2147483647 w 1956"/>
                <a:gd name="T89" fmla="*/ 2147483647 h 2358"/>
                <a:gd name="T90" fmla="*/ 2147483647 w 1956"/>
                <a:gd name="T91" fmla="*/ 2147483647 h 2358"/>
                <a:gd name="T92" fmla="*/ 2147483647 w 1956"/>
                <a:gd name="T93" fmla="*/ 2147483647 h 2358"/>
                <a:gd name="T94" fmla="*/ 2147483647 w 1956"/>
                <a:gd name="T95" fmla="*/ 2147483647 h 2358"/>
                <a:gd name="T96" fmla="*/ 2147483647 w 1956"/>
                <a:gd name="T97" fmla="*/ 2147483647 h 2358"/>
                <a:gd name="T98" fmla="*/ 2147483647 w 1956"/>
                <a:gd name="T99" fmla="*/ 2147483647 h 2358"/>
                <a:gd name="T100" fmla="*/ 2147483647 w 1956"/>
                <a:gd name="T101" fmla="*/ 2147483647 h 2358"/>
                <a:gd name="T102" fmla="*/ 2147483647 w 1956"/>
                <a:gd name="T103" fmla="*/ 2147483647 h 2358"/>
                <a:gd name="T104" fmla="*/ 2147483647 w 1956"/>
                <a:gd name="T105" fmla="*/ 2147483647 h 2358"/>
                <a:gd name="T106" fmla="*/ 2147483647 w 1956"/>
                <a:gd name="T107" fmla="*/ 2147483647 h 2358"/>
                <a:gd name="T108" fmla="*/ 2147483647 w 1956"/>
                <a:gd name="T109" fmla="*/ 2147483647 h 2358"/>
                <a:gd name="T110" fmla="*/ 2147483647 w 1956"/>
                <a:gd name="T111" fmla="*/ 2147483647 h 2358"/>
                <a:gd name="T112" fmla="*/ 2147483647 w 1956"/>
                <a:gd name="T113" fmla="*/ 2147483647 h 2358"/>
                <a:gd name="T114" fmla="*/ 2147483647 w 1956"/>
                <a:gd name="T115" fmla="*/ 2147483647 h 2358"/>
                <a:gd name="T116" fmla="*/ 2147483647 w 1956"/>
                <a:gd name="T117" fmla="*/ 2147483647 h 2358"/>
                <a:gd name="T118" fmla="*/ 2147483647 w 1956"/>
                <a:gd name="T119" fmla="*/ 2147483647 h 235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956"/>
                <a:gd name="T181" fmla="*/ 0 h 2358"/>
                <a:gd name="T182" fmla="*/ 1956 w 1956"/>
                <a:gd name="T183" fmla="*/ 2358 h 235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956" h="2358">
                  <a:moveTo>
                    <a:pt x="1806" y="1788"/>
                  </a:moveTo>
                  <a:lnTo>
                    <a:pt x="1794" y="1800"/>
                  </a:lnTo>
                  <a:lnTo>
                    <a:pt x="1782" y="1824"/>
                  </a:lnTo>
                  <a:lnTo>
                    <a:pt x="1782" y="1884"/>
                  </a:lnTo>
                  <a:lnTo>
                    <a:pt x="1788" y="1980"/>
                  </a:lnTo>
                  <a:lnTo>
                    <a:pt x="1800" y="1950"/>
                  </a:lnTo>
                  <a:lnTo>
                    <a:pt x="1800" y="1848"/>
                  </a:lnTo>
                  <a:lnTo>
                    <a:pt x="1806" y="1836"/>
                  </a:lnTo>
                  <a:lnTo>
                    <a:pt x="1806" y="1830"/>
                  </a:lnTo>
                  <a:lnTo>
                    <a:pt x="1812" y="1818"/>
                  </a:lnTo>
                  <a:lnTo>
                    <a:pt x="1812" y="1806"/>
                  </a:lnTo>
                  <a:lnTo>
                    <a:pt x="1818" y="1800"/>
                  </a:lnTo>
                  <a:lnTo>
                    <a:pt x="1812" y="1788"/>
                  </a:lnTo>
                  <a:lnTo>
                    <a:pt x="1806" y="1788"/>
                  </a:lnTo>
                  <a:close/>
                  <a:moveTo>
                    <a:pt x="1794" y="2028"/>
                  </a:moveTo>
                  <a:lnTo>
                    <a:pt x="1788" y="2028"/>
                  </a:lnTo>
                  <a:lnTo>
                    <a:pt x="1782" y="2040"/>
                  </a:lnTo>
                  <a:lnTo>
                    <a:pt x="1782" y="2046"/>
                  </a:lnTo>
                  <a:lnTo>
                    <a:pt x="1788" y="2058"/>
                  </a:lnTo>
                  <a:lnTo>
                    <a:pt x="1788" y="2064"/>
                  </a:lnTo>
                  <a:lnTo>
                    <a:pt x="1794" y="2076"/>
                  </a:lnTo>
                  <a:lnTo>
                    <a:pt x="1800" y="2064"/>
                  </a:lnTo>
                  <a:lnTo>
                    <a:pt x="1800" y="2028"/>
                  </a:lnTo>
                  <a:lnTo>
                    <a:pt x="1794" y="2028"/>
                  </a:lnTo>
                  <a:close/>
                  <a:moveTo>
                    <a:pt x="1890" y="2310"/>
                  </a:moveTo>
                  <a:lnTo>
                    <a:pt x="1884" y="2316"/>
                  </a:lnTo>
                  <a:lnTo>
                    <a:pt x="1884" y="2334"/>
                  </a:lnTo>
                  <a:lnTo>
                    <a:pt x="1890" y="2346"/>
                  </a:lnTo>
                  <a:lnTo>
                    <a:pt x="1896" y="2352"/>
                  </a:lnTo>
                  <a:lnTo>
                    <a:pt x="1908" y="2358"/>
                  </a:lnTo>
                  <a:lnTo>
                    <a:pt x="1908" y="2346"/>
                  </a:lnTo>
                  <a:lnTo>
                    <a:pt x="1902" y="2334"/>
                  </a:lnTo>
                  <a:lnTo>
                    <a:pt x="1902" y="2322"/>
                  </a:lnTo>
                  <a:lnTo>
                    <a:pt x="1896" y="2310"/>
                  </a:lnTo>
                  <a:lnTo>
                    <a:pt x="1890" y="2310"/>
                  </a:lnTo>
                  <a:close/>
                  <a:moveTo>
                    <a:pt x="1920" y="672"/>
                  </a:moveTo>
                  <a:lnTo>
                    <a:pt x="1932" y="660"/>
                  </a:lnTo>
                  <a:lnTo>
                    <a:pt x="1944" y="654"/>
                  </a:lnTo>
                  <a:lnTo>
                    <a:pt x="1950" y="648"/>
                  </a:lnTo>
                  <a:lnTo>
                    <a:pt x="1956" y="648"/>
                  </a:lnTo>
                  <a:lnTo>
                    <a:pt x="1956" y="618"/>
                  </a:lnTo>
                  <a:lnTo>
                    <a:pt x="1950" y="618"/>
                  </a:lnTo>
                  <a:lnTo>
                    <a:pt x="1944" y="612"/>
                  </a:lnTo>
                  <a:lnTo>
                    <a:pt x="1878" y="612"/>
                  </a:lnTo>
                  <a:lnTo>
                    <a:pt x="1878" y="606"/>
                  </a:lnTo>
                  <a:lnTo>
                    <a:pt x="1890" y="594"/>
                  </a:lnTo>
                  <a:lnTo>
                    <a:pt x="1896" y="594"/>
                  </a:lnTo>
                  <a:lnTo>
                    <a:pt x="1878" y="564"/>
                  </a:lnTo>
                  <a:lnTo>
                    <a:pt x="1848" y="564"/>
                  </a:lnTo>
                  <a:lnTo>
                    <a:pt x="1842" y="558"/>
                  </a:lnTo>
                  <a:lnTo>
                    <a:pt x="1848" y="558"/>
                  </a:lnTo>
                  <a:lnTo>
                    <a:pt x="1860" y="546"/>
                  </a:lnTo>
                  <a:lnTo>
                    <a:pt x="1854" y="540"/>
                  </a:lnTo>
                  <a:lnTo>
                    <a:pt x="1818" y="522"/>
                  </a:lnTo>
                  <a:lnTo>
                    <a:pt x="1806" y="534"/>
                  </a:lnTo>
                  <a:lnTo>
                    <a:pt x="1806" y="558"/>
                  </a:lnTo>
                  <a:lnTo>
                    <a:pt x="1788" y="558"/>
                  </a:lnTo>
                  <a:lnTo>
                    <a:pt x="1770" y="546"/>
                  </a:lnTo>
                  <a:lnTo>
                    <a:pt x="1758" y="540"/>
                  </a:lnTo>
                  <a:lnTo>
                    <a:pt x="1740" y="540"/>
                  </a:lnTo>
                  <a:lnTo>
                    <a:pt x="1728" y="552"/>
                  </a:lnTo>
                  <a:lnTo>
                    <a:pt x="1716" y="558"/>
                  </a:lnTo>
                  <a:lnTo>
                    <a:pt x="1692" y="582"/>
                  </a:lnTo>
                  <a:lnTo>
                    <a:pt x="1656" y="582"/>
                  </a:lnTo>
                  <a:lnTo>
                    <a:pt x="1656" y="588"/>
                  </a:lnTo>
                  <a:lnTo>
                    <a:pt x="1662" y="594"/>
                  </a:lnTo>
                  <a:lnTo>
                    <a:pt x="1662" y="618"/>
                  </a:lnTo>
                  <a:lnTo>
                    <a:pt x="1656" y="624"/>
                  </a:lnTo>
                  <a:lnTo>
                    <a:pt x="1626" y="624"/>
                  </a:lnTo>
                  <a:lnTo>
                    <a:pt x="1632" y="636"/>
                  </a:lnTo>
                  <a:lnTo>
                    <a:pt x="1632" y="654"/>
                  </a:lnTo>
                  <a:lnTo>
                    <a:pt x="1620" y="666"/>
                  </a:lnTo>
                  <a:lnTo>
                    <a:pt x="1566" y="666"/>
                  </a:lnTo>
                  <a:lnTo>
                    <a:pt x="1566" y="684"/>
                  </a:lnTo>
                  <a:lnTo>
                    <a:pt x="1572" y="690"/>
                  </a:lnTo>
                  <a:lnTo>
                    <a:pt x="1596" y="690"/>
                  </a:lnTo>
                  <a:lnTo>
                    <a:pt x="1596" y="714"/>
                  </a:lnTo>
                  <a:lnTo>
                    <a:pt x="1608" y="726"/>
                  </a:lnTo>
                  <a:lnTo>
                    <a:pt x="1608" y="732"/>
                  </a:lnTo>
                  <a:lnTo>
                    <a:pt x="1584" y="744"/>
                  </a:lnTo>
                  <a:lnTo>
                    <a:pt x="1572" y="744"/>
                  </a:lnTo>
                  <a:lnTo>
                    <a:pt x="1566" y="738"/>
                  </a:lnTo>
                  <a:lnTo>
                    <a:pt x="1554" y="738"/>
                  </a:lnTo>
                  <a:lnTo>
                    <a:pt x="1542" y="744"/>
                  </a:lnTo>
                  <a:lnTo>
                    <a:pt x="1512" y="744"/>
                  </a:lnTo>
                  <a:lnTo>
                    <a:pt x="1500" y="738"/>
                  </a:lnTo>
                  <a:lnTo>
                    <a:pt x="1482" y="738"/>
                  </a:lnTo>
                  <a:lnTo>
                    <a:pt x="1476" y="744"/>
                  </a:lnTo>
                  <a:lnTo>
                    <a:pt x="1464" y="750"/>
                  </a:lnTo>
                  <a:lnTo>
                    <a:pt x="1440" y="750"/>
                  </a:lnTo>
                  <a:lnTo>
                    <a:pt x="1428" y="738"/>
                  </a:lnTo>
                  <a:lnTo>
                    <a:pt x="1428" y="732"/>
                  </a:lnTo>
                  <a:lnTo>
                    <a:pt x="1428" y="738"/>
                  </a:lnTo>
                  <a:lnTo>
                    <a:pt x="1416" y="738"/>
                  </a:lnTo>
                  <a:lnTo>
                    <a:pt x="1392" y="726"/>
                  </a:lnTo>
                  <a:lnTo>
                    <a:pt x="1374" y="708"/>
                  </a:lnTo>
                  <a:lnTo>
                    <a:pt x="1374" y="696"/>
                  </a:lnTo>
                  <a:lnTo>
                    <a:pt x="1380" y="696"/>
                  </a:lnTo>
                  <a:lnTo>
                    <a:pt x="1374" y="696"/>
                  </a:lnTo>
                  <a:lnTo>
                    <a:pt x="1368" y="690"/>
                  </a:lnTo>
                  <a:lnTo>
                    <a:pt x="1368" y="642"/>
                  </a:lnTo>
                  <a:lnTo>
                    <a:pt x="1362" y="636"/>
                  </a:lnTo>
                  <a:lnTo>
                    <a:pt x="1350" y="630"/>
                  </a:lnTo>
                  <a:lnTo>
                    <a:pt x="1338" y="630"/>
                  </a:lnTo>
                  <a:lnTo>
                    <a:pt x="1326" y="642"/>
                  </a:lnTo>
                  <a:lnTo>
                    <a:pt x="1314" y="648"/>
                  </a:lnTo>
                  <a:lnTo>
                    <a:pt x="1326" y="666"/>
                  </a:lnTo>
                  <a:lnTo>
                    <a:pt x="1326" y="714"/>
                  </a:lnTo>
                  <a:lnTo>
                    <a:pt x="1338" y="738"/>
                  </a:lnTo>
                  <a:lnTo>
                    <a:pt x="1338" y="774"/>
                  </a:lnTo>
                  <a:lnTo>
                    <a:pt x="1272" y="774"/>
                  </a:lnTo>
                  <a:lnTo>
                    <a:pt x="1272" y="762"/>
                  </a:lnTo>
                  <a:lnTo>
                    <a:pt x="1266" y="756"/>
                  </a:lnTo>
                  <a:lnTo>
                    <a:pt x="1260" y="756"/>
                  </a:lnTo>
                  <a:lnTo>
                    <a:pt x="1248" y="762"/>
                  </a:lnTo>
                  <a:lnTo>
                    <a:pt x="1242" y="774"/>
                  </a:lnTo>
                  <a:lnTo>
                    <a:pt x="1236" y="762"/>
                  </a:lnTo>
                  <a:lnTo>
                    <a:pt x="1224" y="756"/>
                  </a:lnTo>
                  <a:lnTo>
                    <a:pt x="1206" y="750"/>
                  </a:lnTo>
                  <a:lnTo>
                    <a:pt x="1188" y="750"/>
                  </a:lnTo>
                  <a:lnTo>
                    <a:pt x="1182" y="756"/>
                  </a:lnTo>
                  <a:lnTo>
                    <a:pt x="1152" y="738"/>
                  </a:lnTo>
                  <a:lnTo>
                    <a:pt x="1134" y="750"/>
                  </a:lnTo>
                  <a:lnTo>
                    <a:pt x="1080" y="696"/>
                  </a:lnTo>
                  <a:lnTo>
                    <a:pt x="1056" y="696"/>
                  </a:lnTo>
                  <a:lnTo>
                    <a:pt x="1056" y="690"/>
                  </a:lnTo>
                  <a:lnTo>
                    <a:pt x="1044" y="678"/>
                  </a:lnTo>
                  <a:lnTo>
                    <a:pt x="1038" y="678"/>
                  </a:lnTo>
                  <a:lnTo>
                    <a:pt x="1032" y="684"/>
                  </a:lnTo>
                  <a:lnTo>
                    <a:pt x="1032" y="702"/>
                  </a:lnTo>
                  <a:lnTo>
                    <a:pt x="1032" y="696"/>
                  </a:lnTo>
                  <a:lnTo>
                    <a:pt x="1026" y="690"/>
                  </a:lnTo>
                  <a:lnTo>
                    <a:pt x="1008" y="690"/>
                  </a:lnTo>
                  <a:lnTo>
                    <a:pt x="996" y="702"/>
                  </a:lnTo>
                  <a:lnTo>
                    <a:pt x="990" y="690"/>
                  </a:lnTo>
                  <a:lnTo>
                    <a:pt x="984" y="684"/>
                  </a:lnTo>
                  <a:lnTo>
                    <a:pt x="960" y="684"/>
                  </a:lnTo>
                  <a:lnTo>
                    <a:pt x="954" y="678"/>
                  </a:lnTo>
                  <a:lnTo>
                    <a:pt x="954" y="666"/>
                  </a:lnTo>
                  <a:lnTo>
                    <a:pt x="942" y="666"/>
                  </a:lnTo>
                  <a:lnTo>
                    <a:pt x="936" y="672"/>
                  </a:lnTo>
                  <a:lnTo>
                    <a:pt x="918" y="672"/>
                  </a:lnTo>
                  <a:lnTo>
                    <a:pt x="912" y="666"/>
                  </a:lnTo>
                  <a:lnTo>
                    <a:pt x="906" y="654"/>
                  </a:lnTo>
                  <a:lnTo>
                    <a:pt x="900" y="648"/>
                  </a:lnTo>
                  <a:lnTo>
                    <a:pt x="888" y="648"/>
                  </a:lnTo>
                  <a:lnTo>
                    <a:pt x="846" y="630"/>
                  </a:lnTo>
                  <a:lnTo>
                    <a:pt x="834" y="612"/>
                  </a:lnTo>
                  <a:lnTo>
                    <a:pt x="810" y="612"/>
                  </a:lnTo>
                  <a:lnTo>
                    <a:pt x="792" y="588"/>
                  </a:lnTo>
                  <a:lnTo>
                    <a:pt x="780" y="594"/>
                  </a:lnTo>
                  <a:lnTo>
                    <a:pt x="750" y="564"/>
                  </a:lnTo>
                  <a:lnTo>
                    <a:pt x="750" y="552"/>
                  </a:lnTo>
                  <a:lnTo>
                    <a:pt x="762" y="540"/>
                  </a:lnTo>
                  <a:lnTo>
                    <a:pt x="768" y="540"/>
                  </a:lnTo>
                  <a:lnTo>
                    <a:pt x="756" y="528"/>
                  </a:lnTo>
                  <a:lnTo>
                    <a:pt x="756" y="522"/>
                  </a:lnTo>
                  <a:lnTo>
                    <a:pt x="762" y="516"/>
                  </a:lnTo>
                  <a:lnTo>
                    <a:pt x="756" y="504"/>
                  </a:lnTo>
                  <a:lnTo>
                    <a:pt x="780" y="480"/>
                  </a:lnTo>
                  <a:lnTo>
                    <a:pt x="786" y="456"/>
                  </a:lnTo>
                  <a:lnTo>
                    <a:pt x="762" y="438"/>
                  </a:lnTo>
                  <a:lnTo>
                    <a:pt x="750" y="438"/>
                  </a:lnTo>
                  <a:lnTo>
                    <a:pt x="738" y="432"/>
                  </a:lnTo>
                  <a:lnTo>
                    <a:pt x="738" y="414"/>
                  </a:lnTo>
                  <a:lnTo>
                    <a:pt x="720" y="420"/>
                  </a:lnTo>
                  <a:lnTo>
                    <a:pt x="702" y="402"/>
                  </a:lnTo>
                  <a:lnTo>
                    <a:pt x="696" y="402"/>
                  </a:lnTo>
                  <a:lnTo>
                    <a:pt x="690" y="396"/>
                  </a:lnTo>
                  <a:lnTo>
                    <a:pt x="678" y="396"/>
                  </a:lnTo>
                  <a:lnTo>
                    <a:pt x="666" y="390"/>
                  </a:lnTo>
                  <a:lnTo>
                    <a:pt x="654" y="378"/>
                  </a:lnTo>
                  <a:lnTo>
                    <a:pt x="648" y="366"/>
                  </a:lnTo>
                  <a:lnTo>
                    <a:pt x="618" y="366"/>
                  </a:lnTo>
                  <a:lnTo>
                    <a:pt x="612" y="360"/>
                  </a:lnTo>
                  <a:lnTo>
                    <a:pt x="612" y="342"/>
                  </a:lnTo>
                  <a:lnTo>
                    <a:pt x="618" y="336"/>
                  </a:lnTo>
                  <a:lnTo>
                    <a:pt x="618" y="324"/>
                  </a:lnTo>
                  <a:lnTo>
                    <a:pt x="612" y="324"/>
                  </a:lnTo>
                  <a:lnTo>
                    <a:pt x="600" y="312"/>
                  </a:lnTo>
                  <a:lnTo>
                    <a:pt x="594" y="300"/>
                  </a:lnTo>
                  <a:lnTo>
                    <a:pt x="588" y="294"/>
                  </a:lnTo>
                  <a:lnTo>
                    <a:pt x="588" y="276"/>
                  </a:lnTo>
                  <a:lnTo>
                    <a:pt x="594" y="276"/>
                  </a:lnTo>
                  <a:lnTo>
                    <a:pt x="600" y="270"/>
                  </a:lnTo>
                  <a:lnTo>
                    <a:pt x="612" y="270"/>
                  </a:lnTo>
                  <a:lnTo>
                    <a:pt x="612" y="288"/>
                  </a:lnTo>
                  <a:lnTo>
                    <a:pt x="624" y="300"/>
                  </a:lnTo>
                  <a:lnTo>
                    <a:pt x="636" y="282"/>
                  </a:lnTo>
                  <a:lnTo>
                    <a:pt x="642" y="282"/>
                  </a:lnTo>
                  <a:lnTo>
                    <a:pt x="648" y="276"/>
                  </a:lnTo>
                  <a:lnTo>
                    <a:pt x="660" y="270"/>
                  </a:lnTo>
                  <a:lnTo>
                    <a:pt x="660" y="258"/>
                  </a:lnTo>
                  <a:lnTo>
                    <a:pt x="642" y="240"/>
                  </a:lnTo>
                  <a:lnTo>
                    <a:pt x="636" y="228"/>
                  </a:lnTo>
                  <a:lnTo>
                    <a:pt x="630" y="222"/>
                  </a:lnTo>
                  <a:lnTo>
                    <a:pt x="618" y="222"/>
                  </a:lnTo>
                  <a:lnTo>
                    <a:pt x="594" y="210"/>
                  </a:lnTo>
                  <a:lnTo>
                    <a:pt x="594" y="186"/>
                  </a:lnTo>
                  <a:lnTo>
                    <a:pt x="612" y="180"/>
                  </a:lnTo>
                  <a:lnTo>
                    <a:pt x="594" y="156"/>
                  </a:lnTo>
                  <a:lnTo>
                    <a:pt x="624" y="156"/>
                  </a:lnTo>
                  <a:lnTo>
                    <a:pt x="636" y="150"/>
                  </a:lnTo>
                  <a:lnTo>
                    <a:pt x="642" y="138"/>
                  </a:lnTo>
                  <a:lnTo>
                    <a:pt x="642" y="114"/>
                  </a:lnTo>
                  <a:lnTo>
                    <a:pt x="636" y="108"/>
                  </a:lnTo>
                  <a:lnTo>
                    <a:pt x="636" y="102"/>
                  </a:lnTo>
                  <a:lnTo>
                    <a:pt x="654" y="102"/>
                  </a:lnTo>
                  <a:lnTo>
                    <a:pt x="660" y="96"/>
                  </a:lnTo>
                  <a:lnTo>
                    <a:pt x="660" y="36"/>
                  </a:lnTo>
                  <a:lnTo>
                    <a:pt x="618" y="36"/>
                  </a:lnTo>
                  <a:lnTo>
                    <a:pt x="594" y="12"/>
                  </a:lnTo>
                  <a:lnTo>
                    <a:pt x="576" y="0"/>
                  </a:lnTo>
                  <a:lnTo>
                    <a:pt x="564" y="0"/>
                  </a:lnTo>
                  <a:lnTo>
                    <a:pt x="540" y="12"/>
                  </a:lnTo>
                  <a:lnTo>
                    <a:pt x="522" y="18"/>
                  </a:lnTo>
                  <a:lnTo>
                    <a:pt x="516" y="30"/>
                  </a:lnTo>
                  <a:lnTo>
                    <a:pt x="504" y="36"/>
                  </a:lnTo>
                  <a:lnTo>
                    <a:pt x="480" y="36"/>
                  </a:lnTo>
                  <a:lnTo>
                    <a:pt x="456" y="72"/>
                  </a:lnTo>
                  <a:lnTo>
                    <a:pt x="432" y="78"/>
                  </a:lnTo>
                  <a:lnTo>
                    <a:pt x="432" y="96"/>
                  </a:lnTo>
                  <a:lnTo>
                    <a:pt x="408" y="96"/>
                  </a:lnTo>
                  <a:lnTo>
                    <a:pt x="402" y="102"/>
                  </a:lnTo>
                  <a:lnTo>
                    <a:pt x="396" y="96"/>
                  </a:lnTo>
                  <a:lnTo>
                    <a:pt x="390" y="102"/>
                  </a:lnTo>
                  <a:lnTo>
                    <a:pt x="378" y="108"/>
                  </a:lnTo>
                  <a:lnTo>
                    <a:pt x="372" y="114"/>
                  </a:lnTo>
                  <a:lnTo>
                    <a:pt x="360" y="120"/>
                  </a:lnTo>
                  <a:lnTo>
                    <a:pt x="348" y="120"/>
                  </a:lnTo>
                  <a:lnTo>
                    <a:pt x="348" y="108"/>
                  </a:lnTo>
                  <a:lnTo>
                    <a:pt x="342" y="102"/>
                  </a:lnTo>
                  <a:lnTo>
                    <a:pt x="324" y="102"/>
                  </a:lnTo>
                  <a:lnTo>
                    <a:pt x="306" y="96"/>
                  </a:lnTo>
                  <a:lnTo>
                    <a:pt x="264" y="96"/>
                  </a:lnTo>
                  <a:lnTo>
                    <a:pt x="240" y="108"/>
                  </a:lnTo>
                  <a:lnTo>
                    <a:pt x="234" y="120"/>
                  </a:lnTo>
                  <a:lnTo>
                    <a:pt x="234" y="126"/>
                  </a:lnTo>
                  <a:lnTo>
                    <a:pt x="258" y="144"/>
                  </a:lnTo>
                  <a:lnTo>
                    <a:pt x="252" y="156"/>
                  </a:lnTo>
                  <a:lnTo>
                    <a:pt x="282" y="162"/>
                  </a:lnTo>
                  <a:lnTo>
                    <a:pt x="276" y="168"/>
                  </a:lnTo>
                  <a:lnTo>
                    <a:pt x="270" y="180"/>
                  </a:lnTo>
                  <a:lnTo>
                    <a:pt x="264" y="186"/>
                  </a:lnTo>
                  <a:lnTo>
                    <a:pt x="264" y="192"/>
                  </a:lnTo>
                  <a:lnTo>
                    <a:pt x="276" y="204"/>
                  </a:lnTo>
                  <a:lnTo>
                    <a:pt x="282" y="204"/>
                  </a:lnTo>
                  <a:lnTo>
                    <a:pt x="282" y="210"/>
                  </a:lnTo>
                  <a:lnTo>
                    <a:pt x="276" y="222"/>
                  </a:lnTo>
                  <a:lnTo>
                    <a:pt x="276" y="234"/>
                  </a:lnTo>
                  <a:lnTo>
                    <a:pt x="294" y="234"/>
                  </a:lnTo>
                  <a:lnTo>
                    <a:pt x="306" y="252"/>
                  </a:lnTo>
                  <a:lnTo>
                    <a:pt x="324" y="252"/>
                  </a:lnTo>
                  <a:lnTo>
                    <a:pt x="330" y="288"/>
                  </a:lnTo>
                  <a:lnTo>
                    <a:pt x="366" y="288"/>
                  </a:lnTo>
                  <a:lnTo>
                    <a:pt x="378" y="294"/>
                  </a:lnTo>
                  <a:lnTo>
                    <a:pt x="384" y="300"/>
                  </a:lnTo>
                  <a:lnTo>
                    <a:pt x="384" y="306"/>
                  </a:lnTo>
                  <a:lnTo>
                    <a:pt x="378" y="312"/>
                  </a:lnTo>
                  <a:lnTo>
                    <a:pt x="354" y="324"/>
                  </a:lnTo>
                  <a:lnTo>
                    <a:pt x="342" y="324"/>
                  </a:lnTo>
                  <a:lnTo>
                    <a:pt x="336" y="330"/>
                  </a:lnTo>
                  <a:lnTo>
                    <a:pt x="336" y="366"/>
                  </a:lnTo>
                  <a:lnTo>
                    <a:pt x="342" y="378"/>
                  </a:lnTo>
                  <a:lnTo>
                    <a:pt x="354" y="390"/>
                  </a:lnTo>
                  <a:lnTo>
                    <a:pt x="354" y="396"/>
                  </a:lnTo>
                  <a:lnTo>
                    <a:pt x="324" y="414"/>
                  </a:lnTo>
                  <a:lnTo>
                    <a:pt x="300" y="450"/>
                  </a:lnTo>
                  <a:lnTo>
                    <a:pt x="318" y="474"/>
                  </a:lnTo>
                  <a:lnTo>
                    <a:pt x="306" y="474"/>
                  </a:lnTo>
                  <a:lnTo>
                    <a:pt x="300" y="480"/>
                  </a:lnTo>
                  <a:lnTo>
                    <a:pt x="288" y="486"/>
                  </a:lnTo>
                  <a:lnTo>
                    <a:pt x="282" y="492"/>
                  </a:lnTo>
                  <a:lnTo>
                    <a:pt x="282" y="504"/>
                  </a:lnTo>
                  <a:lnTo>
                    <a:pt x="276" y="522"/>
                  </a:lnTo>
                  <a:lnTo>
                    <a:pt x="276" y="534"/>
                  </a:lnTo>
                  <a:lnTo>
                    <a:pt x="270" y="552"/>
                  </a:lnTo>
                  <a:lnTo>
                    <a:pt x="258" y="564"/>
                  </a:lnTo>
                  <a:lnTo>
                    <a:pt x="234" y="576"/>
                  </a:lnTo>
                  <a:lnTo>
                    <a:pt x="228" y="582"/>
                  </a:lnTo>
                  <a:lnTo>
                    <a:pt x="228" y="588"/>
                  </a:lnTo>
                  <a:lnTo>
                    <a:pt x="222" y="594"/>
                  </a:lnTo>
                  <a:lnTo>
                    <a:pt x="222" y="612"/>
                  </a:lnTo>
                  <a:lnTo>
                    <a:pt x="204" y="624"/>
                  </a:lnTo>
                  <a:lnTo>
                    <a:pt x="204" y="630"/>
                  </a:lnTo>
                  <a:lnTo>
                    <a:pt x="198" y="636"/>
                  </a:lnTo>
                  <a:lnTo>
                    <a:pt x="192" y="648"/>
                  </a:lnTo>
                  <a:lnTo>
                    <a:pt x="186" y="654"/>
                  </a:lnTo>
                  <a:lnTo>
                    <a:pt x="168" y="654"/>
                  </a:lnTo>
                  <a:lnTo>
                    <a:pt x="162" y="648"/>
                  </a:lnTo>
                  <a:lnTo>
                    <a:pt x="156" y="654"/>
                  </a:lnTo>
                  <a:lnTo>
                    <a:pt x="132" y="666"/>
                  </a:lnTo>
                  <a:lnTo>
                    <a:pt x="126" y="666"/>
                  </a:lnTo>
                  <a:lnTo>
                    <a:pt x="120" y="660"/>
                  </a:lnTo>
                  <a:lnTo>
                    <a:pt x="120" y="648"/>
                  </a:lnTo>
                  <a:lnTo>
                    <a:pt x="114" y="642"/>
                  </a:lnTo>
                  <a:lnTo>
                    <a:pt x="108" y="642"/>
                  </a:lnTo>
                  <a:lnTo>
                    <a:pt x="96" y="648"/>
                  </a:lnTo>
                  <a:lnTo>
                    <a:pt x="84" y="660"/>
                  </a:lnTo>
                  <a:lnTo>
                    <a:pt x="84" y="666"/>
                  </a:lnTo>
                  <a:lnTo>
                    <a:pt x="78" y="678"/>
                  </a:lnTo>
                  <a:lnTo>
                    <a:pt x="72" y="684"/>
                  </a:lnTo>
                  <a:lnTo>
                    <a:pt x="66" y="696"/>
                  </a:lnTo>
                  <a:lnTo>
                    <a:pt x="54" y="708"/>
                  </a:lnTo>
                  <a:lnTo>
                    <a:pt x="48" y="720"/>
                  </a:lnTo>
                  <a:lnTo>
                    <a:pt x="48" y="744"/>
                  </a:lnTo>
                  <a:lnTo>
                    <a:pt x="54" y="750"/>
                  </a:lnTo>
                  <a:lnTo>
                    <a:pt x="66" y="756"/>
                  </a:lnTo>
                  <a:lnTo>
                    <a:pt x="72" y="756"/>
                  </a:lnTo>
                  <a:lnTo>
                    <a:pt x="102" y="750"/>
                  </a:lnTo>
                  <a:lnTo>
                    <a:pt x="102" y="768"/>
                  </a:lnTo>
                  <a:lnTo>
                    <a:pt x="96" y="798"/>
                  </a:lnTo>
                  <a:lnTo>
                    <a:pt x="102" y="804"/>
                  </a:lnTo>
                  <a:lnTo>
                    <a:pt x="108" y="816"/>
                  </a:lnTo>
                  <a:lnTo>
                    <a:pt x="120" y="828"/>
                  </a:lnTo>
                  <a:lnTo>
                    <a:pt x="144" y="828"/>
                  </a:lnTo>
                  <a:lnTo>
                    <a:pt x="144" y="852"/>
                  </a:lnTo>
                  <a:lnTo>
                    <a:pt x="168" y="894"/>
                  </a:lnTo>
                  <a:lnTo>
                    <a:pt x="174" y="906"/>
                  </a:lnTo>
                  <a:lnTo>
                    <a:pt x="180" y="912"/>
                  </a:lnTo>
                  <a:lnTo>
                    <a:pt x="180" y="936"/>
                  </a:lnTo>
                  <a:lnTo>
                    <a:pt x="168" y="942"/>
                  </a:lnTo>
                  <a:lnTo>
                    <a:pt x="162" y="948"/>
                  </a:lnTo>
                  <a:lnTo>
                    <a:pt x="144" y="948"/>
                  </a:lnTo>
                  <a:lnTo>
                    <a:pt x="138" y="942"/>
                  </a:lnTo>
                  <a:lnTo>
                    <a:pt x="138" y="930"/>
                  </a:lnTo>
                  <a:lnTo>
                    <a:pt x="132" y="930"/>
                  </a:lnTo>
                  <a:lnTo>
                    <a:pt x="120" y="936"/>
                  </a:lnTo>
                  <a:lnTo>
                    <a:pt x="108" y="948"/>
                  </a:lnTo>
                  <a:lnTo>
                    <a:pt x="84" y="948"/>
                  </a:lnTo>
                  <a:lnTo>
                    <a:pt x="78" y="942"/>
                  </a:lnTo>
                  <a:lnTo>
                    <a:pt x="78" y="936"/>
                  </a:lnTo>
                  <a:lnTo>
                    <a:pt x="54" y="948"/>
                  </a:lnTo>
                  <a:lnTo>
                    <a:pt x="48" y="942"/>
                  </a:lnTo>
                  <a:lnTo>
                    <a:pt x="36" y="936"/>
                  </a:lnTo>
                  <a:lnTo>
                    <a:pt x="24" y="936"/>
                  </a:lnTo>
                  <a:lnTo>
                    <a:pt x="12" y="948"/>
                  </a:lnTo>
                  <a:lnTo>
                    <a:pt x="12" y="960"/>
                  </a:lnTo>
                  <a:lnTo>
                    <a:pt x="18" y="966"/>
                  </a:lnTo>
                  <a:lnTo>
                    <a:pt x="0" y="972"/>
                  </a:lnTo>
                  <a:lnTo>
                    <a:pt x="36" y="972"/>
                  </a:lnTo>
                  <a:lnTo>
                    <a:pt x="30" y="984"/>
                  </a:lnTo>
                  <a:lnTo>
                    <a:pt x="30" y="1014"/>
                  </a:lnTo>
                  <a:lnTo>
                    <a:pt x="36" y="1026"/>
                  </a:lnTo>
                  <a:lnTo>
                    <a:pt x="48" y="1032"/>
                  </a:lnTo>
                  <a:lnTo>
                    <a:pt x="66" y="1038"/>
                  </a:lnTo>
                  <a:lnTo>
                    <a:pt x="120" y="1038"/>
                  </a:lnTo>
                  <a:lnTo>
                    <a:pt x="132" y="1032"/>
                  </a:lnTo>
                  <a:lnTo>
                    <a:pt x="150" y="1014"/>
                  </a:lnTo>
                  <a:lnTo>
                    <a:pt x="162" y="1008"/>
                  </a:lnTo>
                  <a:lnTo>
                    <a:pt x="168" y="1020"/>
                  </a:lnTo>
                  <a:lnTo>
                    <a:pt x="168" y="1026"/>
                  </a:lnTo>
                  <a:lnTo>
                    <a:pt x="162" y="1038"/>
                  </a:lnTo>
                  <a:lnTo>
                    <a:pt x="144" y="1056"/>
                  </a:lnTo>
                  <a:lnTo>
                    <a:pt x="120" y="1068"/>
                  </a:lnTo>
                  <a:lnTo>
                    <a:pt x="114" y="1074"/>
                  </a:lnTo>
                  <a:lnTo>
                    <a:pt x="90" y="1074"/>
                  </a:lnTo>
                  <a:lnTo>
                    <a:pt x="78" y="1080"/>
                  </a:lnTo>
                  <a:lnTo>
                    <a:pt x="60" y="1086"/>
                  </a:lnTo>
                  <a:lnTo>
                    <a:pt x="48" y="1092"/>
                  </a:lnTo>
                  <a:lnTo>
                    <a:pt x="42" y="1098"/>
                  </a:lnTo>
                  <a:lnTo>
                    <a:pt x="54" y="1122"/>
                  </a:lnTo>
                  <a:lnTo>
                    <a:pt x="66" y="1128"/>
                  </a:lnTo>
                  <a:lnTo>
                    <a:pt x="78" y="1140"/>
                  </a:lnTo>
                  <a:lnTo>
                    <a:pt x="96" y="1152"/>
                  </a:lnTo>
                  <a:lnTo>
                    <a:pt x="108" y="1164"/>
                  </a:lnTo>
                  <a:lnTo>
                    <a:pt x="132" y="1182"/>
                  </a:lnTo>
                  <a:lnTo>
                    <a:pt x="162" y="1206"/>
                  </a:lnTo>
                  <a:lnTo>
                    <a:pt x="204" y="1224"/>
                  </a:lnTo>
                  <a:lnTo>
                    <a:pt x="240" y="1218"/>
                  </a:lnTo>
                  <a:lnTo>
                    <a:pt x="270" y="1200"/>
                  </a:lnTo>
                  <a:lnTo>
                    <a:pt x="294" y="1176"/>
                  </a:lnTo>
                  <a:lnTo>
                    <a:pt x="300" y="1158"/>
                  </a:lnTo>
                  <a:lnTo>
                    <a:pt x="300" y="1128"/>
                  </a:lnTo>
                  <a:lnTo>
                    <a:pt x="306" y="1116"/>
                  </a:lnTo>
                  <a:lnTo>
                    <a:pt x="318" y="1104"/>
                  </a:lnTo>
                  <a:lnTo>
                    <a:pt x="324" y="1092"/>
                  </a:lnTo>
                  <a:lnTo>
                    <a:pt x="330" y="1086"/>
                  </a:lnTo>
                  <a:lnTo>
                    <a:pt x="342" y="1086"/>
                  </a:lnTo>
                  <a:lnTo>
                    <a:pt x="348" y="1080"/>
                  </a:lnTo>
                  <a:lnTo>
                    <a:pt x="354" y="1080"/>
                  </a:lnTo>
                  <a:lnTo>
                    <a:pt x="360" y="1086"/>
                  </a:lnTo>
                  <a:lnTo>
                    <a:pt x="360" y="1098"/>
                  </a:lnTo>
                  <a:lnTo>
                    <a:pt x="348" y="1110"/>
                  </a:lnTo>
                  <a:lnTo>
                    <a:pt x="336" y="1128"/>
                  </a:lnTo>
                  <a:lnTo>
                    <a:pt x="324" y="1140"/>
                  </a:lnTo>
                  <a:lnTo>
                    <a:pt x="318" y="1152"/>
                  </a:lnTo>
                  <a:lnTo>
                    <a:pt x="318" y="1164"/>
                  </a:lnTo>
                  <a:lnTo>
                    <a:pt x="324" y="1176"/>
                  </a:lnTo>
                  <a:lnTo>
                    <a:pt x="336" y="1182"/>
                  </a:lnTo>
                  <a:lnTo>
                    <a:pt x="342" y="1182"/>
                  </a:lnTo>
                  <a:lnTo>
                    <a:pt x="354" y="1194"/>
                  </a:lnTo>
                  <a:lnTo>
                    <a:pt x="354" y="1206"/>
                  </a:lnTo>
                  <a:lnTo>
                    <a:pt x="348" y="1242"/>
                  </a:lnTo>
                  <a:lnTo>
                    <a:pt x="342" y="1284"/>
                  </a:lnTo>
                  <a:lnTo>
                    <a:pt x="336" y="1338"/>
                  </a:lnTo>
                  <a:lnTo>
                    <a:pt x="342" y="1398"/>
                  </a:lnTo>
                  <a:lnTo>
                    <a:pt x="354" y="1446"/>
                  </a:lnTo>
                  <a:lnTo>
                    <a:pt x="384" y="1536"/>
                  </a:lnTo>
                  <a:lnTo>
                    <a:pt x="402" y="1554"/>
                  </a:lnTo>
                  <a:lnTo>
                    <a:pt x="402" y="1596"/>
                  </a:lnTo>
                  <a:lnTo>
                    <a:pt x="414" y="1620"/>
                  </a:lnTo>
                  <a:lnTo>
                    <a:pt x="426" y="1626"/>
                  </a:lnTo>
                  <a:lnTo>
                    <a:pt x="438" y="1626"/>
                  </a:lnTo>
                  <a:lnTo>
                    <a:pt x="444" y="1632"/>
                  </a:lnTo>
                  <a:lnTo>
                    <a:pt x="450" y="1632"/>
                  </a:lnTo>
                  <a:lnTo>
                    <a:pt x="450" y="1644"/>
                  </a:lnTo>
                  <a:lnTo>
                    <a:pt x="456" y="1656"/>
                  </a:lnTo>
                  <a:lnTo>
                    <a:pt x="456" y="1674"/>
                  </a:lnTo>
                  <a:lnTo>
                    <a:pt x="474" y="1710"/>
                  </a:lnTo>
                  <a:lnTo>
                    <a:pt x="498" y="1722"/>
                  </a:lnTo>
                  <a:lnTo>
                    <a:pt x="504" y="1728"/>
                  </a:lnTo>
                  <a:lnTo>
                    <a:pt x="510" y="1728"/>
                  </a:lnTo>
                  <a:lnTo>
                    <a:pt x="510" y="1746"/>
                  </a:lnTo>
                  <a:lnTo>
                    <a:pt x="516" y="1782"/>
                  </a:lnTo>
                  <a:lnTo>
                    <a:pt x="522" y="1830"/>
                  </a:lnTo>
                  <a:lnTo>
                    <a:pt x="534" y="1872"/>
                  </a:lnTo>
                  <a:lnTo>
                    <a:pt x="552" y="1908"/>
                  </a:lnTo>
                  <a:lnTo>
                    <a:pt x="576" y="1944"/>
                  </a:lnTo>
                  <a:lnTo>
                    <a:pt x="600" y="1974"/>
                  </a:lnTo>
                  <a:lnTo>
                    <a:pt x="612" y="1998"/>
                  </a:lnTo>
                  <a:lnTo>
                    <a:pt x="618" y="2016"/>
                  </a:lnTo>
                  <a:lnTo>
                    <a:pt x="618" y="2070"/>
                  </a:lnTo>
                  <a:lnTo>
                    <a:pt x="624" y="2094"/>
                  </a:lnTo>
                  <a:lnTo>
                    <a:pt x="642" y="2124"/>
                  </a:lnTo>
                  <a:lnTo>
                    <a:pt x="672" y="2166"/>
                  </a:lnTo>
                  <a:lnTo>
                    <a:pt x="696" y="2202"/>
                  </a:lnTo>
                  <a:lnTo>
                    <a:pt x="714" y="2232"/>
                  </a:lnTo>
                  <a:lnTo>
                    <a:pt x="720" y="2244"/>
                  </a:lnTo>
                  <a:lnTo>
                    <a:pt x="726" y="2244"/>
                  </a:lnTo>
                  <a:lnTo>
                    <a:pt x="732" y="2238"/>
                  </a:lnTo>
                  <a:lnTo>
                    <a:pt x="744" y="2238"/>
                  </a:lnTo>
                  <a:lnTo>
                    <a:pt x="768" y="2226"/>
                  </a:lnTo>
                  <a:lnTo>
                    <a:pt x="774" y="2220"/>
                  </a:lnTo>
                  <a:lnTo>
                    <a:pt x="780" y="2208"/>
                  </a:lnTo>
                  <a:lnTo>
                    <a:pt x="780" y="2172"/>
                  </a:lnTo>
                  <a:lnTo>
                    <a:pt x="786" y="2160"/>
                  </a:lnTo>
                  <a:lnTo>
                    <a:pt x="798" y="2154"/>
                  </a:lnTo>
                  <a:lnTo>
                    <a:pt x="804" y="2154"/>
                  </a:lnTo>
                  <a:lnTo>
                    <a:pt x="810" y="2160"/>
                  </a:lnTo>
                  <a:lnTo>
                    <a:pt x="828" y="2160"/>
                  </a:lnTo>
                  <a:lnTo>
                    <a:pt x="834" y="2154"/>
                  </a:lnTo>
                  <a:lnTo>
                    <a:pt x="846" y="2148"/>
                  </a:lnTo>
                  <a:lnTo>
                    <a:pt x="852" y="2142"/>
                  </a:lnTo>
                  <a:lnTo>
                    <a:pt x="864" y="2136"/>
                  </a:lnTo>
                  <a:lnTo>
                    <a:pt x="852" y="2136"/>
                  </a:lnTo>
                  <a:lnTo>
                    <a:pt x="846" y="2130"/>
                  </a:lnTo>
                  <a:lnTo>
                    <a:pt x="846" y="2118"/>
                  </a:lnTo>
                  <a:lnTo>
                    <a:pt x="852" y="2100"/>
                  </a:lnTo>
                  <a:lnTo>
                    <a:pt x="858" y="2088"/>
                  </a:lnTo>
                  <a:lnTo>
                    <a:pt x="906" y="2064"/>
                  </a:lnTo>
                  <a:lnTo>
                    <a:pt x="918" y="2052"/>
                  </a:lnTo>
                  <a:lnTo>
                    <a:pt x="918" y="2040"/>
                  </a:lnTo>
                  <a:lnTo>
                    <a:pt x="912" y="2028"/>
                  </a:lnTo>
                  <a:lnTo>
                    <a:pt x="912" y="2010"/>
                  </a:lnTo>
                  <a:lnTo>
                    <a:pt x="900" y="1974"/>
                  </a:lnTo>
                  <a:lnTo>
                    <a:pt x="900" y="1908"/>
                  </a:lnTo>
                  <a:lnTo>
                    <a:pt x="906" y="1890"/>
                  </a:lnTo>
                  <a:lnTo>
                    <a:pt x="906" y="1884"/>
                  </a:lnTo>
                  <a:lnTo>
                    <a:pt x="912" y="1878"/>
                  </a:lnTo>
                  <a:lnTo>
                    <a:pt x="912" y="1860"/>
                  </a:lnTo>
                  <a:lnTo>
                    <a:pt x="918" y="1842"/>
                  </a:lnTo>
                  <a:lnTo>
                    <a:pt x="918" y="1800"/>
                  </a:lnTo>
                  <a:lnTo>
                    <a:pt x="906" y="1776"/>
                  </a:lnTo>
                  <a:lnTo>
                    <a:pt x="888" y="1758"/>
                  </a:lnTo>
                  <a:lnTo>
                    <a:pt x="888" y="1728"/>
                  </a:lnTo>
                  <a:lnTo>
                    <a:pt x="894" y="1722"/>
                  </a:lnTo>
                  <a:lnTo>
                    <a:pt x="900" y="1710"/>
                  </a:lnTo>
                  <a:lnTo>
                    <a:pt x="900" y="1698"/>
                  </a:lnTo>
                  <a:lnTo>
                    <a:pt x="894" y="1686"/>
                  </a:lnTo>
                  <a:lnTo>
                    <a:pt x="894" y="1644"/>
                  </a:lnTo>
                  <a:lnTo>
                    <a:pt x="918" y="1632"/>
                  </a:lnTo>
                  <a:lnTo>
                    <a:pt x="924" y="1632"/>
                  </a:lnTo>
                  <a:lnTo>
                    <a:pt x="948" y="1620"/>
                  </a:lnTo>
                  <a:lnTo>
                    <a:pt x="948" y="1596"/>
                  </a:lnTo>
                  <a:lnTo>
                    <a:pt x="954" y="1584"/>
                  </a:lnTo>
                  <a:lnTo>
                    <a:pt x="960" y="1578"/>
                  </a:lnTo>
                  <a:lnTo>
                    <a:pt x="972" y="1572"/>
                  </a:lnTo>
                  <a:lnTo>
                    <a:pt x="990" y="1572"/>
                  </a:lnTo>
                  <a:lnTo>
                    <a:pt x="996" y="1560"/>
                  </a:lnTo>
                  <a:lnTo>
                    <a:pt x="1002" y="1566"/>
                  </a:lnTo>
                  <a:lnTo>
                    <a:pt x="1032" y="1566"/>
                  </a:lnTo>
                  <a:lnTo>
                    <a:pt x="1032" y="1548"/>
                  </a:lnTo>
                  <a:lnTo>
                    <a:pt x="1038" y="1530"/>
                  </a:lnTo>
                  <a:lnTo>
                    <a:pt x="1050" y="1518"/>
                  </a:lnTo>
                  <a:lnTo>
                    <a:pt x="1056" y="1500"/>
                  </a:lnTo>
                  <a:lnTo>
                    <a:pt x="1068" y="1488"/>
                  </a:lnTo>
                  <a:lnTo>
                    <a:pt x="1074" y="1476"/>
                  </a:lnTo>
                  <a:lnTo>
                    <a:pt x="1086" y="1470"/>
                  </a:lnTo>
                  <a:lnTo>
                    <a:pt x="1092" y="1464"/>
                  </a:lnTo>
                  <a:lnTo>
                    <a:pt x="1110" y="1458"/>
                  </a:lnTo>
                  <a:lnTo>
                    <a:pt x="1116" y="1452"/>
                  </a:lnTo>
                  <a:lnTo>
                    <a:pt x="1128" y="1446"/>
                  </a:lnTo>
                  <a:lnTo>
                    <a:pt x="1134" y="1428"/>
                  </a:lnTo>
                  <a:lnTo>
                    <a:pt x="1158" y="1380"/>
                  </a:lnTo>
                  <a:lnTo>
                    <a:pt x="1176" y="1362"/>
                  </a:lnTo>
                  <a:lnTo>
                    <a:pt x="1188" y="1356"/>
                  </a:lnTo>
                  <a:lnTo>
                    <a:pt x="1206" y="1344"/>
                  </a:lnTo>
                  <a:lnTo>
                    <a:pt x="1218" y="1338"/>
                  </a:lnTo>
                  <a:lnTo>
                    <a:pt x="1236" y="1320"/>
                  </a:lnTo>
                  <a:lnTo>
                    <a:pt x="1242" y="1320"/>
                  </a:lnTo>
                  <a:lnTo>
                    <a:pt x="1230" y="1290"/>
                  </a:lnTo>
                  <a:lnTo>
                    <a:pt x="1236" y="1284"/>
                  </a:lnTo>
                  <a:lnTo>
                    <a:pt x="1260" y="1314"/>
                  </a:lnTo>
                  <a:lnTo>
                    <a:pt x="1320" y="1254"/>
                  </a:lnTo>
                  <a:lnTo>
                    <a:pt x="1332" y="1230"/>
                  </a:lnTo>
                  <a:lnTo>
                    <a:pt x="1326" y="1224"/>
                  </a:lnTo>
                  <a:lnTo>
                    <a:pt x="1320" y="1212"/>
                  </a:lnTo>
                  <a:lnTo>
                    <a:pt x="1314" y="1206"/>
                  </a:lnTo>
                  <a:lnTo>
                    <a:pt x="1308" y="1194"/>
                  </a:lnTo>
                  <a:lnTo>
                    <a:pt x="1308" y="1182"/>
                  </a:lnTo>
                  <a:lnTo>
                    <a:pt x="1320" y="1176"/>
                  </a:lnTo>
                  <a:lnTo>
                    <a:pt x="1326" y="1170"/>
                  </a:lnTo>
                  <a:lnTo>
                    <a:pt x="1338" y="1170"/>
                  </a:lnTo>
                  <a:lnTo>
                    <a:pt x="1350" y="1164"/>
                  </a:lnTo>
                  <a:lnTo>
                    <a:pt x="1362" y="1152"/>
                  </a:lnTo>
                  <a:lnTo>
                    <a:pt x="1374" y="1134"/>
                  </a:lnTo>
                  <a:lnTo>
                    <a:pt x="1374" y="1110"/>
                  </a:lnTo>
                  <a:lnTo>
                    <a:pt x="1392" y="1116"/>
                  </a:lnTo>
                  <a:lnTo>
                    <a:pt x="1398" y="1146"/>
                  </a:lnTo>
                  <a:lnTo>
                    <a:pt x="1416" y="1110"/>
                  </a:lnTo>
                  <a:lnTo>
                    <a:pt x="1416" y="1128"/>
                  </a:lnTo>
                  <a:lnTo>
                    <a:pt x="1422" y="1140"/>
                  </a:lnTo>
                  <a:lnTo>
                    <a:pt x="1422" y="1158"/>
                  </a:lnTo>
                  <a:lnTo>
                    <a:pt x="1428" y="1170"/>
                  </a:lnTo>
                  <a:lnTo>
                    <a:pt x="1434" y="1176"/>
                  </a:lnTo>
                  <a:lnTo>
                    <a:pt x="1440" y="1176"/>
                  </a:lnTo>
                  <a:lnTo>
                    <a:pt x="1446" y="1170"/>
                  </a:lnTo>
                  <a:lnTo>
                    <a:pt x="1446" y="1158"/>
                  </a:lnTo>
                  <a:lnTo>
                    <a:pt x="1452" y="1152"/>
                  </a:lnTo>
                  <a:lnTo>
                    <a:pt x="1452" y="1140"/>
                  </a:lnTo>
                  <a:lnTo>
                    <a:pt x="1458" y="1110"/>
                  </a:lnTo>
                  <a:lnTo>
                    <a:pt x="1440" y="1068"/>
                  </a:lnTo>
                  <a:lnTo>
                    <a:pt x="1440" y="1038"/>
                  </a:lnTo>
                  <a:lnTo>
                    <a:pt x="1410" y="1014"/>
                  </a:lnTo>
                  <a:lnTo>
                    <a:pt x="1398" y="984"/>
                  </a:lnTo>
                  <a:lnTo>
                    <a:pt x="1404" y="972"/>
                  </a:lnTo>
                  <a:lnTo>
                    <a:pt x="1410" y="966"/>
                  </a:lnTo>
                  <a:lnTo>
                    <a:pt x="1416" y="948"/>
                  </a:lnTo>
                  <a:lnTo>
                    <a:pt x="1416" y="942"/>
                  </a:lnTo>
                  <a:lnTo>
                    <a:pt x="1410" y="936"/>
                  </a:lnTo>
                  <a:lnTo>
                    <a:pt x="1398" y="930"/>
                  </a:lnTo>
                  <a:lnTo>
                    <a:pt x="1380" y="930"/>
                  </a:lnTo>
                  <a:lnTo>
                    <a:pt x="1368" y="924"/>
                  </a:lnTo>
                  <a:lnTo>
                    <a:pt x="1356" y="912"/>
                  </a:lnTo>
                  <a:lnTo>
                    <a:pt x="1368" y="900"/>
                  </a:lnTo>
                  <a:lnTo>
                    <a:pt x="1374" y="900"/>
                  </a:lnTo>
                  <a:lnTo>
                    <a:pt x="1374" y="870"/>
                  </a:lnTo>
                  <a:lnTo>
                    <a:pt x="1410" y="870"/>
                  </a:lnTo>
                  <a:lnTo>
                    <a:pt x="1410" y="858"/>
                  </a:lnTo>
                  <a:lnTo>
                    <a:pt x="1380" y="840"/>
                  </a:lnTo>
                  <a:lnTo>
                    <a:pt x="1374" y="840"/>
                  </a:lnTo>
                  <a:lnTo>
                    <a:pt x="1362" y="828"/>
                  </a:lnTo>
                  <a:lnTo>
                    <a:pt x="1350" y="822"/>
                  </a:lnTo>
                  <a:lnTo>
                    <a:pt x="1344" y="810"/>
                  </a:lnTo>
                  <a:lnTo>
                    <a:pt x="1344" y="804"/>
                  </a:lnTo>
                  <a:lnTo>
                    <a:pt x="1350" y="792"/>
                  </a:lnTo>
                  <a:lnTo>
                    <a:pt x="1362" y="780"/>
                  </a:lnTo>
                  <a:lnTo>
                    <a:pt x="1350" y="762"/>
                  </a:lnTo>
                  <a:lnTo>
                    <a:pt x="1368" y="762"/>
                  </a:lnTo>
                  <a:lnTo>
                    <a:pt x="1392" y="774"/>
                  </a:lnTo>
                  <a:lnTo>
                    <a:pt x="1386" y="768"/>
                  </a:lnTo>
                  <a:lnTo>
                    <a:pt x="1404" y="762"/>
                  </a:lnTo>
                  <a:lnTo>
                    <a:pt x="1410" y="774"/>
                  </a:lnTo>
                  <a:lnTo>
                    <a:pt x="1410" y="780"/>
                  </a:lnTo>
                  <a:lnTo>
                    <a:pt x="1416" y="792"/>
                  </a:lnTo>
                  <a:lnTo>
                    <a:pt x="1422" y="798"/>
                  </a:lnTo>
                  <a:lnTo>
                    <a:pt x="1434" y="798"/>
                  </a:lnTo>
                  <a:lnTo>
                    <a:pt x="1440" y="804"/>
                  </a:lnTo>
                  <a:lnTo>
                    <a:pt x="1446" y="786"/>
                  </a:lnTo>
                  <a:lnTo>
                    <a:pt x="1452" y="792"/>
                  </a:lnTo>
                  <a:lnTo>
                    <a:pt x="1458" y="792"/>
                  </a:lnTo>
                  <a:lnTo>
                    <a:pt x="1464" y="798"/>
                  </a:lnTo>
                  <a:lnTo>
                    <a:pt x="1464" y="828"/>
                  </a:lnTo>
                  <a:lnTo>
                    <a:pt x="1470" y="828"/>
                  </a:lnTo>
                  <a:lnTo>
                    <a:pt x="1470" y="864"/>
                  </a:lnTo>
                  <a:lnTo>
                    <a:pt x="1476" y="864"/>
                  </a:lnTo>
                  <a:lnTo>
                    <a:pt x="1482" y="870"/>
                  </a:lnTo>
                  <a:lnTo>
                    <a:pt x="1542" y="870"/>
                  </a:lnTo>
                  <a:lnTo>
                    <a:pt x="1554" y="876"/>
                  </a:lnTo>
                  <a:lnTo>
                    <a:pt x="1572" y="876"/>
                  </a:lnTo>
                  <a:lnTo>
                    <a:pt x="1620" y="864"/>
                  </a:lnTo>
                  <a:lnTo>
                    <a:pt x="1626" y="864"/>
                  </a:lnTo>
                  <a:lnTo>
                    <a:pt x="1650" y="888"/>
                  </a:lnTo>
                  <a:lnTo>
                    <a:pt x="1650" y="894"/>
                  </a:lnTo>
                  <a:lnTo>
                    <a:pt x="1644" y="900"/>
                  </a:lnTo>
                  <a:lnTo>
                    <a:pt x="1638" y="900"/>
                  </a:lnTo>
                  <a:lnTo>
                    <a:pt x="1638" y="912"/>
                  </a:lnTo>
                  <a:lnTo>
                    <a:pt x="1632" y="930"/>
                  </a:lnTo>
                  <a:lnTo>
                    <a:pt x="1626" y="942"/>
                  </a:lnTo>
                  <a:lnTo>
                    <a:pt x="1620" y="948"/>
                  </a:lnTo>
                  <a:lnTo>
                    <a:pt x="1614" y="948"/>
                  </a:lnTo>
                  <a:lnTo>
                    <a:pt x="1602" y="954"/>
                  </a:lnTo>
                  <a:lnTo>
                    <a:pt x="1596" y="954"/>
                  </a:lnTo>
                  <a:lnTo>
                    <a:pt x="1584" y="966"/>
                  </a:lnTo>
                  <a:lnTo>
                    <a:pt x="1578" y="978"/>
                  </a:lnTo>
                  <a:lnTo>
                    <a:pt x="1578" y="996"/>
                  </a:lnTo>
                  <a:lnTo>
                    <a:pt x="1584" y="1008"/>
                  </a:lnTo>
                  <a:lnTo>
                    <a:pt x="1602" y="1026"/>
                  </a:lnTo>
                  <a:lnTo>
                    <a:pt x="1608" y="1026"/>
                  </a:lnTo>
                  <a:lnTo>
                    <a:pt x="1626" y="1050"/>
                  </a:lnTo>
                  <a:lnTo>
                    <a:pt x="1632" y="1014"/>
                  </a:lnTo>
                  <a:lnTo>
                    <a:pt x="1632" y="990"/>
                  </a:lnTo>
                  <a:lnTo>
                    <a:pt x="1650" y="990"/>
                  </a:lnTo>
                  <a:lnTo>
                    <a:pt x="1662" y="996"/>
                  </a:lnTo>
                  <a:lnTo>
                    <a:pt x="1668" y="1002"/>
                  </a:lnTo>
                  <a:lnTo>
                    <a:pt x="1668" y="1020"/>
                  </a:lnTo>
                  <a:lnTo>
                    <a:pt x="1674" y="1032"/>
                  </a:lnTo>
                  <a:lnTo>
                    <a:pt x="1674" y="1038"/>
                  </a:lnTo>
                  <a:lnTo>
                    <a:pt x="1680" y="1050"/>
                  </a:lnTo>
                  <a:lnTo>
                    <a:pt x="1680" y="1062"/>
                  </a:lnTo>
                  <a:lnTo>
                    <a:pt x="1686" y="1074"/>
                  </a:lnTo>
                  <a:lnTo>
                    <a:pt x="1692" y="1092"/>
                  </a:lnTo>
                  <a:lnTo>
                    <a:pt x="1698" y="1104"/>
                  </a:lnTo>
                  <a:lnTo>
                    <a:pt x="1704" y="1110"/>
                  </a:lnTo>
                  <a:lnTo>
                    <a:pt x="1704" y="1116"/>
                  </a:lnTo>
                  <a:lnTo>
                    <a:pt x="1722" y="1134"/>
                  </a:lnTo>
                  <a:lnTo>
                    <a:pt x="1722" y="1110"/>
                  </a:lnTo>
                  <a:lnTo>
                    <a:pt x="1728" y="1110"/>
                  </a:lnTo>
                  <a:lnTo>
                    <a:pt x="1734" y="1116"/>
                  </a:lnTo>
                  <a:lnTo>
                    <a:pt x="1746" y="1116"/>
                  </a:lnTo>
                  <a:lnTo>
                    <a:pt x="1746" y="1104"/>
                  </a:lnTo>
                  <a:lnTo>
                    <a:pt x="1728" y="1086"/>
                  </a:lnTo>
                  <a:lnTo>
                    <a:pt x="1728" y="1062"/>
                  </a:lnTo>
                  <a:lnTo>
                    <a:pt x="1722" y="1050"/>
                  </a:lnTo>
                  <a:lnTo>
                    <a:pt x="1740" y="1032"/>
                  </a:lnTo>
                  <a:lnTo>
                    <a:pt x="1746" y="1032"/>
                  </a:lnTo>
                  <a:lnTo>
                    <a:pt x="1740" y="984"/>
                  </a:lnTo>
                  <a:lnTo>
                    <a:pt x="1722" y="966"/>
                  </a:lnTo>
                  <a:lnTo>
                    <a:pt x="1716" y="966"/>
                  </a:lnTo>
                  <a:lnTo>
                    <a:pt x="1770" y="966"/>
                  </a:lnTo>
                  <a:lnTo>
                    <a:pt x="1782" y="972"/>
                  </a:lnTo>
                  <a:lnTo>
                    <a:pt x="1794" y="972"/>
                  </a:lnTo>
                  <a:lnTo>
                    <a:pt x="1794" y="936"/>
                  </a:lnTo>
                  <a:lnTo>
                    <a:pt x="1812" y="882"/>
                  </a:lnTo>
                  <a:lnTo>
                    <a:pt x="1806" y="876"/>
                  </a:lnTo>
                  <a:lnTo>
                    <a:pt x="1800" y="864"/>
                  </a:lnTo>
                  <a:lnTo>
                    <a:pt x="1800" y="846"/>
                  </a:lnTo>
                  <a:lnTo>
                    <a:pt x="1812" y="840"/>
                  </a:lnTo>
                  <a:lnTo>
                    <a:pt x="1818" y="834"/>
                  </a:lnTo>
                  <a:lnTo>
                    <a:pt x="1836" y="804"/>
                  </a:lnTo>
                  <a:lnTo>
                    <a:pt x="1836" y="792"/>
                  </a:lnTo>
                  <a:lnTo>
                    <a:pt x="1830" y="786"/>
                  </a:lnTo>
                  <a:lnTo>
                    <a:pt x="1830" y="780"/>
                  </a:lnTo>
                  <a:lnTo>
                    <a:pt x="1824" y="774"/>
                  </a:lnTo>
                  <a:lnTo>
                    <a:pt x="1824" y="750"/>
                  </a:lnTo>
                  <a:lnTo>
                    <a:pt x="1830" y="750"/>
                  </a:lnTo>
                  <a:lnTo>
                    <a:pt x="1836" y="744"/>
                  </a:lnTo>
                  <a:lnTo>
                    <a:pt x="1848" y="744"/>
                  </a:lnTo>
                  <a:lnTo>
                    <a:pt x="1860" y="738"/>
                  </a:lnTo>
                  <a:lnTo>
                    <a:pt x="1872" y="726"/>
                  </a:lnTo>
                  <a:lnTo>
                    <a:pt x="1872" y="708"/>
                  </a:lnTo>
                  <a:lnTo>
                    <a:pt x="1878" y="708"/>
                  </a:lnTo>
                  <a:lnTo>
                    <a:pt x="1890" y="702"/>
                  </a:lnTo>
                  <a:lnTo>
                    <a:pt x="1926" y="702"/>
                  </a:lnTo>
                  <a:lnTo>
                    <a:pt x="1932" y="708"/>
                  </a:lnTo>
                  <a:lnTo>
                    <a:pt x="1950" y="708"/>
                  </a:lnTo>
                  <a:lnTo>
                    <a:pt x="1950" y="702"/>
                  </a:lnTo>
                  <a:lnTo>
                    <a:pt x="1944" y="696"/>
                  </a:lnTo>
                  <a:lnTo>
                    <a:pt x="1932" y="690"/>
                  </a:lnTo>
                  <a:lnTo>
                    <a:pt x="1926" y="684"/>
                  </a:lnTo>
                  <a:lnTo>
                    <a:pt x="1920" y="672"/>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97" name="Georgia" descr="© INSCALE GmbH, 05.05.2010&#10;http://www.presentationload.com/">
              <a:extLst>
                <a:ext uri="{FF2B5EF4-FFF2-40B4-BE49-F238E27FC236}">
                  <a16:creationId xmlns:a16="http://schemas.microsoft.com/office/drawing/2014/main" id="{136098FC-2C18-F24C-A68E-4E56973CF738}"/>
                </a:ext>
              </a:extLst>
            </p:cNvPr>
            <p:cNvSpPr>
              <a:spLocks/>
            </p:cNvSpPr>
            <p:nvPr/>
          </p:nvSpPr>
          <p:spPr bwMode="gray">
            <a:xfrm>
              <a:off x="6478986" y="2801255"/>
              <a:ext cx="213034" cy="97490"/>
            </a:xfrm>
            <a:custGeom>
              <a:avLst/>
              <a:gdLst>
                <a:gd name="T0" fmla="*/ 2147483647 w 462"/>
                <a:gd name="T1" fmla="*/ 2147483647 h 210"/>
                <a:gd name="T2" fmla="*/ 2147483647 w 462"/>
                <a:gd name="T3" fmla="*/ 2147483647 h 210"/>
                <a:gd name="T4" fmla="*/ 2147483647 w 462"/>
                <a:gd name="T5" fmla="*/ 2147483647 h 210"/>
                <a:gd name="T6" fmla="*/ 2147483647 w 462"/>
                <a:gd name="T7" fmla="*/ 2147483647 h 210"/>
                <a:gd name="T8" fmla="*/ 2147483647 w 462"/>
                <a:gd name="T9" fmla="*/ 2147483647 h 210"/>
                <a:gd name="T10" fmla="*/ 2147483647 w 462"/>
                <a:gd name="T11" fmla="*/ 2147483647 h 210"/>
                <a:gd name="T12" fmla="*/ 2147483647 w 462"/>
                <a:gd name="T13" fmla="*/ 2147483647 h 210"/>
                <a:gd name="T14" fmla="*/ 2147483647 w 462"/>
                <a:gd name="T15" fmla="*/ 2147483647 h 210"/>
                <a:gd name="T16" fmla="*/ 2147483647 w 462"/>
                <a:gd name="T17" fmla="*/ 2147483647 h 210"/>
                <a:gd name="T18" fmla="*/ 2147483647 w 462"/>
                <a:gd name="T19" fmla="*/ 2147483647 h 210"/>
                <a:gd name="T20" fmla="*/ 2147483647 w 462"/>
                <a:gd name="T21" fmla="*/ 2147483647 h 210"/>
                <a:gd name="T22" fmla="*/ 2147483647 w 462"/>
                <a:gd name="T23" fmla="*/ 2147483647 h 210"/>
                <a:gd name="T24" fmla="*/ 2147483647 w 462"/>
                <a:gd name="T25" fmla="*/ 2147483647 h 210"/>
                <a:gd name="T26" fmla="*/ 2147483647 w 462"/>
                <a:gd name="T27" fmla="*/ 2147483647 h 210"/>
                <a:gd name="T28" fmla="*/ 2147483647 w 462"/>
                <a:gd name="T29" fmla="*/ 2147483647 h 210"/>
                <a:gd name="T30" fmla="*/ 2147483647 w 462"/>
                <a:gd name="T31" fmla="*/ 2147483647 h 210"/>
                <a:gd name="T32" fmla="*/ 2147483647 w 462"/>
                <a:gd name="T33" fmla="*/ 2147483647 h 210"/>
                <a:gd name="T34" fmla="*/ 2147483647 w 462"/>
                <a:gd name="T35" fmla="*/ 2147483647 h 210"/>
                <a:gd name="T36" fmla="*/ 2147483647 w 462"/>
                <a:gd name="T37" fmla="*/ 2147483647 h 210"/>
                <a:gd name="T38" fmla="*/ 2147483647 w 462"/>
                <a:gd name="T39" fmla="*/ 2147483647 h 210"/>
                <a:gd name="T40" fmla="*/ 2147483647 w 462"/>
                <a:gd name="T41" fmla="*/ 2147483647 h 210"/>
                <a:gd name="T42" fmla="*/ 2147483647 w 462"/>
                <a:gd name="T43" fmla="*/ 2147483647 h 210"/>
                <a:gd name="T44" fmla="*/ 2147483647 w 462"/>
                <a:gd name="T45" fmla="*/ 2147483647 h 210"/>
                <a:gd name="T46" fmla="*/ 2147483647 w 462"/>
                <a:gd name="T47" fmla="*/ 2147483647 h 210"/>
                <a:gd name="T48" fmla="*/ 2147483647 w 462"/>
                <a:gd name="T49" fmla="*/ 2147483647 h 210"/>
                <a:gd name="T50" fmla="*/ 2147483647 w 462"/>
                <a:gd name="T51" fmla="*/ 2147483647 h 210"/>
                <a:gd name="T52" fmla="*/ 2147483647 w 462"/>
                <a:gd name="T53" fmla="*/ 2147483647 h 210"/>
                <a:gd name="T54" fmla="*/ 2147483647 w 462"/>
                <a:gd name="T55" fmla="*/ 2147483647 h 210"/>
                <a:gd name="T56" fmla="*/ 2147483647 w 462"/>
                <a:gd name="T57" fmla="*/ 2147483647 h 210"/>
                <a:gd name="T58" fmla="*/ 2147483647 w 462"/>
                <a:gd name="T59" fmla="*/ 2147483647 h 210"/>
                <a:gd name="T60" fmla="*/ 2147483647 w 462"/>
                <a:gd name="T61" fmla="*/ 2147483647 h 210"/>
                <a:gd name="T62" fmla="*/ 2147483647 w 462"/>
                <a:gd name="T63" fmla="*/ 2147483647 h 210"/>
                <a:gd name="T64" fmla="*/ 2147483647 w 462"/>
                <a:gd name="T65" fmla="*/ 2147483647 h 210"/>
                <a:gd name="T66" fmla="*/ 2147483647 w 462"/>
                <a:gd name="T67" fmla="*/ 2147483647 h 210"/>
                <a:gd name="T68" fmla="*/ 2147483647 w 462"/>
                <a:gd name="T69" fmla="*/ 2147483647 h 210"/>
                <a:gd name="T70" fmla="*/ 2147483647 w 462"/>
                <a:gd name="T71" fmla="*/ 2147483647 h 210"/>
                <a:gd name="T72" fmla="*/ 2147483647 w 462"/>
                <a:gd name="T73" fmla="*/ 2147483647 h 210"/>
                <a:gd name="T74" fmla="*/ 2147483647 w 462"/>
                <a:gd name="T75" fmla="*/ 2147483647 h 210"/>
                <a:gd name="T76" fmla="*/ 2147483647 w 462"/>
                <a:gd name="T77" fmla="*/ 2147483647 h 210"/>
                <a:gd name="T78" fmla="*/ 2147483647 w 462"/>
                <a:gd name="T79" fmla="*/ 2147483647 h 210"/>
                <a:gd name="T80" fmla="*/ 2147483647 w 462"/>
                <a:gd name="T81" fmla="*/ 0 h 210"/>
                <a:gd name="T82" fmla="*/ 0 w 462"/>
                <a:gd name="T83" fmla="*/ 2147483647 h 2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62"/>
                <a:gd name="T127" fmla="*/ 0 h 210"/>
                <a:gd name="T128" fmla="*/ 462 w 462"/>
                <a:gd name="T129" fmla="*/ 210 h 2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62" h="210">
                  <a:moveTo>
                    <a:pt x="6" y="18"/>
                  </a:moveTo>
                  <a:lnTo>
                    <a:pt x="12" y="18"/>
                  </a:lnTo>
                  <a:lnTo>
                    <a:pt x="18" y="24"/>
                  </a:lnTo>
                  <a:lnTo>
                    <a:pt x="30" y="30"/>
                  </a:lnTo>
                  <a:lnTo>
                    <a:pt x="42" y="42"/>
                  </a:lnTo>
                  <a:lnTo>
                    <a:pt x="60" y="48"/>
                  </a:lnTo>
                  <a:lnTo>
                    <a:pt x="72" y="54"/>
                  </a:lnTo>
                  <a:lnTo>
                    <a:pt x="78" y="54"/>
                  </a:lnTo>
                  <a:lnTo>
                    <a:pt x="84" y="60"/>
                  </a:lnTo>
                  <a:lnTo>
                    <a:pt x="96" y="66"/>
                  </a:lnTo>
                  <a:lnTo>
                    <a:pt x="102" y="78"/>
                  </a:lnTo>
                  <a:lnTo>
                    <a:pt x="114" y="84"/>
                  </a:lnTo>
                  <a:lnTo>
                    <a:pt x="114" y="96"/>
                  </a:lnTo>
                  <a:lnTo>
                    <a:pt x="120" y="114"/>
                  </a:lnTo>
                  <a:lnTo>
                    <a:pt x="120" y="132"/>
                  </a:lnTo>
                  <a:lnTo>
                    <a:pt x="126" y="138"/>
                  </a:lnTo>
                  <a:lnTo>
                    <a:pt x="132" y="150"/>
                  </a:lnTo>
                  <a:lnTo>
                    <a:pt x="138" y="156"/>
                  </a:lnTo>
                  <a:lnTo>
                    <a:pt x="138" y="162"/>
                  </a:lnTo>
                  <a:lnTo>
                    <a:pt x="132" y="168"/>
                  </a:lnTo>
                  <a:lnTo>
                    <a:pt x="168" y="174"/>
                  </a:lnTo>
                  <a:lnTo>
                    <a:pt x="174" y="168"/>
                  </a:lnTo>
                  <a:lnTo>
                    <a:pt x="186" y="162"/>
                  </a:lnTo>
                  <a:lnTo>
                    <a:pt x="198" y="162"/>
                  </a:lnTo>
                  <a:lnTo>
                    <a:pt x="210" y="168"/>
                  </a:lnTo>
                  <a:lnTo>
                    <a:pt x="216" y="174"/>
                  </a:lnTo>
                  <a:lnTo>
                    <a:pt x="222" y="186"/>
                  </a:lnTo>
                  <a:lnTo>
                    <a:pt x="222" y="192"/>
                  </a:lnTo>
                  <a:lnTo>
                    <a:pt x="246" y="192"/>
                  </a:lnTo>
                  <a:lnTo>
                    <a:pt x="246" y="198"/>
                  </a:lnTo>
                  <a:lnTo>
                    <a:pt x="252" y="204"/>
                  </a:lnTo>
                  <a:lnTo>
                    <a:pt x="276" y="198"/>
                  </a:lnTo>
                  <a:lnTo>
                    <a:pt x="282" y="192"/>
                  </a:lnTo>
                  <a:lnTo>
                    <a:pt x="336" y="198"/>
                  </a:lnTo>
                  <a:lnTo>
                    <a:pt x="336" y="180"/>
                  </a:lnTo>
                  <a:lnTo>
                    <a:pt x="342" y="180"/>
                  </a:lnTo>
                  <a:lnTo>
                    <a:pt x="348" y="186"/>
                  </a:lnTo>
                  <a:lnTo>
                    <a:pt x="354" y="186"/>
                  </a:lnTo>
                  <a:lnTo>
                    <a:pt x="354" y="180"/>
                  </a:lnTo>
                  <a:lnTo>
                    <a:pt x="366" y="168"/>
                  </a:lnTo>
                  <a:lnTo>
                    <a:pt x="390" y="168"/>
                  </a:lnTo>
                  <a:lnTo>
                    <a:pt x="396" y="174"/>
                  </a:lnTo>
                  <a:lnTo>
                    <a:pt x="396" y="180"/>
                  </a:lnTo>
                  <a:lnTo>
                    <a:pt x="414" y="198"/>
                  </a:lnTo>
                  <a:lnTo>
                    <a:pt x="426" y="192"/>
                  </a:lnTo>
                  <a:lnTo>
                    <a:pt x="438" y="192"/>
                  </a:lnTo>
                  <a:lnTo>
                    <a:pt x="456" y="210"/>
                  </a:lnTo>
                  <a:lnTo>
                    <a:pt x="462" y="204"/>
                  </a:lnTo>
                  <a:lnTo>
                    <a:pt x="456" y="192"/>
                  </a:lnTo>
                  <a:lnTo>
                    <a:pt x="450" y="186"/>
                  </a:lnTo>
                  <a:lnTo>
                    <a:pt x="444" y="174"/>
                  </a:lnTo>
                  <a:lnTo>
                    <a:pt x="438" y="168"/>
                  </a:lnTo>
                  <a:lnTo>
                    <a:pt x="432" y="168"/>
                  </a:lnTo>
                  <a:lnTo>
                    <a:pt x="414" y="150"/>
                  </a:lnTo>
                  <a:lnTo>
                    <a:pt x="420" y="144"/>
                  </a:lnTo>
                  <a:lnTo>
                    <a:pt x="432" y="144"/>
                  </a:lnTo>
                  <a:lnTo>
                    <a:pt x="420" y="132"/>
                  </a:lnTo>
                  <a:lnTo>
                    <a:pt x="408" y="126"/>
                  </a:lnTo>
                  <a:lnTo>
                    <a:pt x="396" y="114"/>
                  </a:lnTo>
                  <a:lnTo>
                    <a:pt x="378" y="114"/>
                  </a:lnTo>
                  <a:lnTo>
                    <a:pt x="378" y="108"/>
                  </a:lnTo>
                  <a:lnTo>
                    <a:pt x="384" y="102"/>
                  </a:lnTo>
                  <a:lnTo>
                    <a:pt x="384" y="90"/>
                  </a:lnTo>
                  <a:lnTo>
                    <a:pt x="354" y="84"/>
                  </a:lnTo>
                  <a:lnTo>
                    <a:pt x="342" y="72"/>
                  </a:lnTo>
                  <a:lnTo>
                    <a:pt x="330" y="66"/>
                  </a:lnTo>
                  <a:lnTo>
                    <a:pt x="300" y="66"/>
                  </a:lnTo>
                  <a:lnTo>
                    <a:pt x="300" y="72"/>
                  </a:lnTo>
                  <a:lnTo>
                    <a:pt x="288" y="72"/>
                  </a:lnTo>
                  <a:lnTo>
                    <a:pt x="282" y="78"/>
                  </a:lnTo>
                  <a:lnTo>
                    <a:pt x="258" y="78"/>
                  </a:lnTo>
                  <a:lnTo>
                    <a:pt x="246" y="72"/>
                  </a:lnTo>
                  <a:lnTo>
                    <a:pt x="240" y="72"/>
                  </a:lnTo>
                  <a:lnTo>
                    <a:pt x="240" y="66"/>
                  </a:lnTo>
                  <a:lnTo>
                    <a:pt x="192" y="36"/>
                  </a:lnTo>
                  <a:lnTo>
                    <a:pt x="186" y="36"/>
                  </a:lnTo>
                  <a:lnTo>
                    <a:pt x="180" y="30"/>
                  </a:lnTo>
                  <a:lnTo>
                    <a:pt x="144" y="30"/>
                  </a:lnTo>
                  <a:lnTo>
                    <a:pt x="84" y="18"/>
                  </a:lnTo>
                  <a:lnTo>
                    <a:pt x="66" y="12"/>
                  </a:lnTo>
                  <a:lnTo>
                    <a:pt x="54" y="6"/>
                  </a:lnTo>
                  <a:lnTo>
                    <a:pt x="36" y="0"/>
                  </a:lnTo>
                  <a:lnTo>
                    <a:pt x="24" y="0"/>
                  </a:lnTo>
                  <a:lnTo>
                    <a:pt x="0" y="18"/>
                  </a:lnTo>
                  <a:lnTo>
                    <a:pt x="6" y="18"/>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98" name="East Timor" descr="© INSCALE GmbH, 05.05.2010&#10;http://www.presentationload.com/">
              <a:extLst>
                <a:ext uri="{FF2B5EF4-FFF2-40B4-BE49-F238E27FC236}">
                  <a16:creationId xmlns:a16="http://schemas.microsoft.com/office/drawing/2014/main" id="{934CE7C2-B2F0-1D49-A5C7-07DB6D6D0A9D}"/>
                </a:ext>
              </a:extLst>
            </p:cNvPr>
            <p:cNvSpPr>
              <a:spLocks noEditPoints="1"/>
            </p:cNvSpPr>
            <p:nvPr/>
          </p:nvSpPr>
          <p:spPr bwMode="gray">
            <a:xfrm>
              <a:off x="9320648" y="4729396"/>
              <a:ext cx="115543" cy="54161"/>
            </a:xfrm>
            <a:custGeom>
              <a:avLst/>
              <a:gdLst>
                <a:gd name="T0" fmla="*/ 2147483647 w 252"/>
                <a:gd name="T1" fmla="*/ 0 h 120"/>
                <a:gd name="T2" fmla="*/ 2147483647 w 252"/>
                <a:gd name="T3" fmla="*/ 2147483647 h 120"/>
                <a:gd name="T4" fmla="*/ 2147483647 w 252"/>
                <a:gd name="T5" fmla="*/ 2147483647 h 120"/>
                <a:gd name="T6" fmla="*/ 2147483647 w 252"/>
                <a:gd name="T7" fmla="*/ 2147483647 h 120"/>
                <a:gd name="T8" fmla="*/ 2147483647 w 252"/>
                <a:gd name="T9" fmla="*/ 2147483647 h 120"/>
                <a:gd name="T10" fmla="*/ 2147483647 w 252"/>
                <a:gd name="T11" fmla="*/ 2147483647 h 120"/>
                <a:gd name="T12" fmla="*/ 2147483647 w 252"/>
                <a:gd name="T13" fmla="*/ 2147483647 h 120"/>
                <a:gd name="T14" fmla="*/ 2147483647 w 252"/>
                <a:gd name="T15" fmla="*/ 2147483647 h 120"/>
                <a:gd name="T16" fmla="*/ 2147483647 w 252"/>
                <a:gd name="T17" fmla="*/ 2147483647 h 120"/>
                <a:gd name="T18" fmla="*/ 2147483647 w 252"/>
                <a:gd name="T19" fmla="*/ 2147483647 h 120"/>
                <a:gd name="T20" fmla="*/ 2147483647 w 252"/>
                <a:gd name="T21" fmla="*/ 2147483647 h 120"/>
                <a:gd name="T22" fmla="*/ 2147483647 w 252"/>
                <a:gd name="T23" fmla="*/ 2147483647 h 120"/>
                <a:gd name="T24" fmla="*/ 2147483647 w 252"/>
                <a:gd name="T25" fmla="*/ 2147483647 h 120"/>
                <a:gd name="T26" fmla="*/ 2147483647 w 252"/>
                <a:gd name="T27" fmla="*/ 2147483647 h 120"/>
                <a:gd name="T28" fmla="*/ 2147483647 w 252"/>
                <a:gd name="T29" fmla="*/ 2147483647 h 120"/>
                <a:gd name="T30" fmla="*/ 2147483647 w 252"/>
                <a:gd name="T31" fmla="*/ 2147483647 h 120"/>
                <a:gd name="T32" fmla="*/ 2147483647 w 252"/>
                <a:gd name="T33" fmla="*/ 2147483647 h 120"/>
                <a:gd name="T34" fmla="*/ 2147483647 w 252"/>
                <a:gd name="T35" fmla="*/ 2147483647 h 120"/>
                <a:gd name="T36" fmla="*/ 2147483647 w 252"/>
                <a:gd name="T37" fmla="*/ 2147483647 h 120"/>
                <a:gd name="T38" fmla="*/ 2147483647 w 252"/>
                <a:gd name="T39" fmla="*/ 2147483647 h 120"/>
                <a:gd name="T40" fmla="*/ 2147483647 w 252"/>
                <a:gd name="T41" fmla="*/ 2147483647 h 120"/>
                <a:gd name="T42" fmla="*/ 2147483647 w 252"/>
                <a:gd name="T43" fmla="*/ 2147483647 h 120"/>
                <a:gd name="T44" fmla="*/ 2147483647 w 252"/>
                <a:gd name="T45" fmla="*/ 2147483647 h 120"/>
                <a:gd name="T46" fmla="*/ 2147483647 w 252"/>
                <a:gd name="T47" fmla="*/ 0 h 120"/>
                <a:gd name="T48" fmla="*/ 0 w 252"/>
                <a:gd name="T49" fmla="*/ 2147483647 h 120"/>
                <a:gd name="T50" fmla="*/ 2147483647 w 252"/>
                <a:gd name="T51" fmla="*/ 2147483647 h 120"/>
                <a:gd name="T52" fmla="*/ 2147483647 w 252"/>
                <a:gd name="T53" fmla="*/ 2147483647 h 120"/>
                <a:gd name="T54" fmla="*/ 2147483647 w 252"/>
                <a:gd name="T55" fmla="*/ 2147483647 h 120"/>
                <a:gd name="T56" fmla="*/ 2147483647 w 252"/>
                <a:gd name="T57" fmla="*/ 2147483647 h 120"/>
                <a:gd name="T58" fmla="*/ 2147483647 w 252"/>
                <a:gd name="T59" fmla="*/ 2147483647 h 120"/>
                <a:gd name="T60" fmla="*/ 2147483647 w 252"/>
                <a:gd name="T61" fmla="*/ 2147483647 h 120"/>
                <a:gd name="T62" fmla="*/ 2147483647 w 252"/>
                <a:gd name="T63" fmla="*/ 2147483647 h 120"/>
                <a:gd name="T64" fmla="*/ 0 w 252"/>
                <a:gd name="T65" fmla="*/ 2147483647 h 1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52"/>
                <a:gd name="T100" fmla="*/ 0 h 120"/>
                <a:gd name="T101" fmla="*/ 252 w 252"/>
                <a:gd name="T102" fmla="*/ 120 h 12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52" h="120">
                  <a:moveTo>
                    <a:pt x="228" y="0"/>
                  </a:moveTo>
                  <a:lnTo>
                    <a:pt x="204" y="24"/>
                  </a:lnTo>
                  <a:lnTo>
                    <a:pt x="114" y="24"/>
                  </a:lnTo>
                  <a:lnTo>
                    <a:pt x="108" y="30"/>
                  </a:lnTo>
                  <a:lnTo>
                    <a:pt x="102" y="42"/>
                  </a:lnTo>
                  <a:lnTo>
                    <a:pt x="96" y="48"/>
                  </a:lnTo>
                  <a:lnTo>
                    <a:pt x="90" y="48"/>
                  </a:lnTo>
                  <a:lnTo>
                    <a:pt x="78" y="54"/>
                  </a:lnTo>
                  <a:lnTo>
                    <a:pt x="90" y="72"/>
                  </a:lnTo>
                  <a:lnTo>
                    <a:pt x="84" y="78"/>
                  </a:lnTo>
                  <a:lnTo>
                    <a:pt x="72" y="102"/>
                  </a:lnTo>
                  <a:lnTo>
                    <a:pt x="72" y="114"/>
                  </a:lnTo>
                  <a:lnTo>
                    <a:pt x="78" y="120"/>
                  </a:lnTo>
                  <a:lnTo>
                    <a:pt x="78" y="114"/>
                  </a:lnTo>
                  <a:lnTo>
                    <a:pt x="84" y="108"/>
                  </a:lnTo>
                  <a:lnTo>
                    <a:pt x="96" y="108"/>
                  </a:lnTo>
                  <a:lnTo>
                    <a:pt x="132" y="84"/>
                  </a:lnTo>
                  <a:lnTo>
                    <a:pt x="138" y="90"/>
                  </a:lnTo>
                  <a:lnTo>
                    <a:pt x="162" y="90"/>
                  </a:lnTo>
                  <a:lnTo>
                    <a:pt x="186" y="78"/>
                  </a:lnTo>
                  <a:lnTo>
                    <a:pt x="198" y="66"/>
                  </a:lnTo>
                  <a:lnTo>
                    <a:pt x="210" y="60"/>
                  </a:lnTo>
                  <a:lnTo>
                    <a:pt x="252" y="18"/>
                  </a:lnTo>
                  <a:lnTo>
                    <a:pt x="228" y="0"/>
                  </a:lnTo>
                  <a:close/>
                  <a:moveTo>
                    <a:pt x="0" y="90"/>
                  </a:moveTo>
                  <a:lnTo>
                    <a:pt x="6" y="102"/>
                  </a:lnTo>
                  <a:lnTo>
                    <a:pt x="18" y="96"/>
                  </a:lnTo>
                  <a:lnTo>
                    <a:pt x="24" y="90"/>
                  </a:lnTo>
                  <a:lnTo>
                    <a:pt x="36" y="90"/>
                  </a:lnTo>
                  <a:lnTo>
                    <a:pt x="36" y="84"/>
                  </a:lnTo>
                  <a:lnTo>
                    <a:pt x="42" y="72"/>
                  </a:lnTo>
                  <a:lnTo>
                    <a:pt x="18" y="72"/>
                  </a:lnTo>
                  <a:lnTo>
                    <a:pt x="0" y="9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299" name="Cyprus" descr="© INSCALE GmbH, 05.05.2010&#10;http://www.presentationload.com/">
              <a:extLst>
                <a:ext uri="{FF2B5EF4-FFF2-40B4-BE49-F238E27FC236}">
                  <a16:creationId xmlns:a16="http://schemas.microsoft.com/office/drawing/2014/main" id="{F2FE81D0-8451-854D-8020-6A23E0BCC399}"/>
                </a:ext>
              </a:extLst>
            </p:cNvPr>
            <p:cNvSpPr>
              <a:spLocks/>
            </p:cNvSpPr>
            <p:nvPr/>
          </p:nvSpPr>
          <p:spPr bwMode="gray">
            <a:xfrm>
              <a:off x="6273172" y="3097336"/>
              <a:ext cx="68604" cy="39719"/>
            </a:xfrm>
            <a:custGeom>
              <a:avLst/>
              <a:gdLst>
                <a:gd name="T0" fmla="*/ 0 w 150"/>
                <a:gd name="T1" fmla="*/ 2147483647 h 84"/>
                <a:gd name="T2" fmla="*/ 2147483647 w 150"/>
                <a:gd name="T3" fmla="*/ 2147483647 h 84"/>
                <a:gd name="T4" fmla="*/ 2147483647 w 150"/>
                <a:gd name="T5" fmla="*/ 2147483647 h 84"/>
                <a:gd name="T6" fmla="*/ 2147483647 w 150"/>
                <a:gd name="T7" fmla="*/ 2147483647 h 84"/>
                <a:gd name="T8" fmla="*/ 2147483647 w 150"/>
                <a:gd name="T9" fmla="*/ 2147483647 h 84"/>
                <a:gd name="T10" fmla="*/ 2147483647 w 150"/>
                <a:gd name="T11" fmla="*/ 2147483647 h 84"/>
                <a:gd name="T12" fmla="*/ 2147483647 w 150"/>
                <a:gd name="T13" fmla="*/ 2147483647 h 84"/>
                <a:gd name="T14" fmla="*/ 2147483647 w 150"/>
                <a:gd name="T15" fmla="*/ 2147483647 h 84"/>
                <a:gd name="T16" fmla="*/ 2147483647 w 150"/>
                <a:gd name="T17" fmla="*/ 2147483647 h 84"/>
                <a:gd name="T18" fmla="*/ 2147483647 w 150"/>
                <a:gd name="T19" fmla="*/ 2147483647 h 84"/>
                <a:gd name="T20" fmla="*/ 2147483647 w 150"/>
                <a:gd name="T21" fmla="*/ 2147483647 h 84"/>
                <a:gd name="T22" fmla="*/ 2147483647 w 150"/>
                <a:gd name="T23" fmla="*/ 2147483647 h 84"/>
                <a:gd name="T24" fmla="*/ 2147483647 w 150"/>
                <a:gd name="T25" fmla="*/ 2147483647 h 84"/>
                <a:gd name="T26" fmla="*/ 2147483647 w 150"/>
                <a:gd name="T27" fmla="*/ 0 h 84"/>
                <a:gd name="T28" fmla="*/ 2147483647 w 150"/>
                <a:gd name="T29" fmla="*/ 2147483647 h 84"/>
                <a:gd name="T30" fmla="*/ 2147483647 w 150"/>
                <a:gd name="T31" fmla="*/ 2147483647 h 84"/>
                <a:gd name="T32" fmla="*/ 2147483647 w 150"/>
                <a:gd name="T33" fmla="*/ 2147483647 h 84"/>
                <a:gd name="T34" fmla="*/ 2147483647 w 150"/>
                <a:gd name="T35" fmla="*/ 2147483647 h 84"/>
                <a:gd name="T36" fmla="*/ 2147483647 w 150"/>
                <a:gd name="T37" fmla="*/ 2147483647 h 84"/>
                <a:gd name="T38" fmla="*/ 0 w 150"/>
                <a:gd name="T39" fmla="*/ 2147483647 h 84"/>
                <a:gd name="T40" fmla="*/ 0 w 150"/>
                <a:gd name="T41" fmla="*/ 2147483647 h 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50"/>
                <a:gd name="T64" fmla="*/ 0 h 84"/>
                <a:gd name="T65" fmla="*/ 150 w 150"/>
                <a:gd name="T66" fmla="*/ 84 h 8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50" h="84">
                  <a:moveTo>
                    <a:pt x="0" y="48"/>
                  </a:moveTo>
                  <a:lnTo>
                    <a:pt x="6" y="60"/>
                  </a:lnTo>
                  <a:lnTo>
                    <a:pt x="30" y="72"/>
                  </a:lnTo>
                  <a:lnTo>
                    <a:pt x="36" y="84"/>
                  </a:lnTo>
                  <a:lnTo>
                    <a:pt x="54" y="84"/>
                  </a:lnTo>
                  <a:lnTo>
                    <a:pt x="60" y="78"/>
                  </a:lnTo>
                  <a:lnTo>
                    <a:pt x="72" y="72"/>
                  </a:lnTo>
                  <a:lnTo>
                    <a:pt x="78" y="66"/>
                  </a:lnTo>
                  <a:lnTo>
                    <a:pt x="90" y="60"/>
                  </a:lnTo>
                  <a:lnTo>
                    <a:pt x="96" y="54"/>
                  </a:lnTo>
                  <a:lnTo>
                    <a:pt x="102" y="60"/>
                  </a:lnTo>
                  <a:lnTo>
                    <a:pt x="120" y="60"/>
                  </a:lnTo>
                  <a:lnTo>
                    <a:pt x="120" y="36"/>
                  </a:lnTo>
                  <a:lnTo>
                    <a:pt x="150" y="0"/>
                  </a:lnTo>
                  <a:lnTo>
                    <a:pt x="108" y="24"/>
                  </a:lnTo>
                  <a:lnTo>
                    <a:pt x="54" y="24"/>
                  </a:lnTo>
                  <a:lnTo>
                    <a:pt x="48" y="30"/>
                  </a:lnTo>
                  <a:lnTo>
                    <a:pt x="48" y="36"/>
                  </a:lnTo>
                  <a:lnTo>
                    <a:pt x="12" y="36"/>
                  </a:lnTo>
                  <a:lnTo>
                    <a:pt x="0" y="42"/>
                  </a:lnTo>
                  <a:lnTo>
                    <a:pt x="0" y="48"/>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00" name="Cambodia" descr="© INSCALE GmbH, 05.05.2010&#10;http://www.presentationload.com/">
              <a:extLst>
                <a:ext uri="{FF2B5EF4-FFF2-40B4-BE49-F238E27FC236}">
                  <a16:creationId xmlns:a16="http://schemas.microsoft.com/office/drawing/2014/main" id="{0CF9914F-1232-4448-96A2-E09E9F0943F1}"/>
                </a:ext>
              </a:extLst>
            </p:cNvPr>
            <p:cNvSpPr>
              <a:spLocks/>
            </p:cNvSpPr>
            <p:nvPr/>
          </p:nvSpPr>
          <p:spPr bwMode="gray">
            <a:xfrm>
              <a:off x="8600303" y="3880869"/>
              <a:ext cx="175122" cy="155263"/>
            </a:xfrm>
            <a:custGeom>
              <a:avLst/>
              <a:gdLst>
                <a:gd name="T0" fmla="*/ 2147483647 w 378"/>
                <a:gd name="T1" fmla="*/ 2147483647 h 336"/>
                <a:gd name="T2" fmla="*/ 2147483647 w 378"/>
                <a:gd name="T3" fmla="*/ 2147483647 h 336"/>
                <a:gd name="T4" fmla="*/ 2147483647 w 378"/>
                <a:gd name="T5" fmla="*/ 2147483647 h 336"/>
                <a:gd name="T6" fmla="*/ 2147483647 w 378"/>
                <a:gd name="T7" fmla="*/ 2147483647 h 336"/>
                <a:gd name="T8" fmla="*/ 2147483647 w 378"/>
                <a:gd name="T9" fmla="*/ 2147483647 h 336"/>
                <a:gd name="T10" fmla="*/ 2147483647 w 378"/>
                <a:gd name="T11" fmla="*/ 2147483647 h 336"/>
                <a:gd name="T12" fmla="*/ 2147483647 w 378"/>
                <a:gd name="T13" fmla="*/ 2147483647 h 336"/>
                <a:gd name="T14" fmla="*/ 2147483647 w 378"/>
                <a:gd name="T15" fmla="*/ 2147483647 h 336"/>
                <a:gd name="T16" fmla="*/ 2147483647 w 378"/>
                <a:gd name="T17" fmla="*/ 2147483647 h 336"/>
                <a:gd name="T18" fmla="*/ 2147483647 w 378"/>
                <a:gd name="T19" fmla="*/ 2147483647 h 336"/>
                <a:gd name="T20" fmla="*/ 2147483647 w 378"/>
                <a:gd name="T21" fmla="*/ 2147483647 h 336"/>
                <a:gd name="T22" fmla="*/ 2147483647 w 378"/>
                <a:gd name="T23" fmla="*/ 2147483647 h 336"/>
                <a:gd name="T24" fmla="*/ 2147483647 w 378"/>
                <a:gd name="T25" fmla="*/ 2147483647 h 336"/>
                <a:gd name="T26" fmla="*/ 2147483647 w 378"/>
                <a:gd name="T27" fmla="*/ 2147483647 h 336"/>
                <a:gd name="T28" fmla="*/ 0 w 378"/>
                <a:gd name="T29" fmla="*/ 2147483647 h 336"/>
                <a:gd name="T30" fmla="*/ 2147483647 w 378"/>
                <a:gd name="T31" fmla="*/ 2147483647 h 336"/>
                <a:gd name="T32" fmla="*/ 2147483647 w 378"/>
                <a:gd name="T33" fmla="*/ 2147483647 h 336"/>
                <a:gd name="T34" fmla="*/ 2147483647 w 378"/>
                <a:gd name="T35" fmla="*/ 2147483647 h 336"/>
                <a:gd name="T36" fmla="*/ 2147483647 w 378"/>
                <a:gd name="T37" fmla="*/ 2147483647 h 336"/>
                <a:gd name="T38" fmla="*/ 2147483647 w 378"/>
                <a:gd name="T39" fmla="*/ 2147483647 h 336"/>
                <a:gd name="T40" fmla="*/ 2147483647 w 378"/>
                <a:gd name="T41" fmla="*/ 2147483647 h 336"/>
                <a:gd name="T42" fmla="*/ 2147483647 w 378"/>
                <a:gd name="T43" fmla="*/ 2147483647 h 336"/>
                <a:gd name="T44" fmla="*/ 2147483647 w 378"/>
                <a:gd name="T45" fmla="*/ 2147483647 h 336"/>
                <a:gd name="T46" fmla="*/ 2147483647 w 378"/>
                <a:gd name="T47" fmla="*/ 2147483647 h 336"/>
                <a:gd name="T48" fmla="*/ 2147483647 w 378"/>
                <a:gd name="T49" fmla="*/ 2147483647 h 336"/>
                <a:gd name="T50" fmla="*/ 2147483647 w 378"/>
                <a:gd name="T51" fmla="*/ 2147483647 h 336"/>
                <a:gd name="T52" fmla="*/ 2147483647 w 378"/>
                <a:gd name="T53" fmla="*/ 2147483647 h 336"/>
                <a:gd name="T54" fmla="*/ 2147483647 w 378"/>
                <a:gd name="T55" fmla="*/ 2147483647 h 336"/>
                <a:gd name="T56" fmla="*/ 2147483647 w 378"/>
                <a:gd name="T57" fmla="*/ 2147483647 h 336"/>
                <a:gd name="T58" fmla="*/ 2147483647 w 378"/>
                <a:gd name="T59" fmla="*/ 2147483647 h 336"/>
                <a:gd name="T60" fmla="*/ 2147483647 w 378"/>
                <a:gd name="T61" fmla="*/ 2147483647 h 336"/>
                <a:gd name="T62" fmla="*/ 2147483647 w 378"/>
                <a:gd name="T63" fmla="*/ 2147483647 h 336"/>
                <a:gd name="T64" fmla="*/ 2147483647 w 378"/>
                <a:gd name="T65" fmla="*/ 2147483647 h 336"/>
                <a:gd name="T66" fmla="*/ 2147483647 w 378"/>
                <a:gd name="T67" fmla="*/ 2147483647 h 336"/>
                <a:gd name="T68" fmla="*/ 2147483647 w 378"/>
                <a:gd name="T69" fmla="*/ 2147483647 h 336"/>
                <a:gd name="T70" fmla="*/ 2147483647 w 378"/>
                <a:gd name="T71" fmla="*/ 2147483647 h 336"/>
                <a:gd name="T72" fmla="*/ 2147483647 w 378"/>
                <a:gd name="T73" fmla="*/ 2147483647 h 336"/>
                <a:gd name="T74" fmla="*/ 2147483647 w 378"/>
                <a:gd name="T75" fmla="*/ 2147483647 h 336"/>
                <a:gd name="T76" fmla="*/ 2147483647 w 378"/>
                <a:gd name="T77" fmla="*/ 2147483647 h 336"/>
                <a:gd name="T78" fmla="*/ 2147483647 w 378"/>
                <a:gd name="T79" fmla="*/ 2147483647 h 336"/>
                <a:gd name="T80" fmla="*/ 2147483647 w 378"/>
                <a:gd name="T81" fmla="*/ 2147483647 h 336"/>
                <a:gd name="T82" fmla="*/ 2147483647 w 378"/>
                <a:gd name="T83" fmla="*/ 2147483647 h 336"/>
                <a:gd name="T84" fmla="*/ 2147483647 w 378"/>
                <a:gd name="T85" fmla="*/ 2147483647 h 336"/>
                <a:gd name="T86" fmla="*/ 2147483647 w 378"/>
                <a:gd name="T87" fmla="*/ 2147483647 h 336"/>
                <a:gd name="T88" fmla="*/ 2147483647 w 378"/>
                <a:gd name="T89" fmla="*/ 2147483647 h 336"/>
                <a:gd name="T90" fmla="*/ 2147483647 w 378"/>
                <a:gd name="T91" fmla="*/ 2147483647 h 336"/>
                <a:gd name="T92" fmla="*/ 2147483647 w 378"/>
                <a:gd name="T93" fmla="*/ 2147483647 h 336"/>
                <a:gd name="T94" fmla="*/ 2147483647 w 378"/>
                <a:gd name="T95" fmla="*/ 0 h 3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78"/>
                <a:gd name="T145" fmla="*/ 0 h 336"/>
                <a:gd name="T146" fmla="*/ 378 w 378"/>
                <a:gd name="T147" fmla="*/ 336 h 3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78" h="336">
                  <a:moveTo>
                    <a:pt x="324" y="0"/>
                  </a:moveTo>
                  <a:lnTo>
                    <a:pt x="312" y="12"/>
                  </a:lnTo>
                  <a:lnTo>
                    <a:pt x="276" y="0"/>
                  </a:lnTo>
                  <a:lnTo>
                    <a:pt x="264" y="12"/>
                  </a:lnTo>
                  <a:lnTo>
                    <a:pt x="246" y="24"/>
                  </a:lnTo>
                  <a:lnTo>
                    <a:pt x="258" y="36"/>
                  </a:lnTo>
                  <a:lnTo>
                    <a:pt x="258" y="48"/>
                  </a:lnTo>
                  <a:lnTo>
                    <a:pt x="252" y="54"/>
                  </a:lnTo>
                  <a:lnTo>
                    <a:pt x="240" y="54"/>
                  </a:lnTo>
                  <a:lnTo>
                    <a:pt x="228" y="42"/>
                  </a:lnTo>
                  <a:lnTo>
                    <a:pt x="228" y="36"/>
                  </a:lnTo>
                  <a:lnTo>
                    <a:pt x="222" y="36"/>
                  </a:lnTo>
                  <a:lnTo>
                    <a:pt x="216" y="30"/>
                  </a:lnTo>
                  <a:lnTo>
                    <a:pt x="192" y="30"/>
                  </a:lnTo>
                  <a:lnTo>
                    <a:pt x="192" y="18"/>
                  </a:lnTo>
                  <a:lnTo>
                    <a:pt x="186" y="18"/>
                  </a:lnTo>
                  <a:lnTo>
                    <a:pt x="186" y="24"/>
                  </a:lnTo>
                  <a:lnTo>
                    <a:pt x="180" y="18"/>
                  </a:lnTo>
                  <a:lnTo>
                    <a:pt x="168" y="12"/>
                  </a:lnTo>
                  <a:lnTo>
                    <a:pt x="138" y="12"/>
                  </a:lnTo>
                  <a:lnTo>
                    <a:pt x="126" y="18"/>
                  </a:lnTo>
                  <a:lnTo>
                    <a:pt x="114" y="18"/>
                  </a:lnTo>
                  <a:lnTo>
                    <a:pt x="108" y="12"/>
                  </a:lnTo>
                  <a:lnTo>
                    <a:pt x="72" y="12"/>
                  </a:lnTo>
                  <a:lnTo>
                    <a:pt x="54" y="18"/>
                  </a:lnTo>
                  <a:lnTo>
                    <a:pt x="42" y="24"/>
                  </a:lnTo>
                  <a:lnTo>
                    <a:pt x="36" y="30"/>
                  </a:lnTo>
                  <a:lnTo>
                    <a:pt x="30" y="42"/>
                  </a:lnTo>
                  <a:lnTo>
                    <a:pt x="30" y="48"/>
                  </a:lnTo>
                  <a:lnTo>
                    <a:pt x="0" y="78"/>
                  </a:lnTo>
                  <a:lnTo>
                    <a:pt x="6" y="114"/>
                  </a:lnTo>
                  <a:lnTo>
                    <a:pt x="18" y="126"/>
                  </a:lnTo>
                  <a:lnTo>
                    <a:pt x="18" y="156"/>
                  </a:lnTo>
                  <a:lnTo>
                    <a:pt x="30" y="168"/>
                  </a:lnTo>
                  <a:lnTo>
                    <a:pt x="30" y="198"/>
                  </a:lnTo>
                  <a:lnTo>
                    <a:pt x="42" y="210"/>
                  </a:lnTo>
                  <a:lnTo>
                    <a:pt x="48" y="222"/>
                  </a:lnTo>
                  <a:lnTo>
                    <a:pt x="54" y="228"/>
                  </a:lnTo>
                  <a:lnTo>
                    <a:pt x="54" y="234"/>
                  </a:lnTo>
                  <a:lnTo>
                    <a:pt x="42" y="246"/>
                  </a:lnTo>
                  <a:lnTo>
                    <a:pt x="54" y="270"/>
                  </a:lnTo>
                  <a:lnTo>
                    <a:pt x="60" y="276"/>
                  </a:lnTo>
                  <a:lnTo>
                    <a:pt x="72" y="282"/>
                  </a:lnTo>
                  <a:lnTo>
                    <a:pt x="78" y="282"/>
                  </a:lnTo>
                  <a:lnTo>
                    <a:pt x="90" y="270"/>
                  </a:lnTo>
                  <a:lnTo>
                    <a:pt x="90" y="264"/>
                  </a:lnTo>
                  <a:lnTo>
                    <a:pt x="90" y="288"/>
                  </a:lnTo>
                  <a:lnTo>
                    <a:pt x="96" y="300"/>
                  </a:lnTo>
                  <a:lnTo>
                    <a:pt x="102" y="306"/>
                  </a:lnTo>
                  <a:lnTo>
                    <a:pt x="114" y="306"/>
                  </a:lnTo>
                  <a:lnTo>
                    <a:pt x="120" y="300"/>
                  </a:lnTo>
                  <a:lnTo>
                    <a:pt x="132" y="300"/>
                  </a:lnTo>
                  <a:lnTo>
                    <a:pt x="138" y="306"/>
                  </a:lnTo>
                  <a:lnTo>
                    <a:pt x="138" y="312"/>
                  </a:lnTo>
                  <a:lnTo>
                    <a:pt x="150" y="336"/>
                  </a:lnTo>
                  <a:lnTo>
                    <a:pt x="168" y="336"/>
                  </a:lnTo>
                  <a:lnTo>
                    <a:pt x="180" y="324"/>
                  </a:lnTo>
                  <a:lnTo>
                    <a:pt x="192" y="318"/>
                  </a:lnTo>
                  <a:lnTo>
                    <a:pt x="210" y="318"/>
                  </a:lnTo>
                  <a:lnTo>
                    <a:pt x="222" y="312"/>
                  </a:lnTo>
                  <a:lnTo>
                    <a:pt x="222" y="306"/>
                  </a:lnTo>
                  <a:lnTo>
                    <a:pt x="216" y="300"/>
                  </a:lnTo>
                  <a:lnTo>
                    <a:pt x="210" y="300"/>
                  </a:lnTo>
                  <a:lnTo>
                    <a:pt x="204" y="294"/>
                  </a:lnTo>
                  <a:lnTo>
                    <a:pt x="240" y="294"/>
                  </a:lnTo>
                  <a:lnTo>
                    <a:pt x="240" y="288"/>
                  </a:lnTo>
                  <a:lnTo>
                    <a:pt x="246" y="282"/>
                  </a:lnTo>
                  <a:lnTo>
                    <a:pt x="258" y="282"/>
                  </a:lnTo>
                  <a:lnTo>
                    <a:pt x="270" y="288"/>
                  </a:lnTo>
                  <a:lnTo>
                    <a:pt x="276" y="294"/>
                  </a:lnTo>
                  <a:lnTo>
                    <a:pt x="288" y="300"/>
                  </a:lnTo>
                  <a:lnTo>
                    <a:pt x="294" y="306"/>
                  </a:lnTo>
                  <a:lnTo>
                    <a:pt x="294" y="294"/>
                  </a:lnTo>
                  <a:lnTo>
                    <a:pt x="276" y="276"/>
                  </a:lnTo>
                  <a:lnTo>
                    <a:pt x="264" y="252"/>
                  </a:lnTo>
                  <a:lnTo>
                    <a:pt x="264" y="228"/>
                  </a:lnTo>
                  <a:lnTo>
                    <a:pt x="306" y="228"/>
                  </a:lnTo>
                  <a:lnTo>
                    <a:pt x="306" y="204"/>
                  </a:lnTo>
                  <a:lnTo>
                    <a:pt x="336" y="204"/>
                  </a:lnTo>
                  <a:lnTo>
                    <a:pt x="336" y="186"/>
                  </a:lnTo>
                  <a:lnTo>
                    <a:pt x="342" y="180"/>
                  </a:lnTo>
                  <a:lnTo>
                    <a:pt x="360" y="180"/>
                  </a:lnTo>
                  <a:lnTo>
                    <a:pt x="372" y="186"/>
                  </a:lnTo>
                  <a:lnTo>
                    <a:pt x="372" y="156"/>
                  </a:lnTo>
                  <a:lnTo>
                    <a:pt x="366" y="150"/>
                  </a:lnTo>
                  <a:lnTo>
                    <a:pt x="366" y="120"/>
                  </a:lnTo>
                  <a:lnTo>
                    <a:pt x="360" y="114"/>
                  </a:lnTo>
                  <a:lnTo>
                    <a:pt x="360" y="102"/>
                  </a:lnTo>
                  <a:lnTo>
                    <a:pt x="366" y="102"/>
                  </a:lnTo>
                  <a:lnTo>
                    <a:pt x="378" y="90"/>
                  </a:lnTo>
                  <a:lnTo>
                    <a:pt x="378" y="84"/>
                  </a:lnTo>
                  <a:lnTo>
                    <a:pt x="366" y="60"/>
                  </a:lnTo>
                  <a:lnTo>
                    <a:pt x="354" y="48"/>
                  </a:lnTo>
                  <a:lnTo>
                    <a:pt x="348" y="48"/>
                  </a:lnTo>
                  <a:lnTo>
                    <a:pt x="348" y="6"/>
                  </a:lnTo>
                  <a:lnTo>
                    <a:pt x="324" y="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01" name="Bhutan" descr="© INSCALE GmbH, 05.05.2010&#10;http://www.presentationload.com/">
              <a:extLst>
                <a:ext uri="{FF2B5EF4-FFF2-40B4-BE49-F238E27FC236}">
                  <a16:creationId xmlns:a16="http://schemas.microsoft.com/office/drawing/2014/main" id="{C39E1EA7-751D-6C4A-A248-3EC14AED3995}"/>
                </a:ext>
              </a:extLst>
            </p:cNvPr>
            <p:cNvSpPr>
              <a:spLocks/>
            </p:cNvSpPr>
            <p:nvPr/>
          </p:nvSpPr>
          <p:spPr bwMode="gray">
            <a:xfrm>
              <a:off x="8092993" y="3368142"/>
              <a:ext cx="108324" cy="61382"/>
            </a:xfrm>
            <a:custGeom>
              <a:avLst/>
              <a:gdLst>
                <a:gd name="T0" fmla="*/ 2147483647 w 234"/>
                <a:gd name="T1" fmla="*/ 2147483647 h 132"/>
                <a:gd name="T2" fmla="*/ 2147483647 w 234"/>
                <a:gd name="T3" fmla="*/ 2147483647 h 132"/>
                <a:gd name="T4" fmla="*/ 2147483647 w 234"/>
                <a:gd name="T5" fmla="*/ 2147483647 h 132"/>
                <a:gd name="T6" fmla="*/ 2147483647 w 234"/>
                <a:gd name="T7" fmla="*/ 2147483647 h 132"/>
                <a:gd name="T8" fmla="*/ 2147483647 w 234"/>
                <a:gd name="T9" fmla="*/ 2147483647 h 132"/>
                <a:gd name="T10" fmla="*/ 2147483647 w 234"/>
                <a:gd name="T11" fmla="*/ 2147483647 h 132"/>
                <a:gd name="T12" fmla="*/ 2147483647 w 234"/>
                <a:gd name="T13" fmla="*/ 2147483647 h 132"/>
                <a:gd name="T14" fmla="*/ 2147483647 w 234"/>
                <a:gd name="T15" fmla="*/ 2147483647 h 132"/>
                <a:gd name="T16" fmla="*/ 2147483647 w 234"/>
                <a:gd name="T17" fmla="*/ 2147483647 h 132"/>
                <a:gd name="T18" fmla="*/ 2147483647 w 234"/>
                <a:gd name="T19" fmla="*/ 2147483647 h 132"/>
                <a:gd name="T20" fmla="*/ 2147483647 w 234"/>
                <a:gd name="T21" fmla="*/ 2147483647 h 132"/>
                <a:gd name="T22" fmla="*/ 2147483647 w 234"/>
                <a:gd name="T23" fmla="*/ 2147483647 h 132"/>
                <a:gd name="T24" fmla="*/ 2147483647 w 234"/>
                <a:gd name="T25" fmla="*/ 2147483647 h 132"/>
                <a:gd name="T26" fmla="*/ 2147483647 w 234"/>
                <a:gd name="T27" fmla="*/ 2147483647 h 132"/>
                <a:gd name="T28" fmla="*/ 2147483647 w 234"/>
                <a:gd name="T29" fmla="*/ 2147483647 h 132"/>
                <a:gd name="T30" fmla="*/ 2147483647 w 234"/>
                <a:gd name="T31" fmla="*/ 2147483647 h 132"/>
                <a:gd name="T32" fmla="*/ 2147483647 w 234"/>
                <a:gd name="T33" fmla="*/ 2147483647 h 132"/>
                <a:gd name="T34" fmla="*/ 2147483647 w 234"/>
                <a:gd name="T35" fmla="*/ 2147483647 h 132"/>
                <a:gd name="T36" fmla="*/ 2147483647 w 234"/>
                <a:gd name="T37" fmla="*/ 2147483647 h 132"/>
                <a:gd name="T38" fmla="*/ 2147483647 w 234"/>
                <a:gd name="T39" fmla="*/ 2147483647 h 132"/>
                <a:gd name="T40" fmla="*/ 2147483647 w 234"/>
                <a:gd name="T41" fmla="*/ 2147483647 h 132"/>
                <a:gd name="T42" fmla="*/ 2147483647 w 234"/>
                <a:gd name="T43" fmla="*/ 2147483647 h 132"/>
                <a:gd name="T44" fmla="*/ 2147483647 w 234"/>
                <a:gd name="T45" fmla="*/ 2147483647 h 132"/>
                <a:gd name="T46" fmla="*/ 2147483647 w 234"/>
                <a:gd name="T47" fmla="*/ 2147483647 h 132"/>
                <a:gd name="T48" fmla="*/ 2147483647 w 234"/>
                <a:gd name="T49" fmla="*/ 2147483647 h 132"/>
                <a:gd name="T50" fmla="*/ 2147483647 w 234"/>
                <a:gd name="T51" fmla="*/ 2147483647 h 132"/>
                <a:gd name="T52" fmla="*/ 2147483647 w 234"/>
                <a:gd name="T53" fmla="*/ 2147483647 h 132"/>
                <a:gd name="T54" fmla="*/ 2147483647 w 234"/>
                <a:gd name="T55" fmla="*/ 2147483647 h 132"/>
                <a:gd name="T56" fmla="*/ 2147483647 w 234"/>
                <a:gd name="T57" fmla="*/ 2147483647 h 132"/>
                <a:gd name="T58" fmla="*/ 2147483647 w 234"/>
                <a:gd name="T59" fmla="*/ 0 h 132"/>
                <a:gd name="T60" fmla="*/ 2147483647 w 234"/>
                <a:gd name="T61" fmla="*/ 0 h 132"/>
                <a:gd name="T62" fmla="*/ 2147483647 w 234"/>
                <a:gd name="T63" fmla="*/ 2147483647 h 132"/>
                <a:gd name="T64" fmla="*/ 2147483647 w 234"/>
                <a:gd name="T65" fmla="*/ 2147483647 h 132"/>
                <a:gd name="T66" fmla="*/ 2147483647 w 234"/>
                <a:gd name="T67" fmla="*/ 2147483647 h 132"/>
                <a:gd name="T68" fmla="*/ 2147483647 w 234"/>
                <a:gd name="T69" fmla="*/ 2147483647 h 132"/>
                <a:gd name="T70" fmla="*/ 2147483647 w 234"/>
                <a:gd name="T71" fmla="*/ 2147483647 h 132"/>
                <a:gd name="T72" fmla="*/ 2147483647 w 234"/>
                <a:gd name="T73" fmla="*/ 2147483647 h 132"/>
                <a:gd name="T74" fmla="*/ 2147483647 w 234"/>
                <a:gd name="T75" fmla="*/ 2147483647 h 132"/>
                <a:gd name="T76" fmla="*/ 0 w 234"/>
                <a:gd name="T77" fmla="*/ 2147483647 h 132"/>
                <a:gd name="T78" fmla="*/ 0 w 234"/>
                <a:gd name="T79" fmla="*/ 2147483647 h 132"/>
                <a:gd name="T80" fmla="*/ 2147483647 w 234"/>
                <a:gd name="T81" fmla="*/ 2147483647 h 132"/>
                <a:gd name="T82" fmla="*/ 2147483647 w 234"/>
                <a:gd name="T83" fmla="*/ 2147483647 h 132"/>
                <a:gd name="T84" fmla="*/ 2147483647 w 234"/>
                <a:gd name="T85" fmla="*/ 2147483647 h 132"/>
                <a:gd name="T86" fmla="*/ 2147483647 w 234"/>
                <a:gd name="T87" fmla="*/ 2147483647 h 132"/>
                <a:gd name="T88" fmla="*/ 2147483647 w 234"/>
                <a:gd name="T89" fmla="*/ 2147483647 h 132"/>
                <a:gd name="T90" fmla="*/ 2147483647 w 234"/>
                <a:gd name="T91" fmla="*/ 2147483647 h 132"/>
                <a:gd name="T92" fmla="*/ 2147483647 w 234"/>
                <a:gd name="T93" fmla="*/ 2147483647 h 1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34"/>
                <a:gd name="T142" fmla="*/ 0 h 132"/>
                <a:gd name="T143" fmla="*/ 234 w 234"/>
                <a:gd name="T144" fmla="*/ 132 h 13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34" h="132">
                  <a:moveTo>
                    <a:pt x="78" y="132"/>
                  </a:moveTo>
                  <a:lnTo>
                    <a:pt x="90" y="132"/>
                  </a:lnTo>
                  <a:lnTo>
                    <a:pt x="102" y="126"/>
                  </a:lnTo>
                  <a:lnTo>
                    <a:pt x="108" y="120"/>
                  </a:lnTo>
                  <a:lnTo>
                    <a:pt x="126" y="120"/>
                  </a:lnTo>
                  <a:lnTo>
                    <a:pt x="138" y="126"/>
                  </a:lnTo>
                  <a:lnTo>
                    <a:pt x="168" y="126"/>
                  </a:lnTo>
                  <a:lnTo>
                    <a:pt x="180" y="120"/>
                  </a:lnTo>
                  <a:lnTo>
                    <a:pt x="192" y="120"/>
                  </a:lnTo>
                  <a:lnTo>
                    <a:pt x="198" y="126"/>
                  </a:lnTo>
                  <a:lnTo>
                    <a:pt x="210" y="126"/>
                  </a:lnTo>
                  <a:lnTo>
                    <a:pt x="234" y="114"/>
                  </a:lnTo>
                  <a:lnTo>
                    <a:pt x="234" y="108"/>
                  </a:lnTo>
                  <a:lnTo>
                    <a:pt x="222" y="96"/>
                  </a:lnTo>
                  <a:lnTo>
                    <a:pt x="222" y="72"/>
                  </a:lnTo>
                  <a:lnTo>
                    <a:pt x="198" y="72"/>
                  </a:lnTo>
                  <a:lnTo>
                    <a:pt x="192" y="66"/>
                  </a:lnTo>
                  <a:lnTo>
                    <a:pt x="192" y="42"/>
                  </a:lnTo>
                  <a:lnTo>
                    <a:pt x="186" y="30"/>
                  </a:lnTo>
                  <a:lnTo>
                    <a:pt x="174" y="18"/>
                  </a:lnTo>
                  <a:lnTo>
                    <a:pt x="162" y="12"/>
                  </a:lnTo>
                  <a:lnTo>
                    <a:pt x="150" y="12"/>
                  </a:lnTo>
                  <a:lnTo>
                    <a:pt x="138" y="18"/>
                  </a:lnTo>
                  <a:lnTo>
                    <a:pt x="126" y="18"/>
                  </a:lnTo>
                  <a:lnTo>
                    <a:pt x="114" y="24"/>
                  </a:lnTo>
                  <a:lnTo>
                    <a:pt x="108" y="30"/>
                  </a:lnTo>
                  <a:lnTo>
                    <a:pt x="102" y="30"/>
                  </a:lnTo>
                  <a:lnTo>
                    <a:pt x="102" y="6"/>
                  </a:lnTo>
                  <a:lnTo>
                    <a:pt x="78" y="6"/>
                  </a:lnTo>
                  <a:lnTo>
                    <a:pt x="66" y="0"/>
                  </a:lnTo>
                  <a:lnTo>
                    <a:pt x="54" y="0"/>
                  </a:lnTo>
                  <a:lnTo>
                    <a:pt x="48" y="12"/>
                  </a:lnTo>
                  <a:lnTo>
                    <a:pt x="36" y="24"/>
                  </a:lnTo>
                  <a:lnTo>
                    <a:pt x="30" y="36"/>
                  </a:lnTo>
                  <a:lnTo>
                    <a:pt x="18" y="54"/>
                  </a:lnTo>
                  <a:lnTo>
                    <a:pt x="12" y="66"/>
                  </a:lnTo>
                  <a:lnTo>
                    <a:pt x="6" y="72"/>
                  </a:lnTo>
                  <a:lnTo>
                    <a:pt x="6" y="78"/>
                  </a:lnTo>
                  <a:lnTo>
                    <a:pt x="0" y="78"/>
                  </a:lnTo>
                  <a:lnTo>
                    <a:pt x="0" y="90"/>
                  </a:lnTo>
                  <a:lnTo>
                    <a:pt x="18" y="108"/>
                  </a:lnTo>
                  <a:lnTo>
                    <a:pt x="42" y="120"/>
                  </a:lnTo>
                  <a:lnTo>
                    <a:pt x="54" y="120"/>
                  </a:lnTo>
                  <a:lnTo>
                    <a:pt x="54" y="114"/>
                  </a:lnTo>
                  <a:lnTo>
                    <a:pt x="54" y="120"/>
                  </a:lnTo>
                  <a:lnTo>
                    <a:pt x="66" y="132"/>
                  </a:lnTo>
                  <a:lnTo>
                    <a:pt x="78" y="132"/>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02" name="Bangladesh" descr="© INSCALE GmbH, 05.05.2010&#10;http://www.presentationload.com/">
              <a:extLst>
                <a:ext uri="{FF2B5EF4-FFF2-40B4-BE49-F238E27FC236}">
                  <a16:creationId xmlns:a16="http://schemas.microsoft.com/office/drawing/2014/main" id="{6EDE15C8-370D-5B42-8516-B6A5A52C0627}"/>
                </a:ext>
              </a:extLst>
            </p:cNvPr>
            <p:cNvSpPr>
              <a:spLocks/>
            </p:cNvSpPr>
            <p:nvPr/>
          </p:nvSpPr>
          <p:spPr bwMode="gray">
            <a:xfrm>
              <a:off x="8078549" y="3434943"/>
              <a:ext cx="173315" cy="196787"/>
            </a:xfrm>
            <a:custGeom>
              <a:avLst/>
              <a:gdLst>
                <a:gd name="T0" fmla="*/ 2147483647 w 372"/>
                <a:gd name="T1" fmla="*/ 2147483647 h 426"/>
                <a:gd name="T2" fmla="*/ 2147483647 w 372"/>
                <a:gd name="T3" fmla="*/ 2147483647 h 426"/>
                <a:gd name="T4" fmla="*/ 2147483647 w 372"/>
                <a:gd name="T5" fmla="*/ 2147483647 h 426"/>
                <a:gd name="T6" fmla="*/ 2147483647 w 372"/>
                <a:gd name="T7" fmla="*/ 2147483647 h 426"/>
                <a:gd name="T8" fmla="*/ 2147483647 w 372"/>
                <a:gd name="T9" fmla="*/ 2147483647 h 426"/>
                <a:gd name="T10" fmla="*/ 2147483647 w 372"/>
                <a:gd name="T11" fmla="*/ 2147483647 h 426"/>
                <a:gd name="T12" fmla="*/ 2147483647 w 372"/>
                <a:gd name="T13" fmla="*/ 2147483647 h 426"/>
                <a:gd name="T14" fmla="*/ 2147483647 w 372"/>
                <a:gd name="T15" fmla="*/ 2147483647 h 426"/>
                <a:gd name="T16" fmla="*/ 2147483647 w 372"/>
                <a:gd name="T17" fmla="*/ 2147483647 h 426"/>
                <a:gd name="T18" fmla="*/ 2147483647 w 372"/>
                <a:gd name="T19" fmla="*/ 2147483647 h 426"/>
                <a:gd name="T20" fmla="*/ 2147483647 w 372"/>
                <a:gd name="T21" fmla="*/ 2147483647 h 426"/>
                <a:gd name="T22" fmla="*/ 2147483647 w 372"/>
                <a:gd name="T23" fmla="*/ 2147483647 h 426"/>
                <a:gd name="T24" fmla="*/ 2147483647 w 372"/>
                <a:gd name="T25" fmla="*/ 2147483647 h 426"/>
                <a:gd name="T26" fmla="*/ 2147483647 w 372"/>
                <a:gd name="T27" fmla="*/ 2147483647 h 426"/>
                <a:gd name="T28" fmla="*/ 2147483647 w 372"/>
                <a:gd name="T29" fmla="*/ 2147483647 h 426"/>
                <a:gd name="T30" fmla="*/ 2147483647 w 372"/>
                <a:gd name="T31" fmla="*/ 2147483647 h 426"/>
                <a:gd name="T32" fmla="*/ 2147483647 w 372"/>
                <a:gd name="T33" fmla="*/ 2147483647 h 426"/>
                <a:gd name="T34" fmla="*/ 2147483647 w 372"/>
                <a:gd name="T35" fmla="*/ 2147483647 h 426"/>
                <a:gd name="T36" fmla="*/ 2147483647 w 372"/>
                <a:gd name="T37" fmla="*/ 2147483647 h 426"/>
                <a:gd name="T38" fmla="*/ 2147483647 w 372"/>
                <a:gd name="T39" fmla="*/ 2147483647 h 426"/>
                <a:gd name="T40" fmla="*/ 2147483647 w 372"/>
                <a:gd name="T41" fmla="*/ 2147483647 h 426"/>
                <a:gd name="T42" fmla="*/ 2147483647 w 372"/>
                <a:gd name="T43" fmla="*/ 2147483647 h 426"/>
                <a:gd name="T44" fmla="*/ 2147483647 w 372"/>
                <a:gd name="T45" fmla="*/ 2147483647 h 426"/>
                <a:gd name="T46" fmla="*/ 2147483647 w 372"/>
                <a:gd name="T47" fmla="*/ 2147483647 h 426"/>
                <a:gd name="T48" fmla="*/ 2147483647 w 372"/>
                <a:gd name="T49" fmla="*/ 2147483647 h 426"/>
                <a:gd name="T50" fmla="*/ 2147483647 w 372"/>
                <a:gd name="T51" fmla="*/ 2147483647 h 426"/>
                <a:gd name="T52" fmla="*/ 2147483647 w 372"/>
                <a:gd name="T53" fmla="*/ 2147483647 h 426"/>
                <a:gd name="T54" fmla="*/ 2147483647 w 372"/>
                <a:gd name="T55" fmla="*/ 2147483647 h 426"/>
                <a:gd name="T56" fmla="*/ 2147483647 w 372"/>
                <a:gd name="T57" fmla="*/ 2147483647 h 426"/>
                <a:gd name="T58" fmla="*/ 2147483647 w 372"/>
                <a:gd name="T59" fmla="*/ 2147483647 h 426"/>
                <a:gd name="T60" fmla="*/ 2147483647 w 372"/>
                <a:gd name="T61" fmla="*/ 2147483647 h 426"/>
                <a:gd name="T62" fmla="*/ 2147483647 w 372"/>
                <a:gd name="T63" fmla="*/ 2147483647 h 426"/>
                <a:gd name="T64" fmla="*/ 2147483647 w 372"/>
                <a:gd name="T65" fmla="*/ 2147483647 h 426"/>
                <a:gd name="T66" fmla="*/ 2147483647 w 372"/>
                <a:gd name="T67" fmla="*/ 2147483647 h 426"/>
                <a:gd name="T68" fmla="*/ 2147483647 w 372"/>
                <a:gd name="T69" fmla="*/ 2147483647 h 426"/>
                <a:gd name="T70" fmla="*/ 2147483647 w 372"/>
                <a:gd name="T71" fmla="*/ 2147483647 h 426"/>
                <a:gd name="T72" fmla="*/ 2147483647 w 372"/>
                <a:gd name="T73" fmla="*/ 2147483647 h 426"/>
                <a:gd name="T74" fmla="*/ 2147483647 w 372"/>
                <a:gd name="T75" fmla="*/ 2147483647 h 426"/>
                <a:gd name="T76" fmla="*/ 2147483647 w 372"/>
                <a:gd name="T77" fmla="*/ 2147483647 h 426"/>
                <a:gd name="T78" fmla="*/ 2147483647 w 372"/>
                <a:gd name="T79" fmla="*/ 2147483647 h 426"/>
                <a:gd name="T80" fmla="*/ 2147483647 w 372"/>
                <a:gd name="T81" fmla="*/ 2147483647 h 426"/>
                <a:gd name="T82" fmla="*/ 2147483647 w 372"/>
                <a:gd name="T83" fmla="*/ 2147483647 h 426"/>
                <a:gd name="T84" fmla="*/ 2147483647 w 372"/>
                <a:gd name="T85" fmla="*/ 0 h 426"/>
                <a:gd name="T86" fmla="*/ 2147483647 w 372"/>
                <a:gd name="T87" fmla="*/ 2147483647 h 426"/>
                <a:gd name="T88" fmla="*/ 0 w 372"/>
                <a:gd name="T89" fmla="*/ 2147483647 h 426"/>
                <a:gd name="T90" fmla="*/ 2147483647 w 372"/>
                <a:gd name="T91" fmla="*/ 2147483647 h 426"/>
                <a:gd name="T92" fmla="*/ 2147483647 w 372"/>
                <a:gd name="T93" fmla="*/ 2147483647 h 426"/>
                <a:gd name="T94" fmla="*/ 2147483647 w 372"/>
                <a:gd name="T95" fmla="*/ 2147483647 h 426"/>
                <a:gd name="T96" fmla="*/ 2147483647 w 372"/>
                <a:gd name="T97" fmla="*/ 2147483647 h 426"/>
                <a:gd name="T98" fmla="*/ 2147483647 w 372"/>
                <a:gd name="T99" fmla="*/ 2147483647 h 426"/>
                <a:gd name="T100" fmla="*/ 2147483647 w 372"/>
                <a:gd name="T101" fmla="*/ 2147483647 h 426"/>
                <a:gd name="T102" fmla="*/ 2147483647 w 372"/>
                <a:gd name="T103" fmla="*/ 2147483647 h 426"/>
                <a:gd name="T104" fmla="*/ 2147483647 w 372"/>
                <a:gd name="T105" fmla="*/ 2147483647 h 426"/>
                <a:gd name="T106" fmla="*/ 2147483647 w 372"/>
                <a:gd name="T107" fmla="*/ 2147483647 h 426"/>
                <a:gd name="T108" fmla="*/ 2147483647 w 372"/>
                <a:gd name="T109" fmla="*/ 2147483647 h 426"/>
                <a:gd name="T110" fmla="*/ 2147483647 w 372"/>
                <a:gd name="T111" fmla="*/ 2147483647 h 426"/>
                <a:gd name="T112" fmla="*/ 2147483647 w 372"/>
                <a:gd name="T113" fmla="*/ 2147483647 h 426"/>
                <a:gd name="T114" fmla="*/ 2147483647 w 372"/>
                <a:gd name="T115" fmla="*/ 2147483647 h 42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72"/>
                <a:gd name="T175" fmla="*/ 0 h 426"/>
                <a:gd name="T176" fmla="*/ 372 w 372"/>
                <a:gd name="T177" fmla="*/ 426 h 42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72" h="426">
                  <a:moveTo>
                    <a:pt x="132" y="414"/>
                  </a:moveTo>
                  <a:lnTo>
                    <a:pt x="138" y="354"/>
                  </a:lnTo>
                  <a:lnTo>
                    <a:pt x="144" y="354"/>
                  </a:lnTo>
                  <a:lnTo>
                    <a:pt x="150" y="360"/>
                  </a:lnTo>
                  <a:lnTo>
                    <a:pt x="162" y="360"/>
                  </a:lnTo>
                  <a:lnTo>
                    <a:pt x="174" y="366"/>
                  </a:lnTo>
                  <a:lnTo>
                    <a:pt x="192" y="372"/>
                  </a:lnTo>
                  <a:lnTo>
                    <a:pt x="216" y="372"/>
                  </a:lnTo>
                  <a:lnTo>
                    <a:pt x="210" y="366"/>
                  </a:lnTo>
                  <a:lnTo>
                    <a:pt x="210" y="348"/>
                  </a:lnTo>
                  <a:lnTo>
                    <a:pt x="204" y="342"/>
                  </a:lnTo>
                  <a:lnTo>
                    <a:pt x="222" y="342"/>
                  </a:lnTo>
                  <a:lnTo>
                    <a:pt x="258" y="360"/>
                  </a:lnTo>
                  <a:lnTo>
                    <a:pt x="270" y="360"/>
                  </a:lnTo>
                  <a:lnTo>
                    <a:pt x="282" y="348"/>
                  </a:lnTo>
                  <a:lnTo>
                    <a:pt x="282" y="336"/>
                  </a:lnTo>
                  <a:lnTo>
                    <a:pt x="270" y="300"/>
                  </a:lnTo>
                  <a:lnTo>
                    <a:pt x="318" y="354"/>
                  </a:lnTo>
                  <a:lnTo>
                    <a:pt x="318" y="360"/>
                  </a:lnTo>
                  <a:lnTo>
                    <a:pt x="312" y="366"/>
                  </a:lnTo>
                  <a:lnTo>
                    <a:pt x="312" y="390"/>
                  </a:lnTo>
                  <a:lnTo>
                    <a:pt x="306" y="402"/>
                  </a:lnTo>
                  <a:lnTo>
                    <a:pt x="306" y="414"/>
                  </a:lnTo>
                  <a:lnTo>
                    <a:pt x="312" y="420"/>
                  </a:lnTo>
                  <a:lnTo>
                    <a:pt x="324" y="420"/>
                  </a:lnTo>
                  <a:lnTo>
                    <a:pt x="330" y="426"/>
                  </a:lnTo>
                  <a:lnTo>
                    <a:pt x="336" y="414"/>
                  </a:lnTo>
                  <a:lnTo>
                    <a:pt x="336" y="408"/>
                  </a:lnTo>
                  <a:lnTo>
                    <a:pt x="372" y="414"/>
                  </a:lnTo>
                  <a:lnTo>
                    <a:pt x="360" y="354"/>
                  </a:lnTo>
                  <a:lnTo>
                    <a:pt x="360" y="348"/>
                  </a:lnTo>
                  <a:lnTo>
                    <a:pt x="354" y="342"/>
                  </a:lnTo>
                  <a:lnTo>
                    <a:pt x="348" y="330"/>
                  </a:lnTo>
                  <a:lnTo>
                    <a:pt x="342" y="312"/>
                  </a:lnTo>
                  <a:lnTo>
                    <a:pt x="336" y="300"/>
                  </a:lnTo>
                  <a:lnTo>
                    <a:pt x="336" y="288"/>
                  </a:lnTo>
                  <a:lnTo>
                    <a:pt x="330" y="276"/>
                  </a:lnTo>
                  <a:lnTo>
                    <a:pt x="330" y="270"/>
                  </a:lnTo>
                  <a:lnTo>
                    <a:pt x="324" y="258"/>
                  </a:lnTo>
                  <a:lnTo>
                    <a:pt x="324" y="240"/>
                  </a:lnTo>
                  <a:lnTo>
                    <a:pt x="318" y="234"/>
                  </a:lnTo>
                  <a:lnTo>
                    <a:pt x="306" y="228"/>
                  </a:lnTo>
                  <a:lnTo>
                    <a:pt x="288" y="228"/>
                  </a:lnTo>
                  <a:lnTo>
                    <a:pt x="288" y="252"/>
                  </a:lnTo>
                  <a:lnTo>
                    <a:pt x="282" y="288"/>
                  </a:lnTo>
                  <a:lnTo>
                    <a:pt x="264" y="264"/>
                  </a:lnTo>
                  <a:lnTo>
                    <a:pt x="258" y="264"/>
                  </a:lnTo>
                  <a:lnTo>
                    <a:pt x="240" y="246"/>
                  </a:lnTo>
                  <a:lnTo>
                    <a:pt x="234" y="234"/>
                  </a:lnTo>
                  <a:lnTo>
                    <a:pt x="234" y="216"/>
                  </a:lnTo>
                  <a:lnTo>
                    <a:pt x="240" y="204"/>
                  </a:lnTo>
                  <a:lnTo>
                    <a:pt x="252" y="192"/>
                  </a:lnTo>
                  <a:lnTo>
                    <a:pt x="258" y="192"/>
                  </a:lnTo>
                  <a:lnTo>
                    <a:pt x="270" y="186"/>
                  </a:lnTo>
                  <a:lnTo>
                    <a:pt x="276" y="186"/>
                  </a:lnTo>
                  <a:lnTo>
                    <a:pt x="282" y="180"/>
                  </a:lnTo>
                  <a:lnTo>
                    <a:pt x="288" y="168"/>
                  </a:lnTo>
                  <a:lnTo>
                    <a:pt x="294" y="150"/>
                  </a:lnTo>
                  <a:lnTo>
                    <a:pt x="294" y="138"/>
                  </a:lnTo>
                  <a:lnTo>
                    <a:pt x="300" y="138"/>
                  </a:lnTo>
                  <a:lnTo>
                    <a:pt x="306" y="132"/>
                  </a:lnTo>
                  <a:lnTo>
                    <a:pt x="306" y="126"/>
                  </a:lnTo>
                  <a:lnTo>
                    <a:pt x="282" y="102"/>
                  </a:lnTo>
                  <a:lnTo>
                    <a:pt x="276" y="102"/>
                  </a:lnTo>
                  <a:lnTo>
                    <a:pt x="228" y="114"/>
                  </a:lnTo>
                  <a:lnTo>
                    <a:pt x="210" y="114"/>
                  </a:lnTo>
                  <a:lnTo>
                    <a:pt x="198" y="108"/>
                  </a:lnTo>
                  <a:lnTo>
                    <a:pt x="138" y="108"/>
                  </a:lnTo>
                  <a:lnTo>
                    <a:pt x="132" y="102"/>
                  </a:lnTo>
                  <a:lnTo>
                    <a:pt x="126" y="102"/>
                  </a:lnTo>
                  <a:lnTo>
                    <a:pt x="126" y="66"/>
                  </a:lnTo>
                  <a:lnTo>
                    <a:pt x="120" y="66"/>
                  </a:lnTo>
                  <a:lnTo>
                    <a:pt x="120" y="36"/>
                  </a:lnTo>
                  <a:lnTo>
                    <a:pt x="114" y="30"/>
                  </a:lnTo>
                  <a:lnTo>
                    <a:pt x="108" y="30"/>
                  </a:lnTo>
                  <a:lnTo>
                    <a:pt x="102" y="24"/>
                  </a:lnTo>
                  <a:lnTo>
                    <a:pt x="96" y="42"/>
                  </a:lnTo>
                  <a:lnTo>
                    <a:pt x="90" y="36"/>
                  </a:lnTo>
                  <a:lnTo>
                    <a:pt x="78" y="36"/>
                  </a:lnTo>
                  <a:lnTo>
                    <a:pt x="72" y="30"/>
                  </a:lnTo>
                  <a:lnTo>
                    <a:pt x="66" y="18"/>
                  </a:lnTo>
                  <a:lnTo>
                    <a:pt x="66" y="12"/>
                  </a:lnTo>
                  <a:lnTo>
                    <a:pt x="60" y="0"/>
                  </a:lnTo>
                  <a:lnTo>
                    <a:pt x="42" y="6"/>
                  </a:lnTo>
                  <a:lnTo>
                    <a:pt x="48" y="12"/>
                  </a:lnTo>
                  <a:lnTo>
                    <a:pt x="24" y="0"/>
                  </a:lnTo>
                  <a:lnTo>
                    <a:pt x="6" y="0"/>
                  </a:lnTo>
                  <a:lnTo>
                    <a:pt x="18" y="18"/>
                  </a:lnTo>
                  <a:lnTo>
                    <a:pt x="6" y="30"/>
                  </a:lnTo>
                  <a:lnTo>
                    <a:pt x="0" y="42"/>
                  </a:lnTo>
                  <a:lnTo>
                    <a:pt x="0" y="48"/>
                  </a:lnTo>
                  <a:lnTo>
                    <a:pt x="6" y="60"/>
                  </a:lnTo>
                  <a:lnTo>
                    <a:pt x="18" y="66"/>
                  </a:lnTo>
                  <a:lnTo>
                    <a:pt x="30" y="78"/>
                  </a:lnTo>
                  <a:lnTo>
                    <a:pt x="36" y="78"/>
                  </a:lnTo>
                  <a:lnTo>
                    <a:pt x="66" y="96"/>
                  </a:lnTo>
                  <a:lnTo>
                    <a:pt x="66" y="108"/>
                  </a:lnTo>
                  <a:lnTo>
                    <a:pt x="30" y="108"/>
                  </a:lnTo>
                  <a:lnTo>
                    <a:pt x="30" y="138"/>
                  </a:lnTo>
                  <a:lnTo>
                    <a:pt x="24" y="138"/>
                  </a:lnTo>
                  <a:lnTo>
                    <a:pt x="12" y="150"/>
                  </a:lnTo>
                  <a:lnTo>
                    <a:pt x="24" y="162"/>
                  </a:lnTo>
                  <a:lnTo>
                    <a:pt x="36" y="168"/>
                  </a:lnTo>
                  <a:lnTo>
                    <a:pt x="54" y="168"/>
                  </a:lnTo>
                  <a:lnTo>
                    <a:pt x="66" y="174"/>
                  </a:lnTo>
                  <a:lnTo>
                    <a:pt x="72" y="180"/>
                  </a:lnTo>
                  <a:lnTo>
                    <a:pt x="72" y="186"/>
                  </a:lnTo>
                  <a:lnTo>
                    <a:pt x="66" y="204"/>
                  </a:lnTo>
                  <a:lnTo>
                    <a:pt x="60" y="210"/>
                  </a:lnTo>
                  <a:lnTo>
                    <a:pt x="54" y="222"/>
                  </a:lnTo>
                  <a:lnTo>
                    <a:pt x="66" y="252"/>
                  </a:lnTo>
                  <a:lnTo>
                    <a:pt x="96" y="276"/>
                  </a:lnTo>
                  <a:lnTo>
                    <a:pt x="96" y="306"/>
                  </a:lnTo>
                  <a:lnTo>
                    <a:pt x="114" y="348"/>
                  </a:lnTo>
                  <a:lnTo>
                    <a:pt x="108" y="378"/>
                  </a:lnTo>
                  <a:lnTo>
                    <a:pt x="132" y="414"/>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03" name="Bahrain" descr="© INSCALE GmbH, 05.05.2010&#10;http://www.presentationload.com/">
              <a:extLst>
                <a:ext uri="{FF2B5EF4-FFF2-40B4-BE49-F238E27FC236}">
                  <a16:creationId xmlns:a16="http://schemas.microsoft.com/office/drawing/2014/main" id="{E72ED76A-0A2E-634E-93F3-C1D608EB4368}"/>
                </a:ext>
              </a:extLst>
            </p:cNvPr>
            <p:cNvSpPr>
              <a:spLocks/>
            </p:cNvSpPr>
            <p:nvPr/>
          </p:nvSpPr>
          <p:spPr bwMode="gray">
            <a:xfrm>
              <a:off x="6883391" y="3442164"/>
              <a:ext cx="12638" cy="25275"/>
            </a:xfrm>
            <a:custGeom>
              <a:avLst/>
              <a:gdLst>
                <a:gd name="T0" fmla="*/ 2147483647 w 15"/>
                <a:gd name="T1" fmla="*/ 0 h 28"/>
                <a:gd name="T2" fmla="*/ 2147483647 w 15"/>
                <a:gd name="T3" fmla="*/ 2147483647 h 28"/>
                <a:gd name="T4" fmla="*/ 2147483647 w 15"/>
                <a:gd name="T5" fmla="*/ 2147483647 h 28"/>
                <a:gd name="T6" fmla="*/ 2032697641 w 15"/>
                <a:gd name="T7" fmla="*/ 2147483647 h 28"/>
                <a:gd name="T8" fmla="*/ 813299296 w 15"/>
                <a:gd name="T9" fmla="*/ 2147483647 h 28"/>
                <a:gd name="T10" fmla="*/ 2147483647 w 15"/>
                <a:gd name="T11" fmla="*/ 0 h 28"/>
                <a:gd name="T12" fmla="*/ 0 60000 65536"/>
                <a:gd name="T13" fmla="*/ 0 60000 65536"/>
                <a:gd name="T14" fmla="*/ 0 60000 65536"/>
                <a:gd name="T15" fmla="*/ 0 60000 65536"/>
                <a:gd name="T16" fmla="*/ 0 60000 65536"/>
                <a:gd name="T17" fmla="*/ 0 60000 65536"/>
                <a:gd name="T18" fmla="*/ 0 w 15"/>
                <a:gd name="T19" fmla="*/ 0 h 28"/>
                <a:gd name="T20" fmla="*/ 15 w 15"/>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15" h="28">
                  <a:moveTo>
                    <a:pt x="9" y="0"/>
                  </a:moveTo>
                  <a:cubicBezTo>
                    <a:pt x="14" y="0"/>
                    <a:pt x="15" y="10"/>
                    <a:pt x="14" y="14"/>
                  </a:cubicBezTo>
                  <a:cubicBezTo>
                    <a:pt x="13" y="18"/>
                    <a:pt x="15" y="28"/>
                    <a:pt x="9" y="28"/>
                  </a:cubicBezTo>
                  <a:cubicBezTo>
                    <a:pt x="4" y="27"/>
                    <a:pt x="5" y="21"/>
                    <a:pt x="5" y="18"/>
                  </a:cubicBezTo>
                  <a:cubicBezTo>
                    <a:pt x="5" y="14"/>
                    <a:pt x="0" y="14"/>
                    <a:pt x="2" y="8"/>
                  </a:cubicBezTo>
                  <a:close/>
                </a:path>
              </a:pathLst>
            </a:custGeom>
            <a:grpFill/>
            <a:ln w="3175" cap="flat" cmpd="sng">
              <a:noFill/>
              <a:prstDash val="solid"/>
              <a:round/>
              <a:headEnd type="none" w="med" len="med"/>
              <a:tailEnd type="none" w="med" len="med"/>
            </a:ln>
            <a:effectLst/>
          </p:spPr>
          <p:txBody>
            <a:bodyPr/>
            <a:lstStyle/>
            <a:p>
              <a:endParaRPr lang="en-US"/>
            </a:p>
          </p:txBody>
        </p:sp>
        <p:sp>
          <p:nvSpPr>
            <p:cNvPr id="304" name="Azerbaijan" descr="© INSCALE GmbH, 05.05.2010&#10;http://www.presentationload.com/">
              <a:extLst>
                <a:ext uri="{FF2B5EF4-FFF2-40B4-BE49-F238E27FC236}">
                  <a16:creationId xmlns:a16="http://schemas.microsoft.com/office/drawing/2014/main" id="{F2BF5AB0-1955-D145-8093-702A814E37D3}"/>
                </a:ext>
              </a:extLst>
            </p:cNvPr>
            <p:cNvSpPr>
              <a:spLocks noEditPoints="1"/>
            </p:cNvSpPr>
            <p:nvPr/>
          </p:nvSpPr>
          <p:spPr bwMode="gray">
            <a:xfrm>
              <a:off x="6641470" y="2864444"/>
              <a:ext cx="166095" cy="133599"/>
            </a:xfrm>
            <a:custGeom>
              <a:avLst/>
              <a:gdLst>
                <a:gd name="T0" fmla="*/ 2147483647 w 360"/>
                <a:gd name="T1" fmla="*/ 2147483647 h 288"/>
                <a:gd name="T2" fmla="*/ 2147483647 w 360"/>
                <a:gd name="T3" fmla="*/ 2147483647 h 288"/>
                <a:gd name="T4" fmla="*/ 2147483647 w 360"/>
                <a:gd name="T5" fmla="*/ 2147483647 h 288"/>
                <a:gd name="T6" fmla="*/ 2147483647 w 360"/>
                <a:gd name="T7" fmla="*/ 2147483647 h 288"/>
                <a:gd name="T8" fmla="*/ 2147483647 w 360"/>
                <a:gd name="T9" fmla="*/ 2147483647 h 288"/>
                <a:gd name="T10" fmla="*/ 2147483647 w 360"/>
                <a:gd name="T11" fmla="*/ 2147483647 h 288"/>
                <a:gd name="T12" fmla="*/ 2147483647 w 360"/>
                <a:gd name="T13" fmla="*/ 2147483647 h 288"/>
                <a:gd name="T14" fmla="*/ 2147483647 w 360"/>
                <a:gd name="T15" fmla="*/ 2147483647 h 288"/>
                <a:gd name="T16" fmla="*/ 2147483647 w 360"/>
                <a:gd name="T17" fmla="*/ 2147483647 h 288"/>
                <a:gd name="T18" fmla="*/ 2147483647 w 360"/>
                <a:gd name="T19" fmla="*/ 2147483647 h 288"/>
                <a:gd name="T20" fmla="*/ 2147483647 w 360"/>
                <a:gd name="T21" fmla="*/ 2147483647 h 288"/>
                <a:gd name="T22" fmla="*/ 2147483647 w 360"/>
                <a:gd name="T23" fmla="*/ 2147483647 h 288"/>
                <a:gd name="T24" fmla="*/ 2147483647 w 360"/>
                <a:gd name="T25" fmla="*/ 2147483647 h 288"/>
                <a:gd name="T26" fmla="*/ 2147483647 w 360"/>
                <a:gd name="T27" fmla="*/ 0 h 288"/>
                <a:gd name="T28" fmla="*/ 2147483647 w 360"/>
                <a:gd name="T29" fmla="*/ 2147483647 h 288"/>
                <a:gd name="T30" fmla="*/ 2147483647 w 360"/>
                <a:gd name="T31" fmla="*/ 2147483647 h 288"/>
                <a:gd name="T32" fmla="*/ 2147483647 w 360"/>
                <a:gd name="T33" fmla="*/ 2147483647 h 288"/>
                <a:gd name="T34" fmla="*/ 2147483647 w 360"/>
                <a:gd name="T35" fmla="*/ 2147483647 h 288"/>
                <a:gd name="T36" fmla="*/ 2147483647 w 360"/>
                <a:gd name="T37" fmla="*/ 2147483647 h 288"/>
                <a:gd name="T38" fmla="*/ 2147483647 w 360"/>
                <a:gd name="T39" fmla="*/ 0 h 288"/>
                <a:gd name="T40" fmla="*/ 2147483647 w 360"/>
                <a:gd name="T41" fmla="*/ 2147483647 h 288"/>
                <a:gd name="T42" fmla="*/ 2147483647 w 360"/>
                <a:gd name="T43" fmla="*/ 2147483647 h 288"/>
                <a:gd name="T44" fmla="*/ 2147483647 w 360"/>
                <a:gd name="T45" fmla="*/ 2147483647 h 288"/>
                <a:gd name="T46" fmla="*/ 2147483647 w 360"/>
                <a:gd name="T47" fmla="*/ 2147483647 h 288"/>
                <a:gd name="T48" fmla="*/ 2147483647 w 360"/>
                <a:gd name="T49" fmla="*/ 2147483647 h 288"/>
                <a:gd name="T50" fmla="*/ 2147483647 w 360"/>
                <a:gd name="T51" fmla="*/ 2147483647 h 288"/>
                <a:gd name="T52" fmla="*/ 2147483647 w 360"/>
                <a:gd name="T53" fmla="*/ 2147483647 h 288"/>
                <a:gd name="T54" fmla="*/ 0 w 360"/>
                <a:gd name="T55" fmla="*/ 2147483647 h 288"/>
                <a:gd name="T56" fmla="*/ 2147483647 w 360"/>
                <a:gd name="T57" fmla="*/ 2147483647 h 288"/>
                <a:gd name="T58" fmla="*/ 2147483647 w 360"/>
                <a:gd name="T59" fmla="*/ 2147483647 h 288"/>
                <a:gd name="T60" fmla="*/ 2147483647 w 360"/>
                <a:gd name="T61" fmla="*/ 2147483647 h 288"/>
                <a:gd name="T62" fmla="*/ 2147483647 w 360"/>
                <a:gd name="T63" fmla="*/ 2147483647 h 288"/>
                <a:gd name="T64" fmla="*/ 2147483647 w 360"/>
                <a:gd name="T65" fmla="*/ 2147483647 h 288"/>
                <a:gd name="T66" fmla="*/ 2147483647 w 360"/>
                <a:gd name="T67" fmla="*/ 2147483647 h 288"/>
                <a:gd name="T68" fmla="*/ 2147483647 w 360"/>
                <a:gd name="T69" fmla="*/ 2147483647 h 288"/>
                <a:gd name="T70" fmla="*/ 2147483647 w 360"/>
                <a:gd name="T71" fmla="*/ 2147483647 h 288"/>
                <a:gd name="T72" fmla="*/ 2147483647 w 360"/>
                <a:gd name="T73" fmla="*/ 2147483647 h 288"/>
                <a:gd name="T74" fmla="*/ 2147483647 w 360"/>
                <a:gd name="T75" fmla="*/ 2147483647 h 288"/>
                <a:gd name="T76" fmla="*/ 2147483647 w 360"/>
                <a:gd name="T77" fmla="*/ 2147483647 h 288"/>
                <a:gd name="T78" fmla="*/ 2147483647 w 360"/>
                <a:gd name="T79" fmla="*/ 2147483647 h 288"/>
                <a:gd name="T80" fmla="*/ 2147483647 w 360"/>
                <a:gd name="T81" fmla="*/ 2147483647 h 288"/>
                <a:gd name="T82" fmla="*/ 2147483647 w 360"/>
                <a:gd name="T83" fmla="*/ 2147483647 h 288"/>
                <a:gd name="T84" fmla="*/ 2147483647 w 360"/>
                <a:gd name="T85" fmla="*/ 2147483647 h 288"/>
                <a:gd name="T86" fmla="*/ 2147483647 w 360"/>
                <a:gd name="T87" fmla="*/ 2147483647 h 288"/>
                <a:gd name="T88" fmla="*/ 2147483647 w 360"/>
                <a:gd name="T89" fmla="*/ 2147483647 h 288"/>
                <a:gd name="T90" fmla="*/ 2147483647 w 360"/>
                <a:gd name="T91" fmla="*/ 2147483647 h 288"/>
                <a:gd name="T92" fmla="*/ 2147483647 w 360"/>
                <a:gd name="T93" fmla="*/ 2147483647 h 288"/>
                <a:gd name="T94" fmla="*/ 2147483647 w 360"/>
                <a:gd name="T95" fmla="*/ 2147483647 h 288"/>
                <a:gd name="T96" fmla="*/ 2147483647 w 360"/>
                <a:gd name="T97" fmla="*/ 2147483647 h 288"/>
                <a:gd name="T98" fmla="*/ 2147483647 w 360"/>
                <a:gd name="T99" fmla="*/ 2147483647 h 288"/>
                <a:gd name="T100" fmla="*/ 2147483647 w 360"/>
                <a:gd name="T101" fmla="*/ 2147483647 h 288"/>
                <a:gd name="T102" fmla="*/ 2147483647 w 360"/>
                <a:gd name="T103" fmla="*/ 2147483647 h 288"/>
                <a:gd name="T104" fmla="*/ 2147483647 w 360"/>
                <a:gd name="T105" fmla="*/ 2147483647 h 288"/>
                <a:gd name="T106" fmla="*/ 2147483647 w 360"/>
                <a:gd name="T107" fmla="*/ 2147483647 h 288"/>
                <a:gd name="T108" fmla="*/ 2147483647 w 360"/>
                <a:gd name="T109" fmla="*/ 2147483647 h 288"/>
                <a:gd name="T110" fmla="*/ 2147483647 w 360"/>
                <a:gd name="T111" fmla="*/ 2147483647 h 288"/>
                <a:gd name="T112" fmla="*/ 2147483647 w 360"/>
                <a:gd name="T113" fmla="*/ 2147483647 h 288"/>
                <a:gd name="T114" fmla="*/ 2147483647 w 360"/>
                <a:gd name="T115" fmla="*/ 2147483647 h 288"/>
                <a:gd name="T116" fmla="*/ 2147483647 w 360"/>
                <a:gd name="T117" fmla="*/ 2147483647 h 288"/>
                <a:gd name="T118" fmla="*/ 2147483647 w 360"/>
                <a:gd name="T119" fmla="*/ 2147483647 h 288"/>
                <a:gd name="T120" fmla="*/ 2147483647 w 360"/>
                <a:gd name="T121" fmla="*/ 2147483647 h 28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60"/>
                <a:gd name="T184" fmla="*/ 0 h 288"/>
                <a:gd name="T185" fmla="*/ 360 w 360"/>
                <a:gd name="T186" fmla="*/ 288 h 28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60" h="288">
                  <a:moveTo>
                    <a:pt x="66" y="186"/>
                  </a:moveTo>
                  <a:lnTo>
                    <a:pt x="36" y="186"/>
                  </a:lnTo>
                  <a:lnTo>
                    <a:pt x="24" y="174"/>
                  </a:lnTo>
                  <a:lnTo>
                    <a:pt x="6" y="174"/>
                  </a:lnTo>
                  <a:lnTo>
                    <a:pt x="12" y="186"/>
                  </a:lnTo>
                  <a:lnTo>
                    <a:pt x="12" y="192"/>
                  </a:lnTo>
                  <a:lnTo>
                    <a:pt x="18" y="204"/>
                  </a:lnTo>
                  <a:lnTo>
                    <a:pt x="36" y="222"/>
                  </a:lnTo>
                  <a:lnTo>
                    <a:pt x="48" y="228"/>
                  </a:lnTo>
                  <a:lnTo>
                    <a:pt x="84" y="240"/>
                  </a:lnTo>
                  <a:lnTo>
                    <a:pt x="90" y="240"/>
                  </a:lnTo>
                  <a:lnTo>
                    <a:pt x="84" y="234"/>
                  </a:lnTo>
                  <a:lnTo>
                    <a:pt x="84" y="222"/>
                  </a:lnTo>
                  <a:lnTo>
                    <a:pt x="78" y="216"/>
                  </a:lnTo>
                  <a:lnTo>
                    <a:pt x="78" y="204"/>
                  </a:lnTo>
                  <a:lnTo>
                    <a:pt x="72" y="198"/>
                  </a:lnTo>
                  <a:lnTo>
                    <a:pt x="72" y="186"/>
                  </a:lnTo>
                  <a:lnTo>
                    <a:pt x="66" y="186"/>
                  </a:lnTo>
                  <a:close/>
                  <a:moveTo>
                    <a:pt x="354" y="108"/>
                  </a:moveTo>
                  <a:lnTo>
                    <a:pt x="348" y="102"/>
                  </a:lnTo>
                  <a:lnTo>
                    <a:pt x="330" y="102"/>
                  </a:lnTo>
                  <a:lnTo>
                    <a:pt x="318" y="108"/>
                  </a:lnTo>
                  <a:lnTo>
                    <a:pt x="306" y="108"/>
                  </a:lnTo>
                  <a:lnTo>
                    <a:pt x="288" y="90"/>
                  </a:lnTo>
                  <a:lnTo>
                    <a:pt x="288" y="84"/>
                  </a:lnTo>
                  <a:lnTo>
                    <a:pt x="264" y="54"/>
                  </a:lnTo>
                  <a:lnTo>
                    <a:pt x="264" y="42"/>
                  </a:lnTo>
                  <a:lnTo>
                    <a:pt x="216" y="0"/>
                  </a:lnTo>
                  <a:lnTo>
                    <a:pt x="216" y="30"/>
                  </a:lnTo>
                  <a:lnTo>
                    <a:pt x="210" y="36"/>
                  </a:lnTo>
                  <a:lnTo>
                    <a:pt x="192" y="36"/>
                  </a:lnTo>
                  <a:lnTo>
                    <a:pt x="192" y="48"/>
                  </a:lnTo>
                  <a:lnTo>
                    <a:pt x="186" y="54"/>
                  </a:lnTo>
                  <a:lnTo>
                    <a:pt x="162" y="54"/>
                  </a:lnTo>
                  <a:lnTo>
                    <a:pt x="156" y="48"/>
                  </a:lnTo>
                  <a:lnTo>
                    <a:pt x="144" y="42"/>
                  </a:lnTo>
                  <a:lnTo>
                    <a:pt x="138" y="30"/>
                  </a:lnTo>
                  <a:lnTo>
                    <a:pt x="120" y="12"/>
                  </a:lnTo>
                  <a:lnTo>
                    <a:pt x="84" y="0"/>
                  </a:lnTo>
                  <a:lnTo>
                    <a:pt x="72" y="0"/>
                  </a:lnTo>
                  <a:lnTo>
                    <a:pt x="60" y="12"/>
                  </a:lnTo>
                  <a:lnTo>
                    <a:pt x="78" y="30"/>
                  </a:lnTo>
                  <a:lnTo>
                    <a:pt x="84" y="30"/>
                  </a:lnTo>
                  <a:lnTo>
                    <a:pt x="90" y="36"/>
                  </a:lnTo>
                  <a:lnTo>
                    <a:pt x="96" y="48"/>
                  </a:lnTo>
                  <a:lnTo>
                    <a:pt x="102" y="54"/>
                  </a:lnTo>
                  <a:lnTo>
                    <a:pt x="108" y="66"/>
                  </a:lnTo>
                  <a:lnTo>
                    <a:pt x="102" y="72"/>
                  </a:lnTo>
                  <a:lnTo>
                    <a:pt x="84" y="54"/>
                  </a:lnTo>
                  <a:lnTo>
                    <a:pt x="72" y="54"/>
                  </a:lnTo>
                  <a:lnTo>
                    <a:pt x="60" y="60"/>
                  </a:lnTo>
                  <a:lnTo>
                    <a:pt x="42" y="42"/>
                  </a:lnTo>
                  <a:lnTo>
                    <a:pt x="42" y="36"/>
                  </a:lnTo>
                  <a:lnTo>
                    <a:pt x="36" y="30"/>
                  </a:lnTo>
                  <a:lnTo>
                    <a:pt x="12" y="30"/>
                  </a:lnTo>
                  <a:lnTo>
                    <a:pt x="0" y="42"/>
                  </a:lnTo>
                  <a:lnTo>
                    <a:pt x="0" y="48"/>
                  </a:lnTo>
                  <a:lnTo>
                    <a:pt x="6" y="48"/>
                  </a:lnTo>
                  <a:lnTo>
                    <a:pt x="12" y="54"/>
                  </a:lnTo>
                  <a:lnTo>
                    <a:pt x="12" y="66"/>
                  </a:lnTo>
                  <a:lnTo>
                    <a:pt x="30" y="66"/>
                  </a:lnTo>
                  <a:lnTo>
                    <a:pt x="36" y="72"/>
                  </a:lnTo>
                  <a:lnTo>
                    <a:pt x="36" y="96"/>
                  </a:lnTo>
                  <a:lnTo>
                    <a:pt x="30" y="102"/>
                  </a:lnTo>
                  <a:lnTo>
                    <a:pt x="36" y="102"/>
                  </a:lnTo>
                  <a:lnTo>
                    <a:pt x="42" y="108"/>
                  </a:lnTo>
                  <a:lnTo>
                    <a:pt x="66" y="120"/>
                  </a:lnTo>
                  <a:lnTo>
                    <a:pt x="72" y="126"/>
                  </a:lnTo>
                  <a:lnTo>
                    <a:pt x="72" y="132"/>
                  </a:lnTo>
                  <a:lnTo>
                    <a:pt x="54" y="150"/>
                  </a:lnTo>
                  <a:lnTo>
                    <a:pt x="42" y="150"/>
                  </a:lnTo>
                  <a:lnTo>
                    <a:pt x="72" y="162"/>
                  </a:lnTo>
                  <a:lnTo>
                    <a:pt x="84" y="180"/>
                  </a:lnTo>
                  <a:lnTo>
                    <a:pt x="114" y="186"/>
                  </a:lnTo>
                  <a:lnTo>
                    <a:pt x="114" y="198"/>
                  </a:lnTo>
                  <a:lnTo>
                    <a:pt x="120" y="210"/>
                  </a:lnTo>
                  <a:lnTo>
                    <a:pt x="120" y="240"/>
                  </a:lnTo>
                  <a:lnTo>
                    <a:pt x="132" y="240"/>
                  </a:lnTo>
                  <a:lnTo>
                    <a:pt x="138" y="228"/>
                  </a:lnTo>
                  <a:lnTo>
                    <a:pt x="144" y="222"/>
                  </a:lnTo>
                  <a:lnTo>
                    <a:pt x="144" y="216"/>
                  </a:lnTo>
                  <a:lnTo>
                    <a:pt x="156" y="204"/>
                  </a:lnTo>
                  <a:lnTo>
                    <a:pt x="174" y="192"/>
                  </a:lnTo>
                  <a:lnTo>
                    <a:pt x="186" y="186"/>
                  </a:lnTo>
                  <a:lnTo>
                    <a:pt x="198" y="174"/>
                  </a:lnTo>
                  <a:lnTo>
                    <a:pt x="210" y="168"/>
                  </a:lnTo>
                  <a:lnTo>
                    <a:pt x="222" y="168"/>
                  </a:lnTo>
                  <a:lnTo>
                    <a:pt x="228" y="180"/>
                  </a:lnTo>
                  <a:lnTo>
                    <a:pt x="234" y="186"/>
                  </a:lnTo>
                  <a:lnTo>
                    <a:pt x="234" y="204"/>
                  </a:lnTo>
                  <a:lnTo>
                    <a:pt x="228" y="210"/>
                  </a:lnTo>
                  <a:lnTo>
                    <a:pt x="228" y="222"/>
                  </a:lnTo>
                  <a:lnTo>
                    <a:pt x="234" y="222"/>
                  </a:lnTo>
                  <a:lnTo>
                    <a:pt x="240" y="228"/>
                  </a:lnTo>
                  <a:lnTo>
                    <a:pt x="240" y="234"/>
                  </a:lnTo>
                  <a:lnTo>
                    <a:pt x="234" y="240"/>
                  </a:lnTo>
                  <a:lnTo>
                    <a:pt x="222" y="240"/>
                  </a:lnTo>
                  <a:lnTo>
                    <a:pt x="222" y="246"/>
                  </a:lnTo>
                  <a:lnTo>
                    <a:pt x="234" y="258"/>
                  </a:lnTo>
                  <a:lnTo>
                    <a:pt x="246" y="264"/>
                  </a:lnTo>
                  <a:lnTo>
                    <a:pt x="252" y="270"/>
                  </a:lnTo>
                  <a:lnTo>
                    <a:pt x="258" y="270"/>
                  </a:lnTo>
                  <a:lnTo>
                    <a:pt x="264" y="276"/>
                  </a:lnTo>
                  <a:lnTo>
                    <a:pt x="264" y="282"/>
                  </a:lnTo>
                  <a:lnTo>
                    <a:pt x="282" y="282"/>
                  </a:lnTo>
                  <a:lnTo>
                    <a:pt x="282" y="288"/>
                  </a:lnTo>
                  <a:lnTo>
                    <a:pt x="288" y="282"/>
                  </a:lnTo>
                  <a:lnTo>
                    <a:pt x="288" y="258"/>
                  </a:lnTo>
                  <a:lnTo>
                    <a:pt x="282" y="252"/>
                  </a:lnTo>
                  <a:lnTo>
                    <a:pt x="276" y="252"/>
                  </a:lnTo>
                  <a:lnTo>
                    <a:pt x="270" y="246"/>
                  </a:lnTo>
                  <a:lnTo>
                    <a:pt x="288" y="240"/>
                  </a:lnTo>
                  <a:lnTo>
                    <a:pt x="288" y="210"/>
                  </a:lnTo>
                  <a:lnTo>
                    <a:pt x="300" y="222"/>
                  </a:lnTo>
                  <a:lnTo>
                    <a:pt x="306" y="222"/>
                  </a:lnTo>
                  <a:lnTo>
                    <a:pt x="318" y="210"/>
                  </a:lnTo>
                  <a:lnTo>
                    <a:pt x="300" y="192"/>
                  </a:lnTo>
                  <a:lnTo>
                    <a:pt x="300" y="138"/>
                  </a:lnTo>
                  <a:lnTo>
                    <a:pt x="318" y="138"/>
                  </a:lnTo>
                  <a:lnTo>
                    <a:pt x="330" y="126"/>
                  </a:lnTo>
                  <a:lnTo>
                    <a:pt x="360" y="132"/>
                  </a:lnTo>
                  <a:lnTo>
                    <a:pt x="360" y="120"/>
                  </a:lnTo>
                  <a:lnTo>
                    <a:pt x="354" y="108"/>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05" name="Australia" descr="© INSCALE GmbH, 05.05.2010&#10;http://www.presentationload.com/">
              <a:extLst>
                <a:ext uri="{FF2B5EF4-FFF2-40B4-BE49-F238E27FC236}">
                  <a16:creationId xmlns:a16="http://schemas.microsoft.com/office/drawing/2014/main" id="{69A93196-E8AB-3348-9CFE-FC52B31152F3}"/>
                </a:ext>
              </a:extLst>
            </p:cNvPr>
            <p:cNvSpPr>
              <a:spLocks noEditPoints="1"/>
            </p:cNvSpPr>
            <p:nvPr/>
          </p:nvSpPr>
          <p:spPr bwMode="gray">
            <a:xfrm>
              <a:off x="8833197" y="4817859"/>
              <a:ext cx="1310703" cy="1229461"/>
            </a:xfrm>
            <a:custGeom>
              <a:avLst/>
              <a:gdLst>
                <a:gd name="T0" fmla="*/ 2147483647 w 2838"/>
                <a:gd name="T1" fmla="*/ 2147483647 h 2664"/>
                <a:gd name="T2" fmla="*/ 2147483647 w 2838"/>
                <a:gd name="T3" fmla="*/ 2147483647 h 2664"/>
                <a:gd name="T4" fmla="*/ 2147483647 w 2838"/>
                <a:gd name="T5" fmla="*/ 2147483647 h 2664"/>
                <a:gd name="T6" fmla="*/ 2147483647 w 2838"/>
                <a:gd name="T7" fmla="*/ 2147483647 h 2664"/>
                <a:gd name="T8" fmla="*/ 2147483647 w 2838"/>
                <a:gd name="T9" fmla="*/ 2147483647 h 2664"/>
                <a:gd name="T10" fmla="*/ 2147483647 w 2838"/>
                <a:gd name="T11" fmla="*/ 2147483647 h 2664"/>
                <a:gd name="T12" fmla="*/ 2147483647 w 2838"/>
                <a:gd name="T13" fmla="*/ 2147483647 h 2664"/>
                <a:gd name="T14" fmla="*/ 2147483647 w 2838"/>
                <a:gd name="T15" fmla="*/ 2147483647 h 2664"/>
                <a:gd name="T16" fmla="*/ 2147483647 w 2838"/>
                <a:gd name="T17" fmla="*/ 2147483647 h 2664"/>
                <a:gd name="T18" fmla="*/ 2147483647 w 2838"/>
                <a:gd name="T19" fmla="*/ 2147483647 h 2664"/>
                <a:gd name="T20" fmla="*/ 2147483647 w 2838"/>
                <a:gd name="T21" fmla="*/ 2147483647 h 2664"/>
                <a:gd name="T22" fmla="*/ 2147483647 w 2838"/>
                <a:gd name="T23" fmla="*/ 2147483647 h 2664"/>
                <a:gd name="T24" fmla="*/ 2147483647 w 2838"/>
                <a:gd name="T25" fmla="*/ 2147483647 h 2664"/>
                <a:gd name="T26" fmla="*/ 2147483647 w 2838"/>
                <a:gd name="T27" fmla="*/ 2147483647 h 2664"/>
                <a:gd name="T28" fmla="*/ 2147483647 w 2838"/>
                <a:gd name="T29" fmla="*/ 2147483647 h 2664"/>
                <a:gd name="T30" fmla="*/ 2147483647 w 2838"/>
                <a:gd name="T31" fmla="*/ 2147483647 h 2664"/>
                <a:gd name="T32" fmla="*/ 2147483647 w 2838"/>
                <a:gd name="T33" fmla="*/ 2147483647 h 2664"/>
                <a:gd name="T34" fmla="*/ 2147483647 w 2838"/>
                <a:gd name="T35" fmla="*/ 2147483647 h 2664"/>
                <a:gd name="T36" fmla="*/ 2147483647 w 2838"/>
                <a:gd name="T37" fmla="*/ 2147483647 h 2664"/>
                <a:gd name="T38" fmla="*/ 2147483647 w 2838"/>
                <a:gd name="T39" fmla="*/ 2147483647 h 2664"/>
                <a:gd name="T40" fmla="*/ 2147483647 w 2838"/>
                <a:gd name="T41" fmla="*/ 2147483647 h 2664"/>
                <a:gd name="T42" fmla="*/ 2147483647 w 2838"/>
                <a:gd name="T43" fmla="*/ 2147483647 h 2664"/>
                <a:gd name="T44" fmla="*/ 2147483647 w 2838"/>
                <a:gd name="T45" fmla="*/ 2147483647 h 2664"/>
                <a:gd name="T46" fmla="*/ 2147483647 w 2838"/>
                <a:gd name="T47" fmla="*/ 2147483647 h 2664"/>
                <a:gd name="T48" fmla="*/ 2147483647 w 2838"/>
                <a:gd name="T49" fmla="*/ 2147483647 h 2664"/>
                <a:gd name="T50" fmla="*/ 2147483647 w 2838"/>
                <a:gd name="T51" fmla="*/ 2147483647 h 2664"/>
                <a:gd name="T52" fmla="*/ 2147483647 w 2838"/>
                <a:gd name="T53" fmla="*/ 2147483647 h 2664"/>
                <a:gd name="T54" fmla="*/ 2147483647 w 2838"/>
                <a:gd name="T55" fmla="*/ 2147483647 h 2664"/>
                <a:gd name="T56" fmla="*/ 2147483647 w 2838"/>
                <a:gd name="T57" fmla="*/ 2147483647 h 2664"/>
                <a:gd name="T58" fmla="*/ 2147483647 w 2838"/>
                <a:gd name="T59" fmla="*/ 2147483647 h 2664"/>
                <a:gd name="T60" fmla="*/ 2147483647 w 2838"/>
                <a:gd name="T61" fmla="*/ 2147483647 h 2664"/>
                <a:gd name="T62" fmla="*/ 2147483647 w 2838"/>
                <a:gd name="T63" fmla="*/ 2147483647 h 2664"/>
                <a:gd name="T64" fmla="*/ 2147483647 w 2838"/>
                <a:gd name="T65" fmla="*/ 2147483647 h 2664"/>
                <a:gd name="T66" fmla="*/ 2147483647 w 2838"/>
                <a:gd name="T67" fmla="*/ 2147483647 h 2664"/>
                <a:gd name="T68" fmla="*/ 2147483647 w 2838"/>
                <a:gd name="T69" fmla="*/ 2147483647 h 2664"/>
                <a:gd name="T70" fmla="*/ 2147483647 w 2838"/>
                <a:gd name="T71" fmla="*/ 2147483647 h 2664"/>
                <a:gd name="T72" fmla="*/ 2147483647 w 2838"/>
                <a:gd name="T73" fmla="*/ 2147483647 h 2664"/>
                <a:gd name="T74" fmla="*/ 2147483647 w 2838"/>
                <a:gd name="T75" fmla="*/ 2147483647 h 2664"/>
                <a:gd name="T76" fmla="*/ 2147483647 w 2838"/>
                <a:gd name="T77" fmla="*/ 2147483647 h 2664"/>
                <a:gd name="T78" fmla="*/ 2147483647 w 2838"/>
                <a:gd name="T79" fmla="*/ 2147483647 h 2664"/>
                <a:gd name="T80" fmla="*/ 2147483647 w 2838"/>
                <a:gd name="T81" fmla="*/ 2147483647 h 2664"/>
                <a:gd name="T82" fmla="*/ 2147483647 w 2838"/>
                <a:gd name="T83" fmla="*/ 2147483647 h 2664"/>
                <a:gd name="T84" fmla="*/ 2147483647 w 2838"/>
                <a:gd name="T85" fmla="*/ 2147483647 h 2664"/>
                <a:gd name="T86" fmla="*/ 2147483647 w 2838"/>
                <a:gd name="T87" fmla="*/ 2147483647 h 2664"/>
                <a:gd name="T88" fmla="*/ 2147483647 w 2838"/>
                <a:gd name="T89" fmla="*/ 2147483647 h 2664"/>
                <a:gd name="T90" fmla="*/ 2147483647 w 2838"/>
                <a:gd name="T91" fmla="*/ 2147483647 h 2664"/>
                <a:gd name="T92" fmla="*/ 2147483647 w 2838"/>
                <a:gd name="T93" fmla="*/ 2147483647 h 2664"/>
                <a:gd name="T94" fmla="*/ 2147483647 w 2838"/>
                <a:gd name="T95" fmla="*/ 2147483647 h 2664"/>
                <a:gd name="T96" fmla="*/ 2147483647 w 2838"/>
                <a:gd name="T97" fmla="*/ 2147483647 h 2664"/>
                <a:gd name="T98" fmla="*/ 2147483647 w 2838"/>
                <a:gd name="T99" fmla="*/ 2147483647 h 2664"/>
                <a:gd name="T100" fmla="*/ 2147483647 w 2838"/>
                <a:gd name="T101" fmla="*/ 2147483647 h 2664"/>
                <a:gd name="T102" fmla="*/ 2147483647 w 2838"/>
                <a:gd name="T103" fmla="*/ 2147483647 h 2664"/>
                <a:gd name="T104" fmla="*/ 2147483647 w 2838"/>
                <a:gd name="T105" fmla="*/ 2147483647 h 2664"/>
                <a:gd name="T106" fmla="*/ 2147483647 w 2838"/>
                <a:gd name="T107" fmla="*/ 2147483647 h 2664"/>
                <a:gd name="T108" fmla="*/ 2147483647 w 2838"/>
                <a:gd name="T109" fmla="*/ 2147483647 h 2664"/>
                <a:gd name="T110" fmla="*/ 2147483647 w 2838"/>
                <a:gd name="T111" fmla="*/ 2147483647 h 2664"/>
                <a:gd name="T112" fmla="*/ 2147483647 w 2838"/>
                <a:gd name="T113" fmla="*/ 2147483647 h 2664"/>
                <a:gd name="T114" fmla="*/ 2147483647 w 2838"/>
                <a:gd name="T115" fmla="*/ 2147483647 h 2664"/>
                <a:gd name="T116" fmla="*/ 2147483647 w 2838"/>
                <a:gd name="T117" fmla="*/ 2147483647 h 266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838"/>
                <a:gd name="T178" fmla="*/ 0 h 2664"/>
                <a:gd name="T179" fmla="*/ 2838 w 2838"/>
                <a:gd name="T180" fmla="*/ 2664 h 266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838" h="2664">
                  <a:moveTo>
                    <a:pt x="1530" y="66"/>
                  </a:moveTo>
                  <a:lnTo>
                    <a:pt x="1524" y="60"/>
                  </a:lnTo>
                  <a:lnTo>
                    <a:pt x="1518" y="60"/>
                  </a:lnTo>
                  <a:lnTo>
                    <a:pt x="1506" y="66"/>
                  </a:lnTo>
                  <a:lnTo>
                    <a:pt x="1500" y="72"/>
                  </a:lnTo>
                  <a:lnTo>
                    <a:pt x="1494" y="84"/>
                  </a:lnTo>
                  <a:lnTo>
                    <a:pt x="1494" y="102"/>
                  </a:lnTo>
                  <a:lnTo>
                    <a:pt x="1506" y="102"/>
                  </a:lnTo>
                  <a:lnTo>
                    <a:pt x="1512" y="90"/>
                  </a:lnTo>
                  <a:lnTo>
                    <a:pt x="1524" y="78"/>
                  </a:lnTo>
                  <a:lnTo>
                    <a:pt x="1530" y="66"/>
                  </a:lnTo>
                  <a:close/>
                  <a:moveTo>
                    <a:pt x="1476" y="2016"/>
                  </a:moveTo>
                  <a:lnTo>
                    <a:pt x="1464" y="2016"/>
                  </a:lnTo>
                  <a:lnTo>
                    <a:pt x="1440" y="2028"/>
                  </a:lnTo>
                  <a:lnTo>
                    <a:pt x="1440" y="2034"/>
                  </a:lnTo>
                  <a:lnTo>
                    <a:pt x="1452" y="2046"/>
                  </a:lnTo>
                  <a:lnTo>
                    <a:pt x="1452" y="2052"/>
                  </a:lnTo>
                  <a:lnTo>
                    <a:pt x="1470" y="2052"/>
                  </a:lnTo>
                  <a:lnTo>
                    <a:pt x="1482" y="2046"/>
                  </a:lnTo>
                  <a:lnTo>
                    <a:pt x="1488" y="2040"/>
                  </a:lnTo>
                  <a:lnTo>
                    <a:pt x="1506" y="2040"/>
                  </a:lnTo>
                  <a:lnTo>
                    <a:pt x="1512" y="2034"/>
                  </a:lnTo>
                  <a:lnTo>
                    <a:pt x="1530" y="2034"/>
                  </a:lnTo>
                  <a:lnTo>
                    <a:pt x="1536" y="2028"/>
                  </a:lnTo>
                  <a:lnTo>
                    <a:pt x="1512" y="2028"/>
                  </a:lnTo>
                  <a:lnTo>
                    <a:pt x="1500" y="2016"/>
                  </a:lnTo>
                  <a:lnTo>
                    <a:pt x="1476" y="2016"/>
                  </a:lnTo>
                  <a:close/>
                  <a:moveTo>
                    <a:pt x="2802" y="1164"/>
                  </a:moveTo>
                  <a:lnTo>
                    <a:pt x="2802" y="1134"/>
                  </a:lnTo>
                  <a:lnTo>
                    <a:pt x="2796" y="1116"/>
                  </a:lnTo>
                  <a:lnTo>
                    <a:pt x="2796" y="1092"/>
                  </a:lnTo>
                  <a:lnTo>
                    <a:pt x="2790" y="1086"/>
                  </a:lnTo>
                  <a:lnTo>
                    <a:pt x="2778" y="1086"/>
                  </a:lnTo>
                  <a:lnTo>
                    <a:pt x="2772" y="1080"/>
                  </a:lnTo>
                  <a:lnTo>
                    <a:pt x="2760" y="1080"/>
                  </a:lnTo>
                  <a:lnTo>
                    <a:pt x="2760" y="1062"/>
                  </a:lnTo>
                  <a:lnTo>
                    <a:pt x="2742" y="1050"/>
                  </a:lnTo>
                  <a:lnTo>
                    <a:pt x="2742" y="1014"/>
                  </a:lnTo>
                  <a:lnTo>
                    <a:pt x="2736" y="1008"/>
                  </a:lnTo>
                  <a:lnTo>
                    <a:pt x="2724" y="1002"/>
                  </a:lnTo>
                  <a:lnTo>
                    <a:pt x="2718" y="996"/>
                  </a:lnTo>
                  <a:lnTo>
                    <a:pt x="2706" y="996"/>
                  </a:lnTo>
                  <a:lnTo>
                    <a:pt x="2712" y="996"/>
                  </a:lnTo>
                  <a:lnTo>
                    <a:pt x="2718" y="990"/>
                  </a:lnTo>
                  <a:lnTo>
                    <a:pt x="2730" y="990"/>
                  </a:lnTo>
                  <a:lnTo>
                    <a:pt x="2742" y="984"/>
                  </a:lnTo>
                  <a:lnTo>
                    <a:pt x="2760" y="966"/>
                  </a:lnTo>
                  <a:lnTo>
                    <a:pt x="2754" y="954"/>
                  </a:lnTo>
                  <a:lnTo>
                    <a:pt x="2736" y="936"/>
                  </a:lnTo>
                  <a:lnTo>
                    <a:pt x="2730" y="936"/>
                  </a:lnTo>
                  <a:lnTo>
                    <a:pt x="2730" y="930"/>
                  </a:lnTo>
                  <a:lnTo>
                    <a:pt x="2712" y="912"/>
                  </a:lnTo>
                  <a:lnTo>
                    <a:pt x="2700" y="906"/>
                  </a:lnTo>
                  <a:lnTo>
                    <a:pt x="2694" y="912"/>
                  </a:lnTo>
                  <a:lnTo>
                    <a:pt x="2694" y="936"/>
                  </a:lnTo>
                  <a:lnTo>
                    <a:pt x="2670" y="930"/>
                  </a:lnTo>
                  <a:lnTo>
                    <a:pt x="2670" y="924"/>
                  </a:lnTo>
                  <a:lnTo>
                    <a:pt x="2676" y="918"/>
                  </a:lnTo>
                  <a:lnTo>
                    <a:pt x="2676" y="906"/>
                  </a:lnTo>
                  <a:lnTo>
                    <a:pt x="2682" y="894"/>
                  </a:lnTo>
                  <a:lnTo>
                    <a:pt x="2688" y="876"/>
                  </a:lnTo>
                  <a:lnTo>
                    <a:pt x="2688" y="858"/>
                  </a:lnTo>
                  <a:lnTo>
                    <a:pt x="2682" y="852"/>
                  </a:lnTo>
                  <a:lnTo>
                    <a:pt x="2676" y="840"/>
                  </a:lnTo>
                  <a:lnTo>
                    <a:pt x="2670" y="840"/>
                  </a:lnTo>
                  <a:lnTo>
                    <a:pt x="2652" y="822"/>
                  </a:lnTo>
                  <a:lnTo>
                    <a:pt x="2652" y="816"/>
                  </a:lnTo>
                  <a:lnTo>
                    <a:pt x="2658" y="804"/>
                  </a:lnTo>
                  <a:lnTo>
                    <a:pt x="2658" y="792"/>
                  </a:lnTo>
                  <a:lnTo>
                    <a:pt x="2664" y="774"/>
                  </a:lnTo>
                  <a:lnTo>
                    <a:pt x="2664" y="762"/>
                  </a:lnTo>
                  <a:lnTo>
                    <a:pt x="2652" y="750"/>
                  </a:lnTo>
                  <a:lnTo>
                    <a:pt x="2628" y="732"/>
                  </a:lnTo>
                  <a:lnTo>
                    <a:pt x="2598" y="720"/>
                  </a:lnTo>
                  <a:lnTo>
                    <a:pt x="2580" y="708"/>
                  </a:lnTo>
                  <a:lnTo>
                    <a:pt x="2568" y="702"/>
                  </a:lnTo>
                  <a:lnTo>
                    <a:pt x="2556" y="708"/>
                  </a:lnTo>
                  <a:lnTo>
                    <a:pt x="2550" y="696"/>
                  </a:lnTo>
                  <a:lnTo>
                    <a:pt x="2538" y="684"/>
                  </a:lnTo>
                  <a:lnTo>
                    <a:pt x="2532" y="672"/>
                  </a:lnTo>
                  <a:lnTo>
                    <a:pt x="2520" y="660"/>
                  </a:lnTo>
                  <a:lnTo>
                    <a:pt x="2514" y="642"/>
                  </a:lnTo>
                  <a:lnTo>
                    <a:pt x="2514" y="594"/>
                  </a:lnTo>
                  <a:lnTo>
                    <a:pt x="2520" y="576"/>
                  </a:lnTo>
                  <a:lnTo>
                    <a:pt x="2526" y="564"/>
                  </a:lnTo>
                  <a:lnTo>
                    <a:pt x="2526" y="546"/>
                  </a:lnTo>
                  <a:lnTo>
                    <a:pt x="2520" y="504"/>
                  </a:lnTo>
                  <a:lnTo>
                    <a:pt x="2502" y="462"/>
                  </a:lnTo>
                  <a:lnTo>
                    <a:pt x="2490" y="426"/>
                  </a:lnTo>
                  <a:lnTo>
                    <a:pt x="2490" y="402"/>
                  </a:lnTo>
                  <a:lnTo>
                    <a:pt x="2496" y="390"/>
                  </a:lnTo>
                  <a:lnTo>
                    <a:pt x="2502" y="384"/>
                  </a:lnTo>
                  <a:lnTo>
                    <a:pt x="2502" y="324"/>
                  </a:lnTo>
                  <a:lnTo>
                    <a:pt x="2496" y="312"/>
                  </a:lnTo>
                  <a:lnTo>
                    <a:pt x="2496" y="300"/>
                  </a:lnTo>
                  <a:lnTo>
                    <a:pt x="2472" y="294"/>
                  </a:lnTo>
                  <a:lnTo>
                    <a:pt x="2460" y="288"/>
                  </a:lnTo>
                  <a:lnTo>
                    <a:pt x="2454" y="276"/>
                  </a:lnTo>
                  <a:lnTo>
                    <a:pt x="2442" y="270"/>
                  </a:lnTo>
                  <a:lnTo>
                    <a:pt x="2424" y="270"/>
                  </a:lnTo>
                  <a:lnTo>
                    <a:pt x="2418" y="282"/>
                  </a:lnTo>
                  <a:lnTo>
                    <a:pt x="2412" y="288"/>
                  </a:lnTo>
                  <a:lnTo>
                    <a:pt x="2412" y="282"/>
                  </a:lnTo>
                  <a:lnTo>
                    <a:pt x="2406" y="276"/>
                  </a:lnTo>
                  <a:lnTo>
                    <a:pt x="2400" y="264"/>
                  </a:lnTo>
                  <a:lnTo>
                    <a:pt x="2400" y="228"/>
                  </a:lnTo>
                  <a:lnTo>
                    <a:pt x="2406" y="216"/>
                  </a:lnTo>
                  <a:lnTo>
                    <a:pt x="2406" y="204"/>
                  </a:lnTo>
                  <a:lnTo>
                    <a:pt x="2388" y="180"/>
                  </a:lnTo>
                  <a:lnTo>
                    <a:pt x="2394" y="96"/>
                  </a:lnTo>
                  <a:lnTo>
                    <a:pt x="2382" y="90"/>
                  </a:lnTo>
                  <a:lnTo>
                    <a:pt x="2364" y="72"/>
                  </a:lnTo>
                  <a:lnTo>
                    <a:pt x="2364" y="66"/>
                  </a:lnTo>
                  <a:lnTo>
                    <a:pt x="2370" y="48"/>
                  </a:lnTo>
                  <a:lnTo>
                    <a:pt x="2370" y="24"/>
                  </a:lnTo>
                  <a:lnTo>
                    <a:pt x="2364" y="18"/>
                  </a:lnTo>
                  <a:lnTo>
                    <a:pt x="2346" y="18"/>
                  </a:lnTo>
                  <a:lnTo>
                    <a:pt x="2346" y="0"/>
                  </a:lnTo>
                  <a:lnTo>
                    <a:pt x="2316" y="12"/>
                  </a:lnTo>
                  <a:lnTo>
                    <a:pt x="2310" y="30"/>
                  </a:lnTo>
                  <a:lnTo>
                    <a:pt x="2298" y="36"/>
                  </a:lnTo>
                  <a:lnTo>
                    <a:pt x="2292" y="42"/>
                  </a:lnTo>
                  <a:lnTo>
                    <a:pt x="2280" y="48"/>
                  </a:lnTo>
                  <a:lnTo>
                    <a:pt x="2280" y="66"/>
                  </a:lnTo>
                  <a:lnTo>
                    <a:pt x="2286" y="78"/>
                  </a:lnTo>
                  <a:lnTo>
                    <a:pt x="2286" y="90"/>
                  </a:lnTo>
                  <a:lnTo>
                    <a:pt x="2292" y="102"/>
                  </a:lnTo>
                  <a:lnTo>
                    <a:pt x="2292" y="114"/>
                  </a:lnTo>
                  <a:lnTo>
                    <a:pt x="2286" y="126"/>
                  </a:lnTo>
                  <a:lnTo>
                    <a:pt x="2274" y="138"/>
                  </a:lnTo>
                  <a:lnTo>
                    <a:pt x="2268" y="150"/>
                  </a:lnTo>
                  <a:lnTo>
                    <a:pt x="2238" y="180"/>
                  </a:lnTo>
                  <a:lnTo>
                    <a:pt x="2256" y="192"/>
                  </a:lnTo>
                  <a:lnTo>
                    <a:pt x="2256" y="198"/>
                  </a:lnTo>
                  <a:lnTo>
                    <a:pt x="2250" y="204"/>
                  </a:lnTo>
                  <a:lnTo>
                    <a:pt x="2238" y="228"/>
                  </a:lnTo>
                  <a:lnTo>
                    <a:pt x="2232" y="234"/>
                  </a:lnTo>
                  <a:lnTo>
                    <a:pt x="2232" y="264"/>
                  </a:lnTo>
                  <a:lnTo>
                    <a:pt x="2238" y="276"/>
                  </a:lnTo>
                  <a:lnTo>
                    <a:pt x="2238" y="288"/>
                  </a:lnTo>
                  <a:lnTo>
                    <a:pt x="2232" y="300"/>
                  </a:lnTo>
                  <a:lnTo>
                    <a:pt x="2214" y="408"/>
                  </a:lnTo>
                  <a:lnTo>
                    <a:pt x="2208" y="432"/>
                  </a:lnTo>
                  <a:lnTo>
                    <a:pt x="2202" y="438"/>
                  </a:lnTo>
                  <a:lnTo>
                    <a:pt x="2190" y="462"/>
                  </a:lnTo>
                  <a:lnTo>
                    <a:pt x="2178" y="474"/>
                  </a:lnTo>
                  <a:lnTo>
                    <a:pt x="2172" y="486"/>
                  </a:lnTo>
                  <a:lnTo>
                    <a:pt x="2166" y="492"/>
                  </a:lnTo>
                  <a:lnTo>
                    <a:pt x="2166" y="516"/>
                  </a:lnTo>
                  <a:lnTo>
                    <a:pt x="2160" y="534"/>
                  </a:lnTo>
                  <a:lnTo>
                    <a:pt x="2154" y="546"/>
                  </a:lnTo>
                  <a:lnTo>
                    <a:pt x="2142" y="552"/>
                  </a:lnTo>
                  <a:lnTo>
                    <a:pt x="2088" y="570"/>
                  </a:lnTo>
                  <a:lnTo>
                    <a:pt x="2076" y="570"/>
                  </a:lnTo>
                  <a:lnTo>
                    <a:pt x="2064" y="576"/>
                  </a:lnTo>
                  <a:lnTo>
                    <a:pt x="2058" y="576"/>
                  </a:lnTo>
                  <a:lnTo>
                    <a:pt x="2058" y="570"/>
                  </a:lnTo>
                  <a:lnTo>
                    <a:pt x="2052" y="564"/>
                  </a:lnTo>
                  <a:lnTo>
                    <a:pt x="2028" y="516"/>
                  </a:lnTo>
                  <a:lnTo>
                    <a:pt x="2022" y="510"/>
                  </a:lnTo>
                  <a:lnTo>
                    <a:pt x="1998" y="492"/>
                  </a:lnTo>
                  <a:lnTo>
                    <a:pt x="1956" y="474"/>
                  </a:lnTo>
                  <a:lnTo>
                    <a:pt x="1920" y="462"/>
                  </a:lnTo>
                  <a:lnTo>
                    <a:pt x="1908" y="456"/>
                  </a:lnTo>
                  <a:lnTo>
                    <a:pt x="1896" y="438"/>
                  </a:lnTo>
                  <a:lnTo>
                    <a:pt x="1884" y="426"/>
                  </a:lnTo>
                  <a:lnTo>
                    <a:pt x="1872" y="402"/>
                  </a:lnTo>
                  <a:lnTo>
                    <a:pt x="1866" y="396"/>
                  </a:lnTo>
                  <a:lnTo>
                    <a:pt x="1830" y="396"/>
                  </a:lnTo>
                  <a:lnTo>
                    <a:pt x="1806" y="348"/>
                  </a:lnTo>
                  <a:lnTo>
                    <a:pt x="1824" y="330"/>
                  </a:lnTo>
                  <a:lnTo>
                    <a:pt x="1824" y="306"/>
                  </a:lnTo>
                  <a:lnTo>
                    <a:pt x="1830" y="294"/>
                  </a:lnTo>
                  <a:lnTo>
                    <a:pt x="1836" y="288"/>
                  </a:lnTo>
                  <a:lnTo>
                    <a:pt x="1848" y="282"/>
                  </a:lnTo>
                  <a:lnTo>
                    <a:pt x="1854" y="276"/>
                  </a:lnTo>
                  <a:lnTo>
                    <a:pt x="1848" y="228"/>
                  </a:lnTo>
                  <a:lnTo>
                    <a:pt x="1866" y="210"/>
                  </a:lnTo>
                  <a:lnTo>
                    <a:pt x="1872" y="216"/>
                  </a:lnTo>
                  <a:lnTo>
                    <a:pt x="1884" y="216"/>
                  </a:lnTo>
                  <a:lnTo>
                    <a:pt x="1890" y="222"/>
                  </a:lnTo>
                  <a:lnTo>
                    <a:pt x="1896" y="222"/>
                  </a:lnTo>
                  <a:lnTo>
                    <a:pt x="1902" y="216"/>
                  </a:lnTo>
                  <a:lnTo>
                    <a:pt x="1908" y="204"/>
                  </a:lnTo>
                  <a:lnTo>
                    <a:pt x="1908" y="180"/>
                  </a:lnTo>
                  <a:lnTo>
                    <a:pt x="1944" y="144"/>
                  </a:lnTo>
                  <a:lnTo>
                    <a:pt x="1938" y="132"/>
                  </a:lnTo>
                  <a:lnTo>
                    <a:pt x="1914" y="108"/>
                  </a:lnTo>
                  <a:lnTo>
                    <a:pt x="1890" y="108"/>
                  </a:lnTo>
                  <a:lnTo>
                    <a:pt x="1872" y="114"/>
                  </a:lnTo>
                  <a:lnTo>
                    <a:pt x="1848" y="126"/>
                  </a:lnTo>
                  <a:lnTo>
                    <a:pt x="1842" y="138"/>
                  </a:lnTo>
                  <a:lnTo>
                    <a:pt x="1842" y="120"/>
                  </a:lnTo>
                  <a:lnTo>
                    <a:pt x="1812" y="126"/>
                  </a:lnTo>
                  <a:lnTo>
                    <a:pt x="1794" y="138"/>
                  </a:lnTo>
                  <a:lnTo>
                    <a:pt x="1788" y="120"/>
                  </a:lnTo>
                  <a:lnTo>
                    <a:pt x="1752" y="114"/>
                  </a:lnTo>
                  <a:lnTo>
                    <a:pt x="1746" y="108"/>
                  </a:lnTo>
                  <a:lnTo>
                    <a:pt x="1734" y="102"/>
                  </a:lnTo>
                  <a:lnTo>
                    <a:pt x="1728" y="96"/>
                  </a:lnTo>
                  <a:lnTo>
                    <a:pt x="1716" y="90"/>
                  </a:lnTo>
                  <a:lnTo>
                    <a:pt x="1674" y="90"/>
                  </a:lnTo>
                  <a:lnTo>
                    <a:pt x="1662" y="84"/>
                  </a:lnTo>
                  <a:lnTo>
                    <a:pt x="1650" y="84"/>
                  </a:lnTo>
                  <a:lnTo>
                    <a:pt x="1650" y="78"/>
                  </a:lnTo>
                  <a:lnTo>
                    <a:pt x="1644" y="72"/>
                  </a:lnTo>
                  <a:lnTo>
                    <a:pt x="1632" y="48"/>
                  </a:lnTo>
                  <a:lnTo>
                    <a:pt x="1626" y="42"/>
                  </a:lnTo>
                  <a:lnTo>
                    <a:pt x="1620" y="42"/>
                  </a:lnTo>
                  <a:lnTo>
                    <a:pt x="1620" y="54"/>
                  </a:lnTo>
                  <a:lnTo>
                    <a:pt x="1614" y="60"/>
                  </a:lnTo>
                  <a:lnTo>
                    <a:pt x="1602" y="54"/>
                  </a:lnTo>
                  <a:lnTo>
                    <a:pt x="1596" y="54"/>
                  </a:lnTo>
                  <a:lnTo>
                    <a:pt x="1584" y="48"/>
                  </a:lnTo>
                  <a:lnTo>
                    <a:pt x="1566" y="48"/>
                  </a:lnTo>
                  <a:lnTo>
                    <a:pt x="1566" y="60"/>
                  </a:lnTo>
                  <a:lnTo>
                    <a:pt x="1572" y="66"/>
                  </a:lnTo>
                  <a:lnTo>
                    <a:pt x="1554" y="66"/>
                  </a:lnTo>
                  <a:lnTo>
                    <a:pt x="1548" y="72"/>
                  </a:lnTo>
                  <a:lnTo>
                    <a:pt x="1548" y="78"/>
                  </a:lnTo>
                  <a:lnTo>
                    <a:pt x="1554" y="84"/>
                  </a:lnTo>
                  <a:lnTo>
                    <a:pt x="1566" y="84"/>
                  </a:lnTo>
                  <a:lnTo>
                    <a:pt x="1590" y="96"/>
                  </a:lnTo>
                  <a:lnTo>
                    <a:pt x="1596" y="96"/>
                  </a:lnTo>
                  <a:lnTo>
                    <a:pt x="1608" y="90"/>
                  </a:lnTo>
                  <a:lnTo>
                    <a:pt x="1614" y="84"/>
                  </a:lnTo>
                  <a:lnTo>
                    <a:pt x="1644" y="102"/>
                  </a:lnTo>
                  <a:lnTo>
                    <a:pt x="1638" y="102"/>
                  </a:lnTo>
                  <a:lnTo>
                    <a:pt x="1632" y="108"/>
                  </a:lnTo>
                  <a:lnTo>
                    <a:pt x="1596" y="126"/>
                  </a:lnTo>
                  <a:lnTo>
                    <a:pt x="1572" y="126"/>
                  </a:lnTo>
                  <a:lnTo>
                    <a:pt x="1554" y="132"/>
                  </a:lnTo>
                  <a:lnTo>
                    <a:pt x="1512" y="132"/>
                  </a:lnTo>
                  <a:lnTo>
                    <a:pt x="1500" y="138"/>
                  </a:lnTo>
                  <a:lnTo>
                    <a:pt x="1482" y="144"/>
                  </a:lnTo>
                  <a:lnTo>
                    <a:pt x="1470" y="156"/>
                  </a:lnTo>
                  <a:lnTo>
                    <a:pt x="1452" y="162"/>
                  </a:lnTo>
                  <a:lnTo>
                    <a:pt x="1440" y="168"/>
                  </a:lnTo>
                  <a:lnTo>
                    <a:pt x="1434" y="174"/>
                  </a:lnTo>
                  <a:lnTo>
                    <a:pt x="1428" y="174"/>
                  </a:lnTo>
                  <a:lnTo>
                    <a:pt x="1428" y="186"/>
                  </a:lnTo>
                  <a:lnTo>
                    <a:pt x="1422" y="204"/>
                  </a:lnTo>
                  <a:lnTo>
                    <a:pt x="1422" y="228"/>
                  </a:lnTo>
                  <a:lnTo>
                    <a:pt x="1428" y="234"/>
                  </a:lnTo>
                  <a:lnTo>
                    <a:pt x="1440" y="240"/>
                  </a:lnTo>
                  <a:lnTo>
                    <a:pt x="1446" y="246"/>
                  </a:lnTo>
                  <a:lnTo>
                    <a:pt x="1452" y="246"/>
                  </a:lnTo>
                  <a:lnTo>
                    <a:pt x="1398" y="246"/>
                  </a:lnTo>
                  <a:lnTo>
                    <a:pt x="1368" y="282"/>
                  </a:lnTo>
                  <a:lnTo>
                    <a:pt x="1368" y="312"/>
                  </a:lnTo>
                  <a:lnTo>
                    <a:pt x="1362" y="324"/>
                  </a:lnTo>
                  <a:lnTo>
                    <a:pt x="1362" y="330"/>
                  </a:lnTo>
                  <a:lnTo>
                    <a:pt x="1368" y="336"/>
                  </a:lnTo>
                  <a:lnTo>
                    <a:pt x="1380" y="336"/>
                  </a:lnTo>
                  <a:lnTo>
                    <a:pt x="1404" y="348"/>
                  </a:lnTo>
                  <a:lnTo>
                    <a:pt x="1410" y="354"/>
                  </a:lnTo>
                  <a:lnTo>
                    <a:pt x="1410" y="390"/>
                  </a:lnTo>
                  <a:lnTo>
                    <a:pt x="1386" y="366"/>
                  </a:lnTo>
                  <a:lnTo>
                    <a:pt x="1356" y="366"/>
                  </a:lnTo>
                  <a:lnTo>
                    <a:pt x="1344" y="390"/>
                  </a:lnTo>
                  <a:lnTo>
                    <a:pt x="1308" y="354"/>
                  </a:lnTo>
                  <a:lnTo>
                    <a:pt x="1302" y="384"/>
                  </a:lnTo>
                  <a:lnTo>
                    <a:pt x="1278" y="396"/>
                  </a:lnTo>
                  <a:lnTo>
                    <a:pt x="1284" y="420"/>
                  </a:lnTo>
                  <a:lnTo>
                    <a:pt x="1254" y="414"/>
                  </a:lnTo>
                  <a:lnTo>
                    <a:pt x="1284" y="354"/>
                  </a:lnTo>
                  <a:lnTo>
                    <a:pt x="1278" y="348"/>
                  </a:lnTo>
                  <a:lnTo>
                    <a:pt x="1272" y="336"/>
                  </a:lnTo>
                  <a:lnTo>
                    <a:pt x="1272" y="324"/>
                  </a:lnTo>
                  <a:lnTo>
                    <a:pt x="1266" y="318"/>
                  </a:lnTo>
                  <a:lnTo>
                    <a:pt x="1254" y="312"/>
                  </a:lnTo>
                  <a:lnTo>
                    <a:pt x="1236" y="312"/>
                  </a:lnTo>
                  <a:lnTo>
                    <a:pt x="1224" y="282"/>
                  </a:lnTo>
                  <a:lnTo>
                    <a:pt x="1224" y="276"/>
                  </a:lnTo>
                  <a:lnTo>
                    <a:pt x="1230" y="270"/>
                  </a:lnTo>
                  <a:lnTo>
                    <a:pt x="1230" y="258"/>
                  </a:lnTo>
                  <a:lnTo>
                    <a:pt x="1224" y="246"/>
                  </a:lnTo>
                  <a:lnTo>
                    <a:pt x="1218" y="240"/>
                  </a:lnTo>
                  <a:lnTo>
                    <a:pt x="1206" y="234"/>
                  </a:lnTo>
                  <a:lnTo>
                    <a:pt x="1194" y="240"/>
                  </a:lnTo>
                  <a:lnTo>
                    <a:pt x="1188" y="246"/>
                  </a:lnTo>
                  <a:lnTo>
                    <a:pt x="1176" y="252"/>
                  </a:lnTo>
                  <a:lnTo>
                    <a:pt x="1176" y="264"/>
                  </a:lnTo>
                  <a:lnTo>
                    <a:pt x="1182" y="270"/>
                  </a:lnTo>
                  <a:lnTo>
                    <a:pt x="1182" y="282"/>
                  </a:lnTo>
                  <a:lnTo>
                    <a:pt x="1146" y="276"/>
                  </a:lnTo>
                  <a:lnTo>
                    <a:pt x="1152" y="306"/>
                  </a:lnTo>
                  <a:lnTo>
                    <a:pt x="1134" y="300"/>
                  </a:lnTo>
                  <a:lnTo>
                    <a:pt x="1116" y="306"/>
                  </a:lnTo>
                  <a:lnTo>
                    <a:pt x="1122" y="312"/>
                  </a:lnTo>
                  <a:lnTo>
                    <a:pt x="1122" y="330"/>
                  </a:lnTo>
                  <a:lnTo>
                    <a:pt x="1116" y="342"/>
                  </a:lnTo>
                  <a:lnTo>
                    <a:pt x="1110" y="348"/>
                  </a:lnTo>
                  <a:lnTo>
                    <a:pt x="1098" y="354"/>
                  </a:lnTo>
                  <a:lnTo>
                    <a:pt x="1092" y="360"/>
                  </a:lnTo>
                  <a:lnTo>
                    <a:pt x="1104" y="324"/>
                  </a:lnTo>
                  <a:lnTo>
                    <a:pt x="1080" y="348"/>
                  </a:lnTo>
                  <a:lnTo>
                    <a:pt x="1062" y="348"/>
                  </a:lnTo>
                  <a:lnTo>
                    <a:pt x="1056" y="360"/>
                  </a:lnTo>
                  <a:lnTo>
                    <a:pt x="1050" y="366"/>
                  </a:lnTo>
                  <a:lnTo>
                    <a:pt x="1050" y="378"/>
                  </a:lnTo>
                  <a:lnTo>
                    <a:pt x="1056" y="390"/>
                  </a:lnTo>
                  <a:lnTo>
                    <a:pt x="1056" y="396"/>
                  </a:lnTo>
                  <a:lnTo>
                    <a:pt x="1062" y="408"/>
                  </a:lnTo>
                  <a:lnTo>
                    <a:pt x="1014" y="384"/>
                  </a:lnTo>
                  <a:lnTo>
                    <a:pt x="1008" y="420"/>
                  </a:lnTo>
                  <a:lnTo>
                    <a:pt x="996" y="426"/>
                  </a:lnTo>
                  <a:lnTo>
                    <a:pt x="1008" y="450"/>
                  </a:lnTo>
                  <a:lnTo>
                    <a:pt x="1032" y="450"/>
                  </a:lnTo>
                  <a:lnTo>
                    <a:pt x="1026" y="468"/>
                  </a:lnTo>
                  <a:lnTo>
                    <a:pt x="954" y="474"/>
                  </a:lnTo>
                  <a:lnTo>
                    <a:pt x="948" y="468"/>
                  </a:lnTo>
                  <a:lnTo>
                    <a:pt x="936" y="462"/>
                  </a:lnTo>
                  <a:lnTo>
                    <a:pt x="930" y="462"/>
                  </a:lnTo>
                  <a:lnTo>
                    <a:pt x="918" y="468"/>
                  </a:lnTo>
                  <a:lnTo>
                    <a:pt x="912" y="474"/>
                  </a:lnTo>
                  <a:lnTo>
                    <a:pt x="918" y="486"/>
                  </a:lnTo>
                  <a:lnTo>
                    <a:pt x="918" y="492"/>
                  </a:lnTo>
                  <a:lnTo>
                    <a:pt x="924" y="504"/>
                  </a:lnTo>
                  <a:lnTo>
                    <a:pt x="930" y="510"/>
                  </a:lnTo>
                  <a:lnTo>
                    <a:pt x="930" y="540"/>
                  </a:lnTo>
                  <a:lnTo>
                    <a:pt x="924" y="564"/>
                  </a:lnTo>
                  <a:lnTo>
                    <a:pt x="930" y="600"/>
                  </a:lnTo>
                  <a:lnTo>
                    <a:pt x="912" y="600"/>
                  </a:lnTo>
                  <a:lnTo>
                    <a:pt x="906" y="522"/>
                  </a:lnTo>
                  <a:lnTo>
                    <a:pt x="888" y="510"/>
                  </a:lnTo>
                  <a:lnTo>
                    <a:pt x="888" y="480"/>
                  </a:lnTo>
                  <a:lnTo>
                    <a:pt x="870" y="480"/>
                  </a:lnTo>
                  <a:lnTo>
                    <a:pt x="852" y="504"/>
                  </a:lnTo>
                  <a:lnTo>
                    <a:pt x="822" y="534"/>
                  </a:lnTo>
                  <a:lnTo>
                    <a:pt x="804" y="546"/>
                  </a:lnTo>
                  <a:lnTo>
                    <a:pt x="792" y="558"/>
                  </a:lnTo>
                  <a:lnTo>
                    <a:pt x="786" y="570"/>
                  </a:lnTo>
                  <a:lnTo>
                    <a:pt x="786" y="600"/>
                  </a:lnTo>
                  <a:lnTo>
                    <a:pt x="792" y="606"/>
                  </a:lnTo>
                  <a:lnTo>
                    <a:pt x="792" y="618"/>
                  </a:lnTo>
                  <a:lnTo>
                    <a:pt x="798" y="618"/>
                  </a:lnTo>
                  <a:lnTo>
                    <a:pt x="816" y="636"/>
                  </a:lnTo>
                  <a:lnTo>
                    <a:pt x="810" y="648"/>
                  </a:lnTo>
                  <a:lnTo>
                    <a:pt x="792" y="654"/>
                  </a:lnTo>
                  <a:lnTo>
                    <a:pt x="774" y="666"/>
                  </a:lnTo>
                  <a:lnTo>
                    <a:pt x="750" y="678"/>
                  </a:lnTo>
                  <a:lnTo>
                    <a:pt x="750" y="696"/>
                  </a:lnTo>
                  <a:lnTo>
                    <a:pt x="720" y="726"/>
                  </a:lnTo>
                  <a:lnTo>
                    <a:pt x="702" y="732"/>
                  </a:lnTo>
                  <a:lnTo>
                    <a:pt x="690" y="744"/>
                  </a:lnTo>
                  <a:lnTo>
                    <a:pt x="666" y="756"/>
                  </a:lnTo>
                  <a:lnTo>
                    <a:pt x="630" y="762"/>
                  </a:lnTo>
                  <a:lnTo>
                    <a:pt x="600" y="768"/>
                  </a:lnTo>
                  <a:lnTo>
                    <a:pt x="588" y="768"/>
                  </a:lnTo>
                  <a:lnTo>
                    <a:pt x="534" y="762"/>
                  </a:lnTo>
                  <a:lnTo>
                    <a:pt x="492" y="780"/>
                  </a:lnTo>
                  <a:lnTo>
                    <a:pt x="438" y="786"/>
                  </a:lnTo>
                  <a:lnTo>
                    <a:pt x="432" y="798"/>
                  </a:lnTo>
                  <a:lnTo>
                    <a:pt x="414" y="798"/>
                  </a:lnTo>
                  <a:lnTo>
                    <a:pt x="402" y="804"/>
                  </a:lnTo>
                  <a:lnTo>
                    <a:pt x="396" y="810"/>
                  </a:lnTo>
                  <a:lnTo>
                    <a:pt x="384" y="816"/>
                  </a:lnTo>
                  <a:lnTo>
                    <a:pt x="372" y="828"/>
                  </a:lnTo>
                  <a:lnTo>
                    <a:pt x="342" y="828"/>
                  </a:lnTo>
                  <a:lnTo>
                    <a:pt x="324" y="834"/>
                  </a:lnTo>
                  <a:lnTo>
                    <a:pt x="312" y="840"/>
                  </a:lnTo>
                  <a:lnTo>
                    <a:pt x="306" y="852"/>
                  </a:lnTo>
                  <a:lnTo>
                    <a:pt x="294" y="858"/>
                  </a:lnTo>
                  <a:lnTo>
                    <a:pt x="288" y="870"/>
                  </a:lnTo>
                  <a:lnTo>
                    <a:pt x="282" y="876"/>
                  </a:lnTo>
                  <a:lnTo>
                    <a:pt x="282" y="882"/>
                  </a:lnTo>
                  <a:lnTo>
                    <a:pt x="276" y="882"/>
                  </a:lnTo>
                  <a:lnTo>
                    <a:pt x="270" y="888"/>
                  </a:lnTo>
                  <a:lnTo>
                    <a:pt x="252" y="888"/>
                  </a:lnTo>
                  <a:lnTo>
                    <a:pt x="240" y="894"/>
                  </a:lnTo>
                  <a:lnTo>
                    <a:pt x="228" y="894"/>
                  </a:lnTo>
                  <a:lnTo>
                    <a:pt x="216" y="900"/>
                  </a:lnTo>
                  <a:lnTo>
                    <a:pt x="210" y="906"/>
                  </a:lnTo>
                  <a:lnTo>
                    <a:pt x="198" y="912"/>
                  </a:lnTo>
                  <a:lnTo>
                    <a:pt x="192" y="930"/>
                  </a:lnTo>
                  <a:lnTo>
                    <a:pt x="150" y="972"/>
                  </a:lnTo>
                  <a:lnTo>
                    <a:pt x="150" y="978"/>
                  </a:lnTo>
                  <a:lnTo>
                    <a:pt x="162" y="912"/>
                  </a:lnTo>
                  <a:lnTo>
                    <a:pt x="144" y="918"/>
                  </a:lnTo>
                  <a:lnTo>
                    <a:pt x="120" y="978"/>
                  </a:lnTo>
                  <a:lnTo>
                    <a:pt x="90" y="1038"/>
                  </a:lnTo>
                  <a:lnTo>
                    <a:pt x="90" y="1056"/>
                  </a:lnTo>
                  <a:lnTo>
                    <a:pt x="96" y="1062"/>
                  </a:lnTo>
                  <a:lnTo>
                    <a:pt x="108" y="1068"/>
                  </a:lnTo>
                  <a:lnTo>
                    <a:pt x="114" y="1068"/>
                  </a:lnTo>
                  <a:lnTo>
                    <a:pt x="108" y="1080"/>
                  </a:lnTo>
                  <a:lnTo>
                    <a:pt x="96" y="1086"/>
                  </a:lnTo>
                  <a:lnTo>
                    <a:pt x="90" y="1098"/>
                  </a:lnTo>
                  <a:lnTo>
                    <a:pt x="66" y="1122"/>
                  </a:lnTo>
                  <a:lnTo>
                    <a:pt x="66" y="1134"/>
                  </a:lnTo>
                  <a:lnTo>
                    <a:pt x="72" y="1152"/>
                  </a:lnTo>
                  <a:lnTo>
                    <a:pt x="72" y="1164"/>
                  </a:lnTo>
                  <a:lnTo>
                    <a:pt x="84" y="1188"/>
                  </a:lnTo>
                  <a:lnTo>
                    <a:pt x="84" y="1200"/>
                  </a:lnTo>
                  <a:lnTo>
                    <a:pt x="102" y="1236"/>
                  </a:lnTo>
                  <a:lnTo>
                    <a:pt x="108" y="1254"/>
                  </a:lnTo>
                  <a:lnTo>
                    <a:pt x="114" y="1266"/>
                  </a:lnTo>
                  <a:lnTo>
                    <a:pt x="114" y="1278"/>
                  </a:lnTo>
                  <a:lnTo>
                    <a:pt x="108" y="1278"/>
                  </a:lnTo>
                  <a:lnTo>
                    <a:pt x="96" y="1266"/>
                  </a:lnTo>
                  <a:lnTo>
                    <a:pt x="90" y="1254"/>
                  </a:lnTo>
                  <a:lnTo>
                    <a:pt x="72" y="1236"/>
                  </a:lnTo>
                  <a:lnTo>
                    <a:pt x="66" y="1224"/>
                  </a:lnTo>
                  <a:lnTo>
                    <a:pt x="48" y="1218"/>
                  </a:lnTo>
                  <a:lnTo>
                    <a:pt x="66" y="1266"/>
                  </a:lnTo>
                  <a:lnTo>
                    <a:pt x="30" y="1236"/>
                  </a:lnTo>
                  <a:lnTo>
                    <a:pt x="30" y="1290"/>
                  </a:lnTo>
                  <a:lnTo>
                    <a:pt x="60" y="1350"/>
                  </a:lnTo>
                  <a:lnTo>
                    <a:pt x="66" y="1356"/>
                  </a:lnTo>
                  <a:lnTo>
                    <a:pt x="66" y="1368"/>
                  </a:lnTo>
                  <a:lnTo>
                    <a:pt x="60" y="1374"/>
                  </a:lnTo>
                  <a:lnTo>
                    <a:pt x="54" y="1386"/>
                  </a:lnTo>
                  <a:lnTo>
                    <a:pt x="54" y="1398"/>
                  </a:lnTo>
                  <a:lnTo>
                    <a:pt x="48" y="1410"/>
                  </a:lnTo>
                  <a:lnTo>
                    <a:pt x="54" y="1416"/>
                  </a:lnTo>
                  <a:lnTo>
                    <a:pt x="60" y="1428"/>
                  </a:lnTo>
                  <a:lnTo>
                    <a:pt x="78" y="1446"/>
                  </a:lnTo>
                  <a:lnTo>
                    <a:pt x="84" y="1458"/>
                  </a:lnTo>
                  <a:lnTo>
                    <a:pt x="90" y="1464"/>
                  </a:lnTo>
                  <a:lnTo>
                    <a:pt x="96" y="1476"/>
                  </a:lnTo>
                  <a:lnTo>
                    <a:pt x="96" y="1506"/>
                  </a:lnTo>
                  <a:lnTo>
                    <a:pt x="90" y="1518"/>
                  </a:lnTo>
                  <a:lnTo>
                    <a:pt x="84" y="1524"/>
                  </a:lnTo>
                  <a:lnTo>
                    <a:pt x="90" y="1542"/>
                  </a:lnTo>
                  <a:lnTo>
                    <a:pt x="90" y="1554"/>
                  </a:lnTo>
                  <a:lnTo>
                    <a:pt x="96" y="1572"/>
                  </a:lnTo>
                  <a:lnTo>
                    <a:pt x="96" y="1590"/>
                  </a:lnTo>
                  <a:lnTo>
                    <a:pt x="102" y="1596"/>
                  </a:lnTo>
                  <a:lnTo>
                    <a:pt x="102" y="1602"/>
                  </a:lnTo>
                  <a:lnTo>
                    <a:pt x="96" y="1602"/>
                  </a:lnTo>
                  <a:lnTo>
                    <a:pt x="78" y="1620"/>
                  </a:lnTo>
                  <a:lnTo>
                    <a:pt x="84" y="1626"/>
                  </a:lnTo>
                  <a:lnTo>
                    <a:pt x="84" y="1638"/>
                  </a:lnTo>
                  <a:lnTo>
                    <a:pt x="90" y="1650"/>
                  </a:lnTo>
                  <a:lnTo>
                    <a:pt x="90" y="1662"/>
                  </a:lnTo>
                  <a:lnTo>
                    <a:pt x="96" y="1668"/>
                  </a:lnTo>
                  <a:lnTo>
                    <a:pt x="96" y="1674"/>
                  </a:lnTo>
                  <a:lnTo>
                    <a:pt x="102" y="1674"/>
                  </a:lnTo>
                  <a:lnTo>
                    <a:pt x="108" y="1680"/>
                  </a:lnTo>
                  <a:lnTo>
                    <a:pt x="126" y="1716"/>
                  </a:lnTo>
                  <a:lnTo>
                    <a:pt x="126" y="1728"/>
                  </a:lnTo>
                  <a:lnTo>
                    <a:pt x="108" y="1764"/>
                  </a:lnTo>
                  <a:lnTo>
                    <a:pt x="90" y="1782"/>
                  </a:lnTo>
                  <a:lnTo>
                    <a:pt x="90" y="1824"/>
                  </a:lnTo>
                  <a:lnTo>
                    <a:pt x="84" y="1842"/>
                  </a:lnTo>
                  <a:lnTo>
                    <a:pt x="60" y="1866"/>
                  </a:lnTo>
                  <a:lnTo>
                    <a:pt x="42" y="1866"/>
                  </a:lnTo>
                  <a:lnTo>
                    <a:pt x="30" y="1872"/>
                  </a:lnTo>
                  <a:lnTo>
                    <a:pt x="18" y="1866"/>
                  </a:lnTo>
                  <a:lnTo>
                    <a:pt x="6" y="1866"/>
                  </a:lnTo>
                  <a:lnTo>
                    <a:pt x="0" y="1920"/>
                  </a:lnTo>
                  <a:lnTo>
                    <a:pt x="12" y="1920"/>
                  </a:lnTo>
                  <a:lnTo>
                    <a:pt x="24" y="1926"/>
                  </a:lnTo>
                  <a:lnTo>
                    <a:pt x="42" y="1926"/>
                  </a:lnTo>
                  <a:lnTo>
                    <a:pt x="54" y="1932"/>
                  </a:lnTo>
                  <a:lnTo>
                    <a:pt x="72" y="1950"/>
                  </a:lnTo>
                  <a:lnTo>
                    <a:pt x="78" y="1962"/>
                  </a:lnTo>
                  <a:lnTo>
                    <a:pt x="108" y="1956"/>
                  </a:lnTo>
                  <a:lnTo>
                    <a:pt x="114" y="1968"/>
                  </a:lnTo>
                  <a:lnTo>
                    <a:pt x="138" y="1980"/>
                  </a:lnTo>
                  <a:lnTo>
                    <a:pt x="174" y="1980"/>
                  </a:lnTo>
                  <a:lnTo>
                    <a:pt x="210" y="1968"/>
                  </a:lnTo>
                  <a:lnTo>
                    <a:pt x="234" y="1968"/>
                  </a:lnTo>
                  <a:lnTo>
                    <a:pt x="234" y="1950"/>
                  </a:lnTo>
                  <a:lnTo>
                    <a:pt x="228" y="1944"/>
                  </a:lnTo>
                  <a:lnTo>
                    <a:pt x="264" y="1950"/>
                  </a:lnTo>
                  <a:lnTo>
                    <a:pt x="276" y="1932"/>
                  </a:lnTo>
                  <a:lnTo>
                    <a:pt x="318" y="1926"/>
                  </a:lnTo>
                  <a:lnTo>
                    <a:pt x="354" y="1890"/>
                  </a:lnTo>
                  <a:lnTo>
                    <a:pt x="366" y="1884"/>
                  </a:lnTo>
                  <a:lnTo>
                    <a:pt x="372" y="1884"/>
                  </a:lnTo>
                  <a:lnTo>
                    <a:pt x="420" y="1908"/>
                  </a:lnTo>
                  <a:lnTo>
                    <a:pt x="426" y="1902"/>
                  </a:lnTo>
                  <a:lnTo>
                    <a:pt x="474" y="1878"/>
                  </a:lnTo>
                  <a:lnTo>
                    <a:pt x="480" y="1872"/>
                  </a:lnTo>
                  <a:lnTo>
                    <a:pt x="486" y="1872"/>
                  </a:lnTo>
                  <a:lnTo>
                    <a:pt x="498" y="1878"/>
                  </a:lnTo>
                  <a:lnTo>
                    <a:pt x="504" y="1884"/>
                  </a:lnTo>
                  <a:lnTo>
                    <a:pt x="516" y="1884"/>
                  </a:lnTo>
                  <a:lnTo>
                    <a:pt x="528" y="1890"/>
                  </a:lnTo>
                  <a:lnTo>
                    <a:pt x="534" y="1890"/>
                  </a:lnTo>
                  <a:lnTo>
                    <a:pt x="552" y="1884"/>
                  </a:lnTo>
                  <a:lnTo>
                    <a:pt x="576" y="1872"/>
                  </a:lnTo>
                  <a:lnTo>
                    <a:pt x="582" y="1872"/>
                  </a:lnTo>
                  <a:lnTo>
                    <a:pt x="594" y="1878"/>
                  </a:lnTo>
                  <a:lnTo>
                    <a:pt x="606" y="1878"/>
                  </a:lnTo>
                  <a:lnTo>
                    <a:pt x="624" y="1884"/>
                  </a:lnTo>
                  <a:lnTo>
                    <a:pt x="636" y="1884"/>
                  </a:lnTo>
                  <a:lnTo>
                    <a:pt x="648" y="1878"/>
                  </a:lnTo>
                  <a:lnTo>
                    <a:pt x="654" y="1872"/>
                  </a:lnTo>
                  <a:lnTo>
                    <a:pt x="654" y="1848"/>
                  </a:lnTo>
                  <a:lnTo>
                    <a:pt x="666" y="1848"/>
                  </a:lnTo>
                  <a:lnTo>
                    <a:pt x="672" y="1842"/>
                  </a:lnTo>
                  <a:lnTo>
                    <a:pt x="678" y="1842"/>
                  </a:lnTo>
                  <a:lnTo>
                    <a:pt x="684" y="1836"/>
                  </a:lnTo>
                  <a:lnTo>
                    <a:pt x="690" y="1824"/>
                  </a:lnTo>
                  <a:lnTo>
                    <a:pt x="702" y="1788"/>
                  </a:lnTo>
                  <a:lnTo>
                    <a:pt x="714" y="1776"/>
                  </a:lnTo>
                  <a:lnTo>
                    <a:pt x="726" y="1770"/>
                  </a:lnTo>
                  <a:lnTo>
                    <a:pt x="744" y="1764"/>
                  </a:lnTo>
                  <a:lnTo>
                    <a:pt x="756" y="1764"/>
                  </a:lnTo>
                  <a:lnTo>
                    <a:pt x="774" y="1770"/>
                  </a:lnTo>
                  <a:lnTo>
                    <a:pt x="798" y="1770"/>
                  </a:lnTo>
                  <a:lnTo>
                    <a:pt x="822" y="1758"/>
                  </a:lnTo>
                  <a:lnTo>
                    <a:pt x="840" y="1752"/>
                  </a:lnTo>
                  <a:lnTo>
                    <a:pt x="858" y="1740"/>
                  </a:lnTo>
                  <a:lnTo>
                    <a:pt x="876" y="1734"/>
                  </a:lnTo>
                  <a:lnTo>
                    <a:pt x="912" y="1734"/>
                  </a:lnTo>
                  <a:lnTo>
                    <a:pt x="918" y="1740"/>
                  </a:lnTo>
                  <a:lnTo>
                    <a:pt x="930" y="1740"/>
                  </a:lnTo>
                  <a:lnTo>
                    <a:pt x="942" y="1746"/>
                  </a:lnTo>
                  <a:lnTo>
                    <a:pt x="972" y="1740"/>
                  </a:lnTo>
                  <a:lnTo>
                    <a:pt x="1044" y="1704"/>
                  </a:lnTo>
                  <a:lnTo>
                    <a:pt x="1074" y="1692"/>
                  </a:lnTo>
                  <a:lnTo>
                    <a:pt x="1098" y="1686"/>
                  </a:lnTo>
                  <a:lnTo>
                    <a:pt x="1140" y="1680"/>
                  </a:lnTo>
                  <a:lnTo>
                    <a:pt x="1176" y="1674"/>
                  </a:lnTo>
                  <a:lnTo>
                    <a:pt x="1224" y="1674"/>
                  </a:lnTo>
                  <a:lnTo>
                    <a:pt x="1236" y="1662"/>
                  </a:lnTo>
                  <a:lnTo>
                    <a:pt x="1254" y="1680"/>
                  </a:lnTo>
                  <a:lnTo>
                    <a:pt x="1266" y="1686"/>
                  </a:lnTo>
                  <a:lnTo>
                    <a:pt x="1278" y="1698"/>
                  </a:lnTo>
                  <a:lnTo>
                    <a:pt x="1302" y="1710"/>
                  </a:lnTo>
                  <a:lnTo>
                    <a:pt x="1320" y="1716"/>
                  </a:lnTo>
                  <a:lnTo>
                    <a:pt x="1332" y="1716"/>
                  </a:lnTo>
                  <a:lnTo>
                    <a:pt x="1338" y="1710"/>
                  </a:lnTo>
                  <a:lnTo>
                    <a:pt x="1338" y="1716"/>
                  </a:lnTo>
                  <a:lnTo>
                    <a:pt x="1344" y="1722"/>
                  </a:lnTo>
                  <a:lnTo>
                    <a:pt x="1350" y="1734"/>
                  </a:lnTo>
                  <a:lnTo>
                    <a:pt x="1356" y="1740"/>
                  </a:lnTo>
                  <a:lnTo>
                    <a:pt x="1374" y="1740"/>
                  </a:lnTo>
                  <a:lnTo>
                    <a:pt x="1380" y="1734"/>
                  </a:lnTo>
                  <a:lnTo>
                    <a:pt x="1380" y="1752"/>
                  </a:lnTo>
                  <a:lnTo>
                    <a:pt x="1392" y="1752"/>
                  </a:lnTo>
                  <a:lnTo>
                    <a:pt x="1398" y="1758"/>
                  </a:lnTo>
                  <a:lnTo>
                    <a:pt x="1398" y="1770"/>
                  </a:lnTo>
                  <a:lnTo>
                    <a:pt x="1386" y="1794"/>
                  </a:lnTo>
                  <a:lnTo>
                    <a:pt x="1380" y="1800"/>
                  </a:lnTo>
                  <a:lnTo>
                    <a:pt x="1374" y="1812"/>
                  </a:lnTo>
                  <a:lnTo>
                    <a:pt x="1392" y="1842"/>
                  </a:lnTo>
                  <a:lnTo>
                    <a:pt x="1410" y="1830"/>
                  </a:lnTo>
                  <a:lnTo>
                    <a:pt x="1428" y="1866"/>
                  </a:lnTo>
                  <a:lnTo>
                    <a:pt x="1428" y="1872"/>
                  </a:lnTo>
                  <a:lnTo>
                    <a:pt x="1434" y="1878"/>
                  </a:lnTo>
                  <a:lnTo>
                    <a:pt x="1434" y="1902"/>
                  </a:lnTo>
                  <a:lnTo>
                    <a:pt x="1440" y="1914"/>
                  </a:lnTo>
                  <a:lnTo>
                    <a:pt x="1440" y="1926"/>
                  </a:lnTo>
                  <a:lnTo>
                    <a:pt x="1422" y="1926"/>
                  </a:lnTo>
                  <a:lnTo>
                    <a:pt x="1410" y="1920"/>
                  </a:lnTo>
                  <a:lnTo>
                    <a:pt x="1404" y="1920"/>
                  </a:lnTo>
                  <a:lnTo>
                    <a:pt x="1410" y="1956"/>
                  </a:lnTo>
                  <a:lnTo>
                    <a:pt x="1446" y="1956"/>
                  </a:lnTo>
                  <a:lnTo>
                    <a:pt x="1452" y="1962"/>
                  </a:lnTo>
                  <a:lnTo>
                    <a:pt x="1452" y="1968"/>
                  </a:lnTo>
                  <a:lnTo>
                    <a:pt x="1470" y="1968"/>
                  </a:lnTo>
                  <a:lnTo>
                    <a:pt x="1470" y="1956"/>
                  </a:lnTo>
                  <a:lnTo>
                    <a:pt x="1464" y="1938"/>
                  </a:lnTo>
                  <a:lnTo>
                    <a:pt x="1464" y="1926"/>
                  </a:lnTo>
                  <a:lnTo>
                    <a:pt x="1470" y="1914"/>
                  </a:lnTo>
                  <a:lnTo>
                    <a:pt x="1476" y="1908"/>
                  </a:lnTo>
                  <a:lnTo>
                    <a:pt x="1500" y="1896"/>
                  </a:lnTo>
                  <a:lnTo>
                    <a:pt x="1512" y="1896"/>
                  </a:lnTo>
                  <a:lnTo>
                    <a:pt x="1518" y="1890"/>
                  </a:lnTo>
                  <a:lnTo>
                    <a:pt x="1530" y="1884"/>
                  </a:lnTo>
                  <a:lnTo>
                    <a:pt x="1542" y="1872"/>
                  </a:lnTo>
                  <a:lnTo>
                    <a:pt x="1548" y="1860"/>
                  </a:lnTo>
                  <a:lnTo>
                    <a:pt x="1566" y="1842"/>
                  </a:lnTo>
                  <a:lnTo>
                    <a:pt x="1566" y="1836"/>
                  </a:lnTo>
                  <a:lnTo>
                    <a:pt x="1590" y="1842"/>
                  </a:lnTo>
                  <a:lnTo>
                    <a:pt x="1608" y="1788"/>
                  </a:lnTo>
                  <a:lnTo>
                    <a:pt x="1638" y="1788"/>
                  </a:lnTo>
                  <a:lnTo>
                    <a:pt x="1650" y="1782"/>
                  </a:lnTo>
                  <a:lnTo>
                    <a:pt x="1662" y="1770"/>
                  </a:lnTo>
                  <a:lnTo>
                    <a:pt x="1668" y="1752"/>
                  </a:lnTo>
                  <a:lnTo>
                    <a:pt x="1668" y="1740"/>
                  </a:lnTo>
                  <a:lnTo>
                    <a:pt x="1668" y="1746"/>
                  </a:lnTo>
                  <a:lnTo>
                    <a:pt x="1674" y="1752"/>
                  </a:lnTo>
                  <a:lnTo>
                    <a:pt x="1674" y="1764"/>
                  </a:lnTo>
                  <a:lnTo>
                    <a:pt x="1680" y="1776"/>
                  </a:lnTo>
                  <a:lnTo>
                    <a:pt x="1680" y="1782"/>
                  </a:lnTo>
                  <a:lnTo>
                    <a:pt x="1668" y="1794"/>
                  </a:lnTo>
                  <a:lnTo>
                    <a:pt x="1662" y="1806"/>
                  </a:lnTo>
                  <a:lnTo>
                    <a:pt x="1650" y="1812"/>
                  </a:lnTo>
                  <a:lnTo>
                    <a:pt x="1644" y="1818"/>
                  </a:lnTo>
                  <a:lnTo>
                    <a:pt x="1620" y="1818"/>
                  </a:lnTo>
                  <a:lnTo>
                    <a:pt x="1614" y="1830"/>
                  </a:lnTo>
                  <a:lnTo>
                    <a:pt x="1632" y="1866"/>
                  </a:lnTo>
                  <a:lnTo>
                    <a:pt x="1620" y="1866"/>
                  </a:lnTo>
                  <a:lnTo>
                    <a:pt x="1614" y="1872"/>
                  </a:lnTo>
                  <a:lnTo>
                    <a:pt x="1602" y="1878"/>
                  </a:lnTo>
                  <a:lnTo>
                    <a:pt x="1566" y="1914"/>
                  </a:lnTo>
                  <a:lnTo>
                    <a:pt x="1566" y="1926"/>
                  </a:lnTo>
                  <a:lnTo>
                    <a:pt x="1560" y="1932"/>
                  </a:lnTo>
                  <a:lnTo>
                    <a:pt x="1554" y="1944"/>
                  </a:lnTo>
                  <a:lnTo>
                    <a:pt x="1542" y="1956"/>
                  </a:lnTo>
                  <a:lnTo>
                    <a:pt x="1518" y="1968"/>
                  </a:lnTo>
                  <a:lnTo>
                    <a:pt x="1512" y="1974"/>
                  </a:lnTo>
                  <a:lnTo>
                    <a:pt x="1512" y="1980"/>
                  </a:lnTo>
                  <a:lnTo>
                    <a:pt x="1518" y="1986"/>
                  </a:lnTo>
                  <a:lnTo>
                    <a:pt x="1548" y="1986"/>
                  </a:lnTo>
                  <a:lnTo>
                    <a:pt x="1560" y="1980"/>
                  </a:lnTo>
                  <a:lnTo>
                    <a:pt x="1572" y="1980"/>
                  </a:lnTo>
                  <a:lnTo>
                    <a:pt x="1584" y="1968"/>
                  </a:lnTo>
                  <a:lnTo>
                    <a:pt x="1602" y="1932"/>
                  </a:lnTo>
                  <a:lnTo>
                    <a:pt x="1608" y="1926"/>
                  </a:lnTo>
                  <a:lnTo>
                    <a:pt x="1614" y="1914"/>
                  </a:lnTo>
                  <a:lnTo>
                    <a:pt x="1626" y="1908"/>
                  </a:lnTo>
                  <a:lnTo>
                    <a:pt x="1632" y="1902"/>
                  </a:lnTo>
                  <a:lnTo>
                    <a:pt x="1632" y="1920"/>
                  </a:lnTo>
                  <a:lnTo>
                    <a:pt x="1638" y="1932"/>
                  </a:lnTo>
                  <a:lnTo>
                    <a:pt x="1638" y="1956"/>
                  </a:lnTo>
                  <a:lnTo>
                    <a:pt x="1626" y="1968"/>
                  </a:lnTo>
                  <a:lnTo>
                    <a:pt x="1614" y="1974"/>
                  </a:lnTo>
                  <a:lnTo>
                    <a:pt x="1602" y="1986"/>
                  </a:lnTo>
                  <a:lnTo>
                    <a:pt x="1602" y="2004"/>
                  </a:lnTo>
                  <a:lnTo>
                    <a:pt x="1608" y="2010"/>
                  </a:lnTo>
                  <a:lnTo>
                    <a:pt x="1614" y="2010"/>
                  </a:lnTo>
                  <a:lnTo>
                    <a:pt x="1632" y="2016"/>
                  </a:lnTo>
                  <a:lnTo>
                    <a:pt x="1662" y="2016"/>
                  </a:lnTo>
                  <a:lnTo>
                    <a:pt x="1668" y="2028"/>
                  </a:lnTo>
                  <a:lnTo>
                    <a:pt x="1644" y="2052"/>
                  </a:lnTo>
                  <a:lnTo>
                    <a:pt x="1644" y="2058"/>
                  </a:lnTo>
                  <a:lnTo>
                    <a:pt x="1650" y="2064"/>
                  </a:lnTo>
                  <a:lnTo>
                    <a:pt x="1668" y="2100"/>
                  </a:lnTo>
                  <a:lnTo>
                    <a:pt x="1674" y="2106"/>
                  </a:lnTo>
                  <a:lnTo>
                    <a:pt x="1674" y="2118"/>
                  </a:lnTo>
                  <a:lnTo>
                    <a:pt x="1626" y="2166"/>
                  </a:lnTo>
                  <a:lnTo>
                    <a:pt x="1626" y="2178"/>
                  </a:lnTo>
                  <a:lnTo>
                    <a:pt x="1638" y="2190"/>
                  </a:lnTo>
                  <a:lnTo>
                    <a:pt x="1644" y="2202"/>
                  </a:lnTo>
                  <a:lnTo>
                    <a:pt x="1668" y="2214"/>
                  </a:lnTo>
                  <a:lnTo>
                    <a:pt x="1680" y="2226"/>
                  </a:lnTo>
                  <a:lnTo>
                    <a:pt x="1692" y="2232"/>
                  </a:lnTo>
                  <a:lnTo>
                    <a:pt x="1716" y="2256"/>
                  </a:lnTo>
                  <a:lnTo>
                    <a:pt x="1728" y="2262"/>
                  </a:lnTo>
                  <a:lnTo>
                    <a:pt x="1800" y="2262"/>
                  </a:lnTo>
                  <a:lnTo>
                    <a:pt x="1824" y="2286"/>
                  </a:lnTo>
                  <a:lnTo>
                    <a:pt x="1842" y="2292"/>
                  </a:lnTo>
                  <a:lnTo>
                    <a:pt x="1872" y="2286"/>
                  </a:lnTo>
                  <a:lnTo>
                    <a:pt x="1902" y="2274"/>
                  </a:lnTo>
                  <a:lnTo>
                    <a:pt x="1932" y="2256"/>
                  </a:lnTo>
                  <a:lnTo>
                    <a:pt x="1944" y="2250"/>
                  </a:lnTo>
                  <a:lnTo>
                    <a:pt x="1944" y="2226"/>
                  </a:lnTo>
                  <a:lnTo>
                    <a:pt x="1956" y="2214"/>
                  </a:lnTo>
                  <a:lnTo>
                    <a:pt x="1962" y="2214"/>
                  </a:lnTo>
                  <a:lnTo>
                    <a:pt x="1974" y="2226"/>
                  </a:lnTo>
                  <a:lnTo>
                    <a:pt x="1974" y="2256"/>
                  </a:lnTo>
                  <a:lnTo>
                    <a:pt x="1992" y="2256"/>
                  </a:lnTo>
                  <a:lnTo>
                    <a:pt x="1980" y="2280"/>
                  </a:lnTo>
                  <a:lnTo>
                    <a:pt x="1998" y="2280"/>
                  </a:lnTo>
                  <a:lnTo>
                    <a:pt x="1998" y="2292"/>
                  </a:lnTo>
                  <a:lnTo>
                    <a:pt x="2004" y="2298"/>
                  </a:lnTo>
                  <a:lnTo>
                    <a:pt x="2010" y="2310"/>
                  </a:lnTo>
                  <a:lnTo>
                    <a:pt x="2016" y="2316"/>
                  </a:lnTo>
                  <a:lnTo>
                    <a:pt x="2028" y="2316"/>
                  </a:lnTo>
                  <a:lnTo>
                    <a:pt x="2040" y="2304"/>
                  </a:lnTo>
                  <a:lnTo>
                    <a:pt x="2046" y="2304"/>
                  </a:lnTo>
                  <a:lnTo>
                    <a:pt x="2052" y="2298"/>
                  </a:lnTo>
                  <a:lnTo>
                    <a:pt x="2070" y="2292"/>
                  </a:lnTo>
                  <a:lnTo>
                    <a:pt x="2082" y="2286"/>
                  </a:lnTo>
                  <a:lnTo>
                    <a:pt x="2088" y="2280"/>
                  </a:lnTo>
                  <a:lnTo>
                    <a:pt x="2100" y="2274"/>
                  </a:lnTo>
                  <a:lnTo>
                    <a:pt x="2124" y="2250"/>
                  </a:lnTo>
                  <a:lnTo>
                    <a:pt x="2136" y="2244"/>
                  </a:lnTo>
                  <a:lnTo>
                    <a:pt x="2148" y="2232"/>
                  </a:lnTo>
                  <a:lnTo>
                    <a:pt x="2160" y="2226"/>
                  </a:lnTo>
                  <a:lnTo>
                    <a:pt x="2154" y="2214"/>
                  </a:lnTo>
                  <a:lnTo>
                    <a:pt x="2190" y="2202"/>
                  </a:lnTo>
                  <a:lnTo>
                    <a:pt x="2202" y="2214"/>
                  </a:lnTo>
                  <a:lnTo>
                    <a:pt x="2220" y="2214"/>
                  </a:lnTo>
                  <a:lnTo>
                    <a:pt x="2256" y="2208"/>
                  </a:lnTo>
                  <a:lnTo>
                    <a:pt x="2298" y="2196"/>
                  </a:lnTo>
                  <a:lnTo>
                    <a:pt x="2316" y="2178"/>
                  </a:lnTo>
                  <a:lnTo>
                    <a:pt x="2328" y="2148"/>
                  </a:lnTo>
                  <a:lnTo>
                    <a:pt x="2334" y="2118"/>
                  </a:lnTo>
                  <a:lnTo>
                    <a:pt x="2340" y="2100"/>
                  </a:lnTo>
                  <a:lnTo>
                    <a:pt x="2346" y="2088"/>
                  </a:lnTo>
                  <a:lnTo>
                    <a:pt x="2376" y="2058"/>
                  </a:lnTo>
                  <a:lnTo>
                    <a:pt x="2382" y="2058"/>
                  </a:lnTo>
                  <a:lnTo>
                    <a:pt x="2382" y="2034"/>
                  </a:lnTo>
                  <a:lnTo>
                    <a:pt x="2388" y="2034"/>
                  </a:lnTo>
                  <a:lnTo>
                    <a:pt x="2394" y="2028"/>
                  </a:lnTo>
                  <a:lnTo>
                    <a:pt x="2406" y="2022"/>
                  </a:lnTo>
                  <a:lnTo>
                    <a:pt x="2418" y="2010"/>
                  </a:lnTo>
                  <a:lnTo>
                    <a:pt x="2424" y="1998"/>
                  </a:lnTo>
                  <a:lnTo>
                    <a:pt x="2442" y="1980"/>
                  </a:lnTo>
                  <a:lnTo>
                    <a:pt x="2442" y="1956"/>
                  </a:lnTo>
                  <a:lnTo>
                    <a:pt x="2448" y="1944"/>
                  </a:lnTo>
                  <a:lnTo>
                    <a:pt x="2454" y="1926"/>
                  </a:lnTo>
                  <a:lnTo>
                    <a:pt x="2460" y="1914"/>
                  </a:lnTo>
                  <a:lnTo>
                    <a:pt x="2490" y="1884"/>
                  </a:lnTo>
                  <a:lnTo>
                    <a:pt x="2502" y="1866"/>
                  </a:lnTo>
                  <a:lnTo>
                    <a:pt x="2526" y="1842"/>
                  </a:lnTo>
                  <a:lnTo>
                    <a:pt x="2538" y="1836"/>
                  </a:lnTo>
                  <a:lnTo>
                    <a:pt x="2550" y="1824"/>
                  </a:lnTo>
                  <a:lnTo>
                    <a:pt x="2556" y="1812"/>
                  </a:lnTo>
                  <a:lnTo>
                    <a:pt x="2556" y="1800"/>
                  </a:lnTo>
                  <a:lnTo>
                    <a:pt x="2562" y="1788"/>
                  </a:lnTo>
                  <a:lnTo>
                    <a:pt x="2562" y="1782"/>
                  </a:lnTo>
                  <a:lnTo>
                    <a:pt x="2586" y="1782"/>
                  </a:lnTo>
                  <a:lnTo>
                    <a:pt x="2610" y="1770"/>
                  </a:lnTo>
                  <a:lnTo>
                    <a:pt x="2622" y="1752"/>
                  </a:lnTo>
                  <a:lnTo>
                    <a:pt x="2646" y="1728"/>
                  </a:lnTo>
                  <a:lnTo>
                    <a:pt x="2670" y="1698"/>
                  </a:lnTo>
                  <a:lnTo>
                    <a:pt x="2688" y="1674"/>
                  </a:lnTo>
                  <a:lnTo>
                    <a:pt x="2700" y="1662"/>
                  </a:lnTo>
                  <a:lnTo>
                    <a:pt x="2700" y="1656"/>
                  </a:lnTo>
                  <a:lnTo>
                    <a:pt x="2706" y="1638"/>
                  </a:lnTo>
                  <a:lnTo>
                    <a:pt x="2706" y="1614"/>
                  </a:lnTo>
                  <a:lnTo>
                    <a:pt x="2712" y="1596"/>
                  </a:lnTo>
                  <a:lnTo>
                    <a:pt x="2718" y="1590"/>
                  </a:lnTo>
                  <a:lnTo>
                    <a:pt x="2730" y="1572"/>
                  </a:lnTo>
                  <a:lnTo>
                    <a:pt x="2754" y="1542"/>
                  </a:lnTo>
                  <a:lnTo>
                    <a:pt x="2772" y="1494"/>
                  </a:lnTo>
                  <a:lnTo>
                    <a:pt x="2796" y="1458"/>
                  </a:lnTo>
                  <a:lnTo>
                    <a:pt x="2808" y="1428"/>
                  </a:lnTo>
                  <a:lnTo>
                    <a:pt x="2814" y="1416"/>
                  </a:lnTo>
                  <a:lnTo>
                    <a:pt x="2814" y="1386"/>
                  </a:lnTo>
                  <a:lnTo>
                    <a:pt x="2802" y="1362"/>
                  </a:lnTo>
                  <a:lnTo>
                    <a:pt x="2820" y="1308"/>
                  </a:lnTo>
                  <a:lnTo>
                    <a:pt x="2832" y="1290"/>
                  </a:lnTo>
                  <a:lnTo>
                    <a:pt x="2838" y="1266"/>
                  </a:lnTo>
                  <a:lnTo>
                    <a:pt x="2838" y="1224"/>
                  </a:lnTo>
                  <a:lnTo>
                    <a:pt x="2832" y="1194"/>
                  </a:lnTo>
                  <a:lnTo>
                    <a:pt x="2832" y="1176"/>
                  </a:lnTo>
                  <a:lnTo>
                    <a:pt x="2802" y="1164"/>
                  </a:lnTo>
                  <a:close/>
                  <a:moveTo>
                    <a:pt x="2016" y="2436"/>
                  </a:moveTo>
                  <a:lnTo>
                    <a:pt x="2022" y="2442"/>
                  </a:lnTo>
                  <a:lnTo>
                    <a:pt x="2028" y="2442"/>
                  </a:lnTo>
                  <a:lnTo>
                    <a:pt x="2040" y="2436"/>
                  </a:lnTo>
                  <a:lnTo>
                    <a:pt x="2046" y="2430"/>
                  </a:lnTo>
                  <a:lnTo>
                    <a:pt x="2034" y="2418"/>
                  </a:lnTo>
                  <a:lnTo>
                    <a:pt x="2016" y="2436"/>
                  </a:lnTo>
                  <a:close/>
                  <a:moveTo>
                    <a:pt x="1992" y="2454"/>
                  </a:moveTo>
                  <a:lnTo>
                    <a:pt x="1974" y="2454"/>
                  </a:lnTo>
                  <a:lnTo>
                    <a:pt x="1962" y="2466"/>
                  </a:lnTo>
                  <a:lnTo>
                    <a:pt x="1962" y="2472"/>
                  </a:lnTo>
                  <a:lnTo>
                    <a:pt x="1962" y="2460"/>
                  </a:lnTo>
                  <a:lnTo>
                    <a:pt x="1938" y="2460"/>
                  </a:lnTo>
                  <a:lnTo>
                    <a:pt x="1926" y="2466"/>
                  </a:lnTo>
                  <a:lnTo>
                    <a:pt x="1914" y="2466"/>
                  </a:lnTo>
                  <a:lnTo>
                    <a:pt x="1908" y="2478"/>
                  </a:lnTo>
                  <a:lnTo>
                    <a:pt x="1890" y="2460"/>
                  </a:lnTo>
                  <a:lnTo>
                    <a:pt x="1854" y="2460"/>
                  </a:lnTo>
                  <a:lnTo>
                    <a:pt x="1830" y="2430"/>
                  </a:lnTo>
                  <a:lnTo>
                    <a:pt x="1824" y="2436"/>
                  </a:lnTo>
                  <a:lnTo>
                    <a:pt x="1818" y="2436"/>
                  </a:lnTo>
                  <a:lnTo>
                    <a:pt x="1812" y="2442"/>
                  </a:lnTo>
                  <a:lnTo>
                    <a:pt x="1806" y="2442"/>
                  </a:lnTo>
                  <a:lnTo>
                    <a:pt x="1776" y="2412"/>
                  </a:lnTo>
                  <a:lnTo>
                    <a:pt x="1776" y="2424"/>
                  </a:lnTo>
                  <a:lnTo>
                    <a:pt x="1782" y="2448"/>
                  </a:lnTo>
                  <a:lnTo>
                    <a:pt x="1782" y="2472"/>
                  </a:lnTo>
                  <a:lnTo>
                    <a:pt x="1776" y="2478"/>
                  </a:lnTo>
                  <a:lnTo>
                    <a:pt x="1776" y="2484"/>
                  </a:lnTo>
                  <a:lnTo>
                    <a:pt x="1770" y="2490"/>
                  </a:lnTo>
                  <a:lnTo>
                    <a:pt x="1770" y="2502"/>
                  </a:lnTo>
                  <a:lnTo>
                    <a:pt x="1776" y="2514"/>
                  </a:lnTo>
                  <a:lnTo>
                    <a:pt x="1776" y="2532"/>
                  </a:lnTo>
                  <a:lnTo>
                    <a:pt x="1764" y="2538"/>
                  </a:lnTo>
                  <a:lnTo>
                    <a:pt x="1758" y="2544"/>
                  </a:lnTo>
                  <a:lnTo>
                    <a:pt x="1752" y="2544"/>
                  </a:lnTo>
                  <a:lnTo>
                    <a:pt x="1740" y="2532"/>
                  </a:lnTo>
                  <a:lnTo>
                    <a:pt x="1740" y="2538"/>
                  </a:lnTo>
                  <a:lnTo>
                    <a:pt x="1734" y="2544"/>
                  </a:lnTo>
                  <a:lnTo>
                    <a:pt x="1734" y="2556"/>
                  </a:lnTo>
                  <a:lnTo>
                    <a:pt x="1728" y="2574"/>
                  </a:lnTo>
                  <a:lnTo>
                    <a:pt x="1728" y="2586"/>
                  </a:lnTo>
                  <a:lnTo>
                    <a:pt x="1740" y="2610"/>
                  </a:lnTo>
                  <a:lnTo>
                    <a:pt x="1740" y="2616"/>
                  </a:lnTo>
                  <a:lnTo>
                    <a:pt x="1746" y="2628"/>
                  </a:lnTo>
                  <a:lnTo>
                    <a:pt x="1770" y="2628"/>
                  </a:lnTo>
                  <a:lnTo>
                    <a:pt x="1752" y="2640"/>
                  </a:lnTo>
                  <a:lnTo>
                    <a:pt x="1758" y="2664"/>
                  </a:lnTo>
                  <a:lnTo>
                    <a:pt x="1770" y="2658"/>
                  </a:lnTo>
                  <a:lnTo>
                    <a:pt x="1776" y="2658"/>
                  </a:lnTo>
                  <a:lnTo>
                    <a:pt x="1782" y="2652"/>
                  </a:lnTo>
                  <a:lnTo>
                    <a:pt x="1794" y="2652"/>
                  </a:lnTo>
                  <a:lnTo>
                    <a:pt x="1800" y="2658"/>
                  </a:lnTo>
                  <a:lnTo>
                    <a:pt x="1818" y="2658"/>
                  </a:lnTo>
                  <a:lnTo>
                    <a:pt x="1830" y="2652"/>
                  </a:lnTo>
                  <a:lnTo>
                    <a:pt x="1836" y="2646"/>
                  </a:lnTo>
                  <a:lnTo>
                    <a:pt x="1842" y="2634"/>
                  </a:lnTo>
                  <a:lnTo>
                    <a:pt x="1854" y="2634"/>
                  </a:lnTo>
                  <a:lnTo>
                    <a:pt x="1860" y="2640"/>
                  </a:lnTo>
                  <a:lnTo>
                    <a:pt x="1860" y="2646"/>
                  </a:lnTo>
                  <a:lnTo>
                    <a:pt x="1848" y="2658"/>
                  </a:lnTo>
                  <a:lnTo>
                    <a:pt x="1866" y="2664"/>
                  </a:lnTo>
                  <a:lnTo>
                    <a:pt x="1884" y="2646"/>
                  </a:lnTo>
                  <a:lnTo>
                    <a:pt x="1890" y="2634"/>
                  </a:lnTo>
                  <a:lnTo>
                    <a:pt x="1902" y="2628"/>
                  </a:lnTo>
                  <a:lnTo>
                    <a:pt x="1908" y="2616"/>
                  </a:lnTo>
                  <a:lnTo>
                    <a:pt x="1920" y="2604"/>
                  </a:lnTo>
                  <a:lnTo>
                    <a:pt x="1914" y="2604"/>
                  </a:lnTo>
                  <a:lnTo>
                    <a:pt x="1902" y="2592"/>
                  </a:lnTo>
                  <a:lnTo>
                    <a:pt x="1920" y="2562"/>
                  </a:lnTo>
                  <a:lnTo>
                    <a:pt x="1950" y="2562"/>
                  </a:lnTo>
                  <a:lnTo>
                    <a:pt x="1962" y="2538"/>
                  </a:lnTo>
                  <a:lnTo>
                    <a:pt x="1962" y="2514"/>
                  </a:lnTo>
                  <a:lnTo>
                    <a:pt x="1968" y="2502"/>
                  </a:lnTo>
                  <a:lnTo>
                    <a:pt x="1980" y="2496"/>
                  </a:lnTo>
                  <a:lnTo>
                    <a:pt x="1986" y="2484"/>
                  </a:lnTo>
                  <a:lnTo>
                    <a:pt x="1992" y="2478"/>
                  </a:lnTo>
                  <a:lnTo>
                    <a:pt x="1998" y="2466"/>
                  </a:lnTo>
                  <a:lnTo>
                    <a:pt x="1998" y="2460"/>
                  </a:lnTo>
                  <a:lnTo>
                    <a:pt x="1992" y="2454"/>
                  </a:lnTo>
                  <a:close/>
                  <a:moveTo>
                    <a:pt x="1902" y="246"/>
                  </a:moveTo>
                  <a:lnTo>
                    <a:pt x="1890" y="258"/>
                  </a:lnTo>
                  <a:lnTo>
                    <a:pt x="1890" y="270"/>
                  </a:lnTo>
                  <a:lnTo>
                    <a:pt x="1884" y="282"/>
                  </a:lnTo>
                  <a:lnTo>
                    <a:pt x="1884" y="294"/>
                  </a:lnTo>
                  <a:lnTo>
                    <a:pt x="1896" y="300"/>
                  </a:lnTo>
                  <a:lnTo>
                    <a:pt x="1920" y="300"/>
                  </a:lnTo>
                  <a:lnTo>
                    <a:pt x="1926" y="294"/>
                  </a:lnTo>
                  <a:lnTo>
                    <a:pt x="1932" y="294"/>
                  </a:lnTo>
                  <a:lnTo>
                    <a:pt x="1926" y="282"/>
                  </a:lnTo>
                  <a:lnTo>
                    <a:pt x="1932" y="252"/>
                  </a:lnTo>
                  <a:lnTo>
                    <a:pt x="1920" y="252"/>
                  </a:lnTo>
                  <a:lnTo>
                    <a:pt x="1908" y="246"/>
                  </a:lnTo>
                  <a:lnTo>
                    <a:pt x="1902" y="246"/>
                  </a:lnTo>
                  <a:close/>
                  <a:moveTo>
                    <a:pt x="1770" y="2334"/>
                  </a:moveTo>
                  <a:lnTo>
                    <a:pt x="1758" y="2376"/>
                  </a:lnTo>
                  <a:lnTo>
                    <a:pt x="1812" y="2328"/>
                  </a:lnTo>
                  <a:lnTo>
                    <a:pt x="1770" y="2334"/>
                  </a:lnTo>
                  <a:close/>
                  <a:moveTo>
                    <a:pt x="2034" y="2400"/>
                  </a:moveTo>
                  <a:lnTo>
                    <a:pt x="2016" y="2358"/>
                  </a:lnTo>
                  <a:lnTo>
                    <a:pt x="1998" y="2376"/>
                  </a:lnTo>
                  <a:lnTo>
                    <a:pt x="1998" y="2394"/>
                  </a:lnTo>
                  <a:lnTo>
                    <a:pt x="2010" y="2406"/>
                  </a:lnTo>
                  <a:lnTo>
                    <a:pt x="2028" y="2406"/>
                  </a:lnTo>
                  <a:lnTo>
                    <a:pt x="2034" y="240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06" name="Armenia" descr="© INSCALE GmbH, 05.05.2010&#10;http://www.presentationload.com/">
              <a:extLst>
                <a:ext uri="{FF2B5EF4-FFF2-40B4-BE49-F238E27FC236}">
                  <a16:creationId xmlns:a16="http://schemas.microsoft.com/office/drawing/2014/main" id="{C702DB7C-3F1A-7449-A5C3-F5E410A85879}"/>
                </a:ext>
              </a:extLst>
            </p:cNvPr>
            <p:cNvSpPr>
              <a:spLocks/>
            </p:cNvSpPr>
            <p:nvPr/>
          </p:nvSpPr>
          <p:spPr bwMode="gray">
            <a:xfrm>
              <a:off x="6594530" y="2884302"/>
              <a:ext cx="102908" cy="97490"/>
            </a:xfrm>
            <a:custGeom>
              <a:avLst/>
              <a:gdLst>
                <a:gd name="T0" fmla="*/ 2147483647 w 222"/>
                <a:gd name="T1" fmla="*/ 2147483647 h 210"/>
                <a:gd name="T2" fmla="*/ 2147483647 w 222"/>
                <a:gd name="T3" fmla="*/ 2147483647 h 210"/>
                <a:gd name="T4" fmla="*/ 2147483647 w 222"/>
                <a:gd name="T5" fmla="*/ 2147483647 h 210"/>
                <a:gd name="T6" fmla="*/ 2147483647 w 222"/>
                <a:gd name="T7" fmla="*/ 2147483647 h 210"/>
                <a:gd name="T8" fmla="*/ 2147483647 w 222"/>
                <a:gd name="T9" fmla="*/ 2147483647 h 210"/>
                <a:gd name="T10" fmla="*/ 2147483647 w 222"/>
                <a:gd name="T11" fmla="*/ 2147483647 h 210"/>
                <a:gd name="T12" fmla="*/ 2147483647 w 222"/>
                <a:gd name="T13" fmla="*/ 2147483647 h 210"/>
                <a:gd name="T14" fmla="*/ 2147483647 w 222"/>
                <a:gd name="T15" fmla="*/ 2147483647 h 210"/>
                <a:gd name="T16" fmla="*/ 2147483647 w 222"/>
                <a:gd name="T17" fmla="*/ 2147483647 h 210"/>
                <a:gd name="T18" fmla="*/ 2147483647 w 222"/>
                <a:gd name="T19" fmla="*/ 2147483647 h 210"/>
                <a:gd name="T20" fmla="*/ 2147483647 w 222"/>
                <a:gd name="T21" fmla="*/ 2147483647 h 210"/>
                <a:gd name="T22" fmla="*/ 2147483647 w 222"/>
                <a:gd name="T23" fmla="*/ 2147483647 h 210"/>
                <a:gd name="T24" fmla="*/ 2147483647 w 222"/>
                <a:gd name="T25" fmla="*/ 2147483647 h 210"/>
                <a:gd name="T26" fmla="*/ 2147483647 w 222"/>
                <a:gd name="T27" fmla="*/ 2147483647 h 210"/>
                <a:gd name="T28" fmla="*/ 2147483647 w 222"/>
                <a:gd name="T29" fmla="*/ 2147483647 h 210"/>
                <a:gd name="T30" fmla="*/ 2147483647 w 222"/>
                <a:gd name="T31" fmla="*/ 2147483647 h 210"/>
                <a:gd name="T32" fmla="*/ 2147483647 w 222"/>
                <a:gd name="T33" fmla="*/ 2147483647 h 210"/>
                <a:gd name="T34" fmla="*/ 2147483647 w 222"/>
                <a:gd name="T35" fmla="*/ 2147483647 h 210"/>
                <a:gd name="T36" fmla="*/ 2147483647 w 222"/>
                <a:gd name="T37" fmla="*/ 2147483647 h 210"/>
                <a:gd name="T38" fmla="*/ 2147483647 w 222"/>
                <a:gd name="T39" fmla="*/ 0 h 210"/>
                <a:gd name="T40" fmla="*/ 2147483647 w 222"/>
                <a:gd name="T41" fmla="*/ 0 h 210"/>
                <a:gd name="T42" fmla="*/ 2147483647 w 222"/>
                <a:gd name="T43" fmla="*/ 2147483647 h 210"/>
                <a:gd name="T44" fmla="*/ 2147483647 w 222"/>
                <a:gd name="T45" fmla="*/ 2147483647 h 210"/>
                <a:gd name="T46" fmla="*/ 2147483647 w 222"/>
                <a:gd name="T47" fmla="*/ 2147483647 h 210"/>
                <a:gd name="T48" fmla="*/ 0 w 222"/>
                <a:gd name="T49" fmla="*/ 2147483647 h 210"/>
                <a:gd name="T50" fmla="*/ 2147483647 w 222"/>
                <a:gd name="T51" fmla="*/ 2147483647 h 210"/>
                <a:gd name="T52" fmla="*/ 2147483647 w 222"/>
                <a:gd name="T53" fmla="*/ 2147483647 h 210"/>
                <a:gd name="T54" fmla="*/ 2147483647 w 222"/>
                <a:gd name="T55" fmla="*/ 2147483647 h 210"/>
                <a:gd name="T56" fmla="*/ 2147483647 w 222"/>
                <a:gd name="T57" fmla="*/ 2147483647 h 210"/>
                <a:gd name="T58" fmla="*/ 2147483647 w 222"/>
                <a:gd name="T59" fmla="*/ 2147483647 h 210"/>
                <a:gd name="T60" fmla="*/ 2147483647 w 222"/>
                <a:gd name="T61" fmla="*/ 2147483647 h 210"/>
                <a:gd name="T62" fmla="*/ 2147483647 w 222"/>
                <a:gd name="T63" fmla="*/ 2147483647 h 210"/>
                <a:gd name="T64" fmla="*/ 2147483647 w 222"/>
                <a:gd name="T65" fmla="*/ 2147483647 h 210"/>
                <a:gd name="T66" fmla="*/ 2147483647 w 222"/>
                <a:gd name="T67" fmla="*/ 2147483647 h 210"/>
                <a:gd name="T68" fmla="*/ 2147483647 w 222"/>
                <a:gd name="T69" fmla="*/ 2147483647 h 210"/>
                <a:gd name="T70" fmla="*/ 2147483647 w 222"/>
                <a:gd name="T71" fmla="*/ 2147483647 h 210"/>
                <a:gd name="T72" fmla="*/ 2147483647 w 222"/>
                <a:gd name="T73" fmla="*/ 2147483647 h 210"/>
                <a:gd name="T74" fmla="*/ 2147483647 w 222"/>
                <a:gd name="T75" fmla="*/ 2147483647 h 210"/>
                <a:gd name="T76" fmla="*/ 2147483647 w 222"/>
                <a:gd name="T77" fmla="*/ 2147483647 h 210"/>
                <a:gd name="T78" fmla="*/ 2147483647 w 222"/>
                <a:gd name="T79" fmla="*/ 2147483647 h 210"/>
                <a:gd name="T80" fmla="*/ 2147483647 w 222"/>
                <a:gd name="T81" fmla="*/ 2147483647 h 210"/>
                <a:gd name="T82" fmla="*/ 2147483647 w 222"/>
                <a:gd name="T83" fmla="*/ 2147483647 h 210"/>
                <a:gd name="T84" fmla="*/ 2147483647 w 222"/>
                <a:gd name="T85" fmla="*/ 2147483647 h 210"/>
                <a:gd name="T86" fmla="*/ 2147483647 w 222"/>
                <a:gd name="T87" fmla="*/ 2147483647 h 210"/>
                <a:gd name="T88" fmla="*/ 2147483647 w 222"/>
                <a:gd name="T89" fmla="*/ 2147483647 h 210"/>
                <a:gd name="T90" fmla="*/ 2147483647 w 222"/>
                <a:gd name="T91" fmla="*/ 2147483647 h 210"/>
                <a:gd name="T92" fmla="*/ 2147483647 w 222"/>
                <a:gd name="T93" fmla="*/ 2147483647 h 210"/>
                <a:gd name="T94" fmla="*/ 2147483647 w 222"/>
                <a:gd name="T95" fmla="*/ 2147483647 h 210"/>
                <a:gd name="T96" fmla="*/ 2147483647 w 222"/>
                <a:gd name="T97" fmla="*/ 2147483647 h 210"/>
                <a:gd name="T98" fmla="*/ 2147483647 w 222"/>
                <a:gd name="T99" fmla="*/ 2147483647 h 210"/>
                <a:gd name="T100" fmla="*/ 2147483647 w 222"/>
                <a:gd name="T101" fmla="*/ 2147483647 h 210"/>
                <a:gd name="T102" fmla="*/ 2147483647 w 222"/>
                <a:gd name="T103" fmla="*/ 2147483647 h 210"/>
                <a:gd name="T104" fmla="*/ 2147483647 w 222"/>
                <a:gd name="T105" fmla="*/ 2147483647 h 210"/>
                <a:gd name="T106" fmla="*/ 2147483647 w 222"/>
                <a:gd name="T107" fmla="*/ 2147483647 h 2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22"/>
                <a:gd name="T163" fmla="*/ 0 h 210"/>
                <a:gd name="T164" fmla="*/ 222 w 222"/>
                <a:gd name="T165" fmla="*/ 210 h 21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22" h="210">
                  <a:moveTo>
                    <a:pt x="222" y="168"/>
                  </a:moveTo>
                  <a:lnTo>
                    <a:pt x="216" y="156"/>
                  </a:lnTo>
                  <a:lnTo>
                    <a:pt x="216" y="144"/>
                  </a:lnTo>
                  <a:lnTo>
                    <a:pt x="186" y="138"/>
                  </a:lnTo>
                  <a:lnTo>
                    <a:pt x="174" y="120"/>
                  </a:lnTo>
                  <a:lnTo>
                    <a:pt x="144" y="108"/>
                  </a:lnTo>
                  <a:lnTo>
                    <a:pt x="156" y="108"/>
                  </a:lnTo>
                  <a:lnTo>
                    <a:pt x="174" y="90"/>
                  </a:lnTo>
                  <a:lnTo>
                    <a:pt x="174" y="84"/>
                  </a:lnTo>
                  <a:lnTo>
                    <a:pt x="168" y="78"/>
                  </a:lnTo>
                  <a:lnTo>
                    <a:pt x="144" y="66"/>
                  </a:lnTo>
                  <a:lnTo>
                    <a:pt x="138" y="60"/>
                  </a:lnTo>
                  <a:lnTo>
                    <a:pt x="132" y="60"/>
                  </a:lnTo>
                  <a:lnTo>
                    <a:pt x="138" y="54"/>
                  </a:lnTo>
                  <a:lnTo>
                    <a:pt x="138" y="30"/>
                  </a:lnTo>
                  <a:lnTo>
                    <a:pt x="132" y="24"/>
                  </a:lnTo>
                  <a:lnTo>
                    <a:pt x="114" y="24"/>
                  </a:lnTo>
                  <a:lnTo>
                    <a:pt x="114" y="12"/>
                  </a:lnTo>
                  <a:lnTo>
                    <a:pt x="102" y="6"/>
                  </a:lnTo>
                  <a:lnTo>
                    <a:pt x="96" y="0"/>
                  </a:lnTo>
                  <a:lnTo>
                    <a:pt x="84" y="0"/>
                  </a:lnTo>
                  <a:lnTo>
                    <a:pt x="84" y="18"/>
                  </a:lnTo>
                  <a:lnTo>
                    <a:pt x="30" y="12"/>
                  </a:lnTo>
                  <a:lnTo>
                    <a:pt x="24" y="18"/>
                  </a:lnTo>
                  <a:lnTo>
                    <a:pt x="0" y="24"/>
                  </a:lnTo>
                  <a:lnTo>
                    <a:pt x="6" y="30"/>
                  </a:lnTo>
                  <a:lnTo>
                    <a:pt x="6" y="42"/>
                  </a:lnTo>
                  <a:lnTo>
                    <a:pt x="18" y="78"/>
                  </a:lnTo>
                  <a:lnTo>
                    <a:pt x="18" y="90"/>
                  </a:lnTo>
                  <a:lnTo>
                    <a:pt x="24" y="102"/>
                  </a:lnTo>
                  <a:lnTo>
                    <a:pt x="30" y="108"/>
                  </a:lnTo>
                  <a:lnTo>
                    <a:pt x="42" y="114"/>
                  </a:lnTo>
                  <a:lnTo>
                    <a:pt x="54" y="114"/>
                  </a:lnTo>
                  <a:lnTo>
                    <a:pt x="66" y="108"/>
                  </a:lnTo>
                  <a:lnTo>
                    <a:pt x="72" y="108"/>
                  </a:lnTo>
                  <a:lnTo>
                    <a:pt x="72" y="114"/>
                  </a:lnTo>
                  <a:lnTo>
                    <a:pt x="78" y="120"/>
                  </a:lnTo>
                  <a:lnTo>
                    <a:pt x="78" y="132"/>
                  </a:lnTo>
                  <a:lnTo>
                    <a:pt x="84" y="144"/>
                  </a:lnTo>
                  <a:lnTo>
                    <a:pt x="84" y="150"/>
                  </a:lnTo>
                  <a:lnTo>
                    <a:pt x="90" y="156"/>
                  </a:lnTo>
                  <a:lnTo>
                    <a:pt x="108" y="132"/>
                  </a:lnTo>
                  <a:lnTo>
                    <a:pt x="126" y="132"/>
                  </a:lnTo>
                  <a:lnTo>
                    <a:pt x="138" y="144"/>
                  </a:lnTo>
                  <a:lnTo>
                    <a:pt x="174" y="144"/>
                  </a:lnTo>
                  <a:lnTo>
                    <a:pt x="174" y="156"/>
                  </a:lnTo>
                  <a:lnTo>
                    <a:pt x="180" y="162"/>
                  </a:lnTo>
                  <a:lnTo>
                    <a:pt x="180" y="174"/>
                  </a:lnTo>
                  <a:lnTo>
                    <a:pt x="186" y="186"/>
                  </a:lnTo>
                  <a:lnTo>
                    <a:pt x="186" y="198"/>
                  </a:lnTo>
                  <a:lnTo>
                    <a:pt x="192" y="204"/>
                  </a:lnTo>
                  <a:lnTo>
                    <a:pt x="192" y="210"/>
                  </a:lnTo>
                  <a:lnTo>
                    <a:pt x="222" y="210"/>
                  </a:lnTo>
                  <a:lnTo>
                    <a:pt x="222" y="168"/>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07" name="Afghanistan" descr="© INSCALE GmbH, 05.05.2010&#10;http://www.presentationload.com/">
              <a:extLst>
                <a:ext uri="{FF2B5EF4-FFF2-40B4-BE49-F238E27FC236}">
                  <a16:creationId xmlns:a16="http://schemas.microsoft.com/office/drawing/2014/main" id="{92BBD2EE-C45D-4344-8AE3-A68B128E10CC}"/>
                </a:ext>
              </a:extLst>
            </p:cNvPr>
            <p:cNvSpPr>
              <a:spLocks/>
            </p:cNvSpPr>
            <p:nvPr/>
          </p:nvSpPr>
          <p:spPr bwMode="gray">
            <a:xfrm>
              <a:off x="7154197" y="2989013"/>
              <a:ext cx="418847" cy="341216"/>
            </a:xfrm>
            <a:custGeom>
              <a:avLst/>
              <a:gdLst>
                <a:gd name="T0" fmla="*/ 2147483647 w 906"/>
                <a:gd name="T1" fmla="*/ 2147483647 h 738"/>
                <a:gd name="T2" fmla="*/ 2147483647 w 906"/>
                <a:gd name="T3" fmla="*/ 2147483647 h 738"/>
                <a:gd name="T4" fmla="*/ 2147483647 w 906"/>
                <a:gd name="T5" fmla="*/ 2147483647 h 738"/>
                <a:gd name="T6" fmla="*/ 2147483647 w 906"/>
                <a:gd name="T7" fmla="*/ 2147483647 h 738"/>
                <a:gd name="T8" fmla="*/ 2147483647 w 906"/>
                <a:gd name="T9" fmla="*/ 2147483647 h 738"/>
                <a:gd name="T10" fmla="*/ 2147483647 w 906"/>
                <a:gd name="T11" fmla="*/ 0 h 738"/>
                <a:gd name="T12" fmla="*/ 2147483647 w 906"/>
                <a:gd name="T13" fmla="*/ 2147483647 h 738"/>
                <a:gd name="T14" fmla="*/ 2147483647 w 906"/>
                <a:gd name="T15" fmla="*/ 2147483647 h 738"/>
                <a:gd name="T16" fmla="*/ 2147483647 w 906"/>
                <a:gd name="T17" fmla="*/ 2147483647 h 738"/>
                <a:gd name="T18" fmla="*/ 2147483647 w 906"/>
                <a:gd name="T19" fmla="*/ 2147483647 h 738"/>
                <a:gd name="T20" fmla="*/ 2147483647 w 906"/>
                <a:gd name="T21" fmla="*/ 2147483647 h 738"/>
                <a:gd name="T22" fmla="*/ 2147483647 w 906"/>
                <a:gd name="T23" fmla="*/ 2147483647 h 738"/>
                <a:gd name="T24" fmla="*/ 2147483647 w 906"/>
                <a:gd name="T25" fmla="*/ 2147483647 h 738"/>
                <a:gd name="T26" fmla="*/ 2147483647 w 906"/>
                <a:gd name="T27" fmla="*/ 2147483647 h 738"/>
                <a:gd name="T28" fmla="*/ 2147483647 w 906"/>
                <a:gd name="T29" fmla="*/ 2147483647 h 738"/>
                <a:gd name="T30" fmla="*/ 2147483647 w 906"/>
                <a:gd name="T31" fmla="*/ 2147483647 h 738"/>
                <a:gd name="T32" fmla="*/ 2147483647 w 906"/>
                <a:gd name="T33" fmla="*/ 2147483647 h 738"/>
                <a:gd name="T34" fmla="*/ 2147483647 w 906"/>
                <a:gd name="T35" fmla="*/ 2147483647 h 738"/>
                <a:gd name="T36" fmla="*/ 2147483647 w 906"/>
                <a:gd name="T37" fmla="*/ 2147483647 h 738"/>
                <a:gd name="T38" fmla="*/ 2147483647 w 906"/>
                <a:gd name="T39" fmla="*/ 2147483647 h 738"/>
                <a:gd name="T40" fmla="*/ 2147483647 w 906"/>
                <a:gd name="T41" fmla="*/ 2147483647 h 738"/>
                <a:gd name="T42" fmla="*/ 2147483647 w 906"/>
                <a:gd name="T43" fmla="*/ 2147483647 h 738"/>
                <a:gd name="T44" fmla="*/ 2147483647 w 906"/>
                <a:gd name="T45" fmla="*/ 2147483647 h 738"/>
                <a:gd name="T46" fmla="*/ 0 w 906"/>
                <a:gd name="T47" fmla="*/ 2147483647 h 738"/>
                <a:gd name="T48" fmla="*/ 2147483647 w 906"/>
                <a:gd name="T49" fmla="*/ 2147483647 h 738"/>
                <a:gd name="T50" fmla="*/ 2147483647 w 906"/>
                <a:gd name="T51" fmla="*/ 2147483647 h 738"/>
                <a:gd name="T52" fmla="*/ 2147483647 w 906"/>
                <a:gd name="T53" fmla="*/ 2147483647 h 738"/>
                <a:gd name="T54" fmla="*/ 2147483647 w 906"/>
                <a:gd name="T55" fmla="*/ 2147483647 h 738"/>
                <a:gd name="T56" fmla="*/ 2147483647 w 906"/>
                <a:gd name="T57" fmla="*/ 2147483647 h 738"/>
                <a:gd name="T58" fmla="*/ 2147483647 w 906"/>
                <a:gd name="T59" fmla="*/ 2147483647 h 738"/>
                <a:gd name="T60" fmla="*/ 2147483647 w 906"/>
                <a:gd name="T61" fmla="*/ 2147483647 h 738"/>
                <a:gd name="T62" fmla="*/ 2147483647 w 906"/>
                <a:gd name="T63" fmla="*/ 2147483647 h 738"/>
                <a:gd name="T64" fmla="*/ 2147483647 w 906"/>
                <a:gd name="T65" fmla="*/ 2147483647 h 738"/>
                <a:gd name="T66" fmla="*/ 2147483647 w 906"/>
                <a:gd name="T67" fmla="*/ 2147483647 h 738"/>
                <a:gd name="T68" fmla="*/ 2147483647 w 906"/>
                <a:gd name="T69" fmla="*/ 2147483647 h 738"/>
                <a:gd name="T70" fmla="*/ 2147483647 w 906"/>
                <a:gd name="T71" fmla="*/ 2147483647 h 738"/>
                <a:gd name="T72" fmla="*/ 2147483647 w 906"/>
                <a:gd name="T73" fmla="*/ 2147483647 h 738"/>
                <a:gd name="T74" fmla="*/ 2147483647 w 906"/>
                <a:gd name="T75" fmla="*/ 2147483647 h 738"/>
                <a:gd name="T76" fmla="*/ 2147483647 w 906"/>
                <a:gd name="T77" fmla="*/ 2147483647 h 738"/>
                <a:gd name="T78" fmla="*/ 2147483647 w 906"/>
                <a:gd name="T79" fmla="*/ 2147483647 h 738"/>
                <a:gd name="T80" fmla="*/ 2147483647 w 906"/>
                <a:gd name="T81" fmla="*/ 2147483647 h 738"/>
                <a:gd name="T82" fmla="*/ 2147483647 w 906"/>
                <a:gd name="T83" fmla="*/ 2147483647 h 738"/>
                <a:gd name="T84" fmla="*/ 2147483647 w 906"/>
                <a:gd name="T85" fmla="*/ 2147483647 h 738"/>
                <a:gd name="T86" fmla="*/ 2147483647 w 906"/>
                <a:gd name="T87" fmla="*/ 2147483647 h 738"/>
                <a:gd name="T88" fmla="*/ 2147483647 w 906"/>
                <a:gd name="T89" fmla="*/ 2147483647 h 738"/>
                <a:gd name="T90" fmla="*/ 2147483647 w 906"/>
                <a:gd name="T91" fmla="*/ 2147483647 h 738"/>
                <a:gd name="T92" fmla="*/ 2147483647 w 906"/>
                <a:gd name="T93" fmla="*/ 2147483647 h 738"/>
                <a:gd name="T94" fmla="*/ 2147483647 w 906"/>
                <a:gd name="T95" fmla="*/ 2147483647 h 738"/>
                <a:gd name="T96" fmla="*/ 2147483647 w 906"/>
                <a:gd name="T97" fmla="*/ 2147483647 h 738"/>
                <a:gd name="T98" fmla="*/ 2147483647 w 906"/>
                <a:gd name="T99" fmla="*/ 2147483647 h 738"/>
                <a:gd name="T100" fmla="*/ 2147483647 w 906"/>
                <a:gd name="T101" fmla="*/ 2147483647 h 738"/>
                <a:gd name="T102" fmla="*/ 2147483647 w 906"/>
                <a:gd name="T103" fmla="*/ 2147483647 h 738"/>
                <a:gd name="T104" fmla="*/ 2147483647 w 906"/>
                <a:gd name="T105" fmla="*/ 2147483647 h 738"/>
                <a:gd name="T106" fmla="*/ 2147483647 w 906"/>
                <a:gd name="T107" fmla="*/ 2147483647 h 738"/>
                <a:gd name="T108" fmla="*/ 2147483647 w 906"/>
                <a:gd name="T109" fmla="*/ 2147483647 h 73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906"/>
                <a:gd name="T166" fmla="*/ 0 h 738"/>
                <a:gd name="T167" fmla="*/ 906 w 906"/>
                <a:gd name="T168" fmla="*/ 738 h 73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906" h="738">
                  <a:moveTo>
                    <a:pt x="894" y="108"/>
                  </a:moveTo>
                  <a:lnTo>
                    <a:pt x="894" y="96"/>
                  </a:lnTo>
                  <a:lnTo>
                    <a:pt x="906" y="96"/>
                  </a:lnTo>
                  <a:lnTo>
                    <a:pt x="900" y="90"/>
                  </a:lnTo>
                  <a:lnTo>
                    <a:pt x="876" y="90"/>
                  </a:lnTo>
                  <a:lnTo>
                    <a:pt x="840" y="102"/>
                  </a:lnTo>
                  <a:lnTo>
                    <a:pt x="840" y="84"/>
                  </a:lnTo>
                  <a:lnTo>
                    <a:pt x="816" y="84"/>
                  </a:lnTo>
                  <a:lnTo>
                    <a:pt x="792" y="96"/>
                  </a:lnTo>
                  <a:lnTo>
                    <a:pt x="786" y="102"/>
                  </a:lnTo>
                  <a:lnTo>
                    <a:pt x="780" y="114"/>
                  </a:lnTo>
                  <a:lnTo>
                    <a:pt x="774" y="120"/>
                  </a:lnTo>
                  <a:lnTo>
                    <a:pt x="756" y="120"/>
                  </a:lnTo>
                  <a:lnTo>
                    <a:pt x="750" y="126"/>
                  </a:lnTo>
                  <a:lnTo>
                    <a:pt x="744" y="138"/>
                  </a:lnTo>
                  <a:lnTo>
                    <a:pt x="732" y="144"/>
                  </a:lnTo>
                  <a:lnTo>
                    <a:pt x="726" y="150"/>
                  </a:lnTo>
                  <a:lnTo>
                    <a:pt x="720" y="150"/>
                  </a:lnTo>
                  <a:lnTo>
                    <a:pt x="690" y="120"/>
                  </a:lnTo>
                  <a:lnTo>
                    <a:pt x="690" y="114"/>
                  </a:lnTo>
                  <a:lnTo>
                    <a:pt x="678" y="48"/>
                  </a:lnTo>
                  <a:lnTo>
                    <a:pt x="660" y="48"/>
                  </a:lnTo>
                  <a:lnTo>
                    <a:pt x="660" y="18"/>
                  </a:lnTo>
                  <a:lnTo>
                    <a:pt x="642" y="0"/>
                  </a:lnTo>
                  <a:lnTo>
                    <a:pt x="624" y="0"/>
                  </a:lnTo>
                  <a:lnTo>
                    <a:pt x="618" y="6"/>
                  </a:lnTo>
                  <a:lnTo>
                    <a:pt x="618" y="30"/>
                  </a:lnTo>
                  <a:lnTo>
                    <a:pt x="612" y="36"/>
                  </a:lnTo>
                  <a:lnTo>
                    <a:pt x="606" y="36"/>
                  </a:lnTo>
                  <a:lnTo>
                    <a:pt x="594" y="48"/>
                  </a:lnTo>
                  <a:lnTo>
                    <a:pt x="594" y="54"/>
                  </a:lnTo>
                  <a:lnTo>
                    <a:pt x="600" y="60"/>
                  </a:lnTo>
                  <a:lnTo>
                    <a:pt x="606" y="60"/>
                  </a:lnTo>
                  <a:lnTo>
                    <a:pt x="600" y="84"/>
                  </a:lnTo>
                  <a:lnTo>
                    <a:pt x="588" y="72"/>
                  </a:lnTo>
                  <a:lnTo>
                    <a:pt x="570" y="72"/>
                  </a:lnTo>
                  <a:lnTo>
                    <a:pt x="558" y="78"/>
                  </a:lnTo>
                  <a:lnTo>
                    <a:pt x="546" y="90"/>
                  </a:lnTo>
                  <a:lnTo>
                    <a:pt x="546" y="120"/>
                  </a:lnTo>
                  <a:lnTo>
                    <a:pt x="540" y="120"/>
                  </a:lnTo>
                  <a:lnTo>
                    <a:pt x="534" y="114"/>
                  </a:lnTo>
                  <a:lnTo>
                    <a:pt x="528" y="102"/>
                  </a:lnTo>
                  <a:lnTo>
                    <a:pt x="522" y="96"/>
                  </a:lnTo>
                  <a:lnTo>
                    <a:pt x="510" y="96"/>
                  </a:lnTo>
                  <a:lnTo>
                    <a:pt x="504" y="102"/>
                  </a:lnTo>
                  <a:lnTo>
                    <a:pt x="492" y="108"/>
                  </a:lnTo>
                  <a:lnTo>
                    <a:pt x="474" y="126"/>
                  </a:lnTo>
                  <a:lnTo>
                    <a:pt x="468" y="126"/>
                  </a:lnTo>
                  <a:lnTo>
                    <a:pt x="456" y="114"/>
                  </a:lnTo>
                  <a:lnTo>
                    <a:pt x="444" y="108"/>
                  </a:lnTo>
                  <a:lnTo>
                    <a:pt x="438" y="102"/>
                  </a:lnTo>
                  <a:lnTo>
                    <a:pt x="426" y="102"/>
                  </a:lnTo>
                  <a:lnTo>
                    <a:pt x="414" y="108"/>
                  </a:lnTo>
                  <a:lnTo>
                    <a:pt x="396" y="84"/>
                  </a:lnTo>
                  <a:lnTo>
                    <a:pt x="384" y="96"/>
                  </a:lnTo>
                  <a:lnTo>
                    <a:pt x="342" y="96"/>
                  </a:lnTo>
                  <a:lnTo>
                    <a:pt x="330" y="90"/>
                  </a:lnTo>
                  <a:lnTo>
                    <a:pt x="324" y="84"/>
                  </a:lnTo>
                  <a:lnTo>
                    <a:pt x="312" y="78"/>
                  </a:lnTo>
                  <a:lnTo>
                    <a:pt x="300" y="78"/>
                  </a:lnTo>
                  <a:lnTo>
                    <a:pt x="300" y="102"/>
                  </a:lnTo>
                  <a:lnTo>
                    <a:pt x="264" y="102"/>
                  </a:lnTo>
                  <a:lnTo>
                    <a:pt x="252" y="108"/>
                  </a:lnTo>
                  <a:lnTo>
                    <a:pt x="246" y="120"/>
                  </a:lnTo>
                  <a:lnTo>
                    <a:pt x="246" y="180"/>
                  </a:lnTo>
                  <a:lnTo>
                    <a:pt x="234" y="180"/>
                  </a:lnTo>
                  <a:lnTo>
                    <a:pt x="222" y="186"/>
                  </a:lnTo>
                  <a:lnTo>
                    <a:pt x="216" y="198"/>
                  </a:lnTo>
                  <a:lnTo>
                    <a:pt x="180" y="216"/>
                  </a:lnTo>
                  <a:lnTo>
                    <a:pt x="168" y="216"/>
                  </a:lnTo>
                  <a:lnTo>
                    <a:pt x="168" y="228"/>
                  </a:lnTo>
                  <a:lnTo>
                    <a:pt x="156" y="252"/>
                  </a:lnTo>
                  <a:lnTo>
                    <a:pt x="150" y="258"/>
                  </a:lnTo>
                  <a:lnTo>
                    <a:pt x="138" y="264"/>
                  </a:lnTo>
                  <a:lnTo>
                    <a:pt x="114" y="264"/>
                  </a:lnTo>
                  <a:lnTo>
                    <a:pt x="90" y="240"/>
                  </a:lnTo>
                  <a:lnTo>
                    <a:pt x="84" y="240"/>
                  </a:lnTo>
                  <a:lnTo>
                    <a:pt x="78" y="246"/>
                  </a:lnTo>
                  <a:lnTo>
                    <a:pt x="66" y="246"/>
                  </a:lnTo>
                  <a:lnTo>
                    <a:pt x="60" y="240"/>
                  </a:lnTo>
                  <a:lnTo>
                    <a:pt x="48" y="240"/>
                  </a:lnTo>
                  <a:lnTo>
                    <a:pt x="42" y="234"/>
                  </a:lnTo>
                  <a:lnTo>
                    <a:pt x="36" y="240"/>
                  </a:lnTo>
                  <a:lnTo>
                    <a:pt x="30" y="252"/>
                  </a:lnTo>
                  <a:lnTo>
                    <a:pt x="30" y="258"/>
                  </a:lnTo>
                  <a:lnTo>
                    <a:pt x="36" y="270"/>
                  </a:lnTo>
                  <a:lnTo>
                    <a:pt x="36" y="294"/>
                  </a:lnTo>
                  <a:lnTo>
                    <a:pt x="42" y="300"/>
                  </a:lnTo>
                  <a:lnTo>
                    <a:pt x="42" y="306"/>
                  </a:lnTo>
                  <a:lnTo>
                    <a:pt x="18" y="312"/>
                  </a:lnTo>
                  <a:lnTo>
                    <a:pt x="30" y="330"/>
                  </a:lnTo>
                  <a:lnTo>
                    <a:pt x="24" y="330"/>
                  </a:lnTo>
                  <a:lnTo>
                    <a:pt x="18" y="336"/>
                  </a:lnTo>
                  <a:lnTo>
                    <a:pt x="6" y="342"/>
                  </a:lnTo>
                  <a:lnTo>
                    <a:pt x="0" y="348"/>
                  </a:lnTo>
                  <a:lnTo>
                    <a:pt x="0" y="354"/>
                  </a:lnTo>
                  <a:lnTo>
                    <a:pt x="12" y="366"/>
                  </a:lnTo>
                  <a:lnTo>
                    <a:pt x="12" y="396"/>
                  </a:lnTo>
                  <a:lnTo>
                    <a:pt x="36" y="396"/>
                  </a:lnTo>
                  <a:lnTo>
                    <a:pt x="42" y="402"/>
                  </a:lnTo>
                  <a:lnTo>
                    <a:pt x="42" y="408"/>
                  </a:lnTo>
                  <a:lnTo>
                    <a:pt x="24" y="426"/>
                  </a:lnTo>
                  <a:lnTo>
                    <a:pt x="18" y="438"/>
                  </a:lnTo>
                  <a:lnTo>
                    <a:pt x="30" y="462"/>
                  </a:lnTo>
                  <a:lnTo>
                    <a:pt x="42" y="480"/>
                  </a:lnTo>
                  <a:lnTo>
                    <a:pt x="54" y="504"/>
                  </a:lnTo>
                  <a:lnTo>
                    <a:pt x="60" y="510"/>
                  </a:lnTo>
                  <a:lnTo>
                    <a:pt x="60" y="564"/>
                  </a:lnTo>
                  <a:lnTo>
                    <a:pt x="66" y="570"/>
                  </a:lnTo>
                  <a:lnTo>
                    <a:pt x="72" y="570"/>
                  </a:lnTo>
                  <a:lnTo>
                    <a:pt x="84" y="576"/>
                  </a:lnTo>
                  <a:lnTo>
                    <a:pt x="120" y="576"/>
                  </a:lnTo>
                  <a:lnTo>
                    <a:pt x="126" y="582"/>
                  </a:lnTo>
                  <a:lnTo>
                    <a:pt x="138" y="606"/>
                  </a:lnTo>
                  <a:lnTo>
                    <a:pt x="114" y="654"/>
                  </a:lnTo>
                  <a:lnTo>
                    <a:pt x="108" y="660"/>
                  </a:lnTo>
                  <a:lnTo>
                    <a:pt x="102" y="672"/>
                  </a:lnTo>
                  <a:lnTo>
                    <a:pt x="84" y="690"/>
                  </a:lnTo>
                  <a:lnTo>
                    <a:pt x="84" y="702"/>
                  </a:lnTo>
                  <a:lnTo>
                    <a:pt x="120" y="702"/>
                  </a:lnTo>
                  <a:lnTo>
                    <a:pt x="132" y="708"/>
                  </a:lnTo>
                  <a:lnTo>
                    <a:pt x="150" y="720"/>
                  </a:lnTo>
                  <a:lnTo>
                    <a:pt x="168" y="726"/>
                  </a:lnTo>
                  <a:lnTo>
                    <a:pt x="192" y="738"/>
                  </a:lnTo>
                  <a:lnTo>
                    <a:pt x="210" y="738"/>
                  </a:lnTo>
                  <a:lnTo>
                    <a:pt x="228" y="732"/>
                  </a:lnTo>
                  <a:lnTo>
                    <a:pt x="234" y="732"/>
                  </a:lnTo>
                  <a:lnTo>
                    <a:pt x="240" y="726"/>
                  </a:lnTo>
                  <a:lnTo>
                    <a:pt x="294" y="726"/>
                  </a:lnTo>
                  <a:lnTo>
                    <a:pt x="294" y="732"/>
                  </a:lnTo>
                  <a:lnTo>
                    <a:pt x="318" y="732"/>
                  </a:lnTo>
                  <a:lnTo>
                    <a:pt x="324" y="726"/>
                  </a:lnTo>
                  <a:lnTo>
                    <a:pt x="348" y="726"/>
                  </a:lnTo>
                  <a:lnTo>
                    <a:pt x="366" y="720"/>
                  </a:lnTo>
                  <a:lnTo>
                    <a:pt x="396" y="720"/>
                  </a:lnTo>
                  <a:lnTo>
                    <a:pt x="444" y="696"/>
                  </a:lnTo>
                  <a:lnTo>
                    <a:pt x="450" y="696"/>
                  </a:lnTo>
                  <a:lnTo>
                    <a:pt x="456" y="690"/>
                  </a:lnTo>
                  <a:lnTo>
                    <a:pt x="456" y="660"/>
                  </a:lnTo>
                  <a:lnTo>
                    <a:pt x="450" y="654"/>
                  </a:lnTo>
                  <a:lnTo>
                    <a:pt x="450" y="636"/>
                  </a:lnTo>
                  <a:lnTo>
                    <a:pt x="444" y="624"/>
                  </a:lnTo>
                  <a:lnTo>
                    <a:pt x="444" y="606"/>
                  </a:lnTo>
                  <a:lnTo>
                    <a:pt x="450" y="594"/>
                  </a:lnTo>
                  <a:lnTo>
                    <a:pt x="462" y="588"/>
                  </a:lnTo>
                  <a:lnTo>
                    <a:pt x="468" y="576"/>
                  </a:lnTo>
                  <a:lnTo>
                    <a:pt x="486" y="576"/>
                  </a:lnTo>
                  <a:lnTo>
                    <a:pt x="486" y="588"/>
                  </a:lnTo>
                  <a:lnTo>
                    <a:pt x="528" y="588"/>
                  </a:lnTo>
                  <a:lnTo>
                    <a:pt x="534" y="582"/>
                  </a:lnTo>
                  <a:lnTo>
                    <a:pt x="534" y="576"/>
                  </a:lnTo>
                  <a:lnTo>
                    <a:pt x="528" y="570"/>
                  </a:lnTo>
                  <a:lnTo>
                    <a:pt x="522" y="570"/>
                  </a:lnTo>
                  <a:lnTo>
                    <a:pt x="522" y="564"/>
                  </a:lnTo>
                  <a:lnTo>
                    <a:pt x="528" y="558"/>
                  </a:lnTo>
                  <a:lnTo>
                    <a:pt x="534" y="558"/>
                  </a:lnTo>
                  <a:lnTo>
                    <a:pt x="546" y="552"/>
                  </a:lnTo>
                  <a:lnTo>
                    <a:pt x="552" y="546"/>
                  </a:lnTo>
                  <a:lnTo>
                    <a:pt x="564" y="540"/>
                  </a:lnTo>
                  <a:lnTo>
                    <a:pt x="594" y="540"/>
                  </a:lnTo>
                  <a:lnTo>
                    <a:pt x="594" y="552"/>
                  </a:lnTo>
                  <a:lnTo>
                    <a:pt x="600" y="558"/>
                  </a:lnTo>
                  <a:lnTo>
                    <a:pt x="612" y="558"/>
                  </a:lnTo>
                  <a:lnTo>
                    <a:pt x="624" y="552"/>
                  </a:lnTo>
                  <a:lnTo>
                    <a:pt x="630" y="540"/>
                  </a:lnTo>
                  <a:lnTo>
                    <a:pt x="636" y="534"/>
                  </a:lnTo>
                  <a:lnTo>
                    <a:pt x="636" y="528"/>
                  </a:lnTo>
                  <a:lnTo>
                    <a:pt x="630" y="522"/>
                  </a:lnTo>
                  <a:lnTo>
                    <a:pt x="630" y="510"/>
                  </a:lnTo>
                  <a:lnTo>
                    <a:pt x="624" y="498"/>
                  </a:lnTo>
                  <a:lnTo>
                    <a:pt x="624" y="480"/>
                  </a:lnTo>
                  <a:lnTo>
                    <a:pt x="630" y="474"/>
                  </a:lnTo>
                  <a:lnTo>
                    <a:pt x="636" y="474"/>
                  </a:lnTo>
                  <a:lnTo>
                    <a:pt x="636" y="438"/>
                  </a:lnTo>
                  <a:lnTo>
                    <a:pt x="642" y="432"/>
                  </a:lnTo>
                  <a:lnTo>
                    <a:pt x="660" y="432"/>
                  </a:lnTo>
                  <a:lnTo>
                    <a:pt x="690" y="414"/>
                  </a:lnTo>
                  <a:lnTo>
                    <a:pt x="684" y="414"/>
                  </a:lnTo>
                  <a:lnTo>
                    <a:pt x="672" y="408"/>
                  </a:lnTo>
                  <a:lnTo>
                    <a:pt x="672" y="402"/>
                  </a:lnTo>
                  <a:lnTo>
                    <a:pt x="666" y="396"/>
                  </a:lnTo>
                  <a:lnTo>
                    <a:pt x="666" y="390"/>
                  </a:lnTo>
                  <a:lnTo>
                    <a:pt x="654" y="384"/>
                  </a:lnTo>
                  <a:lnTo>
                    <a:pt x="642" y="372"/>
                  </a:lnTo>
                  <a:lnTo>
                    <a:pt x="642" y="360"/>
                  </a:lnTo>
                  <a:lnTo>
                    <a:pt x="660" y="360"/>
                  </a:lnTo>
                  <a:lnTo>
                    <a:pt x="666" y="366"/>
                  </a:lnTo>
                  <a:lnTo>
                    <a:pt x="684" y="372"/>
                  </a:lnTo>
                  <a:lnTo>
                    <a:pt x="690" y="372"/>
                  </a:lnTo>
                  <a:lnTo>
                    <a:pt x="696" y="366"/>
                  </a:lnTo>
                  <a:lnTo>
                    <a:pt x="714" y="366"/>
                  </a:lnTo>
                  <a:lnTo>
                    <a:pt x="714" y="336"/>
                  </a:lnTo>
                  <a:lnTo>
                    <a:pt x="708" y="330"/>
                  </a:lnTo>
                  <a:lnTo>
                    <a:pt x="708" y="318"/>
                  </a:lnTo>
                  <a:lnTo>
                    <a:pt x="714" y="306"/>
                  </a:lnTo>
                  <a:lnTo>
                    <a:pt x="738" y="282"/>
                  </a:lnTo>
                  <a:lnTo>
                    <a:pt x="738" y="276"/>
                  </a:lnTo>
                  <a:lnTo>
                    <a:pt x="732" y="264"/>
                  </a:lnTo>
                  <a:lnTo>
                    <a:pt x="726" y="258"/>
                  </a:lnTo>
                  <a:lnTo>
                    <a:pt x="726" y="228"/>
                  </a:lnTo>
                  <a:lnTo>
                    <a:pt x="696" y="198"/>
                  </a:lnTo>
                  <a:lnTo>
                    <a:pt x="696" y="192"/>
                  </a:lnTo>
                  <a:lnTo>
                    <a:pt x="702" y="186"/>
                  </a:lnTo>
                  <a:lnTo>
                    <a:pt x="708" y="174"/>
                  </a:lnTo>
                  <a:lnTo>
                    <a:pt x="714" y="168"/>
                  </a:lnTo>
                  <a:lnTo>
                    <a:pt x="738" y="156"/>
                  </a:lnTo>
                  <a:lnTo>
                    <a:pt x="744" y="150"/>
                  </a:lnTo>
                  <a:lnTo>
                    <a:pt x="768" y="138"/>
                  </a:lnTo>
                  <a:lnTo>
                    <a:pt x="774" y="138"/>
                  </a:lnTo>
                  <a:lnTo>
                    <a:pt x="780" y="132"/>
                  </a:lnTo>
                  <a:lnTo>
                    <a:pt x="822" y="132"/>
                  </a:lnTo>
                  <a:lnTo>
                    <a:pt x="828" y="126"/>
                  </a:lnTo>
                  <a:lnTo>
                    <a:pt x="852" y="126"/>
                  </a:lnTo>
                  <a:lnTo>
                    <a:pt x="864" y="132"/>
                  </a:lnTo>
                  <a:lnTo>
                    <a:pt x="876" y="132"/>
                  </a:lnTo>
                  <a:lnTo>
                    <a:pt x="882" y="126"/>
                  </a:lnTo>
                  <a:lnTo>
                    <a:pt x="894" y="126"/>
                  </a:lnTo>
                  <a:lnTo>
                    <a:pt x="900" y="120"/>
                  </a:lnTo>
                  <a:lnTo>
                    <a:pt x="894" y="114"/>
                  </a:lnTo>
                  <a:lnTo>
                    <a:pt x="894" y="108"/>
                  </a:lnTo>
                  <a:close/>
                </a:path>
              </a:pathLst>
            </a:custGeom>
            <a:grpFill/>
            <a:ln w="3175" cap="flat" cmpd="sng">
              <a:noFill/>
              <a:prstDash val="solid"/>
              <a:round/>
              <a:headEnd type="none" w="med" len="med"/>
              <a:tailEnd type="none" w="med" len="med"/>
            </a:ln>
            <a:effectLst/>
          </p:spPr>
          <p:txBody>
            <a:bodyPr/>
            <a:lstStyle/>
            <a:p>
              <a:pPr>
                <a:spcBef>
                  <a:spcPct val="0"/>
                </a:spcBef>
              </a:pPr>
              <a:endParaRPr lang="en-US" dirty="0"/>
            </a:p>
          </p:txBody>
        </p:sp>
        <p:sp>
          <p:nvSpPr>
            <p:cNvPr id="308" name="Freeform 9">
              <a:extLst>
                <a:ext uri="{FF2B5EF4-FFF2-40B4-BE49-F238E27FC236}">
                  <a16:creationId xmlns:a16="http://schemas.microsoft.com/office/drawing/2014/main" id="{82C4696B-6E34-3848-BEC2-B8987D6CC449}"/>
                </a:ext>
              </a:extLst>
            </p:cNvPr>
            <p:cNvSpPr/>
            <p:nvPr/>
          </p:nvSpPr>
          <p:spPr>
            <a:xfrm>
              <a:off x="8771659" y="3676977"/>
              <a:ext cx="80826" cy="74411"/>
            </a:xfrm>
            <a:custGeom>
              <a:avLst/>
              <a:gdLst>
                <a:gd name="connsiteX0" fmla="*/ 0 w 150019"/>
                <a:gd name="connsiteY0" fmla="*/ 76200 h 138113"/>
                <a:gd name="connsiteX1" fmla="*/ 33337 w 150019"/>
                <a:gd name="connsiteY1" fmla="*/ 16669 h 138113"/>
                <a:gd name="connsiteX2" fmla="*/ 52387 w 150019"/>
                <a:gd name="connsiteY2" fmla="*/ 19050 h 138113"/>
                <a:gd name="connsiteX3" fmla="*/ 57150 w 150019"/>
                <a:gd name="connsiteY3" fmla="*/ 0 h 138113"/>
                <a:gd name="connsiteX4" fmla="*/ 128587 w 150019"/>
                <a:gd name="connsiteY4" fmla="*/ 0 h 138113"/>
                <a:gd name="connsiteX5" fmla="*/ 147637 w 150019"/>
                <a:gd name="connsiteY5" fmla="*/ 11907 h 138113"/>
                <a:gd name="connsiteX6" fmla="*/ 147637 w 150019"/>
                <a:gd name="connsiteY6" fmla="*/ 11907 h 138113"/>
                <a:gd name="connsiteX7" fmla="*/ 150019 w 150019"/>
                <a:gd name="connsiteY7" fmla="*/ 42863 h 138113"/>
                <a:gd name="connsiteX8" fmla="*/ 142875 w 150019"/>
                <a:gd name="connsiteY8" fmla="*/ 52388 h 138113"/>
                <a:gd name="connsiteX9" fmla="*/ 133350 w 150019"/>
                <a:gd name="connsiteY9" fmla="*/ 66675 h 138113"/>
                <a:gd name="connsiteX10" fmla="*/ 133350 w 150019"/>
                <a:gd name="connsiteY10" fmla="*/ 80963 h 138113"/>
                <a:gd name="connsiteX11" fmla="*/ 133350 w 150019"/>
                <a:gd name="connsiteY11" fmla="*/ 107157 h 138113"/>
                <a:gd name="connsiteX12" fmla="*/ 133350 w 150019"/>
                <a:gd name="connsiteY12" fmla="*/ 107157 h 138113"/>
                <a:gd name="connsiteX13" fmla="*/ 111919 w 150019"/>
                <a:gd name="connsiteY13" fmla="*/ 130969 h 138113"/>
                <a:gd name="connsiteX14" fmla="*/ 92869 w 150019"/>
                <a:gd name="connsiteY14" fmla="*/ 130969 h 138113"/>
                <a:gd name="connsiteX15" fmla="*/ 76200 w 150019"/>
                <a:gd name="connsiteY15" fmla="*/ 138113 h 138113"/>
                <a:gd name="connsiteX16" fmla="*/ 45244 w 150019"/>
                <a:gd name="connsiteY16" fmla="*/ 133350 h 138113"/>
                <a:gd name="connsiteX17" fmla="*/ 0 w 150019"/>
                <a:gd name="connsiteY17" fmla="*/ 76200 h 13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0019" h="138113">
                  <a:moveTo>
                    <a:pt x="0" y="76200"/>
                  </a:moveTo>
                  <a:lnTo>
                    <a:pt x="33337" y="16669"/>
                  </a:lnTo>
                  <a:lnTo>
                    <a:pt x="52387" y="19050"/>
                  </a:lnTo>
                  <a:lnTo>
                    <a:pt x="57150" y="0"/>
                  </a:lnTo>
                  <a:lnTo>
                    <a:pt x="128587" y="0"/>
                  </a:lnTo>
                  <a:lnTo>
                    <a:pt x="147637" y="11907"/>
                  </a:lnTo>
                  <a:lnTo>
                    <a:pt x="147637" y="11907"/>
                  </a:lnTo>
                  <a:lnTo>
                    <a:pt x="150019" y="42863"/>
                  </a:lnTo>
                  <a:lnTo>
                    <a:pt x="142875" y="52388"/>
                  </a:lnTo>
                  <a:lnTo>
                    <a:pt x="133350" y="66675"/>
                  </a:lnTo>
                  <a:lnTo>
                    <a:pt x="133350" y="80963"/>
                  </a:lnTo>
                  <a:lnTo>
                    <a:pt x="133350" y="107157"/>
                  </a:lnTo>
                  <a:lnTo>
                    <a:pt x="133350" y="107157"/>
                  </a:lnTo>
                  <a:lnTo>
                    <a:pt x="111919" y="130969"/>
                  </a:lnTo>
                  <a:lnTo>
                    <a:pt x="92869" y="130969"/>
                  </a:lnTo>
                  <a:lnTo>
                    <a:pt x="76200" y="138113"/>
                  </a:lnTo>
                  <a:lnTo>
                    <a:pt x="45244" y="133350"/>
                  </a:lnTo>
                  <a:lnTo>
                    <a:pt x="0" y="762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lstStyle/>
            <a:p>
              <a:pPr algn="ctr"/>
              <a:endParaRPr lang="en-US" sz="1800" err="1">
                <a:solidFill>
                  <a:schemeClr val="tx1"/>
                </a:solidFill>
              </a:endParaRPr>
            </a:p>
          </p:txBody>
        </p:sp>
        <p:sp>
          <p:nvSpPr>
            <p:cNvPr id="309" name="Freeform 41">
              <a:extLst>
                <a:ext uri="{FF2B5EF4-FFF2-40B4-BE49-F238E27FC236}">
                  <a16:creationId xmlns:a16="http://schemas.microsoft.com/office/drawing/2014/main" id="{E6F7AEB1-C510-C346-962A-AF394D7AC2E2}"/>
                </a:ext>
              </a:extLst>
            </p:cNvPr>
            <p:cNvSpPr>
              <a:spLocks noEditPoints="1"/>
            </p:cNvSpPr>
            <p:nvPr/>
          </p:nvSpPr>
          <p:spPr bwMode="auto">
            <a:xfrm>
              <a:off x="6292211" y="1563173"/>
              <a:ext cx="3313149" cy="340069"/>
            </a:xfrm>
            <a:custGeom>
              <a:avLst/>
              <a:gdLst>
                <a:gd name="T0" fmla="*/ 1094 w 4186"/>
                <a:gd name="T1" fmla="*/ 302 h 434"/>
                <a:gd name="T2" fmla="*/ 1112 w 4186"/>
                <a:gd name="T3" fmla="*/ 312 h 434"/>
                <a:gd name="T4" fmla="*/ 458 w 4186"/>
                <a:gd name="T5" fmla="*/ 0 h 434"/>
                <a:gd name="T6" fmla="*/ 465 w 4186"/>
                <a:gd name="T7" fmla="*/ 35 h 434"/>
                <a:gd name="T8" fmla="*/ 505 w 4186"/>
                <a:gd name="T9" fmla="*/ 21 h 434"/>
                <a:gd name="T10" fmla="*/ 463 w 4186"/>
                <a:gd name="T11" fmla="*/ 35 h 434"/>
                <a:gd name="T12" fmla="*/ 817 w 4186"/>
                <a:gd name="T13" fmla="*/ 288 h 434"/>
                <a:gd name="T14" fmla="*/ 376 w 4186"/>
                <a:gd name="T15" fmla="*/ 17 h 434"/>
                <a:gd name="T16" fmla="*/ 602 w 4186"/>
                <a:gd name="T17" fmla="*/ 420 h 434"/>
                <a:gd name="T18" fmla="*/ 1264 w 4186"/>
                <a:gd name="T19" fmla="*/ 73 h 434"/>
                <a:gd name="T20" fmla="*/ 371 w 4186"/>
                <a:gd name="T21" fmla="*/ 38 h 434"/>
                <a:gd name="T22" fmla="*/ 397 w 4186"/>
                <a:gd name="T23" fmla="*/ 28 h 434"/>
                <a:gd name="T24" fmla="*/ 383 w 4186"/>
                <a:gd name="T25" fmla="*/ 21 h 434"/>
                <a:gd name="T26" fmla="*/ 335 w 4186"/>
                <a:gd name="T27" fmla="*/ 326 h 434"/>
                <a:gd name="T28" fmla="*/ 335 w 4186"/>
                <a:gd name="T29" fmla="*/ 354 h 434"/>
                <a:gd name="T30" fmla="*/ 397 w 4186"/>
                <a:gd name="T31" fmla="*/ 385 h 434"/>
                <a:gd name="T32" fmla="*/ 458 w 4186"/>
                <a:gd name="T33" fmla="*/ 375 h 434"/>
                <a:gd name="T34" fmla="*/ 430 w 4186"/>
                <a:gd name="T35" fmla="*/ 297 h 434"/>
                <a:gd name="T36" fmla="*/ 463 w 4186"/>
                <a:gd name="T37" fmla="*/ 269 h 434"/>
                <a:gd name="T38" fmla="*/ 498 w 4186"/>
                <a:gd name="T39" fmla="*/ 243 h 434"/>
                <a:gd name="T40" fmla="*/ 609 w 4186"/>
                <a:gd name="T41" fmla="*/ 208 h 434"/>
                <a:gd name="T42" fmla="*/ 711 w 4186"/>
                <a:gd name="T43" fmla="*/ 172 h 434"/>
                <a:gd name="T44" fmla="*/ 531 w 4186"/>
                <a:gd name="T45" fmla="*/ 186 h 434"/>
                <a:gd name="T46" fmla="*/ 435 w 4186"/>
                <a:gd name="T47" fmla="*/ 217 h 434"/>
                <a:gd name="T48" fmla="*/ 392 w 4186"/>
                <a:gd name="T49" fmla="*/ 238 h 434"/>
                <a:gd name="T50" fmla="*/ 357 w 4186"/>
                <a:gd name="T51" fmla="*/ 283 h 434"/>
                <a:gd name="T52" fmla="*/ 2868 w 4186"/>
                <a:gd name="T53" fmla="*/ 283 h 434"/>
                <a:gd name="T54" fmla="*/ 2834 w 4186"/>
                <a:gd name="T55" fmla="*/ 274 h 434"/>
                <a:gd name="T56" fmla="*/ 2839 w 4186"/>
                <a:gd name="T57" fmla="*/ 208 h 434"/>
                <a:gd name="T58" fmla="*/ 2825 w 4186"/>
                <a:gd name="T59" fmla="*/ 222 h 434"/>
                <a:gd name="T60" fmla="*/ 2825 w 4186"/>
                <a:gd name="T61" fmla="*/ 267 h 434"/>
                <a:gd name="T62" fmla="*/ 1311 w 4186"/>
                <a:gd name="T63" fmla="*/ 57 h 434"/>
                <a:gd name="T64" fmla="*/ 1278 w 4186"/>
                <a:gd name="T65" fmla="*/ 14 h 434"/>
                <a:gd name="T66" fmla="*/ 1216 w 4186"/>
                <a:gd name="T67" fmla="*/ 24 h 434"/>
                <a:gd name="T68" fmla="*/ 3033 w 4186"/>
                <a:gd name="T69" fmla="*/ 231 h 434"/>
                <a:gd name="T70" fmla="*/ 2922 w 4186"/>
                <a:gd name="T71" fmla="*/ 229 h 434"/>
                <a:gd name="T72" fmla="*/ 3888 w 4186"/>
                <a:gd name="T73" fmla="*/ 427 h 434"/>
                <a:gd name="T74" fmla="*/ 3893 w 4186"/>
                <a:gd name="T75" fmla="*/ 434 h 434"/>
                <a:gd name="T76" fmla="*/ 1448 w 4186"/>
                <a:gd name="T77" fmla="*/ 80 h 434"/>
                <a:gd name="T78" fmla="*/ 1323 w 4186"/>
                <a:gd name="T79" fmla="*/ 59 h 434"/>
                <a:gd name="T80" fmla="*/ 1604 w 4186"/>
                <a:gd name="T81" fmla="*/ 94 h 434"/>
                <a:gd name="T82" fmla="*/ 1542 w 4186"/>
                <a:gd name="T83" fmla="*/ 87 h 434"/>
                <a:gd name="T84" fmla="*/ 1488 w 4186"/>
                <a:gd name="T85" fmla="*/ 123 h 434"/>
                <a:gd name="T86" fmla="*/ 2811 w 4186"/>
                <a:gd name="T87" fmla="*/ 229 h 434"/>
                <a:gd name="T88" fmla="*/ 2671 w 4186"/>
                <a:gd name="T89" fmla="*/ 186 h 434"/>
                <a:gd name="T90" fmla="*/ 2733 w 4186"/>
                <a:gd name="T91" fmla="*/ 245 h 434"/>
                <a:gd name="T92" fmla="*/ 2022 w 4186"/>
                <a:gd name="T93" fmla="*/ 250 h 434"/>
                <a:gd name="T94" fmla="*/ 2586 w 4186"/>
                <a:gd name="T95" fmla="*/ 196 h 434"/>
                <a:gd name="T96" fmla="*/ 4186 w 4186"/>
                <a:gd name="T97" fmla="*/ 375 h 434"/>
                <a:gd name="T98" fmla="*/ 4091 w 4186"/>
                <a:gd name="T99" fmla="*/ 361 h 434"/>
                <a:gd name="T100" fmla="*/ 4117 w 4186"/>
                <a:gd name="T101" fmla="*/ 389 h 434"/>
                <a:gd name="T102" fmla="*/ 24 w 4186"/>
                <a:gd name="T103" fmla="*/ 43 h 434"/>
                <a:gd name="T104" fmla="*/ 102 w 4186"/>
                <a:gd name="T105" fmla="*/ 52 h 434"/>
                <a:gd name="T106" fmla="*/ 137 w 4186"/>
                <a:gd name="T107" fmla="*/ 28 h 434"/>
                <a:gd name="T108" fmla="*/ 97 w 4186"/>
                <a:gd name="T109" fmla="*/ 43 h 434"/>
                <a:gd name="T110" fmla="*/ 102 w 4186"/>
                <a:gd name="T111" fmla="*/ 52 h 434"/>
                <a:gd name="T112" fmla="*/ 132 w 4186"/>
                <a:gd name="T113" fmla="*/ 45 h 434"/>
                <a:gd name="T114" fmla="*/ 231 w 4186"/>
                <a:gd name="T115" fmla="*/ 50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186" h="434">
                  <a:moveTo>
                    <a:pt x="1077" y="319"/>
                  </a:moveTo>
                  <a:lnTo>
                    <a:pt x="1058" y="316"/>
                  </a:lnTo>
                  <a:lnTo>
                    <a:pt x="1044" y="326"/>
                  </a:lnTo>
                  <a:lnTo>
                    <a:pt x="1070" y="333"/>
                  </a:lnTo>
                  <a:lnTo>
                    <a:pt x="1077" y="319"/>
                  </a:lnTo>
                  <a:lnTo>
                    <a:pt x="1077" y="319"/>
                  </a:lnTo>
                  <a:close/>
                  <a:moveTo>
                    <a:pt x="1101" y="304"/>
                  </a:moveTo>
                  <a:lnTo>
                    <a:pt x="1094" y="302"/>
                  </a:lnTo>
                  <a:lnTo>
                    <a:pt x="1091" y="297"/>
                  </a:lnTo>
                  <a:lnTo>
                    <a:pt x="1087" y="297"/>
                  </a:lnTo>
                  <a:lnTo>
                    <a:pt x="1087" y="309"/>
                  </a:lnTo>
                  <a:lnTo>
                    <a:pt x="1094" y="312"/>
                  </a:lnTo>
                  <a:lnTo>
                    <a:pt x="1101" y="312"/>
                  </a:lnTo>
                  <a:lnTo>
                    <a:pt x="1108" y="316"/>
                  </a:lnTo>
                  <a:lnTo>
                    <a:pt x="1112" y="316"/>
                  </a:lnTo>
                  <a:lnTo>
                    <a:pt x="1112" y="312"/>
                  </a:lnTo>
                  <a:lnTo>
                    <a:pt x="1108" y="309"/>
                  </a:lnTo>
                  <a:lnTo>
                    <a:pt x="1101" y="304"/>
                  </a:lnTo>
                  <a:lnTo>
                    <a:pt x="1101" y="304"/>
                  </a:lnTo>
                  <a:close/>
                  <a:moveTo>
                    <a:pt x="442" y="10"/>
                  </a:moveTo>
                  <a:lnTo>
                    <a:pt x="444" y="10"/>
                  </a:lnTo>
                  <a:lnTo>
                    <a:pt x="449" y="7"/>
                  </a:lnTo>
                  <a:lnTo>
                    <a:pt x="456" y="2"/>
                  </a:lnTo>
                  <a:lnTo>
                    <a:pt x="458" y="0"/>
                  </a:lnTo>
                  <a:lnTo>
                    <a:pt x="406" y="0"/>
                  </a:lnTo>
                  <a:lnTo>
                    <a:pt x="402" y="7"/>
                  </a:lnTo>
                  <a:lnTo>
                    <a:pt x="427" y="7"/>
                  </a:lnTo>
                  <a:lnTo>
                    <a:pt x="430" y="10"/>
                  </a:lnTo>
                  <a:lnTo>
                    <a:pt x="442" y="10"/>
                  </a:lnTo>
                  <a:lnTo>
                    <a:pt x="442" y="10"/>
                  </a:lnTo>
                  <a:close/>
                  <a:moveTo>
                    <a:pt x="463" y="35"/>
                  </a:moveTo>
                  <a:lnTo>
                    <a:pt x="465" y="35"/>
                  </a:lnTo>
                  <a:lnTo>
                    <a:pt x="472" y="28"/>
                  </a:lnTo>
                  <a:lnTo>
                    <a:pt x="477" y="28"/>
                  </a:lnTo>
                  <a:lnTo>
                    <a:pt x="479" y="31"/>
                  </a:lnTo>
                  <a:lnTo>
                    <a:pt x="487" y="31"/>
                  </a:lnTo>
                  <a:lnTo>
                    <a:pt x="491" y="35"/>
                  </a:lnTo>
                  <a:lnTo>
                    <a:pt x="498" y="35"/>
                  </a:lnTo>
                  <a:lnTo>
                    <a:pt x="505" y="28"/>
                  </a:lnTo>
                  <a:lnTo>
                    <a:pt x="505" y="21"/>
                  </a:lnTo>
                  <a:lnTo>
                    <a:pt x="501" y="17"/>
                  </a:lnTo>
                  <a:lnTo>
                    <a:pt x="494" y="14"/>
                  </a:lnTo>
                  <a:lnTo>
                    <a:pt x="472" y="14"/>
                  </a:lnTo>
                  <a:lnTo>
                    <a:pt x="444" y="28"/>
                  </a:lnTo>
                  <a:lnTo>
                    <a:pt x="449" y="31"/>
                  </a:lnTo>
                  <a:lnTo>
                    <a:pt x="456" y="35"/>
                  </a:lnTo>
                  <a:lnTo>
                    <a:pt x="463" y="35"/>
                  </a:lnTo>
                  <a:lnTo>
                    <a:pt x="463" y="35"/>
                  </a:lnTo>
                  <a:close/>
                  <a:moveTo>
                    <a:pt x="838" y="297"/>
                  </a:moveTo>
                  <a:lnTo>
                    <a:pt x="848" y="295"/>
                  </a:lnTo>
                  <a:lnTo>
                    <a:pt x="855" y="290"/>
                  </a:lnTo>
                  <a:lnTo>
                    <a:pt x="855" y="283"/>
                  </a:lnTo>
                  <a:lnTo>
                    <a:pt x="853" y="283"/>
                  </a:lnTo>
                  <a:lnTo>
                    <a:pt x="848" y="281"/>
                  </a:lnTo>
                  <a:lnTo>
                    <a:pt x="817" y="281"/>
                  </a:lnTo>
                  <a:lnTo>
                    <a:pt x="817" y="288"/>
                  </a:lnTo>
                  <a:lnTo>
                    <a:pt x="824" y="295"/>
                  </a:lnTo>
                  <a:lnTo>
                    <a:pt x="831" y="297"/>
                  </a:lnTo>
                  <a:lnTo>
                    <a:pt x="838" y="297"/>
                  </a:lnTo>
                  <a:lnTo>
                    <a:pt x="838" y="297"/>
                  </a:lnTo>
                  <a:close/>
                  <a:moveTo>
                    <a:pt x="376" y="17"/>
                  </a:moveTo>
                  <a:lnTo>
                    <a:pt x="350" y="14"/>
                  </a:lnTo>
                  <a:lnTo>
                    <a:pt x="354" y="21"/>
                  </a:lnTo>
                  <a:lnTo>
                    <a:pt x="376" y="17"/>
                  </a:lnTo>
                  <a:lnTo>
                    <a:pt x="376" y="17"/>
                  </a:lnTo>
                  <a:close/>
                  <a:moveTo>
                    <a:pt x="550" y="406"/>
                  </a:moveTo>
                  <a:lnTo>
                    <a:pt x="553" y="413"/>
                  </a:lnTo>
                  <a:lnTo>
                    <a:pt x="567" y="420"/>
                  </a:lnTo>
                  <a:lnTo>
                    <a:pt x="586" y="432"/>
                  </a:lnTo>
                  <a:lnTo>
                    <a:pt x="600" y="434"/>
                  </a:lnTo>
                  <a:lnTo>
                    <a:pt x="609" y="432"/>
                  </a:lnTo>
                  <a:lnTo>
                    <a:pt x="602" y="420"/>
                  </a:lnTo>
                  <a:lnTo>
                    <a:pt x="586" y="411"/>
                  </a:lnTo>
                  <a:lnTo>
                    <a:pt x="564" y="406"/>
                  </a:lnTo>
                  <a:lnTo>
                    <a:pt x="550" y="406"/>
                  </a:lnTo>
                  <a:lnTo>
                    <a:pt x="550" y="406"/>
                  </a:lnTo>
                  <a:close/>
                  <a:moveTo>
                    <a:pt x="1264" y="73"/>
                  </a:moveTo>
                  <a:lnTo>
                    <a:pt x="1268" y="64"/>
                  </a:lnTo>
                  <a:lnTo>
                    <a:pt x="1216" y="64"/>
                  </a:lnTo>
                  <a:lnTo>
                    <a:pt x="1264" y="73"/>
                  </a:lnTo>
                  <a:lnTo>
                    <a:pt x="1264" y="73"/>
                  </a:lnTo>
                  <a:close/>
                  <a:moveTo>
                    <a:pt x="357" y="59"/>
                  </a:moveTo>
                  <a:lnTo>
                    <a:pt x="399" y="59"/>
                  </a:lnTo>
                  <a:lnTo>
                    <a:pt x="385" y="50"/>
                  </a:lnTo>
                  <a:lnTo>
                    <a:pt x="357" y="59"/>
                  </a:lnTo>
                  <a:lnTo>
                    <a:pt x="357" y="59"/>
                  </a:lnTo>
                  <a:close/>
                  <a:moveTo>
                    <a:pt x="364" y="35"/>
                  </a:moveTo>
                  <a:lnTo>
                    <a:pt x="371" y="38"/>
                  </a:lnTo>
                  <a:lnTo>
                    <a:pt x="378" y="45"/>
                  </a:lnTo>
                  <a:lnTo>
                    <a:pt x="392" y="38"/>
                  </a:lnTo>
                  <a:lnTo>
                    <a:pt x="392" y="43"/>
                  </a:lnTo>
                  <a:lnTo>
                    <a:pt x="406" y="43"/>
                  </a:lnTo>
                  <a:lnTo>
                    <a:pt x="420" y="35"/>
                  </a:lnTo>
                  <a:lnTo>
                    <a:pt x="423" y="31"/>
                  </a:lnTo>
                  <a:lnTo>
                    <a:pt x="427" y="31"/>
                  </a:lnTo>
                  <a:lnTo>
                    <a:pt x="397" y="28"/>
                  </a:lnTo>
                  <a:lnTo>
                    <a:pt x="390" y="31"/>
                  </a:lnTo>
                  <a:lnTo>
                    <a:pt x="385" y="31"/>
                  </a:lnTo>
                  <a:lnTo>
                    <a:pt x="383" y="28"/>
                  </a:lnTo>
                  <a:lnTo>
                    <a:pt x="371" y="28"/>
                  </a:lnTo>
                  <a:lnTo>
                    <a:pt x="364" y="35"/>
                  </a:lnTo>
                  <a:lnTo>
                    <a:pt x="364" y="35"/>
                  </a:lnTo>
                  <a:close/>
                  <a:moveTo>
                    <a:pt x="416" y="21"/>
                  </a:moveTo>
                  <a:lnTo>
                    <a:pt x="383" y="21"/>
                  </a:lnTo>
                  <a:lnTo>
                    <a:pt x="409" y="28"/>
                  </a:lnTo>
                  <a:lnTo>
                    <a:pt x="416" y="21"/>
                  </a:lnTo>
                  <a:lnTo>
                    <a:pt x="416" y="21"/>
                  </a:lnTo>
                  <a:close/>
                  <a:moveTo>
                    <a:pt x="347" y="304"/>
                  </a:moveTo>
                  <a:lnTo>
                    <a:pt x="321" y="309"/>
                  </a:lnTo>
                  <a:lnTo>
                    <a:pt x="328" y="323"/>
                  </a:lnTo>
                  <a:lnTo>
                    <a:pt x="347" y="312"/>
                  </a:lnTo>
                  <a:lnTo>
                    <a:pt x="335" y="326"/>
                  </a:lnTo>
                  <a:lnTo>
                    <a:pt x="333" y="326"/>
                  </a:lnTo>
                  <a:lnTo>
                    <a:pt x="328" y="330"/>
                  </a:lnTo>
                  <a:lnTo>
                    <a:pt x="326" y="330"/>
                  </a:lnTo>
                  <a:lnTo>
                    <a:pt x="319" y="333"/>
                  </a:lnTo>
                  <a:lnTo>
                    <a:pt x="314" y="338"/>
                  </a:lnTo>
                  <a:lnTo>
                    <a:pt x="314" y="340"/>
                  </a:lnTo>
                  <a:lnTo>
                    <a:pt x="321" y="347"/>
                  </a:lnTo>
                  <a:lnTo>
                    <a:pt x="335" y="354"/>
                  </a:lnTo>
                  <a:lnTo>
                    <a:pt x="361" y="354"/>
                  </a:lnTo>
                  <a:lnTo>
                    <a:pt x="376" y="359"/>
                  </a:lnTo>
                  <a:lnTo>
                    <a:pt x="385" y="361"/>
                  </a:lnTo>
                  <a:lnTo>
                    <a:pt x="390" y="366"/>
                  </a:lnTo>
                  <a:lnTo>
                    <a:pt x="392" y="373"/>
                  </a:lnTo>
                  <a:lnTo>
                    <a:pt x="392" y="380"/>
                  </a:lnTo>
                  <a:lnTo>
                    <a:pt x="397" y="382"/>
                  </a:lnTo>
                  <a:lnTo>
                    <a:pt x="397" y="385"/>
                  </a:lnTo>
                  <a:lnTo>
                    <a:pt x="406" y="385"/>
                  </a:lnTo>
                  <a:lnTo>
                    <a:pt x="416" y="389"/>
                  </a:lnTo>
                  <a:lnTo>
                    <a:pt x="423" y="389"/>
                  </a:lnTo>
                  <a:lnTo>
                    <a:pt x="435" y="394"/>
                  </a:lnTo>
                  <a:lnTo>
                    <a:pt x="442" y="394"/>
                  </a:lnTo>
                  <a:lnTo>
                    <a:pt x="508" y="389"/>
                  </a:lnTo>
                  <a:lnTo>
                    <a:pt x="501" y="389"/>
                  </a:lnTo>
                  <a:lnTo>
                    <a:pt x="458" y="375"/>
                  </a:lnTo>
                  <a:lnTo>
                    <a:pt x="442" y="361"/>
                  </a:lnTo>
                  <a:lnTo>
                    <a:pt x="435" y="352"/>
                  </a:lnTo>
                  <a:lnTo>
                    <a:pt x="430" y="345"/>
                  </a:lnTo>
                  <a:lnTo>
                    <a:pt x="423" y="340"/>
                  </a:lnTo>
                  <a:lnTo>
                    <a:pt x="423" y="333"/>
                  </a:lnTo>
                  <a:lnTo>
                    <a:pt x="420" y="330"/>
                  </a:lnTo>
                  <a:lnTo>
                    <a:pt x="435" y="302"/>
                  </a:lnTo>
                  <a:lnTo>
                    <a:pt x="430" y="297"/>
                  </a:lnTo>
                  <a:lnTo>
                    <a:pt x="430" y="295"/>
                  </a:lnTo>
                  <a:lnTo>
                    <a:pt x="423" y="295"/>
                  </a:lnTo>
                  <a:lnTo>
                    <a:pt x="444" y="290"/>
                  </a:lnTo>
                  <a:lnTo>
                    <a:pt x="437" y="281"/>
                  </a:lnTo>
                  <a:lnTo>
                    <a:pt x="458" y="281"/>
                  </a:lnTo>
                  <a:lnTo>
                    <a:pt x="444" y="274"/>
                  </a:lnTo>
                  <a:lnTo>
                    <a:pt x="458" y="276"/>
                  </a:lnTo>
                  <a:lnTo>
                    <a:pt x="463" y="269"/>
                  </a:lnTo>
                  <a:lnTo>
                    <a:pt x="451" y="262"/>
                  </a:lnTo>
                  <a:lnTo>
                    <a:pt x="477" y="262"/>
                  </a:lnTo>
                  <a:lnTo>
                    <a:pt x="479" y="260"/>
                  </a:lnTo>
                  <a:lnTo>
                    <a:pt x="470" y="250"/>
                  </a:lnTo>
                  <a:lnTo>
                    <a:pt x="487" y="253"/>
                  </a:lnTo>
                  <a:lnTo>
                    <a:pt x="487" y="236"/>
                  </a:lnTo>
                  <a:lnTo>
                    <a:pt x="491" y="238"/>
                  </a:lnTo>
                  <a:lnTo>
                    <a:pt x="498" y="243"/>
                  </a:lnTo>
                  <a:lnTo>
                    <a:pt x="505" y="243"/>
                  </a:lnTo>
                  <a:lnTo>
                    <a:pt x="515" y="238"/>
                  </a:lnTo>
                  <a:lnTo>
                    <a:pt x="522" y="236"/>
                  </a:lnTo>
                  <a:lnTo>
                    <a:pt x="531" y="229"/>
                  </a:lnTo>
                  <a:lnTo>
                    <a:pt x="543" y="217"/>
                  </a:lnTo>
                  <a:lnTo>
                    <a:pt x="553" y="217"/>
                  </a:lnTo>
                  <a:lnTo>
                    <a:pt x="579" y="215"/>
                  </a:lnTo>
                  <a:lnTo>
                    <a:pt x="609" y="208"/>
                  </a:lnTo>
                  <a:lnTo>
                    <a:pt x="642" y="203"/>
                  </a:lnTo>
                  <a:lnTo>
                    <a:pt x="668" y="196"/>
                  </a:lnTo>
                  <a:lnTo>
                    <a:pt x="687" y="194"/>
                  </a:lnTo>
                  <a:lnTo>
                    <a:pt x="694" y="189"/>
                  </a:lnTo>
                  <a:lnTo>
                    <a:pt x="704" y="186"/>
                  </a:lnTo>
                  <a:lnTo>
                    <a:pt x="709" y="182"/>
                  </a:lnTo>
                  <a:lnTo>
                    <a:pt x="711" y="175"/>
                  </a:lnTo>
                  <a:lnTo>
                    <a:pt x="711" y="172"/>
                  </a:lnTo>
                  <a:lnTo>
                    <a:pt x="704" y="165"/>
                  </a:lnTo>
                  <a:lnTo>
                    <a:pt x="694" y="161"/>
                  </a:lnTo>
                  <a:lnTo>
                    <a:pt x="666" y="158"/>
                  </a:lnTo>
                  <a:lnTo>
                    <a:pt x="642" y="161"/>
                  </a:lnTo>
                  <a:lnTo>
                    <a:pt x="624" y="168"/>
                  </a:lnTo>
                  <a:lnTo>
                    <a:pt x="602" y="175"/>
                  </a:lnTo>
                  <a:lnTo>
                    <a:pt x="579" y="186"/>
                  </a:lnTo>
                  <a:lnTo>
                    <a:pt x="531" y="186"/>
                  </a:lnTo>
                  <a:lnTo>
                    <a:pt x="522" y="182"/>
                  </a:lnTo>
                  <a:lnTo>
                    <a:pt x="513" y="182"/>
                  </a:lnTo>
                  <a:lnTo>
                    <a:pt x="501" y="196"/>
                  </a:lnTo>
                  <a:lnTo>
                    <a:pt x="487" y="186"/>
                  </a:lnTo>
                  <a:lnTo>
                    <a:pt x="456" y="201"/>
                  </a:lnTo>
                  <a:lnTo>
                    <a:pt x="437" y="201"/>
                  </a:lnTo>
                  <a:lnTo>
                    <a:pt x="420" y="215"/>
                  </a:lnTo>
                  <a:lnTo>
                    <a:pt x="435" y="217"/>
                  </a:lnTo>
                  <a:lnTo>
                    <a:pt x="406" y="217"/>
                  </a:lnTo>
                  <a:lnTo>
                    <a:pt x="390" y="222"/>
                  </a:lnTo>
                  <a:lnTo>
                    <a:pt x="390" y="231"/>
                  </a:lnTo>
                  <a:lnTo>
                    <a:pt x="402" y="222"/>
                  </a:lnTo>
                  <a:lnTo>
                    <a:pt x="406" y="231"/>
                  </a:lnTo>
                  <a:lnTo>
                    <a:pt x="420" y="231"/>
                  </a:lnTo>
                  <a:lnTo>
                    <a:pt x="416" y="238"/>
                  </a:lnTo>
                  <a:lnTo>
                    <a:pt x="392" y="238"/>
                  </a:lnTo>
                  <a:lnTo>
                    <a:pt x="390" y="245"/>
                  </a:lnTo>
                  <a:lnTo>
                    <a:pt x="406" y="250"/>
                  </a:lnTo>
                  <a:lnTo>
                    <a:pt x="378" y="253"/>
                  </a:lnTo>
                  <a:lnTo>
                    <a:pt x="399" y="257"/>
                  </a:lnTo>
                  <a:lnTo>
                    <a:pt x="371" y="260"/>
                  </a:lnTo>
                  <a:lnTo>
                    <a:pt x="371" y="269"/>
                  </a:lnTo>
                  <a:lnTo>
                    <a:pt x="354" y="276"/>
                  </a:lnTo>
                  <a:lnTo>
                    <a:pt x="357" y="283"/>
                  </a:lnTo>
                  <a:lnTo>
                    <a:pt x="383" y="274"/>
                  </a:lnTo>
                  <a:lnTo>
                    <a:pt x="376" y="290"/>
                  </a:lnTo>
                  <a:lnTo>
                    <a:pt x="354" y="290"/>
                  </a:lnTo>
                  <a:lnTo>
                    <a:pt x="347" y="295"/>
                  </a:lnTo>
                  <a:lnTo>
                    <a:pt x="347" y="304"/>
                  </a:lnTo>
                  <a:lnTo>
                    <a:pt x="347" y="304"/>
                  </a:lnTo>
                  <a:close/>
                  <a:moveTo>
                    <a:pt x="2825" y="290"/>
                  </a:moveTo>
                  <a:lnTo>
                    <a:pt x="2868" y="283"/>
                  </a:lnTo>
                  <a:lnTo>
                    <a:pt x="2931" y="295"/>
                  </a:lnTo>
                  <a:lnTo>
                    <a:pt x="2927" y="288"/>
                  </a:lnTo>
                  <a:lnTo>
                    <a:pt x="2919" y="283"/>
                  </a:lnTo>
                  <a:lnTo>
                    <a:pt x="2912" y="276"/>
                  </a:lnTo>
                  <a:lnTo>
                    <a:pt x="2898" y="269"/>
                  </a:lnTo>
                  <a:lnTo>
                    <a:pt x="2863" y="269"/>
                  </a:lnTo>
                  <a:lnTo>
                    <a:pt x="2842" y="274"/>
                  </a:lnTo>
                  <a:lnTo>
                    <a:pt x="2834" y="274"/>
                  </a:lnTo>
                  <a:lnTo>
                    <a:pt x="2825" y="290"/>
                  </a:lnTo>
                  <a:lnTo>
                    <a:pt x="2825" y="290"/>
                  </a:lnTo>
                  <a:close/>
                  <a:moveTo>
                    <a:pt x="2827" y="222"/>
                  </a:moveTo>
                  <a:lnTo>
                    <a:pt x="2860" y="224"/>
                  </a:lnTo>
                  <a:lnTo>
                    <a:pt x="2863" y="222"/>
                  </a:lnTo>
                  <a:lnTo>
                    <a:pt x="2868" y="215"/>
                  </a:lnTo>
                  <a:lnTo>
                    <a:pt x="2860" y="208"/>
                  </a:lnTo>
                  <a:lnTo>
                    <a:pt x="2839" y="208"/>
                  </a:lnTo>
                  <a:lnTo>
                    <a:pt x="2804" y="201"/>
                  </a:lnTo>
                  <a:lnTo>
                    <a:pt x="2794" y="201"/>
                  </a:lnTo>
                  <a:lnTo>
                    <a:pt x="2790" y="203"/>
                  </a:lnTo>
                  <a:lnTo>
                    <a:pt x="2797" y="208"/>
                  </a:lnTo>
                  <a:lnTo>
                    <a:pt x="2804" y="215"/>
                  </a:lnTo>
                  <a:lnTo>
                    <a:pt x="2811" y="217"/>
                  </a:lnTo>
                  <a:lnTo>
                    <a:pt x="2820" y="217"/>
                  </a:lnTo>
                  <a:lnTo>
                    <a:pt x="2825" y="222"/>
                  </a:lnTo>
                  <a:lnTo>
                    <a:pt x="2827" y="222"/>
                  </a:lnTo>
                  <a:lnTo>
                    <a:pt x="2827" y="222"/>
                  </a:lnTo>
                  <a:close/>
                  <a:moveTo>
                    <a:pt x="2794" y="253"/>
                  </a:moveTo>
                  <a:lnTo>
                    <a:pt x="2787" y="260"/>
                  </a:lnTo>
                  <a:lnTo>
                    <a:pt x="2787" y="267"/>
                  </a:lnTo>
                  <a:lnTo>
                    <a:pt x="2794" y="269"/>
                  </a:lnTo>
                  <a:lnTo>
                    <a:pt x="2820" y="269"/>
                  </a:lnTo>
                  <a:lnTo>
                    <a:pt x="2825" y="267"/>
                  </a:lnTo>
                  <a:lnTo>
                    <a:pt x="2825" y="262"/>
                  </a:lnTo>
                  <a:lnTo>
                    <a:pt x="2818" y="257"/>
                  </a:lnTo>
                  <a:lnTo>
                    <a:pt x="2804" y="250"/>
                  </a:lnTo>
                  <a:lnTo>
                    <a:pt x="2797" y="250"/>
                  </a:lnTo>
                  <a:lnTo>
                    <a:pt x="2794" y="253"/>
                  </a:lnTo>
                  <a:lnTo>
                    <a:pt x="2794" y="253"/>
                  </a:lnTo>
                  <a:close/>
                  <a:moveTo>
                    <a:pt x="1242" y="57"/>
                  </a:moveTo>
                  <a:lnTo>
                    <a:pt x="1311" y="57"/>
                  </a:lnTo>
                  <a:lnTo>
                    <a:pt x="1318" y="52"/>
                  </a:lnTo>
                  <a:lnTo>
                    <a:pt x="1332" y="52"/>
                  </a:lnTo>
                  <a:lnTo>
                    <a:pt x="1339" y="50"/>
                  </a:lnTo>
                  <a:lnTo>
                    <a:pt x="1339" y="43"/>
                  </a:lnTo>
                  <a:lnTo>
                    <a:pt x="1330" y="35"/>
                  </a:lnTo>
                  <a:lnTo>
                    <a:pt x="1311" y="24"/>
                  </a:lnTo>
                  <a:lnTo>
                    <a:pt x="1290" y="17"/>
                  </a:lnTo>
                  <a:lnTo>
                    <a:pt x="1278" y="14"/>
                  </a:lnTo>
                  <a:lnTo>
                    <a:pt x="1268" y="10"/>
                  </a:lnTo>
                  <a:lnTo>
                    <a:pt x="1264" y="10"/>
                  </a:lnTo>
                  <a:lnTo>
                    <a:pt x="1257" y="7"/>
                  </a:lnTo>
                  <a:lnTo>
                    <a:pt x="1235" y="7"/>
                  </a:lnTo>
                  <a:lnTo>
                    <a:pt x="1228" y="10"/>
                  </a:lnTo>
                  <a:lnTo>
                    <a:pt x="1221" y="10"/>
                  </a:lnTo>
                  <a:lnTo>
                    <a:pt x="1216" y="17"/>
                  </a:lnTo>
                  <a:lnTo>
                    <a:pt x="1216" y="24"/>
                  </a:lnTo>
                  <a:lnTo>
                    <a:pt x="1221" y="31"/>
                  </a:lnTo>
                  <a:lnTo>
                    <a:pt x="1228" y="38"/>
                  </a:lnTo>
                  <a:lnTo>
                    <a:pt x="1231" y="45"/>
                  </a:lnTo>
                  <a:lnTo>
                    <a:pt x="1242" y="57"/>
                  </a:lnTo>
                  <a:lnTo>
                    <a:pt x="1242" y="57"/>
                  </a:lnTo>
                  <a:close/>
                  <a:moveTo>
                    <a:pt x="3035" y="238"/>
                  </a:moveTo>
                  <a:lnTo>
                    <a:pt x="3040" y="236"/>
                  </a:lnTo>
                  <a:lnTo>
                    <a:pt x="3033" y="231"/>
                  </a:lnTo>
                  <a:lnTo>
                    <a:pt x="3014" y="229"/>
                  </a:lnTo>
                  <a:lnTo>
                    <a:pt x="2976" y="229"/>
                  </a:lnTo>
                  <a:lnTo>
                    <a:pt x="2962" y="215"/>
                  </a:lnTo>
                  <a:lnTo>
                    <a:pt x="2955" y="210"/>
                  </a:lnTo>
                  <a:lnTo>
                    <a:pt x="2936" y="210"/>
                  </a:lnTo>
                  <a:lnTo>
                    <a:pt x="2931" y="215"/>
                  </a:lnTo>
                  <a:lnTo>
                    <a:pt x="2903" y="215"/>
                  </a:lnTo>
                  <a:lnTo>
                    <a:pt x="2922" y="229"/>
                  </a:lnTo>
                  <a:lnTo>
                    <a:pt x="2934" y="231"/>
                  </a:lnTo>
                  <a:lnTo>
                    <a:pt x="2955" y="236"/>
                  </a:lnTo>
                  <a:lnTo>
                    <a:pt x="2986" y="243"/>
                  </a:lnTo>
                  <a:lnTo>
                    <a:pt x="3014" y="243"/>
                  </a:lnTo>
                  <a:lnTo>
                    <a:pt x="3035" y="238"/>
                  </a:lnTo>
                  <a:lnTo>
                    <a:pt x="3035" y="238"/>
                  </a:lnTo>
                  <a:close/>
                  <a:moveTo>
                    <a:pt x="3893" y="434"/>
                  </a:moveTo>
                  <a:lnTo>
                    <a:pt x="3888" y="427"/>
                  </a:lnTo>
                  <a:lnTo>
                    <a:pt x="3874" y="425"/>
                  </a:lnTo>
                  <a:lnTo>
                    <a:pt x="3838" y="418"/>
                  </a:lnTo>
                  <a:lnTo>
                    <a:pt x="3831" y="418"/>
                  </a:lnTo>
                  <a:lnTo>
                    <a:pt x="3838" y="425"/>
                  </a:lnTo>
                  <a:lnTo>
                    <a:pt x="3860" y="432"/>
                  </a:lnTo>
                  <a:lnTo>
                    <a:pt x="3881" y="434"/>
                  </a:lnTo>
                  <a:lnTo>
                    <a:pt x="3893" y="434"/>
                  </a:lnTo>
                  <a:lnTo>
                    <a:pt x="3893" y="434"/>
                  </a:lnTo>
                  <a:close/>
                  <a:moveTo>
                    <a:pt x="1294" y="71"/>
                  </a:moveTo>
                  <a:lnTo>
                    <a:pt x="1325" y="80"/>
                  </a:lnTo>
                  <a:lnTo>
                    <a:pt x="1344" y="85"/>
                  </a:lnTo>
                  <a:lnTo>
                    <a:pt x="1353" y="85"/>
                  </a:lnTo>
                  <a:lnTo>
                    <a:pt x="1382" y="80"/>
                  </a:lnTo>
                  <a:lnTo>
                    <a:pt x="1417" y="92"/>
                  </a:lnTo>
                  <a:lnTo>
                    <a:pt x="1453" y="92"/>
                  </a:lnTo>
                  <a:lnTo>
                    <a:pt x="1448" y="80"/>
                  </a:lnTo>
                  <a:lnTo>
                    <a:pt x="1434" y="59"/>
                  </a:lnTo>
                  <a:lnTo>
                    <a:pt x="1424" y="57"/>
                  </a:lnTo>
                  <a:lnTo>
                    <a:pt x="1417" y="52"/>
                  </a:lnTo>
                  <a:lnTo>
                    <a:pt x="1405" y="57"/>
                  </a:lnTo>
                  <a:lnTo>
                    <a:pt x="1386" y="66"/>
                  </a:lnTo>
                  <a:lnTo>
                    <a:pt x="1372" y="52"/>
                  </a:lnTo>
                  <a:lnTo>
                    <a:pt x="1365" y="52"/>
                  </a:lnTo>
                  <a:lnTo>
                    <a:pt x="1323" y="59"/>
                  </a:lnTo>
                  <a:lnTo>
                    <a:pt x="1301" y="66"/>
                  </a:lnTo>
                  <a:lnTo>
                    <a:pt x="1294" y="71"/>
                  </a:lnTo>
                  <a:lnTo>
                    <a:pt x="1294" y="71"/>
                  </a:lnTo>
                  <a:close/>
                  <a:moveTo>
                    <a:pt x="1540" y="116"/>
                  </a:moveTo>
                  <a:lnTo>
                    <a:pt x="1635" y="113"/>
                  </a:lnTo>
                  <a:lnTo>
                    <a:pt x="1611" y="99"/>
                  </a:lnTo>
                  <a:lnTo>
                    <a:pt x="1606" y="99"/>
                  </a:lnTo>
                  <a:lnTo>
                    <a:pt x="1604" y="94"/>
                  </a:lnTo>
                  <a:lnTo>
                    <a:pt x="1590" y="87"/>
                  </a:lnTo>
                  <a:lnTo>
                    <a:pt x="1578" y="85"/>
                  </a:lnTo>
                  <a:lnTo>
                    <a:pt x="1571" y="80"/>
                  </a:lnTo>
                  <a:lnTo>
                    <a:pt x="1561" y="80"/>
                  </a:lnTo>
                  <a:lnTo>
                    <a:pt x="1554" y="85"/>
                  </a:lnTo>
                  <a:lnTo>
                    <a:pt x="1549" y="87"/>
                  </a:lnTo>
                  <a:lnTo>
                    <a:pt x="1542" y="92"/>
                  </a:lnTo>
                  <a:lnTo>
                    <a:pt x="1542" y="87"/>
                  </a:lnTo>
                  <a:lnTo>
                    <a:pt x="1540" y="85"/>
                  </a:lnTo>
                  <a:lnTo>
                    <a:pt x="1538" y="78"/>
                  </a:lnTo>
                  <a:lnTo>
                    <a:pt x="1533" y="73"/>
                  </a:lnTo>
                  <a:lnTo>
                    <a:pt x="1519" y="66"/>
                  </a:lnTo>
                  <a:lnTo>
                    <a:pt x="1505" y="73"/>
                  </a:lnTo>
                  <a:lnTo>
                    <a:pt x="1495" y="94"/>
                  </a:lnTo>
                  <a:lnTo>
                    <a:pt x="1490" y="113"/>
                  </a:lnTo>
                  <a:lnTo>
                    <a:pt x="1488" y="123"/>
                  </a:lnTo>
                  <a:lnTo>
                    <a:pt x="1502" y="130"/>
                  </a:lnTo>
                  <a:lnTo>
                    <a:pt x="1512" y="125"/>
                  </a:lnTo>
                  <a:lnTo>
                    <a:pt x="1519" y="125"/>
                  </a:lnTo>
                  <a:lnTo>
                    <a:pt x="1540" y="116"/>
                  </a:lnTo>
                  <a:lnTo>
                    <a:pt x="1540" y="116"/>
                  </a:lnTo>
                  <a:close/>
                  <a:moveTo>
                    <a:pt x="2733" y="245"/>
                  </a:moveTo>
                  <a:lnTo>
                    <a:pt x="2745" y="229"/>
                  </a:lnTo>
                  <a:lnTo>
                    <a:pt x="2811" y="229"/>
                  </a:lnTo>
                  <a:lnTo>
                    <a:pt x="2773" y="210"/>
                  </a:lnTo>
                  <a:lnTo>
                    <a:pt x="2780" y="196"/>
                  </a:lnTo>
                  <a:lnTo>
                    <a:pt x="2726" y="186"/>
                  </a:lnTo>
                  <a:lnTo>
                    <a:pt x="2738" y="203"/>
                  </a:lnTo>
                  <a:lnTo>
                    <a:pt x="2731" y="201"/>
                  </a:lnTo>
                  <a:lnTo>
                    <a:pt x="2716" y="196"/>
                  </a:lnTo>
                  <a:lnTo>
                    <a:pt x="2695" y="194"/>
                  </a:lnTo>
                  <a:lnTo>
                    <a:pt x="2671" y="186"/>
                  </a:lnTo>
                  <a:lnTo>
                    <a:pt x="2636" y="186"/>
                  </a:lnTo>
                  <a:lnTo>
                    <a:pt x="2631" y="194"/>
                  </a:lnTo>
                  <a:lnTo>
                    <a:pt x="2638" y="208"/>
                  </a:lnTo>
                  <a:lnTo>
                    <a:pt x="2660" y="217"/>
                  </a:lnTo>
                  <a:lnTo>
                    <a:pt x="2683" y="229"/>
                  </a:lnTo>
                  <a:lnTo>
                    <a:pt x="2705" y="238"/>
                  </a:lnTo>
                  <a:lnTo>
                    <a:pt x="2726" y="243"/>
                  </a:lnTo>
                  <a:lnTo>
                    <a:pt x="2733" y="245"/>
                  </a:lnTo>
                  <a:lnTo>
                    <a:pt x="2733" y="245"/>
                  </a:lnTo>
                  <a:close/>
                  <a:moveTo>
                    <a:pt x="1972" y="253"/>
                  </a:moveTo>
                  <a:lnTo>
                    <a:pt x="2001" y="260"/>
                  </a:lnTo>
                  <a:lnTo>
                    <a:pt x="2008" y="260"/>
                  </a:lnTo>
                  <a:lnTo>
                    <a:pt x="2015" y="257"/>
                  </a:lnTo>
                  <a:lnTo>
                    <a:pt x="2017" y="257"/>
                  </a:lnTo>
                  <a:lnTo>
                    <a:pt x="2022" y="253"/>
                  </a:lnTo>
                  <a:lnTo>
                    <a:pt x="2022" y="250"/>
                  </a:lnTo>
                  <a:lnTo>
                    <a:pt x="2017" y="250"/>
                  </a:lnTo>
                  <a:lnTo>
                    <a:pt x="1996" y="243"/>
                  </a:lnTo>
                  <a:lnTo>
                    <a:pt x="1986" y="245"/>
                  </a:lnTo>
                  <a:lnTo>
                    <a:pt x="1979" y="245"/>
                  </a:lnTo>
                  <a:lnTo>
                    <a:pt x="1972" y="253"/>
                  </a:lnTo>
                  <a:lnTo>
                    <a:pt x="1972" y="253"/>
                  </a:lnTo>
                  <a:close/>
                  <a:moveTo>
                    <a:pt x="2617" y="208"/>
                  </a:moveTo>
                  <a:lnTo>
                    <a:pt x="2586" y="196"/>
                  </a:lnTo>
                  <a:lnTo>
                    <a:pt x="2601" y="215"/>
                  </a:lnTo>
                  <a:lnTo>
                    <a:pt x="2617" y="208"/>
                  </a:lnTo>
                  <a:lnTo>
                    <a:pt x="2617" y="208"/>
                  </a:lnTo>
                  <a:close/>
                  <a:moveTo>
                    <a:pt x="4117" y="389"/>
                  </a:moveTo>
                  <a:lnTo>
                    <a:pt x="4145" y="382"/>
                  </a:lnTo>
                  <a:lnTo>
                    <a:pt x="4176" y="382"/>
                  </a:lnTo>
                  <a:lnTo>
                    <a:pt x="4183" y="380"/>
                  </a:lnTo>
                  <a:lnTo>
                    <a:pt x="4186" y="375"/>
                  </a:lnTo>
                  <a:lnTo>
                    <a:pt x="4186" y="373"/>
                  </a:lnTo>
                  <a:lnTo>
                    <a:pt x="4183" y="368"/>
                  </a:lnTo>
                  <a:lnTo>
                    <a:pt x="4176" y="368"/>
                  </a:lnTo>
                  <a:lnTo>
                    <a:pt x="4155" y="361"/>
                  </a:lnTo>
                  <a:lnTo>
                    <a:pt x="4141" y="359"/>
                  </a:lnTo>
                  <a:lnTo>
                    <a:pt x="4131" y="354"/>
                  </a:lnTo>
                  <a:lnTo>
                    <a:pt x="4105" y="354"/>
                  </a:lnTo>
                  <a:lnTo>
                    <a:pt x="4091" y="361"/>
                  </a:lnTo>
                  <a:lnTo>
                    <a:pt x="4089" y="368"/>
                  </a:lnTo>
                  <a:lnTo>
                    <a:pt x="4089" y="382"/>
                  </a:lnTo>
                  <a:lnTo>
                    <a:pt x="4091" y="389"/>
                  </a:lnTo>
                  <a:lnTo>
                    <a:pt x="4096" y="389"/>
                  </a:lnTo>
                  <a:lnTo>
                    <a:pt x="4103" y="394"/>
                  </a:lnTo>
                  <a:lnTo>
                    <a:pt x="4105" y="394"/>
                  </a:lnTo>
                  <a:lnTo>
                    <a:pt x="4112" y="389"/>
                  </a:lnTo>
                  <a:lnTo>
                    <a:pt x="4117" y="389"/>
                  </a:lnTo>
                  <a:lnTo>
                    <a:pt x="4117" y="389"/>
                  </a:lnTo>
                  <a:close/>
                  <a:moveTo>
                    <a:pt x="52" y="52"/>
                  </a:moveTo>
                  <a:lnTo>
                    <a:pt x="66" y="43"/>
                  </a:lnTo>
                  <a:lnTo>
                    <a:pt x="47" y="43"/>
                  </a:lnTo>
                  <a:lnTo>
                    <a:pt x="47" y="50"/>
                  </a:lnTo>
                  <a:lnTo>
                    <a:pt x="52" y="52"/>
                  </a:lnTo>
                  <a:lnTo>
                    <a:pt x="52" y="52"/>
                  </a:lnTo>
                  <a:close/>
                  <a:moveTo>
                    <a:pt x="24" y="43"/>
                  </a:moveTo>
                  <a:lnTo>
                    <a:pt x="73" y="31"/>
                  </a:lnTo>
                  <a:lnTo>
                    <a:pt x="54" y="24"/>
                  </a:lnTo>
                  <a:lnTo>
                    <a:pt x="28" y="31"/>
                  </a:lnTo>
                  <a:lnTo>
                    <a:pt x="0" y="31"/>
                  </a:lnTo>
                  <a:lnTo>
                    <a:pt x="9" y="38"/>
                  </a:lnTo>
                  <a:lnTo>
                    <a:pt x="24" y="43"/>
                  </a:lnTo>
                  <a:lnTo>
                    <a:pt x="24" y="43"/>
                  </a:lnTo>
                  <a:close/>
                  <a:moveTo>
                    <a:pt x="102" y="52"/>
                  </a:moveTo>
                  <a:lnTo>
                    <a:pt x="104" y="45"/>
                  </a:lnTo>
                  <a:lnTo>
                    <a:pt x="118" y="45"/>
                  </a:lnTo>
                  <a:lnTo>
                    <a:pt x="125" y="38"/>
                  </a:lnTo>
                  <a:lnTo>
                    <a:pt x="156" y="38"/>
                  </a:lnTo>
                  <a:lnTo>
                    <a:pt x="156" y="35"/>
                  </a:lnTo>
                  <a:lnTo>
                    <a:pt x="151" y="31"/>
                  </a:lnTo>
                  <a:lnTo>
                    <a:pt x="137" y="31"/>
                  </a:lnTo>
                  <a:lnTo>
                    <a:pt x="137" y="28"/>
                  </a:lnTo>
                  <a:lnTo>
                    <a:pt x="132" y="28"/>
                  </a:lnTo>
                  <a:lnTo>
                    <a:pt x="125" y="24"/>
                  </a:lnTo>
                  <a:lnTo>
                    <a:pt x="111" y="24"/>
                  </a:lnTo>
                  <a:lnTo>
                    <a:pt x="109" y="28"/>
                  </a:lnTo>
                  <a:lnTo>
                    <a:pt x="104" y="35"/>
                  </a:lnTo>
                  <a:lnTo>
                    <a:pt x="104" y="38"/>
                  </a:lnTo>
                  <a:lnTo>
                    <a:pt x="102" y="38"/>
                  </a:lnTo>
                  <a:lnTo>
                    <a:pt x="97" y="43"/>
                  </a:lnTo>
                  <a:lnTo>
                    <a:pt x="90" y="43"/>
                  </a:lnTo>
                  <a:lnTo>
                    <a:pt x="80" y="45"/>
                  </a:lnTo>
                  <a:lnTo>
                    <a:pt x="76" y="45"/>
                  </a:lnTo>
                  <a:lnTo>
                    <a:pt x="73" y="50"/>
                  </a:lnTo>
                  <a:lnTo>
                    <a:pt x="76" y="50"/>
                  </a:lnTo>
                  <a:lnTo>
                    <a:pt x="83" y="52"/>
                  </a:lnTo>
                  <a:lnTo>
                    <a:pt x="102" y="52"/>
                  </a:lnTo>
                  <a:lnTo>
                    <a:pt x="102" y="52"/>
                  </a:lnTo>
                  <a:close/>
                  <a:moveTo>
                    <a:pt x="132" y="45"/>
                  </a:moveTo>
                  <a:lnTo>
                    <a:pt x="123" y="52"/>
                  </a:lnTo>
                  <a:lnTo>
                    <a:pt x="132" y="59"/>
                  </a:lnTo>
                  <a:lnTo>
                    <a:pt x="142" y="64"/>
                  </a:lnTo>
                  <a:lnTo>
                    <a:pt x="175" y="59"/>
                  </a:lnTo>
                  <a:lnTo>
                    <a:pt x="170" y="52"/>
                  </a:lnTo>
                  <a:lnTo>
                    <a:pt x="153" y="52"/>
                  </a:lnTo>
                  <a:lnTo>
                    <a:pt x="132" y="45"/>
                  </a:lnTo>
                  <a:lnTo>
                    <a:pt x="132" y="45"/>
                  </a:lnTo>
                  <a:close/>
                  <a:moveTo>
                    <a:pt x="231" y="50"/>
                  </a:moveTo>
                  <a:lnTo>
                    <a:pt x="234" y="43"/>
                  </a:lnTo>
                  <a:lnTo>
                    <a:pt x="210" y="38"/>
                  </a:lnTo>
                  <a:lnTo>
                    <a:pt x="196" y="45"/>
                  </a:lnTo>
                  <a:lnTo>
                    <a:pt x="198" y="52"/>
                  </a:lnTo>
                  <a:lnTo>
                    <a:pt x="231" y="50"/>
                  </a:lnTo>
                  <a:lnTo>
                    <a:pt x="231" y="5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10" name="Freeform 42">
              <a:extLst>
                <a:ext uri="{FF2B5EF4-FFF2-40B4-BE49-F238E27FC236}">
                  <a16:creationId xmlns:a16="http://schemas.microsoft.com/office/drawing/2014/main" id="{37678EA9-5059-874A-8DE7-BC470E5F5C3F}"/>
                </a:ext>
              </a:extLst>
            </p:cNvPr>
            <p:cNvSpPr>
              <a:spLocks/>
            </p:cNvSpPr>
            <p:nvPr/>
          </p:nvSpPr>
          <p:spPr bwMode="auto">
            <a:xfrm>
              <a:off x="7118519" y="1810781"/>
              <a:ext cx="26119" cy="13320"/>
            </a:xfrm>
            <a:custGeom>
              <a:avLst/>
              <a:gdLst>
                <a:gd name="T0" fmla="*/ 33 w 33"/>
                <a:gd name="T1" fmla="*/ 3 h 17"/>
                <a:gd name="T2" fmla="*/ 14 w 33"/>
                <a:gd name="T3" fmla="*/ 0 h 17"/>
                <a:gd name="T4" fmla="*/ 0 w 33"/>
                <a:gd name="T5" fmla="*/ 10 h 17"/>
                <a:gd name="T6" fmla="*/ 26 w 33"/>
                <a:gd name="T7" fmla="*/ 17 h 17"/>
                <a:gd name="T8" fmla="*/ 33 w 33"/>
                <a:gd name="T9" fmla="*/ 3 h 17"/>
                <a:gd name="T10" fmla="*/ 33 w 33"/>
                <a:gd name="T11" fmla="*/ 3 h 17"/>
              </a:gdLst>
              <a:ahLst/>
              <a:cxnLst>
                <a:cxn ang="0">
                  <a:pos x="T0" y="T1"/>
                </a:cxn>
                <a:cxn ang="0">
                  <a:pos x="T2" y="T3"/>
                </a:cxn>
                <a:cxn ang="0">
                  <a:pos x="T4" y="T5"/>
                </a:cxn>
                <a:cxn ang="0">
                  <a:pos x="T6" y="T7"/>
                </a:cxn>
                <a:cxn ang="0">
                  <a:pos x="T8" y="T9"/>
                </a:cxn>
                <a:cxn ang="0">
                  <a:pos x="T10" y="T11"/>
                </a:cxn>
              </a:cxnLst>
              <a:rect l="0" t="0" r="r" b="b"/>
              <a:pathLst>
                <a:path w="33" h="17">
                  <a:moveTo>
                    <a:pt x="33" y="3"/>
                  </a:moveTo>
                  <a:lnTo>
                    <a:pt x="14" y="0"/>
                  </a:lnTo>
                  <a:lnTo>
                    <a:pt x="0" y="10"/>
                  </a:lnTo>
                  <a:lnTo>
                    <a:pt x="26" y="17"/>
                  </a:lnTo>
                  <a:lnTo>
                    <a:pt x="33" y="3"/>
                  </a:lnTo>
                  <a:lnTo>
                    <a:pt x="33" y="3"/>
                  </a:lnTo>
                  <a:close/>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1" name="Freeform 43">
              <a:extLst>
                <a:ext uri="{FF2B5EF4-FFF2-40B4-BE49-F238E27FC236}">
                  <a16:creationId xmlns:a16="http://schemas.microsoft.com/office/drawing/2014/main" id="{48052DDE-1394-0A4D-8B88-1373B2FCA3ED}"/>
                </a:ext>
              </a:extLst>
            </p:cNvPr>
            <p:cNvSpPr>
              <a:spLocks/>
            </p:cNvSpPr>
            <p:nvPr/>
          </p:nvSpPr>
          <p:spPr bwMode="auto">
            <a:xfrm>
              <a:off x="7152553" y="1795893"/>
              <a:ext cx="19787" cy="14888"/>
            </a:xfrm>
            <a:custGeom>
              <a:avLst/>
              <a:gdLst>
                <a:gd name="T0" fmla="*/ 14 w 25"/>
                <a:gd name="T1" fmla="*/ 7 h 19"/>
                <a:gd name="T2" fmla="*/ 7 w 25"/>
                <a:gd name="T3" fmla="*/ 5 h 19"/>
                <a:gd name="T4" fmla="*/ 4 w 25"/>
                <a:gd name="T5" fmla="*/ 0 h 19"/>
                <a:gd name="T6" fmla="*/ 0 w 25"/>
                <a:gd name="T7" fmla="*/ 0 h 19"/>
                <a:gd name="T8" fmla="*/ 0 w 25"/>
                <a:gd name="T9" fmla="*/ 12 h 19"/>
                <a:gd name="T10" fmla="*/ 7 w 25"/>
                <a:gd name="T11" fmla="*/ 15 h 19"/>
                <a:gd name="T12" fmla="*/ 14 w 25"/>
                <a:gd name="T13" fmla="*/ 15 h 19"/>
                <a:gd name="T14" fmla="*/ 21 w 25"/>
                <a:gd name="T15" fmla="*/ 19 h 19"/>
                <a:gd name="T16" fmla="*/ 25 w 25"/>
                <a:gd name="T17" fmla="*/ 19 h 19"/>
                <a:gd name="T18" fmla="*/ 25 w 25"/>
                <a:gd name="T19" fmla="*/ 15 h 19"/>
                <a:gd name="T20" fmla="*/ 21 w 25"/>
                <a:gd name="T21" fmla="*/ 12 h 19"/>
                <a:gd name="T22" fmla="*/ 14 w 25"/>
                <a:gd name="T23" fmla="*/ 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19">
                  <a:moveTo>
                    <a:pt x="14" y="7"/>
                  </a:moveTo>
                  <a:lnTo>
                    <a:pt x="7" y="5"/>
                  </a:lnTo>
                  <a:lnTo>
                    <a:pt x="4" y="0"/>
                  </a:lnTo>
                  <a:lnTo>
                    <a:pt x="0" y="0"/>
                  </a:lnTo>
                  <a:lnTo>
                    <a:pt x="0" y="12"/>
                  </a:lnTo>
                  <a:lnTo>
                    <a:pt x="7" y="15"/>
                  </a:lnTo>
                  <a:lnTo>
                    <a:pt x="14" y="15"/>
                  </a:lnTo>
                  <a:lnTo>
                    <a:pt x="21" y="19"/>
                  </a:lnTo>
                  <a:lnTo>
                    <a:pt x="25" y="19"/>
                  </a:lnTo>
                  <a:lnTo>
                    <a:pt x="25" y="15"/>
                  </a:lnTo>
                  <a:lnTo>
                    <a:pt x="21" y="12"/>
                  </a:lnTo>
                  <a:lnTo>
                    <a:pt x="14" y="7"/>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2" name="Freeform 44">
              <a:extLst>
                <a:ext uri="{FF2B5EF4-FFF2-40B4-BE49-F238E27FC236}">
                  <a16:creationId xmlns:a16="http://schemas.microsoft.com/office/drawing/2014/main" id="{4D0DAE1F-0CF3-9C4B-A9BE-722153C24B3D}"/>
                </a:ext>
              </a:extLst>
            </p:cNvPr>
            <p:cNvSpPr>
              <a:spLocks/>
            </p:cNvSpPr>
            <p:nvPr/>
          </p:nvSpPr>
          <p:spPr bwMode="auto">
            <a:xfrm>
              <a:off x="6610387" y="1563173"/>
              <a:ext cx="44323" cy="7836"/>
            </a:xfrm>
            <a:custGeom>
              <a:avLst/>
              <a:gdLst>
                <a:gd name="T0" fmla="*/ 40 w 56"/>
                <a:gd name="T1" fmla="*/ 10 h 10"/>
                <a:gd name="T2" fmla="*/ 42 w 56"/>
                <a:gd name="T3" fmla="*/ 10 h 10"/>
                <a:gd name="T4" fmla="*/ 47 w 56"/>
                <a:gd name="T5" fmla="*/ 7 h 10"/>
                <a:gd name="T6" fmla="*/ 54 w 56"/>
                <a:gd name="T7" fmla="*/ 2 h 10"/>
                <a:gd name="T8" fmla="*/ 56 w 56"/>
                <a:gd name="T9" fmla="*/ 0 h 10"/>
                <a:gd name="T10" fmla="*/ 4 w 56"/>
                <a:gd name="T11" fmla="*/ 0 h 10"/>
                <a:gd name="T12" fmla="*/ 0 w 56"/>
                <a:gd name="T13" fmla="*/ 7 h 10"/>
                <a:gd name="T14" fmla="*/ 25 w 56"/>
                <a:gd name="T15" fmla="*/ 7 h 10"/>
                <a:gd name="T16" fmla="*/ 28 w 56"/>
                <a:gd name="T17" fmla="*/ 10 h 10"/>
                <a:gd name="T18" fmla="*/ 40 w 56"/>
                <a:gd name="T1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10">
                  <a:moveTo>
                    <a:pt x="40" y="10"/>
                  </a:moveTo>
                  <a:lnTo>
                    <a:pt x="42" y="10"/>
                  </a:lnTo>
                  <a:lnTo>
                    <a:pt x="47" y="7"/>
                  </a:lnTo>
                  <a:lnTo>
                    <a:pt x="54" y="2"/>
                  </a:lnTo>
                  <a:lnTo>
                    <a:pt x="56" y="0"/>
                  </a:lnTo>
                  <a:lnTo>
                    <a:pt x="4" y="0"/>
                  </a:lnTo>
                  <a:lnTo>
                    <a:pt x="0" y="7"/>
                  </a:lnTo>
                  <a:lnTo>
                    <a:pt x="25" y="7"/>
                  </a:lnTo>
                  <a:lnTo>
                    <a:pt x="28" y="10"/>
                  </a:lnTo>
                  <a:lnTo>
                    <a:pt x="40" y="10"/>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3" name="Freeform 45">
              <a:extLst>
                <a:ext uri="{FF2B5EF4-FFF2-40B4-BE49-F238E27FC236}">
                  <a16:creationId xmlns:a16="http://schemas.microsoft.com/office/drawing/2014/main" id="{D435957C-2EBB-A048-9C5F-A97785279427}"/>
                </a:ext>
              </a:extLst>
            </p:cNvPr>
            <p:cNvSpPr>
              <a:spLocks/>
            </p:cNvSpPr>
            <p:nvPr/>
          </p:nvSpPr>
          <p:spPr bwMode="auto">
            <a:xfrm>
              <a:off x="6643630" y="1574143"/>
              <a:ext cx="48281" cy="16455"/>
            </a:xfrm>
            <a:custGeom>
              <a:avLst/>
              <a:gdLst>
                <a:gd name="T0" fmla="*/ 19 w 61"/>
                <a:gd name="T1" fmla="*/ 21 h 21"/>
                <a:gd name="T2" fmla="*/ 21 w 61"/>
                <a:gd name="T3" fmla="*/ 21 h 21"/>
                <a:gd name="T4" fmla="*/ 28 w 61"/>
                <a:gd name="T5" fmla="*/ 14 h 21"/>
                <a:gd name="T6" fmla="*/ 33 w 61"/>
                <a:gd name="T7" fmla="*/ 14 h 21"/>
                <a:gd name="T8" fmla="*/ 35 w 61"/>
                <a:gd name="T9" fmla="*/ 17 h 21"/>
                <a:gd name="T10" fmla="*/ 43 w 61"/>
                <a:gd name="T11" fmla="*/ 17 h 21"/>
                <a:gd name="T12" fmla="*/ 47 w 61"/>
                <a:gd name="T13" fmla="*/ 21 h 21"/>
                <a:gd name="T14" fmla="*/ 54 w 61"/>
                <a:gd name="T15" fmla="*/ 21 h 21"/>
                <a:gd name="T16" fmla="*/ 61 w 61"/>
                <a:gd name="T17" fmla="*/ 14 h 21"/>
                <a:gd name="T18" fmla="*/ 61 w 61"/>
                <a:gd name="T19" fmla="*/ 7 h 21"/>
                <a:gd name="T20" fmla="*/ 57 w 61"/>
                <a:gd name="T21" fmla="*/ 3 h 21"/>
                <a:gd name="T22" fmla="*/ 50 w 61"/>
                <a:gd name="T23" fmla="*/ 0 h 21"/>
                <a:gd name="T24" fmla="*/ 28 w 61"/>
                <a:gd name="T25" fmla="*/ 0 h 21"/>
                <a:gd name="T26" fmla="*/ 0 w 61"/>
                <a:gd name="T27" fmla="*/ 14 h 21"/>
                <a:gd name="T28" fmla="*/ 5 w 61"/>
                <a:gd name="T29" fmla="*/ 17 h 21"/>
                <a:gd name="T30" fmla="*/ 12 w 61"/>
                <a:gd name="T31" fmla="*/ 21 h 21"/>
                <a:gd name="T32" fmla="*/ 19 w 61"/>
                <a:gd name="T33"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1" h="21">
                  <a:moveTo>
                    <a:pt x="19" y="21"/>
                  </a:moveTo>
                  <a:lnTo>
                    <a:pt x="21" y="21"/>
                  </a:lnTo>
                  <a:lnTo>
                    <a:pt x="28" y="14"/>
                  </a:lnTo>
                  <a:lnTo>
                    <a:pt x="33" y="14"/>
                  </a:lnTo>
                  <a:lnTo>
                    <a:pt x="35" y="17"/>
                  </a:lnTo>
                  <a:lnTo>
                    <a:pt x="43" y="17"/>
                  </a:lnTo>
                  <a:lnTo>
                    <a:pt x="47" y="21"/>
                  </a:lnTo>
                  <a:lnTo>
                    <a:pt x="54" y="21"/>
                  </a:lnTo>
                  <a:lnTo>
                    <a:pt x="61" y="14"/>
                  </a:lnTo>
                  <a:lnTo>
                    <a:pt x="61" y="7"/>
                  </a:lnTo>
                  <a:lnTo>
                    <a:pt x="57" y="3"/>
                  </a:lnTo>
                  <a:lnTo>
                    <a:pt x="50" y="0"/>
                  </a:lnTo>
                  <a:lnTo>
                    <a:pt x="28" y="0"/>
                  </a:lnTo>
                  <a:lnTo>
                    <a:pt x="0" y="14"/>
                  </a:lnTo>
                  <a:lnTo>
                    <a:pt x="5" y="17"/>
                  </a:lnTo>
                  <a:lnTo>
                    <a:pt x="12" y="21"/>
                  </a:lnTo>
                  <a:lnTo>
                    <a:pt x="19" y="21"/>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4" name="Freeform 46">
              <a:extLst>
                <a:ext uri="{FF2B5EF4-FFF2-40B4-BE49-F238E27FC236}">
                  <a16:creationId xmlns:a16="http://schemas.microsoft.com/office/drawing/2014/main" id="{E4EEA307-6DD4-A44B-8B62-810D7FD28F52}"/>
                </a:ext>
              </a:extLst>
            </p:cNvPr>
            <p:cNvSpPr>
              <a:spLocks/>
            </p:cNvSpPr>
            <p:nvPr/>
          </p:nvSpPr>
          <p:spPr bwMode="auto">
            <a:xfrm>
              <a:off x="6938853" y="1783356"/>
              <a:ext cx="30076" cy="12537"/>
            </a:xfrm>
            <a:custGeom>
              <a:avLst/>
              <a:gdLst>
                <a:gd name="T0" fmla="*/ 21 w 38"/>
                <a:gd name="T1" fmla="*/ 16 h 16"/>
                <a:gd name="T2" fmla="*/ 31 w 38"/>
                <a:gd name="T3" fmla="*/ 14 h 16"/>
                <a:gd name="T4" fmla="*/ 38 w 38"/>
                <a:gd name="T5" fmla="*/ 9 h 16"/>
                <a:gd name="T6" fmla="*/ 38 w 38"/>
                <a:gd name="T7" fmla="*/ 2 h 16"/>
                <a:gd name="T8" fmla="*/ 36 w 38"/>
                <a:gd name="T9" fmla="*/ 2 h 16"/>
                <a:gd name="T10" fmla="*/ 31 w 38"/>
                <a:gd name="T11" fmla="*/ 0 h 16"/>
                <a:gd name="T12" fmla="*/ 0 w 38"/>
                <a:gd name="T13" fmla="*/ 0 h 16"/>
                <a:gd name="T14" fmla="*/ 0 w 38"/>
                <a:gd name="T15" fmla="*/ 7 h 16"/>
                <a:gd name="T16" fmla="*/ 7 w 38"/>
                <a:gd name="T17" fmla="*/ 14 h 16"/>
                <a:gd name="T18" fmla="*/ 14 w 38"/>
                <a:gd name="T19" fmla="*/ 16 h 16"/>
                <a:gd name="T20" fmla="*/ 21 w 38"/>
                <a:gd name="T21"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16">
                  <a:moveTo>
                    <a:pt x="21" y="16"/>
                  </a:moveTo>
                  <a:lnTo>
                    <a:pt x="31" y="14"/>
                  </a:lnTo>
                  <a:lnTo>
                    <a:pt x="38" y="9"/>
                  </a:lnTo>
                  <a:lnTo>
                    <a:pt x="38" y="2"/>
                  </a:lnTo>
                  <a:lnTo>
                    <a:pt x="36" y="2"/>
                  </a:lnTo>
                  <a:lnTo>
                    <a:pt x="31" y="0"/>
                  </a:lnTo>
                  <a:lnTo>
                    <a:pt x="0" y="0"/>
                  </a:lnTo>
                  <a:lnTo>
                    <a:pt x="0" y="7"/>
                  </a:lnTo>
                  <a:lnTo>
                    <a:pt x="7" y="14"/>
                  </a:lnTo>
                  <a:lnTo>
                    <a:pt x="14" y="16"/>
                  </a:lnTo>
                  <a:lnTo>
                    <a:pt x="21" y="16"/>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5" name="Freeform 47">
              <a:extLst>
                <a:ext uri="{FF2B5EF4-FFF2-40B4-BE49-F238E27FC236}">
                  <a16:creationId xmlns:a16="http://schemas.microsoft.com/office/drawing/2014/main" id="{1482F6C9-EB14-FA44-9E0D-E90875A0F2A1}"/>
                </a:ext>
              </a:extLst>
            </p:cNvPr>
            <p:cNvSpPr>
              <a:spLocks/>
            </p:cNvSpPr>
            <p:nvPr/>
          </p:nvSpPr>
          <p:spPr bwMode="auto">
            <a:xfrm>
              <a:off x="6569230" y="1574143"/>
              <a:ext cx="20579" cy="5485"/>
            </a:xfrm>
            <a:custGeom>
              <a:avLst/>
              <a:gdLst>
                <a:gd name="T0" fmla="*/ 26 w 26"/>
                <a:gd name="T1" fmla="*/ 3 h 7"/>
                <a:gd name="T2" fmla="*/ 0 w 26"/>
                <a:gd name="T3" fmla="*/ 0 h 7"/>
                <a:gd name="T4" fmla="*/ 4 w 26"/>
                <a:gd name="T5" fmla="*/ 7 h 7"/>
                <a:gd name="T6" fmla="*/ 26 w 26"/>
                <a:gd name="T7" fmla="*/ 3 h 7"/>
              </a:gdLst>
              <a:ahLst/>
              <a:cxnLst>
                <a:cxn ang="0">
                  <a:pos x="T0" y="T1"/>
                </a:cxn>
                <a:cxn ang="0">
                  <a:pos x="T2" y="T3"/>
                </a:cxn>
                <a:cxn ang="0">
                  <a:pos x="T4" y="T5"/>
                </a:cxn>
                <a:cxn ang="0">
                  <a:pos x="T6" y="T7"/>
                </a:cxn>
              </a:cxnLst>
              <a:rect l="0" t="0" r="r" b="b"/>
              <a:pathLst>
                <a:path w="26" h="7">
                  <a:moveTo>
                    <a:pt x="26" y="3"/>
                  </a:moveTo>
                  <a:lnTo>
                    <a:pt x="0" y="0"/>
                  </a:lnTo>
                  <a:lnTo>
                    <a:pt x="4" y="7"/>
                  </a:lnTo>
                  <a:lnTo>
                    <a:pt x="26" y="3"/>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6" name="Freeform 48">
              <a:extLst>
                <a:ext uri="{FF2B5EF4-FFF2-40B4-BE49-F238E27FC236}">
                  <a16:creationId xmlns:a16="http://schemas.microsoft.com/office/drawing/2014/main" id="{FC80B89B-D5F2-C84F-A032-2F60644AE736}"/>
                </a:ext>
              </a:extLst>
            </p:cNvPr>
            <p:cNvSpPr>
              <a:spLocks/>
            </p:cNvSpPr>
            <p:nvPr/>
          </p:nvSpPr>
          <p:spPr bwMode="auto">
            <a:xfrm>
              <a:off x="6727527" y="1881302"/>
              <a:ext cx="46698" cy="21940"/>
            </a:xfrm>
            <a:custGeom>
              <a:avLst/>
              <a:gdLst>
                <a:gd name="T0" fmla="*/ 0 w 59"/>
                <a:gd name="T1" fmla="*/ 0 h 28"/>
                <a:gd name="T2" fmla="*/ 3 w 59"/>
                <a:gd name="T3" fmla="*/ 7 h 28"/>
                <a:gd name="T4" fmla="*/ 17 w 59"/>
                <a:gd name="T5" fmla="*/ 14 h 28"/>
                <a:gd name="T6" fmla="*/ 36 w 59"/>
                <a:gd name="T7" fmla="*/ 26 h 28"/>
                <a:gd name="T8" fmla="*/ 50 w 59"/>
                <a:gd name="T9" fmla="*/ 28 h 28"/>
                <a:gd name="T10" fmla="*/ 59 w 59"/>
                <a:gd name="T11" fmla="*/ 26 h 28"/>
                <a:gd name="T12" fmla="*/ 52 w 59"/>
                <a:gd name="T13" fmla="*/ 14 h 28"/>
                <a:gd name="T14" fmla="*/ 36 w 59"/>
                <a:gd name="T15" fmla="*/ 5 h 28"/>
                <a:gd name="T16" fmla="*/ 14 w 59"/>
                <a:gd name="T17" fmla="*/ 0 h 28"/>
                <a:gd name="T18" fmla="*/ 0 w 59"/>
                <a:gd name="T1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28">
                  <a:moveTo>
                    <a:pt x="0" y="0"/>
                  </a:moveTo>
                  <a:lnTo>
                    <a:pt x="3" y="7"/>
                  </a:lnTo>
                  <a:lnTo>
                    <a:pt x="17" y="14"/>
                  </a:lnTo>
                  <a:lnTo>
                    <a:pt x="36" y="26"/>
                  </a:lnTo>
                  <a:lnTo>
                    <a:pt x="50" y="28"/>
                  </a:lnTo>
                  <a:lnTo>
                    <a:pt x="59" y="26"/>
                  </a:lnTo>
                  <a:lnTo>
                    <a:pt x="52" y="14"/>
                  </a:lnTo>
                  <a:lnTo>
                    <a:pt x="36" y="5"/>
                  </a:lnTo>
                  <a:lnTo>
                    <a:pt x="14" y="0"/>
                  </a:lnTo>
                  <a:lnTo>
                    <a:pt x="0" y="0"/>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7" name="Freeform 49">
              <a:extLst>
                <a:ext uri="{FF2B5EF4-FFF2-40B4-BE49-F238E27FC236}">
                  <a16:creationId xmlns:a16="http://schemas.microsoft.com/office/drawing/2014/main" id="{DF99C9DD-B050-1E41-AB10-F21B4B935F99}"/>
                </a:ext>
              </a:extLst>
            </p:cNvPr>
            <p:cNvSpPr>
              <a:spLocks/>
            </p:cNvSpPr>
            <p:nvPr/>
          </p:nvSpPr>
          <p:spPr bwMode="auto">
            <a:xfrm>
              <a:off x="7254655" y="1613321"/>
              <a:ext cx="41157" cy="7052"/>
            </a:xfrm>
            <a:custGeom>
              <a:avLst/>
              <a:gdLst>
                <a:gd name="T0" fmla="*/ 48 w 52"/>
                <a:gd name="T1" fmla="*/ 9 h 9"/>
                <a:gd name="T2" fmla="*/ 52 w 52"/>
                <a:gd name="T3" fmla="*/ 0 h 9"/>
                <a:gd name="T4" fmla="*/ 0 w 52"/>
                <a:gd name="T5" fmla="*/ 0 h 9"/>
                <a:gd name="T6" fmla="*/ 48 w 52"/>
                <a:gd name="T7" fmla="*/ 9 h 9"/>
              </a:gdLst>
              <a:ahLst/>
              <a:cxnLst>
                <a:cxn ang="0">
                  <a:pos x="T0" y="T1"/>
                </a:cxn>
                <a:cxn ang="0">
                  <a:pos x="T2" y="T3"/>
                </a:cxn>
                <a:cxn ang="0">
                  <a:pos x="T4" y="T5"/>
                </a:cxn>
                <a:cxn ang="0">
                  <a:pos x="T6" y="T7"/>
                </a:cxn>
              </a:cxnLst>
              <a:rect l="0" t="0" r="r" b="b"/>
              <a:pathLst>
                <a:path w="52" h="9">
                  <a:moveTo>
                    <a:pt x="48" y="9"/>
                  </a:moveTo>
                  <a:lnTo>
                    <a:pt x="52" y="0"/>
                  </a:lnTo>
                  <a:lnTo>
                    <a:pt x="0" y="0"/>
                  </a:lnTo>
                  <a:lnTo>
                    <a:pt x="48" y="9"/>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8" name="Freeform 50">
              <a:extLst>
                <a:ext uri="{FF2B5EF4-FFF2-40B4-BE49-F238E27FC236}">
                  <a16:creationId xmlns:a16="http://schemas.microsoft.com/office/drawing/2014/main" id="{3FA0C8E3-5EB1-3844-BA1B-68550F81B05E}"/>
                </a:ext>
              </a:extLst>
            </p:cNvPr>
            <p:cNvSpPr>
              <a:spLocks/>
            </p:cNvSpPr>
            <p:nvPr/>
          </p:nvSpPr>
          <p:spPr bwMode="auto">
            <a:xfrm>
              <a:off x="6574771" y="1602351"/>
              <a:ext cx="33242" cy="7052"/>
            </a:xfrm>
            <a:custGeom>
              <a:avLst/>
              <a:gdLst>
                <a:gd name="T0" fmla="*/ 0 w 42"/>
                <a:gd name="T1" fmla="*/ 9 h 9"/>
                <a:gd name="T2" fmla="*/ 42 w 42"/>
                <a:gd name="T3" fmla="*/ 9 h 9"/>
                <a:gd name="T4" fmla="*/ 28 w 42"/>
                <a:gd name="T5" fmla="*/ 0 h 9"/>
                <a:gd name="T6" fmla="*/ 0 w 42"/>
                <a:gd name="T7" fmla="*/ 9 h 9"/>
              </a:gdLst>
              <a:ahLst/>
              <a:cxnLst>
                <a:cxn ang="0">
                  <a:pos x="T0" y="T1"/>
                </a:cxn>
                <a:cxn ang="0">
                  <a:pos x="T2" y="T3"/>
                </a:cxn>
                <a:cxn ang="0">
                  <a:pos x="T4" y="T5"/>
                </a:cxn>
                <a:cxn ang="0">
                  <a:pos x="T6" y="T7"/>
                </a:cxn>
              </a:cxnLst>
              <a:rect l="0" t="0" r="r" b="b"/>
              <a:pathLst>
                <a:path w="42" h="9">
                  <a:moveTo>
                    <a:pt x="0" y="9"/>
                  </a:moveTo>
                  <a:lnTo>
                    <a:pt x="42" y="9"/>
                  </a:lnTo>
                  <a:lnTo>
                    <a:pt x="28" y="0"/>
                  </a:lnTo>
                  <a:lnTo>
                    <a:pt x="0" y="9"/>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9" name="Freeform 51">
              <a:extLst>
                <a:ext uri="{FF2B5EF4-FFF2-40B4-BE49-F238E27FC236}">
                  <a16:creationId xmlns:a16="http://schemas.microsoft.com/office/drawing/2014/main" id="{19079C7F-0385-2E40-9694-18F09340DB81}"/>
                </a:ext>
              </a:extLst>
            </p:cNvPr>
            <p:cNvSpPr>
              <a:spLocks/>
            </p:cNvSpPr>
            <p:nvPr/>
          </p:nvSpPr>
          <p:spPr bwMode="auto">
            <a:xfrm>
              <a:off x="6580311" y="1585113"/>
              <a:ext cx="49864" cy="13320"/>
            </a:xfrm>
            <a:custGeom>
              <a:avLst/>
              <a:gdLst>
                <a:gd name="T0" fmla="*/ 0 w 63"/>
                <a:gd name="T1" fmla="*/ 7 h 17"/>
                <a:gd name="T2" fmla="*/ 7 w 63"/>
                <a:gd name="T3" fmla="*/ 10 h 17"/>
                <a:gd name="T4" fmla="*/ 14 w 63"/>
                <a:gd name="T5" fmla="*/ 17 h 17"/>
                <a:gd name="T6" fmla="*/ 28 w 63"/>
                <a:gd name="T7" fmla="*/ 10 h 17"/>
                <a:gd name="T8" fmla="*/ 28 w 63"/>
                <a:gd name="T9" fmla="*/ 15 h 17"/>
                <a:gd name="T10" fmla="*/ 42 w 63"/>
                <a:gd name="T11" fmla="*/ 15 h 17"/>
                <a:gd name="T12" fmla="*/ 56 w 63"/>
                <a:gd name="T13" fmla="*/ 7 h 17"/>
                <a:gd name="T14" fmla="*/ 59 w 63"/>
                <a:gd name="T15" fmla="*/ 3 h 17"/>
                <a:gd name="T16" fmla="*/ 63 w 63"/>
                <a:gd name="T17" fmla="*/ 3 h 17"/>
                <a:gd name="T18" fmla="*/ 33 w 63"/>
                <a:gd name="T19" fmla="*/ 0 h 17"/>
                <a:gd name="T20" fmla="*/ 26 w 63"/>
                <a:gd name="T21" fmla="*/ 3 h 17"/>
                <a:gd name="T22" fmla="*/ 21 w 63"/>
                <a:gd name="T23" fmla="*/ 3 h 17"/>
                <a:gd name="T24" fmla="*/ 19 w 63"/>
                <a:gd name="T25" fmla="*/ 0 h 17"/>
                <a:gd name="T26" fmla="*/ 7 w 63"/>
                <a:gd name="T27" fmla="*/ 0 h 17"/>
                <a:gd name="T28" fmla="*/ 0 w 63"/>
                <a:gd name="T2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 h="17">
                  <a:moveTo>
                    <a:pt x="0" y="7"/>
                  </a:moveTo>
                  <a:lnTo>
                    <a:pt x="7" y="10"/>
                  </a:lnTo>
                  <a:lnTo>
                    <a:pt x="14" y="17"/>
                  </a:lnTo>
                  <a:lnTo>
                    <a:pt x="28" y="10"/>
                  </a:lnTo>
                  <a:lnTo>
                    <a:pt x="28" y="15"/>
                  </a:lnTo>
                  <a:lnTo>
                    <a:pt x="42" y="15"/>
                  </a:lnTo>
                  <a:lnTo>
                    <a:pt x="56" y="7"/>
                  </a:lnTo>
                  <a:lnTo>
                    <a:pt x="59" y="3"/>
                  </a:lnTo>
                  <a:lnTo>
                    <a:pt x="63" y="3"/>
                  </a:lnTo>
                  <a:lnTo>
                    <a:pt x="33" y="0"/>
                  </a:lnTo>
                  <a:lnTo>
                    <a:pt x="26" y="3"/>
                  </a:lnTo>
                  <a:lnTo>
                    <a:pt x="21" y="3"/>
                  </a:lnTo>
                  <a:lnTo>
                    <a:pt x="19" y="0"/>
                  </a:lnTo>
                  <a:lnTo>
                    <a:pt x="7" y="0"/>
                  </a:lnTo>
                  <a:lnTo>
                    <a:pt x="0" y="7"/>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0" name="Freeform 52">
              <a:extLst>
                <a:ext uri="{FF2B5EF4-FFF2-40B4-BE49-F238E27FC236}">
                  <a16:creationId xmlns:a16="http://schemas.microsoft.com/office/drawing/2014/main" id="{4245816B-E551-BE4D-9983-D3397EAC217C}"/>
                </a:ext>
              </a:extLst>
            </p:cNvPr>
            <p:cNvSpPr>
              <a:spLocks/>
            </p:cNvSpPr>
            <p:nvPr/>
          </p:nvSpPr>
          <p:spPr bwMode="auto">
            <a:xfrm>
              <a:off x="6595349" y="1579628"/>
              <a:ext cx="26119" cy="5485"/>
            </a:xfrm>
            <a:custGeom>
              <a:avLst/>
              <a:gdLst>
                <a:gd name="T0" fmla="*/ 33 w 33"/>
                <a:gd name="T1" fmla="*/ 0 h 7"/>
                <a:gd name="T2" fmla="*/ 0 w 33"/>
                <a:gd name="T3" fmla="*/ 0 h 7"/>
                <a:gd name="T4" fmla="*/ 26 w 33"/>
                <a:gd name="T5" fmla="*/ 7 h 7"/>
                <a:gd name="T6" fmla="*/ 33 w 33"/>
                <a:gd name="T7" fmla="*/ 0 h 7"/>
              </a:gdLst>
              <a:ahLst/>
              <a:cxnLst>
                <a:cxn ang="0">
                  <a:pos x="T0" y="T1"/>
                </a:cxn>
                <a:cxn ang="0">
                  <a:pos x="T2" y="T3"/>
                </a:cxn>
                <a:cxn ang="0">
                  <a:pos x="T4" y="T5"/>
                </a:cxn>
                <a:cxn ang="0">
                  <a:pos x="T6" y="T7"/>
                </a:cxn>
              </a:cxnLst>
              <a:rect l="0" t="0" r="r" b="b"/>
              <a:pathLst>
                <a:path w="33" h="7">
                  <a:moveTo>
                    <a:pt x="33" y="0"/>
                  </a:moveTo>
                  <a:lnTo>
                    <a:pt x="0" y="0"/>
                  </a:lnTo>
                  <a:lnTo>
                    <a:pt x="26" y="7"/>
                  </a:lnTo>
                  <a:lnTo>
                    <a:pt x="33" y="0"/>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1" name="Freeform 53">
              <a:extLst>
                <a:ext uri="{FF2B5EF4-FFF2-40B4-BE49-F238E27FC236}">
                  <a16:creationId xmlns:a16="http://schemas.microsoft.com/office/drawing/2014/main" id="{89779B0E-DAEB-2048-84BE-A476E0ABF578}"/>
                </a:ext>
              </a:extLst>
            </p:cNvPr>
            <p:cNvSpPr>
              <a:spLocks/>
            </p:cNvSpPr>
            <p:nvPr/>
          </p:nvSpPr>
          <p:spPr bwMode="auto">
            <a:xfrm>
              <a:off x="6540737" y="1686977"/>
              <a:ext cx="314219" cy="184922"/>
            </a:xfrm>
            <a:custGeom>
              <a:avLst/>
              <a:gdLst>
                <a:gd name="T0" fmla="*/ 7 w 397"/>
                <a:gd name="T1" fmla="*/ 151 h 236"/>
                <a:gd name="T2" fmla="*/ 33 w 397"/>
                <a:gd name="T3" fmla="*/ 154 h 236"/>
                <a:gd name="T4" fmla="*/ 19 w 397"/>
                <a:gd name="T5" fmla="*/ 168 h 236"/>
                <a:gd name="T6" fmla="*/ 12 w 397"/>
                <a:gd name="T7" fmla="*/ 172 h 236"/>
                <a:gd name="T8" fmla="*/ 0 w 397"/>
                <a:gd name="T9" fmla="*/ 180 h 236"/>
                <a:gd name="T10" fmla="*/ 7 w 397"/>
                <a:gd name="T11" fmla="*/ 189 h 236"/>
                <a:gd name="T12" fmla="*/ 47 w 397"/>
                <a:gd name="T13" fmla="*/ 196 h 236"/>
                <a:gd name="T14" fmla="*/ 71 w 397"/>
                <a:gd name="T15" fmla="*/ 203 h 236"/>
                <a:gd name="T16" fmla="*/ 78 w 397"/>
                <a:gd name="T17" fmla="*/ 215 h 236"/>
                <a:gd name="T18" fmla="*/ 83 w 397"/>
                <a:gd name="T19" fmla="*/ 224 h 236"/>
                <a:gd name="T20" fmla="*/ 92 w 397"/>
                <a:gd name="T21" fmla="*/ 227 h 236"/>
                <a:gd name="T22" fmla="*/ 109 w 397"/>
                <a:gd name="T23" fmla="*/ 231 h 236"/>
                <a:gd name="T24" fmla="*/ 128 w 397"/>
                <a:gd name="T25" fmla="*/ 236 h 236"/>
                <a:gd name="T26" fmla="*/ 187 w 397"/>
                <a:gd name="T27" fmla="*/ 231 h 236"/>
                <a:gd name="T28" fmla="*/ 128 w 397"/>
                <a:gd name="T29" fmla="*/ 203 h 236"/>
                <a:gd name="T30" fmla="*/ 116 w 397"/>
                <a:gd name="T31" fmla="*/ 187 h 236"/>
                <a:gd name="T32" fmla="*/ 109 w 397"/>
                <a:gd name="T33" fmla="*/ 175 h 236"/>
                <a:gd name="T34" fmla="*/ 121 w 397"/>
                <a:gd name="T35" fmla="*/ 144 h 236"/>
                <a:gd name="T36" fmla="*/ 116 w 397"/>
                <a:gd name="T37" fmla="*/ 137 h 236"/>
                <a:gd name="T38" fmla="*/ 130 w 397"/>
                <a:gd name="T39" fmla="*/ 132 h 236"/>
                <a:gd name="T40" fmla="*/ 144 w 397"/>
                <a:gd name="T41" fmla="*/ 123 h 236"/>
                <a:gd name="T42" fmla="*/ 144 w 397"/>
                <a:gd name="T43" fmla="*/ 118 h 236"/>
                <a:gd name="T44" fmla="*/ 137 w 397"/>
                <a:gd name="T45" fmla="*/ 104 h 236"/>
                <a:gd name="T46" fmla="*/ 165 w 397"/>
                <a:gd name="T47" fmla="*/ 102 h 236"/>
                <a:gd name="T48" fmla="*/ 173 w 397"/>
                <a:gd name="T49" fmla="*/ 95 h 236"/>
                <a:gd name="T50" fmla="*/ 177 w 397"/>
                <a:gd name="T51" fmla="*/ 80 h 236"/>
                <a:gd name="T52" fmla="*/ 191 w 397"/>
                <a:gd name="T53" fmla="*/ 85 h 236"/>
                <a:gd name="T54" fmla="*/ 208 w 397"/>
                <a:gd name="T55" fmla="*/ 78 h 236"/>
                <a:gd name="T56" fmla="*/ 229 w 397"/>
                <a:gd name="T57" fmla="*/ 59 h 236"/>
                <a:gd name="T58" fmla="*/ 265 w 397"/>
                <a:gd name="T59" fmla="*/ 57 h 236"/>
                <a:gd name="T60" fmla="*/ 328 w 397"/>
                <a:gd name="T61" fmla="*/ 45 h 236"/>
                <a:gd name="T62" fmla="*/ 373 w 397"/>
                <a:gd name="T63" fmla="*/ 36 h 236"/>
                <a:gd name="T64" fmla="*/ 390 w 397"/>
                <a:gd name="T65" fmla="*/ 28 h 236"/>
                <a:gd name="T66" fmla="*/ 397 w 397"/>
                <a:gd name="T67" fmla="*/ 17 h 236"/>
                <a:gd name="T68" fmla="*/ 390 w 397"/>
                <a:gd name="T69" fmla="*/ 7 h 236"/>
                <a:gd name="T70" fmla="*/ 352 w 397"/>
                <a:gd name="T71" fmla="*/ 0 h 236"/>
                <a:gd name="T72" fmla="*/ 310 w 397"/>
                <a:gd name="T73" fmla="*/ 10 h 236"/>
                <a:gd name="T74" fmla="*/ 265 w 397"/>
                <a:gd name="T75" fmla="*/ 28 h 236"/>
                <a:gd name="T76" fmla="*/ 208 w 397"/>
                <a:gd name="T77" fmla="*/ 24 h 236"/>
                <a:gd name="T78" fmla="*/ 187 w 397"/>
                <a:gd name="T79" fmla="*/ 38 h 236"/>
                <a:gd name="T80" fmla="*/ 142 w 397"/>
                <a:gd name="T81" fmla="*/ 43 h 236"/>
                <a:gd name="T82" fmla="*/ 106 w 397"/>
                <a:gd name="T83" fmla="*/ 57 h 236"/>
                <a:gd name="T84" fmla="*/ 92 w 397"/>
                <a:gd name="T85" fmla="*/ 59 h 236"/>
                <a:gd name="T86" fmla="*/ 76 w 397"/>
                <a:gd name="T87" fmla="*/ 73 h 236"/>
                <a:gd name="T88" fmla="*/ 92 w 397"/>
                <a:gd name="T89" fmla="*/ 73 h 236"/>
                <a:gd name="T90" fmla="*/ 102 w 397"/>
                <a:gd name="T91" fmla="*/ 80 h 236"/>
                <a:gd name="T92" fmla="*/ 76 w 397"/>
                <a:gd name="T93" fmla="*/ 87 h 236"/>
                <a:gd name="T94" fmla="*/ 64 w 397"/>
                <a:gd name="T95" fmla="*/ 95 h 236"/>
                <a:gd name="T96" fmla="*/ 57 w 397"/>
                <a:gd name="T97" fmla="*/ 102 h 236"/>
                <a:gd name="T98" fmla="*/ 40 w 397"/>
                <a:gd name="T99" fmla="*/ 118 h 236"/>
                <a:gd name="T100" fmla="*/ 69 w 397"/>
                <a:gd name="T101" fmla="*/ 116 h 236"/>
                <a:gd name="T102" fmla="*/ 40 w 397"/>
                <a:gd name="T103" fmla="*/ 132 h 236"/>
                <a:gd name="T104" fmla="*/ 33 w 397"/>
                <a:gd name="T105" fmla="*/ 14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97" h="236">
                  <a:moveTo>
                    <a:pt x="33" y="146"/>
                  </a:moveTo>
                  <a:lnTo>
                    <a:pt x="7" y="151"/>
                  </a:lnTo>
                  <a:lnTo>
                    <a:pt x="14" y="165"/>
                  </a:lnTo>
                  <a:lnTo>
                    <a:pt x="33" y="154"/>
                  </a:lnTo>
                  <a:lnTo>
                    <a:pt x="21" y="168"/>
                  </a:lnTo>
                  <a:lnTo>
                    <a:pt x="19" y="168"/>
                  </a:lnTo>
                  <a:lnTo>
                    <a:pt x="14" y="172"/>
                  </a:lnTo>
                  <a:lnTo>
                    <a:pt x="12" y="172"/>
                  </a:lnTo>
                  <a:lnTo>
                    <a:pt x="5" y="175"/>
                  </a:lnTo>
                  <a:lnTo>
                    <a:pt x="0" y="180"/>
                  </a:lnTo>
                  <a:lnTo>
                    <a:pt x="0" y="182"/>
                  </a:lnTo>
                  <a:lnTo>
                    <a:pt x="7" y="189"/>
                  </a:lnTo>
                  <a:lnTo>
                    <a:pt x="21" y="196"/>
                  </a:lnTo>
                  <a:lnTo>
                    <a:pt x="47" y="196"/>
                  </a:lnTo>
                  <a:lnTo>
                    <a:pt x="62" y="201"/>
                  </a:lnTo>
                  <a:lnTo>
                    <a:pt x="71" y="203"/>
                  </a:lnTo>
                  <a:lnTo>
                    <a:pt x="76" y="208"/>
                  </a:lnTo>
                  <a:lnTo>
                    <a:pt x="78" y="215"/>
                  </a:lnTo>
                  <a:lnTo>
                    <a:pt x="78" y="222"/>
                  </a:lnTo>
                  <a:lnTo>
                    <a:pt x="83" y="224"/>
                  </a:lnTo>
                  <a:lnTo>
                    <a:pt x="83" y="227"/>
                  </a:lnTo>
                  <a:lnTo>
                    <a:pt x="92" y="227"/>
                  </a:lnTo>
                  <a:lnTo>
                    <a:pt x="102" y="231"/>
                  </a:lnTo>
                  <a:lnTo>
                    <a:pt x="109" y="231"/>
                  </a:lnTo>
                  <a:lnTo>
                    <a:pt x="121" y="236"/>
                  </a:lnTo>
                  <a:lnTo>
                    <a:pt x="128" y="236"/>
                  </a:lnTo>
                  <a:lnTo>
                    <a:pt x="194" y="231"/>
                  </a:lnTo>
                  <a:lnTo>
                    <a:pt x="187" y="231"/>
                  </a:lnTo>
                  <a:lnTo>
                    <a:pt x="144" y="217"/>
                  </a:lnTo>
                  <a:lnTo>
                    <a:pt x="128" y="203"/>
                  </a:lnTo>
                  <a:lnTo>
                    <a:pt x="121" y="194"/>
                  </a:lnTo>
                  <a:lnTo>
                    <a:pt x="116" y="187"/>
                  </a:lnTo>
                  <a:lnTo>
                    <a:pt x="109" y="182"/>
                  </a:lnTo>
                  <a:lnTo>
                    <a:pt x="109" y="175"/>
                  </a:lnTo>
                  <a:lnTo>
                    <a:pt x="106" y="172"/>
                  </a:lnTo>
                  <a:lnTo>
                    <a:pt x="121" y="144"/>
                  </a:lnTo>
                  <a:lnTo>
                    <a:pt x="116" y="139"/>
                  </a:lnTo>
                  <a:lnTo>
                    <a:pt x="116" y="137"/>
                  </a:lnTo>
                  <a:lnTo>
                    <a:pt x="109" y="137"/>
                  </a:lnTo>
                  <a:lnTo>
                    <a:pt x="130" y="132"/>
                  </a:lnTo>
                  <a:lnTo>
                    <a:pt x="123" y="123"/>
                  </a:lnTo>
                  <a:lnTo>
                    <a:pt x="144" y="123"/>
                  </a:lnTo>
                  <a:lnTo>
                    <a:pt x="130" y="116"/>
                  </a:lnTo>
                  <a:lnTo>
                    <a:pt x="144" y="118"/>
                  </a:lnTo>
                  <a:lnTo>
                    <a:pt x="149" y="111"/>
                  </a:lnTo>
                  <a:lnTo>
                    <a:pt x="137" y="104"/>
                  </a:lnTo>
                  <a:lnTo>
                    <a:pt x="163" y="104"/>
                  </a:lnTo>
                  <a:lnTo>
                    <a:pt x="165" y="102"/>
                  </a:lnTo>
                  <a:lnTo>
                    <a:pt x="156" y="92"/>
                  </a:lnTo>
                  <a:lnTo>
                    <a:pt x="173" y="95"/>
                  </a:lnTo>
                  <a:lnTo>
                    <a:pt x="173" y="78"/>
                  </a:lnTo>
                  <a:lnTo>
                    <a:pt x="177" y="80"/>
                  </a:lnTo>
                  <a:lnTo>
                    <a:pt x="184" y="85"/>
                  </a:lnTo>
                  <a:lnTo>
                    <a:pt x="191" y="85"/>
                  </a:lnTo>
                  <a:lnTo>
                    <a:pt x="201" y="80"/>
                  </a:lnTo>
                  <a:lnTo>
                    <a:pt x="208" y="78"/>
                  </a:lnTo>
                  <a:lnTo>
                    <a:pt x="217" y="71"/>
                  </a:lnTo>
                  <a:lnTo>
                    <a:pt x="229" y="59"/>
                  </a:lnTo>
                  <a:lnTo>
                    <a:pt x="239" y="59"/>
                  </a:lnTo>
                  <a:lnTo>
                    <a:pt x="265" y="57"/>
                  </a:lnTo>
                  <a:lnTo>
                    <a:pt x="295" y="50"/>
                  </a:lnTo>
                  <a:lnTo>
                    <a:pt x="328" y="45"/>
                  </a:lnTo>
                  <a:lnTo>
                    <a:pt x="354" y="38"/>
                  </a:lnTo>
                  <a:lnTo>
                    <a:pt x="373" y="36"/>
                  </a:lnTo>
                  <a:lnTo>
                    <a:pt x="380" y="31"/>
                  </a:lnTo>
                  <a:lnTo>
                    <a:pt x="390" y="28"/>
                  </a:lnTo>
                  <a:lnTo>
                    <a:pt x="395" y="24"/>
                  </a:lnTo>
                  <a:lnTo>
                    <a:pt x="397" y="17"/>
                  </a:lnTo>
                  <a:lnTo>
                    <a:pt x="397" y="14"/>
                  </a:lnTo>
                  <a:lnTo>
                    <a:pt x="390" y="7"/>
                  </a:lnTo>
                  <a:lnTo>
                    <a:pt x="380" y="3"/>
                  </a:lnTo>
                  <a:lnTo>
                    <a:pt x="352" y="0"/>
                  </a:lnTo>
                  <a:lnTo>
                    <a:pt x="328" y="3"/>
                  </a:lnTo>
                  <a:lnTo>
                    <a:pt x="310" y="10"/>
                  </a:lnTo>
                  <a:lnTo>
                    <a:pt x="288" y="17"/>
                  </a:lnTo>
                  <a:lnTo>
                    <a:pt x="265" y="28"/>
                  </a:lnTo>
                  <a:lnTo>
                    <a:pt x="217" y="28"/>
                  </a:lnTo>
                  <a:lnTo>
                    <a:pt x="208" y="24"/>
                  </a:lnTo>
                  <a:lnTo>
                    <a:pt x="199" y="24"/>
                  </a:lnTo>
                  <a:lnTo>
                    <a:pt x="187" y="38"/>
                  </a:lnTo>
                  <a:lnTo>
                    <a:pt x="173" y="28"/>
                  </a:lnTo>
                  <a:lnTo>
                    <a:pt x="142" y="43"/>
                  </a:lnTo>
                  <a:lnTo>
                    <a:pt x="123" y="43"/>
                  </a:lnTo>
                  <a:lnTo>
                    <a:pt x="106" y="57"/>
                  </a:lnTo>
                  <a:lnTo>
                    <a:pt x="121" y="59"/>
                  </a:lnTo>
                  <a:lnTo>
                    <a:pt x="92" y="59"/>
                  </a:lnTo>
                  <a:lnTo>
                    <a:pt x="76" y="64"/>
                  </a:lnTo>
                  <a:lnTo>
                    <a:pt x="76" y="73"/>
                  </a:lnTo>
                  <a:lnTo>
                    <a:pt x="88" y="64"/>
                  </a:lnTo>
                  <a:lnTo>
                    <a:pt x="92" y="73"/>
                  </a:lnTo>
                  <a:lnTo>
                    <a:pt x="106" y="73"/>
                  </a:lnTo>
                  <a:lnTo>
                    <a:pt x="102" y="80"/>
                  </a:lnTo>
                  <a:lnTo>
                    <a:pt x="78" y="80"/>
                  </a:lnTo>
                  <a:lnTo>
                    <a:pt x="76" y="87"/>
                  </a:lnTo>
                  <a:lnTo>
                    <a:pt x="92" y="92"/>
                  </a:lnTo>
                  <a:lnTo>
                    <a:pt x="64" y="95"/>
                  </a:lnTo>
                  <a:lnTo>
                    <a:pt x="85" y="99"/>
                  </a:lnTo>
                  <a:lnTo>
                    <a:pt x="57" y="102"/>
                  </a:lnTo>
                  <a:lnTo>
                    <a:pt x="57" y="111"/>
                  </a:lnTo>
                  <a:lnTo>
                    <a:pt x="40" y="118"/>
                  </a:lnTo>
                  <a:lnTo>
                    <a:pt x="43" y="125"/>
                  </a:lnTo>
                  <a:lnTo>
                    <a:pt x="69" y="116"/>
                  </a:lnTo>
                  <a:lnTo>
                    <a:pt x="62" y="132"/>
                  </a:lnTo>
                  <a:lnTo>
                    <a:pt x="40" y="132"/>
                  </a:lnTo>
                  <a:lnTo>
                    <a:pt x="33" y="137"/>
                  </a:lnTo>
                  <a:lnTo>
                    <a:pt x="33" y="146"/>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2" name="Freeform 54">
              <a:extLst>
                <a:ext uri="{FF2B5EF4-FFF2-40B4-BE49-F238E27FC236}">
                  <a16:creationId xmlns:a16="http://schemas.microsoft.com/office/drawing/2014/main" id="{B15A03BF-6520-224B-B313-287B1F748391}"/>
                </a:ext>
              </a:extLst>
            </p:cNvPr>
            <p:cNvSpPr>
              <a:spLocks/>
            </p:cNvSpPr>
            <p:nvPr/>
          </p:nvSpPr>
          <p:spPr bwMode="auto">
            <a:xfrm>
              <a:off x="8528151" y="1773953"/>
              <a:ext cx="83897" cy="20373"/>
            </a:xfrm>
            <a:custGeom>
              <a:avLst/>
              <a:gdLst>
                <a:gd name="T0" fmla="*/ 0 w 106"/>
                <a:gd name="T1" fmla="*/ 21 h 26"/>
                <a:gd name="T2" fmla="*/ 43 w 106"/>
                <a:gd name="T3" fmla="*/ 14 h 26"/>
                <a:gd name="T4" fmla="*/ 106 w 106"/>
                <a:gd name="T5" fmla="*/ 26 h 26"/>
                <a:gd name="T6" fmla="*/ 102 w 106"/>
                <a:gd name="T7" fmla="*/ 19 h 26"/>
                <a:gd name="T8" fmla="*/ 94 w 106"/>
                <a:gd name="T9" fmla="*/ 14 h 26"/>
                <a:gd name="T10" fmla="*/ 87 w 106"/>
                <a:gd name="T11" fmla="*/ 7 h 26"/>
                <a:gd name="T12" fmla="*/ 73 w 106"/>
                <a:gd name="T13" fmla="*/ 0 h 26"/>
                <a:gd name="T14" fmla="*/ 38 w 106"/>
                <a:gd name="T15" fmla="*/ 0 h 26"/>
                <a:gd name="T16" fmla="*/ 17 w 106"/>
                <a:gd name="T17" fmla="*/ 5 h 26"/>
                <a:gd name="T18" fmla="*/ 9 w 106"/>
                <a:gd name="T19" fmla="*/ 5 h 26"/>
                <a:gd name="T20" fmla="*/ 0 w 106"/>
                <a:gd name="T21" fmla="*/ 2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26">
                  <a:moveTo>
                    <a:pt x="0" y="21"/>
                  </a:moveTo>
                  <a:lnTo>
                    <a:pt x="43" y="14"/>
                  </a:lnTo>
                  <a:lnTo>
                    <a:pt x="106" y="26"/>
                  </a:lnTo>
                  <a:lnTo>
                    <a:pt x="102" y="19"/>
                  </a:lnTo>
                  <a:lnTo>
                    <a:pt x="94" y="14"/>
                  </a:lnTo>
                  <a:lnTo>
                    <a:pt x="87" y="7"/>
                  </a:lnTo>
                  <a:lnTo>
                    <a:pt x="73" y="0"/>
                  </a:lnTo>
                  <a:lnTo>
                    <a:pt x="38" y="0"/>
                  </a:lnTo>
                  <a:lnTo>
                    <a:pt x="17" y="5"/>
                  </a:lnTo>
                  <a:lnTo>
                    <a:pt x="9" y="5"/>
                  </a:lnTo>
                  <a:lnTo>
                    <a:pt x="0" y="21"/>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3" name="Freeform 55">
              <a:extLst>
                <a:ext uri="{FF2B5EF4-FFF2-40B4-BE49-F238E27FC236}">
                  <a16:creationId xmlns:a16="http://schemas.microsoft.com/office/drawing/2014/main" id="{198CE07B-21F5-E149-AD22-43C2ED0F3035}"/>
                </a:ext>
              </a:extLst>
            </p:cNvPr>
            <p:cNvSpPr>
              <a:spLocks/>
            </p:cNvSpPr>
            <p:nvPr/>
          </p:nvSpPr>
          <p:spPr bwMode="auto">
            <a:xfrm>
              <a:off x="8500449" y="1720670"/>
              <a:ext cx="61736" cy="18022"/>
            </a:xfrm>
            <a:custGeom>
              <a:avLst/>
              <a:gdLst>
                <a:gd name="T0" fmla="*/ 37 w 78"/>
                <a:gd name="T1" fmla="*/ 21 h 23"/>
                <a:gd name="T2" fmla="*/ 70 w 78"/>
                <a:gd name="T3" fmla="*/ 23 h 23"/>
                <a:gd name="T4" fmla="*/ 73 w 78"/>
                <a:gd name="T5" fmla="*/ 21 h 23"/>
                <a:gd name="T6" fmla="*/ 78 w 78"/>
                <a:gd name="T7" fmla="*/ 14 h 23"/>
                <a:gd name="T8" fmla="*/ 70 w 78"/>
                <a:gd name="T9" fmla="*/ 7 h 23"/>
                <a:gd name="T10" fmla="*/ 49 w 78"/>
                <a:gd name="T11" fmla="*/ 7 h 23"/>
                <a:gd name="T12" fmla="*/ 14 w 78"/>
                <a:gd name="T13" fmla="*/ 0 h 23"/>
                <a:gd name="T14" fmla="*/ 4 w 78"/>
                <a:gd name="T15" fmla="*/ 0 h 23"/>
                <a:gd name="T16" fmla="*/ 0 w 78"/>
                <a:gd name="T17" fmla="*/ 2 h 23"/>
                <a:gd name="T18" fmla="*/ 7 w 78"/>
                <a:gd name="T19" fmla="*/ 7 h 23"/>
                <a:gd name="T20" fmla="*/ 14 w 78"/>
                <a:gd name="T21" fmla="*/ 14 h 23"/>
                <a:gd name="T22" fmla="*/ 21 w 78"/>
                <a:gd name="T23" fmla="*/ 16 h 23"/>
                <a:gd name="T24" fmla="*/ 30 w 78"/>
                <a:gd name="T25" fmla="*/ 16 h 23"/>
                <a:gd name="T26" fmla="*/ 35 w 78"/>
                <a:gd name="T27" fmla="*/ 21 h 23"/>
                <a:gd name="T28" fmla="*/ 37 w 78"/>
                <a:gd name="T29" fmla="*/ 2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8" h="23">
                  <a:moveTo>
                    <a:pt x="37" y="21"/>
                  </a:moveTo>
                  <a:lnTo>
                    <a:pt x="70" y="23"/>
                  </a:lnTo>
                  <a:lnTo>
                    <a:pt x="73" y="21"/>
                  </a:lnTo>
                  <a:lnTo>
                    <a:pt x="78" y="14"/>
                  </a:lnTo>
                  <a:lnTo>
                    <a:pt x="70" y="7"/>
                  </a:lnTo>
                  <a:lnTo>
                    <a:pt x="49" y="7"/>
                  </a:lnTo>
                  <a:lnTo>
                    <a:pt x="14" y="0"/>
                  </a:lnTo>
                  <a:lnTo>
                    <a:pt x="4" y="0"/>
                  </a:lnTo>
                  <a:lnTo>
                    <a:pt x="0" y="2"/>
                  </a:lnTo>
                  <a:lnTo>
                    <a:pt x="7" y="7"/>
                  </a:lnTo>
                  <a:lnTo>
                    <a:pt x="14" y="14"/>
                  </a:lnTo>
                  <a:lnTo>
                    <a:pt x="21" y="16"/>
                  </a:lnTo>
                  <a:lnTo>
                    <a:pt x="30" y="16"/>
                  </a:lnTo>
                  <a:lnTo>
                    <a:pt x="35" y="21"/>
                  </a:lnTo>
                  <a:lnTo>
                    <a:pt x="37" y="21"/>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4" name="Freeform 56">
              <a:extLst>
                <a:ext uri="{FF2B5EF4-FFF2-40B4-BE49-F238E27FC236}">
                  <a16:creationId xmlns:a16="http://schemas.microsoft.com/office/drawing/2014/main" id="{D38C761C-4226-6A48-B965-31FB6BC77BCA}"/>
                </a:ext>
              </a:extLst>
            </p:cNvPr>
            <p:cNvSpPr>
              <a:spLocks/>
            </p:cNvSpPr>
            <p:nvPr/>
          </p:nvSpPr>
          <p:spPr bwMode="auto">
            <a:xfrm>
              <a:off x="8498075" y="1759065"/>
              <a:ext cx="30076" cy="14888"/>
            </a:xfrm>
            <a:custGeom>
              <a:avLst/>
              <a:gdLst>
                <a:gd name="T0" fmla="*/ 7 w 38"/>
                <a:gd name="T1" fmla="*/ 3 h 19"/>
                <a:gd name="T2" fmla="*/ 0 w 38"/>
                <a:gd name="T3" fmla="*/ 10 h 19"/>
                <a:gd name="T4" fmla="*/ 0 w 38"/>
                <a:gd name="T5" fmla="*/ 17 h 19"/>
                <a:gd name="T6" fmla="*/ 7 w 38"/>
                <a:gd name="T7" fmla="*/ 19 h 19"/>
                <a:gd name="T8" fmla="*/ 33 w 38"/>
                <a:gd name="T9" fmla="*/ 19 h 19"/>
                <a:gd name="T10" fmla="*/ 38 w 38"/>
                <a:gd name="T11" fmla="*/ 17 h 19"/>
                <a:gd name="T12" fmla="*/ 38 w 38"/>
                <a:gd name="T13" fmla="*/ 12 h 19"/>
                <a:gd name="T14" fmla="*/ 31 w 38"/>
                <a:gd name="T15" fmla="*/ 7 h 19"/>
                <a:gd name="T16" fmla="*/ 17 w 38"/>
                <a:gd name="T17" fmla="*/ 0 h 19"/>
                <a:gd name="T18" fmla="*/ 10 w 38"/>
                <a:gd name="T19" fmla="*/ 0 h 19"/>
                <a:gd name="T20" fmla="*/ 7 w 38"/>
                <a:gd name="T21"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19">
                  <a:moveTo>
                    <a:pt x="7" y="3"/>
                  </a:moveTo>
                  <a:lnTo>
                    <a:pt x="0" y="10"/>
                  </a:lnTo>
                  <a:lnTo>
                    <a:pt x="0" y="17"/>
                  </a:lnTo>
                  <a:lnTo>
                    <a:pt x="7" y="19"/>
                  </a:lnTo>
                  <a:lnTo>
                    <a:pt x="33" y="19"/>
                  </a:lnTo>
                  <a:lnTo>
                    <a:pt x="38" y="17"/>
                  </a:lnTo>
                  <a:lnTo>
                    <a:pt x="38" y="12"/>
                  </a:lnTo>
                  <a:lnTo>
                    <a:pt x="31" y="7"/>
                  </a:lnTo>
                  <a:lnTo>
                    <a:pt x="17" y="0"/>
                  </a:lnTo>
                  <a:lnTo>
                    <a:pt x="10" y="0"/>
                  </a:lnTo>
                  <a:lnTo>
                    <a:pt x="7" y="3"/>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5" name="Freeform 57">
              <a:extLst>
                <a:ext uri="{FF2B5EF4-FFF2-40B4-BE49-F238E27FC236}">
                  <a16:creationId xmlns:a16="http://schemas.microsoft.com/office/drawing/2014/main" id="{A5076109-3088-B541-8845-E6B87B56B9B6}"/>
                </a:ext>
              </a:extLst>
            </p:cNvPr>
            <p:cNvSpPr>
              <a:spLocks/>
            </p:cNvSpPr>
            <p:nvPr/>
          </p:nvSpPr>
          <p:spPr bwMode="auto">
            <a:xfrm>
              <a:off x="7254655" y="1568658"/>
              <a:ext cx="97353" cy="39178"/>
            </a:xfrm>
            <a:custGeom>
              <a:avLst/>
              <a:gdLst>
                <a:gd name="T0" fmla="*/ 26 w 123"/>
                <a:gd name="T1" fmla="*/ 50 h 50"/>
                <a:gd name="T2" fmla="*/ 95 w 123"/>
                <a:gd name="T3" fmla="*/ 50 h 50"/>
                <a:gd name="T4" fmla="*/ 102 w 123"/>
                <a:gd name="T5" fmla="*/ 45 h 50"/>
                <a:gd name="T6" fmla="*/ 116 w 123"/>
                <a:gd name="T7" fmla="*/ 45 h 50"/>
                <a:gd name="T8" fmla="*/ 123 w 123"/>
                <a:gd name="T9" fmla="*/ 43 h 50"/>
                <a:gd name="T10" fmla="*/ 123 w 123"/>
                <a:gd name="T11" fmla="*/ 36 h 50"/>
                <a:gd name="T12" fmla="*/ 114 w 123"/>
                <a:gd name="T13" fmla="*/ 28 h 50"/>
                <a:gd name="T14" fmla="*/ 95 w 123"/>
                <a:gd name="T15" fmla="*/ 17 h 50"/>
                <a:gd name="T16" fmla="*/ 74 w 123"/>
                <a:gd name="T17" fmla="*/ 10 h 50"/>
                <a:gd name="T18" fmla="*/ 62 w 123"/>
                <a:gd name="T19" fmla="*/ 7 h 50"/>
                <a:gd name="T20" fmla="*/ 52 w 123"/>
                <a:gd name="T21" fmla="*/ 3 h 50"/>
                <a:gd name="T22" fmla="*/ 48 w 123"/>
                <a:gd name="T23" fmla="*/ 3 h 50"/>
                <a:gd name="T24" fmla="*/ 41 w 123"/>
                <a:gd name="T25" fmla="*/ 0 h 50"/>
                <a:gd name="T26" fmla="*/ 19 w 123"/>
                <a:gd name="T27" fmla="*/ 0 h 50"/>
                <a:gd name="T28" fmla="*/ 12 w 123"/>
                <a:gd name="T29" fmla="*/ 3 h 50"/>
                <a:gd name="T30" fmla="*/ 5 w 123"/>
                <a:gd name="T31" fmla="*/ 3 h 50"/>
                <a:gd name="T32" fmla="*/ 0 w 123"/>
                <a:gd name="T33" fmla="*/ 10 h 50"/>
                <a:gd name="T34" fmla="*/ 0 w 123"/>
                <a:gd name="T35" fmla="*/ 17 h 50"/>
                <a:gd name="T36" fmla="*/ 5 w 123"/>
                <a:gd name="T37" fmla="*/ 24 h 50"/>
                <a:gd name="T38" fmla="*/ 12 w 123"/>
                <a:gd name="T39" fmla="*/ 31 h 50"/>
                <a:gd name="T40" fmla="*/ 15 w 123"/>
                <a:gd name="T41" fmla="*/ 38 h 50"/>
                <a:gd name="T42" fmla="*/ 26 w 123"/>
                <a:gd name="T4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3" h="50">
                  <a:moveTo>
                    <a:pt x="26" y="50"/>
                  </a:moveTo>
                  <a:lnTo>
                    <a:pt x="95" y="50"/>
                  </a:lnTo>
                  <a:lnTo>
                    <a:pt x="102" y="45"/>
                  </a:lnTo>
                  <a:lnTo>
                    <a:pt x="116" y="45"/>
                  </a:lnTo>
                  <a:lnTo>
                    <a:pt x="123" y="43"/>
                  </a:lnTo>
                  <a:lnTo>
                    <a:pt x="123" y="36"/>
                  </a:lnTo>
                  <a:lnTo>
                    <a:pt x="114" y="28"/>
                  </a:lnTo>
                  <a:lnTo>
                    <a:pt x="95" y="17"/>
                  </a:lnTo>
                  <a:lnTo>
                    <a:pt x="74" y="10"/>
                  </a:lnTo>
                  <a:lnTo>
                    <a:pt x="62" y="7"/>
                  </a:lnTo>
                  <a:lnTo>
                    <a:pt x="52" y="3"/>
                  </a:lnTo>
                  <a:lnTo>
                    <a:pt x="48" y="3"/>
                  </a:lnTo>
                  <a:lnTo>
                    <a:pt x="41" y="0"/>
                  </a:lnTo>
                  <a:lnTo>
                    <a:pt x="19" y="0"/>
                  </a:lnTo>
                  <a:lnTo>
                    <a:pt x="12" y="3"/>
                  </a:lnTo>
                  <a:lnTo>
                    <a:pt x="5" y="3"/>
                  </a:lnTo>
                  <a:lnTo>
                    <a:pt x="0" y="10"/>
                  </a:lnTo>
                  <a:lnTo>
                    <a:pt x="0" y="17"/>
                  </a:lnTo>
                  <a:lnTo>
                    <a:pt x="5" y="24"/>
                  </a:lnTo>
                  <a:lnTo>
                    <a:pt x="12" y="31"/>
                  </a:lnTo>
                  <a:lnTo>
                    <a:pt x="15" y="38"/>
                  </a:lnTo>
                  <a:lnTo>
                    <a:pt x="26" y="50"/>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6" name="Freeform 58">
              <a:extLst>
                <a:ext uri="{FF2B5EF4-FFF2-40B4-BE49-F238E27FC236}">
                  <a16:creationId xmlns:a16="http://schemas.microsoft.com/office/drawing/2014/main" id="{1E32A359-4F09-2B48-AACF-4B3970C1E203}"/>
                </a:ext>
              </a:extLst>
            </p:cNvPr>
            <p:cNvSpPr>
              <a:spLocks/>
            </p:cNvSpPr>
            <p:nvPr/>
          </p:nvSpPr>
          <p:spPr bwMode="auto">
            <a:xfrm>
              <a:off x="8589887" y="1727723"/>
              <a:ext cx="108433" cy="25858"/>
            </a:xfrm>
            <a:custGeom>
              <a:avLst/>
              <a:gdLst>
                <a:gd name="T0" fmla="*/ 132 w 137"/>
                <a:gd name="T1" fmla="*/ 28 h 33"/>
                <a:gd name="T2" fmla="*/ 137 w 137"/>
                <a:gd name="T3" fmla="*/ 26 h 33"/>
                <a:gd name="T4" fmla="*/ 130 w 137"/>
                <a:gd name="T5" fmla="*/ 21 h 33"/>
                <a:gd name="T6" fmla="*/ 111 w 137"/>
                <a:gd name="T7" fmla="*/ 19 h 33"/>
                <a:gd name="T8" fmla="*/ 73 w 137"/>
                <a:gd name="T9" fmla="*/ 19 h 33"/>
                <a:gd name="T10" fmla="*/ 59 w 137"/>
                <a:gd name="T11" fmla="*/ 5 h 33"/>
                <a:gd name="T12" fmla="*/ 52 w 137"/>
                <a:gd name="T13" fmla="*/ 0 h 33"/>
                <a:gd name="T14" fmla="*/ 33 w 137"/>
                <a:gd name="T15" fmla="*/ 0 h 33"/>
                <a:gd name="T16" fmla="*/ 28 w 137"/>
                <a:gd name="T17" fmla="*/ 5 h 33"/>
                <a:gd name="T18" fmla="*/ 0 w 137"/>
                <a:gd name="T19" fmla="*/ 5 h 33"/>
                <a:gd name="T20" fmla="*/ 19 w 137"/>
                <a:gd name="T21" fmla="*/ 19 h 33"/>
                <a:gd name="T22" fmla="*/ 31 w 137"/>
                <a:gd name="T23" fmla="*/ 21 h 33"/>
                <a:gd name="T24" fmla="*/ 52 w 137"/>
                <a:gd name="T25" fmla="*/ 26 h 33"/>
                <a:gd name="T26" fmla="*/ 83 w 137"/>
                <a:gd name="T27" fmla="*/ 33 h 33"/>
                <a:gd name="T28" fmla="*/ 111 w 137"/>
                <a:gd name="T29" fmla="*/ 33 h 33"/>
                <a:gd name="T30" fmla="*/ 132 w 137"/>
                <a:gd name="T31" fmla="*/ 28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7" h="33">
                  <a:moveTo>
                    <a:pt x="132" y="28"/>
                  </a:moveTo>
                  <a:lnTo>
                    <a:pt x="137" y="26"/>
                  </a:lnTo>
                  <a:lnTo>
                    <a:pt x="130" y="21"/>
                  </a:lnTo>
                  <a:lnTo>
                    <a:pt x="111" y="19"/>
                  </a:lnTo>
                  <a:lnTo>
                    <a:pt x="73" y="19"/>
                  </a:lnTo>
                  <a:lnTo>
                    <a:pt x="59" y="5"/>
                  </a:lnTo>
                  <a:lnTo>
                    <a:pt x="52" y="0"/>
                  </a:lnTo>
                  <a:lnTo>
                    <a:pt x="33" y="0"/>
                  </a:lnTo>
                  <a:lnTo>
                    <a:pt x="28" y="5"/>
                  </a:lnTo>
                  <a:lnTo>
                    <a:pt x="0" y="5"/>
                  </a:lnTo>
                  <a:lnTo>
                    <a:pt x="19" y="19"/>
                  </a:lnTo>
                  <a:lnTo>
                    <a:pt x="31" y="21"/>
                  </a:lnTo>
                  <a:lnTo>
                    <a:pt x="52" y="26"/>
                  </a:lnTo>
                  <a:lnTo>
                    <a:pt x="83" y="33"/>
                  </a:lnTo>
                  <a:lnTo>
                    <a:pt x="111" y="33"/>
                  </a:lnTo>
                  <a:lnTo>
                    <a:pt x="132" y="28"/>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7" name="Freeform 59">
              <a:extLst>
                <a:ext uri="{FF2B5EF4-FFF2-40B4-BE49-F238E27FC236}">
                  <a16:creationId xmlns:a16="http://schemas.microsoft.com/office/drawing/2014/main" id="{A037A129-24B5-7A43-9971-C2099F8F7EC7}"/>
                </a:ext>
              </a:extLst>
            </p:cNvPr>
            <p:cNvSpPr>
              <a:spLocks/>
            </p:cNvSpPr>
            <p:nvPr/>
          </p:nvSpPr>
          <p:spPr bwMode="auto">
            <a:xfrm>
              <a:off x="9324383" y="1890705"/>
              <a:ext cx="49072" cy="12537"/>
            </a:xfrm>
            <a:custGeom>
              <a:avLst/>
              <a:gdLst>
                <a:gd name="T0" fmla="*/ 62 w 62"/>
                <a:gd name="T1" fmla="*/ 16 h 16"/>
                <a:gd name="T2" fmla="*/ 57 w 62"/>
                <a:gd name="T3" fmla="*/ 9 h 16"/>
                <a:gd name="T4" fmla="*/ 43 w 62"/>
                <a:gd name="T5" fmla="*/ 7 h 16"/>
                <a:gd name="T6" fmla="*/ 7 w 62"/>
                <a:gd name="T7" fmla="*/ 0 h 16"/>
                <a:gd name="T8" fmla="*/ 0 w 62"/>
                <a:gd name="T9" fmla="*/ 0 h 16"/>
                <a:gd name="T10" fmla="*/ 7 w 62"/>
                <a:gd name="T11" fmla="*/ 7 h 16"/>
                <a:gd name="T12" fmla="*/ 29 w 62"/>
                <a:gd name="T13" fmla="*/ 14 h 16"/>
                <a:gd name="T14" fmla="*/ 50 w 62"/>
                <a:gd name="T15" fmla="*/ 16 h 16"/>
                <a:gd name="T16" fmla="*/ 62 w 62"/>
                <a:gd name="T1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6">
                  <a:moveTo>
                    <a:pt x="62" y="16"/>
                  </a:moveTo>
                  <a:lnTo>
                    <a:pt x="57" y="9"/>
                  </a:lnTo>
                  <a:lnTo>
                    <a:pt x="43" y="7"/>
                  </a:lnTo>
                  <a:lnTo>
                    <a:pt x="7" y="0"/>
                  </a:lnTo>
                  <a:lnTo>
                    <a:pt x="0" y="0"/>
                  </a:lnTo>
                  <a:lnTo>
                    <a:pt x="7" y="7"/>
                  </a:lnTo>
                  <a:lnTo>
                    <a:pt x="29" y="14"/>
                  </a:lnTo>
                  <a:lnTo>
                    <a:pt x="50" y="16"/>
                  </a:lnTo>
                  <a:lnTo>
                    <a:pt x="62" y="16"/>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8" name="Freeform 60">
              <a:extLst>
                <a:ext uri="{FF2B5EF4-FFF2-40B4-BE49-F238E27FC236}">
                  <a16:creationId xmlns:a16="http://schemas.microsoft.com/office/drawing/2014/main" id="{2F31B4E0-57DC-BA41-AFD5-C340E313D315}"/>
                </a:ext>
              </a:extLst>
            </p:cNvPr>
            <p:cNvSpPr>
              <a:spLocks/>
            </p:cNvSpPr>
            <p:nvPr/>
          </p:nvSpPr>
          <p:spPr bwMode="auto">
            <a:xfrm>
              <a:off x="7316390" y="1603919"/>
              <a:ext cx="125846" cy="31343"/>
            </a:xfrm>
            <a:custGeom>
              <a:avLst/>
              <a:gdLst>
                <a:gd name="T0" fmla="*/ 0 w 159"/>
                <a:gd name="T1" fmla="*/ 19 h 40"/>
                <a:gd name="T2" fmla="*/ 31 w 159"/>
                <a:gd name="T3" fmla="*/ 28 h 40"/>
                <a:gd name="T4" fmla="*/ 50 w 159"/>
                <a:gd name="T5" fmla="*/ 33 h 40"/>
                <a:gd name="T6" fmla="*/ 59 w 159"/>
                <a:gd name="T7" fmla="*/ 33 h 40"/>
                <a:gd name="T8" fmla="*/ 88 w 159"/>
                <a:gd name="T9" fmla="*/ 28 h 40"/>
                <a:gd name="T10" fmla="*/ 123 w 159"/>
                <a:gd name="T11" fmla="*/ 40 h 40"/>
                <a:gd name="T12" fmla="*/ 159 w 159"/>
                <a:gd name="T13" fmla="*/ 40 h 40"/>
                <a:gd name="T14" fmla="*/ 154 w 159"/>
                <a:gd name="T15" fmla="*/ 28 h 40"/>
                <a:gd name="T16" fmla="*/ 140 w 159"/>
                <a:gd name="T17" fmla="*/ 7 h 40"/>
                <a:gd name="T18" fmla="*/ 130 w 159"/>
                <a:gd name="T19" fmla="*/ 5 h 40"/>
                <a:gd name="T20" fmla="*/ 123 w 159"/>
                <a:gd name="T21" fmla="*/ 0 h 40"/>
                <a:gd name="T22" fmla="*/ 111 w 159"/>
                <a:gd name="T23" fmla="*/ 5 h 40"/>
                <a:gd name="T24" fmla="*/ 92 w 159"/>
                <a:gd name="T25" fmla="*/ 14 h 40"/>
                <a:gd name="T26" fmla="*/ 78 w 159"/>
                <a:gd name="T27" fmla="*/ 0 h 40"/>
                <a:gd name="T28" fmla="*/ 71 w 159"/>
                <a:gd name="T29" fmla="*/ 0 h 40"/>
                <a:gd name="T30" fmla="*/ 29 w 159"/>
                <a:gd name="T31" fmla="*/ 7 h 40"/>
                <a:gd name="T32" fmla="*/ 7 w 159"/>
                <a:gd name="T33" fmla="*/ 14 h 40"/>
                <a:gd name="T34" fmla="*/ 0 w 159"/>
                <a:gd name="T35" fmla="*/ 1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9" h="40">
                  <a:moveTo>
                    <a:pt x="0" y="19"/>
                  </a:moveTo>
                  <a:lnTo>
                    <a:pt x="31" y="28"/>
                  </a:lnTo>
                  <a:lnTo>
                    <a:pt x="50" y="33"/>
                  </a:lnTo>
                  <a:lnTo>
                    <a:pt x="59" y="33"/>
                  </a:lnTo>
                  <a:lnTo>
                    <a:pt x="88" y="28"/>
                  </a:lnTo>
                  <a:lnTo>
                    <a:pt x="123" y="40"/>
                  </a:lnTo>
                  <a:lnTo>
                    <a:pt x="159" y="40"/>
                  </a:lnTo>
                  <a:lnTo>
                    <a:pt x="154" y="28"/>
                  </a:lnTo>
                  <a:lnTo>
                    <a:pt x="140" y="7"/>
                  </a:lnTo>
                  <a:lnTo>
                    <a:pt x="130" y="5"/>
                  </a:lnTo>
                  <a:lnTo>
                    <a:pt x="123" y="0"/>
                  </a:lnTo>
                  <a:lnTo>
                    <a:pt x="111" y="5"/>
                  </a:lnTo>
                  <a:lnTo>
                    <a:pt x="92" y="14"/>
                  </a:lnTo>
                  <a:lnTo>
                    <a:pt x="78" y="0"/>
                  </a:lnTo>
                  <a:lnTo>
                    <a:pt x="71" y="0"/>
                  </a:lnTo>
                  <a:lnTo>
                    <a:pt x="29" y="7"/>
                  </a:lnTo>
                  <a:lnTo>
                    <a:pt x="7" y="14"/>
                  </a:lnTo>
                  <a:lnTo>
                    <a:pt x="0" y="19"/>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9" name="Freeform 61">
              <a:extLst>
                <a:ext uri="{FF2B5EF4-FFF2-40B4-BE49-F238E27FC236}">
                  <a16:creationId xmlns:a16="http://schemas.microsoft.com/office/drawing/2014/main" id="{9EBA8CAB-6C2A-0D4D-814E-EA3C9598FEA1}"/>
                </a:ext>
              </a:extLst>
            </p:cNvPr>
            <p:cNvSpPr>
              <a:spLocks/>
            </p:cNvSpPr>
            <p:nvPr/>
          </p:nvSpPr>
          <p:spPr bwMode="auto">
            <a:xfrm>
              <a:off x="7469938" y="1614889"/>
              <a:ext cx="116348" cy="50148"/>
            </a:xfrm>
            <a:custGeom>
              <a:avLst/>
              <a:gdLst>
                <a:gd name="T0" fmla="*/ 52 w 147"/>
                <a:gd name="T1" fmla="*/ 50 h 64"/>
                <a:gd name="T2" fmla="*/ 147 w 147"/>
                <a:gd name="T3" fmla="*/ 47 h 64"/>
                <a:gd name="T4" fmla="*/ 123 w 147"/>
                <a:gd name="T5" fmla="*/ 33 h 64"/>
                <a:gd name="T6" fmla="*/ 118 w 147"/>
                <a:gd name="T7" fmla="*/ 33 h 64"/>
                <a:gd name="T8" fmla="*/ 116 w 147"/>
                <a:gd name="T9" fmla="*/ 28 h 64"/>
                <a:gd name="T10" fmla="*/ 102 w 147"/>
                <a:gd name="T11" fmla="*/ 21 h 64"/>
                <a:gd name="T12" fmla="*/ 90 w 147"/>
                <a:gd name="T13" fmla="*/ 19 h 64"/>
                <a:gd name="T14" fmla="*/ 83 w 147"/>
                <a:gd name="T15" fmla="*/ 14 h 64"/>
                <a:gd name="T16" fmla="*/ 73 w 147"/>
                <a:gd name="T17" fmla="*/ 14 h 64"/>
                <a:gd name="T18" fmla="*/ 66 w 147"/>
                <a:gd name="T19" fmla="*/ 19 h 64"/>
                <a:gd name="T20" fmla="*/ 61 w 147"/>
                <a:gd name="T21" fmla="*/ 21 h 64"/>
                <a:gd name="T22" fmla="*/ 54 w 147"/>
                <a:gd name="T23" fmla="*/ 26 h 64"/>
                <a:gd name="T24" fmla="*/ 54 w 147"/>
                <a:gd name="T25" fmla="*/ 21 h 64"/>
                <a:gd name="T26" fmla="*/ 52 w 147"/>
                <a:gd name="T27" fmla="*/ 19 h 64"/>
                <a:gd name="T28" fmla="*/ 50 w 147"/>
                <a:gd name="T29" fmla="*/ 12 h 64"/>
                <a:gd name="T30" fmla="*/ 45 w 147"/>
                <a:gd name="T31" fmla="*/ 7 h 64"/>
                <a:gd name="T32" fmla="*/ 31 w 147"/>
                <a:gd name="T33" fmla="*/ 0 h 64"/>
                <a:gd name="T34" fmla="*/ 17 w 147"/>
                <a:gd name="T35" fmla="*/ 7 h 64"/>
                <a:gd name="T36" fmla="*/ 7 w 147"/>
                <a:gd name="T37" fmla="*/ 28 h 64"/>
                <a:gd name="T38" fmla="*/ 2 w 147"/>
                <a:gd name="T39" fmla="*/ 47 h 64"/>
                <a:gd name="T40" fmla="*/ 0 w 147"/>
                <a:gd name="T41" fmla="*/ 57 h 64"/>
                <a:gd name="T42" fmla="*/ 14 w 147"/>
                <a:gd name="T43" fmla="*/ 64 h 64"/>
                <a:gd name="T44" fmla="*/ 24 w 147"/>
                <a:gd name="T45" fmla="*/ 59 h 64"/>
                <a:gd name="T46" fmla="*/ 31 w 147"/>
                <a:gd name="T47" fmla="*/ 59 h 64"/>
                <a:gd name="T48" fmla="*/ 52 w 147"/>
                <a:gd name="T49" fmla="*/ 5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 h="64">
                  <a:moveTo>
                    <a:pt x="52" y="50"/>
                  </a:moveTo>
                  <a:lnTo>
                    <a:pt x="147" y="47"/>
                  </a:lnTo>
                  <a:lnTo>
                    <a:pt x="123" y="33"/>
                  </a:lnTo>
                  <a:lnTo>
                    <a:pt x="118" y="33"/>
                  </a:lnTo>
                  <a:lnTo>
                    <a:pt x="116" y="28"/>
                  </a:lnTo>
                  <a:lnTo>
                    <a:pt x="102" y="21"/>
                  </a:lnTo>
                  <a:lnTo>
                    <a:pt x="90" y="19"/>
                  </a:lnTo>
                  <a:lnTo>
                    <a:pt x="83" y="14"/>
                  </a:lnTo>
                  <a:lnTo>
                    <a:pt x="73" y="14"/>
                  </a:lnTo>
                  <a:lnTo>
                    <a:pt x="66" y="19"/>
                  </a:lnTo>
                  <a:lnTo>
                    <a:pt x="61" y="21"/>
                  </a:lnTo>
                  <a:lnTo>
                    <a:pt x="54" y="26"/>
                  </a:lnTo>
                  <a:lnTo>
                    <a:pt x="54" y="21"/>
                  </a:lnTo>
                  <a:lnTo>
                    <a:pt x="52" y="19"/>
                  </a:lnTo>
                  <a:lnTo>
                    <a:pt x="50" y="12"/>
                  </a:lnTo>
                  <a:lnTo>
                    <a:pt x="45" y="7"/>
                  </a:lnTo>
                  <a:lnTo>
                    <a:pt x="31" y="0"/>
                  </a:lnTo>
                  <a:lnTo>
                    <a:pt x="17" y="7"/>
                  </a:lnTo>
                  <a:lnTo>
                    <a:pt x="7" y="28"/>
                  </a:lnTo>
                  <a:lnTo>
                    <a:pt x="2" y="47"/>
                  </a:lnTo>
                  <a:lnTo>
                    <a:pt x="0" y="57"/>
                  </a:lnTo>
                  <a:lnTo>
                    <a:pt x="14" y="64"/>
                  </a:lnTo>
                  <a:lnTo>
                    <a:pt x="24" y="59"/>
                  </a:lnTo>
                  <a:lnTo>
                    <a:pt x="31" y="59"/>
                  </a:lnTo>
                  <a:lnTo>
                    <a:pt x="52" y="50"/>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0" name="Freeform 62">
              <a:extLst>
                <a:ext uri="{FF2B5EF4-FFF2-40B4-BE49-F238E27FC236}">
                  <a16:creationId xmlns:a16="http://schemas.microsoft.com/office/drawing/2014/main" id="{C8D6C44F-9011-444A-B710-E1394C422952}"/>
                </a:ext>
              </a:extLst>
            </p:cNvPr>
            <p:cNvSpPr>
              <a:spLocks/>
            </p:cNvSpPr>
            <p:nvPr/>
          </p:nvSpPr>
          <p:spPr bwMode="auto">
            <a:xfrm>
              <a:off x="8374603" y="1708917"/>
              <a:ext cx="142467" cy="46230"/>
            </a:xfrm>
            <a:custGeom>
              <a:avLst/>
              <a:gdLst>
                <a:gd name="T0" fmla="*/ 102 w 180"/>
                <a:gd name="T1" fmla="*/ 59 h 59"/>
                <a:gd name="T2" fmla="*/ 114 w 180"/>
                <a:gd name="T3" fmla="*/ 43 h 59"/>
                <a:gd name="T4" fmla="*/ 180 w 180"/>
                <a:gd name="T5" fmla="*/ 43 h 59"/>
                <a:gd name="T6" fmla="*/ 142 w 180"/>
                <a:gd name="T7" fmla="*/ 24 h 59"/>
                <a:gd name="T8" fmla="*/ 149 w 180"/>
                <a:gd name="T9" fmla="*/ 10 h 59"/>
                <a:gd name="T10" fmla="*/ 95 w 180"/>
                <a:gd name="T11" fmla="*/ 0 h 59"/>
                <a:gd name="T12" fmla="*/ 107 w 180"/>
                <a:gd name="T13" fmla="*/ 17 h 59"/>
                <a:gd name="T14" fmla="*/ 100 w 180"/>
                <a:gd name="T15" fmla="*/ 15 h 59"/>
                <a:gd name="T16" fmla="*/ 85 w 180"/>
                <a:gd name="T17" fmla="*/ 10 h 59"/>
                <a:gd name="T18" fmla="*/ 64 w 180"/>
                <a:gd name="T19" fmla="*/ 8 h 59"/>
                <a:gd name="T20" fmla="*/ 40 w 180"/>
                <a:gd name="T21" fmla="*/ 0 h 59"/>
                <a:gd name="T22" fmla="*/ 5 w 180"/>
                <a:gd name="T23" fmla="*/ 0 h 59"/>
                <a:gd name="T24" fmla="*/ 0 w 180"/>
                <a:gd name="T25" fmla="*/ 8 h 59"/>
                <a:gd name="T26" fmla="*/ 7 w 180"/>
                <a:gd name="T27" fmla="*/ 22 h 59"/>
                <a:gd name="T28" fmla="*/ 29 w 180"/>
                <a:gd name="T29" fmla="*/ 31 h 59"/>
                <a:gd name="T30" fmla="*/ 52 w 180"/>
                <a:gd name="T31" fmla="*/ 43 h 59"/>
                <a:gd name="T32" fmla="*/ 74 w 180"/>
                <a:gd name="T33" fmla="*/ 52 h 59"/>
                <a:gd name="T34" fmla="*/ 95 w 180"/>
                <a:gd name="T35" fmla="*/ 57 h 59"/>
                <a:gd name="T36" fmla="*/ 102 w 180"/>
                <a:gd name="T37"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0" h="59">
                  <a:moveTo>
                    <a:pt x="102" y="59"/>
                  </a:moveTo>
                  <a:lnTo>
                    <a:pt x="114" y="43"/>
                  </a:lnTo>
                  <a:lnTo>
                    <a:pt x="180" y="43"/>
                  </a:lnTo>
                  <a:lnTo>
                    <a:pt x="142" y="24"/>
                  </a:lnTo>
                  <a:lnTo>
                    <a:pt x="149" y="10"/>
                  </a:lnTo>
                  <a:lnTo>
                    <a:pt x="95" y="0"/>
                  </a:lnTo>
                  <a:lnTo>
                    <a:pt x="107" y="17"/>
                  </a:lnTo>
                  <a:lnTo>
                    <a:pt x="100" y="15"/>
                  </a:lnTo>
                  <a:lnTo>
                    <a:pt x="85" y="10"/>
                  </a:lnTo>
                  <a:lnTo>
                    <a:pt x="64" y="8"/>
                  </a:lnTo>
                  <a:lnTo>
                    <a:pt x="40" y="0"/>
                  </a:lnTo>
                  <a:lnTo>
                    <a:pt x="5" y="0"/>
                  </a:lnTo>
                  <a:lnTo>
                    <a:pt x="0" y="8"/>
                  </a:lnTo>
                  <a:lnTo>
                    <a:pt x="7" y="22"/>
                  </a:lnTo>
                  <a:lnTo>
                    <a:pt x="29" y="31"/>
                  </a:lnTo>
                  <a:lnTo>
                    <a:pt x="52" y="43"/>
                  </a:lnTo>
                  <a:lnTo>
                    <a:pt x="74" y="52"/>
                  </a:lnTo>
                  <a:lnTo>
                    <a:pt x="95" y="57"/>
                  </a:lnTo>
                  <a:lnTo>
                    <a:pt x="102" y="59"/>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1" name="Freeform 63">
              <a:extLst>
                <a:ext uri="{FF2B5EF4-FFF2-40B4-BE49-F238E27FC236}">
                  <a16:creationId xmlns:a16="http://schemas.microsoft.com/office/drawing/2014/main" id="{A4F5B313-AEF4-ED47-9DDF-1A6D8A60E53A}"/>
                </a:ext>
              </a:extLst>
            </p:cNvPr>
            <p:cNvSpPr>
              <a:spLocks/>
            </p:cNvSpPr>
            <p:nvPr/>
          </p:nvSpPr>
          <p:spPr bwMode="auto">
            <a:xfrm>
              <a:off x="7853016" y="1753580"/>
              <a:ext cx="39574" cy="13320"/>
            </a:xfrm>
            <a:custGeom>
              <a:avLst/>
              <a:gdLst>
                <a:gd name="T0" fmla="*/ 0 w 50"/>
                <a:gd name="T1" fmla="*/ 10 h 17"/>
                <a:gd name="T2" fmla="*/ 29 w 50"/>
                <a:gd name="T3" fmla="*/ 17 h 17"/>
                <a:gd name="T4" fmla="*/ 36 w 50"/>
                <a:gd name="T5" fmla="*/ 17 h 17"/>
                <a:gd name="T6" fmla="*/ 43 w 50"/>
                <a:gd name="T7" fmla="*/ 14 h 17"/>
                <a:gd name="T8" fmla="*/ 45 w 50"/>
                <a:gd name="T9" fmla="*/ 14 h 17"/>
                <a:gd name="T10" fmla="*/ 50 w 50"/>
                <a:gd name="T11" fmla="*/ 10 h 17"/>
                <a:gd name="T12" fmla="*/ 50 w 50"/>
                <a:gd name="T13" fmla="*/ 7 h 17"/>
                <a:gd name="T14" fmla="*/ 45 w 50"/>
                <a:gd name="T15" fmla="*/ 7 h 17"/>
                <a:gd name="T16" fmla="*/ 24 w 50"/>
                <a:gd name="T17" fmla="*/ 0 h 17"/>
                <a:gd name="T18" fmla="*/ 14 w 50"/>
                <a:gd name="T19" fmla="*/ 2 h 17"/>
                <a:gd name="T20" fmla="*/ 7 w 50"/>
                <a:gd name="T21" fmla="*/ 2 h 17"/>
                <a:gd name="T22" fmla="*/ 0 w 50"/>
                <a:gd name="T23" fmla="*/ 1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 h="17">
                  <a:moveTo>
                    <a:pt x="0" y="10"/>
                  </a:moveTo>
                  <a:lnTo>
                    <a:pt x="29" y="17"/>
                  </a:lnTo>
                  <a:lnTo>
                    <a:pt x="36" y="17"/>
                  </a:lnTo>
                  <a:lnTo>
                    <a:pt x="43" y="14"/>
                  </a:lnTo>
                  <a:lnTo>
                    <a:pt x="45" y="14"/>
                  </a:lnTo>
                  <a:lnTo>
                    <a:pt x="50" y="10"/>
                  </a:lnTo>
                  <a:lnTo>
                    <a:pt x="50" y="7"/>
                  </a:lnTo>
                  <a:lnTo>
                    <a:pt x="45" y="7"/>
                  </a:lnTo>
                  <a:lnTo>
                    <a:pt x="24" y="0"/>
                  </a:lnTo>
                  <a:lnTo>
                    <a:pt x="14" y="2"/>
                  </a:lnTo>
                  <a:lnTo>
                    <a:pt x="7" y="2"/>
                  </a:lnTo>
                  <a:lnTo>
                    <a:pt x="0" y="10"/>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2" name="Freeform 64">
              <a:extLst>
                <a:ext uri="{FF2B5EF4-FFF2-40B4-BE49-F238E27FC236}">
                  <a16:creationId xmlns:a16="http://schemas.microsoft.com/office/drawing/2014/main" id="{EE1BBF9A-FD46-6541-9DA8-0B50A6A696D2}"/>
                </a:ext>
              </a:extLst>
            </p:cNvPr>
            <p:cNvSpPr>
              <a:spLocks/>
            </p:cNvSpPr>
            <p:nvPr/>
          </p:nvSpPr>
          <p:spPr bwMode="auto">
            <a:xfrm>
              <a:off x="8338986" y="1716753"/>
              <a:ext cx="24536" cy="14888"/>
            </a:xfrm>
            <a:custGeom>
              <a:avLst/>
              <a:gdLst>
                <a:gd name="T0" fmla="*/ 31 w 31"/>
                <a:gd name="T1" fmla="*/ 12 h 19"/>
                <a:gd name="T2" fmla="*/ 0 w 31"/>
                <a:gd name="T3" fmla="*/ 0 h 19"/>
                <a:gd name="T4" fmla="*/ 15 w 31"/>
                <a:gd name="T5" fmla="*/ 19 h 19"/>
                <a:gd name="T6" fmla="*/ 31 w 31"/>
                <a:gd name="T7" fmla="*/ 12 h 19"/>
              </a:gdLst>
              <a:ahLst/>
              <a:cxnLst>
                <a:cxn ang="0">
                  <a:pos x="T0" y="T1"/>
                </a:cxn>
                <a:cxn ang="0">
                  <a:pos x="T2" y="T3"/>
                </a:cxn>
                <a:cxn ang="0">
                  <a:pos x="T4" y="T5"/>
                </a:cxn>
                <a:cxn ang="0">
                  <a:pos x="T6" y="T7"/>
                </a:cxn>
              </a:cxnLst>
              <a:rect l="0" t="0" r="r" b="b"/>
              <a:pathLst>
                <a:path w="31" h="19">
                  <a:moveTo>
                    <a:pt x="31" y="12"/>
                  </a:moveTo>
                  <a:lnTo>
                    <a:pt x="0" y="0"/>
                  </a:lnTo>
                  <a:lnTo>
                    <a:pt x="15" y="19"/>
                  </a:lnTo>
                  <a:lnTo>
                    <a:pt x="31" y="12"/>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3" name="Freeform 65">
              <a:extLst>
                <a:ext uri="{FF2B5EF4-FFF2-40B4-BE49-F238E27FC236}">
                  <a16:creationId xmlns:a16="http://schemas.microsoft.com/office/drawing/2014/main" id="{7E6A6E4C-57DB-5B45-A732-ECC69C1D32A7}"/>
                </a:ext>
              </a:extLst>
            </p:cNvPr>
            <p:cNvSpPr>
              <a:spLocks/>
            </p:cNvSpPr>
            <p:nvPr/>
          </p:nvSpPr>
          <p:spPr bwMode="auto">
            <a:xfrm>
              <a:off x="9528586" y="1840556"/>
              <a:ext cx="76774" cy="31343"/>
            </a:xfrm>
            <a:custGeom>
              <a:avLst/>
              <a:gdLst>
                <a:gd name="T0" fmla="*/ 28 w 97"/>
                <a:gd name="T1" fmla="*/ 35 h 40"/>
                <a:gd name="T2" fmla="*/ 56 w 97"/>
                <a:gd name="T3" fmla="*/ 28 h 40"/>
                <a:gd name="T4" fmla="*/ 87 w 97"/>
                <a:gd name="T5" fmla="*/ 28 h 40"/>
                <a:gd name="T6" fmla="*/ 94 w 97"/>
                <a:gd name="T7" fmla="*/ 26 h 40"/>
                <a:gd name="T8" fmla="*/ 97 w 97"/>
                <a:gd name="T9" fmla="*/ 21 h 40"/>
                <a:gd name="T10" fmla="*/ 97 w 97"/>
                <a:gd name="T11" fmla="*/ 19 h 40"/>
                <a:gd name="T12" fmla="*/ 94 w 97"/>
                <a:gd name="T13" fmla="*/ 14 h 40"/>
                <a:gd name="T14" fmla="*/ 87 w 97"/>
                <a:gd name="T15" fmla="*/ 14 h 40"/>
                <a:gd name="T16" fmla="*/ 66 w 97"/>
                <a:gd name="T17" fmla="*/ 7 h 40"/>
                <a:gd name="T18" fmla="*/ 52 w 97"/>
                <a:gd name="T19" fmla="*/ 5 h 40"/>
                <a:gd name="T20" fmla="*/ 42 w 97"/>
                <a:gd name="T21" fmla="*/ 0 h 40"/>
                <a:gd name="T22" fmla="*/ 16 w 97"/>
                <a:gd name="T23" fmla="*/ 0 h 40"/>
                <a:gd name="T24" fmla="*/ 2 w 97"/>
                <a:gd name="T25" fmla="*/ 7 h 40"/>
                <a:gd name="T26" fmla="*/ 0 w 97"/>
                <a:gd name="T27" fmla="*/ 14 h 40"/>
                <a:gd name="T28" fmla="*/ 0 w 97"/>
                <a:gd name="T29" fmla="*/ 28 h 40"/>
                <a:gd name="T30" fmla="*/ 2 w 97"/>
                <a:gd name="T31" fmla="*/ 35 h 40"/>
                <a:gd name="T32" fmla="*/ 7 w 97"/>
                <a:gd name="T33" fmla="*/ 35 h 40"/>
                <a:gd name="T34" fmla="*/ 14 w 97"/>
                <a:gd name="T35" fmla="*/ 40 h 40"/>
                <a:gd name="T36" fmla="*/ 16 w 97"/>
                <a:gd name="T37" fmla="*/ 40 h 40"/>
                <a:gd name="T38" fmla="*/ 23 w 97"/>
                <a:gd name="T39" fmla="*/ 35 h 40"/>
                <a:gd name="T40" fmla="*/ 28 w 97"/>
                <a:gd name="T41" fmla="*/ 3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7" h="40">
                  <a:moveTo>
                    <a:pt x="28" y="35"/>
                  </a:moveTo>
                  <a:lnTo>
                    <a:pt x="56" y="28"/>
                  </a:lnTo>
                  <a:lnTo>
                    <a:pt x="87" y="28"/>
                  </a:lnTo>
                  <a:lnTo>
                    <a:pt x="94" y="26"/>
                  </a:lnTo>
                  <a:lnTo>
                    <a:pt x="97" y="21"/>
                  </a:lnTo>
                  <a:lnTo>
                    <a:pt x="97" y="19"/>
                  </a:lnTo>
                  <a:lnTo>
                    <a:pt x="94" y="14"/>
                  </a:lnTo>
                  <a:lnTo>
                    <a:pt x="87" y="14"/>
                  </a:lnTo>
                  <a:lnTo>
                    <a:pt x="66" y="7"/>
                  </a:lnTo>
                  <a:lnTo>
                    <a:pt x="52" y="5"/>
                  </a:lnTo>
                  <a:lnTo>
                    <a:pt x="42" y="0"/>
                  </a:lnTo>
                  <a:lnTo>
                    <a:pt x="16" y="0"/>
                  </a:lnTo>
                  <a:lnTo>
                    <a:pt x="2" y="7"/>
                  </a:lnTo>
                  <a:lnTo>
                    <a:pt x="0" y="14"/>
                  </a:lnTo>
                  <a:lnTo>
                    <a:pt x="0" y="28"/>
                  </a:lnTo>
                  <a:lnTo>
                    <a:pt x="2" y="35"/>
                  </a:lnTo>
                  <a:lnTo>
                    <a:pt x="7" y="35"/>
                  </a:lnTo>
                  <a:lnTo>
                    <a:pt x="14" y="40"/>
                  </a:lnTo>
                  <a:lnTo>
                    <a:pt x="16" y="40"/>
                  </a:lnTo>
                  <a:lnTo>
                    <a:pt x="23" y="35"/>
                  </a:lnTo>
                  <a:lnTo>
                    <a:pt x="28" y="35"/>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4" name="Freeform 66">
              <a:extLst>
                <a:ext uri="{FF2B5EF4-FFF2-40B4-BE49-F238E27FC236}">
                  <a16:creationId xmlns:a16="http://schemas.microsoft.com/office/drawing/2014/main" id="{94384078-8140-CF45-A33F-C8D6474DE328}"/>
                </a:ext>
              </a:extLst>
            </p:cNvPr>
            <p:cNvSpPr>
              <a:spLocks/>
            </p:cNvSpPr>
            <p:nvPr/>
          </p:nvSpPr>
          <p:spPr bwMode="auto">
            <a:xfrm>
              <a:off x="6329411" y="1596866"/>
              <a:ext cx="15038" cy="7052"/>
            </a:xfrm>
            <a:custGeom>
              <a:avLst/>
              <a:gdLst>
                <a:gd name="T0" fmla="*/ 5 w 19"/>
                <a:gd name="T1" fmla="*/ 9 h 9"/>
                <a:gd name="T2" fmla="*/ 19 w 19"/>
                <a:gd name="T3" fmla="*/ 0 h 9"/>
                <a:gd name="T4" fmla="*/ 0 w 19"/>
                <a:gd name="T5" fmla="*/ 0 h 9"/>
                <a:gd name="T6" fmla="*/ 0 w 19"/>
                <a:gd name="T7" fmla="*/ 7 h 9"/>
                <a:gd name="T8" fmla="*/ 5 w 19"/>
                <a:gd name="T9" fmla="*/ 9 h 9"/>
                <a:gd name="T10" fmla="*/ 5 w 19"/>
                <a:gd name="T11" fmla="*/ 9 h 9"/>
              </a:gdLst>
              <a:ahLst/>
              <a:cxnLst>
                <a:cxn ang="0">
                  <a:pos x="T0" y="T1"/>
                </a:cxn>
                <a:cxn ang="0">
                  <a:pos x="T2" y="T3"/>
                </a:cxn>
                <a:cxn ang="0">
                  <a:pos x="T4" y="T5"/>
                </a:cxn>
                <a:cxn ang="0">
                  <a:pos x="T6" y="T7"/>
                </a:cxn>
                <a:cxn ang="0">
                  <a:pos x="T8" y="T9"/>
                </a:cxn>
                <a:cxn ang="0">
                  <a:pos x="T10" y="T11"/>
                </a:cxn>
              </a:cxnLst>
              <a:rect l="0" t="0" r="r" b="b"/>
              <a:pathLst>
                <a:path w="19" h="9">
                  <a:moveTo>
                    <a:pt x="5" y="9"/>
                  </a:moveTo>
                  <a:lnTo>
                    <a:pt x="19" y="0"/>
                  </a:lnTo>
                  <a:lnTo>
                    <a:pt x="0" y="0"/>
                  </a:lnTo>
                  <a:lnTo>
                    <a:pt x="0" y="7"/>
                  </a:lnTo>
                  <a:lnTo>
                    <a:pt x="5" y="9"/>
                  </a:lnTo>
                  <a:lnTo>
                    <a:pt x="5" y="9"/>
                  </a:lnTo>
                  <a:close/>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5" name="Freeform 67">
              <a:extLst>
                <a:ext uri="{FF2B5EF4-FFF2-40B4-BE49-F238E27FC236}">
                  <a16:creationId xmlns:a16="http://schemas.microsoft.com/office/drawing/2014/main" id="{DB77294D-C440-4C46-9828-734F8CEC8329}"/>
                </a:ext>
              </a:extLst>
            </p:cNvPr>
            <p:cNvSpPr>
              <a:spLocks/>
            </p:cNvSpPr>
            <p:nvPr/>
          </p:nvSpPr>
          <p:spPr bwMode="auto">
            <a:xfrm>
              <a:off x="6292211" y="1581979"/>
              <a:ext cx="57779" cy="14888"/>
            </a:xfrm>
            <a:custGeom>
              <a:avLst/>
              <a:gdLst>
                <a:gd name="T0" fmla="*/ 24 w 73"/>
                <a:gd name="T1" fmla="*/ 19 h 19"/>
                <a:gd name="T2" fmla="*/ 73 w 73"/>
                <a:gd name="T3" fmla="*/ 7 h 19"/>
                <a:gd name="T4" fmla="*/ 54 w 73"/>
                <a:gd name="T5" fmla="*/ 0 h 19"/>
                <a:gd name="T6" fmla="*/ 28 w 73"/>
                <a:gd name="T7" fmla="*/ 7 h 19"/>
                <a:gd name="T8" fmla="*/ 0 w 73"/>
                <a:gd name="T9" fmla="*/ 7 h 19"/>
                <a:gd name="T10" fmla="*/ 9 w 73"/>
                <a:gd name="T11" fmla="*/ 14 h 19"/>
                <a:gd name="T12" fmla="*/ 24 w 73"/>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73" h="19">
                  <a:moveTo>
                    <a:pt x="24" y="19"/>
                  </a:moveTo>
                  <a:lnTo>
                    <a:pt x="73" y="7"/>
                  </a:lnTo>
                  <a:lnTo>
                    <a:pt x="54" y="0"/>
                  </a:lnTo>
                  <a:lnTo>
                    <a:pt x="28" y="7"/>
                  </a:lnTo>
                  <a:lnTo>
                    <a:pt x="0" y="7"/>
                  </a:lnTo>
                  <a:lnTo>
                    <a:pt x="9" y="14"/>
                  </a:lnTo>
                  <a:lnTo>
                    <a:pt x="24" y="19"/>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6" name="Freeform 68">
              <a:extLst>
                <a:ext uri="{FF2B5EF4-FFF2-40B4-BE49-F238E27FC236}">
                  <a16:creationId xmlns:a16="http://schemas.microsoft.com/office/drawing/2014/main" id="{ED30F296-5275-ED44-B043-0B040D0B70C0}"/>
                </a:ext>
              </a:extLst>
            </p:cNvPr>
            <p:cNvSpPr>
              <a:spLocks/>
            </p:cNvSpPr>
            <p:nvPr/>
          </p:nvSpPr>
          <p:spPr bwMode="auto">
            <a:xfrm>
              <a:off x="6349990" y="1581979"/>
              <a:ext cx="65693" cy="21940"/>
            </a:xfrm>
            <a:custGeom>
              <a:avLst/>
              <a:gdLst>
                <a:gd name="T0" fmla="*/ 29 w 83"/>
                <a:gd name="T1" fmla="*/ 28 h 28"/>
                <a:gd name="T2" fmla="*/ 31 w 83"/>
                <a:gd name="T3" fmla="*/ 21 h 28"/>
                <a:gd name="T4" fmla="*/ 45 w 83"/>
                <a:gd name="T5" fmla="*/ 21 h 28"/>
                <a:gd name="T6" fmla="*/ 52 w 83"/>
                <a:gd name="T7" fmla="*/ 14 h 28"/>
                <a:gd name="T8" fmla="*/ 83 w 83"/>
                <a:gd name="T9" fmla="*/ 14 h 28"/>
                <a:gd name="T10" fmla="*/ 83 w 83"/>
                <a:gd name="T11" fmla="*/ 11 h 28"/>
                <a:gd name="T12" fmla="*/ 78 w 83"/>
                <a:gd name="T13" fmla="*/ 7 h 28"/>
                <a:gd name="T14" fmla="*/ 64 w 83"/>
                <a:gd name="T15" fmla="*/ 7 h 28"/>
                <a:gd name="T16" fmla="*/ 64 w 83"/>
                <a:gd name="T17" fmla="*/ 4 h 28"/>
                <a:gd name="T18" fmla="*/ 59 w 83"/>
                <a:gd name="T19" fmla="*/ 4 h 28"/>
                <a:gd name="T20" fmla="*/ 52 w 83"/>
                <a:gd name="T21" fmla="*/ 0 h 28"/>
                <a:gd name="T22" fmla="*/ 38 w 83"/>
                <a:gd name="T23" fmla="*/ 0 h 28"/>
                <a:gd name="T24" fmla="*/ 36 w 83"/>
                <a:gd name="T25" fmla="*/ 4 h 28"/>
                <a:gd name="T26" fmla="*/ 31 w 83"/>
                <a:gd name="T27" fmla="*/ 11 h 28"/>
                <a:gd name="T28" fmla="*/ 31 w 83"/>
                <a:gd name="T29" fmla="*/ 14 h 28"/>
                <a:gd name="T30" fmla="*/ 29 w 83"/>
                <a:gd name="T31" fmla="*/ 14 h 28"/>
                <a:gd name="T32" fmla="*/ 24 w 83"/>
                <a:gd name="T33" fmla="*/ 19 h 28"/>
                <a:gd name="T34" fmla="*/ 17 w 83"/>
                <a:gd name="T35" fmla="*/ 19 h 28"/>
                <a:gd name="T36" fmla="*/ 7 w 83"/>
                <a:gd name="T37" fmla="*/ 21 h 28"/>
                <a:gd name="T38" fmla="*/ 3 w 83"/>
                <a:gd name="T39" fmla="*/ 21 h 28"/>
                <a:gd name="T40" fmla="*/ 0 w 83"/>
                <a:gd name="T41" fmla="*/ 26 h 28"/>
                <a:gd name="T42" fmla="*/ 3 w 83"/>
                <a:gd name="T43" fmla="*/ 26 h 28"/>
                <a:gd name="T44" fmla="*/ 10 w 83"/>
                <a:gd name="T45" fmla="*/ 28 h 28"/>
                <a:gd name="T46" fmla="*/ 29 w 83"/>
                <a:gd name="T4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3" h="28">
                  <a:moveTo>
                    <a:pt x="29" y="28"/>
                  </a:moveTo>
                  <a:lnTo>
                    <a:pt x="31" y="21"/>
                  </a:lnTo>
                  <a:lnTo>
                    <a:pt x="45" y="21"/>
                  </a:lnTo>
                  <a:lnTo>
                    <a:pt x="52" y="14"/>
                  </a:lnTo>
                  <a:lnTo>
                    <a:pt x="83" y="14"/>
                  </a:lnTo>
                  <a:lnTo>
                    <a:pt x="83" y="11"/>
                  </a:lnTo>
                  <a:lnTo>
                    <a:pt x="78" y="7"/>
                  </a:lnTo>
                  <a:lnTo>
                    <a:pt x="64" y="7"/>
                  </a:lnTo>
                  <a:lnTo>
                    <a:pt x="64" y="4"/>
                  </a:lnTo>
                  <a:lnTo>
                    <a:pt x="59" y="4"/>
                  </a:lnTo>
                  <a:lnTo>
                    <a:pt x="52" y="0"/>
                  </a:lnTo>
                  <a:lnTo>
                    <a:pt x="38" y="0"/>
                  </a:lnTo>
                  <a:lnTo>
                    <a:pt x="36" y="4"/>
                  </a:lnTo>
                  <a:lnTo>
                    <a:pt x="31" y="11"/>
                  </a:lnTo>
                  <a:lnTo>
                    <a:pt x="31" y="14"/>
                  </a:lnTo>
                  <a:lnTo>
                    <a:pt x="29" y="14"/>
                  </a:lnTo>
                  <a:lnTo>
                    <a:pt x="24" y="19"/>
                  </a:lnTo>
                  <a:lnTo>
                    <a:pt x="17" y="19"/>
                  </a:lnTo>
                  <a:lnTo>
                    <a:pt x="7" y="21"/>
                  </a:lnTo>
                  <a:lnTo>
                    <a:pt x="3" y="21"/>
                  </a:lnTo>
                  <a:lnTo>
                    <a:pt x="0" y="26"/>
                  </a:lnTo>
                  <a:lnTo>
                    <a:pt x="3" y="26"/>
                  </a:lnTo>
                  <a:lnTo>
                    <a:pt x="10" y="28"/>
                  </a:lnTo>
                  <a:lnTo>
                    <a:pt x="29" y="28"/>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7" name="Freeform 69">
              <a:extLst>
                <a:ext uri="{FF2B5EF4-FFF2-40B4-BE49-F238E27FC236}">
                  <a16:creationId xmlns:a16="http://schemas.microsoft.com/office/drawing/2014/main" id="{C0613751-E33E-8D47-872D-966DD1C1061A}"/>
                </a:ext>
              </a:extLst>
            </p:cNvPr>
            <p:cNvSpPr>
              <a:spLocks/>
            </p:cNvSpPr>
            <p:nvPr/>
          </p:nvSpPr>
          <p:spPr bwMode="auto">
            <a:xfrm>
              <a:off x="6389564" y="1598433"/>
              <a:ext cx="41157" cy="14888"/>
            </a:xfrm>
            <a:custGeom>
              <a:avLst/>
              <a:gdLst>
                <a:gd name="T0" fmla="*/ 9 w 52"/>
                <a:gd name="T1" fmla="*/ 0 h 19"/>
                <a:gd name="T2" fmla="*/ 0 w 52"/>
                <a:gd name="T3" fmla="*/ 7 h 19"/>
                <a:gd name="T4" fmla="*/ 9 w 52"/>
                <a:gd name="T5" fmla="*/ 14 h 19"/>
                <a:gd name="T6" fmla="*/ 19 w 52"/>
                <a:gd name="T7" fmla="*/ 19 h 19"/>
                <a:gd name="T8" fmla="*/ 52 w 52"/>
                <a:gd name="T9" fmla="*/ 14 h 19"/>
                <a:gd name="T10" fmla="*/ 47 w 52"/>
                <a:gd name="T11" fmla="*/ 7 h 19"/>
                <a:gd name="T12" fmla="*/ 30 w 52"/>
                <a:gd name="T13" fmla="*/ 7 h 19"/>
                <a:gd name="T14" fmla="*/ 9 w 52"/>
                <a:gd name="T15" fmla="*/ 0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19">
                  <a:moveTo>
                    <a:pt x="9" y="0"/>
                  </a:moveTo>
                  <a:lnTo>
                    <a:pt x="0" y="7"/>
                  </a:lnTo>
                  <a:lnTo>
                    <a:pt x="9" y="14"/>
                  </a:lnTo>
                  <a:lnTo>
                    <a:pt x="19" y="19"/>
                  </a:lnTo>
                  <a:lnTo>
                    <a:pt x="52" y="14"/>
                  </a:lnTo>
                  <a:lnTo>
                    <a:pt x="47" y="7"/>
                  </a:lnTo>
                  <a:lnTo>
                    <a:pt x="30" y="7"/>
                  </a:lnTo>
                  <a:lnTo>
                    <a:pt x="9" y="0"/>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8" name="Freeform 70">
              <a:extLst>
                <a:ext uri="{FF2B5EF4-FFF2-40B4-BE49-F238E27FC236}">
                  <a16:creationId xmlns:a16="http://schemas.microsoft.com/office/drawing/2014/main" id="{A45D3CF4-02D9-A34B-AAEF-C6776D33CC39}"/>
                </a:ext>
              </a:extLst>
            </p:cNvPr>
            <p:cNvSpPr>
              <a:spLocks/>
            </p:cNvSpPr>
            <p:nvPr/>
          </p:nvSpPr>
          <p:spPr bwMode="auto">
            <a:xfrm>
              <a:off x="6447342" y="1592949"/>
              <a:ext cx="30076" cy="10970"/>
            </a:xfrm>
            <a:custGeom>
              <a:avLst/>
              <a:gdLst>
                <a:gd name="T0" fmla="*/ 35 w 38"/>
                <a:gd name="T1" fmla="*/ 12 h 14"/>
                <a:gd name="T2" fmla="*/ 38 w 38"/>
                <a:gd name="T3" fmla="*/ 5 h 14"/>
                <a:gd name="T4" fmla="*/ 14 w 38"/>
                <a:gd name="T5" fmla="*/ 0 h 14"/>
                <a:gd name="T6" fmla="*/ 0 w 38"/>
                <a:gd name="T7" fmla="*/ 7 h 14"/>
                <a:gd name="T8" fmla="*/ 2 w 38"/>
                <a:gd name="T9" fmla="*/ 14 h 14"/>
                <a:gd name="T10" fmla="*/ 35 w 38"/>
                <a:gd name="T11" fmla="*/ 12 h 14"/>
              </a:gdLst>
              <a:ahLst/>
              <a:cxnLst>
                <a:cxn ang="0">
                  <a:pos x="T0" y="T1"/>
                </a:cxn>
                <a:cxn ang="0">
                  <a:pos x="T2" y="T3"/>
                </a:cxn>
                <a:cxn ang="0">
                  <a:pos x="T4" y="T5"/>
                </a:cxn>
                <a:cxn ang="0">
                  <a:pos x="T6" y="T7"/>
                </a:cxn>
                <a:cxn ang="0">
                  <a:pos x="T8" y="T9"/>
                </a:cxn>
                <a:cxn ang="0">
                  <a:pos x="T10" y="T11"/>
                </a:cxn>
              </a:cxnLst>
              <a:rect l="0" t="0" r="r" b="b"/>
              <a:pathLst>
                <a:path w="38" h="14">
                  <a:moveTo>
                    <a:pt x="35" y="12"/>
                  </a:moveTo>
                  <a:lnTo>
                    <a:pt x="38" y="5"/>
                  </a:lnTo>
                  <a:lnTo>
                    <a:pt x="14" y="0"/>
                  </a:lnTo>
                  <a:lnTo>
                    <a:pt x="0" y="7"/>
                  </a:lnTo>
                  <a:lnTo>
                    <a:pt x="2" y="14"/>
                  </a:lnTo>
                  <a:lnTo>
                    <a:pt x="35" y="12"/>
                  </a:lnTo>
                </a:path>
              </a:pathLst>
            </a:custGeom>
            <a:grpFill/>
            <a:ln w="4763" cap="flat">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9" name="Freihandform: Form 7">
              <a:extLst>
                <a:ext uri="{FF2B5EF4-FFF2-40B4-BE49-F238E27FC236}">
                  <a16:creationId xmlns:a16="http://schemas.microsoft.com/office/drawing/2014/main" id="{2B0A1BBA-067F-8949-A726-4DAB16A68C8F}"/>
                </a:ext>
              </a:extLst>
            </p:cNvPr>
            <p:cNvSpPr>
              <a:spLocks noChangeAspect="1"/>
            </p:cNvSpPr>
            <p:nvPr/>
          </p:nvSpPr>
          <p:spPr>
            <a:xfrm rot="4500000">
              <a:off x="8628277" y="4319707"/>
              <a:ext cx="51632" cy="51632"/>
            </a:xfrm>
            <a:custGeom>
              <a:avLst/>
              <a:gdLst>
                <a:gd name="connsiteX0" fmla="*/ 0 w 47625"/>
                <a:gd name="connsiteY0" fmla="*/ 34290 h 36195"/>
                <a:gd name="connsiteX1" fmla="*/ 5715 w 47625"/>
                <a:gd name="connsiteY1" fmla="*/ 13335 h 36195"/>
                <a:gd name="connsiteX2" fmla="*/ 9525 w 47625"/>
                <a:gd name="connsiteY2" fmla="*/ 7620 h 36195"/>
                <a:gd name="connsiteX3" fmla="*/ 15240 w 47625"/>
                <a:gd name="connsiteY3" fmla="*/ 5715 h 36195"/>
                <a:gd name="connsiteX4" fmla="*/ 20955 w 47625"/>
                <a:gd name="connsiteY4" fmla="*/ 1905 h 36195"/>
                <a:gd name="connsiteX5" fmla="*/ 32385 w 47625"/>
                <a:gd name="connsiteY5" fmla="*/ 0 h 36195"/>
                <a:gd name="connsiteX6" fmla="*/ 41910 w 47625"/>
                <a:gd name="connsiteY6" fmla="*/ 1905 h 36195"/>
                <a:gd name="connsiteX7" fmla="*/ 47625 w 47625"/>
                <a:gd name="connsiteY7" fmla="*/ 13335 h 36195"/>
                <a:gd name="connsiteX8" fmla="*/ 45720 w 47625"/>
                <a:gd name="connsiteY8" fmla="*/ 22860 h 36195"/>
                <a:gd name="connsiteX9" fmla="*/ 40005 w 47625"/>
                <a:gd name="connsiteY9" fmla="*/ 24765 h 36195"/>
                <a:gd name="connsiteX10" fmla="*/ 34290 w 47625"/>
                <a:gd name="connsiteY10" fmla="*/ 28575 h 36195"/>
                <a:gd name="connsiteX11" fmla="*/ 22860 w 47625"/>
                <a:gd name="connsiteY11" fmla="*/ 32385 h 36195"/>
                <a:gd name="connsiteX12" fmla="*/ 17145 w 47625"/>
                <a:gd name="connsiteY12" fmla="*/ 34290 h 36195"/>
                <a:gd name="connsiteX13" fmla="*/ 11430 w 47625"/>
                <a:gd name="connsiteY13" fmla="*/ 36195 h 36195"/>
                <a:gd name="connsiteX14" fmla="*/ 0 w 47625"/>
                <a:gd name="connsiteY14" fmla="*/ 34290 h 36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625" h="36195">
                  <a:moveTo>
                    <a:pt x="0" y="34290"/>
                  </a:moveTo>
                  <a:cubicBezTo>
                    <a:pt x="1022" y="29178"/>
                    <a:pt x="2953" y="17478"/>
                    <a:pt x="5715" y="13335"/>
                  </a:cubicBezTo>
                  <a:cubicBezTo>
                    <a:pt x="6985" y="11430"/>
                    <a:pt x="7737" y="9050"/>
                    <a:pt x="9525" y="7620"/>
                  </a:cubicBezTo>
                  <a:cubicBezTo>
                    <a:pt x="11093" y="6366"/>
                    <a:pt x="13444" y="6613"/>
                    <a:pt x="15240" y="5715"/>
                  </a:cubicBezTo>
                  <a:cubicBezTo>
                    <a:pt x="17288" y="4691"/>
                    <a:pt x="18783" y="2629"/>
                    <a:pt x="20955" y="1905"/>
                  </a:cubicBezTo>
                  <a:cubicBezTo>
                    <a:pt x="24619" y="684"/>
                    <a:pt x="28575" y="635"/>
                    <a:pt x="32385" y="0"/>
                  </a:cubicBezTo>
                  <a:cubicBezTo>
                    <a:pt x="35560" y="635"/>
                    <a:pt x="39099" y="299"/>
                    <a:pt x="41910" y="1905"/>
                  </a:cubicBezTo>
                  <a:cubicBezTo>
                    <a:pt x="44951" y="3643"/>
                    <a:pt x="46647" y="10402"/>
                    <a:pt x="47625" y="13335"/>
                  </a:cubicBezTo>
                  <a:cubicBezTo>
                    <a:pt x="46990" y="16510"/>
                    <a:pt x="47516" y="20166"/>
                    <a:pt x="45720" y="22860"/>
                  </a:cubicBezTo>
                  <a:cubicBezTo>
                    <a:pt x="44606" y="24531"/>
                    <a:pt x="41801" y="23867"/>
                    <a:pt x="40005" y="24765"/>
                  </a:cubicBezTo>
                  <a:cubicBezTo>
                    <a:pt x="37957" y="25789"/>
                    <a:pt x="36382" y="27645"/>
                    <a:pt x="34290" y="28575"/>
                  </a:cubicBezTo>
                  <a:cubicBezTo>
                    <a:pt x="30620" y="30206"/>
                    <a:pt x="26670" y="31115"/>
                    <a:pt x="22860" y="32385"/>
                  </a:cubicBezTo>
                  <a:lnTo>
                    <a:pt x="17145" y="34290"/>
                  </a:lnTo>
                  <a:cubicBezTo>
                    <a:pt x="15240" y="34925"/>
                    <a:pt x="12328" y="34399"/>
                    <a:pt x="11430" y="36195"/>
                  </a:cubicBezTo>
                  <a:lnTo>
                    <a:pt x="0" y="34290"/>
                  </a:ln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lstStyle/>
            <a:p>
              <a:pPr algn="ctr"/>
              <a:endParaRPr lang="de-DE" sz="1800" err="1">
                <a:solidFill>
                  <a:schemeClr val="tx1"/>
                </a:solidFill>
              </a:endParaRPr>
            </a:p>
          </p:txBody>
        </p:sp>
      </p:grpSp>
      <p:sp>
        <p:nvSpPr>
          <p:cNvPr id="340" name="Djibouti" descr="© INSCALE GmbH, 05.05.2010&#10;http://www.presentationload.com/">
            <a:extLst>
              <a:ext uri="{FF2B5EF4-FFF2-40B4-BE49-F238E27FC236}">
                <a16:creationId xmlns:a16="http://schemas.microsoft.com/office/drawing/2014/main" id="{B46C15BE-1129-0B4A-B2EB-2D01D9923093}"/>
              </a:ext>
            </a:extLst>
          </p:cNvPr>
          <p:cNvSpPr>
            <a:spLocks/>
          </p:cNvSpPr>
          <p:nvPr/>
        </p:nvSpPr>
        <p:spPr bwMode="gray">
          <a:xfrm>
            <a:off x="6887898" y="3988634"/>
            <a:ext cx="54161" cy="63189"/>
          </a:xfrm>
          <a:custGeom>
            <a:avLst/>
            <a:gdLst>
              <a:gd name="T0" fmla="*/ 2147483647 w 114"/>
              <a:gd name="T1" fmla="*/ 2147483647 h 138"/>
              <a:gd name="T2" fmla="*/ 2147483647 w 114"/>
              <a:gd name="T3" fmla="*/ 2147483647 h 138"/>
              <a:gd name="T4" fmla="*/ 2147483647 w 114"/>
              <a:gd name="T5" fmla="*/ 2147483647 h 138"/>
              <a:gd name="T6" fmla="*/ 0 w 114"/>
              <a:gd name="T7" fmla="*/ 2147483647 h 138"/>
              <a:gd name="T8" fmla="*/ 0 w 114"/>
              <a:gd name="T9" fmla="*/ 2147483647 h 138"/>
              <a:gd name="T10" fmla="*/ 2147483647 w 114"/>
              <a:gd name="T11" fmla="*/ 2147483647 h 138"/>
              <a:gd name="T12" fmla="*/ 2147483647 w 114"/>
              <a:gd name="T13" fmla="*/ 2147483647 h 138"/>
              <a:gd name="T14" fmla="*/ 2147483647 w 114"/>
              <a:gd name="T15" fmla="*/ 2147483647 h 138"/>
              <a:gd name="T16" fmla="*/ 2147483647 w 114"/>
              <a:gd name="T17" fmla="*/ 2147483647 h 138"/>
              <a:gd name="T18" fmla="*/ 2147483647 w 114"/>
              <a:gd name="T19" fmla="*/ 2147483647 h 138"/>
              <a:gd name="T20" fmla="*/ 2147483647 w 114"/>
              <a:gd name="T21" fmla="*/ 2147483647 h 138"/>
              <a:gd name="T22" fmla="*/ 2147483647 w 114"/>
              <a:gd name="T23" fmla="*/ 2147483647 h 138"/>
              <a:gd name="T24" fmla="*/ 2147483647 w 114"/>
              <a:gd name="T25" fmla="*/ 2147483647 h 138"/>
              <a:gd name="T26" fmla="*/ 2147483647 w 114"/>
              <a:gd name="T27" fmla="*/ 2147483647 h 138"/>
              <a:gd name="T28" fmla="*/ 2147483647 w 114"/>
              <a:gd name="T29" fmla="*/ 2147483647 h 138"/>
              <a:gd name="T30" fmla="*/ 2147483647 w 114"/>
              <a:gd name="T31" fmla="*/ 2147483647 h 138"/>
              <a:gd name="T32" fmla="*/ 2147483647 w 114"/>
              <a:gd name="T33" fmla="*/ 2147483647 h 138"/>
              <a:gd name="T34" fmla="*/ 2147483647 w 114"/>
              <a:gd name="T35" fmla="*/ 2147483647 h 138"/>
              <a:gd name="T36" fmla="*/ 2147483647 w 114"/>
              <a:gd name="T37" fmla="*/ 2147483647 h 138"/>
              <a:gd name="T38" fmla="*/ 2147483647 w 114"/>
              <a:gd name="T39" fmla="*/ 2147483647 h 138"/>
              <a:gd name="T40" fmla="*/ 2147483647 w 114"/>
              <a:gd name="T41" fmla="*/ 2147483647 h 138"/>
              <a:gd name="T42" fmla="*/ 2147483647 w 114"/>
              <a:gd name="T43" fmla="*/ 2147483647 h 138"/>
              <a:gd name="T44" fmla="*/ 2147483647 w 114"/>
              <a:gd name="T45" fmla="*/ 2147483647 h 138"/>
              <a:gd name="T46" fmla="*/ 2147483647 w 114"/>
              <a:gd name="T47" fmla="*/ 2147483647 h 138"/>
              <a:gd name="T48" fmla="*/ 2147483647 w 114"/>
              <a:gd name="T49" fmla="*/ 2147483647 h 138"/>
              <a:gd name="T50" fmla="*/ 2147483647 w 114"/>
              <a:gd name="T51" fmla="*/ 2147483647 h 138"/>
              <a:gd name="T52" fmla="*/ 2147483647 w 114"/>
              <a:gd name="T53" fmla="*/ 2147483647 h 138"/>
              <a:gd name="T54" fmla="*/ 2147483647 w 114"/>
              <a:gd name="T55" fmla="*/ 0 h 138"/>
              <a:gd name="T56" fmla="*/ 2147483647 w 114"/>
              <a:gd name="T57" fmla="*/ 2147483647 h 138"/>
              <a:gd name="T58" fmla="*/ 2147483647 w 114"/>
              <a:gd name="T59" fmla="*/ 2147483647 h 13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14"/>
              <a:gd name="T91" fmla="*/ 0 h 138"/>
              <a:gd name="T92" fmla="*/ 114 w 114"/>
              <a:gd name="T93" fmla="*/ 138 h 13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14" h="138">
                <a:moveTo>
                  <a:pt x="72" y="24"/>
                </a:moveTo>
                <a:lnTo>
                  <a:pt x="48" y="12"/>
                </a:lnTo>
                <a:lnTo>
                  <a:pt x="18" y="66"/>
                </a:lnTo>
                <a:lnTo>
                  <a:pt x="0" y="84"/>
                </a:lnTo>
                <a:lnTo>
                  <a:pt x="0" y="96"/>
                </a:lnTo>
                <a:lnTo>
                  <a:pt x="6" y="114"/>
                </a:lnTo>
                <a:lnTo>
                  <a:pt x="6" y="126"/>
                </a:lnTo>
                <a:lnTo>
                  <a:pt x="18" y="138"/>
                </a:lnTo>
                <a:lnTo>
                  <a:pt x="42" y="138"/>
                </a:lnTo>
                <a:lnTo>
                  <a:pt x="48" y="132"/>
                </a:lnTo>
                <a:lnTo>
                  <a:pt x="54" y="132"/>
                </a:lnTo>
                <a:lnTo>
                  <a:pt x="60" y="126"/>
                </a:lnTo>
                <a:lnTo>
                  <a:pt x="72" y="126"/>
                </a:lnTo>
                <a:lnTo>
                  <a:pt x="84" y="132"/>
                </a:lnTo>
                <a:lnTo>
                  <a:pt x="90" y="138"/>
                </a:lnTo>
                <a:lnTo>
                  <a:pt x="90" y="132"/>
                </a:lnTo>
                <a:lnTo>
                  <a:pt x="114" y="108"/>
                </a:lnTo>
                <a:lnTo>
                  <a:pt x="114" y="102"/>
                </a:lnTo>
                <a:lnTo>
                  <a:pt x="102" y="90"/>
                </a:lnTo>
                <a:lnTo>
                  <a:pt x="66" y="90"/>
                </a:lnTo>
                <a:lnTo>
                  <a:pt x="78" y="84"/>
                </a:lnTo>
                <a:lnTo>
                  <a:pt x="84" y="72"/>
                </a:lnTo>
                <a:lnTo>
                  <a:pt x="96" y="66"/>
                </a:lnTo>
                <a:lnTo>
                  <a:pt x="102" y="54"/>
                </a:lnTo>
                <a:lnTo>
                  <a:pt x="114" y="42"/>
                </a:lnTo>
                <a:lnTo>
                  <a:pt x="114" y="24"/>
                </a:lnTo>
                <a:lnTo>
                  <a:pt x="108" y="12"/>
                </a:lnTo>
                <a:lnTo>
                  <a:pt x="96" y="0"/>
                </a:lnTo>
                <a:lnTo>
                  <a:pt x="84" y="6"/>
                </a:lnTo>
                <a:lnTo>
                  <a:pt x="72" y="24"/>
                </a:lnTo>
                <a:close/>
              </a:path>
            </a:pathLst>
          </a:custGeom>
          <a:solidFill>
            <a:srgbClr val="D6D6D5"/>
          </a:solidFill>
          <a:ln w="3175" cap="flat" cmpd="sng">
            <a:solidFill>
              <a:srgbClr val="D6D6D5"/>
            </a:solidFill>
            <a:prstDash val="solid"/>
            <a:round/>
            <a:headEnd type="none" w="med" len="med"/>
            <a:tailEnd type="none" w="med" len="med"/>
          </a:ln>
          <a:effectLst/>
        </p:spPr>
        <p:txBody>
          <a:bodyPr/>
          <a:lstStyle/>
          <a:p>
            <a:pPr>
              <a:spcBef>
                <a:spcPct val="0"/>
              </a:spcBef>
            </a:pPr>
            <a:endParaRPr lang="en-US"/>
          </a:p>
        </p:txBody>
      </p:sp>
      <p:grpSp>
        <p:nvGrpSpPr>
          <p:cNvPr id="341" name="Gruppieren 340">
            <a:extLst>
              <a:ext uri="{FF2B5EF4-FFF2-40B4-BE49-F238E27FC236}">
                <a16:creationId xmlns:a16="http://schemas.microsoft.com/office/drawing/2014/main" id="{F2181152-727C-E943-BA3A-321716188A1E}"/>
              </a:ext>
            </a:extLst>
          </p:cNvPr>
          <p:cNvGrpSpPr/>
          <p:nvPr/>
        </p:nvGrpSpPr>
        <p:grpSpPr>
          <a:xfrm>
            <a:off x="5001281" y="1630198"/>
            <a:ext cx="1922725" cy="1531573"/>
            <a:chOff x="4734993" y="1592844"/>
            <a:chExt cx="1922725" cy="1531573"/>
          </a:xfrm>
          <a:solidFill>
            <a:srgbClr val="343499"/>
          </a:solidFill>
        </p:grpSpPr>
        <p:sp>
          <p:nvSpPr>
            <p:cNvPr id="342" name="United Kingdom" descr="© INSCALE GmbH, 05.05.2010&#10;http://www.presentationload.com/">
              <a:extLst>
                <a:ext uri="{FF2B5EF4-FFF2-40B4-BE49-F238E27FC236}">
                  <a16:creationId xmlns:a16="http://schemas.microsoft.com/office/drawing/2014/main" id="{6B8EFA7F-C917-0147-8D4E-C06DA261365D}"/>
                </a:ext>
              </a:extLst>
            </p:cNvPr>
            <p:cNvSpPr>
              <a:spLocks noEditPoints="1"/>
            </p:cNvSpPr>
            <p:nvPr/>
          </p:nvSpPr>
          <p:spPr bwMode="gray">
            <a:xfrm>
              <a:off x="5087043" y="2191036"/>
              <a:ext cx="267196" cy="380935"/>
            </a:xfrm>
            <a:custGeom>
              <a:avLst/>
              <a:gdLst>
                <a:gd name="T0" fmla="*/ 2147483647 w 576"/>
                <a:gd name="T1" fmla="*/ 2147483647 h 822"/>
                <a:gd name="T2" fmla="*/ 2147483647 w 576"/>
                <a:gd name="T3" fmla="*/ 2147483647 h 822"/>
                <a:gd name="T4" fmla="*/ 2147483647 w 576"/>
                <a:gd name="T5" fmla="*/ 2147483647 h 822"/>
                <a:gd name="T6" fmla="*/ 2147483647 w 576"/>
                <a:gd name="T7" fmla="*/ 2147483647 h 822"/>
                <a:gd name="T8" fmla="*/ 2147483647 w 576"/>
                <a:gd name="T9" fmla="*/ 2147483647 h 822"/>
                <a:gd name="T10" fmla="*/ 2147483647 w 576"/>
                <a:gd name="T11" fmla="*/ 2147483647 h 822"/>
                <a:gd name="T12" fmla="*/ 2147483647 w 576"/>
                <a:gd name="T13" fmla="*/ 2147483647 h 822"/>
                <a:gd name="T14" fmla="*/ 2147483647 w 576"/>
                <a:gd name="T15" fmla="*/ 0 h 822"/>
                <a:gd name="T16" fmla="*/ 2147483647 w 576"/>
                <a:gd name="T17" fmla="*/ 0 h 822"/>
                <a:gd name="T18" fmla="*/ 2147483647 w 576"/>
                <a:gd name="T19" fmla="*/ 2147483647 h 822"/>
                <a:gd name="T20" fmla="*/ 2147483647 w 576"/>
                <a:gd name="T21" fmla="*/ 2147483647 h 822"/>
                <a:gd name="T22" fmla="*/ 2147483647 w 576"/>
                <a:gd name="T23" fmla="*/ 2147483647 h 822"/>
                <a:gd name="T24" fmla="*/ 2147483647 w 576"/>
                <a:gd name="T25" fmla="*/ 2147483647 h 822"/>
                <a:gd name="T26" fmla="*/ 2147483647 w 576"/>
                <a:gd name="T27" fmla="*/ 2147483647 h 822"/>
                <a:gd name="T28" fmla="*/ 2147483647 w 576"/>
                <a:gd name="T29" fmla="*/ 2147483647 h 822"/>
                <a:gd name="T30" fmla="*/ 2147483647 w 576"/>
                <a:gd name="T31" fmla="*/ 2147483647 h 822"/>
                <a:gd name="T32" fmla="*/ 2147483647 w 576"/>
                <a:gd name="T33" fmla="*/ 2147483647 h 822"/>
                <a:gd name="T34" fmla="*/ 2147483647 w 576"/>
                <a:gd name="T35" fmla="*/ 2147483647 h 822"/>
                <a:gd name="T36" fmla="*/ 2147483647 w 576"/>
                <a:gd name="T37" fmla="*/ 2147483647 h 822"/>
                <a:gd name="T38" fmla="*/ 2147483647 w 576"/>
                <a:gd name="T39" fmla="*/ 2147483647 h 822"/>
                <a:gd name="T40" fmla="*/ 2147483647 w 576"/>
                <a:gd name="T41" fmla="*/ 2147483647 h 822"/>
                <a:gd name="T42" fmla="*/ 2147483647 w 576"/>
                <a:gd name="T43" fmla="*/ 2147483647 h 822"/>
                <a:gd name="T44" fmla="*/ 2147483647 w 576"/>
                <a:gd name="T45" fmla="*/ 2147483647 h 822"/>
                <a:gd name="T46" fmla="*/ 2147483647 w 576"/>
                <a:gd name="T47" fmla="*/ 2147483647 h 822"/>
                <a:gd name="T48" fmla="*/ 2147483647 w 576"/>
                <a:gd name="T49" fmla="*/ 2147483647 h 822"/>
                <a:gd name="T50" fmla="*/ 2147483647 w 576"/>
                <a:gd name="T51" fmla="*/ 2147483647 h 822"/>
                <a:gd name="T52" fmla="*/ 2147483647 w 576"/>
                <a:gd name="T53" fmla="*/ 2147483647 h 822"/>
                <a:gd name="T54" fmla="*/ 2147483647 w 576"/>
                <a:gd name="T55" fmla="*/ 2147483647 h 822"/>
                <a:gd name="T56" fmla="*/ 2147483647 w 576"/>
                <a:gd name="T57" fmla="*/ 2147483647 h 822"/>
                <a:gd name="T58" fmla="*/ 2147483647 w 576"/>
                <a:gd name="T59" fmla="*/ 2147483647 h 822"/>
                <a:gd name="T60" fmla="*/ 2147483647 w 576"/>
                <a:gd name="T61" fmla="*/ 2147483647 h 822"/>
                <a:gd name="T62" fmla="*/ 2147483647 w 576"/>
                <a:gd name="T63" fmla="*/ 2147483647 h 822"/>
                <a:gd name="T64" fmla="*/ 2147483647 w 576"/>
                <a:gd name="T65" fmla="*/ 2147483647 h 822"/>
                <a:gd name="T66" fmla="*/ 2147483647 w 576"/>
                <a:gd name="T67" fmla="*/ 2147483647 h 822"/>
                <a:gd name="T68" fmla="*/ 2147483647 w 576"/>
                <a:gd name="T69" fmla="*/ 2147483647 h 822"/>
                <a:gd name="T70" fmla="*/ 2147483647 w 576"/>
                <a:gd name="T71" fmla="*/ 2147483647 h 822"/>
                <a:gd name="T72" fmla="*/ 2147483647 w 576"/>
                <a:gd name="T73" fmla="*/ 2147483647 h 822"/>
                <a:gd name="T74" fmla="*/ 2147483647 w 576"/>
                <a:gd name="T75" fmla="*/ 2147483647 h 822"/>
                <a:gd name="T76" fmla="*/ 2147483647 w 576"/>
                <a:gd name="T77" fmla="*/ 2147483647 h 822"/>
                <a:gd name="T78" fmla="*/ 2147483647 w 576"/>
                <a:gd name="T79" fmla="*/ 2147483647 h 822"/>
                <a:gd name="T80" fmla="*/ 2147483647 w 576"/>
                <a:gd name="T81" fmla="*/ 2147483647 h 822"/>
                <a:gd name="T82" fmla="*/ 2147483647 w 576"/>
                <a:gd name="T83" fmla="*/ 2147483647 h 822"/>
                <a:gd name="T84" fmla="*/ 2147483647 w 576"/>
                <a:gd name="T85" fmla="*/ 2147483647 h 822"/>
                <a:gd name="T86" fmla="*/ 2147483647 w 576"/>
                <a:gd name="T87" fmla="*/ 2147483647 h 822"/>
                <a:gd name="T88" fmla="*/ 2147483647 w 576"/>
                <a:gd name="T89" fmla="*/ 2147483647 h 822"/>
                <a:gd name="T90" fmla="*/ 2147483647 w 576"/>
                <a:gd name="T91" fmla="*/ 2147483647 h 822"/>
                <a:gd name="T92" fmla="*/ 2147483647 w 576"/>
                <a:gd name="T93" fmla="*/ 2147483647 h 822"/>
                <a:gd name="T94" fmla="*/ 2147483647 w 576"/>
                <a:gd name="T95" fmla="*/ 2147483647 h 822"/>
                <a:gd name="T96" fmla="*/ 2147483647 w 576"/>
                <a:gd name="T97" fmla="*/ 2147483647 h 822"/>
                <a:gd name="T98" fmla="*/ 2147483647 w 576"/>
                <a:gd name="T99" fmla="*/ 2147483647 h 822"/>
                <a:gd name="T100" fmla="*/ 2147483647 w 576"/>
                <a:gd name="T101" fmla="*/ 2147483647 h 822"/>
                <a:gd name="T102" fmla="*/ 2147483647 w 576"/>
                <a:gd name="T103" fmla="*/ 2147483647 h 822"/>
                <a:gd name="T104" fmla="*/ 2147483647 w 576"/>
                <a:gd name="T105" fmla="*/ 2147483647 h 822"/>
                <a:gd name="T106" fmla="*/ 2147483647 w 576"/>
                <a:gd name="T107" fmla="*/ 2147483647 h 822"/>
                <a:gd name="T108" fmla="*/ 2147483647 w 576"/>
                <a:gd name="T109" fmla="*/ 2147483647 h 822"/>
                <a:gd name="T110" fmla="*/ 2147483647 w 576"/>
                <a:gd name="T111" fmla="*/ 2147483647 h 822"/>
                <a:gd name="T112" fmla="*/ 2147483647 w 576"/>
                <a:gd name="T113" fmla="*/ 2147483647 h 822"/>
                <a:gd name="T114" fmla="*/ 2147483647 w 576"/>
                <a:gd name="T115" fmla="*/ 2147483647 h 822"/>
                <a:gd name="T116" fmla="*/ 2147483647 w 576"/>
                <a:gd name="T117" fmla="*/ 2147483647 h 822"/>
                <a:gd name="T118" fmla="*/ 2147483647 w 576"/>
                <a:gd name="T119" fmla="*/ 2147483647 h 822"/>
                <a:gd name="T120" fmla="*/ 2147483647 w 576"/>
                <a:gd name="T121" fmla="*/ 2147483647 h 822"/>
                <a:gd name="T122" fmla="*/ 2147483647 w 576"/>
                <a:gd name="T123" fmla="*/ 2147483647 h 82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76"/>
                <a:gd name="T187" fmla="*/ 0 h 822"/>
                <a:gd name="T188" fmla="*/ 576 w 576"/>
                <a:gd name="T189" fmla="*/ 822 h 82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76" h="822">
                  <a:moveTo>
                    <a:pt x="162" y="378"/>
                  </a:moveTo>
                  <a:lnTo>
                    <a:pt x="156" y="378"/>
                  </a:lnTo>
                  <a:lnTo>
                    <a:pt x="150" y="384"/>
                  </a:lnTo>
                  <a:lnTo>
                    <a:pt x="150" y="396"/>
                  </a:lnTo>
                  <a:lnTo>
                    <a:pt x="144" y="414"/>
                  </a:lnTo>
                  <a:lnTo>
                    <a:pt x="156" y="402"/>
                  </a:lnTo>
                  <a:lnTo>
                    <a:pt x="162" y="390"/>
                  </a:lnTo>
                  <a:lnTo>
                    <a:pt x="162" y="378"/>
                  </a:lnTo>
                  <a:close/>
                  <a:moveTo>
                    <a:pt x="132" y="312"/>
                  </a:moveTo>
                  <a:lnTo>
                    <a:pt x="126" y="312"/>
                  </a:lnTo>
                  <a:lnTo>
                    <a:pt x="126" y="336"/>
                  </a:lnTo>
                  <a:lnTo>
                    <a:pt x="132" y="336"/>
                  </a:lnTo>
                  <a:lnTo>
                    <a:pt x="138" y="330"/>
                  </a:lnTo>
                  <a:lnTo>
                    <a:pt x="150" y="330"/>
                  </a:lnTo>
                  <a:lnTo>
                    <a:pt x="144" y="318"/>
                  </a:lnTo>
                  <a:lnTo>
                    <a:pt x="138" y="312"/>
                  </a:lnTo>
                  <a:lnTo>
                    <a:pt x="132" y="312"/>
                  </a:lnTo>
                  <a:close/>
                  <a:moveTo>
                    <a:pt x="114" y="390"/>
                  </a:moveTo>
                  <a:lnTo>
                    <a:pt x="126" y="390"/>
                  </a:lnTo>
                  <a:lnTo>
                    <a:pt x="138" y="384"/>
                  </a:lnTo>
                  <a:lnTo>
                    <a:pt x="138" y="372"/>
                  </a:lnTo>
                  <a:lnTo>
                    <a:pt x="132" y="366"/>
                  </a:lnTo>
                  <a:lnTo>
                    <a:pt x="120" y="366"/>
                  </a:lnTo>
                  <a:lnTo>
                    <a:pt x="114" y="372"/>
                  </a:lnTo>
                  <a:lnTo>
                    <a:pt x="108" y="384"/>
                  </a:lnTo>
                  <a:lnTo>
                    <a:pt x="108" y="390"/>
                  </a:lnTo>
                  <a:lnTo>
                    <a:pt x="114" y="390"/>
                  </a:lnTo>
                  <a:close/>
                  <a:moveTo>
                    <a:pt x="330" y="120"/>
                  </a:moveTo>
                  <a:lnTo>
                    <a:pt x="324" y="120"/>
                  </a:lnTo>
                  <a:lnTo>
                    <a:pt x="318" y="126"/>
                  </a:lnTo>
                  <a:lnTo>
                    <a:pt x="318" y="138"/>
                  </a:lnTo>
                  <a:lnTo>
                    <a:pt x="330" y="138"/>
                  </a:lnTo>
                  <a:lnTo>
                    <a:pt x="336" y="126"/>
                  </a:lnTo>
                  <a:lnTo>
                    <a:pt x="330" y="120"/>
                  </a:lnTo>
                  <a:close/>
                  <a:moveTo>
                    <a:pt x="138" y="258"/>
                  </a:moveTo>
                  <a:lnTo>
                    <a:pt x="138" y="234"/>
                  </a:lnTo>
                  <a:lnTo>
                    <a:pt x="126" y="234"/>
                  </a:lnTo>
                  <a:lnTo>
                    <a:pt x="120" y="240"/>
                  </a:lnTo>
                  <a:lnTo>
                    <a:pt x="120" y="246"/>
                  </a:lnTo>
                  <a:lnTo>
                    <a:pt x="126" y="252"/>
                  </a:lnTo>
                  <a:lnTo>
                    <a:pt x="108" y="252"/>
                  </a:lnTo>
                  <a:lnTo>
                    <a:pt x="108" y="258"/>
                  </a:lnTo>
                  <a:lnTo>
                    <a:pt x="114" y="264"/>
                  </a:lnTo>
                  <a:lnTo>
                    <a:pt x="120" y="264"/>
                  </a:lnTo>
                  <a:lnTo>
                    <a:pt x="126" y="270"/>
                  </a:lnTo>
                  <a:lnTo>
                    <a:pt x="150" y="270"/>
                  </a:lnTo>
                  <a:lnTo>
                    <a:pt x="138" y="258"/>
                  </a:lnTo>
                  <a:close/>
                  <a:moveTo>
                    <a:pt x="474" y="0"/>
                  </a:moveTo>
                  <a:lnTo>
                    <a:pt x="468" y="0"/>
                  </a:lnTo>
                  <a:lnTo>
                    <a:pt x="456" y="12"/>
                  </a:lnTo>
                  <a:lnTo>
                    <a:pt x="474" y="12"/>
                  </a:lnTo>
                  <a:lnTo>
                    <a:pt x="474" y="6"/>
                  </a:lnTo>
                  <a:lnTo>
                    <a:pt x="480" y="0"/>
                  </a:lnTo>
                  <a:lnTo>
                    <a:pt x="474" y="0"/>
                  </a:lnTo>
                  <a:close/>
                  <a:moveTo>
                    <a:pt x="432" y="48"/>
                  </a:moveTo>
                  <a:lnTo>
                    <a:pt x="432" y="66"/>
                  </a:lnTo>
                  <a:lnTo>
                    <a:pt x="438" y="66"/>
                  </a:lnTo>
                  <a:lnTo>
                    <a:pt x="444" y="60"/>
                  </a:lnTo>
                  <a:lnTo>
                    <a:pt x="450" y="48"/>
                  </a:lnTo>
                  <a:lnTo>
                    <a:pt x="450" y="24"/>
                  </a:lnTo>
                  <a:lnTo>
                    <a:pt x="438" y="12"/>
                  </a:lnTo>
                  <a:lnTo>
                    <a:pt x="432" y="24"/>
                  </a:lnTo>
                  <a:lnTo>
                    <a:pt x="426" y="30"/>
                  </a:lnTo>
                  <a:lnTo>
                    <a:pt x="420" y="30"/>
                  </a:lnTo>
                  <a:lnTo>
                    <a:pt x="420" y="42"/>
                  </a:lnTo>
                  <a:lnTo>
                    <a:pt x="426" y="42"/>
                  </a:lnTo>
                  <a:lnTo>
                    <a:pt x="432" y="48"/>
                  </a:lnTo>
                  <a:close/>
                  <a:moveTo>
                    <a:pt x="342" y="138"/>
                  </a:moveTo>
                  <a:lnTo>
                    <a:pt x="342" y="150"/>
                  </a:lnTo>
                  <a:lnTo>
                    <a:pt x="354" y="138"/>
                  </a:lnTo>
                  <a:lnTo>
                    <a:pt x="342" y="138"/>
                  </a:lnTo>
                  <a:close/>
                  <a:moveTo>
                    <a:pt x="192" y="402"/>
                  </a:moveTo>
                  <a:lnTo>
                    <a:pt x="192" y="390"/>
                  </a:lnTo>
                  <a:lnTo>
                    <a:pt x="186" y="384"/>
                  </a:lnTo>
                  <a:lnTo>
                    <a:pt x="186" y="378"/>
                  </a:lnTo>
                  <a:lnTo>
                    <a:pt x="174" y="390"/>
                  </a:lnTo>
                  <a:lnTo>
                    <a:pt x="174" y="396"/>
                  </a:lnTo>
                  <a:lnTo>
                    <a:pt x="180" y="402"/>
                  </a:lnTo>
                  <a:lnTo>
                    <a:pt x="192" y="402"/>
                  </a:lnTo>
                  <a:close/>
                  <a:moveTo>
                    <a:pt x="504" y="588"/>
                  </a:moveTo>
                  <a:lnTo>
                    <a:pt x="498" y="594"/>
                  </a:lnTo>
                  <a:lnTo>
                    <a:pt x="498" y="600"/>
                  </a:lnTo>
                  <a:lnTo>
                    <a:pt x="480" y="600"/>
                  </a:lnTo>
                  <a:lnTo>
                    <a:pt x="480" y="588"/>
                  </a:lnTo>
                  <a:lnTo>
                    <a:pt x="486" y="576"/>
                  </a:lnTo>
                  <a:lnTo>
                    <a:pt x="498" y="564"/>
                  </a:lnTo>
                  <a:lnTo>
                    <a:pt x="492" y="558"/>
                  </a:lnTo>
                  <a:lnTo>
                    <a:pt x="456" y="540"/>
                  </a:lnTo>
                  <a:lnTo>
                    <a:pt x="450" y="540"/>
                  </a:lnTo>
                  <a:lnTo>
                    <a:pt x="444" y="534"/>
                  </a:lnTo>
                  <a:lnTo>
                    <a:pt x="450" y="534"/>
                  </a:lnTo>
                  <a:lnTo>
                    <a:pt x="456" y="528"/>
                  </a:lnTo>
                  <a:lnTo>
                    <a:pt x="480" y="528"/>
                  </a:lnTo>
                  <a:lnTo>
                    <a:pt x="468" y="516"/>
                  </a:lnTo>
                  <a:lnTo>
                    <a:pt x="468" y="510"/>
                  </a:lnTo>
                  <a:lnTo>
                    <a:pt x="456" y="498"/>
                  </a:lnTo>
                  <a:lnTo>
                    <a:pt x="450" y="486"/>
                  </a:lnTo>
                  <a:lnTo>
                    <a:pt x="432" y="468"/>
                  </a:lnTo>
                  <a:lnTo>
                    <a:pt x="420" y="468"/>
                  </a:lnTo>
                  <a:lnTo>
                    <a:pt x="414" y="456"/>
                  </a:lnTo>
                  <a:lnTo>
                    <a:pt x="402" y="450"/>
                  </a:lnTo>
                  <a:lnTo>
                    <a:pt x="390" y="438"/>
                  </a:lnTo>
                  <a:lnTo>
                    <a:pt x="390" y="414"/>
                  </a:lnTo>
                  <a:lnTo>
                    <a:pt x="396" y="402"/>
                  </a:lnTo>
                  <a:lnTo>
                    <a:pt x="396" y="390"/>
                  </a:lnTo>
                  <a:lnTo>
                    <a:pt x="384" y="390"/>
                  </a:lnTo>
                  <a:lnTo>
                    <a:pt x="378" y="384"/>
                  </a:lnTo>
                  <a:lnTo>
                    <a:pt x="372" y="372"/>
                  </a:lnTo>
                  <a:lnTo>
                    <a:pt x="360" y="360"/>
                  </a:lnTo>
                  <a:lnTo>
                    <a:pt x="342" y="354"/>
                  </a:lnTo>
                  <a:lnTo>
                    <a:pt x="324" y="354"/>
                  </a:lnTo>
                  <a:lnTo>
                    <a:pt x="306" y="360"/>
                  </a:lnTo>
                  <a:lnTo>
                    <a:pt x="294" y="366"/>
                  </a:lnTo>
                  <a:lnTo>
                    <a:pt x="288" y="366"/>
                  </a:lnTo>
                  <a:lnTo>
                    <a:pt x="270" y="348"/>
                  </a:lnTo>
                  <a:lnTo>
                    <a:pt x="282" y="348"/>
                  </a:lnTo>
                  <a:lnTo>
                    <a:pt x="294" y="354"/>
                  </a:lnTo>
                  <a:lnTo>
                    <a:pt x="306" y="354"/>
                  </a:lnTo>
                  <a:lnTo>
                    <a:pt x="330" y="342"/>
                  </a:lnTo>
                  <a:lnTo>
                    <a:pt x="336" y="336"/>
                  </a:lnTo>
                  <a:lnTo>
                    <a:pt x="330" y="336"/>
                  </a:lnTo>
                  <a:lnTo>
                    <a:pt x="324" y="330"/>
                  </a:lnTo>
                  <a:lnTo>
                    <a:pt x="306" y="330"/>
                  </a:lnTo>
                  <a:lnTo>
                    <a:pt x="330" y="324"/>
                  </a:lnTo>
                  <a:lnTo>
                    <a:pt x="336" y="318"/>
                  </a:lnTo>
                  <a:lnTo>
                    <a:pt x="348" y="312"/>
                  </a:lnTo>
                  <a:lnTo>
                    <a:pt x="360" y="300"/>
                  </a:lnTo>
                  <a:lnTo>
                    <a:pt x="360" y="288"/>
                  </a:lnTo>
                  <a:lnTo>
                    <a:pt x="366" y="276"/>
                  </a:lnTo>
                  <a:lnTo>
                    <a:pt x="372" y="270"/>
                  </a:lnTo>
                  <a:lnTo>
                    <a:pt x="378" y="258"/>
                  </a:lnTo>
                  <a:lnTo>
                    <a:pt x="384" y="252"/>
                  </a:lnTo>
                  <a:lnTo>
                    <a:pt x="396" y="246"/>
                  </a:lnTo>
                  <a:lnTo>
                    <a:pt x="402" y="246"/>
                  </a:lnTo>
                  <a:lnTo>
                    <a:pt x="402" y="240"/>
                  </a:lnTo>
                  <a:lnTo>
                    <a:pt x="396" y="234"/>
                  </a:lnTo>
                  <a:lnTo>
                    <a:pt x="318" y="234"/>
                  </a:lnTo>
                  <a:lnTo>
                    <a:pt x="318" y="228"/>
                  </a:lnTo>
                  <a:lnTo>
                    <a:pt x="288" y="228"/>
                  </a:lnTo>
                  <a:lnTo>
                    <a:pt x="276" y="234"/>
                  </a:lnTo>
                  <a:lnTo>
                    <a:pt x="264" y="234"/>
                  </a:lnTo>
                  <a:lnTo>
                    <a:pt x="258" y="240"/>
                  </a:lnTo>
                  <a:lnTo>
                    <a:pt x="252" y="240"/>
                  </a:lnTo>
                  <a:lnTo>
                    <a:pt x="264" y="228"/>
                  </a:lnTo>
                  <a:lnTo>
                    <a:pt x="252" y="216"/>
                  </a:lnTo>
                  <a:lnTo>
                    <a:pt x="270" y="210"/>
                  </a:lnTo>
                  <a:lnTo>
                    <a:pt x="300" y="192"/>
                  </a:lnTo>
                  <a:lnTo>
                    <a:pt x="312" y="186"/>
                  </a:lnTo>
                  <a:lnTo>
                    <a:pt x="324" y="162"/>
                  </a:lnTo>
                  <a:lnTo>
                    <a:pt x="318" y="156"/>
                  </a:lnTo>
                  <a:lnTo>
                    <a:pt x="288" y="156"/>
                  </a:lnTo>
                  <a:lnTo>
                    <a:pt x="276" y="162"/>
                  </a:lnTo>
                  <a:lnTo>
                    <a:pt x="258" y="168"/>
                  </a:lnTo>
                  <a:lnTo>
                    <a:pt x="240" y="168"/>
                  </a:lnTo>
                  <a:lnTo>
                    <a:pt x="228" y="162"/>
                  </a:lnTo>
                  <a:lnTo>
                    <a:pt x="216" y="162"/>
                  </a:lnTo>
                  <a:lnTo>
                    <a:pt x="210" y="168"/>
                  </a:lnTo>
                  <a:lnTo>
                    <a:pt x="210" y="174"/>
                  </a:lnTo>
                  <a:lnTo>
                    <a:pt x="216" y="180"/>
                  </a:lnTo>
                  <a:lnTo>
                    <a:pt x="204" y="180"/>
                  </a:lnTo>
                  <a:lnTo>
                    <a:pt x="192" y="192"/>
                  </a:lnTo>
                  <a:lnTo>
                    <a:pt x="192" y="210"/>
                  </a:lnTo>
                  <a:lnTo>
                    <a:pt x="198" y="216"/>
                  </a:lnTo>
                  <a:lnTo>
                    <a:pt x="156" y="222"/>
                  </a:lnTo>
                  <a:lnTo>
                    <a:pt x="156" y="234"/>
                  </a:lnTo>
                  <a:lnTo>
                    <a:pt x="168" y="240"/>
                  </a:lnTo>
                  <a:lnTo>
                    <a:pt x="180" y="264"/>
                  </a:lnTo>
                  <a:lnTo>
                    <a:pt x="162" y="282"/>
                  </a:lnTo>
                  <a:lnTo>
                    <a:pt x="162" y="294"/>
                  </a:lnTo>
                  <a:lnTo>
                    <a:pt x="144" y="300"/>
                  </a:lnTo>
                  <a:lnTo>
                    <a:pt x="156" y="312"/>
                  </a:lnTo>
                  <a:lnTo>
                    <a:pt x="168" y="312"/>
                  </a:lnTo>
                  <a:lnTo>
                    <a:pt x="180" y="306"/>
                  </a:lnTo>
                  <a:lnTo>
                    <a:pt x="186" y="300"/>
                  </a:lnTo>
                  <a:lnTo>
                    <a:pt x="186" y="318"/>
                  </a:lnTo>
                  <a:lnTo>
                    <a:pt x="180" y="318"/>
                  </a:lnTo>
                  <a:lnTo>
                    <a:pt x="168" y="330"/>
                  </a:lnTo>
                  <a:lnTo>
                    <a:pt x="156" y="336"/>
                  </a:lnTo>
                  <a:lnTo>
                    <a:pt x="156" y="360"/>
                  </a:lnTo>
                  <a:lnTo>
                    <a:pt x="162" y="372"/>
                  </a:lnTo>
                  <a:lnTo>
                    <a:pt x="168" y="366"/>
                  </a:lnTo>
                  <a:lnTo>
                    <a:pt x="198" y="366"/>
                  </a:lnTo>
                  <a:lnTo>
                    <a:pt x="210" y="360"/>
                  </a:lnTo>
                  <a:lnTo>
                    <a:pt x="216" y="354"/>
                  </a:lnTo>
                  <a:lnTo>
                    <a:pt x="198" y="372"/>
                  </a:lnTo>
                  <a:lnTo>
                    <a:pt x="210" y="402"/>
                  </a:lnTo>
                  <a:lnTo>
                    <a:pt x="204" y="408"/>
                  </a:lnTo>
                  <a:lnTo>
                    <a:pt x="198" y="420"/>
                  </a:lnTo>
                  <a:lnTo>
                    <a:pt x="186" y="426"/>
                  </a:lnTo>
                  <a:lnTo>
                    <a:pt x="180" y="438"/>
                  </a:lnTo>
                  <a:lnTo>
                    <a:pt x="180" y="450"/>
                  </a:lnTo>
                  <a:lnTo>
                    <a:pt x="186" y="456"/>
                  </a:lnTo>
                  <a:lnTo>
                    <a:pt x="204" y="456"/>
                  </a:lnTo>
                  <a:lnTo>
                    <a:pt x="216" y="450"/>
                  </a:lnTo>
                  <a:lnTo>
                    <a:pt x="240" y="450"/>
                  </a:lnTo>
                  <a:lnTo>
                    <a:pt x="252" y="444"/>
                  </a:lnTo>
                  <a:lnTo>
                    <a:pt x="258" y="438"/>
                  </a:lnTo>
                  <a:lnTo>
                    <a:pt x="270" y="432"/>
                  </a:lnTo>
                  <a:lnTo>
                    <a:pt x="300" y="438"/>
                  </a:lnTo>
                  <a:lnTo>
                    <a:pt x="288" y="444"/>
                  </a:lnTo>
                  <a:lnTo>
                    <a:pt x="264" y="468"/>
                  </a:lnTo>
                  <a:lnTo>
                    <a:pt x="264" y="474"/>
                  </a:lnTo>
                  <a:lnTo>
                    <a:pt x="282" y="492"/>
                  </a:lnTo>
                  <a:lnTo>
                    <a:pt x="294" y="492"/>
                  </a:lnTo>
                  <a:lnTo>
                    <a:pt x="300" y="498"/>
                  </a:lnTo>
                  <a:lnTo>
                    <a:pt x="306" y="498"/>
                  </a:lnTo>
                  <a:lnTo>
                    <a:pt x="312" y="516"/>
                  </a:lnTo>
                  <a:lnTo>
                    <a:pt x="294" y="534"/>
                  </a:lnTo>
                  <a:lnTo>
                    <a:pt x="294" y="564"/>
                  </a:lnTo>
                  <a:lnTo>
                    <a:pt x="222" y="564"/>
                  </a:lnTo>
                  <a:lnTo>
                    <a:pt x="216" y="558"/>
                  </a:lnTo>
                  <a:lnTo>
                    <a:pt x="198" y="558"/>
                  </a:lnTo>
                  <a:lnTo>
                    <a:pt x="192" y="564"/>
                  </a:lnTo>
                  <a:lnTo>
                    <a:pt x="210" y="582"/>
                  </a:lnTo>
                  <a:lnTo>
                    <a:pt x="186" y="600"/>
                  </a:lnTo>
                  <a:lnTo>
                    <a:pt x="228" y="594"/>
                  </a:lnTo>
                  <a:lnTo>
                    <a:pt x="228" y="618"/>
                  </a:lnTo>
                  <a:lnTo>
                    <a:pt x="216" y="642"/>
                  </a:lnTo>
                  <a:lnTo>
                    <a:pt x="210" y="648"/>
                  </a:lnTo>
                  <a:lnTo>
                    <a:pt x="198" y="654"/>
                  </a:lnTo>
                  <a:lnTo>
                    <a:pt x="180" y="660"/>
                  </a:lnTo>
                  <a:lnTo>
                    <a:pt x="168" y="666"/>
                  </a:lnTo>
                  <a:lnTo>
                    <a:pt x="162" y="666"/>
                  </a:lnTo>
                  <a:lnTo>
                    <a:pt x="162" y="690"/>
                  </a:lnTo>
                  <a:lnTo>
                    <a:pt x="168" y="696"/>
                  </a:lnTo>
                  <a:lnTo>
                    <a:pt x="174" y="696"/>
                  </a:lnTo>
                  <a:lnTo>
                    <a:pt x="180" y="690"/>
                  </a:lnTo>
                  <a:lnTo>
                    <a:pt x="192" y="684"/>
                  </a:lnTo>
                  <a:lnTo>
                    <a:pt x="198" y="678"/>
                  </a:lnTo>
                  <a:lnTo>
                    <a:pt x="204" y="684"/>
                  </a:lnTo>
                  <a:lnTo>
                    <a:pt x="204" y="690"/>
                  </a:lnTo>
                  <a:lnTo>
                    <a:pt x="210" y="696"/>
                  </a:lnTo>
                  <a:lnTo>
                    <a:pt x="234" y="696"/>
                  </a:lnTo>
                  <a:lnTo>
                    <a:pt x="240" y="702"/>
                  </a:lnTo>
                  <a:lnTo>
                    <a:pt x="252" y="708"/>
                  </a:lnTo>
                  <a:lnTo>
                    <a:pt x="258" y="708"/>
                  </a:lnTo>
                  <a:lnTo>
                    <a:pt x="276" y="702"/>
                  </a:lnTo>
                  <a:lnTo>
                    <a:pt x="288" y="696"/>
                  </a:lnTo>
                  <a:lnTo>
                    <a:pt x="294" y="690"/>
                  </a:lnTo>
                  <a:lnTo>
                    <a:pt x="318" y="690"/>
                  </a:lnTo>
                  <a:lnTo>
                    <a:pt x="312" y="696"/>
                  </a:lnTo>
                  <a:lnTo>
                    <a:pt x="300" y="702"/>
                  </a:lnTo>
                  <a:lnTo>
                    <a:pt x="294" y="714"/>
                  </a:lnTo>
                  <a:lnTo>
                    <a:pt x="282" y="720"/>
                  </a:lnTo>
                  <a:lnTo>
                    <a:pt x="276" y="726"/>
                  </a:lnTo>
                  <a:lnTo>
                    <a:pt x="210" y="726"/>
                  </a:lnTo>
                  <a:lnTo>
                    <a:pt x="210" y="738"/>
                  </a:lnTo>
                  <a:lnTo>
                    <a:pt x="198" y="738"/>
                  </a:lnTo>
                  <a:lnTo>
                    <a:pt x="186" y="744"/>
                  </a:lnTo>
                  <a:lnTo>
                    <a:pt x="180" y="750"/>
                  </a:lnTo>
                  <a:lnTo>
                    <a:pt x="180" y="768"/>
                  </a:lnTo>
                  <a:lnTo>
                    <a:pt x="174" y="774"/>
                  </a:lnTo>
                  <a:lnTo>
                    <a:pt x="144" y="774"/>
                  </a:lnTo>
                  <a:lnTo>
                    <a:pt x="144" y="780"/>
                  </a:lnTo>
                  <a:lnTo>
                    <a:pt x="138" y="786"/>
                  </a:lnTo>
                  <a:lnTo>
                    <a:pt x="138" y="792"/>
                  </a:lnTo>
                  <a:lnTo>
                    <a:pt x="126" y="804"/>
                  </a:lnTo>
                  <a:lnTo>
                    <a:pt x="114" y="810"/>
                  </a:lnTo>
                  <a:lnTo>
                    <a:pt x="108" y="810"/>
                  </a:lnTo>
                  <a:lnTo>
                    <a:pt x="108" y="816"/>
                  </a:lnTo>
                  <a:lnTo>
                    <a:pt x="114" y="816"/>
                  </a:lnTo>
                  <a:lnTo>
                    <a:pt x="120" y="822"/>
                  </a:lnTo>
                  <a:lnTo>
                    <a:pt x="150" y="822"/>
                  </a:lnTo>
                  <a:lnTo>
                    <a:pt x="156" y="810"/>
                  </a:lnTo>
                  <a:lnTo>
                    <a:pt x="174" y="792"/>
                  </a:lnTo>
                  <a:lnTo>
                    <a:pt x="210" y="792"/>
                  </a:lnTo>
                  <a:lnTo>
                    <a:pt x="216" y="798"/>
                  </a:lnTo>
                  <a:lnTo>
                    <a:pt x="228" y="804"/>
                  </a:lnTo>
                  <a:lnTo>
                    <a:pt x="240" y="804"/>
                  </a:lnTo>
                  <a:lnTo>
                    <a:pt x="246" y="792"/>
                  </a:lnTo>
                  <a:lnTo>
                    <a:pt x="252" y="786"/>
                  </a:lnTo>
                  <a:lnTo>
                    <a:pt x="258" y="774"/>
                  </a:lnTo>
                  <a:lnTo>
                    <a:pt x="270" y="762"/>
                  </a:lnTo>
                  <a:lnTo>
                    <a:pt x="288" y="762"/>
                  </a:lnTo>
                  <a:lnTo>
                    <a:pt x="300" y="774"/>
                  </a:lnTo>
                  <a:lnTo>
                    <a:pt x="330" y="774"/>
                  </a:lnTo>
                  <a:lnTo>
                    <a:pt x="354" y="762"/>
                  </a:lnTo>
                  <a:lnTo>
                    <a:pt x="360" y="762"/>
                  </a:lnTo>
                  <a:lnTo>
                    <a:pt x="366" y="768"/>
                  </a:lnTo>
                  <a:lnTo>
                    <a:pt x="378" y="768"/>
                  </a:lnTo>
                  <a:lnTo>
                    <a:pt x="390" y="774"/>
                  </a:lnTo>
                  <a:lnTo>
                    <a:pt x="396" y="774"/>
                  </a:lnTo>
                  <a:lnTo>
                    <a:pt x="396" y="768"/>
                  </a:lnTo>
                  <a:lnTo>
                    <a:pt x="390" y="762"/>
                  </a:lnTo>
                  <a:lnTo>
                    <a:pt x="390" y="750"/>
                  </a:lnTo>
                  <a:lnTo>
                    <a:pt x="396" y="750"/>
                  </a:lnTo>
                  <a:lnTo>
                    <a:pt x="408" y="756"/>
                  </a:lnTo>
                  <a:lnTo>
                    <a:pt x="414" y="762"/>
                  </a:lnTo>
                  <a:lnTo>
                    <a:pt x="426" y="756"/>
                  </a:lnTo>
                  <a:lnTo>
                    <a:pt x="498" y="756"/>
                  </a:lnTo>
                  <a:lnTo>
                    <a:pt x="522" y="750"/>
                  </a:lnTo>
                  <a:lnTo>
                    <a:pt x="534" y="744"/>
                  </a:lnTo>
                  <a:lnTo>
                    <a:pt x="540" y="732"/>
                  </a:lnTo>
                  <a:lnTo>
                    <a:pt x="546" y="726"/>
                  </a:lnTo>
                  <a:lnTo>
                    <a:pt x="552" y="714"/>
                  </a:lnTo>
                  <a:lnTo>
                    <a:pt x="498" y="708"/>
                  </a:lnTo>
                  <a:lnTo>
                    <a:pt x="522" y="702"/>
                  </a:lnTo>
                  <a:lnTo>
                    <a:pt x="516" y="684"/>
                  </a:lnTo>
                  <a:lnTo>
                    <a:pt x="528" y="672"/>
                  </a:lnTo>
                  <a:lnTo>
                    <a:pt x="540" y="666"/>
                  </a:lnTo>
                  <a:lnTo>
                    <a:pt x="546" y="666"/>
                  </a:lnTo>
                  <a:lnTo>
                    <a:pt x="558" y="660"/>
                  </a:lnTo>
                  <a:lnTo>
                    <a:pt x="564" y="654"/>
                  </a:lnTo>
                  <a:lnTo>
                    <a:pt x="576" y="618"/>
                  </a:lnTo>
                  <a:lnTo>
                    <a:pt x="570" y="606"/>
                  </a:lnTo>
                  <a:lnTo>
                    <a:pt x="564" y="600"/>
                  </a:lnTo>
                  <a:lnTo>
                    <a:pt x="552" y="594"/>
                  </a:lnTo>
                  <a:lnTo>
                    <a:pt x="540" y="594"/>
                  </a:lnTo>
                  <a:lnTo>
                    <a:pt x="528" y="588"/>
                  </a:lnTo>
                  <a:lnTo>
                    <a:pt x="504" y="588"/>
                  </a:lnTo>
                  <a:close/>
                  <a:moveTo>
                    <a:pt x="222" y="486"/>
                  </a:moveTo>
                  <a:lnTo>
                    <a:pt x="216" y="480"/>
                  </a:lnTo>
                  <a:lnTo>
                    <a:pt x="204" y="480"/>
                  </a:lnTo>
                  <a:lnTo>
                    <a:pt x="204" y="486"/>
                  </a:lnTo>
                  <a:lnTo>
                    <a:pt x="198" y="498"/>
                  </a:lnTo>
                  <a:lnTo>
                    <a:pt x="192" y="504"/>
                  </a:lnTo>
                  <a:lnTo>
                    <a:pt x="210" y="504"/>
                  </a:lnTo>
                  <a:lnTo>
                    <a:pt x="222" y="492"/>
                  </a:lnTo>
                  <a:lnTo>
                    <a:pt x="222" y="486"/>
                  </a:lnTo>
                  <a:close/>
                  <a:moveTo>
                    <a:pt x="126" y="504"/>
                  </a:moveTo>
                  <a:lnTo>
                    <a:pt x="132" y="498"/>
                  </a:lnTo>
                  <a:lnTo>
                    <a:pt x="132" y="492"/>
                  </a:lnTo>
                  <a:lnTo>
                    <a:pt x="144" y="492"/>
                  </a:lnTo>
                  <a:lnTo>
                    <a:pt x="150" y="480"/>
                  </a:lnTo>
                  <a:lnTo>
                    <a:pt x="156" y="474"/>
                  </a:lnTo>
                  <a:lnTo>
                    <a:pt x="156" y="462"/>
                  </a:lnTo>
                  <a:lnTo>
                    <a:pt x="138" y="444"/>
                  </a:lnTo>
                  <a:lnTo>
                    <a:pt x="138" y="432"/>
                  </a:lnTo>
                  <a:lnTo>
                    <a:pt x="132" y="438"/>
                  </a:lnTo>
                  <a:lnTo>
                    <a:pt x="126" y="426"/>
                  </a:lnTo>
                  <a:lnTo>
                    <a:pt x="120" y="420"/>
                  </a:lnTo>
                  <a:lnTo>
                    <a:pt x="78" y="420"/>
                  </a:lnTo>
                  <a:lnTo>
                    <a:pt x="72" y="426"/>
                  </a:lnTo>
                  <a:lnTo>
                    <a:pt x="30" y="450"/>
                  </a:lnTo>
                  <a:lnTo>
                    <a:pt x="30" y="462"/>
                  </a:lnTo>
                  <a:lnTo>
                    <a:pt x="24" y="462"/>
                  </a:lnTo>
                  <a:lnTo>
                    <a:pt x="18" y="468"/>
                  </a:lnTo>
                  <a:lnTo>
                    <a:pt x="12" y="468"/>
                  </a:lnTo>
                  <a:lnTo>
                    <a:pt x="0" y="480"/>
                  </a:lnTo>
                  <a:lnTo>
                    <a:pt x="6" y="486"/>
                  </a:lnTo>
                  <a:lnTo>
                    <a:pt x="30" y="498"/>
                  </a:lnTo>
                  <a:lnTo>
                    <a:pt x="42" y="498"/>
                  </a:lnTo>
                  <a:lnTo>
                    <a:pt x="66" y="474"/>
                  </a:lnTo>
                  <a:lnTo>
                    <a:pt x="84" y="498"/>
                  </a:lnTo>
                  <a:lnTo>
                    <a:pt x="120" y="504"/>
                  </a:lnTo>
                  <a:lnTo>
                    <a:pt x="126" y="504"/>
                  </a:lnTo>
                  <a:close/>
                  <a:moveTo>
                    <a:pt x="78" y="228"/>
                  </a:moveTo>
                  <a:lnTo>
                    <a:pt x="72" y="228"/>
                  </a:lnTo>
                  <a:lnTo>
                    <a:pt x="66" y="234"/>
                  </a:lnTo>
                  <a:lnTo>
                    <a:pt x="66" y="240"/>
                  </a:lnTo>
                  <a:lnTo>
                    <a:pt x="84" y="240"/>
                  </a:lnTo>
                  <a:lnTo>
                    <a:pt x="84" y="228"/>
                  </a:lnTo>
                  <a:lnTo>
                    <a:pt x="78" y="228"/>
                  </a:lnTo>
                  <a:close/>
                  <a:moveTo>
                    <a:pt x="108" y="210"/>
                  </a:moveTo>
                  <a:lnTo>
                    <a:pt x="126" y="210"/>
                  </a:lnTo>
                  <a:lnTo>
                    <a:pt x="132" y="204"/>
                  </a:lnTo>
                  <a:lnTo>
                    <a:pt x="132" y="198"/>
                  </a:lnTo>
                  <a:lnTo>
                    <a:pt x="138" y="186"/>
                  </a:lnTo>
                  <a:lnTo>
                    <a:pt x="150" y="174"/>
                  </a:lnTo>
                  <a:lnTo>
                    <a:pt x="150" y="168"/>
                  </a:lnTo>
                  <a:lnTo>
                    <a:pt x="138" y="174"/>
                  </a:lnTo>
                  <a:lnTo>
                    <a:pt x="132" y="174"/>
                  </a:lnTo>
                  <a:lnTo>
                    <a:pt x="114" y="192"/>
                  </a:lnTo>
                  <a:lnTo>
                    <a:pt x="108" y="186"/>
                  </a:lnTo>
                  <a:lnTo>
                    <a:pt x="96" y="186"/>
                  </a:lnTo>
                  <a:lnTo>
                    <a:pt x="90" y="192"/>
                  </a:lnTo>
                  <a:lnTo>
                    <a:pt x="90" y="210"/>
                  </a:lnTo>
                  <a:lnTo>
                    <a:pt x="96" y="216"/>
                  </a:lnTo>
                  <a:lnTo>
                    <a:pt x="96" y="228"/>
                  </a:lnTo>
                  <a:lnTo>
                    <a:pt x="108" y="210"/>
                  </a:lnTo>
                  <a:close/>
                  <a:moveTo>
                    <a:pt x="72" y="252"/>
                  </a:moveTo>
                  <a:lnTo>
                    <a:pt x="60" y="282"/>
                  </a:lnTo>
                  <a:lnTo>
                    <a:pt x="78" y="258"/>
                  </a:lnTo>
                  <a:lnTo>
                    <a:pt x="72" y="252"/>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43" name="Ukraine" descr="© INSCALE GmbH, 05.05.2010&#10;http://www.presentationload.com/">
              <a:extLst>
                <a:ext uri="{FF2B5EF4-FFF2-40B4-BE49-F238E27FC236}">
                  <a16:creationId xmlns:a16="http://schemas.microsoft.com/office/drawing/2014/main" id="{E19DBA5F-7A61-384B-BE22-389579DD1C49}"/>
                </a:ext>
              </a:extLst>
            </p:cNvPr>
            <p:cNvSpPr>
              <a:spLocks/>
            </p:cNvSpPr>
            <p:nvPr/>
          </p:nvSpPr>
          <p:spPr bwMode="gray">
            <a:xfrm>
              <a:off x="5937374" y="2485313"/>
              <a:ext cx="516337" cy="288859"/>
            </a:xfrm>
            <a:custGeom>
              <a:avLst/>
              <a:gdLst>
                <a:gd name="T0" fmla="*/ 2147483647 w 1116"/>
                <a:gd name="T1" fmla="*/ 2147483647 h 624"/>
                <a:gd name="T2" fmla="*/ 2147483647 w 1116"/>
                <a:gd name="T3" fmla="*/ 2147483647 h 624"/>
                <a:gd name="T4" fmla="*/ 2147483647 w 1116"/>
                <a:gd name="T5" fmla="*/ 2147483647 h 624"/>
                <a:gd name="T6" fmla="*/ 2147483647 w 1116"/>
                <a:gd name="T7" fmla="*/ 2147483647 h 624"/>
                <a:gd name="T8" fmla="*/ 2147483647 w 1116"/>
                <a:gd name="T9" fmla="*/ 2147483647 h 624"/>
                <a:gd name="T10" fmla="*/ 2147483647 w 1116"/>
                <a:gd name="T11" fmla="*/ 2147483647 h 624"/>
                <a:gd name="T12" fmla="*/ 2147483647 w 1116"/>
                <a:gd name="T13" fmla="*/ 2147483647 h 624"/>
                <a:gd name="T14" fmla="*/ 2147483647 w 1116"/>
                <a:gd name="T15" fmla="*/ 2147483647 h 624"/>
                <a:gd name="T16" fmla="*/ 2147483647 w 1116"/>
                <a:gd name="T17" fmla="*/ 2147483647 h 624"/>
                <a:gd name="T18" fmla="*/ 2147483647 w 1116"/>
                <a:gd name="T19" fmla="*/ 2147483647 h 624"/>
                <a:gd name="T20" fmla="*/ 2147483647 w 1116"/>
                <a:gd name="T21" fmla="*/ 2147483647 h 624"/>
                <a:gd name="T22" fmla="*/ 2147483647 w 1116"/>
                <a:gd name="T23" fmla="*/ 2147483647 h 624"/>
                <a:gd name="T24" fmla="*/ 2147483647 w 1116"/>
                <a:gd name="T25" fmla="*/ 2147483647 h 624"/>
                <a:gd name="T26" fmla="*/ 2147483647 w 1116"/>
                <a:gd name="T27" fmla="*/ 2147483647 h 624"/>
                <a:gd name="T28" fmla="*/ 2147483647 w 1116"/>
                <a:gd name="T29" fmla="*/ 2147483647 h 624"/>
                <a:gd name="T30" fmla="*/ 2147483647 w 1116"/>
                <a:gd name="T31" fmla="*/ 2147483647 h 624"/>
                <a:gd name="T32" fmla="*/ 2147483647 w 1116"/>
                <a:gd name="T33" fmla="*/ 2147483647 h 624"/>
                <a:gd name="T34" fmla="*/ 2147483647 w 1116"/>
                <a:gd name="T35" fmla="*/ 2147483647 h 624"/>
                <a:gd name="T36" fmla="*/ 2147483647 w 1116"/>
                <a:gd name="T37" fmla="*/ 2147483647 h 624"/>
                <a:gd name="T38" fmla="*/ 2147483647 w 1116"/>
                <a:gd name="T39" fmla="*/ 2147483647 h 624"/>
                <a:gd name="T40" fmla="*/ 2147483647 w 1116"/>
                <a:gd name="T41" fmla="*/ 2147483647 h 624"/>
                <a:gd name="T42" fmla="*/ 2147483647 w 1116"/>
                <a:gd name="T43" fmla="*/ 2147483647 h 624"/>
                <a:gd name="T44" fmla="*/ 2147483647 w 1116"/>
                <a:gd name="T45" fmla="*/ 2147483647 h 624"/>
                <a:gd name="T46" fmla="*/ 2147483647 w 1116"/>
                <a:gd name="T47" fmla="*/ 2147483647 h 624"/>
                <a:gd name="T48" fmla="*/ 2147483647 w 1116"/>
                <a:gd name="T49" fmla="*/ 2147483647 h 624"/>
                <a:gd name="T50" fmla="*/ 2147483647 w 1116"/>
                <a:gd name="T51" fmla="*/ 2147483647 h 624"/>
                <a:gd name="T52" fmla="*/ 2147483647 w 1116"/>
                <a:gd name="T53" fmla="*/ 2147483647 h 624"/>
                <a:gd name="T54" fmla="*/ 2147483647 w 1116"/>
                <a:gd name="T55" fmla="*/ 2147483647 h 624"/>
                <a:gd name="T56" fmla="*/ 2147483647 w 1116"/>
                <a:gd name="T57" fmla="*/ 2147483647 h 624"/>
                <a:gd name="T58" fmla="*/ 2147483647 w 1116"/>
                <a:gd name="T59" fmla="*/ 2147483647 h 624"/>
                <a:gd name="T60" fmla="*/ 2147483647 w 1116"/>
                <a:gd name="T61" fmla="*/ 2147483647 h 624"/>
                <a:gd name="T62" fmla="*/ 2147483647 w 1116"/>
                <a:gd name="T63" fmla="*/ 2147483647 h 624"/>
                <a:gd name="T64" fmla="*/ 2147483647 w 1116"/>
                <a:gd name="T65" fmla="*/ 2147483647 h 624"/>
                <a:gd name="T66" fmla="*/ 2147483647 w 1116"/>
                <a:gd name="T67" fmla="*/ 2147483647 h 624"/>
                <a:gd name="T68" fmla="*/ 2147483647 w 1116"/>
                <a:gd name="T69" fmla="*/ 2147483647 h 624"/>
                <a:gd name="T70" fmla="*/ 2147483647 w 1116"/>
                <a:gd name="T71" fmla="*/ 2147483647 h 624"/>
                <a:gd name="T72" fmla="*/ 2147483647 w 1116"/>
                <a:gd name="T73" fmla="*/ 2147483647 h 624"/>
                <a:gd name="T74" fmla="*/ 2147483647 w 1116"/>
                <a:gd name="T75" fmla="*/ 2147483647 h 624"/>
                <a:gd name="T76" fmla="*/ 2147483647 w 1116"/>
                <a:gd name="T77" fmla="*/ 2147483647 h 624"/>
                <a:gd name="T78" fmla="*/ 2147483647 w 1116"/>
                <a:gd name="T79" fmla="*/ 2147483647 h 624"/>
                <a:gd name="T80" fmla="*/ 2147483647 w 1116"/>
                <a:gd name="T81" fmla="*/ 2147483647 h 624"/>
                <a:gd name="T82" fmla="*/ 2147483647 w 1116"/>
                <a:gd name="T83" fmla="*/ 2147483647 h 624"/>
                <a:gd name="T84" fmla="*/ 2147483647 w 1116"/>
                <a:gd name="T85" fmla="*/ 2147483647 h 624"/>
                <a:gd name="T86" fmla="*/ 2147483647 w 1116"/>
                <a:gd name="T87" fmla="*/ 2147483647 h 624"/>
                <a:gd name="T88" fmla="*/ 2147483647 w 1116"/>
                <a:gd name="T89" fmla="*/ 0 h 624"/>
                <a:gd name="T90" fmla="*/ 2147483647 w 1116"/>
                <a:gd name="T91" fmla="*/ 2147483647 h 624"/>
                <a:gd name="T92" fmla="*/ 2147483647 w 1116"/>
                <a:gd name="T93" fmla="*/ 2147483647 h 624"/>
                <a:gd name="T94" fmla="*/ 2147483647 w 1116"/>
                <a:gd name="T95" fmla="*/ 2147483647 h 624"/>
                <a:gd name="T96" fmla="*/ 2147483647 w 1116"/>
                <a:gd name="T97" fmla="*/ 2147483647 h 624"/>
                <a:gd name="T98" fmla="*/ 2147483647 w 1116"/>
                <a:gd name="T99" fmla="*/ 2147483647 h 624"/>
                <a:gd name="T100" fmla="*/ 2147483647 w 1116"/>
                <a:gd name="T101" fmla="*/ 2147483647 h 624"/>
                <a:gd name="T102" fmla="*/ 2147483647 w 1116"/>
                <a:gd name="T103" fmla="*/ 2147483647 h 624"/>
                <a:gd name="T104" fmla="*/ 2147483647 w 1116"/>
                <a:gd name="T105" fmla="*/ 2147483647 h 624"/>
                <a:gd name="T106" fmla="*/ 2147483647 w 1116"/>
                <a:gd name="T107" fmla="*/ 2147483647 h 624"/>
                <a:gd name="T108" fmla="*/ 2147483647 w 1116"/>
                <a:gd name="T109" fmla="*/ 2147483647 h 624"/>
                <a:gd name="T110" fmla="*/ 2147483647 w 1116"/>
                <a:gd name="T111" fmla="*/ 2147483647 h 624"/>
                <a:gd name="T112" fmla="*/ 2147483647 w 1116"/>
                <a:gd name="T113" fmla="*/ 2147483647 h 624"/>
                <a:gd name="T114" fmla="*/ 2147483647 w 1116"/>
                <a:gd name="T115" fmla="*/ 2147483647 h 624"/>
                <a:gd name="T116" fmla="*/ 2147483647 w 1116"/>
                <a:gd name="T117" fmla="*/ 2147483647 h 62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16"/>
                <a:gd name="T178" fmla="*/ 0 h 624"/>
                <a:gd name="T179" fmla="*/ 1116 w 1116"/>
                <a:gd name="T180" fmla="*/ 624 h 62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16" h="624">
                  <a:moveTo>
                    <a:pt x="24" y="324"/>
                  </a:moveTo>
                  <a:lnTo>
                    <a:pt x="30" y="324"/>
                  </a:lnTo>
                  <a:lnTo>
                    <a:pt x="36" y="330"/>
                  </a:lnTo>
                  <a:lnTo>
                    <a:pt x="48" y="330"/>
                  </a:lnTo>
                  <a:lnTo>
                    <a:pt x="54" y="336"/>
                  </a:lnTo>
                  <a:lnTo>
                    <a:pt x="78" y="336"/>
                  </a:lnTo>
                  <a:lnTo>
                    <a:pt x="84" y="342"/>
                  </a:lnTo>
                  <a:lnTo>
                    <a:pt x="108" y="342"/>
                  </a:lnTo>
                  <a:lnTo>
                    <a:pt x="114" y="348"/>
                  </a:lnTo>
                  <a:lnTo>
                    <a:pt x="126" y="342"/>
                  </a:lnTo>
                  <a:lnTo>
                    <a:pt x="132" y="342"/>
                  </a:lnTo>
                  <a:lnTo>
                    <a:pt x="144" y="336"/>
                  </a:lnTo>
                  <a:lnTo>
                    <a:pt x="150" y="336"/>
                  </a:lnTo>
                  <a:lnTo>
                    <a:pt x="174" y="360"/>
                  </a:lnTo>
                  <a:lnTo>
                    <a:pt x="186" y="360"/>
                  </a:lnTo>
                  <a:lnTo>
                    <a:pt x="198" y="348"/>
                  </a:lnTo>
                  <a:lnTo>
                    <a:pt x="198" y="342"/>
                  </a:lnTo>
                  <a:lnTo>
                    <a:pt x="222" y="348"/>
                  </a:lnTo>
                  <a:lnTo>
                    <a:pt x="228" y="336"/>
                  </a:lnTo>
                  <a:lnTo>
                    <a:pt x="234" y="342"/>
                  </a:lnTo>
                  <a:lnTo>
                    <a:pt x="252" y="342"/>
                  </a:lnTo>
                  <a:lnTo>
                    <a:pt x="258" y="336"/>
                  </a:lnTo>
                  <a:lnTo>
                    <a:pt x="258" y="330"/>
                  </a:lnTo>
                  <a:lnTo>
                    <a:pt x="270" y="318"/>
                  </a:lnTo>
                  <a:lnTo>
                    <a:pt x="282" y="318"/>
                  </a:lnTo>
                  <a:lnTo>
                    <a:pt x="288" y="306"/>
                  </a:lnTo>
                  <a:lnTo>
                    <a:pt x="294" y="306"/>
                  </a:lnTo>
                  <a:lnTo>
                    <a:pt x="306" y="312"/>
                  </a:lnTo>
                  <a:lnTo>
                    <a:pt x="318" y="312"/>
                  </a:lnTo>
                  <a:lnTo>
                    <a:pt x="318" y="306"/>
                  </a:lnTo>
                  <a:lnTo>
                    <a:pt x="324" y="306"/>
                  </a:lnTo>
                  <a:lnTo>
                    <a:pt x="336" y="300"/>
                  </a:lnTo>
                  <a:lnTo>
                    <a:pt x="342" y="300"/>
                  </a:lnTo>
                  <a:lnTo>
                    <a:pt x="354" y="312"/>
                  </a:lnTo>
                  <a:lnTo>
                    <a:pt x="360" y="312"/>
                  </a:lnTo>
                  <a:lnTo>
                    <a:pt x="360" y="318"/>
                  </a:lnTo>
                  <a:lnTo>
                    <a:pt x="402" y="318"/>
                  </a:lnTo>
                  <a:lnTo>
                    <a:pt x="408" y="324"/>
                  </a:lnTo>
                  <a:lnTo>
                    <a:pt x="408" y="336"/>
                  </a:lnTo>
                  <a:lnTo>
                    <a:pt x="426" y="336"/>
                  </a:lnTo>
                  <a:lnTo>
                    <a:pt x="438" y="342"/>
                  </a:lnTo>
                  <a:lnTo>
                    <a:pt x="444" y="348"/>
                  </a:lnTo>
                  <a:lnTo>
                    <a:pt x="450" y="360"/>
                  </a:lnTo>
                  <a:lnTo>
                    <a:pt x="444" y="366"/>
                  </a:lnTo>
                  <a:lnTo>
                    <a:pt x="444" y="390"/>
                  </a:lnTo>
                  <a:lnTo>
                    <a:pt x="456" y="384"/>
                  </a:lnTo>
                  <a:lnTo>
                    <a:pt x="462" y="384"/>
                  </a:lnTo>
                  <a:lnTo>
                    <a:pt x="468" y="390"/>
                  </a:lnTo>
                  <a:lnTo>
                    <a:pt x="462" y="396"/>
                  </a:lnTo>
                  <a:lnTo>
                    <a:pt x="462" y="414"/>
                  </a:lnTo>
                  <a:lnTo>
                    <a:pt x="474" y="414"/>
                  </a:lnTo>
                  <a:lnTo>
                    <a:pt x="480" y="420"/>
                  </a:lnTo>
                  <a:lnTo>
                    <a:pt x="492" y="420"/>
                  </a:lnTo>
                  <a:lnTo>
                    <a:pt x="498" y="426"/>
                  </a:lnTo>
                  <a:lnTo>
                    <a:pt x="498" y="456"/>
                  </a:lnTo>
                  <a:lnTo>
                    <a:pt x="492" y="456"/>
                  </a:lnTo>
                  <a:lnTo>
                    <a:pt x="480" y="462"/>
                  </a:lnTo>
                  <a:lnTo>
                    <a:pt x="462" y="462"/>
                  </a:lnTo>
                  <a:lnTo>
                    <a:pt x="456" y="456"/>
                  </a:lnTo>
                  <a:lnTo>
                    <a:pt x="438" y="456"/>
                  </a:lnTo>
                  <a:lnTo>
                    <a:pt x="432" y="462"/>
                  </a:lnTo>
                  <a:lnTo>
                    <a:pt x="432" y="468"/>
                  </a:lnTo>
                  <a:lnTo>
                    <a:pt x="438" y="468"/>
                  </a:lnTo>
                  <a:lnTo>
                    <a:pt x="450" y="474"/>
                  </a:lnTo>
                  <a:lnTo>
                    <a:pt x="456" y="480"/>
                  </a:lnTo>
                  <a:lnTo>
                    <a:pt x="438" y="492"/>
                  </a:lnTo>
                  <a:lnTo>
                    <a:pt x="432" y="498"/>
                  </a:lnTo>
                  <a:lnTo>
                    <a:pt x="420" y="504"/>
                  </a:lnTo>
                  <a:lnTo>
                    <a:pt x="414" y="504"/>
                  </a:lnTo>
                  <a:lnTo>
                    <a:pt x="414" y="516"/>
                  </a:lnTo>
                  <a:lnTo>
                    <a:pt x="420" y="522"/>
                  </a:lnTo>
                  <a:lnTo>
                    <a:pt x="420" y="534"/>
                  </a:lnTo>
                  <a:lnTo>
                    <a:pt x="396" y="540"/>
                  </a:lnTo>
                  <a:lnTo>
                    <a:pt x="390" y="528"/>
                  </a:lnTo>
                  <a:lnTo>
                    <a:pt x="390" y="516"/>
                  </a:lnTo>
                  <a:lnTo>
                    <a:pt x="390" y="528"/>
                  </a:lnTo>
                  <a:lnTo>
                    <a:pt x="396" y="540"/>
                  </a:lnTo>
                  <a:lnTo>
                    <a:pt x="396" y="546"/>
                  </a:lnTo>
                  <a:lnTo>
                    <a:pt x="408" y="552"/>
                  </a:lnTo>
                  <a:lnTo>
                    <a:pt x="438" y="552"/>
                  </a:lnTo>
                  <a:lnTo>
                    <a:pt x="444" y="546"/>
                  </a:lnTo>
                  <a:lnTo>
                    <a:pt x="450" y="546"/>
                  </a:lnTo>
                  <a:lnTo>
                    <a:pt x="456" y="540"/>
                  </a:lnTo>
                  <a:lnTo>
                    <a:pt x="474" y="540"/>
                  </a:lnTo>
                  <a:lnTo>
                    <a:pt x="480" y="534"/>
                  </a:lnTo>
                  <a:lnTo>
                    <a:pt x="486" y="534"/>
                  </a:lnTo>
                  <a:lnTo>
                    <a:pt x="480" y="528"/>
                  </a:lnTo>
                  <a:lnTo>
                    <a:pt x="486" y="528"/>
                  </a:lnTo>
                  <a:lnTo>
                    <a:pt x="492" y="522"/>
                  </a:lnTo>
                  <a:lnTo>
                    <a:pt x="510" y="516"/>
                  </a:lnTo>
                  <a:lnTo>
                    <a:pt x="522" y="510"/>
                  </a:lnTo>
                  <a:lnTo>
                    <a:pt x="528" y="504"/>
                  </a:lnTo>
                  <a:lnTo>
                    <a:pt x="534" y="492"/>
                  </a:lnTo>
                  <a:lnTo>
                    <a:pt x="540" y="486"/>
                  </a:lnTo>
                  <a:lnTo>
                    <a:pt x="546" y="474"/>
                  </a:lnTo>
                  <a:lnTo>
                    <a:pt x="552" y="468"/>
                  </a:lnTo>
                  <a:lnTo>
                    <a:pt x="552" y="462"/>
                  </a:lnTo>
                  <a:lnTo>
                    <a:pt x="582" y="450"/>
                  </a:lnTo>
                  <a:lnTo>
                    <a:pt x="600" y="438"/>
                  </a:lnTo>
                  <a:lnTo>
                    <a:pt x="612" y="444"/>
                  </a:lnTo>
                  <a:lnTo>
                    <a:pt x="624" y="444"/>
                  </a:lnTo>
                  <a:lnTo>
                    <a:pt x="636" y="450"/>
                  </a:lnTo>
                  <a:lnTo>
                    <a:pt x="654" y="450"/>
                  </a:lnTo>
                  <a:lnTo>
                    <a:pt x="666" y="438"/>
                  </a:lnTo>
                  <a:lnTo>
                    <a:pt x="648" y="462"/>
                  </a:lnTo>
                  <a:lnTo>
                    <a:pt x="624" y="462"/>
                  </a:lnTo>
                  <a:lnTo>
                    <a:pt x="630" y="468"/>
                  </a:lnTo>
                  <a:lnTo>
                    <a:pt x="642" y="474"/>
                  </a:lnTo>
                  <a:lnTo>
                    <a:pt x="654" y="486"/>
                  </a:lnTo>
                  <a:lnTo>
                    <a:pt x="726" y="486"/>
                  </a:lnTo>
                  <a:lnTo>
                    <a:pt x="738" y="504"/>
                  </a:lnTo>
                  <a:lnTo>
                    <a:pt x="726" y="510"/>
                  </a:lnTo>
                  <a:lnTo>
                    <a:pt x="720" y="516"/>
                  </a:lnTo>
                  <a:lnTo>
                    <a:pt x="684" y="534"/>
                  </a:lnTo>
                  <a:lnTo>
                    <a:pt x="678" y="540"/>
                  </a:lnTo>
                  <a:lnTo>
                    <a:pt x="678" y="546"/>
                  </a:lnTo>
                  <a:lnTo>
                    <a:pt x="684" y="546"/>
                  </a:lnTo>
                  <a:lnTo>
                    <a:pt x="690" y="552"/>
                  </a:lnTo>
                  <a:lnTo>
                    <a:pt x="720" y="552"/>
                  </a:lnTo>
                  <a:lnTo>
                    <a:pt x="732" y="558"/>
                  </a:lnTo>
                  <a:lnTo>
                    <a:pt x="744" y="570"/>
                  </a:lnTo>
                  <a:lnTo>
                    <a:pt x="744" y="594"/>
                  </a:lnTo>
                  <a:lnTo>
                    <a:pt x="738" y="606"/>
                  </a:lnTo>
                  <a:lnTo>
                    <a:pt x="738" y="618"/>
                  </a:lnTo>
                  <a:lnTo>
                    <a:pt x="756" y="618"/>
                  </a:lnTo>
                  <a:lnTo>
                    <a:pt x="768" y="624"/>
                  </a:lnTo>
                  <a:lnTo>
                    <a:pt x="780" y="624"/>
                  </a:lnTo>
                  <a:lnTo>
                    <a:pt x="780" y="618"/>
                  </a:lnTo>
                  <a:lnTo>
                    <a:pt x="792" y="606"/>
                  </a:lnTo>
                  <a:lnTo>
                    <a:pt x="804" y="600"/>
                  </a:lnTo>
                  <a:lnTo>
                    <a:pt x="810" y="594"/>
                  </a:lnTo>
                  <a:lnTo>
                    <a:pt x="840" y="594"/>
                  </a:lnTo>
                  <a:lnTo>
                    <a:pt x="858" y="576"/>
                  </a:lnTo>
                  <a:lnTo>
                    <a:pt x="858" y="570"/>
                  </a:lnTo>
                  <a:lnTo>
                    <a:pt x="864" y="564"/>
                  </a:lnTo>
                  <a:lnTo>
                    <a:pt x="870" y="564"/>
                  </a:lnTo>
                  <a:lnTo>
                    <a:pt x="882" y="576"/>
                  </a:lnTo>
                  <a:lnTo>
                    <a:pt x="918" y="570"/>
                  </a:lnTo>
                  <a:lnTo>
                    <a:pt x="918" y="552"/>
                  </a:lnTo>
                  <a:lnTo>
                    <a:pt x="930" y="540"/>
                  </a:lnTo>
                  <a:lnTo>
                    <a:pt x="900" y="540"/>
                  </a:lnTo>
                  <a:lnTo>
                    <a:pt x="894" y="546"/>
                  </a:lnTo>
                  <a:lnTo>
                    <a:pt x="882" y="552"/>
                  </a:lnTo>
                  <a:lnTo>
                    <a:pt x="852" y="552"/>
                  </a:lnTo>
                  <a:lnTo>
                    <a:pt x="846" y="546"/>
                  </a:lnTo>
                  <a:lnTo>
                    <a:pt x="834" y="540"/>
                  </a:lnTo>
                  <a:lnTo>
                    <a:pt x="828" y="534"/>
                  </a:lnTo>
                  <a:lnTo>
                    <a:pt x="828" y="522"/>
                  </a:lnTo>
                  <a:lnTo>
                    <a:pt x="822" y="516"/>
                  </a:lnTo>
                  <a:lnTo>
                    <a:pt x="810" y="516"/>
                  </a:lnTo>
                  <a:lnTo>
                    <a:pt x="786" y="498"/>
                  </a:lnTo>
                  <a:lnTo>
                    <a:pt x="750" y="492"/>
                  </a:lnTo>
                  <a:lnTo>
                    <a:pt x="744" y="480"/>
                  </a:lnTo>
                  <a:lnTo>
                    <a:pt x="810" y="480"/>
                  </a:lnTo>
                  <a:lnTo>
                    <a:pt x="822" y="474"/>
                  </a:lnTo>
                  <a:lnTo>
                    <a:pt x="834" y="462"/>
                  </a:lnTo>
                  <a:lnTo>
                    <a:pt x="846" y="468"/>
                  </a:lnTo>
                  <a:lnTo>
                    <a:pt x="852" y="462"/>
                  </a:lnTo>
                  <a:lnTo>
                    <a:pt x="864" y="456"/>
                  </a:lnTo>
                  <a:lnTo>
                    <a:pt x="870" y="450"/>
                  </a:lnTo>
                  <a:lnTo>
                    <a:pt x="882" y="444"/>
                  </a:lnTo>
                  <a:lnTo>
                    <a:pt x="906" y="444"/>
                  </a:lnTo>
                  <a:lnTo>
                    <a:pt x="918" y="438"/>
                  </a:lnTo>
                  <a:lnTo>
                    <a:pt x="930" y="438"/>
                  </a:lnTo>
                  <a:lnTo>
                    <a:pt x="978" y="408"/>
                  </a:lnTo>
                  <a:lnTo>
                    <a:pt x="1014" y="408"/>
                  </a:lnTo>
                  <a:lnTo>
                    <a:pt x="1014" y="372"/>
                  </a:lnTo>
                  <a:lnTo>
                    <a:pt x="1032" y="372"/>
                  </a:lnTo>
                  <a:lnTo>
                    <a:pt x="1038" y="366"/>
                  </a:lnTo>
                  <a:lnTo>
                    <a:pt x="1038" y="360"/>
                  </a:lnTo>
                  <a:lnTo>
                    <a:pt x="1050" y="348"/>
                  </a:lnTo>
                  <a:lnTo>
                    <a:pt x="1080" y="348"/>
                  </a:lnTo>
                  <a:lnTo>
                    <a:pt x="1092" y="342"/>
                  </a:lnTo>
                  <a:lnTo>
                    <a:pt x="1104" y="342"/>
                  </a:lnTo>
                  <a:lnTo>
                    <a:pt x="1116" y="330"/>
                  </a:lnTo>
                  <a:lnTo>
                    <a:pt x="1116" y="324"/>
                  </a:lnTo>
                  <a:lnTo>
                    <a:pt x="1110" y="312"/>
                  </a:lnTo>
                  <a:lnTo>
                    <a:pt x="1110" y="300"/>
                  </a:lnTo>
                  <a:lnTo>
                    <a:pt x="1098" y="294"/>
                  </a:lnTo>
                  <a:lnTo>
                    <a:pt x="1086" y="282"/>
                  </a:lnTo>
                  <a:lnTo>
                    <a:pt x="1092" y="276"/>
                  </a:lnTo>
                  <a:lnTo>
                    <a:pt x="1110" y="276"/>
                  </a:lnTo>
                  <a:lnTo>
                    <a:pt x="1116" y="270"/>
                  </a:lnTo>
                  <a:lnTo>
                    <a:pt x="1110" y="264"/>
                  </a:lnTo>
                  <a:lnTo>
                    <a:pt x="1104" y="264"/>
                  </a:lnTo>
                  <a:lnTo>
                    <a:pt x="1098" y="258"/>
                  </a:lnTo>
                  <a:lnTo>
                    <a:pt x="1092" y="258"/>
                  </a:lnTo>
                  <a:lnTo>
                    <a:pt x="1110" y="246"/>
                  </a:lnTo>
                  <a:lnTo>
                    <a:pt x="1110" y="222"/>
                  </a:lnTo>
                  <a:lnTo>
                    <a:pt x="1104" y="216"/>
                  </a:lnTo>
                  <a:lnTo>
                    <a:pt x="1080" y="216"/>
                  </a:lnTo>
                  <a:lnTo>
                    <a:pt x="1062" y="204"/>
                  </a:lnTo>
                  <a:lnTo>
                    <a:pt x="1056" y="198"/>
                  </a:lnTo>
                  <a:lnTo>
                    <a:pt x="1056" y="192"/>
                  </a:lnTo>
                  <a:lnTo>
                    <a:pt x="1014" y="192"/>
                  </a:lnTo>
                  <a:lnTo>
                    <a:pt x="1002" y="186"/>
                  </a:lnTo>
                  <a:lnTo>
                    <a:pt x="996" y="180"/>
                  </a:lnTo>
                  <a:lnTo>
                    <a:pt x="978" y="180"/>
                  </a:lnTo>
                  <a:lnTo>
                    <a:pt x="966" y="186"/>
                  </a:lnTo>
                  <a:lnTo>
                    <a:pt x="942" y="162"/>
                  </a:lnTo>
                  <a:lnTo>
                    <a:pt x="936" y="150"/>
                  </a:lnTo>
                  <a:lnTo>
                    <a:pt x="924" y="150"/>
                  </a:lnTo>
                  <a:lnTo>
                    <a:pt x="918" y="156"/>
                  </a:lnTo>
                  <a:lnTo>
                    <a:pt x="918" y="162"/>
                  </a:lnTo>
                  <a:lnTo>
                    <a:pt x="912" y="156"/>
                  </a:lnTo>
                  <a:lnTo>
                    <a:pt x="864" y="156"/>
                  </a:lnTo>
                  <a:lnTo>
                    <a:pt x="858" y="150"/>
                  </a:lnTo>
                  <a:lnTo>
                    <a:pt x="846" y="150"/>
                  </a:lnTo>
                  <a:lnTo>
                    <a:pt x="840" y="144"/>
                  </a:lnTo>
                  <a:lnTo>
                    <a:pt x="816" y="150"/>
                  </a:lnTo>
                  <a:lnTo>
                    <a:pt x="810" y="150"/>
                  </a:lnTo>
                  <a:lnTo>
                    <a:pt x="798" y="102"/>
                  </a:lnTo>
                  <a:lnTo>
                    <a:pt x="756" y="84"/>
                  </a:lnTo>
                  <a:lnTo>
                    <a:pt x="720" y="84"/>
                  </a:lnTo>
                  <a:lnTo>
                    <a:pt x="720" y="66"/>
                  </a:lnTo>
                  <a:lnTo>
                    <a:pt x="714" y="48"/>
                  </a:lnTo>
                  <a:lnTo>
                    <a:pt x="720" y="48"/>
                  </a:lnTo>
                  <a:lnTo>
                    <a:pt x="726" y="42"/>
                  </a:lnTo>
                  <a:lnTo>
                    <a:pt x="726" y="30"/>
                  </a:lnTo>
                  <a:lnTo>
                    <a:pt x="720" y="30"/>
                  </a:lnTo>
                  <a:lnTo>
                    <a:pt x="708" y="24"/>
                  </a:lnTo>
                  <a:lnTo>
                    <a:pt x="702" y="18"/>
                  </a:lnTo>
                  <a:lnTo>
                    <a:pt x="696" y="18"/>
                  </a:lnTo>
                  <a:lnTo>
                    <a:pt x="690" y="0"/>
                  </a:lnTo>
                  <a:lnTo>
                    <a:pt x="642" y="0"/>
                  </a:lnTo>
                  <a:lnTo>
                    <a:pt x="630" y="6"/>
                  </a:lnTo>
                  <a:lnTo>
                    <a:pt x="600" y="6"/>
                  </a:lnTo>
                  <a:lnTo>
                    <a:pt x="600" y="18"/>
                  </a:lnTo>
                  <a:lnTo>
                    <a:pt x="594" y="24"/>
                  </a:lnTo>
                  <a:lnTo>
                    <a:pt x="558" y="24"/>
                  </a:lnTo>
                  <a:lnTo>
                    <a:pt x="546" y="18"/>
                  </a:lnTo>
                  <a:lnTo>
                    <a:pt x="516" y="18"/>
                  </a:lnTo>
                  <a:lnTo>
                    <a:pt x="510" y="30"/>
                  </a:lnTo>
                  <a:lnTo>
                    <a:pt x="498" y="36"/>
                  </a:lnTo>
                  <a:lnTo>
                    <a:pt x="492" y="42"/>
                  </a:lnTo>
                  <a:lnTo>
                    <a:pt x="486" y="54"/>
                  </a:lnTo>
                  <a:lnTo>
                    <a:pt x="492" y="60"/>
                  </a:lnTo>
                  <a:lnTo>
                    <a:pt x="492" y="72"/>
                  </a:lnTo>
                  <a:lnTo>
                    <a:pt x="486" y="78"/>
                  </a:lnTo>
                  <a:lnTo>
                    <a:pt x="468" y="78"/>
                  </a:lnTo>
                  <a:lnTo>
                    <a:pt x="462" y="72"/>
                  </a:lnTo>
                  <a:lnTo>
                    <a:pt x="438" y="72"/>
                  </a:lnTo>
                  <a:lnTo>
                    <a:pt x="426" y="78"/>
                  </a:lnTo>
                  <a:lnTo>
                    <a:pt x="420" y="78"/>
                  </a:lnTo>
                  <a:lnTo>
                    <a:pt x="420" y="66"/>
                  </a:lnTo>
                  <a:lnTo>
                    <a:pt x="414" y="60"/>
                  </a:lnTo>
                  <a:lnTo>
                    <a:pt x="396" y="60"/>
                  </a:lnTo>
                  <a:lnTo>
                    <a:pt x="390" y="66"/>
                  </a:lnTo>
                  <a:lnTo>
                    <a:pt x="390" y="72"/>
                  </a:lnTo>
                  <a:lnTo>
                    <a:pt x="378" y="60"/>
                  </a:lnTo>
                  <a:lnTo>
                    <a:pt x="366" y="66"/>
                  </a:lnTo>
                  <a:lnTo>
                    <a:pt x="360" y="60"/>
                  </a:lnTo>
                  <a:lnTo>
                    <a:pt x="342" y="66"/>
                  </a:lnTo>
                  <a:lnTo>
                    <a:pt x="336" y="54"/>
                  </a:lnTo>
                  <a:lnTo>
                    <a:pt x="324" y="66"/>
                  </a:lnTo>
                  <a:lnTo>
                    <a:pt x="306" y="54"/>
                  </a:lnTo>
                  <a:lnTo>
                    <a:pt x="300" y="60"/>
                  </a:lnTo>
                  <a:lnTo>
                    <a:pt x="282" y="48"/>
                  </a:lnTo>
                  <a:lnTo>
                    <a:pt x="258" y="42"/>
                  </a:lnTo>
                  <a:lnTo>
                    <a:pt x="222" y="42"/>
                  </a:lnTo>
                  <a:lnTo>
                    <a:pt x="216" y="36"/>
                  </a:lnTo>
                  <a:lnTo>
                    <a:pt x="216" y="30"/>
                  </a:lnTo>
                  <a:lnTo>
                    <a:pt x="168" y="30"/>
                  </a:lnTo>
                  <a:lnTo>
                    <a:pt x="162" y="36"/>
                  </a:lnTo>
                  <a:lnTo>
                    <a:pt x="150" y="42"/>
                  </a:lnTo>
                  <a:lnTo>
                    <a:pt x="114" y="42"/>
                  </a:lnTo>
                  <a:lnTo>
                    <a:pt x="114" y="48"/>
                  </a:lnTo>
                  <a:lnTo>
                    <a:pt x="96" y="66"/>
                  </a:lnTo>
                  <a:lnTo>
                    <a:pt x="78" y="66"/>
                  </a:lnTo>
                  <a:lnTo>
                    <a:pt x="66" y="60"/>
                  </a:lnTo>
                  <a:lnTo>
                    <a:pt x="72" y="78"/>
                  </a:lnTo>
                  <a:lnTo>
                    <a:pt x="90" y="96"/>
                  </a:lnTo>
                  <a:lnTo>
                    <a:pt x="90" y="102"/>
                  </a:lnTo>
                  <a:lnTo>
                    <a:pt x="102" y="108"/>
                  </a:lnTo>
                  <a:lnTo>
                    <a:pt x="108" y="114"/>
                  </a:lnTo>
                  <a:lnTo>
                    <a:pt x="102" y="126"/>
                  </a:lnTo>
                  <a:lnTo>
                    <a:pt x="108" y="132"/>
                  </a:lnTo>
                  <a:lnTo>
                    <a:pt x="108" y="138"/>
                  </a:lnTo>
                  <a:lnTo>
                    <a:pt x="114" y="144"/>
                  </a:lnTo>
                  <a:lnTo>
                    <a:pt x="108" y="150"/>
                  </a:lnTo>
                  <a:lnTo>
                    <a:pt x="102" y="150"/>
                  </a:lnTo>
                  <a:lnTo>
                    <a:pt x="96" y="156"/>
                  </a:lnTo>
                  <a:lnTo>
                    <a:pt x="84" y="156"/>
                  </a:lnTo>
                  <a:lnTo>
                    <a:pt x="30" y="204"/>
                  </a:lnTo>
                  <a:lnTo>
                    <a:pt x="30" y="246"/>
                  </a:lnTo>
                  <a:lnTo>
                    <a:pt x="42" y="258"/>
                  </a:lnTo>
                  <a:lnTo>
                    <a:pt x="18" y="258"/>
                  </a:lnTo>
                  <a:lnTo>
                    <a:pt x="18" y="270"/>
                  </a:lnTo>
                  <a:lnTo>
                    <a:pt x="12" y="276"/>
                  </a:lnTo>
                  <a:lnTo>
                    <a:pt x="12" y="282"/>
                  </a:lnTo>
                  <a:lnTo>
                    <a:pt x="6" y="288"/>
                  </a:lnTo>
                  <a:lnTo>
                    <a:pt x="0" y="288"/>
                  </a:lnTo>
                  <a:lnTo>
                    <a:pt x="0" y="306"/>
                  </a:lnTo>
                  <a:lnTo>
                    <a:pt x="6" y="306"/>
                  </a:lnTo>
                  <a:lnTo>
                    <a:pt x="24" y="324"/>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44" name="Switzerland" descr="© INSCALE GmbH, 05.05.2010&#10;http://www.presentationload.com/">
              <a:extLst>
                <a:ext uri="{FF2B5EF4-FFF2-40B4-BE49-F238E27FC236}">
                  <a16:creationId xmlns:a16="http://schemas.microsoft.com/office/drawing/2014/main" id="{F8D03DE5-0ECF-5A47-92AB-2E366CB0D497}"/>
                </a:ext>
              </a:extLst>
            </p:cNvPr>
            <p:cNvSpPr>
              <a:spLocks/>
            </p:cNvSpPr>
            <p:nvPr/>
          </p:nvSpPr>
          <p:spPr bwMode="gray">
            <a:xfrm>
              <a:off x="5469782" y="2645990"/>
              <a:ext cx="133599" cy="74021"/>
            </a:xfrm>
            <a:custGeom>
              <a:avLst/>
              <a:gdLst>
                <a:gd name="T0" fmla="*/ 2147483647 w 288"/>
                <a:gd name="T1" fmla="*/ 2147483647 h 162"/>
                <a:gd name="T2" fmla="*/ 2147483647 w 288"/>
                <a:gd name="T3" fmla="*/ 2147483647 h 162"/>
                <a:gd name="T4" fmla="*/ 2147483647 w 288"/>
                <a:gd name="T5" fmla="*/ 2147483647 h 162"/>
                <a:gd name="T6" fmla="*/ 2147483647 w 288"/>
                <a:gd name="T7" fmla="*/ 2147483647 h 162"/>
                <a:gd name="T8" fmla="*/ 2147483647 w 288"/>
                <a:gd name="T9" fmla="*/ 2147483647 h 162"/>
                <a:gd name="T10" fmla="*/ 2147483647 w 288"/>
                <a:gd name="T11" fmla="*/ 2147483647 h 162"/>
                <a:gd name="T12" fmla="*/ 2147483647 w 288"/>
                <a:gd name="T13" fmla="*/ 2147483647 h 162"/>
                <a:gd name="T14" fmla="*/ 0 w 288"/>
                <a:gd name="T15" fmla="*/ 2147483647 h 162"/>
                <a:gd name="T16" fmla="*/ 2147483647 w 288"/>
                <a:gd name="T17" fmla="*/ 2147483647 h 162"/>
                <a:gd name="T18" fmla="*/ 2147483647 w 288"/>
                <a:gd name="T19" fmla="*/ 2147483647 h 162"/>
                <a:gd name="T20" fmla="*/ 2147483647 w 288"/>
                <a:gd name="T21" fmla="*/ 2147483647 h 162"/>
                <a:gd name="T22" fmla="*/ 2147483647 w 288"/>
                <a:gd name="T23" fmla="*/ 2147483647 h 162"/>
                <a:gd name="T24" fmla="*/ 2147483647 w 288"/>
                <a:gd name="T25" fmla="*/ 2147483647 h 162"/>
                <a:gd name="T26" fmla="*/ 2147483647 w 288"/>
                <a:gd name="T27" fmla="*/ 2147483647 h 162"/>
                <a:gd name="T28" fmla="*/ 2147483647 w 288"/>
                <a:gd name="T29" fmla="*/ 2147483647 h 162"/>
                <a:gd name="T30" fmla="*/ 2147483647 w 288"/>
                <a:gd name="T31" fmla="*/ 2147483647 h 162"/>
                <a:gd name="T32" fmla="*/ 2147483647 w 288"/>
                <a:gd name="T33" fmla="*/ 2147483647 h 162"/>
                <a:gd name="T34" fmla="*/ 2147483647 w 288"/>
                <a:gd name="T35" fmla="*/ 2147483647 h 162"/>
                <a:gd name="T36" fmla="*/ 2147483647 w 288"/>
                <a:gd name="T37" fmla="*/ 2147483647 h 162"/>
                <a:gd name="T38" fmla="*/ 2147483647 w 288"/>
                <a:gd name="T39" fmla="*/ 2147483647 h 162"/>
                <a:gd name="T40" fmla="*/ 2147483647 w 288"/>
                <a:gd name="T41" fmla="*/ 2147483647 h 162"/>
                <a:gd name="T42" fmla="*/ 2147483647 w 288"/>
                <a:gd name="T43" fmla="*/ 2147483647 h 162"/>
                <a:gd name="T44" fmla="*/ 2147483647 w 288"/>
                <a:gd name="T45" fmla="*/ 2147483647 h 162"/>
                <a:gd name="T46" fmla="*/ 2147483647 w 288"/>
                <a:gd name="T47" fmla="*/ 2147483647 h 162"/>
                <a:gd name="T48" fmla="*/ 2147483647 w 288"/>
                <a:gd name="T49" fmla="*/ 2147483647 h 162"/>
                <a:gd name="T50" fmla="*/ 2147483647 w 288"/>
                <a:gd name="T51" fmla="*/ 2147483647 h 162"/>
                <a:gd name="T52" fmla="*/ 2147483647 w 288"/>
                <a:gd name="T53" fmla="*/ 2147483647 h 162"/>
                <a:gd name="T54" fmla="*/ 2147483647 w 288"/>
                <a:gd name="T55" fmla="*/ 2147483647 h 162"/>
                <a:gd name="T56" fmla="*/ 2147483647 w 288"/>
                <a:gd name="T57" fmla="*/ 2147483647 h 162"/>
                <a:gd name="T58" fmla="*/ 2147483647 w 288"/>
                <a:gd name="T59" fmla="*/ 2147483647 h 162"/>
                <a:gd name="T60" fmla="*/ 2147483647 w 288"/>
                <a:gd name="T61" fmla="*/ 2147483647 h 162"/>
                <a:gd name="T62" fmla="*/ 2147483647 w 288"/>
                <a:gd name="T63" fmla="*/ 2147483647 h 162"/>
                <a:gd name="T64" fmla="*/ 2147483647 w 288"/>
                <a:gd name="T65" fmla="*/ 2147483647 h 162"/>
                <a:gd name="T66" fmla="*/ 2147483647 w 288"/>
                <a:gd name="T67" fmla="*/ 0 h 162"/>
                <a:gd name="T68" fmla="*/ 2147483647 w 288"/>
                <a:gd name="T69" fmla="*/ 2147483647 h 162"/>
                <a:gd name="T70" fmla="*/ 2147483647 w 288"/>
                <a:gd name="T71" fmla="*/ 2147483647 h 162"/>
                <a:gd name="T72" fmla="*/ 2147483647 w 288"/>
                <a:gd name="T73" fmla="*/ 2147483647 h 1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88"/>
                <a:gd name="T112" fmla="*/ 0 h 162"/>
                <a:gd name="T113" fmla="*/ 288 w 288"/>
                <a:gd name="T114" fmla="*/ 162 h 16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88" h="162">
                  <a:moveTo>
                    <a:pt x="132" y="24"/>
                  </a:moveTo>
                  <a:lnTo>
                    <a:pt x="96" y="24"/>
                  </a:lnTo>
                  <a:lnTo>
                    <a:pt x="90" y="42"/>
                  </a:lnTo>
                  <a:lnTo>
                    <a:pt x="72" y="30"/>
                  </a:lnTo>
                  <a:lnTo>
                    <a:pt x="66" y="42"/>
                  </a:lnTo>
                  <a:lnTo>
                    <a:pt x="60" y="48"/>
                  </a:lnTo>
                  <a:lnTo>
                    <a:pt x="54" y="60"/>
                  </a:lnTo>
                  <a:lnTo>
                    <a:pt x="48" y="66"/>
                  </a:lnTo>
                  <a:lnTo>
                    <a:pt x="30" y="66"/>
                  </a:lnTo>
                  <a:lnTo>
                    <a:pt x="30" y="78"/>
                  </a:lnTo>
                  <a:lnTo>
                    <a:pt x="18" y="90"/>
                  </a:lnTo>
                  <a:lnTo>
                    <a:pt x="12" y="102"/>
                  </a:lnTo>
                  <a:lnTo>
                    <a:pt x="0" y="108"/>
                  </a:lnTo>
                  <a:lnTo>
                    <a:pt x="6" y="120"/>
                  </a:lnTo>
                  <a:lnTo>
                    <a:pt x="0" y="126"/>
                  </a:lnTo>
                  <a:lnTo>
                    <a:pt x="0" y="132"/>
                  </a:lnTo>
                  <a:lnTo>
                    <a:pt x="6" y="132"/>
                  </a:lnTo>
                  <a:lnTo>
                    <a:pt x="30" y="108"/>
                  </a:lnTo>
                  <a:lnTo>
                    <a:pt x="48" y="108"/>
                  </a:lnTo>
                  <a:lnTo>
                    <a:pt x="54" y="114"/>
                  </a:lnTo>
                  <a:lnTo>
                    <a:pt x="48" y="138"/>
                  </a:lnTo>
                  <a:lnTo>
                    <a:pt x="60" y="150"/>
                  </a:lnTo>
                  <a:lnTo>
                    <a:pt x="60" y="156"/>
                  </a:lnTo>
                  <a:lnTo>
                    <a:pt x="72" y="156"/>
                  </a:lnTo>
                  <a:lnTo>
                    <a:pt x="84" y="144"/>
                  </a:lnTo>
                  <a:lnTo>
                    <a:pt x="96" y="144"/>
                  </a:lnTo>
                  <a:lnTo>
                    <a:pt x="108" y="156"/>
                  </a:lnTo>
                  <a:lnTo>
                    <a:pt x="114" y="156"/>
                  </a:lnTo>
                  <a:lnTo>
                    <a:pt x="132" y="138"/>
                  </a:lnTo>
                  <a:lnTo>
                    <a:pt x="132" y="120"/>
                  </a:lnTo>
                  <a:lnTo>
                    <a:pt x="138" y="114"/>
                  </a:lnTo>
                  <a:lnTo>
                    <a:pt x="150" y="114"/>
                  </a:lnTo>
                  <a:lnTo>
                    <a:pt x="156" y="120"/>
                  </a:lnTo>
                  <a:lnTo>
                    <a:pt x="156" y="126"/>
                  </a:lnTo>
                  <a:lnTo>
                    <a:pt x="162" y="132"/>
                  </a:lnTo>
                  <a:lnTo>
                    <a:pt x="162" y="138"/>
                  </a:lnTo>
                  <a:lnTo>
                    <a:pt x="168" y="138"/>
                  </a:lnTo>
                  <a:lnTo>
                    <a:pt x="192" y="162"/>
                  </a:lnTo>
                  <a:lnTo>
                    <a:pt x="192" y="144"/>
                  </a:lnTo>
                  <a:lnTo>
                    <a:pt x="204" y="132"/>
                  </a:lnTo>
                  <a:lnTo>
                    <a:pt x="210" y="108"/>
                  </a:lnTo>
                  <a:lnTo>
                    <a:pt x="222" y="126"/>
                  </a:lnTo>
                  <a:lnTo>
                    <a:pt x="240" y="120"/>
                  </a:lnTo>
                  <a:lnTo>
                    <a:pt x="258" y="132"/>
                  </a:lnTo>
                  <a:lnTo>
                    <a:pt x="264" y="120"/>
                  </a:lnTo>
                  <a:lnTo>
                    <a:pt x="252" y="108"/>
                  </a:lnTo>
                  <a:lnTo>
                    <a:pt x="252" y="102"/>
                  </a:lnTo>
                  <a:lnTo>
                    <a:pt x="276" y="102"/>
                  </a:lnTo>
                  <a:lnTo>
                    <a:pt x="282" y="84"/>
                  </a:lnTo>
                  <a:lnTo>
                    <a:pt x="288" y="84"/>
                  </a:lnTo>
                  <a:lnTo>
                    <a:pt x="288" y="78"/>
                  </a:lnTo>
                  <a:lnTo>
                    <a:pt x="276" y="66"/>
                  </a:lnTo>
                  <a:lnTo>
                    <a:pt x="270" y="66"/>
                  </a:lnTo>
                  <a:lnTo>
                    <a:pt x="252" y="84"/>
                  </a:lnTo>
                  <a:lnTo>
                    <a:pt x="246" y="84"/>
                  </a:lnTo>
                  <a:lnTo>
                    <a:pt x="246" y="66"/>
                  </a:lnTo>
                  <a:lnTo>
                    <a:pt x="210" y="66"/>
                  </a:lnTo>
                  <a:lnTo>
                    <a:pt x="210" y="60"/>
                  </a:lnTo>
                  <a:lnTo>
                    <a:pt x="216" y="48"/>
                  </a:lnTo>
                  <a:lnTo>
                    <a:pt x="222" y="42"/>
                  </a:lnTo>
                  <a:lnTo>
                    <a:pt x="228" y="42"/>
                  </a:lnTo>
                  <a:lnTo>
                    <a:pt x="228" y="30"/>
                  </a:lnTo>
                  <a:lnTo>
                    <a:pt x="216" y="30"/>
                  </a:lnTo>
                  <a:lnTo>
                    <a:pt x="210" y="18"/>
                  </a:lnTo>
                  <a:lnTo>
                    <a:pt x="192" y="12"/>
                  </a:lnTo>
                  <a:lnTo>
                    <a:pt x="180" y="12"/>
                  </a:lnTo>
                  <a:lnTo>
                    <a:pt x="174" y="6"/>
                  </a:lnTo>
                  <a:lnTo>
                    <a:pt x="162" y="0"/>
                  </a:lnTo>
                  <a:lnTo>
                    <a:pt x="156" y="0"/>
                  </a:lnTo>
                  <a:lnTo>
                    <a:pt x="150" y="6"/>
                  </a:lnTo>
                  <a:lnTo>
                    <a:pt x="150" y="18"/>
                  </a:lnTo>
                  <a:lnTo>
                    <a:pt x="156" y="24"/>
                  </a:lnTo>
                  <a:lnTo>
                    <a:pt x="150" y="18"/>
                  </a:lnTo>
                  <a:lnTo>
                    <a:pt x="132" y="24"/>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45" name="France" descr="© INSCALE GmbH, 05.05.2010&#10;http://www.presentationload.com/">
              <a:extLst>
                <a:ext uri="{FF2B5EF4-FFF2-40B4-BE49-F238E27FC236}">
                  <a16:creationId xmlns:a16="http://schemas.microsoft.com/office/drawing/2014/main" id="{7E7F0DE9-1802-614E-BD53-20B84FE6E6EC}"/>
                </a:ext>
              </a:extLst>
            </p:cNvPr>
            <p:cNvSpPr>
              <a:spLocks noEditPoints="1"/>
            </p:cNvSpPr>
            <p:nvPr/>
          </p:nvSpPr>
          <p:spPr bwMode="gray">
            <a:xfrm>
              <a:off x="5153842" y="2525030"/>
              <a:ext cx="420653" cy="362881"/>
            </a:xfrm>
            <a:custGeom>
              <a:avLst/>
              <a:gdLst>
                <a:gd name="T0" fmla="*/ 2147483647 w 230"/>
                <a:gd name="T1" fmla="*/ 2147483647 h 198"/>
                <a:gd name="T2" fmla="*/ 2147483647 w 230"/>
                <a:gd name="T3" fmla="*/ 2147483647 h 198"/>
                <a:gd name="T4" fmla="*/ 2147483647 w 230"/>
                <a:gd name="T5" fmla="*/ 2147483647 h 198"/>
                <a:gd name="T6" fmla="*/ 2147483647 w 230"/>
                <a:gd name="T7" fmla="*/ 2147483647 h 198"/>
                <a:gd name="T8" fmla="*/ 2147483647 w 230"/>
                <a:gd name="T9" fmla="*/ 2147483647 h 198"/>
                <a:gd name="T10" fmla="*/ 2147483647 w 230"/>
                <a:gd name="T11" fmla="*/ 2147483647 h 198"/>
                <a:gd name="T12" fmla="*/ 2147483647 w 230"/>
                <a:gd name="T13" fmla="*/ 2147483647 h 198"/>
                <a:gd name="T14" fmla="*/ 2147483647 w 230"/>
                <a:gd name="T15" fmla="*/ 2147483647 h 198"/>
                <a:gd name="T16" fmla="*/ 2147483647 w 230"/>
                <a:gd name="T17" fmla="*/ 2147483647 h 198"/>
                <a:gd name="T18" fmla="*/ 2147483647 w 230"/>
                <a:gd name="T19" fmla="*/ 2147483647 h 198"/>
                <a:gd name="T20" fmla="*/ 2147483647 w 230"/>
                <a:gd name="T21" fmla="*/ 2147483647 h 198"/>
                <a:gd name="T22" fmla="*/ 2147483647 w 230"/>
                <a:gd name="T23" fmla="*/ 2147483647 h 198"/>
                <a:gd name="T24" fmla="*/ 2147483647 w 230"/>
                <a:gd name="T25" fmla="*/ 2147483647 h 198"/>
                <a:gd name="T26" fmla="*/ 2147483647 w 230"/>
                <a:gd name="T27" fmla="*/ 2147483647 h 198"/>
                <a:gd name="T28" fmla="*/ 2147483647 w 230"/>
                <a:gd name="T29" fmla="*/ 2147483647 h 198"/>
                <a:gd name="T30" fmla="*/ 2147483647 w 230"/>
                <a:gd name="T31" fmla="*/ 2147483647 h 198"/>
                <a:gd name="T32" fmla="*/ 2147483647 w 230"/>
                <a:gd name="T33" fmla="*/ 2147483647 h 198"/>
                <a:gd name="T34" fmla="*/ 2147483647 w 230"/>
                <a:gd name="T35" fmla="*/ 2147483647 h 198"/>
                <a:gd name="T36" fmla="*/ 2147483647 w 230"/>
                <a:gd name="T37" fmla="*/ 2147483647 h 198"/>
                <a:gd name="T38" fmla="*/ 2147483647 w 230"/>
                <a:gd name="T39" fmla="*/ 2147483647 h 198"/>
                <a:gd name="T40" fmla="*/ 2147483647 w 230"/>
                <a:gd name="T41" fmla="*/ 2147483647 h 198"/>
                <a:gd name="T42" fmla="*/ 2147483647 w 230"/>
                <a:gd name="T43" fmla="*/ 2147483647 h 198"/>
                <a:gd name="T44" fmla="*/ 2147483647 w 230"/>
                <a:gd name="T45" fmla="*/ 2147483647 h 198"/>
                <a:gd name="T46" fmla="*/ 2147483647 w 230"/>
                <a:gd name="T47" fmla="*/ 2147483647 h 198"/>
                <a:gd name="T48" fmla="*/ 2147483647 w 230"/>
                <a:gd name="T49" fmla="*/ 2147483647 h 198"/>
                <a:gd name="T50" fmla="*/ 2147483647 w 230"/>
                <a:gd name="T51" fmla="*/ 2147483647 h 198"/>
                <a:gd name="T52" fmla="*/ 2147483647 w 230"/>
                <a:gd name="T53" fmla="*/ 2147483647 h 198"/>
                <a:gd name="T54" fmla="*/ 2147483647 w 230"/>
                <a:gd name="T55" fmla="*/ 2147483647 h 198"/>
                <a:gd name="T56" fmla="*/ 2147483647 w 230"/>
                <a:gd name="T57" fmla="*/ 2147483647 h 198"/>
                <a:gd name="T58" fmla="*/ 2147483647 w 230"/>
                <a:gd name="T59" fmla="*/ 2147483647 h 198"/>
                <a:gd name="T60" fmla="*/ 2147483647 w 230"/>
                <a:gd name="T61" fmla="*/ 2147483647 h 198"/>
                <a:gd name="T62" fmla="*/ 2147483647 w 230"/>
                <a:gd name="T63" fmla="*/ 2147483647 h 198"/>
                <a:gd name="T64" fmla="*/ 2147483647 w 230"/>
                <a:gd name="T65" fmla="*/ 2147483647 h 198"/>
                <a:gd name="T66" fmla="*/ 2147483647 w 230"/>
                <a:gd name="T67" fmla="*/ 2147483647 h 198"/>
                <a:gd name="T68" fmla="*/ 2147483647 w 230"/>
                <a:gd name="T69" fmla="*/ 2147483647 h 198"/>
                <a:gd name="T70" fmla="*/ 2147483647 w 230"/>
                <a:gd name="T71" fmla="*/ 2147483647 h 198"/>
                <a:gd name="T72" fmla="*/ 2147483647 w 230"/>
                <a:gd name="T73" fmla="*/ 2147483647 h 198"/>
                <a:gd name="T74" fmla="*/ 2147483647 w 230"/>
                <a:gd name="T75" fmla="*/ 2147483647 h 198"/>
                <a:gd name="T76" fmla="*/ 2147483647 w 230"/>
                <a:gd name="T77" fmla="*/ 2147483647 h 198"/>
                <a:gd name="T78" fmla="*/ 2147483647 w 230"/>
                <a:gd name="T79" fmla="*/ 2147483647 h 198"/>
                <a:gd name="T80" fmla="*/ 2147483647 w 230"/>
                <a:gd name="T81" fmla="*/ 2147483647 h 198"/>
                <a:gd name="T82" fmla="*/ 2147483647 w 230"/>
                <a:gd name="T83" fmla="*/ 2147483647 h 198"/>
                <a:gd name="T84" fmla="*/ 2147483647 w 230"/>
                <a:gd name="T85" fmla="*/ 2147483647 h 198"/>
                <a:gd name="T86" fmla="*/ 2147483647 w 230"/>
                <a:gd name="T87" fmla="*/ 2147483647 h 198"/>
                <a:gd name="T88" fmla="*/ 2147483647 w 230"/>
                <a:gd name="T89" fmla="*/ 2147483647 h 198"/>
                <a:gd name="T90" fmla="*/ 2147483647 w 230"/>
                <a:gd name="T91" fmla="*/ 2147483647 h 198"/>
                <a:gd name="T92" fmla="*/ 2147483647 w 230"/>
                <a:gd name="T93" fmla="*/ 2147483647 h 198"/>
                <a:gd name="T94" fmla="*/ 2147483647 w 230"/>
                <a:gd name="T95" fmla="*/ 2147483647 h 198"/>
                <a:gd name="T96" fmla="*/ 2147483647 w 230"/>
                <a:gd name="T97" fmla="*/ 2147483647 h 198"/>
                <a:gd name="T98" fmla="*/ 2147483647 w 230"/>
                <a:gd name="T99" fmla="*/ 2147483647 h 198"/>
                <a:gd name="T100" fmla="*/ 2147483647 w 230"/>
                <a:gd name="T101" fmla="*/ 2147483647 h 198"/>
                <a:gd name="T102" fmla="*/ 2147483647 w 230"/>
                <a:gd name="T103" fmla="*/ 2147483647 h 198"/>
                <a:gd name="T104" fmla="*/ 2147483647 w 230"/>
                <a:gd name="T105" fmla="*/ 2147483647 h 198"/>
                <a:gd name="T106" fmla="*/ 2147483647 w 230"/>
                <a:gd name="T107" fmla="*/ 2147483647 h 198"/>
                <a:gd name="T108" fmla="*/ 2147483647 w 230"/>
                <a:gd name="T109" fmla="*/ 2147483647 h 198"/>
                <a:gd name="T110" fmla="*/ 2147483647 w 230"/>
                <a:gd name="T111" fmla="*/ 2147483647 h 198"/>
                <a:gd name="T112" fmla="*/ 2147483647 w 230"/>
                <a:gd name="T113" fmla="*/ 2147483647 h 198"/>
                <a:gd name="T114" fmla="*/ 2147483647 w 230"/>
                <a:gd name="T115" fmla="*/ 2147483647 h 198"/>
                <a:gd name="T116" fmla="*/ 2147483647 w 230"/>
                <a:gd name="T117" fmla="*/ 2147483647 h 198"/>
                <a:gd name="T118" fmla="*/ 2147483647 w 230"/>
                <a:gd name="T119" fmla="*/ 2147483647 h 198"/>
                <a:gd name="T120" fmla="*/ 2147483647 w 230"/>
                <a:gd name="T121" fmla="*/ 2147483647 h 19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30"/>
                <a:gd name="T184" fmla="*/ 0 h 198"/>
                <a:gd name="T185" fmla="*/ 230 w 230"/>
                <a:gd name="T186" fmla="*/ 198 h 19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30" h="198">
                  <a:moveTo>
                    <a:pt x="230" y="172"/>
                  </a:moveTo>
                  <a:lnTo>
                    <a:pt x="230" y="172"/>
                  </a:lnTo>
                  <a:lnTo>
                    <a:pt x="230" y="166"/>
                  </a:lnTo>
                  <a:lnTo>
                    <a:pt x="228" y="166"/>
                  </a:lnTo>
                  <a:lnTo>
                    <a:pt x="224" y="168"/>
                  </a:lnTo>
                  <a:lnTo>
                    <a:pt x="224" y="170"/>
                  </a:lnTo>
                  <a:lnTo>
                    <a:pt x="220" y="172"/>
                  </a:lnTo>
                  <a:lnTo>
                    <a:pt x="218" y="174"/>
                  </a:lnTo>
                  <a:lnTo>
                    <a:pt x="216" y="178"/>
                  </a:lnTo>
                  <a:lnTo>
                    <a:pt x="216" y="182"/>
                  </a:lnTo>
                  <a:lnTo>
                    <a:pt x="218" y="186"/>
                  </a:lnTo>
                  <a:lnTo>
                    <a:pt x="218" y="190"/>
                  </a:lnTo>
                  <a:lnTo>
                    <a:pt x="218" y="192"/>
                  </a:lnTo>
                  <a:lnTo>
                    <a:pt x="218" y="194"/>
                  </a:lnTo>
                  <a:lnTo>
                    <a:pt x="222" y="196"/>
                  </a:lnTo>
                  <a:lnTo>
                    <a:pt x="224" y="198"/>
                  </a:lnTo>
                  <a:lnTo>
                    <a:pt x="230" y="192"/>
                  </a:lnTo>
                  <a:lnTo>
                    <a:pt x="230" y="186"/>
                  </a:lnTo>
                  <a:lnTo>
                    <a:pt x="228" y="186"/>
                  </a:lnTo>
                  <a:lnTo>
                    <a:pt x="230" y="184"/>
                  </a:lnTo>
                  <a:lnTo>
                    <a:pt x="230" y="172"/>
                  </a:lnTo>
                  <a:close/>
                  <a:moveTo>
                    <a:pt x="198" y="40"/>
                  </a:moveTo>
                  <a:lnTo>
                    <a:pt x="198" y="40"/>
                  </a:lnTo>
                  <a:lnTo>
                    <a:pt x="196" y="40"/>
                  </a:lnTo>
                  <a:lnTo>
                    <a:pt x="192" y="40"/>
                  </a:lnTo>
                  <a:lnTo>
                    <a:pt x="190" y="40"/>
                  </a:lnTo>
                  <a:lnTo>
                    <a:pt x="184" y="40"/>
                  </a:lnTo>
                  <a:lnTo>
                    <a:pt x="184" y="34"/>
                  </a:lnTo>
                  <a:lnTo>
                    <a:pt x="182" y="34"/>
                  </a:lnTo>
                  <a:lnTo>
                    <a:pt x="182" y="32"/>
                  </a:lnTo>
                  <a:lnTo>
                    <a:pt x="178" y="30"/>
                  </a:lnTo>
                  <a:lnTo>
                    <a:pt x="174" y="34"/>
                  </a:lnTo>
                  <a:lnTo>
                    <a:pt x="172" y="32"/>
                  </a:lnTo>
                  <a:lnTo>
                    <a:pt x="166" y="32"/>
                  </a:lnTo>
                  <a:lnTo>
                    <a:pt x="164" y="28"/>
                  </a:lnTo>
                  <a:lnTo>
                    <a:pt x="162" y="28"/>
                  </a:lnTo>
                  <a:lnTo>
                    <a:pt x="158" y="28"/>
                  </a:lnTo>
                  <a:lnTo>
                    <a:pt x="156" y="28"/>
                  </a:lnTo>
                  <a:lnTo>
                    <a:pt x="156" y="22"/>
                  </a:lnTo>
                  <a:lnTo>
                    <a:pt x="152" y="24"/>
                  </a:lnTo>
                  <a:lnTo>
                    <a:pt x="146" y="24"/>
                  </a:lnTo>
                  <a:lnTo>
                    <a:pt x="146" y="18"/>
                  </a:lnTo>
                  <a:lnTo>
                    <a:pt x="144" y="16"/>
                  </a:lnTo>
                  <a:lnTo>
                    <a:pt x="142" y="14"/>
                  </a:lnTo>
                  <a:lnTo>
                    <a:pt x="136" y="14"/>
                  </a:lnTo>
                  <a:lnTo>
                    <a:pt x="132" y="12"/>
                  </a:lnTo>
                  <a:lnTo>
                    <a:pt x="126" y="10"/>
                  </a:lnTo>
                  <a:lnTo>
                    <a:pt x="126" y="6"/>
                  </a:lnTo>
                  <a:lnTo>
                    <a:pt x="126" y="0"/>
                  </a:lnTo>
                  <a:lnTo>
                    <a:pt x="118" y="0"/>
                  </a:lnTo>
                  <a:lnTo>
                    <a:pt x="114" y="2"/>
                  </a:lnTo>
                  <a:lnTo>
                    <a:pt x="112" y="2"/>
                  </a:lnTo>
                  <a:lnTo>
                    <a:pt x="110" y="4"/>
                  </a:lnTo>
                  <a:lnTo>
                    <a:pt x="104" y="4"/>
                  </a:lnTo>
                  <a:lnTo>
                    <a:pt x="104" y="6"/>
                  </a:lnTo>
                  <a:lnTo>
                    <a:pt x="104" y="8"/>
                  </a:lnTo>
                  <a:lnTo>
                    <a:pt x="104" y="12"/>
                  </a:lnTo>
                  <a:lnTo>
                    <a:pt x="106" y="14"/>
                  </a:lnTo>
                  <a:lnTo>
                    <a:pt x="106" y="20"/>
                  </a:lnTo>
                  <a:lnTo>
                    <a:pt x="104" y="22"/>
                  </a:lnTo>
                  <a:lnTo>
                    <a:pt x="98" y="24"/>
                  </a:lnTo>
                  <a:lnTo>
                    <a:pt x="92" y="24"/>
                  </a:lnTo>
                  <a:lnTo>
                    <a:pt x="82" y="32"/>
                  </a:lnTo>
                  <a:lnTo>
                    <a:pt x="86" y="34"/>
                  </a:lnTo>
                  <a:lnTo>
                    <a:pt x="84" y="34"/>
                  </a:lnTo>
                  <a:lnTo>
                    <a:pt x="82" y="34"/>
                  </a:lnTo>
                  <a:lnTo>
                    <a:pt x="76" y="38"/>
                  </a:lnTo>
                  <a:lnTo>
                    <a:pt x="68" y="38"/>
                  </a:lnTo>
                  <a:lnTo>
                    <a:pt x="66" y="36"/>
                  </a:lnTo>
                  <a:lnTo>
                    <a:pt x="60" y="30"/>
                  </a:lnTo>
                  <a:lnTo>
                    <a:pt x="58" y="30"/>
                  </a:lnTo>
                  <a:lnTo>
                    <a:pt x="56" y="28"/>
                  </a:lnTo>
                  <a:lnTo>
                    <a:pt x="52" y="28"/>
                  </a:lnTo>
                  <a:lnTo>
                    <a:pt x="52" y="30"/>
                  </a:lnTo>
                  <a:lnTo>
                    <a:pt x="52" y="34"/>
                  </a:lnTo>
                  <a:lnTo>
                    <a:pt x="54" y="34"/>
                  </a:lnTo>
                  <a:lnTo>
                    <a:pt x="56" y="38"/>
                  </a:lnTo>
                  <a:lnTo>
                    <a:pt x="58" y="40"/>
                  </a:lnTo>
                  <a:lnTo>
                    <a:pt x="58" y="46"/>
                  </a:lnTo>
                  <a:lnTo>
                    <a:pt x="56" y="48"/>
                  </a:lnTo>
                  <a:lnTo>
                    <a:pt x="54" y="48"/>
                  </a:lnTo>
                  <a:lnTo>
                    <a:pt x="48" y="48"/>
                  </a:lnTo>
                  <a:lnTo>
                    <a:pt x="38" y="48"/>
                  </a:lnTo>
                  <a:lnTo>
                    <a:pt x="38" y="54"/>
                  </a:lnTo>
                  <a:lnTo>
                    <a:pt x="36" y="52"/>
                  </a:lnTo>
                  <a:lnTo>
                    <a:pt x="34" y="48"/>
                  </a:lnTo>
                  <a:lnTo>
                    <a:pt x="32" y="48"/>
                  </a:lnTo>
                  <a:lnTo>
                    <a:pt x="30" y="46"/>
                  </a:lnTo>
                  <a:lnTo>
                    <a:pt x="26" y="46"/>
                  </a:lnTo>
                  <a:lnTo>
                    <a:pt x="24" y="48"/>
                  </a:lnTo>
                  <a:lnTo>
                    <a:pt x="22" y="48"/>
                  </a:lnTo>
                  <a:lnTo>
                    <a:pt x="20" y="48"/>
                  </a:lnTo>
                  <a:lnTo>
                    <a:pt x="16" y="48"/>
                  </a:lnTo>
                  <a:lnTo>
                    <a:pt x="12" y="50"/>
                  </a:lnTo>
                  <a:lnTo>
                    <a:pt x="8" y="50"/>
                  </a:lnTo>
                  <a:lnTo>
                    <a:pt x="6" y="52"/>
                  </a:lnTo>
                  <a:lnTo>
                    <a:pt x="4" y="54"/>
                  </a:lnTo>
                  <a:lnTo>
                    <a:pt x="6" y="56"/>
                  </a:lnTo>
                  <a:lnTo>
                    <a:pt x="8" y="56"/>
                  </a:lnTo>
                  <a:lnTo>
                    <a:pt x="10" y="58"/>
                  </a:lnTo>
                  <a:lnTo>
                    <a:pt x="10" y="60"/>
                  </a:lnTo>
                  <a:lnTo>
                    <a:pt x="6" y="60"/>
                  </a:lnTo>
                  <a:lnTo>
                    <a:pt x="2" y="60"/>
                  </a:lnTo>
                  <a:lnTo>
                    <a:pt x="0" y="60"/>
                  </a:lnTo>
                  <a:lnTo>
                    <a:pt x="0" y="62"/>
                  </a:lnTo>
                  <a:lnTo>
                    <a:pt x="6" y="66"/>
                  </a:lnTo>
                  <a:lnTo>
                    <a:pt x="12" y="66"/>
                  </a:lnTo>
                  <a:lnTo>
                    <a:pt x="12" y="64"/>
                  </a:lnTo>
                  <a:lnTo>
                    <a:pt x="26" y="72"/>
                  </a:lnTo>
                  <a:lnTo>
                    <a:pt x="32" y="72"/>
                  </a:lnTo>
                  <a:lnTo>
                    <a:pt x="38" y="76"/>
                  </a:lnTo>
                  <a:lnTo>
                    <a:pt x="48" y="76"/>
                  </a:lnTo>
                  <a:lnTo>
                    <a:pt x="40" y="80"/>
                  </a:lnTo>
                  <a:lnTo>
                    <a:pt x="42" y="84"/>
                  </a:lnTo>
                  <a:lnTo>
                    <a:pt x="44" y="86"/>
                  </a:lnTo>
                  <a:lnTo>
                    <a:pt x="46" y="92"/>
                  </a:lnTo>
                  <a:lnTo>
                    <a:pt x="52" y="96"/>
                  </a:lnTo>
                  <a:lnTo>
                    <a:pt x="58" y="96"/>
                  </a:lnTo>
                  <a:lnTo>
                    <a:pt x="58" y="106"/>
                  </a:lnTo>
                  <a:lnTo>
                    <a:pt x="62" y="114"/>
                  </a:lnTo>
                  <a:lnTo>
                    <a:pt x="66" y="124"/>
                  </a:lnTo>
                  <a:lnTo>
                    <a:pt x="58" y="114"/>
                  </a:lnTo>
                  <a:lnTo>
                    <a:pt x="58" y="118"/>
                  </a:lnTo>
                  <a:lnTo>
                    <a:pt x="56" y="120"/>
                  </a:lnTo>
                  <a:lnTo>
                    <a:pt x="56" y="132"/>
                  </a:lnTo>
                  <a:lnTo>
                    <a:pt x="54" y="134"/>
                  </a:lnTo>
                  <a:lnTo>
                    <a:pt x="52" y="144"/>
                  </a:lnTo>
                  <a:lnTo>
                    <a:pt x="52" y="146"/>
                  </a:lnTo>
                  <a:lnTo>
                    <a:pt x="50" y="150"/>
                  </a:lnTo>
                  <a:lnTo>
                    <a:pt x="50" y="152"/>
                  </a:lnTo>
                  <a:lnTo>
                    <a:pt x="48" y="152"/>
                  </a:lnTo>
                  <a:lnTo>
                    <a:pt x="48" y="154"/>
                  </a:lnTo>
                  <a:lnTo>
                    <a:pt x="46" y="156"/>
                  </a:lnTo>
                  <a:lnTo>
                    <a:pt x="44" y="158"/>
                  </a:lnTo>
                  <a:lnTo>
                    <a:pt x="46" y="160"/>
                  </a:lnTo>
                  <a:lnTo>
                    <a:pt x="46" y="158"/>
                  </a:lnTo>
                  <a:lnTo>
                    <a:pt x="48" y="158"/>
                  </a:lnTo>
                  <a:lnTo>
                    <a:pt x="52" y="160"/>
                  </a:lnTo>
                  <a:lnTo>
                    <a:pt x="52" y="162"/>
                  </a:lnTo>
                  <a:lnTo>
                    <a:pt x="50" y="164"/>
                  </a:lnTo>
                  <a:lnTo>
                    <a:pt x="60" y="164"/>
                  </a:lnTo>
                  <a:lnTo>
                    <a:pt x="64" y="168"/>
                  </a:lnTo>
                  <a:lnTo>
                    <a:pt x="66" y="166"/>
                  </a:lnTo>
                  <a:lnTo>
                    <a:pt x="68" y="166"/>
                  </a:lnTo>
                  <a:lnTo>
                    <a:pt x="72" y="170"/>
                  </a:lnTo>
                  <a:lnTo>
                    <a:pt x="78" y="170"/>
                  </a:lnTo>
                  <a:lnTo>
                    <a:pt x="78" y="172"/>
                  </a:lnTo>
                  <a:lnTo>
                    <a:pt x="84" y="172"/>
                  </a:lnTo>
                  <a:lnTo>
                    <a:pt x="84" y="168"/>
                  </a:lnTo>
                  <a:lnTo>
                    <a:pt x="86" y="166"/>
                  </a:lnTo>
                  <a:lnTo>
                    <a:pt x="90" y="166"/>
                  </a:lnTo>
                  <a:lnTo>
                    <a:pt x="92" y="168"/>
                  </a:lnTo>
                  <a:lnTo>
                    <a:pt x="92" y="170"/>
                  </a:lnTo>
                  <a:lnTo>
                    <a:pt x="96" y="170"/>
                  </a:lnTo>
                  <a:lnTo>
                    <a:pt x="96" y="172"/>
                  </a:lnTo>
                  <a:lnTo>
                    <a:pt x="104" y="172"/>
                  </a:lnTo>
                  <a:lnTo>
                    <a:pt x="104" y="174"/>
                  </a:lnTo>
                  <a:lnTo>
                    <a:pt x="104" y="176"/>
                  </a:lnTo>
                  <a:lnTo>
                    <a:pt x="112" y="176"/>
                  </a:lnTo>
                  <a:lnTo>
                    <a:pt x="112" y="178"/>
                  </a:lnTo>
                  <a:lnTo>
                    <a:pt x="118" y="178"/>
                  </a:lnTo>
                  <a:lnTo>
                    <a:pt x="118" y="176"/>
                  </a:lnTo>
                  <a:lnTo>
                    <a:pt x="118" y="174"/>
                  </a:lnTo>
                  <a:lnTo>
                    <a:pt x="122" y="174"/>
                  </a:lnTo>
                  <a:lnTo>
                    <a:pt x="122" y="170"/>
                  </a:lnTo>
                  <a:lnTo>
                    <a:pt x="126" y="164"/>
                  </a:lnTo>
                  <a:lnTo>
                    <a:pt x="130" y="160"/>
                  </a:lnTo>
                  <a:lnTo>
                    <a:pt x="132" y="158"/>
                  </a:lnTo>
                  <a:lnTo>
                    <a:pt x="134" y="156"/>
                  </a:lnTo>
                  <a:lnTo>
                    <a:pt x="138" y="154"/>
                  </a:lnTo>
                  <a:lnTo>
                    <a:pt x="140" y="152"/>
                  </a:lnTo>
                  <a:lnTo>
                    <a:pt x="144" y="152"/>
                  </a:lnTo>
                  <a:lnTo>
                    <a:pt x="146" y="154"/>
                  </a:lnTo>
                  <a:lnTo>
                    <a:pt x="150" y="154"/>
                  </a:lnTo>
                  <a:lnTo>
                    <a:pt x="152" y="156"/>
                  </a:lnTo>
                  <a:lnTo>
                    <a:pt x="162" y="156"/>
                  </a:lnTo>
                  <a:lnTo>
                    <a:pt x="166" y="160"/>
                  </a:lnTo>
                  <a:lnTo>
                    <a:pt x="166" y="162"/>
                  </a:lnTo>
                  <a:lnTo>
                    <a:pt x="170" y="162"/>
                  </a:lnTo>
                  <a:lnTo>
                    <a:pt x="172" y="164"/>
                  </a:lnTo>
                  <a:lnTo>
                    <a:pt x="178" y="164"/>
                  </a:lnTo>
                  <a:lnTo>
                    <a:pt x="182" y="162"/>
                  </a:lnTo>
                  <a:lnTo>
                    <a:pt x="184" y="160"/>
                  </a:lnTo>
                  <a:lnTo>
                    <a:pt x="186" y="154"/>
                  </a:lnTo>
                  <a:lnTo>
                    <a:pt x="192" y="150"/>
                  </a:lnTo>
                  <a:lnTo>
                    <a:pt x="196" y="150"/>
                  </a:lnTo>
                  <a:lnTo>
                    <a:pt x="196" y="148"/>
                  </a:lnTo>
                  <a:lnTo>
                    <a:pt x="200" y="144"/>
                  </a:lnTo>
                  <a:lnTo>
                    <a:pt x="200" y="142"/>
                  </a:lnTo>
                  <a:lnTo>
                    <a:pt x="198" y="140"/>
                  </a:lnTo>
                  <a:lnTo>
                    <a:pt x="192" y="140"/>
                  </a:lnTo>
                  <a:lnTo>
                    <a:pt x="188" y="138"/>
                  </a:lnTo>
                  <a:lnTo>
                    <a:pt x="186" y="136"/>
                  </a:lnTo>
                  <a:lnTo>
                    <a:pt x="186" y="134"/>
                  </a:lnTo>
                  <a:lnTo>
                    <a:pt x="188" y="132"/>
                  </a:lnTo>
                  <a:lnTo>
                    <a:pt x="190" y="130"/>
                  </a:lnTo>
                  <a:lnTo>
                    <a:pt x="190" y="126"/>
                  </a:lnTo>
                  <a:lnTo>
                    <a:pt x="188" y="126"/>
                  </a:lnTo>
                  <a:lnTo>
                    <a:pt x="184" y="126"/>
                  </a:lnTo>
                  <a:lnTo>
                    <a:pt x="182" y="120"/>
                  </a:lnTo>
                  <a:lnTo>
                    <a:pt x="188" y="120"/>
                  </a:lnTo>
                  <a:lnTo>
                    <a:pt x="192" y="116"/>
                  </a:lnTo>
                  <a:lnTo>
                    <a:pt x="192" y="114"/>
                  </a:lnTo>
                  <a:lnTo>
                    <a:pt x="186" y="108"/>
                  </a:lnTo>
                  <a:lnTo>
                    <a:pt x="188" y="106"/>
                  </a:lnTo>
                  <a:lnTo>
                    <a:pt x="190" y="106"/>
                  </a:lnTo>
                  <a:lnTo>
                    <a:pt x="190" y="104"/>
                  </a:lnTo>
                  <a:lnTo>
                    <a:pt x="186" y="100"/>
                  </a:lnTo>
                  <a:lnTo>
                    <a:pt x="188" y="94"/>
                  </a:lnTo>
                  <a:lnTo>
                    <a:pt x="186" y="94"/>
                  </a:lnTo>
                  <a:lnTo>
                    <a:pt x="182" y="94"/>
                  </a:lnTo>
                  <a:lnTo>
                    <a:pt x="176" y="100"/>
                  </a:lnTo>
                  <a:lnTo>
                    <a:pt x="174" y="100"/>
                  </a:lnTo>
                  <a:lnTo>
                    <a:pt x="174" y="98"/>
                  </a:lnTo>
                  <a:lnTo>
                    <a:pt x="176" y="96"/>
                  </a:lnTo>
                  <a:lnTo>
                    <a:pt x="174" y="94"/>
                  </a:lnTo>
                  <a:lnTo>
                    <a:pt x="178" y="92"/>
                  </a:lnTo>
                  <a:lnTo>
                    <a:pt x="178" y="88"/>
                  </a:lnTo>
                  <a:lnTo>
                    <a:pt x="182" y="86"/>
                  </a:lnTo>
                  <a:lnTo>
                    <a:pt x="182" y="82"/>
                  </a:lnTo>
                  <a:lnTo>
                    <a:pt x="186" y="82"/>
                  </a:lnTo>
                  <a:lnTo>
                    <a:pt x="188" y="80"/>
                  </a:lnTo>
                  <a:lnTo>
                    <a:pt x="190" y="78"/>
                  </a:lnTo>
                  <a:lnTo>
                    <a:pt x="192" y="76"/>
                  </a:lnTo>
                  <a:lnTo>
                    <a:pt x="192" y="74"/>
                  </a:lnTo>
                  <a:lnTo>
                    <a:pt x="198" y="76"/>
                  </a:lnTo>
                  <a:lnTo>
                    <a:pt x="198" y="72"/>
                  </a:lnTo>
                  <a:lnTo>
                    <a:pt x="198" y="60"/>
                  </a:lnTo>
                  <a:lnTo>
                    <a:pt x="200" y="58"/>
                  </a:lnTo>
                  <a:lnTo>
                    <a:pt x="202" y="56"/>
                  </a:lnTo>
                  <a:lnTo>
                    <a:pt x="204" y="54"/>
                  </a:lnTo>
                  <a:lnTo>
                    <a:pt x="204" y="50"/>
                  </a:lnTo>
                  <a:lnTo>
                    <a:pt x="208" y="46"/>
                  </a:lnTo>
                  <a:lnTo>
                    <a:pt x="210" y="42"/>
                  </a:lnTo>
                  <a:lnTo>
                    <a:pt x="204" y="40"/>
                  </a:lnTo>
                  <a:lnTo>
                    <a:pt x="198" y="4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46" name="Belgium" descr="© INSCALE GmbH, 05.05.2010&#10;http://www.presentationload.com/">
              <a:extLst>
                <a:ext uri="{FF2B5EF4-FFF2-40B4-BE49-F238E27FC236}">
                  <a16:creationId xmlns:a16="http://schemas.microsoft.com/office/drawing/2014/main" id="{64A82CEB-4E9F-AC41-B3C3-5B7A1164C426}"/>
                </a:ext>
              </a:extLst>
            </p:cNvPr>
            <p:cNvSpPr>
              <a:spLocks/>
            </p:cNvSpPr>
            <p:nvPr/>
          </p:nvSpPr>
          <p:spPr bwMode="gray">
            <a:xfrm>
              <a:off x="5381319" y="2517811"/>
              <a:ext cx="102908" cy="70411"/>
            </a:xfrm>
            <a:custGeom>
              <a:avLst/>
              <a:gdLst>
                <a:gd name="T0" fmla="*/ 0 w 222"/>
                <a:gd name="T1" fmla="*/ 2147483647 h 150"/>
                <a:gd name="T2" fmla="*/ 2147483647 w 222"/>
                <a:gd name="T3" fmla="*/ 2147483647 h 150"/>
                <a:gd name="T4" fmla="*/ 2147483647 w 222"/>
                <a:gd name="T5" fmla="*/ 2147483647 h 150"/>
                <a:gd name="T6" fmla="*/ 2147483647 w 222"/>
                <a:gd name="T7" fmla="*/ 2147483647 h 150"/>
                <a:gd name="T8" fmla="*/ 2147483647 w 222"/>
                <a:gd name="T9" fmla="*/ 2147483647 h 150"/>
                <a:gd name="T10" fmla="*/ 2147483647 w 222"/>
                <a:gd name="T11" fmla="*/ 2147483647 h 150"/>
                <a:gd name="T12" fmla="*/ 2147483647 w 222"/>
                <a:gd name="T13" fmla="*/ 2147483647 h 150"/>
                <a:gd name="T14" fmla="*/ 2147483647 w 222"/>
                <a:gd name="T15" fmla="*/ 2147483647 h 150"/>
                <a:gd name="T16" fmla="*/ 2147483647 w 222"/>
                <a:gd name="T17" fmla="*/ 2147483647 h 150"/>
                <a:gd name="T18" fmla="*/ 2147483647 w 222"/>
                <a:gd name="T19" fmla="*/ 2147483647 h 150"/>
                <a:gd name="T20" fmla="*/ 2147483647 w 222"/>
                <a:gd name="T21" fmla="*/ 2147483647 h 150"/>
                <a:gd name="T22" fmla="*/ 2147483647 w 222"/>
                <a:gd name="T23" fmla="*/ 2147483647 h 150"/>
                <a:gd name="T24" fmla="*/ 2147483647 w 222"/>
                <a:gd name="T25" fmla="*/ 2147483647 h 150"/>
                <a:gd name="T26" fmla="*/ 2147483647 w 222"/>
                <a:gd name="T27" fmla="*/ 2147483647 h 150"/>
                <a:gd name="T28" fmla="*/ 2147483647 w 222"/>
                <a:gd name="T29" fmla="*/ 2147483647 h 150"/>
                <a:gd name="T30" fmla="*/ 2147483647 w 222"/>
                <a:gd name="T31" fmla="*/ 2147483647 h 150"/>
                <a:gd name="T32" fmla="*/ 2147483647 w 222"/>
                <a:gd name="T33" fmla="*/ 2147483647 h 150"/>
                <a:gd name="T34" fmla="*/ 2147483647 w 222"/>
                <a:gd name="T35" fmla="*/ 2147483647 h 150"/>
                <a:gd name="T36" fmla="*/ 2147483647 w 222"/>
                <a:gd name="T37" fmla="*/ 2147483647 h 150"/>
                <a:gd name="T38" fmla="*/ 2147483647 w 222"/>
                <a:gd name="T39" fmla="*/ 2147483647 h 150"/>
                <a:gd name="T40" fmla="*/ 2147483647 w 222"/>
                <a:gd name="T41" fmla="*/ 2147483647 h 150"/>
                <a:gd name="T42" fmla="*/ 2147483647 w 222"/>
                <a:gd name="T43" fmla="*/ 2147483647 h 150"/>
                <a:gd name="T44" fmla="*/ 2147483647 w 222"/>
                <a:gd name="T45" fmla="*/ 2147483647 h 150"/>
                <a:gd name="T46" fmla="*/ 2147483647 w 222"/>
                <a:gd name="T47" fmla="*/ 2147483647 h 150"/>
                <a:gd name="T48" fmla="*/ 2147483647 w 222"/>
                <a:gd name="T49" fmla="*/ 2147483647 h 150"/>
                <a:gd name="T50" fmla="*/ 2147483647 w 222"/>
                <a:gd name="T51" fmla="*/ 2147483647 h 150"/>
                <a:gd name="T52" fmla="*/ 2147483647 w 222"/>
                <a:gd name="T53" fmla="*/ 2147483647 h 150"/>
                <a:gd name="T54" fmla="*/ 2147483647 w 222"/>
                <a:gd name="T55" fmla="*/ 2147483647 h 150"/>
                <a:gd name="T56" fmla="*/ 2147483647 w 222"/>
                <a:gd name="T57" fmla="*/ 2147483647 h 150"/>
                <a:gd name="T58" fmla="*/ 2147483647 w 222"/>
                <a:gd name="T59" fmla="*/ 2147483647 h 150"/>
                <a:gd name="T60" fmla="*/ 2147483647 w 222"/>
                <a:gd name="T61" fmla="*/ 2147483647 h 150"/>
                <a:gd name="T62" fmla="*/ 2147483647 w 222"/>
                <a:gd name="T63" fmla="*/ 2147483647 h 150"/>
                <a:gd name="T64" fmla="*/ 2147483647 w 222"/>
                <a:gd name="T65" fmla="*/ 2147483647 h 150"/>
                <a:gd name="T66" fmla="*/ 2147483647 w 222"/>
                <a:gd name="T67" fmla="*/ 2147483647 h 150"/>
                <a:gd name="T68" fmla="*/ 2147483647 w 222"/>
                <a:gd name="T69" fmla="*/ 2147483647 h 150"/>
                <a:gd name="T70" fmla="*/ 2147483647 w 222"/>
                <a:gd name="T71" fmla="*/ 2147483647 h 150"/>
                <a:gd name="T72" fmla="*/ 2147483647 w 222"/>
                <a:gd name="T73" fmla="*/ 2147483647 h 150"/>
                <a:gd name="T74" fmla="*/ 2147483647 w 222"/>
                <a:gd name="T75" fmla="*/ 2147483647 h 150"/>
                <a:gd name="T76" fmla="*/ 2147483647 w 222"/>
                <a:gd name="T77" fmla="*/ 2147483647 h 150"/>
                <a:gd name="T78" fmla="*/ 2147483647 w 222"/>
                <a:gd name="T79" fmla="*/ 2147483647 h 150"/>
                <a:gd name="T80" fmla="*/ 2147483647 w 222"/>
                <a:gd name="T81" fmla="*/ 0 h 150"/>
                <a:gd name="T82" fmla="*/ 2147483647 w 222"/>
                <a:gd name="T83" fmla="*/ 0 h 150"/>
                <a:gd name="T84" fmla="*/ 2147483647 w 222"/>
                <a:gd name="T85" fmla="*/ 2147483647 h 150"/>
                <a:gd name="T86" fmla="*/ 2147483647 w 222"/>
                <a:gd name="T87" fmla="*/ 0 h 150"/>
                <a:gd name="T88" fmla="*/ 2147483647 w 222"/>
                <a:gd name="T89" fmla="*/ 2147483647 h 150"/>
                <a:gd name="T90" fmla="*/ 2147483647 w 222"/>
                <a:gd name="T91" fmla="*/ 2147483647 h 150"/>
                <a:gd name="T92" fmla="*/ 2147483647 w 222"/>
                <a:gd name="T93" fmla="*/ 2147483647 h 150"/>
                <a:gd name="T94" fmla="*/ 2147483647 w 222"/>
                <a:gd name="T95" fmla="*/ 2147483647 h 150"/>
                <a:gd name="T96" fmla="*/ 2147483647 w 222"/>
                <a:gd name="T97" fmla="*/ 2147483647 h 150"/>
                <a:gd name="T98" fmla="*/ 2147483647 w 222"/>
                <a:gd name="T99" fmla="*/ 2147483647 h 150"/>
                <a:gd name="T100" fmla="*/ 2147483647 w 222"/>
                <a:gd name="T101" fmla="*/ 2147483647 h 150"/>
                <a:gd name="T102" fmla="*/ 0 w 222"/>
                <a:gd name="T103" fmla="*/ 2147483647 h 150"/>
                <a:gd name="T104" fmla="*/ 0 w 222"/>
                <a:gd name="T105" fmla="*/ 2147483647 h 15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22"/>
                <a:gd name="T160" fmla="*/ 0 h 150"/>
                <a:gd name="T161" fmla="*/ 222 w 222"/>
                <a:gd name="T162" fmla="*/ 150 h 15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22" h="150">
                  <a:moveTo>
                    <a:pt x="0" y="42"/>
                  </a:moveTo>
                  <a:lnTo>
                    <a:pt x="6" y="60"/>
                  </a:lnTo>
                  <a:lnTo>
                    <a:pt x="30" y="66"/>
                  </a:lnTo>
                  <a:lnTo>
                    <a:pt x="42" y="78"/>
                  </a:lnTo>
                  <a:lnTo>
                    <a:pt x="66" y="78"/>
                  </a:lnTo>
                  <a:lnTo>
                    <a:pt x="78" y="84"/>
                  </a:lnTo>
                  <a:lnTo>
                    <a:pt x="84" y="90"/>
                  </a:lnTo>
                  <a:lnTo>
                    <a:pt x="84" y="114"/>
                  </a:lnTo>
                  <a:lnTo>
                    <a:pt x="108" y="114"/>
                  </a:lnTo>
                  <a:lnTo>
                    <a:pt x="120" y="102"/>
                  </a:lnTo>
                  <a:lnTo>
                    <a:pt x="120" y="126"/>
                  </a:lnTo>
                  <a:lnTo>
                    <a:pt x="132" y="126"/>
                  </a:lnTo>
                  <a:lnTo>
                    <a:pt x="144" y="132"/>
                  </a:lnTo>
                  <a:lnTo>
                    <a:pt x="150" y="132"/>
                  </a:lnTo>
                  <a:lnTo>
                    <a:pt x="162" y="144"/>
                  </a:lnTo>
                  <a:lnTo>
                    <a:pt x="180" y="144"/>
                  </a:lnTo>
                  <a:lnTo>
                    <a:pt x="192" y="150"/>
                  </a:lnTo>
                  <a:lnTo>
                    <a:pt x="192" y="144"/>
                  </a:lnTo>
                  <a:lnTo>
                    <a:pt x="186" y="132"/>
                  </a:lnTo>
                  <a:lnTo>
                    <a:pt x="174" y="120"/>
                  </a:lnTo>
                  <a:lnTo>
                    <a:pt x="174" y="114"/>
                  </a:lnTo>
                  <a:lnTo>
                    <a:pt x="180" y="114"/>
                  </a:lnTo>
                  <a:lnTo>
                    <a:pt x="192" y="108"/>
                  </a:lnTo>
                  <a:lnTo>
                    <a:pt x="198" y="102"/>
                  </a:lnTo>
                  <a:lnTo>
                    <a:pt x="204" y="102"/>
                  </a:lnTo>
                  <a:lnTo>
                    <a:pt x="204" y="96"/>
                  </a:lnTo>
                  <a:lnTo>
                    <a:pt x="210" y="90"/>
                  </a:lnTo>
                  <a:lnTo>
                    <a:pt x="222" y="90"/>
                  </a:lnTo>
                  <a:lnTo>
                    <a:pt x="216" y="84"/>
                  </a:lnTo>
                  <a:lnTo>
                    <a:pt x="216" y="66"/>
                  </a:lnTo>
                  <a:lnTo>
                    <a:pt x="204" y="54"/>
                  </a:lnTo>
                  <a:lnTo>
                    <a:pt x="180" y="54"/>
                  </a:lnTo>
                  <a:lnTo>
                    <a:pt x="180" y="42"/>
                  </a:lnTo>
                  <a:lnTo>
                    <a:pt x="186" y="36"/>
                  </a:lnTo>
                  <a:lnTo>
                    <a:pt x="186" y="18"/>
                  </a:lnTo>
                  <a:lnTo>
                    <a:pt x="180" y="12"/>
                  </a:lnTo>
                  <a:lnTo>
                    <a:pt x="174" y="12"/>
                  </a:lnTo>
                  <a:lnTo>
                    <a:pt x="162" y="18"/>
                  </a:lnTo>
                  <a:lnTo>
                    <a:pt x="150" y="18"/>
                  </a:lnTo>
                  <a:lnTo>
                    <a:pt x="144" y="12"/>
                  </a:lnTo>
                  <a:lnTo>
                    <a:pt x="144" y="0"/>
                  </a:lnTo>
                  <a:lnTo>
                    <a:pt x="108" y="0"/>
                  </a:lnTo>
                  <a:lnTo>
                    <a:pt x="108" y="6"/>
                  </a:lnTo>
                  <a:lnTo>
                    <a:pt x="96" y="0"/>
                  </a:lnTo>
                  <a:lnTo>
                    <a:pt x="96" y="12"/>
                  </a:lnTo>
                  <a:lnTo>
                    <a:pt x="78" y="6"/>
                  </a:lnTo>
                  <a:lnTo>
                    <a:pt x="72" y="18"/>
                  </a:lnTo>
                  <a:lnTo>
                    <a:pt x="66" y="12"/>
                  </a:lnTo>
                  <a:lnTo>
                    <a:pt x="42" y="12"/>
                  </a:lnTo>
                  <a:lnTo>
                    <a:pt x="36" y="6"/>
                  </a:lnTo>
                  <a:lnTo>
                    <a:pt x="24" y="6"/>
                  </a:lnTo>
                  <a:lnTo>
                    <a:pt x="0" y="24"/>
                  </a:lnTo>
                  <a:lnTo>
                    <a:pt x="0" y="42"/>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47" name="Austria" descr="© INSCALE GmbH, 05.05.2010&#10;http://www.presentationload.com/">
              <a:extLst>
                <a:ext uri="{FF2B5EF4-FFF2-40B4-BE49-F238E27FC236}">
                  <a16:creationId xmlns:a16="http://schemas.microsoft.com/office/drawing/2014/main" id="{50BE8727-76B2-A94D-AC24-E34A0ACE3199}"/>
                </a:ext>
              </a:extLst>
            </p:cNvPr>
            <p:cNvSpPr>
              <a:spLocks/>
            </p:cNvSpPr>
            <p:nvPr/>
          </p:nvSpPr>
          <p:spPr bwMode="gray">
            <a:xfrm>
              <a:off x="5574494" y="2604468"/>
              <a:ext cx="211230" cy="93880"/>
            </a:xfrm>
            <a:custGeom>
              <a:avLst/>
              <a:gdLst>
                <a:gd name="T0" fmla="*/ 2147483647 w 456"/>
                <a:gd name="T1" fmla="*/ 2147483647 h 204"/>
                <a:gd name="T2" fmla="*/ 2147483647 w 456"/>
                <a:gd name="T3" fmla="*/ 2147483647 h 204"/>
                <a:gd name="T4" fmla="*/ 2147483647 w 456"/>
                <a:gd name="T5" fmla="*/ 2147483647 h 204"/>
                <a:gd name="T6" fmla="*/ 2147483647 w 456"/>
                <a:gd name="T7" fmla="*/ 2147483647 h 204"/>
                <a:gd name="T8" fmla="*/ 2147483647 w 456"/>
                <a:gd name="T9" fmla="*/ 2147483647 h 204"/>
                <a:gd name="T10" fmla="*/ 2147483647 w 456"/>
                <a:gd name="T11" fmla="*/ 2147483647 h 204"/>
                <a:gd name="T12" fmla="*/ 2147483647 w 456"/>
                <a:gd name="T13" fmla="*/ 2147483647 h 204"/>
                <a:gd name="T14" fmla="*/ 2147483647 w 456"/>
                <a:gd name="T15" fmla="*/ 0 h 204"/>
                <a:gd name="T16" fmla="*/ 2147483647 w 456"/>
                <a:gd name="T17" fmla="*/ 2147483647 h 204"/>
                <a:gd name="T18" fmla="*/ 2147483647 w 456"/>
                <a:gd name="T19" fmla="*/ 2147483647 h 204"/>
                <a:gd name="T20" fmla="*/ 2147483647 w 456"/>
                <a:gd name="T21" fmla="*/ 2147483647 h 204"/>
                <a:gd name="T22" fmla="*/ 2147483647 w 456"/>
                <a:gd name="T23" fmla="*/ 2147483647 h 204"/>
                <a:gd name="T24" fmla="*/ 2147483647 w 456"/>
                <a:gd name="T25" fmla="*/ 2147483647 h 204"/>
                <a:gd name="T26" fmla="*/ 2147483647 w 456"/>
                <a:gd name="T27" fmla="*/ 2147483647 h 204"/>
                <a:gd name="T28" fmla="*/ 2147483647 w 456"/>
                <a:gd name="T29" fmla="*/ 2147483647 h 204"/>
                <a:gd name="T30" fmla="*/ 2147483647 w 456"/>
                <a:gd name="T31" fmla="*/ 2147483647 h 204"/>
                <a:gd name="T32" fmla="*/ 2147483647 w 456"/>
                <a:gd name="T33" fmla="*/ 2147483647 h 204"/>
                <a:gd name="T34" fmla="*/ 2147483647 w 456"/>
                <a:gd name="T35" fmla="*/ 2147483647 h 204"/>
                <a:gd name="T36" fmla="*/ 2147483647 w 456"/>
                <a:gd name="T37" fmla="*/ 2147483647 h 204"/>
                <a:gd name="T38" fmla="*/ 2147483647 w 456"/>
                <a:gd name="T39" fmla="*/ 2147483647 h 204"/>
                <a:gd name="T40" fmla="*/ 2147483647 w 456"/>
                <a:gd name="T41" fmla="*/ 2147483647 h 204"/>
                <a:gd name="T42" fmla="*/ 2147483647 w 456"/>
                <a:gd name="T43" fmla="*/ 2147483647 h 204"/>
                <a:gd name="T44" fmla="*/ 2147483647 w 456"/>
                <a:gd name="T45" fmla="*/ 2147483647 h 204"/>
                <a:gd name="T46" fmla="*/ 2147483647 w 456"/>
                <a:gd name="T47" fmla="*/ 2147483647 h 204"/>
                <a:gd name="T48" fmla="*/ 2147483647 w 456"/>
                <a:gd name="T49" fmla="*/ 2147483647 h 204"/>
                <a:gd name="T50" fmla="*/ 2147483647 w 456"/>
                <a:gd name="T51" fmla="*/ 2147483647 h 204"/>
                <a:gd name="T52" fmla="*/ 2147483647 w 456"/>
                <a:gd name="T53" fmla="*/ 2147483647 h 204"/>
                <a:gd name="T54" fmla="*/ 0 w 456"/>
                <a:gd name="T55" fmla="*/ 2147483647 h 204"/>
                <a:gd name="T56" fmla="*/ 2147483647 w 456"/>
                <a:gd name="T57" fmla="*/ 2147483647 h 204"/>
                <a:gd name="T58" fmla="*/ 2147483647 w 456"/>
                <a:gd name="T59" fmla="*/ 2147483647 h 204"/>
                <a:gd name="T60" fmla="*/ 2147483647 w 456"/>
                <a:gd name="T61" fmla="*/ 2147483647 h 204"/>
                <a:gd name="T62" fmla="*/ 2147483647 w 456"/>
                <a:gd name="T63" fmla="*/ 2147483647 h 204"/>
                <a:gd name="T64" fmla="*/ 2147483647 w 456"/>
                <a:gd name="T65" fmla="*/ 2147483647 h 204"/>
                <a:gd name="T66" fmla="*/ 2147483647 w 456"/>
                <a:gd name="T67" fmla="*/ 2147483647 h 204"/>
                <a:gd name="T68" fmla="*/ 2147483647 w 456"/>
                <a:gd name="T69" fmla="*/ 2147483647 h 204"/>
                <a:gd name="T70" fmla="*/ 2147483647 w 456"/>
                <a:gd name="T71" fmla="*/ 2147483647 h 204"/>
                <a:gd name="T72" fmla="*/ 2147483647 w 456"/>
                <a:gd name="T73" fmla="*/ 2147483647 h 204"/>
                <a:gd name="T74" fmla="*/ 2147483647 w 456"/>
                <a:gd name="T75" fmla="*/ 2147483647 h 204"/>
                <a:gd name="T76" fmla="*/ 2147483647 w 456"/>
                <a:gd name="T77" fmla="*/ 2147483647 h 204"/>
                <a:gd name="T78" fmla="*/ 2147483647 w 456"/>
                <a:gd name="T79" fmla="*/ 2147483647 h 204"/>
                <a:gd name="T80" fmla="*/ 2147483647 w 456"/>
                <a:gd name="T81" fmla="*/ 2147483647 h 204"/>
                <a:gd name="T82" fmla="*/ 2147483647 w 456"/>
                <a:gd name="T83" fmla="*/ 2147483647 h 204"/>
                <a:gd name="T84" fmla="*/ 2147483647 w 456"/>
                <a:gd name="T85" fmla="*/ 2147483647 h 204"/>
                <a:gd name="T86" fmla="*/ 2147483647 w 456"/>
                <a:gd name="T87" fmla="*/ 2147483647 h 204"/>
                <a:gd name="T88" fmla="*/ 2147483647 w 456"/>
                <a:gd name="T89" fmla="*/ 2147483647 h 204"/>
                <a:gd name="T90" fmla="*/ 2147483647 w 456"/>
                <a:gd name="T91" fmla="*/ 2147483647 h 20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56"/>
                <a:gd name="T139" fmla="*/ 0 h 204"/>
                <a:gd name="T140" fmla="*/ 456 w 456"/>
                <a:gd name="T141" fmla="*/ 204 h 20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56" h="204">
                  <a:moveTo>
                    <a:pt x="456" y="102"/>
                  </a:moveTo>
                  <a:lnTo>
                    <a:pt x="456" y="60"/>
                  </a:lnTo>
                  <a:lnTo>
                    <a:pt x="450" y="60"/>
                  </a:lnTo>
                  <a:lnTo>
                    <a:pt x="450" y="48"/>
                  </a:lnTo>
                  <a:lnTo>
                    <a:pt x="456" y="24"/>
                  </a:lnTo>
                  <a:lnTo>
                    <a:pt x="444" y="18"/>
                  </a:lnTo>
                  <a:lnTo>
                    <a:pt x="438" y="18"/>
                  </a:lnTo>
                  <a:lnTo>
                    <a:pt x="432" y="12"/>
                  </a:lnTo>
                  <a:lnTo>
                    <a:pt x="420" y="12"/>
                  </a:lnTo>
                  <a:lnTo>
                    <a:pt x="414" y="18"/>
                  </a:lnTo>
                  <a:lnTo>
                    <a:pt x="402" y="24"/>
                  </a:lnTo>
                  <a:lnTo>
                    <a:pt x="390" y="12"/>
                  </a:lnTo>
                  <a:lnTo>
                    <a:pt x="378" y="18"/>
                  </a:lnTo>
                  <a:lnTo>
                    <a:pt x="366" y="6"/>
                  </a:lnTo>
                  <a:lnTo>
                    <a:pt x="354" y="0"/>
                  </a:lnTo>
                  <a:lnTo>
                    <a:pt x="336" y="0"/>
                  </a:lnTo>
                  <a:lnTo>
                    <a:pt x="330" y="6"/>
                  </a:lnTo>
                  <a:lnTo>
                    <a:pt x="324" y="18"/>
                  </a:lnTo>
                  <a:lnTo>
                    <a:pt x="318" y="18"/>
                  </a:lnTo>
                  <a:lnTo>
                    <a:pt x="318" y="36"/>
                  </a:lnTo>
                  <a:lnTo>
                    <a:pt x="306" y="30"/>
                  </a:lnTo>
                  <a:lnTo>
                    <a:pt x="300" y="30"/>
                  </a:lnTo>
                  <a:lnTo>
                    <a:pt x="288" y="36"/>
                  </a:lnTo>
                  <a:lnTo>
                    <a:pt x="276" y="36"/>
                  </a:lnTo>
                  <a:lnTo>
                    <a:pt x="258" y="18"/>
                  </a:lnTo>
                  <a:lnTo>
                    <a:pt x="252" y="36"/>
                  </a:lnTo>
                  <a:lnTo>
                    <a:pt x="234" y="36"/>
                  </a:lnTo>
                  <a:lnTo>
                    <a:pt x="240" y="48"/>
                  </a:lnTo>
                  <a:lnTo>
                    <a:pt x="240" y="66"/>
                  </a:lnTo>
                  <a:lnTo>
                    <a:pt x="234" y="66"/>
                  </a:lnTo>
                  <a:lnTo>
                    <a:pt x="228" y="60"/>
                  </a:lnTo>
                  <a:lnTo>
                    <a:pt x="210" y="60"/>
                  </a:lnTo>
                  <a:lnTo>
                    <a:pt x="204" y="66"/>
                  </a:lnTo>
                  <a:lnTo>
                    <a:pt x="204" y="72"/>
                  </a:lnTo>
                  <a:lnTo>
                    <a:pt x="198" y="78"/>
                  </a:lnTo>
                  <a:lnTo>
                    <a:pt x="198" y="84"/>
                  </a:lnTo>
                  <a:lnTo>
                    <a:pt x="210" y="84"/>
                  </a:lnTo>
                  <a:lnTo>
                    <a:pt x="210" y="126"/>
                  </a:lnTo>
                  <a:lnTo>
                    <a:pt x="204" y="126"/>
                  </a:lnTo>
                  <a:lnTo>
                    <a:pt x="192" y="114"/>
                  </a:lnTo>
                  <a:lnTo>
                    <a:pt x="174" y="108"/>
                  </a:lnTo>
                  <a:lnTo>
                    <a:pt x="162" y="102"/>
                  </a:lnTo>
                  <a:lnTo>
                    <a:pt x="144" y="114"/>
                  </a:lnTo>
                  <a:lnTo>
                    <a:pt x="126" y="114"/>
                  </a:lnTo>
                  <a:lnTo>
                    <a:pt x="108" y="126"/>
                  </a:lnTo>
                  <a:lnTo>
                    <a:pt x="102" y="132"/>
                  </a:lnTo>
                  <a:lnTo>
                    <a:pt x="84" y="132"/>
                  </a:lnTo>
                  <a:lnTo>
                    <a:pt x="66" y="114"/>
                  </a:lnTo>
                  <a:lnTo>
                    <a:pt x="48" y="114"/>
                  </a:lnTo>
                  <a:lnTo>
                    <a:pt x="48" y="126"/>
                  </a:lnTo>
                  <a:lnTo>
                    <a:pt x="42" y="132"/>
                  </a:lnTo>
                  <a:lnTo>
                    <a:pt x="30" y="132"/>
                  </a:lnTo>
                  <a:lnTo>
                    <a:pt x="30" y="126"/>
                  </a:lnTo>
                  <a:lnTo>
                    <a:pt x="24" y="120"/>
                  </a:lnTo>
                  <a:lnTo>
                    <a:pt x="0" y="120"/>
                  </a:lnTo>
                  <a:lnTo>
                    <a:pt x="0" y="156"/>
                  </a:lnTo>
                  <a:lnTo>
                    <a:pt x="18" y="156"/>
                  </a:lnTo>
                  <a:lnTo>
                    <a:pt x="18" y="174"/>
                  </a:lnTo>
                  <a:lnTo>
                    <a:pt x="24" y="174"/>
                  </a:lnTo>
                  <a:lnTo>
                    <a:pt x="42" y="156"/>
                  </a:lnTo>
                  <a:lnTo>
                    <a:pt x="48" y="156"/>
                  </a:lnTo>
                  <a:lnTo>
                    <a:pt x="60" y="168"/>
                  </a:lnTo>
                  <a:lnTo>
                    <a:pt x="60" y="174"/>
                  </a:lnTo>
                  <a:lnTo>
                    <a:pt x="72" y="174"/>
                  </a:lnTo>
                  <a:lnTo>
                    <a:pt x="84" y="180"/>
                  </a:lnTo>
                  <a:lnTo>
                    <a:pt x="96" y="162"/>
                  </a:lnTo>
                  <a:lnTo>
                    <a:pt x="138" y="162"/>
                  </a:lnTo>
                  <a:lnTo>
                    <a:pt x="138" y="156"/>
                  </a:lnTo>
                  <a:lnTo>
                    <a:pt x="144" y="150"/>
                  </a:lnTo>
                  <a:lnTo>
                    <a:pt x="162" y="150"/>
                  </a:lnTo>
                  <a:lnTo>
                    <a:pt x="168" y="156"/>
                  </a:lnTo>
                  <a:lnTo>
                    <a:pt x="168" y="174"/>
                  </a:lnTo>
                  <a:lnTo>
                    <a:pt x="180" y="174"/>
                  </a:lnTo>
                  <a:lnTo>
                    <a:pt x="186" y="192"/>
                  </a:lnTo>
                  <a:lnTo>
                    <a:pt x="240" y="192"/>
                  </a:lnTo>
                  <a:lnTo>
                    <a:pt x="240" y="204"/>
                  </a:lnTo>
                  <a:lnTo>
                    <a:pt x="258" y="204"/>
                  </a:lnTo>
                  <a:lnTo>
                    <a:pt x="264" y="198"/>
                  </a:lnTo>
                  <a:lnTo>
                    <a:pt x="282" y="198"/>
                  </a:lnTo>
                  <a:lnTo>
                    <a:pt x="288" y="204"/>
                  </a:lnTo>
                  <a:lnTo>
                    <a:pt x="318" y="204"/>
                  </a:lnTo>
                  <a:lnTo>
                    <a:pt x="318" y="192"/>
                  </a:lnTo>
                  <a:lnTo>
                    <a:pt x="366" y="192"/>
                  </a:lnTo>
                  <a:lnTo>
                    <a:pt x="378" y="186"/>
                  </a:lnTo>
                  <a:lnTo>
                    <a:pt x="402" y="192"/>
                  </a:lnTo>
                  <a:lnTo>
                    <a:pt x="414" y="156"/>
                  </a:lnTo>
                  <a:lnTo>
                    <a:pt x="432" y="156"/>
                  </a:lnTo>
                  <a:lnTo>
                    <a:pt x="432" y="132"/>
                  </a:lnTo>
                  <a:lnTo>
                    <a:pt x="444" y="114"/>
                  </a:lnTo>
                  <a:lnTo>
                    <a:pt x="432" y="114"/>
                  </a:lnTo>
                  <a:lnTo>
                    <a:pt x="438" y="102"/>
                  </a:lnTo>
                  <a:lnTo>
                    <a:pt x="456" y="102"/>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48" name="Turkey" descr="© INSCALE GmbH, 05.05.2010&#10;http://www.presentationload.com/">
              <a:extLst>
                <a:ext uri="{FF2B5EF4-FFF2-40B4-BE49-F238E27FC236}">
                  <a16:creationId xmlns:a16="http://schemas.microsoft.com/office/drawing/2014/main" id="{60F86539-EBCC-104F-A4ED-388C37269904}"/>
                </a:ext>
              </a:extLst>
            </p:cNvPr>
            <p:cNvSpPr>
              <a:spLocks noEditPoints="1"/>
            </p:cNvSpPr>
            <p:nvPr/>
          </p:nvSpPr>
          <p:spPr bwMode="gray">
            <a:xfrm>
              <a:off x="6043891" y="2853611"/>
              <a:ext cx="613827" cy="234698"/>
            </a:xfrm>
            <a:custGeom>
              <a:avLst/>
              <a:gdLst>
                <a:gd name="T0" fmla="*/ 2147483647 w 1332"/>
                <a:gd name="T1" fmla="*/ 2147483647 h 510"/>
                <a:gd name="T2" fmla="*/ 2147483647 w 1332"/>
                <a:gd name="T3" fmla="*/ 2147483647 h 510"/>
                <a:gd name="T4" fmla="*/ 2147483647 w 1332"/>
                <a:gd name="T5" fmla="*/ 2147483647 h 510"/>
                <a:gd name="T6" fmla="*/ 2147483647 w 1332"/>
                <a:gd name="T7" fmla="*/ 2147483647 h 510"/>
                <a:gd name="T8" fmla="*/ 2147483647 w 1332"/>
                <a:gd name="T9" fmla="*/ 2147483647 h 510"/>
                <a:gd name="T10" fmla="*/ 2147483647 w 1332"/>
                <a:gd name="T11" fmla="*/ 2147483647 h 510"/>
                <a:gd name="T12" fmla="*/ 2147483647 w 1332"/>
                <a:gd name="T13" fmla="*/ 2147483647 h 510"/>
                <a:gd name="T14" fmla="*/ 2147483647 w 1332"/>
                <a:gd name="T15" fmla="*/ 2147483647 h 510"/>
                <a:gd name="T16" fmla="*/ 2147483647 w 1332"/>
                <a:gd name="T17" fmla="*/ 2147483647 h 510"/>
                <a:gd name="T18" fmla="*/ 2147483647 w 1332"/>
                <a:gd name="T19" fmla="*/ 2147483647 h 510"/>
                <a:gd name="T20" fmla="*/ 2147483647 w 1332"/>
                <a:gd name="T21" fmla="*/ 2147483647 h 510"/>
                <a:gd name="T22" fmla="*/ 2147483647 w 1332"/>
                <a:gd name="T23" fmla="*/ 2147483647 h 510"/>
                <a:gd name="T24" fmla="*/ 2147483647 w 1332"/>
                <a:gd name="T25" fmla="*/ 2147483647 h 510"/>
                <a:gd name="T26" fmla="*/ 2147483647 w 1332"/>
                <a:gd name="T27" fmla="*/ 2147483647 h 510"/>
                <a:gd name="T28" fmla="*/ 2147483647 w 1332"/>
                <a:gd name="T29" fmla="*/ 2147483647 h 510"/>
                <a:gd name="T30" fmla="*/ 2147483647 w 1332"/>
                <a:gd name="T31" fmla="*/ 2147483647 h 510"/>
                <a:gd name="T32" fmla="*/ 2147483647 w 1332"/>
                <a:gd name="T33" fmla="*/ 2147483647 h 510"/>
                <a:gd name="T34" fmla="*/ 2147483647 w 1332"/>
                <a:gd name="T35" fmla="*/ 2147483647 h 510"/>
                <a:gd name="T36" fmla="*/ 2147483647 w 1332"/>
                <a:gd name="T37" fmla="*/ 2147483647 h 510"/>
                <a:gd name="T38" fmla="*/ 2147483647 w 1332"/>
                <a:gd name="T39" fmla="*/ 2147483647 h 510"/>
                <a:gd name="T40" fmla="*/ 2147483647 w 1332"/>
                <a:gd name="T41" fmla="*/ 2147483647 h 510"/>
                <a:gd name="T42" fmla="*/ 2147483647 w 1332"/>
                <a:gd name="T43" fmla="*/ 2147483647 h 510"/>
                <a:gd name="T44" fmla="*/ 2147483647 w 1332"/>
                <a:gd name="T45" fmla="*/ 2147483647 h 510"/>
                <a:gd name="T46" fmla="*/ 2147483647 w 1332"/>
                <a:gd name="T47" fmla="*/ 2147483647 h 510"/>
                <a:gd name="T48" fmla="*/ 2147483647 w 1332"/>
                <a:gd name="T49" fmla="*/ 2147483647 h 510"/>
                <a:gd name="T50" fmla="*/ 2147483647 w 1332"/>
                <a:gd name="T51" fmla="*/ 2147483647 h 510"/>
                <a:gd name="T52" fmla="*/ 2147483647 w 1332"/>
                <a:gd name="T53" fmla="*/ 2147483647 h 510"/>
                <a:gd name="T54" fmla="*/ 2147483647 w 1332"/>
                <a:gd name="T55" fmla="*/ 2147483647 h 510"/>
                <a:gd name="T56" fmla="*/ 2147483647 w 1332"/>
                <a:gd name="T57" fmla="*/ 2147483647 h 510"/>
                <a:gd name="T58" fmla="*/ 2147483647 w 1332"/>
                <a:gd name="T59" fmla="*/ 2147483647 h 510"/>
                <a:gd name="T60" fmla="*/ 2147483647 w 1332"/>
                <a:gd name="T61" fmla="*/ 2147483647 h 510"/>
                <a:gd name="T62" fmla="*/ 2147483647 w 1332"/>
                <a:gd name="T63" fmla="*/ 2147483647 h 510"/>
                <a:gd name="T64" fmla="*/ 2147483647 w 1332"/>
                <a:gd name="T65" fmla="*/ 2147483647 h 510"/>
                <a:gd name="T66" fmla="*/ 2147483647 w 1332"/>
                <a:gd name="T67" fmla="*/ 2147483647 h 510"/>
                <a:gd name="T68" fmla="*/ 2147483647 w 1332"/>
                <a:gd name="T69" fmla="*/ 2147483647 h 510"/>
                <a:gd name="T70" fmla="*/ 2147483647 w 1332"/>
                <a:gd name="T71" fmla="*/ 2147483647 h 510"/>
                <a:gd name="T72" fmla="*/ 2147483647 w 1332"/>
                <a:gd name="T73" fmla="*/ 2147483647 h 510"/>
                <a:gd name="T74" fmla="*/ 2147483647 w 1332"/>
                <a:gd name="T75" fmla="*/ 2147483647 h 510"/>
                <a:gd name="T76" fmla="*/ 2147483647 w 1332"/>
                <a:gd name="T77" fmla="*/ 2147483647 h 510"/>
                <a:gd name="T78" fmla="*/ 2147483647 w 1332"/>
                <a:gd name="T79" fmla="*/ 2147483647 h 510"/>
                <a:gd name="T80" fmla="*/ 2147483647 w 1332"/>
                <a:gd name="T81" fmla="*/ 2147483647 h 510"/>
                <a:gd name="T82" fmla="*/ 2147483647 w 1332"/>
                <a:gd name="T83" fmla="*/ 2147483647 h 510"/>
                <a:gd name="T84" fmla="*/ 2147483647 w 1332"/>
                <a:gd name="T85" fmla="*/ 2147483647 h 510"/>
                <a:gd name="T86" fmla="*/ 2147483647 w 1332"/>
                <a:gd name="T87" fmla="*/ 2147483647 h 510"/>
                <a:gd name="T88" fmla="*/ 2147483647 w 1332"/>
                <a:gd name="T89" fmla="*/ 2147483647 h 510"/>
                <a:gd name="T90" fmla="*/ 2147483647 w 1332"/>
                <a:gd name="T91" fmla="*/ 2147483647 h 510"/>
                <a:gd name="T92" fmla="*/ 2147483647 w 1332"/>
                <a:gd name="T93" fmla="*/ 2147483647 h 510"/>
                <a:gd name="T94" fmla="*/ 2147483647 w 1332"/>
                <a:gd name="T95" fmla="*/ 2147483647 h 510"/>
                <a:gd name="T96" fmla="*/ 2147483647 w 1332"/>
                <a:gd name="T97" fmla="*/ 2147483647 h 510"/>
                <a:gd name="T98" fmla="*/ 2147483647 w 1332"/>
                <a:gd name="T99" fmla="*/ 2147483647 h 510"/>
                <a:gd name="T100" fmla="*/ 2147483647 w 1332"/>
                <a:gd name="T101" fmla="*/ 2147483647 h 510"/>
                <a:gd name="T102" fmla="*/ 2147483647 w 1332"/>
                <a:gd name="T103" fmla="*/ 2147483647 h 510"/>
                <a:gd name="T104" fmla="*/ 2147483647 w 1332"/>
                <a:gd name="T105" fmla="*/ 2147483647 h 510"/>
                <a:gd name="T106" fmla="*/ 2147483647 w 1332"/>
                <a:gd name="T107" fmla="*/ 2147483647 h 510"/>
                <a:gd name="T108" fmla="*/ 2147483647 w 1332"/>
                <a:gd name="T109" fmla="*/ 2147483647 h 510"/>
                <a:gd name="T110" fmla="*/ 2147483647 w 1332"/>
                <a:gd name="T111" fmla="*/ 2147483647 h 510"/>
                <a:gd name="T112" fmla="*/ 2147483647 w 1332"/>
                <a:gd name="T113" fmla="*/ 2147483647 h 510"/>
                <a:gd name="T114" fmla="*/ 2147483647 w 1332"/>
                <a:gd name="T115" fmla="*/ 2147483647 h 51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332"/>
                <a:gd name="T175" fmla="*/ 0 h 510"/>
                <a:gd name="T176" fmla="*/ 1332 w 1332"/>
                <a:gd name="T177" fmla="*/ 510 h 51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332" h="510">
                  <a:moveTo>
                    <a:pt x="6" y="192"/>
                  </a:moveTo>
                  <a:lnTo>
                    <a:pt x="24" y="186"/>
                  </a:lnTo>
                  <a:lnTo>
                    <a:pt x="30" y="174"/>
                  </a:lnTo>
                  <a:lnTo>
                    <a:pt x="0" y="174"/>
                  </a:lnTo>
                  <a:lnTo>
                    <a:pt x="6" y="192"/>
                  </a:lnTo>
                  <a:close/>
                  <a:moveTo>
                    <a:pt x="42" y="162"/>
                  </a:moveTo>
                  <a:lnTo>
                    <a:pt x="42" y="168"/>
                  </a:lnTo>
                  <a:lnTo>
                    <a:pt x="48" y="174"/>
                  </a:lnTo>
                  <a:lnTo>
                    <a:pt x="60" y="174"/>
                  </a:lnTo>
                  <a:lnTo>
                    <a:pt x="60" y="162"/>
                  </a:lnTo>
                  <a:lnTo>
                    <a:pt x="54" y="156"/>
                  </a:lnTo>
                  <a:lnTo>
                    <a:pt x="54" y="150"/>
                  </a:lnTo>
                  <a:lnTo>
                    <a:pt x="48" y="150"/>
                  </a:lnTo>
                  <a:lnTo>
                    <a:pt x="48" y="156"/>
                  </a:lnTo>
                  <a:lnTo>
                    <a:pt x="42" y="162"/>
                  </a:lnTo>
                  <a:close/>
                  <a:moveTo>
                    <a:pt x="96" y="138"/>
                  </a:moveTo>
                  <a:lnTo>
                    <a:pt x="66" y="138"/>
                  </a:lnTo>
                  <a:lnTo>
                    <a:pt x="66" y="174"/>
                  </a:lnTo>
                  <a:lnTo>
                    <a:pt x="78" y="150"/>
                  </a:lnTo>
                  <a:lnTo>
                    <a:pt x="96" y="138"/>
                  </a:lnTo>
                  <a:close/>
                  <a:moveTo>
                    <a:pt x="1332" y="402"/>
                  </a:moveTo>
                  <a:lnTo>
                    <a:pt x="1332" y="390"/>
                  </a:lnTo>
                  <a:lnTo>
                    <a:pt x="1308" y="384"/>
                  </a:lnTo>
                  <a:lnTo>
                    <a:pt x="1308" y="354"/>
                  </a:lnTo>
                  <a:lnTo>
                    <a:pt x="1272" y="336"/>
                  </a:lnTo>
                  <a:lnTo>
                    <a:pt x="1278" y="330"/>
                  </a:lnTo>
                  <a:lnTo>
                    <a:pt x="1284" y="318"/>
                  </a:lnTo>
                  <a:lnTo>
                    <a:pt x="1284" y="312"/>
                  </a:lnTo>
                  <a:lnTo>
                    <a:pt x="1290" y="306"/>
                  </a:lnTo>
                  <a:lnTo>
                    <a:pt x="1284" y="306"/>
                  </a:lnTo>
                  <a:lnTo>
                    <a:pt x="1278" y="300"/>
                  </a:lnTo>
                  <a:lnTo>
                    <a:pt x="1278" y="288"/>
                  </a:lnTo>
                  <a:lnTo>
                    <a:pt x="1266" y="276"/>
                  </a:lnTo>
                  <a:lnTo>
                    <a:pt x="1266" y="246"/>
                  </a:lnTo>
                  <a:lnTo>
                    <a:pt x="1248" y="222"/>
                  </a:lnTo>
                  <a:lnTo>
                    <a:pt x="1272" y="222"/>
                  </a:lnTo>
                  <a:lnTo>
                    <a:pt x="1272" y="216"/>
                  </a:lnTo>
                  <a:lnTo>
                    <a:pt x="1278" y="210"/>
                  </a:lnTo>
                  <a:lnTo>
                    <a:pt x="1272" y="198"/>
                  </a:lnTo>
                  <a:lnTo>
                    <a:pt x="1272" y="186"/>
                  </a:lnTo>
                  <a:lnTo>
                    <a:pt x="1266" y="180"/>
                  </a:lnTo>
                  <a:lnTo>
                    <a:pt x="1266" y="174"/>
                  </a:lnTo>
                  <a:lnTo>
                    <a:pt x="1260" y="174"/>
                  </a:lnTo>
                  <a:lnTo>
                    <a:pt x="1248" y="180"/>
                  </a:lnTo>
                  <a:lnTo>
                    <a:pt x="1236" y="180"/>
                  </a:lnTo>
                  <a:lnTo>
                    <a:pt x="1224" y="174"/>
                  </a:lnTo>
                  <a:lnTo>
                    <a:pt x="1218" y="168"/>
                  </a:lnTo>
                  <a:lnTo>
                    <a:pt x="1212" y="156"/>
                  </a:lnTo>
                  <a:lnTo>
                    <a:pt x="1212" y="144"/>
                  </a:lnTo>
                  <a:lnTo>
                    <a:pt x="1200" y="108"/>
                  </a:lnTo>
                  <a:lnTo>
                    <a:pt x="1194" y="96"/>
                  </a:lnTo>
                  <a:lnTo>
                    <a:pt x="1194" y="84"/>
                  </a:lnTo>
                  <a:lnTo>
                    <a:pt x="1188" y="78"/>
                  </a:lnTo>
                  <a:lnTo>
                    <a:pt x="1164" y="78"/>
                  </a:lnTo>
                  <a:lnTo>
                    <a:pt x="1164" y="72"/>
                  </a:lnTo>
                  <a:lnTo>
                    <a:pt x="1158" y="60"/>
                  </a:lnTo>
                  <a:lnTo>
                    <a:pt x="1152" y="54"/>
                  </a:lnTo>
                  <a:lnTo>
                    <a:pt x="1140" y="48"/>
                  </a:lnTo>
                  <a:lnTo>
                    <a:pt x="1128" y="48"/>
                  </a:lnTo>
                  <a:lnTo>
                    <a:pt x="1116" y="54"/>
                  </a:lnTo>
                  <a:lnTo>
                    <a:pt x="1110" y="60"/>
                  </a:lnTo>
                  <a:lnTo>
                    <a:pt x="1074" y="54"/>
                  </a:lnTo>
                  <a:lnTo>
                    <a:pt x="1062" y="66"/>
                  </a:lnTo>
                  <a:lnTo>
                    <a:pt x="1026" y="90"/>
                  </a:lnTo>
                  <a:lnTo>
                    <a:pt x="1014" y="96"/>
                  </a:lnTo>
                  <a:lnTo>
                    <a:pt x="930" y="96"/>
                  </a:lnTo>
                  <a:lnTo>
                    <a:pt x="876" y="108"/>
                  </a:lnTo>
                  <a:lnTo>
                    <a:pt x="810" y="84"/>
                  </a:lnTo>
                  <a:lnTo>
                    <a:pt x="786" y="96"/>
                  </a:lnTo>
                  <a:lnTo>
                    <a:pt x="786" y="90"/>
                  </a:lnTo>
                  <a:lnTo>
                    <a:pt x="780" y="84"/>
                  </a:lnTo>
                  <a:lnTo>
                    <a:pt x="774" y="72"/>
                  </a:lnTo>
                  <a:lnTo>
                    <a:pt x="768" y="66"/>
                  </a:lnTo>
                  <a:lnTo>
                    <a:pt x="756" y="66"/>
                  </a:lnTo>
                  <a:lnTo>
                    <a:pt x="744" y="72"/>
                  </a:lnTo>
                  <a:lnTo>
                    <a:pt x="738" y="78"/>
                  </a:lnTo>
                  <a:lnTo>
                    <a:pt x="708" y="60"/>
                  </a:lnTo>
                  <a:lnTo>
                    <a:pt x="708" y="36"/>
                  </a:lnTo>
                  <a:lnTo>
                    <a:pt x="660" y="48"/>
                  </a:lnTo>
                  <a:lnTo>
                    <a:pt x="636" y="30"/>
                  </a:lnTo>
                  <a:lnTo>
                    <a:pt x="630" y="12"/>
                  </a:lnTo>
                  <a:lnTo>
                    <a:pt x="624" y="12"/>
                  </a:lnTo>
                  <a:lnTo>
                    <a:pt x="618" y="18"/>
                  </a:lnTo>
                  <a:lnTo>
                    <a:pt x="600" y="18"/>
                  </a:lnTo>
                  <a:lnTo>
                    <a:pt x="588" y="24"/>
                  </a:lnTo>
                  <a:lnTo>
                    <a:pt x="558" y="24"/>
                  </a:lnTo>
                  <a:lnTo>
                    <a:pt x="534" y="18"/>
                  </a:lnTo>
                  <a:lnTo>
                    <a:pt x="504" y="18"/>
                  </a:lnTo>
                  <a:lnTo>
                    <a:pt x="492" y="24"/>
                  </a:lnTo>
                  <a:lnTo>
                    <a:pt x="456" y="36"/>
                  </a:lnTo>
                  <a:lnTo>
                    <a:pt x="444" y="42"/>
                  </a:lnTo>
                  <a:lnTo>
                    <a:pt x="438" y="48"/>
                  </a:lnTo>
                  <a:lnTo>
                    <a:pt x="426" y="54"/>
                  </a:lnTo>
                  <a:lnTo>
                    <a:pt x="414" y="66"/>
                  </a:lnTo>
                  <a:lnTo>
                    <a:pt x="408" y="66"/>
                  </a:lnTo>
                  <a:lnTo>
                    <a:pt x="396" y="90"/>
                  </a:lnTo>
                  <a:lnTo>
                    <a:pt x="378" y="90"/>
                  </a:lnTo>
                  <a:lnTo>
                    <a:pt x="354" y="84"/>
                  </a:lnTo>
                  <a:lnTo>
                    <a:pt x="294" y="84"/>
                  </a:lnTo>
                  <a:lnTo>
                    <a:pt x="282" y="78"/>
                  </a:lnTo>
                  <a:lnTo>
                    <a:pt x="264" y="78"/>
                  </a:lnTo>
                  <a:lnTo>
                    <a:pt x="252" y="72"/>
                  </a:lnTo>
                  <a:lnTo>
                    <a:pt x="240" y="72"/>
                  </a:lnTo>
                  <a:lnTo>
                    <a:pt x="234" y="66"/>
                  </a:lnTo>
                  <a:lnTo>
                    <a:pt x="198" y="66"/>
                  </a:lnTo>
                  <a:lnTo>
                    <a:pt x="186" y="54"/>
                  </a:lnTo>
                  <a:lnTo>
                    <a:pt x="180" y="36"/>
                  </a:lnTo>
                  <a:lnTo>
                    <a:pt x="180" y="24"/>
                  </a:lnTo>
                  <a:lnTo>
                    <a:pt x="168" y="24"/>
                  </a:lnTo>
                  <a:lnTo>
                    <a:pt x="156" y="18"/>
                  </a:lnTo>
                  <a:lnTo>
                    <a:pt x="144" y="18"/>
                  </a:lnTo>
                  <a:lnTo>
                    <a:pt x="132" y="0"/>
                  </a:lnTo>
                  <a:lnTo>
                    <a:pt x="120" y="18"/>
                  </a:lnTo>
                  <a:lnTo>
                    <a:pt x="90" y="12"/>
                  </a:lnTo>
                  <a:lnTo>
                    <a:pt x="72" y="36"/>
                  </a:lnTo>
                  <a:lnTo>
                    <a:pt x="78" y="42"/>
                  </a:lnTo>
                  <a:lnTo>
                    <a:pt x="90" y="42"/>
                  </a:lnTo>
                  <a:lnTo>
                    <a:pt x="90" y="48"/>
                  </a:lnTo>
                  <a:lnTo>
                    <a:pt x="96" y="54"/>
                  </a:lnTo>
                  <a:lnTo>
                    <a:pt x="96" y="66"/>
                  </a:lnTo>
                  <a:lnTo>
                    <a:pt x="78" y="66"/>
                  </a:lnTo>
                  <a:lnTo>
                    <a:pt x="72" y="72"/>
                  </a:lnTo>
                  <a:lnTo>
                    <a:pt x="72" y="78"/>
                  </a:lnTo>
                  <a:lnTo>
                    <a:pt x="78" y="84"/>
                  </a:lnTo>
                  <a:lnTo>
                    <a:pt x="78" y="96"/>
                  </a:lnTo>
                  <a:lnTo>
                    <a:pt x="72" y="108"/>
                  </a:lnTo>
                  <a:lnTo>
                    <a:pt x="72" y="114"/>
                  </a:lnTo>
                  <a:lnTo>
                    <a:pt x="66" y="120"/>
                  </a:lnTo>
                  <a:lnTo>
                    <a:pt x="66" y="132"/>
                  </a:lnTo>
                  <a:lnTo>
                    <a:pt x="72" y="132"/>
                  </a:lnTo>
                  <a:lnTo>
                    <a:pt x="90" y="126"/>
                  </a:lnTo>
                  <a:lnTo>
                    <a:pt x="102" y="126"/>
                  </a:lnTo>
                  <a:lnTo>
                    <a:pt x="108" y="120"/>
                  </a:lnTo>
                  <a:lnTo>
                    <a:pt x="114" y="120"/>
                  </a:lnTo>
                  <a:lnTo>
                    <a:pt x="114" y="132"/>
                  </a:lnTo>
                  <a:lnTo>
                    <a:pt x="120" y="132"/>
                  </a:lnTo>
                  <a:lnTo>
                    <a:pt x="126" y="126"/>
                  </a:lnTo>
                  <a:lnTo>
                    <a:pt x="138" y="120"/>
                  </a:lnTo>
                  <a:lnTo>
                    <a:pt x="162" y="96"/>
                  </a:lnTo>
                  <a:lnTo>
                    <a:pt x="168" y="96"/>
                  </a:lnTo>
                  <a:lnTo>
                    <a:pt x="174" y="90"/>
                  </a:lnTo>
                  <a:lnTo>
                    <a:pt x="186" y="90"/>
                  </a:lnTo>
                  <a:lnTo>
                    <a:pt x="204" y="84"/>
                  </a:lnTo>
                  <a:lnTo>
                    <a:pt x="216" y="84"/>
                  </a:lnTo>
                  <a:lnTo>
                    <a:pt x="252" y="102"/>
                  </a:lnTo>
                  <a:lnTo>
                    <a:pt x="270" y="108"/>
                  </a:lnTo>
                  <a:lnTo>
                    <a:pt x="282" y="108"/>
                  </a:lnTo>
                  <a:lnTo>
                    <a:pt x="288" y="114"/>
                  </a:lnTo>
                  <a:lnTo>
                    <a:pt x="294" y="114"/>
                  </a:lnTo>
                  <a:lnTo>
                    <a:pt x="270" y="114"/>
                  </a:lnTo>
                  <a:lnTo>
                    <a:pt x="258" y="120"/>
                  </a:lnTo>
                  <a:lnTo>
                    <a:pt x="246" y="120"/>
                  </a:lnTo>
                  <a:lnTo>
                    <a:pt x="246" y="132"/>
                  </a:lnTo>
                  <a:lnTo>
                    <a:pt x="240" y="138"/>
                  </a:lnTo>
                  <a:lnTo>
                    <a:pt x="186" y="144"/>
                  </a:lnTo>
                  <a:lnTo>
                    <a:pt x="138" y="138"/>
                  </a:lnTo>
                  <a:lnTo>
                    <a:pt x="120" y="138"/>
                  </a:lnTo>
                  <a:lnTo>
                    <a:pt x="96" y="150"/>
                  </a:lnTo>
                  <a:lnTo>
                    <a:pt x="84" y="162"/>
                  </a:lnTo>
                  <a:lnTo>
                    <a:pt x="84" y="174"/>
                  </a:lnTo>
                  <a:lnTo>
                    <a:pt x="78" y="192"/>
                  </a:lnTo>
                  <a:lnTo>
                    <a:pt x="78" y="204"/>
                  </a:lnTo>
                  <a:lnTo>
                    <a:pt x="72" y="210"/>
                  </a:lnTo>
                  <a:lnTo>
                    <a:pt x="72" y="216"/>
                  </a:lnTo>
                  <a:lnTo>
                    <a:pt x="114" y="216"/>
                  </a:lnTo>
                  <a:lnTo>
                    <a:pt x="114" y="240"/>
                  </a:lnTo>
                  <a:lnTo>
                    <a:pt x="120" y="246"/>
                  </a:lnTo>
                  <a:lnTo>
                    <a:pt x="126" y="258"/>
                  </a:lnTo>
                  <a:lnTo>
                    <a:pt x="132" y="264"/>
                  </a:lnTo>
                  <a:lnTo>
                    <a:pt x="126" y="282"/>
                  </a:lnTo>
                  <a:lnTo>
                    <a:pt x="138" y="300"/>
                  </a:lnTo>
                  <a:lnTo>
                    <a:pt x="126" y="318"/>
                  </a:lnTo>
                  <a:lnTo>
                    <a:pt x="162" y="354"/>
                  </a:lnTo>
                  <a:lnTo>
                    <a:pt x="156" y="390"/>
                  </a:lnTo>
                  <a:lnTo>
                    <a:pt x="210" y="414"/>
                  </a:lnTo>
                  <a:lnTo>
                    <a:pt x="216" y="444"/>
                  </a:lnTo>
                  <a:lnTo>
                    <a:pt x="216" y="438"/>
                  </a:lnTo>
                  <a:lnTo>
                    <a:pt x="222" y="438"/>
                  </a:lnTo>
                  <a:lnTo>
                    <a:pt x="222" y="432"/>
                  </a:lnTo>
                  <a:lnTo>
                    <a:pt x="228" y="432"/>
                  </a:lnTo>
                  <a:lnTo>
                    <a:pt x="252" y="444"/>
                  </a:lnTo>
                  <a:lnTo>
                    <a:pt x="258" y="444"/>
                  </a:lnTo>
                  <a:lnTo>
                    <a:pt x="264" y="450"/>
                  </a:lnTo>
                  <a:lnTo>
                    <a:pt x="270" y="462"/>
                  </a:lnTo>
                  <a:lnTo>
                    <a:pt x="282" y="468"/>
                  </a:lnTo>
                  <a:lnTo>
                    <a:pt x="294" y="468"/>
                  </a:lnTo>
                  <a:lnTo>
                    <a:pt x="312" y="474"/>
                  </a:lnTo>
                  <a:lnTo>
                    <a:pt x="372" y="474"/>
                  </a:lnTo>
                  <a:lnTo>
                    <a:pt x="372" y="450"/>
                  </a:lnTo>
                  <a:lnTo>
                    <a:pt x="378" y="438"/>
                  </a:lnTo>
                  <a:lnTo>
                    <a:pt x="390" y="426"/>
                  </a:lnTo>
                  <a:lnTo>
                    <a:pt x="408" y="426"/>
                  </a:lnTo>
                  <a:lnTo>
                    <a:pt x="432" y="432"/>
                  </a:lnTo>
                  <a:lnTo>
                    <a:pt x="468" y="444"/>
                  </a:lnTo>
                  <a:lnTo>
                    <a:pt x="474" y="450"/>
                  </a:lnTo>
                  <a:lnTo>
                    <a:pt x="480" y="450"/>
                  </a:lnTo>
                  <a:lnTo>
                    <a:pt x="480" y="456"/>
                  </a:lnTo>
                  <a:lnTo>
                    <a:pt x="486" y="468"/>
                  </a:lnTo>
                  <a:lnTo>
                    <a:pt x="486" y="474"/>
                  </a:lnTo>
                  <a:lnTo>
                    <a:pt x="492" y="480"/>
                  </a:lnTo>
                  <a:lnTo>
                    <a:pt x="504" y="486"/>
                  </a:lnTo>
                  <a:lnTo>
                    <a:pt x="564" y="486"/>
                  </a:lnTo>
                  <a:lnTo>
                    <a:pt x="576" y="480"/>
                  </a:lnTo>
                  <a:lnTo>
                    <a:pt x="594" y="474"/>
                  </a:lnTo>
                  <a:lnTo>
                    <a:pt x="606" y="462"/>
                  </a:lnTo>
                  <a:lnTo>
                    <a:pt x="618" y="456"/>
                  </a:lnTo>
                  <a:lnTo>
                    <a:pt x="630" y="444"/>
                  </a:lnTo>
                  <a:lnTo>
                    <a:pt x="648" y="438"/>
                  </a:lnTo>
                  <a:lnTo>
                    <a:pt x="660" y="432"/>
                  </a:lnTo>
                  <a:lnTo>
                    <a:pt x="672" y="432"/>
                  </a:lnTo>
                  <a:lnTo>
                    <a:pt x="684" y="438"/>
                  </a:lnTo>
                  <a:lnTo>
                    <a:pt x="690" y="444"/>
                  </a:lnTo>
                  <a:lnTo>
                    <a:pt x="696" y="444"/>
                  </a:lnTo>
                  <a:lnTo>
                    <a:pt x="702" y="450"/>
                  </a:lnTo>
                  <a:lnTo>
                    <a:pt x="714" y="450"/>
                  </a:lnTo>
                  <a:lnTo>
                    <a:pt x="726" y="444"/>
                  </a:lnTo>
                  <a:lnTo>
                    <a:pt x="732" y="432"/>
                  </a:lnTo>
                  <a:lnTo>
                    <a:pt x="744" y="420"/>
                  </a:lnTo>
                  <a:lnTo>
                    <a:pt x="756" y="432"/>
                  </a:lnTo>
                  <a:lnTo>
                    <a:pt x="756" y="444"/>
                  </a:lnTo>
                  <a:lnTo>
                    <a:pt x="750" y="450"/>
                  </a:lnTo>
                  <a:lnTo>
                    <a:pt x="744" y="462"/>
                  </a:lnTo>
                  <a:lnTo>
                    <a:pt x="744" y="468"/>
                  </a:lnTo>
                  <a:lnTo>
                    <a:pt x="738" y="474"/>
                  </a:lnTo>
                  <a:lnTo>
                    <a:pt x="738" y="486"/>
                  </a:lnTo>
                  <a:lnTo>
                    <a:pt x="744" y="492"/>
                  </a:lnTo>
                  <a:lnTo>
                    <a:pt x="744" y="498"/>
                  </a:lnTo>
                  <a:lnTo>
                    <a:pt x="756" y="510"/>
                  </a:lnTo>
                  <a:lnTo>
                    <a:pt x="768" y="510"/>
                  </a:lnTo>
                  <a:lnTo>
                    <a:pt x="768" y="504"/>
                  </a:lnTo>
                  <a:lnTo>
                    <a:pt x="774" y="498"/>
                  </a:lnTo>
                  <a:lnTo>
                    <a:pt x="774" y="480"/>
                  </a:lnTo>
                  <a:lnTo>
                    <a:pt x="780" y="486"/>
                  </a:lnTo>
                  <a:lnTo>
                    <a:pt x="792" y="486"/>
                  </a:lnTo>
                  <a:lnTo>
                    <a:pt x="792" y="462"/>
                  </a:lnTo>
                  <a:lnTo>
                    <a:pt x="786" y="462"/>
                  </a:lnTo>
                  <a:lnTo>
                    <a:pt x="786" y="432"/>
                  </a:lnTo>
                  <a:lnTo>
                    <a:pt x="810" y="432"/>
                  </a:lnTo>
                  <a:lnTo>
                    <a:pt x="804" y="438"/>
                  </a:lnTo>
                  <a:lnTo>
                    <a:pt x="804" y="444"/>
                  </a:lnTo>
                  <a:lnTo>
                    <a:pt x="840" y="444"/>
                  </a:lnTo>
                  <a:lnTo>
                    <a:pt x="858" y="438"/>
                  </a:lnTo>
                  <a:lnTo>
                    <a:pt x="864" y="432"/>
                  </a:lnTo>
                  <a:lnTo>
                    <a:pt x="870" y="432"/>
                  </a:lnTo>
                  <a:lnTo>
                    <a:pt x="888" y="414"/>
                  </a:lnTo>
                  <a:lnTo>
                    <a:pt x="894" y="414"/>
                  </a:lnTo>
                  <a:lnTo>
                    <a:pt x="900" y="420"/>
                  </a:lnTo>
                  <a:lnTo>
                    <a:pt x="912" y="426"/>
                  </a:lnTo>
                  <a:lnTo>
                    <a:pt x="924" y="438"/>
                  </a:lnTo>
                  <a:lnTo>
                    <a:pt x="942" y="438"/>
                  </a:lnTo>
                  <a:lnTo>
                    <a:pt x="954" y="444"/>
                  </a:lnTo>
                  <a:lnTo>
                    <a:pt x="966" y="444"/>
                  </a:lnTo>
                  <a:lnTo>
                    <a:pt x="978" y="438"/>
                  </a:lnTo>
                  <a:lnTo>
                    <a:pt x="996" y="438"/>
                  </a:lnTo>
                  <a:lnTo>
                    <a:pt x="1002" y="432"/>
                  </a:lnTo>
                  <a:lnTo>
                    <a:pt x="1014" y="426"/>
                  </a:lnTo>
                  <a:lnTo>
                    <a:pt x="1026" y="414"/>
                  </a:lnTo>
                  <a:lnTo>
                    <a:pt x="1038" y="408"/>
                  </a:lnTo>
                  <a:lnTo>
                    <a:pt x="1086" y="408"/>
                  </a:lnTo>
                  <a:lnTo>
                    <a:pt x="1092" y="414"/>
                  </a:lnTo>
                  <a:lnTo>
                    <a:pt x="1110" y="414"/>
                  </a:lnTo>
                  <a:lnTo>
                    <a:pt x="1122" y="402"/>
                  </a:lnTo>
                  <a:lnTo>
                    <a:pt x="1146" y="402"/>
                  </a:lnTo>
                  <a:lnTo>
                    <a:pt x="1152" y="390"/>
                  </a:lnTo>
                  <a:lnTo>
                    <a:pt x="1152" y="384"/>
                  </a:lnTo>
                  <a:lnTo>
                    <a:pt x="1158" y="384"/>
                  </a:lnTo>
                  <a:lnTo>
                    <a:pt x="1158" y="408"/>
                  </a:lnTo>
                  <a:lnTo>
                    <a:pt x="1164" y="414"/>
                  </a:lnTo>
                  <a:lnTo>
                    <a:pt x="1170" y="414"/>
                  </a:lnTo>
                  <a:lnTo>
                    <a:pt x="1182" y="408"/>
                  </a:lnTo>
                  <a:lnTo>
                    <a:pt x="1188" y="402"/>
                  </a:lnTo>
                  <a:lnTo>
                    <a:pt x="1188" y="390"/>
                  </a:lnTo>
                  <a:lnTo>
                    <a:pt x="1230" y="390"/>
                  </a:lnTo>
                  <a:lnTo>
                    <a:pt x="1242" y="402"/>
                  </a:lnTo>
                  <a:lnTo>
                    <a:pt x="1254" y="402"/>
                  </a:lnTo>
                  <a:lnTo>
                    <a:pt x="1260" y="396"/>
                  </a:lnTo>
                  <a:lnTo>
                    <a:pt x="1260" y="390"/>
                  </a:lnTo>
                  <a:lnTo>
                    <a:pt x="1284" y="390"/>
                  </a:lnTo>
                  <a:lnTo>
                    <a:pt x="1290" y="396"/>
                  </a:lnTo>
                  <a:lnTo>
                    <a:pt x="1290" y="414"/>
                  </a:lnTo>
                  <a:lnTo>
                    <a:pt x="1332" y="402"/>
                  </a:lnTo>
                  <a:close/>
                  <a:moveTo>
                    <a:pt x="102" y="282"/>
                  </a:moveTo>
                  <a:lnTo>
                    <a:pt x="96" y="282"/>
                  </a:lnTo>
                  <a:lnTo>
                    <a:pt x="96" y="312"/>
                  </a:lnTo>
                  <a:lnTo>
                    <a:pt x="102" y="324"/>
                  </a:lnTo>
                  <a:lnTo>
                    <a:pt x="108" y="330"/>
                  </a:lnTo>
                  <a:lnTo>
                    <a:pt x="114" y="324"/>
                  </a:lnTo>
                  <a:lnTo>
                    <a:pt x="114" y="318"/>
                  </a:lnTo>
                  <a:lnTo>
                    <a:pt x="120" y="312"/>
                  </a:lnTo>
                  <a:lnTo>
                    <a:pt x="120" y="300"/>
                  </a:lnTo>
                  <a:lnTo>
                    <a:pt x="102" y="282"/>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49" name="Sweden" descr="© INSCALE GmbH, 05.05.2010&#10;http://www.presentationload.com/">
              <a:extLst>
                <a:ext uri="{FF2B5EF4-FFF2-40B4-BE49-F238E27FC236}">
                  <a16:creationId xmlns:a16="http://schemas.microsoft.com/office/drawing/2014/main" id="{DF509036-40D9-F542-8BD2-043345365339}"/>
                </a:ext>
              </a:extLst>
            </p:cNvPr>
            <p:cNvSpPr>
              <a:spLocks noEditPoints="1"/>
            </p:cNvSpPr>
            <p:nvPr/>
          </p:nvSpPr>
          <p:spPr bwMode="gray">
            <a:xfrm>
              <a:off x="5621432" y="1920230"/>
              <a:ext cx="319553" cy="456759"/>
            </a:xfrm>
            <a:custGeom>
              <a:avLst/>
              <a:gdLst>
                <a:gd name="T0" fmla="*/ 2147483647 w 690"/>
                <a:gd name="T1" fmla="*/ 2147483647 h 990"/>
                <a:gd name="T2" fmla="*/ 2147483647 w 690"/>
                <a:gd name="T3" fmla="*/ 2147483647 h 990"/>
                <a:gd name="T4" fmla="*/ 2147483647 w 690"/>
                <a:gd name="T5" fmla="*/ 2147483647 h 990"/>
                <a:gd name="T6" fmla="*/ 2147483647 w 690"/>
                <a:gd name="T7" fmla="*/ 2147483647 h 990"/>
                <a:gd name="T8" fmla="*/ 2147483647 w 690"/>
                <a:gd name="T9" fmla="*/ 2147483647 h 990"/>
                <a:gd name="T10" fmla="*/ 2147483647 w 690"/>
                <a:gd name="T11" fmla="*/ 2147483647 h 990"/>
                <a:gd name="T12" fmla="*/ 2147483647 w 690"/>
                <a:gd name="T13" fmla="*/ 2147483647 h 990"/>
                <a:gd name="T14" fmla="*/ 2147483647 w 690"/>
                <a:gd name="T15" fmla="*/ 2147483647 h 990"/>
                <a:gd name="T16" fmla="*/ 2147483647 w 690"/>
                <a:gd name="T17" fmla="*/ 2147483647 h 990"/>
                <a:gd name="T18" fmla="*/ 2147483647 w 690"/>
                <a:gd name="T19" fmla="*/ 2147483647 h 990"/>
                <a:gd name="T20" fmla="*/ 2147483647 w 690"/>
                <a:gd name="T21" fmla="*/ 2147483647 h 990"/>
                <a:gd name="T22" fmla="*/ 2147483647 w 690"/>
                <a:gd name="T23" fmla="*/ 2147483647 h 990"/>
                <a:gd name="T24" fmla="*/ 2147483647 w 690"/>
                <a:gd name="T25" fmla="*/ 2147483647 h 990"/>
                <a:gd name="T26" fmla="*/ 2147483647 w 690"/>
                <a:gd name="T27" fmla="*/ 2147483647 h 990"/>
                <a:gd name="T28" fmla="*/ 2147483647 w 690"/>
                <a:gd name="T29" fmla="*/ 2147483647 h 990"/>
                <a:gd name="T30" fmla="*/ 2147483647 w 690"/>
                <a:gd name="T31" fmla="*/ 2147483647 h 990"/>
                <a:gd name="T32" fmla="*/ 2147483647 w 690"/>
                <a:gd name="T33" fmla="*/ 2147483647 h 990"/>
                <a:gd name="T34" fmla="*/ 2147483647 w 690"/>
                <a:gd name="T35" fmla="*/ 2147483647 h 990"/>
                <a:gd name="T36" fmla="*/ 2147483647 w 690"/>
                <a:gd name="T37" fmla="*/ 2147483647 h 990"/>
                <a:gd name="T38" fmla="*/ 2147483647 w 690"/>
                <a:gd name="T39" fmla="*/ 2147483647 h 990"/>
                <a:gd name="T40" fmla="*/ 2147483647 w 690"/>
                <a:gd name="T41" fmla="*/ 2147483647 h 990"/>
                <a:gd name="T42" fmla="*/ 2147483647 w 690"/>
                <a:gd name="T43" fmla="*/ 2147483647 h 990"/>
                <a:gd name="T44" fmla="*/ 2147483647 w 690"/>
                <a:gd name="T45" fmla="*/ 2147483647 h 990"/>
                <a:gd name="T46" fmla="*/ 0 w 690"/>
                <a:gd name="T47" fmla="*/ 2147483647 h 990"/>
                <a:gd name="T48" fmla="*/ 2147483647 w 690"/>
                <a:gd name="T49" fmla="*/ 2147483647 h 990"/>
                <a:gd name="T50" fmla="*/ 2147483647 w 690"/>
                <a:gd name="T51" fmla="*/ 2147483647 h 990"/>
                <a:gd name="T52" fmla="*/ 2147483647 w 690"/>
                <a:gd name="T53" fmla="*/ 2147483647 h 990"/>
                <a:gd name="T54" fmla="*/ 2147483647 w 690"/>
                <a:gd name="T55" fmla="*/ 2147483647 h 990"/>
                <a:gd name="T56" fmla="*/ 2147483647 w 690"/>
                <a:gd name="T57" fmla="*/ 2147483647 h 990"/>
                <a:gd name="T58" fmla="*/ 2147483647 w 690"/>
                <a:gd name="T59" fmla="*/ 2147483647 h 990"/>
                <a:gd name="T60" fmla="*/ 2147483647 w 690"/>
                <a:gd name="T61" fmla="*/ 2147483647 h 990"/>
                <a:gd name="T62" fmla="*/ 2147483647 w 690"/>
                <a:gd name="T63" fmla="*/ 2147483647 h 990"/>
                <a:gd name="T64" fmla="*/ 2147483647 w 690"/>
                <a:gd name="T65" fmla="*/ 2147483647 h 990"/>
                <a:gd name="T66" fmla="*/ 2147483647 w 690"/>
                <a:gd name="T67" fmla="*/ 2147483647 h 990"/>
                <a:gd name="T68" fmla="*/ 2147483647 w 690"/>
                <a:gd name="T69" fmla="*/ 2147483647 h 990"/>
                <a:gd name="T70" fmla="*/ 2147483647 w 690"/>
                <a:gd name="T71" fmla="*/ 2147483647 h 990"/>
                <a:gd name="T72" fmla="*/ 2147483647 w 690"/>
                <a:gd name="T73" fmla="*/ 2147483647 h 990"/>
                <a:gd name="T74" fmla="*/ 2147483647 w 690"/>
                <a:gd name="T75" fmla="*/ 2147483647 h 990"/>
                <a:gd name="T76" fmla="*/ 2147483647 w 690"/>
                <a:gd name="T77" fmla="*/ 2147483647 h 990"/>
                <a:gd name="T78" fmla="*/ 2147483647 w 690"/>
                <a:gd name="T79" fmla="*/ 2147483647 h 990"/>
                <a:gd name="T80" fmla="*/ 2147483647 w 690"/>
                <a:gd name="T81" fmla="*/ 2147483647 h 990"/>
                <a:gd name="T82" fmla="*/ 2147483647 w 690"/>
                <a:gd name="T83" fmla="*/ 2147483647 h 990"/>
                <a:gd name="T84" fmla="*/ 2147483647 w 690"/>
                <a:gd name="T85" fmla="*/ 2147483647 h 990"/>
                <a:gd name="T86" fmla="*/ 2147483647 w 690"/>
                <a:gd name="T87" fmla="*/ 2147483647 h 990"/>
                <a:gd name="T88" fmla="*/ 2147483647 w 690"/>
                <a:gd name="T89" fmla="*/ 2147483647 h 990"/>
                <a:gd name="T90" fmla="*/ 2147483647 w 690"/>
                <a:gd name="T91" fmla="*/ 2147483647 h 990"/>
                <a:gd name="T92" fmla="*/ 2147483647 w 690"/>
                <a:gd name="T93" fmla="*/ 2147483647 h 990"/>
                <a:gd name="T94" fmla="*/ 2147483647 w 690"/>
                <a:gd name="T95" fmla="*/ 2147483647 h 990"/>
                <a:gd name="T96" fmla="*/ 2147483647 w 690"/>
                <a:gd name="T97" fmla="*/ 2147483647 h 990"/>
                <a:gd name="T98" fmla="*/ 2147483647 w 690"/>
                <a:gd name="T99" fmla="*/ 2147483647 h 990"/>
                <a:gd name="T100" fmla="*/ 2147483647 w 690"/>
                <a:gd name="T101" fmla="*/ 2147483647 h 99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90"/>
                <a:gd name="T154" fmla="*/ 0 h 990"/>
                <a:gd name="T155" fmla="*/ 690 w 690"/>
                <a:gd name="T156" fmla="*/ 990 h 99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90" h="990">
                  <a:moveTo>
                    <a:pt x="678" y="204"/>
                  </a:moveTo>
                  <a:lnTo>
                    <a:pt x="672" y="198"/>
                  </a:lnTo>
                  <a:lnTo>
                    <a:pt x="660" y="192"/>
                  </a:lnTo>
                  <a:lnTo>
                    <a:pt x="648" y="180"/>
                  </a:lnTo>
                  <a:lnTo>
                    <a:pt x="648" y="174"/>
                  </a:lnTo>
                  <a:lnTo>
                    <a:pt x="654" y="162"/>
                  </a:lnTo>
                  <a:lnTo>
                    <a:pt x="660" y="156"/>
                  </a:lnTo>
                  <a:lnTo>
                    <a:pt x="666" y="144"/>
                  </a:lnTo>
                  <a:lnTo>
                    <a:pt x="642" y="132"/>
                  </a:lnTo>
                  <a:lnTo>
                    <a:pt x="648" y="108"/>
                  </a:lnTo>
                  <a:lnTo>
                    <a:pt x="636" y="102"/>
                  </a:lnTo>
                  <a:lnTo>
                    <a:pt x="636" y="96"/>
                  </a:lnTo>
                  <a:lnTo>
                    <a:pt x="642" y="90"/>
                  </a:lnTo>
                  <a:lnTo>
                    <a:pt x="642" y="66"/>
                  </a:lnTo>
                  <a:lnTo>
                    <a:pt x="636" y="66"/>
                  </a:lnTo>
                  <a:lnTo>
                    <a:pt x="630" y="60"/>
                  </a:lnTo>
                  <a:lnTo>
                    <a:pt x="618" y="60"/>
                  </a:lnTo>
                  <a:lnTo>
                    <a:pt x="588" y="42"/>
                  </a:lnTo>
                  <a:lnTo>
                    <a:pt x="552" y="42"/>
                  </a:lnTo>
                  <a:lnTo>
                    <a:pt x="540" y="30"/>
                  </a:lnTo>
                  <a:lnTo>
                    <a:pt x="534" y="30"/>
                  </a:lnTo>
                  <a:lnTo>
                    <a:pt x="528" y="24"/>
                  </a:lnTo>
                  <a:lnTo>
                    <a:pt x="516" y="24"/>
                  </a:lnTo>
                  <a:lnTo>
                    <a:pt x="504" y="18"/>
                  </a:lnTo>
                  <a:lnTo>
                    <a:pt x="498" y="12"/>
                  </a:lnTo>
                  <a:lnTo>
                    <a:pt x="486" y="6"/>
                  </a:lnTo>
                  <a:lnTo>
                    <a:pt x="456" y="0"/>
                  </a:lnTo>
                  <a:lnTo>
                    <a:pt x="456" y="24"/>
                  </a:lnTo>
                  <a:lnTo>
                    <a:pt x="444" y="24"/>
                  </a:lnTo>
                  <a:lnTo>
                    <a:pt x="444" y="30"/>
                  </a:lnTo>
                  <a:lnTo>
                    <a:pt x="456" y="42"/>
                  </a:lnTo>
                  <a:lnTo>
                    <a:pt x="462" y="42"/>
                  </a:lnTo>
                  <a:lnTo>
                    <a:pt x="456" y="48"/>
                  </a:lnTo>
                  <a:lnTo>
                    <a:pt x="444" y="48"/>
                  </a:lnTo>
                  <a:lnTo>
                    <a:pt x="438" y="42"/>
                  </a:lnTo>
                  <a:lnTo>
                    <a:pt x="414" y="42"/>
                  </a:lnTo>
                  <a:lnTo>
                    <a:pt x="390" y="36"/>
                  </a:lnTo>
                  <a:lnTo>
                    <a:pt x="366" y="42"/>
                  </a:lnTo>
                  <a:lnTo>
                    <a:pt x="366" y="30"/>
                  </a:lnTo>
                  <a:lnTo>
                    <a:pt x="360" y="24"/>
                  </a:lnTo>
                  <a:lnTo>
                    <a:pt x="348" y="36"/>
                  </a:lnTo>
                  <a:lnTo>
                    <a:pt x="348" y="66"/>
                  </a:lnTo>
                  <a:lnTo>
                    <a:pt x="342" y="72"/>
                  </a:lnTo>
                  <a:lnTo>
                    <a:pt x="324" y="72"/>
                  </a:lnTo>
                  <a:lnTo>
                    <a:pt x="282" y="78"/>
                  </a:lnTo>
                  <a:lnTo>
                    <a:pt x="264" y="96"/>
                  </a:lnTo>
                  <a:lnTo>
                    <a:pt x="252" y="102"/>
                  </a:lnTo>
                  <a:lnTo>
                    <a:pt x="246" y="102"/>
                  </a:lnTo>
                  <a:lnTo>
                    <a:pt x="246" y="114"/>
                  </a:lnTo>
                  <a:lnTo>
                    <a:pt x="258" y="120"/>
                  </a:lnTo>
                  <a:lnTo>
                    <a:pt x="264" y="126"/>
                  </a:lnTo>
                  <a:lnTo>
                    <a:pt x="258" y="144"/>
                  </a:lnTo>
                  <a:lnTo>
                    <a:pt x="252" y="144"/>
                  </a:lnTo>
                  <a:lnTo>
                    <a:pt x="240" y="150"/>
                  </a:lnTo>
                  <a:lnTo>
                    <a:pt x="234" y="156"/>
                  </a:lnTo>
                  <a:lnTo>
                    <a:pt x="234" y="162"/>
                  </a:lnTo>
                  <a:lnTo>
                    <a:pt x="228" y="168"/>
                  </a:lnTo>
                  <a:lnTo>
                    <a:pt x="210" y="168"/>
                  </a:lnTo>
                  <a:lnTo>
                    <a:pt x="216" y="174"/>
                  </a:lnTo>
                  <a:lnTo>
                    <a:pt x="216" y="180"/>
                  </a:lnTo>
                  <a:lnTo>
                    <a:pt x="222" y="186"/>
                  </a:lnTo>
                  <a:lnTo>
                    <a:pt x="222" y="192"/>
                  </a:lnTo>
                  <a:lnTo>
                    <a:pt x="216" y="192"/>
                  </a:lnTo>
                  <a:lnTo>
                    <a:pt x="210" y="198"/>
                  </a:lnTo>
                  <a:lnTo>
                    <a:pt x="204" y="198"/>
                  </a:lnTo>
                  <a:lnTo>
                    <a:pt x="192" y="204"/>
                  </a:lnTo>
                  <a:lnTo>
                    <a:pt x="174" y="192"/>
                  </a:lnTo>
                  <a:lnTo>
                    <a:pt x="174" y="228"/>
                  </a:lnTo>
                  <a:lnTo>
                    <a:pt x="168" y="270"/>
                  </a:lnTo>
                  <a:lnTo>
                    <a:pt x="138" y="300"/>
                  </a:lnTo>
                  <a:lnTo>
                    <a:pt x="132" y="300"/>
                  </a:lnTo>
                  <a:lnTo>
                    <a:pt x="120" y="306"/>
                  </a:lnTo>
                  <a:lnTo>
                    <a:pt x="132" y="312"/>
                  </a:lnTo>
                  <a:lnTo>
                    <a:pt x="150" y="330"/>
                  </a:lnTo>
                  <a:lnTo>
                    <a:pt x="150" y="336"/>
                  </a:lnTo>
                  <a:lnTo>
                    <a:pt x="144" y="342"/>
                  </a:lnTo>
                  <a:lnTo>
                    <a:pt x="102" y="342"/>
                  </a:lnTo>
                  <a:lnTo>
                    <a:pt x="90" y="348"/>
                  </a:lnTo>
                  <a:lnTo>
                    <a:pt x="84" y="354"/>
                  </a:lnTo>
                  <a:lnTo>
                    <a:pt x="72" y="360"/>
                  </a:lnTo>
                  <a:lnTo>
                    <a:pt x="30" y="402"/>
                  </a:lnTo>
                  <a:lnTo>
                    <a:pt x="36" y="408"/>
                  </a:lnTo>
                  <a:lnTo>
                    <a:pt x="42" y="408"/>
                  </a:lnTo>
                  <a:lnTo>
                    <a:pt x="48" y="414"/>
                  </a:lnTo>
                  <a:lnTo>
                    <a:pt x="48" y="420"/>
                  </a:lnTo>
                  <a:lnTo>
                    <a:pt x="42" y="426"/>
                  </a:lnTo>
                  <a:lnTo>
                    <a:pt x="36" y="426"/>
                  </a:lnTo>
                  <a:lnTo>
                    <a:pt x="30" y="432"/>
                  </a:lnTo>
                  <a:lnTo>
                    <a:pt x="30" y="444"/>
                  </a:lnTo>
                  <a:lnTo>
                    <a:pt x="54" y="468"/>
                  </a:lnTo>
                  <a:lnTo>
                    <a:pt x="54" y="480"/>
                  </a:lnTo>
                  <a:lnTo>
                    <a:pt x="48" y="492"/>
                  </a:lnTo>
                  <a:lnTo>
                    <a:pt x="48" y="510"/>
                  </a:lnTo>
                  <a:lnTo>
                    <a:pt x="60" y="522"/>
                  </a:lnTo>
                  <a:lnTo>
                    <a:pt x="66" y="522"/>
                  </a:lnTo>
                  <a:lnTo>
                    <a:pt x="84" y="540"/>
                  </a:lnTo>
                  <a:lnTo>
                    <a:pt x="84" y="552"/>
                  </a:lnTo>
                  <a:lnTo>
                    <a:pt x="72" y="564"/>
                  </a:lnTo>
                  <a:lnTo>
                    <a:pt x="48" y="570"/>
                  </a:lnTo>
                  <a:lnTo>
                    <a:pt x="54" y="576"/>
                  </a:lnTo>
                  <a:lnTo>
                    <a:pt x="60" y="588"/>
                  </a:lnTo>
                  <a:lnTo>
                    <a:pt x="60" y="594"/>
                  </a:lnTo>
                  <a:lnTo>
                    <a:pt x="66" y="600"/>
                  </a:lnTo>
                  <a:lnTo>
                    <a:pt x="66" y="606"/>
                  </a:lnTo>
                  <a:lnTo>
                    <a:pt x="72" y="618"/>
                  </a:lnTo>
                  <a:lnTo>
                    <a:pt x="66" y="618"/>
                  </a:lnTo>
                  <a:lnTo>
                    <a:pt x="66" y="642"/>
                  </a:lnTo>
                  <a:lnTo>
                    <a:pt x="60" y="648"/>
                  </a:lnTo>
                  <a:lnTo>
                    <a:pt x="24" y="648"/>
                  </a:lnTo>
                  <a:lnTo>
                    <a:pt x="30" y="660"/>
                  </a:lnTo>
                  <a:lnTo>
                    <a:pt x="30" y="666"/>
                  </a:lnTo>
                  <a:lnTo>
                    <a:pt x="24" y="666"/>
                  </a:lnTo>
                  <a:lnTo>
                    <a:pt x="18" y="672"/>
                  </a:lnTo>
                  <a:lnTo>
                    <a:pt x="18" y="678"/>
                  </a:lnTo>
                  <a:lnTo>
                    <a:pt x="30" y="690"/>
                  </a:lnTo>
                  <a:lnTo>
                    <a:pt x="30" y="708"/>
                  </a:lnTo>
                  <a:lnTo>
                    <a:pt x="24" y="714"/>
                  </a:lnTo>
                  <a:lnTo>
                    <a:pt x="18" y="726"/>
                  </a:lnTo>
                  <a:lnTo>
                    <a:pt x="0" y="708"/>
                  </a:lnTo>
                  <a:lnTo>
                    <a:pt x="0" y="768"/>
                  </a:lnTo>
                  <a:lnTo>
                    <a:pt x="6" y="762"/>
                  </a:lnTo>
                  <a:lnTo>
                    <a:pt x="24" y="762"/>
                  </a:lnTo>
                  <a:lnTo>
                    <a:pt x="36" y="774"/>
                  </a:lnTo>
                  <a:lnTo>
                    <a:pt x="36" y="780"/>
                  </a:lnTo>
                  <a:lnTo>
                    <a:pt x="30" y="780"/>
                  </a:lnTo>
                  <a:lnTo>
                    <a:pt x="30" y="774"/>
                  </a:lnTo>
                  <a:lnTo>
                    <a:pt x="24" y="774"/>
                  </a:lnTo>
                  <a:lnTo>
                    <a:pt x="24" y="834"/>
                  </a:lnTo>
                  <a:lnTo>
                    <a:pt x="30" y="840"/>
                  </a:lnTo>
                  <a:lnTo>
                    <a:pt x="36" y="840"/>
                  </a:lnTo>
                  <a:lnTo>
                    <a:pt x="48" y="846"/>
                  </a:lnTo>
                  <a:lnTo>
                    <a:pt x="54" y="858"/>
                  </a:lnTo>
                  <a:lnTo>
                    <a:pt x="60" y="864"/>
                  </a:lnTo>
                  <a:lnTo>
                    <a:pt x="66" y="876"/>
                  </a:lnTo>
                  <a:lnTo>
                    <a:pt x="90" y="900"/>
                  </a:lnTo>
                  <a:lnTo>
                    <a:pt x="96" y="900"/>
                  </a:lnTo>
                  <a:lnTo>
                    <a:pt x="96" y="912"/>
                  </a:lnTo>
                  <a:lnTo>
                    <a:pt x="78" y="912"/>
                  </a:lnTo>
                  <a:lnTo>
                    <a:pt x="78" y="942"/>
                  </a:lnTo>
                  <a:lnTo>
                    <a:pt x="90" y="954"/>
                  </a:lnTo>
                  <a:lnTo>
                    <a:pt x="102" y="960"/>
                  </a:lnTo>
                  <a:lnTo>
                    <a:pt x="96" y="966"/>
                  </a:lnTo>
                  <a:lnTo>
                    <a:pt x="96" y="984"/>
                  </a:lnTo>
                  <a:lnTo>
                    <a:pt x="102" y="984"/>
                  </a:lnTo>
                  <a:lnTo>
                    <a:pt x="108" y="990"/>
                  </a:lnTo>
                  <a:lnTo>
                    <a:pt x="174" y="990"/>
                  </a:lnTo>
                  <a:lnTo>
                    <a:pt x="180" y="984"/>
                  </a:lnTo>
                  <a:lnTo>
                    <a:pt x="180" y="948"/>
                  </a:lnTo>
                  <a:lnTo>
                    <a:pt x="198" y="942"/>
                  </a:lnTo>
                  <a:lnTo>
                    <a:pt x="198" y="924"/>
                  </a:lnTo>
                  <a:lnTo>
                    <a:pt x="264" y="930"/>
                  </a:lnTo>
                  <a:lnTo>
                    <a:pt x="276" y="936"/>
                  </a:lnTo>
                  <a:lnTo>
                    <a:pt x="300" y="876"/>
                  </a:lnTo>
                  <a:lnTo>
                    <a:pt x="300" y="864"/>
                  </a:lnTo>
                  <a:lnTo>
                    <a:pt x="306" y="852"/>
                  </a:lnTo>
                  <a:lnTo>
                    <a:pt x="306" y="816"/>
                  </a:lnTo>
                  <a:lnTo>
                    <a:pt x="300" y="810"/>
                  </a:lnTo>
                  <a:lnTo>
                    <a:pt x="294" y="798"/>
                  </a:lnTo>
                  <a:lnTo>
                    <a:pt x="312" y="798"/>
                  </a:lnTo>
                  <a:lnTo>
                    <a:pt x="324" y="786"/>
                  </a:lnTo>
                  <a:lnTo>
                    <a:pt x="324" y="780"/>
                  </a:lnTo>
                  <a:lnTo>
                    <a:pt x="306" y="762"/>
                  </a:lnTo>
                  <a:lnTo>
                    <a:pt x="294" y="762"/>
                  </a:lnTo>
                  <a:lnTo>
                    <a:pt x="312" y="756"/>
                  </a:lnTo>
                  <a:lnTo>
                    <a:pt x="300" y="750"/>
                  </a:lnTo>
                  <a:lnTo>
                    <a:pt x="324" y="750"/>
                  </a:lnTo>
                  <a:lnTo>
                    <a:pt x="336" y="744"/>
                  </a:lnTo>
                  <a:lnTo>
                    <a:pt x="348" y="744"/>
                  </a:lnTo>
                  <a:lnTo>
                    <a:pt x="354" y="738"/>
                  </a:lnTo>
                  <a:lnTo>
                    <a:pt x="360" y="726"/>
                  </a:lnTo>
                  <a:lnTo>
                    <a:pt x="360" y="714"/>
                  </a:lnTo>
                  <a:lnTo>
                    <a:pt x="366" y="708"/>
                  </a:lnTo>
                  <a:lnTo>
                    <a:pt x="384" y="726"/>
                  </a:lnTo>
                  <a:lnTo>
                    <a:pt x="390" y="726"/>
                  </a:lnTo>
                  <a:lnTo>
                    <a:pt x="396" y="720"/>
                  </a:lnTo>
                  <a:lnTo>
                    <a:pt x="408" y="696"/>
                  </a:lnTo>
                  <a:lnTo>
                    <a:pt x="402" y="690"/>
                  </a:lnTo>
                  <a:lnTo>
                    <a:pt x="402" y="684"/>
                  </a:lnTo>
                  <a:lnTo>
                    <a:pt x="414" y="684"/>
                  </a:lnTo>
                  <a:lnTo>
                    <a:pt x="420" y="678"/>
                  </a:lnTo>
                  <a:lnTo>
                    <a:pt x="432" y="672"/>
                  </a:lnTo>
                  <a:lnTo>
                    <a:pt x="432" y="660"/>
                  </a:lnTo>
                  <a:lnTo>
                    <a:pt x="420" y="636"/>
                  </a:lnTo>
                  <a:lnTo>
                    <a:pt x="408" y="630"/>
                  </a:lnTo>
                  <a:lnTo>
                    <a:pt x="408" y="618"/>
                  </a:lnTo>
                  <a:lnTo>
                    <a:pt x="372" y="600"/>
                  </a:lnTo>
                  <a:lnTo>
                    <a:pt x="360" y="606"/>
                  </a:lnTo>
                  <a:lnTo>
                    <a:pt x="354" y="606"/>
                  </a:lnTo>
                  <a:lnTo>
                    <a:pt x="342" y="600"/>
                  </a:lnTo>
                  <a:lnTo>
                    <a:pt x="330" y="576"/>
                  </a:lnTo>
                  <a:lnTo>
                    <a:pt x="330" y="558"/>
                  </a:lnTo>
                  <a:lnTo>
                    <a:pt x="324" y="546"/>
                  </a:lnTo>
                  <a:lnTo>
                    <a:pt x="324" y="528"/>
                  </a:lnTo>
                  <a:lnTo>
                    <a:pt x="336" y="516"/>
                  </a:lnTo>
                  <a:lnTo>
                    <a:pt x="342" y="504"/>
                  </a:lnTo>
                  <a:lnTo>
                    <a:pt x="342" y="486"/>
                  </a:lnTo>
                  <a:lnTo>
                    <a:pt x="336" y="474"/>
                  </a:lnTo>
                  <a:lnTo>
                    <a:pt x="330" y="468"/>
                  </a:lnTo>
                  <a:lnTo>
                    <a:pt x="330" y="462"/>
                  </a:lnTo>
                  <a:lnTo>
                    <a:pt x="348" y="462"/>
                  </a:lnTo>
                  <a:lnTo>
                    <a:pt x="354" y="456"/>
                  </a:lnTo>
                  <a:lnTo>
                    <a:pt x="354" y="438"/>
                  </a:lnTo>
                  <a:lnTo>
                    <a:pt x="348" y="426"/>
                  </a:lnTo>
                  <a:lnTo>
                    <a:pt x="354" y="432"/>
                  </a:lnTo>
                  <a:lnTo>
                    <a:pt x="378" y="432"/>
                  </a:lnTo>
                  <a:lnTo>
                    <a:pt x="384" y="426"/>
                  </a:lnTo>
                  <a:lnTo>
                    <a:pt x="396" y="420"/>
                  </a:lnTo>
                  <a:lnTo>
                    <a:pt x="408" y="408"/>
                  </a:lnTo>
                  <a:lnTo>
                    <a:pt x="438" y="414"/>
                  </a:lnTo>
                  <a:lnTo>
                    <a:pt x="450" y="390"/>
                  </a:lnTo>
                  <a:lnTo>
                    <a:pt x="480" y="390"/>
                  </a:lnTo>
                  <a:lnTo>
                    <a:pt x="498" y="384"/>
                  </a:lnTo>
                  <a:lnTo>
                    <a:pt x="510" y="378"/>
                  </a:lnTo>
                  <a:lnTo>
                    <a:pt x="522" y="354"/>
                  </a:lnTo>
                  <a:lnTo>
                    <a:pt x="540" y="336"/>
                  </a:lnTo>
                  <a:lnTo>
                    <a:pt x="546" y="324"/>
                  </a:lnTo>
                  <a:lnTo>
                    <a:pt x="528" y="300"/>
                  </a:lnTo>
                  <a:lnTo>
                    <a:pt x="558" y="264"/>
                  </a:lnTo>
                  <a:lnTo>
                    <a:pt x="540" y="246"/>
                  </a:lnTo>
                  <a:lnTo>
                    <a:pt x="576" y="234"/>
                  </a:lnTo>
                  <a:lnTo>
                    <a:pt x="594" y="216"/>
                  </a:lnTo>
                  <a:lnTo>
                    <a:pt x="672" y="222"/>
                  </a:lnTo>
                  <a:lnTo>
                    <a:pt x="684" y="240"/>
                  </a:lnTo>
                  <a:lnTo>
                    <a:pt x="690" y="240"/>
                  </a:lnTo>
                  <a:lnTo>
                    <a:pt x="678" y="204"/>
                  </a:lnTo>
                  <a:close/>
                  <a:moveTo>
                    <a:pt x="390" y="828"/>
                  </a:moveTo>
                  <a:lnTo>
                    <a:pt x="390" y="840"/>
                  </a:lnTo>
                  <a:lnTo>
                    <a:pt x="396" y="852"/>
                  </a:lnTo>
                  <a:lnTo>
                    <a:pt x="396" y="864"/>
                  </a:lnTo>
                  <a:lnTo>
                    <a:pt x="402" y="870"/>
                  </a:lnTo>
                  <a:lnTo>
                    <a:pt x="402" y="876"/>
                  </a:lnTo>
                  <a:lnTo>
                    <a:pt x="414" y="852"/>
                  </a:lnTo>
                  <a:lnTo>
                    <a:pt x="426" y="852"/>
                  </a:lnTo>
                  <a:lnTo>
                    <a:pt x="432" y="846"/>
                  </a:lnTo>
                  <a:lnTo>
                    <a:pt x="438" y="834"/>
                  </a:lnTo>
                  <a:lnTo>
                    <a:pt x="438" y="822"/>
                  </a:lnTo>
                  <a:lnTo>
                    <a:pt x="432" y="816"/>
                  </a:lnTo>
                  <a:lnTo>
                    <a:pt x="450" y="798"/>
                  </a:lnTo>
                  <a:lnTo>
                    <a:pt x="444" y="798"/>
                  </a:lnTo>
                  <a:lnTo>
                    <a:pt x="438" y="804"/>
                  </a:lnTo>
                  <a:lnTo>
                    <a:pt x="420" y="804"/>
                  </a:lnTo>
                  <a:lnTo>
                    <a:pt x="408" y="810"/>
                  </a:lnTo>
                  <a:lnTo>
                    <a:pt x="390" y="828"/>
                  </a:lnTo>
                  <a:close/>
                  <a:moveTo>
                    <a:pt x="300" y="900"/>
                  </a:moveTo>
                  <a:lnTo>
                    <a:pt x="300" y="912"/>
                  </a:lnTo>
                  <a:lnTo>
                    <a:pt x="294" y="924"/>
                  </a:lnTo>
                  <a:lnTo>
                    <a:pt x="300" y="918"/>
                  </a:lnTo>
                  <a:lnTo>
                    <a:pt x="312" y="912"/>
                  </a:lnTo>
                  <a:lnTo>
                    <a:pt x="318" y="900"/>
                  </a:lnTo>
                  <a:lnTo>
                    <a:pt x="318" y="894"/>
                  </a:lnTo>
                  <a:lnTo>
                    <a:pt x="324" y="888"/>
                  </a:lnTo>
                  <a:lnTo>
                    <a:pt x="324" y="882"/>
                  </a:lnTo>
                  <a:lnTo>
                    <a:pt x="342" y="858"/>
                  </a:lnTo>
                  <a:lnTo>
                    <a:pt x="336" y="840"/>
                  </a:lnTo>
                  <a:lnTo>
                    <a:pt x="330" y="852"/>
                  </a:lnTo>
                  <a:lnTo>
                    <a:pt x="312" y="870"/>
                  </a:lnTo>
                  <a:lnTo>
                    <a:pt x="300" y="894"/>
                  </a:lnTo>
                  <a:lnTo>
                    <a:pt x="300" y="90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50" name="Spain" descr="© INSCALE GmbH, 05.05.2010&#10;http://www.presentationload.com/">
              <a:extLst>
                <a:ext uri="{FF2B5EF4-FFF2-40B4-BE49-F238E27FC236}">
                  <a16:creationId xmlns:a16="http://schemas.microsoft.com/office/drawing/2014/main" id="{9FBE8177-83CA-1747-930B-A50425BB43E6}"/>
                </a:ext>
              </a:extLst>
            </p:cNvPr>
            <p:cNvSpPr>
              <a:spLocks noEditPoints="1"/>
            </p:cNvSpPr>
            <p:nvPr/>
          </p:nvSpPr>
          <p:spPr bwMode="gray">
            <a:xfrm>
              <a:off x="5009410" y="2795840"/>
              <a:ext cx="404404" cy="285249"/>
            </a:xfrm>
            <a:custGeom>
              <a:avLst/>
              <a:gdLst>
                <a:gd name="T0" fmla="*/ 2147483647 w 876"/>
                <a:gd name="T1" fmla="*/ 2147483647 h 618"/>
                <a:gd name="T2" fmla="*/ 2147483647 w 876"/>
                <a:gd name="T3" fmla="*/ 2147483647 h 618"/>
                <a:gd name="T4" fmla="*/ 2147483647 w 876"/>
                <a:gd name="T5" fmla="*/ 2147483647 h 618"/>
                <a:gd name="T6" fmla="*/ 2147483647 w 876"/>
                <a:gd name="T7" fmla="*/ 2147483647 h 618"/>
                <a:gd name="T8" fmla="*/ 2147483647 w 876"/>
                <a:gd name="T9" fmla="*/ 2147483647 h 618"/>
                <a:gd name="T10" fmla="*/ 2147483647 w 876"/>
                <a:gd name="T11" fmla="*/ 2147483647 h 618"/>
                <a:gd name="T12" fmla="*/ 2147483647 w 876"/>
                <a:gd name="T13" fmla="*/ 2147483647 h 618"/>
                <a:gd name="T14" fmla="*/ 2147483647 w 876"/>
                <a:gd name="T15" fmla="*/ 2147483647 h 618"/>
                <a:gd name="T16" fmla="*/ 2147483647 w 876"/>
                <a:gd name="T17" fmla="*/ 2147483647 h 618"/>
                <a:gd name="T18" fmla="*/ 2147483647 w 876"/>
                <a:gd name="T19" fmla="*/ 2147483647 h 618"/>
                <a:gd name="T20" fmla="*/ 2147483647 w 876"/>
                <a:gd name="T21" fmla="*/ 2147483647 h 618"/>
                <a:gd name="T22" fmla="*/ 2147483647 w 876"/>
                <a:gd name="T23" fmla="*/ 2147483647 h 618"/>
                <a:gd name="T24" fmla="*/ 2147483647 w 876"/>
                <a:gd name="T25" fmla="*/ 2147483647 h 618"/>
                <a:gd name="T26" fmla="*/ 2147483647 w 876"/>
                <a:gd name="T27" fmla="*/ 2147483647 h 618"/>
                <a:gd name="T28" fmla="*/ 2147483647 w 876"/>
                <a:gd name="T29" fmla="*/ 2147483647 h 618"/>
                <a:gd name="T30" fmla="*/ 2147483647 w 876"/>
                <a:gd name="T31" fmla="*/ 2147483647 h 618"/>
                <a:gd name="T32" fmla="*/ 2147483647 w 876"/>
                <a:gd name="T33" fmla="*/ 2147483647 h 618"/>
                <a:gd name="T34" fmla="*/ 2147483647 w 876"/>
                <a:gd name="T35" fmla="*/ 2147483647 h 618"/>
                <a:gd name="T36" fmla="*/ 2147483647 w 876"/>
                <a:gd name="T37" fmla="*/ 2147483647 h 618"/>
                <a:gd name="T38" fmla="*/ 2147483647 w 876"/>
                <a:gd name="T39" fmla="*/ 2147483647 h 618"/>
                <a:gd name="T40" fmla="*/ 2147483647 w 876"/>
                <a:gd name="T41" fmla="*/ 0 h 618"/>
                <a:gd name="T42" fmla="*/ 2147483647 w 876"/>
                <a:gd name="T43" fmla="*/ 2147483647 h 618"/>
                <a:gd name="T44" fmla="*/ 0 w 876"/>
                <a:gd name="T45" fmla="*/ 2147483647 h 618"/>
                <a:gd name="T46" fmla="*/ 2147483647 w 876"/>
                <a:gd name="T47" fmla="*/ 2147483647 h 618"/>
                <a:gd name="T48" fmla="*/ 2147483647 w 876"/>
                <a:gd name="T49" fmla="*/ 2147483647 h 618"/>
                <a:gd name="T50" fmla="*/ 2147483647 w 876"/>
                <a:gd name="T51" fmla="*/ 2147483647 h 618"/>
                <a:gd name="T52" fmla="*/ 2147483647 w 876"/>
                <a:gd name="T53" fmla="*/ 2147483647 h 618"/>
                <a:gd name="T54" fmla="*/ 2147483647 w 876"/>
                <a:gd name="T55" fmla="*/ 2147483647 h 618"/>
                <a:gd name="T56" fmla="*/ 2147483647 w 876"/>
                <a:gd name="T57" fmla="*/ 2147483647 h 618"/>
                <a:gd name="T58" fmla="*/ 2147483647 w 876"/>
                <a:gd name="T59" fmla="*/ 2147483647 h 618"/>
                <a:gd name="T60" fmla="*/ 2147483647 w 876"/>
                <a:gd name="T61" fmla="*/ 2147483647 h 618"/>
                <a:gd name="T62" fmla="*/ 2147483647 w 876"/>
                <a:gd name="T63" fmla="*/ 2147483647 h 618"/>
                <a:gd name="T64" fmla="*/ 2147483647 w 876"/>
                <a:gd name="T65" fmla="*/ 2147483647 h 618"/>
                <a:gd name="T66" fmla="*/ 2147483647 w 876"/>
                <a:gd name="T67" fmla="*/ 2147483647 h 618"/>
                <a:gd name="T68" fmla="*/ 2147483647 w 876"/>
                <a:gd name="T69" fmla="*/ 2147483647 h 618"/>
                <a:gd name="T70" fmla="*/ 2147483647 w 876"/>
                <a:gd name="T71" fmla="*/ 2147483647 h 618"/>
                <a:gd name="T72" fmla="*/ 2147483647 w 876"/>
                <a:gd name="T73" fmla="*/ 2147483647 h 618"/>
                <a:gd name="T74" fmla="*/ 2147483647 w 876"/>
                <a:gd name="T75" fmla="*/ 2147483647 h 618"/>
                <a:gd name="T76" fmla="*/ 2147483647 w 876"/>
                <a:gd name="T77" fmla="*/ 2147483647 h 618"/>
                <a:gd name="T78" fmla="*/ 2147483647 w 876"/>
                <a:gd name="T79" fmla="*/ 2147483647 h 618"/>
                <a:gd name="T80" fmla="*/ 2147483647 w 876"/>
                <a:gd name="T81" fmla="*/ 2147483647 h 618"/>
                <a:gd name="T82" fmla="*/ 2147483647 w 876"/>
                <a:gd name="T83" fmla="*/ 2147483647 h 618"/>
                <a:gd name="T84" fmla="*/ 2147483647 w 876"/>
                <a:gd name="T85" fmla="*/ 2147483647 h 618"/>
                <a:gd name="T86" fmla="*/ 2147483647 w 876"/>
                <a:gd name="T87" fmla="*/ 2147483647 h 618"/>
                <a:gd name="T88" fmla="*/ 2147483647 w 876"/>
                <a:gd name="T89" fmla="*/ 2147483647 h 618"/>
                <a:gd name="T90" fmla="*/ 2147483647 w 876"/>
                <a:gd name="T91" fmla="*/ 2147483647 h 618"/>
                <a:gd name="T92" fmla="*/ 2147483647 w 876"/>
                <a:gd name="T93" fmla="*/ 2147483647 h 618"/>
                <a:gd name="T94" fmla="*/ 2147483647 w 876"/>
                <a:gd name="T95" fmla="*/ 2147483647 h 618"/>
                <a:gd name="T96" fmla="*/ 2147483647 w 876"/>
                <a:gd name="T97" fmla="*/ 2147483647 h 618"/>
                <a:gd name="T98" fmla="*/ 2147483647 w 876"/>
                <a:gd name="T99" fmla="*/ 2147483647 h 618"/>
                <a:gd name="T100" fmla="*/ 2147483647 w 876"/>
                <a:gd name="T101" fmla="*/ 2147483647 h 618"/>
                <a:gd name="T102" fmla="*/ 2147483647 w 876"/>
                <a:gd name="T103" fmla="*/ 2147483647 h 618"/>
                <a:gd name="T104" fmla="*/ 2147483647 w 876"/>
                <a:gd name="T105" fmla="*/ 2147483647 h 618"/>
                <a:gd name="T106" fmla="*/ 2147483647 w 876"/>
                <a:gd name="T107" fmla="*/ 2147483647 h 618"/>
                <a:gd name="T108" fmla="*/ 2147483647 w 876"/>
                <a:gd name="T109" fmla="*/ 2147483647 h 6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76"/>
                <a:gd name="T166" fmla="*/ 0 h 618"/>
                <a:gd name="T167" fmla="*/ 876 w 876"/>
                <a:gd name="T168" fmla="*/ 618 h 6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76" h="618">
                  <a:moveTo>
                    <a:pt x="804" y="318"/>
                  </a:moveTo>
                  <a:lnTo>
                    <a:pt x="798" y="312"/>
                  </a:lnTo>
                  <a:lnTo>
                    <a:pt x="798" y="306"/>
                  </a:lnTo>
                  <a:lnTo>
                    <a:pt x="786" y="306"/>
                  </a:lnTo>
                  <a:lnTo>
                    <a:pt x="762" y="318"/>
                  </a:lnTo>
                  <a:lnTo>
                    <a:pt x="750" y="330"/>
                  </a:lnTo>
                  <a:lnTo>
                    <a:pt x="750" y="336"/>
                  </a:lnTo>
                  <a:lnTo>
                    <a:pt x="756" y="342"/>
                  </a:lnTo>
                  <a:lnTo>
                    <a:pt x="768" y="342"/>
                  </a:lnTo>
                  <a:lnTo>
                    <a:pt x="774" y="348"/>
                  </a:lnTo>
                  <a:lnTo>
                    <a:pt x="774" y="354"/>
                  </a:lnTo>
                  <a:lnTo>
                    <a:pt x="804" y="354"/>
                  </a:lnTo>
                  <a:lnTo>
                    <a:pt x="816" y="342"/>
                  </a:lnTo>
                  <a:lnTo>
                    <a:pt x="816" y="324"/>
                  </a:lnTo>
                  <a:lnTo>
                    <a:pt x="810" y="318"/>
                  </a:lnTo>
                  <a:lnTo>
                    <a:pt x="804" y="318"/>
                  </a:lnTo>
                  <a:close/>
                  <a:moveTo>
                    <a:pt x="672" y="390"/>
                  </a:moveTo>
                  <a:lnTo>
                    <a:pt x="678" y="396"/>
                  </a:lnTo>
                  <a:lnTo>
                    <a:pt x="684" y="396"/>
                  </a:lnTo>
                  <a:lnTo>
                    <a:pt x="690" y="390"/>
                  </a:lnTo>
                  <a:lnTo>
                    <a:pt x="690" y="372"/>
                  </a:lnTo>
                  <a:lnTo>
                    <a:pt x="684" y="372"/>
                  </a:lnTo>
                  <a:lnTo>
                    <a:pt x="672" y="384"/>
                  </a:lnTo>
                  <a:lnTo>
                    <a:pt x="672" y="390"/>
                  </a:lnTo>
                  <a:close/>
                  <a:moveTo>
                    <a:pt x="840" y="300"/>
                  </a:moveTo>
                  <a:lnTo>
                    <a:pt x="840" y="306"/>
                  </a:lnTo>
                  <a:lnTo>
                    <a:pt x="852" y="318"/>
                  </a:lnTo>
                  <a:lnTo>
                    <a:pt x="870" y="318"/>
                  </a:lnTo>
                  <a:lnTo>
                    <a:pt x="876" y="312"/>
                  </a:lnTo>
                  <a:lnTo>
                    <a:pt x="864" y="300"/>
                  </a:lnTo>
                  <a:lnTo>
                    <a:pt x="852" y="300"/>
                  </a:lnTo>
                  <a:lnTo>
                    <a:pt x="846" y="294"/>
                  </a:lnTo>
                  <a:lnTo>
                    <a:pt x="840" y="300"/>
                  </a:lnTo>
                  <a:close/>
                  <a:moveTo>
                    <a:pt x="804" y="150"/>
                  </a:moveTo>
                  <a:lnTo>
                    <a:pt x="798" y="138"/>
                  </a:lnTo>
                  <a:lnTo>
                    <a:pt x="798" y="132"/>
                  </a:lnTo>
                  <a:lnTo>
                    <a:pt x="810" y="120"/>
                  </a:lnTo>
                  <a:lnTo>
                    <a:pt x="798" y="114"/>
                  </a:lnTo>
                  <a:lnTo>
                    <a:pt x="792" y="108"/>
                  </a:lnTo>
                  <a:lnTo>
                    <a:pt x="792" y="102"/>
                  </a:lnTo>
                  <a:lnTo>
                    <a:pt x="780" y="102"/>
                  </a:lnTo>
                  <a:lnTo>
                    <a:pt x="780" y="108"/>
                  </a:lnTo>
                  <a:lnTo>
                    <a:pt x="774" y="114"/>
                  </a:lnTo>
                  <a:lnTo>
                    <a:pt x="756" y="114"/>
                  </a:lnTo>
                  <a:lnTo>
                    <a:pt x="750" y="108"/>
                  </a:lnTo>
                  <a:lnTo>
                    <a:pt x="726" y="108"/>
                  </a:lnTo>
                  <a:lnTo>
                    <a:pt x="726" y="102"/>
                  </a:lnTo>
                  <a:lnTo>
                    <a:pt x="708" y="102"/>
                  </a:lnTo>
                  <a:lnTo>
                    <a:pt x="696" y="108"/>
                  </a:lnTo>
                  <a:lnTo>
                    <a:pt x="690" y="84"/>
                  </a:lnTo>
                  <a:lnTo>
                    <a:pt x="672" y="84"/>
                  </a:lnTo>
                  <a:lnTo>
                    <a:pt x="672" y="78"/>
                  </a:lnTo>
                  <a:lnTo>
                    <a:pt x="666" y="72"/>
                  </a:lnTo>
                  <a:lnTo>
                    <a:pt x="648" y="72"/>
                  </a:lnTo>
                  <a:lnTo>
                    <a:pt x="642" y="78"/>
                  </a:lnTo>
                  <a:lnTo>
                    <a:pt x="642" y="90"/>
                  </a:lnTo>
                  <a:lnTo>
                    <a:pt x="624" y="96"/>
                  </a:lnTo>
                  <a:lnTo>
                    <a:pt x="624" y="84"/>
                  </a:lnTo>
                  <a:lnTo>
                    <a:pt x="594" y="84"/>
                  </a:lnTo>
                  <a:lnTo>
                    <a:pt x="582" y="72"/>
                  </a:lnTo>
                  <a:lnTo>
                    <a:pt x="570" y="72"/>
                  </a:lnTo>
                  <a:lnTo>
                    <a:pt x="564" y="78"/>
                  </a:lnTo>
                  <a:lnTo>
                    <a:pt x="546" y="60"/>
                  </a:lnTo>
                  <a:lnTo>
                    <a:pt x="510" y="60"/>
                  </a:lnTo>
                  <a:lnTo>
                    <a:pt x="516" y="54"/>
                  </a:lnTo>
                  <a:lnTo>
                    <a:pt x="516" y="48"/>
                  </a:lnTo>
                  <a:lnTo>
                    <a:pt x="504" y="36"/>
                  </a:lnTo>
                  <a:lnTo>
                    <a:pt x="498" y="36"/>
                  </a:lnTo>
                  <a:lnTo>
                    <a:pt x="492" y="42"/>
                  </a:lnTo>
                  <a:lnTo>
                    <a:pt x="486" y="36"/>
                  </a:lnTo>
                  <a:lnTo>
                    <a:pt x="450" y="36"/>
                  </a:lnTo>
                  <a:lnTo>
                    <a:pt x="390" y="24"/>
                  </a:lnTo>
                  <a:lnTo>
                    <a:pt x="378" y="24"/>
                  </a:lnTo>
                  <a:lnTo>
                    <a:pt x="348" y="36"/>
                  </a:lnTo>
                  <a:lnTo>
                    <a:pt x="294" y="30"/>
                  </a:lnTo>
                  <a:lnTo>
                    <a:pt x="258" y="12"/>
                  </a:lnTo>
                  <a:lnTo>
                    <a:pt x="234" y="12"/>
                  </a:lnTo>
                  <a:lnTo>
                    <a:pt x="216" y="18"/>
                  </a:lnTo>
                  <a:lnTo>
                    <a:pt x="162" y="18"/>
                  </a:lnTo>
                  <a:lnTo>
                    <a:pt x="150" y="12"/>
                  </a:lnTo>
                  <a:lnTo>
                    <a:pt x="138" y="12"/>
                  </a:lnTo>
                  <a:lnTo>
                    <a:pt x="126" y="6"/>
                  </a:lnTo>
                  <a:lnTo>
                    <a:pt x="120" y="0"/>
                  </a:lnTo>
                  <a:lnTo>
                    <a:pt x="108" y="0"/>
                  </a:lnTo>
                  <a:lnTo>
                    <a:pt x="96" y="6"/>
                  </a:lnTo>
                  <a:lnTo>
                    <a:pt x="72" y="30"/>
                  </a:lnTo>
                  <a:lnTo>
                    <a:pt x="60" y="30"/>
                  </a:lnTo>
                  <a:lnTo>
                    <a:pt x="48" y="36"/>
                  </a:lnTo>
                  <a:lnTo>
                    <a:pt x="30" y="36"/>
                  </a:lnTo>
                  <a:lnTo>
                    <a:pt x="6" y="48"/>
                  </a:lnTo>
                  <a:lnTo>
                    <a:pt x="0" y="60"/>
                  </a:lnTo>
                  <a:lnTo>
                    <a:pt x="0" y="72"/>
                  </a:lnTo>
                  <a:lnTo>
                    <a:pt x="6" y="78"/>
                  </a:lnTo>
                  <a:lnTo>
                    <a:pt x="12" y="90"/>
                  </a:lnTo>
                  <a:lnTo>
                    <a:pt x="24" y="96"/>
                  </a:lnTo>
                  <a:lnTo>
                    <a:pt x="30" y="102"/>
                  </a:lnTo>
                  <a:lnTo>
                    <a:pt x="18" y="138"/>
                  </a:lnTo>
                  <a:lnTo>
                    <a:pt x="24" y="144"/>
                  </a:lnTo>
                  <a:lnTo>
                    <a:pt x="24" y="150"/>
                  </a:lnTo>
                  <a:lnTo>
                    <a:pt x="30" y="144"/>
                  </a:lnTo>
                  <a:lnTo>
                    <a:pt x="54" y="132"/>
                  </a:lnTo>
                  <a:lnTo>
                    <a:pt x="78" y="132"/>
                  </a:lnTo>
                  <a:lnTo>
                    <a:pt x="78" y="138"/>
                  </a:lnTo>
                  <a:lnTo>
                    <a:pt x="66" y="150"/>
                  </a:lnTo>
                  <a:lnTo>
                    <a:pt x="60" y="150"/>
                  </a:lnTo>
                  <a:lnTo>
                    <a:pt x="60" y="156"/>
                  </a:lnTo>
                  <a:lnTo>
                    <a:pt x="72" y="156"/>
                  </a:lnTo>
                  <a:lnTo>
                    <a:pt x="78" y="150"/>
                  </a:lnTo>
                  <a:lnTo>
                    <a:pt x="96" y="150"/>
                  </a:lnTo>
                  <a:lnTo>
                    <a:pt x="102" y="156"/>
                  </a:lnTo>
                  <a:lnTo>
                    <a:pt x="114" y="156"/>
                  </a:lnTo>
                  <a:lnTo>
                    <a:pt x="120" y="150"/>
                  </a:lnTo>
                  <a:lnTo>
                    <a:pt x="120" y="144"/>
                  </a:lnTo>
                  <a:lnTo>
                    <a:pt x="174" y="144"/>
                  </a:lnTo>
                  <a:lnTo>
                    <a:pt x="174" y="162"/>
                  </a:lnTo>
                  <a:lnTo>
                    <a:pt x="180" y="162"/>
                  </a:lnTo>
                  <a:lnTo>
                    <a:pt x="192" y="168"/>
                  </a:lnTo>
                  <a:lnTo>
                    <a:pt x="192" y="174"/>
                  </a:lnTo>
                  <a:lnTo>
                    <a:pt x="168" y="198"/>
                  </a:lnTo>
                  <a:lnTo>
                    <a:pt x="144" y="210"/>
                  </a:lnTo>
                  <a:lnTo>
                    <a:pt x="138" y="216"/>
                  </a:lnTo>
                  <a:lnTo>
                    <a:pt x="138" y="222"/>
                  </a:lnTo>
                  <a:lnTo>
                    <a:pt x="144" y="222"/>
                  </a:lnTo>
                  <a:lnTo>
                    <a:pt x="150" y="228"/>
                  </a:lnTo>
                  <a:lnTo>
                    <a:pt x="150" y="240"/>
                  </a:lnTo>
                  <a:lnTo>
                    <a:pt x="144" y="258"/>
                  </a:lnTo>
                  <a:lnTo>
                    <a:pt x="144" y="276"/>
                  </a:lnTo>
                  <a:lnTo>
                    <a:pt x="138" y="276"/>
                  </a:lnTo>
                  <a:lnTo>
                    <a:pt x="132" y="282"/>
                  </a:lnTo>
                  <a:lnTo>
                    <a:pt x="132" y="294"/>
                  </a:lnTo>
                  <a:lnTo>
                    <a:pt x="138" y="300"/>
                  </a:lnTo>
                  <a:lnTo>
                    <a:pt x="138" y="312"/>
                  </a:lnTo>
                  <a:lnTo>
                    <a:pt x="126" y="324"/>
                  </a:lnTo>
                  <a:lnTo>
                    <a:pt x="90" y="324"/>
                  </a:lnTo>
                  <a:lnTo>
                    <a:pt x="114" y="348"/>
                  </a:lnTo>
                  <a:lnTo>
                    <a:pt x="114" y="360"/>
                  </a:lnTo>
                  <a:lnTo>
                    <a:pt x="120" y="366"/>
                  </a:lnTo>
                  <a:lnTo>
                    <a:pt x="132" y="372"/>
                  </a:lnTo>
                  <a:lnTo>
                    <a:pt x="132" y="378"/>
                  </a:lnTo>
                  <a:lnTo>
                    <a:pt x="120" y="390"/>
                  </a:lnTo>
                  <a:lnTo>
                    <a:pt x="108" y="396"/>
                  </a:lnTo>
                  <a:lnTo>
                    <a:pt x="96" y="408"/>
                  </a:lnTo>
                  <a:lnTo>
                    <a:pt x="96" y="414"/>
                  </a:lnTo>
                  <a:lnTo>
                    <a:pt x="102" y="420"/>
                  </a:lnTo>
                  <a:lnTo>
                    <a:pt x="102" y="426"/>
                  </a:lnTo>
                  <a:lnTo>
                    <a:pt x="108" y="438"/>
                  </a:lnTo>
                  <a:lnTo>
                    <a:pt x="114" y="444"/>
                  </a:lnTo>
                  <a:lnTo>
                    <a:pt x="126" y="444"/>
                  </a:lnTo>
                  <a:lnTo>
                    <a:pt x="126" y="450"/>
                  </a:lnTo>
                  <a:lnTo>
                    <a:pt x="114" y="462"/>
                  </a:lnTo>
                  <a:lnTo>
                    <a:pt x="102" y="462"/>
                  </a:lnTo>
                  <a:lnTo>
                    <a:pt x="96" y="474"/>
                  </a:lnTo>
                  <a:lnTo>
                    <a:pt x="90" y="480"/>
                  </a:lnTo>
                  <a:lnTo>
                    <a:pt x="90" y="528"/>
                  </a:lnTo>
                  <a:lnTo>
                    <a:pt x="120" y="528"/>
                  </a:lnTo>
                  <a:lnTo>
                    <a:pt x="144" y="546"/>
                  </a:lnTo>
                  <a:lnTo>
                    <a:pt x="162" y="546"/>
                  </a:lnTo>
                  <a:lnTo>
                    <a:pt x="156" y="576"/>
                  </a:lnTo>
                  <a:lnTo>
                    <a:pt x="162" y="576"/>
                  </a:lnTo>
                  <a:lnTo>
                    <a:pt x="162" y="594"/>
                  </a:lnTo>
                  <a:lnTo>
                    <a:pt x="168" y="606"/>
                  </a:lnTo>
                  <a:lnTo>
                    <a:pt x="174" y="612"/>
                  </a:lnTo>
                  <a:lnTo>
                    <a:pt x="192" y="612"/>
                  </a:lnTo>
                  <a:lnTo>
                    <a:pt x="198" y="618"/>
                  </a:lnTo>
                  <a:lnTo>
                    <a:pt x="204" y="618"/>
                  </a:lnTo>
                  <a:lnTo>
                    <a:pt x="210" y="612"/>
                  </a:lnTo>
                  <a:lnTo>
                    <a:pt x="222" y="606"/>
                  </a:lnTo>
                  <a:lnTo>
                    <a:pt x="240" y="588"/>
                  </a:lnTo>
                  <a:lnTo>
                    <a:pt x="252" y="582"/>
                  </a:lnTo>
                  <a:lnTo>
                    <a:pt x="264" y="582"/>
                  </a:lnTo>
                  <a:lnTo>
                    <a:pt x="294" y="564"/>
                  </a:lnTo>
                  <a:lnTo>
                    <a:pt x="360" y="564"/>
                  </a:lnTo>
                  <a:lnTo>
                    <a:pt x="366" y="558"/>
                  </a:lnTo>
                  <a:lnTo>
                    <a:pt x="378" y="558"/>
                  </a:lnTo>
                  <a:lnTo>
                    <a:pt x="390" y="570"/>
                  </a:lnTo>
                  <a:lnTo>
                    <a:pt x="396" y="570"/>
                  </a:lnTo>
                  <a:lnTo>
                    <a:pt x="408" y="564"/>
                  </a:lnTo>
                  <a:lnTo>
                    <a:pt x="420" y="564"/>
                  </a:lnTo>
                  <a:lnTo>
                    <a:pt x="426" y="558"/>
                  </a:lnTo>
                  <a:lnTo>
                    <a:pt x="432" y="558"/>
                  </a:lnTo>
                  <a:lnTo>
                    <a:pt x="432" y="570"/>
                  </a:lnTo>
                  <a:lnTo>
                    <a:pt x="438" y="570"/>
                  </a:lnTo>
                  <a:lnTo>
                    <a:pt x="450" y="558"/>
                  </a:lnTo>
                  <a:lnTo>
                    <a:pt x="462" y="534"/>
                  </a:lnTo>
                  <a:lnTo>
                    <a:pt x="462" y="522"/>
                  </a:lnTo>
                  <a:lnTo>
                    <a:pt x="498" y="492"/>
                  </a:lnTo>
                  <a:lnTo>
                    <a:pt x="528" y="492"/>
                  </a:lnTo>
                  <a:lnTo>
                    <a:pt x="534" y="474"/>
                  </a:lnTo>
                  <a:lnTo>
                    <a:pt x="534" y="468"/>
                  </a:lnTo>
                  <a:lnTo>
                    <a:pt x="540" y="462"/>
                  </a:lnTo>
                  <a:lnTo>
                    <a:pt x="540" y="450"/>
                  </a:lnTo>
                  <a:lnTo>
                    <a:pt x="546" y="444"/>
                  </a:lnTo>
                  <a:lnTo>
                    <a:pt x="552" y="432"/>
                  </a:lnTo>
                  <a:lnTo>
                    <a:pt x="552" y="426"/>
                  </a:lnTo>
                  <a:lnTo>
                    <a:pt x="570" y="426"/>
                  </a:lnTo>
                  <a:lnTo>
                    <a:pt x="594" y="414"/>
                  </a:lnTo>
                  <a:lnTo>
                    <a:pt x="600" y="408"/>
                  </a:lnTo>
                  <a:lnTo>
                    <a:pt x="594" y="396"/>
                  </a:lnTo>
                  <a:lnTo>
                    <a:pt x="588" y="390"/>
                  </a:lnTo>
                  <a:lnTo>
                    <a:pt x="582" y="378"/>
                  </a:lnTo>
                  <a:lnTo>
                    <a:pt x="576" y="372"/>
                  </a:lnTo>
                  <a:lnTo>
                    <a:pt x="570" y="372"/>
                  </a:lnTo>
                  <a:lnTo>
                    <a:pt x="570" y="336"/>
                  </a:lnTo>
                  <a:lnTo>
                    <a:pt x="582" y="312"/>
                  </a:lnTo>
                  <a:lnTo>
                    <a:pt x="594" y="306"/>
                  </a:lnTo>
                  <a:lnTo>
                    <a:pt x="600" y="294"/>
                  </a:lnTo>
                  <a:lnTo>
                    <a:pt x="612" y="282"/>
                  </a:lnTo>
                  <a:lnTo>
                    <a:pt x="618" y="270"/>
                  </a:lnTo>
                  <a:lnTo>
                    <a:pt x="630" y="258"/>
                  </a:lnTo>
                  <a:lnTo>
                    <a:pt x="642" y="258"/>
                  </a:lnTo>
                  <a:lnTo>
                    <a:pt x="654" y="246"/>
                  </a:lnTo>
                  <a:lnTo>
                    <a:pt x="654" y="240"/>
                  </a:lnTo>
                  <a:lnTo>
                    <a:pt x="648" y="240"/>
                  </a:lnTo>
                  <a:lnTo>
                    <a:pt x="648" y="228"/>
                  </a:lnTo>
                  <a:lnTo>
                    <a:pt x="654" y="222"/>
                  </a:lnTo>
                  <a:lnTo>
                    <a:pt x="726" y="198"/>
                  </a:lnTo>
                  <a:lnTo>
                    <a:pt x="750" y="186"/>
                  </a:lnTo>
                  <a:lnTo>
                    <a:pt x="756" y="174"/>
                  </a:lnTo>
                  <a:lnTo>
                    <a:pt x="768" y="168"/>
                  </a:lnTo>
                  <a:lnTo>
                    <a:pt x="774" y="168"/>
                  </a:lnTo>
                  <a:lnTo>
                    <a:pt x="786" y="156"/>
                  </a:lnTo>
                  <a:lnTo>
                    <a:pt x="798" y="156"/>
                  </a:lnTo>
                  <a:lnTo>
                    <a:pt x="804" y="15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51" name="Slovenia" descr="© INSCALE GmbH, 05.05.2010&#10;http://www.presentationload.com/">
              <a:extLst>
                <a:ext uri="{FF2B5EF4-FFF2-40B4-BE49-F238E27FC236}">
                  <a16:creationId xmlns:a16="http://schemas.microsoft.com/office/drawing/2014/main" id="{9327DEFD-E39E-AF46-AEF5-4F6E50788E86}"/>
                </a:ext>
              </a:extLst>
            </p:cNvPr>
            <p:cNvSpPr>
              <a:spLocks/>
            </p:cNvSpPr>
            <p:nvPr/>
          </p:nvSpPr>
          <p:spPr bwMode="gray">
            <a:xfrm>
              <a:off x="5682815" y="2678488"/>
              <a:ext cx="97490" cy="55967"/>
            </a:xfrm>
            <a:custGeom>
              <a:avLst/>
              <a:gdLst>
                <a:gd name="T0" fmla="*/ 2147483647 w 210"/>
                <a:gd name="T1" fmla="*/ 2147483647 h 120"/>
                <a:gd name="T2" fmla="*/ 2147483647 w 210"/>
                <a:gd name="T3" fmla="*/ 2147483647 h 120"/>
                <a:gd name="T4" fmla="*/ 2147483647 w 210"/>
                <a:gd name="T5" fmla="*/ 2147483647 h 120"/>
                <a:gd name="T6" fmla="*/ 2147483647 w 210"/>
                <a:gd name="T7" fmla="*/ 2147483647 h 120"/>
                <a:gd name="T8" fmla="*/ 2147483647 w 210"/>
                <a:gd name="T9" fmla="*/ 2147483647 h 120"/>
                <a:gd name="T10" fmla="*/ 2147483647 w 210"/>
                <a:gd name="T11" fmla="*/ 2147483647 h 120"/>
                <a:gd name="T12" fmla="*/ 2147483647 w 210"/>
                <a:gd name="T13" fmla="*/ 2147483647 h 120"/>
                <a:gd name="T14" fmla="*/ 2147483647 w 210"/>
                <a:gd name="T15" fmla="*/ 2147483647 h 120"/>
                <a:gd name="T16" fmla="*/ 2147483647 w 210"/>
                <a:gd name="T17" fmla="*/ 2147483647 h 120"/>
                <a:gd name="T18" fmla="*/ 2147483647 w 210"/>
                <a:gd name="T19" fmla="*/ 2147483647 h 120"/>
                <a:gd name="T20" fmla="*/ 2147483647 w 210"/>
                <a:gd name="T21" fmla="*/ 2147483647 h 120"/>
                <a:gd name="T22" fmla="*/ 2147483647 w 210"/>
                <a:gd name="T23" fmla="*/ 2147483647 h 120"/>
                <a:gd name="T24" fmla="*/ 2147483647 w 210"/>
                <a:gd name="T25" fmla="*/ 2147483647 h 120"/>
                <a:gd name="T26" fmla="*/ 2147483647 w 210"/>
                <a:gd name="T27" fmla="*/ 2147483647 h 120"/>
                <a:gd name="T28" fmla="*/ 2147483647 w 210"/>
                <a:gd name="T29" fmla="*/ 2147483647 h 120"/>
                <a:gd name="T30" fmla="*/ 2147483647 w 210"/>
                <a:gd name="T31" fmla="*/ 2147483647 h 120"/>
                <a:gd name="T32" fmla="*/ 2147483647 w 210"/>
                <a:gd name="T33" fmla="*/ 2147483647 h 120"/>
                <a:gd name="T34" fmla="*/ 2147483647 w 210"/>
                <a:gd name="T35" fmla="*/ 2147483647 h 120"/>
                <a:gd name="T36" fmla="*/ 2147483647 w 210"/>
                <a:gd name="T37" fmla="*/ 2147483647 h 120"/>
                <a:gd name="T38" fmla="*/ 2147483647 w 210"/>
                <a:gd name="T39" fmla="*/ 2147483647 h 120"/>
                <a:gd name="T40" fmla="*/ 2147483647 w 210"/>
                <a:gd name="T41" fmla="*/ 2147483647 h 120"/>
                <a:gd name="T42" fmla="*/ 2147483647 w 210"/>
                <a:gd name="T43" fmla="*/ 0 h 120"/>
                <a:gd name="T44" fmla="*/ 2147483647 w 210"/>
                <a:gd name="T45" fmla="*/ 2147483647 h 120"/>
                <a:gd name="T46" fmla="*/ 2147483647 w 210"/>
                <a:gd name="T47" fmla="*/ 2147483647 h 120"/>
                <a:gd name="T48" fmla="*/ 2147483647 w 210"/>
                <a:gd name="T49" fmla="*/ 2147483647 h 120"/>
                <a:gd name="T50" fmla="*/ 2147483647 w 210"/>
                <a:gd name="T51" fmla="*/ 2147483647 h 120"/>
                <a:gd name="T52" fmla="*/ 2147483647 w 210"/>
                <a:gd name="T53" fmla="*/ 2147483647 h 120"/>
                <a:gd name="T54" fmla="*/ 2147483647 w 210"/>
                <a:gd name="T55" fmla="*/ 2147483647 h 120"/>
                <a:gd name="T56" fmla="*/ 2147483647 w 210"/>
                <a:gd name="T57" fmla="*/ 2147483647 h 120"/>
                <a:gd name="T58" fmla="*/ 2147483647 w 210"/>
                <a:gd name="T59" fmla="*/ 2147483647 h 120"/>
                <a:gd name="T60" fmla="*/ 2147483647 w 210"/>
                <a:gd name="T61" fmla="*/ 2147483647 h 120"/>
                <a:gd name="T62" fmla="*/ 2147483647 w 210"/>
                <a:gd name="T63" fmla="*/ 2147483647 h 120"/>
                <a:gd name="T64" fmla="*/ 2147483647 w 210"/>
                <a:gd name="T65" fmla="*/ 2147483647 h 120"/>
                <a:gd name="T66" fmla="*/ 2147483647 w 210"/>
                <a:gd name="T67" fmla="*/ 2147483647 h 120"/>
                <a:gd name="T68" fmla="*/ 0 w 210"/>
                <a:gd name="T69" fmla="*/ 2147483647 h 120"/>
                <a:gd name="T70" fmla="*/ 2147483647 w 210"/>
                <a:gd name="T71" fmla="*/ 2147483647 h 120"/>
                <a:gd name="T72" fmla="*/ 2147483647 w 210"/>
                <a:gd name="T73" fmla="*/ 2147483647 h 120"/>
                <a:gd name="T74" fmla="*/ 2147483647 w 210"/>
                <a:gd name="T75" fmla="*/ 2147483647 h 120"/>
                <a:gd name="T76" fmla="*/ 2147483647 w 210"/>
                <a:gd name="T77" fmla="*/ 2147483647 h 120"/>
                <a:gd name="T78" fmla="*/ 2147483647 w 210"/>
                <a:gd name="T79" fmla="*/ 2147483647 h 120"/>
                <a:gd name="T80" fmla="*/ 2147483647 w 210"/>
                <a:gd name="T81" fmla="*/ 2147483647 h 120"/>
                <a:gd name="T82" fmla="*/ 2147483647 w 210"/>
                <a:gd name="T83" fmla="*/ 2147483647 h 120"/>
                <a:gd name="T84" fmla="*/ 2147483647 w 210"/>
                <a:gd name="T85" fmla="*/ 2147483647 h 120"/>
                <a:gd name="T86" fmla="*/ 2147483647 w 210"/>
                <a:gd name="T87" fmla="*/ 2147483647 h 12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10"/>
                <a:gd name="T133" fmla="*/ 0 h 120"/>
                <a:gd name="T134" fmla="*/ 210 w 210"/>
                <a:gd name="T135" fmla="*/ 120 h 12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10" h="120">
                  <a:moveTo>
                    <a:pt x="24" y="120"/>
                  </a:moveTo>
                  <a:lnTo>
                    <a:pt x="42" y="120"/>
                  </a:lnTo>
                  <a:lnTo>
                    <a:pt x="42" y="108"/>
                  </a:lnTo>
                  <a:lnTo>
                    <a:pt x="54" y="114"/>
                  </a:lnTo>
                  <a:lnTo>
                    <a:pt x="72" y="114"/>
                  </a:lnTo>
                  <a:lnTo>
                    <a:pt x="78" y="102"/>
                  </a:lnTo>
                  <a:lnTo>
                    <a:pt x="78" y="108"/>
                  </a:lnTo>
                  <a:lnTo>
                    <a:pt x="84" y="114"/>
                  </a:lnTo>
                  <a:lnTo>
                    <a:pt x="126" y="114"/>
                  </a:lnTo>
                  <a:lnTo>
                    <a:pt x="126" y="96"/>
                  </a:lnTo>
                  <a:lnTo>
                    <a:pt x="138" y="90"/>
                  </a:lnTo>
                  <a:lnTo>
                    <a:pt x="150" y="78"/>
                  </a:lnTo>
                  <a:lnTo>
                    <a:pt x="150" y="72"/>
                  </a:lnTo>
                  <a:lnTo>
                    <a:pt x="144" y="66"/>
                  </a:lnTo>
                  <a:lnTo>
                    <a:pt x="144" y="54"/>
                  </a:lnTo>
                  <a:lnTo>
                    <a:pt x="174" y="54"/>
                  </a:lnTo>
                  <a:lnTo>
                    <a:pt x="186" y="48"/>
                  </a:lnTo>
                  <a:lnTo>
                    <a:pt x="186" y="36"/>
                  </a:lnTo>
                  <a:lnTo>
                    <a:pt x="210" y="36"/>
                  </a:lnTo>
                  <a:lnTo>
                    <a:pt x="192" y="24"/>
                  </a:lnTo>
                  <a:lnTo>
                    <a:pt x="186" y="6"/>
                  </a:lnTo>
                  <a:lnTo>
                    <a:pt x="180" y="0"/>
                  </a:lnTo>
                  <a:lnTo>
                    <a:pt x="174" y="12"/>
                  </a:lnTo>
                  <a:lnTo>
                    <a:pt x="168" y="30"/>
                  </a:lnTo>
                  <a:lnTo>
                    <a:pt x="144" y="24"/>
                  </a:lnTo>
                  <a:lnTo>
                    <a:pt x="132" y="30"/>
                  </a:lnTo>
                  <a:lnTo>
                    <a:pt x="84" y="30"/>
                  </a:lnTo>
                  <a:lnTo>
                    <a:pt x="84" y="42"/>
                  </a:lnTo>
                  <a:lnTo>
                    <a:pt x="54" y="42"/>
                  </a:lnTo>
                  <a:lnTo>
                    <a:pt x="48" y="36"/>
                  </a:lnTo>
                  <a:lnTo>
                    <a:pt x="30" y="36"/>
                  </a:lnTo>
                  <a:lnTo>
                    <a:pt x="24" y="42"/>
                  </a:lnTo>
                  <a:lnTo>
                    <a:pt x="6" y="42"/>
                  </a:lnTo>
                  <a:lnTo>
                    <a:pt x="6" y="48"/>
                  </a:lnTo>
                  <a:lnTo>
                    <a:pt x="0" y="54"/>
                  </a:lnTo>
                  <a:lnTo>
                    <a:pt x="12" y="60"/>
                  </a:lnTo>
                  <a:lnTo>
                    <a:pt x="6" y="96"/>
                  </a:lnTo>
                  <a:lnTo>
                    <a:pt x="18" y="96"/>
                  </a:lnTo>
                  <a:lnTo>
                    <a:pt x="30" y="102"/>
                  </a:lnTo>
                  <a:lnTo>
                    <a:pt x="36" y="102"/>
                  </a:lnTo>
                  <a:lnTo>
                    <a:pt x="36" y="108"/>
                  </a:lnTo>
                  <a:lnTo>
                    <a:pt x="30" y="108"/>
                  </a:lnTo>
                  <a:lnTo>
                    <a:pt x="30" y="114"/>
                  </a:lnTo>
                  <a:lnTo>
                    <a:pt x="24" y="12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52" name="Slovakia" descr="© INSCALE GmbH, 05.05.2010&#10;http://www.presentationload.com/">
              <a:extLst>
                <a:ext uri="{FF2B5EF4-FFF2-40B4-BE49-F238E27FC236}">
                  <a16:creationId xmlns:a16="http://schemas.microsoft.com/office/drawing/2014/main" id="{D804DCB9-0C87-B746-B354-BC0968326D19}"/>
                </a:ext>
              </a:extLst>
            </p:cNvPr>
            <p:cNvSpPr>
              <a:spLocks/>
            </p:cNvSpPr>
            <p:nvPr/>
          </p:nvSpPr>
          <p:spPr bwMode="gray">
            <a:xfrm>
              <a:off x="5782110" y="2584610"/>
              <a:ext cx="164291" cy="66799"/>
            </a:xfrm>
            <a:custGeom>
              <a:avLst/>
              <a:gdLst>
                <a:gd name="T0" fmla="*/ 2147483647 w 354"/>
                <a:gd name="T1" fmla="*/ 2147483647 h 144"/>
                <a:gd name="T2" fmla="*/ 2147483647 w 354"/>
                <a:gd name="T3" fmla="*/ 2147483647 h 144"/>
                <a:gd name="T4" fmla="*/ 2147483647 w 354"/>
                <a:gd name="T5" fmla="*/ 2147483647 h 144"/>
                <a:gd name="T6" fmla="*/ 2147483647 w 354"/>
                <a:gd name="T7" fmla="*/ 2147483647 h 144"/>
                <a:gd name="T8" fmla="*/ 2147483647 w 354"/>
                <a:gd name="T9" fmla="*/ 2147483647 h 144"/>
                <a:gd name="T10" fmla="*/ 2147483647 w 354"/>
                <a:gd name="T11" fmla="*/ 2147483647 h 144"/>
                <a:gd name="T12" fmla="*/ 2147483647 w 354"/>
                <a:gd name="T13" fmla="*/ 2147483647 h 144"/>
                <a:gd name="T14" fmla="*/ 2147483647 w 354"/>
                <a:gd name="T15" fmla="*/ 0 h 144"/>
                <a:gd name="T16" fmla="*/ 2147483647 w 354"/>
                <a:gd name="T17" fmla="*/ 2147483647 h 144"/>
                <a:gd name="T18" fmla="*/ 2147483647 w 354"/>
                <a:gd name="T19" fmla="*/ 0 h 144"/>
                <a:gd name="T20" fmla="*/ 2147483647 w 354"/>
                <a:gd name="T21" fmla="*/ 2147483647 h 144"/>
                <a:gd name="T22" fmla="*/ 2147483647 w 354"/>
                <a:gd name="T23" fmla="*/ 2147483647 h 144"/>
                <a:gd name="T24" fmla="*/ 2147483647 w 354"/>
                <a:gd name="T25" fmla="*/ 2147483647 h 144"/>
                <a:gd name="T26" fmla="*/ 2147483647 w 354"/>
                <a:gd name="T27" fmla="*/ 2147483647 h 144"/>
                <a:gd name="T28" fmla="*/ 2147483647 w 354"/>
                <a:gd name="T29" fmla="*/ 2147483647 h 144"/>
                <a:gd name="T30" fmla="*/ 0 w 354"/>
                <a:gd name="T31" fmla="*/ 2147483647 h 144"/>
                <a:gd name="T32" fmla="*/ 2147483647 w 354"/>
                <a:gd name="T33" fmla="*/ 2147483647 h 144"/>
                <a:gd name="T34" fmla="*/ 2147483647 w 354"/>
                <a:gd name="T35" fmla="*/ 2147483647 h 144"/>
                <a:gd name="T36" fmla="*/ 2147483647 w 354"/>
                <a:gd name="T37" fmla="*/ 2147483647 h 144"/>
                <a:gd name="T38" fmla="*/ 2147483647 w 354"/>
                <a:gd name="T39" fmla="*/ 2147483647 h 144"/>
                <a:gd name="T40" fmla="*/ 2147483647 w 354"/>
                <a:gd name="T41" fmla="*/ 2147483647 h 144"/>
                <a:gd name="T42" fmla="*/ 2147483647 w 354"/>
                <a:gd name="T43" fmla="*/ 2147483647 h 144"/>
                <a:gd name="T44" fmla="*/ 2147483647 w 354"/>
                <a:gd name="T45" fmla="*/ 2147483647 h 144"/>
                <a:gd name="T46" fmla="*/ 2147483647 w 354"/>
                <a:gd name="T47" fmla="*/ 2147483647 h 144"/>
                <a:gd name="T48" fmla="*/ 2147483647 w 354"/>
                <a:gd name="T49" fmla="*/ 2147483647 h 144"/>
                <a:gd name="T50" fmla="*/ 2147483647 w 354"/>
                <a:gd name="T51" fmla="*/ 2147483647 h 144"/>
                <a:gd name="T52" fmla="*/ 2147483647 w 354"/>
                <a:gd name="T53" fmla="*/ 2147483647 h 144"/>
                <a:gd name="T54" fmla="*/ 2147483647 w 354"/>
                <a:gd name="T55" fmla="*/ 2147483647 h 144"/>
                <a:gd name="T56" fmla="*/ 2147483647 w 354"/>
                <a:gd name="T57" fmla="*/ 2147483647 h 144"/>
                <a:gd name="T58" fmla="*/ 2147483647 w 354"/>
                <a:gd name="T59" fmla="*/ 2147483647 h 144"/>
                <a:gd name="T60" fmla="*/ 2147483647 w 354"/>
                <a:gd name="T61" fmla="*/ 2147483647 h 144"/>
                <a:gd name="T62" fmla="*/ 2147483647 w 354"/>
                <a:gd name="T63" fmla="*/ 2147483647 h 144"/>
                <a:gd name="T64" fmla="*/ 2147483647 w 354"/>
                <a:gd name="T65" fmla="*/ 2147483647 h 144"/>
                <a:gd name="T66" fmla="*/ 2147483647 w 354"/>
                <a:gd name="T67" fmla="*/ 2147483647 h 144"/>
                <a:gd name="T68" fmla="*/ 2147483647 w 354"/>
                <a:gd name="T69" fmla="*/ 2147483647 h 14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54"/>
                <a:gd name="T106" fmla="*/ 0 h 144"/>
                <a:gd name="T107" fmla="*/ 354 w 354"/>
                <a:gd name="T108" fmla="*/ 144 h 14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54" h="144">
                  <a:moveTo>
                    <a:pt x="348" y="30"/>
                  </a:moveTo>
                  <a:lnTo>
                    <a:pt x="324" y="30"/>
                  </a:lnTo>
                  <a:lnTo>
                    <a:pt x="300" y="6"/>
                  </a:lnTo>
                  <a:lnTo>
                    <a:pt x="276" y="6"/>
                  </a:lnTo>
                  <a:lnTo>
                    <a:pt x="270" y="12"/>
                  </a:lnTo>
                  <a:lnTo>
                    <a:pt x="258" y="18"/>
                  </a:lnTo>
                  <a:lnTo>
                    <a:pt x="246" y="18"/>
                  </a:lnTo>
                  <a:lnTo>
                    <a:pt x="240" y="12"/>
                  </a:lnTo>
                  <a:lnTo>
                    <a:pt x="210" y="12"/>
                  </a:lnTo>
                  <a:lnTo>
                    <a:pt x="210" y="18"/>
                  </a:lnTo>
                  <a:lnTo>
                    <a:pt x="204" y="24"/>
                  </a:lnTo>
                  <a:lnTo>
                    <a:pt x="192" y="24"/>
                  </a:lnTo>
                  <a:lnTo>
                    <a:pt x="186" y="18"/>
                  </a:lnTo>
                  <a:lnTo>
                    <a:pt x="186" y="12"/>
                  </a:lnTo>
                  <a:lnTo>
                    <a:pt x="180" y="12"/>
                  </a:lnTo>
                  <a:lnTo>
                    <a:pt x="168" y="0"/>
                  </a:lnTo>
                  <a:lnTo>
                    <a:pt x="156" y="0"/>
                  </a:lnTo>
                  <a:lnTo>
                    <a:pt x="144" y="12"/>
                  </a:lnTo>
                  <a:lnTo>
                    <a:pt x="138" y="12"/>
                  </a:lnTo>
                  <a:lnTo>
                    <a:pt x="126" y="0"/>
                  </a:lnTo>
                  <a:lnTo>
                    <a:pt x="108" y="12"/>
                  </a:lnTo>
                  <a:lnTo>
                    <a:pt x="84" y="18"/>
                  </a:lnTo>
                  <a:lnTo>
                    <a:pt x="84" y="42"/>
                  </a:lnTo>
                  <a:lnTo>
                    <a:pt x="72" y="48"/>
                  </a:lnTo>
                  <a:lnTo>
                    <a:pt x="66" y="54"/>
                  </a:lnTo>
                  <a:lnTo>
                    <a:pt x="54" y="60"/>
                  </a:lnTo>
                  <a:lnTo>
                    <a:pt x="36" y="60"/>
                  </a:lnTo>
                  <a:lnTo>
                    <a:pt x="36" y="54"/>
                  </a:lnTo>
                  <a:lnTo>
                    <a:pt x="30" y="60"/>
                  </a:lnTo>
                  <a:lnTo>
                    <a:pt x="12" y="60"/>
                  </a:lnTo>
                  <a:lnTo>
                    <a:pt x="6" y="66"/>
                  </a:lnTo>
                  <a:lnTo>
                    <a:pt x="0" y="90"/>
                  </a:lnTo>
                  <a:lnTo>
                    <a:pt x="0" y="102"/>
                  </a:lnTo>
                  <a:lnTo>
                    <a:pt x="6" y="102"/>
                  </a:lnTo>
                  <a:lnTo>
                    <a:pt x="6" y="114"/>
                  </a:lnTo>
                  <a:lnTo>
                    <a:pt x="12" y="114"/>
                  </a:lnTo>
                  <a:lnTo>
                    <a:pt x="12" y="126"/>
                  </a:lnTo>
                  <a:lnTo>
                    <a:pt x="6" y="132"/>
                  </a:lnTo>
                  <a:lnTo>
                    <a:pt x="18" y="138"/>
                  </a:lnTo>
                  <a:lnTo>
                    <a:pt x="30" y="120"/>
                  </a:lnTo>
                  <a:lnTo>
                    <a:pt x="36" y="126"/>
                  </a:lnTo>
                  <a:lnTo>
                    <a:pt x="42" y="138"/>
                  </a:lnTo>
                  <a:lnTo>
                    <a:pt x="48" y="144"/>
                  </a:lnTo>
                  <a:lnTo>
                    <a:pt x="90" y="144"/>
                  </a:lnTo>
                  <a:lnTo>
                    <a:pt x="108" y="138"/>
                  </a:lnTo>
                  <a:lnTo>
                    <a:pt x="120" y="138"/>
                  </a:lnTo>
                  <a:lnTo>
                    <a:pt x="132" y="114"/>
                  </a:lnTo>
                  <a:lnTo>
                    <a:pt x="168" y="120"/>
                  </a:lnTo>
                  <a:lnTo>
                    <a:pt x="174" y="108"/>
                  </a:lnTo>
                  <a:lnTo>
                    <a:pt x="198" y="108"/>
                  </a:lnTo>
                  <a:lnTo>
                    <a:pt x="210" y="102"/>
                  </a:lnTo>
                  <a:lnTo>
                    <a:pt x="216" y="102"/>
                  </a:lnTo>
                  <a:lnTo>
                    <a:pt x="228" y="90"/>
                  </a:lnTo>
                  <a:lnTo>
                    <a:pt x="234" y="78"/>
                  </a:lnTo>
                  <a:lnTo>
                    <a:pt x="258" y="78"/>
                  </a:lnTo>
                  <a:lnTo>
                    <a:pt x="258" y="90"/>
                  </a:lnTo>
                  <a:lnTo>
                    <a:pt x="276" y="96"/>
                  </a:lnTo>
                  <a:lnTo>
                    <a:pt x="276" y="78"/>
                  </a:lnTo>
                  <a:lnTo>
                    <a:pt x="288" y="78"/>
                  </a:lnTo>
                  <a:lnTo>
                    <a:pt x="288" y="90"/>
                  </a:lnTo>
                  <a:lnTo>
                    <a:pt x="300" y="90"/>
                  </a:lnTo>
                  <a:lnTo>
                    <a:pt x="312" y="84"/>
                  </a:lnTo>
                  <a:lnTo>
                    <a:pt x="336" y="84"/>
                  </a:lnTo>
                  <a:lnTo>
                    <a:pt x="336" y="90"/>
                  </a:lnTo>
                  <a:lnTo>
                    <a:pt x="336" y="72"/>
                  </a:lnTo>
                  <a:lnTo>
                    <a:pt x="342" y="72"/>
                  </a:lnTo>
                  <a:lnTo>
                    <a:pt x="348" y="66"/>
                  </a:lnTo>
                  <a:lnTo>
                    <a:pt x="348" y="60"/>
                  </a:lnTo>
                  <a:lnTo>
                    <a:pt x="354" y="54"/>
                  </a:lnTo>
                  <a:lnTo>
                    <a:pt x="354" y="30"/>
                  </a:lnTo>
                  <a:lnTo>
                    <a:pt x="348" y="3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53" name="Romania" descr="© INSCALE GmbH, 05.05.2010&#10;http://www.presentationload.com/">
              <a:extLst>
                <a:ext uri="{FF2B5EF4-FFF2-40B4-BE49-F238E27FC236}">
                  <a16:creationId xmlns:a16="http://schemas.microsoft.com/office/drawing/2014/main" id="{0C690395-1F94-7E47-9623-4E0C8437CF4E}"/>
                </a:ext>
              </a:extLst>
            </p:cNvPr>
            <p:cNvSpPr>
              <a:spLocks/>
            </p:cNvSpPr>
            <p:nvPr/>
          </p:nvSpPr>
          <p:spPr bwMode="gray">
            <a:xfrm>
              <a:off x="5885018" y="2631549"/>
              <a:ext cx="283445" cy="169705"/>
            </a:xfrm>
            <a:custGeom>
              <a:avLst/>
              <a:gdLst>
                <a:gd name="T0" fmla="*/ 2147483647 w 612"/>
                <a:gd name="T1" fmla="*/ 2147483647 h 366"/>
                <a:gd name="T2" fmla="*/ 2147483647 w 612"/>
                <a:gd name="T3" fmla="*/ 2147483647 h 366"/>
                <a:gd name="T4" fmla="*/ 2147483647 w 612"/>
                <a:gd name="T5" fmla="*/ 2147483647 h 366"/>
                <a:gd name="T6" fmla="*/ 2147483647 w 612"/>
                <a:gd name="T7" fmla="*/ 2147483647 h 366"/>
                <a:gd name="T8" fmla="*/ 2147483647 w 612"/>
                <a:gd name="T9" fmla="*/ 2147483647 h 366"/>
                <a:gd name="T10" fmla="*/ 2147483647 w 612"/>
                <a:gd name="T11" fmla="*/ 2147483647 h 366"/>
                <a:gd name="T12" fmla="*/ 2147483647 w 612"/>
                <a:gd name="T13" fmla="*/ 2147483647 h 366"/>
                <a:gd name="T14" fmla="*/ 2147483647 w 612"/>
                <a:gd name="T15" fmla="*/ 2147483647 h 366"/>
                <a:gd name="T16" fmla="*/ 2147483647 w 612"/>
                <a:gd name="T17" fmla="*/ 2147483647 h 366"/>
                <a:gd name="T18" fmla="*/ 2147483647 w 612"/>
                <a:gd name="T19" fmla="*/ 2147483647 h 366"/>
                <a:gd name="T20" fmla="*/ 2147483647 w 612"/>
                <a:gd name="T21" fmla="*/ 2147483647 h 366"/>
                <a:gd name="T22" fmla="*/ 2147483647 w 612"/>
                <a:gd name="T23" fmla="*/ 2147483647 h 366"/>
                <a:gd name="T24" fmla="*/ 2147483647 w 612"/>
                <a:gd name="T25" fmla="*/ 2147483647 h 366"/>
                <a:gd name="T26" fmla="*/ 2147483647 w 612"/>
                <a:gd name="T27" fmla="*/ 0 h 366"/>
                <a:gd name="T28" fmla="*/ 2147483647 w 612"/>
                <a:gd name="T29" fmla="*/ 2147483647 h 366"/>
                <a:gd name="T30" fmla="*/ 2147483647 w 612"/>
                <a:gd name="T31" fmla="*/ 2147483647 h 366"/>
                <a:gd name="T32" fmla="*/ 2147483647 w 612"/>
                <a:gd name="T33" fmla="*/ 2147483647 h 366"/>
                <a:gd name="T34" fmla="*/ 2147483647 w 612"/>
                <a:gd name="T35" fmla="*/ 2147483647 h 366"/>
                <a:gd name="T36" fmla="*/ 2147483647 w 612"/>
                <a:gd name="T37" fmla="*/ 2147483647 h 366"/>
                <a:gd name="T38" fmla="*/ 2147483647 w 612"/>
                <a:gd name="T39" fmla="*/ 2147483647 h 366"/>
                <a:gd name="T40" fmla="*/ 2147483647 w 612"/>
                <a:gd name="T41" fmla="*/ 2147483647 h 366"/>
                <a:gd name="T42" fmla="*/ 2147483647 w 612"/>
                <a:gd name="T43" fmla="*/ 2147483647 h 366"/>
                <a:gd name="T44" fmla="*/ 2147483647 w 612"/>
                <a:gd name="T45" fmla="*/ 2147483647 h 366"/>
                <a:gd name="T46" fmla="*/ 2147483647 w 612"/>
                <a:gd name="T47" fmla="*/ 2147483647 h 366"/>
                <a:gd name="T48" fmla="*/ 0 w 612"/>
                <a:gd name="T49" fmla="*/ 2147483647 h 366"/>
                <a:gd name="T50" fmla="*/ 2147483647 w 612"/>
                <a:gd name="T51" fmla="*/ 2147483647 h 366"/>
                <a:gd name="T52" fmla="*/ 2147483647 w 612"/>
                <a:gd name="T53" fmla="*/ 2147483647 h 366"/>
                <a:gd name="T54" fmla="*/ 2147483647 w 612"/>
                <a:gd name="T55" fmla="*/ 2147483647 h 366"/>
                <a:gd name="T56" fmla="*/ 2147483647 w 612"/>
                <a:gd name="T57" fmla="*/ 2147483647 h 366"/>
                <a:gd name="T58" fmla="*/ 2147483647 w 612"/>
                <a:gd name="T59" fmla="*/ 2147483647 h 366"/>
                <a:gd name="T60" fmla="*/ 2147483647 w 612"/>
                <a:gd name="T61" fmla="*/ 2147483647 h 366"/>
                <a:gd name="T62" fmla="*/ 2147483647 w 612"/>
                <a:gd name="T63" fmla="*/ 2147483647 h 366"/>
                <a:gd name="T64" fmla="*/ 2147483647 w 612"/>
                <a:gd name="T65" fmla="*/ 2147483647 h 366"/>
                <a:gd name="T66" fmla="*/ 2147483647 w 612"/>
                <a:gd name="T67" fmla="*/ 2147483647 h 366"/>
                <a:gd name="T68" fmla="*/ 2147483647 w 612"/>
                <a:gd name="T69" fmla="*/ 2147483647 h 366"/>
                <a:gd name="T70" fmla="*/ 2147483647 w 612"/>
                <a:gd name="T71" fmla="*/ 2147483647 h 366"/>
                <a:gd name="T72" fmla="*/ 2147483647 w 612"/>
                <a:gd name="T73" fmla="*/ 2147483647 h 366"/>
                <a:gd name="T74" fmla="*/ 2147483647 w 612"/>
                <a:gd name="T75" fmla="*/ 2147483647 h 366"/>
                <a:gd name="T76" fmla="*/ 2147483647 w 612"/>
                <a:gd name="T77" fmla="*/ 2147483647 h 366"/>
                <a:gd name="T78" fmla="*/ 2147483647 w 612"/>
                <a:gd name="T79" fmla="*/ 2147483647 h 366"/>
                <a:gd name="T80" fmla="*/ 2147483647 w 612"/>
                <a:gd name="T81" fmla="*/ 2147483647 h 366"/>
                <a:gd name="T82" fmla="*/ 2147483647 w 612"/>
                <a:gd name="T83" fmla="*/ 2147483647 h 366"/>
                <a:gd name="T84" fmla="*/ 2147483647 w 612"/>
                <a:gd name="T85" fmla="*/ 2147483647 h 3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12"/>
                <a:gd name="T130" fmla="*/ 0 h 366"/>
                <a:gd name="T131" fmla="*/ 612 w 612"/>
                <a:gd name="T132" fmla="*/ 366 h 3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12" h="366">
                  <a:moveTo>
                    <a:pt x="516" y="354"/>
                  </a:moveTo>
                  <a:lnTo>
                    <a:pt x="522" y="360"/>
                  </a:lnTo>
                  <a:lnTo>
                    <a:pt x="540" y="360"/>
                  </a:lnTo>
                  <a:lnTo>
                    <a:pt x="540" y="318"/>
                  </a:lnTo>
                  <a:lnTo>
                    <a:pt x="546" y="312"/>
                  </a:lnTo>
                  <a:lnTo>
                    <a:pt x="558" y="294"/>
                  </a:lnTo>
                  <a:lnTo>
                    <a:pt x="564" y="282"/>
                  </a:lnTo>
                  <a:lnTo>
                    <a:pt x="570" y="276"/>
                  </a:lnTo>
                  <a:lnTo>
                    <a:pt x="606" y="276"/>
                  </a:lnTo>
                  <a:lnTo>
                    <a:pt x="612" y="270"/>
                  </a:lnTo>
                  <a:lnTo>
                    <a:pt x="612" y="258"/>
                  </a:lnTo>
                  <a:lnTo>
                    <a:pt x="600" y="222"/>
                  </a:lnTo>
                  <a:lnTo>
                    <a:pt x="600" y="216"/>
                  </a:lnTo>
                  <a:lnTo>
                    <a:pt x="594" y="216"/>
                  </a:lnTo>
                  <a:lnTo>
                    <a:pt x="588" y="222"/>
                  </a:lnTo>
                  <a:lnTo>
                    <a:pt x="570" y="222"/>
                  </a:lnTo>
                  <a:lnTo>
                    <a:pt x="564" y="228"/>
                  </a:lnTo>
                  <a:lnTo>
                    <a:pt x="558" y="228"/>
                  </a:lnTo>
                  <a:lnTo>
                    <a:pt x="552" y="234"/>
                  </a:lnTo>
                  <a:lnTo>
                    <a:pt x="522" y="234"/>
                  </a:lnTo>
                  <a:lnTo>
                    <a:pt x="510" y="222"/>
                  </a:lnTo>
                  <a:lnTo>
                    <a:pt x="510" y="198"/>
                  </a:lnTo>
                  <a:lnTo>
                    <a:pt x="504" y="192"/>
                  </a:lnTo>
                  <a:lnTo>
                    <a:pt x="498" y="180"/>
                  </a:lnTo>
                  <a:lnTo>
                    <a:pt x="498" y="168"/>
                  </a:lnTo>
                  <a:lnTo>
                    <a:pt x="504" y="162"/>
                  </a:lnTo>
                  <a:lnTo>
                    <a:pt x="504" y="150"/>
                  </a:lnTo>
                  <a:lnTo>
                    <a:pt x="510" y="144"/>
                  </a:lnTo>
                  <a:lnTo>
                    <a:pt x="504" y="144"/>
                  </a:lnTo>
                  <a:lnTo>
                    <a:pt x="504" y="102"/>
                  </a:lnTo>
                  <a:lnTo>
                    <a:pt x="498" y="96"/>
                  </a:lnTo>
                  <a:lnTo>
                    <a:pt x="480" y="96"/>
                  </a:lnTo>
                  <a:lnTo>
                    <a:pt x="474" y="78"/>
                  </a:lnTo>
                  <a:lnTo>
                    <a:pt x="462" y="78"/>
                  </a:lnTo>
                  <a:lnTo>
                    <a:pt x="456" y="54"/>
                  </a:lnTo>
                  <a:lnTo>
                    <a:pt x="432" y="42"/>
                  </a:lnTo>
                  <a:lnTo>
                    <a:pt x="432" y="30"/>
                  </a:lnTo>
                  <a:lnTo>
                    <a:pt x="426" y="24"/>
                  </a:lnTo>
                  <a:lnTo>
                    <a:pt x="420" y="12"/>
                  </a:lnTo>
                  <a:lnTo>
                    <a:pt x="414" y="6"/>
                  </a:lnTo>
                  <a:lnTo>
                    <a:pt x="396" y="0"/>
                  </a:lnTo>
                  <a:lnTo>
                    <a:pt x="384" y="0"/>
                  </a:lnTo>
                  <a:lnTo>
                    <a:pt x="378" y="6"/>
                  </a:lnTo>
                  <a:lnTo>
                    <a:pt x="378" y="12"/>
                  </a:lnTo>
                  <a:lnTo>
                    <a:pt x="366" y="24"/>
                  </a:lnTo>
                  <a:lnTo>
                    <a:pt x="348" y="24"/>
                  </a:lnTo>
                  <a:lnTo>
                    <a:pt x="342" y="18"/>
                  </a:lnTo>
                  <a:lnTo>
                    <a:pt x="336" y="30"/>
                  </a:lnTo>
                  <a:lnTo>
                    <a:pt x="312" y="24"/>
                  </a:lnTo>
                  <a:lnTo>
                    <a:pt x="312" y="30"/>
                  </a:lnTo>
                  <a:lnTo>
                    <a:pt x="300" y="42"/>
                  </a:lnTo>
                  <a:lnTo>
                    <a:pt x="288" y="42"/>
                  </a:lnTo>
                  <a:lnTo>
                    <a:pt x="264" y="18"/>
                  </a:lnTo>
                  <a:lnTo>
                    <a:pt x="258" y="18"/>
                  </a:lnTo>
                  <a:lnTo>
                    <a:pt x="246" y="24"/>
                  </a:lnTo>
                  <a:lnTo>
                    <a:pt x="240" y="24"/>
                  </a:lnTo>
                  <a:lnTo>
                    <a:pt x="228" y="30"/>
                  </a:lnTo>
                  <a:lnTo>
                    <a:pt x="222" y="24"/>
                  </a:lnTo>
                  <a:lnTo>
                    <a:pt x="198" y="24"/>
                  </a:lnTo>
                  <a:lnTo>
                    <a:pt x="192" y="18"/>
                  </a:lnTo>
                  <a:lnTo>
                    <a:pt x="168" y="18"/>
                  </a:lnTo>
                  <a:lnTo>
                    <a:pt x="150" y="36"/>
                  </a:lnTo>
                  <a:lnTo>
                    <a:pt x="120" y="36"/>
                  </a:lnTo>
                  <a:lnTo>
                    <a:pt x="108" y="48"/>
                  </a:lnTo>
                  <a:lnTo>
                    <a:pt x="108" y="90"/>
                  </a:lnTo>
                  <a:lnTo>
                    <a:pt x="90" y="108"/>
                  </a:lnTo>
                  <a:lnTo>
                    <a:pt x="78" y="114"/>
                  </a:lnTo>
                  <a:lnTo>
                    <a:pt x="72" y="120"/>
                  </a:lnTo>
                  <a:lnTo>
                    <a:pt x="72" y="138"/>
                  </a:lnTo>
                  <a:lnTo>
                    <a:pt x="66" y="144"/>
                  </a:lnTo>
                  <a:lnTo>
                    <a:pt x="54" y="150"/>
                  </a:lnTo>
                  <a:lnTo>
                    <a:pt x="48" y="156"/>
                  </a:lnTo>
                  <a:lnTo>
                    <a:pt x="30" y="150"/>
                  </a:lnTo>
                  <a:lnTo>
                    <a:pt x="30" y="168"/>
                  </a:lnTo>
                  <a:lnTo>
                    <a:pt x="0" y="174"/>
                  </a:lnTo>
                  <a:lnTo>
                    <a:pt x="6" y="174"/>
                  </a:lnTo>
                  <a:lnTo>
                    <a:pt x="30" y="192"/>
                  </a:lnTo>
                  <a:lnTo>
                    <a:pt x="36" y="192"/>
                  </a:lnTo>
                  <a:lnTo>
                    <a:pt x="48" y="228"/>
                  </a:lnTo>
                  <a:lnTo>
                    <a:pt x="54" y="234"/>
                  </a:lnTo>
                  <a:lnTo>
                    <a:pt x="60" y="234"/>
                  </a:lnTo>
                  <a:lnTo>
                    <a:pt x="66" y="228"/>
                  </a:lnTo>
                  <a:lnTo>
                    <a:pt x="72" y="228"/>
                  </a:lnTo>
                  <a:lnTo>
                    <a:pt x="84" y="234"/>
                  </a:lnTo>
                  <a:lnTo>
                    <a:pt x="84" y="252"/>
                  </a:lnTo>
                  <a:lnTo>
                    <a:pt x="78" y="258"/>
                  </a:lnTo>
                  <a:lnTo>
                    <a:pt x="90" y="276"/>
                  </a:lnTo>
                  <a:lnTo>
                    <a:pt x="114" y="282"/>
                  </a:lnTo>
                  <a:lnTo>
                    <a:pt x="120" y="288"/>
                  </a:lnTo>
                  <a:lnTo>
                    <a:pt x="144" y="282"/>
                  </a:lnTo>
                  <a:lnTo>
                    <a:pt x="168" y="288"/>
                  </a:lnTo>
                  <a:lnTo>
                    <a:pt x="162" y="294"/>
                  </a:lnTo>
                  <a:lnTo>
                    <a:pt x="156" y="306"/>
                  </a:lnTo>
                  <a:lnTo>
                    <a:pt x="162" y="312"/>
                  </a:lnTo>
                  <a:lnTo>
                    <a:pt x="162" y="324"/>
                  </a:lnTo>
                  <a:lnTo>
                    <a:pt x="186" y="324"/>
                  </a:lnTo>
                  <a:lnTo>
                    <a:pt x="192" y="330"/>
                  </a:lnTo>
                  <a:lnTo>
                    <a:pt x="186" y="336"/>
                  </a:lnTo>
                  <a:lnTo>
                    <a:pt x="186" y="342"/>
                  </a:lnTo>
                  <a:lnTo>
                    <a:pt x="180" y="348"/>
                  </a:lnTo>
                  <a:lnTo>
                    <a:pt x="186" y="354"/>
                  </a:lnTo>
                  <a:lnTo>
                    <a:pt x="204" y="354"/>
                  </a:lnTo>
                  <a:lnTo>
                    <a:pt x="216" y="342"/>
                  </a:lnTo>
                  <a:lnTo>
                    <a:pt x="240" y="354"/>
                  </a:lnTo>
                  <a:lnTo>
                    <a:pt x="252" y="354"/>
                  </a:lnTo>
                  <a:lnTo>
                    <a:pt x="258" y="360"/>
                  </a:lnTo>
                  <a:lnTo>
                    <a:pt x="282" y="360"/>
                  </a:lnTo>
                  <a:lnTo>
                    <a:pt x="288" y="354"/>
                  </a:lnTo>
                  <a:lnTo>
                    <a:pt x="288" y="348"/>
                  </a:lnTo>
                  <a:lnTo>
                    <a:pt x="306" y="354"/>
                  </a:lnTo>
                  <a:lnTo>
                    <a:pt x="330" y="354"/>
                  </a:lnTo>
                  <a:lnTo>
                    <a:pt x="336" y="360"/>
                  </a:lnTo>
                  <a:lnTo>
                    <a:pt x="348" y="366"/>
                  </a:lnTo>
                  <a:lnTo>
                    <a:pt x="366" y="366"/>
                  </a:lnTo>
                  <a:lnTo>
                    <a:pt x="372" y="360"/>
                  </a:lnTo>
                  <a:lnTo>
                    <a:pt x="372" y="348"/>
                  </a:lnTo>
                  <a:lnTo>
                    <a:pt x="378" y="342"/>
                  </a:lnTo>
                  <a:lnTo>
                    <a:pt x="384" y="342"/>
                  </a:lnTo>
                  <a:lnTo>
                    <a:pt x="396" y="336"/>
                  </a:lnTo>
                  <a:lnTo>
                    <a:pt x="402" y="336"/>
                  </a:lnTo>
                  <a:lnTo>
                    <a:pt x="402" y="330"/>
                  </a:lnTo>
                  <a:lnTo>
                    <a:pt x="432" y="336"/>
                  </a:lnTo>
                  <a:lnTo>
                    <a:pt x="432" y="324"/>
                  </a:lnTo>
                  <a:lnTo>
                    <a:pt x="438" y="324"/>
                  </a:lnTo>
                  <a:lnTo>
                    <a:pt x="450" y="330"/>
                  </a:lnTo>
                  <a:lnTo>
                    <a:pt x="462" y="330"/>
                  </a:lnTo>
                  <a:lnTo>
                    <a:pt x="474" y="336"/>
                  </a:lnTo>
                  <a:lnTo>
                    <a:pt x="498" y="336"/>
                  </a:lnTo>
                  <a:lnTo>
                    <a:pt x="516" y="354"/>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54" name="Portugal" descr="© INSCALE GmbH, 05.05.2010&#10;http://www.presentationload.com/">
              <a:extLst>
                <a:ext uri="{FF2B5EF4-FFF2-40B4-BE49-F238E27FC236}">
                  <a16:creationId xmlns:a16="http://schemas.microsoft.com/office/drawing/2014/main" id="{852F0966-1438-3142-9A14-518873B6001C}"/>
                </a:ext>
              </a:extLst>
            </p:cNvPr>
            <p:cNvSpPr>
              <a:spLocks/>
            </p:cNvSpPr>
            <p:nvPr/>
          </p:nvSpPr>
          <p:spPr bwMode="gray">
            <a:xfrm>
              <a:off x="4993162" y="2857223"/>
              <a:ext cx="104712" cy="189566"/>
            </a:xfrm>
            <a:custGeom>
              <a:avLst/>
              <a:gdLst>
                <a:gd name="T0" fmla="*/ 2147483647 w 228"/>
                <a:gd name="T1" fmla="*/ 2147483647 h 414"/>
                <a:gd name="T2" fmla="*/ 2147483647 w 228"/>
                <a:gd name="T3" fmla="*/ 2147483647 h 414"/>
                <a:gd name="T4" fmla="*/ 2147483647 w 228"/>
                <a:gd name="T5" fmla="*/ 2147483647 h 414"/>
                <a:gd name="T6" fmla="*/ 2147483647 w 228"/>
                <a:gd name="T7" fmla="*/ 2147483647 h 414"/>
                <a:gd name="T8" fmla="*/ 2147483647 w 228"/>
                <a:gd name="T9" fmla="*/ 2147483647 h 414"/>
                <a:gd name="T10" fmla="*/ 2147483647 w 228"/>
                <a:gd name="T11" fmla="*/ 2147483647 h 414"/>
                <a:gd name="T12" fmla="*/ 2147483647 w 228"/>
                <a:gd name="T13" fmla="*/ 0 h 414"/>
                <a:gd name="T14" fmla="*/ 2147483647 w 228"/>
                <a:gd name="T15" fmla="*/ 2147483647 h 414"/>
                <a:gd name="T16" fmla="*/ 2147483647 w 228"/>
                <a:gd name="T17" fmla="*/ 2147483647 h 414"/>
                <a:gd name="T18" fmla="*/ 2147483647 w 228"/>
                <a:gd name="T19" fmla="*/ 2147483647 h 414"/>
                <a:gd name="T20" fmla="*/ 2147483647 w 228"/>
                <a:gd name="T21" fmla="*/ 2147483647 h 414"/>
                <a:gd name="T22" fmla="*/ 2147483647 w 228"/>
                <a:gd name="T23" fmla="*/ 2147483647 h 414"/>
                <a:gd name="T24" fmla="*/ 2147483647 w 228"/>
                <a:gd name="T25" fmla="*/ 2147483647 h 414"/>
                <a:gd name="T26" fmla="*/ 0 w 228"/>
                <a:gd name="T27" fmla="*/ 2147483647 h 414"/>
                <a:gd name="T28" fmla="*/ 2147483647 w 228"/>
                <a:gd name="T29" fmla="*/ 2147483647 h 414"/>
                <a:gd name="T30" fmla="*/ 2147483647 w 228"/>
                <a:gd name="T31" fmla="*/ 2147483647 h 414"/>
                <a:gd name="T32" fmla="*/ 2147483647 w 228"/>
                <a:gd name="T33" fmla="*/ 2147483647 h 414"/>
                <a:gd name="T34" fmla="*/ 2147483647 w 228"/>
                <a:gd name="T35" fmla="*/ 2147483647 h 414"/>
                <a:gd name="T36" fmla="*/ 2147483647 w 228"/>
                <a:gd name="T37" fmla="*/ 2147483647 h 414"/>
                <a:gd name="T38" fmla="*/ 2147483647 w 228"/>
                <a:gd name="T39" fmla="*/ 2147483647 h 414"/>
                <a:gd name="T40" fmla="*/ 2147483647 w 228"/>
                <a:gd name="T41" fmla="*/ 2147483647 h 414"/>
                <a:gd name="T42" fmla="*/ 2147483647 w 228"/>
                <a:gd name="T43" fmla="*/ 2147483647 h 414"/>
                <a:gd name="T44" fmla="*/ 2147483647 w 228"/>
                <a:gd name="T45" fmla="*/ 2147483647 h 414"/>
                <a:gd name="T46" fmla="*/ 2147483647 w 228"/>
                <a:gd name="T47" fmla="*/ 2147483647 h 414"/>
                <a:gd name="T48" fmla="*/ 2147483647 w 228"/>
                <a:gd name="T49" fmla="*/ 2147483647 h 414"/>
                <a:gd name="T50" fmla="*/ 2147483647 w 228"/>
                <a:gd name="T51" fmla="*/ 2147483647 h 414"/>
                <a:gd name="T52" fmla="*/ 2147483647 w 228"/>
                <a:gd name="T53" fmla="*/ 2147483647 h 414"/>
                <a:gd name="T54" fmla="*/ 2147483647 w 228"/>
                <a:gd name="T55" fmla="*/ 2147483647 h 414"/>
                <a:gd name="T56" fmla="*/ 2147483647 w 228"/>
                <a:gd name="T57" fmla="*/ 2147483647 h 414"/>
                <a:gd name="T58" fmla="*/ 2147483647 w 228"/>
                <a:gd name="T59" fmla="*/ 2147483647 h 414"/>
                <a:gd name="T60" fmla="*/ 2147483647 w 228"/>
                <a:gd name="T61" fmla="*/ 2147483647 h 414"/>
                <a:gd name="T62" fmla="*/ 2147483647 w 228"/>
                <a:gd name="T63" fmla="*/ 2147483647 h 414"/>
                <a:gd name="T64" fmla="*/ 2147483647 w 228"/>
                <a:gd name="T65" fmla="*/ 2147483647 h 414"/>
                <a:gd name="T66" fmla="*/ 2147483647 w 228"/>
                <a:gd name="T67" fmla="*/ 2147483647 h 414"/>
                <a:gd name="T68" fmla="*/ 2147483647 w 228"/>
                <a:gd name="T69" fmla="*/ 2147483647 h 414"/>
                <a:gd name="T70" fmla="*/ 2147483647 w 228"/>
                <a:gd name="T71" fmla="*/ 2147483647 h 414"/>
                <a:gd name="T72" fmla="*/ 2147483647 w 228"/>
                <a:gd name="T73" fmla="*/ 2147483647 h 414"/>
                <a:gd name="T74" fmla="*/ 2147483647 w 228"/>
                <a:gd name="T75" fmla="*/ 2147483647 h 414"/>
                <a:gd name="T76" fmla="*/ 2147483647 w 228"/>
                <a:gd name="T77" fmla="*/ 2147483647 h 414"/>
                <a:gd name="T78" fmla="*/ 2147483647 w 228"/>
                <a:gd name="T79" fmla="*/ 2147483647 h 414"/>
                <a:gd name="T80" fmla="*/ 2147483647 w 228"/>
                <a:gd name="T81" fmla="*/ 2147483647 h 414"/>
                <a:gd name="T82" fmla="*/ 2147483647 w 228"/>
                <a:gd name="T83" fmla="*/ 2147483647 h 4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28"/>
                <a:gd name="T127" fmla="*/ 0 h 414"/>
                <a:gd name="T128" fmla="*/ 228 w 228"/>
                <a:gd name="T129" fmla="*/ 414 h 4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28" h="414">
                  <a:moveTo>
                    <a:pt x="210" y="30"/>
                  </a:moveTo>
                  <a:lnTo>
                    <a:pt x="210" y="12"/>
                  </a:lnTo>
                  <a:lnTo>
                    <a:pt x="156" y="12"/>
                  </a:lnTo>
                  <a:lnTo>
                    <a:pt x="156" y="18"/>
                  </a:lnTo>
                  <a:lnTo>
                    <a:pt x="150" y="24"/>
                  </a:lnTo>
                  <a:lnTo>
                    <a:pt x="138" y="24"/>
                  </a:lnTo>
                  <a:lnTo>
                    <a:pt x="132" y="18"/>
                  </a:lnTo>
                  <a:lnTo>
                    <a:pt x="114" y="18"/>
                  </a:lnTo>
                  <a:lnTo>
                    <a:pt x="108" y="24"/>
                  </a:lnTo>
                  <a:lnTo>
                    <a:pt x="96" y="24"/>
                  </a:lnTo>
                  <a:lnTo>
                    <a:pt x="96" y="18"/>
                  </a:lnTo>
                  <a:lnTo>
                    <a:pt x="102" y="18"/>
                  </a:lnTo>
                  <a:lnTo>
                    <a:pt x="114" y="6"/>
                  </a:lnTo>
                  <a:lnTo>
                    <a:pt x="114" y="0"/>
                  </a:lnTo>
                  <a:lnTo>
                    <a:pt x="90" y="0"/>
                  </a:lnTo>
                  <a:lnTo>
                    <a:pt x="66" y="12"/>
                  </a:lnTo>
                  <a:lnTo>
                    <a:pt x="60" y="18"/>
                  </a:lnTo>
                  <a:lnTo>
                    <a:pt x="60" y="36"/>
                  </a:lnTo>
                  <a:lnTo>
                    <a:pt x="66" y="60"/>
                  </a:lnTo>
                  <a:lnTo>
                    <a:pt x="66" y="78"/>
                  </a:lnTo>
                  <a:lnTo>
                    <a:pt x="60" y="108"/>
                  </a:lnTo>
                  <a:lnTo>
                    <a:pt x="48" y="138"/>
                  </a:lnTo>
                  <a:lnTo>
                    <a:pt x="30" y="174"/>
                  </a:lnTo>
                  <a:lnTo>
                    <a:pt x="12" y="222"/>
                  </a:lnTo>
                  <a:lnTo>
                    <a:pt x="6" y="234"/>
                  </a:lnTo>
                  <a:lnTo>
                    <a:pt x="6" y="240"/>
                  </a:lnTo>
                  <a:lnTo>
                    <a:pt x="0" y="252"/>
                  </a:lnTo>
                  <a:lnTo>
                    <a:pt x="0" y="264"/>
                  </a:lnTo>
                  <a:lnTo>
                    <a:pt x="18" y="282"/>
                  </a:lnTo>
                  <a:lnTo>
                    <a:pt x="30" y="288"/>
                  </a:lnTo>
                  <a:lnTo>
                    <a:pt x="42" y="342"/>
                  </a:lnTo>
                  <a:lnTo>
                    <a:pt x="42" y="348"/>
                  </a:lnTo>
                  <a:lnTo>
                    <a:pt x="36" y="354"/>
                  </a:lnTo>
                  <a:lnTo>
                    <a:pt x="36" y="366"/>
                  </a:lnTo>
                  <a:lnTo>
                    <a:pt x="30" y="384"/>
                  </a:lnTo>
                  <a:lnTo>
                    <a:pt x="24" y="396"/>
                  </a:lnTo>
                  <a:lnTo>
                    <a:pt x="24" y="408"/>
                  </a:lnTo>
                  <a:lnTo>
                    <a:pt x="48" y="408"/>
                  </a:lnTo>
                  <a:lnTo>
                    <a:pt x="60" y="402"/>
                  </a:lnTo>
                  <a:lnTo>
                    <a:pt x="72" y="402"/>
                  </a:lnTo>
                  <a:lnTo>
                    <a:pt x="84" y="414"/>
                  </a:lnTo>
                  <a:lnTo>
                    <a:pt x="96" y="414"/>
                  </a:lnTo>
                  <a:lnTo>
                    <a:pt x="108" y="408"/>
                  </a:lnTo>
                  <a:lnTo>
                    <a:pt x="114" y="402"/>
                  </a:lnTo>
                  <a:lnTo>
                    <a:pt x="120" y="402"/>
                  </a:lnTo>
                  <a:lnTo>
                    <a:pt x="126" y="396"/>
                  </a:lnTo>
                  <a:lnTo>
                    <a:pt x="126" y="348"/>
                  </a:lnTo>
                  <a:lnTo>
                    <a:pt x="132" y="342"/>
                  </a:lnTo>
                  <a:lnTo>
                    <a:pt x="138" y="330"/>
                  </a:lnTo>
                  <a:lnTo>
                    <a:pt x="150" y="330"/>
                  </a:lnTo>
                  <a:lnTo>
                    <a:pt x="162" y="318"/>
                  </a:lnTo>
                  <a:lnTo>
                    <a:pt x="162" y="312"/>
                  </a:lnTo>
                  <a:lnTo>
                    <a:pt x="150" y="312"/>
                  </a:lnTo>
                  <a:lnTo>
                    <a:pt x="144" y="306"/>
                  </a:lnTo>
                  <a:lnTo>
                    <a:pt x="138" y="294"/>
                  </a:lnTo>
                  <a:lnTo>
                    <a:pt x="138" y="288"/>
                  </a:lnTo>
                  <a:lnTo>
                    <a:pt x="132" y="282"/>
                  </a:lnTo>
                  <a:lnTo>
                    <a:pt x="132" y="276"/>
                  </a:lnTo>
                  <a:lnTo>
                    <a:pt x="144" y="264"/>
                  </a:lnTo>
                  <a:lnTo>
                    <a:pt x="156" y="258"/>
                  </a:lnTo>
                  <a:lnTo>
                    <a:pt x="168" y="246"/>
                  </a:lnTo>
                  <a:lnTo>
                    <a:pt x="168" y="240"/>
                  </a:lnTo>
                  <a:lnTo>
                    <a:pt x="156" y="234"/>
                  </a:lnTo>
                  <a:lnTo>
                    <a:pt x="150" y="228"/>
                  </a:lnTo>
                  <a:lnTo>
                    <a:pt x="150" y="216"/>
                  </a:lnTo>
                  <a:lnTo>
                    <a:pt x="126" y="192"/>
                  </a:lnTo>
                  <a:lnTo>
                    <a:pt x="162" y="192"/>
                  </a:lnTo>
                  <a:lnTo>
                    <a:pt x="174" y="180"/>
                  </a:lnTo>
                  <a:lnTo>
                    <a:pt x="174" y="168"/>
                  </a:lnTo>
                  <a:lnTo>
                    <a:pt x="168" y="162"/>
                  </a:lnTo>
                  <a:lnTo>
                    <a:pt x="168" y="150"/>
                  </a:lnTo>
                  <a:lnTo>
                    <a:pt x="174" y="144"/>
                  </a:lnTo>
                  <a:lnTo>
                    <a:pt x="180" y="144"/>
                  </a:lnTo>
                  <a:lnTo>
                    <a:pt x="180" y="126"/>
                  </a:lnTo>
                  <a:lnTo>
                    <a:pt x="186" y="108"/>
                  </a:lnTo>
                  <a:lnTo>
                    <a:pt x="186" y="96"/>
                  </a:lnTo>
                  <a:lnTo>
                    <a:pt x="180" y="90"/>
                  </a:lnTo>
                  <a:lnTo>
                    <a:pt x="174" y="90"/>
                  </a:lnTo>
                  <a:lnTo>
                    <a:pt x="174" y="84"/>
                  </a:lnTo>
                  <a:lnTo>
                    <a:pt x="180" y="78"/>
                  </a:lnTo>
                  <a:lnTo>
                    <a:pt x="204" y="66"/>
                  </a:lnTo>
                  <a:lnTo>
                    <a:pt x="228" y="42"/>
                  </a:lnTo>
                  <a:lnTo>
                    <a:pt x="228" y="36"/>
                  </a:lnTo>
                  <a:lnTo>
                    <a:pt x="216" y="30"/>
                  </a:lnTo>
                  <a:lnTo>
                    <a:pt x="210" y="3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55" name="Poland" descr="© INSCALE GmbH, 05.05.2010&#10;http://www.presentationload.com/">
              <a:extLst>
                <a:ext uri="{FF2B5EF4-FFF2-40B4-BE49-F238E27FC236}">
                  <a16:creationId xmlns:a16="http://schemas.microsoft.com/office/drawing/2014/main" id="{DDAA0D38-B9C4-E249-AEF1-FAAF8A473F48}"/>
                </a:ext>
              </a:extLst>
            </p:cNvPr>
            <p:cNvSpPr>
              <a:spLocks/>
            </p:cNvSpPr>
            <p:nvPr/>
          </p:nvSpPr>
          <p:spPr bwMode="gray">
            <a:xfrm>
              <a:off x="5702674" y="2396851"/>
              <a:ext cx="288861" cy="207619"/>
            </a:xfrm>
            <a:custGeom>
              <a:avLst/>
              <a:gdLst>
                <a:gd name="T0" fmla="*/ 2147483647 w 624"/>
                <a:gd name="T1" fmla="*/ 2147483647 h 450"/>
                <a:gd name="T2" fmla="*/ 2147483647 w 624"/>
                <a:gd name="T3" fmla="*/ 2147483647 h 450"/>
                <a:gd name="T4" fmla="*/ 2147483647 w 624"/>
                <a:gd name="T5" fmla="*/ 2147483647 h 450"/>
                <a:gd name="T6" fmla="*/ 2147483647 w 624"/>
                <a:gd name="T7" fmla="*/ 2147483647 h 450"/>
                <a:gd name="T8" fmla="*/ 2147483647 w 624"/>
                <a:gd name="T9" fmla="*/ 2147483647 h 450"/>
                <a:gd name="T10" fmla="*/ 2147483647 w 624"/>
                <a:gd name="T11" fmla="*/ 2147483647 h 450"/>
                <a:gd name="T12" fmla="*/ 2147483647 w 624"/>
                <a:gd name="T13" fmla="*/ 2147483647 h 450"/>
                <a:gd name="T14" fmla="*/ 2147483647 w 624"/>
                <a:gd name="T15" fmla="*/ 2147483647 h 450"/>
                <a:gd name="T16" fmla="*/ 2147483647 w 624"/>
                <a:gd name="T17" fmla="*/ 2147483647 h 450"/>
                <a:gd name="T18" fmla="*/ 2147483647 w 624"/>
                <a:gd name="T19" fmla="*/ 2147483647 h 450"/>
                <a:gd name="T20" fmla="*/ 2147483647 w 624"/>
                <a:gd name="T21" fmla="*/ 2147483647 h 450"/>
                <a:gd name="T22" fmla="*/ 2147483647 w 624"/>
                <a:gd name="T23" fmla="*/ 2147483647 h 450"/>
                <a:gd name="T24" fmla="*/ 2147483647 w 624"/>
                <a:gd name="T25" fmla="*/ 2147483647 h 450"/>
                <a:gd name="T26" fmla="*/ 2147483647 w 624"/>
                <a:gd name="T27" fmla="*/ 2147483647 h 450"/>
                <a:gd name="T28" fmla="*/ 2147483647 w 624"/>
                <a:gd name="T29" fmla="*/ 2147483647 h 450"/>
                <a:gd name="T30" fmla="*/ 2147483647 w 624"/>
                <a:gd name="T31" fmla="*/ 2147483647 h 450"/>
                <a:gd name="T32" fmla="*/ 2147483647 w 624"/>
                <a:gd name="T33" fmla="*/ 2147483647 h 450"/>
                <a:gd name="T34" fmla="*/ 2147483647 w 624"/>
                <a:gd name="T35" fmla="*/ 2147483647 h 450"/>
                <a:gd name="T36" fmla="*/ 2147483647 w 624"/>
                <a:gd name="T37" fmla="*/ 2147483647 h 450"/>
                <a:gd name="T38" fmla="*/ 2147483647 w 624"/>
                <a:gd name="T39" fmla="*/ 2147483647 h 450"/>
                <a:gd name="T40" fmla="*/ 2147483647 w 624"/>
                <a:gd name="T41" fmla="*/ 2147483647 h 450"/>
                <a:gd name="T42" fmla="*/ 2147483647 w 624"/>
                <a:gd name="T43" fmla="*/ 2147483647 h 450"/>
                <a:gd name="T44" fmla="*/ 2147483647 w 624"/>
                <a:gd name="T45" fmla="*/ 2147483647 h 450"/>
                <a:gd name="T46" fmla="*/ 2147483647 w 624"/>
                <a:gd name="T47" fmla="*/ 2147483647 h 450"/>
                <a:gd name="T48" fmla="*/ 2147483647 w 624"/>
                <a:gd name="T49" fmla="*/ 2147483647 h 450"/>
                <a:gd name="T50" fmla="*/ 2147483647 w 624"/>
                <a:gd name="T51" fmla="*/ 2147483647 h 450"/>
                <a:gd name="T52" fmla="*/ 2147483647 w 624"/>
                <a:gd name="T53" fmla="*/ 2147483647 h 450"/>
                <a:gd name="T54" fmla="*/ 2147483647 w 624"/>
                <a:gd name="T55" fmla="*/ 2147483647 h 450"/>
                <a:gd name="T56" fmla="*/ 2147483647 w 624"/>
                <a:gd name="T57" fmla="*/ 2147483647 h 450"/>
                <a:gd name="T58" fmla="*/ 0 w 624"/>
                <a:gd name="T59" fmla="*/ 2147483647 h 450"/>
                <a:gd name="T60" fmla="*/ 2147483647 w 624"/>
                <a:gd name="T61" fmla="*/ 2147483647 h 450"/>
                <a:gd name="T62" fmla="*/ 2147483647 w 624"/>
                <a:gd name="T63" fmla="*/ 2147483647 h 450"/>
                <a:gd name="T64" fmla="*/ 2147483647 w 624"/>
                <a:gd name="T65" fmla="*/ 2147483647 h 450"/>
                <a:gd name="T66" fmla="*/ 2147483647 w 624"/>
                <a:gd name="T67" fmla="*/ 2147483647 h 450"/>
                <a:gd name="T68" fmla="*/ 2147483647 w 624"/>
                <a:gd name="T69" fmla="*/ 2147483647 h 450"/>
                <a:gd name="T70" fmla="*/ 2147483647 w 624"/>
                <a:gd name="T71" fmla="*/ 2147483647 h 450"/>
                <a:gd name="T72" fmla="*/ 2147483647 w 624"/>
                <a:gd name="T73" fmla="*/ 2147483647 h 450"/>
                <a:gd name="T74" fmla="*/ 2147483647 w 624"/>
                <a:gd name="T75" fmla="*/ 2147483647 h 450"/>
                <a:gd name="T76" fmla="*/ 2147483647 w 624"/>
                <a:gd name="T77" fmla="*/ 2147483647 h 450"/>
                <a:gd name="T78" fmla="*/ 2147483647 w 624"/>
                <a:gd name="T79" fmla="*/ 2147483647 h 450"/>
                <a:gd name="T80" fmla="*/ 2147483647 w 624"/>
                <a:gd name="T81" fmla="*/ 2147483647 h 450"/>
                <a:gd name="T82" fmla="*/ 2147483647 w 624"/>
                <a:gd name="T83" fmla="*/ 2147483647 h 450"/>
                <a:gd name="T84" fmla="*/ 2147483647 w 624"/>
                <a:gd name="T85" fmla="*/ 2147483647 h 450"/>
                <a:gd name="T86" fmla="*/ 2147483647 w 624"/>
                <a:gd name="T87" fmla="*/ 2147483647 h 450"/>
                <a:gd name="T88" fmla="*/ 2147483647 w 624"/>
                <a:gd name="T89" fmla="*/ 2147483647 h 450"/>
                <a:gd name="T90" fmla="*/ 2147483647 w 624"/>
                <a:gd name="T91" fmla="*/ 2147483647 h 450"/>
                <a:gd name="T92" fmla="*/ 2147483647 w 624"/>
                <a:gd name="T93" fmla="*/ 2147483647 h 450"/>
                <a:gd name="T94" fmla="*/ 2147483647 w 624"/>
                <a:gd name="T95" fmla="*/ 2147483647 h 450"/>
                <a:gd name="T96" fmla="*/ 2147483647 w 624"/>
                <a:gd name="T97" fmla="*/ 2147483647 h 450"/>
                <a:gd name="T98" fmla="*/ 2147483647 w 624"/>
                <a:gd name="T99" fmla="*/ 2147483647 h 450"/>
                <a:gd name="T100" fmla="*/ 2147483647 w 624"/>
                <a:gd name="T101" fmla="*/ 2147483647 h 450"/>
                <a:gd name="T102" fmla="*/ 2147483647 w 624"/>
                <a:gd name="T103" fmla="*/ 2147483647 h 450"/>
                <a:gd name="T104" fmla="*/ 2147483647 w 624"/>
                <a:gd name="T105" fmla="*/ 2147483647 h 450"/>
                <a:gd name="T106" fmla="*/ 2147483647 w 624"/>
                <a:gd name="T107" fmla="*/ 2147483647 h 45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24"/>
                <a:gd name="T163" fmla="*/ 0 h 450"/>
                <a:gd name="T164" fmla="*/ 624 w 624"/>
                <a:gd name="T165" fmla="*/ 450 h 45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24" h="450">
                  <a:moveTo>
                    <a:pt x="426" y="426"/>
                  </a:moveTo>
                  <a:lnTo>
                    <a:pt x="432" y="426"/>
                  </a:lnTo>
                  <a:lnTo>
                    <a:pt x="444" y="420"/>
                  </a:lnTo>
                  <a:lnTo>
                    <a:pt x="450" y="414"/>
                  </a:lnTo>
                  <a:lnTo>
                    <a:pt x="474" y="414"/>
                  </a:lnTo>
                  <a:lnTo>
                    <a:pt x="498" y="438"/>
                  </a:lnTo>
                  <a:lnTo>
                    <a:pt x="528" y="438"/>
                  </a:lnTo>
                  <a:lnTo>
                    <a:pt x="528" y="450"/>
                  </a:lnTo>
                  <a:lnTo>
                    <a:pt x="552" y="450"/>
                  </a:lnTo>
                  <a:lnTo>
                    <a:pt x="540" y="438"/>
                  </a:lnTo>
                  <a:lnTo>
                    <a:pt x="540" y="396"/>
                  </a:lnTo>
                  <a:lnTo>
                    <a:pt x="594" y="348"/>
                  </a:lnTo>
                  <a:lnTo>
                    <a:pt x="606" y="348"/>
                  </a:lnTo>
                  <a:lnTo>
                    <a:pt x="612" y="342"/>
                  </a:lnTo>
                  <a:lnTo>
                    <a:pt x="618" y="342"/>
                  </a:lnTo>
                  <a:lnTo>
                    <a:pt x="624" y="336"/>
                  </a:lnTo>
                  <a:lnTo>
                    <a:pt x="618" y="330"/>
                  </a:lnTo>
                  <a:lnTo>
                    <a:pt x="618" y="324"/>
                  </a:lnTo>
                  <a:lnTo>
                    <a:pt x="612" y="318"/>
                  </a:lnTo>
                  <a:lnTo>
                    <a:pt x="618" y="306"/>
                  </a:lnTo>
                  <a:lnTo>
                    <a:pt x="612" y="300"/>
                  </a:lnTo>
                  <a:lnTo>
                    <a:pt x="600" y="294"/>
                  </a:lnTo>
                  <a:lnTo>
                    <a:pt x="600" y="288"/>
                  </a:lnTo>
                  <a:lnTo>
                    <a:pt x="582" y="270"/>
                  </a:lnTo>
                  <a:lnTo>
                    <a:pt x="576" y="252"/>
                  </a:lnTo>
                  <a:lnTo>
                    <a:pt x="582" y="252"/>
                  </a:lnTo>
                  <a:lnTo>
                    <a:pt x="576" y="240"/>
                  </a:lnTo>
                  <a:lnTo>
                    <a:pt x="576" y="210"/>
                  </a:lnTo>
                  <a:lnTo>
                    <a:pt x="564" y="198"/>
                  </a:lnTo>
                  <a:lnTo>
                    <a:pt x="558" y="198"/>
                  </a:lnTo>
                  <a:lnTo>
                    <a:pt x="552" y="192"/>
                  </a:lnTo>
                  <a:lnTo>
                    <a:pt x="552" y="186"/>
                  </a:lnTo>
                  <a:lnTo>
                    <a:pt x="564" y="186"/>
                  </a:lnTo>
                  <a:lnTo>
                    <a:pt x="564" y="168"/>
                  </a:lnTo>
                  <a:lnTo>
                    <a:pt x="588" y="162"/>
                  </a:lnTo>
                  <a:lnTo>
                    <a:pt x="588" y="150"/>
                  </a:lnTo>
                  <a:lnTo>
                    <a:pt x="594" y="144"/>
                  </a:lnTo>
                  <a:lnTo>
                    <a:pt x="594" y="138"/>
                  </a:lnTo>
                  <a:lnTo>
                    <a:pt x="588" y="132"/>
                  </a:lnTo>
                  <a:lnTo>
                    <a:pt x="576" y="108"/>
                  </a:lnTo>
                  <a:lnTo>
                    <a:pt x="570" y="102"/>
                  </a:lnTo>
                  <a:lnTo>
                    <a:pt x="570" y="90"/>
                  </a:lnTo>
                  <a:lnTo>
                    <a:pt x="564" y="84"/>
                  </a:lnTo>
                  <a:lnTo>
                    <a:pt x="558" y="72"/>
                  </a:lnTo>
                  <a:lnTo>
                    <a:pt x="558" y="48"/>
                  </a:lnTo>
                  <a:lnTo>
                    <a:pt x="546" y="42"/>
                  </a:lnTo>
                  <a:lnTo>
                    <a:pt x="540" y="42"/>
                  </a:lnTo>
                  <a:lnTo>
                    <a:pt x="522" y="36"/>
                  </a:lnTo>
                  <a:lnTo>
                    <a:pt x="498" y="36"/>
                  </a:lnTo>
                  <a:lnTo>
                    <a:pt x="498" y="42"/>
                  </a:lnTo>
                  <a:lnTo>
                    <a:pt x="408" y="42"/>
                  </a:lnTo>
                  <a:lnTo>
                    <a:pt x="402" y="36"/>
                  </a:lnTo>
                  <a:lnTo>
                    <a:pt x="390" y="36"/>
                  </a:lnTo>
                  <a:lnTo>
                    <a:pt x="384" y="30"/>
                  </a:lnTo>
                  <a:lnTo>
                    <a:pt x="360" y="30"/>
                  </a:lnTo>
                  <a:lnTo>
                    <a:pt x="354" y="36"/>
                  </a:lnTo>
                  <a:lnTo>
                    <a:pt x="348" y="36"/>
                  </a:lnTo>
                  <a:lnTo>
                    <a:pt x="342" y="30"/>
                  </a:lnTo>
                  <a:lnTo>
                    <a:pt x="312" y="30"/>
                  </a:lnTo>
                  <a:lnTo>
                    <a:pt x="300" y="36"/>
                  </a:lnTo>
                  <a:lnTo>
                    <a:pt x="282" y="36"/>
                  </a:lnTo>
                  <a:lnTo>
                    <a:pt x="276" y="30"/>
                  </a:lnTo>
                  <a:lnTo>
                    <a:pt x="270" y="18"/>
                  </a:lnTo>
                  <a:lnTo>
                    <a:pt x="264" y="12"/>
                  </a:lnTo>
                  <a:lnTo>
                    <a:pt x="264" y="6"/>
                  </a:lnTo>
                  <a:lnTo>
                    <a:pt x="258" y="6"/>
                  </a:lnTo>
                  <a:lnTo>
                    <a:pt x="252" y="0"/>
                  </a:lnTo>
                  <a:lnTo>
                    <a:pt x="210" y="0"/>
                  </a:lnTo>
                  <a:lnTo>
                    <a:pt x="192" y="6"/>
                  </a:lnTo>
                  <a:lnTo>
                    <a:pt x="180" y="12"/>
                  </a:lnTo>
                  <a:lnTo>
                    <a:pt x="162" y="12"/>
                  </a:lnTo>
                  <a:lnTo>
                    <a:pt x="150" y="18"/>
                  </a:lnTo>
                  <a:lnTo>
                    <a:pt x="144" y="24"/>
                  </a:lnTo>
                  <a:lnTo>
                    <a:pt x="138" y="24"/>
                  </a:lnTo>
                  <a:lnTo>
                    <a:pt x="120" y="42"/>
                  </a:lnTo>
                  <a:lnTo>
                    <a:pt x="60" y="48"/>
                  </a:lnTo>
                  <a:lnTo>
                    <a:pt x="54" y="48"/>
                  </a:lnTo>
                  <a:lnTo>
                    <a:pt x="48" y="54"/>
                  </a:lnTo>
                  <a:lnTo>
                    <a:pt x="24" y="66"/>
                  </a:lnTo>
                  <a:lnTo>
                    <a:pt x="18" y="66"/>
                  </a:lnTo>
                  <a:lnTo>
                    <a:pt x="12" y="72"/>
                  </a:lnTo>
                  <a:lnTo>
                    <a:pt x="18" y="78"/>
                  </a:lnTo>
                  <a:lnTo>
                    <a:pt x="18" y="96"/>
                  </a:lnTo>
                  <a:lnTo>
                    <a:pt x="6" y="90"/>
                  </a:lnTo>
                  <a:lnTo>
                    <a:pt x="6" y="108"/>
                  </a:lnTo>
                  <a:lnTo>
                    <a:pt x="12" y="108"/>
                  </a:lnTo>
                  <a:lnTo>
                    <a:pt x="18" y="114"/>
                  </a:lnTo>
                  <a:lnTo>
                    <a:pt x="18" y="132"/>
                  </a:lnTo>
                  <a:lnTo>
                    <a:pt x="6" y="144"/>
                  </a:lnTo>
                  <a:lnTo>
                    <a:pt x="0" y="144"/>
                  </a:lnTo>
                  <a:lnTo>
                    <a:pt x="0" y="156"/>
                  </a:lnTo>
                  <a:lnTo>
                    <a:pt x="6" y="162"/>
                  </a:lnTo>
                  <a:lnTo>
                    <a:pt x="12" y="162"/>
                  </a:lnTo>
                  <a:lnTo>
                    <a:pt x="18" y="168"/>
                  </a:lnTo>
                  <a:lnTo>
                    <a:pt x="30" y="168"/>
                  </a:lnTo>
                  <a:lnTo>
                    <a:pt x="30" y="186"/>
                  </a:lnTo>
                  <a:lnTo>
                    <a:pt x="24" y="186"/>
                  </a:lnTo>
                  <a:lnTo>
                    <a:pt x="24" y="198"/>
                  </a:lnTo>
                  <a:lnTo>
                    <a:pt x="36" y="198"/>
                  </a:lnTo>
                  <a:lnTo>
                    <a:pt x="36" y="204"/>
                  </a:lnTo>
                  <a:lnTo>
                    <a:pt x="30" y="210"/>
                  </a:lnTo>
                  <a:lnTo>
                    <a:pt x="36" y="210"/>
                  </a:lnTo>
                  <a:lnTo>
                    <a:pt x="42" y="216"/>
                  </a:lnTo>
                  <a:lnTo>
                    <a:pt x="36" y="222"/>
                  </a:lnTo>
                  <a:lnTo>
                    <a:pt x="24" y="228"/>
                  </a:lnTo>
                  <a:lnTo>
                    <a:pt x="24" y="234"/>
                  </a:lnTo>
                  <a:lnTo>
                    <a:pt x="30" y="240"/>
                  </a:lnTo>
                  <a:lnTo>
                    <a:pt x="36" y="240"/>
                  </a:lnTo>
                  <a:lnTo>
                    <a:pt x="42" y="246"/>
                  </a:lnTo>
                  <a:lnTo>
                    <a:pt x="42" y="264"/>
                  </a:lnTo>
                  <a:lnTo>
                    <a:pt x="48" y="258"/>
                  </a:lnTo>
                  <a:lnTo>
                    <a:pt x="54" y="258"/>
                  </a:lnTo>
                  <a:lnTo>
                    <a:pt x="54" y="270"/>
                  </a:lnTo>
                  <a:lnTo>
                    <a:pt x="48" y="276"/>
                  </a:lnTo>
                  <a:lnTo>
                    <a:pt x="60" y="276"/>
                  </a:lnTo>
                  <a:lnTo>
                    <a:pt x="60" y="282"/>
                  </a:lnTo>
                  <a:lnTo>
                    <a:pt x="54" y="282"/>
                  </a:lnTo>
                  <a:lnTo>
                    <a:pt x="54" y="294"/>
                  </a:lnTo>
                  <a:lnTo>
                    <a:pt x="72" y="294"/>
                  </a:lnTo>
                  <a:lnTo>
                    <a:pt x="78" y="312"/>
                  </a:lnTo>
                  <a:lnTo>
                    <a:pt x="96" y="312"/>
                  </a:lnTo>
                  <a:lnTo>
                    <a:pt x="108" y="318"/>
                  </a:lnTo>
                  <a:lnTo>
                    <a:pt x="114" y="318"/>
                  </a:lnTo>
                  <a:lnTo>
                    <a:pt x="114" y="324"/>
                  </a:lnTo>
                  <a:lnTo>
                    <a:pt x="138" y="324"/>
                  </a:lnTo>
                  <a:lnTo>
                    <a:pt x="144" y="330"/>
                  </a:lnTo>
                  <a:lnTo>
                    <a:pt x="132" y="336"/>
                  </a:lnTo>
                  <a:lnTo>
                    <a:pt x="144" y="342"/>
                  </a:lnTo>
                  <a:lnTo>
                    <a:pt x="144" y="354"/>
                  </a:lnTo>
                  <a:lnTo>
                    <a:pt x="150" y="354"/>
                  </a:lnTo>
                  <a:lnTo>
                    <a:pt x="156" y="360"/>
                  </a:lnTo>
                  <a:lnTo>
                    <a:pt x="174" y="360"/>
                  </a:lnTo>
                  <a:lnTo>
                    <a:pt x="174" y="354"/>
                  </a:lnTo>
                  <a:lnTo>
                    <a:pt x="180" y="354"/>
                  </a:lnTo>
                  <a:lnTo>
                    <a:pt x="192" y="348"/>
                  </a:lnTo>
                  <a:lnTo>
                    <a:pt x="210" y="348"/>
                  </a:lnTo>
                  <a:lnTo>
                    <a:pt x="204" y="354"/>
                  </a:lnTo>
                  <a:lnTo>
                    <a:pt x="222" y="354"/>
                  </a:lnTo>
                  <a:lnTo>
                    <a:pt x="228" y="360"/>
                  </a:lnTo>
                  <a:lnTo>
                    <a:pt x="234" y="372"/>
                  </a:lnTo>
                  <a:lnTo>
                    <a:pt x="240" y="378"/>
                  </a:lnTo>
                  <a:lnTo>
                    <a:pt x="246" y="366"/>
                  </a:lnTo>
                  <a:lnTo>
                    <a:pt x="252" y="372"/>
                  </a:lnTo>
                  <a:lnTo>
                    <a:pt x="252" y="378"/>
                  </a:lnTo>
                  <a:lnTo>
                    <a:pt x="270" y="378"/>
                  </a:lnTo>
                  <a:lnTo>
                    <a:pt x="282" y="384"/>
                  </a:lnTo>
                  <a:lnTo>
                    <a:pt x="282" y="390"/>
                  </a:lnTo>
                  <a:lnTo>
                    <a:pt x="288" y="402"/>
                  </a:lnTo>
                  <a:lnTo>
                    <a:pt x="306" y="420"/>
                  </a:lnTo>
                  <a:lnTo>
                    <a:pt x="318" y="420"/>
                  </a:lnTo>
                  <a:lnTo>
                    <a:pt x="330" y="408"/>
                  </a:lnTo>
                  <a:lnTo>
                    <a:pt x="342" y="408"/>
                  </a:lnTo>
                  <a:lnTo>
                    <a:pt x="354" y="420"/>
                  </a:lnTo>
                  <a:lnTo>
                    <a:pt x="360" y="420"/>
                  </a:lnTo>
                  <a:lnTo>
                    <a:pt x="360" y="426"/>
                  </a:lnTo>
                  <a:lnTo>
                    <a:pt x="366" y="432"/>
                  </a:lnTo>
                  <a:lnTo>
                    <a:pt x="378" y="432"/>
                  </a:lnTo>
                  <a:lnTo>
                    <a:pt x="384" y="426"/>
                  </a:lnTo>
                  <a:lnTo>
                    <a:pt x="384" y="420"/>
                  </a:lnTo>
                  <a:lnTo>
                    <a:pt x="414" y="420"/>
                  </a:lnTo>
                  <a:lnTo>
                    <a:pt x="420" y="426"/>
                  </a:lnTo>
                  <a:lnTo>
                    <a:pt x="426" y="426"/>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56" name="Norway" descr="© INSCALE GmbH, 05.05.2010&#10;http://www.presentationload.com/">
              <a:extLst>
                <a:ext uri="{FF2B5EF4-FFF2-40B4-BE49-F238E27FC236}">
                  <a16:creationId xmlns:a16="http://schemas.microsoft.com/office/drawing/2014/main" id="{C3496F7A-6DBE-8349-A3A5-744023E7BAED}"/>
                </a:ext>
              </a:extLst>
            </p:cNvPr>
            <p:cNvSpPr>
              <a:spLocks noEditPoints="1"/>
            </p:cNvSpPr>
            <p:nvPr/>
          </p:nvSpPr>
          <p:spPr bwMode="gray">
            <a:xfrm>
              <a:off x="5458949" y="1593459"/>
              <a:ext cx="628271" cy="691459"/>
            </a:xfrm>
            <a:custGeom>
              <a:avLst/>
              <a:gdLst>
                <a:gd name="T0" fmla="*/ 2147483647 w 1362"/>
                <a:gd name="T1" fmla="*/ 2147483647 h 1500"/>
                <a:gd name="T2" fmla="*/ 2147483647 w 1362"/>
                <a:gd name="T3" fmla="*/ 2147483647 h 1500"/>
                <a:gd name="T4" fmla="*/ 2147483647 w 1362"/>
                <a:gd name="T5" fmla="*/ 2147483647 h 1500"/>
                <a:gd name="T6" fmla="*/ 2147483647 w 1362"/>
                <a:gd name="T7" fmla="*/ 2147483647 h 1500"/>
                <a:gd name="T8" fmla="*/ 2147483647 w 1362"/>
                <a:gd name="T9" fmla="*/ 0 h 1500"/>
                <a:gd name="T10" fmla="*/ 2147483647 w 1362"/>
                <a:gd name="T11" fmla="*/ 2147483647 h 1500"/>
                <a:gd name="T12" fmla="*/ 2147483647 w 1362"/>
                <a:gd name="T13" fmla="*/ 2147483647 h 1500"/>
                <a:gd name="T14" fmla="*/ 2147483647 w 1362"/>
                <a:gd name="T15" fmla="*/ 2147483647 h 1500"/>
                <a:gd name="T16" fmla="*/ 2147483647 w 1362"/>
                <a:gd name="T17" fmla="*/ 2147483647 h 1500"/>
                <a:gd name="T18" fmla="*/ 2147483647 w 1362"/>
                <a:gd name="T19" fmla="*/ 2147483647 h 1500"/>
                <a:gd name="T20" fmla="*/ 2147483647 w 1362"/>
                <a:gd name="T21" fmla="*/ 2147483647 h 1500"/>
                <a:gd name="T22" fmla="*/ 2147483647 w 1362"/>
                <a:gd name="T23" fmla="*/ 2147483647 h 1500"/>
                <a:gd name="T24" fmla="*/ 2147483647 w 1362"/>
                <a:gd name="T25" fmla="*/ 2147483647 h 1500"/>
                <a:gd name="T26" fmla="*/ 2147483647 w 1362"/>
                <a:gd name="T27" fmla="*/ 2147483647 h 1500"/>
                <a:gd name="T28" fmla="*/ 2147483647 w 1362"/>
                <a:gd name="T29" fmla="*/ 2147483647 h 1500"/>
                <a:gd name="T30" fmla="*/ 2147483647 w 1362"/>
                <a:gd name="T31" fmla="*/ 2147483647 h 1500"/>
                <a:gd name="T32" fmla="*/ 2147483647 w 1362"/>
                <a:gd name="T33" fmla="*/ 2147483647 h 1500"/>
                <a:gd name="T34" fmla="*/ 2147483647 w 1362"/>
                <a:gd name="T35" fmla="*/ 2147483647 h 1500"/>
                <a:gd name="T36" fmla="*/ 2147483647 w 1362"/>
                <a:gd name="T37" fmla="*/ 2147483647 h 1500"/>
                <a:gd name="T38" fmla="*/ 2147483647 w 1362"/>
                <a:gd name="T39" fmla="*/ 2147483647 h 1500"/>
                <a:gd name="T40" fmla="*/ 2147483647 w 1362"/>
                <a:gd name="T41" fmla="*/ 2147483647 h 1500"/>
                <a:gd name="T42" fmla="*/ 2147483647 w 1362"/>
                <a:gd name="T43" fmla="*/ 2147483647 h 1500"/>
                <a:gd name="T44" fmla="*/ 2147483647 w 1362"/>
                <a:gd name="T45" fmla="*/ 2147483647 h 1500"/>
                <a:gd name="T46" fmla="*/ 2147483647 w 1362"/>
                <a:gd name="T47" fmla="*/ 2147483647 h 1500"/>
                <a:gd name="T48" fmla="*/ 2147483647 w 1362"/>
                <a:gd name="T49" fmla="*/ 2147483647 h 1500"/>
                <a:gd name="T50" fmla="*/ 2147483647 w 1362"/>
                <a:gd name="T51" fmla="*/ 2147483647 h 1500"/>
                <a:gd name="T52" fmla="*/ 2147483647 w 1362"/>
                <a:gd name="T53" fmla="*/ 2147483647 h 1500"/>
                <a:gd name="T54" fmla="*/ 2147483647 w 1362"/>
                <a:gd name="T55" fmla="*/ 2147483647 h 1500"/>
                <a:gd name="T56" fmla="*/ 2147483647 w 1362"/>
                <a:gd name="T57" fmla="*/ 2147483647 h 1500"/>
                <a:gd name="T58" fmla="*/ 2147483647 w 1362"/>
                <a:gd name="T59" fmla="*/ 2147483647 h 1500"/>
                <a:gd name="T60" fmla="*/ 2147483647 w 1362"/>
                <a:gd name="T61" fmla="*/ 2147483647 h 1500"/>
                <a:gd name="T62" fmla="*/ 2147483647 w 1362"/>
                <a:gd name="T63" fmla="*/ 2147483647 h 1500"/>
                <a:gd name="T64" fmla="*/ 2147483647 w 1362"/>
                <a:gd name="T65" fmla="*/ 2147483647 h 1500"/>
                <a:gd name="T66" fmla="*/ 2147483647 w 1362"/>
                <a:gd name="T67" fmla="*/ 2147483647 h 1500"/>
                <a:gd name="T68" fmla="*/ 2147483647 w 1362"/>
                <a:gd name="T69" fmla="*/ 2147483647 h 1500"/>
                <a:gd name="T70" fmla="*/ 2147483647 w 1362"/>
                <a:gd name="T71" fmla="*/ 2147483647 h 1500"/>
                <a:gd name="T72" fmla="*/ 2147483647 w 1362"/>
                <a:gd name="T73" fmla="*/ 2147483647 h 1500"/>
                <a:gd name="T74" fmla="*/ 2147483647 w 1362"/>
                <a:gd name="T75" fmla="*/ 2147483647 h 1500"/>
                <a:gd name="T76" fmla="*/ 2147483647 w 1362"/>
                <a:gd name="T77" fmla="*/ 2147483647 h 1500"/>
                <a:gd name="T78" fmla="*/ 2147483647 w 1362"/>
                <a:gd name="T79" fmla="*/ 2147483647 h 1500"/>
                <a:gd name="T80" fmla="*/ 2147483647 w 1362"/>
                <a:gd name="T81" fmla="*/ 2147483647 h 1500"/>
                <a:gd name="T82" fmla="*/ 2147483647 w 1362"/>
                <a:gd name="T83" fmla="*/ 2147483647 h 1500"/>
                <a:gd name="T84" fmla="*/ 2147483647 w 1362"/>
                <a:gd name="T85" fmla="*/ 2147483647 h 1500"/>
                <a:gd name="T86" fmla="*/ 2147483647 w 1362"/>
                <a:gd name="T87" fmla="*/ 2147483647 h 1500"/>
                <a:gd name="T88" fmla="*/ 2147483647 w 1362"/>
                <a:gd name="T89" fmla="*/ 2147483647 h 1500"/>
                <a:gd name="T90" fmla="*/ 2147483647 w 1362"/>
                <a:gd name="T91" fmla="*/ 2147483647 h 1500"/>
                <a:gd name="T92" fmla="*/ 2147483647 w 1362"/>
                <a:gd name="T93" fmla="*/ 2147483647 h 1500"/>
                <a:gd name="T94" fmla="*/ 2147483647 w 1362"/>
                <a:gd name="T95" fmla="*/ 2147483647 h 1500"/>
                <a:gd name="T96" fmla="*/ 2147483647 w 1362"/>
                <a:gd name="T97" fmla="*/ 2147483647 h 1500"/>
                <a:gd name="T98" fmla="*/ 2147483647 w 1362"/>
                <a:gd name="T99" fmla="*/ 2147483647 h 1500"/>
                <a:gd name="T100" fmla="*/ 2147483647 w 1362"/>
                <a:gd name="T101" fmla="*/ 2147483647 h 1500"/>
                <a:gd name="T102" fmla="*/ 2147483647 w 1362"/>
                <a:gd name="T103" fmla="*/ 2147483647 h 1500"/>
                <a:gd name="T104" fmla="*/ 2147483647 w 1362"/>
                <a:gd name="T105" fmla="*/ 2147483647 h 1500"/>
                <a:gd name="T106" fmla="*/ 2147483647 w 1362"/>
                <a:gd name="T107" fmla="*/ 2147483647 h 1500"/>
                <a:gd name="T108" fmla="*/ 2147483647 w 1362"/>
                <a:gd name="T109" fmla="*/ 2147483647 h 1500"/>
                <a:gd name="T110" fmla="*/ 2147483647 w 1362"/>
                <a:gd name="T111" fmla="*/ 2147483647 h 1500"/>
                <a:gd name="T112" fmla="*/ 2147483647 w 1362"/>
                <a:gd name="T113" fmla="*/ 2147483647 h 1500"/>
                <a:gd name="T114" fmla="*/ 2147483647 w 1362"/>
                <a:gd name="T115" fmla="*/ 2147483647 h 150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362"/>
                <a:gd name="T175" fmla="*/ 0 h 1500"/>
                <a:gd name="T176" fmla="*/ 1362 w 1362"/>
                <a:gd name="T177" fmla="*/ 1500 h 150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362" h="1500">
                  <a:moveTo>
                    <a:pt x="324" y="120"/>
                  </a:moveTo>
                  <a:lnTo>
                    <a:pt x="336" y="126"/>
                  </a:lnTo>
                  <a:lnTo>
                    <a:pt x="354" y="132"/>
                  </a:lnTo>
                  <a:lnTo>
                    <a:pt x="378" y="132"/>
                  </a:lnTo>
                  <a:lnTo>
                    <a:pt x="294" y="90"/>
                  </a:lnTo>
                  <a:lnTo>
                    <a:pt x="294" y="102"/>
                  </a:lnTo>
                  <a:lnTo>
                    <a:pt x="306" y="108"/>
                  </a:lnTo>
                  <a:lnTo>
                    <a:pt x="312" y="114"/>
                  </a:lnTo>
                  <a:lnTo>
                    <a:pt x="324" y="120"/>
                  </a:lnTo>
                  <a:close/>
                  <a:moveTo>
                    <a:pt x="684" y="48"/>
                  </a:moveTo>
                  <a:lnTo>
                    <a:pt x="732" y="48"/>
                  </a:lnTo>
                  <a:lnTo>
                    <a:pt x="738" y="54"/>
                  </a:lnTo>
                  <a:lnTo>
                    <a:pt x="750" y="54"/>
                  </a:lnTo>
                  <a:lnTo>
                    <a:pt x="774" y="66"/>
                  </a:lnTo>
                  <a:lnTo>
                    <a:pt x="786" y="66"/>
                  </a:lnTo>
                  <a:lnTo>
                    <a:pt x="798" y="60"/>
                  </a:lnTo>
                  <a:lnTo>
                    <a:pt x="804" y="60"/>
                  </a:lnTo>
                  <a:lnTo>
                    <a:pt x="816" y="54"/>
                  </a:lnTo>
                  <a:lnTo>
                    <a:pt x="828" y="54"/>
                  </a:lnTo>
                  <a:lnTo>
                    <a:pt x="840" y="60"/>
                  </a:lnTo>
                  <a:lnTo>
                    <a:pt x="876" y="72"/>
                  </a:lnTo>
                  <a:lnTo>
                    <a:pt x="888" y="78"/>
                  </a:lnTo>
                  <a:lnTo>
                    <a:pt x="894" y="84"/>
                  </a:lnTo>
                  <a:lnTo>
                    <a:pt x="900" y="84"/>
                  </a:lnTo>
                  <a:lnTo>
                    <a:pt x="924" y="60"/>
                  </a:lnTo>
                  <a:lnTo>
                    <a:pt x="984" y="66"/>
                  </a:lnTo>
                  <a:lnTo>
                    <a:pt x="984" y="42"/>
                  </a:lnTo>
                  <a:lnTo>
                    <a:pt x="1014" y="42"/>
                  </a:lnTo>
                  <a:lnTo>
                    <a:pt x="1026" y="36"/>
                  </a:lnTo>
                  <a:lnTo>
                    <a:pt x="1032" y="24"/>
                  </a:lnTo>
                  <a:lnTo>
                    <a:pt x="1038" y="18"/>
                  </a:lnTo>
                  <a:lnTo>
                    <a:pt x="1032" y="12"/>
                  </a:lnTo>
                  <a:lnTo>
                    <a:pt x="1002" y="12"/>
                  </a:lnTo>
                  <a:lnTo>
                    <a:pt x="990" y="18"/>
                  </a:lnTo>
                  <a:lnTo>
                    <a:pt x="984" y="18"/>
                  </a:lnTo>
                  <a:lnTo>
                    <a:pt x="972" y="6"/>
                  </a:lnTo>
                  <a:lnTo>
                    <a:pt x="960" y="0"/>
                  </a:lnTo>
                  <a:lnTo>
                    <a:pt x="918" y="0"/>
                  </a:lnTo>
                  <a:lnTo>
                    <a:pt x="900" y="6"/>
                  </a:lnTo>
                  <a:lnTo>
                    <a:pt x="882" y="18"/>
                  </a:lnTo>
                  <a:lnTo>
                    <a:pt x="870" y="18"/>
                  </a:lnTo>
                  <a:lnTo>
                    <a:pt x="864" y="12"/>
                  </a:lnTo>
                  <a:lnTo>
                    <a:pt x="864" y="6"/>
                  </a:lnTo>
                  <a:lnTo>
                    <a:pt x="858" y="6"/>
                  </a:lnTo>
                  <a:lnTo>
                    <a:pt x="852" y="0"/>
                  </a:lnTo>
                  <a:lnTo>
                    <a:pt x="822" y="0"/>
                  </a:lnTo>
                  <a:lnTo>
                    <a:pt x="804" y="18"/>
                  </a:lnTo>
                  <a:lnTo>
                    <a:pt x="738" y="0"/>
                  </a:lnTo>
                  <a:lnTo>
                    <a:pt x="726" y="0"/>
                  </a:lnTo>
                  <a:lnTo>
                    <a:pt x="708" y="6"/>
                  </a:lnTo>
                  <a:lnTo>
                    <a:pt x="690" y="6"/>
                  </a:lnTo>
                  <a:lnTo>
                    <a:pt x="672" y="12"/>
                  </a:lnTo>
                  <a:lnTo>
                    <a:pt x="660" y="12"/>
                  </a:lnTo>
                  <a:lnTo>
                    <a:pt x="660" y="6"/>
                  </a:lnTo>
                  <a:lnTo>
                    <a:pt x="666" y="0"/>
                  </a:lnTo>
                  <a:lnTo>
                    <a:pt x="630" y="12"/>
                  </a:lnTo>
                  <a:lnTo>
                    <a:pt x="648" y="36"/>
                  </a:lnTo>
                  <a:lnTo>
                    <a:pt x="684" y="48"/>
                  </a:lnTo>
                  <a:close/>
                  <a:moveTo>
                    <a:pt x="324" y="66"/>
                  </a:moveTo>
                  <a:lnTo>
                    <a:pt x="342" y="66"/>
                  </a:lnTo>
                  <a:lnTo>
                    <a:pt x="348" y="72"/>
                  </a:lnTo>
                  <a:lnTo>
                    <a:pt x="360" y="72"/>
                  </a:lnTo>
                  <a:lnTo>
                    <a:pt x="360" y="78"/>
                  </a:lnTo>
                  <a:lnTo>
                    <a:pt x="342" y="96"/>
                  </a:lnTo>
                  <a:lnTo>
                    <a:pt x="336" y="96"/>
                  </a:lnTo>
                  <a:lnTo>
                    <a:pt x="378" y="114"/>
                  </a:lnTo>
                  <a:lnTo>
                    <a:pt x="390" y="120"/>
                  </a:lnTo>
                  <a:lnTo>
                    <a:pt x="396" y="126"/>
                  </a:lnTo>
                  <a:lnTo>
                    <a:pt x="414" y="126"/>
                  </a:lnTo>
                  <a:lnTo>
                    <a:pt x="426" y="132"/>
                  </a:lnTo>
                  <a:lnTo>
                    <a:pt x="438" y="132"/>
                  </a:lnTo>
                  <a:lnTo>
                    <a:pt x="462" y="108"/>
                  </a:lnTo>
                  <a:lnTo>
                    <a:pt x="504" y="96"/>
                  </a:lnTo>
                  <a:lnTo>
                    <a:pt x="534" y="120"/>
                  </a:lnTo>
                  <a:lnTo>
                    <a:pt x="528" y="120"/>
                  </a:lnTo>
                  <a:lnTo>
                    <a:pt x="516" y="126"/>
                  </a:lnTo>
                  <a:lnTo>
                    <a:pt x="504" y="126"/>
                  </a:lnTo>
                  <a:lnTo>
                    <a:pt x="480" y="132"/>
                  </a:lnTo>
                  <a:lnTo>
                    <a:pt x="468" y="138"/>
                  </a:lnTo>
                  <a:lnTo>
                    <a:pt x="456" y="150"/>
                  </a:lnTo>
                  <a:lnTo>
                    <a:pt x="486" y="150"/>
                  </a:lnTo>
                  <a:lnTo>
                    <a:pt x="498" y="156"/>
                  </a:lnTo>
                  <a:lnTo>
                    <a:pt x="522" y="156"/>
                  </a:lnTo>
                  <a:lnTo>
                    <a:pt x="516" y="162"/>
                  </a:lnTo>
                  <a:lnTo>
                    <a:pt x="504" y="162"/>
                  </a:lnTo>
                  <a:lnTo>
                    <a:pt x="486" y="168"/>
                  </a:lnTo>
                  <a:lnTo>
                    <a:pt x="474" y="174"/>
                  </a:lnTo>
                  <a:lnTo>
                    <a:pt x="468" y="180"/>
                  </a:lnTo>
                  <a:lnTo>
                    <a:pt x="462" y="180"/>
                  </a:lnTo>
                  <a:lnTo>
                    <a:pt x="516" y="198"/>
                  </a:lnTo>
                  <a:lnTo>
                    <a:pt x="522" y="198"/>
                  </a:lnTo>
                  <a:lnTo>
                    <a:pt x="528" y="204"/>
                  </a:lnTo>
                  <a:lnTo>
                    <a:pt x="540" y="210"/>
                  </a:lnTo>
                  <a:lnTo>
                    <a:pt x="558" y="210"/>
                  </a:lnTo>
                  <a:lnTo>
                    <a:pt x="576" y="216"/>
                  </a:lnTo>
                  <a:lnTo>
                    <a:pt x="594" y="210"/>
                  </a:lnTo>
                  <a:lnTo>
                    <a:pt x="606" y="204"/>
                  </a:lnTo>
                  <a:lnTo>
                    <a:pt x="612" y="204"/>
                  </a:lnTo>
                  <a:lnTo>
                    <a:pt x="618" y="198"/>
                  </a:lnTo>
                  <a:lnTo>
                    <a:pt x="612" y="192"/>
                  </a:lnTo>
                  <a:lnTo>
                    <a:pt x="612" y="186"/>
                  </a:lnTo>
                  <a:lnTo>
                    <a:pt x="606" y="180"/>
                  </a:lnTo>
                  <a:lnTo>
                    <a:pt x="606" y="174"/>
                  </a:lnTo>
                  <a:lnTo>
                    <a:pt x="612" y="168"/>
                  </a:lnTo>
                  <a:lnTo>
                    <a:pt x="618" y="168"/>
                  </a:lnTo>
                  <a:lnTo>
                    <a:pt x="630" y="162"/>
                  </a:lnTo>
                  <a:lnTo>
                    <a:pt x="648" y="162"/>
                  </a:lnTo>
                  <a:lnTo>
                    <a:pt x="648" y="144"/>
                  </a:lnTo>
                  <a:lnTo>
                    <a:pt x="678" y="132"/>
                  </a:lnTo>
                  <a:lnTo>
                    <a:pt x="690" y="102"/>
                  </a:lnTo>
                  <a:lnTo>
                    <a:pt x="714" y="114"/>
                  </a:lnTo>
                  <a:lnTo>
                    <a:pt x="738" y="102"/>
                  </a:lnTo>
                  <a:lnTo>
                    <a:pt x="750" y="114"/>
                  </a:lnTo>
                  <a:lnTo>
                    <a:pt x="762" y="120"/>
                  </a:lnTo>
                  <a:lnTo>
                    <a:pt x="780" y="126"/>
                  </a:lnTo>
                  <a:lnTo>
                    <a:pt x="792" y="138"/>
                  </a:lnTo>
                  <a:lnTo>
                    <a:pt x="792" y="144"/>
                  </a:lnTo>
                  <a:lnTo>
                    <a:pt x="786" y="150"/>
                  </a:lnTo>
                  <a:lnTo>
                    <a:pt x="786" y="162"/>
                  </a:lnTo>
                  <a:lnTo>
                    <a:pt x="774" y="174"/>
                  </a:lnTo>
                  <a:lnTo>
                    <a:pt x="828" y="174"/>
                  </a:lnTo>
                  <a:lnTo>
                    <a:pt x="834" y="180"/>
                  </a:lnTo>
                  <a:lnTo>
                    <a:pt x="846" y="186"/>
                  </a:lnTo>
                  <a:lnTo>
                    <a:pt x="852" y="192"/>
                  </a:lnTo>
                  <a:lnTo>
                    <a:pt x="858" y="192"/>
                  </a:lnTo>
                  <a:lnTo>
                    <a:pt x="864" y="186"/>
                  </a:lnTo>
                  <a:lnTo>
                    <a:pt x="876" y="186"/>
                  </a:lnTo>
                  <a:lnTo>
                    <a:pt x="894" y="174"/>
                  </a:lnTo>
                  <a:lnTo>
                    <a:pt x="906" y="168"/>
                  </a:lnTo>
                  <a:lnTo>
                    <a:pt x="924" y="162"/>
                  </a:lnTo>
                  <a:lnTo>
                    <a:pt x="936" y="156"/>
                  </a:lnTo>
                  <a:lnTo>
                    <a:pt x="942" y="150"/>
                  </a:lnTo>
                  <a:lnTo>
                    <a:pt x="942" y="144"/>
                  </a:lnTo>
                  <a:lnTo>
                    <a:pt x="936" y="144"/>
                  </a:lnTo>
                  <a:lnTo>
                    <a:pt x="924" y="138"/>
                  </a:lnTo>
                  <a:lnTo>
                    <a:pt x="888" y="138"/>
                  </a:lnTo>
                  <a:lnTo>
                    <a:pt x="882" y="120"/>
                  </a:lnTo>
                  <a:lnTo>
                    <a:pt x="828" y="114"/>
                  </a:lnTo>
                  <a:lnTo>
                    <a:pt x="828" y="96"/>
                  </a:lnTo>
                  <a:lnTo>
                    <a:pt x="798" y="102"/>
                  </a:lnTo>
                  <a:lnTo>
                    <a:pt x="798" y="84"/>
                  </a:lnTo>
                  <a:lnTo>
                    <a:pt x="726" y="84"/>
                  </a:lnTo>
                  <a:lnTo>
                    <a:pt x="720" y="72"/>
                  </a:lnTo>
                  <a:lnTo>
                    <a:pt x="684" y="72"/>
                  </a:lnTo>
                  <a:lnTo>
                    <a:pt x="678" y="60"/>
                  </a:lnTo>
                  <a:lnTo>
                    <a:pt x="654" y="48"/>
                  </a:lnTo>
                  <a:lnTo>
                    <a:pt x="624" y="48"/>
                  </a:lnTo>
                  <a:lnTo>
                    <a:pt x="624" y="30"/>
                  </a:lnTo>
                  <a:lnTo>
                    <a:pt x="618" y="30"/>
                  </a:lnTo>
                  <a:lnTo>
                    <a:pt x="612" y="24"/>
                  </a:lnTo>
                  <a:lnTo>
                    <a:pt x="540" y="24"/>
                  </a:lnTo>
                  <a:lnTo>
                    <a:pt x="534" y="30"/>
                  </a:lnTo>
                  <a:lnTo>
                    <a:pt x="534" y="36"/>
                  </a:lnTo>
                  <a:lnTo>
                    <a:pt x="540" y="42"/>
                  </a:lnTo>
                  <a:lnTo>
                    <a:pt x="546" y="54"/>
                  </a:lnTo>
                  <a:lnTo>
                    <a:pt x="564" y="72"/>
                  </a:lnTo>
                  <a:lnTo>
                    <a:pt x="552" y="66"/>
                  </a:lnTo>
                  <a:lnTo>
                    <a:pt x="546" y="60"/>
                  </a:lnTo>
                  <a:lnTo>
                    <a:pt x="528" y="48"/>
                  </a:lnTo>
                  <a:lnTo>
                    <a:pt x="492" y="30"/>
                  </a:lnTo>
                  <a:lnTo>
                    <a:pt x="480" y="30"/>
                  </a:lnTo>
                  <a:lnTo>
                    <a:pt x="474" y="36"/>
                  </a:lnTo>
                  <a:lnTo>
                    <a:pt x="468" y="48"/>
                  </a:lnTo>
                  <a:lnTo>
                    <a:pt x="462" y="54"/>
                  </a:lnTo>
                  <a:lnTo>
                    <a:pt x="450" y="54"/>
                  </a:lnTo>
                  <a:lnTo>
                    <a:pt x="438" y="48"/>
                  </a:lnTo>
                  <a:lnTo>
                    <a:pt x="420" y="48"/>
                  </a:lnTo>
                  <a:lnTo>
                    <a:pt x="420" y="42"/>
                  </a:lnTo>
                  <a:lnTo>
                    <a:pt x="426" y="42"/>
                  </a:lnTo>
                  <a:lnTo>
                    <a:pt x="438" y="30"/>
                  </a:lnTo>
                  <a:lnTo>
                    <a:pt x="384" y="30"/>
                  </a:lnTo>
                  <a:lnTo>
                    <a:pt x="372" y="42"/>
                  </a:lnTo>
                  <a:lnTo>
                    <a:pt x="366" y="30"/>
                  </a:lnTo>
                  <a:lnTo>
                    <a:pt x="354" y="30"/>
                  </a:lnTo>
                  <a:lnTo>
                    <a:pt x="318" y="48"/>
                  </a:lnTo>
                  <a:lnTo>
                    <a:pt x="318" y="60"/>
                  </a:lnTo>
                  <a:lnTo>
                    <a:pt x="324" y="66"/>
                  </a:lnTo>
                  <a:close/>
                  <a:moveTo>
                    <a:pt x="642" y="708"/>
                  </a:moveTo>
                  <a:lnTo>
                    <a:pt x="666" y="696"/>
                  </a:lnTo>
                  <a:lnTo>
                    <a:pt x="666" y="690"/>
                  </a:lnTo>
                  <a:lnTo>
                    <a:pt x="678" y="690"/>
                  </a:lnTo>
                  <a:lnTo>
                    <a:pt x="678" y="678"/>
                  </a:lnTo>
                  <a:lnTo>
                    <a:pt x="672" y="672"/>
                  </a:lnTo>
                  <a:lnTo>
                    <a:pt x="630" y="690"/>
                  </a:lnTo>
                  <a:lnTo>
                    <a:pt x="642" y="708"/>
                  </a:lnTo>
                  <a:close/>
                  <a:moveTo>
                    <a:pt x="774" y="648"/>
                  </a:moveTo>
                  <a:lnTo>
                    <a:pt x="780" y="642"/>
                  </a:lnTo>
                  <a:lnTo>
                    <a:pt x="786" y="642"/>
                  </a:lnTo>
                  <a:lnTo>
                    <a:pt x="792" y="636"/>
                  </a:lnTo>
                  <a:lnTo>
                    <a:pt x="792" y="630"/>
                  </a:lnTo>
                  <a:lnTo>
                    <a:pt x="786" y="624"/>
                  </a:lnTo>
                  <a:lnTo>
                    <a:pt x="774" y="624"/>
                  </a:lnTo>
                  <a:lnTo>
                    <a:pt x="768" y="630"/>
                  </a:lnTo>
                  <a:lnTo>
                    <a:pt x="768" y="642"/>
                  </a:lnTo>
                  <a:lnTo>
                    <a:pt x="774" y="648"/>
                  </a:lnTo>
                  <a:close/>
                  <a:moveTo>
                    <a:pt x="594" y="696"/>
                  </a:moveTo>
                  <a:lnTo>
                    <a:pt x="576" y="696"/>
                  </a:lnTo>
                  <a:lnTo>
                    <a:pt x="552" y="708"/>
                  </a:lnTo>
                  <a:lnTo>
                    <a:pt x="546" y="714"/>
                  </a:lnTo>
                  <a:lnTo>
                    <a:pt x="570" y="720"/>
                  </a:lnTo>
                  <a:lnTo>
                    <a:pt x="576" y="714"/>
                  </a:lnTo>
                  <a:lnTo>
                    <a:pt x="588" y="714"/>
                  </a:lnTo>
                  <a:lnTo>
                    <a:pt x="600" y="702"/>
                  </a:lnTo>
                  <a:lnTo>
                    <a:pt x="594" y="696"/>
                  </a:lnTo>
                  <a:close/>
                  <a:moveTo>
                    <a:pt x="918" y="612"/>
                  </a:moveTo>
                  <a:lnTo>
                    <a:pt x="936" y="618"/>
                  </a:lnTo>
                  <a:lnTo>
                    <a:pt x="942" y="606"/>
                  </a:lnTo>
                  <a:lnTo>
                    <a:pt x="948" y="600"/>
                  </a:lnTo>
                  <a:lnTo>
                    <a:pt x="948" y="594"/>
                  </a:lnTo>
                  <a:lnTo>
                    <a:pt x="918" y="594"/>
                  </a:lnTo>
                  <a:lnTo>
                    <a:pt x="918" y="612"/>
                  </a:lnTo>
                  <a:close/>
                  <a:moveTo>
                    <a:pt x="486" y="756"/>
                  </a:moveTo>
                  <a:lnTo>
                    <a:pt x="474" y="756"/>
                  </a:lnTo>
                  <a:lnTo>
                    <a:pt x="438" y="774"/>
                  </a:lnTo>
                  <a:lnTo>
                    <a:pt x="432" y="780"/>
                  </a:lnTo>
                  <a:lnTo>
                    <a:pt x="432" y="786"/>
                  </a:lnTo>
                  <a:lnTo>
                    <a:pt x="444" y="786"/>
                  </a:lnTo>
                  <a:lnTo>
                    <a:pt x="456" y="780"/>
                  </a:lnTo>
                  <a:lnTo>
                    <a:pt x="462" y="774"/>
                  </a:lnTo>
                  <a:lnTo>
                    <a:pt x="474" y="768"/>
                  </a:lnTo>
                  <a:lnTo>
                    <a:pt x="510" y="768"/>
                  </a:lnTo>
                  <a:lnTo>
                    <a:pt x="510" y="762"/>
                  </a:lnTo>
                  <a:lnTo>
                    <a:pt x="504" y="762"/>
                  </a:lnTo>
                  <a:lnTo>
                    <a:pt x="504" y="756"/>
                  </a:lnTo>
                  <a:lnTo>
                    <a:pt x="486" y="756"/>
                  </a:lnTo>
                  <a:close/>
                  <a:moveTo>
                    <a:pt x="1356" y="660"/>
                  </a:moveTo>
                  <a:lnTo>
                    <a:pt x="1326" y="666"/>
                  </a:lnTo>
                  <a:lnTo>
                    <a:pt x="1290" y="654"/>
                  </a:lnTo>
                  <a:lnTo>
                    <a:pt x="1260" y="642"/>
                  </a:lnTo>
                  <a:lnTo>
                    <a:pt x="1302" y="642"/>
                  </a:lnTo>
                  <a:lnTo>
                    <a:pt x="1326" y="630"/>
                  </a:lnTo>
                  <a:lnTo>
                    <a:pt x="1344" y="630"/>
                  </a:lnTo>
                  <a:lnTo>
                    <a:pt x="1350" y="624"/>
                  </a:lnTo>
                  <a:lnTo>
                    <a:pt x="1356" y="624"/>
                  </a:lnTo>
                  <a:lnTo>
                    <a:pt x="1344" y="618"/>
                  </a:lnTo>
                  <a:lnTo>
                    <a:pt x="1338" y="612"/>
                  </a:lnTo>
                  <a:lnTo>
                    <a:pt x="1320" y="606"/>
                  </a:lnTo>
                  <a:lnTo>
                    <a:pt x="1308" y="600"/>
                  </a:lnTo>
                  <a:lnTo>
                    <a:pt x="1284" y="600"/>
                  </a:lnTo>
                  <a:lnTo>
                    <a:pt x="1260" y="588"/>
                  </a:lnTo>
                  <a:lnTo>
                    <a:pt x="1254" y="588"/>
                  </a:lnTo>
                  <a:lnTo>
                    <a:pt x="1242" y="582"/>
                  </a:lnTo>
                  <a:lnTo>
                    <a:pt x="1242" y="588"/>
                  </a:lnTo>
                  <a:lnTo>
                    <a:pt x="1236" y="594"/>
                  </a:lnTo>
                  <a:lnTo>
                    <a:pt x="1236" y="600"/>
                  </a:lnTo>
                  <a:lnTo>
                    <a:pt x="1218" y="618"/>
                  </a:lnTo>
                  <a:lnTo>
                    <a:pt x="1206" y="618"/>
                  </a:lnTo>
                  <a:lnTo>
                    <a:pt x="1200" y="612"/>
                  </a:lnTo>
                  <a:lnTo>
                    <a:pt x="1224" y="588"/>
                  </a:lnTo>
                  <a:lnTo>
                    <a:pt x="1158" y="564"/>
                  </a:lnTo>
                  <a:lnTo>
                    <a:pt x="1158" y="576"/>
                  </a:lnTo>
                  <a:lnTo>
                    <a:pt x="1152" y="594"/>
                  </a:lnTo>
                  <a:lnTo>
                    <a:pt x="1134" y="630"/>
                  </a:lnTo>
                  <a:lnTo>
                    <a:pt x="1128" y="630"/>
                  </a:lnTo>
                  <a:lnTo>
                    <a:pt x="1122" y="624"/>
                  </a:lnTo>
                  <a:lnTo>
                    <a:pt x="1116" y="612"/>
                  </a:lnTo>
                  <a:lnTo>
                    <a:pt x="1116" y="594"/>
                  </a:lnTo>
                  <a:lnTo>
                    <a:pt x="1122" y="582"/>
                  </a:lnTo>
                  <a:lnTo>
                    <a:pt x="1116" y="594"/>
                  </a:lnTo>
                  <a:lnTo>
                    <a:pt x="1104" y="600"/>
                  </a:lnTo>
                  <a:lnTo>
                    <a:pt x="1080" y="624"/>
                  </a:lnTo>
                  <a:lnTo>
                    <a:pt x="1056" y="636"/>
                  </a:lnTo>
                  <a:lnTo>
                    <a:pt x="1050" y="636"/>
                  </a:lnTo>
                  <a:lnTo>
                    <a:pt x="1050" y="630"/>
                  </a:lnTo>
                  <a:lnTo>
                    <a:pt x="1056" y="618"/>
                  </a:lnTo>
                  <a:lnTo>
                    <a:pt x="1086" y="588"/>
                  </a:lnTo>
                  <a:lnTo>
                    <a:pt x="1092" y="576"/>
                  </a:lnTo>
                  <a:lnTo>
                    <a:pt x="1104" y="570"/>
                  </a:lnTo>
                  <a:lnTo>
                    <a:pt x="1068" y="570"/>
                  </a:lnTo>
                  <a:lnTo>
                    <a:pt x="1050" y="582"/>
                  </a:lnTo>
                  <a:lnTo>
                    <a:pt x="1026" y="582"/>
                  </a:lnTo>
                  <a:lnTo>
                    <a:pt x="984" y="606"/>
                  </a:lnTo>
                  <a:lnTo>
                    <a:pt x="960" y="606"/>
                  </a:lnTo>
                  <a:lnTo>
                    <a:pt x="954" y="636"/>
                  </a:lnTo>
                  <a:lnTo>
                    <a:pt x="918" y="624"/>
                  </a:lnTo>
                  <a:lnTo>
                    <a:pt x="882" y="630"/>
                  </a:lnTo>
                  <a:lnTo>
                    <a:pt x="894" y="660"/>
                  </a:lnTo>
                  <a:lnTo>
                    <a:pt x="846" y="648"/>
                  </a:lnTo>
                  <a:lnTo>
                    <a:pt x="828" y="654"/>
                  </a:lnTo>
                  <a:lnTo>
                    <a:pt x="834" y="678"/>
                  </a:lnTo>
                  <a:lnTo>
                    <a:pt x="792" y="690"/>
                  </a:lnTo>
                  <a:lnTo>
                    <a:pt x="792" y="654"/>
                  </a:lnTo>
                  <a:lnTo>
                    <a:pt x="762" y="654"/>
                  </a:lnTo>
                  <a:lnTo>
                    <a:pt x="774" y="678"/>
                  </a:lnTo>
                  <a:lnTo>
                    <a:pt x="750" y="660"/>
                  </a:lnTo>
                  <a:lnTo>
                    <a:pt x="750" y="690"/>
                  </a:lnTo>
                  <a:lnTo>
                    <a:pt x="726" y="690"/>
                  </a:lnTo>
                  <a:lnTo>
                    <a:pt x="726" y="660"/>
                  </a:lnTo>
                  <a:lnTo>
                    <a:pt x="738" y="654"/>
                  </a:lnTo>
                  <a:lnTo>
                    <a:pt x="744" y="648"/>
                  </a:lnTo>
                  <a:lnTo>
                    <a:pt x="708" y="642"/>
                  </a:lnTo>
                  <a:lnTo>
                    <a:pt x="708" y="684"/>
                  </a:lnTo>
                  <a:lnTo>
                    <a:pt x="678" y="696"/>
                  </a:lnTo>
                  <a:lnTo>
                    <a:pt x="696" y="708"/>
                  </a:lnTo>
                  <a:lnTo>
                    <a:pt x="660" y="714"/>
                  </a:lnTo>
                  <a:lnTo>
                    <a:pt x="672" y="726"/>
                  </a:lnTo>
                  <a:lnTo>
                    <a:pt x="630" y="726"/>
                  </a:lnTo>
                  <a:lnTo>
                    <a:pt x="630" y="738"/>
                  </a:lnTo>
                  <a:lnTo>
                    <a:pt x="660" y="750"/>
                  </a:lnTo>
                  <a:lnTo>
                    <a:pt x="654" y="762"/>
                  </a:lnTo>
                  <a:lnTo>
                    <a:pt x="618" y="744"/>
                  </a:lnTo>
                  <a:lnTo>
                    <a:pt x="600" y="750"/>
                  </a:lnTo>
                  <a:lnTo>
                    <a:pt x="624" y="762"/>
                  </a:lnTo>
                  <a:lnTo>
                    <a:pt x="606" y="780"/>
                  </a:lnTo>
                  <a:lnTo>
                    <a:pt x="594" y="762"/>
                  </a:lnTo>
                  <a:lnTo>
                    <a:pt x="576" y="768"/>
                  </a:lnTo>
                  <a:lnTo>
                    <a:pt x="576" y="780"/>
                  </a:lnTo>
                  <a:lnTo>
                    <a:pt x="546" y="780"/>
                  </a:lnTo>
                  <a:lnTo>
                    <a:pt x="540" y="792"/>
                  </a:lnTo>
                  <a:lnTo>
                    <a:pt x="564" y="804"/>
                  </a:lnTo>
                  <a:lnTo>
                    <a:pt x="564" y="822"/>
                  </a:lnTo>
                  <a:lnTo>
                    <a:pt x="528" y="810"/>
                  </a:lnTo>
                  <a:lnTo>
                    <a:pt x="522" y="822"/>
                  </a:lnTo>
                  <a:lnTo>
                    <a:pt x="552" y="834"/>
                  </a:lnTo>
                  <a:lnTo>
                    <a:pt x="504" y="834"/>
                  </a:lnTo>
                  <a:lnTo>
                    <a:pt x="504" y="852"/>
                  </a:lnTo>
                  <a:lnTo>
                    <a:pt x="492" y="846"/>
                  </a:lnTo>
                  <a:lnTo>
                    <a:pt x="486" y="846"/>
                  </a:lnTo>
                  <a:lnTo>
                    <a:pt x="474" y="852"/>
                  </a:lnTo>
                  <a:lnTo>
                    <a:pt x="468" y="858"/>
                  </a:lnTo>
                  <a:lnTo>
                    <a:pt x="456" y="858"/>
                  </a:lnTo>
                  <a:lnTo>
                    <a:pt x="456" y="870"/>
                  </a:lnTo>
                  <a:lnTo>
                    <a:pt x="462" y="876"/>
                  </a:lnTo>
                  <a:lnTo>
                    <a:pt x="456" y="876"/>
                  </a:lnTo>
                  <a:lnTo>
                    <a:pt x="450" y="882"/>
                  </a:lnTo>
                  <a:lnTo>
                    <a:pt x="444" y="882"/>
                  </a:lnTo>
                  <a:lnTo>
                    <a:pt x="444" y="900"/>
                  </a:lnTo>
                  <a:lnTo>
                    <a:pt x="480" y="900"/>
                  </a:lnTo>
                  <a:lnTo>
                    <a:pt x="468" y="912"/>
                  </a:lnTo>
                  <a:lnTo>
                    <a:pt x="432" y="906"/>
                  </a:lnTo>
                  <a:lnTo>
                    <a:pt x="420" y="912"/>
                  </a:lnTo>
                  <a:lnTo>
                    <a:pt x="414" y="918"/>
                  </a:lnTo>
                  <a:lnTo>
                    <a:pt x="414" y="930"/>
                  </a:lnTo>
                  <a:lnTo>
                    <a:pt x="420" y="936"/>
                  </a:lnTo>
                  <a:lnTo>
                    <a:pt x="420" y="948"/>
                  </a:lnTo>
                  <a:lnTo>
                    <a:pt x="408" y="954"/>
                  </a:lnTo>
                  <a:lnTo>
                    <a:pt x="390" y="954"/>
                  </a:lnTo>
                  <a:lnTo>
                    <a:pt x="390" y="972"/>
                  </a:lnTo>
                  <a:lnTo>
                    <a:pt x="408" y="990"/>
                  </a:lnTo>
                  <a:lnTo>
                    <a:pt x="408" y="996"/>
                  </a:lnTo>
                  <a:lnTo>
                    <a:pt x="402" y="1002"/>
                  </a:lnTo>
                  <a:lnTo>
                    <a:pt x="366" y="1002"/>
                  </a:lnTo>
                  <a:lnTo>
                    <a:pt x="360" y="1008"/>
                  </a:lnTo>
                  <a:lnTo>
                    <a:pt x="360" y="1026"/>
                  </a:lnTo>
                  <a:lnTo>
                    <a:pt x="354" y="1032"/>
                  </a:lnTo>
                  <a:lnTo>
                    <a:pt x="342" y="1032"/>
                  </a:lnTo>
                  <a:lnTo>
                    <a:pt x="336" y="1026"/>
                  </a:lnTo>
                  <a:lnTo>
                    <a:pt x="318" y="1026"/>
                  </a:lnTo>
                  <a:lnTo>
                    <a:pt x="294" y="1050"/>
                  </a:lnTo>
                  <a:lnTo>
                    <a:pt x="282" y="1050"/>
                  </a:lnTo>
                  <a:lnTo>
                    <a:pt x="270" y="1062"/>
                  </a:lnTo>
                  <a:lnTo>
                    <a:pt x="270" y="1068"/>
                  </a:lnTo>
                  <a:lnTo>
                    <a:pt x="276" y="1074"/>
                  </a:lnTo>
                  <a:lnTo>
                    <a:pt x="276" y="1080"/>
                  </a:lnTo>
                  <a:lnTo>
                    <a:pt x="264" y="1092"/>
                  </a:lnTo>
                  <a:lnTo>
                    <a:pt x="252" y="1092"/>
                  </a:lnTo>
                  <a:lnTo>
                    <a:pt x="246" y="1086"/>
                  </a:lnTo>
                  <a:lnTo>
                    <a:pt x="234" y="1080"/>
                  </a:lnTo>
                  <a:lnTo>
                    <a:pt x="234" y="1074"/>
                  </a:lnTo>
                  <a:lnTo>
                    <a:pt x="228" y="1074"/>
                  </a:lnTo>
                  <a:lnTo>
                    <a:pt x="204" y="1086"/>
                  </a:lnTo>
                  <a:lnTo>
                    <a:pt x="198" y="1092"/>
                  </a:lnTo>
                  <a:lnTo>
                    <a:pt x="180" y="1092"/>
                  </a:lnTo>
                  <a:lnTo>
                    <a:pt x="180" y="1110"/>
                  </a:lnTo>
                  <a:lnTo>
                    <a:pt x="186" y="1116"/>
                  </a:lnTo>
                  <a:lnTo>
                    <a:pt x="192" y="1116"/>
                  </a:lnTo>
                  <a:lnTo>
                    <a:pt x="192" y="1128"/>
                  </a:lnTo>
                  <a:lnTo>
                    <a:pt x="186" y="1128"/>
                  </a:lnTo>
                  <a:lnTo>
                    <a:pt x="174" y="1116"/>
                  </a:lnTo>
                  <a:lnTo>
                    <a:pt x="162" y="1116"/>
                  </a:lnTo>
                  <a:lnTo>
                    <a:pt x="156" y="1122"/>
                  </a:lnTo>
                  <a:lnTo>
                    <a:pt x="156" y="1134"/>
                  </a:lnTo>
                  <a:lnTo>
                    <a:pt x="168" y="1134"/>
                  </a:lnTo>
                  <a:lnTo>
                    <a:pt x="174" y="1140"/>
                  </a:lnTo>
                  <a:lnTo>
                    <a:pt x="180" y="1140"/>
                  </a:lnTo>
                  <a:lnTo>
                    <a:pt x="180" y="1152"/>
                  </a:lnTo>
                  <a:lnTo>
                    <a:pt x="138" y="1152"/>
                  </a:lnTo>
                  <a:lnTo>
                    <a:pt x="138" y="1146"/>
                  </a:lnTo>
                  <a:lnTo>
                    <a:pt x="132" y="1146"/>
                  </a:lnTo>
                  <a:lnTo>
                    <a:pt x="126" y="1158"/>
                  </a:lnTo>
                  <a:lnTo>
                    <a:pt x="126" y="1170"/>
                  </a:lnTo>
                  <a:lnTo>
                    <a:pt x="120" y="1164"/>
                  </a:lnTo>
                  <a:lnTo>
                    <a:pt x="102" y="1164"/>
                  </a:lnTo>
                  <a:lnTo>
                    <a:pt x="96" y="1158"/>
                  </a:lnTo>
                  <a:lnTo>
                    <a:pt x="90" y="1158"/>
                  </a:lnTo>
                  <a:lnTo>
                    <a:pt x="90" y="1164"/>
                  </a:lnTo>
                  <a:lnTo>
                    <a:pt x="96" y="1170"/>
                  </a:lnTo>
                  <a:lnTo>
                    <a:pt x="120" y="1182"/>
                  </a:lnTo>
                  <a:lnTo>
                    <a:pt x="132" y="1182"/>
                  </a:lnTo>
                  <a:lnTo>
                    <a:pt x="108" y="1200"/>
                  </a:lnTo>
                  <a:lnTo>
                    <a:pt x="108" y="1188"/>
                  </a:lnTo>
                  <a:lnTo>
                    <a:pt x="90" y="1188"/>
                  </a:lnTo>
                  <a:lnTo>
                    <a:pt x="84" y="1194"/>
                  </a:lnTo>
                  <a:lnTo>
                    <a:pt x="60" y="1182"/>
                  </a:lnTo>
                  <a:lnTo>
                    <a:pt x="54" y="1194"/>
                  </a:lnTo>
                  <a:lnTo>
                    <a:pt x="66" y="1200"/>
                  </a:lnTo>
                  <a:lnTo>
                    <a:pt x="30" y="1194"/>
                  </a:lnTo>
                  <a:lnTo>
                    <a:pt x="30" y="1212"/>
                  </a:lnTo>
                  <a:lnTo>
                    <a:pt x="78" y="1212"/>
                  </a:lnTo>
                  <a:lnTo>
                    <a:pt x="54" y="1218"/>
                  </a:lnTo>
                  <a:lnTo>
                    <a:pt x="18" y="1212"/>
                  </a:lnTo>
                  <a:lnTo>
                    <a:pt x="6" y="1224"/>
                  </a:lnTo>
                  <a:lnTo>
                    <a:pt x="6" y="1230"/>
                  </a:lnTo>
                  <a:lnTo>
                    <a:pt x="18" y="1242"/>
                  </a:lnTo>
                  <a:lnTo>
                    <a:pt x="36" y="1242"/>
                  </a:lnTo>
                  <a:lnTo>
                    <a:pt x="18" y="1248"/>
                  </a:lnTo>
                  <a:lnTo>
                    <a:pt x="12" y="1254"/>
                  </a:lnTo>
                  <a:lnTo>
                    <a:pt x="12" y="1260"/>
                  </a:lnTo>
                  <a:lnTo>
                    <a:pt x="66" y="1260"/>
                  </a:lnTo>
                  <a:lnTo>
                    <a:pt x="78" y="1272"/>
                  </a:lnTo>
                  <a:lnTo>
                    <a:pt x="96" y="1260"/>
                  </a:lnTo>
                  <a:lnTo>
                    <a:pt x="108" y="1272"/>
                  </a:lnTo>
                  <a:lnTo>
                    <a:pt x="138" y="1260"/>
                  </a:lnTo>
                  <a:lnTo>
                    <a:pt x="132" y="1266"/>
                  </a:lnTo>
                  <a:lnTo>
                    <a:pt x="126" y="1278"/>
                  </a:lnTo>
                  <a:lnTo>
                    <a:pt x="60" y="1278"/>
                  </a:lnTo>
                  <a:lnTo>
                    <a:pt x="54" y="1272"/>
                  </a:lnTo>
                  <a:lnTo>
                    <a:pt x="24" y="1272"/>
                  </a:lnTo>
                  <a:lnTo>
                    <a:pt x="12" y="1278"/>
                  </a:lnTo>
                  <a:lnTo>
                    <a:pt x="0" y="1278"/>
                  </a:lnTo>
                  <a:lnTo>
                    <a:pt x="6" y="1284"/>
                  </a:lnTo>
                  <a:lnTo>
                    <a:pt x="6" y="1296"/>
                  </a:lnTo>
                  <a:lnTo>
                    <a:pt x="12" y="1296"/>
                  </a:lnTo>
                  <a:lnTo>
                    <a:pt x="18" y="1302"/>
                  </a:lnTo>
                  <a:lnTo>
                    <a:pt x="30" y="1302"/>
                  </a:lnTo>
                  <a:lnTo>
                    <a:pt x="24" y="1308"/>
                  </a:lnTo>
                  <a:lnTo>
                    <a:pt x="18" y="1320"/>
                  </a:lnTo>
                  <a:lnTo>
                    <a:pt x="36" y="1338"/>
                  </a:lnTo>
                  <a:lnTo>
                    <a:pt x="48" y="1338"/>
                  </a:lnTo>
                  <a:lnTo>
                    <a:pt x="72" y="1320"/>
                  </a:lnTo>
                  <a:lnTo>
                    <a:pt x="102" y="1314"/>
                  </a:lnTo>
                  <a:lnTo>
                    <a:pt x="90" y="1338"/>
                  </a:lnTo>
                  <a:lnTo>
                    <a:pt x="78" y="1332"/>
                  </a:lnTo>
                  <a:lnTo>
                    <a:pt x="66" y="1350"/>
                  </a:lnTo>
                  <a:lnTo>
                    <a:pt x="30" y="1350"/>
                  </a:lnTo>
                  <a:lnTo>
                    <a:pt x="48" y="1368"/>
                  </a:lnTo>
                  <a:lnTo>
                    <a:pt x="24" y="1380"/>
                  </a:lnTo>
                  <a:lnTo>
                    <a:pt x="6" y="1380"/>
                  </a:lnTo>
                  <a:lnTo>
                    <a:pt x="6" y="1398"/>
                  </a:lnTo>
                  <a:lnTo>
                    <a:pt x="66" y="1398"/>
                  </a:lnTo>
                  <a:lnTo>
                    <a:pt x="54" y="1422"/>
                  </a:lnTo>
                  <a:lnTo>
                    <a:pt x="66" y="1422"/>
                  </a:lnTo>
                  <a:lnTo>
                    <a:pt x="54" y="1440"/>
                  </a:lnTo>
                  <a:lnTo>
                    <a:pt x="42" y="1434"/>
                  </a:lnTo>
                  <a:lnTo>
                    <a:pt x="36" y="1434"/>
                  </a:lnTo>
                  <a:lnTo>
                    <a:pt x="30" y="1428"/>
                  </a:lnTo>
                  <a:lnTo>
                    <a:pt x="18" y="1428"/>
                  </a:lnTo>
                  <a:lnTo>
                    <a:pt x="18" y="1440"/>
                  </a:lnTo>
                  <a:lnTo>
                    <a:pt x="24" y="1452"/>
                  </a:lnTo>
                  <a:lnTo>
                    <a:pt x="36" y="1464"/>
                  </a:lnTo>
                  <a:lnTo>
                    <a:pt x="84" y="1482"/>
                  </a:lnTo>
                  <a:lnTo>
                    <a:pt x="78" y="1488"/>
                  </a:lnTo>
                  <a:lnTo>
                    <a:pt x="84" y="1494"/>
                  </a:lnTo>
                  <a:lnTo>
                    <a:pt x="126" y="1494"/>
                  </a:lnTo>
                  <a:lnTo>
                    <a:pt x="132" y="1500"/>
                  </a:lnTo>
                  <a:lnTo>
                    <a:pt x="144" y="1500"/>
                  </a:lnTo>
                  <a:lnTo>
                    <a:pt x="192" y="1476"/>
                  </a:lnTo>
                  <a:lnTo>
                    <a:pt x="204" y="1464"/>
                  </a:lnTo>
                  <a:lnTo>
                    <a:pt x="216" y="1458"/>
                  </a:lnTo>
                  <a:lnTo>
                    <a:pt x="222" y="1452"/>
                  </a:lnTo>
                  <a:lnTo>
                    <a:pt x="258" y="1422"/>
                  </a:lnTo>
                  <a:lnTo>
                    <a:pt x="282" y="1422"/>
                  </a:lnTo>
                  <a:lnTo>
                    <a:pt x="294" y="1416"/>
                  </a:lnTo>
                  <a:lnTo>
                    <a:pt x="300" y="1410"/>
                  </a:lnTo>
                  <a:lnTo>
                    <a:pt x="300" y="1386"/>
                  </a:lnTo>
                  <a:lnTo>
                    <a:pt x="294" y="1380"/>
                  </a:lnTo>
                  <a:lnTo>
                    <a:pt x="294" y="1374"/>
                  </a:lnTo>
                  <a:lnTo>
                    <a:pt x="312" y="1368"/>
                  </a:lnTo>
                  <a:lnTo>
                    <a:pt x="306" y="1374"/>
                  </a:lnTo>
                  <a:lnTo>
                    <a:pt x="306" y="1380"/>
                  </a:lnTo>
                  <a:lnTo>
                    <a:pt x="300" y="1386"/>
                  </a:lnTo>
                  <a:lnTo>
                    <a:pt x="300" y="1392"/>
                  </a:lnTo>
                  <a:lnTo>
                    <a:pt x="312" y="1404"/>
                  </a:lnTo>
                  <a:lnTo>
                    <a:pt x="330" y="1410"/>
                  </a:lnTo>
                  <a:lnTo>
                    <a:pt x="342" y="1410"/>
                  </a:lnTo>
                  <a:lnTo>
                    <a:pt x="348" y="1416"/>
                  </a:lnTo>
                  <a:lnTo>
                    <a:pt x="354" y="1416"/>
                  </a:lnTo>
                  <a:lnTo>
                    <a:pt x="372" y="1434"/>
                  </a:lnTo>
                  <a:lnTo>
                    <a:pt x="378" y="1422"/>
                  </a:lnTo>
                  <a:lnTo>
                    <a:pt x="384" y="1416"/>
                  </a:lnTo>
                  <a:lnTo>
                    <a:pt x="384" y="1398"/>
                  </a:lnTo>
                  <a:lnTo>
                    <a:pt x="372" y="1386"/>
                  </a:lnTo>
                  <a:lnTo>
                    <a:pt x="372" y="1380"/>
                  </a:lnTo>
                  <a:lnTo>
                    <a:pt x="378" y="1374"/>
                  </a:lnTo>
                  <a:lnTo>
                    <a:pt x="384" y="1374"/>
                  </a:lnTo>
                  <a:lnTo>
                    <a:pt x="384" y="1368"/>
                  </a:lnTo>
                  <a:lnTo>
                    <a:pt x="378" y="1356"/>
                  </a:lnTo>
                  <a:lnTo>
                    <a:pt x="414" y="1356"/>
                  </a:lnTo>
                  <a:lnTo>
                    <a:pt x="420" y="1350"/>
                  </a:lnTo>
                  <a:lnTo>
                    <a:pt x="420" y="1326"/>
                  </a:lnTo>
                  <a:lnTo>
                    <a:pt x="426" y="1326"/>
                  </a:lnTo>
                  <a:lnTo>
                    <a:pt x="420" y="1314"/>
                  </a:lnTo>
                  <a:lnTo>
                    <a:pt x="420" y="1308"/>
                  </a:lnTo>
                  <a:lnTo>
                    <a:pt x="414" y="1302"/>
                  </a:lnTo>
                  <a:lnTo>
                    <a:pt x="414" y="1296"/>
                  </a:lnTo>
                  <a:lnTo>
                    <a:pt x="408" y="1284"/>
                  </a:lnTo>
                  <a:lnTo>
                    <a:pt x="402" y="1278"/>
                  </a:lnTo>
                  <a:lnTo>
                    <a:pt x="426" y="1272"/>
                  </a:lnTo>
                  <a:lnTo>
                    <a:pt x="438" y="1260"/>
                  </a:lnTo>
                  <a:lnTo>
                    <a:pt x="438" y="1248"/>
                  </a:lnTo>
                  <a:lnTo>
                    <a:pt x="420" y="1230"/>
                  </a:lnTo>
                  <a:lnTo>
                    <a:pt x="414" y="1230"/>
                  </a:lnTo>
                  <a:lnTo>
                    <a:pt x="402" y="1218"/>
                  </a:lnTo>
                  <a:lnTo>
                    <a:pt x="402" y="1200"/>
                  </a:lnTo>
                  <a:lnTo>
                    <a:pt x="408" y="1188"/>
                  </a:lnTo>
                  <a:lnTo>
                    <a:pt x="408" y="1176"/>
                  </a:lnTo>
                  <a:lnTo>
                    <a:pt x="384" y="1152"/>
                  </a:lnTo>
                  <a:lnTo>
                    <a:pt x="384" y="1140"/>
                  </a:lnTo>
                  <a:lnTo>
                    <a:pt x="390" y="1134"/>
                  </a:lnTo>
                  <a:lnTo>
                    <a:pt x="396" y="1134"/>
                  </a:lnTo>
                  <a:lnTo>
                    <a:pt x="402" y="1128"/>
                  </a:lnTo>
                  <a:lnTo>
                    <a:pt x="402" y="1122"/>
                  </a:lnTo>
                  <a:lnTo>
                    <a:pt x="396" y="1116"/>
                  </a:lnTo>
                  <a:lnTo>
                    <a:pt x="390" y="1116"/>
                  </a:lnTo>
                  <a:lnTo>
                    <a:pt x="384" y="1110"/>
                  </a:lnTo>
                  <a:lnTo>
                    <a:pt x="426" y="1068"/>
                  </a:lnTo>
                  <a:lnTo>
                    <a:pt x="438" y="1062"/>
                  </a:lnTo>
                  <a:lnTo>
                    <a:pt x="444" y="1056"/>
                  </a:lnTo>
                  <a:lnTo>
                    <a:pt x="456" y="1050"/>
                  </a:lnTo>
                  <a:lnTo>
                    <a:pt x="498" y="1050"/>
                  </a:lnTo>
                  <a:lnTo>
                    <a:pt x="504" y="1044"/>
                  </a:lnTo>
                  <a:lnTo>
                    <a:pt x="504" y="1038"/>
                  </a:lnTo>
                  <a:lnTo>
                    <a:pt x="486" y="1020"/>
                  </a:lnTo>
                  <a:lnTo>
                    <a:pt x="474" y="1014"/>
                  </a:lnTo>
                  <a:lnTo>
                    <a:pt x="486" y="1008"/>
                  </a:lnTo>
                  <a:lnTo>
                    <a:pt x="492" y="1008"/>
                  </a:lnTo>
                  <a:lnTo>
                    <a:pt x="522" y="978"/>
                  </a:lnTo>
                  <a:lnTo>
                    <a:pt x="528" y="936"/>
                  </a:lnTo>
                  <a:lnTo>
                    <a:pt x="528" y="900"/>
                  </a:lnTo>
                  <a:lnTo>
                    <a:pt x="546" y="912"/>
                  </a:lnTo>
                  <a:lnTo>
                    <a:pt x="558" y="906"/>
                  </a:lnTo>
                  <a:lnTo>
                    <a:pt x="564" y="906"/>
                  </a:lnTo>
                  <a:lnTo>
                    <a:pt x="570" y="900"/>
                  </a:lnTo>
                  <a:lnTo>
                    <a:pt x="576" y="900"/>
                  </a:lnTo>
                  <a:lnTo>
                    <a:pt x="576" y="894"/>
                  </a:lnTo>
                  <a:lnTo>
                    <a:pt x="570" y="888"/>
                  </a:lnTo>
                  <a:lnTo>
                    <a:pt x="570" y="882"/>
                  </a:lnTo>
                  <a:lnTo>
                    <a:pt x="564" y="876"/>
                  </a:lnTo>
                  <a:lnTo>
                    <a:pt x="582" y="876"/>
                  </a:lnTo>
                  <a:lnTo>
                    <a:pt x="588" y="870"/>
                  </a:lnTo>
                  <a:lnTo>
                    <a:pt x="588" y="864"/>
                  </a:lnTo>
                  <a:lnTo>
                    <a:pt x="594" y="858"/>
                  </a:lnTo>
                  <a:lnTo>
                    <a:pt x="606" y="852"/>
                  </a:lnTo>
                  <a:lnTo>
                    <a:pt x="612" y="852"/>
                  </a:lnTo>
                  <a:lnTo>
                    <a:pt x="618" y="834"/>
                  </a:lnTo>
                  <a:lnTo>
                    <a:pt x="612" y="828"/>
                  </a:lnTo>
                  <a:lnTo>
                    <a:pt x="600" y="822"/>
                  </a:lnTo>
                  <a:lnTo>
                    <a:pt x="600" y="810"/>
                  </a:lnTo>
                  <a:lnTo>
                    <a:pt x="606" y="810"/>
                  </a:lnTo>
                  <a:lnTo>
                    <a:pt x="618" y="804"/>
                  </a:lnTo>
                  <a:lnTo>
                    <a:pt x="636" y="786"/>
                  </a:lnTo>
                  <a:lnTo>
                    <a:pt x="678" y="780"/>
                  </a:lnTo>
                  <a:lnTo>
                    <a:pt x="696" y="780"/>
                  </a:lnTo>
                  <a:lnTo>
                    <a:pt x="702" y="774"/>
                  </a:lnTo>
                  <a:lnTo>
                    <a:pt x="702" y="744"/>
                  </a:lnTo>
                  <a:lnTo>
                    <a:pt x="714" y="732"/>
                  </a:lnTo>
                  <a:lnTo>
                    <a:pt x="720" y="738"/>
                  </a:lnTo>
                  <a:lnTo>
                    <a:pt x="720" y="750"/>
                  </a:lnTo>
                  <a:lnTo>
                    <a:pt x="744" y="744"/>
                  </a:lnTo>
                  <a:lnTo>
                    <a:pt x="768" y="750"/>
                  </a:lnTo>
                  <a:lnTo>
                    <a:pt x="792" y="750"/>
                  </a:lnTo>
                  <a:lnTo>
                    <a:pt x="798" y="756"/>
                  </a:lnTo>
                  <a:lnTo>
                    <a:pt x="810" y="756"/>
                  </a:lnTo>
                  <a:lnTo>
                    <a:pt x="816" y="750"/>
                  </a:lnTo>
                  <a:lnTo>
                    <a:pt x="810" y="750"/>
                  </a:lnTo>
                  <a:lnTo>
                    <a:pt x="798" y="738"/>
                  </a:lnTo>
                  <a:lnTo>
                    <a:pt x="798" y="732"/>
                  </a:lnTo>
                  <a:lnTo>
                    <a:pt x="810" y="732"/>
                  </a:lnTo>
                  <a:lnTo>
                    <a:pt x="810" y="708"/>
                  </a:lnTo>
                  <a:lnTo>
                    <a:pt x="840" y="714"/>
                  </a:lnTo>
                  <a:lnTo>
                    <a:pt x="834" y="708"/>
                  </a:lnTo>
                  <a:lnTo>
                    <a:pt x="840" y="702"/>
                  </a:lnTo>
                  <a:lnTo>
                    <a:pt x="858" y="708"/>
                  </a:lnTo>
                  <a:lnTo>
                    <a:pt x="858" y="696"/>
                  </a:lnTo>
                  <a:lnTo>
                    <a:pt x="864" y="690"/>
                  </a:lnTo>
                  <a:lnTo>
                    <a:pt x="882" y="690"/>
                  </a:lnTo>
                  <a:lnTo>
                    <a:pt x="888" y="696"/>
                  </a:lnTo>
                  <a:lnTo>
                    <a:pt x="894" y="708"/>
                  </a:lnTo>
                  <a:lnTo>
                    <a:pt x="906" y="714"/>
                  </a:lnTo>
                  <a:lnTo>
                    <a:pt x="918" y="726"/>
                  </a:lnTo>
                  <a:lnTo>
                    <a:pt x="930" y="726"/>
                  </a:lnTo>
                  <a:lnTo>
                    <a:pt x="942" y="732"/>
                  </a:lnTo>
                  <a:lnTo>
                    <a:pt x="960" y="732"/>
                  </a:lnTo>
                  <a:lnTo>
                    <a:pt x="966" y="738"/>
                  </a:lnTo>
                  <a:lnTo>
                    <a:pt x="978" y="738"/>
                  </a:lnTo>
                  <a:lnTo>
                    <a:pt x="990" y="732"/>
                  </a:lnTo>
                  <a:lnTo>
                    <a:pt x="996" y="726"/>
                  </a:lnTo>
                  <a:lnTo>
                    <a:pt x="1026" y="726"/>
                  </a:lnTo>
                  <a:lnTo>
                    <a:pt x="1038" y="732"/>
                  </a:lnTo>
                  <a:lnTo>
                    <a:pt x="1044" y="738"/>
                  </a:lnTo>
                  <a:lnTo>
                    <a:pt x="1062" y="738"/>
                  </a:lnTo>
                  <a:lnTo>
                    <a:pt x="1062" y="726"/>
                  </a:lnTo>
                  <a:lnTo>
                    <a:pt x="1068" y="720"/>
                  </a:lnTo>
                  <a:lnTo>
                    <a:pt x="1068" y="714"/>
                  </a:lnTo>
                  <a:lnTo>
                    <a:pt x="1092" y="714"/>
                  </a:lnTo>
                  <a:lnTo>
                    <a:pt x="1092" y="678"/>
                  </a:lnTo>
                  <a:lnTo>
                    <a:pt x="1098" y="672"/>
                  </a:lnTo>
                  <a:lnTo>
                    <a:pt x="1098" y="660"/>
                  </a:lnTo>
                  <a:lnTo>
                    <a:pt x="1110" y="654"/>
                  </a:lnTo>
                  <a:lnTo>
                    <a:pt x="1116" y="654"/>
                  </a:lnTo>
                  <a:lnTo>
                    <a:pt x="1128" y="648"/>
                  </a:lnTo>
                  <a:lnTo>
                    <a:pt x="1158" y="648"/>
                  </a:lnTo>
                  <a:lnTo>
                    <a:pt x="1170" y="642"/>
                  </a:lnTo>
                  <a:lnTo>
                    <a:pt x="1206" y="642"/>
                  </a:lnTo>
                  <a:lnTo>
                    <a:pt x="1206" y="654"/>
                  </a:lnTo>
                  <a:lnTo>
                    <a:pt x="1242" y="660"/>
                  </a:lnTo>
                  <a:lnTo>
                    <a:pt x="1248" y="660"/>
                  </a:lnTo>
                  <a:lnTo>
                    <a:pt x="1260" y="672"/>
                  </a:lnTo>
                  <a:lnTo>
                    <a:pt x="1266" y="684"/>
                  </a:lnTo>
                  <a:lnTo>
                    <a:pt x="1266" y="702"/>
                  </a:lnTo>
                  <a:lnTo>
                    <a:pt x="1260" y="702"/>
                  </a:lnTo>
                  <a:lnTo>
                    <a:pt x="1260" y="696"/>
                  </a:lnTo>
                  <a:lnTo>
                    <a:pt x="1254" y="696"/>
                  </a:lnTo>
                  <a:lnTo>
                    <a:pt x="1254" y="708"/>
                  </a:lnTo>
                  <a:lnTo>
                    <a:pt x="1278" y="708"/>
                  </a:lnTo>
                  <a:lnTo>
                    <a:pt x="1284" y="696"/>
                  </a:lnTo>
                  <a:lnTo>
                    <a:pt x="1284" y="690"/>
                  </a:lnTo>
                  <a:lnTo>
                    <a:pt x="1308" y="684"/>
                  </a:lnTo>
                  <a:lnTo>
                    <a:pt x="1314" y="672"/>
                  </a:lnTo>
                  <a:lnTo>
                    <a:pt x="1350" y="672"/>
                  </a:lnTo>
                  <a:lnTo>
                    <a:pt x="1362" y="660"/>
                  </a:lnTo>
                  <a:lnTo>
                    <a:pt x="1356" y="660"/>
                  </a:lnTo>
                  <a:close/>
                  <a:moveTo>
                    <a:pt x="564" y="726"/>
                  </a:moveTo>
                  <a:lnTo>
                    <a:pt x="540" y="738"/>
                  </a:lnTo>
                  <a:lnTo>
                    <a:pt x="546" y="756"/>
                  </a:lnTo>
                  <a:lnTo>
                    <a:pt x="576" y="756"/>
                  </a:lnTo>
                  <a:lnTo>
                    <a:pt x="570" y="738"/>
                  </a:lnTo>
                  <a:lnTo>
                    <a:pt x="564" y="726"/>
                  </a:lnTo>
                  <a:close/>
                  <a:moveTo>
                    <a:pt x="522" y="714"/>
                  </a:moveTo>
                  <a:lnTo>
                    <a:pt x="516" y="720"/>
                  </a:lnTo>
                  <a:lnTo>
                    <a:pt x="510" y="732"/>
                  </a:lnTo>
                  <a:lnTo>
                    <a:pt x="510" y="750"/>
                  </a:lnTo>
                  <a:lnTo>
                    <a:pt x="528" y="768"/>
                  </a:lnTo>
                  <a:lnTo>
                    <a:pt x="528" y="756"/>
                  </a:lnTo>
                  <a:lnTo>
                    <a:pt x="534" y="744"/>
                  </a:lnTo>
                  <a:lnTo>
                    <a:pt x="534" y="720"/>
                  </a:lnTo>
                  <a:lnTo>
                    <a:pt x="528" y="714"/>
                  </a:lnTo>
                  <a:lnTo>
                    <a:pt x="522" y="714"/>
                  </a:lnTo>
                  <a:close/>
                  <a:moveTo>
                    <a:pt x="606" y="738"/>
                  </a:moveTo>
                  <a:lnTo>
                    <a:pt x="618" y="732"/>
                  </a:lnTo>
                  <a:lnTo>
                    <a:pt x="624" y="732"/>
                  </a:lnTo>
                  <a:lnTo>
                    <a:pt x="630" y="726"/>
                  </a:lnTo>
                  <a:lnTo>
                    <a:pt x="618" y="720"/>
                  </a:lnTo>
                  <a:lnTo>
                    <a:pt x="588" y="720"/>
                  </a:lnTo>
                  <a:lnTo>
                    <a:pt x="576" y="732"/>
                  </a:lnTo>
                  <a:lnTo>
                    <a:pt x="582" y="744"/>
                  </a:lnTo>
                  <a:lnTo>
                    <a:pt x="606" y="738"/>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57" name="Netherlands" descr="© INSCALE GmbH, 05.05.2010&#10;http://www.presentationload.com/">
              <a:extLst>
                <a:ext uri="{FF2B5EF4-FFF2-40B4-BE49-F238E27FC236}">
                  <a16:creationId xmlns:a16="http://schemas.microsoft.com/office/drawing/2014/main" id="{BD89398F-6C8C-3F4D-AB9A-9AC31AE8D527}"/>
                </a:ext>
              </a:extLst>
            </p:cNvPr>
            <p:cNvSpPr>
              <a:spLocks/>
            </p:cNvSpPr>
            <p:nvPr/>
          </p:nvSpPr>
          <p:spPr bwMode="gray">
            <a:xfrm>
              <a:off x="5386735" y="2445596"/>
              <a:ext cx="124571" cy="97490"/>
            </a:xfrm>
            <a:custGeom>
              <a:avLst/>
              <a:gdLst>
                <a:gd name="T0" fmla="*/ 0 w 270"/>
                <a:gd name="T1" fmla="*/ 2147483647 h 210"/>
                <a:gd name="T2" fmla="*/ 2147483647 w 270"/>
                <a:gd name="T3" fmla="*/ 2147483647 h 210"/>
                <a:gd name="T4" fmla="*/ 2147483647 w 270"/>
                <a:gd name="T5" fmla="*/ 2147483647 h 210"/>
                <a:gd name="T6" fmla="*/ 2147483647 w 270"/>
                <a:gd name="T7" fmla="*/ 2147483647 h 210"/>
                <a:gd name="T8" fmla="*/ 2147483647 w 270"/>
                <a:gd name="T9" fmla="*/ 2147483647 h 210"/>
                <a:gd name="T10" fmla="*/ 2147483647 w 270"/>
                <a:gd name="T11" fmla="*/ 2147483647 h 210"/>
                <a:gd name="T12" fmla="*/ 2147483647 w 270"/>
                <a:gd name="T13" fmla="*/ 2147483647 h 210"/>
                <a:gd name="T14" fmla="*/ 2147483647 w 270"/>
                <a:gd name="T15" fmla="*/ 2147483647 h 210"/>
                <a:gd name="T16" fmla="*/ 2147483647 w 270"/>
                <a:gd name="T17" fmla="*/ 2147483647 h 210"/>
                <a:gd name="T18" fmla="*/ 2147483647 w 270"/>
                <a:gd name="T19" fmla="*/ 2147483647 h 210"/>
                <a:gd name="T20" fmla="*/ 2147483647 w 270"/>
                <a:gd name="T21" fmla="*/ 2147483647 h 210"/>
                <a:gd name="T22" fmla="*/ 2147483647 w 270"/>
                <a:gd name="T23" fmla="*/ 2147483647 h 210"/>
                <a:gd name="T24" fmla="*/ 2147483647 w 270"/>
                <a:gd name="T25" fmla="*/ 2147483647 h 210"/>
                <a:gd name="T26" fmla="*/ 2147483647 w 270"/>
                <a:gd name="T27" fmla="*/ 2147483647 h 210"/>
                <a:gd name="T28" fmla="*/ 2147483647 w 270"/>
                <a:gd name="T29" fmla="*/ 2147483647 h 210"/>
                <a:gd name="T30" fmla="*/ 2147483647 w 270"/>
                <a:gd name="T31" fmla="*/ 2147483647 h 210"/>
                <a:gd name="T32" fmla="*/ 2147483647 w 270"/>
                <a:gd name="T33" fmla="*/ 2147483647 h 210"/>
                <a:gd name="T34" fmla="*/ 2147483647 w 270"/>
                <a:gd name="T35" fmla="*/ 2147483647 h 210"/>
                <a:gd name="T36" fmla="*/ 2147483647 w 270"/>
                <a:gd name="T37" fmla="*/ 2147483647 h 210"/>
                <a:gd name="T38" fmla="*/ 2147483647 w 270"/>
                <a:gd name="T39" fmla="*/ 2147483647 h 210"/>
                <a:gd name="T40" fmla="*/ 2147483647 w 270"/>
                <a:gd name="T41" fmla="*/ 2147483647 h 210"/>
                <a:gd name="T42" fmla="*/ 2147483647 w 270"/>
                <a:gd name="T43" fmla="*/ 2147483647 h 210"/>
                <a:gd name="T44" fmla="*/ 2147483647 w 270"/>
                <a:gd name="T45" fmla="*/ 2147483647 h 210"/>
                <a:gd name="T46" fmla="*/ 2147483647 w 270"/>
                <a:gd name="T47" fmla="*/ 2147483647 h 210"/>
                <a:gd name="T48" fmla="*/ 2147483647 w 270"/>
                <a:gd name="T49" fmla="*/ 2147483647 h 210"/>
                <a:gd name="T50" fmla="*/ 2147483647 w 270"/>
                <a:gd name="T51" fmla="*/ 2147483647 h 210"/>
                <a:gd name="T52" fmla="*/ 2147483647 w 270"/>
                <a:gd name="T53" fmla="*/ 2147483647 h 210"/>
                <a:gd name="T54" fmla="*/ 2147483647 w 270"/>
                <a:gd name="T55" fmla="*/ 2147483647 h 210"/>
                <a:gd name="T56" fmla="*/ 2147483647 w 270"/>
                <a:gd name="T57" fmla="*/ 2147483647 h 210"/>
                <a:gd name="T58" fmla="*/ 2147483647 w 270"/>
                <a:gd name="T59" fmla="*/ 0 h 210"/>
                <a:gd name="T60" fmla="*/ 2147483647 w 270"/>
                <a:gd name="T61" fmla="*/ 2147483647 h 210"/>
                <a:gd name="T62" fmla="*/ 2147483647 w 270"/>
                <a:gd name="T63" fmla="*/ 2147483647 h 210"/>
                <a:gd name="T64" fmla="*/ 2147483647 w 270"/>
                <a:gd name="T65" fmla="*/ 2147483647 h 210"/>
                <a:gd name="T66" fmla="*/ 2147483647 w 270"/>
                <a:gd name="T67" fmla="*/ 2147483647 h 210"/>
                <a:gd name="T68" fmla="*/ 2147483647 w 270"/>
                <a:gd name="T69" fmla="*/ 2147483647 h 210"/>
                <a:gd name="T70" fmla="*/ 2147483647 w 270"/>
                <a:gd name="T71" fmla="*/ 2147483647 h 210"/>
                <a:gd name="T72" fmla="*/ 2147483647 w 270"/>
                <a:gd name="T73" fmla="*/ 2147483647 h 210"/>
                <a:gd name="T74" fmla="*/ 2147483647 w 270"/>
                <a:gd name="T75" fmla="*/ 2147483647 h 210"/>
                <a:gd name="T76" fmla="*/ 2147483647 w 270"/>
                <a:gd name="T77" fmla="*/ 2147483647 h 210"/>
                <a:gd name="T78" fmla="*/ 2147483647 w 270"/>
                <a:gd name="T79" fmla="*/ 2147483647 h 210"/>
                <a:gd name="T80" fmla="*/ 2147483647 w 270"/>
                <a:gd name="T81" fmla="*/ 2147483647 h 210"/>
                <a:gd name="T82" fmla="*/ 2147483647 w 270"/>
                <a:gd name="T83" fmla="*/ 2147483647 h 210"/>
                <a:gd name="T84" fmla="*/ 2147483647 w 270"/>
                <a:gd name="T85" fmla="*/ 2147483647 h 210"/>
                <a:gd name="T86" fmla="*/ 2147483647 w 270"/>
                <a:gd name="T87" fmla="*/ 2147483647 h 210"/>
                <a:gd name="T88" fmla="*/ 2147483647 w 270"/>
                <a:gd name="T89" fmla="*/ 2147483647 h 21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70"/>
                <a:gd name="T136" fmla="*/ 0 h 210"/>
                <a:gd name="T137" fmla="*/ 270 w 270"/>
                <a:gd name="T138" fmla="*/ 210 h 21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70" h="210">
                  <a:moveTo>
                    <a:pt x="18" y="156"/>
                  </a:moveTo>
                  <a:lnTo>
                    <a:pt x="0" y="174"/>
                  </a:lnTo>
                  <a:lnTo>
                    <a:pt x="12" y="162"/>
                  </a:lnTo>
                  <a:lnTo>
                    <a:pt x="24" y="162"/>
                  </a:lnTo>
                  <a:lnTo>
                    <a:pt x="30" y="168"/>
                  </a:lnTo>
                  <a:lnTo>
                    <a:pt x="54" y="168"/>
                  </a:lnTo>
                  <a:lnTo>
                    <a:pt x="60" y="174"/>
                  </a:lnTo>
                  <a:lnTo>
                    <a:pt x="66" y="162"/>
                  </a:lnTo>
                  <a:lnTo>
                    <a:pt x="84" y="168"/>
                  </a:lnTo>
                  <a:lnTo>
                    <a:pt x="84" y="156"/>
                  </a:lnTo>
                  <a:lnTo>
                    <a:pt x="96" y="162"/>
                  </a:lnTo>
                  <a:lnTo>
                    <a:pt x="96" y="156"/>
                  </a:lnTo>
                  <a:lnTo>
                    <a:pt x="132" y="156"/>
                  </a:lnTo>
                  <a:lnTo>
                    <a:pt x="132" y="168"/>
                  </a:lnTo>
                  <a:lnTo>
                    <a:pt x="138" y="174"/>
                  </a:lnTo>
                  <a:lnTo>
                    <a:pt x="150" y="174"/>
                  </a:lnTo>
                  <a:lnTo>
                    <a:pt x="162" y="168"/>
                  </a:lnTo>
                  <a:lnTo>
                    <a:pt x="168" y="168"/>
                  </a:lnTo>
                  <a:lnTo>
                    <a:pt x="174" y="174"/>
                  </a:lnTo>
                  <a:lnTo>
                    <a:pt x="174" y="192"/>
                  </a:lnTo>
                  <a:lnTo>
                    <a:pt x="168" y="198"/>
                  </a:lnTo>
                  <a:lnTo>
                    <a:pt x="168" y="210"/>
                  </a:lnTo>
                  <a:lnTo>
                    <a:pt x="180" y="210"/>
                  </a:lnTo>
                  <a:lnTo>
                    <a:pt x="180" y="198"/>
                  </a:lnTo>
                  <a:lnTo>
                    <a:pt x="186" y="192"/>
                  </a:lnTo>
                  <a:lnTo>
                    <a:pt x="186" y="180"/>
                  </a:lnTo>
                  <a:lnTo>
                    <a:pt x="180" y="174"/>
                  </a:lnTo>
                  <a:lnTo>
                    <a:pt x="186" y="168"/>
                  </a:lnTo>
                  <a:lnTo>
                    <a:pt x="198" y="162"/>
                  </a:lnTo>
                  <a:lnTo>
                    <a:pt x="198" y="156"/>
                  </a:lnTo>
                  <a:lnTo>
                    <a:pt x="192" y="150"/>
                  </a:lnTo>
                  <a:lnTo>
                    <a:pt x="192" y="144"/>
                  </a:lnTo>
                  <a:lnTo>
                    <a:pt x="186" y="120"/>
                  </a:lnTo>
                  <a:lnTo>
                    <a:pt x="192" y="120"/>
                  </a:lnTo>
                  <a:lnTo>
                    <a:pt x="198" y="126"/>
                  </a:lnTo>
                  <a:lnTo>
                    <a:pt x="222" y="126"/>
                  </a:lnTo>
                  <a:lnTo>
                    <a:pt x="222" y="120"/>
                  </a:lnTo>
                  <a:lnTo>
                    <a:pt x="228" y="114"/>
                  </a:lnTo>
                  <a:lnTo>
                    <a:pt x="234" y="114"/>
                  </a:lnTo>
                  <a:lnTo>
                    <a:pt x="240" y="102"/>
                  </a:lnTo>
                  <a:lnTo>
                    <a:pt x="246" y="96"/>
                  </a:lnTo>
                  <a:lnTo>
                    <a:pt x="252" y="96"/>
                  </a:lnTo>
                  <a:lnTo>
                    <a:pt x="252" y="90"/>
                  </a:lnTo>
                  <a:lnTo>
                    <a:pt x="240" y="78"/>
                  </a:lnTo>
                  <a:lnTo>
                    <a:pt x="234" y="78"/>
                  </a:lnTo>
                  <a:lnTo>
                    <a:pt x="228" y="72"/>
                  </a:lnTo>
                  <a:lnTo>
                    <a:pt x="228" y="66"/>
                  </a:lnTo>
                  <a:lnTo>
                    <a:pt x="234" y="66"/>
                  </a:lnTo>
                  <a:lnTo>
                    <a:pt x="246" y="60"/>
                  </a:lnTo>
                  <a:lnTo>
                    <a:pt x="258" y="60"/>
                  </a:lnTo>
                  <a:lnTo>
                    <a:pt x="252" y="54"/>
                  </a:lnTo>
                  <a:lnTo>
                    <a:pt x="252" y="36"/>
                  </a:lnTo>
                  <a:lnTo>
                    <a:pt x="258" y="36"/>
                  </a:lnTo>
                  <a:lnTo>
                    <a:pt x="270" y="30"/>
                  </a:lnTo>
                  <a:lnTo>
                    <a:pt x="264" y="18"/>
                  </a:lnTo>
                  <a:lnTo>
                    <a:pt x="270" y="12"/>
                  </a:lnTo>
                  <a:lnTo>
                    <a:pt x="264" y="12"/>
                  </a:lnTo>
                  <a:lnTo>
                    <a:pt x="252" y="6"/>
                  </a:lnTo>
                  <a:lnTo>
                    <a:pt x="246" y="6"/>
                  </a:lnTo>
                  <a:lnTo>
                    <a:pt x="234" y="0"/>
                  </a:lnTo>
                  <a:lnTo>
                    <a:pt x="180" y="0"/>
                  </a:lnTo>
                  <a:lnTo>
                    <a:pt x="168" y="12"/>
                  </a:lnTo>
                  <a:lnTo>
                    <a:pt x="156" y="18"/>
                  </a:lnTo>
                  <a:lnTo>
                    <a:pt x="156" y="30"/>
                  </a:lnTo>
                  <a:lnTo>
                    <a:pt x="162" y="36"/>
                  </a:lnTo>
                  <a:lnTo>
                    <a:pt x="162" y="54"/>
                  </a:lnTo>
                  <a:lnTo>
                    <a:pt x="168" y="60"/>
                  </a:lnTo>
                  <a:lnTo>
                    <a:pt x="174" y="60"/>
                  </a:lnTo>
                  <a:lnTo>
                    <a:pt x="180" y="66"/>
                  </a:lnTo>
                  <a:lnTo>
                    <a:pt x="180" y="78"/>
                  </a:lnTo>
                  <a:lnTo>
                    <a:pt x="168" y="84"/>
                  </a:lnTo>
                  <a:lnTo>
                    <a:pt x="162" y="90"/>
                  </a:lnTo>
                  <a:lnTo>
                    <a:pt x="144" y="90"/>
                  </a:lnTo>
                  <a:lnTo>
                    <a:pt x="138" y="84"/>
                  </a:lnTo>
                  <a:lnTo>
                    <a:pt x="138" y="66"/>
                  </a:lnTo>
                  <a:lnTo>
                    <a:pt x="150" y="54"/>
                  </a:lnTo>
                  <a:lnTo>
                    <a:pt x="150" y="36"/>
                  </a:lnTo>
                  <a:lnTo>
                    <a:pt x="144" y="30"/>
                  </a:lnTo>
                  <a:lnTo>
                    <a:pt x="144" y="24"/>
                  </a:lnTo>
                  <a:lnTo>
                    <a:pt x="132" y="36"/>
                  </a:lnTo>
                  <a:lnTo>
                    <a:pt x="120" y="42"/>
                  </a:lnTo>
                  <a:lnTo>
                    <a:pt x="114" y="48"/>
                  </a:lnTo>
                  <a:lnTo>
                    <a:pt x="102" y="54"/>
                  </a:lnTo>
                  <a:lnTo>
                    <a:pt x="96" y="66"/>
                  </a:lnTo>
                  <a:lnTo>
                    <a:pt x="96" y="84"/>
                  </a:lnTo>
                  <a:lnTo>
                    <a:pt x="90" y="90"/>
                  </a:lnTo>
                  <a:lnTo>
                    <a:pt x="90" y="102"/>
                  </a:lnTo>
                  <a:lnTo>
                    <a:pt x="60" y="132"/>
                  </a:lnTo>
                  <a:lnTo>
                    <a:pt x="72" y="144"/>
                  </a:lnTo>
                  <a:lnTo>
                    <a:pt x="42" y="144"/>
                  </a:lnTo>
                  <a:lnTo>
                    <a:pt x="18" y="156"/>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58" name="Montenegro" descr="© INSCALE GmbH, 05.05.2010&#10;http://www.presentationload.com/">
              <a:extLst>
                <a:ext uri="{FF2B5EF4-FFF2-40B4-BE49-F238E27FC236}">
                  <a16:creationId xmlns:a16="http://schemas.microsoft.com/office/drawing/2014/main" id="{4142D868-13F3-2049-9F93-F6CB2239C9EC}"/>
                </a:ext>
              </a:extLst>
            </p:cNvPr>
            <p:cNvSpPr>
              <a:spLocks/>
            </p:cNvSpPr>
            <p:nvPr/>
          </p:nvSpPr>
          <p:spPr bwMode="gray">
            <a:xfrm>
              <a:off x="5836273" y="2801255"/>
              <a:ext cx="52357" cy="63189"/>
            </a:xfrm>
            <a:custGeom>
              <a:avLst/>
              <a:gdLst>
                <a:gd name="T0" fmla="*/ 2147483647 w 114"/>
                <a:gd name="T1" fmla="*/ 2147483647 h 138"/>
                <a:gd name="T2" fmla="*/ 2147483647 w 114"/>
                <a:gd name="T3" fmla="*/ 2147483647 h 138"/>
                <a:gd name="T4" fmla="*/ 2147483647 w 114"/>
                <a:gd name="T5" fmla="*/ 2147483647 h 138"/>
                <a:gd name="T6" fmla="*/ 2147483647 w 114"/>
                <a:gd name="T7" fmla="*/ 2147483647 h 138"/>
                <a:gd name="T8" fmla="*/ 2147483647 w 114"/>
                <a:gd name="T9" fmla="*/ 2147483647 h 138"/>
                <a:gd name="T10" fmla="*/ 2147483647 w 114"/>
                <a:gd name="T11" fmla="*/ 2147483647 h 138"/>
                <a:gd name="T12" fmla="*/ 2147483647 w 114"/>
                <a:gd name="T13" fmla="*/ 0 h 138"/>
                <a:gd name="T14" fmla="*/ 2147483647 w 114"/>
                <a:gd name="T15" fmla="*/ 0 h 138"/>
                <a:gd name="T16" fmla="*/ 2147483647 w 114"/>
                <a:gd name="T17" fmla="*/ 2147483647 h 138"/>
                <a:gd name="T18" fmla="*/ 2147483647 w 114"/>
                <a:gd name="T19" fmla="*/ 2147483647 h 138"/>
                <a:gd name="T20" fmla="*/ 2147483647 w 114"/>
                <a:gd name="T21" fmla="*/ 2147483647 h 138"/>
                <a:gd name="T22" fmla="*/ 2147483647 w 114"/>
                <a:gd name="T23" fmla="*/ 2147483647 h 138"/>
                <a:gd name="T24" fmla="*/ 2147483647 w 114"/>
                <a:gd name="T25" fmla="*/ 2147483647 h 138"/>
                <a:gd name="T26" fmla="*/ 2147483647 w 114"/>
                <a:gd name="T27" fmla="*/ 2147483647 h 138"/>
                <a:gd name="T28" fmla="*/ 0 w 114"/>
                <a:gd name="T29" fmla="*/ 2147483647 h 138"/>
                <a:gd name="T30" fmla="*/ 0 w 114"/>
                <a:gd name="T31" fmla="*/ 2147483647 h 138"/>
                <a:gd name="T32" fmla="*/ 2147483647 w 114"/>
                <a:gd name="T33" fmla="*/ 2147483647 h 138"/>
                <a:gd name="T34" fmla="*/ 2147483647 w 114"/>
                <a:gd name="T35" fmla="*/ 2147483647 h 138"/>
                <a:gd name="T36" fmla="*/ 2147483647 w 114"/>
                <a:gd name="T37" fmla="*/ 2147483647 h 138"/>
                <a:gd name="T38" fmla="*/ 2147483647 w 114"/>
                <a:gd name="T39" fmla="*/ 2147483647 h 138"/>
                <a:gd name="T40" fmla="*/ 2147483647 w 114"/>
                <a:gd name="T41" fmla="*/ 2147483647 h 138"/>
                <a:gd name="T42" fmla="*/ 2147483647 w 114"/>
                <a:gd name="T43" fmla="*/ 2147483647 h 138"/>
                <a:gd name="T44" fmla="*/ 2147483647 w 114"/>
                <a:gd name="T45" fmla="*/ 2147483647 h 138"/>
                <a:gd name="T46" fmla="*/ 2147483647 w 114"/>
                <a:gd name="T47" fmla="*/ 2147483647 h 138"/>
                <a:gd name="T48" fmla="*/ 2147483647 w 114"/>
                <a:gd name="T49" fmla="*/ 2147483647 h 138"/>
                <a:gd name="T50" fmla="*/ 2147483647 w 114"/>
                <a:gd name="T51" fmla="*/ 2147483647 h 138"/>
                <a:gd name="T52" fmla="*/ 2147483647 w 114"/>
                <a:gd name="T53" fmla="*/ 2147483647 h 138"/>
                <a:gd name="T54" fmla="*/ 2147483647 w 114"/>
                <a:gd name="T55" fmla="*/ 2147483647 h 138"/>
                <a:gd name="T56" fmla="*/ 2147483647 w 114"/>
                <a:gd name="T57" fmla="*/ 2147483647 h 138"/>
                <a:gd name="T58" fmla="*/ 2147483647 w 114"/>
                <a:gd name="T59" fmla="*/ 2147483647 h 138"/>
                <a:gd name="T60" fmla="*/ 2147483647 w 114"/>
                <a:gd name="T61" fmla="*/ 2147483647 h 138"/>
                <a:gd name="T62" fmla="*/ 2147483647 w 114"/>
                <a:gd name="T63" fmla="*/ 2147483647 h 138"/>
                <a:gd name="T64" fmla="*/ 2147483647 w 114"/>
                <a:gd name="T65" fmla="*/ 2147483647 h 138"/>
                <a:gd name="T66" fmla="*/ 2147483647 w 114"/>
                <a:gd name="T67" fmla="*/ 2147483647 h 138"/>
                <a:gd name="T68" fmla="*/ 2147483647 w 114"/>
                <a:gd name="T69" fmla="*/ 2147483647 h 138"/>
                <a:gd name="T70" fmla="*/ 2147483647 w 114"/>
                <a:gd name="T71" fmla="*/ 2147483647 h 1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14"/>
                <a:gd name="T109" fmla="*/ 0 h 138"/>
                <a:gd name="T110" fmla="*/ 114 w 114"/>
                <a:gd name="T111" fmla="*/ 138 h 1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14" h="138">
                  <a:moveTo>
                    <a:pt x="114" y="42"/>
                  </a:moveTo>
                  <a:lnTo>
                    <a:pt x="108" y="48"/>
                  </a:lnTo>
                  <a:lnTo>
                    <a:pt x="96" y="30"/>
                  </a:lnTo>
                  <a:lnTo>
                    <a:pt x="84" y="18"/>
                  </a:lnTo>
                  <a:lnTo>
                    <a:pt x="66" y="6"/>
                  </a:lnTo>
                  <a:lnTo>
                    <a:pt x="60" y="6"/>
                  </a:lnTo>
                  <a:lnTo>
                    <a:pt x="48" y="0"/>
                  </a:lnTo>
                  <a:lnTo>
                    <a:pt x="42" y="0"/>
                  </a:lnTo>
                  <a:lnTo>
                    <a:pt x="42" y="24"/>
                  </a:lnTo>
                  <a:lnTo>
                    <a:pt x="24" y="24"/>
                  </a:lnTo>
                  <a:lnTo>
                    <a:pt x="18" y="30"/>
                  </a:lnTo>
                  <a:lnTo>
                    <a:pt x="18" y="36"/>
                  </a:lnTo>
                  <a:lnTo>
                    <a:pt x="12" y="48"/>
                  </a:lnTo>
                  <a:lnTo>
                    <a:pt x="6" y="48"/>
                  </a:lnTo>
                  <a:lnTo>
                    <a:pt x="0" y="54"/>
                  </a:lnTo>
                  <a:lnTo>
                    <a:pt x="0" y="60"/>
                  </a:lnTo>
                  <a:lnTo>
                    <a:pt x="6" y="66"/>
                  </a:lnTo>
                  <a:lnTo>
                    <a:pt x="12" y="66"/>
                  </a:lnTo>
                  <a:lnTo>
                    <a:pt x="24" y="72"/>
                  </a:lnTo>
                  <a:lnTo>
                    <a:pt x="6" y="102"/>
                  </a:lnTo>
                  <a:lnTo>
                    <a:pt x="18" y="102"/>
                  </a:lnTo>
                  <a:lnTo>
                    <a:pt x="24" y="96"/>
                  </a:lnTo>
                  <a:lnTo>
                    <a:pt x="36" y="96"/>
                  </a:lnTo>
                  <a:lnTo>
                    <a:pt x="36" y="114"/>
                  </a:lnTo>
                  <a:lnTo>
                    <a:pt x="60" y="138"/>
                  </a:lnTo>
                  <a:lnTo>
                    <a:pt x="72" y="126"/>
                  </a:lnTo>
                  <a:lnTo>
                    <a:pt x="66" y="108"/>
                  </a:lnTo>
                  <a:lnTo>
                    <a:pt x="60" y="114"/>
                  </a:lnTo>
                  <a:lnTo>
                    <a:pt x="42" y="102"/>
                  </a:lnTo>
                  <a:lnTo>
                    <a:pt x="66" y="102"/>
                  </a:lnTo>
                  <a:lnTo>
                    <a:pt x="78" y="96"/>
                  </a:lnTo>
                  <a:lnTo>
                    <a:pt x="78" y="78"/>
                  </a:lnTo>
                  <a:lnTo>
                    <a:pt x="108" y="90"/>
                  </a:lnTo>
                  <a:lnTo>
                    <a:pt x="114" y="84"/>
                  </a:lnTo>
                  <a:lnTo>
                    <a:pt x="114" y="90"/>
                  </a:lnTo>
                  <a:lnTo>
                    <a:pt x="114" y="42"/>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59" name="Moldova" descr="© INSCALE GmbH, 05.05.2010&#10;http://www.presentationload.com/">
              <a:extLst>
                <a:ext uri="{FF2B5EF4-FFF2-40B4-BE49-F238E27FC236}">
                  <a16:creationId xmlns:a16="http://schemas.microsoft.com/office/drawing/2014/main" id="{B7A93597-84E5-9E43-A2D7-E796704E15B2}"/>
                </a:ext>
              </a:extLst>
            </p:cNvPr>
            <p:cNvSpPr>
              <a:spLocks/>
            </p:cNvSpPr>
            <p:nvPr/>
          </p:nvSpPr>
          <p:spPr bwMode="gray">
            <a:xfrm>
              <a:off x="6069166" y="2624327"/>
              <a:ext cx="99297" cy="110128"/>
            </a:xfrm>
            <a:custGeom>
              <a:avLst/>
              <a:gdLst>
                <a:gd name="T0" fmla="*/ 2147483647 w 216"/>
                <a:gd name="T1" fmla="*/ 2147483647 h 240"/>
                <a:gd name="T2" fmla="*/ 2147483647 w 216"/>
                <a:gd name="T3" fmla="*/ 2147483647 h 240"/>
                <a:gd name="T4" fmla="*/ 2147483647 w 216"/>
                <a:gd name="T5" fmla="*/ 2147483647 h 240"/>
                <a:gd name="T6" fmla="*/ 2147483647 w 216"/>
                <a:gd name="T7" fmla="*/ 2147483647 h 240"/>
                <a:gd name="T8" fmla="*/ 2147483647 w 216"/>
                <a:gd name="T9" fmla="*/ 2147483647 h 240"/>
                <a:gd name="T10" fmla="*/ 2147483647 w 216"/>
                <a:gd name="T11" fmla="*/ 2147483647 h 240"/>
                <a:gd name="T12" fmla="*/ 2147483647 w 216"/>
                <a:gd name="T13" fmla="*/ 2147483647 h 240"/>
                <a:gd name="T14" fmla="*/ 2147483647 w 216"/>
                <a:gd name="T15" fmla="*/ 2147483647 h 240"/>
                <a:gd name="T16" fmla="*/ 2147483647 w 216"/>
                <a:gd name="T17" fmla="*/ 2147483647 h 240"/>
                <a:gd name="T18" fmla="*/ 2147483647 w 216"/>
                <a:gd name="T19" fmla="*/ 2147483647 h 240"/>
                <a:gd name="T20" fmla="*/ 2147483647 w 216"/>
                <a:gd name="T21" fmla="*/ 2147483647 h 240"/>
                <a:gd name="T22" fmla="*/ 2147483647 w 216"/>
                <a:gd name="T23" fmla="*/ 2147483647 h 240"/>
                <a:gd name="T24" fmla="*/ 2147483647 w 216"/>
                <a:gd name="T25" fmla="*/ 2147483647 h 240"/>
                <a:gd name="T26" fmla="*/ 2147483647 w 216"/>
                <a:gd name="T27" fmla="*/ 2147483647 h 240"/>
                <a:gd name="T28" fmla="*/ 2147483647 w 216"/>
                <a:gd name="T29" fmla="*/ 2147483647 h 240"/>
                <a:gd name="T30" fmla="*/ 2147483647 w 216"/>
                <a:gd name="T31" fmla="*/ 2147483647 h 240"/>
                <a:gd name="T32" fmla="*/ 2147483647 w 216"/>
                <a:gd name="T33" fmla="*/ 2147483647 h 240"/>
                <a:gd name="T34" fmla="*/ 2147483647 w 216"/>
                <a:gd name="T35" fmla="*/ 2147483647 h 240"/>
                <a:gd name="T36" fmla="*/ 2147483647 w 216"/>
                <a:gd name="T37" fmla="*/ 2147483647 h 240"/>
                <a:gd name="T38" fmla="*/ 2147483647 w 216"/>
                <a:gd name="T39" fmla="*/ 2147483647 h 240"/>
                <a:gd name="T40" fmla="*/ 2147483647 w 216"/>
                <a:gd name="T41" fmla="*/ 2147483647 h 240"/>
                <a:gd name="T42" fmla="*/ 2147483647 w 216"/>
                <a:gd name="T43" fmla="*/ 2147483647 h 240"/>
                <a:gd name="T44" fmla="*/ 2147483647 w 216"/>
                <a:gd name="T45" fmla="*/ 2147483647 h 240"/>
                <a:gd name="T46" fmla="*/ 2147483647 w 216"/>
                <a:gd name="T47" fmla="*/ 2147483647 h 240"/>
                <a:gd name="T48" fmla="*/ 2147483647 w 216"/>
                <a:gd name="T49" fmla="*/ 2147483647 h 240"/>
                <a:gd name="T50" fmla="*/ 2147483647 w 216"/>
                <a:gd name="T51" fmla="*/ 2147483647 h 240"/>
                <a:gd name="T52" fmla="*/ 2147483647 w 216"/>
                <a:gd name="T53" fmla="*/ 2147483647 h 240"/>
                <a:gd name="T54" fmla="*/ 2147483647 w 216"/>
                <a:gd name="T55" fmla="*/ 2147483647 h 240"/>
                <a:gd name="T56" fmla="*/ 2147483647 w 216"/>
                <a:gd name="T57" fmla="*/ 2147483647 h 240"/>
                <a:gd name="T58" fmla="*/ 2147483647 w 216"/>
                <a:gd name="T59" fmla="*/ 2147483647 h 240"/>
                <a:gd name="T60" fmla="*/ 2147483647 w 216"/>
                <a:gd name="T61" fmla="*/ 0 h 240"/>
                <a:gd name="T62" fmla="*/ 2147483647 w 216"/>
                <a:gd name="T63" fmla="*/ 2147483647 h 240"/>
                <a:gd name="T64" fmla="*/ 2147483647 w 216"/>
                <a:gd name="T65" fmla="*/ 2147483647 h 240"/>
                <a:gd name="T66" fmla="*/ 2147483647 w 216"/>
                <a:gd name="T67" fmla="*/ 2147483647 h 2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16"/>
                <a:gd name="T103" fmla="*/ 0 h 240"/>
                <a:gd name="T104" fmla="*/ 216 w 216"/>
                <a:gd name="T105" fmla="*/ 240 h 24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16" h="240">
                  <a:moveTo>
                    <a:pt x="0" y="18"/>
                  </a:moveTo>
                  <a:lnTo>
                    <a:pt x="18" y="24"/>
                  </a:lnTo>
                  <a:lnTo>
                    <a:pt x="24" y="30"/>
                  </a:lnTo>
                  <a:lnTo>
                    <a:pt x="30" y="42"/>
                  </a:lnTo>
                  <a:lnTo>
                    <a:pt x="36" y="48"/>
                  </a:lnTo>
                  <a:lnTo>
                    <a:pt x="36" y="60"/>
                  </a:lnTo>
                  <a:lnTo>
                    <a:pt x="60" y="72"/>
                  </a:lnTo>
                  <a:lnTo>
                    <a:pt x="66" y="96"/>
                  </a:lnTo>
                  <a:lnTo>
                    <a:pt x="78" y="96"/>
                  </a:lnTo>
                  <a:lnTo>
                    <a:pt x="84" y="114"/>
                  </a:lnTo>
                  <a:lnTo>
                    <a:pt x="102" y="114"/>
                  </a:lnTo>
                  <a:lnTo>
                    <a:pt x="108" y="120"/>
                  </a:lnTo>
                  <a:lnTo>
                    <a:pt x="108" y="162"/>
                  </a:lnTo>
                  <a:lnTo>
                    <a:pt x="114" y="162"/>
                  </a:lnTo>
                  <a:lnTo>
                    <a:pt x="108" y="168"/>
                  </a:lnTo>
                  <a:lnTo>
                    <a:pt x="108" y="180"/>
                  </a:lnTo>
                  <a:lnTo>
                    <a:pt x="102" y="186"/>
                  </a:lnTo>
                  <a:lnTo>
                    <a:pt x="102" y="198"/>
                  </a:lnTo>
                  <a:lnTo>
                    <a:pt x="108" y="210"/>
                  </a:lnTo>
                  <a:lnTo>
                    <a:pt x="114" y="216"/>
                  </a:lnTo>
                  <a:lnTo>
                    <a:pt x="114" y="240"/>
                  </a:lnTo>
                  <a:lnTo>
                    <a:pt x="138" y="234"/>
                  </a:lnTo>
                  <a:lnTo>
                    <a:pt x="138" y="222"/>
                  </a:lnTo>
                  <a:lnTo>
                    <a:pt x="132" y="216"/>
                  </a:lnTo>
                  <a:lnTo>
                    <a:pt x="132" y="204"/>
                  </a:lnTo>
                  <a:lnTo>
                    <a:pt x="138" y="204"/>
                  </a:lnTo>
                  <a:lnTo>
                    <a:pt x="150" y="198"/>
                  </a:lnTo>
                  <a:lnTo>
                    <a:pt x="156" y="192"/>
                  </a:lnTo>
                  <a:lnTo>
                    <a:pt x="174" y="180"/>
                  </a:lnTo>
                  <a:lnTo>
                    <a:pt x="168" y="174"/>
                  </a:lnTo>
                  <a:lnTo>
                    <a:pt x="156" y="168"/>
                  </a:lnTo>
                  <a:lnTo>
                    <a:pt x="150" y="168"/>
                  </a:lnTo>
                  <a:lnTo>
                    <a:pt x="150" y="162"/>
                  </a:lnTo>
                  <a:lnTo>
                    <a:pt x="156" y="156"/>
                  </a:lnTo>
                  <a:lnTo>
                    <a:pt x="174" y="156"/>
                  </a:lnTo>
                  <a:lnTo>
                    <a:pt x="180" y="162"/>
                  </a:lnTo>
                  <a:lnTo>
                    <a:pt x="198" y="162"/>
                  </a:lnTo>
                  <a:lnTo>
                    <a:pt x="210" y="156"/>
                  </a:lnTo>
                  <a:lnTo>
                    <a:pt x="216" y="156"/>
                  </a:lnTo>
                  <a:lnTo>
                    <a:pt x="216" y="126"/>
                  </a:lnTo>
                  <a:lnTo>
                    <a:pt x="210" y="120"/>
                  </a:lnTo>
                  <a:lnTo>
                    <a:pt x="198" y="120"/>
                  </a:lnTo>
                  <a:lnTo>
                    <a:pt x="192" y="114"/>
                  </a:lnTo>
                  <a:lnTo>
                    <a:pt x="180" y="114"/>
                  </a:lnTo>
                  <a:lnTo>
                    <a:pt x="180" y="96"/>
                  </a:lnTo>
                  <a:lnTo>
                    <a:pt x="186" y="90"/>
                  </a:lnTo>
                  <a:lnTo>
                    <a:pt x="180" y="84"/>
                  </a:lnTo>
                  <a:lnTo>
                    <a:pt x="174" y="84"/>
                  </a:lnTo>
                  <a:lnTo>
                    <a:pt x="162" y="90"/>
                  </a:lnTo>
                  <a:lnTo>
                    <a:pt x="162" y="66"/>
                  </a:lnTo>
                  <a:lnTo>
                    <a:pt x="168" y="60"/>
                  </a:lnTo>
                  <a:lnTo>
                    <a:pt x="162" y="48"/>
                  </a:lnTo>
                  <a:lnTo>
                    <a:pt x="156" y="42"/>
                  </a:lnTo>
                  <a:lnTo>
                    <a:pt x="144" y="36"/>
                  </a:lnTo>
                  <a:lnTo>
                    <a:pt x="126" y="36"/>
                  </a:lnTo>
                  <a:lnTo>
                    <a:pt x="126" y="24"/>
                  </a:lnTo>
                  <a:lnTo>
                    <a:pt x="120" y="18"/>
                  </a:lnTo>
                  <a:lnTo>
                    <a:pt x="78" y="18"/>
                  </a:lnTo>
                  <a:lnTo>
                    <a:pt x="78" y="12"/>
                  </a:lnTo>
                  <a:lnTo>
                    <a:pt x="72" y="12"/>
                  </a:lnTo>
                  <a:lnTo>
                    <a:pt x="60" y="0"/>
                  </a:lnTo>
                  <a:lnTo>
                    <a:pt x="54" y="0"/>
                  </a:lnTo>
                  <a:lnTo>
                    <a:pt x="42" y="6"/>
                  </a:lnTo>
                  <a:lnTo>
                    <a:pt x="36" y="6"/>
                  </a:lnTo>
                  <a:lnTo>
                    <a:pt x="36" y="12"/>
                  </a:lnTo>
                  <a:lnTo>
                    <a:pt x="24" y="12"/>
                  </a:lnTo>
                  <a:lnTo>
                    <a:pt x="12" y="6"/>
                  </a:lnTo>
                  <a:lnTo>
                    <a:pt x="6" y="6"/>
                  </a:lnTo>
                  <a:lnTo>
                    <a:pt x="0" y="18"/>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60" name="Macedonia" descr="© INSCALE GmbH, 05.05.2010&#10;http://www.presentationload.com/">
              <a:extLst>
                <a:ext uri="{FF2B5EF4-FFF2-40B4-BE49-F238E27FC236}">
                  <a16:creationId xmlns:a16="http://schemas.microsoft.com/office/drawing/2014/main" id="{D8FC9155-B785-CF40-84E1-D2DB9FE4CED7}"/>
                </a:ext>
              </a:extLst>
            </p:cNvPr>
            <p:cNvSpPr>
              <a:spLocks/>
            </p:cNvSpPr>
            <p:nvPr/>
          </p:nvSpPr>
          <p:spPr bwMode="gray">
            <a:xfrm>
              <a:off x="5901265" y="2844584"/>
              <a:ext cx="75826" cy="59577"/>
            </a:xfrm>
            <a:custGeom>
              <a:avLst/>
              <a:gdLst>
                <a:gd name="T0" fmla="*/ 2147483647 w 162"/>
                <a:gd name="T1" fmla="*/ 2147483647 h 126"/>
                <a:gd name="T2" fmla="*/ 2147483647 w 162"/>
                <a:gd name="T3" fmla="*/ 2147483647 h 126"/>
                <a:gd name="T4" fmla="*/ 2147483647 w 162"/>
                <a:gd name="T5" fmla="*/ 2147483647 h 126"/>
                <a:gd name="T6" fmla="*/ 2147483647 w 162"/>
                <a:gd name="T7" fmla="*/ 2147483647 h 126"/>
                <a:gd name="T8" fmla="*/ 2147483647 w 162"/>
                <a:gd name="T9" fmla="*/ 0 h 126"/>
                <a:gd name="T10" fmla="*/ 2147483647 w 162"/>
                <a:gd name="T11" fmla="*/ 2147483647 h 126"/>
                <a:gd name="T12" fmla="*/ 2147483647 w 162"/>
                <a:gd name="T13" fmla="*/ 2147483647 h 126"/>
                <a:gd name="T14" fmla="*/ 2147483647 w 162"/>
                <a:gd name="T15" fmla="*/ 2147483647 h 126"/>
                <a:gd name="T16" fmla="*/ 2147483647 w 162"/>
                <a:gd name="T17" fmla="*/ 2147483647 h 126"/>
                <a:gd name="T18" fmla="*/ 2147483647 w 162"/>
                <a:gd name="T19" fmla="*/ 2147483647 h 126"/>
                <a:gd name="T20" fmla="*/ 2147483647 w 162"/>
                <a:gd name="T21" fmla="*/ 2147483647 h 126"/>
                <a:gd name="T22" fmla="*/ 0 w 162"/>
                <a:gd name="T23" fmla="*/ 2147483647 h 126"/>
                <a:gd name="T24" fmla="*/ 0 w 162"/>
                <a:gd name="T25" fmla="*/ 2147483647 h 126"/>
                <a:gd name="T26" fmla="*/ 2147483647 w 162"/>
                <a:gd name="T27" fmla="*/ 2147483647 h 126"/>
                <a:gd name="T28" fmla="*/ 2147483647 w 162"/>
                <a:gd name="T29" fmla="*/ 2147483647 h 126"/>
                <a:gd name="T30" fmla="*/ 2147483647 w 162"/>
                <a:gd name="T31" fmla="*/ 2147483647 h 126"/>
                <a:gd name="T32" fmla="*/ 2147483647 w 162"/>
                <a:gd name="T33" fmla="*/ 2147483647 h 126"/>
                <a:gd name="T34" fmla="*/ 2147483647 w 162"/>
                <a:gd name="T35" fmla="*/ 2147483647 h 126"/>
                <a:gd name="T36" fmla="*/ 2147483647 w 162"/>
                <a:gd name="T37" fmla="*/ 2147483647 h 126"/>
                <a:gd name="T38" fmla="*/ 2147483647 w 162"/>
                <a:gd name="T39" fmla="*/ 2147483647 h 126"/>
                <a:gd name="T40" fmla="*/ 2147483647 w 162"/>
                <a:gd name="T41" fmla="*/ 2147483647 h 126"/>
                <a:gd name="T42" fmla="*/ 2147483647 w 162"/>
                <a:gd name="T43" fmla="*/ 2147483647 h 126"/>
                <a:gd name="T44" fmla="*/ 2147483647 w 162"/>
                <a:gd name="T45" fmla="*/ 2147483647 h 126"/>
                <a:gd name="T46" fmla="*/ 2147483647 w 162"/>
                <a:gd name="T47" fmla="*/ 2147483647 h 126"/>
                <a:gd name="T48" fmla="*/ 2147483647 w 162"/>
                <a:gd name="T49" fmla="*/ 2147483647 h 126"/>
                <a:gd name="T50" fmla="*/ 2147483647 w 162"/>
                <a:gd name="T51" fmla="*/ 2147483647 h 126"/>
                <a:gd name="T52" fmla="*/ 2147483647 w 162"/>
                <a:gd name="T53" fmla="*/ 2147483647 h 126"/>
                <a:gd name="T54" fmla="*/ 2147483647 w 162"/>
                <a:gd name="T55" fmla="*/ 2147483647 h 126"/>
                <a:gd name="T56" fmla="*/ 2147483647 w 162"/>
                <a:gd name="T57" fmla="*/ 2147483647 h 126"/>
                <a:gd name="T58" fmla="*/ 2147483647 w 162"/>
                <a:gd name="T59" fmla="*/ 2147483647 h 126"/>
                <a:gd name="T60" fmla="*/ 2147483647 w 162"/>
                <a:gd name="T61" fmla="*/ 2147483647 h 126"/>
                <a:gd name="T62" fmla="*/ 2147483647 w 162"/>
                <a:gd name="T63" fmla="*/ 2147483647 h 126"/>
                <a:gd name="T64" fmla="*/ 2147483647 w 162"/>
                <a:gd name="T65" fmla="*/ 2147483647 h 1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2"/>
                <a:gd name="T100" fmla="*/ 0 h 126"/>
                <a:gd name="T101" fmla="*/ 162 w 162"/>
                <a:gd name="T102" fmla="*/ 126 h 12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2" h="126">
                  <a:moveTo>
                    <a:pt x="150" y="42"/>
                  </a:moveTo>
                  <a:lnTo>
                    <a:pt x="132" y="30"/>
                  </a:lnTo>
                  <a:lnTo>
                    <a:pt x="132" y="18"/>
                  </a:lnTo>
                  <a:lnTo>
                    <a:pt x="126" y="18"/>
                  </a:lnTo>
                  <a:lnTo>
                    <a:pt x="114" y="0"/>
                  </a:lnTo>
                  <a:lnTo>
                    <a:pt x="72" y="6"/>
                  </a:lnTo>
                  <a:lnTo>
                    <a:pt x="66" y="12"/>
                  </a:lnTo>
                  <a:lnTo>
                    <a:pt x="48" y="12"/>
                  </a:lnTo>
                  <a:lnTo>
                    <a:pt x="48" y="24"/>
                  </a:lnTo>
                  <a:lnTo>
                    <a:pt x="24" y="24"/>
                  </a:lnTo>
                  <a:lnTo>
                    <a:pt x="18" y="36"/>
                  </a:lnTo>
                  <a:lnTo>
                    <a:pt x="0" y="42"/>
                  </a:lnTo>
                  <a:lnTo>
                    <a:pt x="0" y="66"/>
                  </a:lnTo>
                  <a:lnTo>
                    <a:pt x="6" y="78"/>
                  </a:lnTo>
                  <a:lnTo>
                    <a:pt x="6" y="102"/>
                  </a:lnTo>
                  <a:lnTo>
                    <a:pt x="12" y="108"/>
                  </a:lnTo>
                  <a:lnTo>
                    <a:pt x="18" y="108"/>
                  </a:lnTo>
                  <a:lnTo>
                    <a:pt x="18" y="126"/>
                  </a:lnTo>
                  <a:lnTo>
                    <a:pt x="42" y="120"/>
                  </a:lnTo>
                  <a:lnTo>
                    <a:pt x="42" y="126"/>
                  </a:lnTo>
                  <a:lnTo>
                    <a:pt x="54" y="120"/>
                  </a:lnTo>
                  <a:lnTo>
                    <a:pt x="60" y="120"/>
                  </a:lnTo>
                  <a:lnTo>
                    <a:pt x="66" y="126"/>
                  </a:lnTo>
                  <a:lnTo>
                    <a:pt x="90" y="126"/>
                  </a:lnTo>
                  <a:lnTo>
                    <a:pt x="96" y="114"/>
                  </a:lnTo>
                  <a:lnTo>
                    <a:pt x="96" y="108"/>
                  </a:lnTo>
                  <a:lnTo>
                    <a:pt x="120" y="108"/>
                  </a:lnTo>
                  <a:lnTo>
                    <a:pt x="132" y="102"/>
                  </a:lnTo>
                  <a:lnTo>
                    <a:pt x="156" y="78"/>
                  </a:lnTo>
                  <a:lnTo>
                    <a:pt x="162" y="66"/>
                  </a:lnTo>
                  <a:lnTo>
                    <a:pt x="162" y="60"/>
                  </a:lnTo>
                  <a:lnTo>
                    <a:pt x="156" y="48"/>
                  </a:lnTo>
                  <a:lnTo>
                    <a:pt x="150" y="42"/>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61" name="Luxembourg" descr="© INSCALE GmbH, 05.05.2010&#10;http://www.presentationload.com/">
              <a:extLst>
                <a:ext uri="{FF2B5EF4-FFF2-40B4-BE49-F238E27FC236}">
                  <a16:creationId xmlns:a16="http://schemas.microsoft.com/office/drawing/2014/main" id="{EE39C6D6-0CFC-B045-B1C1-84E2BF4E98B7}"/>
                </a:ext>
              </a:extLst>
            </p:cNvPr>
            <p:cNvSpPr>
              <a:spLocks/>
            </p:cNvSpPr>
            <p:nvPr/>
          </p:nvSpPr>
          <p:spPr bwMode="gray">
            <a:xfrm>
              <a:off x="5462561" y="2564751"/>
              <a:ext cx="23470" cy="19859"/>
            </a:xfrm>
            <a:custGeom>
              <a:avLst/>
              <a:gdLst>
                <a:gd name="T0" fmla="*/ 2147483647 w 54"/>
                <a:gd name="T1" fmla="*/ 2147483647 h 42"/>
                <a:gd name="T2" fmla="*/ 2147483647 w 54"/>
                <a:gd name="T3" fmla="*/ 2147483647 h 42"/>
                <a:gd name="T4" fmla="*/ 2147483647 w 54"/>
                <a:gd name="T5" fmla="*/ 2147483647 h 42"/>
                <a:gd name="T6" fmla="*/ 2147483647 w 54"/>
                <a:gd name="T7" fmla="*/ 2147483647 h 42"/>
                <a:gd name="T8" fmla="*/ 2147483647 w 54"/>
                <a:gd name="T9" fmla="*/ 2147483647 h 42"/>
                <a:gd name="T10" fmla="*/ 2147483647 w 54"/>
                <a:gd name="T11" fmla="*/ 2147483647 h 42"/>
                <a:gd name="T12" fmla="*/ 2147483647 w 54"/>
                <a:gd name="T13" fmla="*/ 2147483647 h 42"/>
                <a:gd name="T14" fmla="*/ 2147483647 w 54"/>
                <a:gd name="T15" fmla="*/ 2147483647 h 42"/>
                <a:gd name="T16" fmla="*/ 2147483647 w 54"/>
                <a:gd name="T17" fmla="*/ 0 h 42"/>
                <a:gd name="T18" fmla="*/ 2147483647 w 54"/>
                <a:gd name="T19" fmla="*/ 0 h 42"/>
                <a:gd name="T20" fmla="*/ 2147483647 w 54"/>
                <a:gd name="T21" fmla="*/ 2147483647 h 42"/>
                <a:gd name="T22" fmla="*/ 2147483647 w 54"/>
                <a:gd name="T23" fmla="*/ 2147483647 h 42"/>
                <a:gd name="T24" fmla="*/ 0 w 54"/>
                <a:gd name="T25" fmla="*/ 2147483647 h 42"/>
                <a:gd name="T26" fmla="*/ 0 w 54"/>
                <a:gd name="T27" fmla="*/ 2147483647 h 42"/>
                <a:gd name="T28" fmla="*/ 2147483647 w 54"/>
                <a:gd name="T29" fmla="*/ 2147483647 h 42"/>
                <a:gd name="T30" fmla="*/ 2147483647 w 54"/>
                <a:gd name="T31" fmla="*/ 2147483647 h 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4"/>
                <a:gd name="T49" fmla="*/ 0 h 42"/>
                <a:gd name="T50" fmla="*/ 54 w 54"/>
                <a:gd name="T51" fmla="*/ 42 h 4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4" h="42">
                  <a:moveTo>
                    <a:pt x="18" y="42"/>
                  </a:moveTo>
                  <a:lnTo>
                    <a:pt x="30" y="36"/>
                  </a:lnTo>
                  <a:lnTo>
                    <a:pt x="48" y="42"/>
                  </a:lnTo>
                  <a:lnTo>
                    <a:pt x="54" y="36"/>
                  </a:lnTo>
                  <a:lnTo>
                    <a:pt x="54" y="24"/>
                  </a:lnTo>
                  <a:lnTo>
                    <a:pt x="42" y="18"/>
                  </a:lnTo>
                  <a:lnTo>
                    <a:pt x="36" y="18"/>
                  </a:lnTo>
                  <a:lnTo>
                    <a:pt x="30" y="12"/>
                  </a:lnTo>
                  <a:lnTo>
                    <a:pt x="30" y="0"/>
                  </a:lnTo>
                  <a:lnTo>
                    <a:pt x="24" y="0"/>
                  </a:lnTo>
                  <a:lnTo>
                    <a:pt x="18" y="6"/>
                  </a:lnTo>
                  <a:lnTo>
                    <a:pt x="6" y="12"/>
                  </a:lnTo>
                  <a:lnTo>
                    <a:pt x="0" y="12"/>
                  </a:lnTo>
                  <a:lnTo>
                    <a:pt x="0" y="18"/>
                  </a:lnTo>
                  <a:lnTo>
                    <a:pt x="12" y="30"/>
                  </a:lnTo>
                  <a:lnTo>
                    <a:pt x="18" y="42"/>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62" name="Lithuania" descr="© INSCALE GmbH, 05.05.2010&#10;http://www.presentationload.com/">
              <a:extLst>
                <a:ext uri="{FF2B5EF4-FFF2-40B4-BE49-F238E27FC236}">
                  <a16:creationId xmlns:a16="http://schemas.microsoft.com/office/drawing/2014/main" id="{6A10C6A2-4A82-8744-B6FE-989906AB640C}"/>
                </a:ext>
              </a:extLst>
            </p:cNvPr>
            <p:cNvSpPr>
              <a:spLocks/>
            </p:cNvSpPr>
            <p:nvPr/>
          </p:nvSpPr>
          <p:spPr bwMode="gray">
            <a:xfrm>
              <a:off x="5888629" y="2339078"/>
              <a:ext cx="157069" cy="90268"/>
            </a:xfrm>
            <a:custGeom>
              <a:avLst/>
              <a:gdLst>
                <a:gd name="T0" fmla="*/ 2147483647 w 342"/>
                <a:gd name="T1" fmla="*/ 2147483647 h 198"/>
                <a:gd name="T2" fmla="*/ 2147483647 w 342"/>
                <a:gd name="T3" fmla="*/ 2147483647 h 198"/>
                <a:gd name="T4" fmla="*/ 2147483647 w 342"/>
                <a:gd name="T5" fmla="*/ 2147483647 h 198"/>
                <a:gd name="T6" fmla="*/ 2147483647 w 342"/>
                <a:gd name="T7" fmla="*/ 2147483647 h 198"/>
                <a:gd name="T8" fmla="*/ 2147483647 w 342"/>
                <a:gd name="T9" fmla="*/ 2147483647 h 198"/>
                <a:gd name="T10" fmla="*/ 2147483647 w 342"/>
                <a:gd name="T11" fmla="*/ 2147483647 h 198"/>
                <a:gd name="T12" fmla="*/ 2147483647 w 342"/>
                <a:gd name="T13" fmla="*/ 2147483647 h 198"/>
                <a:gd name="T14" fmla="*/ 2147483647 w 342"/>
                <a:gd name="T15" fmla="*/ 2147483647 h 198"/>
                <a:gd name="T16" fmla="*/ 2147483647 w 342"/>
                <a:gd name="T17" fmla="*/ 2147483647 h 198"/>
                <a:gd name="T18" fmla="*/ 2147483647 w 342"/>
                <a:gd name="T19" fmla="*/ 2147483647 h 198"/>
                <a:gd name="T20" fmla="*/ 2147483647 w 342"/>
                <a:gd name="T21" fmla="*/ 2147483647 h 198"/>
                <a:gd name="T22" fmla="*/ 2147483647 w 342"/>
                <a:gd name="T23" fmla="*/ 2147483647 h 198"/>
                <a:gd name="T24" fmla="*/ 2147483647 w 342"/>
                <a:gd name="T25" fmla="*/ 0 h 198"/>
                <a:gd name="T26" fmla="*/ 2147483647 w 342"/>
                <a:gd name="T27" fmla="*/ 2147483647 h 198"/>
                <a:gd name="T28" fmla="*/ 0 w 342"/>
                <a:gd name="T29" fmla="*/ 2147483647 h 198"/>
                <a:gd name="T30" fmla="*/ 2147483647 w 342"/>
                <a:gd name="T31" fmla="*/ 2147483647 h 198"/>
                <a:gd name="T32" fmla="*/ 2147483647 w 342"/>
                <a:gd name="T33" fmla="*/ 2147483647 h 198"/>
                <a:gd name="T34" fmla="*/ 2147483647 w 342"/>
                <a:gd name="T35" fmla="*/ 2147483647 h 198"/>
                <a:gd name="T36" fmla="*/ 2147483647 w 342"/>
                <a:gd name="T37" fmla="*/ 2147483647 h 198"/>
                <a:gd name="T38" fmla="*/ 2147483647 w 342"/>
                <a:gd name="T39" fmla="*/ 2147483647 h 198"/>
                <a:gd name="T40" fmla="*/ 2147483647 w 342"/>
                <a:gd name="T41" fmla="*/ 2147483647 h 198"/>
                <a:gd name="T42" fmla="*/ 2147483647 w 342"/>
                <a:gd name="T43" fmla="*/ 2147483647 h 198"/>
                <a:gd name="T44" fmla="*/ 2147483647 w 342"/>
                <a:gd name="T45" fmla="*/ 2147483647 h 198"/>
                <a:gd name="T46" fmla="*/ 2147483647 w 342"/>
                <a:gd name="T47" fmla="*/ 2147483647 h 198"/>
                <a:gd name="T48" fmla="*/ 2147483647 w 342"/>
                <a:gd name="T49" fmla="*/ 2147483647 h 198"/>
                <a:gd name="T50" fmla="*/ 2147483647 w 342"/>
                <a:gd name="T51" fmla="*/ 2147483647 h 198"/>
                <a:gd name="T52" fmla="*/ 2147483647 w 342"/>
                <a:gd name="T53" fmla="*/ 2147483647 h 198"/>
                <a:gd name="T54" fmla="*/ 2147483647 w 342"/>
                <a:gd name="T55" fmla="*/ 2147483647 h 198"/>
                <a:gd name="T56" fmla="*/ 2147483647 w 342"/>
                <a:gd name="T57" fmla="*/ 2147483647 h 198"/>
                <a:gd name="T58" fmla="*/ 2147483647 w 342"/>
                <a:gd name="T59" fmla="*/ 2147483647 h 198"/>
                <a:gd name="T60" fmla="*/ 2147483647 w 342"/>
                <a:gd name="T61" fmla="*/ 2147483647 h 198"/>
                <a:gd name="T62" fmla="*/ 2147483647 w 342"/>
                <a:gd name="T63" fmla="*/ 2147483647 h 198"/>
                <a:gd name="T64" fmla="*/ 2147483647 w 342"/>
                <a:gd name="T65" fmla="*/ 2147483647 h 198"/>
                <a:gd name="T66" fmla="*/ 2147483647 w 342"/>
                <a:gd name="T67" fmla="*/ 2147483647 h 198"/>
                <a:gd name="T68" fmla="*/ 2147483647 w 342"/>
                <a:gd name="T69" fmla="*/ 2147483647 h 198"/>
                <a:gd name="T70" fmla="*/ 2147483647 w 342"/>
                <a:gd name="T71" fmla="*/ 2147483647 h 198"/>
                <a:gd name="T72" fmla="*/ 2147483647 w 342"/>
                <a:gd name="T73" fmla="*/ 2147483647 h 198"/>
                <a:gd name="T74" fmla="*/ 2147483647 w 342"/>
                <a:gd name="T75" fmla="*/ 2147483647 h 198"/>
                <a:gd name="T76" fmla="*/ 2147483647 w 342"/>
                <a:gd name="T77" fmla="*/ 2147483647 h 198"/>
                <a:gd name="T78" fmla="*/ 2147483647 w 342"/>
                <a:gd name="T79" fmla="*/ 2147483647 h 198"/>
                <a:gd name="T80" fmla="*/ 2147483647 w 342"/>
                <a:gd name="T81" fmla="*/ 2147483647 h 198"/>
                <a:gd name="T82" fmla="*/ 2147483647 w 342"/>
                <a:gd name="T83" fmla="*/ 2147483647 h 198"/>
                <a:gd name="T84" fmla="*/ 2147483647 w 342"/>
                <a:gd name="T85" fmla="*/ 2147483647 h 19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42"/>
                <a:gd name="T130" fmla="*/ 0 h 198"/>
                <a:gd name="T131" fmla="*/ 342 w 342"/>
                <a:gd name="T132" fmla="*/ 198 h 19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42" h="198">
                  <a:moveTo>
                    <a:pt x="330" y="60"/>
                  </a:moveTo>
                  <a:lnTo>
                    <a:pt x="312" y="54"/>
                  </a:lnTo>
                  <a:lnTo>
                    <a:pt x="294" y="42"/>
                  </a:lnTo>
                  <a:lnTo>
                    <a:pt x="282" y="30"/>
                  </a:lnTo>
                  <a:lnTo>
                    <a:pt x="276" y="30"/>
                  </a:lnTo>
                  <a:lnTo>
                    <a:pt x="264" y="24"/>
                  </a:lnTo>
                  <a:lnTo>
                    <a:pt x="234" y="24"/>
                  </a:lnTo>
                  <a:lnTo>
                    <a:pt x="228" y="12"/>
                  </a:lnTo>
                  <a:lnTo>
                    <a:pt x="222" y="6"/>
                  </a:lnTo>
                  <a:lnTo>
                    <a:pt x="210" y="6"/>
                  </a:lnTo>
                  <a:lnTo>
                    <a:pt x="198" y="18"/>
                  </a:lnTo>
                  <a:lnTo>
                    <a:pt x="180" y="18"/>
                  </a:lnTo>
                  <a:lnTo>
                    <a:pt x="174" y="12"/>
                  </a:lnTo>
                  <a:lnTo>
                    <a:pt x="162" y="12"/>
                  </a:lnTo>
                  <a:lnTo>
                    <a:pt x="156" y="18"/>
                  </a:lnTo>
                  <a:lnTo>
                    <a:pt x="150" y="18"/>
                  </a:lnTo>
                  <a:lnTo>
                    <a:pt x="144" y="12"/>
                  </a:lnTo>
                  <a:lnTo>
                    <a:pt x="138" y="12"/>
                  </a:lnTo>
                  <a:lnTo>
                    <a:pt x="126" y="6"/>
                  </a:lnTo>
                  <a:lnTo>
                    <a:pt x="120" y="6"/>
                  </a:lnTo>
                  <a:lnTo>
                    <a:pt x="114" y="12"/>
                  </a:lnTo>
                  <a:lnTo>
                    <a:pt x="108" y="12"/>
                  </a:lnTo>
                  <a:lnTo>
                    <a:pt x="102" y="6"/>
                  </a:lnTo>
                  <a:lnTo>
                    <a:pt x="96" y="6"/>
                  </a:lnTo>
                  <a:lnTo>
                    <a:pt x="90" y="0"/>
                  </a:lnTo>
                  <a:lnTo>
                    <a:pt x="72" y="0"/>
                  </a:lnTo>
                  <a:lnTo>
                    <a:pt x="60" y="12"/>
                  </a:lnTo>
                  <a:lnTo>
                    <a:pt x="18" y="12"/>
                  </a:lnTo>
                  <a:lnTo>
                    <a:pt x="6" y="18"/>
                  </a:lnTo>
                  <a:lnTo>
                    <a:pt x="0" y="18"/>
                  </a:lnTo>
                  <a:lnTo>
                    <a:pt x="0" y="60"/>
                  </a:lnTo>
                  <a:lnTo>
                    <a:pt x="12" y="84"/>
                  </a:lnTo>
                  <a:lnTo>
                    <a:pt x="18" y="90"/>
                  </a:lnTo>
                  <a:lnTo>
                    <a:pt x="18" y="96"/>
                  </a:lnTo>
                  <a:lnTo>
                    <a:pt x="30" y="96"/>
                  </a:lnTo>
                  <a:lnTo>
                    <a:pt x="30" y="102"/>
                  </a:lnTo>
                  <a:lnTo>
                    <a:pt x="42" y="102"/>
                  </a:lnTo>
                  <a:lnTo>
                    <a:pt x="48" y="108"/>
                  </a:lnTo>
                  <a:lnTo>
                    <a:pt x="72" y="108"/>
                  </a:lnTo>
                  <a:lnTo>
                    <a:pt x="84" y="102"/>
                  </a:lnTo>
                  <a:lnTo>
                    <a:pt x="102" y="102"/>
                  </a:lnTo>
                  <a:lnTo>
                    <a:pt x="108" y="114"/>
                  </a:lnTo>
                  <a:lnTo>
                    <a:pt x="108" y="132"/>
                  </a:lnTo>
                  <a:lnTo>
                    <a:pt x="96" y="144"/>
                  </a:lnTo>
                  <a:lnTo>
                    <a:pt x="102" y="162"/>
                  </a:lnTo>
                  <a:lnTo>
                    <a:pt x="120" y="162"/>
                  </a:lnTo>
                  <a:lnTo>
                    <a:pt x="138" y="168"/>
                  </a:lnTo>
                  <a:lnTo>
                    <a:pt x="144" y="168"/>
                  </a:lnTo>
                  <a:lnTo>
                    <a:pt x="156" y="174"/>
                  </a:lnTo>
                  <a:lnTo>
                    <a:pt x="156" y="198"/>
                  </a:lnTo>
                  <a:lnTo>
                    <a:pt x="162" y="198"/>
                  </a:lnTo>
                  <a:lnTo>
                    <a:pt x="168" y="192"/>
                  </a:lnTo>
                  <a:lnTo>
                    <a:pt x="180" y="192"/>
                  </a:lnTo>
                  <a:lnTo>
                    <a:pt x="192" y="186"/>
                  </a:lnTo>
                  <a:lnTo>
                    <a:pt x="198" y="186"/>
                  </a:lnTo>
                  <a:lnTo>
                    <a:pt x="204" y="192"/>
                  </a:lnTo>
                  <a:lnTo>
                    <a:pt x="204" y="198"/>
                  </a:lnTo>
                  <a:lnTo>
                    <a:pt x="234" y="198"/>
                  </a:lnTo>
                  <a:lnTo>
                    <a:pt x="234" y="180"/>
                  </a:lnTo>
                  <a:lnTo>
                    <a:pt x="246" y="192"/>
                  </a:lnTo>
                  <a:lnTo>
                    <a:pt x="252" y="180"/>
                  </a:lnTo>
                  <a:lnTo>
                    <a:pt x="258" y="174"/>
                  </a:lnTo>
                  <a:lnTo>
                    <a:pt x="270" y="168"/>
                  </a:lnTo>
                  <a:lnTo>
                    <a:pt x="288" y="168"/>
                  </a:lnTo>
                  <a:lnTo>
                    <a:pt x="288" y="174"/>
                  </a:lnTo>
                  <a:lnTo>
                    <a:pt x="282" y="180"/>
                  </a:lnTo>
                  <a:lnTo>
                    <a:pt x="294" y="180"/>
                  </a:lnTo>
                  <a:lnTo>
                    <a:pt x="294" y="174"/>
                  </a:lnTo>
                  <a:lnTo>
                    <a:pt x="288" y="168"/>
                  </a:lnTo>
                  <a:lnTo>
                    <a:pt x="288" y="156"/>
                  </a:lnTo>
                  <a:lnTo>
                    <a:pt x="282" y="150"/>
                  </a:lnTo>
                  <a:lnTo>
                    <a:pt x="282" y="144"/>
                  </a:lnTo>
                  <a:lnTo>
                    <a:pt x="294" y="144"/>
                  </a:lnTo>
                  <a:lnTo>
                    <a:pt x="294" y="138"/>
                  </a:lnTo>
                  <a:lnTo>
                    <a:pt x="288" y="126"/>
                  </a:lnTo>
                  <a:lnTo>
                    <a:pt x="288" y="120"/>
                  </a:lnTo>
                  <a:lnTo>
                    <a:pt x="294" y="114"/>
                  </a:lnTo>
                  <a:lnTo>
                    <a:pt x="312" y="114"/>
                  </a:lnTo>
                  <a:lnTo>
                    <a:pt x="306" y="96"/>
                  </a:lnTo>
                  <a:lnTo>
                    <a:pt x="312" y="96"/>
                  </a:lnTo>
                  <a:lnTo>
                    <a:pt x="318" y="102"/>
                  </a:lnTo>
                  <a:lnTo>
                    <a:pt x="336" y="102"/>
                  </a:lnTo>
                  <a:lnTo>
                    <a:pt x="342" y="96"/>
                  </a:lnTo>
                  <a:lnTo>
                    <a:pt x="324" y="78"/>
                  </a:lnTo>
                  <a:lnTo>
                    <a:pt x="324" y="72"/>
                  </a:lnTo>
                  <a:lnTo>
                    <a:pt x="330" y="66"/>
                  </a:lnTo>
                  <a:lnTo>
                    <a:pt x="330" y="6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63" name="Liechtenstein" descr="© INSCALE GmbH, 05.05.2010&#10;http://www.presentationload.com/">
              <a:extLst>
                <a:ext uri="{FF2B5EF4-FFF2-40B4-BE49-F238E27FC236}">
                  <a16:creationId xmlns:a16="http://schemas.microsoft.com/office/drawing/2014/main" id="{460A8114-7846-D94E-BB1D-C7FB24FAC778}"/>
                </a:ext>
              </a:extLst>
            </p:cNvPr>
            <p:cNvSpPr>
              <a:spLocks/>
            </p:cNvSpPr>
            <p:nvPr/>
          </p:nvSpPr>
          <p:spPr bwMode="gray">
            <a:xfrm>
              <a:off x="5567272" y="2665851"/>
              <a:ext cx="7222" cy="10832"/>
            </a:xfrm>
            <a:custGeom>
              <a:avLst/>
              <a:gdLst>
                <a:gd name="T0" fmla="*/ 2147483647 w 18"/>
                <a:gd name="T1" fmla="*/ 0 h 24"/>
                <a:gd name="T2" fmla="*/ 2147483647 w 18"/>
                <a:gd name="T3" fmla="*/ 2147483647 h 24"/>
                <a:gd name="T4" fmla="*/ 0 w 18"/>
                <a:gd name="T5" fmla="*/ 2147483647 h 24"/>
                <a:gd name="T6" fmla="*/ 0 w 18"/>
                <a:gd name="T7" fmla="*/ 2147483647 h 24"/>
                <a:gd name="T8" fmla="*/ 2147483647 w 18"/>
                <a:gd name="T9" fmla="*/ 2147483647 h 24"/>
                <a:gd name="T10" fmla="*/ 2147483647 w 18"/>
                <a:gd name="T11" fmla="*/ 0 h 24"/>
                <a:gd name="T12" fmla="*/ 2147483647 w 18"/>
                <a:gd name="T13" fmla="*/ 0 h 24"/>
                <a:gd name="T14" fmla="*/ 0 60000 65536"/>
                <a:gd name="T15" fmla="*/ 0 60000 65536"/>
                <a:gd name="T16" fmla="*/ 0 60000 65536"/>
                <a:gd name="T17" fmla="*/ 0 60000 65536"/>
                <a:gd name="T18" fmla="*/ 0 60000 65536"/>
                <a:gd name="T19" fmla="*/ 0 60000 65536"/>
                <a:gd name="T20" fmla="*/ 0 60000 65536"/>
                <a:gd name="T21" fmla="*/ 0 w 18"/>
                <a:gd name="T22" fmla="*/ 0 h 24"/>
                <a:gd name="T23" fmla="*/ 18 w 18"/>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24">
                  <a:moveTo>
                    <a:pt x="12" y="0"/>
                  </a:moveTo>
                  <a:lnTo>
                    <a:pt x="6" y="6"/>
                  </a:lnTo>
                  <a:lnTo>
                    <a:pt x="0" y="18"/>
                  </a:lnTo>
                  <a:lnTo>
                    <a:pt x="0" y="24"/>
                  </a:lnTo>
                  <a:lnTo>
                    <a:pt x="18" y="24"/>
                  </a:lnTo>
                  <a:lnTo>
                    <a:pt x="18" y="0"/>
                  </a:lnTo>
                  <a:lnTo>
                    <a:pt x="12" y="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64" name="Latvia" descr="© INSCALE GmbH, 05.05.2010&#10;http://www.presentationload.com/">
              <a:extLst>
                <a:ext uri="{FF2B5EF4-FFF2-40B4-BE49-F238E27FC236}">
                  <a16:creationId xmlns:a16="http://schemas.microsoft.com/office/drawing/2014/main" id="{8F3D123F-DAC6-B142-8F19-020176A849D0}"/>
                </a:ext>
              </a:extLst>
            </p:cNvPr>
            <p:cNvSpPr>
              <a:spLocks/>
            </p:cNvSpPr>
            <p:nvPr/>
          </p:nvSpPr>
          <p:spPr bwMode="gray">
            <a:xfrm>
              <a:off x="5885018" y="2283112"/>
              <a:ext cx="196788" cy="83047"/>
            </a:xfrm>
            <a:custGeom>
              <a:avLst/>
              <a:gdLst>
                <a:gd name="T0" fmla="*/ 2147483647 w 426"/>
                <a:gd name="T1" fmla="*/ 2147483647 h 180"/>
                <a:gd name="T2" fmla="*/ 2147483647 w 426"/>
                <a:gd name="T3" fmla="*/ 2147483647 h 180"/>
                <a:gd name="T4" fmla="*/ 2147483647 w 426"/>
                <a:gd name="T5" fmla="*/ 2147483647 h 180"/>
                <a:gd name="T6" fmla="*/ 2147483647 w 426"/>
                <a:gd name="T7" fmla="*/ 2147483647 h 180"/>
                <a:gd name="T8" fmla="*/ 2147483647 w 426"/>
                <a:gd name="T9" fmla="*/ 2147483647 h 180"/>
                <a:gd name="T10" fmla="*/ 2147483647 w 426"/>
                <a:gd name="T11" fmla="*/ 2147483647 h 180"/>
                <a:gd name="T12" fmla="*/ 2147483647 w 426"/>
                <a:gd name="T13" fmla="*/ 2147483647 h 180"/>
                <a:gd name="T14" fmla="*/ 2147483647 w 426"/>
                <a:gd name="T15" fmla="*/ 2147483647 h 180"/>
                <a:gd name="T16" fmla="*/ 2147483647 w 426"/>
                <a:gd name="T17" fmla="*/ 2147483647 h 180"/>
                <a:gd name="T18" fmla="*/ 2147483647 w 426"/>
                <a:gd name="T19" fmla="*/ 2147483647 h 180"/>
                <a:gd name="T20" fmla="*/ 2147483647 w 426"/>
                <a:gd name="T21" fmla="*/ 2147483647 h 180"/>
                <a:gd name="T22" fmla="*/ 2147483647 w 426"/>
                <a:gd name="T23" fmla="*/ 2147483647 h 180"/>
                <a:gd name="T24" fmla="*/ 2147483647 w 426"/>
                <a:gd name="T25" fmla="*/ 2147483647 h 180"/>
                <a:gd name="T26" fmla="*/ 2147483647 w 426"/>
                <a:gd name="T27" fmla="*/ 2147483647 h 180"/>
                <a:gd name="T28" fmla="*/ 2147483647 w 426"/>
                <a:gd name="T29" fmla="*/ 2147483647 h 180"/>
                <a:gd name="T30" fmla="*/ 2147483647 w 426"/>
                <a:gd name="T31" fmla="*/ 2147483647 h 180"/>
                <a:gd name="T32" fmla="*/ 2147483647 w 426"/>
                <a:gd name="T33" fmla="*/ 2147483647 h 180"/>
                <a:gd name="T34" fmla="*/ 2147483647 w 426"/>
                <a:gd name="T35" fmla="*/ 2147483647 h 180"/>
                <a:gd name="T36" fmla="*/ 2147483647 w 426"/>
                <a:gd name="T37" fmla="*/ 2147483647 h 180"/>
                <a:gd name="T38" fmla="*/ 2147483647 w 426"/>
                <a:gd name="T39" fmla="*/ 2147483647 h 180"/>
                <a:gd name="T40" fmla="*/ 2147483647 w 426"/>
                <a:gd name="T41" fmla="*/ 2147483647 h 180"/>
                <a:gd name="T42" fmla="*/ 2147483647 w 426"/>
                <a:gd name="T43" fmla="*/ 2147483647 h 180"/>
                <a:gd name="T44" fmla="*/ 2147483647 w 426"/>
                <a:gd name="T45" fmla="*/ 2147483647 h 180"/>
                <a:gd name="T46" fmla="*/ 2147483647 w 426"/>
                <a:gd name="T47" fmla="*/ 2147483647 h 180"/>
                <a:gd name="T48" fmla="*/ 2147483647 w 426"/>
                <a:gd name="T49" fmla="*/ 2147483647 h 180"/>
                <a:gd name="T50" fmla="*/ 2147483647 w 426"/>
                <a:gd name="T51" fmla="*/ 2147483647 h 180"/>
                <a:gd name="T52" fmla="*/ 2147483647 w 426"/>
                <a:gd name="T53" fmla="*/ 2147483647 h 180"/>
                <a:gd name="T54" fmla="*/ 2147483647 w 426"/>
                <a:gd name="T55" fmla="*/ 2147483647 h 180"/>
                <a:gd name="T56" fmla="*/ 2147483647 w 426"/>
                <a:gd name="T57" fmla="*/ 2147483647 h 180"/>
                <a:gd name="T58" fmla="*/ 2147483647 w 426"/>
                <a:gd name="T59" fmla="*/ 2147483647 h 180"/>
                <a:gd name="T60" fmla="*/ 2147483647 w 426"/>
                <a:gd name="T61" fmla="*/ 0 h 180"/>
                <a:gd name="T62" fmla="*/ 2147483647 w 426"/>
                <a:gd name="T63" fmla="*/ 2147483647 h 180"/>
                <a:gd name="T64" fmla="*/ 2147483647 w 426"/>
                <a:gd name="T65" fmla="*/ 2147483647 h 180"/>
                <a:gd name="T66" fmla="*/ 2147483647 w 426"/>
                <a:gd name="T67" fmla="*/ 2147483647 h 180"/>
                <a:gd name="T68" fmla="*/ 2147483647 w 426"/>
                <a:gd name="T69" fmla="*/ 2147483647 h 180"/>
                <a:gd name="T70" fmla="*/ 2147483647 w 426"/>
                <a:gd name="T71" fmla="*/ 2147483647 h 180"/>
                <a:gd name="T72" fmla="*/ 2147483647 w 426"/>
                <a:gd name="T73" fmla="*/ 2147483647 h 180"/>
                <a:gd name="T74" fmla="*/ 2147483647 w 426"/>
                <a:gd name="T75" fmla="*/ 2147483647 h 180"/>
                <a:gd name="T76" fmla="*/ 2147483647 w 426"/>
                <a:gd name="T77" fmla="*/ 2147483647 h 180"/>
                <a:gd name="T78" fmla="*/ 2147483647 w 426"/>
                <a:gd name="T79" fmla="*/ 2147483647 h 180"/>
                <a:gd name="T80" fmla="*/ 2147483647 w 426"/>
                <a:gd name="T81" fmla="*/ 2147483647 h 180"/>
                <a:gd name="T82" fmla="*/ 2147483647 w 426"/>
                <a:gd name="T83" fmla="*/ 2147483647 h 180"/>
                <a:gd name="T84" fmla="*/ 0 w 426"/>
                <a:gd name="T85" fmla="*/ 2147483647 h 180"/>
                <a:gd name="T86" fmla="*/ 2147483647 w 426"/>
                <a:gd name="T87" fmla="*/ 2147483647 h 18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26"/>
                <a:gd name="T133" fmla="*/ 0 h 180"/>
                <a:gd name="T134" fmla="*/ 426 w 426"/>
                <a:gd name="T135" fmla="*/ 180 h 18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26" h="180">
                  <a:moveTo>
                    <a:pt x="6" y="144"/>
                  </a:moveTo>
                  <a:lnTo>
                    <a:pt x="6" y="138"/>
                  </a:lnTo>
                  <a:lnTo>
                    <a:pt x="12" y="138"/>
                  </a:lnTo>
                  <a:lnTo>
                    <a:pt x="24" y="132"/>
                  </a:lnTo>
                  <a:lnTo>
                    <a:pt x="66" y="132"/>
                  </a:lnTo>
                  <a:lnTo>
                    <a:pt x="78" y="120"/>
                  </a:lnTo>
                  <a:lnTo>
                    <a:pt x="96" y="120"/>
                  </a:lnTo>
                  <a:lnTo>
                    <a:pt x="102" y="126"/>
                  </a:lnTo>
                  <a:lnTo>
                    <a:pt x="108" y="126"/>
                  </a:lnTo>
                  <a:lnTo>
                    <a:pt x="114" y="132"/>
                  </a:lnTo>
                  <a:lnTo>
                    <a:pt x="120" y="132"/>
                  </a:lnTo>
                  <a:lnTo>
                    <a:pt x="126" y="126"/>
                  </a:lnTo>
                  <a:lnTo>
                    <a:pt x="132" y="126"/>
                  </a:lnTo>
                  <a:lnTo>
                    <a:pt x="144" y="132"/>
                  </a:lnTo>
                  <a:lnTo>
                    <a:pt x="150" y="132"/>
                  </a:lnTo>
                  <a:lnTo>
                    <a:pt x="156" y="138"/>
                  </a:lnTo>
                  <a:lnTo>
                    <a:pt x="162" y="138"/>
                  </a:lnTo>
                  <a:lnTo>
                    <a:pt x="168" y="132"/>
                  </a:lnTo>
                  <a:lnTo>
                    <a:pt x="180" y="132"/>
                  </a:lnTo>
                  <a:lnTo>
                    <a:pt x="186" y="138"/>
                  </a:lnTo>
                  <a:lnTo>
                    <a:pt x="204" y="138"/>
                  </a:lnTo>
                  <a:lnTo>
                    <a:pt x="216" y="126"/>
                  </a:lnTo>
                  <a:lnTo>
                    <a:pt x="228" y="126"/>
                  </a:lnTo>
                  <a:lnTo>
                    <a:pt x="234" y="132"/>
                  </a:lnTo>
                  <a:lnTo>
                    <a:pt x="240" y="144"/>
                  </a:lnTo>
                  <a:lnTo>
                    <a:pt x="270" y="144"/>
                  </a:lnTo>
                  <a:lnTo>
                    <a:pt x="282" y="150"/>
                  </a:lnTo>
                  <a:lnTo>
                    <a:pt x="288" y="150"/>
                  </a:lnTo>
                  <a:lnTo>
                    <a:pt x="300" y="162"/>
                  </a:lnTo>
                  <a:lnTo>
                    <a:pt x="318" y="174"/>
                  </a:lnTo>
                  <a:lnTo>
                    <a:pt x="336" y="180"/>
                  </a:lnTo>
                  <a:lnTo>
                    <a:pt x="360" y="168"/>
                  </a:lnTo>
                  <a:lnTo>
                    <a:pt x="378" y="168"/>
                  </a:lnTo>
                  <a:lnTo>
                    <a:pt x="384" y="174"/>
                  </a:lnTo>
                  <a:lnTo>
                    <a:pt x="390" y="168"/>
                  </a:lnTo>
                  <a:lnTo>
                    <a:pt x="396" y="168"/>
                  </a:lnTo>
                  <a:lnTo>
                    <a:pt x="402" y="162"/>
                  </a:lnTo>
                  <a:lnTo>
                    <a:pt x="408" y="150"/>
                  </a:lnTo>
                  <a:lnTo>
                    <a:pt x="414" y="144"/>
                  </a:lnTo>
                  <a:lnTo>
                    <a:pt x="420" y="150"/>
                  </a:lnTo>
                  <a:lnTo>
                    <a:pt x="426" y="150"/>
                  </a:lnTo>
                  <a:lnTo>
                    <a:pt x="426" y="126"/>
                  </a:lnTo>
                  <a:lnTo>
                    <a:pt x="414" y="114"/>
                  </a:lnTo>
                  <a:lnTo>
                    <a:pt x="408" y="102"/>
                  </a:lnTo>
                  <a:lnTo>
                    <a:pt x="402" y="96"/>
                  </a:lnTo>
                  <a:lnTo>
                    <a:pt x="378" y="90"/>
                  </a:lnTo>
                  <a:lnTo>
                    <a:pt x="384" y="72"/>
                  </a:lnTo>
                  <a:lnTo>
                    <a:pt x="402" y="72"/>
                  </a:lnTo>
                  <a:lnTo>
                    <a:pt x="402" y="66"/>
                  </a:lnTo>
                  <a:lnTo>
                    <a:pt x="396" y="60"/>
                  </a:lnTo>
                  <a:lnTo>
                    <a:pt x="384" y="54"/>
                  </a:lnTo>
                  <a:lnTo>
                    <a:pt x="372" y="42"/>
                  </a:lnTo>
                  <a:lnTo>
                    <a:pt x="354" y="42"/>
                  </a:lnTo>
                  <a:lnTo>
                    <a:pt x="348" y="36"/>
                  </a:lnTo>
                  <a:lnTo>
                    <a:pt x="330" y="36"/>
                  </a:lnTo>
                  <a:lnTo>
                    <a:pt x="324" y="42"/>
                  </a:lnTo>
                  <a:lnTo>
                    <a:pt x="306" y="42"/>
                  </a:lnTo>
                  <a:lnTo>
                    <a:pt x="288" y="24"/>
                  </a:lnTo>
                  <a:lnTo>
                    <a:pt x="276" y="18"/>
                  </a:lnTo>
                  <a:lnTo>
                    <a:pt x="270" y="12"/>
                  </a:lnTo>
                  <a:lnTo>
                    <a:pt x="246" y="0"/>
                  </a:lnTo>
                  <a:lnTo>
                    <a:pt x="216" y="0"/>
                  </a:lnTo>
                  <a:lnTo>
                    <a:pt x="186" y="12"/>
                  </a:lnTo>
                  <a:lnTo>
                    <a:pt x="174" y="12"/>
                  </a:lnTo>
                  <a:lnTo>
                    <a:pt x="180" y="24"/>
                  </a:lnTo>
                  <a:lnTo>
                    <a:pt x="180" y="30"/>
                  </a:lnTo>
                  <a:lnTo>
                    <a:pt x="186" y="42"/>
                  </a:lnTo>
                  <a:lnTo>
                    <a:pt x="186" y="60"/>
                  </a:lnTo>
                  <a:lnTo>
                    <a:pt x="192" y="66"/>
                  </a:lnTo>
                  <a:lnTo>
                    <a:pt x="186" y="78"/>
                  </a:lnTo>
                  <a:lnTo>
                    <a:pt x="156" y="78"/>
                  </a:lnTo>
                  <a:lnTo>
                    <a:pt x="138" y="72"/>
                  </a:lnTo>
                  <a:lnTo>
                    <a:pt x="126" y="72"/>
                  </a:lnTo>
                  <a:lnTo>
                    <a:pt x="114" y="54"/>
                  </a:lnTo>
                  <a:lnTo>
                    <a:pt x="84" y="24"/>
                  </a:lnTo>
                  <a:lnTo>
                    <a:pt x="72" y="24"/>
                  </a:lnTo>
                  <a:lnTo>
                    <a:pt x="60" y="30"/>
                  </a:lnTo>
                  <a:lnTo>
                    <a:pt x="48" y="30"/>
                  </a:lnTo>
                  <a:lnTo>
                    <a:pt x="36" y="36"/>
                  </a:lnTo>
                  <a:lnTo>
                    <a:pt x="30" y="42"/>
                  </a:lnTo>
                  <a:lnTo>
                    <a:pt x="24" y="54"/>
                  </a:lnTo>
                  <a:lnTo>
                    <a:pt x="24" y="66"/>
                  </a:lnTo>
                  <a:lnTo>
                    <a:pt x="18" y="78"/>
                  </a:lnTo>
                  <a:lnTo>
                    <a:pt x="6" y="84"/>
                  </a:lnTo>
                  <a:lnTo>
                    <a:pt x="0" y="96"/>
                  </a:lnTo>
                  <a:lnTo>
                    <a:pt x="0" y="120"/>
                  </a:lnTo>
                  <a:lnTo>
                    <a:pt x="6" y="132"/>
                  </a:lnTo>
                  <a:lnTo>
                    <a:pt x="6" y="150"/>
                  </a:lnTo>
                  <a:lnTo>
                    <a:pt x="6" y="144"/>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65" name="Italy" descr="© INSCALE GmbH, 05.05.2010&#10;http://www.presentationload.com/">
              <a:extLst>
                <a:ext uri="{FF2B5EF4-FFF2-40B4-BE49-F238E27FC236}">
                  <a16:creationId xmlns:a16="http://schemas.microsoft.com/office/drawing/2014/main" id="{603D6FCC-BE14-EA4A-99EF-EBC40E18C84F}"/>
                </a:ext>
              </a:extLst>
            </p:cNvPr>
            <p:cNvSpPr>
              <a:spLocks noEditPoints="1"/>
            </p:cNvSpPr>
            <p:nvPr/>
          </p:nvSpPr>
          <p:spPr bwMode="gray">
            <a:xfrm>
              <a:off x="5286488" y="2541280"/>
              <a:ext cx="359269" cy="382741"/>
            </a:xfrm>
            <a:custGeom>
              <a:avLst/>
              <a:gdLst>
                <a:gd name="T0" fmla="*/ 2147483647 w 780"/>
                <a:gd name="T1" fmla="*/ 2147483647 h 828"/>
                <a:gd name="T2" fmla="*/ 2147483647 w 780"/>
                <a:gd name="T3" fmla="*/ 2147483647 h 828"/>
                <a:gd name="T4" fmla="*/ 2147483647 w 780"/>
                <a:gd name="T5" fmla="*/ 2147483647 h 828"/>
                <a:gd name="T6" fmla="*/ 2147483647 w 780"/>
                <a:gd name="T7" fmla="*/ 2147483647 h 828"/>
                <a:gd name="T8" fmla="*/ 2147483647 w 780"/>
                <a:gd name="T9" fmla="*/ 2147483647 h 828"/>
                <a:gd name="T10" fmla="*/ 2147483647 w 780"/>
                <a:gd name="T11" fmla="*/ 2147483647 h 828"/>
                <a:gd name="T12" fmla="*/ 2147483647 w 780"/>
                <a:gd name="T13" fmla="*/ 2147483647 h 828"/>
                <a:gd name="T14" fmla="*/ 2147483647 w 780"/>
                <a:gd name="T15" fmla="*/ 2147483647 h 828"/>
                <a:gd name="T16" fmla="*/ 2147483647 w 780"/>
                <a:gd name="T17" fmla="*/ 2147483647 h 828"/>
                <a:gd name="T18" fmla="*/ 2147483647 w 780"/>
                <a:gd name="T19" fmla="*/ 2147483647 h 828"/>
                <a:gd name="T20" fmla="*/ 2147483647 w 780"/>
                <a:gd name="T21" fmla="*/ 2147483647 h 828"/>
                <a:gd name="T22" fmla="*/ 2147483647 w 780"/>
                <a:gd name="T23" fmla="*/ 2147483647 h 828"/>
                <a:gd name="T24" fmla="*/ 2147483647 w 780"/>
                <a:gd name="T25" fmla="*/ 2147483647 h 828"/>
                <a:gd name="T26" fmla="*/ 2147483647 w 780"/>
                <a:gd name="T27" fmla="*/ 2147483647 h 828"/>
                <a:gd name="T28" fmla="*/ 2147483647 w 780"/>
                <a:gd name="T29" fmla="*/ 2147483647 h 828"/>
                <a:gd name="T30" fmla="*/ 2147483647 w 780"/>
                <a:gd name="T31" fmla="*/ 2147483647 h 828"/>
                <a:gd name="T32" fmla="*/ 2147483647 w 780"/>
                <a:gd name="T33" fmla="*/ 2147483647 h 828"/>
                <a:gd name="T34" fmla="*/ 2147483647 w 780"/>
                <a:gd name="T35" fmla="*/ 2147483647 h 828"/>
                <a:gd name="T36" fmla="*/ 2147483647 w 780"/>
                <a:gd name="T37" fmla="*/ 2147483647 h 828"/>
                <a:gd name="T38" fmla="*/ 2147483647 w 780"/>
                <a:gd name="T39" fmla="*/ 2147483647 h 828"/>
                <a:gd name="T40" fmla="*/ 2147483647 w 780"/>
                <a:gd name="T41" fmla="*/ 2147483647 h 828"/>
                <a:gd name="T42" fmla="*/ 2147483647 w 780"/>
                <a:gd name="T43" fmla="*/ 2147483647 h 828"/>
                <a:gd name="T44" fmla="*/ 2147483647 w 780"/>
                <a:gd name="T45" fmla="*/ 2147483647 h 828"/>
                <a:gd name="T46" fmla="*/ 2147483647 w 780"/>
                <a:gd name="T47" fmla="*/ 2147483647 h 828"/>
                <a:gd name="T48" fmla="*/ 2147483647 w 780"/>
                <a:gd name="T49" fmla="*/ 2147483647 h 828"/>
                <a:gd name="T50" fmla="*/ 2147483647 w 780"/>
                <a:gd name="T51" fmla="*/ 2147483647 h 828"/>
                <a:gd name="T52" fmla="*/ 2147483647 w 780"/>
                <a:gd name="T53" fmla="*/ 2147483647 h 828"/>
                <a:gd name="T54" fmla="*/ 2147483647 w 780"/>
                <a:gd name="T55" fmla="*/ 2147483647 h 828"/>
                <a:gd name="T56" fmla="*/ 2147483647 w 780"/>
                <a:gd name="T57" fmla="*/ 2147483647 h 828"/>
                <a:gd name="T58" fmla="*/ 2147483647 w 780"/>
                <a:gd name="T59" fmla="*/ 2147483647 h 828"/>
                <a:gd name="T60" fmla="*/ 2147483647 w 780"/>
                <a:gd name="T61" fmla="*/ 2147483647 h 828"/>
                <a:gd name="T62" fmla="*/ 2147483647 w 780"/>
                <a:gd name="T63" fmla="*/ 2147483647 h 828"/>
                <a:gd name="T64" fmla="*/ 2147483647 w 780"/>
                <a:gd name="T65" fmla="*/ 2147483647 h 828"/>
                <a:gd name="T66" fmla="*/ 2147483647 w 780"/>
                <a:gd name="T67" fmla="*/ 2147483647 h 828"/>
                <a:gd name="T68" fmla="*/ 2147483647 w 780"/>
                <a:gd name="T69" fmla="*/ 2147483647 h 828"/>
                <a:gd name="T70" fmla="*/ 2147483647 w 780"/>
                <a:gd name="T71" fmla="*/ 2147483647 h 828"/>
                <a:gd name="T72" fmla="*/ 2147483647 w 780"/>
                <a:gd name="T73" fmla="*/ 2147483647 h 828"/>
                <a:gd name="T74" fmla="*/ 2147483647 w 780"/>
                <a:gd name="T75" fmla="*/ 2147483647 h 828"/>
                <a:gd name="T76" fmla="*/ 2147483647 w 780"/>
                <a:gd name="T77" fmla="*/ 2147483647 h 828"/>
                <a:gd name="T78" fmla="*/ 2147483647 w 780"/>
                <a:gd name="T79" fmla="*/ 2147483647 h 828"/>
                <a:gd name="T80" fmla="*/ 2147483647 w 780"/>
                <a:gd name="T81" fmla="*/ 2147483647 h 828"/>
                <a:gd name="T82" fmla="*/ 2147483647 w 780"/>
                <a:gd name="T83" fmla="*/ 2147483647 h 828"/>
                <a:gd name="T84" fmla="*/ 2147483647 w 780"/>
                <a:gd name="T85" fmla="*/ 2147483647 h 828"/>
                <a:gd name="T86" fmla="*/ 2147483647 w 780"/>
                <a:gd name="T87" fmla="*/ 2147483647 h 828"/>
                <a:gd name="T88" fmla="*/ 2147483647 w 780"/>
                <a:gd name="T89" fmla="*/ 2147483647 h 828"/>
                <a:gd name="T90" fmla="*/ 2147483647 w 780"/>
                <a:gd name="T91" fmla="*/ 2147483647 h 828"/>
                <a:gd name="T92" fmla="*/ 2147483647 w 780"/>
                <a:gd name="T93" fmla="*/ 2147483647 h 828"/>
                <a:gd name="T94" fmla="*/ 2147483647 w 780"/>
                <a:gd name="T95" fmla="*/ 2147483647 h 828"/>
                <a:gd name="T96" fmla="*/ 2147483647 w 780"/>
                <a:gd name="T97" fmla="*/ 2147483647 h 828"/>
                <a:gd name="T98" fmla="*/ 2147483647 w 780"/>
                <a:gd name="T99" fmla="*/ 2147483647 h 828"/>
                <a:gd name="T100" fmla="*/ 2147483647 w 780"/>
                <a:gd name="T101" fmla="*/ 2147483647 h 828"/>
                <a:gd name="T102" fmla="*/ 2147483647 w 780"/>
                <a:gd name="T103" fmla="*/ 2147483647 h 828"/>
                <a:gd name="T104" fmla="*/ 2147483647 w 780"/>
                <a:gd name="T105" fmla="*/ 2147483647 h 828"/>
                <a:gd name="T106" fmla="*/ 2147483647 w 780"/>
                <a:gd name="T107" fmla="*/ 2147483647 h 828"/>
                <a:gd name="T108" fmla="*/ 2147483647 w 780"/>
                <a:gd name="T109" fmla="*/ 2147483647 h 828"/>
                <a:gd name="T110" fmla="*/ 2147483647 w 780"/>
                <a:gd name="T111" fmla="*/ 2147483647 h 828"/>
                <a:gd name="T112" fmla="*/ 2147483647 w 780"/>
                <a:gd name="T113" fmla="*/ 2147483647 h 82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80"/>
                <a:gd name="T172" fmla="*/ 0 h 828"/>
                <a:gd name="T173" fmla="*/ 780 w 780"/>
                <a:gd name="T174" fmla="*/ 828 h 82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80" h="828">
                  <a:moveTo>
                    <a:pt x="570" y="720"/>
                  </a:moveTo>
                  <a:lnTo>
                    <a:pt x="558" y="714"/>
                  </a:lnTo>
                  <a:lnTo>
                    <a:pt x="552" y="708"/>
                  </a:lnTo>
                  <a:lnTo>
                    <a:pt x="540" y="708"/>
                  </a:lnTo>
                  <a:lnTo>
                    <a:pt x="534" y="714"/>
                  </a:lnTo>
                  <a:lnTo>
                    <a:pt x="522" y="720"/>
                  </a:lnTo>
                  <a:lnTo>
                    <a:pt x="516" y="726"/>
                  </a:lnTo>
                  <a:lnTo>
                    <a:pt x="468" y="726"/>
                  </a:lnTo>
                  <a:lnTo>
                    <a:pt x="456" y="720"/>
                  </a:lnTo>
                  <a:lnTo>
                    <a:pt x="444" y="708"/>
                  </a:lnTo>
                  <a:lnTo>
                    <a:pt x="438" y="708"/>
                  </a:lnTo>
                  <a:lnTo>
                    <a:pt x="420" y="726"/>
                  </a:lnTo>
                  <a:lnTo>
                    <a:pt x="402" y="714"/>
                  </a:lnTo>
                  <a:lnTo>
                    <a:pt x="396" y="714"/>
                  </a:lnTo>
                  <a:lnTo>
                    <a:pt x="384" y="726"/>
                  </a:lnTo>
                  <a:lnTo>
                    <a:pt x="384" y="738"/>
                  </a:lnTo>
                  <a:lnTo>
                    <a:pt x="396" y="750"/>
                  </a:lnTo>
                  <a:lnTo>
                    <a:pt x="420" y="762"/>
                  </a:lnTo>
                  <a:lnTo>
                    <a:pt x="426" y="762"/>
                  </a:lnTo>
                  <a:lnTo>
                    <a:pt x="444" y="780"/>
                  </a:lnTo>
                  <a:lnTo>
                    <a:pt x="444" y="786"/>
                  </a:lnTo>
                  <a:lnTo>
                    <a:pt x="456" y="786"/>
                  </a:lnTo>
                  <a:lnTo>
                    <a:pt x="468" y="798"/>
                  </a:lnTo>
                  <a:lnTo>
                    <a:pt x="480" y="804"/>
                  </a:lnTo>
                  <a:lnTo>
                    <a:pt x="498" y="798"/>
                  </a:lnTo>
                  <a:lnTo>
                    <a:pt x="504" y="804"/>
                  </a:lnTo>
                  <a:lnTo>
                    <a:pt x="516" y="810"/>
                  </a:lnTo>
                  <a:lnTo>
                    <a:pt x="522" y="822"/>
                  </a:lnTo>
                  <a:lnTo>
                    <a:pt x="534" y="828"/>
                  </a:lnTo>
                  <a:lnTo>
                    <a:pt x="558" y="828"/>
                  </a:lnTo>
                  <a:lnTo>
                    <a:pt x="570" y="816"/>
                  </a:lnTo>
                  <a:lnTo>
                    <a:pt x="570" y="792"/>
                  </a:lnTo>
                  <a:lnTo>
                    <a:pt x="564" y="780"/>
                  </a:lnTo>
                  <a:lnTo>
                    <a:pt x="564" y="768"/>
                  </a:lnTo>
                  <a:lnTo>
                    <a:pt x="570" y="750"/>
                  </a:lnTo>
                  <a:lnTo>
                    <a:pt x="576" y="738"/>
                  </a:lnTo>
                  <a:lnTo>
                    <a:pt x="582" y="732"/>
                  </a:lnTo>
                  <a:lnTo>
                    <a:pt x="582" y="714"/>
                  </a:lnTo>
                  <a:lnTo>
                    <a:pt x="576" y="702"/>
                  </a:lnTo>
                  <a:lnTo>
                    <a:pt x="570" y="720"/>
                  </a:lnTo>
                  <a:close/>
                  <a:moveTo>
                    <a:pt x="180" y="468"/>
                  </a:moveTo>
                  <a:lnTo>
                    <a:pt x="156" y="480"/>
                  </a:lnTo>
                  <a:lnTo>
                    <a:pt x="150" y="486"/>
                  </a:lnTo>
                  <a:lnTo>
                    <a:pt x="138" y="492"/>
                  </a:lnTo>
                  <a:lnTo>
                    <a:pt x="132" y="498"/>
                  </a:lnTo>
                  <a:lnTo>
                    <a:pt x="126" y="498"/>
                  </a:lnTo>
                  <a:lnTo>
                    <a:pt x="114" y="492"/>
                  </a:lnTo>
                  <a:lnTo>
                    <a:pt x="102" y="480"/>
                  </a:lnTo>
                  <a:lnTo>
                    <a:pt x="96" y="498"/>
                  </a:lnTo>
                  <a:lnTo>
                    <a:pt x="102" y="504"/>
                  </a:lnTo>
                  <a:lnTo>
                    <a:pt x="114" y="510"/>
                  </a:lnTo>
                  <a:lnTo>
                    <a:pt x="120" y="522"/>
                  </a:lnTo>
                  <a:lnTo>
                    <a:pt x="120" y="540"/>
                  </a:lnTo>
                  <a:lnTo>
                    <a:pt x="114" y="558"/>
                  </a:lnTo>
                  <a:lnTo>
                    <a:pt x="114" y="570"/>
                  </a:lnTo>
                  <a:lnTo>
                    <a:pt x="126" y="582"/>
                  </a:lnTo>
                  <a:lnTo>
                    <a:pt x="114" y="588"/>
                  </a:lnTo>
                  <a:lnTo>
                    <a:pt x="120" y="636"/>
                  </a:lnTo>
                  <a:lnTo>
                    <a:pt x="108" y="636"/>
                  </a:lnTo>
                  <a:lnTo>
                    <a:pt x="126" y="654"/>
                  </a:lnTo>
                  <a:lnTo>
                    <a:pt x="138" y="654"/>
                  </a:lnTo>
                  <a:lnTo>
                    <a:pt x="144" y="642"/>
                  </a:lnTo>
                  <a:lnTo>
                    <a:pt x="156" y="630"/>
                  </a:lnTo>
                  <a:lnTo>
                    <a:pt x="156" y="618"/>
                  </a:lnTo>
                  <a:lnTo>
                    <a:pt x="168" y="630"/>
                  </a:lnTo>
                  <a:lnTo>
                    <a:pt x="180" y="636"/>
                  </a:lnTo>
                  <a:lnTo>
                    <a:pt x="186" y="636"/>
                  </a:lnTo>
                  <a:lnTo>
                    <a:pt x="192" y="630"/>
                  </a:lnTo>
                  <a:lnTo>
                    <a:pt x="198" y="618"/>
                  </a:lnTo>
                  <a:lnTo>
                    <a:pt x="198" y="594"/>
                  </a:lnTo>
                  <a:lnTo>
                    <a:pt x="204" y="582"/>
                  </a:lnTo>
                  <a:lnTo>
                    <a:pt x="204" y="558"/>
                  </a:lnTo>
                  <a:lnTo>
                    <a:pt x="198" y="552"/>
                  </a:lnTo>
                  <a:lnTo>
                    <a:pt x="192" y="552"/>
                  </a:lnTo>
                  <a:lnTo>
                    <a:pt x="192" y="546"/>
                  </a:lnTo>
                  <a:lnTo>
                    <a:pt x="198" y="540"/>
                  </a:lnTo>
                  <a:lnTo>
                    <a:pt x="204" y="540"/>
                  </a:lnTo>
                  <a:lnTo>
                    <a:pt x="210" y="534"/>
                  </a:lnTo>
                  <a:lnTo>
                    <a:pt x="210" y="522"/>
                  </a:lnTo>
                  <a:lnTo>
                    <a:pt x="204" y="510"/>
                  </a:lnTo>
                  <a:lnTo>
                    <a:pt x="204" y="492"/>
                  </a:lnTo>
                  <a:lnTo>
                    <a:pt x="198" y="480"/>
                  </a:lnTo>
                  <a:lnTo>
                    <a:pt x="186" y="474"/>
                  </a:lnTo>
                  <a:lnTo>
                    <a:pt x="180" y="468"/>
                  </a:lnTo>
                  <a:close/>
                  <a:moveTo>
                    <a:pt x="774" y="546"/>
                  </a:moveTo>
                  <a:lnTo>
                    <a:pt x="768" y="534"/>
                  </a:lnTo>
                  <a:lnTo>
                    <a:pt x="756" y="528"/>
                  </a:lnTo>
                  <a:lnTo>
                    <a:pt x="738" y="510"/>
                  </a:lnTo>
                  <a:lnTo>
                    <a:pt x="678" y="480"/>
                  </a:lnTo>
                  <a:lnTo>
                    <a:pt x="672" y="480"/>
                  </a:lnTo>
                  <a:lnTo>
                    <a:pt x="660" y="474"/>
                  </a:lnTo>
                  <a:lnTo>
                    <a:pt x="648" y="474"/>
                  </a:lnTo>
                  <a:lnTo>
                    <a:pt x="630" y="468"/>
                  </a:lnTo>
                  <a:lnTo>
                    <a:pt x="606" y="456"/>
                  </a:lnTo>
                  <a:lnTo>
                    <a:pt x="606" y="450"/>
                  </a:lnTo>
                  <a:lnTo>
                    <a:pt x="612" y="438"/>
                  </a:lnTo>
                  <a:lnTo>
                    <a:pt x="624" y="426"/>
                  </a:lnTo>
                  <a:lnTo>
                    <a:pt x="624" y="420"/>
                  </a:lnTo>
                  <a:lnTo>
                    <a:pt x="618" y="414"/>
                  </a:lnTo>
                  <a:lnTo>
                    <a:pt x="612" y="414"/>
                  </a:lnTo>
                  <a:lnTo>
                    <a:pt x="594" y="408"/>
                  </a:lnTo>
                  <a:lnTo>
                    <a:pt x="552" y="408"/>
                  </a:lnTo>
                  <a:lnTo>
                    <a:pt x="540" y="402"/>
                  </a:lnTo>
                  <a:lnTo>
                    <a:pt x="534" y="396"/>
                  </a:lnTo>
                  <a:lnTo>
                    <a:pt x="516" y="384"/>
                  </a:lnTo>
                  <a:lnTo>
                    <a:pt x="492" y="360"/>
                  </a:lnTo>
                  <a:lnTo>
                    <a:pt x="480" y="342"/>
                  </a:lnTo>
                  <a:lnTo>
                    <a:pt x="474" y="336"/>
                  </a:lnTo>
                  <a:lnTo>
                    <a:pt x="468" y="324"/>
                  </a:lnTo>
                  <a:lnTo>
                    <a:pt x="468" y="312"/>
                  </a:lnTo>
                  <a:lnTo>
                    <a:pt x="450" y="276"/>
                  </a:lnTo>
                  <a:lnTo>
                    <a:pt x="438" y="270"/>
                  </a:lnTo>
                  <a:lnTo>
                    <a:pt x="432" y="264"/>
                  </a:lnTo>
                  <a:lnTo>
                    <a:pt x="420" y="258"/>
                  </a:lnTo>
                  <a:lnTo>
                    <a:pt x="414" y="252"/>
                  </a:lnTo>
                  <a:lnTo>
                    <a:pt x="378" y="222"/>
                  </a:lnTo>
                  <a:lnTo>
                    <a:pt x="372" y="210"/>
                  </a:lnTo>
                  <a:lnTo>
                    <a:pt x="360" y="198"/>
                  </a:lnTo>
                  <a:lnTo>
                    <a:pt x="360" y="186"/>
                  </a:lnTo>
                  <a:lnTo>
                    <a:pt x="366" y="180"/>
                  </a:lnTo>
                  <a:lnTo>
                    <a:pt x="384" y="180"/>
                  </a:lnTo>
                  <a:lnTo>
                    <a:pt x="384" y="174"/>
                  </a:lnTo>
                  <a:lnTo>
                    <a:pt x="372" y="162"/>
                  </a:lnTo>
                  <a:lnTo>
                    <a:pt x="366" y="150"/>
                  </a:lnTo>
                  <a:lnTo>
                    <a:pt x="366" y="138"/>
                  </a:lnTo>
                  <a:lnTo>
                    <a:pt x="402" y="120"/>
                  </a:lnTo>
                  <a:lnTo>
                    <a:pt x="408" y="114"/>
                  </a:lnTo>
                  <a:lnTo>
                    <a:pt x="414" y="114"/>
                  </a:lnTo>
                  <a:lnTo>
                    <a:pt x="438" y="108"/>
                  </a:lnTo>
                  <a:lnTo>
                    <a:pt x="444" y="72"/>
                  </a:lnTo>
                  <a:lnTo>
                    <a:pt x="432" y="66"/>
                  </a:lnTo>
                  <a:lnTo>
                    <a:pt x="438" y="60"/>
                  </a:lnTo>
                  <a:lnTo>
                    <a:pt x="438" y="42"/>
                  </a:lnTo>
                  <a:lnTo>
                    <a:pt x="384" y="42"/>
                  </a:lnTo>
                  <a:lnTo>
                    <a:pt x="378" y="24"/>
                  </a:lnTo>
                  <a:lnTo>
                    <a:pt x="366" y="24"/>
                  </a:lnTo>
                  <a:lnTo>
                    <a:pt x="366" y="6"/>
                  </a:lnTo>
                  <a:lnTo>
                    <a:pt x="360" y="0"/>
                  </a:lnTo>
                  <a:lnTo>
                    <a:pt x="342" y="0"/>
                  </a:lnTo>
                  <a:lnTo>
                    <a:pt x="336" y="6"/>
                  </a:lnTo>
                  <a:lnTo>
                    <a:pt x="336" y="12"/>
                  </a:lnTo>
                  <a:lnTo>
                    <a:pt x="294" y="12"/>
                  </a:lnTo>
                  <a:lnTo>
                    <a:pt x="282" y="30"/>
                  </a:lnTo>
                  <a:lnTo>
                    <a:pt x="270" y="24"/>
                  </a:lnTo>
                  <a:lnTo>
                    <a:pt x="252" y="24"/>
                  </a:lnTo>
                  <a:lnTo>
                    <a:pt x="246" y="42"/>
                  </a:lnTo>
                  <a:lnTo>
                    <a:pt x="222" y="42"/>
                  </a:lnTo>
                  <a:lnTo>
                    <a:pt x="222" y="48"/>
                  </a:lnTo>
                  <a:lnTo>
                    <a:pt x="234" y="60"/>
                  </a:lnTo>
                  <a:lnTo>
                    <a:pt x="228" y="72"/>
                  </a:lnTo>
                  <a:lnTo>
                    <a:pt x="210" y="60"/>
                  </a:lnTo>
                  <a:lnTo>
                    <a:pt x="192" y="66"/>
                  </a:lnTo>
                  <a:lnTo>
                    <a:pt x="180" y="48"/>
                  </a:lnTo>
                  <a:lnTo>
                    <a:pt x="174" y="72"/>
                  </a:lnTo>
                  <a:lnTo>
                    <a:pt x="162" y="84"/>
                  </a:lnTo>
                  <a:lnTo>
                    <a:pt x="162" y="102"/>
                  </a:lnTo>
                  <a:lnTo>
                    <a:pt x="138" y="78"/>
                  </a:lnTo>
                  <a:lnTo>
                    <a:pt x="132" y="78"/>
                  </a:lnTo>
                  <a:lnTo>
                    <a:pt x="132" y="72"/>
                  </a:lnTo>
                  <a:lnTo>
                    <a:pt x="126" y="66"/>
                  </a:lnTo>
                  <a:lnTo>
                    <a:pt x="126" y="60"/>
                  </a:lnTo>
                  <a:lnTo>
                    <a:pt x="120" y="54"/>
                  </a:lnTo>
                  <a:lnTo>
                    <a:pt x="108" y="54"/>
                  </a:lnTo>
                  <a:lnTo>
                    <a:pt x="102" y="60"/>
                  </a:lnTo>
                  <a:lnTo>
                    <a:pt x="102" y="78"/>
                  </a:lnTo>
                  <a:lnTo>
                    <a:pt x="84" y="96"/>
                  </a:lnTo>
                  <a:lnTo>
                    <a:pt x="78" y="96"/>
                  </a:lnTo>
                  <a:lnTo>
                    <a:pt x="66" y="84"/>
                  </a:lnTo>
                  <a:lnTo>
                    <a:pt x="54" y="84"/>
                  </a:lnTo>
                  <a:lnTo>
                    <a:pt x="42" y="96"/>
                  </a:lnTo>
                  <a:lnTo>
                    <a:pt x="30" y="96"/>
                  </a:lnTo>
                  <a:lnTo>
                    <a:pt x="30" y="102"/>
                  </a:lnTo>
                  <a:lnTo>
                    <a:pt x="24" y="102"/>
                  </a:lnTo>
                  <a:lnTo>
                    <a:pt x="18" y="108"/>
                  </a:lnTo>
                  <a:lnTo>
                    <a:pt x="42" y="132"/>
                  </a:lnTo>
                  <a:lnTo>
                    <a:pt x="42" y="138"/>
                  </a:lnTo>
                  <a:lnTo>
                    <a:pt x="24" y="156"/>
                  </a:lnTo>
                  <a:lnTo>
                    <a:pt x="0" y="156"/>
                  </a:lnTo>
                  <a:lnTo>
                    <a:pt x="12" y="174"/>
                  </a:lnTo>
                  <a:lnTo>
                    <a:pt x="24" y="174"/>
                  </a:lnTo>
                  <a:lnTo>
                    <a:pt x="30" y="180"/>
                  </a:lnTo>
                  <a:lnTo>
                    <a:pt x="30" y="192"/>
                  </a:lnTo>
                  <a:lnTo>
                    <a:pt x="24" y="198"/>
                  </a:lnTo>
                  <a:lnTo>
                    <a:pt x="24" y="204"/>
                  </a:lnTo>
                  <a:lnTo>
                    <a:pt x="18" y="210"/>
                  </a:lnTo>
                  <a:lnTo>
                    <a:pt x="18" y="216"/>
                  </a:lnTo>
                  <a:lnTo>
                    <a:pt x="24" y="222"/>
                  </a:lnTo>
                  <a:lnTo>
                    <a:pt x="36" y="228"/>
                  </a:lnTo>
                  <a:lnTo>
                    <a:pt x="42" y="228"/>
                  </a:lnTo>
                  <a:lnTo>
                    <a:pt x="42" y="234"/>
                  </a:lnTo>
                  <a:lnTo>
                    <a:pt x="66" y="234"/>
                  </a:lnTo>
                  <a:lnTo>
                    <a:pt x="72" y="240"/>
                  </a:lnTo>
                  <a:lnTo>
                    <a:pt x="72" y="246"/>
                  </a:lnTo>
                  <a:lnTo>
                    <a:pt x="54" y="264"/>
                  </a:lnTo>
                  <a:lnTo>
                    <a:pt x="54" y="270"/>
                  </a:lnTo>
                  <a:lnTo>
                    <a:pt x="66" y="270"/>
                  </a:lnTo>
                  <a:lnTo>
                    <a:pt x="90" y="258"/>
                  </a:lnTo>
                  <a:lnTo>
                    <a:pt x="120" y="228"/>
                  </a:lnTo>
                  <a:lnTo>
                    <a:pt x="144" y="216"/>
                  </a:lnTo>
                  <a:lnTo>
                    <a:pt x="156" y="216"/>
                  </a:lnTo>
                  <a:lnTo>
                    <a:pt x="168" y="222"/>
                  </a:lnTo>
                  <a:lnTo>
                    <a:pt x="204" y="234"/>
                  </a:lnTo>
                  <a:lnTo>
                    <a:pt x="216" y="240"/>
                  </a:lnTo>
                  <a:lnTo>
                    <a:pt x="228" y="252"/>
                  </a:lnTo>
                  <a:lnTo>
                    <a:pt x="234" y="264"/>
                  </a:lnTo>
                  <a:lnTo>
                    <a:pt x="234" y="276"/>
                  </a:lnTo>
                  <a:lnTo>
                    <a:pt x="240" y="282"/>
                  </a:lnTo>
                  <a:lnTo>
                    <a:pt x="240" y="288"/>
                  </a:lnTo>
                  <a:lnTo>
                    <a:pt x="252" y="300"/>
                  </a:lnTo>
                  <a:lnTo>
                    <a:pt x="252" y="306"/>
                  </a:lnTo>
                  <a:lnTo>
                    <a:pt x="246" y="318"/>
                  </a:lnTo>
                  <a:lnTo>
                    <a:pt x="246" y="324"/>
                  </a:lnTo>
                  <a:lnTo>
                    <a:pt x="258" y="336"/>
                  </a:lnTo>
                  <a:lnTo>
                    <a:pt x="282" y="348"/>
                  </a:lnTo>
                  <a:lnTo>
                    <a:pt x="288" y="354"/>
                  </a:lnTo>
                  <a:lnTo>
                    <a:pt x="294" y="354"/>
                  </a:lnTo>
                  <a:lnTo>
                    <a:pt x="300" y="372"/>
                  </a:lnTo>
                  <a:lnTo>
                    <a:pt x="330" y="372"/>
                  </a:lnTo>
                  <a:lnTo>
                    <a:pt x="348" y="390"/>
                  </a:lnTo>
                  <a:lnTo>
                    <a:pt x="354" y="402"/>
                  </a:lnTo>
                  <a:lnTo>
                    <a:pt x="366" y="414"/>
                  </a:lnTo>
                  <a:lnTo>
                    <a:pt x="378" y="420"/>
                  </a:lnTo>
                  <a:lnTo>
                    <a:pt x="384" y="432"/>
                  </a:lnTo>
                  <a:lnTo>
                    <a:pt x="420" y="468"/>
                  </a:lnTo>
                  <a:lnTo>
                    <a:pt x="456" y="468"/>
                  </a:lnTo>
                  <a:lnTo>
                    <a:pt x="462" y="474"/>
                  </a:lnTo>
                  <a:lnTo>
                    <a:pt x="468" y="486"/>
                  </a:lnTo>
                  <a:lnTo>
                    <a:pt x="492" y="498"/>
                  </a:lnTo>
                  <a:lnTo>
                    <a:pt x="510" y="504"/>
                  </a:lnTo>
                  <a:lnTo>
                    <a:pt x="528" y="504"/>
                  </a:lnTo>
                  <a:lnTo>
                    <a:pt x="540" y="510"/>
                  </a:lnTo>
                  <a:lnTo>
                    <a:pt x="546" y="510"/>
                  </a:lnTo>
                  <a:lnTo>
                    <a:pt x="552" y="522"/>
                  </a:lnTo>
                  <a:lnTo>
                    <a:pt x="552" y="534"/>
                  </a:lnTo>
                  <a:lnTo>
                    <a:pt x="564" y="558"/>
                  </a:lnTo>
                  <a:lnTo>
                    <a:pt x="570" y="564"/>
                  </a:lnTo>
                  <a:lnTo>
                    <a:pt x="582" y="564"/>
                  </a:lnTo>
                  <a:lnTo>
                    <a:pt x="594" y="558"/>
                  </a:lnTo>
                  <a:lnTo>
                    <a:pt x="600" y="558"/>
                  </a:lnTo>
                  <a:lnTo>
                    <a:pt x="600" y="570"/>
                  </a:lnTo>
                  <a:lnTo>
                    <a:pt x="606" y="582"/>
                  </a:lnTo>
                  <a:lnTo>
                    <a:pt x="606" y="606"/>
                  </a:lnTo>
                  <a:lnTo>
                    <a:pt x="612" y="618"/>
                  </a:lnTo>
                  <a:lnTo>
                    <a:pt x="630" y="636"/>
                  </a:lnTo>
                  <a:lnTo>
                    <a:pt x="630" y="666"/>
                  </a:lnTo>
                  <a:lnTo>
                    <a:pt x="612" y="666"/>
                  </a:lnTo>
                  <a:lnTo>
                    <a:pt x="612" y="690"/>
                  </a:lnTo>
                  <a:lnTo>
                    <a:pt x="606" y="696"/>
                  </a:lnTo>
                  <a:lnTo>
                    <a:pt x="600" y="708"/>
                  </a:lnTo>
                  <a:lnTo>
                    <a:pt x="594" y="714"/>
                  </a:lnTo>
                  <a:lnTo>
                    <a:pt x="594" y="732"/>
                  </a:lnTo>
                  <a:lnTo>
                    <a:pt x="606" y="732"/>
                  </a:lnTo>
                  <a:lnTo>
                    <a:pt x="618" y="726"/>
                  </a:lnTo>
                  <a:lnTo>
                    <a:pt x="624" y="726"/>
                  </a:lnTo>
                  <a:lnTo>
                    <a:pt x="636" y="702"/>
                  </a:lnTo>
                  <a:lnTo>
                    <a:pt x="654" y="696"/>
                  </a:lnTo>
                  <a:lnTo>
                    <a:pt x="654" y="666"/>
                  </a:lnTo>
                  <a:lnTo>
                    <a:pt x="666" y="654"/>
                  </a:lnTo>
                  <a:lnTo>
                    <a:pt x="678" y="654"/>
                  </a:lnTo>
                  <a:lnTo>
                    <a:pt x="684" y="648"/>
                  </a:lnTo>
                  <a:lnTo>
                    <a:pt x="696" y="648"/>
                  </a:lnTo>
                  <a:lnTo>
                    <a:pt x="696" y="636"/>
                  </a:lnTo>
                  <a:lnTo>
                    <a:pt x="690" y="630"/>
                  </a:lnTo>
                  <a:lnTo>
                    <a:pt x="690" y="618"/>
                  </a:lnTo>
                  <a:lnTo>
                    <a:pt x="678" y="606"/>
                  </a:lnTo>
                  <a:lnTo>
                    <a:pt x="666" y="606"/>
                  </a:lnTo>
                  <a:lnTo>
                    <a:pt x="648" y="588"/>
                  </a:lnTo>
                  <a:lnTo>
                    <a:pt x="654" y="582"/>
                  </a:lnTo>
                  <a:lnTo>
                    <a:pt x="660" y="570"/>
                  </a:lnTo>
                  <a:lnTo>
                    <a:pt x="666" y="552"/>
                  </a:lnTo>
                  <a:lnTo>
                    <a:pt x="672" y="540"/>
                  </a:lnTo>
                  <a:lnTo>
                    <a:pt x="684" y="528"/>
                  </a:lnTo>
                  <a:lnTo>
                    <a:pt x="690" y="534"/>
                  </a:lnTo>
                  <a:lnTo>
                    <a:pt x="702" y="534"/>
                  </a:lnTo>
                  <a:lnTo>
                    <a:pt x="708" y="540"/>
                  </a:lnTo>
                  <a:lnTo>
                    <a:pt x="738" y="540"/>
                  </a:lnTo>
                  <a:lnTo>
                    <a:pt x="738" y="552"/>
                  </a:lnTo>
                  <a:lnTo>
                    <a:pt x="744" y="558"/>
                  </a:lnTo>
                  <a:lnTo>
                    <a:pt x="744" y="564"/>
                  </a:lnTo>
                  <a:lnTo>
                    <a:pt x="750" y="576"/>
                  </a:lnTo>
                  <a:lnTo>
                    <a:pt x="762" y="576"/>
                  </a:lnTo>
                  <a:lnTo>
                    <a:pt x="774" y="570"/>
                  </a:lnTo>
                  <a:lnTo>
                    <a:pt x="780" y="564"/>
                  </a:lnTo>
                  <a:lnTo>
                    <a:pt x="780" y="558"/>
                  </a:lnTo>
                  <a:lnTo>
                    <a:pt x="774" y="546"/>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66" name="Ireland" descr="© INSCALE GmbH, 05.05.2010&#10;http://www.presentationload.com/">
              <a:extLst>
                <a:ext uri="{FF2B5EF4-FFF2-40B4-BE49-F238E27FC236}">
                  <a16:creationId xmlns:a16="http://schemas.microsoft.com/office/drawing/2014/main" id="{B462EDED-806E-D94B-96DA-9A6DA880B0B0}"/>
                </a:ext>
              </a:extLst>
            </p:cNvPr>
            <p:cNvSpPr>
              <a:spLocks/>
            </p:cNvSpPr>
            <p:nvPr/>
          </p:nvSpPr>
          <p:spPr bwMode="gray">
            <a:xfrm>
              <a:off x="5013020" y="2380602"/>
              <a:ext cx="129987" cy="137209"/>
            </a:xfrm>
            <a:custGeom>
              <a:avLst/>
              <a:gdLst>
                <a:gd name="T0" fmla="*/ 2147483647 w 282"/>
                <a:gd name="T1" fmla="*/ 2147483647 h 300"/>
                <a:gd name="T2" fmla="*/ 2147483647 w 282"/>
                <a:gd name="T3" fmla="*/ 2147483647 h 300"/>
                <a:gd name="T4" fmla="*/ 2147483647 w 282"/>
                <a:gd name="T5" fmla="*/ 2147483647 h 300"/>
                <a:gd name="T6" fmla="*/ 2147483647 w 282"/>
                <a:gd name="T7" fmla="*/ 2147483647 h 300"/>
                <a:gd name="T8" fmla="*/ 2147483647 w 282"/>
                <a:gd name="T9" fmla="*/ 2147483647 h 300"/>
                <a:gd name="T10" fmla="*/ 2147483647 w 282"/>
                <a:gd name="T11" fmla="*/ 2147483647 h 300"/>
                <a:gd name="T12" fmla="*/ 2147483647 w 282"/>
                <a:gd name="T13" fmla="*/ 2147483647 h 300"/>
                <a:gd name="T14" fmla="*/ 2147483647 w 282"/>
                <a:gd name="T15" fmla="*/ 2147483647 h 300"/>
                <a:gd name="T16" fmla="*/ 2147483647 w 282"/>
                <a:gd name="T17" fmla="*/ 2147483647 h 300"/>
                <a:gd name="T18" fmla="*/ 2147483647 w 282"/>
                <a:gd name="T19" fmla="*/ 2147483647 h 300"/>
                <a:gd name="T20" fmla="*/ 2147483647 w 282"/>
                <a:gd name="T21" fmla="*/ 2147483647 h 300"/>
                <a:gd name="T22" fmla="*/ 2147483647 w 282"/>
                <a:gd name="T23" fmla="*/ 2147483647 h 300"/>
                <a:gd name="T24" fmla="*/ 2147483647 w 282"/>
                <a:gd name="T25" fmla="*/ 0 h 300"/>
                <a:gd name="T26" fmla="*/ 2147483647 w 282"/>
                <a:gd name="T27" fmla="*/ 2147483647 h 300"/>
                <a:gd name="T28" fmla="*/ 2147483647 w 282"/>
                <a:gd name="T29" fmla="*/ 2147483647 h 300"/>
                <a:gd name="T30" fmla="*/ 2147483647 w 282"/>
                <a:gd name="T31" fmla="*/ 2147483647 h 300"/>
                <a:gd name="T32" fmla="*/ 2147483647 w 282"/>
                <a:gd name="T33" fmla="*/ 2147483647 h 300"/>
                <a:gd name="T34" fmla="*/ 2147483647 w 282"/>
                <a:gd name="T35" fmla="*/ 2147483647 h 300"/>
                <a:gd name="T36" fmla="*/ 2147483647 w 282"/>
                <a:gd name="T37" fmla="*/ 2147483647 h 300"/>
                <a:gd name="T38" fmla="*/ 2147483647 w 282"/>
                <a:gd name="T39" fmla="*/ 2147483647 h 300"/>
                <a:gd name="T40" fmla="*/ 2147483647 w 282"/>
                <a:gd name="T41" fmla="*/ 2147483647 h 300"/>
                <a:gd name="T42" fmla="*/ 2147483647 w 282"/>
                <a:gd name="T43" fmla="*/ 2147483647 h 300"/>
                <a:gd name="T44" fmla="*/ 2147483647 w 282"/>
                <a:gd name="T45" fmla="*/ 2147483647 h 300"/>
                <a:gd name="T46" fmla="*/ 2147483647 w 282"/>
                <a:gd name="T47" fmla="*/ 2147483647 h 300"/>
                <a:gd name="T48" fmla="*/ 2147483647 w 282"/>
                <a:gd name="T49" fmla="*/ 2147483647 h 300"/>
                <a:gd name="T50" fmla="*/ 2147483647 w 282"/>
                <a:gd name="T51" fmla="*/ 2147483647 h 300"/>
                <a:gd name="T52" fmla="*/ 2147483647 w 282"/>
                <a:gd name="T53" fmla="*/ 2147483647 h 300"/>
                <a:gd name="T54" fmla="*/ 2147483647 w 282"/>
                <a:gd name="T55" fmla="*/ 2147483647 h 300"/>
                <a:gd name="T56" fmla="*/ 2147483647 w 282"/>
                <a:gd name="T57" fmla="*/ 2147483647 h 300"/>
                <a:gd name="T58" fmla="*/ 2147483647 w 282"/>
                <a:gd name="T59" fmla="*/ 2147483647 h 300"/>
                <a:gd name="T60" fmla="*/ 2147483647 w 282"/>
                <a:gd name="T61" fmla="*/ 2147483647 h 300"/>
                <a:gd name="T62" fmla="*/ 2147483647 w 282"/>
                <a:gd name="T63" fmla="*/ 2147483647 h 300"/>
                <a:gd name="T64" fmla="*/ 2147483647 w 282"/>
                <a:gd name="T65" fmla="*/ 2147483647 h 300"/>
                <a:gd name="T66" fmla="*/ 2147483647 w 282"/>
                <a:gd name="T67" fmla="*/ 2147483647 h 300"/>
                <a:gd name="T68" fmla="*/ 2147483647 w 282"/>
                <a:gd name="T69" fmla="*/ 2147483647 h 300"/>
                <a:gd name="T70" fmla="*/ 2147483647 w 282"/>
                <a:gd name="T71" fmla="*/ 2147483647 h 300"/>
                <a:gd name="T72" fmla="*/ 2147483647 w 282"/>
                <a:gd name="T73" fmla="*/ 2147483647 h 300"/>
                <a:gd name="T74" fmla="*/ 2147483647 w 282"/>
                <a:gd name="T75" fmla="*/ 2147483647 h 300"/>
                <a:gd name="T76" fmla="*/ 2147483647 w 282"/>
                <a:gd name="T77" fmla="*/ 2147483647 h 300"/>
                <a:gd name="T78" fmla="*/ 2147483647 w 282"/>
                <a:gd name="T79" fmla="*/ 2147483647 h 300"/>
                <a:gd name="T80" fmla="*/ 0 w 282"/>
                <a:gd name="T81" fmla="*/ 2147483647 h 300"/>
                <a:gd name="T82" fmla="*/ 2147483647 w 282"/>
                <a:gd name="T83" fmla="*/ 2147483647 h 300"/>
                <a:gd name="T84" fmla="*/ 2147483647 w 282"/>
                <a:gd name="T85" fmla="*/ 2147483647 h 300"/>
                <a:gd name="T86" fmla="*/ 2147483647 w 282"/>
                <a:gd name="T87" fmla="*/ 2147483647 h 300"/>
                <a:gd name="T88" fmla="*/ 2147483647 w 282"/>
                <a:gd name="T89" fmla="*/ 2147483647 h 300"/>
                <a:gd name="T90" fmla="*/ 2147483647 w 282"/>
                <a:gd name="T91" fmla="*/ 2147483647 h 300"/>
                <a:gd name="T92" fmla="*/ 2147483647 w 282"/>
                <a:gd name="T93" fmla="*/ 2147483647 h 300"/>
                <a:gd name="T94" fmla="*/ 2147483647 w 282"/>
                <a:gd name="T95" fmla="*/ 2147483647 h 300"/>
                <a:gd name="T96" fmla="*/ 2147483647 w 282"/>
                <a:gd name="T97" fmla="*/ 2147483647 h 300"/>
                <a:gd name="T98" fmla="*/ 2147483647 w 282"/>
                <a:gd name="T99" fmla="*/ 2147483647 h 300"/>
                <a:gd name="T100" fmla="*/ 2147483647 w 282"/>
                <a:gd name="T101" fmla="*/ 2147483647 h 300"/>
                <a:gd name="T102" fmla="*/ 2147483647 w 282"/>
                <a:gd name="T103" fmla="*/ 2147483647 h 300"/>
                <a:gd name="T104" fmla="*/ 2147483647 w 282"/>
                <a:gd name="T105" fmla="*/ 2147483647 h 300"/>
                <a:gd name="T106" fmla="*/ 2147483647 w 282"/>
                <a:gd name="T107" fmla="*/ 2147483647 h 300"/>
                <a:gd name="T108" fmla="*/ 2147483647 w 282"/>
                <a:gd name="T109" fmla="*/ 2147483647 h 300"/>
                <a:gd name="T110" fmla="*/ 2147483647 w 282"/>
                <a:gd name="T111" fmla="*/ 2147483647 h 3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2"/>
                <a:gd name="T169" fmla="*/ 0 h 300"/>
                <a:gd name="T170" fmla="*/ 282 w 282"/>
                <a:gd name="T171" fmla="*/ 300 h 30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2" h="300">
                  <a:moveTo>
                    <a:pt x="276" y="156"/>
                  </a:moveTo>
                  <a:lnTo>
                    <a:pt x="276" y="144"/>
                  </a:lnTo>
                  <a:lnTo>
                    <a:pt x="270" y="132"/>
                  </a:lnTo>
                  <a:lnTo>
                    <a:pt x="264" y="126"/>
                  </a:lnTo>
                  <a:lnTo>
                    <a:pt x="264" y="114"/>
                  </a:lnTo>
                  <a:lnTo>
                    <a:pt x="258" y="108"/>
                  </a:lnTo>
                  <a:lnTo>
                    <a:pt x="258" y="102"/>
                  </a:lnTo>
                  <a:lnTo>
                    <a:pt x="276" y="102"/>
                  </a:lnTo>
                  <a:lnTo>
                    <a:pt x="282" y="96"/>
                  </a:lnTo>
                  <a:lnTo>
                    <a:pt x="246" y="90"/>
                  </a:lnTo>
                  <a:lnTo>
                    <a:pt x="228" y="66"/>
                  </a:lnTo>
                  <a:lnTo>
                    <a:pt x="204" y="90"/>
                  </a:lnTo>
                  <a:lnTo>
                    <a:pt x="192" y="90"/>
                  </a:lnTo>
                  <a:lnTo>
                    <a:pt x="168" y="78"/>
                  </a:lnTo>
                  <a:lnTo>
                    <a:pt x="162" y="72"/>
                  </a:lnTo>
                  <a:lnTo>
                    <a:pt x="174" y="60"/>
                  </a:lnTo>
                  <a:lnTo>
                    <a:pt x="180" y="60"/>
                  </a:lnTo>
                  <a:lnTo>
                    <a:pt x="186" y="54"/>
                  </a:lnTo>
                  <a:lnTo>
                    <a:pt x="192" y="54"/>
                  </a:lnTo>
                  <a:lnTo>
                    <a:pt x="192" y="42"/>
                  </a:lnTo>
                  <a:lnTo>
                    <a:pt x="234" y="18"/>
                  </a:lnTo>
                  <a:lnTo>
                    <a:pt x="240" y="12"/>
                  </a:lnTo>
                  <a:lnTo>
                    <a:pt x="240" y="6"/>
                  </a:lnTo>
                  <a:lnTo>
                    <a:pt x="234" y="6"/>
                  </a:lnTo>
                  <a:lnTo>
                    <a:pt x="228" y="0"/>
                  </a:lnTo>
                  <a:lnTo>
                    <a:pt x="222" y="0"/>
                  </a:lnTo>
                  <a:lnTo>
                    <a:pt x="210" y="6"/>
                  </a:lnTo>
                  <a:lnTo>
                    <a:pt x="204" y="18"/>
                  </a:lnTo>
                  <a:lnTo>
                    <a:pt x="198" y="6"/>
                  </a:lnTo>
                  <a:lnTo>
                    <a:pt x="174" y="6"/>
                  </a:lnTo>
                  <a:lnTo>
                    <a:pt x="162" y="12"/>
                  </a:lnTo>
                  <a:lnTo>
                    <a:pt x="156" y="12"/>
                  </a:lnTo>
                  <a:lnTo>
                    <a:pt x="150" y="18"/>
                  </a:lnTo>
                  <a:lnTo>
                    <a:pt x="150" y="30"/>
                  </a:lnTo>
                  <a:lnTo>
                    <a:pt x="144" y="36"/>
                  </a:lnTo>
                  <a:lnTo>
                    <a:pt x="144" y="42"/>
                  </a:lnTo>
                  <a:lnTo>
                    <a:pt x="126" y="42"/>
                  </a:lnTo>
                  <a:lnTo>
                    <a:pt x="120" y="48"/>
                  </a:lnTo>
                  <a:lnTo>
                    <a:pt x="120" y="54"/>
                  </a:lnTo>
                  <a:lnTo>
                    <a:pt x="138" y="54"/>
                  </a:lnTo>
                  <a:lnTo>
                    <a:pt x="144" y="60"/>
                  </a:lnTo>
                  <a:lnTo>
                    <a:pt x="150" y="60"/>
                  </a:lnTo>
                  <a:lnTo>
                    <a:pt x="150" y="66"/>
                  </a:lnTo>
                  <a:lnTo>
                    <a:pt x="144" y="72"/>
                  </a:lnTo>
                  <a:lnTo>
                    <a:pt x="132" y="72"/>
                  </a:lnTo>
                  <a:lnTo>
                    <a:pt x="132" y="78"/>
                  </a:lnTo>
                  <a:lnTo>
                    <a:pt x="126" y="84"/>
                  </a:lnTo>
                  <a:lnTo>
                    <a:pt x="102" y="84"/>
                  </a:lnTo>
                  <a:lnTo>
                    <a:pt x="102" y="90"/>
                  </a:lnTo>
                  <a:lnTo>
                    <a:pt x="90" y="78"/>
                  </a:lnTo>
                  <a:lnTo>
                    <a:pt x="42" y="78"/>
                  </a:lnTo>
                  <a:lnTo>
                    <a:pt x="42" y="102"/>
                  </a:lnTo>
                  <a:lnTo>
                    <a:pt x="54" y="102"/>
                  </a:lnTo>
                  <a:lnTo>
                    <a:pt x="54" y="108"/>
                  </a:lnTo>
                  <a:lnTo>
                    <a:pt x="60" y="114"/>
                  </a:lnTo>
                  <a:lnTo>
                    <a:pt x="42" y="126"/>
                  </a:lnTo>
                  <a:lnTo>
                    <a:pt x="36" y="126"/>
                  </a:lnTo>
                  <a:lnTo>
                    <a:pt x="30" y="132"/>
                  </a:lnTo>
                  <a:lnTo>
                    <a:pt x="30" y="138"/>
                  </a:lnTo>
                  <a:lnTo>
                    <a:pt x="42" y="150"/>
                  </a:lnTo>
                  <a:lnTo>
                    <a:pt x="54" y="156"/>
                  </a:lnTo>
                  <a:lnTo>
                    <a:pt x="60" y="162"/>
                  </a:lnTo>
                  <a:lnTo>
                    <a:pt x="72" y="162"/>
                  </a:lnTo>
                  <a:lnTo>
                    <a:pt x="78" y="156"/>
                  </a:lnTo>
                  <a:lnTo>
                    <a:pt x="96" y="156"/>
                  </a:lnTo>
                  <a:lnTo>
                    <a:pt x="96" y="168"/>
                  </a:lnTo>
                  <a:lnTo>
                    <a:pt x="90" y="174"/>
                  </a:lnTo>
                  <a:lnTo>
                    <a:pt x="72" y="174"/>
                  </a:lnTo>
                  <a:lnTo>
                    <a:pt x="72" y="192"/>
                  </a:lnTo>
                  <a:lnTo>
                    <a:pt x="54" y="192"/>
                  </a:lnTo>
                  <a:lnTo>
                    <a:pt x="48" y="198"/>
                  </a:lnTo>
                  <a:lnTo>
                    <a:pt x="48" y="210"/>
                  </a:lnTo>
                  <a:lnTo>
                    <a:pt x="42" y="222"/>
                  </a:lnTo>
                  <a:lnTo>
                    <a:pt x="42" y="234"/>
                  </a:lnTo>
                  <a:lnTo>
                    <a:pt x="18" y="234"/>
                  </a:lnTo>
                  <a:lnTo>
                    <a:pt x="12" y="240"/>
                  </a:lnTo>
                  <a:lnTo>
                    <a:pt x="6" y="240"/>
                  </a:lnTo>
                  <a:lnTo>
                    <a:pt x="6" y="246"/>
                  </a:lnTo>
                  <a:lnTo>
                    <a:pt x="12" y="246"/>
                  </a:lnTo>
                  <a:lnTo>
                    <a:pt x="18" y="252"/>
                  </a:lnTo>
                  <a:lnTo>
                    <a:pt x="6" y="252"/>
                  </a:lnTo>
                  <a:lnTo>
                    <a:pt x="0" y="258"/>
                  </a:lnTo>
                  <a:lnTo>
                    <a:pt x="0" y="270"/>
                  </a:lnTo>
                  <a:lnTo>
                    <a:pt x="42" y="270"/>
                  </a:lnTo>
                  <a:lnTo>
                    <a:pt x="24" y="288"/>
                  </a:lnTo>
                  <a:lnTo>
                    <a:pt x="30" y="282"/>
                  </a:lnTo>
                  <a:lnTo>
                    <a:pt x="48" y="282"/>
                  </a:lnTo>
                  <a:lnTo>
                    <a:pt x="48" y="288"/>
                  </a:lnTo>
                  <a:lnTo>
                    <a:pt x="42" y="288"/>
                  </a:lnTo>
                  <a:lnTo>
                    <a:pt x="36" y="294"/>
                  </a:lnTo>
                  <a:lnTo>
                    <a:pt x="30" y="294"/>
                  </a:lnTo>
                  <a:lnTo>
                    <a:pt x="36" y="300"/>
                  </a:lnTo>
                  <a:lnTo>
                    <a:pt x="60" y="300"/>
                  </a:lnTo>
                  <a:lnTo>
                    <a:pt x="96" y="288"/>
                  </a:lnTo>
                  <a:lnTo>
                    <a:pt x="108" y="282"/>
                  </a:lnTo>
                  <a:lnTo>
                    <a:pt x="120" y="270"/>
                  </a:lnTo>
                  <a:lnTo>
                    <a:pt x="120" y="264"/>
                  </a:lnTo>
                  <a:lnTo>
                    <a:pt x="132" y="270"/>
                  </a:lnTo>
                  <a:lnTo>
                    <a:pt x="138" y="270"/>
                  </a:lnTo>
                  <a:lnTo>
                    <a:pt x="150" y="264"/>
                  </a:lnTo>
                  <a:lnTo>
                    <a:pt x="162" y="252"/>
                  </a:lnTo>
                  <a:lnTo>
                    <a:pt x="180" y="246"/>
                  </a:lnTo>
                  <a:lnTo>
                    <a:pt x="204" y="246"/>
                  </a:lnTo>
                  <a:lnTo>
                    <a:pt x="210" y="240"/>
                  </a:lnTo>
                  <a:lnTo>
                    <a:pt x="252" y="240"/>
                  </a:lnTo>
                  <a:lnTo>
                    <a:pt x="246" y="222"/>
                  </a:lnTo>
                  <a:lnTo>
                    <a:pt x="264" y="222"/>
                  </a:lnTo>
                  <a:lnTo>
                    <a:pt x="264" y="198"/>
                  </a:lnTo>
                  <a:lnTo>
                    <a:pt x="270" y="192"/>
                  </a:lnTo>
                  <a:lnTo>
                    <a:pt x="270" y="180"/>
                  </a:lnTo>
                  <a:lnTo>
                    <a:pt x="276" y="168"/>
                  </a:lnTo>
                  <a:lnTo>
                    <a:pt x="276" y="156"/>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67" name="Iceland" descr="© INSCALE GmbH, 05.05.2010&#10;http://www.presentationload.com/">
              <a:extLst>
                <a:ext uri="{FF2B5EF4-FFF2-40B4-BE49-F238E27FC236}">
                  <a16:creationId xmlns:a16="http://schemas.microsoft.com/office/drawing/2014/main" id="{FC8D41FE-7926-EA4A-B158-A8AB32A5BF49}"/>
                </a:ext>
              </a:extLst>
            </p:cNvPr>
            <p:cNvSpPr>
              <a:spLocks/>
            </p:cNvSpPr>
            <p:nvPr/>
          </p:nvSpPr>
          <p:spPr bwMode="gray">
            <a:xfrm>
              <a:off x="4734993" y="1999668"/>
              <a:ext cx="263585" cy="102908"/>
            </a:xfrm>
            <a:custGeom>
              <a:avLst/>
              <a:gdLst>
                <a:gd name="T0" fmla="*/ 2147483647 w 570"/>
                <a:gd name="T1" fmla="*/ 2147483647 h 222"/>
                <a:gd name="T2" fmla="*/ 2147483647 w 570"/>
                <a:gd name="T3" fmla="*/ 2147483647 h 222"/>
                <a:gd name="T4" fmla="*/ 2147483647 w 570"/>
                <a:gd name="T5" fmla="*/ 2147483647 h 222"/>
                <a:gd name="T6" fmla="*/ 2147483647 w 570"/>
                <a:gd name="T7" fmla="*/ 2147483647 h 222"/>
                <a:gd name="T8" fmla="*/ 2147483647 w 570"/>
                <a:gd name="T9" fmla="*/ 2147483647 h 222"/>
                <a:gd name="T10" fmla="*/ 2147483647 w 570"/>
                <a:gd name="T11" fmla="*/ 2147483647 h 222"/>
                <a:gd name="T12" fmla="*/ 2147483647 w 570"/>
                <a:gd name="T13" fmla="*/ 2147483647 h 222"/>
                <a:gd name="T14" fmla="*/ 2147483647 w 570"/>
                <a:gd name="T15" fmla="*/ 2147483647 h 222"/>
                <a:gd name="T16" fmla="*/ 2147483647 w 570"/>
                <a:gd name="T17" fmla="*/ 2147483647 h 222"/>
                <a:gd name="T18" fmla="*/ 2147483647 w 570"/>
                <a:gd name="T19" fmla="*/ 2147483647 h 222"/>
                <a:gd name="T20" fmla="*/ 2147483647 w 570"/>
                <a:gd name="T21" fmla="*/ 2147483647 h 222"/>
                <a:gd name="T22" fmla="*/ 2147483647 w 570"/>
                <a:gd name="T23" fmla="*/ 2147483647 h 222"/>
                <a:gd name="T24" fmla="*/ 2147483647 w 570"/>
                <a:gd name="T25" fmla="*/ 2147483647 h 222"/>
                <a:gd name="T26" fmla="*/ 2147483647 w 570"/>
                <a:gd name="T27" fmla="*/ 2147483647 h 222"/>
                <a:gd name="T28" fmla="*/ 2147483647 w 570"/>
                <a:gd name="T29" fmla="*/ 2147483647 h 222"/>
                <a:gd name="T30" fmla="*/ 2147483647 w 570"/>
                <a:gd name="T31" fmla="*/ 2147483647 h 222"/>
                <a:gd name="T32" fmla="*/ 2147483647 w 570"/>
                <a:gd name="T33" fmla="*/ 2147483647 h 222"/>
                <a:gd name="T34" fmla="*/ 2147483647 w 570"/>
                <a:gd name="T35" fmla="*/ 2147483647 h 222"/>
                <a:gd name="T36" fmla="*/ 2147483647 w 570"/>
                <a:gd name="T37" fmla="*/ 2147483647 h 222"/>
                <a:gd name="T38" fmla="*/ 2147483647 w 570"/>
                <a:gd name="T39" fmla="*/ 2147483647 h 222"/>
                <a:gd name="T40" fmla="*/ 2147483647 w 570"/>
                <a:gd name="T41" fmla="*/ 2147483647 h 222"/>
                <a:gd name="T42" fmla="*/ 2147483647 w 570"/>
                <a:gd name="T43" fmla="*/ 2147483647 h 222"/>
                <a:gd name="T44" fmla="*/ 2147483647 w 570"/>
                <a:gd name="T45" fmla="*/ 2147483647 h 222"/>
                <a:gd name="T46" fmla="*/ 2147483647 w 570"/>
                <a:gd name="T47" fmla="*/ 2147483647 h 222"/>
                <a:gd name="T48" fmla="*/ 2147483647 w 570"/>
                <a:gd name="T49" fmla="*/ 2147483647 h 222"/>
                <a:gd name="T50" fmla="*/ 2147483647 w 570"/>
                <a:gd name="T51" fmla="*/ 2147483647 h 222"/>
                <a:gd name="T52" fmla="*/ 2147483647 w 570"/>
                <a:gd name="T53" fmla="*/ 2147483647 h 222"/>
                <a:gd name="T54" fmla="*/ 2147483647 w 570"/>
                <a:gd name="T55" fmla="*/ 2147483647 h 222"/>
                <a:gd name="T56" fmla="*/ 2147483647 w 570"/>
                <a:gd name="T57" fmla="*/ 2147483647 h 222"/>
                <a:gd name="T58" fmla="*/ 2147483647 w 570"/>
                <a:gd name="T59" fmla="*/ 2147483647 h 222"/>
                <a:gd name="T60" fmla="*/ 2147483647 w 570"/>
                <a:gd name="T61" fmla="*/ 2147483647 h 222"/>
                <a:gd name="T62" fmla="*/ 2147483647 w 570"/>
                <a:gd name="T63" fmla="*/ 2147483647 h 222"/>
                <a:gd name="T64" fmla="*/ 2147483647 w 570"/>
                <a:gd name="T65" fmla="*/ 2147483647 h 222"/>
                <a:gd name="T66" fmla="*/ 0 w 570"/>
                <a:gd name="T67" fmla="*/ 2147483647 h 222"/>
                <a:gd name="T68" fmla="*/ 2147483647 w 570"/>
                <a:gd name="T69" fmla="*/ 2147483647 h 222"/>
                <a:gd name="T70" fmla="*/ 2147483647 w 570"/>
                <a:gd name="T71" fmla="*/ 2147483647 h 222"/>
                <a:gd name="T72" fmla="*/ 2147483647 w 570"/>
                <a:gd name="T73" fmla="*/ 2147483647 h 222"/>
                <a:gd name="T74" fmla="*/ 2147483647 w 570"/>
                <a:gd name="T75" fmla="*/ 2147483647 h 222"/>
                <a:gd name="T76" fmla="*/ 2147483647 w 570"/>
                <a:gd name="T77" fmla="*/ 2147483647 h 222"/>
                <a:gd name="T78" fmla="*/ 2147483647 w 570"/>
                <a:gd name="T79" fmla="*/ 2147483647 h 222"/>
                <a:gd name="T80" fmla="*/ 2147483647 w 570"/>
                <a:gd name="T81" fmla="*/ 2147483647 h 222"/>
                <a:gd name="T82" fmla="*/ 2147483647 w 570"/>
                <a:gd name="T83" fmla="*/ 2147483647 h 222"/>
                <a:gd name="T84" fmla="*/ 2147483647 w 570"/>
                <a:gd name="T85" fmla="*/ 2147483647 h 222"/>
                <a:gd name="T86" fmla="*/ 2147483647 w 570"/>
                <a:gd name="T87" fmla="*/ 2147483647 h 222"/>
                <a:gd name="T88" fmla="*/ 2147483647 w 570"/>
                <a:gd name="T89" fmla="*/ 2147483647 h 222"/>
                <a:gd name="T90" fmla="*/ 2147483647 w 570"/>
                <a:gd name="T91" fmla="*/ 2147483647 h 222"/>
                <a:gd name="T92" fmla="*/ 2147483647 w 570"/>
                <a:gd name="T93" fmla="*/ 2147483647 h 22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70"/>
                <a:gd name="T142" fmla="*/ 0 h 222"/>
                <a:gd name="T143" fmla="*/ 570 w 570"/>
                <a:gd name="T144" fmla="*/ 222 h 22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70" h="222">
                  <a:moveTo>
                    <a:pt x="252" y="222"/>
                  </a:moveTo>
                  <a:lnTo>
                    <a:pt x="270" y="216"/>
                  </a:lnTo>
                  <a:lnTo>
                    <a:pt x="306" y="216"/>
                  </a:lnTo>
                  <a:lnTo>
                    <a:pt x="312" y="204"/>
                  </a:lnTo>
                  <a:lnTo>
                    <a:pt x="312" y="192"/>
                  </a:lnTo>
                  <a:lnTo>
                    <a:pt x="324" y="198"/>
                  </a:lnTo>
                  <a:lnTo>
                    <a:pt x="330" y="198"/>
                  </a:lnTo>
                  <a:lnTo>
                    <a:pt x="342" y="204"/>
                  </a:lnTo>
                  <a:lnTo>
                    <a:pt x="348" y="204"/>
                  </a:lnTo>
                  <a:lnTo>
                    <a:pt x="360" y="192"/>
                  </a:lnTo>
                  <a:lnTo>
                    <a:pt x="360" y="186"/>
                  </a:lnTo>
                  <a:lnTo>
                    <a:pt x="372" y="186"/>
                  </a:lnTo>
                  <a:lnTo>
                    <a:pt x="378" y="192"/>
                  </a:lnTo>
                  <a:lnTo>
                    <a:pt x="390" y="192"/>
                  </a:lnTo>
                  <a:lnTo>
                    <a:pt x="414" y="180"/>
                  </a:lnTo>
                  <a:lnTo>
                    <a:pt x="432" y="168"/>
                  </a:lnTo>
                  <a:lnTo>
                    <a:pt x="456" y="156"/>
                  </a:lnTo>
                  <a:lnTo>
                    <a:pt x="474" y="156"/>
                  </a:lnTo>
                  <a:lnTo>
                    <a:pt x="480" y="162"/>
                  </a:lnTo>
                  <a:lnTo>
                    <a:pt x="492" y="162"/>
                  </a:lnTo>
                  <a:lnTo>
                    <a:pt x="504" y="156"/>
                  </a:lnTo>
                  <a:lnTo>
                    <a:pt x="510" y="144"/>
                  </a:lnTo>
                  <a:lnTo>
                    <a:pt x="510" y="138"/>
                  </a:lnTo>
                  <a:lnTo>
                    <a:pt x="516" y="126"/>
                  </a:lnTo>
                  <a:lnTo>
                    <a:pt x="528" y="126"/>
                  </a:lnTo>
                  <a:lnTo>
                    <a:pt x="552" y="114"/>
                  </a:lnTo>
                  <a:lnTo>
                    <a:pt x="564" y="102"/>
                  </a:lnTo>
                  <a:lnTo>
                    <a:pt x="570" y="102"/>
                  </a:lnTo>
                  <a:lnTo>
                    <a:pt x="552" y="102"/>
                  </a:lnTo>
                  <a:lnTo>
                    <a:pt x="570" y="84"/>
                  </a:lnTo>
                  <a:lnTo>
                    <a:pt x="570" y="78"/>
                  </a:lnTo>
                  <a:lnTo>
                    <a:pt x="564" y="72"/>
                  </a:lnTo>
                  <a:lnTo>
                    <a:pt x="552" y="66"/>
                  </a:lnTo>
                  <a:lnTo>
                    <a:pt x="540" y="66"/>
                  </a:lnTo>
                  <a:lnTo>
                    <a:pt x="534" y="72"/>
                  </a:lnTo>
                  <a:lnTo>
                    <a:pt x="528" y="72"/>
                  </a:lnTo>
                  <a:lnTo>
                    <a:pt x="534" y="60"/>
                  </a:lnTo>
                  <a:lnTo>
                    <a:pt x="504" y="60"/>
                  </a:lnTo>
                  <a:lnTo>
                    <a:pt x="522" y="36"/>
                  </a:lnTo>
                  <a:lnTo>
                    <a:pt x="504" y="36"/>
                  </a:lnTo>
                  <a:lnTo>
                    <a:pt x="510" y="18"/>
                  </a:lnTo>
                  <a:lnTo>
                    <a:pt x="480" y="24"/>
                  </a:lnTo>
                  <a:lnTo>
                    <a:pt x="474" y="18"/>
                  </a:lnTo>
                  <a:lnTo>
                    <a:pt x="462" y="12"/>
                  </a:lnTo>
                  <a:lnTo>
                    <a:pt x="456" y="6"/>
                  </a:lnTo>
                  <a:lnTo>
                    <a:pt x="444" y="0"/>
                  </a:lnTo>
                  <a:lnTo>
                    <a:pt x="432" y="0"/>
                  </a:lnTo>
                  <a:lnTo>
                    <a:pt x="432" y="24"/>
                  </a:lnTo>
                  <a:lnTo>
                    <a:pt x="414" y="30"/>
                  </a:lnTo>
                  <a:lnTo>
                    <a:pt x="408" y="30"/>
                  </a:lnTo>
                  <a:lnTo>
                    <a:pt x="402" y="24"/>
                  </a:lnTo>
                  <a:lnTo>
                    <a:pt x="378" y="24"/>
                  </a:lnTo>
                  <a:lnTo>
                    <a:pt x="372" y="30"/>
                  </a:lnTo>
                  <a:lnTo>
                    <a:pt x="366" y="42"/>
                  </a:lnTo>
                  <a:lnTo>
                    <a:pt x="360" y="36"/>
                  </a:lnTo>
                  <a:lnTo>
                    <a:pt x="348" y="30"/>
                  </a:lnTo>
                  <a:lnTo>
                    <a:pt x="342" y="24"/>
                  </a:lnTo>
                  <a:lnTo>
                    <a:pt x="336" y="24"/>
                  </a:lnTo>
                  <a:lnTo>
                    <a:pt x="330" y="30"/>
                  </a:lnTo>
                  <a:lnTo>
                    <a:pt x="330" y="60"/>
                  </a:lnTo>
                  <a:lnTo>
                    <a:pt x="324" y="48"/>
                  </a:lnTo>
                  <a:lnTo>
                    <a:pt x="318" y="42"/>
                  </a:lnTo>
                  <a:lnTo>
                    <a:pt x="306" y="36"/>
                  </a:lnTo>
                  <a:lnTo>
                    <a:pt x="300" y="24"/>
                  </a:lnTo>
                  <a:lnTo>
                    <a:pt x="288" y="24"/>
                  </a:lnTo>
                  <a:lnTo>
                    <a:pt x="288" y="30"/>
                  </a:lnTo>
                  <a:lnTo>
                    <a:pt x="270" y="30"/>
                  </a:lnTo>
                  <a:lnTo>
                    <a:pt x="264" y="36"/>
                  </a:lnTo>
                  <a:lnTo>
                    <a:pt x="264" y="54"/>
                  </a:lnTo>
                  <a:lnTo>
                    <a:pt x="252" y="54"/>
                  </a:lnTo>
                  <a:lnTo>
                    <a:pt x="240" y="42"/>
                  </a:lnTo>
                  <a:lnTo>
                    <a:pt x="228" y="36"/>
                  </a:lnTo>
                  <a:lnTo>
                    <a:pt x="222" y="30"/>
                  </a:lnTo>
                  <a:lnTo>
                    <a:pt x="216" y="30"/>
                  </a:lnTo>
                  <a:lnTo>
                    <a:pt x="216" y="48"/>
                  </a:lnTo>
                  <a:lnTo>
                    <a:pt x="210" y="60"/>
                  </a:lnTo>
                  <a:lnTo>
                    <a:pt x="210" y="72"/>
                  </a:lnTo>
                  <a:lnTo>
                    <a:pt x="204" y="72"/>
                  </a:lnTo>
                  <a:lnTo>
                    <a:pt x="192" y="60"/>
                  </a:lnTo>
                  <a:lnTo>
                    <a:pt x="186" y="60"/>
                  </a:lnTo>
                  <a:lnTo>
                    <a:pt x="162" y="84"/>
                  </a:lnTo>
                  <a:lnTo>
                    <a:pt x="162" y="90"/>
                  </a:lnTo>
                  <a:lnTo>
                    <a:pt x="156" y="84"/>
                  </a:lnTo>
                  <a:lnTo>
                    <a:pt x="144" y="60"/>
                  </a:lnTo>
                  <a:lnTo>
                    <a:pt x="162" y="42"/>
                  </a:lnTo>
                  <a:lnTo>
                    <a:pt x="162" y="36"/>
                  </a:lnTo>
                  <a:lnTo>
                    <a:pt x="156" y="30"/>
                  </a:lnTo>
                  <a:lnTo>
                    <a:pt x="108" y="6"/>
                  </a:lnTo>
                  <a:lnTo>
                    <a:pt x="96" y="6"/>
                  </a:lnTo>
                  <a:lnTo>
                    <a:pt x="96" y="36"/>
                  </a:lnTo>
                  <a:lnTo>
                    <a:pt x="90" y="36"/>
                  </a:lnTo>
                  <a:lnTo>
                    <a:pt x="84" y="30"/>
                  </a:lnTo>
                  <a:lnTo>
                    <a:pt x="78" y="30"/>
                  </a:lnTo>
                  <a:lnTo>
                    <a:pt x="66" y="24"/>
                  </a:lnTo>
                  <a:lnTo>
                    <a:pt x="54" y="24"/>
                  </a:lnTo>
                  <a:lnTo>
                    <a:pt x="42" y="30"/>
                  </a:lnTo>
                  <a:lnTo>
                    <a:pt x="30" y="42"/>
                  </a:lnTo>
                  <a:lnTo>
                    <a:pt x="48" y="54"/>
                  </a:lnTo>
                  <a:lnTo>
                    <a:pt x="30" y="54"/>
                  </a:lnTo>
                  <a:lnTo>
                    <a:pt x="18" y="60"/>
                  </a:lnTo>
                  <a:lnTo>
                    <a:pt x="12" y="66"/>
                  </a:lnTo>
                  <a:lnTo>
                    <a:pt x="0" y="66"/>
                  </a:lnTo>
                  <a:lnTo>
                    <a:pt x="6" y="72"/>
                  </a:lnTo>
                  <a:lnTo>
                    <a:pt x="18" y="78"/>
                  </a:lnTo>
                  <a:lnTo>
                    <a:pt x="30" y="78"/>
                  </a:lnTo>
                  <a:lnTo>
                    <a:pt x="54" y="66"/>
                  </a:lnTo>
                  <a:lnTo>
                    <a:pt x="66" y="66"/>
                  </a:lnTo>
                  <a:lnTo>
                    <a:pt x="72" y="60"/>
                  </a:lnTo>
                  <a:lnTo>
                    <a:pt x="78" y="60"/>
                  </a:lnTo>
                  <a:lnTo>
                    <a:pt x="126" y="72"/>
                  </a:lnTo>
                  <a:lnTo>
                    <a:pt x="90" y="90"/>
                  </a:lnTo>
                  <a:lnTo>
                    <a:pt x="102" y="90"/>
                  </a:lnTo>
                  <a:lnTo>
                    <a:pt x="108" y="96"/>
                  </a:lnTo>
                  <a:lnTo>
                    <a:pt x="114" y="96"/>
                  </a:lnTo>
                  <a:lnTo>
                    <a:pt x="120" y="102"/>
                  </a:lnTo>
                  <a:lnTo>
                    <a:pt x="114" y="102"/>
                  </a:lnTo>
                  <a:lnTo>
                    <a:pt x="108" y="108"/>
                  </a:lnTo>
                  <a:lnTo>
                    <a:pt x="6" y="108"/>
                  </a:lnTo>
                  <a:lnTo>
                    <a:pt x="0" y="114"/>
                  </a:lnTo>
                  <a:lnTo>
                    <a:pt x="12" y="120"/>
                  </a:lnTo>
                  <a:lnTo>
                    <a:pt x="60" y="120"/>
                  </a:lnTo>
                  <a:lnTo>
                    <a:pt x="84" y="132"/>
                  </a:lnTo>
                  <a:lnTo>
                    <a:pt x="90" y="138"/>
                  </a:lnTo>
                  <a:lnTo>
                    <a:pt x="126" y="132"/>
                  </a:lnTo>
                  <a:lnTo>
                    <a:pt x="108" y="150"/>
                  </a:lnTo>
                  <a:lnTo>
                    <a:pt x="120" y="156"/>
                  </a:lnTo>
                  <a:lnTo>
                    <a:pt x="114" y="162"/>
                  </a:lnTo>
                  <a:lnTo>
                    <a:pt x="114" y="168"/>
                  </a:lnTo>
                  <a:lnTo>
                    <a:pt x="108" y="174"/>
                  </a:lnTo>
                  <a:lnTo>
                    <a:pt x="90" y="174"/>
                  </a:lnTo>
                  <a:lnTo>
                    <a:pt x="78" y="180"/>
                  </a:lnTo>
                  <a:lnTo>
                    <a:pt x="54" y="180"/>
                  </a:lnTo>
                  <a:lnTo>
                    <a:pt x="54" y="186"/>
                  </a:lnTo>
                  <a:lnTo>
                    <a:pt x="66" y="192"/>
                  </a:lnTo>
                  <a:lnTo>
                    <a:pt x="120" y="192"/>
                  </a:lnTo>
                  <a:lnTo>
                    <a:pt x="132" y="186"/>
                  </a:lnTo>
                  <a:lnTo>
                    <a:pt x="138" y="180"/>
                  </a:lnTo>
                  <a:lnTo>
                    <a:pt x="168" y="198"/>
                  </a:lnTo>
                  <a:lnTo>
                    <a:pt x="180" y="186"/>
                  </a:lnTo>
                  <a:lnTo>
                    <a:pt x="180" y="198"/>
                  </a:lnTo>
                  <a:lnTo>
                    <a:pt x="228" y="222"/>
                  </a:lnTo>
                  <a:lnTo>
                    <a:pt x="252" y="222"/>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68" name="Hungary" descr="© INSCALE GmbH, 05.05.2010&#10;http://www.presentationload.com/">
              <a:extLst>
                <a:ext uri="{FF2B5EF4-FFF2-40B4-BE49-F238E27FC236}">
                  <a16:creationId xmlns:a16="http://schemas.microsoft.com/office/drawing/2014/main" id="{8076FD20-A036-F348-B705-D2DBB6D17C4F}"/>
                </a:ext>
              </a:extLst>
            </p:cNvPr>
            <p:cNvSpPr>
              <a:spLocks/>
            </p:cNvSpPr>
            <p:nvPr/>
          </p:nvSpPr>
          <p:spPr bwMode="gray">
            <a:xfrm>
              <a:off x="5765863" y="2620717"/>
              <a:ext cx="196788" cy="102908"/>
            </a:xfrm>
            <a:custGeom>
              <a:avLst/>
              <a:gdLst>
                <a:gd name="T0" fmla="*/ 2147483647 w 426"/>
                <a:gd name="T1" fmla="*/ 2147483647 h 222"/>
                <a:gd name="T2" fmla="*/ 2147483647 w 426"/>
                <a:gd name="T3" fmla="*/ 2147483647 h 222"/>
                <a:gd name="T4" fmla="*/ 2147483647 w 426"/>
                <a:gd name="T5" fmla="*/ 2147483647 h 222"/>
                <a:gd name="T6" fmla="*/ 0 w 426"/>
                <a:gd name="T7" fmla="*/ 2147483647 h 222"/>
                <a:gd name="T8" fmla="*/ 2147483647 w 426"/>
                <a:gd name="T9" fmla="*/ 2147483647 h 222"/>
                <a:gd name="T10" fmla="*/ 2147483647 w 426"/>
                <a:gd name="T11" fmla="*/ 2147483647 h 222"/>
                <a:gd name="T12" fmla="*/ 2147483647 w 426"/>
                <a:gd name="T13" fmla="*/ 2147483647 h 222"/>
                <a:gd name="T14" fmla="*/ 2147483647 w 426"/>
                <a:gd name="T15" fmla="*/ 2147483647 h 222"/>
                <a:gd name="T16" fmla="*/ 2147483647 w 426"/>
                <a:gd name="T17" fmla="*/ 2147483647 h 222"/>
                <a:gd name="T18" fmla="*/ 2147483647 w 426"/>
                <a:gd name="T19" fmla="*/ 2147483647 h 222"/>
                <a:gd name="T20" fmla="*/ 2147483647 w 426"/>
                <a:gd name="T21" fmla="*/ 2147483647 h 222"/>
                <a:gd name="T22" fmla="*/ 2147483647 w 426"/>
                <a:gd name="T23" fmla="*/ 2147483647 h 222"/>
                <a:gd name="T24" fmla="*/ 2147483647 w 426"/>
                <a:gd name="T25" fmla="*/ 2147483647 h 222"/>
                <a:gd name="T26" fmla="*/ 2147483647 w 426"/>
                <a:gd name="T27" fmla="*/ 2147483647 h 222"/>
                <a:gd name="T28" fmla="*/ 2147483647 w 426"/>
                <a:gd name="T29" fmla="*/ 2147483647 h 222"/>
                <a:gd name="T30" fmla="*/ 2147483647 w 426"/>
                <a:gd name="T31" fmla="*/ 2147483647 h 222"/>
                <a:gd name="T32" fmla="*/ 2147483647 w 426"/>
                <a:gd name="T33" fmla="*/ 2147483647 h 222"/>
                <a:gd name="T34" fmla="*/ 2147483647 w 426"/>
                <a:gd name="T35" fmla="*/ 2147483647 h 222"/>
                <a:gd name="T36" fmla="*/ 2147483647 w 426"/>
                <a:gd name="T37" fmla="*/ 2147483647 h 222"/>
                <a:gd name="T38" fmla="*/ 2147483647 w 426"/>
                <a:gd name="T39" fmla="*/ 2147483647 h 222"/>
                <a:gd name="T40" fmla="*/ 2147483647 w 426"/>
                <a:gd name="T41" fmla="*/ 2147483647 h 222"/>
                <a:gd name="T42" fmla="*/ 2147483647 w 426"/>
                <a:gd name="T43" fmla="*/ 2147483647 h 222"/>
                <a:gd name="T44" fmla="*/ 2147483647 w 426"/>
                <a:gd name="T45" fmla="*/ 2147483647 h 222"/>
                <a:gd name="T46" fmla="*/ 2147483647 w 426"/>
                <a:gd name="T47" fmla="*/ 2147483647 h 222"/>
                <a:gd name="T48" fmla="*/ 2147483647 w 426"/>
                <a:gd name="T49" fmla="*/ 0 h 222"/>
                <a:gd name="T50" fmla="*/ 2147483647 w 426"/>
                <a:gd name="T51" fmla="*/ 2147483647 h 222"/>
                <a:gd name="T52" fmla="*/ 2147483647 w 426"/>
                <a:gd name="T53" fmla="*/ 0 h 222"/>
                <a:gd name="T54" fmla="*/ 2147483647 w 426"/>
                <a:gd name="T55" fmla="*/ 2147483647 h 222"/>
                <a:gd name="T56" fmla="*/ 2147483647 w 426"/>
                <a:gd name="T57" fmla="*/ 2147483647 h 222"/>
                <a:gd name="T58" fmla="*/ 2147483647 w 426"/>
                <a:gd name="T59" fmla="*/ 2147483647 h 222"/>
                <a:gd name="T60" fmla="*/ 2147483647 w 426"/>
                <a:gd name="T61" fmla="*/ 2147483647 h 222"/>
                <a:gd name="T62" fmla="*/ 2147483647 w 426"/>
                <a:gd name="T63" fmla="*/ 2147483647 h 222"/>
                <a:gd name="T64" fmla="*/ 2147483647 w 426"/>
                <a:gd name="T65" fmla="*/ 2147483647 h 222"/>
                <a:gd name="T66" fmla="*/ 2147483647 w 426"/>
                <a:gd name="T67" fmla="*/ 2147483647 h 222"/>
                <a:gd name="T68" fmla="*/ 2147483647 w 426"/>
                <a:gd name="T69" fmla="*/ 2147483647 h 222"/>
                <a:gd name="T70" fmla="*/ 2147483647 w 426"/>
                <a:gd name="T71" fmla="*/ 2147483647 h 22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26"/>
                <a:gd name="T109" fmla="*/ 0 h 222"/>
                <a:gd name="T110" fmla="*/ 426 w 426"/>
                <a:gd name="T111" fmla="*/ 222 h 22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26" h="222">
                  <a:moveTo>
                    <a:pt x="42" y="66"/>
                  </a:moveTo>
                  <a:lnTo>
                    <a:pt x="24" y="66"/>
                  </a:lnTo>
                  <a:lnTo>
                    <a:pt x="18" y="78"/>
                  </a:lnTo>
                  <a:lnTo>
                    <a:pt x="30" y="78"/>
                  </a:lnTo>
                  <a:lnTo>
                    <a:pt x="18" y="96"/>
                  </a:lnTo>
                  <a:lnTo>
                    <a:pt x="18" y="120"/>
                  </a:lnTo>
                  <a:lnTo>
                    <a:pt x="0" y="120"/>
                  </a:lnTo>
                  <a:lnTo>
                    <a:pt x="0" y="126"/>
                  </a:lnTo>
                  <a:lnTo>
                    <a:pt x="6" y="132"/>
                  </a:lnTo>
                  <a:lnTo>
                    <a:pt x="12" y="150"/>
                  </a:lnTo>
                  <a:lnTo>
                    <a:pt x="30" y="162"/>
                  </a:lnTo>
                  <a:lnTo>
                    <a:pt x="42" y="168"/>
                  </a:lnTo>
                  <a:lnTo>
                    <a:pt x="48" y="174"/>
                  </a:lnTo>
                  <a:lnTo>
                    <a:pt x="48" y="180"/>
                  </a:lnTo>
                  <a:lnTo>
                    <a:pt x="60" y="192"/>
                  </a:lnTo>
                  <a:lnTo>
                    <a:pt x="72" y="198"/>
                  </a:lnTo>
                  <a:lnTo>
                    <a:pt x="78" y="204"/>
                  </a:lnTo>
                  <a:lnTo>
                    <a:pt x="90" y="210"/>
                  </a:lnTo>
                  <a:lnTo>
                    <a:pt x="108" y="210"/>
                  </a:lnTo>
                  <a:lnTo>
                    <a:pt x="114" y="222"/>
                  </a:lnTo>
                  <a:lnTo>
                    <a:pt x="156" y="216"/>
                  </a:lnTo>
                  <a:lnTo>
                    <a:pt x="168" y="210"/>
                  </a:lnTo>
                  <a:lnTo>
                    <a:pt x="174" y="204"/>
                  </a:lnTo>
                  <a:lnTo>
                    <a:pt x="198" y="204"/>
                  </a:lnTo>
                  <a:lnTo>
                    <a:pt x="216" y="186"/>
                  </a:lnTo>
                  <a:lnTo>
                    <a:pt x="240" y="186"/>
                  </a:lnTo>
                  <a:lnTo>
                    <a:pt x="258" y="198"/>
                  </a:lnTo>
                  <a:lnTo>
                    <a:pt x="288" y="192"/>
                  </a:lnTo>
                  <a:lnTo>
                    <a:pt x="288" y="174"/>
                  </a:lnTo>
                  <a:lnTo>
                    <a:pt x="306" y="180"/>
                  </a:lnTo>
                  <a:lnTo>
                    <a:pt x="312" y="174"/>
                  </a:lnTo>
                  <a:lnTo>
                    <a:pt x="324" y="168"/>
                  </a:lnTo>
                  <a:lnTo>
                    <a:pt x="330" y="162"/>
                  </a:lnTo>
                  <a:lnTo>
                    <a:pt x="330" y="144"/>
                  </a:lnTo>
                  <a:lnTo>
                    <a:pt x="336" y="138"/>
                  </a:lnTo>
                  <a:lnTo>
                    <a:pt x="348" y="132"/>
                  </a:lnTo>
                  <a:lnTo>
                    <a:pt x="366" y="114"/>
                  </a:lnTo>
                  <a:lnTo>
                    <a:pt x="366" y="72"/>
                  </a:lnTo>
                  <a:lnTo>
                    <a:pt x="378" y="60"/>
                  </a:lnTo>
                  <a:lnTo>
                    <a:pt x="408" y="60"/>
                  </a:lnTo>
                  <a:lnTo>
                    <a:pt x="426" y="42"/>
                  </a:lnTo>
                  <a:lnTo>
                    <a:pt x="420" y="36"/>
                  </a:lnTo>
                  <a:lnTo>
                    <a:pt x="408" y="36"/>
                  </a:lnTo>
                  <a:lnTo>
                    <a:pt x="402" y="30"/>
                  </a:lnTo>
                  <a:lnTo>
                    <a:pt x="396" y="30"/>
                  </a:lnTo>
                  <a:lnTo>
                    <a:pt x="372" y="6"/>
                  </a:lnTo>
                  <a:lnTo>
                    <a:pt x="348" y="6"/>
                  </a:lnTo>
                  <a:lnTo>
                    <a:pt x="336" y="12"/>
                  </a:lnTo>
                  <a:lnTo>
                    <a:pt x="324" y="12"/>
                  </a:lnTo>
                  <a:lnTo>
                    <a:pt x="324" y="0"/>
                  </a:lnTo>
                  <a:lnTo>
                    <a:pt x="312" y="0"/>
                  </a:lnTo>
                  <a:lnTo>
                    <a:pt x="312" y="18"/>
                  </a:lnTo>
                  <a:lnTo>
                    <a:pt x="294" y="12"/>
                  </a:lnTo>
                  <a:lnTo>
                    <a:pt x="294" y="0"/>
                  </a:lnTo>
                  <a:lnTo>
                    <a:pt x="270" y="0"/>
                  </a:lnTo>
                  <a:lnTo>
                    <a:pt x="264" y="12"/>
                  </a:lnTo>
                  <a:lnTo>
                    <a:pt x="252" y="24"/>
                  </a:lnTo>
                  <a:lnTo>
                    <a:pt x="246" y="24"/>
                  </a:lnTo>
                  <a:lnTo>
                    <a:pt x="234" y="30"/>
                  </a:lnTo>
                  <a:lnTo>
                    <a:pt x="210" y="30"/>
                  </a:lnTo>
                  <a:lnTo>
                    <a:pt x="204" y="42"/>
                  </a:lnTo>
                  <a:lnTo>
                    <a:pt x="168" y="36"/>
                  </a:lnTo>
                  <a:lnTo>
                    <a:pt x="156" y="60"/>
                  </a:lnTo>
                  <a:lnTo>
                    <a:pt x="144" y="60"/>
                  </a:lnTo>
                  <a:lnTo>
                    <a:pt x="126" y="66"/>
                  </a:lnTo>
                  <a:lnTo>
                    <a:pt x="84" y="66"/>
                  </a:lnTo>
                  <a:lnTo>
                    <a:pt x="78" y="60"/>
                  </a:lnTo>
                  <a:lnTo>
                    <a:pt x="72" y="48"/>
                  </a:lnTo>
                  <a:lnTo>
                    <a:pt x="66" y="42"/>
                  </a:lnTo>
                  <a:lnTo>
                    <a:pt x="54" y="60"/>
                  </a:lnTo>
                  <a:lnTo>
                    <a:pt x="42" y="54"/>
                  </a:lnTo>
                  <a:lnTo>
                    <a:pt x="42" y="66"/>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69" name="Greece" descr="© INSCALE GmbH, 05.05.2010&#10;http://www.presentationload.com/">
              <a:extLst>
                <a:ext uri="{FF2B5EF4-FFF2-40B4-BE49-F238E27FC236}">
                  <a16:creationId xmlns:a16="http://schemas.microsoft.com/office/drawing/2014/main" id="{1A069A8C-1BDB-1649-AEA8-F861C0A74482}"/>
                </a:ext>
              </a:extLst>
            </p:cNvPr>
            <p:cNvSpPr>
              <a:spLocks noEditPoints="1"/>
            </p:cNvSpPr>
            <p:nvPr/>
          </p:nvSpPr>
          <p:spPr bwMode="gray">
            <a:xfrm>
              <a:off x="5899460" y="2869859"/>
              <a:ext cx="245532" cy="254558"/>
            </a:xfrm>
            <a:custGeom>
              <a:avLst/>
              <a:gdLst>
                <a:gd name="T0" fmla="*/ 0 w 534"/>
                <a:gd name="T1" fmla="*/ 2147483647 h 552"/>
                <a:gd name="T2" fmla="*/ 2147483647 w 534"/>
                <a:gd name="T3" fmla="*/ 2147483647 h 552"/>
                <a:gd name="T4" fmla="*/ 2147483647 w 534"/>
                <a:gd name="T5" fmla="*/ 2147483647 h 552"/>
                <a:gd name="T6" fmla="*/ 2147483647 w 534"/>
                <a:gd name="T7" fmla="*/ 2147483647 h 552"/>
                <a:gd name="T8" fmla="*/ 2147483647 w 534"/>
                <a:gd name="T9" fmla="*/ 2147483647 h 552"/>
                <a:gd name="T10" fmla="*/ 2147483647 w 534"/>
                <a:gd name="T11" fmla="*/ 2147483647 h 552"/>
                <a:gd name="T12" fmla="*/ 2147483647 w 534"/>
                <a:gd name="T13" fmla="*/ 2147483647 h 552"/>
                <a:gd name="T14" fmla="*/ 2147483647 w 534"/>
                <a:gd name="T15" fmla="*/ 2147483647 h 552"/>
                <a:gd name="T16" fmla="*/ 2147483647 w 534"/>
                <a:gd name="T17" fmla="*/ 2147483647 h 552"/>
                <a:gd name="T18" fmla="*/ 2147483647 w 534"/>
                <a:gd name="T19" fmla="*/ 2147483647 h 552"/>
                <a:gd name="T20" fmla="*/ 2147483647 w 534"/>
                <a:gd name="T21" fmla="*/ 2147483647 h 552"/>
                <a:gd name="T22" fmla="*/ 2147483647 w 534"/>
                <a:gd name="T23" fmla="*/ 2147483647 h 552"/>
                <a:gd name="T24" fmla="*/ 2147483647 w 534"/>
                <a:gd name="T25" fmla="*/ 2147483647 h 552"/>
                <a:gd name="T26" fmla="*/ 2147483647 w 534"/>
                <a:gd name="T27" fmla="*/ 2147483647 h 552"/>
                <a:gd name="T28" fmla="*/ 2147483647 w 534"/>
                <a:gd name="T29" fmla="*/ 2147483647 h 552"/>
                <a:gd name="T30" fmla="*/ 2147483647 w 534"/>
                <a:gd name="T31" fmla="*/ 2147483647 h 552"/>
                <a:gd name="T32" fmla="*/ 2147483647 w 534"/>
                <a:gd name="T33" fmla="*/ 2147483647 h 552"/>
                <a:gd name="T34" fmla="*/ 2147483647 w 534"/>
                <a:gd name="T35" fmla="*/ 2147483647 h 552"/>
                <a:gd name="T36" fmla="*/ 2147483647 w 534"/>
                <a:gd name="T37" fmla="*/ 2147483647 h 552"/>
                <a:gd name="T38" fmla="*/ 2147483647 w 534"/>
                <a:gd name="T39" fmla="*/ 2147483647 h 552"/>
                <a:gd name="T40" fmla="*/ 2147483647 w 534"/>
                <a:gd name="T41" fmla="*/ 2147483647 h 552"/>
                <a:gd name="T42" fmla="*/ 2147483647 w 534"/>
                <a:gd name="T43" fmla="*/ 2147483647 h 552"/>
                <a:gd name="T44" fmla="*/ 2147483647 w 534"/>
                <a:gd name="T45" fmla="*/ 2147483647 h 552"/>
                <a:gd name="T46" fmla="*/ 2147483647 w 534"/>
                <a:gd name="T47" fmla="*/ 2147483647 h 552"/>
                <a:gd name="T48" fmla="*/ 2147483647 w 534"/>
                <a:gd name="T49" fmla="*/ 2147483647 h 552"/>
                <a:gd name="T50" fmla="*/ 2147483647 w 534"/>
                <a:gd name="T51" fmla="*/ 2147483647 h 552"/>
                <a:gd name="T52" fmla="*/ 2147483647 w 534"/>
                <a:gd name="T53" fmla="*/ 2147483647 h 552"/>
                <a:gd name="T54" fmla="*/ 2147483647 w 534"/>
                <a:gd name="T55" fmla="*/ 2147483647 h 552"/>
                <a:gd name="T56" fmla="*/ 2147483647 w 534"/>
                <a:gd name="T57" fmla="*/ 2147483647 h 552"/>
                <a:gd name="T58" fmla="*/ 2147483647 w 534"/>
                <a:gd name="T59" fmla="*/ 2147483647 h 552"/>
                <a:gd name="T60" fmla="*/ 2147483647 w 534"/>
                <a:gd name="T61" fmla="*/ 2147483647 h 552"/>
                <a:gd name="T62" fmla="*/ 2147483647 w 534"/>
                <a:gd name="T63" fmla="*/ 2147483647 h 552"/>
                <a:gd name="T64" fmla="*/ 2147483647 w 534"/>
                <a:gd name="T65" fmla="*/ 2147483647 h 552"/>
                <a:gd name="T66" fmla="*/ 2147483647 w 534"/>
                <a:gd name="T67" fmla="*/ 2147483647 h 552"/>
                <a:gd name="T68" fmla="*/ 2147483647 w 534"/>
                <a:gd name="T69" fmla="*/ 2147483647 h 552"/>
                <a:gd name="T70" fmla="*/ 2147483647 w 534"/>
                <a:gd name="T71" fmla="*/ 2147483647 h 552"/>
                <a:gd name="T72" fmla="*/ 2147483647 w 534"/>
                <a:gd name="T73" fmla="*/ 2147483647 h 552"/>
                <a:gd name="T74" fmla="*/ 2147483647 w 534"/>
                <a:gd name="T75" fmla="*/ 2147483647 h 552"/>
                <a:gd name="T76" fmla="*/ 2147483647 w 534"/>
                <a:gd name="T77" fmla="*/ 2147483647 h 552"/>
                <a:gd name="T78" fmla="*/ 2147483647 w 534"/>
                <a:gd name="T79" fmla="*/ 2147483647 h 552"/>
                <a:gd name="T80" fmla="*/ 2147483647 w 534"/>
                <a:gd name="T81" fmla="*/ 2147483647 h 552"/>
                <a:gd name="T82" fmla="*/ 2147483647 w 534"/>
                <a:gd name="T83" fmla="*/ 2147483647 h 552"/>
                <a:gd name="T84" fmla="*/ 2147483647 w 534"/>
                <a:gd name="T85" fmla="*/ 2147483647 h 552"/>
                <a:gd name="T86" fmla="*/ 2147483647 w 534"/>
                <a:gd name="T87" fmla="*/ 2147483647 h 552"/>
                <a:gd name="T88" fmla="*/ 2147483647 w 534"/>
                <a:gd name="T89" fmla="*/ 2147483647 h 552"/>
                <a:gd name="T90" fmla="*/ 2147483647 w 534"/>
                <a:gd name="T91" fmla="*/ 2147483647 h 552"/>
                <a:gd name="T92" fmla="*/ 2147483647 w 534"/>
                <a:gd name="T93" fmla="*/ 2147483647 h 552"/>
                <a:gd name="T94" fmla="*/ 2147483647 w 534"/>
                <a:gd name="T95" fmla="*/ 2147483647 h 552"/>
                <a:gd name="T96" fmla="*/ 2147483647 w 534"/>
                <a:gd name="T97" fmla="*/ 2147483647 h 552"/>
                <a:gd name="T98" fmla="*/ 2147483647 w 534"/>
                <a:gd name="T99" fmla="*/ 2147483647 h 552"/>
                <a:gd name="T100" fmla="*/ 2147483647 w 534"/>
                <a:gd name="T101" fmla="*/ 2147483647 h 552"/>
                <a:gd name="T102" fmla="*/ 2147483647 w 534"/>
                <a:gd name="T103" fmla="*/ 2147483647 h 552"/>
                <a:gd name="T104" fmla="*/ 2147483647 w 534"/>
                <a:gd name="T105" fmla="*/ 2147483647 h 552"/>
                <a:gd name="T106" fmla="*/ 2147483647 w 534"/>
                <a:gd name="T107" fmla="*/ 2147483647 h 5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34"/>
                <a:gd name="T163" fmla="*/ 0 h 552"/>
                <a:gd name="T164" fmla="*/ 534 w 534"/>
                <a:gd name="T165" fmla="*/ 552 h 55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34" h="552">
                  <a:moveTo>
                    <a:pt x="240" y="108"/>
                  </a:moveTo>
                  <a:lnTo>
                    <a:pt x="270" y="126"/>
                  </a:lnTo>
                  <a:lnTo>
                    <a:pt x="282" y="120"/>
                  </a:lnTo>
                  <a:lnTo>
                    <a:pt x="240" y="108"/>
                  </a:lnTo>
                  <a:close/>
                  <a:moveTo>
                    <a:pt x="24" y="258"/>
                  </a:moveTo>
                  <a:lnTo>
                    <a:pt x="0" y="282"/>
                  </a:lnTo>
                  <a:lnTo>
                    <a:pt x="42" y="294"/>
                  </a:lnTo>
                  <a:lnTo>
                    <a:pt x="24" y="258"/>
                  </a:lnTo>
                  <a:close/>
                  <a:moveTo>
                    <a:pt x="312" y="414"/>
                  </a:moveTo>
                  <a:lnTo>
                    <a:pt x="312" y="420"/>
                  </a:lnTo>
                  <a:lnTo>
                    <a:pt x="324" y="420"/>
                  </a:lnTo>
                  <a:lnTo>
                    <a:pt x="324" y="414"/>
                  </a:lnTo>
                  <a:lnTo>
                    <a:pt x="318" y="408"/>
                  </a:lnTo>
                  <a:lnTo>
                    <a:pt x="312" y="408"/>
                  </a:lnTo>
                  <a:lnTo>
                    <a:pt x="312" y="414"/>
                  </a:lnTo>
                  <a:close/>
                  <a:moveTo>
                    <a:pt x="306" y="390"/>
                  </a:moveTo>
                  <a:lnTo>
                    <a:pt x="300" y="378"/>
                  </a:lnTo>
                  <a:lnTo>
                    <a:pt x="294" y="390"/>
                  </a:lnTo>
                  <a:lnTo>
                    <a:pt x="306" y="390"/>
                  </a:lnTo>
                  <a:close/>
                  <a:moveTo>
                    <a:pt x="294" y="294"/>
                  </a:moveTo>
                  <a:lnTo>
                    <a:pt x="318" y="336"/>
                  </a:lnTo>
                  <a:lnTo>
                    <a:pt x="330" y="318"/>
                  </a:lnTo>
                  <a:lnTo>
                    <a:pt x="294" y="294"/>
                  </a:lnTo>
                  <a:close/>
                  <a:moveTo>
                    <a:pt x="108" y="264"/>
                  </a:moveTo>
                  <a:lnTo>
                    <a:pt x="138" y="264"/>
                  </a:lnTo>
                  <a:lnTo>
                    <a:pt x="144" y="270"/>
                  </a:lnTo>
                  <a:lnTo>
                    <a:pt x="156" y="270"/>
                  </a:lnTo>
                  <a:lnTo>
                    <a:pt x="180" y="282"/>
                  </a:lnTo>
                  <a:lnTo>
                    <a:pt x="192" y="282"/>
                  </a:lnTo>
                  <a:lnTo>
                    <a:pt x="198" y="288"/>
                  </a:lnTo>
                  <a:lnTo>
                    <a:pt x="204" y="288"/>
                  </a:lnTo>
                  <a:lnTo>
                    <a:pt x="216" y="300"/>
                  </a:lnTo>
                  <a:lnTo>
                    <a:pt x="228" y="306"/>
                  </a:lnTo>
                  <a:lnTo>
                    <a:pt x="234" y="312"/>
                  </a:lnTo>
                  <a:lnTo>
                    <a:pt x="246" y="312"/>
                  </a:lnTo>
                  <a:lnTo>
                    <a:pt x="252" y="306"/>
                  </a:lnTo>
                  <a:lnTo>
                    <a:pt x="252" y="288"/>
                  </a:lnTo>
                  <a:lnTo>
                    <a:pt x="228" y="264"/>
                  </a:lnTo>
                  <a:lnTo>
                    <a:pt x="216" y="258"/>
                  </a:lnTo>
                  <a:lnTo>
                    <a:pt x="210" y="252"/>
                  </a:lnTo>
                  <a:lnTo>
                    <a:pt x="204" y="252"/>
                  </a:lnTo>
                  <a:lnTo>
                    <a:pt x="198" y="246"/>
                  </a:lnTo>
                  <a:lnTo>
                    <a:pt x="186" y="246"/>
                  </a:lnTo>
                  <a:lnTo>
                    <a:pt x="174" y="234"/>
                  </a:lnTo>
                  <a:lnTo>
                    <a:pt x="168" y="234"/>
                  </a:lnTo>
                  <a:lnTo>
                    <a:pt x="174" y="228"/>
                  </a:lnTo>
                  <a:lnTo>
                    <a:pt x="192" y="228"/>
                  </a:lnTo>
                  <a:lnTo>
                    <a:pt x="198" y="240"/>
                  </a:lnTo>
                  <a:lnTo>
                    <a:pt x="222" y="252"/>
                  </a:lnTo>
                  <a:lnTo>
                    <a:pt x="234" y="264"/>
                  </a:lnTo>
                  <a:lnTo>
                    <a:pt x="258" y="264"/>
                  </a:lnTo>
                  <a:lnTo>
                    <a:pt x="270" y="252"/>
                  </a:lnTo>
                  <a:lnTo>
                    <a:pt x="258" y="240"/>
                  </a:lnTo>
                  <a:lnTo>
                    <a:pt x="246" y="240"/>
                  </a:lnTo>
                  <a:lnTo>
                    <a:pt x="234" y="234"/>
                  </a:lnTo>
                  <a:lnTo>
                    <a:pt x="222" y="234"/>
                  </a:lnTo>
                  <a:lnTo>
                    <a:pt x="210" y="228"/>
                  </a:lnTo>
                  <a:lnTo>
                    <a:pt x="204" y="216"/>
                  </a:lnTo>
                  <a:lnTo>
                    <a:pt x="198" y="210"/>
                  </a:lnTo>
                  <a:lnTo>
                    <a:pt x="198" y="204"/>
                  </a:lnTo>
                  <a:lnTo>
                    <a:pt x="192" y="192"/>
                  </a:lnTo>
                  <a:lnTo>
                    <a:pt x="186" y="186"/>
                  </a:lnTo>
                  <a:lnTo>
                    <a:pt x="174" y="162"/>
                  </a:lnTo>
                  <a:lnTo>
                    <a:pt x="168" y="156"/>
                  </a:lnTo>
                  <a:lnTo>
                    <a:pt x="162" y="144"/>
                  </a:lnTo>
                  <a:lnTo>
                    <a:pt x="150" y="132"/>
                  </a:lnTo>
                  <a:lnTo>
                    <a:pt x="150" y="120"/>
                  </a:lnTo>
                  <a:lnTo>
                    <a:pt x="144" y="114"/>
                  </a:lnTo>
                  <a:lnTo>
                    <a:pt x="144" y="102"/>
                  </a:lnTo>
                  <a:lnTo>
                    <a:pt x="150" y="96"/>
                  </a:lnTo>
                  <a:lnTo>
                    <a:pt x="156" y="96"/>
                  </a:lnTo>
                  <a:lnTo>
                    <a:pt x="162" y="102"/>
                  </a:lnTo>
                  <a:lnTo>
                    <a:pt x="162" y="108"/>
                  </a:lnTo>
                  <a:lnTo>
                    <a:pt x="168" y="114"/>
                  </a:lnTo>
                  <a:lnTo>
                    <a:pt x="180" y="114"/>
                  </a:lnTo>
                  <a:lnTo>
                    <a:pt x="180" y="120"/>
                  </a:lnTo>
                  <a:lnTo>
                    <a:pt x="186" y="120"/>
                  </a:lnTo>
                  <a:lnTo>
                    <a:pt x="198" y="132"/>
                  </a:lnTo>
                  <a:lnTo>
                    <a:pt x="198" y="144"/>
                  </a:lnTo>
                  <a:lnTo>
                    <a:pt x="204" y="144"/>
                  </a:lnTo>
                  <a:lnTo>
                    <a:pt x="210" y="138"/>
                  </a:lnTo>
                  <a:lnTo>
                    <a:pt x="216" y="138"/>
                  </a:lnTo>
                  <a:lnTo>
                    <a:pt x="204" y="120"/>
                  </a:lnTo>
                  <a:lnTo>
                    <a:pt x="210" y="120"/>
                  </a:lnTo>
                  <a:lnTo>
                    <a:pt x="234" y="132"/>
                  </a:lnTo>
                  <a:lnTo>
                    <a:pt x="222" y="114"/>
                  </a:lnTo>
                  <a:lnTo>
                    <a:pt x="228" y="108"/>
                  </a:lnTo>
                  <a:lnTo>
                    <a:pt x="228" y="84"/>
                  </a:lnTo>
                  <a:lnTo>
                    <a:pt x="240" y="72"/>
                  </a:lnTo>
                  <a:lnTo>
                    <a:pt x="270" y="72"/>
                  </a:lnTo>
                  <a:lnTo>
                    <a:pt x="276" y="78"/>
                  </a:lnTo>
                  <a:lnTo>
                    <a:pt x="276" y="90"/>
                  </a:lnTo>
                  <a:lnTo>
                    <a:pt x="288" y="90"/>
                  </a:lnTo>
                  <a:lnTo>
                    <a:pt x="294" y="84"/>
                  </a:lnTo>
                  <a:lnTo>
                    <a:pt x="300" y="72"/>
                  </a:lnTo>
                  <a:lnTo>
                    <a:pt x="306" y="66"/>
                  </a:lnTo>
                  <a:lnTo>
                    <a:pt x="342" y="66"/>
                  </a:lnTo>
                  <a:lnTo>
                    <a:pt x="360" y="72"/>
                  </a:lnTo>
                  <a:lnTo>
                    <a:pt x="372" y="72"/>
                  </a:lnTo>
                  <a:lnTo>
                    <a:pt x="378" y="78"/>
                  </a:lnTo>
                  <a:lnTo>
                    <a:pt x="384" y="78"/>
                  </a:lnTo>
                  <a:lnTo>
                    <a:pt x="384" y="72"/>
                  </a:lnTo>
                  <a:lnTo>
                    <a:pt x="390" y="60"/>
                  </a:lnTo>
                  <a:lnTo>
                    <a:pt x="390" y="48"/>
                  </a:lnTo>
                  <a:lnTo>
                    <a:pt x="384" y="42"/>
                  </a:lnTo>
                  <a:lnTo>
                    <a:pt x="384" y="36"/>
                  </a:lnTo>
                  <a:lnTo>
                    <a:pt x="390" y="30"/>
                  </a:lnTo>
                  <a:lnTo>
                    <a:pt x="408" y="30"/>
                  </a:lnTo>
                  <a:lnTo>
                    <a:pt x="408" y="18"/>
                  </a:lnTo>
                  <a:lnTo>
                    <a:pt x="402" y="12"/>
                  </a:lnTo>
                  <a:lnTo>
                    <a:pt x="402" y="6"/>
                  </a:lnTo>
                  <a:lnTo>
                    <a:pt x="390" y="6"/>
                  </a:lnTo>
                  <a:lnTo>
                    <a:pt x="384" y="0"/>
                  </a:lnTo>
                  <a:lnTo>
                    <a:pt x="366" y="6"/>
                  </a:lnTo>
                  <a:lnTo>
                    <a:pt x="372" y="12"/>
                  </a:lnTo>
                  <a:lnTo>
                    <a:pt x="372" y="30"/>
                  </a:lnTo>
                  <a:lnTo>
                    <a:pt x="366" y="36"/>
                  </a:lnTo>
                  <a:lnTo>
                    <a:pt x="348" y="36"/>
                  </a:lnTo>
                  <a:lnTo>
                    <a:pt x="336" y="24"/>
                  </a:lnTo>
                  <a:lnTo>
                    <a:pt x="324" y="36"/>
                  </a:lnTo>
                  <a:lnTo>
                    <a:pt x="312" y="36"/>
                  </a:lnTo>
                  <a:lnTo>
                    <a:pt x="300" y="24"/>
                  </a:lnTo>
                  <a:lnTo>
                    <a:pt x="294" y="30"/>
                  </a:lnTo>
                  <a:lnTo>
                    <a:pt x="282" y="30"/>
                  </a:lnTo>
                  <a:lnTo>
                    <a:pt x="264" y="12"/>
                  </a:lnTo>
                  <a:lnTo>
                    <a:pt x="264" y="6"/>
                  </a:lnTo>
                  <a:lnTo>
                    <a:pt x="234" y="12"/>
                  </a:lnTo>
                  <a:lnTo>
                    <a:pt x="228" y="30"/>
                  </a:lnTo>
                  <a:lnTo>
                    <a:pt x="204" y="24"/>
                  </a:lnTo>
                  <a:lnTo>
                    <a:pt x="198" y="30"/>
                  </a:lnTo>
                  <a:lnTo>
                    <a:pt x="186" y="36"/>
                  </a:lnTo>
                  <a:lnTo>
                    <a:pt x="174" y="36"/>
                  </a:lnTo>
                  <a:lnTo>
                    <a:pt x="168" y="30"/>
                  </a:lnTo>
                  <a:lnTo>
                    <a:pt x="162" y="30"/>
                  </a:lnTo>
                  <a:lnTo>
                    <a:pt x="150" y="36"/>
                  </a:lnTo>
                  <a:lnTo>
                    <a:pt x="138" y="48"/>
                  </a:lnTo>
                  <a:lnTo>
                    <a:pt x="126" y="54"/>
                  </a:lnTo>
                  <a:lnTo>
                    <a:pt x="102" y="54"/>
                  </a:lnTo>
                  <a:lnTo>
                    <a:pt x="102" y="60"/>
                  </a:lnTo>
                  <a:lnTo>
                    <a:pt x="96" y="72"/>
                  </a:lnTo>
                  <a:lnTo>
                    <a:pt x="72" y="72"/>
                  </a:lnTo>
                  <a:lnTo>
                    <a:pt x="66" y="66"/>
                  </a:lnTo>
                  <a:lnTo>
                    <a:pt x="60" y="66"/>
                  </a:lnTo>
                  <a:lnTo>
                    <a:pt x="48" y="72"/>
                  </a:lnTo>
                  <a:lnTo>
                    <a:pt x="54" y="84"/>
                  </a:lnTo>
                  <a:lnTo>
                    <a:pt x="54" y="90"/>
                  </a:lnTo>
                  <a:lnTo>
                    <a:pt x="42" y="102"/>
                  </a:lnTo>
                  <a:lnTo>
                    <a:pt x="24" y="102"/>
                  </a:lnTo>
                  <a:lnTo>
                    <a:pt x="24" y="126"/>
                  </a:lnTo>
                  <a:lnTo>
                    <a:pt x="12" y="132"/>
                  </a:lnTo>
                  <a:lnTo>
                    <a:pt x="0" y="132"/>
                  </a:lnTo>
                  <a:lnTo>
                    <a:pt x="0" y="198"/>
                  </a:lnTo>
                  <a:lnTo>
                    <a:pt x="6" y="204"/>
                  </a:lnTo>
                  <a:lnTo>
                    <a:pt x="18" y="210"/>
                  </a:lnTo>
                  <a:lnTo>
                    <a:pt x="24" y="216"/>
                  </a:lnTo>
                  <a:lnTo>
                    <a:pt x="30" y="228"/>
                  </a:lnTo>
                  <a:lnTo>
                    <a:pt x="36" y="234"/>
                  </a:lnTo>
                  <a:lnTo>
                    <a:pt x="42" y="246"/>
                  </a:lnTo>
                  <a:lnTo>
                    <a:pt x="54" y="258"/>
                  </a:lnTo>
                  <a:lnTo>
                    <a:pt x="60" y="270"/>
                  </a:lnTo>
                  <a:lnTo>
                    <a:pt x="84" y="270"/>
                  </a:lnTo>
                  <a:lnTo>
                    <a:pt x="96" y="264"/>
                  </a:lnTo>
                  <a:lnTo>
                    <a:pt x="108" y="264"/>
                  </a:lnTo>
                  <a:close/>
                  <a:moveTo>
                    <a:pt x="396" y="252"/>
                  </a:moveTo>
                  <a:lnTo>
                    <a:pt x="372" y="252"/>
                  </a:lnTo>
                  <a:lnTo>
                    <a:pt x="372" y="270"/>
                  </a:lnTo>
                  <a:lnTo>
                    <a:pt x="384" y="294"/>
                  </a:lnTo>
                  <a:lnTo>
                    <a:pt x="396" y="252"/>
                  </a:lnTo>
                  <a:close/>
                  <a:moveTo>
                    <a:pt x="24" y="312"/>
                  </a:moveTo>
                  <a:lnTo>
                    <a:pt x="18" y="318"/>
                  </a:lnTo>
                  <a:lnTo>
                    <a:pt x="24" y="324"/>
                  </a:lnTo>
                  <a:lnTo>
                    <a:pt x="30" y="324"/>
                  </a:lnTo>
                  <a:lnTo>
                    <a:pt x="36" y="330"/>
                  </a:lnTo>
                  <a:lnTo>
                    <a:pt x="42" y="324"/>
                  </a:lnTo>
                  <a:lnTo>
                    <a:pt x="42" y="318"/>
                  </a:lnTo>
                  <a:lnTo>
                    <a:pt x="30" y="306"/>
                  </a:lnTo>
                  <a:lnTo>
                    <a:pt x="24" y="312"/>
                  </a:lnTo>
                  <a:close/>
                  <a:moveTo>
                    <a:pt x="378" y="390"/>
                  </a:moveTo>
                  <a:lnTo>
                    <a:pt x="378" y="408"/>
                  </a:lnTo>
                  <a:lnTo>
                    <a:pt x="390" y="390"/>
                  </a:lnTo>
                  <a:lnTo>
                    <a:pt x="378" y="390"/>
                  </a:lnTo>
                  <a:close/>
                  <a:moveTo>
                    <a:pt x="408" y="330"/>
                  </a:moveTo>
                  <a:lnTo>
                    <a:pt x="396" y="330"/>
                  </a:lnTo>
                  <a:lnTo>
                    <a:pt x="384" y="336"/>
                  </a:lnTo>
                  <a:lnTo>
                    <a:pt x="384" y="342"/>
                  </a:lnTo>
                  <a:lnTo>
                    <a:pt x="396" y="342"/>
                  </a:lnTo>
                  <a:lnTo>
                    <a:pt x="402" y="336"/>
                  </a:lnTo>
                  <a:lnTo>
                    <a:pt x="408" y="336"/>
                  </a:lnTo>
                  <a:lnTo>
                    <a:pt x="408" y="330"/>
                  </a:lnTo>
                  <a:close/>
                  <a:moveTo>
                    <a:pt x="396" y="192"/>
                  </a:moveTo>
                  <a:lnTo>
                    <a:pt x="372" y="198"/>
                  </a:lnTo>
                  <a:lnTo>
                    <a:pt x="372" y="210"/>
                  </a:lnTo>
                  <a:lnTo>
                    <a:pt x="390" y="210"/>
                  </a:lnTo>
                  <a:lnTo>
                    <a:pt x="396" y="216"/>
                  </a:lnTo>
                  <a:lnTo>
                    <a:pt x="396" y="222"/>
                  </a:lnTo>
                  <a:lnTo>
                    <a:pt x="414" y="222"/>
                  </a:lnTo>
                  <a:lnTo>
                    <a:pt x="414" y="210"/>
                  </a:lnTo>
                  <a:lnTo>
                    <a:pt x="396" y="192"/>
                  </a:lnTo>
                  <a:close/>
                  <a:moveTo>
                    <a:pt x="342" y="372"/>
                  </a:moveTo>
                  <a:lnTo>
                    <a:pt x="342" y="378"/>
                  </a:lnTo>
                  <a:lnTo>
                    <a:pt x="348" y="384"/>
                  </a:lnTo>
                  <a:lnTo>
                    <a:pt x="360" y="384"/>
                  </a:lnTo>
                  <a:lnTo>
                    <a:pt x="366" y="378"/>
                  </a:lnTo>
                  <a:lnTo>
                    <a:pt x="366" y="372"/>
                  </a:lnTo>
                  <a:lnTo>
                    <a:pt x="360" y="366"/>
                  </a:lnTo>
                  <a:lnTo>
                    <a:pt x="342" y="366"/>
                  </a:lnTo>
                  <a:lnTo>
                    <a:pt x="342" y="372"/>
                  </a:lnTo>
                  <a:close/>
                  <a:moveTo>
                    <a:pt x="444" y="312"/>
                  </a:moveTo>
                  <a:lnTo>
                    <a:pt x="432" y="312"/>
                  </a:lnTo>
                  <a:lnTo>
                    <a:pt x="432" y="330"/>
                  </a:lnTo>
                  <a:lnTo>
                    <a:pt x="444" y="336"/>
                  </a:lnTo>
                  <a:lnTo>
                    <a:pt x="450" y="330"/>
                  </a:lnTo>
                  <a:lnTo>
                    <a:pt x="450" y="318"/>
                  </a:lnTo>
                  <a:lnTo>
                    <a:pt x="444" y="312"/>
                  </a:lnTo>
                  <a:close/>
                  <a:moveTo>
                    <a:pt x="444" y="372"/>
                  </a:moveTo>
                  <a:lnTo>
                    <a:pt x="456" y="354"/>
                  </a:lnTo>
                  <a:lnTo>
                    <a:pt x="438" y="354"/>
                  </a:lnTo>
                  <a:lnTo>
                    <a:pt x="444" y="372"/>
                  </a:lnTo>
                  <a:close/>
                  <a:moveTo>
                    <a:pt x="276" y="222"/>
                  </a:moveTo>
                  <a:lnTo>
                    <a:pt x="276" y="240"/>
                  </a:lnTo>
                  <a:lnTo>
                    <a:pt x="288" y="240"/>
                  </a:lnTo>
                  <a:lnTo>
                    <a:pt x="276" y="222"/>
                  </a:lnTo>
                  <a:close/>
                  <a:moveTo>
                    <a:pt x="534" y="420"/>
                  </a:moveTo>
                  <a:lnTo>
                    <a:pt x="522" y="420"/>
                  </a:lnTo>
                  <a:lnTo>
                    <a:pt x="516" y="426"/>
                  </a:lnTo>
                  <a:lnTo>
                    <a:pt x="510" y="438"/>
                  </a:lnTo>
                  <a:lnTo>
                    <a:pt x="510" y="468"/>
                  </a:lnTo>
                  <a:lnTo>
                    <a:pt x="516" y="468"/>
                  </a:lnTo>
                  <a:lnTo>
                    <a:pt x="522" y="456"/>
                  </a:lnTo>
                  <a:lnTo>
                    <a:pt x="528" y="450"/>
                  </a:lnTo>
                  <a:lnTo>
                    <a:pt x="534" y="438"/>
                  </a:lnTo>
                  <a:lnTo>
                    <a:pt x="534" y="420"/>
                  </a:lnTo>
                  <a:close/>
                  <a:moveTo>
                    <a:pt x="462" y="384"/>
                  </a:moveTo>
                  <a:lnTo>
                    <a:pt x="456" y="408"/>
                  </a:lnTo>
                  <a:lnTo>
                    <a:pt x="498" y="378"/>
                  </a:lnTo>
                  <a:lnTo>
                    <a:pt x="486" y="372"/>
                  </a:lnTo>
                  <a:lnTo>
                    <a:pt x="462" y="384"/>
                  </a:lnTo>
                  <a:close/>
                  <a:moveTo>
                    <a:pt x="462" y="510"/>
                  </a:moveTo>
                  <a:lnTo>
                    <a:pt x="480" y="510"/>
                  </a:lnTo>
                  <a:lnTo>
                    <a:pt x="468" y="468"/>
                  </a:lnTo>
                  <a:lnTo>
                    <a:pt x="462" y="510"/>
                  </a:lnTo>
                  <a:close/>
                  <a:moveTo>
                    <a:pt x="276" y="330"/>
                  </a:moveTo>
                  <a:lnTo>
                    <a:pt x="270" y="336"/>
                  </a:lnTo>
                  <a:lnTo>
                    <a:pt x="270" y="348"/>
                  </a:lnTo>
                  <a:lnTo>
                    <a:pt x="276" y="348"/>
                  </a:lnTo>
                  <a:lnTo>
                    <a:pt x="288" y="336"/>
                  </a:lnTo>
                  <a:lnTo>
                    <a:pt x="282" y="330"/>
                  </a:lnTo>
                  <a:lnTo>
                    <a:pt x="276" y="330"/>
                  </a:lnTo>
                  <a:close/>
                  <a:moveTo>
                    <a:pt x="186" y="432"/>
                  </a:moveTo>
                  <a:lnTo>
                    <a:pt x="180" y="438"/>
                  </a:lnTo>
                  <a:lnTo>
                    <a:pt x="180" y="450"/>
                  </a:lnTo>
                  <a:lnTo>
                    <a:pt x="186" y="456"/>
                  </a:lnTo>
                  <a:lnTo>
                    <a:pt x="198" y="444"/>
                  </a:lnTo>
                  <a:lnTo>
                    <a:pt x="198" y="438"/>
                  </a:lnTo>
                  <a:lnTo>
                    <a:pt x="192" y="432"/>
                  </a:lnTo>
                  <a:lnTo>
                    <a:pt x="186" y="432"/>
                  </a:lnTo>
                  <a:close/>
                  <a:moveTo>
                    <a:pt x="384" y="528"/>
                  </a:moveTo>
                  <a:lnTo>
                    <a:pt x="378" y="528"/>
                  </a:lnTo>
                  <a:lnTo>
                    <a:pt x="378" y="516"/>
                  </a:lnTo>
                  <a:lnTo>
                    <a:pt x="372" y="510"/>
                  </a:lnTo>
                  <a:lnTo>
                    <a:pt x="342" y="510"/>
                  </a:lnTo>
                  <a:lnTo>
                    <a:pt x="306" y="504"/>
                  </a:lnTo>
                  <a:lnTo>
                    <a:pt x="276" y="504"/>
                  </a:lnTo>
                  <a:lnTo>
                    <a:pt x="246" y="486"/>
                  </a:lnTo>
                  <a:lnTo>
                    <a:pt x="228" y="504"/>
                  </a:lnTo>
                  <a:lnTo>
                    <a:pt x="234" y="510"/>
                  </a:lnTo>
                  <a:lnTo>
                    <a:pt x="246" y="516"/>
                  </a:lnTo>
                  <a:lnTo>
                    <a:pt x="252" y="522"/>
                  </a:lnTo>
                  <a:lnTo>
                    <a:pt x="258" y="516"/>
                  </a:lnTo>
                  <a:lnTo>
                    <a:pt x="264" y="528"/>
                  </a:lnTo>
                  <a:lnTo>
                    <a:pt x="300" y="528"/>
                  </a:lnTo>
                  <a:lnTo>
                    <a:pt x="312" y="552"/>
                  </a:lnTo>
                  <a:lnTo>
                    <a:pt x="354" y="546"/>
                  </a:lnTo>
                  <a:lnTo>
                    <a:pt x="354" y="540"/>
                  </a:lnTo>
                  <a:lnTo>
                    <a:pt x="402" y="540"/>
                  </a:lnTo>
                  <a:lnTo>
                    <a:pt x="414" y="528"/>
                  </a:lnTo>
                  <a:lnTo>
                    <a:pt x="414" y="522"/>
                  </a:lnTo>
                  <a:lnTo>
                    <a:pt x="408" y="516"/>
                  </a:lnTo>
                  <a:lnTo>
                    <a:pt x="402" y="516"/>
                  </a:lnTo>
                  <a:lnTo>
                    <a:pt x="396" y="522"/>
                  </a:lnTo>
                  <a:lnTo>
                    <a:pt x="390" y="522"/>
                  </a:lnTo>
                  <a:lnTo>
                    <a:pt x="384" y="528"/>
                  </a:lnTo>
                  <a:close/>
                  <a:moveTo>
                    <a:pt x="420" y="408"/>
                  </a:moveTo>
                  <a:lnTo>
                    <a:pt x="408" y="408"/>
                  </a:lnTo>
                  <a:lnTo>
                    <a:pt x="408" y="420"/>
                  </a:lnTo>
                  <a:lnTo>
                    <a:pt x="420" y="420"/>
                  </a:lnTo>
                  <a:lnTo>
                    <a:pt x="426" y="414"/>
                  </a:lnTo>
                  <a:lnTo>
                    <a:pt x="420" y="408"/>
                  </a:lnTo>
                  <a:close/>
                  <a:moveTo>
                    <a:pt x="114" y="276"/>
                  </a:moveTo>
                  <a:lnTo>
                    <a:pt x="90" y="288"/>
                  </a:lnTo>
                  <a:lnTo>
                    <a:pt x="84" y="288"/>
                  </a:lnTo>
                  <a:lnTo>
                    <a:pt x="66" y="312"/>
                  </a:lnTo>
                  <a:lnTo>
                    <a:pt x="96" y="336"/>
                  </a:lnTo>
                  <a:lnTo>
                    <a:pt x="96" y="348"/>
                  </a:lnTo>
                  <a:lnTo>
                    <a:pt x="90" y="366"/>
                  </a:lnTo>
                  <a:lnTo>
                    <a:pt x="90" y="384"/>
                  </a:lnTo>
                  <a:lnTo>
                    <a:pt x="96" y="390"/>
                  </a:lnTo>
                  <a:lnTo>
                    <a:pt x="108" y="396"/>
                  </a:lnTo>
                  <a:lnTo>
                    <a:pt x="114" y="396"/>
                  </a:lnTo>
                  <a:lnTo>
                    <a:pt x="114" y="390"/>
                  </a:lnTo>
                  <a:lnTo>
                    <a:pt x="126" y="378"/>
                  </a:lnTo>
                  <a:lnTo>
                    <a:pt x="132" y="378"/>
                  </a:lnTo>
                  <a:lnTo>
                    <a:pt x="156" y="420"/>
                  </a:lnTo>
                  <a:lnTo>
                    <a:pt x="162" y="390"/>
                  </a:lnTo>
                  <a:lnTo>
                    <a:pt x="180" y="414"/>
                  </a:lnTo>
                  <a:lnTo>
                    <a:pt x="204" y="420"/>
                  </a:lnTo>
                  <a:lnTo>
                    <a:pt x="186" y="402"/>
                  </a:lnTo>
                  <a:lnTo>
                    <a:pt x="192" y="396"/>
                  </a:lnTo>
                  <a:lnTo>
                    <a:pt x="192" y="372"/>
                  </a:lnTo>
                  <a:lnTo>
                    <a:pt x="186" y="366"/>
                  </a:lnTo>
                  <a:lnTo>
                    <a:pt x="180" y="354"/>
                  </a:lnTo>
                  <a:lnTo>
                    <a:pt x="174" y="348"/>
                  </a:lnTo>
                  <a:lnTo>
                    <a:pt x="168" y="336"/>
                  </a:lnTo>
                  <a:lnTo>
                    <a:pt x="168" y="330"/>
                  </a:lnTo>
                  <a:lnTo>
                    <a:pt x="186" y="330"/>
                  </a:lnTo>
                  <a:lnTo>
                    <a:pt x="198" y="336"/>
                  </a:lnTo>
                  <a:lnTo>
                    <a:pt x="210" y="348"/>
                  </a:lnTo>
                  <a:lnTo>
                    <a:pt x="222" y="342"/>
                  </a:lnTo>
                  <a:lnTo>
                    <a:pt x="210" y="336"/>
                  </a:lnTo>
                  <a:lnTo>
                    <a:pt x="204" y="324"/>
                  </a:lnTo>
                  <a:lnTo>
                    <a:pt x="192" y="318"/>
                  </a:lnTo>
                  <a:lnTo>
                    <a:pt x="186" y="312"/>
                  </a:lnTo>
                  <a:lnTo>
                    <a:pt x="174" y="306"/>
                  </a:lnTo>
                  <a:lnTo>
                    <a:pt x="156" y="294"/>
                  </a:lnTo>
                  <a:lnTo>
                    <a:pt x="138" y="288"/>
                  </a:lnTo>
                  <a:lnTo>
                    <a:pt x="126" y="282"/>
                  </a:lnTo>
                  <a:lnTo>
                    <a:pt x="120" y="276"/>
                  </a:lnTo>
                  <a:lnTo>
                    <a:pt x="114" y="276"/>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70" name="Germany" descr="© INSCALE GmbH, 05.05.2010&#10;http://www.presentationload.com/">
              <a:extLst>
                <a:ext uri="{FF2B5EF4-FFF2-40B4-BE49-F238E27FC236}">
                  <a16:creationId xmlns:a16="http://schemas.microsoft.com/office/drawing/2014/main" id="{432C3FBE-1F32-6D4E-8B2A-B8EC72FDE296}"/>
                </a:ext>
              </a:extLst>
            </p:cNvPr>
            <p:cNvSpPr>
              <a:spLocks/>
            </p:cNvSpPr>
            <p:nvPr/>
          </p:nvSpPr>
          <p:spPr bwMode="gray">
            <a:xfrm>
              <a:off x="5469782" y="2393239"/>
              <a:ext cx="259975" cy="272612"/>
            </a:xfrm>
            <a:custGeom>
              <a:avLst/>
              <a:gdLst>
                <a:gd name="T0" fmla="*/ 2147483647 w 564"/>
                <a:gd name="T1" fmla="*/ 2147483647 h 588"/>
                <a:gd name="T2" fmla="*/ 2147483647 w 564"/>
                <a:gd name="T3" fmla="*/ 2147483647 h 588"/>
                <a:gd name="T4" fmla="*/ 2147483647 w 564"/>
                <a:gd name="T5" fmla="*/ 2147483647 h 588"/>
                <a:gd name="T6" fmla="*/ 2147483647 w 564"/>
                <a:gd name="T7" fmla="*/ 2147483647 h 588"/>
                <a:gd name="T8" fmla="*/ 2147483647 w 564"/>
                <a:gd name="T9" fmla="*/ 2147483647 h 588"/>
                <a:gd name="T10" fmla="*/ 2147483647 w 564"/>
                <a:gd name="T11" fmla="*/ 2147483647 h 588"/>
                <a:gd name="T12" fmla="*/ 2147483647 w 564"/>
                <a:gd name="T13" fmla="*/ 2147483647 h 588"/>
                <a:gd name="T14" fmla="*/ 2147483647 w 564"/>
                <a:gd name="T15" fmla="*/ 2147483647 h 588"/>
                <a:gd name="T16" fmla="*/ 2147483647 w 564"/>
                <a:gd name="T17" fmla="*/ 2147483647 h 588"/>
                <a:gd name="T18" fmla="*/ 2147483647 w 564"/>
                <a:gd name="T19" fmla="*/ 2147483647 h 588"/>
                <a:gd name="T20" fmla="*/ 2147483647 w 564"/>
                <a:gd name="T21" fmla="*/ 2147483647 h 588"/>
                <a:gd name="T22" fmla="*/ 2147483647 w 564"/>
                <a:gd name="T23" fmla="*/ 2147483647 h 588"/>
                <a:gd name="T24" fmla="*/ 2147483647 w 564"/>
                <a:gd name="T25" fmla="*/ 2147483647 h 588"/>
                <a:gd name="T26" fmla="*/ 2147483647 w 564"/>
                <a:gd name="T27" fmla="*/ 2147483647 h 588"/>
                <a:gd name="T28" fmla="*/ 2147483647 w 564"/>
                <a:gd name="T29" fmla="*/ 2147483647 h 588"/>
                <a:gd name="T30" fmla="*/ 2147483647 w 564"/>
                <a:gd name="T31" fmla="*/ 2147483647 h 588"/>
                <a:gd name="T32" fmla="*/ 2147483647 w 564"/>
                <a:gd name="T33" fmla="*/ 2147483647 h 588"/>
                <a:gd name="T34" fmla="*/ 2147483647 w 564"/>
                <a:gd name="T35" fmla="*/ 2147483647 h 588"/>
                <a:gd name="T36" fmla="*/ 2147483647 w 564"/>
                <a:gd name="T37" fmla="*/ 2147483647 h 588"/>
                <a:gd name="T38" fmla="*/ 2147483647 w 564"/>
                <a:gd name="T39" fmla="*/ 2147483647 h 588"/>
                <a:gd name="T40" fmla="*/ 2147483647 w 564"/>
                <a:gd name="T41" fmla="*/ 2147483647 h 588"/>
                <a:gd name="T42" fmla="*/ 2147483647 w 564"/>
                <a:gd name="T43" fmla="*/ 2147483647 h 588"/>
                <a:gd name="T44" fmla="*/ 2147483647 w 564"/>
                <a:gd name="T45" fmla="*/ 2147483647 h 588"/>
                <a:gd name="T46" fmla="*/ 2147483647 w 564"/>
                <a:gd name="T47" fmla="*/ 2147483647 h 588"/>
                <a:gd name="T48" fmla="*/ 2147483647 w 564"/>
                <a:gd name="T49" fmla="*/ 2147483647 h 588"/>
                <a:gd name="T50" fmla="*/ 2147483647 w 564"/>
                <a:gd name="T51" fmla="*/ 2147483647 h 588"/>
                <a:gd name="T52" fmla="*/ 2147483647 w 564"/>
                <a:gd name="T53" fmla="*/ 2147483647 h 588"/>
                <a:gd name="T54" fmla="*/ 2147483647 w 564"/>
                <a:gd name="T55" fmla="*/ 2147483647 h 588"/>
                <a:gd name="T56" fmla="*/ 2147483647 w 564"/>
                <a:gd name="T57" fmla="*/ 2147483647 h 588"/>
                <a:gd name="T58" fmla="*/ 2147483647 w 564"/>
                <a:gd name="T59" fmla="*/ 2147483647 h 588"/>
                <a:gd name="T60" fmla="*/ 2147483647 w 564"/>
                <a:gd name="T61" fmla="*/ 2147483647 h 588"/>
                <a:gd name="T62" fmla="*/ 2147483647 w 564"/>
                <a:gd name="T63" fmla="*/ 2147483647 h 588"/>
                <a:gd name="T64" fmla="*/ 2147483647 w 564"/>
                <a:gd name="T65" fmla="*/ 2147483647 h 588"/>
                <a:gd name="T66" fmla="*/ 2147483647 w 564"/>
                <a:gd name="T67" fmla="*/ 2147483647 h 588"/>
                <a:gd name="T68" fmla="*/ 2147483647 w 564"/>
                <a:gd name="T69" fmla="*/ 2147483647 h 588"/>
                <a:gd name="T70" fmla="*/ 2147483647 w 564"/>
                <a:gd name="T71" fmla="*/ 2147483647 h 588"/>
                <a:gd name="T72" fmla="*/ 2147483647 w 564"/>
                <a:gd name="T73" fmla="*/ 2147483647 h 588"/>
                <a:gd name="T74" fmla="*/ 2147483647 w 564"/>
                <a:gd name="T75" fmla="*/ 2147483647 h 588"/>
                <a:gd name="T76" fmla="*/ 2147483647 w 564"/>
                <a:gd name="T77" fmla="*/ 2147483647 h 588"/>
                <a:gd name="T78" fmla="*/ 2147483647 w 564"/>
                <a:gd name="T79" fmla="*/ 2147483647 h 588"/>
                <a:gd name="T80" fmla="*/ 2147483647 w 564"/>
                <a:gd name="T81" fmla="*/ 2147483647 h 588"/>
                <a:gd name="T82" fmla="*/ 2147483647 w 564"/>
                <a:gd name="T83" fmla="*/ 0 h 588"/>
                <a:gd name="T84" fmla="*/ 2147483647 w 564"/>
                <a:gd name="T85" fmla="*/ 2147483647 h 588"/>
                <a:gd name="T86" fmla="*/ 2147483647 w 564"/>
                <a:gd name="T87" fmla="*/ 2147483647 h 588"/>
                <a:gd name="T88" fmla="*/ 2147483647 w 564"/>
                <a:gd name="T89" fmla="*/ 2147483647 h 588"/>
                <a:gd name="T90" fmla="*/ 2147483647 w 564"/>
                <a:gd name="T91" fmla="*/ 2147483647 h 588"/>
                <a:gd name="T92" fmla="*/ 2147483647 w 564"/>
                <a:gd name="T93" fmla="*/ 2147483647 h 588"/>
                <a:gd name="T94" fmla="*/ 2147483647 w 564"/>
                <a:gd name="T95" fmla="*/ 2147483647 h 588"/>
                <a:gd name="T96" fmla="*/ 2147483647 w 564"/>
                <a:gd name="T97" fmla="*/ 2147483647 h 588"/>
                <a:gd name="T98" fmla="*/ 2147483647 w 564"/>
                <a:gd name="T99" fmla="*/ 2147483647 h 588"/>
                <a:gd name="T100" fmla="*/ 2147483647 w 564"/>
                <a:gd name="T101" fmla="*/ 2147483647 h 588"/>
                <a:gd name="T102" fmla="*/ 2147483647 w 564"/>
                <a:gd name="T103" fmla="*/ 2147483647 h 588"/>
                <a:gd name="T104" fmla="*/ 0 w 564"/>
                <a:gd name="T105" fmla="*/ 2147483647 h 588"/>
                <a:gd name="T106" fmla="*/ 2147483647 w 564"/>
                <a:gd name="T107" fmla="*/ 2147483647 h 588"/>
                <a:gd name="T108" fmla="*/ 2147483647 w 564"/>
                <a:gd name="T109" fmla="*/ 2147483647 h 588"/>
                <a:gd name="T110" fmla="*/ 2147483647 w 564"/>
                <a:gd name="T111" fmla="*/ 2147483647 h 58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64"/>
                <a:gd name="T169" fmla="*/ 0 h 588"/>
                <a:gd name="T170" fmla="*/ 564 w 564"/>
                <a:gd name="T171" fmla="*/ 588 h 58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64" h="588">
                  <a:moveTo>
                    <a:pt x="30" y="414"/>
                  </a:moveTo>
                  <a:lnTo>
                    <a:pt x="30" y="420"/>
                  </a:lnTo>
                  <a:lnTo>
                    <a:pt x="36" y="420"/>
                  </a:lnTo>
                  <a:lnTo>
                    <a:pt x="36" y="444"/>
                  </a:lnTo>
                  <a:lnTo>
                    <a:pt x="60" y="444"/>
                  </a:lnTo>
                  <a:lnTo>
                    <a:pt x="60" y="450"/>
                  </a:lnTo>
                  <a:lnTo>
                    <a:pt x="72" y="450"/>
                  </a:lnTo>
                  <a:lnTo>
                    <a:pt x="84" y="444"/>
                  </a:lnTo>
                  <a:lnTo>
                    <a:pt x="96" y="444"/>
                  </a:lnTo>
                  <a:lnTo>
                    <a:pt x="96" y="450"/>
                  </a:lnTo>
                  <a:lnTo>
                    <a:pt x="120" y="450"/>
                  </a:lnTo>
                  <a:lnTo>
                    <a:pt x="138" y="456"/>
                  </a:lnTo>
                  <a:lnTo>
                    <a:pt x="132" y="468"/>
                  </a:lnTo>
                  <a:lnTo>
                    <a:pt x="114" y="486"/>
                  </a:lnTo>
                  <a:lnTo>
                    <a:pt x="114" y="498"/>
                  </a:lnTo>
                  <a:lnTo>
                    <a:pt x="108" y="510"/>
                  </a:lnTo>
                  <a:lnTo>
                    <a:pt x="102" y="516"/>
                  </a:lnTo>
                  <a:lnTo>
                    <a:pt x="96" y="528"/>
                  </a:lnTo>
                  <a:lnTo>
                    <a:pt x="96" y="570"/>
                  </a:lnTo>
                  <a:lnTo>
                    <a:pt x="132" y="570"/>
                  </a:lnTo>
                  <a:lnTo>
                    <a:pt x="150" y="564"/>
                  </a:lnTo>
                  <a:lnTo>
                    <a:pt x="156" y="570"/>
                  </a:lnTo>
                  <a:lnTo>
                    <a:pt x="150" y="564"/>
                  </a:lnTo>
                  <a:lnTo>
                    <a:pt x="150" y="552"/>
                  </a:lnTo>
                  <a:lnTo>
                    <a:pt x="156" y="546"/>
                  </a:lnTo>
                  <a:lnTo>
                    <a:pt x="162" y="546"/>
                  </a:lnTo>
                  <a:lnTo>
                    <a:pt x="174" y="552"/>
                  </a:lnTo>
                  <a:lnTo>
                    <a:pt x="180" y="558"/>
                  </a:lnTo>
                  <a:lnTo>
                    <a:pt x="192" y="558"/>
                  </a:lnTo>
                  <a:lnTo>
                    <a:pt x="210" y="564"/>
                  </a:lnTo>
                  <a:lnTo>
                    <a:pt x="216" y="576"/>
                  </a:lnTo>
                  <a:lnTo>
                    <a:pt x="252" y="576"/>
                  </a:lnTo>
                  <a:lnTo>
                    <a:pt x="258" y="582"/>
                  </a:lnTo>
                  <a:lnTo>
                    <a:pt x="258" y="588"/>
                  </a:lnTo>
                  <a:lnTo>
                    <a:pt x="270" y="588"/>
                  </a:lnTo>
                  <a:lnTo>
                    <a:pt x="276" y="582"/>
                  </a:lnTo>
                  <a:lnTo>
                    <a:pt x="276" y="570"/>
                  </a:lnTo>
                  <a:lnTo>
                    <a:pt x="294" y="570"/>
                  </a:lnTo>
                  <a:lnTo>
                    <a:pt x="312" y="588"/>
                  </a:lnTo>
                  <a:lnTo>
                    <a:pt x="330" y="588"/>
                  </a:lnTo>
                  <a:lnTo>
                    <a:pt x="336" y="582"/>
                  </a:lnTo>
                  <a:lnTo>
                    <a:pt x="354" y="570"/>
                  </a:lnTo>
                  <a:lnTo>
                    <a:pt x="372" y="570"/>
                  </a:lnTo>
                  <a:lnTo>
                    <a:pt x="390" y="558"/>
                  </a:lnTo>
                  <a:lnTo>
                    <a:pt x="402" y="564"/>
                  </a:lnTo>
                  <a:lnTo>
                    <a:pt x="420" y="570"/>
                  </a:lnTo>
                  <a:lnTo>
                    <a:pt x="432" y="582"/>
                  </a:lnTo>
                  <a:lnTo>
                    <a:pt x="438" y="582"/>
                  </a:lnTo>
                  <a:lnTo>
                    <a:pt x="438" y="540"/>
                  </a:lnTo>
                  <a:lnTo>
                    <a:pt x="426" y="540"/>
                  </a:lnTo>
                  <a:lnTo>
                    <a:pt x="426" y="534"/>
                  </a:lnTo>
                  <a:lnTo>
                    <a:pt x="432" y="528"/>
                  </a:lnTo>
                  <a:lnTo>
                    <a:pt x="432" y="522"/>
                  </a:lnTo>
                  <a:lnTo>
                    <a:pt x="438" y="516"/>
                  </a:lnTo>
                  <a:lnTo>
                    <a:pt x="456" y="516"/>
                  </a:lnTo>
                  <a:lnTo>
                    <a:pt x="462" y="522"/>
                  </a:lnTo>
                  <a:lnTo>
                    <a:pt x="468" y="522"/>
                  </a:lnTo>
                  <a:lnTo>
                    <a:pt x="468" y="504"/>
                  </a:lnTo>
                  <a:lnTo>
                    <a:pt x="462" y="492"/>
                  </a:lnTo>
                  <a:lnTo>
                    <a:pt x="480" y="492"/>
                  </a:lnTo>
                  <a:lnTo>
                    <a:pt x="486" y="474"/>
                  </a:lnTo>
                  <a:lnTo>
                    <a:pt x="486" y="462"/>
                  </a:lnTo>
                  <a:lnTo>
                    <a:pt x="480" y="462"/>
                  </a:lnTo>
                  <a:lnTo>
                    <a:pt x="474" y="456"/>
                  </a:lnTo>
                  <a:lnTo>
                    <a:pt x="462" y="456"/>
                  </a:lnTo>
                  <a:lnTo>
                    <a:pt x="456" y="444"/>
                  </a:lnTo>
                  <a:lnTo>
                    <a:pt x="450" y="444"/>
                  </a:lnTo>
                  <a:lnTo>
                    <a:pt x="444" y="432"/>
                  </a:lnTo>
                  <a:lnTo>
                    <a:pt x="432" y="432"/>
                  </a:lnTo>
                  <a:lnTo>
                    <a:pt x="420" y="426"/>
                  </a:lnTo>
                  <a:lnTo>
                    <a:pt x="420" y="420"/>
                  </a:lnTo>
                  <a:lnTo>
                    <a:pt x="414" y="420"/>
                  </a:lnTo>
                  <a:lnTo>
                    <a:pt x="408" y="408"/>
                  </a:lnTo>
                  <a:lnTo>
                    <a:pt x="396" y="396"/>
                  </a:lnTo>
                  <a:lnTo>
                    <a:pt x="396" y="390"/>
                  </a:lnTo>
                  <a:lnTo>
                    <a:pt x="402" y="390"/>
                  </a:lnTo>
                  <a:lnTo>
                    <a:pt x="408" y="384"/>
                  </a:lnTo>
                  <a:lnTo>
                    <a:pt x="396" y="372"/>
                  </a:lnTo>
                  <a:lnTo>
                    <a:pt x="390" y="372"/>
                  </a:lnTo>
                  <a:lnTo>
                    <a:pt x="384" y="366"/>
                  </a:lnTo>
                  <a:lnTo>
                    <a:pt x="384" y="354"/>
                  </a:lnTo>
                  <a:lnTo>
                    <a:pt x="390" y="354"/>
                  </a:lnTo>
                  <a:lnTo>
                    <a:pt x="390" y="360"/>
                  </a:lnTo>
                  <a:lnTo>
                    <a:pt x="402" y="360"/>
                  </a:lnTo>
                  <a:lnTo>
                    <a:pt x="402" y="354"/>
                  </a:lnTo>
                  <a:lnTo>
                    <a:pt x="414" y="354"/>
                  </a:lnTo>
                  <a:lnTo>
                    <a:pt x="414" y="348"/>
                  </a:lnTo>
                  <a:lnTo>
                    <a:pt x="420" y="342"/>
                  </a:lnTo>
                  <a:lnTo>
                    <a:pt x="426" y="342"/>
                  </a:lnTo>
                  <a:lnTo>
                    <a:pt x="438" y="348"/>
                  </a:lnTo>
                  <a:lnTo>
                    <a:pt x="450" y="336"/>
                  </a:lnTo>
                  <a:lnTo>
                    <a:pt x="468" y="330"/>
                  </a:lnTo>
                  <a:lnTo>
                    <a:pt x="468" y="324"/>
                  </a:lnTo>
                  <a:lnTo>
                    <a:pt x="492" y="324"/>
                  </a:lnTo>
                  <a:lnTo>
                    <a:pt x="492" y="318"/>
                  </a:lnTo>
                  <a:lnTo>
                    <a:pt x="510" y="318"/>
                  </a:lnTo>
                  <a:lnTo>
                    <a:pt x="510" y="312"/>
                  </a:lnTo>
                  <a:lnTo>
                    <a:pt x="516" y="306"/>
                  </a:lnTo>
                  <a:lnTo>
                    <a:pt x="522" y="306"/>
                  </a:lnTo>
                  <a:lnTo>
                    <a:pt x="528" y="300"/>
                  </a:lnTo>
                  <a:lnTo>
                    <a:pt x="540" y="312"/>
                  </a:lnTo>
                  <a:lnTo>
                    <a:pt x="552" y="312"/>
                  </a:lnTo>
                  <a:lnTo>
                    <a:pt x="558" y="300"/>
                  </a:lnTo>
                  <a:lnTo>
                    <a:pt x="558" y="294"/>
                  </a:lnTo>
                  <a:lnTo>
                    <a:pt x="564" y="288"/>
                  </a:lnTo>
                  <a:lnTo>
                    <a:pt x="564" y="282"/>
                  </a:lnTo>
                  <a:lnTo>
                    <a:pt x="552" y="282"/>
                  </a:lnTo>
                  <a:lnTo>
                    <a:pt x="558" y="276"/>
                  </a:lnTo>
                  <a:lnTo>
                    <a:pt x="558" y="264"/>
                  </a:lnTo>
                  <a:lnTo>
                    <a:pt x="552" y="264"/>
                  </a:lnTo>
                  <a:lnTo>
                    <a:pt x="546" y="270"/>
                  </a:lnTo>
                  <a:lnTo>
                    <a:pt x="546" y="252"/>
                  </a:lnTo>
                  <a:lnTo>
                    <a:pt x="540" y="246"/>
                  </a:lnTo>
                  <a:lnTo>
                    <a:pt x="534" y="246"/>
                  </a:lnTo>
                  <a:lnTo>
                    <a:pt x="528" y="240"/>
                  </a:lnTo>
                  <a:lnTo>
                    <a:pt x="528" y="234"/>
                  </a:lnTo>
                  <a:lnTo>
                    <a:pt x="540" y="228"/>
                  </a:lnTo>
                  <a:lnTo>
                    <a:pt x="546" y="222"/>
                  </a:lnTo>
                  <a:lnTo>
                    <a:pt x="540" y="216"/>
                  </a:lnTo>
                  <a:lnTo>
                    <a:pt x="534" y="216"/>
                  </a:lnTo>
                  <a:lnTo>
                    <a:pt x="540" y="210"/>
                  </a:lnTo>
                  <a:lnTo>
                    <a:pt x="540" y="204"/>
                  </a:lnTo>
                  <a:lnTo>
                    <a:pt x="528" y="204"/>
                  </a:lnTo>
                  <a:lnTo>
                    <a:pt x="528" y="192"/>
                  </a:lnTo>
                  <a:lnTo>
                    <a:pt x="534" y="192"/>
                  </a:lnTo>
                  <a:lnTo>
                    <a:pt x="534" y="174"/>
                  </a:lnTo>
                  <a:lnTo>
                    <a:pt x="522" y="174"/>
                  </a:lnTo>
                  <a:lnTo>
                    <a:pt x="516" y="168"/>
                  </a:lnTo>
                  <a:lnTo>
                    <a:pt x="510" y="168"/>
                  </a:lnTo>
                  <a:lnTo>
                    <a:pt x="504" y="162"/>
                  </a:lnTo>
                  <a:lnTo>
                    <a:pt x="504" y="150"/>
                  </a:lnTo>
                  <a:lnTo>
                    <a:pt x="510" y="150"/>
                  </a:lnTo>
                  <a:lnTo>
                    <a:pt x="522" y="138"/>
                  </a:lnTo>
                  <a:lnTo>
                    <a:pt x="522" y="120"/>
                  </a:lnTo>
                  <a:lnTo>
                    <a:pt x="516" y="114"/>
                  </a:lnTo>
                  <a:lnTo>
                    <a:pt x="510" y="114"/>
                  </a:lnTo>
                  <a:lnTo>
                    <a:pt x="510" y="96"/>
                  </a:lnTo>
                  <a:lnTo>
                    <a:pt x="504" y="90"/>
                  </a:lnTo>
                  <a:lnTo>
                    <a:pt x="486" y="84"/>
                  </a:lnTo>
                  <a:lnTo>
                    <a:pt x="486" y="78"/>
                  </a:lnTo>
                  <a:lnTo>
                    <a:pt x="480" y="66"/>
                  </a:lnTo>
                  <a:lnTo>
                    <a:pt x="474" y="60"/>
                  </a:lnTo>
                  <a:lnTo>
                    <a:pt x="456" y="60"/>
                  </a:lnTo>
                  <a:lnTo>
                    <a:pt x="450" y="54"/>
                  </a:lnTo>
                  <a:lnTo>
                    <a:pt x="444" y="54"/>
                  </a:lnTo>
                  <a:lnTo>
                    <a:pt x="438" y="48"/>
                  </a:lnTo>
                  <a:lnTo>
                    <a:pt x="426" y="48"/>
                  </a:lnTo>
                  <a:lnTo>
                    <a:pt x="420" y="42"/>
                  </a:lnTo>
                  <a:lnTo>
                    <a:pt x="396" y="42"/>
                  </a:lnTo>
                  <a:lnTo>
                    <a:pt x="384" y="54"/>
                  </a:lnTo>
                  <a:lnTo>
                    <a:pt x="342" y="54"/>
                  </a:lnTo>
                  <a:lnTo>
                    <a:pt x="342" y="72"/>
                  </a:lnTo>
                  <a:lnTo>
                    <a:pt x="300" y="72"/>
                  </a:lnTo>
                  <a:lnTo>
                    <a:pt x="300" y="60"/>
                  </a:lnTo>
                  <a:lnTo>
                    <a:pt x="312" y="48"/>
                  </a:lnTo>
                  <a:lnTo>
                    <a:pt x="312" y="42"/>
                  </a:lnTo>
                  <a:lnTo>
                    <a:pt x="318" y="30"/>
                  </a:lnTo>
                  <a:lnTo>
                    <a:pt x="294" y="42"/>
                  </a:lnTo>
                  <a:lnTo>
                    <a:pt x="252" y="36"/>
                  </a:lnTo>
                  <a:lnTo>
                    <a:pt x="246" y="30"/>
                  </a:lnTo>
                  <a:lnTo>
                    <a:pt x="246" y="18"/>
                  </a:lnTo>
                  <a:lnTo>
                    <a:pt x="240" y="6"/>
                  </a:lnTo>
                  <a:lnTo>
                    <a:pt x="234" y="6"/>
                  </a:lnTo>
                  <a:lnTo>
                    <a:pt x="234" y="12"/>
                  </a:lnTo>
                  <a:lnTo>
                    <a:pt x="228" y="6"/>
                  </a:lnTo>
                  <a:lnTo>
                    <a:pt x="204" y="6"/>
                  </a:lnTo>
                  <a:lnTo>
                    <a:pt x="198" y="0"/>
                  </a:lnTo>
                  <a:lnTo>
                    <a:pt x="168" y="0"/>
                  </a:lnTo>
                  <a:lnTo>
                    <a:pt x="192" y="36"/>
                  </a:lnTo>
                  <a:lnTo>
                    <a:pt x="180" y="48"/>
                  </a:lnTo>
                  <a:lnTo>
                    <a:pt x="198" y="72"/>
                  </a:lnTo>
                  <a:lnTo>
                    <a:pt x="216" y="90"/>
                  </a:lnTo>
                  <a:lnTo>
                    <a:pt x="186" y="78"/>
                  </a:lnTo>
                  <a:lnTo>
                    <a:pt x="162" y="84"/>
                  </a:lnTo>
                  <a:lnTo>
                    <a:pt x="162" y="108"/>
                  </a:lnTo>
                  <a:lnTo>
                    <a:pt x="132" y="108"/>
                  </a:lnTo>
                  <a:lnTo>
                    <a:pt x="126" y="96"/>
                  </a:lnTo>
                  <a:lnTo>
                    <a:pt x="84" y="96"/>
                  </a:lnTo>
                  <a:lnTo>
                    <a:pt x="84" y="126"/>
                  </a:lnTo>
                  <a:lnTo>
                    <a:pt x="90" y="126"/>
                  </a:lnTo>
                  <a:lnTo>
                    <a:pt x="84" y="132"/>
                  </a:lnTo>
                  <a:lnTo>
                    <a:pt x="90" y="144"/>
                  </a:lnTo>
                  <a:lnTo>
                    <a:pt x="78" y="150"/>
                  </a:lnTo>
                  <a:lnTo>
                    <a:pt x="72" y="150"/>
                  </a:lnTo>
                  <a:lnTo>
                    <a:pt x="72" y="168"/>
                  </a:lnTo>
                  <a:lnTo>
                    <a:pt x="78" y="174"/>
                  </a:lnTo>
                  <a:lnTo>
                    <a:pt x="66" y="174"/>
                  </a:lnTo>
                  <a:lnTo>
                    <a:pt x="54" y="180"/>
                  </a:lnTo>
                  <a:lnTo>
                    <a:pt x="48" y="180"/>
                  </a:lnTo>
                  <a:lnTo>
                    <a:pt x="48" y="186"/>
                  </a:lnTo>
                  <a:lnTo>
                    <a:pt x="54" y="192"/>
                  </a:lnTo>
                  <a:lnTo>
                    <a:pt x="60" y="192"/>
                  </a:lnTo>
                  <a:lnTo>
                    <a:pt x="72" y="204"/>
                  </a:lnTo>
                  <a:lnTo>
                    <a:pt x="72" y="210"/>
                  </a:lnTo>
                  <a:lnTo>
                    <a:pt x="66" y="210"/>
                  </a:lnTo>
                  <a:lnTo>
                    <a:pt x="60" y="216"/>
                  </a:lnTo>
                  <a:lnTo>
                    <a:pt x="54" y="228"/>
                  </a:lnTo>
                  <a:lnTo>
                    <a:pt x="48" y="228"/>
                  </a:lnTo>
                  <a:lnTo>
                    <a:pt x="42" y="234"/>
                  </a:lnTo>
                  <a:lnTo>
                    <a:pt x="42" y="240"/>
                  </a:lnTo>
                  <a:lnTo>
                    <a:pt x="18" y="240"/>
                  </a:lnTo>
                  <a:lnTo>
                    <a:pt x="12" y="234"/>
                  </a:lnTo>
                  <a:lnTo>
                    <a:pt x="6" y="234"/>
                  </a:lnTo>
                  <a:lnTo>
                    <a:pt x="12" y="258"/>
                  </a:lnTo>
                  <a:lnTo>
                    <a:pt x="12" y="264"/>
                  </a:lnTo>
                  <a:lnTo>
                    <a:pt x="18" y="270"/>
                  </a:lnTo>
                  <a:lnTo>
                    <a:pt x="18" y="276"/>
                  </a:lnTo>
                  <a:lnTo>
                    <a:pt x="6" y="282"/>
                  </a:lnTo>
                  <a:lnTo>
                    <a:pt x="0" y="288"/>
                  </a:lnTo>
                  <a:lnTo>
                    <a:pt x="6" y="294"/>
                  </a:lnTo>
                  <a:lnTo>
                    <a:pt x="6" y="306"/>
                  </a:lnTo>
                  <a:lnTo>
                    <a:pt x="0" y="312"/>
                  </a:lnTo>
                  <a:lnTo>
                    <a:pt x="0" y="324"/>
                  </a:lnTo>
                  <a:lnTo>
                    <a:pt x="12" y="324"/>
                  </a:lnTo>
                  <a:lnTo>
                    <a:pt x="24" y="336"/>
                  </a:lnTo>
                  <a:lnTo>
                    <a:pt x="24" y="354"/>
                  </a:lnTo>
                  <a:lnTo>
                    <a:pt x="30" y="360"/>
                  </a:lnTo>
                  <a:lnTo>
                    <a:pt x="18" y="360"/>
                  </a:lnTo>
                  <a:lnTo>
                    <a:pt x="12" y="366"/>
                  </a:lnTo>
                  <a:lnTo>
                    <a:pt x="12" y="384"/>
                  </a:lnTo>
                  <a:lnTo>
                    <a:pt x="18" y="390"/>
                  </a:lnTo>
                  <a:lnTo>
                    <a:pt x="24" y="390"/>
                  </a:lnTo>
                  <a:lnTo>
                    <a:pt x="36" y="396"/>
                  </a:lnTo>
                  <a:lnTo>
                    <a:pt x="36" y="408"/>
                  </a:lnTo>
                  <a:lnTo>
                    <a:pt x="30" y="414"/>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71" name="Finland" descr="© INSCALE GmbH, 05.05.2010&#10;http://www.presentationload.com/">
              <a:extLst>
                <a:ext uri="{FF2B5EF4-FFF2-40B4-BE49-F238E27FC236}">
                  <a16:creationId xmlns:a16="http://schemas.microsoft.com/office/drawing/2014/main" id="{43E24FD1-5DC1-D44D-8246-C2B197B5F071}"/>
                </a:ext>
              </a:extLst>
            </p:cNvPr>
            <p:cNvSpPr>
              <a:spLocks/>
            </p:cNvSpPr>
            <p:nvPr/>
          </p:nvSpPr>
          <p:spPr bwMode="gray">
            <a:xfrm>
              <a:off x="5843493" y="1889540"/>
              <a:ext cx="290666" cy="330385"/>
            </a:xfrm>
            <a:custGeom>
              <a:avLst/>
              <a:gdLst>
                <a:gd name="T0" fmla="*/ 2147483647 w 630"/>
                <a:gd name="T1" fmla="*/ 2147483647 h 714"/>
                <a:gd name="T2" fmla="*/ 2147483647 w 630"/>
                <a:gd name="T3" fmla="*/ 2147483647 h 714"/>
                <a:gd name="T4" fmla="*/ 2147483647 w 630"/>
                <a:gd name="T5" fmla="*/ 2147483647 h 714"/>
                <a:gd name="T6" fmla="*/ 2147483647 w 630"/>
                <a:gd name="T7" fmla="*/ 2147483647 h 714"/>
                <a:gd name="T8" fmla="*/ 2147483647 w 630"/>
                <a:gd name="T9" fmla="*/ 2147483647 h 714"/>
                <a:gd name="T10" fmla="*/ 2147483647 w 630"/>
                <a:gd name="T11" fmla="*/ 2147483647 h 714"/>
                <a:gd name="T12" fmla="*/ 2147483647 w 630"/>
                <a:gd name="T13" fmla="*/ 2147483647 h 714"/>
                <a:gd name="T14" fmla="*/ 2147483647 w 630"/>
                <a:gd name="T15" fmla="*/ 2147483647 h 714"/>
                <a:gd name="T16" fmla="*/ 2147483647 w 630"/>
                <a:gd name="T17" fmla="*/ 2147483647 h 714"/>
                <a:gd name="T18" fmla="*/ 2147483647 w 630"/>
                <a:gd name="T19" fmla="*/ 2147483647 h 714"/>
                <a:gd name="T20" fmla="*/ 2147483647 w 630"/>
                <a:gd name="T21" fmla="*/ 2147483647 h 714"/>
                <a:gd name="T22" fmla="*/ 2147483647 w 630"/>
                <a:gd name="T23" fmla="*/ 2147483647 h 714"/>
                <a:gd name="T24" fmla="*/ 2147483647 w 630"/>
                <a:gd name="T25" fmla="*/ 2147483647 h 714"/>
                <a:gd name="T26" fmla="*/ 2147483647 w 630"/>
                <a:gd name="T27" fmla="*/ 2147483647 h 714"/>
                <a:gd name="T28" fmla="*/ 2147483647 w 630"/>
                <a:gd name="T29" fmla="*/ 2147483647 h 714"/>
                <a:gd name="T30" fmla="*/ 2147483647 w 630"/>
                <a:gd name="T31" fmla="*/ 2147483647 h 714"/>
                <a:gd name="T32" fmla="*/ 2147483647 w 630"/>
                <a:gd name="T33" fmla="*/ 2147483647 h 714"/>
                <a:gd name="T34" fmla="*/ 2147483647 w 630"/>
                <a:gd name="T35" fmla="*/ 2147483647 h 714"/>
                <a:gd name="T36" fmla="*/ 2147483647 w 630"/>
                <a:gd name="T37" fmla="*/ 2147483647 h 714"/>
                <a:gd name="T38" fmla="*/ 2147483647 w 630"/>
                <a:gd name="T39" fmla="*/ 2147483647 h 714"/>
                <a:gd name="T40" fmla="*/ 2147483647 w 630"/>
                <a:gd name="T41" fmla="*/ 2147483647 h 714"/>
                <a:gd name="T42" fmla="*/ 2147483647 w 630"/>
                <a:gd name="T43" fmla="*/ 2147483647 h 714"/>
                <a:gd name="T44" fmla="*/ 2147483647 w 630"/>
                <a:gd name="T45" fmla="*/ 2147483647 h 714"/>
                <a:gd name="T46" fmla="*/ 2147483647 w 630"/>
                <a:gd name="T47" fmla="*/ 2147483647 h 714"/>
                <a:gd name="T48" fmla="*/ 2147483647 w 630"/>
                <a:gd name="T49" fmla="*/ 2147483647 h 714"/>
                <a:gd name="T50" fmla="*/ 2147483647 w 630"/>
                <a:gd name="T51" fmla="*/ 2147483647 h 714"/>
                <a:gd name="T52" fmla="*/ 2147483647 w 630"/>
                <a:gd name="T53" fmla="*/ 2147483647 h 714"/>
                <a:gd name="T54" fmla="*/ 2147483647 w 630"/>
                <a:gd name="T55" fmla="*/ 2147483647 h 714"/>
                <a:gd name="T56" fmla="*/ 2147483647 w 630"/>
                <a:gd name="T57" fmla="*/ 2147483647 h 714"/>
                <a:gd name="T58" fmla="*/ 2147483647 w 630"/>
                <a:gd name="T59" fmla="*/ 2147483647 h 714"/>
                <a:gd name="T60" fmla="*/ 2147483647 w 630"/>
                <a:gd name="T61" fmla="*/ 2147483647 h 714"/>
                <a:gd name="T62" fmla="*/ 2147483647 w 630"/>
                <a:gd name="T63" fmla="*/ 2147483647 h 714"/>
                <a:gd name="T64" fmla="*/ 2147483647 w 630"/>
                <a:gd name="T65" fmla="*/ 2147483647 h 714"/>
                <a:gd name="T66" fmla="*/ 2147483647 w 630"/>
                <a:gd name="T67" fmla="*/ 2147483647 h 714"/>
                <a:gd name="T68" fmla="*/ 2147483647 w 630"/>
                <a:gd name="T69" fmla="*/ 2147483647 h 714"/>
                <a:gd name="T70" fmla="*/ 2147483647 w 630"/>
                <a:gd name="T71" fmla="*/ 2147483647 h 714"/>
                <a:gd name="T72" fmla="*/ 2147483647 w 630"/>
                <a:gd name="T73" fmla="*/ 2147483647 h 714"/>
                <a:gd name="T74" fmla="*/ 2147483647 w 630"/>
                <a:gd name="T75" fmla="*/ 2147483647 h 714"/>
                <a:gd name="T76" fmla="*/ 2147483647 w 630"/>
                <a:gd name="T77" fmla="*/ 2147483647 h 714"/>
                <a:gd name="T78" fmla="*/ 2147483647 w 630"/>
                <a:gd name="T79" fmla="*/ 2147483647 h 714"/>
                <a:gd name="T80" fmla="*/ 2147483647 w 630"/>
                <a:gd name="T81" fmla="*/ 2147483647 h 714"/>
                <a:gd name="T82" fmla="*/ 2147483647 w 630"/>
                <a:gd name="T83" fmla="*/ 2147483647 h 714"/>
                <a:gd name="T84" fmla="*/ 2147483647 w 630"/>
                <a:gd name="T85" fmla="*/ 2147483647 h 714"/>
                <a:gd name="T86" fmla="*/ 2147483647 w 630"/>
                <a:gd name="T87" fmla="*/ 2147483647 h 714"/>
                <a:gd name="T88" fmla="*/ 2147483647 w 630"/>
                <a:gd name="T89" fmla="*/ 2147483647 h 714"/>
                <a:gd name="T90" fmla="*/ 2147483647 w 630"/>
                <a:gd name="T91" fmla="*/ 2147483647 h 714"/>
                <a:gd name="T92" fmla="*/ 2147483647 w 630"/>
                <a:gd name="T93" fmla="*/ 2147483647 h 714"/>
                <a:gd name="T94" fmla="*/ 2147483647 w 630"/>
                <a:gd name="T95" fmla="*/ 2147483647 h 714"/>
                <a:gd name="T96" fmla="*/ 2147483647 w 630"/>
                <a:gd name="T97" fmla="*/ 2147483647 h 714"/>
                <a:gd name="T98" fmla="*/ 2147483647 w 630"/>
                <a:gd name="T99" fmla="*/ 2147483647 h 714"/>
                <a:gd name="T100" fmla="*/ 2147483647 w 630"/>
                <a:gd name="T101" fmla="*/ 2147483647 h 714"/>
                <a:gd name="T102" fmla="*/ 2147483647 w 630"/>
                <a:gd name="T103" fmla="*/ 2147483647 h 714"/>
                <a:gd name="T104" fmla="*/ 2147483647 w 630"/>
                <a:gd name="T105" fmla="*/ 2147483647 h 714"/>
                <a:gd name="T106" fmla="*/ 2147483647 w 630"/>
                <a:gd name="T107" fmla="*/ 0 h 714"/>
                <a:gd name="T108" fmla="*/ 2147483647 w 630"/>
                <a:gd name="T109" fmla="*/ 2147483647 h 714"/>
                <a:gd name="T110" fmla="*/ 2147483647 w 630"/>
                <a:gd name="T111" fmla="*/ 2147483647 h 714"/>
                <a:gd name="T112" fmla="*/ 2147483647 w 630"/>
                <a:gd name="T113" fmla="*/ 2147483647 h 714"/>
                <a:gd name="T114" fmla="*/ 2147483647 w 630"/>
                <a:gd name="T115" fmla="*/ 2147483647 h 714"/>
                <a:gd name="T116" fmla="*/ 2147483647 w 630"/>
                <a:gd name="T117" fmla="*/ 2147483647 h 7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0"/>
                <a:gd name="T178" fmla="*/ 0 h 714"/>
                <a:gd name="T179" fmla="*/ 630 w 630"/>
                <a:gd name="T180" fmla="*/ 714 h 71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0" h="714">
                  <a:moveTo>
                    <a:pt x="162" y="84"/>
                  </a:moveTo>
                  <a:lnTo>
                    <a:pt x="156" y="90"/>
                  </a:lnTo>
                  <a:lnTo>
                    <a:pt x="144" y="96"/>
                  </a:lnTo>
                  <a:lnTo>
                    <a:pt x="132" y="96"/>
                  </a:lnTo>
                  <a:lnTo>
                    <a:pt x="126" y="90"/>
                  </a:lnTo>
                  <a:lnTo>
                    <a:pt x="108" y="90"/>
                  </a:lnTo>
                  <a:lnTo>
                    <a:pt x="96" y="84"/>
                  </a:lnTo>
                  <a:lnTo>
                    <a:pt x="84" y="84"/>
                  </a:lnTo>
                  <a:lnTo>
                    <a:pt x="72" y="72"/>
                  </a:lnTo>
                  <a:lnTo>
                    <a:pt x="60" y="66"/>
                  </a:lnTo>
                  <a:lnTo>
                    <a:pt x="54" y="54"/>
                  </a:lnTo>
                  <a:lnTo>
                    <a:pt x="48" y="48"/>
                  </a:lnTo>
                  <a:lnTo>
                    <a:pt x="30" y="48"/>
                  </a:lnTo>
                  <a:lnTo>
                    <a:pt x="24" y="54"/>
                  </a:lnTo>
                  <a:lnTo>
                    <a:pt x="24" y="66"/>
                  </a:lnTo>
                  <a:lnTo>
                    <a:pt x="6" y="60"/>
                  </a:lnTo>
                  <a:lnTo>
                    <a:pt x="0" y="66"/>
                  </a:lnTo>
                  <a:lnTo>
                    <a:pt x="6" y="72"/>
                  </a:lnTo>
                  <a:lnTo>
                    <a:pt x="18" y="78"/>
                  </a:lnTo>
                  <a:lnTo>
                    <a:pt x="24" y="84"/>
                  </a:lnTo>
                  <a:lnTo>
                    <a:pt x="36" y="90"/>
                  </a:lnTo>
                  <a:lnTo>
                    <a:pt x="48" y="90"/>
                  </a:lnTo>
                  <a:lnTo>
                    <a:pt x="54" y="96"/>
                  </a:lnTo>
                  <a:lnTo>
                    <a:pt x="60" y="96"/>
                  </a:lnTo>
                  <a:lnTo>
                    <a:pt x="72" y="108"/>
                  </a:lnTo>
                  <a:lnTo>
                    <a:pt x="108" y="108"/>
                  </a:lnTo>
                  <a:lnTo>
                    <a:pt x="138" y="126"/>
                  </a:lnTo>
                  <a:lnTo>
                    <a:pt x="150" y="126"/>
                  </a:lnTo>
                  <a:lnTo>
                    <a:pt x="156" y="132"/>
                  </a:lnTo>
                  <a:lnTo>
                    <a:pt x="162" y="132"/>
                  </a:lnTo>
                  <a:lnTo>
                    <a:pt x="162" y="156"/>
                  </a:lnTo>
                  <a:lnTo>
                    <a:pt x="156" y="162"/>
                  </a:lnTo>
                  <a:lnTo>
                    <a:pt x="156" y="168"/>
                  </a:lnTo>
                  <a:lnTo>
                    <a:pt x="168" y="174"/>
                  </a:lnTo>
                  <a:lnTo>
                    <a:pt x="162" y="198"/>
                  </a:lnTo>
                  <a:lnTo>
                    <a:pt x="186" y="210"/>
                  </a:lnTo>
                  <a:lnTo>
                    <a:pt x="180" y="222"/>
                  </a:lnTo>
                  <a:lnTo>
                    <a:pt x="174" y="228"/>
                  </a:lnTo>
                  <a:lnTo>
                    <a:pt x="168" y="240"/>
                  </a:lnTo>
                  <a:lnTo>
                    <a:pt x="168" y="246"/>
                  </a:lnTo>
                  <a:lnTo>
                    <a:pt x="180" y="258"/>
                  </a:lnTo>
                  <a:lnTo>
                    <a:pt x="192" y="264"/>
                  </a:lnTo>
                  <a:lnTo>
                    <a:pt x="198" y="270"/>
                  </a:lnTo>
                  <a:lnTo>
                    <a:pt x="210" y="306"/>
                  </a:lnTo>
                  <a:lnTo>
                    <a:pt x="222" y="294"/>
                  </a:lnTo>
                  <a:lnTo>
                    <a:pt x="228" y="294"/>
                  </a:lnTo>
                  <a:lnTo>
                    <a:pt x="234" y="300"/>
                  </a:lnTo>
                  <a:lnTo>
                    <a:pt x="246" y="300"/>
                  </a:lnTo>
                  <a:lnTo>
                    <a:pt x="270" y="324"/>
                  </a:lnTo>
                  <a:lnTo>
                    <a:pt x="270" y="336"/>
                  </a:lnTo>
                  <a:lnTo>
                    <a:pt x="276" y="348"/>
                  </a:lnTo>
                  <a:lnTo>
                    <a:pt x="276" y="354"/>
                  </a:lnTo>
                  <a:lnTo>
                    <a:pt x="264" y="348"/>
                  </a:lnTo>
                  <a:lnTo>
                    <a:pt x="246" y="348"/>
                  </a:lnTo>
                  <a:lnTo>
                    <a:pt x="240" y="354"/>
                  </a:lnTo>
                  <a:lnTo>
                    <a:pt x="234" y="366"/>
                  </a:lnTo>
                  <a:lnTo>
                    <a:pt x="228" y="372"/>
                  </a:lnTo>
                  <a:lnTo>
                    <a:pt x="222" y="384"/>
                  </a:lnTo>
                  <a:lnTo>
                    <a:pt x="216" y="390"/>
                  </a:lnTo>
                  <a:lnTo>
                    <a:pt x="180" y="420"/>
                  </a:lnTo>
                  <a:lnTo>
                    <a:pt x="144" y="432"/>
                  </a:lnTo>
                  <a:lnTo>
                    <a:pt x="138" y="438"/>
                  </a:lnTo>
                  <a:lnTo>
                    <a:pt x="126" y="444"/>
                  </a:lnTo>
                  <a:lnTo>
                    <a:pt x="120" y="456"/>
                  </a:lnTo>
                  <a:lnTo>
                    <a:pt x="120" y="462"/>
                  </a:lnTo>
                  <a:lnTo>
                    <a:pt x="108" y="474"/>
                  </a:lnTo>
                  <a:lnTo>
                    <a:pt x="90" y="474"/>
                  </a:lnTo>
                  <a:lnTo>
                    <a:pt x="66" y="504"/>
                  </a:lnTo>
                  <a:lnTo>
                    <a:pt x="66" y="534"/>
                  </a:lnTo>
                  <a:lnTo>
                    <a:pt x="72" y="540"/>
                  </a:lnTo>
                  <a:lnTo>
                    <a:pt x="72" y="570"/>
                  </a:lnTo>
                  <a:lnTo>
                    <a:pt x="96" y="588"/>
                  </a:lnTo>
                  <a:lnTo>
                    <a:pt x="96" y="594"/>
                  </a:lnTo>
                  <a:lnTo>
                    <a:pt x="90" y="600"/>
                  </a:lnTo>
                  <a:lnTo>
                    <a:pt x="90" y="612"/>
                  </a:lnTo>
                  <a:lnTo>
                    <a:pt x="84" y="630"/>
                  </a:lnTo>
                  <a:lnTo>
                    <a:pt x="84" y="648"/>
                  </a:lnTo>
                  <a:lnTo>
                    <a:pt x="90" y="654"/>
                  </a:lnTo>
                  <a:lnTo>
                    <a:pt x="96" y="666"/>
                  </a:lnTo>
                  <a:lnTo>
                    <a:pt x="108" y="678"/>
                  </a:lnTo>
                  <a:lnTo>
                    <a:pt x="132" y="690"/>
                  </a:lnTo>
                  <a:lnTo>
                    <a:pt x="174" y="690"/>
                  </a:lnTo>
                  <a:lnTo>
                    <a:pt x="174" y="696"/>
                  </a:lnTo>
                  <a:lnTo>
                    <a:pt x="168" y="702"/>
                  </a:lnTo>
                  <a:lnTo>
                    <a:pt x="168" y="708"/>
                  </a:lnTo>
                  <a:lnTo>
                    <a:pt x="174" y="714"/>
                  </a:lnTo>
                  <a:lnTo>
                    <a:pt x="240" y="714"/>
                  </a:lnTo>
                  <a:lnTo>
                    <a:pt x="252" y="708"/>
                  </a:lnTo>
                  <a:lnTo>
                    <a:pt x="270" y="708"/>
                  </a:lnTo>
                  <a:lnTo>
                    <a:pt x="300" y="696"/>
                  </a:lnTo>
                  <a:lnTo>
                    <a:pt x="336" y="696"/>
                  </a:lnTo>
                  <a:lnTo>
                    <a:pt x="384" y="672"/>
                  </a:lnTo>
                  <a:lnTo>
                    <a:pt x="462" y="672"/>
                  </a:lnTo>
                  <a:lnTo>
                    <a:pt x="456" y="660"/>
                  </a:lnTo>
                  <a:lnTo>
                    <a:pt x="516" y="630"/>
                  </a:lnTo>
                  <a:lnTo>
                    <a:pt x="576" y="570"/>
                  </a:lnTo>
                  <a:lnTo>
                    <a:pt x="582" y="570"/>
                  </a:lnTo>
                  <a:lnTo>
                    <a:pt x="618" y="534"/>
                  </a:lnTo>
                  <a:lnTo>
                    <a:pt x="624" y="522"/>
                  </a:lnTo>
                  <a:lnTo>
                    <a:pt x="630" y="516"/>
                  </a:lnTo>
                  <a:lnTo>
                    <a:pt x="630" y="504"/>
                  </a:lnTo>
                  <a:lnTo>
                    <a:pt x="624" y="492"/>
                  </a:lnTo>
                  <a:lnTo>
                    <a:pt x="618" y="486"/>
                  </a:lnTo>
                  <a:lnTo>
                    <a:pt x="612" y="474"/>
                  </a:lnTo>
                  <a:lnTo>
                    <a:pt x="540" y="438"/>
                  </a:lnTo>
                  <a:lnTo>
                    <a:pt x="546" y="438"/>
                  </a:lnTo>
                  <a:lnTo>
                    <a:pt x="570" y="414"/>
                  </a:lnTo>
                  <a:lnTo>
                    <a:pt x="570" y="408"/>
                  </a:lnTo>
                  <a:lnTo>
                    <a:pt x="564" y="402"/>
                  </a:lnTo>
                  <a:lnTo>
                    <a:pt x="552" y="396"/>
                  </a:lnTo>
                  <a:lnTo>
                    <a:pt x="528" y="390"/>
                  </a:lnTo>
                  <a:lnTo>
                    <a:pt x="534" y="378"/>
                  </a:lnTo>
                  <a:lnTo>
                    <a:pt x="540" y="372"/>
                  </a:lnTo>
                  <a:lnTo>
                    <a:pt x="540" y="366"/>
                  </a:lnTo>
                  <a:lnTo>
                    <a:pt x="534" y="360"/>
                  </a:lnTo>
                  <a:lnTo>
                    <a:pt x="528" y="360"/>
                  </a:lnTo>
                  <a:lnTo>
                    <a:pt x="522" y="354"/>
                  </a:lnTo>
                  <a:lnTo>
                    <a:pt x="510" y="354"/>
                  </a:lnTo>
                  <a:lnTo>
                    <a:pt x="510" y="342"/>
                  </a:lnTo>
                  <a:lnTo>
                    <a:pt x="498" y="330"/>
                  </a:lnTo>
                  <a:lnTo>
                    <a:pt x="504" y="300"/>
                  </a:lnTo>
                  <a:lnTo>
                    <a:pt x="510" y="300"/>
                  </a:lnTo>
                  <a:lnTo>
                    <a:pt x="522" y="306"/>
                  </a:lnTo>
                  <a:lnTo>
                    <a:pt x="534" y="306"/>
                  </a:lnTo>
                  <a:lnTo>
                    <a:pt x="540" y="300"/>
                  </a:lnTo>
                  <a:lnTo>
                    <a:pt x="540" y="294"/>
                  </a:lnTo>
                  <a:lnTo>
                    <a:pt x="534" y="288"/>
                  </a:lnTo>
                  <a:lnTo>
                    <a:pt x="522" y="282"/>
                  </a:lnTo>
                  <a:lnTo>
                    <a:pt x="498" y="258"/>
                  </a:lnTo>
                  <a:lnTo>
                    <a:pt x="486" y="252"/>
                  </a:lnTo>
                  <a:lnTo>
                    <a:pt x="480" y="240"/>
                  </a:lnTo>
                  <a:lnTo>
                    <a:pt x="468" y="234"/>
                  </a:lnTo>
                  <a:lnTo>
                    <a:pt x="450" y="216"/>
                  </a:lnTo>
                  <a:lnTo>
                    <a:pt x="456" y="210"/>
                  </a:lnTo>
                  <a:lnTo>
                    <a:pt x="468" y="204"/>
                  </a:lnTo>
                  <a:lnTo>
                    <a:pt x="474" y="204"/>
                  </a:lnTo>
                  <a:lnTo>
                    <a:pt x="474" y="192"/>
                  </a:lnTo>
                  <a:lnTo>
                    <a:pt x="480" y="192"/>
                  </a:lnTo>
                  <a:lnTo>
                    <a:pt x="492" y="186"/>
                  </a:lnTo>
                  <a:lnTo>
                    <a:pt x="498" y="186"/>
                  </a:lnTo>
                  <a:lnTo>
                    <a:pt x="498" y="174"/>
                  </a:lnTo>
                  <a:lnTo>
                    <a:pt x="450" y="126"/>
                  </a:lnTo>
                  <a:lnTo>
                    <a:pt x="432" y="126"/>
                  </a:lnTo>
                  <a:lnTo>
                    <a:pt x="426" y="132"/>
                  </a:lnTo>
                  <a:lnTo>
                    <a:pt x="420" y="132"/>
                  </a:lnTo>
                  <a:lnTo>
                    <a:pt x="414" y="126"/>
                  </a:lnTo>
                  <a:lnTo>
                    <a:pt x="414" y="120"/>
                  </a:lnTo>
                  <a:lnTo>
                    <a:pt x="408" y="108"/>
                  </a:lnTo>
                  <a:lnTo>
                    <a:pt x="408" y="96"/>
                  </a:lnTo>
                  <a:lnTo>
                    <a:pt x="426" y="96"/>
                  </a:lnTo>
                  <a:lnTo>
                    <a:pt x="426" y="90"/>
                  </a:lnTo>
                  <a:lnTo>
                    <a:pt x="414" y="78"/>
                  </a:lnTo>
                  <a:lnTo>
                    <a:pt x="420" y="54"/>
                  </a:lnTo>
                  <a:lnTo>
                    <a:pt x="426" y="54"/>
                  </a:lnTo>
                  <a:lnTo>
                    <a:pt x="426" y="60"/>
                  </a:lnTo>
                  <a:lnTo>
                    <a:pt x="432" y="60"/>
                  </a:lnTo>
                  <a:lnTo>
                    <a:pt x="432" y="42"/>
                  </a:lnTo>
                  <a:lnTo>
                    <a:pt x="426" y="30"/>
                  </a:lnTo>
                  <a:lnTo>
                    <a:pt x="414" y="18"/>
                  </a:lnTo>
                  <a:lnTo>
                    <a:pt x="408" y="18"/>
                  </a:lnTo>
                  <a:lnTo>
                    <a:pt x="372" y="12"/>
                  </a:lnTo>
                  <a:lnTo>
                    <a:pt x="372" y="0"/>
                  </a:lnTo>
                  <a:lnTo>
                    <a:pt x="336" y="0"/>
                  </a:lnTo>
                  <a:lnTo>
                    <a:pt x="324" y="6"/>
                  </a:lnTo>
                  <a:lnTo>
                    <a:pt x="294" y="6"/>
                  </a:lnTo>
                  <a:lnTo>
                    <a:pt x="282" y="12"/>
                  </a:lnTo>
                  <a:lnTo>
                    <a:pt x="276" y="12"/>
                  </a:lnTo>
                  <a:lnTo>
                    <a:pt x="264" y="18"/>
                  </a:lnTo>
                  <a:lnTo>
                    <a:pt x="264" y="30"/>
                  </a:lnTo>
                  <a:lnTo>
                    <a:pt x="258" y="36"/>
                  </a:lnTo>
                  <a:lnTo>
                    <a:pt x="258" y="72"/>
                  </a:lnTo>
                  <a:lnTo>
                    <a:pt x="234" y="72"/>
                  </a:lnTo>
                  <a:lnTo>
                    <a:pt x="234" y="78"/>
                  </a:lnTo>
                  <a:lnTo>
                    <a:pt x="228" y="84"/>
                  </a:lnTo>
                  <a:lnTo>
                    <a:pt x="228" y="96"/>
                  </a:lnTo>
                  <a:lnTo>
                    <a:pt x="210" y="96"/>
                  </a:lnTo>
                  <a:lnTo>
                    <a:pt x="204" y="90"/>
                  </a:lnTo>
                  <a:lnTo>
                    <a:pt x="192" y="84"/>
                  </a:lnTo>
                  <a:lnTo>
                    <a:pt x="162" y="84"/>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72" name="Estonia" descr="© INSCALE GmbH, 05.05.2010&#10;http://www.presentationload.com/">
              <a:extLst>
                <a:ext uri="{FF2B5EF4-FFF2-40B4-BE49-F238E27FC236}">
                  <a16:creationId xmlns:a16="http://schemas.microsoft.com/office/drawing/2014/main" id="{0BB98487-6F0A-1B45-A735-46587F4CB2F8}"/>
                </a:ext>
              </a:extLst>
            </p:cNvPr>
            <p:cNvSpPr>
              <a:spLocks noEditPoints="1"/>
            </p:cNvSpPr>
            <p:nvPr/>
          </p:nvSpPr>
          <p:spPr bwMode="gray">
            <a:xfrm>
              <a:off x="5901265" y="2230757"/>
              <a:ext cx="160679" cy="72215"/>
            </a:xfrm>
            <a:custGeom>
              <a:avLst/>
              <a:gdLst>
                <a:gd name="T0" fmla="*/ 2147483647 w 348"/>
                <a:gd name="T1" fmla="*/ 2147483647 h 156"/>
                <a:gd name="T2" fmla="*/ 2147483647 w 348"/>
                <a:gd name="T3" fmla="*/ 2147483647 h 156"/>
                <a:gd name="T4" fmla="*/ 2147483647 w 348"/>
                <a:gd name="T5" fmla="*/ 2147483647 h 156"/>
                <a:gd name="T6" fmla="*/ 2147483647 w 348"/>
                <a:gd name="T7" fmla="*/ 2147483647 h 156"/>
                <a:gd name="T8" fmla="*/ 2147483647 w 348"/>
                <a:gd name="T9" fmla="*/ 2147483647 h 156"/>
                <a:gd name="T10" fmla="*/ 2147483647 w 348"/>
                <a:gd name="T11" fmla="*/ 2147483647 h 156"/>
                <a:gd name="T12" fmla="*/ 2147483647 w 348"/>
                <a:gd name="T13" fmla="*/ 2147483647 h 156"/>
                <a:gd name="T14" fmla="*/ 2147483647 w 348"/>
                <a:gd name="T15" fmla="*/ 0 h 156"/>
                <a:gd name="T16" fmla="*/ 2147483647 w 348"/>
                <a:gd name="T17" fmla="*/ 2147483647 h 156"/>
                <a:gd name="T18" fmla="*/ 2147483647 w 348"/>
                <a:gd name="T19" fmla="*/ 2147483647 h 156"/>
                <a:gd name="T20" fmla="*/ 2147483647 w 348"/>
                <a:gd name="T21" fmla="*/ 2147483647 h 156"/>
                <a:gd name="T22" fmla="*/ 2147483647 w 348"/>
                <a:gd name="T23" fmla="*/ 2147483647 h 156"/>
                <a:gd name="T24" fmla="*/ 2147483647 w 348"/>
                <a:gd name="T25" fmla="*/ 2147483647 h 156"/>
                <a:gd name="T26" fmla="*/ 2147483647 w 348"/>
                <a:gd name="T27" fmla="*/ 2147483647 h 156"/>
                <a:gd name="T28" fmla="*/ 2147483647 w 348"/>
                <a:gd name="T29" fmla="*/ 2147483647 h 156"/>
                <a:gd name="T30" fmla="*/ 2147483647 w 348"/>
                <a:gd name="T31" fmla="*/ 2147483647 h 156"/>
                <a:gd name="T32" fmla="*/ 2147483647 w 348"/>
                <a:gd name="T33" fmla="*/ 2147483647 h 156"/>
                <a:gd name="T34" fmla="*/ 2147483647 w 348"/>
                <a:gd name="T35" fmla="*/ 2147483647 h 156"/>
                <a:gd name="T36" fmla="*/ 2147483647 w 348"/>
                <a:gd name="T37" fmla="*/ 2147483647 h 156"/>
                <a:gd name="T38" fmla="*/ 2147483647 w 348"/>
                <a:gd name="T39" fmla="*/ 2147483647 h 156"/>
                <a:gd name="T40" fmla="*/ 2147483647 w 348"/>
                <a:gd name="T41" fmla="*/ 2147483647 h 156"/>
                <a:gd name="T42" fmla="*/ 2147483647 w 348"/>
                <a:gd name="T43" fmla="*/ 2147483647 h 156"/>
                <a:gd name="T44" fmla="*/ 2147483647 w 348"/>
                <a:gd name="T45" fmla="*/ 2147483647 h 156"/>
                <a:gd name="T46" fmla="*/ 2147483647 w 348"/>
                <a:gd name="T47" fmla="*/ 2147483647 h 156"/>
                <a:gd name="T48" fmla="*/ 0 w 348"/>
                <a:gd name="T49" fmla="*/ 2147483647 h 156"/>
                <a:gd name="T50" fmla="*/ 2147483647 w 348"/>
                <a:gd name="T51" fmla="*/ 2147483647 h 156"/>
                <a:gd name="T52" fmla="*/ 2147483647 w 348"/>
                <a:gd name="T53" fmla="*/ 2147483647 h 156"/>
                <a:gd name="T54" fmla="*/ 2147483647 w 348"/>
                <a:gd name="T55" fmla="*/ 2147483647 h 156"/>
                <a:gd name="T56" fmla="*/ 2147483647 w 348"/>
                <a:gd name="T57" fmla="*/ 2147483647 h 156"/>
                <a:gd name="T58" fmla="*/ 2147483647 w 348"/>
                <a:gd name="T59" fmla="*/ 2147483647 h 156"/>
                <a:gd name="T60" fmla="*/ 2147483647 w 348"/>
                <a:gd name="T61" fmla="*/ 2147483647 h 156"/>
                <a:gd name="T62" fmla="*/ 2147483647 w 348"/>
                <a:gd name="T63" fmla="*/ 2147483647 h 156"/>
                <a:gd name="T64" fmla="*/ 2147483647 w 348"/>
                <a:gd name="T65" fmla="*/ 2147483647 h 156"/>
                <a:gd name="T66" fmla="*/ 2147483647 w 348"/>
                <a:gd name="T67" fmla="*/ 2147483647 h 156"/>
                <a:gd name="T68" fmla="*/ 2147483647 w 348"/>
                <a:gd name="T69" fmla="*/ 2147483647 h 156"/>
                <a:gd name="T70" fmla="*/ 2147483647 w 348"/>
                <a:gd name="T71" fmla="*/ 2147483647 h 15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48"/>
                <a:gd name="T109" fmla="*/ 0 h 156"/>
                <a:gd name="T110" fmla="*/ 348 w 348"/>
                <a:gd name="T111" fmla="*/ 156 h 15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48" h="156">
                  <a:moveTo>
                    <a:pt x="336" y="114"/>
                  </a:moveTo>
                  <a:lnTo>
                    <a:pt x="324" y="108"/>
                  </a:lnTo>
                  <a:lnTo>
                    <a:pt x="336" y="84"/>
                  </a:lnTo>
                  <a:lnTo>
                    <a:pt x="318" y="78"/>
                  </a:lnTo>
                  <a:lnTo>
                    <a:pt x="318" y="60"/>
                  </a:lnTo>
                  <a:lnTo>
                    <a:pt x="330" y="48"/>
                  </a:lnTo>
                  <a:lnTo>
                    <a:pt x="336" y="48"/>
                  </a:lnTo>
                  <a:lnTo>
                    <a:pt x="342" y="42"/>
                  </a:lnTo>
                  <a:lnTo>
                    <a:pt x="336" y="30"/>
                  </a:lnTo>
                  <a:lnTo>
                    <a:pt x="342" y="18"/>
                  </a:lnTo>
                  <a:lnTo>
                    <a:pt x="330" y="12"/>
                  </a:lnTo>
                  <a:lnTo>
                    <a:pt x="312" y="12"/>
                  </a:lnTo>
                  <a:lnTo>
                    <a:pt x="294" y="6"/>
                  </a:lnTo>
                  <a:lnTo>
                    <a:pt x="276" y="6"/>
                  </a:lnTo>
                  <a:lnTo>
                    <a:pt x="264" y="0"/>
                  </a:lnTo>
                  <a:lnTo>
                    <a:pt x="204" y="0"/>
                  </a:lnTo>
                  <a:lnTo>
                    <a:pt x="192" y="6"/>
                  </a:lnTo>
                  <a:lnTo>
                    <a:pt x="156" y="6"/>
                  </a:lnTo>
                  <a:lnTo>
                    <a:pt x="150" y="12"/>
                  </a:lnTo>
                  <a:lnTo>
                    <a:pt x="126" y="24"/>
                  </a:lnTo>
                  <a:lnTo>
                    <a:pt x="108" y="30"/>
                  </a:lnTo>
                  <a:lnTo>
                    <a:pt x="96" y="36"/>
                  </a:lnTo>
                  <a:lnTo>
                    <a:pt x="90" y="36"/>
                  </a:lnTo>
                  <a:lnTo>
                    <a:pt x="84" y="42"/>
                  </a:lnTo>
                  <a:lnTo>
                    <a:pt x="84" y="48"/>
                  </a:lnTo>
                  <a:lnTo>
                    <a:pt x="90" y="60"/>
                  </a:lnTo>
                  <a:lnTo>
                    <a:pt x="90" y="72"/>
                  </a:lnTo>
                  <a:lnTo>
                    <a:pt x="96" y="78"/>
                  </a:lnTo>
                  <a:lnTo>
                    <a:pt x="96" y="84"/>
                  </a:lnTo>
                  <a:lnTo>
                    <a:pt x="150" y="90"/>
                  </a:lnTo>
                  <a:lnTo>
                    <a:pt x="138" y="126"/>
                  </a:lnTo>
                  <a:lnTo>
                    <a:pt x="150" y="126"/>
                  </a:lnTo>
                  <a:lnTo>
                    <a:pt x="180" y="114"/>
                  </a:lnTo>
                  <a:lnTo>
                    <a:pt x="210" y="114"/>
                  </a:lnTo>
                  <a:lnTo>
                    <a:pt x="234" y="126"/>
                  </a:lnTo>
                  <a:lnTo>
                    <a:pt x="240" y="132"/>
                  </a:lnTo>
                  <a:lnTo>
                    <a:pt x="252" y="138"/>
                  </a:lnTo>
                  <a:lnTo>
                    <a:pt x="270" y="156"/>
                  </a:lnTo>
                  <a:lnTo>
                    <a:pt x="288" y="156"/>
                  </a:lnTo>
                  <a:lnTo>
                    <a:pt x="294" y="150"/>
                  </a:lnTo>
                  <a:lnTo>
                    <a:pt x="312" y="150"/>
                  </a:lnTo>
                  <a:lnTo>
                    <a:pt x="318" y="156"/>
                  </a:lnTo>
                  <a:lnTo>
                    <a:pt x="330" y="156"/>
                  </a:lnTo>
                  <a:lnTo>
                    <a:pt x="330" y="144"/>
                  </a:lnTo>
                  <a:lnTo>
                    <a:pt x="348" y="132"/>
                  </a:lnTo>
                  <a:lnTo>
                    <a:pt x="336" y="114"/>
                  </a:lnTo>
                  <a:close/>
                  <a:moveTo>
                    <a:pt x="36" y="78"/>
                  </a:moveTo>
                  <a:lnTo>
                    <a:pt x="6" y="78"/>
                  </a:lnTo>
                  <a:lnTo>
                    <a:pt x="0" y="84"/>
                  </a:lnTo>
                  <a:lnTo>
                    <a:pt x="0" y="102"/>
                  </a:lnTo>
                  <a:lnTo>
                    <a:pt x="6" y="108"/>
                  </a:lnTo>
                  <a:lnTo>
                    <a:pt x="18" y="132"/>
                  </a:lnTo>
                  <a:lnTo>
                    <a:pt x="24" y="126"/>
                  </a:lnTo>
                  <a:lnTo>
                    <a:pt x="30" y="114"/>
                  </a:lnTo>
                  <a:lnTo>
                    <a:pt x="42" y="108"/>
                  </a:lnTo>
                  <a:lnTo>
                    <a:pt x="54" y="108"/>
                  </a:lnTo>
                  <a:lnTo>
                    <a:pt x="60" y="102"/>
                  </a:lnTo>
                  <a:lnTo>
                    <a:pt x="72" y="96"/>
                  </a:lnTo>
                  <a:lnTo>
                    <a:pt x="78" y="90"/>
                  </a:lnTo>
                  <a:lnTo>
                    <a:pt x="72" y="72"/>
                  </a:lnTo>
                  <a:lnTo>
                    <a:pt x="36" y="78"/>
                  </a:lnTo>
                  <a:close/>
                  <a:moveTo>
                    <a:pt x="36" y="66"/>
                  </a:moveTo>
                  <a:lnTo>
                    <a:pt x="48" y="66"/>
                  </a:lnTo>
                  <a:lnTo>
                    <a:pt x="54" y="54"/>
                  </a:lnTo>
                  <a:lnTo>
                    <a:pt x="60" y="48"/>
                  </a:lnTo>
                  <a:lnTo>
                    <a:pt x="60" y="42"/>
                  </a:lnTo>
                  <a:lnTo>
                    <a:pt x="54" y="36"/>
                  </a:lnTo>
                  <a:lnTo>
                    <a:pt x="48" y="36"/>
                  </a:lnTo>
                  <a:lnTo>
                    <a:pt x="36" y="42"/>
                  </a:lnTo>
                  <a:lnTo>
                    <a:pt x="30" y="48"/>
                  </a:lnTo>
                  <a:lnTo>
                    <a:pt x="24" y="60"/>
                  </a:lnTo>
                  <a:lnTo>
                    <a:pt x="30" y="66"/>
                  </a:lnTo>
                  <a:lnTo>
                    <a:pt x="36" y="66"/>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73" name="Denmark" descr="© INSCALE GmbH, 05.05.2010&#10;http://www.presentationload.com/">
              <a:extLst>
                <a:ext uri="{FF2B5EF4-FFF2-40B4-BE49-F238E27FC236}">
                  <a16:creationId xmlns:a16="http://schemas.microsoft.com/office/drawing/2014/main" id="{0199FC02-1647-3444-972B-61B5542576A3}"/>
                </a:ext>
              </a:extLst>
            </p:cNvPr>
            <p:cNvSpPr>
              <a:spLocks noEditPoints="1"/>
            </p:cNvSpPr>
            <p:nvPr/>
          </p:nvSpPr>
          <p:spPr bwMode="gray">
            <a:xfrm>
              <a:off x="5532969" y="2299360"/>
              <a:ext cx="128182" cy="108321"/>
            </a:xfrm>
            <a:custGeom>
              <a:avLst/>
              <a:gdLst>
                <a:gd name="T0" fmla="*/ 2147483647 w 71"/>
                <a:gd name="T1" fmla="*/ 2147483647 h 60"/>
                <a:gd name="T2" fmla="*/ 2147483647 w 71"/>
                <a:gd name="T3" fmla="*/ 2147483647 h 60"/>
                <a:gd name="T4" fmla="*/ 2147483647 w 71"/>
                <a:gd name="T5" fmla="*/ 2147483647 h 60"/>
                <a:gd name="T6" fmla="*/ 2147483647 w 71"/>
                <a:gd name="T7" fmla="*/ 2147483647 h 60"/>
                <a:gd name="T8" fmla="*/ 2147483647 w 71"/>
                <a:gd name="T9" fmla="*/ 2147483647 h 60"/>
                <a:gd name="T10" fmla="*/ 2147483647 w 71"/>
                <a:gd name="T11" fmla="*/ 2147483647 h 60"/>
                <a:gd name="T12" fmla="*/ 2147483647 w 71"/>
                <a:gd name="T13" fmla="*/ 2147483647 h 60"/>
                <a:gd name="T14" fmla="*/ 2147483647 w 71"/>
                <a:gd name="T15" fmla="*/ 2147483647 h 60"/>
                <a:gd name="T16" fmla="*/ 2147483647 w 71"/>
                <a:gd name="T17" fmla="*/ 2147483647 h 60"/>
                <a:gd name="T18" fmla="*/ 2147483647 w 71"/>
                <a:gd name="T19" fmla="*/ 2147483647 h 60"/>
                <a:gd name="T20" fmla="*/ 2147483647 w 71"/>
                <a:gd name="T21" fmla="*/ 2147483647 h 60"/>
                <a:gd name="T22" fmla="*/ 2147483647 w 71"/>
                <a:gd name="T23" fmla="*/ 2147483647 h 60"/>
                <a:gd name="T24" fmla="*/ 2147483647 w 71"/>
                <a:gd name="T25" fmla="*/ 2147483647 h 60"/>
                <a:gd name="T26" fmla="*/ 2147483647 w 71"/>
                <a:gd name="T27" fmla="*/ 2147483647 h 60"/>
                <a:gd name="T28" fmla="*/ 2147483647 w 71"/>
                <a:gd name="T29" fmla="*/ 2147483647 h 60"/>
                <a:gd name="T30" fmla="*/ 2147483647 w 71"/>
                <a:gd name="T31" fmla="*/ 2147483647 h 60"/>
                <a:gd name="T32" fmla="*/ 2147483647 w 71"/>
                <a:gd name="T33" fmla="*/ 2147483647 h 60"/>
                <a:gd name="T34" fmla="*/ 2147483647 w 71"/>
                <a:gd name="T35" fmla="*/ 2147483647 h 60"/>
                <a:gd name="T36" fmla="*/ 2147483647 w 71"/>
                <a:gd name="T37" fmla="*/ 2147483647 h 60"/>
                <a:gd name="T38" fmla="*/ 2147483647 w 71"/>
                <a:gd name="T39" fmla="*/ 2147483647 h 60"/>
                <a:gd name="T40" fmla="*/ 2147483647 w 71"/>
                <a:gd name="T41" fmla="*/ 2147483647 h 60"/>
                <a:gd name="T42" fmla="*/ 2147483647 w 71"/>
                <a:gd name="T43" fmla="*/ 2147483647 h 60"/>
                <a:gd name="T44" fmla="*/ 2147483647 w 71"/>
                <a:gd name="T45" fmla="*/ 2147483647 h 60"/>
                <a:gd name="T46" fmla="*/ 2147483647 w 71"/>
                <a:gd name="T47" fmla="*/ 2147483647 h 60"/>
                <a:gd name="T48" fmla="*/ 2147483647 w 71"/>
                <a:gd name="T49" fmla="*/ 2147483647 h 60"/>
                <a:gd name="T50" fmla="*/ 2147483647 w 71"/>
                <a:gd name="T51" fmla="*/ 2147483647 h 60"/>
                <a:gd name="T52" fmla="*/ 2147483647 w 71"/>
                <a:gd name="T53" fmla="*/ 2147483647 h 60"/>
                <a:gd name="T54" fmla="*/ 2147483647 w 71"/>
                <a:gd name="T55" fmla="*/ 2147483647 h 60"/>
                <a:gd name="T56" fmla="*/ 2147483647 w 71"/>
                <a:gd name="T57" fmla="*/ 2147483647 h 60"/>
                <a:gd name="T58" fmla="*/ 2147483647 w 71"/>
                <a:gd name="T59" fmla="*/ 2147483647 h 60"/>
                <a:gd name="T60" fmla="*/ 2147483647 w 71"/>
                <a:gd name="T61" fmla="*/ 2147483647 h 60"/>
                <a:gd name="T62" fmla="*/ 2147483647 w 71"/>
                <a:gd name="T63" fmla="*/ 0 h 60"/>
                <a:gd name="T64" fmla="*/ 2147483647 w 71"/>
                <a:gd name="T65" fmla="*/ 2147483647 h 60"/>
                <a:gd name="T66" fmla="*/ 2147483647 w 71"/>
                <a:gd name="T67" fmla="*/ 2147483647 h 60"/>
                <a:gd name="T68" fmla="*/ 2147483647 w 71"/>
                <a:gd name="T69" fmla="*/ 2147483647 h 60"/>
                <a:gd name="T70" fmla="*/ 2147483647 w 71"/>
                <a:gd name="T71" fmla="*/ 2147483647 h 60"/>
                <a:gd name="T72" fmla="*/ 2147483647 w 71"/>
                <a:gd name="T73" fmla="*/ 2147483647 h 60"/>
                <a:gd name="T74" fmla="*/ 2147483647 w 71"/>
                <a:gd name="T75" fmla="*/ 2147483647 h 60"/>
                <a:gd name="T76" fmla="*/ 2147483647 w 71"/>
                <a:gd name="T77" fmla="*/ 2147483647 h 60"/>
                <a:gd name="T78" fmla="*/ 2147483647 w 71"/>
                <a:gd name="T79" fmla="*/ 2147483647 h 60"/>
                <a:gd name="T80" fmla="*/ 2147483647 w 71"/>
                <a:gd name="T81" fmla="*/ 2147483647 h 60"/>
                <a:gd name="T82" fmla="*/ 0 w 71"/>
                <a:gd name="T83" fmla="*/ 2147483647 h 60"/>
                <a:gd name="T84" fmla="*/ 0 w 71"/>
                <a:gd name="T85" fmla="*/ 2147483647 h 60"/>
                <a:gd name="T86" fmla="*/ 2147483647 w 71"/>
                <a:gd name="T87" fmla="*/ 2147483647 h 60"/>
                <a:gd name="T88" fmla="*/ 2147483647 w 71"/>
                <a:gd name="T89" fmla="*/ 2147483647 h 60"/>
                <a:gd name="T90" fmla="*/ 2147483647 w 71"/>
                <a:gd name="T91" fmla="*/ 2147483647 h 60"/>
                <a:gd name="T92" fmla="*/ 2147483647 w 71"/>
                <a:gd name="T93" fmla="*/ 2147483647 h 60"/>
                <a:gd name="T94" fmla="*/ 2147483647 w 71"/>
                <a:gd name="T95" fmla="*/ 2147483647 h 60"/>
                <a:gd name="T96" fmla="*/ 2147483647 w 71"/>
                <a:gd name="T97" fmla="*/ 2147483647 h 60"/>
                <a:gd name="T98" fmla="*/ 2147483647 w 71"/>
                <a:gd name="T99" fmla="*/ 2147483647 h 60"/>
                <a:gd name="T100" fmla="*/ 2147483647 w 71"/>
                <a:gd name="T101" fmla="*/ 2147483647 h 60"/>
                <a:gd name="T102" fmla="*/ 2147483647 w 71"/>
                <a:gd name="T103" fmla="*/ 2147483647 h 60"/>
                <a:gd name="T104" fmla="*/ 2147483647 w 71"/>
                <a:gd name="T105" fmla="*/ 2147483647 h 60"/>
                <a:gd name="T106" fmla="*/ 2147483647 w 71"/>
                <a:gd name="T107" fmla="*/ 2147483647 h 60"/>
                <a:gd name="T108" fmla="*/ 2147483647 w 71"/>
                <a:gd name="T109" fmla="*/ 2147483647 h 60"/>
                <a:gd name="T110" fmla="*/ 2147483647 w 71"/>
                <a:gd name="T111" fmla="*/ 2147483647 h 60"/>
                <a:gd name="T112" fmla="*/ 2147483647 w 71"/>
                <a:gd name="T113" fmla="*/ 2147483647 h 60"/>
                <a:gd name="T114" fmla="*/ 2147483647 w 71"/>
                <a:gd name="T115" fmla="*/ 2147483647 h 60"/>
                <a:gd name="T116" fmla="*/ 2147483647 w 71"/>
                <a:gd name="T117" fmla="*/ 2147483647 h 60"/>
                <a:gd name="T118" fmla="*/ 2147483647 w 71"/>
                <a:gd name="T119" fmla="*/ 2147483647 h 60"/>
                <a:gd name="T120" fmla="*/ 2147483647 w 71"/>
                <a:gd name="T121" fmla="*/ 2147483647 h 6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1"/>
                <a:gd name="T184" fmla="*/ 0 h 60"/>
                <a:gd name="T185" fmla="*/ 71 w 71"/>
                <a:gd name="T186" fmla="*/ 60 h 6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1" h="60">
                  <a:moveTo>
                    <a:pt x="62" y="48"/>
                  </a:moveTo>
                  <a:lnTo>
                    <a:pt x="67" y="46"/>
                  </a:lnTo>
                  <a:lnTo>
                    <a:pt x="69" y="46"/>
                  </a:lnTo>
                  <a:lnTo>
                    <a:pt x="69" y="43"/>
                  </a:lnTo>
                  <a:lnTo>
                    <a:pt x="67" y="43"/>
                  </a:lnTo>
                  <a:lnTo>
                    <a:pt x="62" y="41"/>
                  </a:lnTo>
                  <a:lnTo>
                    <a:pt x="62" y="38"/>
                  </a:lnTo>
                  <a:lnTo>
                    <a:pt x="64" y="38"/>
                  </a:lnTo>
                  <a:lnTo>
                    <a:pt x="64" y="36"/>
                  </a:lnTo>
                  <a:lnTo>
                    <a:pt x="67" y="34"/>
                  </a:lnTo>
                  <a:lnTo>
                    <a:pt x="67" y="29"/>
                  </a:lnTo>
                  <a:lnTo>
                    <a:pt x="64" y="29"/>
                  </a:lnTo>
                  <a:lnTo>
                    <a:pt x="62" y="29"/>
                  </a:lnTo>
                  <a:lnTo>
                    <a:pt x="60" y="31"/>
                  </a:lnTo>
                  <a:lnTo>
                    <a:pt x="60" y="34"/>
                  </a:lnTo>
                  <a:lnTo>
                    <a:pt x="57" y="36"/>
                  </a:lnTo>
                  <a:lnTo>
                    <a:pt x="57" y="34"/>
                  </a:lnTo>
                  <a:lnTo>
                    <a:pt x="55" y="31"/>
                  </a:lnTo>
                  <a:lnTo>
                    <a:pt x="52" y="34"/>
                  </a:lnTo>
                  <a:lnTo>
                    <a:pt x="45" y="38"/>
                  </a:lnTo>
                  <a:lnTo>
                    <a:pt x="48" y="38"/>
                  </a:lnTo>
                  <a:lnTo>
                    <a:pt x="50" y="41"/>
                  </a:lnTo>
                  <a:lnTo>
                    <a:pt x="50" y="43"/>
                  </a:lnTo>
                  <a:lnTo>
                    <a:pt x="50" y="46"/>
                  </a:lnTo>
                  <a:lnTo>
                    <a:pt x="50" y="48"/>
                  </a:lnTo>
                  <a:lnTo>
                    <a:pt x="48" y="48"/>
                  </a:lnTo>
                  <a:lnTo>
                    <a:pt x="50" y="48"/>
                  </a:lnTo>
                  <a:lnTo>
                    <a:pt x="50" y="50"/>
                  </a:lnTo>
                  <a:lnTo>
                    <a:pt x="55" y="50"/>
                  </a:lnTo>
                  <a:lnTo>
                    <a:pt x="55" y="48"/>
                  </a:lnTo>
                  <a:lnTo>
                    <a:pt x="57" y="48"/>
                  </a:lnTo>
                  <a:lnTo>
                    <a:pt x="57" y="50"/>
                  </a:lnTo>
                  <a:lnTo>
                    <a:pt x="60" y="53"/>
                  </a:lnTo>
                  <a:lnTo>
                    <a:pt x="60" y="55"/>
                  </a:lnTo>
                  <a:lnTo>
                    <a:pt x="62" y="55"/>
                  </a:lnTo>
                  <a:lnTo>
                    <a:pt x="62" y="53"/>
                  </a:lnTo>
                  <a:lnTo>
                    <a:pt x="62" y="48"/>
                  </a:lnTo>
                  <a:close/>
                  <a:moveTo>
                    <a:pt x="71" y="53"/>
                  </a:moveTo>
                  <a:lnTo>
                    <a:pt x="62" y="55"/>
                  </a:lnTo>
                  <a:lnTo>
                    <a:pt x="60" y="58"/>
                  </a:lnTo>
                  <a:lnTo>
                    <a:pt x="57" y="58"/>
                  </a:lnTo>
                  <a:lnTo>
                    <a:pt x="57" y="55"/>
                  </a:lnTo>
                  <a:lnTo>
                    <a:pt x="55" y="55"/>
                  </a:lnTo>
                  <a:lnTo>
                    <a:pt x="50" y="53"/>
                  </a:lnTo>
                  <a:lnTo>
                    <a:pt x="45" y="53"/>
                  </a:lnTo>
                  <a:lnTo>
                    <a:pt x="45" y="58"/>
                  </a:lnTo>
                  <a:lnTo>
                    <a:pt x="50" y="58"/>
                  </a:lnTo>
                  <a:lnTo>
                    <a:pt x="52" y="58"/>
                  </a:lnTo>
                  <a:lnTo>
                    <a:pt x="55" y="60"/>
                  </a:lnTo>
                  <a:lnTo>
                    <a:pt x="57" y="60"/>
                  </a:lnTo>
                  <a:lnTo>
                    <a:pt x="60" y="60"/>
                  </a:lnTo>
                  <a:lnTo>
                    <a:pt x="62" y="60"/>
                  </a:lnTo>
                  <a:lnTo>
                    <a:pt x="69" y="58"/>
                  </a:lnTo>
                  <a:lnTo>
                    <a:pt x="71" y="58"/>
                  </a:lnTo>
                  <a:lnTo>
                    <a:pt x="71" y="53"/>
                  </a:lnTo>
                  <a:close/>
                  <a:moveTo>
                    <a:pt x="31" y="12"/>
                  </a:moveTo>
                  <a:lnTo>
                    <a:pt x="36" y="7"/>
                  </a:lnTo>
                  <a:lnTo>
                    <a:pt x="36" y="3"/>
                  </a:lnTo>
                  <a:lnTo>
                    <a:pt x="36" y="0"/>
                  </a:lnTo>
                  <a:lnTo>
                    <a:pt x="26" y="0"/>
                  </a:lnTo>
                  <a:lnTo>
                    <a:pt x="26" y="3"/>
                  </a:lnTo>
                  <a:lnTo>
                    <a:pt x="21" y="7"/>
                  </a:lnTo>
                  <a:lnTo>
                    <a:pt x="21" y="10"/>
                  </a:lnTo>
                  <a:lnTo>
                    <a:pt x="19" y="10"/>
                  </a:lnTo>
                  <a:lnTo>
                    <a:pt x="19" y="19"/>
                  </a:lnTo>
                  <a:lnTo>
                    <a:pt x="14" y="14"/>
                  </a:lnTo>
                  <a:lnTo>
                    <a:pt x="12" y="7"/>
                  </a:lnTo>
                  <a:lnTo>
                    <a:pt x="7" y="10"/>
                  </a:lnTo>
                  <a:lnTo>
                    <a:pt x="5" y="10"/>
                  </a:lnTo>
                  <a:lnTo>
                    <a:pt x="5" y="12"/>
                  </a:lnTo>
                  <a:lnTo>
                    <a:pt x="5" y="14"/>
                  </a:lnTo>
                  <a:lnTo>
                    <a:pt x="7" y="14"/>
                  </a:lnTo>
                  <a:lnTo>
                    <a:pt x="12" y="19"/>
                  </a:lnTo>
                  <a:lnTo>
                    <a:pt x="12" y="22"/>
                  </a:lnTo>
                  <a:lnTo>
                    <a:pt x="5" y="19"/>
                  </a:lnTo>
                  <a:lnTo>
                    <a:pt x="2" y="24"/>
                  </a:lnTo>
                  <a:lnTo>
                    <a:pt x="0" y="24"/>
                  </a:lnTo>
                  <a:lnTo>
                    <a:pt x="0" y="29"/>
                  </a:lnTo>
                  <a:lnTo>
                    <a:pt x="0" y="31"/>
                  </a:lnTo>
                  <a:lnTo>
                    <a:pt x="5" y="34"/>
                  </a:lnTo>
                  <a:lnTo>
                    <a:pt x="7" y="34"/>
                  </a:lnTo>
                  <a:lnTo>
                    <a:pt x="2" y="38"/>
                  </a:lnTo>
                  <a:lnTo>
                    <a:pt x="2" y="41"/>
                  </a:lnTo>
                  <a:lnTo>
                    <a:pt x="5" y="43"/>
                  </a:lnTo>
                  <a:lnTo>
                    <a:pt x="7" y="43"/>
                  </a:lnTo>
                  <a:lnTo>
                    <a:pt x="7" y="48"/>
                  </a:lnTo>
                  <a:lnTo>
                    <a:pt x="5" y="53"/>
                  </a:lnTo>
                  <a:lnTo>
                    <a:pt x="7" y="53"/>
                  </a:lnTo>
                  <a:lnTo>
                    <a:pt x="17" y="53"/>
                  </a:lnTo>
                  <a:lnTo>
                    <a:pt x="17" y="55"/>
                  </a:lnTo>
                  <a:lnTo>
                    <a:pt x="24" y="55"/>
                  </a:lnTo>
                  <a:lnTo>
                    <a:pt x="26" y="58"/>
                  </a:lnTo>
                  <a:lnTo>
                    <a:pt x="26" y="55"/>
                  </a:lnTo>
                  <a:lnTo>
                    <a:pt x="24" y="53"/>
                  </a:lnTo>
                  <a:lnTo>
                    <a:pt x="24" y="48"/>
                  </a:lnTo>
                  <a:lnTo>
                    <a:pt x="26" y="43"/>
                  </a:lnTo>
                  <a:lnTo>
                    <a:pt x="24" y="41"/>
                  </a:lnTo>
                  <a:lnTo>
                    <a:pt x="24" y="38"/>
                  </a:lnTo>
                  <a:lnTo>
                    <a:pt x="21" y="38"/>
                  </a:lnTo>
                  <a:lnTo>
                    <a:pt x="24" y="38"/>
                  </a:lnTo>
                  <a:lnTo>
                    <a:pt x="31" y="34"/>
                  </a:lnTo>
                  <a:lnTo>
                    <a:pt x="33" y="26"/>
                  </a:lnTo>
                  <a:lnTo>
                    <a:pt x="38" y="26"/>
                  </a:lnTo>
                  <a:lnTo>
                    <a:pt x="41" y="19"/>
                  </a:lnTo>
                  <a:lnTo>
                    <a:pt x="31" y="19"/>
                  </a:lnTo>
                  <a:lnTo>
                    <a:pt x="31" y="12"/>
                  </a:lnTo>
                  <a:close/>
                  <a:moveTo>
                    <a:pt x="29" y="38"/>
                  </a:moveTo>
                  <a:lnTo>
                    <a:pt x="31" y="48"/>
                  </a:lnTo>
                  <a:lnTo>
                    <a:pt x="36" y="53"/>
                  </a:lnTo>
                  <a:lnTo>
                    <a:pt x="38" y="46"/>
                  </a:lnTo>
                  <a:lnTo>
                    <a:pt x="33" y="41"/>
                  </a:lnTo>
                  <a:lnTo>
                    <a:pt x="29" y="38"/>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74" name="Czech Republic" descr="© INSCALE GmbH, 05.05.2010&#10;http://www.presentationload.com/">
              <a:extLst>
                <a:ext uri="{FF2B5EF4-FFF2-40B4-BE49-F238E27FC236}">
                  <a16:creationId xmlns:a16="http://schemas.microsoft.com/office/drawing/2014/main" id="{021E6083-2737-9946-8B28-7DF408039E1E}"/>
                </a:ext>
              </a:extLst>
            </p:cNvPr>
            <p:cNvSpPr>
              <a:spLocks/>
            </p:cNvSpPr>
            <p:nvPr/>
          </p:nvSpPr>
          <p:spPr bwMode="gray">
            <a:xfrm>
              <a:off x="5646708" y="2532255"/>
              <a:ext cx="194981" cy="88464"/>
            </a:xfrm>
            <a:custGeom>
              <a:avLst/>
              <a:gdLst>
                <a:gd name="T0" fmla="*/ 2147483647 w 420"/>
                <a:gd name="T1" fmla="*/ 2147483647 h 192"/>
                <a:gd name="T2" fmla="*/ 2147483647 w 420"/>
                <a:gd name="T3" fmla="*/ 2147483647 h 192"/>
                <a:gd name="T4" fmla="*/ 2147483647 w 420"/>
                <a:gd name="T5" fmla="*/ 2147483647 h 192"/>
                <a:gd name="T6" fmla="*/ 2147483647 w 420"/>
                <a:gd name="T7" fmla="*/ 2147483647 h 192"/>
                <a:gd name="T8" fmla="*/ 2147483647 w 420"/>
                <a:gd name="T9" fmla="*/ 2147483647 h 192"/>
                <a:gd name="T10" fmla="*/ 2147483647 w 420"/>
                <a:gd name="T11" fmla="*/ 2147483647 h 192"/>
                <a:gd name="T12" fmla="*/ 2147483647 w 420"/>
                <a:gd name="T13" fmla="*/ 2147483647 h 192"/>
                <a:gd name="T14" fmla="*/ 2147483647 w 420"/>
                <a:gd name="T15" fmla="*/ 2147483647 h 192"/>
                <a:gd name="T16" fmla="*/ 2147483647 w 420"/>
                <a:gd name="T17" fmla="*/ 2147483647 h 192"/>
                <a:gd name="T18" fmla="*/ 2147483647 w 420"/>
                <a:gd name="T19" fmla="*/ 2147483647 h 192"/>
                <a:gd name="T20" fmla="*/ 2147483647 w 420"/>
                <a:gd name="T21" fmla="*/ 2147483647 h 192"/>
                <a:gd name="T22" fmla="*/ 2147483647 w 420"/>
                <a:gd name="T23" fmla="*/ 2147483647 h 192"/>
                <a:gd name="T24" fmla="*/ 2147483647 w 420"/>
                <a:gd name="T25" fmla="*/ 2147483647 h 192"/>
                <a:gd name="T26" fmla="*/ 2147483647 w 420"/>
                <a:gd name="T27" fmla="*/ 2147483647 h 192"/>
                <a:gd name="T28" fmla="*/ 2147483647 w 420"/>
                <a:gd name="T29" fmla="*/ 0 h 192"/>
                <a:gd name="T30" fmla="*/ 2147483647 w 420"/>
                <a:gd name="T31" fmla="*/ 2147483647 h 192"/>
                <a:gd name="T32" fmla="*/ 2147483647 w 420"/>
                <a:gd name="T33" fmla="*/ 0 h 192"/>
                <a:gd name="T34" fmla="*/ 2147483647 w 420"/>
                <a:gd name="T35" fmla="*/ 2147483647 h 192"/>
                <a:gd name="T36" fmla="*/ 2147483647 w 420"/>
                <a:gd name="T37" fmla="*/ 2147483647 h 192"/>
                <a:gd name="T38" fmla="*/ 2147483647 w 420"/>
                <a:gd name="T39" fmla="*/ 2147483647 h 192"/>
                <a:gd name="T40" fmla="*/ 2147483647 w 420"/>
                <a:gd name="T41" fmla="*/ 2147483647 h 192"/>
                <a:gd name="T42" fmla="*/ 2147483647 w 420"/>
                <a:gd name="T43" fmla="*/ 2147483647 h 192"/>
                <a:gd name="T44" fmla="*/ 2147483647 w 420"/>
                <a:gd name="T45" fmla="*/ 2147483647 h 192"/>
                <a:gd name="T46" fmla="*/ 2147483647 w 420"/>
                <a:gd name="T47" fmla="*/ 2147483647 h 192"/>
                <a:gd name="T48" fmla="*/ 2147483647 w 420"/>
                <a:gd name="T49" fmla="*/ 2147483647 h 192"/>
                <a:gd name="T50" fmla="*/ 2147483647 w 420"/>
                <a:gd name="T51" fmla="*/ 2147483647 h 192"/>
                <a:gd name="T52" fmla="*/ 0 w 420"/>
                <a:gd name="T53" fmla="*/ 2147483647 h 192"/>
                <a:gd name="T54" fmla="*/ 2147483647 w 420"/>
                <a:gd name="T55" fmla="*/ 2147483647 h 192"/>
                <a:gd name="T56" fmla="*/ 2147483647 w 420"/>
                <a:gd name="T57" fmla="*/ 2147483647 h 192"/>
                <a:gd name="T58" fmla="*/ 2147483647 w 420"/>
                <a:gd name="T59" fmla="*/ 2147483647 h 192"/>
                <a:gd name="T60" fmla="*/ 2147483647 w 420"/>
                <a:gd name="T61" fmla="*/ 2147483647 h 192"/>
                <a:gd name="T62" fmla="*/ 2147483647 w 420"/>
                <a:gd name="T63" fmla="*/ 2147483647 h 192"/>
                <a:gd name="T64" fmla="*/ 2147483647 w 420"/>
                <a:gd name="T65" fmla="*/ 2147483647 h 192"/>
                <a:gd name="T66" fmla="*/ 2147483647 w 420"/>
                <a:gd name="T67" fmla="*/ 2147483647 h 192"/>
                <a:gd name="T68" fmla="*/ 2147483647 w 420"/>
                <a:gd name="T69" fmla="*/ 2147483647 h 192"/>
                <a:gd name="T70" fmla="*/ 2147483647 w 420"/>
                <a:gd name="T71" fmla="*/ 2147483647 h 192"/>
                <a:gd name="T72" fmla="*/ 2147483647 w 420"/>
                <a:gd name="T73" fmla="*/ 2147483647 h 192"/>
                <a:gd name="T74" fmla="*/ 2147483647 w 420"/>
                <a:gd name="T75" fmla="*/ 2147483647 h 192"/>
                <a:gd name="T76" fmla="*/ 2147483647 w 420"/>
                <a:gd name="T77" fmla="*/ 2147483647 h 192"/>
                <a:gd name="T78" fmla="*/ 2147483647 w 420"/>
                <a:gd name="T79" fmla="*/ 2147483647 h 192"/>
                <a:gd name="T80" fmla="*/ 2147483647 w 420"/>
                <a:gd name="T81" fmla="*/ 2147483647 h 192"/>
                <a:gd name="T82" fmla="*/ 2147483647 w 420"/>
                <a:gd name="T83" fmla="*/ 2147483647 h 192"/>
                <a:gd name="T84" fmla="*/ 2147483647 w 420"/>
                <a:gd name="T85" fmla="*/ 2147483647 h 192"/>
                <a:gd name="T86" fmla="*/ 2147483647 w 420"/>
                <a:gd name="T87" fmla="*/ 2147483647 h 192"/>
                <a:gd name="T88" fmla="*/ 2147483647 w 420"/>
                <a:gd name="T89" fmla="*/ 2147483647 h 192"/>
                <a:gd name="T90" fmla="*/ 2147483647 w 420"/>
                <a:gd name="T91" fmla="*/ 2147483647 h 192"/>
                <a:gd name="T92" fmla="*/ 2147483647 w 420"/>
                <a:gd name="T93" fmla="*/ 2147483647 h 192"/>
                <a:gd name="T94" fmla="*/ 2147483647 w 420"/>
                <a:gd name="T95" fmla="*/ 2147483647 h 192"/>
                <a:gd name="T96" fmla="*/ 2147483647 w 420"/>
                <a:gd name="T97" fmla="*/ 2147483647 h 192"/>
                <a:gd name="T98" fmla="*/ 2147483647 w 420"/>
                <a:gd name="T99" fmla="*/ 2147483647 h 192"/>
                <a:gd name="T100" fmla="*/ 2147483647 w 420"/>
                <a:gd name="T101" fmla="*/ 2147483647 h 192"/>
                <a:gd name="T102" fmla="*/ 2147483647 w 420"/>
                <a:gd name="T103" fmla="*/ 2147483647 h 192"/>
                <a:gd name="T104" fmla="*/ 2147483647 w 420"/>
                <a:gd name="T105" fmla="*/ 2147483647 h 19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20"/>
                <a:gd name="T160" fmla="*/ 0 h 192"/>
                <a:gd name="T161" fmla="*/ 420 w 420"/>
                <a:gd name="T162" fmla="*/ 192 h 19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20" h="192">
                  <a:moveTo>
                    <a:pt x="408" y="108"/>
                  </a:moveTo>
                  <a:lnTo>
                    <a:pt x="402" y="96"/>
                  </a:lnTo>
                  <a:lnTo>
                    <a:pt x="402" y="90"/>
                  </a:lnTo>
                  <a:lnTo>
                    <a:pt x="390" y="84"/>
                  </a:lnTo>
                  <a:lnTo>
                    <a:pt x="372" y="84"/>
                  </a:lnTo>
                  <a:lnTo>
                    <a:pt x="372" y="78"/>
                  </a:lnTo>
                  <a:lnTo>
                    <a:pt x="366" y="72"/>
                  </a:lnTo>
                  <a:lnTo>
                    <a:pt x="360" y="84"/>
                  </a:lnTo>
                  <a:lnTo>
                    <a:pt x="354" y="78"/>
                  </a:lnTo>
                  <a:lnTo>
                    <a:pt x="348" y="66"/>
                  </a:lnTo>
                  <a:lnTo>
                    <a:pt x="342" y="60"/>
                  </a:lnTo>
                  <a:lnTo>
                    <a:pt x="324" y="60"/>
                  </a:lnTo>
                  <a:lnTo>
                    <a:pt x="330" y="54"/>
                  </a:lnTo>
                  <a:lnTo>
                    <a:pt x="312" y="54"/>
                  </a:lnTo>
                  <a:lnTo>
                    <a:pt x="300" y="60"/>
                  </a:lnTo>
                  <a:lnTo>
                    <a:pt x="294" y="60"/>
                  </a:lnTo>
                  <a:lnTo>
                    <a:pt x="294" y="66"/>
                  </a:lnTo>
                  <a:lnTo>
                    <a:pt x="276" y="66"/>
                  </a:lnTo>
                  <a:lnTo>
                    <a:pt x="270" y="60"/>
                  </a:lnTo>
                  <a:lnTo>
                    <a:pt x="264" y="60"/>
                  </a:lnTo>
                  <a:lnTo>
                    <a:pt x="264" y="48"/>
                  </a:lnTo>
                  <a:lnTo>
                    <a:pt x="252" y="42"/>
                  </a:lnTo>
                  <a:lnTo>
                    <a:pt x="264" y="36"/>
                  </a:lnTo>
                  <a:lnTo>
                    <a:pt x="258" y="30"/>
                  </a:lnTo>
                  <a:lnTo>
                    <a:pt x="234" y="30"/>
                  </a:lnTo>
                  <a:lnTo>
                    <a:pt x="234" y="24"/>
                  </a:lnTo>
                  <a:lnTo>
                    <a:pt x="228" y="24"/>
                  </a:lnTo>
                  <a:lnTo>
                    <a:pt x="216" y="18"/>
                  </a:lnTo>
                  <a:lnTo>
                    <a:pt x="198" y="18"/>
                  </a:lnTo>
                  <a:lnTo>
                    <a:pt x="192" y="0"/>
                  </a:lnTo>
                  <a:lnTo>
                    <a:pt x="174" y="0"/>
                  </a:lnTo>
                  <a:lnTo>
                    <a:pt x="162" y="12"/>
                  </a:lnTo>
                  <a:lnTo>
                    <a:pt x="156" y="12"/>
                  </a:lnTo>
                  <a:lnTo>
                    <a:pt x="144" y="0"/>
                  </a:lnTo>
                  <a:lnTo>
                    <a:pt x="138" y="6"/>
                  </a:lnTo>
                  <a:lnTo>
                    <a:pt x="132" y="6"/>
                  </a:lnTo>
                  <a:lnTo>
                    <a:pt x="126" y="12"/>
                  </a:lnTo>
                  <a:lnTo>
                    <a:pt x="126" y="18"/>
                  </a:lnTo>
                  <a:lnTo>
                    <a:pt x="108" y="18"/>
                  </a:lnTo>
                  <a:lnTo>
                    <a:pt x="108" y="24"/>
                  </a:lnTo>
                  <a:lnTo>
                    <a:pt x="84" y="24"/>
                  </a:lnTo>
                  <a:lnTo>
                    <a:pt x="84" y="30"/>
                  </a:lnTo>
                  <a:lnTo>
                    <a:pt x="66" y="36"/>
                  </a:lnTo>
                  <a:lnTo>
                    <a:pt x="54" y="48"/>
                  </a:lnTo>
                  <a:lnTo>
                    <a:pt x="42" y="42"/>
                  </a:lnTo>
                  <a:lnTo>
                    <a:pt x="36" y="42"/>
                  </a:lnTo>
                  <a:lnTo>
                    <a:pt x="30" y="48"/>
                  </a:lnTo>
                  <a:lnTo>
                    <a:pt x="30" y="54"/>
                  </a:lnTo>
                  <a:lnTo>
                    <a:pt x="18" y="54"/>
                  </a:lnTo>
                  <a:lnTo>
                    <a:pt x="18" y="60"/>
                  </a:lnTo>
                  <a:lnTo>
                    <a:pt x="6" y="60"/>
                  </a:lnTo>
                  <a:lnTo>
                    <a:pt x="6" y="54"/>
                  </a:lnTo>
                  <a:lnTo>
                    <a:pt x="0" y="54"/>
                  </a:lnTo>
                  <a:lnTo>
                    <a:pt x="0" y="66"/>
                  </a:lnTo>
                  <a:lnTo>
                    <a:pt x="6" y="72"/>
                  </a:lnTo>
                  <a:lnTo>
                    <a:pt x="12" y="72"/>
                  </a:lnTo>
                  <a:lnTo>
                    <a:pt x="24" y="84"/>
                  </a:lnTo>
                  <a:lnTo>
                    <a:pt x="18" y="90"/>
                  </a:lnTo>
                  <a:lnTo>
                    <a:pt x="12" y="90"/>
                  </a:lnTo>
                  <a:lnTo>
                    <a:pt x="12" y="96"/>
                  </a:lnTo>
                  <a:lnTo>
                    <a:pt x="24" y="108"/>
                  </a:lnTo>
                  <a:lnTo>
                    <a:pt x="30" y="120"/>
                  </a:lnTo>
                  <a:lnTo>
                    <a:pt x="36" y="120"/>
                  </a:lnTo>
                  <a:lnTo>
                    <a:pt x="36" y="126"/>
                  </a:lnTo>
                  <a:lnTo>
                    <a:pt x="48" y="132"/>
                  </a:lnTo>
                  <a:lnTo>
                    <a:pt x="60" y="132"/>
                  </a:lnTo>
                  <a:lnTo>
                    <a:pt x="66" y="144"/>
                  </a:lnTo>
                  <a:lnTo>
                    <a:pt x="72" y="144"/>
                  </a:lnTo>
                  <a:lnTo>
                    <a:pt x="78" y="156"/>
                  </a:lnTo>
                  <a:lnTo>
                    <a:pt x="90" y="156"/>
                  </a:lnTo>
                  <a:lnTo>
                    <a:pt x="96" y="162"/>
                  </a:lnTo>
                  <a:lnTo>
                    <a:pt x="102" y="162"/>
                  </a:lnTo>
                  <a:lnTo>
                    <a:pt x="102" y="174"/>
                  </a:lnTo>
                  <a:lnTo>
                    <a:pt x="120" y="192"/>
                  </a:lnTo>
                  <a:lnTo>
                    <a:pt x="132" y="192"/>
                  </a:lnTo>
                  <a:lnTo>
                    <a:pt x="144" y="186"/>
                  </a:lnTo>
                  <a:lnTo>
                    <a:pt x="150" y="186"/>
                  </a:lnTo>
                  <a:lnTo>
                    <a:pt x="162" y="192"/>
                  </a:lnTo>
                  <a:lnTo>
                    <a:pt x="162" y="174"/>
                  </a:lnTo>
                  <a:lnTo>
                    <a:pt x="168" y="174"/>
                  </a:lnTo>
                  <a:lnTo>
                    <a:pt x="174" y="162"/>
                  </a:lnTo>
                  <a:lnTo>
                    <a:pt x="180" y="156"/>
                  </a:lnTo>
                  <a:lnTo>
                    <a:pt x="198" y="156"/>
                  </a:lnTo>
                  <a:lnTo>
                    <a:pt x="210" y="162"/>
                  </a:lnTo>
                  <a:lnTo>
                    <a:pt x="222" y="174"/>
                  </a:lnTo>
                  <a:lnTo>
                    <a:pt x="234" y="168"/>
                  </a:lnTo>
                  <a:lnTo>
                    <a:pt x="246" y="180"/>
                  </a:lnTo>
                  <a:lnTo>
                    <a:pt x="258" y="174"/>
                  </a:lnTo>
                  <a:lnTo>
                    <a:pt x="264" y="168"/>
                  </a:lnTo>
                  <a:lnTo>
                    <a:pt x="276" y="168"/>
                  </a:lnTo>
                  <a:lnTo>
                    <a:pt x="282" y="174"/>
                  </a:lnTo>
                  <a:lnTo>
                    <a:pt x="288" y="174"/>
                  </a:lnTo>
                  <a:lnTo>
                    <a:pt x="300" y="180"/>
                  </a:lnTo>
                  <a:lnTo>
                    <a:pt x="306" y="174"/>
                  </a:lnTo>
                  <a:lnTo>
                    <a:pt x="324" y="174"/>
                  </a:lnTo>
                  <a:lnTo>
                    <a:pt x="330" y="168"/>
                  </a:lnTo>
                  <a:lnTo>
                    <a:pt x="330" y="174"/>
                  </a:lnTo>
                  <a:lnTo>
                    <a:pt x="348" y="174"/>
                  </a:lnTo>
                  <a:lnTo>
                    <a:pt x="360" y="168"/>
                  </a:lnTo>
                  <a:lnTo>
                    <a:pt x="366" y="162"/>
                  </a:lnTo>
                  <a:lnTo>
                    <a:pt x="378" y="156"/>
                  </a:lnTo>
                  <a:lnTo>
                    <a:pt x="378" y="132"/>
                  </a:lnTo>
                  <a:lnTo>
                    <a:pt x="402" y="126"/>
                  </a:lnTo>
                  <a:lnTo>
                    <a:pt x="420" y="114"/>
                  </a:lnTo>
                  <a:lnTo>
                    <a:pt x="414" y="108"/>
                  </a:lnTo>
                  <a:lnTo>
                    <a:pt x="408" y="108"/>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75" name="Croatia" descr="© INSCALE GmbH, 05.05.2010&#10;http://www.presentationload.com/">
              <a:extLst>
                <a:ext uri="{FF2B5EF4-FFF2-40B4-BE49-F238E27FC236}">
                  <a16:creationId xmlns:a16="http://schemas.microsoft.com/office/drawing/2014/main" id="{F6B32569-B073-4F4B-8E09-0F0B62F761F4}"/>
                </a:ext>
              </a:extLst>
            </p:cNvPr>
            <p:cNvSpPr>
              <a:spLocks/>
            </p:cNvSpPr>
            <p:nvPr/>
          </p:nvSpPr>
          <p:spPr bwMode="gray">
            <a:xfrm>
              <a:off x="5693649" y="2696544"/>
              <a:ext cx="169706" cy="126377"/>
            </a:xfrm>
            <a:custGeom>
              <a:avLst/>
              <a:gdLst>
                <a:gd name="T0" fmla="*/ 2147483647 w 366"/>
                <a:gd name="T1" fmla="*/ 2147483647 h 276"/>
                <a:gd name="T2" fmla="*/ 2147483647 w 366"/>
                <a:gd name="T3" fmla="*/ 2147483647 h 276"/>
                <a:gd name="T4" fmla="*/ 2147483647 w 366"/>
                <a:gd name="T5" fmla="*/ 2147483647 h 276"/>
                <a:gd name="T6" fmla="*/ 2147483647 w 366"/>
                <a:gd name="T7" fmla="*/ 2147483647 h 276"/>
                <a:gd name="T8" fmla="*/ 2147483647 w 366"/>
                <a:gd name="T9" fmla="*/ 2147483647 h 276"/>
                <a:gd name="T10" fmla="*/ 2147483647 w 366"/>
                <a:gd name="T11" fmla="*/ 2147483647 h 276"/>
                <a:gd name="T12" fmla="*/ 2147483647 w 366"/>
                <a:gd name="T13" fmla="*/ 2147483647 h 276"/>
                <a:gd name="T14" fmla="*/ 2147483647 w 366"/>
                <a:gd name="T15" fmla="*/ 2147483647 h 276"/>
                <a:gd name="T16" fmla="*/ 2147483647 w 366"/>
                <a:gd name="T17" fmla="*/ 2147483647 h 276"/>
                <a:gd name="T18" fmla="*/ 2147483647 w 366"/>
                <a:gd name="T19" fmla="*/ 2147483647 h 276"/>
                <a:gd name="T20" fmla="*/ 2147483647 w 366"/>
                <a:gd name="T21" fmla="*/ 2147483647 h 276"/>
                <a:gd name="T22" fmla="*/ 2147483647 w 366"/>
                <a:gd name="T23" fmla="*/ 0 h 276"/>
                <a:gd name="T24" fmla="*/ 2147483647 w 366"/>
                <a:gd name="T25" fmla="*/ 2147483647 h 276"/>
                <a:gd name="T26" fmla="*/ 2147483647 w 366"/>
                <a:gd name="T27" fmla="*/ 2147483647 h 276"/>
                <a:gd name="T28" fmla="*/ 2147483647 w 366"/>
                <a:gd name="T29" fmla="*/ 2147483647 h 276"/>
                <a:gd name="T30" fmla="*/ 2147483647 w 366"/>
                <a:gd name="T31" fmla="*/ 2147483647 h 276"/>
                <a:gd name="T32" fmla="*/ 2147483647 w 366"/>
                <a:gd name="T33" fmla="*/ 2147483647 h 276"/>
                <a:gd name="T34" fmla="*/ 2147483647 w 366"/>
                <a:gd name="T35" fmla="*/ 2147483647 h 276"/>
                <a:gd name="T36" fmla="*/ 2147483647 w 366"/>
                <a:gd name="T37" fmla="*/ 2147483647 h 276"/>
                <a:gd name="T38" fmla="*/ 2147483647 w 366"/>
                <a:gd name="T39" fmla="*/ 2147483647 h 276"/>
                <a:gd name="T40" fmla="*/ 0 w 366"/>
                <a:gd name="T41" fmla="*/ 2147483647 h 276"/>
                <a:gd name="T42" fmla="*/ 2147483647 w 366"/>
                <a:gd name="T43" fmla="*/ 2147483647 h 276"/>
                <a:gd name="T44" fmla="*/ 2147483647 w 366"/>
                <a:gd name="T45" fmla="*/ 2147483647 h 276"/>
                <a:gd name="T46" fmla="*/ 2147483647 w 366"/>
                <a:gd name="T47" fmla="*/ 2147483647 h 276"/>
                <a:gd name="T48" fmla="*/ 2147483647 w 366"/>
                <a:gd name="T49" fmla="*/ 2147483647 h 276"/>
                <a:gd name="T50" fmla="*/ 2147483647 w 366"/>
                <a:gd name="T51" fmla="*/ 2147483647 h 276"/>
                <a:gd name="T52" fmla="*/ 2147483647 w 366"/>
                <a:gd name="T53" fmla="*/ 2147483647 h 276"/>
                <a:gd name="T54" fmla="*/ 2147483647 w 366"/>
                <a:gd name="T55" fmla="*/ 2147483647 h 276"/>
                <a:gd name="T56" fmla="*/ 2147483647 w 366"/>
                <a:gd name="T57" fmla="*/ 2147483647 h 276"/>
                <a:gd name="T58" fmla="*/ 2147483647 w 366"/>
                <a:gd name="T59" fmla="*/ 2147483647 h 276"/>
                <a:gd name="T60" fmla="*/ 2147483647 w 366"/>
                <a:gd name="T61" fmla="*/ 2147483647 h 276"/>
                <a:gd name="T62" fmla="*/ 2147483647 w 366"/>
                <a:gd name="T63" fmla="*/ 2147483647 h 276"/>
                <a:gd name="T64" fmla="*/ 2147483647 w 366"/>
                <a:gd name="T65" fmla="*/ 2147483647 h 276"/>
                <a:gd name="T66" fmla="*/ 2147483647 w 366"/>
                <a:gd name="T67" fmla="*/ 2147483647 h 276"/>
                <a:gd name="T68" fmla="*/ 2147483647 w 366"/>
                <a:gd name="T69" fmla="*/ 2147483647 h 276"/>
                <a:gd name="T70" fmla="*/ 2147483647 w 366"/>
                <a:gd name="T71" fmla="*/ 2147483647 h 276"/>
                <a:gd name="T72" fmla="*/ 2147483647 w 366"/>
                <a:gd name="T73" fmla="*/ 2147483647 h 276"/>
                <a:gd name="T74" fmla="*/ 2147483647 w 366"/>
                <a:gd name="T75" fmla="*/ 2147483647 h 276"/>
                <a:gd name="T76" fmla="*/ 2147483647 w 366"/>
                <a:gd name="T77" fmla="*/ 2147483647 h 276"/>
                <a:gd name="T78" fmla="*/ 2147483647 w 366"/>
                <a:gd name="T79" fmla="*/ 2147483647 h 276"/>
                <a:gd name="T80" fmla="*/ 2147483647 w 366"/>
                <a:gd name="T81" fmla="*/ 2147483647 h 276"/>
                <a:gd name="T82" fmla="*/ 2147483647 w 366"/>
                <a:gd name="T83" fmla="*/ 2147483647 h 276"/>
                <a:gd name="T84" fmla="*/ 2147483647 w 366"/>
                <a:gd name="T85" fmla="*/ 2147483647 h 276"/>
                <a:gd name="T86" fmla="*/ 2147483647 w 366"/>
                <a:gd name="T87" fmla="*/ 2147483647 h 276"/>
                <a:gd name="T88" fmla="*/ 2147483647 w 366"/>
                <a:gd name="T89" fmla="*/ 2147483647 h 276"/>
                <a:gd name="T90" fmla="*/ 2147483647 w 366"/>
                <a:gd name="T91" fmla="*/ 2147483647 h 27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66"/>
                <a:gd name="T139" fmla="*/ 0 h 276"/>
                <a:gd name="T140" fmla="*/ 366 w 366"/>
                <a:gd name="T141" fmla="*/ 276 h 27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66" h="276">
                  <a:moveTo>
                    <a:pt x="342" y="126"/>
                  </a:moveTo>
                  <a:lnTo>
                    <a:pt x="342" y="114"/>
                  </a:lnTo>
                  <a:lnTo>
                    <a:pt x="348" y="114"/>
                  </a:lnTo>
                  <a:lnTo>
                    <a:pt x="354" y="108"/>
                  </a:lnTo>
                  <a:lnTo>
                    <a:pt x="360" y="108"/>
                  </a:lnTo>
                  <a:lnTo>
                    <a:pt x="366" y="102"/>
                  </a:lnTo>
                  <a:lnTo>
                    <a:pt x="360" y="102"/>
                  </a:lnTo>
                  <a:lnTo>
                    <a:pt x="348" y="96"/>
                  </a:lnTo>
                  <a:lnTo>
                    <a:pt x="336" y="96"/>
                  </a:lnTo>
                  <a:lnTo>
                    <a:pt x="342" y="78"/>
                  </a:lnTo>
                  <a:lnTo>
                    <a:pt x="336" y="78"/>
                  </a:lnTo>
                  <a:lnTo>
                    <a:pt x="330" y="48"/>
                  </a:lnTo>
                  <a:lnTo>
                    <a:pt x="324" y="48"/>
                  </a:lnTo>
                  <a:lnTo>
                    <a:pt x="312" y="54"/>
                  </a:lnTo>
                  <a:lnTo>
                    <a:pt x="270" y="60"/>
                  </a:lnTo>
                  <a:lnTo>
                    <a:pt x="264" y="48"/>
                  </a:lnTo>
                  <a:lnTo>
                    <a:pt x="246" y="48"/>
                  </a:lnTo>
                  <a:lnTo>
                    <a:pt x="234" y="42"/>
                  </a:lnTo>
                  <a:lnTo>
                    <a:pt x="228" y="36"/>
                  </a:lnTo>
                  <a:lnTo>
                    <a:pt x="216" y="30"/>
                  </a:lnTo>
                  <a:lnTo>
                    <a:pt x="204" y="18"/>
                  </a:lnTo>
                  <a:lnTo>
                    <a:pt x="204" y="12"/>
                  </a:lnTo>
                  <a:lnTo>
                    <a:pt x="198" y="6"/>
                  </a:lnTo>
                  <a:lnTo>
                    <a:pt x="186" y="0"/>
                  </a:lnTo>
                  <a:lnTo>
                    <a:pt x="162" y="0"/>
                  </a:lnTo>
                  <a:lnTo>
                    <a:pt x="162" y="12"/>
                  </a:lnTo>
                  <a:lnTo>
                    <a:pt x="150" y="18"/>
                  </a:lnTo>
                  <a:lnTo>
                    <a:pt x="120" y="18"/>
                  </a:lnTo>
                  <a:lnTo>
                    <a:pt x="120" y="30"/>
                  </a:lnTo>
                  <a:lnTo>
                    <a:pt x="126" y="36"/>
                  </a:lnTo>
                  <a:lnTo>
                    <a:pt x="126" y="42"/>
                  </a:lnTo>
                  <a:lnTo>
                    <a:pt x="114" y="54"/>
                  </a:lnTo>
                  <a:lnTo>
                    <a:pt x="102" y="60"/>
                  </a:lnTo>
                  <a:lnTo>
                    <a:pt x="102" y="78"/>
                  </a:lnTo>
                  <a:lnTo>
                    <a:pt x="60" y="78"/>
                  </a:lnTo>
                  <a:lnTo>
                    <a:pt x="54" y="72"/>
                  </a:lnTo>
                  <a:lnTo>
                    <a:pt x="54" y="66"/>
                  </a:lnTo>
                  <a:lnTo>
                    <a:pt x="48" y="78"/>
                  </a:lnTo>
                  <a:lnTo>
                    <a:pt x="30" y="78"/>
                  </a:lnTo>
                  <a:lnTo>
                    <a:pt x="18" y="72"/>
                  </a:lnTo>
                  <a:lnTo>
                    <a:pt x="18" y="84"/>
                  </a:lnTo>
                  <a:lnTo>
                    <a:pt x="0" y="84"/>
                  </a:lnTo>
                  <a:lnTo>
                    <a:pt x="0" y="132"/>
                  </a:lnTo>
                  <a:lnTo>
                    <a:pt x="6" y="132"/>
                  </a:lnTo>
                  <a:lnTo>
                    <a:pt x="12" y="120"/>
                  </a:lnTo>
                  <a:lnTo>
                    <a:pt x="24" y="114"/>
                  </a:lnTo>
                  <a:lnTo>
                    <a:pt x="30" y="102"/>
                  </a:lnTo>
                  <a:lnTo>
                    <a:pt x="42" y="102"/>
                  </a:lnTo>
                  <a:lnTo>
                    <a:pt x="48" y="114"/>
                  </a:lnTo>
                  <a:lnTo>
                    <a:pt x="48" y="132"/>
                  </a:lnTo>
                  <a:lnTo>
                    <a:pt x="78" y="126"/>
                  </a:lnTo>
                  <a:lnTo>
                    <a:pt x="78" y="132"/>
                  </a:lnTo>
                  <a:lnTo>
                    <a:pt x="72" y="144"/>
                  </a:lnTo>
                  <a:lnTo>
                    <a:pt x="72" y="150"/>
                  </a:lnTo>
                  <a:lnTo>
                    <a:pt x="84" y="162"/>
                  </a:lnTo>
                  <a:lnTo>
                    <a:pt x="96" y="168"/>
                  </a:lnTo>
                  <a:lnTo>
                    <a:pt x="96" y="180"/>
                  </a:lnTo>
                  <a:lnTo>
                    <a:pt x="144" y="216"/>
                  </a:lnTo>
                  <a:lnTo>
                    <a:pt x="144" y="240"/>
                  </a:lnTo>
                  <a:lnTo>
                    <a:pt x="198" y="240"/>
                  </a:lnTo>
                  <a:lnTo>
                    <a:pt x="210" y="246"/>
                  </a:lnTo>
                  <a:lnTo>
                    <a:pt x="216" y="252"/>
                  </a:lnTo>
                  <a:lnTo>
                    <a:pt x="216" y="276"/>
                  </a:lnTo>
                  <a:lnTo>
                    <a:pt x="246" y="276"/>
                  </a:lnTo>
                  <a:lnTo>
                    <a:pt x="252" y="270"/>
                  </a:lnTo>
                  <a:lnTo>
                    <a:pt x="252" y="264"/>
                  </a:lnTo>
                  <a:lnTo>
                    <a:pt x="246" y="252"/>
                  </a:lnTo>
                  <a:lnTo>
                    <a:pt x="234" y="246"/>
                  </a:lnTo>
                  <a:lnTo>
                    <a:pt x="216" y="234"/>
                  </a:lnTo>
                  <a:lnTo>
                    <a:pt x="204" y="228"/>
                  </a:lnTo>
                  <a:lnTo>
                    <a:pt x="192" y="216"/>
                  </a:lnTo>
                  <a:lnTo>
                    <a:pt x="180" y="186"/>
                  </a:lnTo>
                  <a:lnTo>
                    <a:pt x="162" y="180"/>
                  </a:lnTo>
                  <a:lnTo>
                    <a:pt x="162" y="162"/>
                  </a:lnTo>
                  <a:lnTo>
                    <a:pt x="156" y="156"/>
                  </a:lnTo>
                  <a:lnTo>
                    <a:pt x="150" y="156"/>
                  </a:lnTo>
                  <a:lnTo>
                    <a:pt x="150" y="144"/>
                  </a:lnTo>
                  <a:lnTo>
                    <a:pt x="132" y="138"/>
                  </a:lnTo>
                  <a:lnTo>
                    <a:pt x="120" y="126"/>
                  </a:lnTo>
                  <a:lnTo>
                    <a:pt x="138" y="120"/>
                  </a:lnTo>
                  <a:lnTo>
                    <a:pt x="138" y="96"/>
                  </a:lnTo>
                  <a:lnTo>
                    <a:pt x="144" y="96"/>
                  </a:lnTo>
                  <a:lnTo>
                    <a:pt x="150" y="102"/>
                  </a:lnTo>
                  <a:lnTo>
                    <a:pt x="162" y="108"/>
                  </a:lnTo>
                  <a:lnTo>
                    <a:pt x="186" y="102"/>
                  </a:lnTo>
                  <a:lnTo>
                    <a:pt x="210" y="102"/>
                  </a:lnTo>
                  <a:lnTo>
                    <a:pt x="228" y="108"/>
                  </a:lnTo>
                  <a:lnTo>
                    <a:pt x="240" y="102"/>
                  </a:lnTo>
                  <a:lnTo>
                    <a:pt x="252" y="102"/>
                  </a:lnTo>
                  <a:lnTo>
                    <a:pt x="258" y="108"/>
                  </a:lnTo>
                  <a:lnTo>
                    <a:pt x="312" y="108"/>
                  </a:lnTo>
                  <a:lnTo>
                    <a:pt x="324" y="126"/>
                  </a:lnTo>
                  <a:lnTo>
                    <a:pt x="342" y="126"/>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76" name="Bulgaria" descr="© INSCALE GmbH, 05.05.2010&#10;http://www.presentationload.com/">
              <a:extLst>
                <a:ext uri="{FF2B5EF4-FFF2-40B4-BE49-F238E27FC236}">
                  <a16:creationId xmlns:a16="http://schemas.microsoft.com/office/drawing/2014/main" id="{B6D52B3F-8025-2443-B03F-C1D8DDA27032}"/>
                </a:ext>
              </a:extLst>
            </p:cNvPr>
            <p:cNvSpPr>
              <a:spLocks/>
            </p:cNvSpPr>
            <p:nvPr/>
          </p:nvSpPr>
          <p:spPr bwMode="gray">
            <a:xfrm>
              <a:off x="5955428" y="2781396"/>
              <a:ext cx="182344" cy="104712"/>
            </a:xfrm>
            <a:custGeom>
              <a:avLst/>
              <a:gdLst>
                <a:gd name="T0" fmla="*/ 2147483647 w 396"/>
                <a:gd name="T1" fmla="*/ 2147483647 h 228"/>
                <a:gd name="T2" fmla="*/ 2147483647 w 396"/>
                <a:gd name="T3" fmla="*/ 2147483647 h 228"/>
                <a:gd name="T4" fmla="*/ 2147483647 w 396"/>
                <a:gd name="T5" fmla="*/ 2147483647 h 228"/>
                <a:gd name="T6" fmla="*/ 2147483647 w 396"/>
                <a:gd name="T7" fmla="*/ 2147483647 h 228"/>
                <a:gd name="T8" fmla="*/ 2147483647 w 396"/>
                <a:gd name="T9" fmla="*/ 2147483647 h 228"/>
                <a:gd name="T10" fmla="*/ 2147483647 w 396"/>
                <a:gd name="T11" fmla="*/ 2147483647 h 228"/>
                <a:gd name="T12" fmla="*/ 2147483647 w 396"/>
                <a:gd name="T13" fmla="*/ 2147483647 h 228"/>
                <a:gd name="T14" fmla="*/ 2147483647 w 396"/>
                <a:gd name="T15" fmla="*/ 0 h 228"/>
                <a:gd name="T16" fmla="*/ 2147483647 w 396"/>
                <a:gd name="T17" fmla="*/ 2147483647 h 228"/>
                <a:gd name="T18" fmla="*/ 2147483647 w 396"/>
                <a:gd name="T19" fmla="*/ 2147483647 h 228"/>
                <a:gd name="T20" fmla="*/ 2147483647 w 396"/>
                <a:gd name="T21" fmla="*/ 2147483647 h 228"/>
                <a:gd name="T22" fmla="*/ 2147483647 w 396"/>
                <a:gd name="T23" fmla="*/ 2147483647 h 228"/>
                <a:gd name="T24" fmla="*/ 2147483647 w 396"/>
                <a:gd name="T25" fmla="*/ 2147483647 h 228"/>
                <a:gd name="T26" fmla="*/ 2147483647 w 396"/>
                <a:gd name="T27" fmla="*/ 2147483647 h 228"/>
                <a:gd name="T28" fmla="*/ 2147483647 w 396"/>
                <a:gd name="T29" fmla="*/ 2147483647 h 228"/>
                <a:gd name="T30" fmla="*/ 2147483647 w 396"/>
                <a:gd name="T31" fmla="*/ 2147483647 h 228"/>
                <a:gd name="T32" fmla="*/ 2147483647 w 396"/>
                <a:gd name="T33" fmla="*/ 2147483647 h 228"/>
                <a:gd name="T34" fmla="*/ 2147483647 w 396"/>
                <a:gd name="T35" fmla="*/ 2147483647 h 228"/>
                <a:gd name="T36" fmla="*/ 2147483647 w 396"/>
                <a:gd name="T37" fmla="*/ 2147483647 h 228"/>
                <a:gd name="T38" fmla="*/ 2147483647 w 396"/>
                <a:gd name="T39" fmla="*/ 2147483647 h 228"/>
                <a:gd name="T40" fmla="*/ 2147483647 w 396"/>
                <a:gd name="T41" fmla="*/ 2147483647 h 228"/>
                <a:gd name="T42" fmla="*/ 2147483647 w 396"/>
                <a:gd name="T43" fmla="*/ 0 h 228"/>
                <a:gd name="T44" fmla="*/ 0 w 396"/>
                <a:gd name="T45" fmla="*/ 2147483647 h 228"/>
                <a:gd name="T46" fmla="*/ 2147483647 w 396"/>
                <a:gd name="T47" fmla="*/ 2147483647 h 228"/>
                <a:gd name="T48" fmla="*/ 2147483647 w 396"/>
                <a:gd name="T49" fmla="*/ 2147483647 h 228"/>
                <a:gd name="T50" fmla="*/ 2147483647 w 396"/>
                <a:gd name="T51" fmla="*/ 2147483647 h 228"/>
                <a:gd name="T52" fmla="*/ 2147483647 w 396"/>
                <a:gd name="T53" fmla="*/ 2147483647 h 228"/>
                <a:gd name="T54" fmla="*/ 2147483647 w 396"/>
                <a:gd name="T55" fmla="*/ 2147483647 h 228"/>
                <a:gd name="T56" fmla="*/ 0 w 396"/>
                <a:gd name="T57" fmla="*/ 2147483647 h 228"/>
                <a:gd name="T58" fmla="*/ 2147483647 w 396"/>
                <a:gd name="T59" fmla="*/ 2147483647 h 228"/>
                <a:gd name="T60" fmla="*/ 2147483647 w 396"/>
                <a:gd name="T61" fmla="*/ 2147483647 h 228"/>
                <a:gd name="T62" fmla="*/ 2147483647 w 396"/>
                <a:gd name="T63" fmla="*/ 2147483647 h 228"/>
                <a:gd name="T64" fmla="*/ 2147483647 w 396"/>
                <a:gd name="T65" fmla="*/ 2147483647 h 228"/>
                <a:gd name="T66" fmla="*/ 2147483647 w 396"/>
                <a:gd name="T67" fmla="*/ 2147483647 h 228"/>
                <a:gd name="T68" fmla="*/ 2147483647 w 396"/>
                <a:gd name="T69" fmla="*/ 2147483647 h 228"/>
                <a:gd name="T70" fmla="*/ 2147483647 w 396"/>
                <a:gd name="T71" fmla="*/ 2147483647 h 228"/>
                <a:gd name="T72" fmla="*/ 2147483647 w 396"/>
                <a:gd name="T73" fmla="*/ 2147483647 h 228"/>
                <a:gd name="T74" fmla="*/ 2147483647 w 396"/>
                <a:gd name="T75" fmla="*/ 2147483647 h 228"/>
                <a:gd name="T76" fmla="*/ 2147483647 w 396"/>
                <a:gd name="T77" fmla="*/ 2147483647 h 228"/>
                <a:gd name="T78" fmla="*/ 2147483647 w 396"/>
                <a:gd name="T79" fmla="*/ 2147483647 h 228"/>
                <a:gd name="T80" fmla="*/ 2147483647 w 396"/>
                <a:gd name="T81" fmla="*/ 2147483647 h 228"/>
                <a:gd name="T82" fmla="*/ 2147483647 w 396"/>
                <a:gd name="T83" fmla="*/ 2147483647 h 228"/>
                <a:gd name="T84" fmla="*/ 2147483647 w 396"/>
                <a:gd name="T85" fmla="*/ 2147483647 h 228"/>
                <a:gd name="T86" fmla="*/ 2147483647 w 396"/>
                <a:gd name="T87" fmla="*/ 2147483647 h 228"/>
                <a:gd name="T88" fmla="*/ 2147483647 w 396"/>
                <a:gd name="T89" fmla="*/ 2147483647 h 228"/>
                <a:gd name="T90" fmla="*/ 2147483647 w 396"/>
                <a:gd name="T91" fmla="*/ 2147483647 h 228"/>
                <a:gd name="T92" fmla="*/ 2147483647 w 396"/>
                <a:gd name="T93" fmla="*/ 2147483647 h 2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96"/>
                <a:gd name="T142" fmla="*/ 0 h 228"/>
                <a:gd name="T143" fmla="*/ 396 w 396"/>
                <a:gd name="T144" fmla="*/ 228 h 22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96" h="228">
                  <a:moveTo>
                    <a:pt x="372" y="168"/>
                  </a:moveTo>
                  <a:lnTo>
                    <a:pt x="336" y="126"/>
                  </a:lnTo>
                  <a:lnTo>
                    <a:pt x="354" y="108"/>
                  </a:lnTo>
                  <a:lnTo>
                    <a:pt x="354" y="78"/>
                  </a:lnTo>
                  <a:lnTo>
                    <a:pt x="360" y="72"/>
                  </a:lnTo>
                  <a:lnTo>
                    <a:pt x="372" y="66"/>
                  </a:lnTo>
                  <a:lnTo>
                    <a:pt x="396" y="66"/>
                  </a:lnTo>
                  <a:lnTo>
                    <a:pt x="396" y="48"/>
                  </a:lnTo>
                  <a:lnTo>
                    <a:pt x="390" y="36"/>
                  </a:lnTo>
                  <a:lnTo>
                    <a:pt x="372" y="36"/>
                  </a:lnTo>
                  <a:lnTo>
                    <a:pt x="348" y="12"/>
                  </a:lnTo>
                  <a:lnTo>
                    <a:pt x="324" y="12"/>
                  </a:lnTo>
                  <a:lnTo>
                    <a:pt x="312" y="6"/>
                  </a:lnTo>
                  <a:lnTo>
                    <a:pt x="300" y="6"/>
                  </a:lnTo>
                  <a:lnTo>
                    <a:pt x="288" y="0"/>
                  </a:lnTo>
                  <a:lnTo>
                    <a:pt x="282" y="0"/>
                  </a:lnTo>
                  <a:lnTo>
                    <a:pt x="282" y="12"/>
                  </a:lnTo>
                  <a:lnTo>
                    <a:pt x="252" y="6"/>
                  </a:lnTo>
                  <a:lnTo>
                    <a:pt x="252" y="12"/>
                  </a:lnTo>
                  <a:lnTo>
                    <a:pt x="246" y="12"/>
                  </a:lnTo>
                  <a:lnTo>
                    <a:pt x="234" y="18"/>
                  </a:lnTo>
                  <a:lnTo>
                    <a:pt x="228" y="18"/>
                  </a:lnTo>
                  <a:lnTo>
                    <a:pt x="222" y="24"/>
                  </a:lnTo>
                  <a:lnTo>
                    <a:pt x="222" y="36"/>
                  </a:lnTo>
                  <a:lnTo>
                    <a:pt x="216" y="42"/>
                  </a:lnTo>
                  <a:lnTo>
                    <a:pt x="198" y="42"/>
                  </a:lnTo>
                  <a:lnTo>
                    <a:pt x="186" y="36"/>
                  </a:lnTo>
                  <a:lnTo>
                    <a:pt x="180" y="30"/>
                  </a:lnTo>
                  <a:lnTo>
                    <a:pt x="156" y="30"/>
                  </a:lnTo>
                  <a:lnTo>
                    <a:pt x="138" y="24"/>
                  </a:lnTo>
                  <a:lnTo>
                    <a:pt x="138" y="30"/>
                  </a:lnTo>
                  <a:lnTo>
                    <a:pt x="132" y="36"/>
                  </a:lnTo>
                  <a:lnTo>
                    <a:pt x="108" y="36"/>
                  </a:lnTo>
                  <a:lnTo>
                    <a:pt x="102" y="30"/>
                  </a:lnTo>
                  <a:lnTo>
                    <a:pt x="90" y="30"/>
                  </a:lnTo>
                  <a:lnTo>
                    <a:pt x="66" y="18"/>
                  </a:lnTo>
                  <a:lnTo>
                    <a:pt x="54" y="30"/>
                  </a:lnTo>
                  <a:lnTo>
                    <a:pt x="36" y="30"/>
                  </a:lnTo>
                  <a:lnTo>
                    <a:pt x="30" y="24"/>
                  </a:lnTo>
                  <a:lnTo>
                    <a:pt x="36" y="18"/>
                  </a:lnTo>
                  <a:lnTo>
                    <a:pt x="36" y="12"/>
                  </a:lnTo>
                  <a:lnTo>
                    <a:pt x="42" y="6"/>
                  </a:lnTo>
                  <a:lnTo>
                    <a:pt x="36" y="0"/>
                  </a:lnTo>
                  <a:lnTo>
                    <a:pt x="12" y="0"/>
                  </a:lnTo>
                  <a:lnTo>
                    <a:pt x="12" y="12"/>
                  </a:lnTo>
                  <a:lnTo>
                    <a:pt x="0" y="24"/>
                  </a:lnTo>
                  <a:lnTo>
                    <a:pt x="0" y="42"/>
                  </a:lnTo>
                  <a:lnTo>
                    <a:pt x="18" y="48"/>
                  </a:lnTo>
                  <a:lnTo>
                    <a:pt x="12" y="60"/>
                  </a:lnTo>
                  <a:lnTo>
                    <a:pt x="30" y="66"/>
                  </a:lnTo>
                  <a:lnTo>
                    <a:pt x="36" y="72"/>
                  </a:lnTo>
                  <a:lnTo>
                    <a:pt x="36" y="96"/>
                  </a:lnTo>
                  <a:lnTo>
                    <a:pt x="30" y="102"/>
                  </a:lnTo>
                  <a:lnTo>
                    <a:pt x="6" y="102"/>
                  </a:lnTo>
                  <a:lnTo>
                    <a:pt x="6" y="108"/>
                  </a:lnTo>
                  <a:lnTo>
                    <a:pt x="12" y="114"/>
                  </a:lnTo>
                  <a:lnTo>
                    <a:pt x="12" y="138"/>
                  </a:lnTo>
                  <a:lnTo>
                    <a:pt x="0" y="138"/>
                  </a:lnTo>
                  <a:lnTo>
                    <a:pt x="12" y="156"/>
                  </a:lnTo>
                  <a:lnTo>
                    <a:pt x="18" y="156"/>
                  </a:lnTo>
                  <a:lnTo>
                    <a:pt x="18" y="168"/>
                  </a:lnTo>
                  <a:lnTo>
                    <a:pt x="36" y="180"/>
                  </a:lnTo>
                  <a:lnTo>
                    <a:pt x="42" y="186"/>
                  </a:lnTo>
                  <a:lnTo>
                    <a:pt x="48" y="198"/>
                  </a:lnTo>
                  <a:lnTo>
                    <a:pt x="48" y="210"/>
                  </a:lnTo>
                  <a:lnTo>
                    <a:pt x="42" y="222"/>
                  </a:lnTo>
                  <a:lnTo>
                    <a:pt x="48" y="222"/>
                  </a:lnTo>
                  <a:lnTo>
                    <a:pt x="54" y="228"/>
                  </a:lnTo>
                  <a:lnTo>
                    <a:pt x="66" y="228"/>
                  </a:lnTo>
                  <a:lnTo>
                    <a:pt x="78" y="222"/>
                  </a:lnTo>
                  <a:lnTo>
                    <a:pt x="84" y="216"/>
                  </a:lnTo>
                  <a:lnTo>
                    <a:pt x="108" y="222"/>
                  </a:lnTo>
                  <a:lnTo>
                    <a:pt x="114" y="204"/>
                  </a:lnTo>
                  <a:lnTo>
                    <a:pt x="144" y="198"/>
                  </a:lnTo>
                  <a:lnTo>
                    <a:pt x="144" y="204"/>
                  </a:lnTo>
                  <a:lnTo>
                    <a:pt x="162" y="222"/>
                  </a:lnTo>
                  <a:lnTo>
                    <a:pt x="174" y="222"/>
                  </a:lnTo>
                  <a:lnTo>
                    <a:pt x="180" y="216"/>
                  </a:lnTo>
                  <a:lnTo>
                    <a:pt x="192" y="228"/>
                  </a:lnTo>
                  <a:lnTo>
                    <a:pt x="204" y="228"/>
                  </a:lnTo>
                  <a:lnTo>
                    <a:pt x="216" y="216"/>
                  </a:lnTo>
                  <a:lnTo>
                    <a:pt x="228" y="228"/>
                  </a:lnTo>
                  <a:lnTo>
                    <a:pt x="246" y="228"/>
                  </a:lnTo>
                  <a:lnTo>
                    <a:pt x="252" y="222"/>
                  </a:lnTo>
                  <a:lnTo>
                    <a:pt x="252" y="204"/>
                  </a:lnTo>
                  <a:lnTo>
                    <a:pt x="246" y="198"/>
                  </a:lnTo>
                  <a:lnTo>
                    <a:pt x="264" y="192"/>
                  </a:lnTo>
                  <a:lnTo>
                    <a:pt x="282" y="168"/>
                  </a:lnTo>
                  <a:lnTo>
                    <a:pt x="312" y="174"/>
                  </a:lnTo>
                  <a:lnTo>
                    <a:pt x="324" y="156"/>
                  </a:lnTo>
                  <a:lnTo>
                    <a:pt x="336" y="174"/>
                  </a:lnTo>
                  <a:lnTo>
                    <a:pt x="348" y="174"/>
                  </a:lnTo>
                  <a:lnTo>
                    <a:pt x="360" y="180"/>
                  </a:lnTo>
                  <a:lnTo>
                    <a:pt x="372" y="180"/>
                  </a:lnTo>
                  <a:lnTo>
                    <a:pt x="372" y="168"/>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77" name="Bosnia and Herzegovina" descr="© INSCALE GmbH, 05.05.2010&#10;http://www.presentationload.com/">
              <a:extLst>
                <a:ext uri="{FF2B5EF4-FFF2-40B4-BE49-F238E27FC236}">
                  <a16:creationId xmlns:a16="http://schemas.microsoft.com/office/drawing/2014/main" id="{45314A06-0941-9C45-BEF4-E0C53E65F5E7}"/>
                </a:ext>
              </a:extLst>
            </p:cNvPr>
            <p:cNvSpPr>
              <a:spLocks/>
            </p:cNvSpPr>
            <p:nvPr/>
          </p:nvSpPr>
          <p:spPr bwMode="gray">
            <a:xfrm>
              <a:off x="5749615" y="2739871"/>
              <a:ext cx="122765" cy="108321"/>
            </a:xfrm>
            <a:custGeom>
              <a:avLst/>
              <a:gdLst>
                <a:gd name="T0" fmla="*/ 2147483647 w 264"/>
                <a:gd name="T1" fmla="*/ 2147483647 h 234"/>
                <a:gd name="T2" fmla="*/ 2147483647 w 264"/>
                <a:gd name="T3" fmla="*/ 2147483647 h 234"/>
                <a:gd name="T4" fmla="*/ 2147483647 w 264"/>
                <a:gd name="T5" fmla="*/ 2147483647 h 234"/>
                <a:gd name="T6" fmla="*/ 2147483647 w 264"/>
                <a:gd name="T7" fmla="*/ 2147483647 h 234"/>
                <a:gd name="T8" fmla="*/ 2147483647 w 264"/>
                <a:gd name="T9" fmla="*/ 2147483647 h 234"/>
                <a:gd name="T10" fmla="*/ 2147483647 w 264"/>
                <a:gd name="T11" fmla="*/ 2147483647 h 234"/>
                <a:gd name="T12" fmla="*/ 2147483647 w 264"/>
                <a:gd name="T13" fmla="*/ 2147483647 h 234"/>
                <a:gd name="T14" fmla="*/ 2147483647 w 264"/>
                <a:gd name="T15" fmla="*/ 2147483647 h 234"/>
                <a:gd name="T16" fmla="*/ 2147483647 w 264"/>
                <a:gd name="T17" fmla="*/ 2147483647 h 234"/>
                <a:gd name="T18" fmla="*/ 2147483647 w 264"/>
                <a:gd name="T19" fmla="*/ 2147483647 h 234"/>
                <a:gd name="T20" fmla="*/ 2147483647 w 264"/>
                <a:gd name="T21" fmla="*/ 2147483647 h 234"/>
                <a:gd name="T22" fmla="*/ 2147483647 w 264"/>
                <a:gd name="T23" fmla="*/ 2147483647 h 234"/>
                <a:gd name="T24" fmla="*/ 2147483647 w 264"/>
                <a:gd name="T25" fmla="*/ 2147483647 h 234"/>
                <a:gd name="T26" fmla="*/ 2147483647 w 264"/>
                <a:gd name="T27" fmla="*/ 2147483647 h 234"/>
                <a:gd name="T28" fmla="*/ 2147483647 w 264"/>
                <a:gd name="T29" fmla="*/ 2147483647 h 234"/>
                <a:gd name="T30" fmla="*/ 2147483647 w 264"/>
                <a:gd name="T31" fmla="*/ 2147483647 h 234"/>
                <a:gd name="T32" fmla="*/ 2147483647 w 264"/>
                <a:gd name="T33" fmla="*/ 2147483647 h 234"/>
                <a:gd name="T34" fmla="*/ 2147483647 w 264"/>
                <a:gd name="T35" fmla="*/ 2147483647 h 234"/>
                <a:gd name="T36" fmla="*/ 2147483647 w 264"/>
                <a:gd name="T37" fmla="*/ 2147483647 h 234"/>
                <a:gd name="T38" fmla="*/ 2147483647 w 264"/>
                <a:gd name="T39" fmla="*/ 0 h 234"/>
                <a:gd name="T40" fmla="*/ 2147483647 w 264"/>
                <a:gd name="T41" fmla="*/ 0 h 234"/>
                <a:gd name="T42" fmla="*/ 2147483647 w 264"/>
                <a:gd name="T43" fmla="*/ 2147483647 h 234"/>
                <a:gd name="T44" fmla="*/ 0 w 264"/>
                <a:gd name="T45" fmla="*/ 2147483647 h 234"/>
                <a:gd name="T46" fmla="*/ 2147483647 w 264"/>
                <a:gd name="T47" fmla="*/ 2147483647 h 234"/>
                <a:gd name="T48" fmla="*/ 2147483647 w 264"/>
                <a:gd name="T49" fmla="*/ 2147483647 h 234"/>
                <a:gd name="T50" fmla="*/ 2147483647 w 264"/>
                <a:gd name="T51" fmla="*/ 2147483647 h 234"/>
                <a:gd name="T52" fmla="*/ 2147483647 w 264"/>
                <a:gd name="T53" fmla="*/ 2147483647 h 234"/>
                <a:gd name="T54" fmla="*/ 2147483647 w 264"/>
                <a:gd name="T55" fmla="*/ 2147483647 h 234"/>
                <a:gd name="T56" fmla="*/ 2147483647 w 264"/>
                <a:gd name="T57" fmla="*/ 2147483647 h 234"/>
                <a:gd name="T58" fmla="*/ 2147483647 w 264"/>
                <a:gd name="T59" fmla="*/ 2147483647 h 234"/>
                <a:gd name="T60" fmla="*/ 2147483647 w 264"/>
                <a:gd name="T61" fmla="*/ 2147483647 h 234"/>
                <a:gd name="T62" fmla="*/ 2147483647 w 264"/>
                <a:gd name="T63" fmla="*/ 2147483647 h 234"/>
                <a:gd name="T64" fmla="*/ 2147483647 w 264"/>
                <a:gd name="T65" fmla="*/ 2147483647 h 234"/>
                <a:gd name="T66" fmla="*/ 2147483647 w 264"/>
                <a:gd name="T67" fmla="*/ 2147483647 h 234"/>
                <a:gd name="T68" fmla="*/ 2147483647 w 264"/>
                <a:gd name="T69" fmla="*/ 2147483647 h 234"/>
                <a:gd name="T70" fmla="*/ 2147483647 w 264"/>
                <a:gd name="T71" fmla="*/ 2147483647 h 234"/>
                <a:gd name="T72" fmla="*/ 2147483647 w 264"/>
                <a:gd name="T73" fmla="*/ 2147483647 h 234"/>
                <a:gd name="T74" fmla="*/ 2147483647 w 264"/>
                <a:gd name="T75" fmla="*/ 2147483647 h 234"/>
                <a:gd name="T76" fmla="*/ 2147483647 w 264"/>
                <a:gd name="T77" fmla="*/ 2147483647 h 234"/>
                <a:gd name="T78" fmla="*/ 2147483647 w 264"/>
                <a:gd name="T79" fmla="*/ 2147483647 h 234"/>
                <a:gd name="T80" fmla="*/ 2147483647 w 264"/>
                <a:gd name="T81" fmla="*/ 2147483647 h 234"/>
                <a:gd name="T82" fmla="*/ 2147483647 w 264"/>
                <a:gd name="T83" fmla="*/ 2147483647 h 234"/>
                <a:gd name="T84" fmla="*/ 2147483647 w 264"/>
                <a:gd name="T85" fmla="*/ 2147483647 h 234"/>
                <a:gd name="T86" fmla="*/ 2147483647 w 264"/>
                <a:gd name="T87" fmla="*/ 2147483647 h 234"/>
                <a:gd name="T88" fmla="*/ 2147483647 w 264"/>
                <a:gd name="T89" fmla="*/ 2147483647 h 234"/>
                <a:gd name="T90" fmla="*/ 2147483647 w 264"/>
                <a:gd name="T91" fmla="*/ 2147483647 h 234"/>
                <a:gd name="T92" fmla="*/ 2147483647 w 264"/>
                <a:gd name="T93" fmla="*/ 2147483647 h 234"/>
                <a:gd name="T94" fmla="*/ 2147483647 w 264"/>
                <a:gd name="T95" fmla="*/ 2147483647 h 234"/>
                <a:gd name="T96" fmla="*/ 2147483647 w 264"/>
                <a:gd name="T97" fmla="*/ 2147483647 h 234"/>
                <a:gd name="T98" fmla="*/ 2147483647 w 264"/>
                <a:gd name="T99" fmla="*/ 2147483647 h 234"/>
                <a:gd name="T100" fmla="*/ 2147483647 w 264"/>
                <a:gd name="T101" fmla="*/ 2147483647 h 234"/>
                <a:gd name="T102" fmla="*/ 2147483647 w 264"/>
                <a:gd name="T103" fmla="*/ 2147483647 h 234"/>
                <a:gd name="T104" fmla="*/ 2147483647 w 264"/>
                <a:gd name="T105" fmla="*/ 2147483647 h 234"/>
                <a:gd name="T106" fmla="*/ 2147483647 w 264"/>
                <a:gd name="T107" fmla="*/ 2147483647 h 234"/>
                <a:gd name="T108" fmla="*/ 2147483647 w 264"/>
                <a:gd name="T109" fmla="*/ 2147483647 h 234"/>
                <a:gd name="T110" fmla="*/ 2147483647 w 264"/>
                <a:gd name="T111" fmla="*/ 2147483647 h 234"/>
                <a:gd name="T112" fmla="*/ 2147483647 w 264"/>
                <a:gd name="T113" fmla="*/ 2147483647 h 234"/>
                <a:gd name="T114" fmla="*/ 2147483647 w 264"/>
                <a:gd name="T115" fmla="*/ 2147483647 h 234"/>
                <a:gd name="T116" fmla="*/ 2147483647 w 264"/>
                <a:gd name="T117" fmla="*/ 2147483647 h 234"/>
                <a:gd name="T118" fmla="*/ 2147483647 w 264"/>
                <a:gd name="T119" fmla="*/ 2147483647 h 234"/>
                <a:gd name="T120" fmla="*/ 2147483647 w 264"/>
                <a:gd name="T121" fmla="*/ 2147483647 h 234"/>
                <a:gd name="T122" fmla="*/ 2147483647 w 264"/>
                <a:gd name="T123" fmla="*/ 2147483647 h 234"/>
                <a:gd name="T124" fmla="*/ 2147483647 w 264"/>
                <a:gd name="T125" fmla="*/ 2147483647 h 23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64"/>
                <a:gd name="T190" fmla="*/ 0 h 234"/>
                <a:gd name="T191" fmla="*/ 264 w 264"/>
                <a:gd name="T192" fmla="*/ 234 h 23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64" h="234">
                  <a:moveTo>
                    <a:pt x="246" y="78"/>
                  </a:moveTo>
                  <a:lnTo>
                    <a:pt x="228" y="78"/>
                  </a:lnTo>
                  <a:lnTo>
                    <a:pt x="228" y="60"/>
                  </a:lnTo>
                  <a:lnTo>
                    <a:pt x="246" y="42"/>
                  </a:lnTo>
                  <a:lnTo>
                    <a:pt x="246" y="30"/>
                  </a:lnTo>
                  <a:lnTo>
                    <a:pt x="234" y="30"/>
                  </a:lnTo>
                  <a:lnTo>
                    <a:pt x="222" y="36"/>
                  </a:lnTo>
                  <a:lnTo>
                    <a:pt x="216" y="36"/>
                  </a:lnTo>
                  <a:lnTo>
                    <a:pt x="216" y="30"/>
                  </a:lnTo>
                  <a:lnTo>
                    <a:pt x="204" y="30"/>
                  </a:lnTo>
                  <a:lnTo>
                    <a:pt x="192" y="12"/>
                  </a:lnTo>
                  <a:lnTo>
                    <a:pt x="138" y="12"/>
                  </a:lnTo>
                  <a:lnTo>
                    <a:pt x="132" y="6"/>
                  </a:lnTo>
                  <a:lnTo>
                    <a:pt x="120" y="6"/>
                  </a:lnTo>
                  <a:lnTo>
                    <a:pt x="108" y="12"/>
                  </a:lnTo>
                  <a:lnTo>
                    <a:pt x="90" y="6"/>
                  </a:lnTo>
                  <a:lnTo>
                    <a:pt x="66" y="6"/>
                  </a:lnTo>
                  <a:lnTo>
                    <a:pt x="42" y="12"/>
                  </a:lnTo>
                  <a:lnTo>
                    <a:pt x="30" y="6"/>
                  </a:lnTo>
                  <a:lnTo>
                    <a:pt x="24" y="0"/>
                  </a:lnTo>
                  <a:lnTo>
                    <a:pt x="18" y="0"/>
                  </a:lnTo>
                  <a:lnTo>
                    <a:pt x="18" y="24"/>
                  </a:lnTo>
                  <a:lnTo>
                    <a:pt x="0" y="30"/>
                  </a:lnTo>
                  <a:lnTo>
                    <a:pt x="12" y="42"/>
                  </a:lnTo>
                  <a:lnTo>
                    <a:pt x="30" y="48"/>
                  </a:lnTo>
                  <a:lnTo>
                    <a:pt x="30" y="60"/>
                  </a:lnTo>
                  <a:lnTo>
                    <a:pt x="36" y="60"/>
                  </a:lnTo>
                  <a:lnTo>
                    <a:pt x="42" y="66"/>
                  </a:lnTo>
                  <a:lnTo>
                    <a:pt x="42" y="84"/>
                  </a:lnTo>
                  <a:lnTo>
                    <a:pt x="60" y="90"/>
                  </a:lnTo>
                  <a:lnTo>
                    <a:pt x="72" y="120"/>
                  </a:lnTo>
                  <a:lnTo>
                    <a:pt x="84" y="132"/>
                  </a:lnTo>
                  <a:lnTo>
                    <a:pt x="96" y="138"/>
                  </a:lnTo>
                  <a:lnTo>
                    <a:pt x="114" y="150"/>
                  </a:lnTo>
                  <a:lnTo>
                    <a:pt x="126" y="156"/>
                  </a:lnTo>
                  <a:lnTo>
                    <a:pt x="132" y="168"/>
                  </a:lnTo>
                  <a:lnTo>
                    <a:pt x="132" y="174"/>
                  </a:lnTo>
                  <a:lnTo>
                    <a:pt x="126" y="180"/>
                  </a:lnTo>
                  <a:lnTo>
                    <a:pt x="138" y="180"/>
                  </a:lnTo>
                  <a:lnTo>
                    <a:pt x="156" y="198"/>
                  </a:lnTo>
                  <a:lnTo>
                    <a:pt x="162" y="210"/>
                  </a:lnTo>
                  <a:lnTo>
                    <a:pt x="174" y="216"/>
                  </a:lnTo>
                  <a:lnTo>
                    <a:pt x="192" y="234"/>
                  </a:lnTo>
                  <a:lnTo>
                    <a:pt x="210" y="204"/>
                  </a:lnTo>
                  <a:lnTo>
                    <a:pt x="198" y="198"/>
                  </a:lnTo>
                  <a:lnTo>
                    <a:pt x="192" y="198"/>
                  </a:lnTo>
                  <a:lnTo>
                    <a:pt x="186" y="192"/>
                  </a:lnTo>
                  <a:lnTo>
                    <a:pt x="186" y="186"/>
                  </a:lnTo>
                  <a:lnTo>
                    <a:pt x="192" y="180"/>
                  </a:lnTo>
                  <a:lnTo>
                    <a:pt x="198" y="180"/>
                  </a:lnTo>
                  <a:lnTo>
                    <a:pt x="204" y="168"/>
                  </a:lnTo>
                  <a:lnTo>
                    <a:pt x="204" y="162"/>
                  </a:lnTo>
                  <a:lnTo>
                    <a:pt x="210" y="156"/>
                  </a:lnTo>
                  <a:lnTo>
                    <a:pt x="228" y="156"/>
                  </a:lnTo>
                  <a:lnTo>
                    <a:pt x="228" y="132"/>
                  </a:lnTo>
                  <a:lnTo>
                    <a:pt x="258" y="132"/>
                  </a:lnTo>
                  <a:lnTo>
                    <a:pt x="258" y="126"/>
                  </a:lnTo>
                  <a:lnTo>
                    <a:pt x="252" y="114"/>
                  </a:lnTo>
                  <a:lnTo>
                    <a:pt x="240" y="102"/>
                  </a:lnTo>
                  <a:lnTo>
                    <a:pt x="264" y="96"/>
                  </a:lnTo>
                  <a:lnTo>
                    <a:pt x="258" y="84"/>
                  </a:lnTo>
                  <a:lnTo>
                    <a:pt x="252" y="78"/>
                  </a:lnTo>
                  <a:lnTo>
                    <a:pt x="246" y="78"/>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78" name="Belarus" descr="© INSCALE GmbH, 05.05.2010&#10;http://www.presentationload.com/">
              <a:extLst>
                <a:ext uri="{FF2B5EF4-FFF2-40B4-BE49-F238E27FC236}">
                  <a16:creationId xmlns:a16="http://schemas.microsoft.com/office/drawing/2014/main" id="{787831C0-EA16-C542-A34F-8528ADB8757F}"/>
                </a:ext>
              </a:extLst>
            </p:cNvPr>
            <p:cNvSpPr>
              <a:spLocks/>
            </p:cNvSpPr>
            <p:nvPr/>
          </p:nvSpPr>
          <p:spPr bwMode="gray">
            <a:xfrm>
              <a:off x="5957233" y="2349911"/>
              <a:ext cx="263585" cy="171510"/>
            </a:xfrm>
            <a:custGeom>
              <a:avLst/>
              <a:gdLst>
                <a:gd name="T0" fmla="*/ 2147483647 w 570"/>
                <a:gd name="T1" fmla="*/ 2147483647 h 372"/>
                <a:gd name="T2" fmla="*/ 2147483647 w 570"/>
                <a:gd name="T3" fmla="*/ 2147483647 h 372"/>
                <a:gd name="T4" fmla="*/ 2147483647 w 570"/>
                <a:gd name="T5" fmla="*/ 2147483647 h 372"/>
                <a:gd name="T6" fmla="*/ 2147483647 w 570"/>
                <a:gd name="T7" fmla="*/ 2147483647 h 372"/>
                <a:gd name="T8" fmla="*/ 2147483647 w 570"/>
                <a:gd name="T9" fmla="*/ 2147483647 h 372"/>
                <a:gd name="T10" fmla="*/ 2147483647 w 570"/>
                <a:gd name="T11" fmla="*/ 2147483647 h 372"/>
                <a:gd name="T12" fmla="*/ 2147483647 w 570"/>
                <a:gd name="T13" fmla="*/ 2147483647 h 372"/>
                <a:gd name="T14" fmla="*/ 2147483647 w 570"/>
                <a:gd name="T15" fmla="*/ 2147483647 h 372"/>
                <a:gd name="T16" fmla="*/ 2147483647 w 570"/>
                <a:gd name="T17" fmla="*/ 2147483647 h 372"/>
                <a:gd name="T18" fmla="*/ 2147483647 w 570"/>
                <a:gd name="T19" fmla="*/ 2147483647 h 372"/>
                <a:gd name="T20" fmla="*/ 2147483647 w 570"/>
                <a:gd name="T21" fmla="*/ 2147483647 h 372"/>
                <a:gd name="T22" fmla="*/ 2147483647 w 570"/>
                <a:gd name="T23" fmla="*/ 2147483647 h 372"/>
                <a:gd name="T24" fmla="*/ 2147483647 w 570"/>
                <a:gd name="T25" fmla="*/ 2147483647 h 372"/>
                <a:gd name="T26" fmla="*/ 2147483647 w 570"/>
                <a:gd name="T27" fmla="*/ 2147483647 h 372"/>
                <a:gd name="T28" fmla="*/ 2147483647 w 570"/>
                <a:gd name="T29" fmla="*/ 2147483647 h 372"/>
                <a:gd name="T30" fmla="*/ 2147483647 w 570"/>
                <a:gd name="T31" fmla="*/ 2147483647 h 372"/>
                <a:gd name="T32" fmla="*/ 2147483647 w 570"/>
                <a:gd name="T33" fmla="*/ 2147483647 h 372"/>
                <a:gd name="T34" fmla="*/ 2147483647 w 570"/>
                <a:gd name="T35" fmla="*/ 2147483647 h 372"/>
                <a:gd name="T36" fmla="*/ 2147483647 w 570"/>
                <a:gd name="T37" fmla="*/ 2147483647 h 372"/>
                <a:gd name="T38" fmla="*/ 2147483647 w 570"/>
                <a:gd name="T39" fmla="*/ 2147483647 h 372"/>
                <a:gd name="T40" fmla="*/ 2147483647 w 570"/>
                <a:gd name="T41" fmla="*/ 2147483647 h 372"/>
                <a:gd name="T42" fmla="*/ 2147483647 w 570"/>
                <a:gd name="T43" fmla="*/ 2147483647 h 372"/>
                <a:gd name="T44" fmla="*/ 2147483647 w 570"/>
                <a:gd name="T45" fmla="*/ 2147483647 h 372"/>
                <a:gd name="T46" fmla="*/ 2147483647 w 570"/>
                <a:gd name="T47" fmla="*/ 2147483647 h 372"/>
                <a:gd name="T48" fmla="*/ 2147483647 w 570"/>
                <a:gd name="T49" fmla="*/ 2147483647 h 372"/>
                <a:gd name="T50" fmla="*/ 2147483647 w 570"/>
                <a:gd name="T51" fmla="*/ 2147483647 h 372"/>
                <a:gd name="T52" fmla="*/ 2147483647 w 570"/>
                <a:gd name="T53" fmla="*/ 2147483647 h 372"/>
                <a:gd name="T54" fmla="*/ 2147483647 w 570"/>
                <a:gd name="T55" fmla="*/ 2147483647 h 372"/>
                <a:gd name="T56" fmla="*/ 2147483647 w 570"/>
                <a:gd name="T57" fmla="*/ 0 h 372"/>
                <a:gd name="T58" fmla="*/ 2147483647 w 570"/>
                <a:gd name="T59" fmla="*/ 2147483647 h 372"/>
                <a:gd name="T60" fmla="*/ 2147483647 w 570"/>
                <a:gd name="T61" fmla="*/ 2147483647 h 372"/>
                <a:gd name="T62" fmla="*/ 2147483647 w 570"/>
                <a:gd name="T63" fmla="*/ 2147483647 h 372"/>
                <a:gd name="T64" fmla="*/ 2147483647 w 570"/>
                <a:gd name="T65" fmla="*/ 2147483647 h 372"/>
                <a:gd name="T66" fmla="*/ 2147483647 w 570"/>
                <a:gd name="T67" fmla="*/ 2147483647 h 372"/>
                <a:gd name="T68" fmla="*/ 2147483647 w 570"/>
                <a:gd name="T69" fmla="*/ 2147483647 h 372"/>
                <a:gd name="T70" fmla="*/ 2147483647 w 570"/>
                <a:gd name="T71" fmla="*/ 2147483647 h 372"/>
                <a:gd name="T72" fmla="*/ 2147483647 w 570"/>
                <a:gd name="T73" fmla="*/ 2147483647 h 372"/>
                <a:gd name="T74" fmla="*/ 2147483647 w 570"/>
                <a:gd name="T75" fmla="*/ 2147483647 h 372"/>
                <a:gd name="T76" fmla="*/ 2147483647 w 570"/>
                <a:gd name="T77" fmla="*/ 2147483647 h 372"/>
                <a:gd name="T78" fmla="*/ 2147483647 w 570"/>
                <a:gd name="T79" fmla="*/ 2147483647 h 372"/>
                <a:gd name="T80" fmla="*/ 2147483647 w 570"/>
                <a:gd name="T81" fmla="*/ 2147483647 h 372"/>
                <a:gd name="T82" fmla="*/ 2147483647 w 570"/>
                <a:gd name="T83" fmla="*/ 2147483647 h 372"/>
                <a:gd name="T84" fmla="*/ 2147483647 w 570"/>
                <a:gd name="T85" fmla="*/ 2147483647 h 372"/>
                <a:gd name="T86" fmla="*/ 2147483647 w 570"/>
                <a:gd name="T87" fmla="*/ 2147483647 h 372"/>
                <a:gd name="T88" fmla="*/ 2147483647 w 570"/>
                <a:gd name="T89" fmla="*/ 2147483647 h 372"/>
                <a:gd name="T90" fmla="*/ 2147483647 w 570"/>
                <a:gd name="T91" fmla="*/ 2147483647 h 372"/>
                <a:gd name="T92" fmla="*/ 2147483647 w 570"/>
                <a:gd name="T93" fmla="*/ 2147483647 h 372"/>
                <a:gd name="T94" fmla="*/ 2147483647 w 570"/>
                <a:gd name="T95" fmla="*/ 2147483647 h 372"/>
                <a:gd name="T96" fmla="*/ 2147483647 w 570"/>
                <a:gd name="T97" fmla="*/ 2147483647 h 37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70"/>
                <a:gd name="T148" fmla="*/ 0 h 372"/>
                <a:gd name="T149" fmla="*/ 570 w 570"/>
                <a:gd name="T150" fmla="*/ 372 h 37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70" h="372">
                  <a:moveTo>
                    <a:pt x="24" y="312"/>
                  </a:moveTo>
                  <a:lnTo>
                    <a:pt x="24" y="342"/>
                  </a:lnTo>
                  <a:lnTo>
                    <a:pt x="30" y="354"/>
                  </a:lnTo>
                  <a:lnTo>
                    <a:pt x="36" y="360"/>
                  </a:lnTo>
                  <a:lnTo>
                    <a:pt x="48" y="360"/>
                  </a:lnTo>
                  <a:lnTo>
                    <a:pt x="60" y="354"/>
                  </a:lnTo>
                  <a:lnTo>
                    <a:pt x="72" y="342"/>
                  </a:lnTo>
                  <a:lnTo>
                    <a:pt x="72" y="336"/>
                  </a:lnTo>
                  <a:lnTo>
                    <a:pt x="108" y="336"/>
                  </a:lnTo>
                  <a:lnTo>
                    <a:pt x="120" y="330"/>
                  </a:lnTo>
                  <a:lnTo>
                    <a:pt x="126" y="324"/>
                  </a:lnTo>
                  <a:lnTo>
                    <a:pt x="174" y="324"/>
                  </a:lnTo>
                  <a:lnTo>
                    <a:pt x="174" y="330"/>
                  </a:lnTo>
                  <a:lnTo>
                    <a:pt x="180" y="336"/>
                  </a:lnTo>
                  <a:lnTo>
                    <a:pt x="216" y="336"/>
                  </a:lnTo>
                  <a:lnTo>
                    <a:pt x="240" y="342"/>
                  </a:lnTo>
                  <a:lnTo>
                    <a:pt x="258" y="354"/>
                  </a:lnTo>
                  <a:lnTo>
                    <a:pt x="264" y="348"/>
                  </a:lnTo>
                  <a:lnTo>
                    <a:pt x="282" y="360"/>
                  </a:lnTo>
                  <a:lnTo>
                    <a:pt x="294" y="348"/>
                  </a:lnTo>
                  <a:lnTo>
                    <a:pt x="300" y="360"/>
                  </a:lnTo>
                  <a:lnTo>
                    <a:pt x="318" y="354"/>
                  </a:lnTo>
                  <a:lnTo>
                    <a:pt x="324" y="360"/>
                  </a:lnTo>
                  <a:lnTo>
                    <a:pt x="336" y="354"/>
                  </a:lnTo>
                  <a:lnTo>
                    <a:pt x="348" y="366"/>
                  </a:lnTo>
                  <a:lnTo>
                    <a:pt x="348" y="360"/>
                  </a:lnTo>
                  <a:lnTo>
                    <a:pt x="354" y="354"/>
                  </a:lnTo>
                  <a:lnTo>
                    <a:pt x="372" y="354"/>
                  </a:lnTo>
                  <a:lnTo>
                    <a:pt x="378" y="360"/>
                  </a:lnTo>
                  <a:lnTo>
                    <a:pt x="378" y="372"/>
                  </a:lnTo>
                  <a:lnTo>
                    <a:pt x="384" y="372"/>
                  </a:lnTo>
                  <a:lnTo>
                    <a:pt x="396" y="366"/>
                  </a:lnTo>
                  <a:lnTo>
                    <a:pt x="420" y="366"/>
                  </a:lnTo>
                  <a:lnTo>
                    <a:pt x="426" y="372"/>
                  </a:lnTo>
                  <a:lnTo>
                    <a:pt x="444" y="372"/>
                  </a:lnTo>
                  <a:lnTo>
                    <a:pt x="450" y="366"/>
                  </a:lnTo>
                  <a:lnTo>
                    <a:pt x="450" y="354"/>
                  </a:lnTo>
                  <a:lnTo>
                    <a:pt x="444" y="348"/>
                  </a:lnTo>
                  <a:lnTo>
                    <a:pt x="450" y="336"/>
                  </a:lnTo>
                  <a:lnTo>
                    <a:pt x="456" y="330"/>
                  </a:lnTo>
                  <a:lnTo>
                    <a:pt x="468" y="324"/>
                  </a:lnTo>
                  <a:lnTo>
                    <a:pt x="474" y="312"/>
                  </a:lnTo>
                  <a:lnTo>
                    <a:pt x="498" y="312"/>
                  </a:lnTo>
                  <a:lnTo>
                    <a:pt x="516" y="318"/>
                  </a:lnTo>
                  <a:lnTo>
                    <a:pt x="516" y="300"/>
                  </a:lnTo>
                  <a:lnTo>
                    <a:pt x="510" y="288"/>
                  </a:lnTo>
                  <a:lnTo>
                    <a:pt x="504" y="282"/>
                  </a:lnTo>
                  <a:lnTo>
                    <a:pt x="504" y="264"/>
                  </a:lnTo>
                  <a:lnTo>
                    <a:pt x="480" y="240"/>
                  </a:lnTo>
                  <a:lnTo>
                    <a:pt x="480" y="234"/>
                  </a:lnTo>
                  <a:lnTo>
                    <a:pt x="486" y="228"/>
                  </a:lnTo>
                  <a:lnTo>
                    <a:pt x="510" y="228"/>
                  </a:lnTo>
                  <a:lnTo>
                    <a:pt x="510" y="234"/>
                  </a:lnTo>
                  <a:lnTo>
                    <a:pt x="516" y="234"/>
                  </a:lnTo>
                  <a:lnTo>
                    <a:pt x="522" y="240"/>
                  </a:lnTo>
                  <a:lnTo>
                    <a:pt x="528" y="240"/>
                  </a:lnTo>
                  <a:lnTo>
                    <a:pt x="552" y="228"/>
                  </a:lnTo>
                  <a:lnTo>
                    <a:pt x="558" y="216"/>
                  </a:lnTo>
                  <a:lnTo>
                    <a:pt x="570" y="210"/>
                  </a:lnTo>
                  <a:lnTo>
                    <a:pt x="546" y="198"/>
                  </a:lnTo>
                  <a:lnTo>
                    <a:pt x="552" y="192"/>
                  </a:lnTo>
                  <a:lnTo>
                    <a:pt x="552" y="186"/>
                  </a:lnTo>
                  <a:lnTo>
                    <a:pt x="546" y="186"/>
                  </a:lnTo>
                  <a:lnTo>
                    <a:pt x="540" y="180"/>
                  </a:lnTo>
                  <a:lnTo>
                    <a:pt x="504" y="180"/>
                  </a:lnTo>
                  <a:lnTo>
                    <a:pt x="504" y="156"/>
                  </a:lnTo>
                  <a:lnTo>
                    <a:pt x="474" y="144"/>
                  </a:lnTo>
                  <a:lnTo>
                    <a:pt x="474" y="132"/>
                  </a:lnTo>
                  <a:lnTo>
                    <a:pt x="456" y="114"/>
                  </a:lnTo>
                  <a:lnTo>
                    <a:pt x="444" y="108"/>
                  </a:lnTo>
                  <a:lnTo>
                    <a:pt x="438" y="102"/>
                  </a:lnTo>
                  <a:lnTo>
                    <a:pt x="444" y="84"/>
                  </a:lnTo>
                  <a:lnTo>
                    <a:pt x="432" y="66"/>
                  </a:lnTo>
                  <a:lnTo>
                    <a:pt x="438" y="60"/>
                  </a:lnTo>
                  <a:lnTo>
                    <a:pt x="438" y="48"/>
                  </a:lnTo>
                  <a:lnTo>
                    <a:pt x="432" y="42"/>
                  </a:lnTo>
                  <a:lnTo>
                    <a:pt x="396" y="24"/>
                  </a:lnTo>
                  <a:lnTo>
                    <a:pt x="390" y="18"/>
                  </a:lnTo>
                  <a:lnTo>
                    <a:pt x="384" y="18"/>
                  </a:lnTo>
                  <a:lnTo>
                    <a:pt x="354" y="36"/>
                  </a:lnTo>
                  <a:lnTo>
                    <a:pt x="348" y="18"/>
                  </a:lnTo>
                  <a:lnTo>
                    <a:pt x="312" y="12"/>
                  </a:lnTo>
                  <a:lnTo>
                    <a:pt x="300" y="18"/>
                  </a:lnTo>
                  <a:lnTo>
                    <a:pt x="300" y="12"/>
                  </a:lnTo>
                  <a:lnTo>
                    <a:pt x="294" y="6"/>
                  </a:lnTo>
                  <a:lnTo>
                    <a:pt x="276" y="6"/>
                  </a:lnTo>
                  <a:lnTo>
                    <a:pt x="270" y="0"/>
                  </a:lnTo>
                  <a:lnTo>
                    <a:pt x="258" y="0"/>
                  </a:lnTo>
                  <a:lnTo>
                    <a:pt x="252" y="6"/>
                  </a:lnTo>
                  <a:lnTo>
                    <a:pt x="246" y="18"/>
                  </a:lnTo>
                  <a:lnTo>
                    <a:pt x="240" y="24"/>
                  </a:lnTo>
                  <a:lnTo>
                    <a:pt x="234" y="24"/>
                  </a:lnTo>
                  <a:lnTo>
                    <a:pt x="228" y="30"/>
                  </a:lnTo>
                  <a:lnTo>
                    <a:pt x="222" y="24"/>
                  </a:lnTo>
                  <a:lnTo>
                    <a:pt x="198" y="24"/>
                  </a:lnTo>
                  <a:lnTo>
                    <a:pt x="192" y="30"/>
                  </a:lnTo>
                  <a:lnTo>
                    <a:pt x="180" y="36"/>
                  </a:lnTo>
                  <a:lnTo>
                    <a:pt x="174" y="42"/>
                  </a:lnTo>
                  <a:lnTo>
                    <a:pt x="174" y="54"/>
                  </a:lnTo>
                  <a:lnTo>
                    <a:pt x="192" y="72"/>
                  </a:lnTo>
                  <a:lnTo>
                    <a:pt x="186" y="78"/>
                  </a:lnTo>
                  <a:lnTo>
                    <a:pt x="168" y="78"/>
                  </a:lnTo>
                  <a:lnTo>
                    <a:pt x="162" y="72"/>
                  </a:lnTo>
                  <a:lnTo>
                    <a:pt x="156" y="72"/>
                  </a:lnTo>
                  <a:lnTo>
                    <a:pt x="162" y="90"/>
                  </a:lnTo>
                  <a:lnTo>
                    <a:pt x="144" y="90"/>
                  </a:lnTo>
                  <a:lnTo>
                    <a:pt x="138" y="96"/>
                  </a:lnTo>
                  <a:lnTo>
                    <a:pt x="138" y="102"/>
                  </a:lnTo>
                  <a:lnTo>
                    <a:pt x="144" y="114"/>
                  </a:lnTo>
                  <a:lnTo>
                    <a:pt x="144" y="120"/>
                  </a:lnTo>
                  <a:lnTo>
                    <a:pt x="132" y="120"/>
                  </a:lnTo>
                  <a:lnTo>
                    <a:pt x="132" y="126"/>
                  </a:lnTo>
                  <a:lnTo>
                    <a:pt x="138" y="132"/>
                  </a:lnTo>
                  <a:lnTo>
                    <a:pt x="138" y="144"/>
                  </a:lnTo>
                  <a:lnTo>
                    <a:pt x="144" y="150"/>
                  </a:lnTo>
                  <a:lnTo>
                    <a:pt x="144" y="156"/>
                  </a:lnTo>
                  <a:lnTo>
                    <a:pt x="132" y="156"/>
                  </a:lnTo>
                  <a:lnTo>
                    <a:pt x="138" y="150"/>
                  </a:lnTo>
                  <a:lnTo>
                    <a:pt x="138" y="144"/>
                  </a:lnTo>
                  <a:lnTo>
                    <a:pt x="120" y="144"/>
                  </a:lnTo>
                  <a:lnTo>
                    <a:pt x="108" y="150"/>
                  </a:lnTo>
                  <a:lnTo>
                    <a:pt x="102" y="156"/>
                  </a:lnTo>
                  <a:lnTo>
                    <a:pt x="96" y="168"/>
                  </a:lnTo>
                  <a:lnTo>
                    <a:pt x="84" y="156"/>
                  </a:lnTo>
                  <a:lnTo>
                    <a:pt x="84" y="174"/>
                  </a:lnTo>
                  <a:lnTo>
                    <a:pt x="54" y="174"/>
                  </a:lnTo>
                  <a:lnTo>
                    <a:pt x="54" y="168"/>
                  </a:lnTo>
                  <a:lnTo>
                    <a:pt x="48" y="162"/>
                  </a:lnTo>
                  <a:lnTo>
                    <a:pt x="42" y="162"/>
                  </a:lnTo>
                  <a:lnTo>
                    <a:pt x="30" y="168"/>
                  </a:lnTo>
                  <a:lnTo>
                    <a:pt x="18" y="168"/>
                  </a:lnTo>
                  <a:lnTo>
                    <a:pt x="12" y="174"/>
                  </a:lnTo>
                  <a:lnTo>
                    <a:pt x="6" y="174"/>
                  </a:lnTo>
                  <a:lnTo>
                    <a:pt x="12" y="186"/>
                  </a:lnTo>
                  <a:lnTo>
                    <a:pt x="18" y="192"/>
                  </a:lnTo>
                  <a:lnTo>
                    <a:pt x="18" y="204"/>
                  </a:lnTo>
                  <a:lnTo>
                    <a:pt x="24" y="210"/>
                  </a:lnTo>
                  <a:lnTo>
                    <a:pt x="36" y="234"/>
                  </a:lnTo>
                  <a:lnTo>
                    <a:pt x="42" y="240"/>
                  </a:lnTo>
                  <a:lnTo>
                    <a:pt x="42" y="246"/>
                  </a:lnTo>
                  <a:lnTo>
                    <a:pt x="36" y="252"/>
                  </a:lnTo>
                  <a:lnTo>
                    <a:pt x="36" y="264"/>
                  </a:lnTo>
                  <a:lnTo>
                    <a:pt x="12" y="270"/>
                  </a:lnTo>
                  <a:lnTo>
                    <a:pt x="12" y="288"/>
                  </a:lnTo>
                  <a:lnTo>
                    <a:pt x="0" y="288"/>
                  </a:lnTo>
                  <a:lnTo>
                    <a:pt x="0" y="294"/>
                  </a:lnTo>
                  <a:lnTo>
                    <a:pt x="6" y="300"/>
                  </a:lnTo>
                  <a:lnTo>
                    <a:pt x="12" y="300"/>
                  </a:lnTo>
                  <a:lnTo>
                    <a:pt x="24" y="312"/>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79" name="Andorra" descr="© INSCALE GmbH, 05.05.2010&#10;http://www.presentationload.com/">
              <a:extLst>
                <a:ext uri="{FF2B5EF4-FFF2-40B4-BE49-F238E27FC236}">
                  <a16:creationId xmlns:a16="http://schemas.microsoft.com/office/drawing/2014/main" id="{290AA473-C5BE-9147-A708-40D1E0E7EC88}"/>
                </a:ext>
              </a:extLst>
            </p:cNvPr>
            <p:cNvSpPr>
              <a:spLocks/>
            </p:cNvSpPr>
            <p:nvPr/>
          </p:nvSpPr>
          <p:spPr bwMode="gray">
            <a:xfrm>
              <a:off x="5328962" y="2837362"/>
              <a:ext cx="14444" cy="7222"/>
            </a:xfrm>
            <a:custGeom>
              <a:avLst/>
              <a:gdLst>
                <a:gd name="T0" fmla="*/ 2147483647 w 30"/>
                <a:gd name="T1" fmla="*/ 2147483647 h 18"/>
                <a:gd name="T2" fmla="*/ 2147483647 w 30"/>
                <a:gd name="T3" fmla="*/ 2147483647 h 18"/>
                <a:gd name="T4" fmla="*/ 2147483647 w 30"/>
                <a:gd name="T5" fmla="*/ 2147483647 h 18"/>
                <a:gd name="T6" fmla="*/ 2147483647 w 30"/>
                <a:gd name="T7" fmla="*/ 0 h 18"/>
                <a:gd name="T8" fmla="*/ 0 w 30"/>
                <a:gd name="T9" fmla="*/ 0 h 18"/>
                <a:gd name="T10" fmla="*/ 2147483647 w 30"/>
                <a:gd name="T11" fmla="*/ 2147483647 h 18"/>
                <a:gd name="T12" fmla="*/ 0 60000 65536"/>
                <a:gd name="T13" fmla="*/ 0 60000 65536"/>
                <a:gd name="T14" fmla="*/ 0 60000 65536"/>
                <a:gd name="T15" fmla="*/ 0 60000 65536"/>
                <a:gd name="T16" fmla="*/ 0 60000 65536"/>
                <a:gd name="T17" fmla="*/ 0 60000 65536"/>
                <a:gd name="T18" fmla="*/ 0 w 30"/>
                <a:gd name="T19" fmla="*/ 0 h 18"/>
                <a:gd name="T20" fmla="*/ 30 w 30"/>
                <a:gd name="T21" fmla="*/ 18 h 18"/>
              </a:gdLst>
              <a:ahLst/>
              <a:cxnLst>
                <a:cxn ang="T12">
                  <a:pos x="T0" y="T1"/>
                </a:cxn>
                <a:cxn ang="T13">
                  <a:pos x="T2" y="T3"/>
                </a:cxn>
                <a:cxn ang="T14">
                  <a:pos x="T4" y="T5"/>
                </a:cxn>
                <a:cxn ang="T15">
                  <a:pos x="T6" y="T7"/>
                </a:cxn>
                <a:cxn ang="T16">
                  <a:pos x="T8" y="T9"/>
                </a:cxn>
                <a:cxn ang="T17">
                  <a:pos x="T10" y="T11"/>
                </a:cxn>
              </a:cxnLst>
              <a:rect l="T18" t="T19" r="T20" b="T21"/>
              <a:pathLst>
                <a:path w="30" h="18">
                  <a:moveTo>
                    <a:pt x="6" y="18"/>
                  </a:moveTo>
                  <a:lnTo>
                    <a:pt x="18" y="12"/>
                  </a:lnTo>
                  <a:lnTo>
                    <a:pt x="30" y="12"/>
                  </a:lnTo>
                  <a:lnTo>
                    <a:pt x="30" y="0"/>
                  </a:lnTo>
                  <a:lnTo>
                    <a:pt x="0" y="0"/>
                  </a:lnTo>
                  <a:lnTo>
                    <a:pt x="6" y="18"/>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80" name="Albania" descr="© INSCALE GmbH, 05.05.2010&#10;http://www.presentationload.com/">
              <a:extLst>
                <a:ext uri="{FF2B5EF4-FFF2-40B4-BE49-F238E27FC236}">
                  <a16:creationId xmlns:a16="http://schemas.microsoft.com/office/drawing/2014/main" id="{D1ED24E0-89FA-2842-B915-7117B0EFD6F4}"/>
                </a:ext>
              </a:extLst>
            </p:cNvPr>
            <p:cNvSpPr>
              <a:spLocks/>
            </p:cNvSpPr>
            <p:nvPr/>
          </p:nvSpPr>
          <p:spPr bwMode="gray">
            <a:xfrm>
              <a:off x="5854327" y="2837362"/>
              <a:ext cx="66799" cy="113739"/>
            </a:xfrm>
            <a:custGeom>
              <a:avLst/>
              <a:gdLst>
                <a:gd name="T0" fmla="*/ 2147483647 w 144"/>
                <a:gd name="T1" fmla="*/ 2147483647 h 246"/>
                <a:gd name="T2" fmla="*/ 2147483647 w 144"/>
                <a:gd name="T3" fmla="*/ 2147483647 h 246"/>
                <a:gd name="T4" fmla="*/ 2147483647 w 144"/>
                <a:gd name="T5" fmla="*/ 2147483647 h 246"/>
                <a:gd name="T6" fmla="*/ 2147483647 w 144"/>
                <a:gd name="T7" fmla="*/ 2147483647 h 246"/>
                <a:gd name="T8" fmla="*/ 2147483647 w 144"/>
                <a:gd name="T9" fmla="*/ 2147483647 h 246"/>
                <a:gd name="T10" fmla="*/ 2147483647 w 144"/>
                <a:gd name="T11" fmla="*/ 2147483647 h 246"/>
                <a:gd name="T12" fmla="*/ 2147483647 w 144"/>
                <a:gd name="T13" fmla="*/ 2147483647 h 246"/>
                <a:gd name="T14" fmla="*/ 2147483647 w 144"/>
                <a:gd name="T15" fmla="*/ 2147483647 h 246"/>
                <a:gd name="T16" fmla="*/ 2147483647 w 144"/>
                <a:gd name="T17" fmla="*/ 2147483647 h 246"/>
                <a:gd name="T18" fmla="*/ 2147483647 w 144"/>
                <a:gd name="T19" fmla="*/ 2147483647 h 246"/>
                <a:gd name="T20" fmla="*/ 2147483647 w 144"/>
                <a:gd name="T21" fmla="*/ 2147483647 h 246"/>
                <a:gd name="T22" fmla="*/ 2147483647 w 144"/>
                <a:gd name="T23" fmla="*/ 2147483647 h 246"/>
                <a:gd name="T24" fmla="*/ 2147483647 w 144"/>
                <a:gd name="T25" fmla="*/ 2147483647 h 246"/>
                <a:gd name="T26" fmla="*/ 2147483647 w 144"/>
                <a:gd name="T27" fmla="*/ 2147483647 h 246"/>
                <a:gd name="T28" fmla="*/ 2147483647 w 144"/>
                <a:gd name="T29" fmla="*/ 2147483647 h 246"/>
                <a:gd name="T30" fmla="*/ 2147483647 w 144"/>
                <a:gd name="T31" fmla="*/ 2147483647 h 246"/>
                <a:gd name="T32" fmla="*/ 2147483647 w 144"/>
                <a:gd name="T33" fmla="*/ 2147483647 h 246"/>
                <a:gd name="T34" fmla="*/ 2147483647 w 144"/>
                <a:gd name="T35" fmla="*/ 2147483647 h 246"/>
                <a:gd name="T36" fmla="*/ 2147483647 w 144"/>
                <a:gd name="T37" fmla="*/ 2147483647 h 246"/>
                <a:gd name="T38" fmla="*/ 2147483647 w 144"/>
                <a:gd name="T39" fmla="*/ 0 h 246"/>
                <a:gd name="T40" fmla="*/ 2147483647 w 144"/>
                <a:gd name="T41" fmla="*/ 2147483647 h 246"/>
                <a:gd name="T42" fmla="*/ 2147483647 w 144"/>
                <a:gd name="T43" fmla="*/ 2147483647 h 246"/>
                <a:gd name="T44" fmla="*/ 0 w 144"/>
                <a:gd name="T45" fmla="*/ 2147483647 h 246"/>
                <a:gd name="T46" fmla="*/ 2147483647 w 144"/>
                <a:gd name="T47" fmla="*/ 2147483647 h 246"/>
                <a:gd name="T48" fmla="*/ 2147483647 w 144"/>
                <a:gd name="T49" fmla="*/ 2147483647 h 246"/>
                <a:gd name="T50" fmla="*/ 2147483647 w 144"/>
                <a:gd name="T51" fmla="*/ 2147483647 h 246"/>
                <a:gd name="T52" fmla="*/ 2147483647 w 144"/>
                <a:gd name="T53" fmla="*/ 2147483647 h 246"/>
                <a:gd name="T54" fmla="*/ 2147483647 w 144"/>
                <a:gd name="T55" fmla="*/ 2147483647 h 246"/>
                <a:gd name="T56" fmla="*/ 2147483647 w 144"/>
                <a:gd name="T57" fmla="*/ 2147483647 h 246"/>
                <a:gd name="T58" fmla="*/ 2147483647 w 144"/>
                <a:gd name="T59" fmla="*/ 2147483647 h 246"/>
                <a:gd name="T60" fmla="*/ 2147483647 w 144"/>
                <a:gd name="T61" fmla="*/ 2147483647 h 246"/>
                <a:gd name="T62" fmla="*/ 2147483647 w 144"/>
                <a:gd name="T63" fmla="*/ 2147483647 h 246"/>
                <a:gd name="T64" fmla="*/ 2147483647 w 144"/>
                <a:gd name="T65" fmla="*/ 2147483647 h 246"/>
                <a:gd name="T66" fmla="*/ 2147483647 w 144"/>
                <a:gd name="T67" fmla="*/ 2147483647 h 246"/>
                <a:gd name="T68" fmla="*/ 2147483647 w 144"/>
                <a:gd name="T69" fmla="*/ 2147483647 h 246"/>
                <a:gd name="T70" fmla="*/ 2147483647 w 144"/>
                <a:gd name="T71" fmla="*/ 2147483647 h 246"/>
                <a:gd name="T72" fmla="*/ 2147483647 w 144"/>
                <a:gd name="T73" fmla="*/ 2147483647 h 246"/>
                <a:gd name="T74" fmla="*/ 2147483647 w 144"/>
                <a:gd name="T75" fmla="*/ 2147483647 h 246"/>
                <a:gd name="T76" fmla="*/ 2147483647 w 144"/>
                <a:gd name="T77" fmla="*/ 2147483647 h 246"/>
                <a:gd name="T78" fmla="*/ 2147483647 w 144"/>
                <a:gd name="T79" fmla="*/ 2147483647 h 246"/>
                <a:gd name="T80" fmla="*/ 2147483647 w 144"/>
                <a:gd name="T81" fmla="*/ 2147483647 h 246"/>
                <a:gd name="T82" fmla="*/ 2147483647 w 144"/>
                <a:gd name="T83" fmla="*/ 2147483647 h 246"/>
                <a:gd name="T84" fmla="*/ 2147483647 w 144"/>
                <a:gd name="T85" fmla="*/ 2147483647 h 246"/>
                <a:gd name="T86" fmla="*/ 2147483647 w 144"/>
                <a:gd name="T87" fmla="*/ 2147483647 h 246"/>
                <a:gd name="T88" fmla="*/ 2147483647 w 144"/>
                <a:gd name="T89" fmla="*/ 2147483647 h 24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44"/>
                <a:gd name="T136" fmla="*/ 0 h 246"/>
                <a:gd name="T137" fmla="*/ 144 w 144"/>
                <a:gd name="T138" fmla="*/ 246 h 24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44" h="246">
                  <a:moveTo>
                    <a:pt x="96" y="210"/>
                  </a:moveTo>
                  <a:lnTo>
                    <a:pt x="96" y="204"/>
                  </a:lnTo>
                  <a:lnTo>
                    <a:pt x="108" y="204"/>
                  </a:lnTo>
                  <a:lnTo>
                    <a:pt x="120" y="198"/>
                  </a:lnTo>
                  <a:lnTo>
                    <a:pt x="120" y="174"/>
                  </a:lnTo>
                  <a:lnTo>
                    <a:pt x="138" y="174"/>
                  </a:lnTo>
                  <a:lnTo>
                    <a:pt x="144" y="168"/>
                  </a:lnTo>
                  <a:lnTo>
                    <a:pt x="144" y="138"/>
                  </a:lnTo>
                  <a:lnTo>
                    <a:pt x="120" y="144"/>
                  </a:lnTo>
                  <a:lnTo>
                    <a:pt x="120" y="126"/>
                  </a:lnTo>
                  <a:lnTo>
                    <a:pt x="114" y="126"/>
                  </a:lnTo>
                  <a:lnTo>
                    <a:pt x="108" y="120"/>
                  </a:lnTo>
                  <a:lnTo>
                    <a:pt x="108" y="96"/>
                  </a:lnTo>
                  <a:lnTo>
                    <a:pt x="102" y="84"/>
                  </a:lnTo>
                  <a:lnTo>
                    <a:pt x="102" y="42"/>
                  </a:lnTo>
                  <a:lnTo>
                    <a:pt x="96" y="24"/>
                  </a:lnTo>
                  <a:lnTo>
                    <a:pt x="84" y="24"/>
                  </a:lnTo>
                  <a:lnTo>
                    <a:pt x="72" y="6"/>
                  </a:lnTo>
                  <a:lnTo>
                    <a:pt x="66" y="12"/>
                  </a:lnTo>
                  <a:lnTo>
                    <a:pt x="36" y="0"/>
                  </a:lnTo>
                  <a:lnTo>
                    <a:pt x="36" y="18"/>
                  </a:lnTo>
                  <a:lnTo>
                    <a:pt x="24" y="24"/>
                  </a:lnTo>
                  <a:lnTo>
                    <a:pt x="0" y="24"/>
                  </a:lnTo>
                  <a:lnTo>
                    <a:pt x="18" y="36"/>
                  </a:lnTo>
                  <a:lnTo>
                    <a:pt x="24" y="30"/>
                  </a:lnTo>
                  <a:lnTo>
                    <a:pt x="30" y="48"/>
                  </a:lnTo>
                  <a:lnTo>
                    <a:pt x="18" y="60"/>
                  </a:lnTo>
                  <a:lnTo>
                    <a:pt x="24" y="66"/>
                  </a:lnTo>
                  <a:lnTo>
                    <a:pt x="48" y="66"/>
                  </a:lnTo>
                  <a:lnTo>
                    <a:pt x="48" y="84"/>
                  </a:lnTo>
                  <a:lnTo>
                    <a:pt x="42" y="96"/>
                  </a:lnTo>
                  <a:lnTo>
                    <a:pt x="42" y="114"/>
                  </a:lnTo>
                  <a:lnTo>
                    <a:pt x="36" y="132"/>
                  </a:lnTo>
                  <a:lnTo>
                    <a:pt x="36" y="156"/>
                  </a:lnTo>
                  <a:lnTo>
                    <a:pt x="24" y="180"/>
                  </a:lnTo>
                  <a:lnTo>
                    <a:pt x="24" y="186"/>
                  </a:lnTo>
                  <a:lnTo>
                    <a:pt x="42" y="204"/>
                  </a:lnTo>
                  <a:lnTo>
                    <a:pt x="54" y="210"/>
                  </a:lnTo>
                  <a:lnTo>
                    <a:pt x="60" y="216"/>
                  </a:lnTo>
                  <a:lnTo>
                    <a:pt x="60" y="234"/>
                  </a:lnTo>
                  <a:lnTo>
                    <a:pt x="66" y="240"/>
                  </a:lnTo>
                  <a:lnTo>
                    <a:pt x="84" y="240"/>
                  </a:lnTo>
                  <a:lnTo>
                    <a:pt x="90" y="246"/>
                  </a:lnTo>
                  <a:lnTo>
                    <a:pt x="96" y="246"/>
                  </a:lnTo>
                  <a:lnTo>
                    <a:pt x="96" y="210"/>
                  </a:lnTo>
                  <a:close/>
                </a:path>
              </a:pathLst>
            </a:custGeom>
            <a:grpFill/>
            <a:ln w="3175" cap="flat" cmpd="sng">
              <a:noFill/>
              <a:prstDash val="solid"/>
              <a:round/>
              <a:headEnd type="none" w="med" len="med"/>
              <a:tailEnd type="none" w="med" len="med"/>
            </a:ln>
            <a:effectLst/>
          </p:spPr>
          <p:txBody>
            <a:bodyPr/>
            <a:lstStyle/>
            <a:p>
              <a:pPr>
                <a:spcBef>
                  <a:spcPct val="0"/>
                </a:spcBef>
              </a:pPr>
              <a:endParaRPr lang="en-US"/>
            </a:p>
          </p:txBody>
        </p:sp>
        <p:sp>
          <p:nvSpPr>
            <p:cNvPr id="381" name="Freeform 184" descr="© INSCALE GmbH, 05.05.2010&#10;http://www.presentationload.com/">
              <a:extLst>
                <a:ext uri="{FF2B5EF4-FFF2-40B4-BE49-F238E27FC236}">
                  <a16:creationId xmlns:a16="http://schemas.microsoft.com/office/drawing/2014/main" id="{B6011067-238C-9C46-A74D-1C93FE1C900E}"/>
                </a:ext>
              </a:extLst>
            </p:cNvPr>
            <p:cNvSpPr>
              <a:spLocks/>
            </p:cNvSpPr>
            <p:nvPr/>
          </p:nvSpPr>
          <p:spPr bwMode="gray">
            <a:xfrm>
              <a:off x="5845299" y="2707374"/>
              <a:ext cx="126377" cy="138558"/>
            </a:xfrm>
            <a:custGeom>
              <a:avLst/>
              <a:gdLst/>
              <a:ahLst/>
              <a:cxnLst>
                <a:cxn ang="0">
                  <a:pos x="464" y="374"/>
                </a:cxn>
                <a:cxn ang="0">
                  <a:pos x="453" y="310"/>
                </a:cxn>
                <a:cxn ang="0">
                  <a:pos x="453" y="235"/>
                </a:cxn>
                <a:cxn ang="0">
                  <a:pos x="378" y="224"/>
                </a:cxn>
                <a:cxn ang="0">
                  <a:pos x="302" y="171"/>
                </a:cxn>
                <a:cxn ang="0">
                  <a:pos x="291" y="118"/>
                </a:cxn>
                <a:cxn ang="0">
                  <a:pos x="259" y="128"/>
                </a:cxn>
                <a:cxn ang="0">
                  <a:pos x="216" y="53"/>
                </a:cxn>
                <a:cxn ang="0">
                  <a:pos x="87" y="0"/>
                </a:cxn>
                <a:cxn ang="0">
                  <a:pos x="0" y="43"/>
                </a:cxn>
                <a:cxn ang="0">
                  <a:pos x="32" y="96"/>
                </a:cxn>
                <a:cxn ang="0">
                  <a:pos x="65" y="139"/>
                </a:cxn>
                <a:cxn ang="0">
                  <a:pos x="54" y="150"/>
                </a:cxn>
                <a:cxn ang="0">
                  <a:pos x="32" y="181"/>
                </a:cxn>
                <a:cxn ang="0">
                  <a:pos x="32" y="192"/>
                </a:cxn>
                <a:cxn ang="0">
                  <a:pos x="76" y="203"/>
                </a:cxn>
                <a:cxn ang="0">
                  <a:pos x="87" y="267"/>
                </a:cxn>
                <a:cxn ang="0">
                  <a:pos x="65" y="310"/>
                </a:cxn>
                <a:cxn ang="0">
                  <a:pos x="98" y="363"/>
                </a:cxn>
                <a:cxn ang="0">
                  <a:pos x="119" y="395"/>
                </a:cxn>
                <a:cxn ang="0">
                  <a:pos x="157" y="442"/>
                </a:cxn>
                <a:cxn ang="0">
                  <a:pos x="173" y="438"/>
                </a:cxn>
                <a:cxn ang="0">
                  <a:pos x="180" y="444"/>
                </a:cxn>
                <a:cxn ang="0">
                  <a:pos x="230" y="446"/>
                </a:cxn>
                <a:cxn ang="0">
                  <a:pos x="237" y="431"/>
                </a:cxn>
                <a:cxn ang="0">
                  <a:pos x="258" y="416"/>
                </a:cxn>
                <a:cxn ang="0">
                  <a:pos x="266" y="418"/>
                </a:cxn>
                <a:cxn ang="0">
                  <a:pos x="268" y="407"/>
                </a:cxn>
                <a:cxn ang="0">
                  <a:pos x="267" y="399"/>
                </a:cxn>
                <a:cxn ang="0">
                  <a:pos x="254" y="388"/>
                </a:cxn>
                <a:cxn ang="0">
                  <a:pos x="262" y="387"/>
                </a:cxn>
                <a:cxn ang="0">
                  <a:pos x="279" y="380"/>
                </a:cxn>
                <a:cxn ang="0">
                  <a:pos x="288" y="372"/>
                </a:cxn>
                <a:cxn ang="0">
                  <a:pos x="298" y="389"/>
                </a:cxn>
                <a:cxn ang="0">
                  <a:pos x="292" y="399"/>
                </a:cxn>
                <a:cxn ang="0">
                  <a:pos x="309" y="402"/>
                </a:cxn>
                <a:cxn ang="0">
                  <a:pos x="321" y="404"/>
                </a:cxn>
                <a:cxn ang="0">
                  <a:pos x="326" y="408"/>
                </a:cxn>
                <a:cxn ang="0">
                  <a:pos x="328" y="433"/>
                </a:cxn>
                <a:cxn ang="0">
                  <a:pos x="334" y="429"/>
                </a:cxn>
                <a:cxn ang="0">
                  <a:pos x="335" y="448"/>
                </a:cxn>
                <a:cxn ang="0">
                  <a:pos x="348" y="452"/>
                </a:cxn>
                <a:cxn ang="0">
                  <a:pos x="356" y="467"/>
                </a:cxn>
                <a:cxn ang="0">
                  <a:pos x="354" y="478"/>
                </a:cxn>
                <a:cxn ang="0">
                  <a:pos x="356" y="482"/>
                </a:cxn>
                <a:cxn ang="0">
                  <a:pos x="369" y="485"/>
                </a:cxn>
                <a:cxn ang="0">
                  <a:pos x="381" y="492"/>
                </a:cxn>
                <a:cxn ang="0">
                  <a:pos x="390" y="496"/>
                </a:cxn>
                <a:cxn ang="0">
                  <a:pos x="399" y="501"/>
                </a:cxn>
                <a:cxn ang="0">
                  <a:pos x="392" y="513"/>
                </a:cxn>
                <a:cxn ang="0">
                  <a:pos x="384" y="528"/>
                </a:cxn>
                <a:cxn ang="0">
                  <a:pos x="376" y="542"/>
                </a:cxn>
                <a:cxn ang="0">
                  <a:pos x="453" y="492"/>
                </a:cxn>
                <a:cxn ang="0">
                  <a:pos x="486" y="470"/>
                </a:cxn>
                <a:cxn ang="0">
                  <a:pos x="486" y="406"/>
                </a:cxn>
              </a:cxnLst>
              <a:rect l="0" t="0" r="r" b="b"/>
              <a:pathLst>
                <a:path w="496" h="542">
                  <a:moveTo>
                    <a:pt x="486" y="406"/>
                  </a:moveTo>
                  <a:cubicBezTo>
                    <a:pt x="453" y="395"/>
                    <a:pt x="453" y="395"/>
                    <a:pt x="453" y="395"/>
                  </a:cubicBezTo>
                  <a:cubicBezTo>
                    <a:pt x="464" y="374"/>
                    <a:pt x="464" y="374"/>
                    <a:pt x="464" y="374"/>
                  </a:cubicBezTo>
                  <a:cubicBezTo>
                    <a:pt x="432" y="363"/>
                    <a:pt x="432" y="363"/>
                    <a:pt x="432" y="363"/>
                  </a:cubicBezTo>
                  <a:cubicBezTo>
                    <a:pt x="432" y="331"/>
                    <a:pt x="432" y="331"/>
                    <a:pt x="432" y="331"/>
                  </a:cubicBezTo>
                  <a:cubicBezTo>
                    <a:pt x="453" y="310"/>
                    <a:pt x="453" y="310"/>
                    <a:pt x="453" y="310"/>
                  </a:cubicBezTo>
                  <a:cubicBezTo>
                    <a:pt x="453" y="267"/>
                    <a:pt x="453" y="267"/>
                    <a:pt x="453" y="267"/>
                  </a:cubicBezTo>
                  <a:cubicBezTo>
                    <a:pt x="442" y="256"/>
                    <a:pt x="442" y="256"/>
                    <a:pt x="442" y="256"/>
                  </a:cubicBezTo>
                  <a:cubicBezTo>
                    <a:pt x="453" y="235"/>
                    <a:pt x="453" y="235"/>
                    <a:pt x="453" y="235"/>
                  </a:cubicBezTo>
                  <a:cubicBezTo>
                    <a:pt x="464" y="224"/>
                    <a:pt x="464" y="224"/>
                    <a:pt x="464" y="224"/>
                  </a:cubicBezTo>
                  <a:cubicBezTo>
                    <a:pt x="421" y="213"/>
                    <a:pt x="421" y="213"/>
                    <a:pt x="421" y="213"/>
                  </a:cubicBezTo>
                  <a:cubicBezTo>
                    <a:pt x="378" y="224"/>
                    <a:pt x="378" y="224"/>
                    <a:pt x="378" y="224"/>
                  </a:cubicBezTo>
                  <a:cubicBezTo>
                    <a:pt x="367" y="213"/>
                    <a:pt x="367" y="213"/>
                    <a:pt x="367" y="213"/>
                  </a:cubicBezTo>
                  <a:cubicBezTo>
                    <a:pt x="324" y="203"/>
                    <a:pt x="324" y="203"/>
                    <a:pt x="324" y="203"/>
                  </a:cubicBezTo>
                  <a:cubicBezTo>
                    <a:pt x="302" y="171"/>
                    <a:pt x="302" y="171"/>
                    <a:pt x="302" y="171"/>
                  </a:cubicBezTo>
                  <a:cubicBezTo>
                    <a:pt x="313" y="160"/>
                    <a:pt x="313" y="160"/>
                    <a:pt x="313" y="160"/>
                  </a:cubicBezTo>
                  <a:cubicBezTo>
                    <a:pt x="313" y="128"/>
                    <a:pt x="313" y="128"/>
                    <a:pt x="313" y="128"/>
                  </a:cubicBezTo>
                  <a:cubicBezTo>
                    <a:pt x="291" y="118"/>
                    <a:pt x="291" y="118"/>
                    <a:pt x="291" y="118"/>
                  </a:cubicBezTo>
                  <a:cubicBezTo>
                    <a:pt x="280" y="118"/>
                    <a:pt x="280" y="118"/>
                    <a:pt x="280" y="118"/>
                  </a:cubicBezTo>
                  <a:cubicBezTo>
                    <a:pt x="270" y="128"/>
                    <a:pt x="270" y="128"/>
                    <a:pt x="270" y="128"/>
                  </a:cubicBezTo>
                  <a:cubicBezTo>
                    <a:pt x="259" y="128"/>
                    <a:pt x="259" y="128"/>
                    <a:pt x="259" y="128"/>
                  </a:cubicBezTo>
                  <a:cubicBezTo>
                    <a:pt x="249" y="118"/>
                    <a:pt x="249" y="118"/>
                    <a:pt x="249" y="118"/>
                  </a:cubicBezTo>
                  <a:cubicBezTo>
                    <a:pt x="227" y="53"/>
                    <a:pt x="227" y="53"/>
                    <a:pt x="227" y="53"/>
                  </a:cubicBezTo>
                  <a:cubicBezTo>
                    <a:pt x="216" y="53"/>
                    <a:pt x="216" y="53"/>
                    <a:pt x="216" y="53"/>
                  </a:cubicBezTo>
                  <a:cubicBezTo>
                    <a:pt x="173" y="21"/>
                    <a:pt x="173" y="21"/>
                    <a:pt x="173" y="21"/>
                  </a:cubicBezTo>
                  <a:cubicBezTo>
                    <a:pt x="129" y="0"/>
                    <a:pt x="129" y="0"/>
                    <a:pt x="129" y="0"/>
                  </a:cubicBezTo>
                  <a:cubicBezTo>
                    <a:pt x="87" y="0"/>
                    <a:pt x="87" y="0"/>
                    <a:pt x="87" y="0"/>
                  </a:cubicBezTo>
                  <a:cubicBezTo>
                    <a:pt x="54" y="32"/>
                    <a:pt x="54" y="32"/>
                    <a:pt x="54" y="32"/>
                  </a:cubicBezTo>
                  <a:cubicBezTo>
                    <a:pt x="11" y="32"/>
                    <a:pt x="11" y="32"/>
                    <a:pt x="11" y="32"/>
                  </a:cubicBezTo>
                  <a:cubicBezTo>
                    <a:pt x="0" y="43"/>
                    <a:pt x="0" y="43"/>
                    <a:pt x="0" y="43"/>
                  </a:cubicBezTo>
                  <a:cubicBezTo>
                    <a:pt x="11" y="43"/>
                    <a:pt x="11" y="43"/>
                    <a:pt x="11" y="43"/>
                  </a:cubicBezTo>
                  <a:cubicBezTo>
                    <a:pt x="22" y="96"/>
                    <a:pt x="22" y="96"/>
                    <a:pt x="22" y="96"/>
                  </a:cubicBezTo>
                  <a:cubicBezTo>
                    <a:pt x="32" y="96"/>
                    <a:pt x="32" y="96"/>
                    <a:pt x="32" y="96"/>
                  </a:cubicBezTo>
                  <a:cubicBezTo>
                    <a:pt x="22" y="128"/>
                    <a:pt x="22" y="128"/>
                    <a:pt x="22" y="128"/>
                  </a:cubicBezTo>
                  <a:cubicBezTo>
                    <a:pt x="43" y="128"/>
                    <a:pt x="43" y="128"/>
                    <a:pt x="43" y="128"/>
                  </a:cubicBezTo>
                  <a:cubicBezTo>
                    <a:pt x="65" y="139"/>
                    <a:pt x="65" y="139"/>
                    <a:pt x="65" y="139"/>
                  </a:cubicBezTo>
                  <a:cubicBezTo>
                    <a:pt x="76" y="139"/>
                    <a:pt x="76" y="139"/>
                    <a:pt x="76" y="139"/>
                  </a:cubicBezTo>
                  <a:cubicBezTo>
                    <a:pt x="65" y="150"/>
                    <a:pt x="65" y="150"/>
                    <a:pt x="65" y="150"/>
                  </a:cubicBezTo>
                  <a:cubicBezTo>
                    <a:pt x="54" y="150"/>
                    <a:pt x="54" y="150"/>
                    <a:pt x="54" y="150"/>
                  </a:cubicBezTo>
                  <a:cubicBezTo>
                    <a:pt x="43" y="160"/>
                    <a:pt x="43" y="160"/>
                    <a:pt x="43" y="160"/>
                  </a:cubicBezTo>
                  <a:cubicBezTo>
                    <a:pt x="32" y="160"/>
                    <a:pt x="32" y="160"/>
                    <a:pt x="32" y="160"/>
                  </a:cubicBezTo>
                  <a:cubicBezTo>
                    <a:pt x="32" y="181"/>
                    <a:pt x="32" y="181"/>
                    <a:pt x="32" y="181"/>
                  </a:cubicBezTo>
                  <a:cubicBezTo>
                    <a:pt x="22" y="181"/>
                    <a:pt x="22" y="181"/>
                    <a:pt x="22" y="181"/>
                  </a:cubicBezTo>
                  <a:cubicBezTo>
                    <a:pt x="22" y="192"/>
                    <a:pt x="22" y="192"/>
                    <a:pt x="22" y="192"/>
                  </a:cubicBezTo>
                  <a:cubicBezTo>
                    <a:pt x="32" y="192"/>
                    <a:pt x="32" y="192"/>
                    <a:pt x="32" y="192"/>
                  </a:cubicBezTo>
                  <a:cubicBezTo>
                    <a:pt x="54" y="181"/>
                    <a:pt x="54" y="181"/>
                    <a:pt x="54" y="181"/>
                  </a:cubicBezTo>
                  <a:cubicBezTo>
                    <a:pt x="76" y="181"/>
                    <a:pt x="76" y="181"/>
                    <a:pt x="76" y="181"/>
                  </a:cubicBezTo>
                  <a:cubicBezTo>
                    <a:pt x="76" y="203"/>
                    <a:pt x="76" y="203"/>
                    <a:pt x="76" y="203"/>
                  </a:cubicBezTo>
                  <a:cubicBezTo>
                    <a:pt x="43" y="235"/>
                    <a:pt x="43" y="235"/>
                    <a:pt x="43" y="235"/>
                  </a:cubicBezTo>
                  <a:cubicBezTo>
                    <a:pt x="43" y="267"/>
                    <a:pt x="43" y="267"/>
                    <a:pt x="43" y="267"/>
                  </a:cubicBezTo>
                  <a:cubicBezTo>
                    <a:pt x="87" y="267"/>
                    <a:pt x="87" y="267"/>
                    <a:pt x="87" y="267"/>
                  </a:cubicBezTo>
                  <a:cubicBezTo>
                    <a:pt x="98" y="278"/>
                    <a:pt x="98" y="278"/>
                    <a:pt x="98" y="278"/>
                  </a:cubicBezTo>
                  <a:cubicBezTo>
                    <a:pt x="108" y="299"/>
                    <a:pt x="108" y="299"/>
                    <a:pt x="108" y="299"/>
                  </a:cubicBezTo>
                  <a:cubicBezTo>
                    <a:pt x="65" y="310"/>
                    <a:pt x="65" y="310"/>
                    <a:pt x="65" y="310"/>
                  </a:cubicBezTo>
                  <a:cubicBezTo>
                    <a:pt x="87" y="331"/>
                    <a:pt x="87" y="331"/>
                    <a:pt x="87" y="331"/>
                  </a:cubicBezTo>
                  <a:cubicBezTo>
                    <a:pt x="98" y="353"/>
                    <a:pt x="98" y="353"/>
                    <a:pt x="98" y="353"/>
                  </a:cubicBezTo>
                  <a:cubicBezTo>
                    <a:pt x="98" y="363"/>
                    <a:pt x="98" y="363"/>
                    <a:pt x="98" y="363"/>
                  </a:cubicBezTo>
                  <a:cubicBezTo>
                    <a:pt x="87" y="363"/>
                    <a:pt x="87" y="363"/>
                    <a:pt x="87" y="363"/>
                  </a:cubicBezTo>
                  <a:cubicBezTo>
                    <a:pt x="87" y="374"/>
                    <a:pt x="87" y="374"/>
                    <a:pt x="87" y="374"/>
                  </a:cubicBezTo>
                  <a:cubicBezTo>
                    <a:pt x="119" y="395"/>
                    <a:pt x="119" y="395"/>
                    <a:pt x="119" y="395"/>
                  </a:cubicBezTo>
                  <a:cubicBezTo>
                    <a:pt x="140" y="417"/>
                    <a:pt x="140" y="417"/>
                    <a:pt x="140" y="417"/>
                  </a:cubicBezTo>
                  <a:cubicBezTo>
                    <a:pt x="157" y="442"/>
                    <a:pt x="157" y="442"/>
                    <a:pt x="157" y="442"/>
                  </a:cubicBezTo>
                  <a:cubicBezTo>
                    <a:pt x="157" y="442"/>
                    <a:pt x="157" y="442"/>
                    <a:pt x="157" y="442"/>
                  </a:cubicBezTo>
                  <a:cubicBezTo>
                    <a:pt x="159" y="442"/>
                    <a:pt x="161" y="443"/>
                    <a:pt x="166" y="444"/>
                  </a:cubicBezTo>
                  <a:cubicBezTo>
                    <a:pt x="166" y="444"/>
                    <a:pt x="166" y="444"/>
                    <a:pt x="167" y="444"/>
                  </a:cubicBezTo>
                  <a:cubicBezTo>
                    <a:pt x="173" y="438"/>
                    <a:pt x="173" y="438"/>
                    <a:pt x="173" y="438"/>
                  </a:cubicBezTo>
                  <a:cubicBezTo>
                    <a:pt x="173" y="447"/>
                    <a:pt x="173" y="447"/>
                    <a:pt x="173" y="447"/>
                  </a:cubicBezTo>
                  <a:cubicBezTo>
                    <a:pt x="174" y="448"/>
                    <a:pt x="175" y="448"/>
                    <a:pt x="176" y="449"/>
                  </a:cubicBezTo>
                  <a:cubicBezTo>
                    <a:pt x="176" y="449"/>
                    <a:pt x="176" y="449"/>
                    <a:pt x="180" y="444"/>
                  </a:cubicBezTo>
                  <a:cubicBezTo>
                    <a:pt x="180" y="444"/>
                    <a:pt x="180" y="444"/>
                    <a:pt x="199" y="447"/>
                  </a:cubicBezTo>
                  <a:cubicBezTo>
                    <a:pt x="199" y="447"/>
                    <a:pt x="199" y="447"/>
                    <a:pt x="212" y="446"/>
                  </a:cubicBezTo>
                  <a:cubicBezTo>
                    <a:pt x="212" y="446"/>
                    <a:pt x="212" y="446"/>
                    <a:pt x="230" y="446"/>
                  </a:cubicBezTo>
                  <a:cubicBezTo>
                    <a:pt x="230" y="446"/>
                    <a:pt x="230" y="446"/>
                    <a:pt x="240" y="443"/>
                  </a:cubicBezTo>
                  <a:cubicBezTo>
                    <a:pt x="240" y="443"/>
                    <a:pt x="240" y="443"/>
                    <a:pt x="239" y="437"/>
                  </a:cubicBezTo>
                  <a:cubicBezTo>
                    <a:pt x="239" y="437"/>
                    <a:pt x="239" y="437"/>
                    <a:pt x="237" y="431"/>
                  </a:cubicBezTo>
                  <a:cubicBezTo>
                    <a:pt x="237" y="431"/>
                    <a:pt x="237" y="431"/>
                    <a:pt x="245" y="425"/>
                  </a:cubicBezTo>
                  <a:cubicBezTo>
                    <a:pt x="245" y="425"/>
                    <a:pt x="245" y="425"/>
                    <a:pt x="255" y="417"/>
                  </a:cubicBezTo>
                  <a:cubicBezTo>
                    <a:pt x="255" y="417"/>
                    <a:pt x="255" y="417"/>
                    <a:pt x="258" y="416"/>
                  </a:cubicBezTo>
                  <a:cubicBezTo>
                    <a:pt x="258" y="416"/>
                    <a:pt x="258" y="416"/>
                    <a:pt x="258" y="421"/>
                  </a:cubicBezTo>
                  <a:cubicBezTo>
                    <a:pt x="258" y="421"/>
                    <a:pt x="258" y="421"/>
                    <a:pt x="262" y="419"/>
                  </a:cubicBezTo>
                  <a:cubicBezTo>
                    <a:pt x="262" y="419"/>
                    <a:pt x="262" y="419"/>
                    <a:pt x="266" y="418"/>
                  </a:cubicBezTo>
                  <a:cubicBezTo>
                    <a:pt x="266" y="418"/>
                    <a:pt x="266" y="418"/>
                    <a:pt x="263" y="414"/>
                  </a:cubicBezTo>
                  <a:cubicBezTo>
                    <a:pt x="263" y="414"/>
                    <a:pt x="263" y="414"/>
                    <a:pt x="267" y="412"/>
                  </a:cubicBezTo>
                  <a:cubicBezTo>
                    <a:pt x="267" y="412"/>
                    <a:pt x="267" y="412"/>
                    <a:pt x="268" y="407"/>
                  </a:cubicBezTo>
                  <a:cubicBezTo>
                    <a:pt x="268" y="407"/>
                    <a:pt x="268" y="407"/>
                    <a:pt x="264" y="405"/>
                  </a:cubicBezTo>
                  <a:cubicBezTo>
                    <a:pt x="264" y="405"/>
                    <a:pt x="264" y="405"/>
                    <a:pt x="264" y="402"/>
                  </a:cubicBezTo>
                  <a:cubicBezTo>
                    <a:pt x="264" y="402"/>
                    <a:pt x="264" y="402"/>
                    <a:pt x="267" y="399"/>
                  </a:cubicBezTo>
                  <a:cubicBezTo>
                    <a:pt x="267" y="399"/>
                    <a:pt x="267" y="399"/>
                    <a:pt x="266" y="396"/>
                  </a:cubicBezTo>
                  <a:cubicBezTo>
                    <a:pt x="266" y="396"/>
                    <a:pt x="266" y="396"/>
                    <a:pt x="258" y="394"/>
                  </a:cubicBezTo>
                  <a:cubicBezTo>
                    <a:pt x="258" y="394"/>
                    <a:pt x="258" y="394"/>
                    <a:pt x="254" y="388"/>
                  </a:cubicBezTo>
                  <a:cubicBezTo>
                    <a:pt x="254" y="388"/>
                    <a:pt x="254" y="388"/>
                    <a:pt x="256" y="385"/>
                  </a:cubicBezTo>
                  <a:cubicBezTo>
                    <a:pt x="256" y="385"/>
                    <a:pt x="256" y="385"/>
                    <a:pt x="259" y="389"/>
                  </a:cubicBezTo>
                  <a:cubicBezTo>
                    <a:pt x="259" y="389"/>
                    <a:pt x="259" y="389"/>
                    <a:pt x="262" y="387"/>
                  </a:cubicBezTo>
                  <a:cubicBezTo>
                    <a:pt x="262" y="387"/>
                    <a:pt x="262" y="387"/>
                    <a:pt x="267" y="388"/>
                  </a:cubicBezTo>
                  <a:cubicBezTo>
                    <a:pt x="267" y="388"/>
                    <a:pt x="267" y="388"/>
                    <a:pt x="271" y="385"/>
                  </a:cubicBezTo>
                  <a:cubicBezTo>
                    <a:pt x="271" y="385"/>
                    <a:pt x="271" y="385"/>
                    <a:pt x="279" y="380"/>
                  </a:cubicBezTo>
                  <a:cubicBezTo>
                    <a:pt x="279" y="380"/>
                    <a:pt x="279" y="380"/>
                    <a:pt x="282" y="378"/>
                  </a:cubicBezTo>
                  <a:cubicBezTo>
                    <a:pt x="282" y="378"/>
                    <a:pt x="282" y="378"/>
                    <a:pt x="283" y="374"/>
                  </a:cubicBezTo>
                  <a:cubicBezTo>
                    <a:pt x="283" y="374"/>
                    <a:pt x="283" y="374"/>
                    <a:pt x="288" y="372"/>
                  </a:cubicBezTo>
                  <a:cubicBezTo>
                    <a:pt x="288" y="372"/>
                    <a:pt x="288" y="372"/>
                    <a:pt x="293" y="377"/>
                  </a:cubicBezTo>
                  <a:cubicBezTo>
                    <a:pt x="293" y="377"/>
                    <a:pt x="293" y="377"/>
                    <a:pt x="297" y="384"/>
                  </a:cubicBezTo>
                  <a:cubicBezTo>
                    <a:pt x="297" y="384"/>
                    <a:pt x="297" y="384"/>
                    <a:pt x="298" y="389"/>
                  </a:cubicBezTo>
                  <a:cubicBezTo>
                    <a:pt x="298" y="389"/>
                    <a:pt x="298" y="389"/>
                    <a:pt x="298" y="392"/>
                  </a:cubicBezTo>
                  <a:cubicBezTo>
                    <a:pt x="298" y="392"/>
                    <a:pt x="298" y="392"/>
                    <a:pt x="291" y="396"/>
                  </a:cubicBezTo>
                  <a:cubicBezTo>
                    <a:pt x="291" y="396"/>
                    <a:pt x="291" y="396"/>
                    <a:pt x="292" y="399"/>
                  </a:cubicBezTo>
                  <a:cubicBezTo>
                    <a:pt x="292" y="399"/>
                    <a:pt x="292" y="399"/>
                    <a:pt x="299" y="400"/>
                  </a:cubicBezTo>
                  <a:cubicBezTo>
                    <a:pt x="299" y="400"/>
                    <a:pt x="299" y="400"/>
                    <a:pt x="303" y="404"/>
                  </a:cubicBezTo>
                  <a:cubicBezTo>
                    <a:pt x="303" y="404"/>
                    <a:pt x="303" y="404"/>
                    <a:pt x="309" y="402"/>
                  </a:cubicBezTo>
                  <a:cubicBezTo>
                    <a:pt x="309" y="402"/>
                    <a:pt x="309" y="402"/>
                    <a:pt x="314" y="404"/>
                  </a:cubicBezTo>
                  <a:cubicBezTo>
                    <a:pt x="314" y="404"/>
                    <a:pt x="314" y="404"/>
                    <a:pt x="319" y="401"/>
                  </a:cubicBezTo>
                  <a:cubicBezTo>
                    <a:pt x="319" y="401"/>
                    <a:pt x="319" y="401"/>
                    <a:pt x="321" y="404"/>
                  </a:cubicBezTo>
                  <a:cubicBezTo>
                    <a:pt x="321" y="404"/>
                    <a:pt x="321" y="404"/>
                    <a:pt x="318" y="408"/>
                  </a:cubicBezTo>
                  <a:cubicBezTo>
                    <a:pt x="318" y="408"/>
                    <a:pt x="318" y="408"/>
                    <a:pt x="324" y="407"/>
                  </a:cubicBezTo>
                  <a:cubicBezTo>
                    <a:pt x="324" y="407"/>
                    <a:pt x="324" y="407"/>
                    <a:pt x="326" y="408"/>
                  </a:cubicBezTo>
                  <a:cubicBezTo>
                    <a:pt x="326" y="408"/>
                    <a:pt x="326" y="408"/>
                    <a:pt x="324" y="425"/>
                  </a:cubicBezTo>
                  <a:cubicBezTo>
                    <a:pt x="324" y="425"/>
                    <a:pt x="324" y="425"/>
                    <a:pt x="324" y="432"/>
                  </a:cubicBezTo>
                  <a:cubicBezTo>
                    <a:pt x="324" y="432"/>
                    <a:pt x="324" y="432"/>
                    <a:pt x="328" y="433"/>
                  </a:cubicBezTo>
                  <a:cubicBezTo>
                    <a:pt x="328" y="433"/>
                    <a:pt x="328" y="433"/>
                    <a:pt x="330" y="431"/>
                  </a:cubicBezTo>
                  <a:cubicBezTo>
                    <a:pt x="330" y="431"/>
                    <a:pt x="330" y="431"/>
                    <a:pt x="331" y="428"/>
                  </a:cubicBezTo>
                  <a:cubicBezTo>
                    <a:pt x="331" y="428"/>
                    <a:pt x="331" y="428"/>
                    <a:pt x="334" y="429"/>
                  </a:cubicBezTo>
                  <a:cubicBezTo>
                    <a:pt x="334" y="429"/>
                    <a:pt x="334" y="429"/>
                    <a:pt x="336" y="433"/>
                  </a:cubicBezTo>
                  <a:cubicBezTo>
                    <a:pt x="336" y="433"/>
                    <a:pt x="336" y="433"/>
                    <a:pt x="336" y="443"/>
                  </a:cubicBezTo>
                  <a:cubicBezTo>
                    <a:pt x="336" y="443"/>
                    <a:pt x="336" y="443"/>
                    <a:pt x="335" y="448"/>
                  </a:cubicBezTo>
                  <a:cubicBezTo>
                    <a:pt x="335" y="448"/>
                    <a:pt x="335" y="448"/>
                    <a:pt x="339" y="450"/>
                  </a:cubicBezTo>
                  <a:cubicBezTo>
                    <a:pt x="339" y="450"/>
                    <a:pt x="339" y="450"/>
                    <a:pt x="344" y="450"/>
                  </a:cubicBezTo>
                  <a:cubicBezTo>
                    <a:pt x="344" y="450"/>
                    <a:pt x="344" y="450"/>
                    <a:pt x="348" y="452"/>
                  </a:cubicBezTo>
                  <a:cubicBezTo>
                    <a:pt x="348" y="452"/>
                    <a:pt x="348" y="452"/>
                    <a:pt x="353" y="456"/>
                  </a:cubicBezTo>
                  <a:cubicBezTo>
                    <a:pt x="353" y="456"/>
                    <a:pt x="353" y="456"/>
                    <a:pt x="357" y="457"/>
                  </a:cubicBezTo>
                  <a:cubicBezTo>
                    <a:pt x="357" y="457"/>
                    <a:pt x="357" y="457"/>
                    <a:pt x="356" y="467"/>
                  </a:cubicBezTo>
                  <a:cubicBezTo>
                    <a:pt x="356" y="467"/>
                    <a:pt x="356" y="467"/>
                    <a:pt x="356" y="472"/>
                  </a:cubicBezTo>
                  <a:cubicBezTo>
                    <a:pt x="356" y="472"/>
                    <a:pt x="356" y="472"/>
                    <a:pt x="352" y="473"/>
                  </a:cubicBezTo>
                  <a:cubicBezTo>
                    <a:pt x="352" y="473"/>
                    <a:pt x="352" y="473"/>
                    <a:pt x="354" y="478"/>
                  </a:cubicBezTo>
                  <a:cubicBezTo>
                    <a:pt x="354" y="478"/>
                    <a:pt x="354" y="478"/>
                    <a:pt x="351" y="482"/>
                  </a:cubicBezTo>
                  <a:cubicBezTo>
                    <a:pt x="351" y="482"/>
                    <a:pt x="351" y="482"/>
                    <a:pt x="353" y="483"/>
                  </a:cubicBezTo>
                  <a:cubicBezTo>
                    <a:pt x="353" y="483"/>
                    <a:pt x="353" y="483"/>
                    <a:pt x="356" y="482"/>
                  </a:cubicBezTo>
                  <a:cubicBezTo>
                    <a:pt x="356" y="482"/>
                    <a:pt x="356" y="482"/>
                    <a:pt x="361" y="485"/>
                  </a:cubicBezTo>
                  <a:cubicBezTo>
                    <a:pt x="361" y="485"/>
                    <a:pt x="361" y="485"/>
                    <a:pt x="364" y="483"/>
                  </a:cubicBezTo>
                  <a:cubicBezTo>
                    <a:pt x="364" y="483"/>
                    <a:pt x="364" y="483"/>
                    <a:pt x="369" y="485"/>
                  </a:cubicBezTo>
                  <a:cubicBezTo>
                    <a:pt x="369" y="485"/>
                    <a:pt x="369" y="485"/>
                    <a:pt x="372" y="485"/>
                  </a:cubicBezTo>
                  <a:cubicBezTo>
                    <a:pt x="372" y="485"/>
                    <a:pt x="372" y="485"/>
                    <a:pt x="377" y="489"/>
                  </a:cubicBezTo>
                  <a:cubicBezTo>
                    <a:pt x="377" y="489"/>
                    <a:pt x="377" y="489"/>
                    <a:pt x="381" y="492"/>
                  </a:cubicBezTo>
                  <a:cubicBezTo>
                    <a:pt x="381" y="492"/>
                    <a:pt x="381" y="492"/>
                    <a:pt x="383" y="496"/>
                  </a:cubicBezTo>
                  <a:cubicBezTo>
                    <a:pt x="383" y="496"/>
                    <a:pt x="383" y="496"/>
                    <a:pt x="385" y="499"/>
                  </a:cubicBezTo>
                  <a:cubicBezTo>
                    <a:pt x="385" y="499"/>
                    <a:pt x="385" y="499"/>
                    <a:pt x="390" y="496"/>
                  </a:cubicBezTo>
                  <a:cubicBezTo>
                    <a:pt x="390" y="496"/>
                    <a:pt x="390" y="496"/>
                    <a:pt x="394" y="494"/>
                  </a:cubicBezTo>
                  <a:cubicBezTo>
                    <a:pt x="394" y="494"/>
                    <a:pt x="394" y="494"/>
                    <a:pt x="398" y="496"/>
                  </a:cubicBezTo>
                  <a:cubicBezTo>
                    <a:pt x="398" y="496"/>
                    <a:pt x="398" y="496"/>
                    <a:pt x="399" y="501"/>
                  </a:cubicBezTo>
                  <a:cubicBezTo>
                    <a:pt x="399" y="501"/>
                    <a:pt x="399" y="501"/>
                    <a:pt x="395" y="505"/>
                  </a:cubicBezTo>
                  <a:cubicBezTo>
                    <a:pt x="395" y="505"/>
                    <a:pt x="395" y="505"/>
                    <a:pt x="395" y="509"/>
                  </a:cubicBezTo>
                  <a:cubicBezTo>
                    <a:pt x="395" y="509"/>
                    <a:pt x="395" y="509"/>
                    <a:pt x="392" y="513"/>
                  </a:cubicBezTo>
                  <a:cubicBezTo>
                    <a:pt x="392" y="513"/>
                    <a:pt x="392" y="513"/>
                    <a:pt x="392" y="516"/>
                  </a:cubicBezTo>
                  <a:cubicBezTo>
                    <a:pt x="392" y="516"/>
                    <a:pt x="392" y="516"/>
                    <a:pt x="386" y="519"/>
                  </a:cubicBezTo>
                  <a:cubicBezTo>
                    <a:pt x="386" y="519"/>
                    <a:pt x="386" y="519"/>
                    <a:pt x="384" y="528"/>
                  </a:cubicBezTo>
                  <a:cubicBezTo>
                    <a:pt x="384" y="528"/>
                    <a:pt x="384" y="528"/>
                    <a:pt x="379" y="531"/>
                  </a:cubicBezTo>
                  <a:cubicBezTo>
                    <a:pt x="379" y="531"/>
                    <a:pt x="379" y="531"/>
                    <a:pt x="376" y="535"/>
                  </a:cubicBezTo>
                  <a:cubicBezTo>
                    <a:pt x="376" y="535"/>
                    <a:pt x="376" y="535"/>
                    <a:pt x="376" y="542"/>
                  </a:cubicBezTo>
                  <a:cubicBezTo>
                    <a:pt x="432" y="535"/>
                    <a:pt x="432" y="535"/>
                    <a:pt x="432" y="535"/>
                  </a:cubicBezTo>
                  <a:cubicBezTo>
                    <a:pt x="453" y="535"/>
                    <a:pt x="453" y="535"/>
                    <a:pt x="453" y="535"/>
                  </a:cubicBezTo>
                  <a:cubicBezTo>
                    <a:pt x="453" y="492"/>
                    <a:pt x="453" y="492"/>
                    <a:pt x="453" y="492"/>
                  </a:cubicBezTo>
                  <a:cubicBezTo>
                    <a:pt x="442" y="481"/>
                    <a:pt x="442" y="481"/>
                    <a:pt x="442" y="481"/>
                  </a:cubicBezTo>
                  <a:cubicBezTo>
                    <a:pt x="442" y="470"/>
                    <a:pt x="442" y="470"/>
                    <a:pt x="442" y="470"/>
                  </a:cubicBezTo>
                  <a:cubicBezTo>
                    <a:pt x="486" y="470"/>
                    <a:pt x="486" y="470"/>
                    <a:pt x="486" y="470"/>
                  </a:cubicBezTo>
                  <a:cubicBezTo>
                    <a:pt x="496" y="460"/>
                    <a:pt x="496" y="460"/>
                    <a:pt x="496" y="460"/>
                  </a:cubicBezTo>
                  <a:cubicBezTo>
                    <a:pt x="496" y="417"/>
                    <a:pt x="496" y="417"/>
                    <a:pt x="496" y="417"/>
                  </a:cubicBezTo>
                  <a:lnTo>
                    <a:pt x="486" y="406"/>
                  </a:lnTo>
                  <a:close/>
                </a:path>
              </a:pathLst>
            </a:custGeom>
            <a:grpFill/>
            <a:ln w="3175" cap="flat" cmpd="sng">
              <a:noFill/>
              <a:prstDash val="solid"/>
              <a:round/>
              <a:headEnd type="none" w="med" len="med"/>
              <a:tailEnd type="none" w="med" len="med"/>
            </a:ln>
            <a:effectLst/>
          </p:spPr>
          <p:txBody>
            <a:bodyPr/>
            <a:lstStyle/>
            <a:p>
              <a:endParaRPr lang="en-US"/>
            </a:p>
          </p:txBody>
        </p:sp>
        <p:sp>
          <p:nvSpPr>
            <p:cNvPr id="382" name="Freeform 185" descr="© INSCALE GmbH, 05.05.2010&#10;http://www.presentationload.com/">
              <a:extLst>
                <a:ext uri="{FF2B5EF4-FFF2-40B4-BE49-F238E27FC236}">
                  <a16:creationId xmlns:a16="http://schemas.microsoft.com/office/drawing/2014/main" id="{FEEB5C76-4E29-E74A-8E3D-3280319E4D49}"/>
                </a:ext>
              </a:extLst>
            </p:cNvPr>
            <p:cNvSpPr>
              <a:spLocks noEditPoints="1"/>
            </p:cNvSpPr>
            <p:nvPr/>
          </p:nvSpPr>
          <p:spPr bwMode="gray">
            <a:xfrm>
              <a:off x="5886606" y="2802694"/>
              <a:ext cx="59502" cy="59943"/>
            </a:xfrm>
            <a:custGeom>
              <a:avLst/>
              <a:gdLst/>
              <a:ahLst/>
              <a:cxnLst>
                <a:cxn ang="0">
                  <a:pos x="6" y="75"/>
                </a:cxn>
                <a:cxn ang="0">
                  <a:pos x="0" y="72"/>
                </a:cxn>
                <a:cxn ang="0">
                  <a:pos x="227" y="122"/>
                </a:cxn>
                <a:cxn ang="0">
                  <a:pos x="218" y="127"/>
                </a:cxn>
                <a:cxn ang="0">
                  <a:pos x="214" y="120"/>
                </a:cxn>
                <a:cxn ang="0">
                  <a:pos x="206" y="113"/>
                </a:cxn>
                <a:cxn ang="0">
                  <a:pos x="197" y="111"/>
                </a:cxn>
                <a:cxn ang="0">
                  <a:pos x="190" y="110"/>
                </a:cxn>
                <a:cxn ang="0">
                  <a:pos x="185" y="110"/>
                </a:cxn>
                <a:cxn ang="0">
                  <a:pos x="185" y="101"/>
                </a:cxn>
                <a:cxn ang="0">
                  <a:pos x="189" y="95"/>
                </a:cxn>
                <a:cxn ang="0">
                  <a:pos x="187" y="84"/>
                </a:cxn>
                <a:cxn ang="0">
                  <a:pos x="177" y="78"/>
                </a:cxn>
                <a:cxn ang="0">
                  <a:pos x="169" y="76"/>
                </a:cxn>
                <a:cxn ang="0">
                  <a:pos x="170" y="61"/>
                </a:cxn>
                <a:cxn ang="0">
                  <a:pos x="165" y="56"/>
                </a:cxn>
                <a:cxn ang="0">
                  <a:pos x="161" y="61"/>
                </a:cxn>
                <a:cxn ang="0">
                  <a:pos x="157" y="53"/>
                </a:cxn>
                <a:cxn ang="0">
                  <a:pos x="158" y="35"/>
                </a:cxn>
                <a:cxn ang="0">
                  <a:pos x="154" y="32"/>
                </a:cxn>
                <a:cxn ang="0">
                  <a:pos x="147" y="32"/>
                </a:cxn>
                <a:cxn ang="0">
                  <a:pos x="137" y="32"/>
                </a:cxn>
                <a:cxn ang="0">
                  <a:pos x="126" y="27"/>
                </a:cxn>
                <a:cxn ang="0">
                  <a:pos x="131" y="20"/>
                </a:cxn>
                <a:cxn ang="0">
                  <a:pos x="130" y="12"/>
                </a:cxn>
                <a:cxn ang="0">
                  <a:pos x="122" y="0"/>
                </a:cxn>
                <a:cxn ang="0">
                  <a:pos x="115" y="6"/>
                </a:cxn>
                <a:cxn ang="0">
                  <a:pos x="104" y="13"/>
                </a:cxn>
                <a:cxn ang="0">
                  <a:pos x="96" y="15"/>
                </a:cxn>
                <a:cxn ang="0">
                  <a:pos x="89" y="13"/>
                </a:cxn>
                <a:cxn ang="0">
                  <a:pos x="91" y="22"/>
                </a:cxn>
                <a:cxn ang="0">
                  <a:pos x="101" y="27"/>
                </a:cxn>
                <a:cxn ang="0">
                  <a:pos x="97" y="33"/>
                </a:cxn>
                <a:cxn ang="0">
                  <a:pos x="100" y="40"/>
                </a:cxn>
                <a:cxn ang="0">
                  <a:pos x="99" y="46"/>
                </a:cxn>
                <a:cxn ang="0">
                  <a:pos x="92" y="49"/>
                </a:cxn>
                <a:cxn ang="0">
                  <a:pos x="88" y="45"/>
                </a:cxn>
                <a:cxn ang="0">
                  <a:pos x="70" y="59"/>
                </a:cxn>
                <a:cxn ang="0">
                  <a:pos x="73" y="71"/>
                </a:cxn>
                <a:cxn ang="0">
                  <a:pos x="45" y="74"/>
                </a:cxn>
                <a:cxn ang="0">
                  <a:pos x="14" y="72"/>
                </a:cxn>
                <a:cxn ang="0">
                  <a:pos x="6" y="75"/>
                </a:cxn>
                <a:cxn ang="0">
                  <a:pos x="6" y="141"/>
                </a:cxn>
                <a:cxn ang="0">
                  <a:pos x="14" y="155"/>
                </a:cxn>
                <a:cxn ang="0">
                  <a:pos x="27" y="173"/>
                </a:cxn>
                <a:cxn ang="0">
                  <a:pos x="50" y="175"/>
                </a:cxn>
                <a:cxn ang="0">
                  <a:pos x="60" y="211"/>
                </a:cxn>
                <a:cxn ang="0">
                  <a:pos x="60" y="237"/>
                </a:cxn>
                <a:cxn ang="0">
                  <a:pos x="92" y="226"/>
                </a:cxn>
                <a:cxn ang="0">
                  <a:pos x="138" y="205"/>
                </a:cxn>
                <a:cxn ang="0">
                  <a:pos x="146" y="184"/>
                </a:cxn>
                <a:cxn ang="0">
                  <a:pos x="189" y="173"/>
                </a:cxn>
                <a:cxn ang="0">
                  <a:pos x="209" y="163"/>
                </a:cxn>
                <a:cxn ang="0">
                  <a:pos x="217" y="156"/>
                </a:cxn>
                <a:cxn ang="0">
                  <a:pos x="225" y="144"/>
                </a:cxn>
                <a:cxn ang="0">
                  <a:pos x="228" y="137"/>
                </a:cxn>
                <a:cxn ang="0">
                  <a:pos x="232" y="129"/>
                </a:cxn>
              </a:cxnLst>
              <a:rect l="0" t="0" r="r" b="b"/>
              <a:pathLst>
                <a:path w="232" h="237">
                  <a:moveTo>
                    <a:pt x="0" y="72"/>
                  </a:moveTo>
                  <a:cubicBezTo>
                    <a:pt x="1" y="72"/>
                    <a:pt x="2" y="73"/>
                    <a:pt x="6" y="75"/>
                  </a:cubicBezTo>
                  <a:cubicBezTo>
                    <a:pt x="6" y="66"/>
                    <a:pt x="6" y="66"/>
                    <a:pt x="6" y="66"/>
                  </a:cubicBezTo>
                  <a:lnTo>
                    <a:pt x="0" y="72"/>
                  </a:lnTo>
                  <a:close/>
                  <a:moveTo>
                    <a:pt x="231" y="124"/>
                  </a:moveTo>
                  <a:cubicBezTo>
                    <a:pt x="227" y="122"/>
                    <a:pt x="227" y="122"/>
                    <a:pt x="227" y="122"/>
                  </a:cubicBezTo>
                  <a:cubicBezTo>
                    <a:pt x="223" y="124"/>
                    <a:pt x="223" y="124"/>
                    <a:pt x="223" y="124"/>
                  </a:cubicBezTo>
                  <a:cubicBezTo>
                    <a:pt x="218" y="127"/>
                    <a:pt x="218" y="127"/>
                    <a:pt x="218" y="127"/>
                  </a:cubicBezTo>
                  <a:cubicBezTo>
                    <a:pt x="216" y="124"/>
                    <a:pt x="216" y="124"/>
                    <a:pt x="216" y="124"/>
                  </a:cubicBezTo>
                  <a:cubicBezTo>
                    <a:pt x="214" y="120"/>
                    <a:pt x="214" y="120"/>
                    <a:pt x="214" y="120"/>
                  </a:cubicBezTo>
                  <a:cubicBezTo>
                    <a:pt x="210" y="117"/>
                    <a:pt x="210" y="117"/>
                    <a:pt x="210" y="117"/>
                  </a:cubicBezTo>
                  <a:cubicBezTo>
                    <a:pt x="206" y="113"/>
                    <a:pt x="206" y="113"/>
                    <a:pt x="206" y="113"/>
                  </a:cubicBezTo>
                  <a:cubicBezTo>
                    <a:pt x="202" y="113"/>
                    <a:pt x="202" y="113"/>
                    <a:pt x="202" y="113"/>
                  </a:cubicBezTo>
                  <a:cubicBezTo>
                    <a:pt x="197" y="111"/>
                    <a:pt x="197" y="111"/>
                    <a:pt x="197" y="111"/>
                  </a:cubicBezTo>
                  <a:cubicBezTo>
                    <a:pt x="195" y="113"/>
                    <a:pt x="195" y="113"/>
                    <a:pt x="195" y="113"/>
                  </a:cubicBezTo>
                  <a:cubicBezTo>
                    <a:pt x="190" y="110"/>
                    <a:pt x="190" y="110"/>
                    <a:pt x="190" y="110"/>
                  </a:cubicBezTo>
                  <a:cubicBezTo>
                    <a:pt x="186" y="111"/>
                    <a:pt x="186" y="111"/>
                    <a:pt x="186" y="111"/>
                  </a:cubicBezTo>
                  <a:cubicBezTo>
                    <a:pt x="185" y="110"/>
                    <a:pt x="185" y="110"/>
                    <a:pt x="185" y="110"/>
                  </a:cubicBezTo>
                  <a:cubicBezTo>
                    <a:pt x="187" y="106"/>
                    <a:pt x="187" y="106"/>
                    <a:pt x="187" y="106"/>
                  </a:cubicBezTo>
                  <a:cubicBezTo>
                    <a:pt x="185" y="101"/>
                    <a:pt x="185" y="101"/>
                    <a:pt x="185" y="101"/>
                  </a:cubicBezTo>
                  <a:cubicBezTo>
                    <a:pt x="189" y="100"/>
                    <a:pt x="189" y="100"/>
                    <a:pt x="189" y="100"/>
                  </a:cubicBezTo>
                  <a:cubicBezTo>
                    <a:pt x="189" y="95"/>
                    <a:pt x="189" y="95"/>
                    <a:pt x="189" y="95"/>
                  </a:cubicBezTo>
                  <a:cubicBezTo>
                    <a:pt x="191" y="85"/>
                    <a:pt x="191" y="85"/>
                    <a:pt x="191" y="85"/>
                  </a:cubicBezTo>
                  <a:cubicBezTo>
                    <a:pt x="187" y="84"/>
                    <a:pt x="187" y="84"/>
                    <a:pt x="187" y="84"/>
                  </a:cubicBezTo>
                  <a:cubicBezTo>
                    <a:pt x="182" y="80"/>
                    <a:pt x="182" y="80"/>
                    <a:pt x="182" y="80"/>
                  </a:cubicBezTo>
                  <a:cubicBezTo>
                    <a:pt x="177" y="78"/>
                    <a:pt x="177" y="78"/>
                    <a:pt x="177" y="78"/>
                  </a:cubicBezTo>
                  <a:cubicBezTo>
                    <a:pt x="172" y="78"/>
                    <a:pt x="172" y="78"/>
                    <a:pt x="172" y="78"/>
                  </a:cubicBezTo>
                  <a:cubicBezTo>
                    <a:pt x="169" y="76"/>
                    <a:pt x="169" y="76"/>
                    <a:pt x="169" y="76"/>
                  </a:cubicBezTo>
                  <a:cubicBezTo>
                    <a:pt x="169" y="71"/>
                    <a:pt x="169" y="71"/>
                    <a:pt x="169" y="71"/>
                  </a:cubicBezTo>
                  <a:cubicBezTo>
                    <a:pt x="170" y="61"/>
                    <a:pt x="170" y="61"/>
                    <a:pt x="170" y="61"/>
                  </a:cubicBezTo>
                  <a:cubicBezTo>
                    <a:pt x="167" y="57"/>
                    <a:pt x="167" y="57"/>
                    <a:pt x="167" y="57"/>
                  </a:cubicBezTo>
                  <a:cubicBezTo>
                    <a:pt x="165" y="56"/>
                    <a:pt x="165" y="56"/>
                    <a:pt x="165" y="56"/>
                  </a:cubicBezTo>
                  <a:cubicBezTo>
                    <a:pt x="163" y="59"/>
                    <a:pt x="163" y="59"/>
                    <a:pt x="163" y="59"/>
                  </a:cubicBezTo>
                  <a:cubicBezTo>
                    <a:pt x="161" y="61"/>
                    <a:pt x="161" y="61"/>
                    <a:pt x="161" y="61"/>
                  </a:cubicBezTo>
                  <a:cubicBezTo>
                    <a:pt x="158" y="60"/>
                    <a:pt x="158" y="60"/>
                    <a:pt x="158" y="60"/>
                  </a:cubicBezTo>
                  <a:cubicBezTo>
                    <a:pt x="157" y="53"/>
                    <a:pt x="157" y="53"/>
                    <a:pt x="157" y="53"/>
                  </a:cubicBezTo>
                  <a:cubicBezTo>
                    <a:pt x="159" y="36"/>
                    <a:pt x="159" y="36"/>
                    <a:pt x="159" y="36"/>
                  </a:cubicBezTo>
                  <a:cubicBezTo>
                    <a:pt x="158" y="35"/>
                    <a:pt x="158" y="35"/>
                    <a:pt x="158" y="35"/>
                  </a:cubicBezTo>
                  <a:cubicBezTo>
                    <a:pt x="151" y="36"/>
                    <a:pt x="151" y="36"/>
                    <a:pt x="151" y="36"/>
                  </a:cubicBezTo>
                  <a:cubicBezTo>
                    <a:pt x="154" y="32"/>
                    <a:pt x="154" y="32"/>
                    <a:pt x="154" y="32"/>
                  </a:cubicBezTo>
                  <a:cubicBezTo>
                    <a:pt x="152" y="29"/>
                    <a:pt x="152" y="29"/>
                    <a:pt x="152" y="29"/>
                  </a:cubicBezTo>
                  <a:cubicBezTo>
                    <a:pt x="147" y="32"/>
                    <a:pt x="147" y="32"/>
                    <a:pt x="147" y="32"/>
                  </a:cubicBezTo>
                  <a:cubicBezTo>
                    <a:pt x="142" y="30"/>
                    <a:pt x="142" y="30"/>
                    <a:pt x="142" y="30"/>
                  </a:cubicBezTo>
                  <a:cubicBezTo>
                    <a:pt x="137" y="32"/>
                    <a:pt x="137" y="32"/>
                    <a:pt x="137" y="32"/>
                  </a:cubicBezTo>
                  <a:cubicBezTo>
                    <a:pt x="132" y="28"/>
                    <a:pt x="132" y="28"/>
                    <a:pt x="132" y="28"/>
                  </a:cubicBezTo>
                  <a:cubicBezTo>
                    <a:pt x="126" y="27"/>
                    <a:pt x="126" y="27"/>
                    <a:pt x="126" y="27"/>
                  </a:cubicBezTo>
                  <a:cubicBezTo>
                    <a:pt x="125" y="24"/>
                    <a:pt x="125" y="24"/>
                    <a:pt x="125" y="24"/>
                  </a:cubicBezTo>
                  <a:cubicBezTo>
                    <a:pt x="131" y="20"/>
                    <a:pt x="131" y="20"/>
                    <a:pt x="131" y="20"/>
                  </a:cubicBezTo>
                  <a:cubicBezTo>
                    <a:pt x="131" y="17"/>
                    <a:pt x="131" y="17"/>
                    <a:pt x="131" y="17"/>
                  </a:cubicBezTo>
                  <a:cubicBezTo>
                    <a:pt x="130" y="12"/>
                    <a:pt x="130" y="12"/>
                    <a:pt x="130" y="12"/>
                  </a:cubicBezTo>
                  <a:cubicBezTo>
                    <a:pt x="126" y="5"/>
                    <a:pt x="126" y="5"/>
                    <a:pt x="126" y="5"/>
                  </a:cubicBezTo>
                  <a:cubicBezTo>
                    <a:pt x="122" y="0"/>
                    <a:pt x="122" y="0"/>
                    <a:pt x="122" y="0"/>
                  </a:cubicBezTo>
                  <a:cubicBezTo>
                    <a:pt x="116" y="2"/>
                    <a:pt x="116" y="2"/>
                    <a:pt x="116" y="2"/>
                  </a:cubicBezTo>
                  <a:cubicBezTo>
                    <a:pt x="115" y="6"/>
                    <a:pt x="115" y="6"/>
                    <a:pt x="115" y="6"/>
                  </a:cubicBezTo>
                  <a:cubicBezTo>
                    <a:pt x="112" y="8"/>
                    <a:pt x="112" y="8"/>
                    <a:pt x="112" y="8"/>
                  </a:cubicBezTo>
                  <a:cubicBezTo>
                    <a:pt x="104" y="13"/>
                    <a:pt x="104" y="13"/>
                    <a:pt x="104" y="13"/>
                  </a:cubicBezTo>
                  <a:cubicBezTo>
                    <a:pt x="100" y="16"/>
                    <a:pt x="100" y="16"/>
                    <a:pt x="100" y="16"/>
                  </a:cubicBezTo>
                  <a:cubicBezTo>
                    <a:pt x="96" y="15"/>
                    <a:pt x="96" y="15"/>
                    <a:pt x="96" y="15"/>
                  </a:cubicBezTo>
                  <a:cubicBezTo>
                    <a:pt x="92" y="17"/>
                    <a:pt x="92" y="17"/>
                    <a:pt x="92" y="17"/>
                  </a:cubicBezTo>
                  <a:cubicBezTo>
                    <a:pt x="89" y="13"/>
                    <a:pt x="89" y="13"/>
                    <a:pt x="89" y="13"/>
                  </a:cubicBezTo>
                  <a:cubicBezTo>
                    <a:pt x="88" y="16"/>
                    <a:pt x="88" y="16"/>
                    <a:pt x="88" y="16"/>
                  </a:cubicBezTo>
                  <a:cubicBezTo>
                    <a:pt x="91" y="22"/>
                    <a:pt x="91" y="22"/>
                    <a:pt x="91" y="22"/>
                  </a:cubicBezTo>
                  <a:cubicBezTo>
                    <a:pt x="99" y="24"/>
                    <a:pt x="99" y="24"/>
                    <a:pt x="99" y="24"/>
                  </a:cubicBezTo>
                  <a:cubicBezTo>
                    <a:pt x="101" y="27"/>
                    <a:pt x="101" y="27"/>
                    <a:pt x="101" y="27"/>
                  </a:cubicBezTo>
                  <a:cubicBezTo>
                    <a:pt x="97" y="30"/>
                    <a:pt x="97" y="30"/>
                    <a:pt x="97" y="30"/>
                  </a:cubicBezTo>
                  <a:cubicBezTo>
                    <a:pt x="97" y="33"/>
                    <a:pt x="97" y="33"/>
                    <a:pt x="97" y="33"/>
                  </a:cubicBezTo>
                  <a:cubicBezTo>
                    <a:pt x="101" y="35"/>
                    <a:pt x="101" y="35"/>
                    <a:pt x="101" y="35"/>
                  </a:cubicBezTo>
                  <a:cubicBezTo>
                    <a:pt x="100" y="40"/>
                    <a:pt x="100" y="40"/>
                    <a:pt x="100" y="40"/>
                  </a:cubicBezTo>
                  <a:cubicBezTo>
                    <a:pt x="97" y="42"/>
                    <a:pt x="97" y="42"/>
                    <a:pt x="97" y="42"/>
                  </a:cubicBezTo>
                  <a:cubicBezTo>
                    <a:pt x="99" y="46"/>
                    <a:pt x="99" y="46"/>
                    <a:pt x="99" y="46"/>
                  </a:cubicBezTo>
                  <a:cubicBezTo>
                    <a:pt x="96" y="47"/>
                    <a:pt x="96" y="47"/>
                    <a:pt x="96" y="47"/>
                  </a:cubicBezTo>
                  <a:cubicBezTo>
                    <a:pt x="92" y="49"/>
                    <a:pt x="92" y="49"/>
                    <a:pt x="92" y="49"/>
                  </a:cubicBezTo>
                  <a:cubicBezTo>
                    <a:pt x="91" y="44"/>
                    <a:pt x="91" y="44"/>
                    <a:pt x="91" y="44"/>
                  </a:cubicBezTo>
                  <a:cubicBezTo>
                    <a:pt x="88" y="45"/>
                    <a:pt x="88" y="45"/>
                    <a:pt x="88" y="45"/>
                  </a:cubicBezTo>
                  <a:cubicBezTo>
                    <a:pt x="78" y="53"/>
                    <a:pt x="78" y="53"/>
                    <a:pt x="78" y="53"/>
                  </a:cubicBezTo>
                  <a:cubicBezTo>
                    <a:pt x="70" y="59"/>
                    <a:pt x="70" y="59"/>
                    <a:pt x="70" y="59"/>
                  </a:cubicBezTo>
                  <a:cubicBezTo>
                    <a:pt x="72" y="65"/>
                    <a:pt x="72" y="65"/>
                    <a:pt x="72" y="65"/>
                  </a:cubicBezTo>
                  <a:cubicBezTo>
                    <a:pt x="73" y="71"/>
                    <a:pt x="73" y="71"/>
                    <a:pt x="73" y="71"/>
                  </a:cubicBezTo>
                  <a:cubicBezTo>
                    <a:pt x="63" y="74"/>
                    <a:pt x="63" y="74"/>
                    <a:pt x="63" y="74"/>
                  </a:cubicBezTo>
                  <a:cubicBezTo>
                    <a:pt x="45" y="74"/>
                    <a:pt x="45" y="74"/>
                    <a:pt x="45" y="74"/>
                  </a:cubicBezTo>
                  <a:cubicBezTo>
                    <a:pt x="32" y="75"/>
                    <a:pt x="32" y="75"/>
                    <a:pt x="32" y="75"/>
                  </a:cubicBezTo>
                  <a:cubicBezTo>
                    <a:pt x="14" y="72"/>
                    <a:pt x="14" y="72"/>
                    <a:pt x="14" y="72"/>
                  </a:cubicBezTo>
                  <a:cubicBezTo>
                    <a:pt x="9" y="77"/>
                    <a:pt x="9" y="77"/>
                    <a:pt x="9" y="77"/>
                  </a:cubicBezTo>
                  <a:cubicBezTo>
                    <a:pt x="8" y="76"/>
                    <a:pt x="7" y="76"/>
                    <a:pt x="6" y="75"/>
                  </a:cubicBezTo>
                  <a:cubicBezTo>
                    <a:pt x="6" y="116"/>
                    <a:pt x="6" y="116"/>
                    <a:pt x="6" y="116"/>
                  </a:cubicBezTo>
                  <a:cubicBezTo>
                    <a:pt x="6" y="141"/>
                    <a:pt x="6" y="141"/>
                    <a:pt x="6" y="141"/>
                  </a:cubicBezTo>
                  <a:cubicBezTo>
                    <a:pt x="14" y="153"/>
                    <a:pt x="14" y="153"/>
                    <a:pt x="14" y="153"/>
                  </a:cubicBezTo>
                  <a:cubicBezTo>
                    <a:pt x="14" y="154"/>
                    <a:pt x="14" y="155"/>
                    <a:pt x="14" y="155"/>
                  </a:cubicBezTo>
                  <a:cubicBezTo>
                    <a:pt x="14" y="155"/>
                    <a:pt x="15" y="155"/>
                    <a:pt x="16" y="156"/>
                  </a:cubicBezTo>
                  <a:cubicBezTo>
                    <a:pt x="27" y="173"/>
                    <a:pt x="27" y="173"/>
                    <a:pt x="27" y="173"/>
                  </a:cubicBezTo>
                  <a:cubicBezTo>
                    <a:pt x="48" y="173"/>
                    <a:pt x="48" y="173"/>
                    <a:pt x="48" y="173"/>
                  </a:cubicBezTo>
                  <a:cubicBezTo>
                    <a:pt x="48" y="173"/>
                    <a:pt x="49" y="174"/>
                    <a:pt x="50" y="175"/>
                  </a:cubicBezTo>
                  <a:cubicBezTo>
                    <a:pt x="59" y="201"/>
                    <a:pt x="59" y="201"/>
                    <a:pt x="59" y="201"/>
                  </a:cubicBezTo>
                  <a:cubicBezTo>
                    <a:pt x="59" y="205"/>
                    <a:pt x="60" y="208"/>
                    <a:pt x="60" y="211"/>
                  </a:cubicBezTo>
                  <a:cubicBezTo>
                    <a:pt x="60" y="229"/>
                    <a:pt x="60" y="229"/>
                    <a:pt x="60" y="229"/>
                  </a:cubicBezTo>
                  <a:cubicBezTo>
                    <a:pt x="60" y="237"/>
                    <a:pt x="60" y="237"/>
                    <a:pt x="60" y="237"/>
                  </a:cubicBezTo>
                  <a:cubicBezTo>
                    <a:pt x="76" y="232"/>
                    <a:pt x="76" y="232"/>
                    <a:pt x="76" y="232"/>
                  </a:cubicBezTo>
                  <a:cubicBezTo>
                    <a:pt x="92" y="226"/>
                    <a:pt x="92" y="226"/>
                    <a:pt x="92" y="226"/>
                  </a:cubicBezTo>
                  <a:cubicBezTo>
                    <a:pt x="103" y="205"/>
                    <a:pt x="103" y="205"/>
                    <a:pt x="103" y="205"/>
                  </a:cubicBezTo>
                  <a:cubicBezTo>
                    <a:pt x="138" y="205"/>
                    <a:pt x="138" y="205"/>
                    <a:pt x="138" y="205"/>
                  </a:cubicBezTo>
                  <a:cubicBezTo>
                    <a:pt x="146" y="205"/>
                    <a:pt x="146" y="205"/>
                    <a:pt x="146" y="205"/>
                  </a:cubicBezTo>
                  <a:cubicBezTo>
                    <a:pt x="146" y="184"/>
                    <a:pt x="146" y="184"/>
                    <a:pt x="146" y="184"/>
                  </a:cubicBezTo>
                  <a:cubicBezTo>
                    <a:pt x="178" y="184"/>
                    <a:pt x="178" y="184"/>
                    <a:pt x="178" y="184"/>
                  </a:cubicBezTo>
                  <a:cubicBezTo>
                    <a:pt x="189" y="173"/>
                    <a:pt x="189" y="173"/>
                    <a:pt x="189" y="173"/>
                  </a:cubicBezTo>
                  <a:cubicBezTo>
                    <a:pt x="210" y="170"/>
                    <a:pt x="210" y="170"/>
                    <a:pt x="210" y="170"/>
                  </a:cubicBezTo>
                  <a:cubicBezTo>
                    <a:pt x="209" y="163"/>
                    <a:pt x="209" y="163"/>
                    <a:pt x="209" y="163"/>
                  </a:cubicBezTo>
                  <a:cubicBezTo>
                    <a:pt x="213" y="159"/>
                    <a:pt x="213" y="159"/>
                    <a:pt x="213" y="159"/>
                  </a:cubicBezTo>
                  <a:cubicBezTo>
                    <a:pt x="217" y="156"/>
                    <a:pt x="217" y="156"/>
                    <a:pt x="217" y="156"/>
                  </a:cubicBezTo>
                  <a:cubicBezTo>
                    <a:pt x="219" y="147"/>
                    <a:pt x="219" y="147"/>
                    <a:pt x="219" y="147"/>
                  </a:cubicBezTo>
                  <a:cubicBezTo>
                    <a:pt x="225" y="144"/>
                    <a:pt x="225" y="144"/>
                    <a:pt x="225" y="144"/>
                  </a:cubicBezTo>
                  <a:cubicBezTo>
                    <a:pt x="225" y="141"/>
                    <a:pt x="225" y="141"/>
                    <a:pt x="225" y="141"/>
                  </a:cubicBezTo>
                  <a:cubicBezTo>
                    <a:pt x="228" y="137"/>
                    <a:pt x="228" y="137"/>
                    <a:pt x="228" y="137"/>
                  </a:cubicBezTo>
                  <a:cubicBezTo>
                    <a:pt x="229" y="133"/>
                    <a:pt x="229" y="133"/>
                    <a:pt x="229" y="133"/>
                  </a:cubicBezTo>
                  <a:cubicBezTo>
                    <a:pt x="232" y="129"/>
                    <a:pt x="232" y="129"/>
                    <a:pt x="232" y="129"/>
                  </a:cubicBezTo>
                  <a:cubicBezTo>
                    <a:pt x="231" y="124"/>
                    <a:pt x="231" y="124"/>
                    <a:pt x="231" y="124"/>
                  </a:cubicBezTo>
                  <a:close/>
                </a:path>
              </a:pathLst>
            </a:custGeom>
            <a:grpFill/>
            <a:ln w="3175" cap="flat" cmpd="sng">
              <a:noFill/>
              <a:prstDash val="solid"/>
              <a:round/>
              <a:headEnd type="none" w="med" len="med"/>
              <a:tailEnd type="none" w="med" len="med"/>
            </a:ln>
            <a:effectLst/>
          </p:spPr>
          <p:txBody>
            <a:bodyPr/>
            <a:lstStyle/>
            <a:p>
              <a:endParaRPr lang="en-US"/>
            </a:p>
          </p:txBody>
        </p:sp>
        <p:sp>
          <p:nvSpPr>
            <p:cNvPr id="383" name="Freeform 8">
              <a:extLst>
                <a:ext uri="{FF2B5EF4-FFF2-40B4-BE49-F238E27FC236}">
                  <a16:creationId xmlns:a16="http://schemas.microsoft.com/office/drawing/2014/main" id="{4E56DA02-DE79-2B44-88BB-D060C41089E7}"/>
                </a:ext>
              </a:extLst>
            </p:cNvPr>
            <p:cNvSpPr/>
            <p:nvPr/>
          </p:nvSpPr>
          <p:spPr>
            <a:xfrm>
              <a:off x="5544846" y="2827001"/>
              <a:ext cx="36335" cy="61204"/>
            </a:xfrm>
            <a:custGeom>
              <a:avLst/>
              <a:gdLst>
                <a:gd name="connsiteX0" fmla="*/ 0 w 121444"/>
                <a:gd name="connsiteY0" fmla="*/ 78581 h 250031"/>
                <a:gd name="connsiteX1" fmla="*/ 26194 w 121444"/>
                <a:gd name="connsiteY1" fmla="*/ 35719 h 250031"/>
                <a:gd name="connsiteX2" fmla="*/ 69056 w 121444"/>
                <a:gd name="connsiteY2" fmla="*/ 38100 h 250031"/>
                <a:gd name="connsiteX3" fmla="*/ 90488 w 121444"/>
                <a:gd name="connsiteY3" fmla="*/ 21431 h 250031"/>
                <a:gd name="connsiteX4" fmla="*/ 121444 w 121444"/>
                <a:gd name="connsiteY4" fmla="*/ 0 h 250031"/>
                <a:gd name="connsiteX5" fmla="*/ 114300 w 121444"/>
                <a:gd name="connsiteY5" fmla="*/ 19050 h 250031"/>
                <a:gd name="connsiteX6" fmla="*/ 107156 w 121444"/>
                <a:gd name="connsiteY6" fmla="*/ 40481 h 250031"/>
                <a:gd name="connsiteX7" fmla="*/ 116681 w 121444"/>
                <a:gd name="connsiteY7" fmla="*/ 54769 h 250031"/>
                <a:gd name="connsiteX8" fmla="*/ 111919 w 121444"/>
                <a:gd name="connsiteY8" fmla="*/ 69056 h 250031"/>
                <a:gd name="connsiteX9" fmla="*/ 116681 w 121444"/>
                <a:gd name="connsiteY9" fmla="*/ 102394 h 250031"/>
                <a:gd name="connsiteX10" fmla="*/ 119063 w 121444"/>
                <a:gd name="connsiteY10" fmla="*/ 128587 h 250031"/>
                <a:gd name="connsiteX11" fmla="*/ 116681 w 121444"/>
                <a:gd name="connsiteY11" fmla="*/ 154781 h 250031"/>
                <a:gd name="connsiteX12" fmla="*/ 97631 w 121444"/>
                <a:gd name="connsiteY12" fmla="*/ 188119 h 250031"/>
                <a:gd name="connsiteX13" fmla="*/ 104775 w 121444"/>
                <a:gd name="connsiteY13" fmla="*/ 211931 h 250031"/>
                <a:gd name="connsiteX14" fmla="*/ 76200 w 121444"/>
                <a:gd name="connsiteY14" fmla="*/ 235744 h 250031"/>
                <a:gd name="connsiteX15" fmla="*/ 64294 w 121444"/>
                <a:gd name="connsiteY15" fmla="*/ 250031 h 250031"/>
                <a:gd name="connsiteX16" fmla="*/ 54769 w 121444"/>
                <a:gd name="connsiteY16" fmla="*/ 238125 h 250031"/>
                <a:gd name="connsiteX17" fmla="*/ 45244 w 121444"/>
                <a:gd name="connsiteY17" fmla="*/ 223837 h 250031"/>
                <a:gd name="connsiteX18" fmla="*/ 35719 w 121444"/>
                <a:gd name="connsiteY18" fmla="*/ 202406 h 250031"/>
                <a:gd name="connsiteX19" fmla="*/ 35719 w 121444"/>
                <a:gd name="connsiteY19" fmla="*/ 190500 h 250031"/>
                <a:gd name="connsiteX20" fmla="*/ 35719 w 121444"/>
                <a:gd name="connsiteY20" fmla="*/ 169069 h 250031"/>
                <a:gd name="connsiteX21" fmla="*/ 23813 w 121444"/>
                <a:gd name="connsiteY21" fmla="*/ 142875 h 250031"/>
                <a:gd name="connsiteX22" fmla="*/ 0 w 121444"/>
                <a:gd name="connsiteY22" fmla="*/ 78581 h 250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444" h="250031">
                  <a:moveTo>
                    <a:pt x="0" y="78581"/>
                  </a:moveTo>
                  <a:lnTo>
                    <a:pt x="26194" y="35719"/>
                  </a:lnTo>
                  <a:lnTo>
                    <a:pt x="69056" y="38100"/>
                  </a:lnTo>
                  <a:lnTo>
                    <a:pt x="90488" y="21431"/>
                  </a:lnTo>
                  <a:lnTo>
                    <a:pt x="121444" y="0"/>
                  </a:lnTo>
                  <a:lnTo>
                    <a:pt x="114300" y="19050"/>
                  </a:lnTo>
                  <a:lnTo>
                    <a:pt x="107156" y="40481"/>
                  </a:lnTo>
                  <a:lnTo>
                    <a:pt x="116681" y="54769"/>
                  </a:lnTo>
                  <a:lnTo>
                    <a:pt x="111919" y="69056"/>
                  </a:lnTo>
                  <a:lnTo>
                    <a:pt x="116681" y="102394"/>
                  </a:lnTo>
                  <a:lnTo>
                    <a:pt x="119063" y="128587"/>
                  </a:lnTo>
                  <a:lnTo>
                    <a:pt x="116681" y="154781"/>
                  </a:lnTo>
                  <a:lnTo>
                    <a:pt x="97631" y="188119"/>
                  </a:lnTo>
                  <a:lnTo>
                    <a:pt x="104775" y="211931"/>
                  </a:lnTo>
                  <a:lnTo>
                    <a:pt x="76200" y="235744"/>
                  </a:lnTo>
                  <a:lnTo>
                    <a:pt x="64294" y="250031"/>
                  </a:lnTo>
                  <a:lnTo>
                    <a:pt x="54769" y="238125"/>
                  </a:lnTo>
                  <a:lnTo>
                    <a:pt x="45244" y="223837"/>
                  </a:lnTo>
                  <a:lnTo>
                    <a:pt x="35719" y="202406"/>
                  </a:lnTo>
                  <a:lnTo>
                    <a:pt x="35719" y="190500"/>
                  </a:lnTo>
                  <a:lnTo>
                    <a:pt x="35719" y="169069"/>
                  </a:lnTo>
                  <a:lnTo>
                    <a:pt x="23813" y="142875"/>
                  </a:lnTo>
                  <a:lnTo>
                    <a:pt x="0" y="7858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lstStyle/>
            <a:p>
              <a:pPr algn="ctr"/>
              <a:endParaRPr lang="en-US" sz="1800" err="1">
                <a:solidFill>
                  <a:schemeClr val="tx1"/>
                </a:solidFill>
              </a:endParaRPr>
            </a:p>
          </p:txBody>
        </p:sp>
        <p:sp>
          <p:nvSpPr>
            <p:cNvPr id="384" name="Freeform 12">
              <a:extLst>
                <a:ext uri="{FF2B5EF4-FFF2-40B4-BE49-F238E27FC236}">
                  <a16:creationId xmlns:a16="http://schemas.microsoft.com/office/drawing/2014/main" id="{E4CFD28B-97AD-5645-86FB-5BA050B91986}"/>
                </a:ext>
              </a:extLst>
            </p:cNvPr>
            <p:cNvSpPr/>
            <p:nvPr/>
          </p:nvSpPr>
          <p:spPr>
            <a:xfrm>
              <a:off x="5618628" y="2348610"/>
              <a:ext cx="47497" cy="62711"/>
            </a:xfrm>
            <a:custGeom>
              <a:avLst/>
              <a:gdLst>
                <a:gd name="connsiteX0" fmla="*/ 76200 w 101600"/>
                <a:gd name="connsiteY0" fmla="*/ 0 h 190500"/>
                <a:gd name="connsiteX1" fmla="*/ 0 w 101600"/>
                <a:gd name="connsiteY1" fmla="*/ 25400 h 190500"/>
                <a:gd name="connsiteX2" fmla="*/ 6350 w 101600"/>
                <a:gd name="connsiteY2" fmla="*/ 76200 h 190500"/>
                <a:gd name="connsiteX3" fmla="*/ 6350 w 101600"/>
                <a:gd name="connsiteY3" fmla="*/ 117475 h 190500"/>
                <a:gd name="connsiteX4" fmla="*/ 41275 w 101600"/>
                <a:gd name="connsiteY4" fmla="*/ 161925 h 190500"/>
                <a:gd name="connsiteX5" fmla="*/ 79375 w 101600"/>
                <a:gd name="connsiteY5" fmla="*/ 190500 h 190500"/>
                <a:gd name="connsiteX6" fmla="*/ 101600 w 101600"/>
                <a:gd name="connsiteY6" fmla="*/ 142875 h 190500"/>
                <a:gd name="connsiteX7" fmla="*/ 101600 w 101600"/>
                <a:gd name="connsiteY7" fmla="*/ 85725 h 190500"/>
                <a:gd name="connsiteX8" fmla="*/ 95250 w 101600"/>
                <a:gd name="connsiteY8" fmla="*/ 57150 h 190500"/>
                <a:gd name="connsiteX9" fmla="*/ 76200 w 101600"/>
                <a:gd name="connsiteY9" fmla="*/ 0 h 190500"/>
                <a:gd name="connsiteX0" fmla="*/ 78222 w 103622"/>
                <a:gd name="connsiteY0" fmla="*/ 0 h 190500"/>
                <a:gd name="connsiteX1" fmla="*/ 2022 w 103622"/>
                <a:gd name="connsiteY1" fmla="*/ 25400 h 190500"/>
                <a:gd name="connsiteX2" fmla="*/ 8372 w 103622"/>
                <a:gd name="connsiteY2" fmla="*/ 76200 h 190500"/>
                <a:gd name="connsiteX3" fmla="*/ 8372 w 103622"/>
                <a:gd name="connsiteY3" fmla="*/ 117475 h 190500"/>
                <a:gd name="connsiteX4" fmla="*/ 0 w 103622"/>
                <a:gd name="connsiteY4" fmla="*/ 180976 h 190500"/>
                <a:gd name="connsiteX5" fmla="*/ 81397 w 103622"/>
                <a:gd name="connsiteY5" fmla="*/ 190500 h 190500"/>
                <a:gd name="connsiteX6" fmla="*/ 103622 w 103622"/>
                <a:gd name="connsiteY6" fmla="*/ 142875 h 190500"/>
                <a:gd name="connsiteX7" fmla="*/ 103622 w 103622"/>
                <a:gd name="connsiteY7" fmla="*/ 85725 h 190500"/>
                <a:gd name="connsiteX8" fmla="*/ 97272 w 103622"/>
                <a:gd name="connsiteY8" fmla="*/ 57150 h 190500"/>
                <a:gd name="connsiteX9" fmla="*/ 78222 w 103622"/>
                <a:gd name="connsiteY9" fmla="*/ 0 h 190500"/>
                <a:gd name="connsiteX0" fmla="*/ 78222 w 133353"/>
                <a:gd name="connsiteY0" fmla="*/ 0 h 180976"/>
                <a:gd name="connsiteX1" fmla="*/ 2022 w 133353"/>
                <a:gd name="connsiteY1" fmla="*/ 25400 h 180976"/>
                <a:gd name="connsiteX2" fmla="*/ 8372 w 133353"/>
                <a:gd name="connsiteY2" fmla="*/ 76200 h 180976"/>
                <a:gd name="connsiteX3" fmla="*/ 8372 w 133353"/>
                <a:gd name="connsiteY3" fmla="*/ 117475 h 180976"/>
                <a:gd name="connsiteX4" fmla="*/ 0 w 133353"/>
                <a:gd name="connsiteY4" fmla="*/ 180976 h 180976"/>
                <a:gd name="connsiteX5" fmla="*/ 133353 w 133353"/>
                <a:gd name="connsiteY5" fmla="*/ 171452 h 180976"/>
                <a:gd name="connsiteX6" fmla="*/ 103622 w 133353"/>
                <a:gd name="connsiteY6" fmla="*/ 142875 h 180976"/>
                <a:gd name="connsiteX7" fmla="*/ 103622 w 133353"/>
                <a:gd name="connsiteY7" fmla="*/ 85725 h 180976"/>
                <a:gd name="connsiteX8" fmla="*/ 97272 w 133353"/>
                <a:gd name="connsiteY8" fmla="*/ 57150 h 180976"/>
                <a:gd name="connsiteX9" fmla="*/ 78222 w 133353"/>
                <a:gd name="connsiteY9" fmla="*/ 0 h 180976"/>
                <a:gd name="connsiteX0" fmla="*/ 112858 w 167989"/>
                <a:gd name="connsiteY0" fmla="*/ 0 h 180976"/>
                <a:gd name="connsiteX1" fmla="*/ 36658 w 167989"/>
                <a:gd name="connsiteY1" fmla="*/ 25400 h 180976"/>
                <a:gd name="connsiteX2" fmla="*/ 43008 w 167989"/>
                <a:gd name="connsiteY2" fmla="*/ 76200 h 180976"/>
                <a:gd name="connsiteX3" fmla="*/ 43008 w 167989"/>
                <a:gd name="connsiteY3" fmla="*/ 117475 h 180976"/>
                <a:gd name="connsiteX4" fmla="*/ 0 w 167989"/>
                <a:gd name="connsiteY4" fmla="*/ 180976 h 180976"/>
                <a:gd name="connsiteX5" fmla="*/ 167989 w 167989"/>
                <a:gd name="connsiteY5" fmla="*/ 171452 h 180976"/>
                <a:gd name="connsiteX6" fmla="*/ 138258 w 167989"/>
                <a:gd name="connsiteY6" fmla="*/ 142875 h 180976"/>
                <a:gd name="connsiteX7" fmla="*/ 138258 w 167989"/>
                <a:gd name="connsiteY7" fmla="*/ 85725 h 180976"/>
                <a:gd name="connsiteX8" fmla="*/ 131908 w 167989"/>
                <a:gd name="connsiteY8" fmla="*/ 57150 h 180976"/>
                <a:gd name="connsiteX9" fmla="*/ 112858 w 167989"/>
                <a:gd name="connsiteY9" fmla="*/ 0 h 180976"/>
                <a:gd name="connsiteX0" fmla="*/ 147494 w 167989"/>
                <a:gd name="connsiteY0" fmla="*/ 0 h 180976"/>
                <a:gd name="connsiteX1" fmla="*/ 36658 w 167989"/>
                <a:gd name="connsiteY1" fmla="*/ 25400 h 180976"/>
                <a:gd name="connsiteX2" fmla="*/ 43008 w 167989"/>
                <a:gd name="connsiteY2" fmla="*/ 76200 h 180976"/>
                <a:gd name="connsiteX3" fmla="*/ 43008 w 167989"/>
                <a:gd name="connsiteY3" fmla="*/ 117475 h 180976"/>
                <a:gd name="connsiteX4" fmla="*/ 0 w 167989"/>
                <a:gd name="connsiteY4" fmla="*/ 180976 h 180976"/>
                <a:gd name="connsiteX5" fmla="*/ 167989 w 167989"/>
                <a:gd name="connsiteY5" fmla="*/ 171452 h 180976"/>
                <a:gd name="connsiteX6" fmla="*/ 138258 w 167989"/>
                <a:gd name="connsiteY6" fmla="*/ 142875 h 180976"/>
                <a:gd name="connsiteX7" fmla="*/ 138258 w 167989"/>
                <a:gd name="connsiteY7" fmla="*/ 85725 h 180976"/>
                <a:gd name="connsiteX8" fmla="*/ 131908 w 167989"/>
                <a:gd name="connsiteY8" fmla="*/ 57150 h 180976"/>
                <a:gd name="connsiteX9" fmla="*/ 147494 w 167989"/>
                <a:gd name="connsiteY9" fmla="*/ 0 h 180976"/>
                <a:gd name="connsiteX0" fmla="*/ 147494 w 167989"/>
                <a:gd name="connsiteY0" fmla="*/ 0 h 180976"/>
                <a:gd name="connsiteX1" fmla="*/ 36658 w 167989"/>
                <a:gd name="connsiteY1" fmla="*/ 25400 h 180976"/>
                <a:gd name="connsiteX2" fmla="*/ 77644 w 167989"/>
                <a:gd name="connsiteY2" fmla="*/ 95248 h 180976"/>
                <a:gd name="connsiteX3" fmla="*/ 43008 w 167989"/>
                <a:gd name="connsiteY3" fmla="*/ 117475 h 180976"/>
                <a:gd name="connsiteX4" fmla="*/ 0 w 167989"/>
                <a:gd name="connsiteY4" fmla="*/ 180976 h 180976"/>
                <a:gd name="connsiteX5" fmla="*/ 167989 w 167989"/>
                <a:gd name="connsiteY5" fmla="*/ 171452 h 180976"/>
                <a:gd name="connsiteX6" fmla="*/ 138258 w 167989"/>
                <a:gd name="connsiteY6" fmla="*/ 142875 h 180976"/>
                <a:gd name="connsiteX7" fmla="*/ 138258 w 167989"/>
                <a:gd name="connsiteY7" fmla="*/ 85725 h 180976"/>
                <a:gd name="connsiteX8" fmla="*/ 131908 w 167989"/>
                <a:gd name="connsiteY8" fmla="*/ 57150 h 180976"/>
                <a:gd name="connsiteX9" fmla="*/ 147494 w 167989"/>
                <a:gd name="connsiteY9" fmla="*/ 0 h 180976"/>
                <a:gd name="connsiteX0" fmla="*/ 147494 w 167989"/>
                <a:gd name="connsiteY0" fmla="*/ 0 h 180976"/>
                <a:gd name="connsiteX1" fmla="*/ 36658 w 167989"/>
                <a:gd name="connsiteY1" fmla="*/ 25400 h 180976"/>
                <a:gd name="connsiteX2" fmla="*/ 51665 w 167989"/>
                <a:gd name="connsiteY2" fmla="*/ 95248 h 180976"/>
                <a:gd name="connsiteX3" fmla="*/ 43008 w 167989"/>
                <a:gd name="connsiteY3" fmla="*/ 117475 h 180976"/>
                <a:gd name="connsiteX4" fmla="*/ 0 w 167989"/>
                <a:gd name="connsiteY4" fmla="*/ 180976 h 180976"/>
                <a:gd name="connsiteX5" fmla="*/ 167989 w 167989"/>
                <a:gd name="connsiteY5" fmla="*/ 171452 h 180976"/>
                <a:gd name="connsiteX6" fmla="*/ 138258 w 167989"/>
                <a:gd name="connsiteY6" fmla="*/ 142875 h 180976"/>
                <a:gd name="connsiteX7" fmla="*/ 138258 w 167989"/>
                <a:gd name="connsiteY7" fmla="*/ 85725 h 180976"/>
                <a:gd name="connsiteX8" fmla="*/ 131908 w 167989"/>
                <a:gd name="connsiteY8" fmla="*/ 57150 h 180976"/>
                <a:gd name="connsiteX9" fmla="*/ 147494 w 167989"/>
                <a:gd name="connsiteY9" fmla="*/ 0 h 180976"/>
                <a:gd name="connsiteX0" fmla="*/ 112858 w 133353"/>
                <a:gd name="connsiteY0" fmla="*/ 0 h 171452"/>
                <a:gd name="connsiteX1" fmla="*/ 2022 w 133353"/>
                <a:gd name="connsiteY1" fmla="*/ 25400 h 171452"/>
                <a:gd name="connsiteX2" fmla="*/ 17029 w 133353"/>
                <a:gd name="connsiteY2" fmla="*/ 95248 h 171452"/>
                <a:gd name="connsiteX3" fmla="*/ 8372 w 133353"/>
                <a:gd name="connsiteY3" fmla="*/ 117475 h 171452"/>
                <a:gd name="connsiteX4" fmla="*/ 0 w 133353"/>
                <a:gd name="connsiteY4" fmla="*/ 155576 h 171452"/>
                <a:gd name="connsiteX5" fmla="*/ 133353 w 133353"/>
                <a:gd name="connsiteY5" fmla="*/ 171452 h 171452"/>
                <a:gd name="connsiteX6" fmla="*/ 103622 w 133353"/>
                <a:gd name="connsiteY6" fmla="*/ 142875 h 171452"/>
                <a:gd name="connsiteX7" fmla="*/ 103622 w 133353"/>
                <a:gd name="connsiteY7" fmla="*/ 85725 h 171452"/>
                <a:gd name="connsiteX8" fmla="*/ 97272 w 133353"/>
                <a:gd name="connsiteY8" fmla="*/ 57150 h 171452"/>
                <a:gd name="connsiteX9" fmla="*/ 112858 w 133353"/>
                <a:gd name="connsiteY9" fmla="*/ 0 h 171452"/>
                <a:gd name="connsiteX0" fmla="*/ 112858 w 133353"/>
                <a:gd name="connsiteY0" fmla="*/ 0 h 193676"/>
                <a:gd name="connsiteX1" fmla="*/ 2022 w 133353"/>
                <a:gd name="connsiteY1" fmla="*/ 25400 h 193676"/>
                <a:gd name="connsiteX2" fmla="*/ 17029 w 133353"/>
                <a:gd name="connsiteY2" fmla="*/ 95248 h 193676"/>
                <a:gd name="connsiteX3" fmla="*/ 8372 w 133353"/>
                <a:gd name="connsiteY3" fmla="*/ 117475 h 193676"/>
                <a:gd name="connsiteX4" fmla="*/ 0 w 133353"/>
                <a:gd name="connsiteY4" fmla="*/ 155576 h 193676"/>
                <a:gd name="connsiteX5" fmla="*/ 133353 w 133353"/>
                <a:gd name="connsiteY5" fmla="*/ 171452 h 193676"/>
                <a:gd name="connsiteX6" fmla="*/ 57440 w 133353"/>
                <a:gd name="connsiteY6" fmla="*/ 193676 h 193676"/>
                <a:gd name="connsiteX7" fmla="*/ 103622 w 133353"/>
                <a:gd name="connsiteY7" fmla="*/ 85725 h 193676"/>
                <a:gd name="connsiteX8" fmla="*/ 97272 w 133353"/>
                <a:gd name="connsiteY8" fmla="*/ 57150 h 193676"/>
                <a:gd name="connsiteX9" fmla="*/ 112858 w 133353"/>
                <a:gd name="connsiteY9" fmla="*/ 0 h 193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3353" h="193676">
                  <a:moveTo>
                    <a:pt x="112858" y="0"/>
                  </a:moveTo>
                  <a:lnTo>
                    <a:pt x="2022" y="25400"/>
                  </a:lnTo>
                  <a:lnTo>
                    <a:pt x="17029" y="95248"/>
                  </a:lnTo>
                  <a:lnTo>
                    <a:pt x="8372" y="117475"/>
                  </a:lnTo>
                  <a:lnTo>
                    <a:pt x="0" y="155576"/>
                  </a:lnTo>
                  <a:lnTo>
                    <a:pt x="133353" y="171452"/>
                  </a:lnTo>
                  <a:lnTo>
                    <a:pt x="57440" y="193676"/>
                  </a:lnTo>
                  <a:lnTo>
                    <a:pt x="103622" y="85725"/>
                  </a:lnTo>
                  <a:lnTo>
                    <a:pt x="97272" y="57150"/>
                  </a:lnTo>
                  <a:lnTo>
                    <a:pt x="112858"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lstStyle/>
            <a:p>
              <a:pPr algn="ctr"/>
              <a:endParaRPr lang="en-US" sz="1800" err="1">
                <a:solidFill>
                  <a:schemeClr val="tx1"/>
                </a:solidFill>
              </a:endParaRPr>
            </a:p>
          </p:txBody>
        </p:sp>
        <p:sp>
          <p:nvSpPr>
            <p:cNvPr id="385" name="Freeform 75">
              <a:extLst>
                <a:ext uri="{FF2B5EF4-FFF2-40B4-BE49-F238E27FC236}">
                  <a16:creationId xmlns:a16="http://schemas.microsoft.com/office/drawing/2014/main" id="{C2224C90-38A5-BF40-B3A9-D4439272763A}"/>
                </a:ext>
              </a:extLst>
            </p:cNvPr>
            <p:cNvSpPr>
              <a:spLocks noEditPoints="1"/>
            </p:cNvSpPr>
            <p:nvPr/>
          </p:nvSpPr>
          <p:spPr bwMode="auto">
            <a:xfrm>
              <a:off x="5590311" y="1592844"/>
              <a:ext cx="346570" cy="100222"/>
            </a:xfrm>
            <a:custGeom>
              <a:avLst/>
              <a:gdLst>
                <a:gd name="T0" fmla="*/ 49 w 619"/>
                <a:gd name="T1" fmla="*/ 108 h 179"/>
                <a:gd name="T2" fmla="*/ 0 w 619"/>
                <a:gd name="T3" fmla="*/ 85 h 179"/>
                <a:gd name="T4" fmla="*/ 26 w 619"/>
                <a:gd name="T5" fmla="*/ 99 h 179"/>
                <a:gd name="T6" fmla="*/ 364 w 619"/>
                <a:gd name="T7" fmla="*/ 40 h 179"/>
                <a:gd name="T8" fmla="*/ 399 w 619"/>
                <a:gd name="T9" fmla="*/ 54 h 179"/>
                <a:gd name="T10" fmla="*/ 425 w 619"/>
                <a:gd name="T11" fmla="*/ 49 h 179"/>
                <a:gd name="T12" fmla="*/ 456 w 619"/>
                <a:gd name="T13" fmla="*/ 49 h 179"/>
                <a:gd name="T14" fmla="*/ 501 w 619"/>
                <a:gd name="T15" fmla="*/ 70 h 179"/>
                <a:gd name="T16" fmla="*/ 574 w 619"/>
                <a:gd name="T17" fmla="*/ 54 h 179"/>
                <a:gd name="T18" fmla="*/ 609 w 619"/>
                <a:gd name="T19" fmla="*/ 30 h 179"/>
                <a:gd name="T20" fmla="*/ 614 w 619"/>
                <a:gd name="T21" fmla="*/ 9 h 179"/>
                <a:gd name="T22" fmla="*/ 574 w 619"/>
                <a:gd name="T23" fmla="*/ 14 h 179"/>
                <a:gd name="T24" fmla="*/ 520 w 619"/>
                <a:gd name="T25" fmla="*/ 0 h 179"/>
                <a:gd name="T26" fmla="*/ 479 w 619"/>
                <a:gd name="T27" fmla="*/ 14 h 179"/>
                <a:gd name="T28" fmla="*/ 470 w 619"/>
                <a:gd name="T29" fmla="*/ 4 h 179"/>
                <a:gd name="T30" fmla="*/ 425 w 619"/>
                <a:gd name="T31" fmla="*/ 14 h 179"/>
                <a:gd name="T32" fmla="*/ 345 w 619"/>
                <a:gd name="T33" fmla="*/ 4 h 179"/>
                <a:gd name="T34" fmla="*/ 305 w 619"/>
                <a:gd name="T35" fmla="*/ 9 h 179"/>
                <a:gd name="T36" fmla="*/ 281 w 619"/>
                <a:gd name="T37" fmla="*/ 9 h 179"/>
                <a:gd name="T38" fmla="*/ 326 w 619"/>
                <a:gd name="T39" fmla="*/ 40 h 179"/>
                <a:gd name="T40" fmla="*/ 45 w 619"/>
                <a:gd name="T41" fmla="*/ 59 h 179"/>
                <a:gd name="T42" fmla="*/ 40 w 619"/>
                <a:gd name="T43" fmla="*/ 80 h 179"/>
                <a:gd name="T44" fmla="*/ 80 w 619"/>
                <a:gd name="T45" fmla="*/ 99 h 179"/>
                <a:gd name="T46" fmla="*/ 111 w 619"/>
                <a:gd name="T47" fmla="*/ 108 h 179"/>
                <a:gd name="T48" fmla="*/ 175 w 619"/>
                <a:gd name="T49" fmla="*/ 80 h 179"/>
                <a:gd name="T50" fmla="*/ 184 w 619"/>
                <a:gd name="T51" fmla="*/ 103 h 179"/>
                <a:gd name="T52" fmla="*/ 144 w 619"/>
                <a:gd name="T53" fmla="*/ 115 h 179"/>
                <a:gd name="T54" fmla="*/ 170 w 619"/>
                <a:gd name="T55" fmla="*/ 129 h 179"/>
                <a:gd name="T56" fmla="*/ 175 w 619"/>
                <a:gd name="T57" fmla="*/ 134 h 179"/>
                <a:gd name="T58" fmla="*/ 144 w 619"/>
                <a:gd name="T59" fmla="*/ 148 h 179"/>
                <a:gd name="T60" fmla="*/ 189 w 619"/>
                <a:gd name="T61" fmla="*/ 165 h 179"/>
                <a:gd name="T62" fmla="*/ 219 w 619"/>
                <a:gd name="T63" fmla="*/ 174 h 179"/>
                <a:gd name="T64" fmla="*/ 260 w 619"/>
                <a:gd name="T65" fmla="*/ 170 h 179"/>
                <a:gd name="T66" fmla="*/ 264 w 619"/>
                <a:gd name="T67" fmla="*/ 160 h 179"/>
                <a:gd name="T68" fmla="*/ 260 w 619"/>
                <a:gd name="T69" fmla="*/ 144 h 179"/>
                <a:gd name="T70" fmla="*/ 281 w 619"/>
                <a:gd name="T71" fmla="*/ 134 h 179"/>
                <a:gd name="T72" fmla="*/ 319 w 619"/>
                <a:gd name="T73" fmla="*/ 108 h 179"/>
                <a:gd name="T74" fmla="*/ 371 w 619"/>
                <a:gd name="T75" fmla="*/ 85 h 179"/>
                <a:gd name="T76" fmla="*/ 404 w 619"/>
                <a:gd name="T77" fmla="*/ 103 h 179"/>
                <a:gd name="T78" fmla="*/ 411 w 619"/>
                <a:gd name="T79" fmla="*/ 125 h 179"/>
                <a:gd name="T80" fmla="*/ 444 w 619"/>
                <a:gd name="T81" fmla="*/ 144 h 179"/>
                <a:gd name="T82" fmla="*/ 465 w 619"/>
                <a:gd name="T83" fmla="*/ 160 h 179"/>
                <a:gd name="T84" fmla="*/ 484 w 619"/>
                <a:gd name="T85" fmla="*/ 155 h 179"/>
                <a:gd name="T86" fmla="*/ 524 w 619"/>
                <a:gd name="T87" fmla="*/ 134 h 179"/>
                <a:gd name="T88" fmla="*/ 539 w 619"/>
                <a:gd name="T89" fmla="*/ 120 h 179"/>
                <a:gd name="T90" fmla="*/ 496 w 619"/>
                <a:gd name="T91" fmla="*/ 115 h 179"/>
                <a:gd name="T92" fmla="*/ 444 w 619"/>
                <a:gd name="T93" fmla="*/ 80 h 179"/>
                <a:gd name="T94" fmla="*/ 359 w 619"/>
                <a:gd name="T95" fmla="*/ 70 h 179"/>
                <a:gd name="T96" fmla="*/ 319 w 619"/>
                <a:gd name="T97" fmla="*/ 49 h 179"/>
                <a:gd name="T98" fmla="*/ 274 w 619"/>
                <a:gd name="T99" fmla="*/ 23 h 179"/>
                <a:gd name="T100" fmla="*/ 205 w 619"/>
                <a:gd name="T101" fmla="*/ 18 h 179"/>
                <a:gd name="T102" fmla="*/ 205 w 619"/>
                <a:gd name="T103" fmla="*/ 35 h 179"/>
                <a:gd name="T104" fmla="*/ 215 w 619"/>
                <a:gd name="T105" fmla="*/ 54 h 179"/>
                <a:gd name="T106" fmla="*/ 165 w 619"/>
                <a:gd name="T107" fmla="*/ 23 h 179"/>
                <a:gd name="T108" fmla="*/ 144 w 619"/>
                <a:gd name="T109" fmla="*/ 40 h 179"/>
                <a:gd name="T110" fmla="*/ 120 w 619"/>
                <a:gd name="T111" fmla="*/ 40 h 179"/>
                <a:gd name="T112" fmla="*/ 111 w 619"/>
                <a:gd name="T113" fmla="*/ 35 h 179"/>
                <a:gd name="T114" fmla="*/ 66 w 619"/>
                <a:gd name="T115" fmla="*/ 35 h 179"/>
                <a:gd name="T116" fmla="*/ 21 w 619"/>
                <a:gd name="T117" fmla="*/ 40 h 179"/>
                <a:gd name="T118" fmla="*/ 26 w 619"/>
                <a:gd name="T119" fmla="*/ 54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19" h="179">
                  <a:moveTo>
                    <a:pt x="26" y="99"/>
                  </a:moveTo>
                  <a:lnTo>
                    <a:pt x="35" y="103"/>
                  </a:lnTo>
                  <a:lnTo>
                    <a:pt x="49" y="108"/>
                  </a:lnTo>
                  <a:lnTo>
                    <a:pt x="71" y="108"/>
                  </a:lnTo>
                  <a:lnTo>
                    <a:pt x="0" y="75"/>
                  </a:lnTo>
                  <a:lnTo>
                    <a:pt x="0" y="85"/>
                  </a:lnTo>
                  <a:lnTo>
                    <a:pt x="9" y="89"/>
                  </a:lnTo>
                  <a:lnTo>
                    <a:pt x="14" y="94"/>
                  </a:lnTo>
                  <a:lnTo>
                    <a:pt x="26" y="99"/>
                  </a:lnTo>
                  <a:lnTo>
                    <a:pt x="26" y="99"/>
                  </a:lnTo>
                  <a:close/>
                  <a:moveTo>
                    <a:pt x="326" y="40"/>
                  </a:moveTo>
                  <a:lnTo>
                    <a:pt x="364" y="40"/>
                  </a:lnTo>
                  <a:lnTo>
                    <a:pt x="371" y="44"/>
                  </a:lnTo>
                  <a:lnTo>
                    <a:pt x="380" y="44"/>
                  </a:lnTo>
                  <a:lnTo>
                    <a:pt x="399" y="54"/>
                  </a:lnTo>
                  <a:lnTo>
                    <a:pt x="411" y="54"/>
                  </a:lnTo>
                  <a:lnTo>
                    <a:pt x="420" y="49"/>
                  </a:lnTo>
                  <a:lnTo>
                    <a:pt x="425" y="49"/>
                  </a:lnTo>
                  <a:lnTo>
                    <a:pt x="435" y="44"/>
                  </a:lnTo>
                  <a:lnTo>
                    <a:pt x="444" y="44"/>
                  </a:lnTo>
                  <a:lnTo>
                    <a:pt x="456" y="49"/>
                  </a:lnTo>
                  <a:lnTo>
                    <a:pt x="484" y="59"/>
                  </a:lnTo>
                  <a:lnTo>
                    <a:pt x="496" y="63"/>
                  </a:lnTo>
                  <a:lnTo>
                    <a:pt x="501" y="70"/>
                  </a:lnTo>
                  <a:lnTo>
                    <a:pt x="505" y="70"/>
                  </a:lnTo>
                  <a:lnTo>
                    <a:pt x="524" y="49"/>
                  </a:lnTo>
                  <a:lnTo>
                    <a:pt x="574" y="54"/>
                  </a:lnTo>
                  <a:lnTo>
                    <a:pt x="574" y="35"/>
                  </a:lnTo>
                  <a:lnTo>
                    <a:pt x="600" y="35"/>
                  </a:lnTo>
                  <a:lnTo>
                    <a:pt x="609" y="30"/>
                  </a:lnTo>
                  <a:lnTo>
                    <a:pt x="614" y="18"/>
                  </a:lnTo>
                  <a:lnTo>
                    <a:pt x="619" y="14"/>
                  </a:lnTo>
                  <a:lnTo>
                    <a:pt x="614" y="9"/>
                  </a:lnTo>
                  <a:lnTo>
                    <a:pt x="591" y="9"/>
                  </a:lnTo>
                  <a:lnTo>
                    <a:pt x="579" y="14"/>
                  </a:lnTo>
                  <a:lnTo>
                    <a:pt x="574" y="14"/>
                  </a:lnTo>
                  <a:lnTo>
                    <a:pt x="565" y="4"/>
                  </a:lnTo>
                  <a:lnTo>
                    <a:pt x="555" y="0"/>
                  </a:lnTo>
                  <a:lnTo>
                    <a:pt x="520" y="0"/>
                  </a:lnTo>
                  <a:lnTo>
                    <a:pt x="505" y="4"/>
                  </a:lnTo>
                  <a:lnTo>
                    <a:pt x="489" y="14"/>
                  </a:lnTo>
                  <a:lnTo>
                    <a:pt x="479" y="14"/>
                  </a:lnTo>
                  <a:lnTo>
                    <a:pt x="475" y="9"/>
                  </a:lnTo>
                  <a:lnTo>
                    <a:pt x="475" y="4"/>
                  </a:lnTo>
                  <a:lnTo>
                    <a:pt x="470" y="4"/>
                  </a:lnTo>
                  <a:lnTo>
                    <a:pt x="465" y="0"/>
                  </a:lnTo>
                  <a:lnTo>
                    <a:pt x="439" y="0"/>
                  </a:lnTo>
                  <a:lnTo>
                    <a:pt x="425" y="14"/>
                  </a:lnTo>
                  <a:lnTo>
                    <a:pt x="371" y="0"/>
                  </a:lnTo>
                  <a:lnTo>
                    <a:pt x="359" y="0"/>
                  </a:lnTo>
                  <a:lnTo>
                    <a:pt x="345" y="4"/>
                  </a:lnTo>
                  <a:lnTo>
                    <a:pt x="331" y="4"/>
                  </a:lnTo>
                  <a:lnTo>
                    <a:pt x="314" y="9"/>
                  </a:lnTo>
                  <a:lnTo>
                    <a:pt x="305" y="9"/>
                  </a:lnTo>
                  <a:lnTo>
                    <a:pt x="305" y="4"/>
                  </a:lnTo>
                  <a:lnTo>
                    <a:pt x="309" y="0"/>
                  </a:lnTo>
                  <a:lnTo>
                    <a:pt x="281" y="9"/>
                  </a:lnTo>
                  <a:lnTo>
                    <a:pt x="295" y="30"/>
                  </a:lnTo>
                  <a:lnTo>
                    <a:pt x="326" y="40"/>
                  </a:lnTo>
                  <a:lnTo>
                    <a:pt x="326" y="40"/>
                  </a:lnTo>
                  <a:close/>
                  <a:moveTo>
                    <a:pt x="26" y="54"/>
                  </a:moveTo>
                  <a:lnTo>
                    <a:pt x="40" y="54"/>
                  </a:lnTo>
                  <a:lnTo>
                    <a:pt x="45" y="59"/>
                  </a:lnTo>
                  <a:lnTo>
                    <a:pt x="54" y="59"/>
                  </a:lnTo>
                  <a:lnTo>
                    <a:pt x="54" y="63"/>
                  </a:lnTo>
                  <a:lnTo>
                    <a:pt x="40" y="80"/>
                  </a:lnTo>
                  <a:lnTo>
                    <a:pt x="35" y="80"/>
                  </a:lnTo>
                  <a:lnTo>
                    <a:pt x="71" y="94"/>
                  </a:lnTo>
                  <a:lnTo>
                    <a:pt x="80" y="99"/>
                  </a:lnTo>
                  <a:lnTo>
                    <a:pt x="85" y="103"/>
                  </a:lnTo>
                  <a:lnTo>
                    <a:pt x="99" y="103"/>
                  </a:lnTo>
                  <a:lnTo>
                    <a:pt x="111" y="108"/>
                  </a:lnTo>
                  <a:lnTo>
                    <a:pt x="120" y="108"/>
                  </a:lnTo>
                  <a:lnTo>
                    <a:pt x="139" y="89"/>
                  </a:lnTo>
                  <a:lnTo>
                    <a:pt x="175" y="80"/>
                  </a:lnTo>
                  <a:lnTo>
                    <a:pt x="201" y="99"/>
                  </a:lnTo>
                  <a:lnTo>
                    <a:pt x="196" y="99"/>
                  </a:lnTo>
                  <a:lnTo>
                    <a:pt x="184" y="103"/>
                  </a:lnTo>
                  <a:lnTo>
                    <a:pt x="175" y="103"/>
                  </a:lnTo>
                  <a:lnTo>
                    <a:pt x="156" y="108"/>
                  </a:lnTo>
                  <a:lnTo>
                    <a:pt x="144" y="115"/>
                  </a:lnTo>
                  <a:lnTo>
                    <a:pt x="134" y="125"/>
                  </a:lnTo>
                  <a:lnTo>
                    <a:pt x="160" y="125"/>
                  </a:lnTo>
                  <a:lnTo>
                    <a:pt x="170" y="129"/>
                  </a:lnTo>
                  <a:lnTo>
                    <a:pt x="189" y="129"/>
                  </a:lnTo>
                  <a:lnTo>
                    <a:pt x="184" y="134"/>
                  </a:lnTo>
                  <a:lnTo>
                    <a:pt x="175" y="134"/>
                  </a:lnTo>
                  <a:lnTo>
                    <a:pt x="160" y="139"/>
                  </a:lnTo>
                  <a:lnTo>
                    <a:pt x="151" y="144"/>
                  </a:lnTo>
                  <a:lnTo>
                    <a:pt x="144" y="148"/>
                  </a:lnTo>
                  <a:lnTo>
                    <a:pt x="139" y="148"/>
                  </a:lnTo>
                  <a:lnTo>
                    <a:pt x="184" y="165"/>
                  </a:lnTo>
                  <a:lnTo>
                    <a:pt x="189" y="165"/>
                  </a:lnTo>
                  <a:lnTo>
                    <a:pt x="196" y="170"/>
                  </a:lnTo>
                  <a:lnTo>
                    <a:pt x="205" y="174"/>
                  </a:lnTo>
                  <a:lnTo>
                    <a:pt x="219" y="174"/>
                  </a:lnTo>
                  <a:lnTo>
                    <a:pt x="234" y="179"/>
                  </a:lnTo>
                  <a:lnTo>
                    <a:pt x="250" y="174"/>
                  </a:lnTo>
                  <a:lnTo>
                    <a:pt x="260" y="170"/>
                  </a:lnTo>
                  <a:lnTo>
                    <a:pt x="264" y="170"/>
                  </a:lnTo>
                  <a:lnTo>
                    <a:pt x="269" y="165"/>
                  </a:lnTo>
                  <a:lnTo>
                    <a:pt x="264" y="160"/>
                  </a:lnTo>
                  <a:lnTo>
                    <a:pt x="264" y="155"/>
                  </a:lnTo>
                  <a:lnTo>
                    <a:pt x="260" y="148"/>
                  </a:lnTo>
                  <a:lnTo>
                    <a:pt x="260" y="144"/>
                  </a:lnTo>
                  <a:lnTo>
                    <a:pt x="264" y="139"/>
                  </a:lnTo>
                  <a:lnTo>
                    <a:pt x="269" y="139"/>
                  </a:lnTo>
                  <a:lnTo>
                    <a:pt x="281" y="134"/>
                  </a:lnTo>
                  <a:lnTo>
                    <a:pt x="295" y="134"/>
                  </a:lnTo>
                  <a:lnTo>
                    <a:pt x="295" y="120"/>
                  </a:lnTo>
                  <a:lnTo>
                    <a:pt x="319" y="108"/>
                  </a:lnTo>
                  <a:lnTo>
                    <a:pt x="331" y="85"/>
                  </a:lnTo>
                  <a:lnTo>
                    <a:pt x="349" y="94"/>
                  </a:lnTo>
                  <a:lnTo>
                    <a:pt x="371" y="85"/>
                  </a:lnTo>
                  <a:lnTo>
                    <a:pt x="380" y="94"/>
                  </a:lnTo>
                  <a:lnTo>
                    <a:pt x="390" y="99"/>
                  </a:lnTo>
                  <a:lnTo>
                    <a:pt x="404" y="103"/>
                  </a:lnTo>
                  <a:lnTo>
                    <a:pt x="416" y="115"/>
                  </a:lnTo>
                  <a:lnTo>
                    <a:pt x="416" y="120"/>
                  </a:lnTo>
                  <a:lnTo>
                    <a:pt x="411" y="125"/>
                  </a:lnTo>
                  <a:lnTo>
                    <a:pt x="411" y="134"/>
                  </a:lnTo>
                  <a:lnTo>
                    <a:pt x="399" y="144"/>
                  </a:lnTo>
                  <a:lnTo>
                    <a:pt x="444" y="144"/>
                  </a:lnTo>
                  <a:lnTo>
                    <a:pt x="449" y="148"/>
                  </a:lnTo>
                  <a:lnTo>
                    <a:pt x="461" y="155"/>
                  </a:lnTo>
                  <a:lnTo>
                    <a:pt x="465" y="160"/>
                  </a:lnTo>
                  <a:lnTo>
                    <a:pt x="470" y="160"/>
                  </a:lnTo>
                  <a:lnTo>
                    <a:pt x="475" y="155"/>
                  </a:lnTo>
                  <a:lnTo>
                    <a:pt x="484" y="155"/>
                  </a:lnTo>
                  <a:lnTo>
                    <a:pt x="501" y="144"/>
                  </a:lnTo>
                  <a:lnTo>
                    <a:pt x="510" y="139"/>
                  </a:lnTo>
                  <a:lnTo>
                    <a:pt x="524" y="134"/>
                  </a:lnTo>
                  <a:lnTo>
                    <a:pt x="534" y="129"/>
                  </a:lnTo>
                  <a:lnTo>
                    <a:pt x="539" y="125"/>
                  </a:lnTo>
                  <a:lnTo>
                    <a:pt x="539" y="120"/>
                  </a:lnTo>
                  <a:lnTo>
                    <a:pt x="534" y="120"/>
                  </a:lnTo>
                  <a:lnTo>
                    <a:pt x="524" y="115"/>
                  </a:lnTo>
                  <a:lnTo>
                    <a:pt x="496" y="115"/>
                  </a:lnTo>
                  <a:lnTo>
                    <a:pt x="489" y="99"/>
                  </a:lnTo>
                  <a:lnTo>
                    <a:pt x="444" y="94"/>
                  </a:lnTo>
                  <a:lnTo>
                    <a:pt x="444" y="80"/>
                  </a:lnTo>
                  <a:lnTo>
                    <a:pt x="420" y="85"/>
                  </a:lnTo>
                  <a:lnTo>
                    <a:pt x="420" y="70"/>
                  </a:lnTo>
                  <a:lnTo>
                    <a:pt x="359" y="70"/>
                  </a:lnTo>
                  <a:lnTo>
                    <a:pt x="354" y="59"/>
                  </a:lnTo>
                  <a:lnTo>
                    <a:pt x="326" y="59"/>
                  </a:lnTo>
                  <a:lnTo>
                    <a:pt x="319" y="49"/>
                  </a:lnTo>
                  <a:lnTo>
                    <a:pt x="300" y="40"/>
                  </a:lnTo>
                  <a:lnTo>
                    <a:pt x="274" y="40"/>
                  </a:lnTo>
                  <a:lnTo>
                    <a:pt x="274" y="23"/>
                  </a:lnTo>
                  <a:lnTo>
                    <a:pt x="269" y="23"/>
                  </a:lnTo>
                  <a:lnTo>
                    <a:pt x="264" y="18"/>
                  </a:lnTo>
                  <a:lnTo>
                    <a:pt x="205" y="18"/>
                  </a:lnTo>
                  <a:lnTo>
                    <a:pt x="201" y="23"/>
                  </a:lnTo>
                  <a:lnTo>
                    <a:pt x="201" y="30"/>
                  </a:lnTo>
                  <a:lnTo>
                    <a:pt x="205" y="35"/>
                  </a:lnTo>
                  <a:lnTo>
                    <a:pt x="210" y="44"/>
                  </a:lnTo>
                  <a:lnTo>
                    <a:pt x="224" y="59"/>
                  </a:lnTo>
                  <a:lnTo>
                    <a:pt x="215" y="54"/>
                  </a:lnTo>
                  <a:lnTo>
                    <a:pt x="210" y="49"/>
                  </a:lnTo>
                  <a:lnTo>
                    <a:pt x="196" y="40"/>
                  </a:lnTo>
                  <a:lnTo>
                    <a:pt x="165" y="23"/>
                  </a:lnTo>
                  <a:lnTo>
                    <a:pt x="156" y="23"/>
                  </a:lnTo>
                  <a:lnTo>
                    <a:pt x="151" y="30"/>
                  </a:lnTo>
                  <a:lnTo>
                    <a:pt x="144" y="40"/>
                  </a:lnTo>
                  <a:lnTo>
                    <a:pt x="139" y="44"/>
                  </a:lnTo>
                  <a:lnTo>
                    <a:pt x="130" y="44"/>
                  </a:lnTo>
                  <a:lnTo>
                    <a:pt x="120" y="40"/>
                  </a:lnTo>
                  <a:lnTo>
                    <a:pt x="104" y="40"/>
                  </a:lnTo>
                  <a:lnTo>
                    <a:pt x="104" y="35"/>
                  </a:lnTo>
                  <a:lnTo>
                    <a:pt x="111" y="35"/>
                  </a:lnTo>
                  <a:lnTo>
                    <a:pt x="120" y="23"/>
                  </a:lnTo>
                  <a:lnTo>
                    <a:pt x="75" y="23"/>
                  </a:lnTo>
                  <a:lnTo>
                    <a:pt x="66" y="35"/>
                  </a:lnTo>
                  <a:lnTo>
                    <a:pt x="61" y="23"/>
                  </a:lnTo>
                  <a:lnTo>
                    <a:pt x="49" y="23"/>
                  </a:lnTo>
                  <a:lnTo>
                    <a:pt x="21" y="40"/>
                  </a:lnTo>
                  <a:lnTo>
                    <a:pt x="21" y="49"/>
                  </a:lnTo>
                  <a:lnTo>
                    <a:pt x="26" y="54"/>
                  </a:lnTo>
                  <a:lnTo>
                    <a:pt x="26" y="54"/>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86" name="Ecken des Rechtecks auf der gleichen Seite abrunden 385">
              <a:extLst>
                <a:ext uri="{FF2B5EF4-FFF2-40B4-BE49-F238E27FC236}">
                  <a16:creationId xmlns:a16="http://schemas.microsoft.com/office/drawing/2014/main" id="{06388D2D-0CC5-A84B-8558-F190739851EA}"/>
                </a:ext>
              </a:extLst>
            </p:cNvPr>
            <p:cNvSpPr/>
            <p:nvPr/>
          </p:nvSpPr>
          <p:spPr>
            <a:xfrm>
              <a:off x="5857937" y="2384212"/>
              <a:ext cx="119154" cy="61384"/>
            </a:xfrm>
            <a:prstGeom prst="round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4021882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2"/>
                                        </p:tgtEl>
                                        <p:attrNameLst>
                                          <p:attrName>style.visibility</p:attrName>
                                        </p:attrNameLst>
                                      </p:cBhvr>
                                      <p:to>
                                        <p:strVal val="visible"/>
                                      </p:to>
                                    </p:set>
                                    <p:animEffect transition="in" filter="fade">
                                      <p:cBhvr>
                                        <p:cTn id="7" dur="1000"/>
                                        <p:tgtEl>
                                          <p:spTgt spid="242"/>
                                        </p:tgtEl>
                                      </p:cBhvr>
                                    </p:animEffect>
                                  </p:childTnLst>
                                </p:cTn>
                              </p:par>
                              <p:par>
                                <p:cTn id="8" presetID="10" presetClass="entr" presetSubtype="0" fill="hold" nodeType="withEffect">
                                  <p:stCondLst>
                                    <p:cond delay="1000"/>
                                  </p:stCondLst>
                                  <p:childTnLst>
                                    <p:set>
                                      <p:cBhvr>
                                        <p:cTn id="9" dur="1" fill="hold">
                                          <p:stCondLst>
                                            <p:cond delay="0"/>
                                          </p:stCondLst>
                                        </p:cTn>
                                        <p:tgtEl>
                                          <p:spTgt spid="341"/>
                                        </p:tgtEl>
                                        <p:attrNameLst>
                                          <p:attrName>style.visibility</p:attrName>
                                        </p:attrNameLst>
                                      </p:cBhvr>
                                      <p:to>
                                        <p:strVal val="visible"/>
                                      </p:to>
                                    </p:set>
                                    <p:animEffect transition="in" filter="fade">
                                      <p:cBhvr>
                                        <p:cTn id="10" dur="1000"/>
                                        <p:tgtEl>
                                          <p:spTgt spid="341"/>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254"/>
                                        </p:tgtEl>
                                        <p:attrNameLst>
                                          <p:attrName>style.visibility</p:attrName>
                                        </p:attrNameLst>
                                      </p:cBhvr>
                                      <p:to>
                                        <p:strVal val="visible"/>
                                      </p:to>
                                    </p:set>
                                    <p:animEffect transition="in" filter="fade">
                                      <p:cBhvr>
                                        <p:cTn id="14" dur="1000"/>
                                        <p:tgtEl>
                                          <p:spTgt spid="2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0906DC-9FEC-4EF2-BA4B-C86359A0553E}"/>
              </a:ext>
            </a:extLst>
          </p:cNvPr>
          <p:cNvSpPr>
            <a:spLocks noGrp="1"/>
          </p:cNvSpPr>
          <p:nvPr>
            <p:ph type="title"/>
          </p:nvPr>
        </p:nvSpPr>
        <p:spPr/>
        <p:txBody>
          <a:bodyPr/>
          <a:lstStyle/>
          <a:p>
            <a:pPr>
              <a:lnSpc>
                <a:spcPct val="100000"/>
              </a:lnSpc>
              <a:spcBef>
                <a:spcPts val="0"/>
              </a:spcBef>
            </a:pPr>
            <a:r>
              <a:rPr lang="en-US" dirty="0">
                <a:solidFill>
                  <a:srgbClr val="333399"/>
                </a:solidFill>
              </a:rPr>
              <a:t>Our Locations in Germany</a:t>
            </a:r>
          </a:p>
        </p:txBody>
      </p:sp>
      <p:sp>
        <p:nvSpPr>
          <p:cNvPr id="387" name="Rechteck 386">
            <a:extLst>
              <a:ext uri="{FF2B5EF4-FFF2-40B4-BE49-F238E27FC236}">
                <a16:creationId xmlns:a16="http://schemas.microsoft.com/office/drawing/2014/main" id="{E3B66E61-B0D3-B345-89A4-516285FDEBE5}"/>
              </a:ext>
            </a:extLst>
          </p:cNvPr>
          <p:cNvSpPr/>
          <p:nvPr/>
        </p:nvSpPr>
        <p:spPr>
          <a:xfrm>
            <a:off x="451893" y="5609324"/>
            <a:ext cx="3217271" cy="307777"/>
          </a:xfrm>
          <a:prstGeom prst="rect">
            <a:avLst/>
          </a:prstGeom>
          <a:noFill/>
        </p:spPr>
        <p:txBody>
          <a:bodyPr wrap="square" lIns="0" tIns="0" rIns="0" bIns="0">
            <a:spAutoFit/>
          </a:bodyPr>
          <a:lstStyle/>
          <a:p>
            <a:pPr marL="0" marR="0" lvl="1" indent="0" algn="l" defTabSz="1088776" rtl="0" eaLnBrk="1" fontAlgn="auto" latinLnBrk="0" hangingPunct="1">
              <a:spcBef>
                <a:spcPts val="400"/>
              </a:spcBef>
              <a:spcAft>
                <a:spcPts val="0"/>
              </a:spcAft>
              <a:buClrTx/>
              <a:buSzTx/>
              <a:buFontTx/>
              <a:buNone/>
              <a:tabLst/>
              <a:defRPr/>
            </a:pPr>
            <a:r>
              <a:rPr kumimoji="0" lang="de-DE" altLang="de-DE" sz="1000" b="1" i="0" u="none" strike="noStrike" kern="1200" cap="none" spc="0" normalizeH="0" baseline="0" noProof="0" dirty="0">
                <a:ln>
                  <a:noFill/>
                </a:ln>
                <a:solidFill>
                  <a:srgbClr val="575657"/>
                </a:solidFill>
                <a:effectLst/>
                <a:uLnTx/>
                <a:uFillTx/>
                <a:latin typeface="Arial"/>
                <a:ea typeface="+mn-ea"/>
                <a:cs typeface="+mn-cs"/>
              </a:rPr>
              <a:t>Oberderdingen</a:t>
            </a:r>
            <a:br>
              <a:rPr kumimoji="0" lang="de-DE" altLang="de-DE" sz="1000" b="0" i="0" u="none" strike="noStrike" kern="1200" cap="none" spc="0" normalizeH="0" baseline="0" noProof="0" dirty="0">
                <a:ln>
                  <a:noFill/>
                </a:ln>
                <a:solidFill>
                  <a:srgbClr val="575657"/>
                </a:solidFill>
                <a:effectLst/>
                <a:uLnTx/>
                <a:uFillTx/>
                <a:latin typeface="Arial"/>
                <a:ea typeface="+mn-ea"/>
                <a:cs typeface="+mn-cs"/>
              </a:rPr>
            </a:br>
            <a:r>
              <a:rPr kumimoji="0" lang="de-DE" altLang="de-DE" sz="1000" b="0" i="0" u="none" strike="noStrike" kern="1200" cap="none" spc="0" normalizeH="0" baseline="0" noProof="0" dirty="0">
                <a:ln>
                  <a:noFill/>
                </a:ln>
                <a:solidFill>
                  <a:srgbClr val="575657"/>
                </a:solidFill>
                <a:effectLst/>
                <a:uLnTx/>
                <a:uFillTx/>
                <a:latin typeface="Arial"/>
                <a:ea typeface="+mn-ea"/>
                <a:cs typeface="+mn-cs"/>
              </a:rPr>
              <a:t>Headquarter	</a:t>
            </a:r>
          </a:p>
        </p:txBody>
      </p:sp>
      <p:sp>
        <p:nvSpPr>
          <p:cNvPr id="388" name="Rechteck 387">
            <a:extLst>
              <a:ext uri="{FF2B5EF4-FFF2-40B4-BE49-F238E27FC236}">
                <a16:creationId xmlns:a16="http://schemas.microsoft.com/office/drawing/2014/main" id="{7176CE8D-39E1-BB47-961E-F6E3C865EF6A}"/>
              </a:ext>
            </a:extLst>
          </p:cNvPr>
          <p:cNvSpPr/>
          <p:nvPr/>
        </p:nvSpPr>
        <p:spPr>
          <a:xfrm>
            <a:off x="451893" y="4432927"/>
            <a:ext cx="3348901" cy="307777"/>
          </a:xfrm>
          <a:prstGeom prst="rect">
            <a:avLst/>
          </a:prstGeom>
        </p:spPr>
        <p:txBody>
          <a:bodyPr wrap="square" lIns="0" tIns="0" rIns="0" bIns="0">
            <a:spAutoFit/>
          </a:bodyPr>
          <a:lstStyle/>
          <a:p>
            <a:pPr marL="0" marR="0" lvl="1" indent="0" algn="l" defTabSz="1088776" rtl="0" eaLnBrk="1" fontAlgn="auto" latinLnBrk="0" hangingPunct="1">
              <a:spcBef>
                <a:spcPts val="800"/>
              </a:spcBef>
              <a:spcAft>
                <a:spcPts val="0"/>
              </a:spcAft>
              <a:buClrTx/>
              <a:buSzTx/>
              <a:buFontTx/>
              <a:buNone/>
              <a:tabLst/>
              <a:defRPr/>
            </a:pPr>
            <a:r>
              <a:rPr kumimoji="0" lang="de-DE" altLang="de-DE" sz="1000" b="1" i="0" u="none" strike="noStrike" kern="1200" cap="none" spc="0" normalizeH="0" baseline="0" noProof="0" dirty="0">
                <a:ln>
                  <a:noFill/>
                </a:ln>
                <a:solidFill>
                  <a:srgbClr val="575657"/>
                </a:solidFill>
                <a:effectLst/>
                <a:uLnTx/>
                <a:uFillTx/>
                <a:latin typeface="Arial"/>
                <a:ea typeface="+mn-ea"/>
                <a:cs typeface="+mn-cs"/>
              </a:rPr>
              <a:t>Sulzfeld</a:t>
            </a:r>
            <a:br>
              <a:rPr kumimoji="0" lang="de-DE" altLang="de-DE" sz="1000" b="0" i="0" u="none" strike="noStrike" kern="1200" cap="none" spc="0" normalizeH="0" baseline="0" noProof="0" dirty="0">
                <a:ln>
                  <a:noFill/>
                </a:ln>
                <a:solidFill>
                  <a:srgbClr val="575657"/>
                </a:solidFill>
                <a:effectLst/>
                <a:uLnTx/>
                <a:uFillTx/>
                <a:latin typeface="Arial"/>
                <a:ea typeface="+mn-ea"/>
                <a:cs typeface="+mn-cs"/>
              </a:rPr>
            </a:br>
            <a:r>
              <a:rPr kumimoji="0" lang="de-DE" altLang="de-DE" sz="1000" b="0" i="0" u="none" strike="noStrike" kern="1200" cap="none" spc="0" normalizeH="0" baseline="0" noProof="0" dirty="0">
                <a:ln>
                  <a:noFill/>
                </a:ln>
                <a:solidFill>
                  <a:srgbClr val="575657"/>
                </a:solidFill>
                <a:effectLst/>
                <a:uLnTx/>
                <a:uFillTx/>
                <a:latin typeface="Arial"/>
                <a:ea typeface="+mn-ea"/>
                <a:cs typeface="+mn-cs"/>
              </a:rPr>
              <a:t>Stainless Steel </a:t>
            </a:r>
            <a:r>
              <a:rPr kumimoji="0" lang="de-DE" altLang="de-DE" sz="1000" b="0" i="0" u="none" strike="noStrike" kern="1200" cap="none" spc="0" normalizeH="0" baseline="0" noProof="0" dirty="0" err="1">
                <a:ln>
                  <a:noFill/>
                </a:ln>
                <a:solidFill>
                  <a:srgbClr val="575657"/>
                </a:solidFill>
                <a:effectLst/>
                <a:uLnTx/>
                <a:uFillTx/>
                <a:latin typeface="Arial"/>
                <a:ea typeface="+mn-ea"/>
                <a:cs typeface="+mn-cs"/>
              </a:rPr>
              <a:t>Sinks</a:t>
            </a:r>
            <a:endParaRPr kumimoji="0" lang="de-DE" altLang="de-DE" sz="1000" b="0" i="0" u="none" strike="noStrike" kern="1200" cap="none" spc="0" normalizeH="0" baseline="0" noProof="0" dirty="0">
              <a:ln>
                <a:noFill/>
              </a:ln>
              <a:solidFill>
                <a:srgbClr val="575657"/>
              </a:solidFill>
              <a:effectLst/>
              <a:uLnTx/>
              <a:uFillTx/>
              <a:latin typeface="Arial"/>
              <a:ea typeface="+mn-ea"/>
              <a:cs typeface="+mn-cs"/>
            </a:endParaRPr>
          </a:p>
        </p:txBody>
      </p:sp>
      <p:sp>
        <p:nvSpPr>
          <p:cNvPr id="389" name="Rechteck 388">
            <a:extLst>
              <a:ext uri="{FF2B5EF4-FFF2-40B4-BE49-F238E27FC236}">
                <a16:creationId xmlns:a16="http://schemas.microsoft.com/office/drawing/2014/main" id="{78A620B8-B29E-824E-A5AF-85E12D868359}"/>
              </a:ext>
            </a:extLst>
          </p:cNvPr>
          <p:cNvSpPr/>
          <p:nvPr/>
        </p:nvSpPr>
        <p:spPr>
          <a:xfrm>
            <a:off x="451893" y="1776670"/>
            <a:ext cx="3508246" cy="307777"/>
          </a:xfrm>
          <a:prstGeom prst="rect">
            <a:avLst/>
          </a:prstGeom>
        </p:spPr>
        <p:txBody>
          <a:bodyPr wrap="square" lIns="0" tIns="0" rIns="0" bIns="0">
            <a:spAutoFit/>
          </a:bodyPr>
          <a:lstStyle/>
          <a:p>
            <a:pPr marL="0" marR="0" lvl="0" indent="0" algn="l" defTabSz="1088776" rtl="0" eaLnBrk="1" fontAlgn="auto" latinLnBrk="0" hangingPunct="1">
              <a:spcBef>
                <a:spcPts val="0"/>
              </a:spcBef>
              <a:spcAft>
                <a:spcPts val="0"/>
              </a:spcAft>
              <a:buClrTx/>
              <a:buSzTx/>
              <a:buFontTx/>
              <a:buNone/>
              <a:tabLst/>
              <a:defRPr/>
            </a:pPr>
            <a:r>
              <a:rPr kumimoji="0" lang="de-DE" altLang="de-DE" sz="1000" b="1" i="0" u="none" strike="noStrike" kern="1200" cap="none" spc="0" normalizeH="0" baseline="0" noProof="0" dirty="0">
                <a:ln>
                  <a:noFill/>
                </a:ln>
                <a:solidFill>
                  <a:srgbClr val="575657"/>
                </a:solidFill>
                <a:effectLst/>
                <a:uLnTx/>
                <a:uFillTx/>
                <a:latin typeface="Arial"/>
                <a:ea typeface="+mn-ea"/>
                <a:cs typeface="+mn-cs"/>
              </a:rPr>
              <a:t>Sinsheim</a:t>
            </a:r>
            <a:br>
              <a:rPr kumimoji="0" lang="de-DE" altLang="de-DE" sz="1000" b="0" i="0" u="none" strike="noStrike" kern="1200" cap="none" spc="0" normalizeH="0" baseline="0" noProof="0" dirty="0">
                <a:ln>
                  <a:noFill/>
                </a:ln>
                <a:solidFill>
                  <a:srgbClr val="575657"/>
                </a:solidFill>
                <a:effectLst/>
                <a:uLnTx/>
                <a:uFillTx/>
                <a:latin typeface="Arial"/>
                <a:ea typeface="+mn-ea"/>
                <a:cs typeface="+mn-cs"/>
              </a:rPr>
            </a:br>
            <a:r>
              <a:rPr kumimoji="0" lang="de-DE" altLang="de-DE" sz="1000" b="0" i="0" u="none" strike="noStrike" kern="1200" cap="none" spc="0" normalizeH="0" baseline="0" noProof="0" dirty="0">
                <a:ln>
                  <a:noFill/>
                </a:ln>
                <a:solidFill>
                  <a:srgbClr val="575657"/>
                </a:solidFill>
                <a:effectLst/>
                <a:uLnTx/>
                <a:uFillTx/>
                <a:latin typeface="Arial"/>
                <a:ea typeface="+mn-ea"/>
                <a:cs typeface="+mn-cs"/>
              </a:rPr>
              <a:t>Granite </a:t>
            </a:r>
            <a:r>
              <a:rPr kumimoji="0" lang="de-DE" altLang="de-DE" sz="1000" b="0" i="0" u="none" strike="noStrike" kern="1200" cap="none" spc="0" normalizeH="0" baseline="0" noProof="0" dirty="0" err="1">
                <a:ln>
                  <a:noFill/>
                </a:ln>
                <a:solidFill>
                  <a:srgbClr val="575657"/>
                </a:solidFill>
                <a:effectLst/>
                <a:uLnTx/>
                <a:uFillTx/>
                <a:latin typeface="Arial"/>
                <a:ea typeface="+mn-ea"/>
                <a:cs typeface="+mn-cs"/>
              </a:rPr>
              <a:t>Sinks</a:t>
            </a:r>
            <a:endParaRPr kumimoji="0" lang="de-DE" sz="1000" b="0" i="0" u="none" strike="noStrike" kern="1200" cap="none" spc="0" normalizeH="0" baseline="0" noProof="0" dirty="0">
              <a:ln>
                <a:noFill/>
              </a:ln>
              <a:solidFill>
                <a:srgbClr val="575657"/>
              </a:solidFill>
              <a:effectLst/>
              <a:uLnTx/>
              <a:uFillTx/>
              <a:latin typeface="Arial"/>
              <a:ea typeface="+mn-ea"/>
              <a:cs typeface="+mn-cs"/>
            </a:endParaRPr>
          </a:p>
        </p:txBody>
      </p:sp>
      <p:sp>
        <p:nvSpPr>
          <p:cNvPr id="390" name="Rechteck 389">
            <a:extLst>
              <a:ext uri="{FF2B5EF4-FFF2-40B4-BE49-F238E27FC236}">
                <a16:creationId xmlns:a16="http://schemas.microsoft.com/office/drawing/2014/main" id="{CF6B5974-4B73-4744-A95E-3E31D6218ECE}"/>
              </a:ext>
            </a:extLst>
          </p:cNvPr>
          <p:cNvSpPr/>
          <p:nvPr/>
        </p:nvSpPr>
        <p:spPr>
          <a:xfrm>
            <a:off x="451893" y="2953067"/>
            <a:ext cx="3170700" cy="307777"/>
          </a:xfrm>
          <a:prstGeom prst="rect">
            <a:avLst/>
          </a:prstGeom>
        </p:spPr>
        <p:txBody>
          <a:bodyPr wrap="square" lIns="0" tIns="0" rIns="0" bIns="0">
            <a:spAutoFit/>
          </a:bodyPr>
          <a:lstStyle/>
          <a:p>
            <a:pPr marL="0" marR="0" lvl="1" indent="0" algn="l" defTabSz="1088776" rtl="0" eaLnBrk="1" fontAlgn="auto" latinLnBrk="0" hangingPunct="1">
              <a:spcBef>
                <a:spcPts val="0"/>
              </a:spcBef>
              <a:spcAft>
                <a:spcPts val="0"/>
              </a:spcAft>
              <a:buClrTx/>
              <a:buSzTx/>
              <a:buFontTx/>
              <a:buNone/>
              <a:tabLst/>
              <a:defRPr/>
            </a:pPr>
            <a:r>
              <a:rPr kumimoji="0" lang="de-DE" altLang="de-DE" sz="1000" b="1" i="0" u="none" strike="noStrike" kern="1200" cap="none" spc="0" normalizeH="0" baseline="0" noProof="0" dirty="0">
                <a:ln>
                  <a:noFill/>
                </a:ln>
                <a:solidFill>
                  <a:srgbClr val="575657"/>
                </a:solidFill>
                <a:effectLst/>
                <a:uLnTx/>
                <a:uFillTx/>
                <a:latin typeface="Arial"/>
                <a:ea typeface="+mn-ea"/>
                <a:cs typeface="+mn-cs"/>
              </a:rPr>
              <a:t>Bruchsal</a:t>
            </a:r>
            <a:br>
              <a:rPr kumimoji="0" lang="de-DE" altLang="de-DE" sz="1000" b="0" i="0" u="none" strike="noStrike" kern="1200" cap="none" spc="0" normalizeH="0" baseline="0" noProof="0" dirty="0">
                <a:ln>
                  <a:noFill/>
                </a:ln>
                <a:solidFill>
                  <a:srgbClr val="575657"/>
                </a:solidFill>
                <a:effectLst/>
                <a:uLnTx/>
                <a:uFillTx/>
                <a:latin typeface="Arial"/>
                <a:ea typeface="+mn-ea"/>
                <a:cs typeface="+mn-cs"/>
              </a:rPr>
            </a:br>
            <a:r>
              <a:rPr kumimoji="0" lang="de-DE" altLang="de-DE" sz="1000" b="0" i="0" u="none" strike="noStrike" kern="1200" cap="none" spc="0" normalizeH="0" baseline="0" noProof="0" dirty="0" err="1">
                <a:ln>
                  <a:noFill/>
                </a:ln>
                <a:solidFill>
                  <a:srgbClr val="575657"/>
                </a:solidFill>
                <a:effectLst/>
                <a:uLnTx/>
                <a:uFillTx/>
                <a:latin typeface="Arial"/>
                <a:ea typeface="+mn-ea"/>
                <a:cs typeface="+mn-cs"/>
              </a:rPr>
              <a:t>Logistics</a:t>
            </a:r>
            <a:endParaRPr kumimoji="0" lang="de-DE" altLang="de-DE" sz="1000" b="0" i="0" u="none" strike="noStrike" kern="1200" cap="none" spc="0" normalizeH="0" baseline="0" noProof="0" dirty="0">
              <a:ln>
                <a:noFill/>
              </a:ln>
              <a:solidFill>
                <a:srgbClr val="575657"/>
              </a:solidFill>
              <a:effectLst/>
              <a:uLnTx/>
              <a:uFillTx/>
              <a:latin typeface="Arial"/>
              <a:ea typeface="+mn-ea"/>
              <a:cs typeface="+mn-cs"/>
            </a:endParaRPr>
          </a:p>
        </p:txBody>
      </p:sp>
      <p:grpSp>
        <p:nvGrpSpPr>
          <p:cNvPr id="391" name="Group 6">
            <a:extLst>
              <a:ext uri="{FF2B5EF4-FFF2-40B4-BE49-F238E27FC236}">
                <a16:creationId xmlns:a16="http://schemas.microsoft.com/office/drawing/2014/main" id="{B72BB978-4A42-2742-88C7-C8D9983433F1}"/>
              </a:ext>
            </a:extLst>
          </p:cNvPr>
          <p:cNvGrpSpPr/>
          <p:nvPr/>
        </p:nvGrpSpPr>
        <p:grpSpPr>
          <a:xfrm>
            <a:off x="5216723" y="1417483"/>
            <a:ext cx="3807070" cy="5144109"/>
            <a:chOff x="7020936" y="3351964"/>
            <a:chExt cx="1008925" cy="1363259"/>
          </a:xfrm>
        </p:grpSpPr>
        <p:sp>
          <p:nvSpPr>
            <p:cNvPr id="392" name="Freeform 163">
              <a:extLst>
                <a:ext uri="{FF2B5EF4-FFF2-40B4-BE49-F238E27FC236}">
                  <a16:creationId xmlns:a16="http://schemas.microsoft.com/office/drawing/2014/main" id="{7CC799B6-F369-3841-B587-68269F0F7FDD}"/>
                </a:ext>
              </a:extLst>
            </p:cNvPr>
            <p:cNvSpPr>
              <a:spLocks noEditPoints="1"/>
            </p:cNvSpPr>
            <p:nvPr>
              <p:custDataLst>
                <p:tags r:id="rId1"/>
              </p:custDataLst>
            </p:nvPr>
          </p:nvSpPr>
          <p:spPr bwMode="gray">
            <a:xfrm>
              <a:off x="7314191" y="3540419"/>
              <a:ext cx="203624" cy="106638"/>
            </a:xfrm>
            <a:custGeom>
              <a:avLst/>
              <a:gdLst>
                <a:gd name="T0" fmla="*/ 1125 w 1169"/>
                <a:gd name="T1" fmla="*/ 541 h 613"/>
                <a:gd name="T2" fmla="*/ 1104 w 1169"/>
                <a:gd name="T3" fmla="*/ 491 h 613"/>
                <a:gd name="T4" fmla="*/ 1041 w 1169"/>
                <a:gd name="T5" fmla="*/ 479 h 613"/>
                <a:gd name="T6" fmla="*/ 1035 w 1169"/>
                <a:gd name="T7" fmla="*/ 446 h 613"/>
                <a:gd name="T8" fmla="*/ 1090 w 1169"/>
                <a:gd name="T9" fmla="*/ 417 h 613"/>
                <a:gd name="T10" fmla="*/ 1088 w 1169"/>
                <a:gd name="T11" fmla="*/ 373 h 613"/>
                <a:gd name="T12" fmla="*/ 1065 w 1169"/>
                <a:gd name="T13" fmla="*/ 351 h 613"/>
                <a:gd name="T14" fmla="*/ 1095 w 1169"/>
                <a:gd name="T15" fmla="*/ 282 h 613"/>
                <a:gd name="T16" fmla="*/ 1065 w 1169"/>
                <a:gd name="T17" fmla="*/ 270 h 613"/>
                <a:gd name="T18" fmla="*/ 1002 w 1169"/>
                <a:gd name="T19" fmla="*/ 321 h 613"/>
                <a:gd name="T20" fmla="*/ 963 w 1169"/>
                <a:gd name="T21" fmla="*/ 319 h 613"/>
                <a:gd name="T22" fmla="*/ 967 w 1169"/>
                <a:gd name="T23" fmla="*/ 354 h 613"/>
                <a:gd name="T24" fmla="*/ 910 w 1169"/>
                <a:gd name="T25" fmla="*/ 354 h 613"/>
                <a:gd name="T26" fmla="*/ 886 w 1169"/>
                <a:gd name="T27" fmla="*/ 389 h 613"/>
                <a:gd name="T28" fmla="*/ 815 w 1169"/>
                <a:gd name="T29" fmla="*/ 374 h 613"/>
                <a:gd name="T30" fmla="*/ 724 w 1169"/>
                <a:gd name="T31" fmla="*/ 410 h 613"/>
                <a:gd name="T32" fmla="*/ 834 w 1169"/>
                <a:gd name="T33" fmla="*/ 463 h 613"/>
                <a:gd name="T34" fmla="*/ 751 w 1169"/>
                <a:gd name="T35" fmla="*/ 456 h 613"/>
                <a:gd name="T36" fmla="*/ 844 w 1169"/>
                <a:gd name="T37" fmla="*/ 537 h 613"/>
                <a:gd name="T38" fmla="*/ 910 w 1169"/>
                <a:gd name="T39" fmla="*/ 593 h 613"/>
                <a:gd name="T40" fmla="*/ 976 w 1169"/>
                <a:gd name="T41" fmla="*/ 585 h 613"/>
                <a:gd name="T42" fmla="*/ 1007 w 1169"/>
                <a:gd name="T43" fmla="*/ 548 h 613"/>
                <a:gd name="T44" fmla="*/ 1076 w 1169"/>
                <a:gd name="T45" fmla="*/ 613 h 613"/>
                <a:gd name="T46" fmla="*/ 1167 w 1169"/>
                <a:gd name="T47" fmla="*/ 576 h 613"/>
                <a:gd name="T48" fmla="*/ 1169 w 1169"/>
                <a:gd name="T49" fmla="*/ 542 h 613"/>
                <a:gd name="T50" fmla="*/ 1125 w 1169"/>
                <a:gd name="T51" fmla="*/ 541 h 613"/>
                <a:gd name="T52" fmla="*/ 22 w 1169"/>
                <a:gd name="T53" fmla="*/ 16 h 613"/>
                <a:gd name="T54" fmla="*/ 59 w 1169"/>
                <a:gd name="T55" fmla="*/ 30 h 613"/>
                <a:gd name="T56" fmla="*/ 22 w 1169"/>
                <a:gd name="T57" fmla="*/ 16 h 613"/>
                <a:gd name="T58" fmla="*/ 81 w 1169"/>
                <a:gd name="T59" fmla="*/ 56 h 613"/>
                <a:gd name="T60" fmla="*/ 80 w 1169"/>
                <a:gd name="T61" fmla="*/ 76 h 613"/>
                <a:gd name="T62" fmla="*/ 81 w 1169"/>
                <a:gd name="T63" fmla="*/ 56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69" h="613">
                  <a:moveTo>
                    <a:pt x="1125" y="541"/>
                  </a:moveTo>
                  <a:cubicBezTo>
                    <a:pt x="1104" y="491"/>
                    <a:pt x="1104" y="491"/>
                    <a:pt x="1104" y="491"/>
                  </a:cubicBezTo>
                  <a:cubicBezTo>
                    <a:pt x="1041" y="479"/>
                    <a:pt x="1041" y="479"/>
                    <a:pt x="1041" y="479"/>
                  </a:cubicBezTo>
                  <a:cubicBezTo>
                    <a:pt x="1035" y="446"/>
                    <a:pt x="1035" y="446"/>
                    <a:pt x="1035" y="446"/>
                  </a:cubicBezTo>
                  <a:cubicBezTo>
                    <a:pt x="1090" y="417"/>
                    <a:pt x="1090" y="417"/>
                    <a:pt x="1090" y="417"/>
                  </a:cubicBezTo>
                  <a:cubicBezTo>
                    <a:pt x="1088" y="373"/>
                    <a:pt x="1088" y="373"/>
                    <a:pt x="1088" y="373"/>
                  </a:cubicBezTo>
                  <a:cubicBezTo>
                    <a:pt x="1065" y="351"/>
                    <a:pt x="1065" y="351"/>
                    <a:pt x="1065" y="351"/>
                  </a:cubicBezTo>
                  <a:cubicBezTo>
                    <a:pt x="1095" y="282"/>
                    <a:pt x="1095" y="282"/>
                    <a:pt x="1095" y="282"/>
                  </a:cubicBezTo>
                  <a:cubicBezTo>
                    <a:pt x="1065" y="270"/>
                    <a:pt x="1065" y="270"/>
                    <a:pt x="1065" y="270"/>
                  </a:cubicBezTo>
                  <a:cubicBezTo>
                    <a:pt x="1002" y="321"/>
                    <a:pt x="1002" y="321"/>
                    <a:pt x="1002" y="321"/>
                  </a:cubicBezTo>
                  <a:cubicBezTo>
                    <a:pt x="963" y="319"/>
                    <a:pt x="963" y="319"/>
                    <a:pt x="963" y="319"/>
                  </a:cubicBezTo>
                  <a:cubicBezTo>
                    <a:pt x="967" y="354"/>
                    <a:pt x="967" y="354"/>
                    <a:pt x="967" y="354"/>
                  </a:cubicBezTo>
                  <a:cubicBezTo>
                    <a:pt x="910" y="354"/>
                    <a:pt x="910" y="354"/>
                    <a:pt x="910" y="354"/>
                  </a:cubicBezTo>
                  <a:cubicBezTo>
                    <a:pt x="886" y="389"/>
                    <a:pt x="886" y="389"/>
                    <a:pt x="886" y="389"/>
                  </a:cubicBezTo>
                  <a:cubicBezTo>
                    <a:pt x="815" y="374"/>
                    <a:pt x="815" y="374"/>
                    <a:pt x="815" y="374"/>
                  </a:cubicBezTo>
                  <a:cubicBezTo>
                    <a:pt x="724" y="410"/>
                    <a:pt x="724" y="410"/>
                    <a:pt x="724" y="410"/>
                  </a:cubicBezTo>
                  <a:cubicBezTo>
                    <a:pt x="759" y="445"/>
                    <a:pt x="797" y="469"/>
                    <a:pt x="834" y="463"/>
                  </a:cubicBezTo>
                  <a:cubicBezTo>
                    <a:pt x="804" y="468"/>
                    <a:pt x="776" y="465"/>
                    <a:pt x="751" y="456"/>
                  </a:cubicBezTo>
                  <a:cubicBezTo>
                    <a:pt x="844" y="537"/>
                    <a:pt x="844" y="537"/>
                    <a:pt x="844" y="537"/>
                  </a:cubicBezTo>
                  <a:cubicBezTo>
                    <a:pt x="910" y="593"/>
                    <a:pt x="910" y="593"/>
                    <a:pt x="910" y="593"/>
                  </a:cubicBezTo>
                  <a:cubicBezTo>
                    <a:pt x="976" y="585"/>
                    <a:pt x="976" y="585"/>
                    <a:pt x="976" y="585"/>
                  </a:cubicBezTo>
                  <a:cubicBezTo>
                    <a:pt x="976" y="585"/>
                    <a:pt x="972" y="542"/>
                    <a:pt x="1007" y="548"/>
                  </a:cubicBezTo>
                  <a:cubicBezTo>
                    <a:pt x="1042" y="553"/>
                    <a:pt x="1076" y="613"/>
                    <a:pt x="1076" y="613"/>
                  </a:cubicBezTo>
                  <a:cubicBezTo>
                    <a:pt x="1167" y="576"/>
                    <a:pt x="1167" y="576"/>
                    <a:pt x="1167" y="576"/>
                  </a:cubicBezTo>
                  <a:cubicBezTo>
                    <a:pt x="1169" y="542"/>
                    <a:pt x="1169" y="542"/>
                    <a:pt x="1169" y="542"/>
                  </a:cubicBezTo>
                  <a:lnTo>
                    <a:pt x="1125" y="541"/>
                  </a:lnTo>
                  <a:close/>
                  <a:moveTo>
                    <a:pt x="22" y="16"/>
                  </a:moveTo>
                  <a:cubicBezTo>
                    <a:pt x="0" y="0"/>
                    <a:pt x="39" y="88"/>
                    <a:pt x="59" y="30"/>
                  </a:cubicBezTo>
                  <a:cubicBezTo>
                    <a:pt x="65" y="12"/>
                    <a:pt x="27" y="14"/>
                    <a:pt x="22" y="16"/>
                  </a:cubicBezTo>
                  <a:close/>
                  <a:moveTo>
                    <a:pt x="81" y="56"/>
                  </a:moveTo>
                  <a:cubicBezTo>
                    <a:pt x="53" y="56"/>
                    <a:pt x="57" y="78"/>
                    <a:pt x="80" y="76"/>
                  </a:cubicBezTo>
                  <a:cubicBezTo>
                    <a:pt x="102" y="75"/>
                    <a:pt x="81" y="56"/>
                    <a:pt x="81" y="56"/>
                  </a:cubicBezTo>
                  <a:close/>
                </a:path>
              </a:pathLst>
            </a:custGeom>
            <a:solidFill>
              <a:srgbClr val="575757"/>
            </a:solidFill>
            <a:ln w="3175" cap="flat" cmpd="sng">
              <a:solidFill>
                <a:srgbClr val="575757"/>
              </a:solidFill>
              <a:prstDash val="solid"/>
              <a:miter lim="800000"/>
              <a:headEnd type="none" w="med" len="med"/>
              <a:tailEnd type="none" w="med" len="med"/>
            </a:ln>
            <a:effectLst/>
          </p:spPr>
          <p:txBody>
            <a:bodyPr wrap="none" anchor="ct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de-DE" sz="2100" b="0" i="0" u="none" strike="noStrike" kern="1200" cap="none" spc="0" normalizeH="0" baseline="0" noProof="0">
                <a:ln>
                  <a:noFill/>
                </a:ln>
                <a:solidFill>
                  <a:srgbClr val="FFFFFF"/>
                </a:solidFill>
                <a:effectLst/>
                <a:uLnTx/>
                <a:uFillTx/>
                <a:latin typeface="Arial"/>
                <a:ea typeface="+mn-ea"/>
                <a:cs typeface="+mn-cs"/>
              </a:endParaRPr>
            </a:p>
          </p:txBody>
        </p:sp>
        <p:sp>
          <p:nvSpPr>
            <p:cNvPr id="393" name="Freeform 63">
              <a:extLst>
                <a:ext uri="{FF2B5EF4-FFF2-40B4-BE49-F238E27FC236}">
                  <a16:creationId xmlns:a16="http://schemas.microsoft.com/office/drawing/2014/main" id="{589342BA-FC3A-C34B-AFA4-46280D5ACFE9}"/>
                </a:ext>
              </a:extLst>
            </p:cNvPr>
            <p:cNvSpPr>
              <a:spLocks noEditPoints="1"/>
            </p:cNvSpPr>
            <p:nvPr/>
          </p:nvSpPr>
          <p:spPr bwMode="gray">
            <a:xfrm>
              <a:off x="7613881" y="3612584"/>
              <a:ext cx="379668" cy="381967"/>
            </a:xfrm>
            <a:custGeom>
              <a:avLst/>
              <a:gdLst>
                <a:gd name="T0" fmla="*/ 1702 w 2181"/>
                <a:gd name="T1" fmla="*/ 280 h 2192"/>
                <a:gd name="T2" fmla="*/ 1689 w 2181"/>
                <a:gd name="T3" fmla="*/ 130 h 2192"/>
                <a:gd name="T4" fmla="*/ 1557 w 2181"/>
                <a:gd name="T5" fmla="*/ 29 h 2192"/>
                <a:gd name="T6" fmla="*/ 1462 w 2181"/>
                <a:gd name="T7" fmla="*/ 77 h 2192"/>
                <a:gd name="T8" fmla="*/ 1356 w 2181"/>
                <a:gd name="T9" fmla="*/ 143 h 2192"/>
                <a:gd name="T10" fmla="*/ 1105 w 2181"/>
                <a:gd name="T11" fmla="*/ 344 h 2192"/>
                <a:gd name="T12" fmla="*/ 907 w 2181"/>
                <a:gd name="T13" fmla="*/ 352 h 2192"/>
                <a:gd name="T14" fmla="*/ 603 w 2181"/>
                <a:gd name="T15" fmla="*/ 254 h 2192"/>
                <a:gd name="T16" fmla="*/ 465 w 2181"/>
                <a:gd name="T17" fmla="*/ 227 h 2192"/>
                <a:gd name="T18" fmla="*/ 224 w 2181"/>
                <a:gd name="T19" fmla="*/ 341 h 2192"/>
                <a:gd name="T20" fmla="*/ 10 w 2181"/>
                <a:gd name="T21" fmla="*/ 465 h 2192"/>
                <a:gd name="T22" fmla="*/ 42 w 2181"/>
                <a:gd name="T23" fmla="*/ 529 h 2192"/>
                <a:gd name="T24" fmla="*/ 196 w 2181"/>
                <a:gd name="T25" fmla="*/ 559 h 2192"/>
                <a:gd name="T26" fmla="*/ 354 w 2181"/>
                <a:gd name="T27" fmla="*/ 611 h 2192"/>
                <a:gd name="T28" fmla="*/ 455 w 2181"/>
                <a:gd name="T29" fmla="*/ 705 h 2192"/>
                <a:gd name="T30" fmla="*/ 593 w 2181"/>
                <a:gd name="T31" fmla="*/ 714 h 2192"/>
                <a:gd name="T32" fmla="*/ 552 w 2181"/>
                <a:gd name="T33" fmla="*/ 1038 h 2192"/>
                <a:gd name="T34" fmla="*/ 646 w 2181"/>
                <a:gd name="T35" fmla="*/ 1066 h 2192"/>
                <a:gd name="T36" fmla="*/ 609 w 2181"/>
                <a:gd name="T37" fmla="*/ 1455 h 2192"/>
                <a:gd name="T38" fmla="*/ 769 w 2181"/>
                <a:gd name="T39" fmla="*/ 1537 h 2192"/>
                <a:gd name="T40" fmla="*/ 1054 w 2181"/>
                <a:gd name="T41" fmla="*/ 1622 h 2192"/>
                <a:gd name="T42" fmla="*/ 1192 w 2181"/>
                <a:gd name="T43" fmla="*/ 1691 h 2192"/>
                <a:gd name="T44" fmla="*/ 1202 w 2181"/>
                <a:gd name="T45" fmla="*/ 1866 h 2192"/>
                <a:gd name="T46" fmla="*/ 1201 w 2181"/>
                <a:gd name="T47" fmla="*/ 1965 h 2192"/>
                <a:gd name="T48" fmla="*/ 1231 w 2181"/>
                <a:gd name="T49" fmla="*/ 2166 h 2192"/>
                <a:gd name="T50" fmla="*/ 1358 w 2181"/>
                <a:gd name="T51" fmla="*/ 2120 h 2192"/>
                <a:gd name="T52" fmla="*/ 1718 w 2181"/>
                <a:gd name="T53" fmla="*/ 2171 h 2192"/>
                <a:gd name="T54" fmla="*/ 1829 w 2181"/>
                <a:gd name="T55" fmla="*/ 1997 h 2192"/>
                <a:gd name="T56" fmla="*/ 1957 w 2181"/>
                <a:gd name="T57" fmla="*/ 1999 h 2192"/>
                <a:gd name="T58" fmla="*/ 2114 w 2181"/>
                <a:gd name="T59" fmla="*/ 1974 h 2192"/>
                <a:gd name="T60" fmla="*/ 2169 w 2181"/>
                <a:gd name="T61" fmla="*/ 1879 h 2192"/>
                <a:gd name="T62" fmla="*/ 2100 w 2181"/>
                <a:gd name="T63" fmla="*/ 1440 h 2192"/>
                <a:gd name="T64" fmla="*/ 2004 w 2181"/>
                <a:gd name="T65" fmla="*/ 1160 h 2192"/>
                <a:gd name="T66" fmla="*/ 1716 w 2181"/>
                <a:gd name="T67" fmla="*/ 718 h 2192"/>
                <a:gd name="T68" fmla="*/ 1856 w 2181"/>
                <a:gd name="T69" fmla="*/ 467 h 2192"/>
                <a:gd name="T70" fmla="*/ 1797 w 2181"/>
                <a:gd name="T71" fmla="*/ 249 h 2192"/>
                <a:gd name="T72" fmla="*/ 1517 w 2181"/>
                <a:gd name="T73" fmla="*/ 1159 h 2192"/>
                <a:gd name="T74" fmla="*/ 1454 w 2181"/>
                <a:gd name="T75" fmla="*/ 1167 h 2192"/>
                <a:gd name="T76" fmla="*/ 1327 w 2181"/>
                <a:gd name="T77" fmla="*/ 1169 h 2192"/>
                <a:gd name="T78" fmla="*/ 1146 w 2181"/>
                <a:gd name="T79" fmla="*/ 1175 h 2192"/>
                <a:gd name="T80" fmla="*/ 1165 w 2181"/>
                <a:gd name="T81" fmla="*/ 1058 h 2192"/>
                <a:gd name="T82" fmla="*/ 1152 w 2181"/>
                <a:gd name="T83" fmla="*/ 1009 h 2192"/>
                <a:gd name="T84" fmla="*/ 1165 w 2181"/>
                <a:gd name="T85" fmla="*/ 964 h 2192"/>
                <a:gd name="T86" fmla="*/ 1300 w 2181"/>
                <a:gd name="T87" fmla="*/ 919 h 2192"/>
                <a:gd name="T88" fmla="*/ 1349 w 2181"/>
                <a:gd name="T89" fmla="*/ 888 h 2192"/>
                <a:gd name="T90" fmla="*/ 1370 w 2181"/>
                <a:gd name="T91" fmla="*/ 949 h 2192"/>
                <a:gd name="T92" fmla="*/ 1439 w 2181"/>
                <a:gd name="T93" fmla="*/ 1005 h 2192"/>
                <a:gd name="T94" fmla="*/ 1458 w 2181"/>
                <a:gd name="T95" fmla="*/ 1077 h 2192"/>
                <a:gd name="T96" fmla="*/ 1517 w 2181"/>
                <a:gd name="T97" fmla="*/ 1159 h 2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181" h="2192">
                  <a:moveTo>
                    <a:pt x="1808" y="286"/>
                  </a:moveTo>
                  <a:cubicBezTo>
                    <a:pt x="1702" y="280"/>
                    <a:pt x="1702" y="280"/>
                    <a:pt x="1702" y="280"/>
                  </a:cubicBezTo>
                  <a:cubicBezTo>
                    <a:pt x="1771" y="103"/>
                    <a:pt x="1771" y="103"/>
                    <a:pt x="1771" y="103"/>
                  </a:cubicBezTo>
                  <a:cubicBezTo>
                    <a:pt x="1689" y="130"/>
                    <a:pt x="1689" y="130"/>
                    <a:pt x="1689" y="130"/>
                  </a:cubicBezTo>
                  <a:cubicBezTo>
                    <a:pt x="1602" y="119"/>
                    <a:pt x="1602" y="119"/>
                    <a:pt x="1602" y="119"/>
                  </a:cubicBezTo>
                  <a:cubicBezTo>
                    <a:pt x="1557" y="29"/>
                    <a:pt x="1557" y="29"/>
                    <a:pt x="1557" y="29"/>
                  </a:cubicBezTo>
                  <a:cubicBezTo>
                    <a:pt x="1504" y="0"/>
                    <a:pt x="1504" y="0"/>
                    <a:pt x="1504" y="0"/>
                  </a:cubicBezTo>
                  <a:cubicBezTo>
                    <a:pt x="1504" y="0"/>
                    <a:pt x="1496" y="74"/>
                    <a:pt x="1462" y="77"/>
                  </a:cubicBezTo>
                  <a:cubicBezTo>
                    <a:pt x="1427" y="79"/>
                    <a:pt x="1422" y="138"/>
                    <a:pt x="1422" y="138"/>
                  </a:cubicBezTo>
                  <a:cubicBezTo>
                    <a:pt x="1356" y="143"/>
                    <a:pt x="1356" y="143"/>
                    <a:pt x="1356" y="143"/>
                  </a:cubicBezTo>
                  <a:cubicBezTo>
                    <a:pt x="1324" y="275"/>
                    <a:pt x="1324" y="275"/>
                    <a:pt x="1324" y="275"/>
                  </a:cubicBezTo>
                  <a:cubicBezTo>
                    <a:pt x="1105" y="344"/>
                    <a:pt x="1105" y="344"/>
                    <a:pt x="1105" y="344"/>
                  </a:cubicBezTo>
                  <a:cubicBezTo>
                    <a:pt x="1105" y="344"/>
                    <a:pt x="1086" y="376"/>
                    <a:pt x="1031" y="397"/>
                  </a:cubicBezTo>
                  <a:cubicBezTo>
                    <a:pt x="975" y="418"/>
                    <a:pt x="907" y="352"/>
                    <a:pt x="907" y="352"/>
                  </a:cubicBezTo>
                  <a:cubicBezTo>
                    <a:pt x="756" y="325"/>
                    <a:pt x="756" y="325"/>
                    <a:pt x="756" y="325"/>
                  </a:cubicBezTo>
                  <a:cubicBezTo>
                    <a:pt x="603" y="254"/>
                    <a:pt x="603" y="254"/>
                    <a:pt x="603" y="254"/>
                  </a:cubicBezTo>
                  <a:cubicBezTo>
                    <a:pt x="571" y="225"/>
                    <a:pt x="571" y="225"/>
                    <a:pt x="571" y="225"/>
                  </a:cubicBezTo>
                  <a:cubicBezTo>
                    <a:pt x="571" y="225"/>
                    <a:pt x="510" y="212"/>
                    <a:pt x="465" y="227"/>
                  </a:cubicBezTo>
                  <a:cubicBezTo>
                    <a:pt x="420" y="243"/>
                    <a:pt x="431" y="307"/>
                    <a:pt x="386" y="333"/>
                  </a:cubicBezTo>
                  <a:cubicBezTo>
                    <a:pt x="341" y="360"/>
                    <a:pt x="291" y="331"/>
                    <a:pt x="224" y="341"/>
                  </a:cubicBezTo>
                  <a:cubicBezTo>
                    <a:pt x="158" y="352"/>
                    <a:pt x="177" y="450"/>
                    <a:pt x="177" y="450"/>
                  </a:cubicBezTo>
                  <a:cubicBezTo>
                    <a:pt x="10" y="465"/>
                    <a:pt x="10" y="465"/>
                    <a:pt x="10" y="465"/>
                  </a:cubicBezTo>
                  <a:cubicBezTo>
                    <a:pt x="0" y="505"/>
                    <a:pt x="0" y="505"/>
                    <a:pt x="0" y="505"/>
                  </a:cubicBezTo>
                  <a:cubicBezTo>
                    <a:pt x="42" y="529"/>
                    <a:pt x="42" y="529"/>
                    <a:pt x="42" y="529"/>
                  </a:cubicBezTo>
                  <a:cubicBezTo>
                    <a:pt x="156" y="521"/>
                    <a:pt x="156" y="521"/>
                    <a:pt x="156" y="521"/>
                  </a:cubicBezTo>
                  <a:cubicBezTo>
                    <a:pt x="196" y="559"/>
                    <a:pt x="196" y="559"/>
                    <a:pt x="196" y="559"/>
                  </a:cubicBezTo>
                  <a:cubicBezTo>
                    <a:pt x="232" y="532"/>
                    <a:pt x="232" y="532"/>
                    <a:pt x="232" y="532"/>
                  </a:cubicBezTo>
                  <a:cubicBezTo>
                    <a:pt x="354" y="611"/>
                    <a:pt x="354" y="611"/>
                    <a:pt x="354" y="611"/>
                  </a:cubicBezTo>
                  <a:cubicBezTo>
                    <a:pt x="354" y="661"/>
                    <a:pt x="354" y="661"/>
                    <a:pt x="354" y="661"/>
                  </a:cubicBezTo>
                  <a:cubicBezTo>
                    <a:pt x="455" y="705"/>
                    <a:pt x="455" y="705"/>
                    <a:pt x="455" y="705"/>
                  </a:cubicBezTo>
                  <a:cubicBezTo>
                    <a:pt x="517" y="677"/>
                    <a:pt x="517" y="677"/>
                    <a:pt x="517" y="677"/>
                  </a:cubicBezTo>
                  <a:cubicBezTo>
                    <a:pt x="593" y="714"/>
                    <a:pt x="593" y="714"/>
                    <a:pt x="593" y="714"/>
                  </a:cubicBezTo>
                  <a:cubicBezTo>
                    <a:pt x="587" y="953"/>
                    <a:pt x="587" y="953"/>
                    <a:pt x="587" y="953"/>
                  </a:cubicBezTo>
                  <a:cubicBezTo>
                    <a:pt x="552" y="1038"/>
                    <a:pt x="552" y="1038"/>
                    <a:pt x="552" y="1038"/>
                  </a:cubicBezTo>
                  <a:cubicBezTo>
                    <a:pt x="565" y="1072"/>
                    <a:pt x="565" y="1072"/>
                    <a:pt x="565" y="1072"/>
                  </a:cubicBezTo>
                  <a:cubicBezTo>
                    <a:pt x="646" y="1066"/>
                    <a:pt x="646" y="1066"/>
                    <a:pt x="646" y="1066"/>
                  </a:cubicBezTo>
                  <a:cubicBezTo>
                    <a:pt x="646" y="1066"/>
                    <a:pt x="662" y="1192"/>
                    <a:pt x="643" y="1236"/>
                  </a:cubicBezTo>
                  <a:cubicBezTo>
                    <a:pt x="624" y="1279"/>
                    <a:pt x="555" y="1405"/>
                    <a:pt x="609" y="1455"/>
                  </a:cubicBezTo>
                  <a:cubicBezTo>
                    <a:pt x="662" y="1505"/>
                    <a:pt x="731" y="1549"/>
                    <a:pt x="731" y="1549"/>
                  </a:cubicBezTo>
                  <a:cubicBezTo>
                    <a:pt x="769" y="1537"/>
                    <a:pt x="769" y="1537"/>
                    <a:pt x="769" y="1537"/>
                  </a:cubicBezTo>
                  <a:cubicBezTo>
                    <a:pt x="957" y="1612"/>
                    <a:pt x="957" y="1612"/>
                    <a:pt x="957" y="1612"/>
                  </a:cubicBezTo>
                  <a:cubicBezTo>
                    <a:pt x="1054" y="1622"/>
                    <a:pt x="1054" y="1622"/>
                    <a:pt x="1054" y="1622"/>
                  </a:cubicBezTo>
                  <a:cubicBezTo>
                    <a:pt x="1155" y="1688"/>
                    <a:pt x="1155" y="1688"/>
                    <a:pt x="1155" y="1688"/>
                  </a:cubicBezTo>
                  <a:cubicBezTo>
                    <a:pt x="1192" y="1691"/>
                    <a:pt x="1192" y="1691"/>
                    <a:pt x="1192" y="1691"/>
                  </a:cubicBezTo>
                  <a:cubicBezTo>
                    <a:pt x="1189" y="1807"/>
                    <a:pt x="1189" y="1807"/>
                    <a:pt x="1189" y="1807"/>
                  </a:cubicBezTo>
                  <a:cubicBezTo>
                    <a:pt x="1202" y="1866"/>
                    <a:pt x="1202" y="1866"/>
                    <a:pt x="1202" y="1866"/>
                  </a:cubicBezTo>
                  <a:cubicBezTo>
                    <a:pt x="1124" y="1946"/>
                    <a:pt x="1124" y="1946"/>
                    <a:pt x="1124" y="1946"/>
                  </a:cubicBezTo>
                  <a:cubicBezTo>
                    <a:pt x="1201" y="1965"/>
                    <a:pt x="1201" y="1965"/>
                    <a:pt x="1201" y="1965"/>
                  </a:cubicBezTo>
                  <a:cubicBezTo>
                    <a:pt x="1235" y="2115"/>
                    <a:pt x="1235" y="2115"/>
                    <a:pt x="1235" y="2115"/>
                  </a:cubicBezTo>
                  <a:cubicBezTo>
                    <a:pt x="1235" y="2115"/>
                    <a:pt x="1187" y="2141"/>
                    <a:pt x="1231" y="2166"/>
                  </a:cubicBezTo>
                  <a:cubicBezTo>
                    <a:pt x="1275" y="2192"/>
                    <a:pt x="1310" y="2113"/>
                    <a:pt x="1310" y="2113"/>
                  </a:cubicBezTo>
                  <a:cubicBezTo>
                    <a:pt x="1358" y="2120"/>
                    <a:pt x="1358" y="2120"/>
                    <a:pt x="1358" y="2120"/>
                  </a:cubicBezTo>
                  <a:cubicBezTo>
                    <a:pt x="1463" y="2189"/>
                    <a:pt x="1463" y="2189"/>
                    <a:pt x="1463" y="2189"/>
                  </a:cubicBezTo>
                  <a:cubicBezTo>
                    <a:pt x="1718" y="2171"/>
                    <a:pt x="1718" y="2171"/>
                    <a:pt x="1718" y="2171"/>
                  </a:cubicBezTo>
                  <a:cubicBezTo>
                    <a:pt x="1748" y="2074"/>
                    <a:pt x="1748" y="2074"/>
                    <a:pt x="1748" y="2074"/>
                  </a:cubicBezTo>
                  <a:cubicBezTo>
                    <a:pt x="1748" y="2074"/>
                    <a:pt x="1776" y="1997"/>
                    <a:pt x="1829" y="1997"/>
                  </a:cubicBezTo>
                  <a:cubicBezTo>
                    <a:pt x="1882" y="1997"/>
                    <a:pt x="1931" y="2029"/>
                    <a:pt x="1931" y="2029"/>
                  </a:cubicBezTo>
                  <a:cubicBezTo>
                    <a:pt x="1957" y="1999"/>
                    <a:pt x="1957" y="1999"/>
                    <a:pt x="1957" y="1999"/>
                  </a:cubicBezTo>
                  <a:cubicBezTo>
                    <a:pt x="2089" y="1951"/>
                    <a:pt x="2089" y="1951"/>
                    <a:pt x="2089" y="1951"/>
                  </a:cubicBezTo>
                  <a:cubicBezTo>
                    <a:pt x="2114" y="1974"/>
                    <a:pt x="2114" y="1974"/>
                    <a:pt x="2114" y="1974"/>
                  </a:cubicBezTo>
                  <a:cubicBezTo>
                    <a:pt x="2153" y="1962"/>
                    <a:pt x="2153" y="1962"/>
                    <a:pt x="2153" y="1962"/>
                  </a:cubicBezTo>
                  <a:cubicBezTo>
                    <a:pt x="2162" y="1935"/>
                    <a:pt x="2181" y="1904"/>
                    <a:pt x="2169" y="1879"/>
                  </a:cubicBezTo>
                  <a:cubicBezTo>
                    <a:pt x="2128" y="1798"/>
                    <a:pt x="2022" y="1744"/>
                    <a:pt x="2086" y="1658"/>
                  </a:cubicBezTo>
                  <a:cubicBezTo>
                    <a:pt x="2121" y="1610"/>
                    <a:pt x="2179" y="1456"/>
                    <a:pt x="2100" y="1440"/>
                  </a:cubicBezTo>
                  <a:cubicBezTo>
                    <a:pt x="2077" y="1436"/>
                    <a:pt x="2132" y="1295"/>
                    <a:pt x="2084" y="1277"/>
                  </a:cubicBezTo>
                  <a:cubicBezTo>
                    <a:pt x="2019" y="1253"/>
                    <a:pt x="2019" y="1225"/>
                    <a:pt x="2004" y="1160"/>
                  </a:cubicBezTo>
                  <a:cubicBezTo>
                    <a:pt x="1988" y="1092"/>
                    <a:pt x="2049" y="1109"/>
                    <a:pt x="2049" y="1054"/>
                  </a:cubicBezTo>
                  <a:cubicBezTo>
                    <a:pt x="2049" y="933"/>
                    <a:pt x="1863" y="724"/>
                    <a:pt x="1716" y="718"/>
                  </a:cubicBezTo>
                  <a:cubicBezTo>
                    <a:pt x="1732" y="682"/>
                    <a:pt x="1723" y="607"/>
                    <a:pt x="1744" y="580"/>
                  </a:cubicBezTo>
                  <a:cubicBezTo>
                    <a:pt x="1779" y="534"/>
                    <a:pt x="1846" y="535"/>
                    <a:pt x="1856" y="467"/>
                  </a:cubicBezTo>
                  <a:cubicBezTo>
                    <a:pt x="1869" y="382"/>
                    <a:pt x="1895" y="298"/>
                    <a:pt x="1869" y="219"/>
                  </a:cubicBezTo>
                  <a:cubicBezTo>
                    <a:pt x="1797" y="249"/>
                    <a:pt x="1797" y="249"/>
                    <a:pt x="1797" y="249"/>
                  </a:cubicBezTo>
                  <a:lnTo>
                    <a:pt x="1808" y="286"/>
                  </a:lnTo>
                  <a:close/>
                  <a:moveTo>
                    <a:pt x="1517" y="1159"/>
                  </a:moveTo>
                  <a:cubicBezTo>
                    <a:pt x="1462" y="1216"/>
                    <a:pt x="1462" y="1216"/>
                    <a:pt x="1462" y="1216"/>
                  </a:cubicBezTo>
                  <a:cubicBezTo>
                    <a:pt x="1454" y="1167"/>
                    <a:pt x="1454" y="1167"/>
                    <a:pt x="1454" y="1167"/>
                  </a:cubicBezTo>
                  <a:cubicBezTo>
                    <a:pt x="1355" y="1140"/>
                    <a:pt x="1355" y="1140"/>
                    <a:pt x="1355" y="1140"/>
                  </a:cubicBezTo>
                  <a:cubicBezTo>
                    <a:pt x="1327" y="1169"/>
                    <a:pt x="1327" y="1169"/>
                    <a:pt x="1327" y="1169"/>
                  </a:cubicBezTo>
                  <a:cubicBezTo>
                    <a:pt x="1259" y="1152"/>
                    <a:pt x="1259" y="1152"/>
                    <a:pt x="1259" y="1152"/>
                  </a:cubicBezTo>
                  <a:cubicBezTo>
                    <a:pt x="1146" y="1175"/>
                    <a:pt x="1146" y="1175"/>
                    <a:pt x="1146" y="1175"/>
                  </a:cubicBezTo>
                  <a:cubicBezTo>
                    <a:pt x="1144" y="1095"/>
                    <a:pt x="1144" y="1095"/>
                    <a:pt x="1144" y="1095"/>
                  </a:cubicBezTo>
                  <a:cubicBezTo>
                    <a:pt x="1165" y="1058"/>
                    <a:pt x="1165" y="1058"/>
                    <a:pt x="1165" y="1058"/>
                  </a:cubicBezTo>
                  <a:cubicBezTo>
                    <a:pt x="1148" y="1042"/>
                    <a:pt x="1148" y="1042"/>
                    <a:pt x="1148" y="1042"/>
                  </a:cubicBezTo>
                  <a:cubicBezTo>
                    <a:pt x="1152" y="1009"/>
                    <a:pt x="1152" y="1009"/>
                    <a:pt x="1152" y="1009"/>
                  </a:cubicBezTo>
                  <a:cubicBezTo>
                    <a:pt x="1165" y="1005"/>
                    <a:pt x="1165" y="1005"/>
                    <a:pt x="1165" y="1005"/>
                  </a:cubicBezTo>
                  <a:cubicBezTo>
                    <a:pt x="1165" y="964"/>
                    <a:pt x="1165" y="964"/>
                    <a:pt x="1165" y="964"/>
                  </a:cubicBezTo>
                  <a:cubicBezTo>
                    <a:pt x="1239" y="904"/>
                    <a:pt x="1239" y="904"/>
                    <a:pt x="1239" y="904"/>
                  </a:cubicBezTo>
                  <a:cubicBezTo>
                    <a:pt x="1300" y="919"/>
                    <a:pt x="1300" y="919"/>
                    <a:pt x="1300" y="919"/>
                  </a:cubicBezTo>
                  <a:cubicBezTo>
                    <a:pt x="1329" y="941"/>
                    <a:pt x="1329" y="941"/>
                    <a:pt x="1329" y="941"/>
                  </a:cubicBezTo>
                  <a:cubicBezTo>
                    <a:pt x="1329" y="941"/>
                    <a:pt x="1339" y="890"/>
                    <a:pt x="1349" y="888"/>
                  </a:cubicBezTo>
                  <a:cubicBezTo>
                    <a:pt x="1359" y="886"/>
                    <a:pt x="1372" y="904"/>
                    <a:pt x="1372" y="904"/>
                  </a:cubicBezTo>
                  <a:cubicBezTo>
                    <a:pt x="1370" y="949"/>
                    <a:pt x="1370" y="949"/>
                    <a:pt x="1370" y="949"/>
                  </a:cubicBezTo>
                  <a:cubicBezTo>
                    <a:pt x="1402" y="964"/>
                    <a:pt x="1402" y="964"/>
                    <a:pt x="1402" y="964"/>
                  </a:cubicBezTo>
                  <a:cubicBezTo>
                    <a:pt x="1439" y="1005"/>
                    <a:pt x="1439" y="1005"/>
                    <a:pt x="1439" y="1005"/>
                  </a:cubicBezTo>
                  <a:cubicBezTo>
                    <a:pt x="1472" y="1013"/>
                    <a:pt x="1472" y="1013"/>
                    <a:pt x="1472" y="1013"/>
                  </a:cubicBezTo>
                  <a:cubicBezTo>
                    <a:pt x="1472" y="1013"/>
                    <a:pt x="1447" y="1062"/>
                    <a:pt x="1458" y="1077"/>
                  </a:cubicBezTo>
                  <a:cubicBezTo>
                    <a:pt x="1470" y="1093"/>
                    <a:pt x="1521" y="1089"/>
                    <a:pt x="1521" y="1089"/>
                  </a:cubicBezTo>
                  <a:lnTo>
                    <a:pt x="1517" y="1159"/>
                  </a:lnTo>
                  <a:close/>
                </a:path>
              </a:pathLst>
            </a:custGeom>
            <a:solidFill>
              <a:srgbClr val="575757"/>
            </a:solidFill>
            <a:ln w="3175" cap="flat" cmpd="sng">
              <a:solidFill>
                <a:srgbClr val="575757"/>
              </a:solidFill>
              <a:prstDash val="solid"/>
              <a:miter lim="800000"/>
              <a:headEnd type="none" w="med" len="med"/>
              <a:tailEnd type="none" w="med" len="med"/>
            </a:ln>
            <a:effectLst/>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de-DE" sz="2100" b="0" i="0" u="none" strike="noStrike" kern="1200" cap="none" spc="0" normalizeH="0" baseline="0" noProof="0">
                <a:ln>
                  <a:noFill/>
                </a:ln>
                <a:solidFill>
                  <a:srgbClr val="FFFFFF"/>
                </a:solidFill>
                <a:effectLst/>
                <a:uLnTx/>
                <a:uFillTx/>
                <a:latin typeface="Arial"/>
                <a:ea typeface="+mn-ea"/>
                <a:cs typeface="+mn-cs"/>
              </a:endParaRPr>
            </a:p>
          </p:txBody>
        </p:sp>
        <p:sp>
          <p:nvSpPr>
            <p:cNvPr id="394" name="Freeform 62">
              <a:extLst>
                <a:ext uri="{FF2B5EF4-FFF2-40B4-BE49-F238E27FC236}">
                  <a16:creationId xmlns:a16="http://schemas.microsoft.com/office/drawing/2014/main" id="{A32D3A88-7278-A341-BC59-A8F8DC6F37C2}"/>
                </a:ext>
              </a:extLst>
            </p:cNvPr>
            <p:cNvSpPr>
              <a:spLocks/>
            </p:cNvSpPr>
            <p:nvPr/>
          </p:nvSpPr>
          <p:spPr bwMode="gray">
            <a:xfrm>
              <a:off x="7688803" y="3942151"/>
              <a:ext cx="341058" cy="270273"/>
            </a:xfrm>
            <a:custGeom>
              <a:avLst/>
              <a:gdLst>
                <a:gd name="T0" fmla="*/ 1658 w 1958"/>
                <a:gd name="T1" fmla="*/ 58 h 1551"/>
                <a:gd name="T2" fmla="*/ 1500 w 1958"/>
                <a:gd name="T3" fmla="*/ 136 h 1551"/>
                <a:gd name="T4" fmla="*/ 1317 w 1958"/>
                <a:gd name="T5" fmla="*/ 181 h 1551"/>
                <a:gd name="T6" fmla="*/ 1032 w 1958"/>
                <a:gd name="T7" fmla="*/ 296 h 1551"/>
                <a:gd name="T8" fmla="*/ 879 w 1958"/>
                <a:gd name="T9" fmla="*/ 220 h 1551"/>
                <a:gd name="T10" fmla="*/ 804 w 1958"/>
                <a:gd name="T11" fmla="*/ 222 h 1551"/>
                <a:gd name="T12" fmla="*/ 654 w 1958"/>
                <a:gd name="T13" fmla="*/ 44 h 1551"/>
                <a:gd name="T14" fmla="*/ 438 w 1958"/>
                <a:gd name="T15" fmla="*/ 72 h 1551"/>
                <a:gd name="T16" fmla="*/ 199 w 1958"/>
                <a:gd name="T17" fmla="*/ 132 h 1551"/>
                <a:gd name="T18" fmla="*/ 178 w 1958"/>
                <a:gd name="T19" fmla="*/ 197 h 1551"/>
                <a:gd name="T20" fmla="*/ 160 w 1958"/>
                <a:gd name="T21" fmla="*/ 315 h 1551"/>
                <a:gd name="T22" fmla="*/ 146 w 1958"/>
                <a:gd name="T23" fmla="*/ 375 h 1551"/>
                <a:gd name="T24" fmla="*/ 204 w 1958"/>
                <a:gd name="T25" fmla="*/ 586 h 1551"/>
                <a:gd name="T26" fmla="*/ 375 w 1958"/>
                <a:gd name="T27" fmla="*/ 647 h 1551"/>
                <a:gd name="T28" fmla="*/ 468 w 1958"/>
                <a:gd name="T29" fmla="*/ 765 h 1551"/>
                <a:gd name="T30" fmla="*/ 215 w 1958"/>
                <a:gd name="T31" fmla="*/ 930 h 1551"/>
                <a:gd name="T32" fmla="*/ 243 w 1958"/>
                <a:gd name="T33" fmla="*/ 1064 h 1551"/>
                <a:gd name="T34" fmla="*/ 164 w 1958"/>
                <a:gd name="T35" fmla="*/ 1108 h 1551"/>
                <a:gd name="T36" fmla="*/ 67 w 1958"/>
                <a:gd name="T37" fmla="*/ 1057 h 1551"/>
                <a:gd name="T38" fmla="*/ 0 w 1958"/>
                <a:gd name="T39" fmla="*/ 1261 h 1551"/>
                <a:gd name="T40" fmla="*/ 50 w 1958"/>
                <a:gd name="T41" fmla="*/ 1289 h 1551"/>
                <a:gd name="T42" fmla="*/ 128 w 1958"/>
                <a:gd name="T43" fmla="*/ 1366 h 1551"/>
                <a:gd name="T44" fmla="*/ 142 w 1958"/>
                <a:gd name="T45" fmla="*/ 1384 h 1551"/>
                <a:gd name="T46" fmla="*/ 356 w 1958"/>
                <a:gd name="T47" fmla="*/ 1359 h 1551"/>
                <a:gd name="T48" fmla="*/ 565 w 1958"/>
                <a:gd name="T49" fmla="*/ 1269 h 1551"/>
                <a:gd name="T50" fmla="*/ 825 w 1958"/>
                <a:gd name="T51" fmla="*/ 1161 h 1551"/>
                <a:gd name="T52" fmla="*/ 1085 w 1958"/>
                <a:gd name="T53" fmla="*/ 954 h 1551"/>
                <a:gd name="T54" fmla="*/ 1457 w 1958"/>
                <a:gd name="T55" fmla="*/ 777 h 1551"/>
                <a:gd name="T56" fmla="*/ 1464 w 1958"/>
                <a:gd name="T57" fmla="*/ 669 h 1551"/>
                <a:gd name="T58" fmla="*/ 1657 w 1958"/>
                <a:gd name="T59" fmla="*/ 738 h 1551"/>
                <a:gd name="T60" fmla="*/ 1781 w 1958"/>
                <a:gd name="T61" fmla="*/ 818 h 1551"/>
                <a:gd name="T62" fmla="*/ 1924 w 1958"/>
                <a:gd name="T63" fmla="*/ 478 h 1551"/>
                <a:gd name="T64" fmla="*/ 1736 w 1958"/>
                <a:gd name="T65" fmla="*/ 117 h 1551"/>
                <a:gd name="T66" fmla="*/ 1683 w 1958"/>
                <a:gd name="T67" fmla="*/ 81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58" h="1551">
                  <a:moveTo>
                    <a:pt x="1683" y="81"/>
                  </a:moveTo>
                  <a:cubicBezTo>
                    <a:pt x="1658" y="58"/>
                    <a:pt x="1658" y="58"/>
                    <a:pt x="1658" y="58"/>
                  </a:cubicBezTo>
                  <a:cubicBezTo>
                    <a:pt x="1526" y="106"/>
                    <a:pt x="1526" y="106"/>
                    <a:pt x="1526" y="106"/>
                  </a:cubicBezTo>
                  <a:cubicBezTo>
                    <a:pt x="1500" y="136"/>
                    <a:pt x="1500" y="136"/>
                    <a:pt x="1500" y="136"/>
                  </a:cubicBezTo>
                  <a:cubicBezTo>
                    <a:pt x="1500" y="136"/>
                    <a:pt x="1451" y="104"/>
                    <a:pt x="1398" y="104"/>
                  </a:cubicBezTo>
                  <a:cubicBezTo>
                    <a:pt x="1345" y="104"/>
                    <a:pt x="1317" y="181"/>
                    <a:pt x="1317" y="181"/>
                  </a:cubicBezTo>
                  <a:cubicBezTo>
                    <a:pt x="1287" y="278"/>
                    <a:pt x="1287" y="278"/>
                    <a:pt x="1287" y="278"/>
                  </a:cubicBezTo>
                  <a:cubicBezTo>
                    <a:pt x="1032" y="296"/>
                    <a:pt x="1032" y="296"/>
                    <a:pt x="1032" y="296"/>
                  </a:cubicBezTo>
                  <a:cubicBezTo>
                    <a:pt x="927" y="227"/>
                    <a:pt x="927" y="227"/>
                    <a:pt x="927" y="227"/>
                  </a:cubicBezTo>
                  <a:cubicBezTo>
                    <a:pt x="879" y="220"/>
                    <a:pt x="879" y="220"/>
                    <a:pt x="879" y="220"/>
                  </a:cubicBezTo>
                  <a:cubicBezTo>
                    <a:pt x="879" y="220"/>
                    <a:pt x="844" y="299"/>
                    <a:pt x="800" y="273"/>
                  </a:cubicBezTo>
                  <a:cubicBezTo>
                    <a:pt x="756" y="248"/>
                    <a:pt x="804" y="222"/>
                    <a:pt x="804" y="222"/>
                  </a:cubicBezTo>
                  <a:cubicBezTo>
                    <a:pt x="770" y="72"/>
                    <a:pt x="770" y="72"/>
                    <a:pt x="770" y="72"/>
                  </a:cubicBezTo>
                  <a:cubicBezTo>
                    <a:pt x="654" y="44"/>
                    <a:pt x="654" y="44"/>
                    <a:pt x="654" y="44"/>
                  </a:cubicBezTo>
                  <a:cubicBezTo>
                    <a:pt x="563" y="0"/>
                    <a:pt x="563" y="0"/>
                    <a:pt x="563" y="0"/>
                  </a:cubicBezTo>
                  <a:cubicBezTo>
                    <a:pt x="438" y="72"/>
                    <a:pt x="438" y="72"/>
                    <a:pt x="438" y="72"/>
                  </a:cubicBezTo>
                  <a:cubicBezTo>
                    <a:pt x="438" y="72"/>
                    <a:pt x="336" y="72"/>
                    <a:pt x="299" y="85"/>
                  </a:cubicBezTo>
                  <a:cubicBezTo>
                    <a:pt x="262" y="99"/>
                    <a:pt x="199" y="132"/>
                    <a:pt x="199" y="132"/>
                  </a:cubicBezTo>
                  <a:cubicBezTo>
                    <a:pt x="171" y="160"/>
                    <a:pt x="171" y="160"/>
                    <a:pt x="171" y="160"/>
                  </a:cubicBezTo>
                  <a:cubicBezTo>
                    <a:pt x="178" y="197"/>
                    <a:pt x="178" y="197"/>
                    <a:pt x="178" y="197"/>
                  </a:cubicBezTo>
                  <a:cubicBezTo>
                    <a:pt x="153" y="220"/>
                    <a:pt x="153" y="220"/>
                    <a:pt x="153" y="220"/>
                  </a:cubicBezTo>
                  <a:cubicBezTo>
                    <a:pt x="160" y="315"/>
                    <a:pt x="160" y="315"/>
                    <a:pt x="160" y="315"/>
                  </a:cubicBezTo>
                  <a:cubicBezTo>
                    <a:pt x="185" y="352"/>
                    <a:pt x="185" y="352"/>
                    <a:pt x="185" y="352"/>
                  </a:cubicBezTo>
                  <a:cubicBezTo>
                    <a:pt x="146" y="375"/>
                    <a:pt x="146" y="375"/>
                    <a:pt x="146" y="375"/>
                  </a:cubicBezTo>
                  <a:cubicBezTo>
                    <a:pt x="176" y="450"/>
                    <a:pt x="176" y="450"/>
                    <a:pt x="176" y="450"/>
                  </a:cubicBezTo>
                  <a:cubicBezTo>
                    <a:pt x="204" y="586"/>
                    <a:pt x="204" y="586"/>
                    <a:pt x="204" y="586"/>
                  </a:cubicBezTo>
                  <a:cubicBezTo>
                    <a:pt x="378" y="619"/>
                    <a:pt x="378" y="619"/>
                    <a:pt x="378" y="619"/>
                  </a:cubicBezTo>
                  <a:cubicBezTo>
                    <a:pt x="375" y="647"/>
                    <a:pt x="375" y="647"/>
                    <a:pt x="375" y="647"/>
                  </a:cubicBezTo>
                  <a:cubicBezTo>
                    <a:pt x="443" y="695"/>
                    <a:pt x="443" y="695"/>
                    <a:pt x="443" y="695"/>
                  </a:cubicBezTo>
                  <a:cubicBezTo>
                    <a:pt x="468" y="765"/>
                    <a:pt x="468" y="765"/>
                    <a:pt x="468" y="765"/>
                  </a:cubicBezTo>
                  <a:cubicBezTo>
                    <a:pt x="269" y="867"/>
                    <a:pt x="269" y="867"/>
                    <a:pt x="269" y="867"/>
                  </a:cubicBezTo>
                  <a:cubicBezTo>
                    <a:pt x="269" y="867"/>
                    <a:pt x="218" y="881"/>
                    <a:pt x="215" y="930"/>
                  </a:cubicBezTo>
                  <a:cubicBezTo>
                    <a:pt x="213" y="978"/>
                    <a:pt x="255" y="969"/>
                    <a:pt x="264" y="1011"/>
                  </a:cubicBezTo>
                  <a:cubicBezTo>
                    <a:pt x="273" y="1052"/>
                    <a:pt x="243" y="1064"/>
                    <a:pt x="243" y="1064"/>
                  </a:cubicBezTo>
                  <a:cubicBezTo>
                    <a:pt x="169" y="1064"/>
                    <a:pt x="169" y="1064"/>
                    <a:pt x="169" y="1064"/>
                  </a:cubicBezTo>
                  <a:cubicBezTo>
                    <a:pt x="164" y="1108"/>
                    <a:pt x="164" y="1108"/>
                    <a:pt x="164" y="1108"/>
                  </a:cubicBezTo>
                  <a:cubicBezTo>
                    <a:pt x="106" y="1122"/>
                    <a:pt x="106" y="1122"/>
                    <a:pt x="106" y="1122"/>
                  </a:cubicBezTo>
                  <a:cubicBezTo>
                    <a:pt x="67" y="1057"/>
                    <a:pt x="67" y="1057"/>
                    <a:pt x="67" y="1057"/>
                  </a:cubicBezTo>
                  <a:cubicBezTo>
                    <a:pt x="0" y="1164"/>
                    <a:pt x="0" y="1164"/>
                    <a:pt x="0" y="1164"/>
                  </a:cubicBezTo>
                  <a:cubicBezTo>
                    <a:pt x="0" y="1261"/>
                    <a:pt x="0" y="1261"/>
                    <a:pt x="0" y="1261"/>
                  </a:cubicBezTo>
                  <a:cubicBezTo>
                    <a:pt x="2" y="1259"/>
                    <a:pt x="2" y="1259"/>
                    <a:pt x="2" y="1259"/>
                  </a:cubicBezTo>
                  <a:cubicBezTo>
                    <a:pt x="50" y="1289"/>
                    <a:pt x="50" y="1289"/>
                    <a:pt x="50" y="1289"/>
                  </a:cubicBezTo>
                  <a:cubicBezTo>
                    <a:pt x="74" y="1337"/>
                    <a:pt x="74" y="1337"/>
                    <a:pt x="74" y="1337"/>
                  </a:cubicBezTo>
                  <a:cubicBezTo>
                    <a:pt x="128" y="1366"/>
                    <a:pt x="128" y="1366"/>
                    <a:pt x="128" y="1366"/>
                  </a:cubicBezTo>
                  <a:cubicBezTo>
                    <a:pt x="132" y="1386"/>
                    <a:pt x="132" y="1386"/>
                    <a:pt x="132" y="1386"/>
                  </a:cubicBezTo>
                  <a:cubicBezTo>
                    <a:pt x="135" y="1386"/>
                    <a:pt x="139" y="1385"/>
                    <a:pt x="142" y="1384"/>
                  </a:cubicBezTo>
                  <a:cubicBezTo>
                    <a:pt x="162" y="1411"/>
                    <a:pt x="239" y="1551"/>
                    <a:pt x="264" y="1541"/>
                  </a:cubicBezTo>
                  <a:cubicBezTo>
                    <a:pt x="275" y="1536"/>
                    <a:pt x="321" y="1381"/>
                    <a:pt x="356" y="1359"/>
                  </a:cubicBezTo>
                  <a:cubicBezTo>
                    <a:pt x="388" y="1339"/>
                    <a:pt x="410" y="1253"/>
                    <a:pt x="486" y="1304"/>
                  </a:cubicBezTo>
                  <a:cubicBezTo>
                    <a:pt x="488" y="1305"/>
                    <a:pt x="551" y="1277"/>
                    <a:pt x="565" y="1269"/>
                  </a:cubicBezTo>
                  <a:cubicBezTo>
                    <a:pt x="620" y="1239"/>
                    <a:pt x="706" y="1334"/>
                    <a:pt x="722" y="1196"/>
                  </a:cubicBezTo>
                  <a:cubicBezTo>
                    <a:pt x="759" y="1205"/>
                    <a:pt x="799" y="1196"/>
                    <a:pt x="825" y="1161"/>
                  </a:cubicBezTo>
                  <a:cubicBezTo>
                    <a:pt x="873" y="1098"/>
                    <a:pt x="927" y="1061"/>
                    <a:pt x="929" y="1056"/>
                  </a:cubicBezTo>
                  <a:cubicBezTo>
                    <a:pt x="987" y="1131"/>
                    <a:pt x="1028" y="982"/>
                    <a:pt x="1085" y="954"/>
                  </a:cubicBezTo>
                  <a:cubicBezTo>
                    <a:pt x="1119" y="938"/>
                    <a:pt x="1237" y="885"/>
                    <a:pt x="1273" y="885"/>
                  </a:cubicBezTo>
                  <a:cubicBezTo>
                    <a:pt x="1335" y="885"/>
                    <a:pt x="1400" y="810"/>
                    <a:pt x="1457" y="777"/>
                  </a:cubicBezTo>
                  <a:cubicBezTo>
                    <a:pt x="1506" y="749"/>
                    <a:pt x="1553" y="783"/>
                    <a:pt x="1552" y="713"/>
                  </a:cubicBezTo>
                  <a:cubicBezTo>
                    <a:pt x="1551" y="707"/>
                    <a:pt x="1470" y="671"/>
                    <a:pt x="1464" y="669"/>
                  </a:cubicBezTo>
                  <a:cubicBezTo>
                    <a:pt x="1466" y="651"/>
                    <a:pt x="1479" y="617"/>
                    <a:pt x="1490" y="603"/>
                  </a:cubicBezTo>
                  <a:cubicBezTo>
                    <a:pt x="1545" y="632"/>
                    <a:pt x="1738" y="621"/>
                    <a:pt x="1657" y="738"/>
                  </a:cubicBezTo>
                  <a:cubicBezTo>
                    <a:pt x="1675" y="732"/>
                    <a:pt x="1697" y="734"/>
                    <a:pt x="1715" y="727"/>
                  </a:cubicBezTo>
                  <a:cubicBezTo>
                    <a:pt x="1649" y="813"/>
                    <a:pt x="1730" y="782"/>
                    <a:pt x="1781" y="818"/>
                  </a:cubicBezTo>
                  <a:cubicBezTo>
                    <a:pt x="1831" y="853"/>
                    <a:pt x="1831" y="757"/>
                    <a:pt x="1855" y="741"/>
                  </a:cubicBezTo>
                  <a:cubicBezTo>
                    <a:pt x="1905" y="708"/>
                    <a:pt x="1925" y="543"/>
                    <a:pt x="1924" y="478"/>
                  </a:cubicBezTo>
                  <a:cubicBezTo>
                    <a:pt x="1958" y="373"/>
                    <a:pt x="1883" y="327"/>
                    <a:pt x="1883" y="232"/>
                  </a:cubicBezTo>
                  <a:cubicBezTo>
                    <a:pt x="1883" y="137"/>
                    <a:pt x="1805" y="152"/>
                    <a:pt x="1736" y="117"/>
                  </a:cubicBezTo>
                  <a:cubicBezTo>
                    <a:pt x="1714" y="107"/>
                    <a:pt x="1715" y="89"/>
                    <a:pt x="1722" y="69"/>
                  </a:cubicBezTo>
                  <a:lnTo>
                    <a:pt x="1683" y="81"/>
                  </a:lnTo>
                  <a:close/>
                </a:path>
              </a:pathLst>
            </a:custGeom>
            <a:solidFill>
              <a:srgbClr val="575757"/>
            </a:solidFill>
            <a:ln w="3175" cap="flat" cmpd="sng">
              <a:solidFill>
                <a:srgbClr val="575757"/>
              </a:solidFill>
              <a:prstDash val="solid"/>
              <a:miter lim="800000"/>
              <a:headEnd type="none" w="med" len="med"/>
              <a:tailEnd type="none" w="med" len="med"/>
            </a:ln>
            <a:effectLst/>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de-DE" sz="2100" b="0" i="0" u="none" strike="noStrike" kern="1200" cap="none" spc="0" normalizeH="0" baseline="0" noProof="0">
                <a:ln>
                  <a:noFill/>
                </a:ln>
                <a:solidFill>
                  <a:srgbClr val="FFFFFF"/>
                </a:solidFill>
                <a:effectLst/>
                <a:uLnTx/>
                <a:uFillTx/>
                <a:latin typeface="Arial"/>
                <a:ea typeface="+mn-ea"/>
                <a:cs typeface="+mn-cs"/>
              </a:endParaRPr>
            </a:p>
          </p:txBody>
        </p:sp>
        <p:sp>
          <p:nvSpPr>
            <p:cNvPr id="395" name="Freeform 68">
              <a:extLst>
                <a:ext uri="{FF2B5EF4-FFF2-40B4-BE49-F238E27FC236}">
                  <a16:creationId xmlns:a16="http://schemas.microsoft.com/office/drawing/2014/main" id="{0ECFC4A0-6914-3048-8A92-979C32896883}"/>
                </a:ext>
              </a:extLst>
            </p:cNvPr>
            <p:cNvSpPr>
              <a:spLocks/>
            </p:cNvSpPr>
            <p:nvPr/>
          </p:nvSpPr>
          <p:spPr bwMode="gray">
            <a:xfrm>
              <a:off x="7020936" y="3793685"/>
              <a:ext cx="399433" cy="372774"/>
            </a:xfrm>
            <a:custGeom>
              <a:avLst/>
              <a:gdLst>
                <a:gd name="T0" fmla="*/ 2295 w 2295"/>
                <a:gd name="T1" fmla="*/ 681 h 2141"/>
                <a:gd name="T2" fmla="*/ 2186 w 2295"/>
                <a:gd name="T3" fmla="*/ 556 h 2141"/>
                <a:gd name="T4" fmla="*/ 2108 w 2295"/>
                <a:gd name="T5" fmla="*/ 403 h 2141"/>
                <a:gd name="T6" fmla="*/ 2055 w 2295"/>
                <a:gd name="T7" fmla="*/ 299 h 2141"/>
                <a:gd name="T8" fmla="*/ 2020 w 2295"/>
                <a:gd name="T9" fmla="*/ 211 h 2141"/>
                <a:gd name="T10" fmla="*/ 2122 w 2295"/>
                <a:gd name="T11" fmla="*/ 46 h 2141"/>
                <a:gd name="T12" fmla="*/ 1994 w 2295"/>
                <a:gd name="T13" fmla="*/ 131 h 2141"/>
                <a:gd name="T14" fmla="*/ 1839 w 2295"/>
                <a:gd name="T15" fmla="*/ 0 h 2141"/>
                <a:gd name="T16" fmla="*/ 1689 w 2295"/>
                <a:gd name="T17" fmla="*/ 59 h 2141"/>
                <a:gd name="T18" fmla="*/ 1620 w 2295"/>
                <a:gd name="T19" fmla="*/ 112 h 2141"/>
                <a:gd name="T20" fmla="*/ 1697 w 2295"/>
                <a:gd name="T21" fmla="*/ 305 h 2141"/>
                <a:gd name="T22" fmla="*/ 1593 w 2295"/>
                <a:gd name="T23" fmla="*/ 393 h 2141"/>
                <a:gd name="T24" fmla="*/ 1340 w 2295"/>
                <a:gd name="T25" fmla="*/ 427 h 2141"/>
                <a:gd name="T26" fmla="*/ 1425 w 2295"/>
                <a:gd name="T27" fmla="*/ 350 h 2141"/>
                <a:gd name="T28" fmla="*/ 1398 w 2295"/>
                <a:gd name="T29" fmla="*/ 190 h 2141"/>
                <a:gd name="T30" fmla="*/ 1294 w 2295"/>
                <a:gd name="T31" fmla="*/ 151 h 2141"/>
                <a:gd name="T32" fmla="*/ 1182 w 2295"/>
                <a:gd name="T33" fmla="*/ 30 h 2141"/>
                <a:gd name="T34" fmla="*/ 1174 w 2295"/>
                <a:gd name="T35" fmla="*/ 78 h 2141"/>
                <a:gd name="T36" fmla="*/ 979 w 2295"/>
                <a:gd name="T37" fmla="*/ 238 h 2141"/>
                <a:gd name="T38" fmla="*/ 797 w 2295"/>
                <a:gd name="T39" fmla="*/ 241 h 2141"/>
                <a:gd name="T40" fmla="*/ 680 w 2295"/>
                <a:gd name="T41" fmla="*/ 374 h 2141"/>
                <a:gd name="T42" fmla="*/ 586 w 2295"/>
                <a:gd name="T43" fmla="*/ 580 h 2141"/>
                <a:gd name="T44" fmla="*/ 390 w 2295"/>
                <a:gd name="T45" fmla="*/ 647 h 2141"/>
                <a:gd name="T46" fmla="*/ 229 w 2295"/>
                <a:gd name="T47" fmla="*/ 640 h 2141"/>
                <a:gd name="T48" fmla="*/ 150 w 2295"/>
                <a:gd name="T49" fmla="*/ 760 h 2141"/>
                <a:gd name="T50" fmla="*/ 248 w 2295"/>
                <a:gd name="T51" fmla="*/ 1101 h 2141"/>
                <a:gd name="T52" fmla="*/ 195 w 2295"/>
                <a:gd name="T53" fmla="*/ 1296 h 2141"/>
                <a:gd name="T54" fmla="*/ 41 w 2295"/>
                <a:gd name="T55" fmla="*/ 1397 h 2141"/>
                <a:gd name="T56" fmla="*/ 133 w 2295"/>
                <a:gd name="T57" fmla="*/ 1629 h 2141"/>
                <a:gd name="T58" fmla="*/ 232 w 2295"/>
                <a:gd name="T59" fmla="*/ 1861 h 2141"/>
                <a:gd name="T60" fmla="*/ 257 w 2295"/>
                <a:gd name="T61" fmla="*/ 1992 h 2141"/>
                <a:gd name="T62" fmla="*/ 292 w 2295"/>
                <a:gd name="T63" fmla="*/ 2105 h 2141"/>
                <a:gd name="T64" fmla="*/ 319 w 2295"/>
                <a:gd name="T65" fmla="*/ 2091 h 2141"/>
                <a:gd name="T66" fmla="*/ 522 w 2295"/>
                <a:gd name="T67" fmla="*/ 2141 h 2141"/>
                <a:gd name="T68" fmla="*/ 543 w 2295"/>
                <a:gd name="T69" fmla="*/ 2014 h 2141"/>
                <a:gd name="T70" fmla="*/ 646 w 2295"/>
                <a:gd name="T71" fmla="*/ 2033 h 2141"/>
                <a:gd name="T72" fmla="*/ 838 w 2295"/>
                <a:gd name="T73" fmla="*/ 1857 h 2141"/>
                <a:gd name="T74" fmla="*/ 960 w 2295"/>
                <a:gd name="T75" fmla="*/ 1857 h 2141"/>
                <a:gd name="T76" fmla="*/ 1130 w 2295"/>
                <a:gd name="T77" fmla="*/ 1746 h 2141"/>
                <a:gd name="T78" fmla="*/ 1205 w 2295"/>
                <a:gd name="T79" fmla="*/ 1676 h 2141"/>
                <a:gd name="T80" fmla="*/ 1257 w 2295"/>
                <a:gd name="T81" fmla="*/ 1592 h 2141"/>
                <a:gd name="T82" fmla="*/ 1332 w 2295"/>
                <a:gd name="T83" fmla="*/ 1682 h 2141"/>
                <a:gd name="T84" fmla="*/ 1431 w 2295"/>
                <a:gd name="T85" fmla="*/ 1838 h 2141"/>
                <a:gd name="T86" fmla="*/ 1449 w 2295"/>
                <a:gd name="T87" fmla="*/ 1744 h 2141"/>
                <a:gd name="T88" fmla="*/ 1531 w 2295"/>
                <a:gd name="T89" fmla="*/ 1648 h 2141"/>
                <a:gd name="T90" fmla="*/ 1704 w 2295"/>
                <a:gd name="T91" fmla="*/ 1508 h 2141"/>
                <a:gd name="T92" fmla="*/ 1816 w 2295"/>
                <a:gd name="T93" fmla="*/ 1434 h 2141"/>
                <a:gd name="T94" fmla="*/ 1819 w 2295"/>
                <a:gd name="T95" fmla="*/ 1270 h 2141"/>
                <a:gd name="T96" fmla="*/ 1734 w 2295"/>
                <a:gd name="T97" fmla="*/ 1251 h 2141"/>
                <a:gd name="T98" fmla="*/ 1964 w 2295"/>
                <a:gd name="T99" fmla="*/ 1155 h 2141"/>
                <a:gd name="T100" fmla="*/ 2027 w 2295"/>
                <a:gd name="T101" fmla="*/ 1032 h 2141"/>
                <a:gd name="T102" fmla="*/ 2208 w 2295"/>
                <a:gd name="T103" fmla="*/ 1015 h 2141"/>
                <a:gd name="T104" fmla="*/ 2278 w 2295"/>
                <a:gd name="T105" fmla="*/ 904 h 2141"/>
                <a:gd name="T106" fmla="*/ 2269 w 2295"/>
                <a:gd name="T107" fmla="*/ 772 h 2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95" h="2141">
                  <a:moveTo>
                    <a:pt x="2269" y="772"/>
                  </a:moveTo>
                  <a:cubicBezTo>
                    <a:pt x="2290" y="740"/>
                    <a:pt x="2295" y="681"/>
                    <a:pt x="2295" y="681"/>
                  </a:cubicBezTo>
                  <a:cubicBezTo>
                    <a:pt x="2218" y="676"/>
                    <a:pt x="2218" y="676"/>
                    <a:pt x="2218" y="676"/>
                  </a:cubicBezTo>
                  <a:cubicBezTo>
                    <a:pt x="2186" y="556"/>
                    <a:pt x="2186" y="556"/>
                    <a:pt x="2186" y="556"/>
                  </a:cubicBezTo>
                  <a:cubicBezTo>
                    <a:pt x="2124" y="569"/>
                    <a:pt x="2124" y="569"/>
                    <a:pt x="2124" y="569"/>
                  </a:cubicBezTo>
                  <a:cubicBezTo>
                    <a:pt x="2108" y="403"/>
                    <a:pt x="2108" y="403"/>
                    <a:pt x="2108" y="403"/>
                  </a:cubicBezTo>
                  <a:cubicBezTo>
                    <a:pt x="2023" y="393"/>
                    <a:pt x="2023" y="393"/>
                    <a:pt x="2023" y="393"/>
                  </a:cubicBezTo>
                  <a:cubicBezTo>
                    <a:pt x="2055" y="299"/>
                    <a:pt x="2055" y="299"/>
                    <a:pt x="2055" y="299"/>
                  </a:cubicBezTo>
                  <a:cubicBezTo>
                    <a:pt x="2020" y="281"/>
                    <a:pt x="2020" y="281"/>
                    <a:pt x="2020" y="281"/>
                  </a:cubicBezTo>
                  <a:cubicBezTo>
                    <a:pt x="2020" y="211"/>
                    <a:pt x="2020" y="211"/>
                    <a:pt x="2020" y="211"/>
                  </a:cubicBezTo>
                  <a:cubicBezTo>
                    <a:pt x="2076" y="187"/>
                    <a:pt x="2076" y="187"/>
                    <a:pt x="2076" y="187"/>
                  </a:cubicBezTo>
                  <a:cubicBezTo>
                    <a:pt x="2122" y="46"/>
                    <a:pt x="2122" y="46"/>
                    <a:pt x="2122" y="46"/>
                  </a:cubicBezTo>
                  <a:cubicBezTo>
                    <a:pt x="2055" y="46"/>
                    <a:pt x="2055" y="46"/>
                    <a:pt x="2055" y="46"/>
                  </a:cubicBezTo>
                  <a:cubicBezTo>
                    <a:pt x="1994" y="131"/>
                    <a:pt x="1994" y="131"/>
                    <a:pt x="1994" y="131"/>
                  </a:cubicBezTo>
                  <a:cubicBezTo>
                    <a:pt x="1850" y="126"/>
                    <a:pt x="1850" y="126"/>
                    <a:pt x="1850" y="126"/>
                  </a:cubicBezTo>
                  <a:cubicBezTo>
                    <a:pt x="1839" y="0"/>
                    <a:pt x="1839" y="0"/>
                    <a:pt x="1839" y="0"/>
                  </a:cubicBezTo>
                  <a:cubicBezTo>
                    <a:pt x="1713" y="19"/>
                    <a:pt x="1713" y="19"/>
                    <a:pt x="1713" y="19"/>
                  </a:cubicBezTo>
                  <a:cubicBezTo>
                    <a:pt x="1689" y="59"/>
                    <a:pt x="1689" y="59"/>
                    <a:pt x="1689" y="59"/>
                  </a:cubicBezTo>
                  <a:cubicBezTo>
                    <a:pt x="1607" y="64"/>
                    <a:pt x="1607" y="64"/>
                    <a:pt x="1607" y="64"/>
                  </a:cubicBezTo>
                  <a:cubicBezTo>
                    <a:pt x="1620" y="112"/>
                    <a:pt x="1620" y="112"/>
                    <a:pt x="1620" y="112"/>
                  </a:cubicBezTo>
                  <a:cubicBezTo>
                    <a:pt x="1692" y="160"/>
                    <a:pt x="1692" y="160"/>
                    <a:pt x="1692" y="160"/>
                  </a:cubicBezTo>
                  <a:cubicBezTo>
                    <a:pt x="1692" y="160"/>
                    <a:pt x="1705" y="211"/>
                    <a:pt x="1697" y="305"/>
                  </a:cubicBezTo>
                  <a:cubicBezTo>
                    <a:pt x="1689" y="398"/>
                    <a:pt x="1663" y="406"/>
                    <a:pt x="1663" y="406"/>
                  </a:cubicBezTo>
                  <a:cubicBezTo>
                    <a:pt x="1593" y="393"/>
                    <a:pt x="1593" y="393"/>
                    <a:pt x="1593" y="393"/>
                  </a:cubicBezTo>
                  <a:cubicBezTo>
                    <a:pt x="1374" y="489"/>
                    <a:pt x="1374" y="489"/>
                    <a:pt x="1374" y="489"/>
                  </a:cubicBezTo>
                  <a:cubicBezTo>
                    <a:pt x="1340" y="427"/>
                    <a:pt x="1340" y="427"/>
                    <a:pt x="1340" y="427"/>
                  </a:cubicBezTo>
                  <a:cubicBezTo>
                    <a:pt x="1414" y="395"/>
                    <a:pt x="1414" y="395"/>
                    <a:pt x="1414" y="395"/>
                  </a:cubicBezTo>
                  <a:cubicBezTo>
                    <a:pt x="1425" y="350"/>
                    <a:pt x="1425" y="350"/>
                    <a:pt x="1425" y="350"/>
                  </a:cubicBezTo>
                  <a:cubicBezTo>
                    <a:pt x="1329" y="315"/>
                    <a:pt x="1329" y="315"/>
                    <a:pt x="1329" y="315"/>
                  </a:cubicBezTo>
                  <a:cubicBezTo>
                    <a:pt x="1398" y="190"/>
                    <a:pt x="1398" y="190"/>
                    <a:pt x="1398" y="190"/>
                  </a:cubicBezTo>
                  <a:cubicBezTo>
                    <a:pt x="1369" y="134"/>
                    <a:pt x="1369" y="134"/>
                    <a:pt x="1369" y="134"/>
                  </a:cubicBezTo>
                  <a:cubicBezTo>
                    <a:pt x="1294" y="151"/>
                    <a:pt x="1294" y="151"/>
                    <a:pt x="1294" y="151"/>
                  </a:cubicBezTo>
                  <a:cubicBezTo>
                    <a:pt x="1236" y="59"/>
                    <a:pt x="1236" y="59"/>
                    <a:pt x="1236" y="59"/>
                  </a:cubicBezTo>
                  <a:cubicBezTo>
                    <a:pt x="1182" y="30"/>
                    <a:pt x="1182" y="30"/>
                    <a:pt x="1182" y="30"/>
                  </a:cubicBezTo>
                  <a:cubicBezTo>
                    <a:pt x="1148" y="56"/>
                    <a:pt x="1148" y="56"/>
                    <a:pt x="1148" y="56"/>
                  </a:cubicBezTo>
                  <a:cubicBezTo>
                    <a:pt x="1174" y="78"/>
                    <a:pt x="1174" y="78"/>
                    <a:pt x="1174" y="78"/>
                  </a:cubicBezTo>
                  <a:cubicBezTo>
                    <a:pt x="1150" y="134"/>
                    <a:pt x="1150" y="134"/>
                    <a:pt x="1150" y="134"/>
                  </a:cubicBezTo>
                  <a:cubicBezTo>
                    <a:pt x="979" y="238"/>
                    <a:pt x="979" y="238"/>
                    <a:pt x="979" y="238"/>
                  </a:cubicBezTo>
                  <a:cubicBezTo>
                    <a:pt x="891" y="222"/>
                    <a:pt x="891" y="222"/>
                    <a:pt x="891" y="222"/>
                  </a:cubicBezTo>
                  <a:cubicBezTo>
                    <a:pt x="797" y="241"/>
                    <a:pt x="797" y="241"/>
                    <a:pt x="797" y="241"/>
                  </a:cubicBezTo>
                  <a:cubicBezTo>
                    <a:pt x="800" y="248"/>
                    <a:pt x="804" y="255"/>
                    <a:pt x="811" y="261"/>
                  </a:cubicBezTo>
                  <a:cubicBezTo>
                    <a:pt x="776" y="271"/>
                    <a:pt x="691" y="374"/>
                    <a:pt x="680" y="374"/>
                  </a:cubicBezTo>
                  <a:cubicBezTo>
                    <a:pt x="615" y="374"/>
                    <a:pt x="587" y="407"/>
                    <a:pt x="560" y="456"/>
                  </a:cubicBezTo>
                  <a:cubicBezTo>
                    <a:pt x="690" y="460"/>
                    <a:pt x="619" y="602"/>
                    <a:pt x="586" y="580"/>
                  </a:cubicBezTo>
                  <a:cubicBezTo>
                    <a:pt x="526" y="540"/>
                    <a:pt x="457" y="639"/>
                    <a:pt x="383" y="610"/>
                  </a:cubicBezTo>
                  <a:cubicBezTo>
                    <a:pt x="386" y="623"/>
                    <a:pt x="388" y="635"/>
                    <a:pt x="390" y="647"/>
                  </a:cubicBezTo>
                  <a:cubicBezTo>
                    <a:pt x="340" y="608"/>
                    <a:pt x="257" y="577"/>
                    <a:pt x="204" y="585"/>
                  </a:cubicBezTo>
                  <a:cubicBezTo>
                    <a:pt x="218" y="603"/>
                    <a:pt x="219" y="624"/>
                    <a:pt x="229" y="640"/>
                  </a:cubicBezTo>
                  <a:cubicBezTo>
                    <a:pt x="184" y="618"/>
                    <a:pt x="142" y="629"/>
                    <a:pt x="91" y="633"/>
                  </a:cubicBezTo>
                  <a:cubicBezTo>
                    <a:pt x="92" y="634"/>
                    <a:pt x="149" y="771"/>
                    <a:pt x="150" y="760"/>
                  </a:cubicBezTo>
                  <a:cubicBezTo>
                    <a:pt x="146" y="804"/>
                    <a:pt x="173" y="868"/>
                    <a:pt x="208" y="917"/>
                  </a:cubicBezTo>
                  <a:cubicBezTo>
                    <a:pt x="245" y="970"/>
                    <a:pt x="250" y="1039"/>
                    <a:pt x="248" y="1101"/>
                  </a:cubicBezTo>
                  <a:cubicBezTo>
                    <a:pt x="244" y="1183"/>
                    <a:pt x="117" y="1197"/>
                    <a:pt x="144" y="1307"/>
                  </a:cubicBezTo>
                  <a:cubicBezTo>
                    <a:pt x="195" y="1296"/>
                    <a:pt x="195" y="1296"/>
                    <a:pt x="195" y="1296"/>
                  </a:cubicBezTo>
                  <a:cubicBezTo>
                    <a:pt x="179" y="1371"/>
                    <a:pt x="87" y="1368"/>
                    <a:pt x="66" y="1443"/>
                  </a:cubicBezTo>
                  <a:cubicBezTo>
                    <a:pt x="58" y="1427"/>
                    <a:pt x="49" y="1412"/>
                    <a:pt x="41" y="1397"/>
                  </a:cubicBezTo>
                  <a:cubicBezTo>
                    <a:pt x="0" y="1415"/>
                    <a:pt x="3" y="1455"/>
                    <a:pt x="22" y="1496"/>
                  </a:cubicBezTo>
                  <a:cubicBezTo>
                    <a:pt x="117" y="1456"/>
                    <a:pt x="112" y="1561"/>
                    <a:pt x="133" y="1629"/>
                  </a:cubicBezTo>
                  <a:cubicBezTo>
                    <a:pt x="101" y="1628"/>
                    <a:pt x="82" y="1641"/>
                    <a:pt x="55" y="1670"/>
                  </a:cubicBezTo>
                  <a:cubicBezTo>
                    <a:pt x="71" y="1736"/>
                    <a:pt x="163" y="1855"/>
                    <a:pt x="232" y="1861"/>
                  </a:cubicBezTo>
                  <a:cubicBezTo>
                    <a:pt x="214" y="1878"/>
                    <a:pt x="165" y="1911"/>
                    <a:pt x="165" y="1935"/>
                  </a:cubicBezTo>
                  <a:cubicBezTo>
                    <a:pt x="168" y="2019"/>
                    <a:pt x="229" y="1959"/>
                    <a:pt x="257" y="1992"/>
                  </a:cubicBezTo>
                  <a:cubicBezTo>
                    <a:pt x="268" y="2006"/>
                    <a:pt x="284" y="2060"/>
                    <a:pt x="292" y="2105"/>
                  </a:cubicBezTo>
                  <a:cubicBezTo>
                    <a:pt x="292" y="2105"/>
                    <a:pt x="292" y="2105"/>
                    <a:pt x="292" y="2105"/>
                  </a:cubicBezTo>
                  <a:cubicBezTo>
                    <a:pt x="320" y="2106"/>
                    <a:pt x="320" y="2106"/>
                    <a:pt x="320" y="2106"/>
                  </a:cubicBezTo>
                  <a:cubicBezTo>
                    <a:pt x="319" y="2091"/>
                    <a:pt x="319" y="2091"/>
                    <a:pt x="319" y="2091"/>
                  </a:cubicBezTo>
                  <a:cubicBezTo>
                    <a:pt x="454" y="2095"/>
                    <a:pt x="454" y="2095"/>
                    <a:pt x="454" y="2095"/>
                  </a:cubicBezTo>
                  <a:cubicBezTo>
                    <a:pt x="522" y="2141"/>
                    <a:pt x="522" y="2141"/>
                    <a:pt x="522" y="2141"/>
                  </a:cubicBezTo>
                  <a:cubicBezTo>
                    <a:pt x="562" y="2141"/>
                    <a:pt x="562" y="2141"/>
                    <a:pt x="562" y="2141"/>
                  </a:cubicBezTo>
                  <a:cubicBezTo>
                    <a:pt x="543" y="2014"/>
                    <a:pt x="543" y="2014"/>
                    <a:pt x="543" y="2014"/>
                  </a:cubicBezTo>
                  <a:cubicBezTo>
                    <a:pt x="578" y="2001"/>
                    <a:pt x="578" y="2001"/>
                    <a:pt x="578" y="2001"/>
                  </a:cubicBezTo>
                  <a:cubicBezTo>
                    <a:pt x="646" y="2033"/>
                    <a:pt x="646" y="2033"/>
                    <a:pt x="646" y="2033"/>
                  </a:cubicBezTo>
                  <a:cubicBezTo>
                    <a:pt x="657" y="1946"/>
                    <a:pt x="657" y="1946"/>
                    <a:pt x="657" y="1946"/>
                  </a:cubicBezTo>
                  <a:cubicBezTo>
                    <a:pt x="838" y="1857"/>
                    <a:pt x="838" y="1857"/>
                    <a:pt x="838" y="1857"/>
                  </a:cubicBezTo>
                  <a:cubicBezTo>
                    <a:pt x="900" y="1882"/>
                    <a:pt x="900" y="1882"/>
                    <a:pt x="900" y="1882"/>
                  </a:cubicBezTo>
                  <a:cubicBezTo>
                    <a:pt x="960" y="1857"/>
                    <a:pt x="960" y="1857"/>
                    <a:pt x="960" y="1857"/>
                  </a:cubicBezTo>
                  <a:cubicBezTo>
                    <a:pt x="962" y="1790"/>
                    <a:pt x="962" y="1790"/>
                    <a:pt x="962" y="1790"/>
                  </a:cubicBezTo>
                  <a:cubicBezTo>
                    <a:pt x="1130" y="1746"/>
                    <a:pt x="1130" y="1746"/>
                    <a:pt x="1130" y="1746"/>
                  </a:cubicBezTo>
                  <a:cubicBezTo>
                    <a:pt x="1151" y="1703"/>
                    <a:pt x="1151" y="1703"/>
                    <a:pt x="1151" y="1703"/>
                  </a:cubicBezTo>
                  <a:cubicBezTo>
                    <a:pt x="1205" y="1676"/>
                    <a:pt x="1205" y="1676"/>
                    <a:pt x="1205" y="1676"/>
                  </a:cubicBezTo>
                  <a:cubicBezTo>
                    <a:pt x="1205" y="1603"/>
                    <a:pt x="1205" y="1603"/>
                    <a:pt x="1205" y="1603"/>
                  </a:cubicBezTo>
                  <a:cubicBezTo>
                    <a:pt x="1257" y="1592"/>
                    <a:pt x="1257" y="1592"/>
                    <a:pt x="1257" y="1592"/>
                  </a:cubicBezTo>
                  <a:cubicBezTo>
                    <a:pt x="1265" y="1644"/>
                    <a:pt x="1265" y="1644"/>
                    <a:pt x="1265" y="1644"/>
                  </a:cubicBezTo>
                  <a:cubicBezTo>
                    <a:pt x="1265" y="1644"/>
                    <a:pt x="1311" y="1663"/>
                    <a:pt x="1332" y="1682"/>
                  </a:cubicBezTo>
                  <a:cubicBezTo>
                    <a:pt x="1354" y="1701"/>
                    <a:pt x="1346" y="1779"/>
                    <a:pt x="1360" y="1801"/>
                  </a:cubicBezTo>
                  <a:cubicBezTo>
                    <a:pt x="1372" y="1820"/>
                    <a:pt x="1423" y="1836"/>
                    <a:pt x="1431" y="1838"/>
                  </a:cubicBezTo>
                  <a:cubicBezTo>
                    <a:pt x="1462" y="1793"/>
                    <a:pt x="1462" y="1793"/>
                    <a:pt x="1462" y="1793"/>
                  </a:cubicBezTo>
                  <a:cubicBezTo>
                    <a:pt x="1449" y="1744"/>
                    <a:pt x="1449" y="1744"/>
                    <a:pt x="1449" y="1744"/>
                  </a:cubicBezTo>
                  <a:cubicBezTo>
                    <a:pt x="1449" y="1744"/>
                    <a:pt x="1449" y="1744"/>
                    <a:pt x="1449" y="1744"/>
                  </a:cubicBezTo>
                  <a:cubicBezTo>
                    <a:pt x="1531" y="1648"/>
                    <a:pt x="1531" y="1648"/>
                    <a:pt x="1531" y="1648"/>
                  </a:cubicBezTo>
                  <a:cubicBezTo>
                    <a:pt x="1616" y="1656"/>
                    <a:pt x="1616" y="1656"/>
                    <a:pt x="1616" y="1656"/>
                  </a:cubicBezTo>
                  <a:cubicBezTo>
                    <a:pt x="1704" y="1508"/>
                    <a:pt x="1704" y="1508"/>
                    <a:pt x="1704" y="1508"/>
                  </a:cubicBezTo>
                  <a:cubicBezTo>
                    <a:pt x="1706" y="1448"/>
                    <a:pt x="1706" y="1448"/>
                    <a:pt x="1706" y="1448"/>
                  </a:cubicBezTo>
                  <a:cubicBezTo>
                    <a:pt x="1816" y="1434"/>
                    <a:pt x="1816" y="1434"/>
                    <a:pt x="1816" y="1434"/>
                  </a:cubicBezTo>
                  <a:cubicBezTo>
                    <a:pt x="1816" y="1434"/>
                    <a:pt x="1849" y="1388"/>
                    <a:pt x="1849" y="1336"/>
                  </a:cubicBezTo>
                  <a:cubicBezTo>
                    <a:pt x="1849" y="1284"/>
                    <a:pt x="1819" y="1270"/>
                    <a:pt x="1819" y="1270"/>
                  </a:cubicBezTo>
                  <a:cubicBezTo>
                    <a:pt x="1750" y="1289"/>
                    <a:pt x="1750" y="1289"/>
                    <a:pt x="1750" y="1289"/>
                  </a:cubicBezTo>
                  <a:cubicBezTo>
                    <a:pt x="1734" y="1251"/>
                    <a:pt x="1734" y="1251"/>
                    <a:pt x="1734" y="1251"/>
                  </a:cubicBezTo>
                  <a:cubicBezTo>
                    <a:pt x="1819" y="1155"/>
                    <a:pt x="1819" y="1155"/>
                    <a:pt x="1819" y="1155"/>
                  </a:cubicBezTo>
                  <a:cubicBezTo>
                    <a:pt x="1964" y="1155"/>
                    <a:pt x="1964" y="1155"/>
                    <a:pt x="1964" y="1155"/>
                  </a:cubicBezTo>
                  <a:cubicBezTo>
                    <a:pt x="1953" y="1053"/>
                    <a:pt x="1953" y="1053"/>
                    <a:pt x="1953" y="1053"/>
                  </a:cubicBezTo>
                  <a:cubicBezTo>
                    <a:pt x="2027" y="1032"/>
                    <a:pt x="2027" y="1032"/>
                    <a:pt x="2027" y="1032"/>
                  </a:cubicBezTo>
                  <a:cubicBezTo>
                    <a:pt x="2076" y="1095"/>
                    <a:pt x="2076" y="1095"/>
                    <a:pt x="2076" y="1095"/>
                  </a:cubicBezTo>
                  <a:cubicBezTo>
                    <a:pt x="2208" y="1015"/>
                    <a:pt x="2208" y="1015"/>
                    <a:pt x="2208" y="1015"/>
                  </a:cubicBezTo>
                  <a:cubicBezTo>
                    <a:pt x="2227" y="927"/>
                    <a:pt x="2227" y="927"/>
                    <a:pt x="2227" y="927"/>
                  </a:cubicBezTo>
                  <a:cubicBezTo>
                    <a:pt x="2278" y="904"/>
                    <a:pt x="2278" y="904"/>
                    <a:pt x="2278" y="904"/>
                  </a:cubicBezTo>
                  <a:cubicBezTo>
                    <a:pt x="2234" y="889"/>
                    <a:pt x="2234" y="889"/>
                    <a:pt x="2234" y="889"/>
                  </a:cubicBezTo>
                  <a:cubicBezTo>
                    <a:pt x="2234" y="889"/>
                    <a:pt x="2247" y="804"/>
                    <a:pt x="2269" y="772"/>
                  </a:cubicBezTo>
                  <a:close/>
                </a:path>
              </a:pathLst>
            </a:custGeom>
            <a:solidFill>
              <a:srgbClr val="575757"/>
            </a:solidFill>
            <a:ln w="3175" cap="flat" cmpd="sng">
              <a:solidFill>
                <a:srgbClr val="575757"/>
              </a:solidFill>
              <a:prstDash val="solid"/>
              <a:miter lim="800000"/>
              <a:headEnd type="none" w="med" len="med"/>
              <a:tailEnd type="none" w="med" len="med"/>
            </a:ln>
            <a:effectLst/>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de-DE" sz="2100" b="0" i="0" u="none" strike="noStrike" kern="1200" cap="none" spc="0" normalizeH="0" baseline="0" noProof="0">
                <a:ln>
                  <a:noFill/>
                </a:ln>
                <a:solidFill>
                  <a:srgbClr val="FFFFFF"/>
                </a:solidFill>
                <a:effectLst/>
                <a:uLnTx/>
                <a:uFillTx/>
                <a:latin typeface="Arial"/>
                <a:ea typeface="+mn-ea"/>
                <a:cs typeface="+mn-cs"/>
              </a:endParaRPr>
            </a:p>
          </p:txBody>
        </p:sp>
        <p:sp>
          <p:nvSpPr>
            <p:cNvPr id="396" name="Freeform 162">
              <a:extLst>
                <a:ext uri="{FF2B5EF4-FFF2-40B4-BE49-F238E27FC236}">
                  <a16:creationId xmlns:a16="http://schemas.microsoft.com/office/drawing/2014/main" id="{AEFBF064-E10E-B04E-BB3B-29FF9DCAD51C}"/>
                </a:ext>
              </a:extLst>
            </p:cNvPr>
            <p:cNvSpPr>
              <a:spLocks/>
            </p:cNvSpPr>
            <p:nvPr>
              <p:custDataLst>
                <p:tags r:id="rId2"/>
              </p:custDataLst>
            </p:nvPr>
          </p:nvSpPr>
          <p:spPr bwMode="gray">
            <a:xfrm>
              <a:off x="7812908" y="3767485"/>
              <a:ext cx="65729" cy="57456"/>
            </a:xfrm>
            <a:custGeom>
              <a:avLst/>
              <a:gdLst>
                <a:gd name="T0" fmla="*/ 95 w 377"/>
                <a:gd name="T1" fmla="*/ 18 h 330"/>
                <a:gd name="T2" fmla="*/ 21 w 377"/>
                <a:gd name="T3" fmla="*/ 78 h 330"/>
                <a:gd name="T4" fmla="*/ 21 w 377"/>
                <a:gd name="T5" fmla="*/ 119 h 330"/>
                <a:gd name="T6" fmla="*/ 8 w 377"/>
                <a:gd name="T7" fmla="*/ 123 h 330"/>
                <a:gd name="T8" fmla="*/ 4 w 377"/>
                <a:gd name="T9" fmla="*/ 156 h 330"/>
                <a:gd name="T10" fmla="*/ 21 w 377"/>
                <a:gd name="T11" fmla="*/ 172 h 330"/>
                <a:gd name="T12" fmla="*/ 0 w 377"/>
                <a:gd name="T13" fmla="*/ 209 h 330"/>
                <a:gd name="T14" fmla="*/ 2 w 377"/>
                <a:gd name="T15" fmla="*/ 289 h 330"/>
                <a:gd name="T16" fmla="*/ 115 w 377"/>
                <a:gd name="T17" fmla="*/ 266 h 330"/>
                <a:gd name="T18" fmla="*/ 183 w 377"/>
                <a:gd name="T19" fmla="*/ 283 h 330"/>
                <a:gd name="T20" fmla="*/ 211 w 377"/>
                <a:gd name="T21" fmla="*/ 254 h 330"/>
                <a:gd name="T22" fmla="*/ 310 w 377"/>
                <a:gd name="T23" fmla="*/ 281 h 330"/>
                <a:gd name="T24" fmla="*/ 318 w 377"/>
                <a:gd name="T25" fmla="*/ 330 h 330"/>
                <a:gd name="T26" fmla="*/ 373 w 377"/>
                <a:gd name="T27" fmla="*/ 273 h 330"/>
                <a:gd name="T28" fmla="*/ 377 w 377"/>
                <a:gd name="T29" fmla="*/ 203 h 330"/>
                <a:gd name="T30" fmla="*/ 314 w 377"/>
                <a:gd name="T31" fmla="*/ 191 h 330"/>
                <a:gd name="T32" fmla="*/ 328 w 377"/>
                <a:gd name="T33" fmla="*/ 127 h 330"/>
                <a:gd name="T34" fmla="*/ 295 w 377"/>
                <a:gd name="T35" fmla="*/ 119 h 330"/>
                <a:gd name="T36" fmla="*/ 258 w 377"/>
                <a:gd name="T37" fmla="*/ 78 h 330"/>
                <a:gd name="T38" fmla="*/ 226 w 377"/>
                <a:gd name="T39" fmla="*/ 63 h 330"/>
                <a:gd name="T40" fmla="*/ 228 w 377"/>
                <a:gd name="T41" fmla="*/ 18 h 330"/>
                <a:gd name="T42" fmla="*/ 205 w 377"/>
                <a:gd name="T43" fmla="*/ 2 h 330"/>
                <a:gd name="T44" fmla="*/ 185 w 377"/>
                <a:gd name="T45" fmla="*/ 55 h 330"/>
                <a:gd name="T46" fmla="*/ 156 w 377"/>
                <a:gd name="T47" fmla="*/ 33 h 330"/>
                <a:gd name="T48" fmla="*/ 95 w 377"/>
                <a:gd name="T49" fmla="*/ 18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7" h="330">
                  <a:moveTo>
                    <a:pt x="95" y="18"/>
                  </a:moveTo>
                  <a:cubicBezTo>
                    <a:pt x="21" y="78"/>
                    <a:pt x="21" y="78"/>
                    <a:pt x="21" y="78"/>
                  </a:cubicBezTo>
                  <a:cubicBezTo>
                    <a:pt x="21" y="119"/>
                    <a:pt x="21" y="119"/>
                    <a:pt x="21" y="119"/>
                  </a:cubicBezTo>
                  <a:cubicBezTo>
                    <a:pt x="8" y="123"/>
                    <a:pt x="8" y="123"/>
                    <a:pt x="8" y="123"/>
                  </a:cubicBezTo>
                  <a:cubicBezTo>
                    <a:pt x="4" y="156"/>
                    <a:pt x="4" y="156"/>
                    <a:pt x="4" y="156"/>
                  </a:cubicBezTo>
                  <a:cubicBezTo>
                    <a:pt x="21" y="172"/>
                    <a:pt x="21" y="172"/>
                    <a:pt x="21" y="172"/>
                  </a:cubicBezTo>
                  <a:cubicBezTo>
                    <a:pt x="0" y="209"/>
                    <a:pt x="0" y="209"/>
                    <a:pt x="0" y="209"/>
                  </a:cubicBezTo>
                  <a:cubicBezTo>
                    <a:pt x="2" y="289"/>
                    <a:pt x="2" y="289"/>
                    <a:pt x="2" y="289"/>
                  </a:cubicBezTo>
                  <a:cubicBezTo>
                    <a:pt x="115" y="266"/>
                    <a:pt x="115" y="266"/>
                    <a:pt x="115" y="266"/>
                  </a:cubicBezTo>
                  <a:cubicBezTo>
                    <a:pt x="183" y="283"/>
                    <a:pt x="183" y="283"/>
                    <a:pt x="183" y="283"/>
                  </a:cubicBezTo>
                  <a:cubicBezTo>
                    <a:pt x="211" y="254"/>
                    <a:pt x="211" y="254"/>
                    <a:pt x="211" y="254"/>
                  </a:cubicBezTo>
                  <a:cubicBezTo>
                    <a:pt x="310" y="281"/>
                    <a:pt x="310" y="281"/>
                    <a:pt x="310" y="281"/>
                  </a:cubicBezTo>
                  <a:cubicBezTo>
                    <a:pt x="318" y="330"/>
                    <a:pt x="318" y="330"/>
                    <a:pt x="318" y="330"/>
                  </a:cubicBezTo>
                  <a:cubicBezTo>
                    <a:pt x="373" y="273"/>
                    <a:pt x="373" y="273"/>
                    <a:pt x="373" y="273"/>
                  </a:cubicBezTo>
                  <a:cubicBezTo>
                    <a:pt x="377" y="203"/>
                    <a:pt x="377" y="203"/>
                    <a:pt x="377" y="203"/>
                  </a:cubicBezTo>
                  <a:cubicBezTo>
                    <a:pt x="377" y="203"/>
                    <a:pt x="326" y="207"/>
                    <a:pt x="314" y="191"/>
                  </a:cubicBezTo>
                  <a:cubicBezTo>
                    <a:pt x="303" y="176"/>
                    <a:pt x="328" y="127"/>
                    <a:pt x="328" y="127"/>
                  </a:cubicBezTo>
                  <a:cubicBezTo>
                    <a:pt x="295" y="119"/>
                    <a:pt x="295" y="119"/>
                    <a:pt x="295" y="119"/>
                  </a:cubicBezTo>
                  <a:cubicBezTo>
                    <a:pt x="258" y="78"/>
                    <a:pt x="258" y="78"/>
                    <a:pt x="258" y="78"/>
                  </a:cubicBezTo>
                  <a:cubicBezTo>
                    <a:pt x="226" y="63"/>
                    <a:pt x="226" y="63"/>
                    <a:pt x="226" y="63"/>
                  </a:cubicBezTo>
                  <a:cubicBezTo>
                    <a:pt x="228" y="18"/>
                    <a:pt x="228" y="18"/>
                    <a:pt x="228" y="18"/>
                  </a:cubicBezTo>
                  <a:cubicBezTo>
                    <a:pt x="228" y="18"/>
                    <a:pt x="215" y="0"/>
                    <a:pt x="205" y="2"/>
                  </a:cubicBezTo>
                  <a:cubicBezTo>
                    <a:pt x="195" y="4"/>
                    <a:pt x="185" y="55"/>
                    <a:pt x="185" y="55"/>
                  </a:cubicBezTo>
                  <a:cubicBezTo>
                    <a:pt x="156" y="33"/>
                    <a:pt x="156" y="33"/>
                    <a:pt x="156" y="33"/>
                  </a:cubicBezTo>
                  <a:lnTo>
                    <a:pt x="95" y="18"/>
                  </a:lnTo>
                  <a:close/>
                </a:path>
              </a:pathLst>
            </a:custGeom>
            <a:solidFill>
              <a:srgbClr val="575757"/>
            </a:solidFill>
            <a:ln w="3175" cap="flat" cmpd="sng">
              <a:solidFill>
                <a:srgbClr val="575757"/>
              </a:solidFill>
              <a:prstDash val="solid"/>
              <a:miter lim="800000"/>
              <a:headEnd type="none" w="med" len="med"/>
              <a:tailEnd type="none" w="med" len="med"/>
            </a:ln>
            <a:effectLst/>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de-DE" sz="2100" b="0" i="0" u="none" strike="noStrike" kern="1200" cap="none" spc="0" normalizeH="0" baseline="0" noProof="0">
                <a:ln>
                  <a:noFill/>
                </a:ln>
                <a:solidFill>
                  <a:srgbClr val="FFFFFF"/>
                </a:solidFill>
                <a:effectLst/>
                <a:uLnTx/>
                <a:uFillTx/>
                <a:latin typeface="Arial"/>
                <a:ea typeface="+mn-ea"/>
                <a:cs typeface="+mn-cs"/>
              </a:endParaRPr>
            </a:p>
          </p:txBody>
        </p:sp>
        <p:sp>
          <p:nvSpPr>
            <p:cNvPr id="397" name="Freeform 59">
              <a:extLst>
                <a:ext uri="{FF2B5EF4-FFF2-40B4-BE49-F238E27FC236}">
                  <a16:creationId xmlns:a16="http://schemas.microsoft.com/office/drawing/2014/main" id="{2606FF24-5772-8346-8A2F-6B7A7DCBC3E8}"/>
                </a:ext>
              </a:extLst>
            </p:cNvPr>
            <p:cNvSpPr>
              <a:spLocks/>
            </p:cNvSpPr>
            <p:nvPr/>
          </p:nvSpPr>
          <p:spPr bwMode="gray">
            <a:xfrm>
              <a:off x="7542176" y="3705433"/>
              <a:ext cx="280844" cy="368178"/>
            </a:xfrm>
            <a:custGeom>
              <a:avLst/>
              <a:gdLst>
                <a:gd name="T0" fmla="*/ 1019 w 1614"/>
                <a:gd name="T1" fmla="*/ 1811 h 2114"/>
                <a:gd name="T2" fmla="*/ 1028 w 1614"/>
                <a:gd name="T3" fmla="*/ 1713 h 2114"/>
                <a:gd name="T4" fmla="*/ 996 w 1614"/>
                <a:gd name="T5" fmla="*/ 1581 h 2114"/>
                <a:gd name="T6" fmla="*/ 1014 w 1614"/>
                <a:gd name="T7" fmla="*/ 1521 h 2114"/>
                <a:gd name="T8" fmla="*/ 1142 w 1614"/>
                <a:gd name="T9" fmla="*/ 1446 h 2114"/>
                <a:gd name="T10" fmla="*/ 1406 w 1614"/>
                <a:gd name="T11" fmla="*/ 1361 h 2114"/>
                <a:gd name="T12" fmla="*/ 1536 w 1614"/>
                <a:gd name="T13" fmla="*/ 1414 h 2114"/>
                <a:gd name="T14" fmla="*/ 1601 w 1614"/>
                <a:gd name="T15" fmla="*/ 1275 h 2114"/>
                <a:gd name="T16" fmla="*/ 1567 w 1614"/>
                <a:gd name="T17" fmla="*/ 1156 h 2114"/>
                <a:gd name="T18" fmla="*/ 1369 w 1614"/>
                <a:gd name="T19" fmla="*/ 1080 h 2114"/>
                <a:gd name="T20" fmla="*/ 1143 w 1614"/>
                <a:gd name="T21" fmla="*/ 1017 h 2114"/>
                <a:gd name="T22" fmla="*/ 1055 w 1614"/>
                <a:gd name="T23" fmla="*/ 704 h 2114"/>
                <a:gd name="T24" fmla="*/ 977 w 1614"/>
                <a:gd name="T25" fmla="*/ 540 h 2114"/>
                <a:gd name="T26" fmla="*/ 999 w 1614"/>
                <a:gd name="T27" fmla="*/ 421 h 2114"/>
                <a:gd name="T28" fmla="*/ 929 w 1614"/>
                <a:gd name="T29" fmla="*/ 145 h 2114"/>
                <a:gd name="T30" fmla="*/ 766 w 1614"/>
                <a:gd name="T31" fmla="*/ 129 h 2114"/>
                <a:gd name="T32" fmla="*/ 644 w 1614"/>
                <a:gd name="T33" fmla="*/ 0 h 2114"/>
                <a:gd name="T34" fmla="*/ 547 w 1614"/>
                <a:gd name="T35" fmla="*/ 120 h 2114"/>
                <a:gd name="T36" fmla="*/ 330 w 1614"/>
                <a:gd name="T37" fmla="*/ 142 h 2114"/>
                <a:gd name="T38" fmla="*/ 208 w 1614"/>
                <a:gd name="T39" fmla="*/ 211 h 2114"/>
                <a:gd name="T40" fmla="*/ 132 w 1614"/>
                <a:gd name="T41" fmla="*/ 339 h 2114"/>
                <a:gd name="T42" fmla="*/ 264 w 1614"/>
                <a:gd name="T43" fmla="*/ 559 h 2114"/>
                <a:gd name="T44" fmla="*/ 258 w 1614"/>
                <a:gd name="T45" fmla="*/ 719 h 2114"/>
                <a:gd name="T46" fmla="*/ 270 w 1614"/>
                <a:gd name="T47" fmla="*/ 911 h 2114"/>
                <a:gd name="T48" fmla="*/ 79 w 1614"/>
                <a:gd name="T49" fmla="*/ 1002 h 2114"/>
                <a:gd name="T50" fmla="*/ 35 w 1614"/>
                <a:gd name="T51" fmla="*/ 1159 h 2114"/>
                <a:gd name="T52" fmla="*/ 0 w 1614"/>
                <a:gd name="T53" fmla="*/ 1297 h 2114"/>
                <a:gd name="T54" fmla="*/ 78 w 1614"/>
                <a:gd name="T55" fmla="*/ 1416 h 2114"/>
                <a:gd name="T56" fmla="*/ 243 w 1614"/>
                <a:gd name="T57" fmla="*/ 1627 h 2114"/>
                <a:gd name="T58" fmla="*/ 522 w 1614"/>
                <a:gd name="T59" fmla="*/ 1688 h 2114"/>
                <a:gd name="T60" fmla="*/ 562 w 1614"/>
                <a:gd name="T61" fmla="*/ 1869 h 2114"/>
                <a:gd name="T62" fmla="*/ 635 w 1614"/>
                <a:gd name="T63" fmla="*/ 1951 h 2114"/>
                <a:gd name="T64" fmla="*/ 739 w 1614"/>
                <a:gd name="T65" fmla="*/ 2007 h 2114"/>
                <a:gd name="T66" fmla="*/ 923 w 1614"/>
                <a:gd name="T67" fmla="*/ 2083 h 2114"/>
                <a:gd name="T68" fmla="*/ 1048 w 1614"/>
                <a:gd name="T69" fmla="*/ 2104 h 2114"/>
                <a:gd name="T70" fmla="*/ 1060 w 1614"/>
                <a:gd name="T71" fmla="*/ 1997 h 2114"/>
                <a:gd name="T72" fmla="*/ 1047 w 1614"/>
                <a:gd name="T73" fmla="*/ 1947 h 2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14" h="2114">
                  <a:moveTo>
                    <a:pt x="1047" y="1947"/>
                  </a:moveTo>
                  <a:cubicBezTo>
                    <a:pt x="1019" y="1811"/>
                    <a:pt x="1019" y="1811"/>
                    <a:pt x="1019" y="1811"/>
                  </a:cubicBezTo>
                  <a:cubicBezTo>
                    <a:pt x="989" y="1736"/>
                    <a:pt x="989" y="1736"/>
                    <a:pt x="989" y="1736"/>
                  </a:cubicBezTo>
                  <a:cubicBezTo>
                    <a:pt x="1028" y="1713"/>
                    <a:pt x="1028" y="1713"/>
                    <a:pt x="1028" y="1713"/>
                  </a:cubicBezTo>
                  <a:cubicBezTo>
                    <a:pt x="1003" y="1676"/>
                    <a:pt x="1003" y="1676"/>
                    <a:pt x="1003" y="1676"/>
                  </a:cubicBezTo>
                  <a:cubicBezTo>
                    <a:pt x="996" y="1581"/>
                    <a:pt x="996" y="1581"/>
                    <a:pt x="996" y="1581"/>
                  </a:cubicBezTo>
                  <a:cubicBezTo>
                    <a:pt x="1021" y="1558"/>
                    <a:pt x="1021" y="1558"/>
                    <a:pt x="1021" y="1558"/>
                  </a:cubicBezTo>
                  <a:cubicBezTo>
                    <a:pt x="1014" y="1521"/>
                    <a:pt x="1014" y="1521"/>
                    <a:pt x="1014" y="1521"/>
                  </a:cubicBezTo>
                  <a:cubicBezTo>
                    <a:pt x="1042" y="1493"/>
                    <a:pt x="1042" y="1493"/>
                    <a:pt x="1042" y="1493"/>
                  </a:cubicBezTo>
                  <a:cubicBezTo>
                    <a:pt x="1042" y="1493"/>
                    <a:pt x="1105" y="1460"/>
                    <a:pt x="1142" y="1446"/>
                  </a:cubicBezTo>
                  <a:cubicBezTo>
                    <a:pt x="1179" y="1433"/>
                    <a:pt x="1281" y="1433"/>
                    <a:pt x="1281" y="1433"/>
                  </a:cubicBezTo>
                  <a:cubicBezTo>
                    <a:pt x="1406" y="1361"/>
                    <a:pt x="1406" y="1361"/>
                    <a:pt x="1406" y="1361"/>
                  </a:cubicBezTo>
                  <a:cubicBezTo>
                    <a:pt x="1497" y="1405"/>
                    <a:pt x="1497" y="1405"/>
                    <a:pt x="1497" y="1405"/>
                  </a:cubicBezTo>
                  <a:cubicBezTo>
                    <a:pt x="1536" y="1414"/>
                    <a:pt x="1536" y="1414"/>
                    <a:pt x="1536" y="1414"/>
                  </a:cubicBezTo>
                  <a:cubicBezTo>
                    <a:pt x="1614" y="1334"/>
                    <a:pt x="1614" y="1334"/>
                    <a:pt x="1614" y="1334"/>
                  </a:cubicBezTo>
                  <a:cubicBezTo>
                    <a:pt x="1601" y="1275"/>
                    <a:pt x="1601" y="1275"/>
                    <a:pt x="1601" y="1275"/>
                  </a:cubicBezTo>
                  <a:cubicBezTo>
                    <a:pt x="1604" y="1159"/>
                    <a:pt x="1604" y="1159"/>
                    <a:pt x="1604" y="1159"/>
                  </a:cubicBezTo>
                  <a:cubicBezTo>
                    <a:pt x="1567" y="1156"/>
                    <a:pt x="1567" y="1156"/>
                    <a:pt x="1567" y="1156"/>
                  </a:cubicBezTo>
                  <a:cubicBezTo>
                    <a:pt x="1466" y="1090"/>
                    <a:pt x="1466" y="1090"/>
                    <a:pt x="1466" y="1090"/>
                  </a:cubicBezTo>
                  <a:cubicBezTo>
                    <a:pt x="1369" y="1080"/>
                    <a:pt x="1369" y="1080"/>
                    <a:pt x="1369" y="1080"/>
                  </a:cubicBezTo>
                  <a:cubicBezTo>
                    <a:pt x="1181" y="1005"/>
                    <a:pt x="1181" y="1005"/>
                    <a:pt x="1181" y="1005"/>
                  </a:cubicBezTo>
                  <a:cubicBezTo>
                    <a:pt x="1143" y="1017"/>
                    <a:pt x="1143" y="1017"/>
                    <a:pt x="1143" y="1017"/>
                  </a:cubicBezTo>
                  <a:cubicBezTo>
                    <a:pt x="1143" y="1017"/>
                    <a:pt x="1074" y="973"/>
                    <a:pt x="1021" y="923"/>
                  </a:cubicBezTo>
                  <a:cubicBezTo>
                    <a:pt x="967" y="873"/>
                    <a:pt x="1036" y="747"/>
                    <a:pt x="1055" y="704"/>
                  </a:cubicBezTo>
                  <a:cubicBezTo>
                    <a:pt x="1074" y="660"/>
                    <a:pt x="1058" y="534"/>
                    <a:pt x="1058" y="534"/>
                  </a:cubicBezTo>
                  <a:cubicBezTo>
                    <a:pt x="977" y="540"/>
                    <a:pt x="977" y="540"/>
                    <a:pt x="977" y="540"/>
                  </a:cubicBezTo>
                  <a:cubicBezTo>
                    <a:pt x="964" y="506"/>
                    <a:pt x="964" y="506"/>
                    <a:pt x="964" y="506"/>
                  </a:cubicBezTo>
                  <a:cubicBezTo>
                    <a:pt x="999" y="421"/>
                    <a:pt x="999" y="421"/>
                    <a:pt x="999" y="421"/>
                  </a:cubicBezTo>
                  <a:cubicBezTo>
                    <a:pt x="1005" y="182"/>
                    <a:pt x="1005" y="182"/>
                    <a:pt x="1005" y="182"/>
                  </a:cubicBezTo>
                  <a:cubicBezTo>
                    <a:pt x="929" y="145"/>
                    <a:pt x="929" y="145"/>
                    <a:pt x="929" y="145"/>
                  </a:cubicBezTo>
                  <a:cubicBezTo>
                    <a:pt x="867" y="173"/>
                    <a:pt x="867" y="173"/>
                    <a:pt x="867" y="173"/>
                  </a:cubicBezTo>
                  <a:cubicBezTo>
                    <a:pt x="766" y="129"/>
                    <a:pt x="766" y="129"/>
                    <a:pt x="766" y="129"/>
                  </a:cubicBezTo>
                  <a:cubicBezTo>
                    <a:pt x="766" y="79"/>
                    <a:pt x="766" y="79"/>
                    <a:pt x="766" y="79"/>
                  </a:cubicBezTo>
                  <a:cubicBezTo>
                    <a:pt x="644" y="0"/>
                    <a:pt x="644" y="0"/>
                    <a:pt x="644" y="0"/>
                  </a:cubicBezTo>
                  <a:cubicBezTo>
                    <a:pt x="562" y="60"/>
                    <a:pt x="562" y="60"/>
                    <a:pt x="562" y="60"/>
                  </a:cubicBezTo>
                  <a:cubicBezTo>
                    <a:pt x="547" y="120"/>
                    <a:pt x="547" y="120"/>
                    <a:pt x="547" y="120"/>
                  </a:cubicBezTo>
                  <a:cubicBezTo>
                    <a:pt x="459" y="186"/>
                    <a:pt x="459" y="186"/>
                    <a:pt x="459" y="186"/>
                  </a:cubicBezTo>
                  <a:cubicBezTo>
                    <a:pt x="330" y="142"/>
                    <a:pt x="330" y="142"/>
                    <a:pt x="330" y="142"/>
                  </a:cubicBezTo>
                  <a:cubicBezTo>
                    <a:pt x="251" y="145"/>
                    <a:pt x="251" y="145"/>
                    <a:pt x="251" y="145"/>
                  </a:cubicBezTo>
                  <a:cubicBezTo>
                    <a:pt x="208" y="211"/>
                    <a:pt x="208" y="211"/>
                    <a:pt x="208" y="211"/>
                  </a:cubicBezTo>
                  <a:cubicBezTo>
                    <a:pt x="107" y="208"/>
                    <a:pt x="107" y="208"/>
                    <a:pt x="107" y="208"/>
                  </a:cubicBezTo>
                  <a:cubicBezTo>
                    <a:pt x="132" y="339"/>
                    <a:pt x="132" y="339"/>
                    <a:pt x="132" y="339"/>
                  </a:cubicBezTo>
                  <a:cubicBezTo>
                    <a:pt x="176" y="364"/>
                    <a:pt x="176" y="364"/>
                    <a:pt x="176" y="364"/>
                  </a:cubicBezTo>
                  <a:cubicBezTo>
                    <a:pt x="264" y="559"/>
                    <a:pt x="264" y="559"/>
                    <a:pt x="264" y="559"/>
                  </a:cubicBezTo>
                  <a:cubicBezTo>
                    <a:pt x="264" y="559"/>
                    <a:pt x="211" y="612"/>
                    <a:pt x="251" y="644"/>
                  </a:cubicBezTo>
                  <a:cubicBezTo>
                    <a:pt x="292" y="675"/>
                    <a:pt x="286" y="694"/>
                    <a:pt x="258" y="719"/>
                  </a:cubicBezTo>
                  <a:cubicBezTo>
                    <a:pt x="230" y="744"/>
                    <a:pt x="286" y="776"/>
                    <a:pt x="311" y="817"/>
                  </a:cubicBezTo>
                  <a:cubicBezTo>
                    <a:pt x="336" y="857"/>
                    <a:pt x="321" y="860"/>
                    <a:pt x="270" y="911"/>
                  </a:cubicBezTo>
                  <a:cubicBezTo>
                    <a:pt x="220" y="961"/>
                    <a:pt x="245" y="999"/>
                    <a:pt x="245" y="999"/>
                  </a:cubicBezTo>
                  <a:cubicBezTo>
                    <a:pt x="79" y="1002"/>
                    <a:pt x="79" y="1002"/>
                    <a:pt x="79" y="1002"/>
                  </a:cubicBezTo>
                  <a:cubicBezTo>
                    <a:pt x="0" y="1046"/>
                    <a:pt x="0" y="1046"/>
                    <a:pt x="0" y="1046"/>
                  </a:cubicBezTo>
                  <a:cubicBezTo>
                    <a:pt x="0" y="1046"/>
                    <a:pt x="19" y="1105"/>
                    <a:pt x="35" y="1159"/>
                  </a:cubicBezTo>
                  <a:cubicBezTo>
                    <a:pt x="51" y="1212"/>
                    <a:pt x="7" y="1218"/>
                    <a:pt x="7" y="1218"/>
                  </a:cubicBezTo>
                  <a:cubicBezTo>
                    <a:pt x="0" y="1297"/>
                    <a:pt x="0" y="1297"/>
                    <a:pt x="0" y="1297"/>
                  </a:cubicBezTo>
                  <a:cubicBezTo>
                    <a:pt x="67" y="1425"/>
                    <a:pt x="67" y="1425"/>
                    <a:pt x="67" y="1425"/>
                  </a:cubicBezTo>
                  <a:cubicBezTo>
                    <a:pt x="78" y="1416"/>
                    <a:pt x="78" y="1416"/>
                    <a:pt x="78" y="1416"/>
                  </a:cubicBezTo>
                  <a:cubicBezTo>
                    <a:pt x="237" y="1437"/>
                    <a:pt x="237" y="1437"/>
                    <a:pt x="237" y="1437"/>
                  </a:cubicBezTo>
                  <a:cubicBezTo>
                    <a:pt x="243" y="1627"/>
                    <a:pt x="243" y="1627"/>
                    <a:pt x="243" y="1627"/>
                  </a:cubicBezTo>
                  <a:cubicBezTo>
                    <a:pt x="445" y="1636"/>
                    <a:pt x="445" y="1636"/>
                    <a:pt x="445" y="1636"/>
                  </a:cubicBezTo>
                  <a:cubicBezTo>
                    <a:pt x="445" y="1636"/>
                    <a:pt x="510" y="1655"/>
                    <a:pt x="522" y="1688"/>
                  </a:cubicBezTo>
                  <a:cubicBezTo>
                    <a:pt x="534" y="1722"/>
                    <a:pt x="491" y="1802"/>
                    <a:pt x="497" y="1835"/>
                  </a:cubicBezTo>
                  <a:cubicBezTo>
                    <a:pt x="504" y="1869"/>
                    <a:pt x="552" y="1850"/>
                    <a:pt x="562" y="1869"/>
                  </a:cubicBezTo>
                  <a:cubicBezTo>
                    <a:pt x="571" y="1887"/>
                    <a:pt x="574" y="1945"/>
                    <a:pt x="574" y="1945"/>
                  </a:cubicBezTo>
                  <a:cubicBezTo>
                    <a:pt x="635" y="1951"/>
                    <a:pt x="635" y="1951"/>
                    <a:pt x="635" y="1951"/>
                  </a:cubicBezTo>
                  <a:cubicBezTo>
                    <a:pt x="706" y="1942"/>
                    <a:pt x="706" y="1942"/>
                    <a:pt x="706" y="1942"/>
                  </a:cubicBezTo>
                  <a:cubicBezTo>
                    <a:pt x="706" y="1942"/>
                    <a:pt x="699" y="1997"/>
                    <a:pt x="739" y="2007"/>
                  </a:cubicBezTo>
                  <a:cubicBezTo>
                    <a:pt x="779" y="2016"/>
                    <a:pt x="816" y="1991"/>
                    <a:pt x="834" y="1997"/>
                  </a:cubicBezTo>
                  <a:cubicBezTo>
                    <a:pt x="852" y="2003"/>
                    <a:pt x="923" y="2083"/>
                    <a:pt x="923" y="2083"/>
                  </a:cubicBezTo>
                  <a:cubicBezTo>
                    <a:pt x="1018" y="2074"/>
                    <a:pt x="1018" y="2074"/>
                    <a:pt x="1018" y="2074"/>
                  </a:cubicBezTo>
                  <a:cubicBezTo>
                    <a:pt x="1018" y="2074"/>
                    <a:pt x="1027" y="2114"/>
                    <a:pt x="1048" y="2104"/>
                  </a:cubicBezTo>
                  <a:cubicBezTo>
                    <a:pt x="1070" y="2095"/>
                    <a:pt x="1088" y="2049"/>
                    <a:pt x="1088" y="2028"/>
                  </a:cubicBezTo>
                  <a:cubicBezTo>
                    <a:pt x="1088" y="2007"/>
                    <a:pt x="1060" y="1997"/>
                    <a:pt x="1060" y="1997"/>
                  </a:cubicBezTo>
                  <a:cubicBezTo>
                    <a:pt x="1076" y="1953"/>
                    <a:pt x="1076" y="1953"/>
                    <a:pt x="1076" y="1953"/>
                  </a:cubicBezTo>
                  <a:lnTo>
                    <a:pt x="1047" y="1947"/>
                  </a:lnTo>
                  <a:close/>
                </a:path>
              </a:pathLst>
            </a:custGeom>
            <a:solidFill>
              <a:srgbClr val="575757"/>
            </a:solidFill>
            <a:ln w="3175" cap="flat" cmpd="sng">
              <a:solidFill>
                <a:srgbClr val="575757"/>
              </a:solidFill>
              <a:prstDash val="solid"/>
              <a:miter lim="800000"/>
              <a:headEnd type="none" w="med" len="med"/>
              <a:tailEnd type="none" w="med" len="med"/>
            </a:ln>
            <a:effectLst/>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de-DE" sz="2100" b="0" i="0" u="none" strike="noStrike" kern="1200" cap="none" spc="0" normalizeH="0" baseline="0" noProof="0">
                <a:ln>
                  <a:noFill/>
                </a:ln>
                <a:solidFill>
                  <a:srgbClr val="FFFFFF"/>
                </a:solidFill>
                <a:effectLst/>
                <a:uLnTx/>
                <a:uFillTx/>
                <a:latin typeface="Arial"/>
                <a:ea typeface="+mn-ea"/>
                <a:cs typeface="+mn-cs"/>
              </a:endParaRPr>
            </a:p>
          </p:txBody>
        </p:sp>
        <p:sp>
          <p:nvSpPr>
            <p:cNvPr id="398" name="Freeform 60">
              <a:extLst>
                <a:ext uri="{FF2B5EF4-FFF2-40B4-BE49-F238E27FC236}">
                  <a16:creationId xmlns:a16="http://schemas.microsoft.com/office/drawing/2014/main" id="{DF6CE253-5B32-8D4C-87F3-C50FFC838632}"/>
                </a:ext>
              </a:extLst>
            </p:cNvPr>
            <p:cNvSpPr>
              <a:spLocks/>
            </p:cNvSpPr>
            <p:nvPr/>
          </p:nvSpPr>
          <p:spPr bwMode="gray">
            <a:xfrm>
              <a:off x="7463116" y="3951804"/>
              <a:ext cx="307044" cy="245452"/>
            </a:xfrm>
            <a:custGeom>
              <a:avLst/>
              <a:gdLst>
                <a:gd name="T0" fmla="*/ 1363 w 1764"/>
                <a:gd name="T1" fmla="*/ 1002 h 1408"/>
                <a:gd name="T2" fmla="*/ 1460 w 1764"/>
                <a:gd name="T3" fmla="*/ 1053 h 1408"/>
                <a:gd name="T4" fmla="*/ 1539 w 1764"/>
                <a:gd name="T5" fmla="*/ 1009 h 1408"/>
                <a:gd name="T6" fmla="*/ 1511 w 1764"/>
                <a:gd name="T7" fmla="*/ 875 h 1408"/>
                <a:gd name="T8" fmla="*/ 1764 w 1764"/>
                <a:gd name="T9" fmla="*/ 710 h 1408"/>
                <a:gd name="T10" fmla="*/ 1671 w 1764"/>
                <a:gd name="T11" fmla="*/ 592 h 1408"/>
                <a:gd name="T12" fmla="*/ 1529 w 1764"/>
                <a:gd name="T13" fmla="*/ 537 h 1408"/>
                <a:gd name="T14" fmla="*/ 1541 w 1764"/>
                <a:gd name="T15" fmla="*/ 612 h 1408"/>
                <a:gd name="T16" fmla="*/ 1471 w 1764"/>
                <a:gd name="T17" fmla="*/ 658 h 1408"/>
                <a:gd name="T18" fmla="*/ 1287 w 1764"/>
                <a:gd name="T19" fmla="*/ 581 h 1408"/>
                <a:gd name="T20" fmla="*/ 1159 w 1764"/>
                <a:gd name="T21" fmla="*/ 526 h 1408"/>
                <a:gd name="T22" fmla="*/ 1027 w 1764"/>
                <a:gd name="T23" fmla="*/ 529 h 1408"/>
                <a:gd name="T24" fmla="*/ 950 w 1764"/>
                <a:gd name="T25" fmla="*/ 419 h 1408"/>
                <a:gd name="T26" fmla="*/ 898 w 1764"/>
                <a:gd name="T27" fmla="*/ 220 h 1408"/>
                <a:gd name="T28" fmla="*/ 690 w 1764"/>
                <a:gd name="T29" fmla="*/ 21 h 1408"/>
                <a:gd name="T30" fmla="*/ 501 w 1764"/>
                <a:gd name="T31" fmla="*/ 24 h 1408"/>
                <a:gd name="T32" fmla="*/ 360 w 1764"/>
                <a:gd name="T33" fmla="*/ 43 h 1408"/>
                <a:gd name="T34" fmla="*/ 50 w 1764"/>
                <a:gd name="T35" fmla="*/ 261 h 1408"/>
                <a:gd name="T36" fmla="*/ 225 w 1764"/>
                <a:gd name="T37" fmla="*/ 460 h 1408"/>
                <a:gd name="T38" fmla="*/ 173 w 1764"/>
                <a:gd name="T39" fmla="*/ 577 h 1408"/>
                <a:gd name="T40" fmla="*/ 113 w 1764"/>
                <a:gd name="T41" fmla="*/ 635 h 1408"/>
                <a:gd name="T42" fmla="*/ 113 w 1764"/>
                <a:gd name="T43" fmla="*/ 758 h 1408"/>
                <a:gd name="T44" fmla="*/ 61 w 1764"/>
                <a:gd name="T45" fmla="*/ 816 h 1408"/>
                <a:gd name="T46" fmla="*/ 61 w 1764"/>
                <a:gd name="T47" fmla="*/ 1005 h 1408"/>
                <a:gd name="T48" fmla="*/ 124 w 1764"/>
                <a:gd name="T49" fmla="*/ 967 h 1408"/>
                <a:gd name="T50" fmla="*/ 113 w 1764"/>
                <a:gd name="T51" fmla="*/ 1016 h 1408"/>
                <a:gd name="T52" fmla="*/ 117 w 1764"/>
                <a:gd name="T53" fmla="*/ 1133 h 1408"/>
                <a:gd name="T54" fmla="*/ 290 w 1764"/>
                <a:gd name="T55" fmla="*/ 1162 h 1408"/>
                <a:gd name="T56" fmla="*/ 452 w 1764"/>
                <a:gd name="T57" fmla="*/ 1310 h 1408"/>
                <a:gd name="T58" fmla="*/ 632 w 1764"/>
                <a:gd name="T59" fmla="*/ 1378 h 1408"/>
                <a:gd name="T60" fmla="*/ 656 w 1764"/>
                <a:gd name="T61" fmla="*/ 1258 h 1408"/>
                <a:gd name="T62" fmla="*/ 812 w 1764"/>
                <a:gd name="T63" fmla="*/ 1348 h 1408"/>
                <a:gd name="T64" fmla="*/ 890 w 1764"/>
                <a:gd name="T65" fmla="*/ 1168 h 1408"/>
                <a:gd name="T66" fmla="*/ 1046 w 1764"/>
                <a:gd name="T67" fmla="*/ 1252 h 1408"/>
                <a:gd name="T68" fmla="*/ 1250 w 1764"/>
                <a:gd name="T69" fmla="*/ 1234 h 1408"/>
                <a:gd name="T70" fmla="*/ 1296 w 1764"/>
                <a:gd name="T71" fmla="*/ 1109 h 1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764" h="1408">
                  <a:moveTo>
                    <a:pt x="1296" y="1109"/>
                  </a:moveTo>
                  <a:cubicBezTo>
                    <a:pt x="1363" y="1002"/>
                    <a:pt x="1363" y="1002"/>
                    <a:pt x="1363" y="1002"/>
                  </a:cubicBezTo>
                  <a:cubicBezTo>
                    <a:pt x="1402" y="1067"/>
                    <a:pt x="1402" y="1067"/>
                    <a:pt x="1402" y="1067"/>
                  </a:cubicBezTo>
                  <a:cubicBezTo>
                    <a:pt x="1460" y="1053"/>
                    <a:pt x="1460" y="1053"/>
                    <a:pt x="1460" y="1053"/>
                  </a:cubicBezTo>
                  <a:cubicBezTo>
                    <a:pt x="1465" y="1009"/>
                    <a:pt x="1465" y="1009"/>
                    <a:pt x="1465" y="1009"/>
                  </a:cubicBezTo>
                  <a:cubicBezTo>
                    <a:pt x="1539" y="1009"/>
                    <a:pt x="1539" y="1009"/>
                    <a:pt x="1539" y="1009"/>
                  </a:cubicBezTo>
                  <a:cubicBezTo>
                    <a:pt x="1539" y="1009"/>
                    <a:pt x="1569" y="997"/>
                    <a:pt x="1560" y="956"/>
                  </a:cubicBezTo>
                  <a:cubicBezTo>
                    <a:pt x="1551" y="914"/>
                    <a:pt x="1509" y="923"/>
                    <a:pt x="1511" y="875"/>
                  </a:cubicBezTo>
                  <a:cubicBezTo>
                    <a:pt x="1514" y="826"/>
                    <a:pt x="1565" y="812"/>
                    <a:pt x="1565" y="812"/>
                  </a:cubicBezTo>
                  <a:cubicBezTo>
                    <a:pt x="1764" y="710"/>
                    <a:pt x="1764" y="710"/>
                    <a:pt x="1764" y="710"/>
                  </a:cubicBezTo>
                  <a:cubicBezTo>
                    <a:pt x="1739" y="640"/>
                    <a:pt x="1739" y="640"/>
                    <a:pt x="1739" y="640"/>
                  </a:cubicBezTo>
                  <a:cubicBezTo>
                    <a:pt x="1671" y="592"/>
                    <a:pt x="1671" y="592"/>
                    <a:pt x="1671" y="592"/>
                  </a:cubicBezTo>
                  <a:cubicBezTo>
                    <a:pt x="1674" y="564"/>
                    <a:pt x="1674" y="564"/>
                    <a:pt x="1674" y="564"/>
                  </a:cubicBezTo>
                  <a:cubicBezTo>
                    <a:pt x="1529" y="537"/>
                    <a:pt x="1529" y="537"/>
                    <a:pt x="1529" y="537"/>
                  </a:cubicBezTo>
                  <a:cubicBezTo>
                    <a:pt x="1513" y="581"/>
                    <a:pt x="1513" y="581"/>
                    <a:pt x="1513" y="581"/>
                  </a:cubicBezTo>
                  <a:cubicBezTo>
                    <a:pt x="1513" y="581"/>
                    <a:pt x="1541" y="591"/>
                    <a:pt x="1541" y="612"/>
                  </a:cubicBezTo>
                  <a:cubicBezTo>
                    <a:pt x="1541" y="633"/>
                    <a:pt x="1523" y="679"/>
                    <a:pt x="1501" y="688"/>
                  </a:cubicBezTo>
                  <a:cubicBezTo>
                    <a:pt x="1480" y="698"/>
                    <a:pt x="1471" y="658"/>
                    <a:pt x="1471" y="658"/>
                  </a:cubicBezTo>
                  <a:cubicBezTo>
                    <a:pt x="1376" y="667"/>
                    <a:pt x="1376" y="667"/>
                    <a:pt x="1376" y="667"/>
                  </a:cubicBezTo>
                  <a:cubicBezTo>
                    <a:pt x="1376" y="667"/>
                    <a:pt x="1305" y="587"/>
                    <a:pt x="1287" y="581"/>
                  </a:cubicBezTo>
                  <a:cubicBezTo>
                    <a:pt x="1269" y="575"/>
                    <a:pt x="1232" y="600"/>
                    <a:pt x="1192" y="591"/>
                  </a:cubicBezTo>
                  <a:cubicBezTo>
                    <a:pt x="1152" y="581"/>
                    <a:pt x="1159" y="526"/>
                    <a:pt x="1159" y="526"/>
                  </a:cubicBezTo>
                  <a:cubicBezTo>
                    <a:pt x="1088" y="535"/>
                    <a:pt x="1088" y="535"/>
                    <a:pt x="1088" y="535"/>
                  </a:cubicBezTo>
                  <a:cubicBezTo>
                    <a:pt x="1027" y="529"/>
                    <a:pt x="1027" y="529"/>
                    <a:pt x="1027" y="529"/>
                  </a:cubicBezTo>
                  <a:cubicBezTo>
                    <a:pt x="1027" y="529"/>
                    <a:pt x="1024" y="471"/>
                    <a:pt x="1015" y="453"/>
                  </a:cubicBezTo>
                  <a:cubicBezTo>
                    <a:pt x="1005" y="434"/>
                    <a:pt x="957" y="453"/>
                    <a:pt x="950" y="419"/>
                  </a:cubicBezTo>
                  <a:cubicBezTo>
                    <a:pt x="944" y="386"/>
                    <a:pt x="987" y="306"/>
                    <a:pt x="975" y="272"/>
                  </a:cubicBezTo>
                  <a:cubicBezTo>
                    <a:pt x="963" y="239"/>
                    <a:pt x="898" y="220"/>
                    <a:pt x="898" y="220"/>
                  </a:cubicBezTo>
                  <a:cubicBezTo>
                    <a:pt x="696" y="211"/>
                    <a:pt x="696" y="211"/>
                    <a:pt x="696" y="211"/>
                  </a:cubicBezTo>
                  <a:cubicBezTo>
                    <a:pt x="690" y="21"/>
                    <a:pt x="690" y="21"/>
                    <a:pt x="690" y="21"/>
                  </a:cubicBezTo>
                  <a:cubicBezTo>
                    <a:pt x="531" y="0"/>
                    <a:pt x="531" y="0"/>
                    <a:pt x="531" y="0"/>
                  </a:cubicBezTo>
                  <a:cubicBezTo>
                    <a:pt x="501" y="24"/>
                    <a:pt x="501" y="24"/>
                    <a:pt x="501" y="24"/>
                  </a:cubicBezTo>
                  <a:cubicBezTo>
                    <a:pt x="497" y="95"/>
                    <a:pt x="497" y="95"/>
                    <a:pt x="497" y="95"/>
                  </a:cubicBezTo>
                  <a:cubicBezTo>
                    <a:pt x="360" y="43"/>
                    <a:pt x="360" y="43"/>
                    <a:pt x="360" y="43"/>
                  </a:cubicBezTo>
                  <a:cubicBezTo>
                    <a:pt x="253" y="171"/>
                    <a:pt x="253" y="171"/>
                    <a:pt x="253" y="171"/>
                  </a:cubicBezTo>
                  <a:cubicBezTo>
                    <a:pt x="50" y="261"/>
                    <a:pt x="50" y="261"/>
                    <a:pt x="50" y="261"/>
                  </a:cubicBezTo>
                  <a:cubicBezTo>
                    <a:pt x="77" y="347"/>
                    <a:pt x="77" y="347"/>
                    <a:pt x="77" y="347"/>
                  </a:cubicBezTo>
                  <a:cubicBezTo>
                    <a:pt x="225" y="460"/>
                    <a:pt x="225" y="460"/>
                    <a:pt x="225" y="460"/>
                  </a:cubicBezTo>
                  <a:cubicBezTo>
                    <a:pt x="228" y="517"/>
                    <a:pt x="228" y="517"/>
                    <a:pt x="228" y="517"/>
                  </a:cubicBezTo>
                  <a:cubicBezTo>
                    <a:pt x="173" y="577"/>
                    <a:pt x="173" y="577"/>
                    <a:pt x="173" y="577"/>
                  </a:cubicBezTo>
                  <a:cubicBezTo>
                    <a:pt x="173" y="577"/>
                    <a:pt x="233" y="610"/>
                    <a:pt x="231" y="632"/>
                  </a:cubicBezTo>
                  <a:cubicBezTo>
                    <a:pt x="228" y="654"/>
                    <a:pt x="132" y="616"/>
                    <a:pt x="113" y="635"/>
                  </a:cubicBezTo>
                  <a:cubicBezTo>
                    <a:pt x="94" y="654"/>
                    <a:pt x="72" y="728"/>
                    <a:pt x="72" y="728"/>
                  </a:cubicBezTo>
                  <a:cubicBezTo>
                    <a:pt x="113" y="758"/>
                    <a:pt x="113" y="758"/>
                    <a:pt x="113" y="758"/>
                  </a:cubicBezTo>
                  <a:cubicBezTo>
                    <a:pt x="116" y="805"/>
                    <a:pt x="116" y="805"/>
                    <a:pt x="116" y="805"/>
                  </a:cubicBezTo>
                  <a:cubicBezTo>
                    <a:pt x="61" y="816"/>
                    <a:pt x="61" y="816"/>
                    <a:pt x="61" y="816"/>
                  </a:cubicBezTo>
                  <a:cubicBezTo>
                    <a:pt x="0" y="999"/>
                    <a:pt x="0" y="999"/>
                    <a:pt x="0" y="999"/>
                  </a:cubicBezTo>
                  <a:cubicBezTo>
                    <a:pt x="61" y="1005"/>
                    <a:pt x="61" y="1005"/>
                    <a:pt x="61" y="1005"/>
                  </a:cubicBezTo>
                  <a:cubicBezTo>
                    <a:pt x="72" y="975"/>
                    <a:pt x="72" y="975"/>
                    <a:pt x="72" y="975"/>
                  </a:cubicBezTo>
                  <a:cubicBezTo>
                    <a:pt x="124" y="967"/>
                    <a:pt x="124" y="967"/>
                    <a:pt x="124" y="967"/>
                  </a:cubicBezTo>
                  <a:cubicBezTo>
                    <a:pt x="148" y="1010"/>
                    <a:pt x="148" y="1010"/>
                    <a:pt x="148" y="1010"/>
                  </a:cubicBezTo>
                  <a:cubicBezTo>
                    <a:pt x="113" y="1016"/>
                    <a:pt x="113" y="1016"/>
                    <a:pt x="113" y="1016"/>
                  </a:cubicBezTo>
                  <a:cubicBezTo>
                    <a:pt x="113" y="1016"/>
                    <a:pt x="116" y="1038"/>
                    <a:pt x="118" y="1057"/>
                  </a:cubicBezTo>
                  <a:cubicBezTo>
                    <a:pt x="120" y="1066"/>
                    <a:pt x="118" y="1100"/>
                    <a:pt x="117" y="1133"/>
                  </a:cubicBezTo>
                  <a:cubicBezTo>
                    <a:pt x="134" y="1107"/>
                    <a:pt x="151" y="1084"/>
                    <a:pt x="170" y="1084"/>
                  </a:cubicBezTo>
                  <a:cubicBezTo>
                    <a:pt x="212" y="1084"/>
                    <a:pt x="290" y="1162"/>
                    <a:pt x="290" y="1162"/>
                  </a:cubicBezTo>
                  <a:cubicBezTo>
                    <a:pt x="344" y="1246"/>
                    <a:pt x="344" y="1246"/>
                    <a:pt x="344" y="1246"/>
                  </a:cubicBezTo>
                  <a:cubicBezTo>
                    <a:pt x="452" y="1310"/>
                    <a:pt x="452" y="1310"/>
                    <a:pt x="452" y="1310"/>
                  </a:cubicBezTo>
                  <a:cubicBezTo>
                    <a:pt x="482" y="1408"/>
                    <a:pt x="482" y="1408"/>
                    <a:pt x="482" y="1408"/>
                  </a:cubicBezTo>
                  <a:cubicBezTo>
                    <a:pt x="482" y="1408"/>
                    <a:pt x="626" y="1396"/>
                    <a:pt x="632" y="1378"/>
                  </a:cubicBezTo>
                  <a:cubicBezTo>
                    <a:pt x="638" y="1360"/>
                    <a:pt x="536" y="1336"/>
                    <a:pt x="542" y="1306"/>
                  </a:cubicBezTo>
                  <a:cubicBezTo>
                    <a:pt x="548" y="1276"/>
                    <a:pt x="608" y="1258"/>
                    <a:pt x="656" y="1258"/>
                  </a:cubicBezTo>
                  <a:cubicBezTo>
                    <a:pt x="704" y="1258"/>
                    <a:pt x="806" y="1282"/>
                    <a:pt x="806" y="1282"/>
                  </a:cubicBezTo>
                  <a:cubicBezTo>
                    <a:pt x="812" y="1348"/>
                    <a:pt x="812" y="1348"/>
                    <a:pt x="812" y="1348"/>
                  </a:cubicBezTo>
                  <a:cubicBezTo>
                    <a:pt x="812" y="1348"/>
                    <a:pt x="860" y="1384"/>
                    <a:pt x="878" y="1354"/>
                  </a:cubicBezTo>
                  <a:cubicBezTo>
                    <a:pt x="896" y="1324"/>
                    <a:pt x="872" y="1228"/>
                    <a:pt x="890" y="1168"/>
                  </a:cubicBezTo>
                  <a:cubicBezTo>
                    <a:pt x="908" y="1108"/>
                    <a:pt x="986" y="1144"/>
                    <a:pt x="986" y="1144"/>
                  </a:cubicBezTo>
                  <a:cubicBezTo>
                    <a:pt x="1046" y="1252"/>
                    <a:pt x="1046" y="1252"/>
                    <a:pt x="1046" y="1252"/>
                  </a:cubicBezTo>
                  <a:cubicBezTo>
                    <a:pt x="1106" y="1234"/>
                    <a:pt x="1106" y="1234"/>
                    <a:pt x="1106" y="1234"/>
                  </a:cubicBezTo>
                  <a:cubicBezTo>
                    <a:pt x="1250" y="1234"/>
                    <a:pt x="1250" y="1234"/>
                    <a:pt x="1250" y="1234"/>
                  </a:cubicBezTo>
                  <a:cubicBezTo>
                    <a:pt x="1296" y="1206"/>
                    <a:pt x="1296" y="1206"/>
                    <a:pt x="1296" y="1206"/>
                  </a:cubicBezTo>
                  <a:lnTo>
                    <a:pt x="1296" y="1109"/>
                  </a:lnTo>
                  <a:close/>
                </a:path>
              </a:pathLst>
            </a:custGeom>
            <a:solidFill>
              <a:srgbClr val="575757"/>
            </a:solidFill>
            <a:ln w="3175" cap="flat" cmpd="sng">
              <a:solidFill>
                <a:srgbClr val="575757"/>
              </a:solidFill>
              <a:prstDash val="solid"/>
              <a:miter lim="800000"/>
              <a:headEnd type="none" w="med" len="med"/>
              <a:tailEnd type="none" w="med" len="med"/>
            </a:ln>
            <a:effectLst/>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de-DE" sz="2100" b="0" i="0" u="none" strike="noStrike" kern="1200" cap="none" spc="0" normalizeH="0" baseline="0" noProof="0">
                <a:ln>
                  <a:noFill/>
                </a:ln>
                <a:solidFill>
                  <a:srgbClr val="FFFFFF"/>
                </a:solidFill>
                <a:effectLst/>
                <a:uLnTx/>
                <a:uFillTx/>
                <a:latin typeface="Arial"/>
                <a:ea typeface="+mn-ea"/>
                <a:cs typeface="+mn-cs"/>
              </a:endParaRPr>
            </a:p>
          </p:txBody>
        </p:sp>
        <p:sp>
          <p:nvSpPr>
            <p:cNvPr id="399" name="Freeform 65">
              <a:extLst>
                <a:ext uri="{FF2B5EF4-FFF2-40B4-BE49-F238E27FC236}">
                  <a16:creationId xmlns:a16="http://schemas.microsoft.com/office/drawing/2014/main" id="{A40B4BDC-9704-1344-8737-DA572446CBFA}"/>
                </a:ext>
              </a:extLst>
            </p:cNvPr>
            <p:cNvSpPr>
              <a:spLocks/>
            </p:cNvSpPr>
            <p:nvPr/>
          </p:nvSpPr>
          <p:spPr bwMode="gray">
            <a:xfrm>
              <a:off x="7057708" y="4289185"/>
              <a:ext cx="120887" cy="104800"/>
            </a:xfrm>
            <a:custGeom>
              <a:avLst/>
              <a:gdLst>
                <a:gd name="T0" fmla="*/ 658 w 693"/>
                <a:gd name="T1" fmla="*/ 512 h 601"/>
                <a:gd name="T2" fmla="*/ 629 w 693"/>
                <a:gd name="T3" fmla="*/ 460 h 601"/>
                <a:gd name="T4" fmla="*/ 629 w 693"/>
                <a:gd name="T5" fmla="*/ 411 h 601"/>
                <a:gd name="T6" fmla="*/ 693 w 693"/>
                <a:gd name="T7" fmla="*/ 311 h 601"/>
                <a:gd name="T8" fmla="*/ 596 w 693"/>
                <a:gd name="T9" fmla="*/ 217 h 601"/>
                <a:gd name="T10" fmla="*/ 639 w 693"/>
                <a:gd name="T11" fmla="*/ 179 h 601"/>
                <a:gd name="T12" fmla="*/ 620 w 693"/>
                <a:gd name="T13" fmla="*/ 73 h 601"/>
                <a:gd name="T14" fmla="*/ 542 w 693"/>
                <a:gd name="T15" fmla="*/ 49 h 601"/>
                <a:gd name="T16" fmla="*/ 491 w 693"/>
                <a:gd name="T17" fmla="*/ 14 h 601"/>
                <a:gd name="T18" fmla="*/ 426 w 693"/>
                <a:gd name="T19" fmla="*/ 0 h 601"/>
                <a:gd name="T20" fmla="*/ 264 w 693"/>
                <a:gd name="T21" fmla="*/ 92 h 601"/>
                <a:gd name="T22" fmla="*/ 231 w 693"/>
                <a:gd name="T23" fmla="*/ 84 h 601"/>
                <a:gd name="T24" fmla="*/ 172 w 693"/>
                <a:gd name="T25" fmla="*/ 100 h 601"/>
                <a:gd name="T26" fmla="*/ 18 w 693"/>
                <a:gd name="T27" fmla="*/ 70 h 601"/>
                <a:gd name="T28" fmla="*/ 17 w 693"/>
                <a:gd name="T29" fmla="*/ 124 h 601"/>
                <a:gd name="T30" fmla="*/ 125 w 693"/>
                <a:gd name="T31" fmla="*/ 218 h 601"/>
                <a:gd name="T32" fmla="*/ 121 w 693"/>
                <a:gd name="T33" fmla="*/ 301 h 601"/>
                <a:gd name="T34" fmla="*/ 227 w 693"/>
                <a:gd name="T35" fmla="*/ 436 h 601"/>
                <a:gd name="T36" fmla="*/ 263 w 693"/>
                <a:gd name="T37" fmla="*/ 496 h 601"/>
                <a:gd name="T38" fmla="*/ 314 w 693"/>
                <a:gd name="T39" fmla="*/ 450 h 601"/>
                <a:gd name="T40" fmla="*/ 427 w 693"/>
                <a:gd name="T41" fmla="*/ 495 h 601"/>
                <a:gd name="T42" fmla="*/ 480 w 693"/>
                <a:gd name="T43" fmla="*/ 517 h 601"/>
                <a:gd name="T44" fmla="*/ 594 w 693"/>
                <a:gd name="T45" fmla="*/ 561 h 601"/>
                <a:gd name="T46" fmla="*/ 661 w 693"/>
                <a:gd name="T47" fmla="*/ 533 h 601"/>
                <a:gd name="T48" fmla="*/ 658 w 693"/>
                <a:gd name="T49" fmla="*/ 512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93" h="601">
                  <a:moveTo>
                    <a:pt x="658" y="512"/>
                  </a:moveTo>
                  <a:cubicBezTo>
                    <a:pt x="629" y="460"/>
                    <a:pt x="629" y="460"/>
                    <a:pt x="629" y="460"/>
                  </a:cubicBezTo>
                  <a:cubicBezTo>
                    <a:pt x="629" y="411"/>
                    <a:pt x="629" y="411"/>
                    <a:pt x="629" y="411"/>
                  </a:cubicBezTo>
                  <a:cubicBezTo>
                    <a:pt x="629" y="411"/>
                    <a:pt x="693" y="355"/>
                    <a:pt x="693" y="311"/>
                  </a:cubicBezTo>
                  <a:cubicBezTo>
                    <a:pt x="693" y="268"/>
                    <a:pt x="596" y="217"/>
                    <a:pt x="596" y="217"/>
                  </a:cubicBezTo>
                  <a:cubicBezTo>
                    <a:pt x="639" y="179"/>
                    <a:pt x="639" y="179"/>
                    <a:pt x="639" y="179"/>
                  </a:cubicBezTo>
                  <a:cubicBezTo>
                    <a:pt x="620" y="73"/>
                    <a:pt x="620" y="73"/>
                    <a:pt x="620" y="73"/>
                  </a:cubicBezTo>
                  <a:cubicBezTo>
                    <a:pt x="542" y="49"/>
                    <a:pt x="542" y="49"/>
                    <a:pt x="542" y="49"/>
                  </a:cubicBezTo>
                  <a:cubicBezTo>
                    <a:pt x="491" y="14"/>
                    <a:pt x="491" y="14"/>
                    <a:pt x="491" y="14"/>
                  </a:cubicBezTo>
                  <a:cubicBezTo>
                    <a:pt x="426" y="0"/>
                    <a:pt x="426" y="0"/>
                    <a:pt x="426" y="0"/>
                  </a:cubicBezTo>
                  <a:cubicBezTo>
                    <a:pt x="264" y="92"/>
                    <a:pt x="264" y="92"/>
                    <a:pt x="264" y="92"/>
                  </a:cubicBezTo>
                  <a:cubicBezTo>
                    <a:pt x="231" y="84"/>
                    <a:pt x="231" y="84"/>
                    <a:pt x="231" y="84"/>
                  </a:cubicBezTo>
                  <a:cubicBezTo>
                    <a:pt x="231" y="84"/>
                    <a:pt x="193" y="109"/>
                    <a:pt x="172" y="100"/>
                  </a:cubicBezTo>
                  <a:cubicBezTo>
                    <a:pt x="161" y="96"/>
                    <a:pt x="69" y="81"/>
                    <a:pt x="18" y="70"/>
                  </a:cubicBezTo>
                  <a:cubicBezTo>
                    <a:pt x="17" y="86"/>
                    <a:pt x="21" y="104"/>
                    <a:pt x="17" y="124"/>
                  </a:cubicBezTo>
                  <a:cubicBezTo>
                    <a:pt x="0" y="211"/>
                    <a:pt x="71" y="153"/>
                    <a:pt x="125" y="218"/>
                  </a:cubicBezTo>
                  <a:cubicBezTo>
                    <a:pt x="147" y="244"/>
                    <a:pt x="145" y="284"/>
                    <a:pt x="121" y="301"/>
                  </a:cubicBezTo>
                  <a:cubicBezTo>
                    <a:pt x="137" y="290"/>
                    <a:pt x="231" y="442"/>
                    <a:pt x="227" y="436"/>
                  </a:cubicBezTo>
                  <a:cubicBezTo>
                    <a:pt x="250" y="465"/>
                    <a:pt x="208" y="487"/>
                    <a:pt x="263" y="496"/>
                  </a:cubicBezTo>
                  <a:cubicBezTo>
                    <a:pt x="311" y="504"/>
                    <a:pt x="326" y="502"/>
                    <a:pt x="314" y="450"/>
                  </a:cubicBezTo>
                  <a:cubicBezTo>
                    <a:pt x="344" y="452"/>
                    <a:pt x="426" y="459"/>
                    <a:pt x="427" y="495"/>
                  </a:cubicBezTo>
                  <a:cubicBezTo>
                    <a:pt x="431" y="601"/>
                    <a:pt x="455" y="517"/>
                    <a:pt x="480" y="517"/>
                  </a:cubicBezTo>
                  <a:cubicBezTo>
                    <a:pt x="493" y="517"/>
                    <a:pt x="562" y="558"/>
                    <a:pt x="594" y="561"/>
                  </a:cubicBezTo>
                  <a:cubicBezTo>
                    <a:pt x="623" y="563"/>
                    <a:pt x="624" y="538"/>
                    <a:pt x="661" y="533"/>
                  </a:cubicBezTo>
                  <a:cubicBezTo>
                    <a:pt x="667" y="532"/>
                    <a:pt x="651" y="519"/>
                    <a:pt x="658" y="512"/>
                  </a:cubicBezTo>
                  <a:close/>
                </a:path>
              </a:pathLst>
            </a:custGeom>
            <a:solidFill>
              <a:srgbClr val="575757"/>
            </a:solidFill>
            <a:ln w="3175" cap="flat" cmpd="sng">
              <a:solidFill>
                <a:srgbClr val="575757"/>
              </a:solidFill>
              <a:prstDash val="solid"/>
              <a:miter lim="800000"/>
              <a:headEnd type="none" w="med" len="med"/>
              <a:tailEnd type="none" w="med" len="med"/>
            </a:ln>
            <a:effectLst/>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de-DE" sz="2100" b="0" i="0" u="none" strike="noStrike" kern="1200" cap="none" spc="0" normalizeH="0" baseline="0" noProof="0">
                <a:ln>
                  <a:noFill/>
                </a:ln>
                <a:solidFill>
                  <a:srgbClr val="FFFFFF"/>
                </a:solidFill>
                <a:effectLst/>
                <a:uLnTx/>
                <a:uFillTx/>
                <a:latin typeface="Arial"/>
                <a:ea typeface="+mn-ea"/>
                <a:cs typeface="+mn-cs"/>
              </a:endParaRPr>
            </a:p>
          </p:txBody>
        </p:sp>
        <p:sp>
          <p:nvSpPr>
            <p:cNvPr id="400" name="Freeform 69">
              <a:extLst>
                <a:ext uri="{FF2B5EF4-FFF2-40B4-BE49-F238E27FC236}">
                  <a16:creationId xmlns:a16="http://schemas.microsoft.com/office/drawing/2014/main" id="{568819FB-CAF0-654C-A2A2-94BDEC69DA06}"/>
                </a:ext>
              </a:extLst>
            </p:cNvPr>
            <p:cNvSpPr>
              <a:spLocks noEditPoints="1"/>
            </p:cNvSpPr>
            <p:nvPr/>
          </p:nvSpPr>
          <p:spPr bwMode="gray">
            <a:xfrm>
              <a:off x="7534362" y="3414476"/>
              <a:ext cx="404949" cy="280845"/>
            </a:xfrm>
            <a:custGeom>
              <a:avLst/>
              <a:gdLst>
                <a:gd name="T0" fmla="*/ 2190 w 2326"/>
                <a:gd name="T1" fmla="*/ 986 h 1612"/>
                <a:gd name="T2" fmla="*/ 1996 w 2326"/>
                <a:gd name="T3" fmla="*/ 901 h 1612"/>
                <a:gd name="T4" fmla="*/ 1913 w 2326"/>
                <a:gd name="T5" fmla="*/ 625 h 1612"/>
                <a:gd name="T6" fmla="*/ 1683 w 2326"/>
                <a:gd name="T7" fmla="*/ 535 h 1612"/>
                <a:gd name="T8" fmla="*/ 1379 w 2326"/>
                <a:gd name="T9" fmla="*/ 344 h 1612"/>
                <a:gd name="T10" fmla="*/ 1124 w 2326"/>
                <a:gd name="T11" fmla="*/ 486 h 1612"/>
                <a:gd name="T12" fmla="*/ 1281 w 2326"/>
                <a:gd name="T13" fmla="*/ 315 h 1612"/>
                <a:gd name="T14" fmla="*/ 1141 w 2326"/>
                <a:gd name="T15" fmla="*/ 305 h 1612"/>
                <a:gd name="T16" fmla="*/ 770 w 2326"/>
                <a:gd name="T17" fmla="*/ 601 h 1612"/>
                <a:gd name="T18" fmla="*/ 635 w 2326"/>
                <a:gd name="T19" fmla="*/ 654 h 1612"/>
                <a:gd name="T20" fmla="*/ 423 w 2326"/>
                <a:gd name="T21" fmla="*/ 808 h 1612"/>
                <a:gd name="T22" fmla="*/ 267 w 2326"/>
                <a:gd name="T23" fmla="*/ 826 h 1612"/>
                <a:gd name="T24" fmla="*/ 139 w 2326"/>
                <a:gd name="T25" fmla="*/ 886 h 1612"/>
                <a:gd name="T26" fmla="*/ 262 w 2326"/>
                <a:gd name="T27" fmla="*/ 1050 h 1612"/>
                <a:gd name="T28" fmla="*/ 174 w 2326"/>
                <a:gd name="T29" fmla="*/ 1225 h 1612"/>
                <a:gd name="T30" fmla="*/ 287 w 2326"/>
                <a:gd name="T31" fmla="*/ 1393 h 1612"/>
                <a:gd name="T32" fmla="*/ 438 w 2326"/>
                <a:gd name="T33" fmla="*/ 1580 h 1612"/>
                <a:gd name="T34" fmla="*/ 634 w 2326"/>
                <a:gd name="T35" fmla="*/ 1588 h 1612"/>
                <a:gd name="T36" fmla="*/ 922 w 2326"/>
                <a:gd name="T37" fmla="*/ 1365 h 1612"/>
                <a:gd name="T38" fmla="*/ 1213 w 2326"/>
                <a:gd name="T39" fmla="*/ 1463 h 1612"/>
                <a:gd name="T40" fmla="*/ 1562 w 2326"/>
                <a:gd name="T41" fmla="*/ 1482 h 1612"/>
                <a:gd name="T42" fmla="*/ 1879 w 2326"/>
                <a:gd name="T43" fmla="*/ 1276 h 1612"/>
                <a:gd name="T44" fmla="*/ 2014 w 2326"/>
                <a:gd name="T45" fmla="*/ 1167 h 1612"/>
                <a:gd name="T46" fmla="*/ 2228 w 2326"/>
                <a:gd name="T47" fmla="*/ 1241 h 1612"/>
                <a:gd name="T48" fmla="*/ 2254 w 2326"/>
                <a:gd name="T49" fmla="*/ 1387 h 1612"/>
                <a:gd name="T50" fmla="*/ 1964 w 2326"/>
                <a:gd name="T51" fmla="*/ 657 h 1612"/>
                <a:gd name="T52" fmla="*/ 2040 w 2326"/>
                <a:gd name="T53" fmla="*/ 747 h 1612"/>
                <a:gd name="T54" fmla="*/ 2034 w 2326"/>
                <a:gd name="T55" fmla="*/ 830 h 1612"/>
                <a:gd name="T56" fmla="*/ 1928 w 2326"/>
                <a:gd name="T57" fmla="*/ 517 h 1612"/>
                <a:gd name="T58" fmla="*/ 1547 w 2326"/>
                <a:gd name="T59" fmla="*/ 268 h 1612"/>
                <a:gd name="T60" fmla="*/ 1535 w 2326"/>
                <a:gd name="T61" fmla="*/ 394 h 1612"/>
                <a:gd name="T62" fmla="*/ 1713 w 2326"/>
                <a:gd name="T63" fmla="*/ 455 h 1612"/>
                <a:gd name="T64" fmla="*/ 1843 w 2326"/>
                <a:gd name="T65" fmla="*/ 338 h 1612"/>
                <a:gd name="T66" fmla="*/ 1834 w 2326"/>
                <a:gd name="T67" fmla="*/ 391 h 1612"/>
                <a:gd name="T68" fmla="*/ 1793 w 2326"/>
                <a:gd name="T69" fmla="*/ 250 h 1612"/>
                <a:gd name="T70" fmla="*/ 1676 w 2326"/>
                <a:gd name="T71" fmla="*/ 2 h 1612"/>
                <a:gd name="T72" fmla="*/ 1604 w 2326"/>
                <a:gd name="T73" fmla="*/ 127 h 1612"/>
                <a:gd name="T74" fmla="*/ 1675 w 2326"/>
                <a:gd name="T75" fmla="*/ 138 h 1612"/>
                <a:gd name="T76" fmla="*/ 1644 w 2326"/>
                <a:gd name="T77" fmla="*/ 178 h 1612"/>
                <a:gd name="T78" fmla="*/ 2017 w 2326"/>
                <a:gd name="T79" fmla="*/ 442 h 1612"/>
                <a:gd name="T80" fmla="*/ 1496 w 2326"/>
                <a:gd name="T81" fmla="*/ 250 h 1612"/>
                <a:gd name="T82" fmla="*/ 543 w 2326"/>
                <a:gd name="T83" fmla="*/ 742 h 1612"/>
                <a:gd name="T84" fmla="*/ 492 w 2326"/>
                <a:gd name="T85" fmla="*/ 754 h 1612"/>
                <a:gd name="T86" fmla="*/ 1486 w 2326"/>
                <a:gd name="T87" fmla="*/ 221 h 1612"/>
                <a:gd name="T88" fmla="*/ 1577 w 2326"/>
                <a:gd name="T89" fmla="*/ 219 h 1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326" h="1612">
                  <a:moveTo>
                    <a:pt x="2326" y="1357"/>
                  </a:moveTo>
                  <a:cubicBezTo>
                    <a:pt x="2322" y="1345"/>
                    <a:pt x="2312" y="1326"/>
                    <a:pt x="2311" y="1323"/>
                  </a:cubicBezTo>
                  <a:cubicBezTo>
                    <a:pt x="2256" y="1224"/>
                    <a:pt x="2298" y="1040"/>
                    <a:pt x="2190" y="986"/>
                  </a:cubicBezTo>
                  <a:cubicBezTo>
                    <a:pt x="2179" y="980"/>
                    <a:pt x="2233" y="954"/>
                    <a:pt x="2216" y="940"/>
                  </a:cubicBezTo>
                  <a:cubicBezTo>
                    <a:pt x="2194" y="923"/>
                    <a:pt x="2114" y="957"/>
                    <a:pt x="2070" y="943"/>
                  </a:cubicBezTo>
                  <a:cubicBezTo>
                    <a:pt x="2061" y="939"/>
                    <a:pt x="2004" y="909"/>
                    <a:pt x="1996" y="901"/>
                  </a:cubicBezTo>
                  <a:cubicBezTo>
                    <a:pt x="1967" y="872"/>
                    <a:pt x="1922" y="858"/>
                    <a:pt x="1960" y="818"/>
                  </a:cubicBezTo>
                  <a:cubicBezTo>
                    <a:pt x="2020" y="755"/>
                    <a:pt x="1964" y="794"/>
                    <a:pt x="1957" y="736"/>
                  </a:cubicBezTo>
                  <a:cubicBezTo>
                    <a:pt x="1949" y="673"/>
                    <a:pt x="1888" y="711"/>
                    <a:pt x="1913" y="625"/>
                  </a:cubicBezTo>
                  <a:cubicBezTo>
                    <a:pt x="1924" y="587"/>
                    <a:pt x="1870" y="590"/>
                    <a:pt x="1874" y="556"/>
                  </a:cubicBezTo>
                  <a:cubicBezTo>
                    <a:pt x="1880" y="516"/>
                    <a:pt x="1729" y="618"/>
                    <a:pt x="1734" y="621"/>
                  </a:cubicBezTo>
                  <a:cubicBezTo>
                    <a:pt x="1723" y="620"/>
                    <a:pt x="1688" y="545"/>
                    <a:pt x="1683" y="535"/>
                  </a:cubicBezTo>
                  <a:cubicBezTo>
                    <a:pt x="1683" y="535"/>
                    <a:pt x="1517" y="447"/>
                    <a:pt x="1510" y="426"/>
                  </a:cubicBezTo>
                  <a:cubicBezTo>
                    <a:pt x="1501" y="395"/>
                    <a:pt x="1448" y="296"/>
                    <a:pt x="1458" y="282"/>
                  </a:cubicBezTo>
                  <a:cubicBezTo>
                    <a:pt x="1443" y="303"/>
                    <a:pt x="1375" y="308"/>
                    <a:pt x="1379" y="344"/>
                  </a:cubicBezTo>
                  <a:cubicBezTo>
                    <a:pt x="1386" y="409"/>
                    <a:pt x="1307" y="340"/>
                    <a:pt x="1318" y="334"/>
                  </a:cubicBezTo>
                  <a:cubicBezTo>
                    <a:pt x="1287" y="350"/>
                    <a:pt x="1247" y="331"/>
                    <a:pt x="1216" y="376"/>
                  </a:cubicBezTo>
                  <a:cubicBezTo>
                    <a:pt x="1150" y="348"/>
                    <a:pt x="1121" y="486"/>
                    <a:pt x="1124" y="486"/>
                  </a:cubicBezTo>
                  <a:cubicBezTo>
                    <a:pt x="1028" y="486"/>
                    <a:pt x="1125" y="411"/>
                    <a:pt x="1102" y="400"/>
                  </a:cubicBezTo>
                  <a:cubicBezTo>
                    <a:pt x="1081" y="389"/>
                    <a:pt x="1182" y="346"/>
                    <a:pt x="1216" y="346"/>
                  </a:cubicBezTo>
                  <a:cubicBezTo>
                    <a:pt x="1197" y="346"/>
                    <a:pt x="1270" y="316"/>
                    <a:pt x="1281" y="315"/>
                  </a:cubicBezTo>
                  <a:cubicBezTo>
                    <a:pt x="1317" y="313"/>
                    <a:pt x="1401" y="328"/>
                    <a:pt x="1418" y="282"/>
                  </a:cubicBezTo>
                  <a:cubicBezTo>
                    <a:pt x="1410" y="304"/>
                    <a:pt x="1324" y="299"/>
                    <a:pt x="1255" y="280"/>
                  </a:cubicBezTo>
                  <a:cubicBezTo>
                    <a:pt x="1212" y="269"/>
                    <a:pt x="1150" y="218"/>
                    <a:pt x="1141" y="305"/>
                  </a:cubicBezTo>
                  <a:cubicBezTo>
                    <a:pt x="1137" y="337"/>
                    <a:pt x="1061" y="351"/>
                    <a:pt x="1037" y="385"/>
                  </a:cubicBezTo>
                  <a:cubicBezTo>
                    <a:pt x="978" y="467"/>
                    <a:pt x="947" y="565"/>
                    <a:pt x="902" y="564"/>
                  </a:cubicBezTo>
                  <a:cubicBezTo>
                    <a:pt x="852" y="563"/>
                    <a:pt x="817" y="601"/>
                    <a:pt x="770" y="601"/>
                  </a:cubicBezTo>
                  <a:cubicBezTo>
                    <a:pt x="727" y="601"/>
                    <a:pt x="714" y="572"/>
                    <a:pt x="676" y="585"/>
                  </a:cubicBezTo>
                  <a:cubicBezTo>
                    <a:pt x="658" y="591"/>
                    <a:pt x="549" y="678"/>
                    <a:pt x="566" y="692"/>
                  </a:cubicBezTo>
                  <a:cubicBezTo>
                    <a:pt x="592" y="714"/>
                    <a:pt x="613" y="654"/>
                    <a:pt x="635" y="654"/>
                  </a:cubicBezTo>
                  <a:cubicBezTo>
                    <a:pt x="621" y="654"/>
                    <a:pt x="566" y="757"/>
                    <a:pt x="564" y="774"/>
                  </a:cubicBezTo>
                  <a:cubicBezTo>
                    <a:pt x="552" y="864"/>
                    <a:pt x="540" y="806"/>
                    <a:pt x="494" y="806"/>
                  </a:cubicBezTo>
                  <a:cubicBezTo>
                    <a:pt x="472" y="806"/>
                    <a:pt x="449" y="808"/>
                    <a:pt x="423" y="808"/>
                  </a:cubicBezTo>
                  <a:cubicBezTo>
                    <a:pt x="451" y="808"/>
                    <a:pt x="402" y="744"/>
                    <a:pt x="380" y="736"/>
                  </a:cubicBezTo>
                  <a:cubicBezTo>
                    <a:pt x="360" y="729"/>
                    <a:pt x="289" y="730"/>
                    <a:pt x="273" y="742"/>
                  </a:cubicBezTo>
                  <a:cubicBezTo>
                    <a:pt x="208" y="791"/>
                    <a:pt x="173" y="786"/>
                    <a:pt x="267" y="826"/>
                  </a:cubicBezTo>
                  <a:cubicBezTo>
                    <a:pt x="229" y="810"/>
                    <a:pt x="186" y="844"/>
                    <a:pt x="147" y="879"/>
                  </a:cubicBezTo>
                  <a:cubicBezTo>
                    <a:pt x="145" y="881"/>
                    <a:pt x="142" y="883"/>
                    <a:pt x="140" y="886"/>
                  </a:cubicBezTo>
                  <a:cubicBezTo>
                    <a:pt x="140" y="886"/>
                    <a:pt x="139" y="886"/>
                    <a:pt x="139" y="886"/>
                  </a:cubicBezTo>
                  <a:cubicBezTo>
                    <a:pt x="152" y="900"/>
                    <a:pt x="152" y="900"/>
                    <a:pt x="152" y="900"/>
                  </a:cubicBezTo>
                  <a:cubicBezTo>
                    <a:pt x="147" y="980"/>
                    <a:pt x="147" y="980"/>
                    <a:pt x="147" y="980"/>
                  </a:cubicBezTo>
                  <a:cubicBezTo>
                    <a:pt x="147" y="980"/>
                    <a:pt x="237" y="1011"/>
                    <a:pt x="262" y="1050"/>
                  </a:cubicBezTo>
                  <a:cubicBezTo>
                    <a:pt x="287" y="1090"/>
                    <a:pt x="249" y="1144"/>
                    <a:pt x="249" y="1144"/>
                  </a:cubicBezTo>
                  <a:cubicBezTo>
                    <a:pt x="185" y="1154"/>
                    <a:pt x="185" y="1154"/>
                    <a:pt x="185" y="1154"/>
                  </a:cubicBezTo>
                  <a:cubicBezTo>
                    <a:pt x="174" y="1225"/>
                    <a:pt x="174" y="1225"/>
                    <a:pt x="174" y="1225"/>
                  </a:cubicBezTo>
                  <a:cubicBezTo>
                    <a:pt x="174" y="1225"/>
                    <a:pt x="0" y="1312"/>
                    <a:pt x="100" y="1373"/>
                  </a:cubicBezTo>
                  <a:cubicBezTo>
                    <a:pt x="199" y="1433"/>
                    <a:pt x="247" y="1389"/>
                    <a:pt x="247" y="1389"/>
                  </a:cubicBezTo>
                  <a:cubicBezTo>
                    <a:pt x="287" y="1393"/>
                    <a:pt x="287" y="1393"/>
                    <a:pt x="287" y="1393"/>
                  </a:cubicBezTo>
                  <a:cubicBezTo>
                    <a:pt x="297" y="1443"/>
                    <a:pt x="297" y="1443"/>
                    <a:pt x="297" y="1443"/>
                  </a:cubicBezTo>
                  <a:cubicBezTo>
                    <a:pt x="399" y="1576"/>
                    <a:pt x="399" y="1576"/>
                    <a:pt x="399" y="1576"/>
                  </a:cubicBezTo>
                  <a:cubicBezTo>
                    <a:pt x="438" y="1580"/>
                    <a:pt x="438" y="1580"/>
                    <a:pt x="438" y="1580"/>
                  </a:cubicBezTo>
                  <a:cubicBezTo>
                    <a:pt x="465" y="1612"/>
                    <a:pt x="465" y="1612"/>
                    <a:pt x="465" y="1612"/>
                  </a:cubicBezTo>
                  <a:cubicBezTo>
                    <a:pt x="467" y="1603"/>
                    <a:pt x="467" y="1603"/>
                    <a:pt x="467" y="1603"/>
                  </a:cubicBezTo>
                  <a:cubicBezTo>
                    <a:pt x="634" y="1588"/>
                    <a:pt x="634" y="1588"/>
                    <a:pt x="634" y="1588"/>
                  </a:cubicBezTo>
                  <a:cubicBezTo>
                    <a:pt x="634" y="1588"/>
                    <a:pt x="615" y="1490"/>
                    <a:pt x="681" y="1479"/>
                  </a:cubicBezTo>
                  <a:cubicBezTo>
                    <a:pt x="748" y="1469"/>
                    <a:pt x="798" y="1498"/>
                    <a:pt x="843" y="1471"/>
                  </a:cubicBezTo>
                  <a:cubicBezTo>
                    <a:pt x="888" y="1445"/>
                    <a:pt x="877" y="1381"/>
                    <a:pt x="922" y="1365"/>
                  </a:cubicBezTo>
                  <a:cubicBezTo>
                    <a:pt x="967" y="1350"/>
                    <a:pt x="1028" y="1363"/>
                    <a:pt x="1028" y="1363"/>
                  </a:cubicBezTo>
                  <a:cubicBezTo>
                    <a:pt x="1060" y="1392"/>
                    <a:pt x="1060" y="1392"/>
                    <a:pt x="1060" y="1392"/>
                  </a:cubicBezTo>
                  <a:cubicBezTo>
                    <a:pt x="1213" y="1463"/>
                    <a:pt x="1213" y="1463"/>
                    <a:pt x="1213" y="1463"/>
                  </a:cubicBezTo>
                  <a:cubicBezTo>
                    <a:pt x="1364" y="1490"/>
                    <a:pt x="1364" y="1490"/>
                    <a:pt x="1364" y="1490"/>
                  </a:cubicBezTo>
                  <a:cubicBezTo>
                    <a:pt x="1364" y="1490"/>
                    <a:pt x="1432" y="1556"/>
                    <a:pt x="1488" y="1535"/>
                  </a:cubicBezTo>
                  <a:cubicBezTo>
                    <a:pt x="1543" y="1514"/>
                    <a:pt x="1562" y="1482"/>
                    <a:pt x="1562" y="1482"/>
                  </a:cubicBezTo>
                  <a:cubicBezTo>
                    <a:pt x="1781" y="1413"/>
                    <a:pt x="1781" y="1413"/>
                    <a:pt x="1781" y="1413"/>
                  </a:cubicBezTo>
                  <a:cubicBezTo>
                    <a:pt x="1813" y="1281"/>
                    <a:pt x="1813" y="1281"/>
                    <a:pt x="1813" y="1281"/>
                  </a:cubicBezTo>
                  <a:cubicBezTo>
                    <a:pt x="1879" y="1276"/>
                    <a:pt x="1879" y="1276"/>
                    <a:pt x="1879" y="1276"/>
                  </a:cubicBezTo>
                  <a:cubicBezTo>
                    <a:pt x="1879" y="1276"/>
                    <a:pt x="1884" y="1217"/>
                    <a:pt x="1919" y="1215"/>
                  </a:cubicBezTo>
                  <a:cubicBezTo>
                    <a:pt x="1953" y="1212"/>
                    <a:pt x="1961" y="1138"/>
                    <a:pt x="1961" y="1138"/>
                  </a:cubicBezTo>
                  <a:cubicBezTo>
                    <a:pt x="2014" y="1167"/>
                    <a:pt x="2014" y="1167"/>
                    <a:pt x="2014" y="1167"/>
                  </a:cubicBezTo>
                  <a:cubicBezTo>
                    <a:pt x="2059" y="1257"/>
                    <a:pt x="2059" y="1257"/>
                    <a:pt x="2059" y="1257"/>
                  </a:cubicBezTo>
                  <a:cubicBezTo>
                    <a:pt x="2146" y="1268"/>
                    <a:pt x="2146" y="1268"/>
                    <a:pt x="2146" y="1268"/>
                  </a:cubicBezTo>
                  <a:cubicBezTo>
                    <a:pt x="2228" y="1241"/>
                    <a:pt x="2228" y="1241"/>
                    <a:pt x="2228" y="1241"/>
                  </a:cubicBezTo>
                  <a:cubicBezTo>
                    <a:pt x="2159" y="1418"/>
                    <a:pt x="2159" y="1418"/>
                    <a:pt x="2159" y="1418"/>
                  </a:cubicBezTo>
                  <a:cubicBezTo>
                    <a:pt x="2265" y="1424"/>
                    <a:pt x="2265" y="1424"/>
                    <a:pt x="2265" y="1424"/>
                  </a:cubicBezTo>
                  <a:cubicBezTo>
                    <a:pt x="2254" y="1387"/>
                    <a:pt x="2254" y="1387"/>
                    <a:pt x="2254" y="1387"/>
                  </a:cubicBezTo>
                  <a:lnTo>
                    <a:pt x="2326" y="1357"/>
                  </a:lnTo>
                  <a:close/>
                  <a:moveTo>
                    <a:pt x="1931" y="658"/>
                  </a:moveTo>
                  <a:cubicBezTo>
                    <a:pt x="1930" y="658"/>
                    <a:pt x="1950" y="676"/>
                    <a:pt x="1964" y="657"/>
                  </a:cubicBezTo>
                  <a:cubicBezTo>
                    <a:pt x="1971" y="666"/>
                    <a:pt x="1983" y="667"/>
                    <a:pt x="1997" y="676"/>
                  </a:cubicBezTo>
                  <a:cubicBezTo>
                    <a:pt x="2004" y="636"/>
                    <a:pt x="2097" y="652"/>
                    <a:pt x="2086" y="743"/>
                  </a:cubicBezTo>
                  <a:cubicBezTo>
                    <a:pt x="2056" y="728"/>
                    <a:pt x="2069" y="740"/>
                    <a:pt x="2040" y="747"/>
                  </a:cubicBezTo>
                  <a:cubicBezTo>
                    <a:pt x="2037" y="737"/>
                    <a:pt x="2039" y="704"/>
                    <a:pt x="2037" y="692"/>
                  </a:cubicBezTo>
                  <a:cubicBezTo>
                    <a:pt x="2002" y="752"/>
                    <a:pt x="2057" y="793"/>
                    <a:pt x="1972" y="827"/>
                  </a:cubicBezTo>
                  <a:cubicBezTo>
                    <a:pt x="1959" y="832"/>
                    <a:pt x="2023" y="833"/>
                    <a:pt x="2034" y="830"/>
                  </a:cubicBezTo>
                  <a:cubicBezTo>
                    <a:pt x="2047" y="825"/>
                    <a:pt x="2219" y="786"/>
                    <a:pt x="2235" y="834"/>
                  </a:cubicBezTo>
                  <a:cubicBezTo>
                    <a:pt x="2217" y="781"/>
                    <a:pt x="2178" y="696"/>
                    <a:pt x="2119" y="674"/>
                  </a:cubicBezTo>
                  <a:cubicBezTo>
                    <a:pt x="2057" y="651"/>
                    <a:pt x="1983" y="528"/>
                    <a:pt x="1928" y="517"/>
                  </a:cubicBezTo>
                  <a:cubicBezTo>
                    <a:pt x="1926" y="517"/>
                    <a:pt x="1933" y="647"/>
                    <a:pt x="1931" y="658"/>
                  </a:cubicBezTo>
                  <a:close/>
                  <a:moveTo>
                    <a:pt x="1612" y="219"/>
                  </a:moveTo>
                  <a:cubicBezTo>
                    <a:pt x="1616" y="236"/>
                    <a:pt x="1537" y="243"/>
                    <a:pt x="1547" y="268"/>
                  </a:cubicBezTo>
                  <a:cubicBezTo>
                    <a:pt x="1552" y="282"/>
                    <a:pt x="1592" y="249"/>
                    <a:pt x="1594" y="280"/>
                  </a:cubicBezTo>
                  <a:cubicBezTo>
                    <a:pt x="1595" y="314"/>
                    <a:pt x="1619" y="318"/>
                    <a:pt x="1566" y="318"/>
                  </a:cubicBezTo>
                  <a:cubicBezTo>
                    <a:pt x="1524" y="318"/>
                    <a:pt x="1521" y="366"/>
                    <a:pt x="1535" y="394"/>
                  </a:cubicBezTo>
                  <a:cubicBezTo>
                    <a:pt x="1549" y="404"/>
                    <a:pt x="1629" y="445"/>
                    <a:pt x="1654" y="435"/>
                  </a:cubicBezTo>
                  <a:cubicBezTo>
                    <a:pt x="1664" y="454"/>
                    <a:pt x="1651" y="452"/>
                    <a:pt x="1651" y="461"/>
                  </a:cubicBezTo>
                  <a:cubicBezTo>
                    <a:pt x="1664" y="466"/>
                    <a:pt x="1709" y="477"/>
                    <a:pt x="1713" y="455"/>
                  </a:cubicBezTo>
                  <a:cubicBezTo>
                    <a:pt x="1718" y="424"/>
                    <a:pt x="1675" y="448"/>
                    <a:pt x="1675" y="427"/>
                  </a:cubicBezTo>
                  <a:cubicBezTo>
                    <a:pt x="1675" y="396"/>
                    <a:pt x="1750" y="398"/>
                    <a:pt x="1719" y="352"/>
                  </a:cubicBezTo>
                  <a:cubicBezTo>
                    <a:pt x="1735" y="350"/>
                    <a:pt x="1835" y="329"/>
                    <a:pt x="1843" y="338"/>
                  </a:cubicBezTo>
                  <a:cubicBezTo>
                    <a:pt x="1849" y="346"/>
                    <a:pt x="1813" y="364"/>
                    <a:pt x="1817" y="366"/>
                  </a:cubicBezTo>
                  <a:cubicBezTo>
                    <a:pt x="1831" y="363"/>
                    <a:pt x="1845" y="360"/>
                    <a:pt x="1859" y="357"/>
                  </a:cubicBezTo>
                  <a:cubicBezTo>
                    <a:pt x="1865" y="363"/>
                    <a:pt x="1826" y="383"/>
                    <a:pt x="1834" y="391"/>
                  </a:cubicBezTo>
                  <a:cubicBezTo>
                    <a:pt x="1836" y="393"/>
                    <a:pt x="1882" y="413"/>
                    <a:pt x="1882" y="413"/>
                  </a:cubicBezTo>
                  <a:cubicBezTo>
                    <a:pt x="1878" y="389"/>
                    <a:pt x="1910" y="338"/>
                    <a:pt x="1910" y="341"/>
                  </a:cubicBezTo>
                  <a:cubicBezTo>
                    <a:pt x="1916" y="315"/>
                    <a:pt x="1800" y="274"/>
                    <a:pt x="1793" y="250"/>
                  </a:cubicBezTo>
                  <a:cubicBezTo>
                    <a:pt x="1773" y="185"/>
                    <a:pt x="1927" y="70"/>
                    <a:pt x="1751" y="109"/>
                  </a:cubicBezTo>
                  <a:cubicBezTo>
                    <a:pt x="1726" y="115"/>
                    <a:pt x="1674" y="77"/>
                    <a:pt x="1677" y="49"/>
                  </a:cubicBezTo>
                  <a:cubicBezTo>
                    <a:pt x="1679" y="33"/>
                    <a:pt x="1741" y="0"/>
                    <a:pt x="1676" y="2"/>
                  </a:cubicBezTo>
                  <a:cubicBezTo>
                    <a:pt x="1642" y="3"/>
                    <a:pt x="1508" y="93"/>
                    <a:pt x="1550" y="124"/>
                  </a:cubicBezTo>
                  <a:cubicBezTo>
                    <a:pt x="1572" y="141"/>
                    <a:pt x="1596" y="68"/>
                    <a:pt x="1599" y="66"/>
                  </a:cubicBezTo>
                  <a:cubicBezTo>
                    <a:pt x="1628" y="53"/>
                    <a:pt x="1601" y="126"/>
                    <a:pt x="1604" y="127"/>
                  </a:cubicBezTo>
                  <a:cubicBezTo>
                    <a:pt x="1630" y="134"/>
                    <a:pt x="1649" y="87"/>
                    <a:pt x="1672" y="87"/>
                  </a:cubicBezTo>
                  <a:cubicBezTo>
                    <a:pt x="1659" y="87"/>
                    <a:pt x="1745" y="157"/>
                    <a:pt x="1745" y="147"/>
                  </a:cubicBezTo>
                  <a:cubicBezTo>
                    <a:pt x="1745" y="287"/>
                    <a:pt x="1695" y="133"/>
                    <a:pt x="1675" y="138"/>
                  </a:cubicBezTo>
                  <a:cubicBezTo>
                    <a:pt x="1664" y="141"/>
                    <a:pt x="1678" y="167"/>
                    <a:pt x="1672" y="167"/>
                  </a:cubicBezTo>
                  <a:cubicBezTo>
                    <a:pt x="1657" y="167"/>
                    <a:pt x="1673" y="118"/>
                    <a:pt x="1658" y="114"/>
                  </a:cubicBezTo>
                  <a:cubicBezTo>
                    <a:pt x="1625" y="105"/>
                    <a:pt x="1634" y="166"/>
                    <a:pt x="1644" y="178"/>
                  </a:cubicBezTo>
                  <a:cubicBezTo>
                    <a:pt x="1632" y="163"/>
                    <a:pt x="1532" y="114"/>
                    <a:pt x="1538" y="156"/>
                  </a:cubicBezTo>
                  <a:cubicBezTo>
                    <a:pt x="1543" y="198"/>
                    <a:pt x="1603" y="182"/>
                    <a:pt x="1612" y="219"/>
                  </a:cubicBezTo>
                  <a:close/>
                  <a:moveTo>
                    <a:pt x="2017" y="442"/>
                  </a:moveTo>
                  <a:cubicBezTo>
                    <a:pt x="2012" y="422"/>
                    <a:pt x="2004" y="419"/>
                    <a:pt x="1991" y="433"/>
                  </a:cubicBezTo>
                  <a:cubicBezTo>
                    <a:pt x="1985" y="473"/>
                    <a:pt x="2009" y="441"/>
                    <a:pt x="2017" y="442"/>
                  </a:cubicBezTo>
                  <a:close/>
                  <a:moveTo>
                    <a:pt x="1496" y="250"/>
                  </a:moveTo>
                  <a:cubicBezTo>
                    <a:pt x="1503" y="238"/>
                    <a:pt x="1450" y="258"/>
                    <a:pt x="1452" y="257"/>
                  </a:cubicBezTo>
                  <a:cubicBezTo>
                    <a:pt x="1458" y="257"/>
                    <a:pt x="1484" y="269"/>
                    <a:pt x="1496" y="250"/>
                  </a:cubicBezTo>
                  <a:close/>
                  <a:moveTo>
                    <a:pt x="543" y="742"/>
                  </a:moveTo>
                  <a:cubicBezTo>
                    <a:pt x="533" y="759"/>
                    <a:pt x="532" y="761"/>
                    <a:pt x="548" y="761"/>
                  </a:cubicBezTo>
                  <a:cubicBezTo>
                    <a:pt x="548" y="757"/>
                    <a:pt x="580" y="705"/>
                    <a:pt x="560" y="702"/>
                  </a:cubicBezTo>
                  <a:cubicBezTo>
                    <a:pt x="555" y="701"/>
                    <a:pt x="465" y="724"/>
                    <a:pt x="492" y="754"/>
                  </a:cubicBezTo>
                  <a:cubicBezTo>
                    <a:pt x="520" y="786"/>
                    <a:pt x="521" y="746"/>
                    <a:pt x="543" y="742"/>
                  </a:cubicBezTo>
                  <a:close/>
                  <a:moveTo>
                    <a:pt x="1525" y="80"/>
                  </a:moveTo>
                  <a:cubicBezTo>
                    <a:pt x="1467" y="55"/>
                    <a:pt x="1480" y="205"/>
                    <a:pt x="1486" y="221"/>
                  </a:cubicBezTo>
                  <a:cubicBezTo>
                    <a:pt x="1501" y="198"/>
                    <a:pt x="1512" y="75"/>
                    <a:pt x="1525" y="80"/>
                  </a:cubicBezTo>
                  <a:close/>
                  <a:moveTo>
                    <a:pt x="1526" y="247"/>
                  </a:moveTo>
                  <a:cubicBezTo>
                    <a:pt x="1543" y="238"/>
                    <a:pt x="1560" y="228"/>
                    <a:pt x="1577" y="219"/>
                  </a:cubicBezTo>
                  <a:cubicBezTo>
                    <a:pt x="1544" y="175"/>
                    <a:pt x="1550" y="223"/>
                    <a:pt x="1526" y="247"/>
                  </a:cubicBezTo>
                  <a:close/>
                </a:path>
              </a:pathLst>
            </a:custGeom>
            <a:solidFill>
              <a:srgbClr val="575757"/>
            </a:solidFill>
            <a:ln w="3175" cap="flat" cmpd="sng">
              <a:solidFill>
                <a:srgbClr val="575757"/>
              </a:solidFill>
              <a:prstDash val="solid"/>
              <a:miter lim="800000"/>
              <a:headEnd type="none" w="med" len="med"/>
              <a:tailEnd type="none" w="med" len="med"/>
            </a:ln>
            <a:effectLst/>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de-DE" sz="2100" b="0" i="0" u="none" strike="noStrike" kern="1200" cap="none" spc="0" normalizeH="0" baseline="0" noProof="0">
                <a:ln>
                  <a:noFill/>
                </a:ln>
                <a:solidFill>
                  <a:srgbClr val="FFFFFF"/>
                </a:solidFill>
                <a:effectLst/>
                <a:uLnTx/>
                <a:uFillTx/>
                <a:latin typeface="Arial"/>
                <a:ea typeface="+mn-ea"/>
                <a:cs typeface="+mn-cs"/>
              </a:endParaRPr>
            </a:p>
          </p:txBody>
        </p:sp>
        <p:sp>
          <p:nvSpPr>
            <p:cNvPr id="401" name="Freeform 72">
              <a:extLst>
                <a:ext uri="{FF2B5EF4-FFF2-40B4-BE49-F238E27FC236}">
                  <a16:creationId xmlns:a16="http://schemas.microsoft.com/office/drawing/2014/main" id="{2F9D4D00-6238-4E40-A45B-02D86F532C74}"/>
                </a:ext>
              </a:extLst>
            </p:cNvPr>
            <p:cNvSpPr>
              <a:spLocks noEditPoints="1"/>
            </p:cNvSpPr>
            <p:nvPr/>
          </p:nvSpPr>
          <p:spPr bwMode="gray">
            <a:xfrm>
              <a:off x="7109648" y="3551451"/>
              <a:ext cx="538247" cy="462405"/>
            </a:xfrm>
            <a:custGeom>
              <a:avLst/>
              <a:gdLst>
                <a:gd name="T0" fmla="*/ 2895 w 3091"/>
                <a:gd name="T1" fmla="*/ 857 h 2655"/>
                <a:gd name="T2" fmla="*/ 2837 w 3091"/>
                <a:gd name="T3" fmla="*/ 790 h 2655"/>
                <a:gd name="T4" fmla="*/ 2685 w 3091"/>
                <a:gd name="T5" fmla="*/ 603 h 2655"/>
                <a:gd name="T6" fmla="*/ 2520 w 3091"/>
                <a:gd name="T7" fmla="*/ 573 h 2655"/>
                <a:gd name="T8" fmla="*/ 2344 w 3091"/>
                <a:gd name="T9" fmla="*/ 493 h 2655"/>
                <a:gd name="T10" fmla="*/ 2183 w 3091"/>
                <a:gd name="T11" fmla="*/ 482 h 2655"/>
                <a:gd name="T12" fmla="*/ 2020 w 3091"/>
                <a:gd name="T13" fmla="*/ 471 h 2655"/>
                <a:gd name="T14" fmla="*/ 1445 w 3091"/>
                <a:gd name="T15" fmla="*/ 112 h 2655"/>
                <a:gd name="T16" fmla="*/ 1226 w 3091"/>
                <a:gd name="T17" fmla="*/ 523 h 2655"/>
                <a:gd name="T18" fmla="*/ 1079 w 3091"/>
                <a:gd name="T19" fmla="*/ 346 h 2655"/>
                <a:gd name="T20" fmla="*/ 1010 w 3091"/>
                <a:gd name="T21" fmla="*/ 472 h 2655"/>
                <a:gd name="T22" fmla="*/ 647 w 3091"/>
                <a:gd name="T23" fmla="*/ 240 h 2655"/>
                <a:gd name="T24" fmla="*/ 387 w 3091"/>
                <a:gd name="T25" fmla="*/ 394 h 2655"/>
                <a:gd name="T26" fmla="*/ 445 w 3091"/>
                <a:gd name="T27" fmla="*/ 700 h 2655"/>
                <a:gd name="T28" fmla="*/ 277 w 3091"/>
                <a:gd name="T29" fmla="*/ 1261 h 2655"/>
                <a:gd name="T30" fmla="*/ 288 w 3091"/>
                <a:gd name="T31" fmla="*/ 1632 h 2655"/>
                <a:gd name="T32" fmla="*/ 641 w 3091"/>
                <a:gd name="T33" fmla="*/ 1525 h 2655"/>
                <a:gd name="T34" fmla="*/ 673 w 3091"/>
                <a:gd name="T35" fmla="*/ 1421 h 2655"/>
                <a:gd name="T36" fmla="*/ 860 w 3091"/>
                <a:gd name="T37" fmla="*/ 1525 h 2655"/>
                <a:gd name="T38" fmla="*/ 916 w 3091"/>
                <a:gd name="T39" fmla="*/ 1741 h 2655"/>
                <a:gd name="T40" fmla="*/ 865 w 3091"/>
                <a:gd name="T41" fmla="*/ 1880 h 2655"/>
                <a:gd name="T42" fmla="*/ 1188 w 3091"/>
                <a:gd name="T43" fmla="*/ 1696 h 2655"/>
                <a:gd name="T44" fmla="*/ 1098 w 3091"/>
                <a:gd name="T45" fmla="*/ 1455 h 2655"/>
                <a:gd name="T46" fmla="*/ 1330 w 3091"/>
                <a:gd name="T47" fmla="*/ 1391 h 2655"/>
                <a:gd name="T48" fmla="*/ 1546 w 3091"/>
                <a:gd name="T49" fmla="*/ 1437 h 2655"/>
                <a:gd name="T50" fmla="*/ 1511 w 3091"/>
                <a:gd name="T51" fmla="*/ 1602 h 2655"/>
                <a:gd name="T52" fmla="*/ 1514 w 3091"/>
                <a:gd name="T53" fmla="*/ 1784 h 2655"/>
                <a:gd name="T54" fmla="*/ 1677 w 3091"/>
                <a:gd name="T55" fmla="*/ 1947 h 2655"/>
                <a:gd name="T56" fmla="*/ 1760 w 3091"/>
                <a:gd name="T57" fmla="*/ 2163 h 2655"/>
                <a:gd name="T58" fmla="*/ 1803 w 3091"/>
                <a:gd name="T59" fmla="*/ 2280 h 2655"/>
                <a:gd name="T60" fmla="*/ 1869 w 3091"/>
                <a:gd name="T61" fmla="*/ 2392 h 2655"/>
                <a:gd name="T62" fmla="*/ 1841 w 3091"/>
                <a:gd name="T63" fmla="*/ 2592 h 2655"/>
                <a:gd name="T64" fmla="*/ 2003 w 3091"/>
                <a:gd name="T65" fmla="*/ 2527 h 2655"/>
                <a:gd name="T66" fmla="*/ 2283 w 3091"/>
                <a:gd name="T67" fmla="*/ 2471 h 2655"/>
                <a:gd name="T68" fmla="*/ 2531 w 3091"/>
                <a:gd name="T69" fmla="*/ 2324 h 2655"/>
                <a:gd name="T70" fmla="*/ 2490 w 3091"/>
                <a:gd name="T71" fmla="*/ 2102 h 2655"/>
                <a:gd name="T72" fmla="*/ 2562 w 3091"/>
                <a:gd name="T73" fmla="*/ 1886 h 2655"/>
                <a:gd name="T74" fmla="*/ 2794 w 3091"/>
                <a:gd name="T75" fmla="*/ 1701 h 2655"/>
                <a:gd name="T76" fmla="*/ 2747 w 3091"/>
                <a:gd name="T77" fmla="*/ 1443 h 2655"/>
                <a:gd name="T78" fmla="*/ 2590 w 3091"/>
                <a:gd name="T79" fmla="*/ 1092 h 2655"/>
                <a:gd name="T80" fmla="*/ 2813 w 3091"/>
                <a:gd name="T81" fmla="*/ 1026 h 2655"/>
                <a:gd name="T82" fmla="*/ 3045 w 3091"/>
                <a:gd name="T83" fmla="*/ 944 h 2655"/>
                <a:gd name="T84" fmla="*/ 1521 w 3091"/>
                <a:gd name="T85" fmla="*/ 877 h 2655"/>
                <a:gd name="T86" fmla="*/ 1353 w 3091"/>
                <a:gd name="T87" fmla="*/ 877 h 2655"/>
                <a:gd name="T88" fmla="*/ 1251 w 3091"/>
                <a:gd name="T89" fmla="*/ 734 h 2655"/>
                <a:gd name="T90" fmla="*/ 1312 w 3091"/>
                <a:gd name="T91" fmla="*/ 724 h 2655"/>
                <a:gd name="T92" fmla="*/ 1425 w 3091"/>
                <a:gd name="T93" fmla="*/ 761 h 2655"/>
                <a:gd name="T94" fmla="*/ 1509 w 3091"/>
                <a:gd name="T95" fmla="*/ 824 h 2655"/>
                <a:gd name="T96" fmla="*/ 944 w 3091"/>
                <a:gd name="T97" fmla="*/ 133 h 2655"/>
                <a:gd name="T98" fmla="*/ 793 w 3091"/>
                <a:gd name="T99" fmla="*/ 120 h 2655"/>
                <a:gd name="T100" fmla="*/ 1176 w 3091"/>
                <a:gd name="T101" fmla="*/ 105 h 2655"/>
                <a:gd name="T102" fmla="*/ 1028 w 3091"/>
                <a:gd name="T103" fmla="*/ 200 h 2655"/>
                <a:gd name="T104" fmla="*/ 972 w 3091"/>
                <a:gd name="T105" fmla="*/ 169 h 2655"/>
                <a:gd name="T106" fmla="*/ 968 w 3091"/>
                <a:gd name="T107" fmla="*/ 147 h 2655"/>
                <a:gd name="T108" fmla="*/ 644 w 3091"/>
                <a:gd name="T109" fmla="*/ 183 h 2655"/>
                <a:gd name="T110" fmla="*/ 644 w 3091"/>
                <a:gd name="T111" fmla="*/ 183 h 2655"/>
                <a:gd name="T112" fmla="*/ 290 w 3091"/>
                <a:gd name="T113" fmla="*/ 244 h 2655"/>
                <a:gd name="T114" fmla="*/ 291 w 3091"/>
                <a:gd name="T115" fmla="*/ 216 h 2655"/>
                <a:gd name="T116" fmla="*/ 520 w 3091"/>
                <a:gd name="T117" fmla="*/ 191 h 2655"/>
                <a:gd name="T118" fmla="*/ 600 w 3091"/>
                <a:gd name="T119" fmla="*/ 164 h 2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091" h="2655">
                  <a:moveTo>
                    <a:pt x="3051" y="873"/>
                  </a:moveTo>
                  <a:cubicBezTo>
                    <a:pt x="2937" y="881"/>
                    <a:pt x="2937" y="881"/>
                    <a:pt x="2937" y="881"/>
                  </a:cubicBezTo>
                  <a:cubicBezTo>
                    <a:pt x="2895" y="857"/>
                    <a:pt x="2895" y="857"/>
                    <a:pt x="2895" y="857"/>
                  </a:cubicBezTo>
                  <a:cubicBezTo>
                    <a:pt x="2903" y="826"/>
                    <a:pt x="2903" y="826"/>
                    <a:pt x="2903" y="826"/>
                  </a:cubicBezTo>
                  <a:cubicBezTo>
                    <a:pt x="2876" y="794"/>
                    <a:pt x="2876" y="794"/>
                    <a:pt x="2876" y="794"/>
                  </a:cubicBezTo>
                  <a:cubicBezTo>
                    <a:pt x="2837" y="790"/>
                    <a:pt x="2837" y="790"/>
                    <a:pt x="2837" y="790"/>
                  </a:cubicBezTo>
                  <a:cubicBezTo>
                    <a:pt x="2735" y="657"/>
                    <a:pt x="2735" y="657"/>
                    <a:pt x="2735" y="657"/>
                  </a:cubicBezTo>
                  <a:cubicBezTo>
                    <a:pt x="2725" y="607"/>
                    <a:pt x="2725" y="607"/>
                    <a:pt x="2725" y="607"/>
                  </a:cubicBezTo>
                  <a:cubicBezTo>
                    <a:pt x="2685" y="603"/>
                    <a:pt x="2685" y="603"/>
                    <a:pt x="2685" y="603"/>
                  </a:cubicBezTo>
                  <a:cubicBezTo>
                    <a:pt x="2685" y="603"/>
                    <a:pt x="2637" y="647"/>
                    <a:pt x="2538" y="587"/>
                  </a:cubicBezTo>
                  <a:cubicBezTo>
                    <a:pt x="2530" y="582"/>
                    <a:pt x="2524" y="577"/>
                    <a:pt x="2520" y="573"/>
                  </a:cubicBezTo>
                  <a:cubicBezTo>
                    <a:pt x="2520" y="573"/>
                    <a:pt x="2520" y="573"/>
                    <a:pt x="2520" y="573"/>
                  </a:cubicBezTo>
                  <a:cubicBezTo>
                    <a:pt x="2496" y="578"/>
                    <a:pt x="2463" y="579"/>
                    <a:pt x="2428" y="559"/>
                  </a:cubicBezTo>
                  <a:cubicBezTo>
                    <a:pt x="2394" y="539"/>
                    <a:pt x="2374" y="499"/>
                    <a:pt x="2374" y="499"/>
                  </a:cubicBezTo>
                  <a:cubicBezTo>
                    <a:pt x="2344" y="493"/>
                    <a:pt x="2344" y="493"/>
                    <a:pt x="2344" y="493"/>
                  </a:cubicBezTo>
                  <a:cubicBezTo>
                    <a:pt x="2343" y="510"/>
                    <a:pt x="2343" y="510"/>
                    <a:pt x="2343" y="510"/>
                  </a:cubicBezTo>
                  <a:cubicBezTo>
                    <a:pt x="2252" y="547"/>
                    <a:pt x="2252" y="547"/>
                    <a:pt x="2252" y="547"/>
                  </a:cubicBezTo>
                  <a:cubicBezTo>
                    <a:pt x="2252" y="547"/>
                    <a:pt x="2218" y="487"/>
                    <a:pt x="2183" y="482"/>
                  </a:cubicBezTo>
                  <a:cubicBezTo>
                    <a:pt x="2148" y="476"/>
                    <a:pt x="2152" y="519"/>
                    <a:pt x="2152" y="519"/>
                  </a:cubicBezTo>
                  <a:cubicBezTo>
                    <a:pt x="2086" y="527"/>
                    <a:pt x="2086" y="527"/>
                    <a:pt x="2086" y="527"/>
                  </a:cubicBezTo>
                  <a:cubicBezTo>
                    <a:pt x="2020" y="471"/>
                    <a:pt x="2020" y="471"/>
                    <a:pt x="2020" y="471"/>
                  </a:cubicBezTo>
                  <a:cubicBezTo>
                    <a:pt x="1927" y="390"/>
                    <a:pt x="1927" y="390"/>
                    <a:pt x="1927" y="390"/>
                  </a:cubicBezTo>
                  <a:cubicBezTo>
                    <a:pt x="1834" y="359"/>
                    <a:pt x="1778" y="247"/>
                    <a:pt x="1748" y="158"/>
                  </a:cubicBezTo>
                  <a:cubicBezTo>
                    <a:pt x="1694" y="0"/>
                    <a:pt x="1536" y="157"/>
                    <a:pt x="1445" y="112"/>
                  </a:cubicBezTo>
                  <a:cubicBezTo>
                    <a:pt x="1295" y="37"/>
                    <a:pt x="1321" y="32"/>
                    <a:pt x="1240" y="183"/>
                  </a:cubicBezTo>
                  <a:cubicBezTo>
                    <a:pt x="1194" y="269"/>
                    <a:pt x="1306" y="348"/>
                    <a:pt x="1275" y="407"/>
                  </a:cubicBezTo>
                  <a:cubicBezTo>
                    <a:pt x="1271" y="415"/>
                    <a:pt x="1217" y="525"/>
                    <a:pt x="1226" y="523"/>
                  </a:cubicBezTo>
                  <a:cubicBezTo>
                    <a:pt x="1196" y="531"/>
                    <a:pt x="1222" y="432"/>
                    <a:pt x="1222" y="433"/>
                  </a:cubicBezTo>
                  <a:cubicBezTo>
                    <a:pt x="1248" y="365"/>
                    <a:pt x="1229" y="380"/>
                    <a:pt x="1171" y="364"/>
                  </a:cubicBezTo>
                  <a:cubicBezTo>
                    <a:pt x="1135" y="355"/>
                    <a:pt x="1119" y="260"/>
                    <a:pt x="1079" y="346"/>
                  </a:cubicBezTo>
                  <a:cubicBezTo>
                    <a:pt x="1046" y="418"/>
                    <a:pt x="1078" y="404"/>
                    <a:pt x="1116" y="404"/>
                  </a:cubicBezTo>
                  <a:cubicBezTo>
                    <a:pt x="1133" y="404"/>
                    <a:pt x="1099" y="499"/>
                    <a:pt x="1097" y="502"/>
                  </a:cubicBezTo>
                  <a:cubicBezTo>
                    <a:pt x="1065" y="566"/>
                    <a:pt x="1035" y="486"/>
                    <a:pt x="1010" y="472"/>
                  </a:cubicBezTo>
                  <a:cubicBezTo>
                    <a:pt x="992" y="462"/>
                    <a:pt x="922" y="449"/>
                    <a:pt x="995" y="412"/>
                  </a:cubicBezTo>
                  <a:cubicBezTo>
                    <a:pt x="1084" y="368"/>
                    <a:pt x="941" y="205"/>
                    <a:pt x="884" y="199"/>
                  </a:cubicBezTo>
                  <a:cubicBezTo>
                    <a:pt x="810" y="192"/>
                    <a:pt x="722" y="240"/>
                    <a:pt x="647" y="240"/>
                  </a:cubicBezTo>
                  <a:cubicBezTo>
                    <a:pt x="607" y="240"/>
                    <a:pt x="565" y="217"/>
                    <a:pt x="523" y="217"/>
                  </a:cubicBezTo>
                  <a:cubicBezTo>
                    <a:pt x="458" y="217"/>
                    <a:pt x="367" y="312"/>
                    <a:pt x="406" y="371"/>
                  </a:cubicBezTo>
                  <a:cubicBezTo>
                    <a:pt x="384" y="374"/>
                    <a:pt x="394" y="377"/>
                    <a:pt x="387" y="394"/>
                  </a:cubicBezTo>
                  <a:cubicBezTo>
                    <a:pt x="359" y="368"/>
                    <a:pt x="366" y="387"/>
                    <a:pt x="337" y="374"/>
                  </a:cubicBezTo>
                  <a:cubicBezTo>
                    <a:pt x="349" y="431"/>
                    <a:pt x="339" y="499"/>
                    <a:pt x="321" y="558"/>
                  </a:cubicBezTo>
                  <a:cubicBezTo>
                    <a:pt x="487" y="572"/>
                    <a:pt x="427" y="593"/>
                    <a:pt x="445" y="700"/>
                  </a:cubicBezTo>
                  <a:cubicBezTo>
                    <a:pt x="451" y="739"/>
                    <a:pt x="421" y="818"/>
                    <a:pt x="426" y="871"/>
                  </a:cubicBezTo>
                  <a:cubicBezTo>
                    <a:pt x="431" y="939"/>
                    <a:pt x="386" y="994"/>
                    <a:pt x="348" y="1047"/>
                  </a:cubicBezTo>
                  <a:cubicBezTo>
                    <a:pt x="297" y="1117"/>
                    <a:pt x="353" y="1225"/>
                    <a:pt x="277" y="1261"/>
                  </a:cubicBezTo>
                  <a:cubicBezTo>
                    <a:pt x="235" y="1280"/>
                    <a:pt x="46" y="1177"/>
                    <a:pt x="130" y="1316"/>
                  </a:cubicBezTo>
                  <a:cubicBezTo>
                    <a:pt x="0" y="1366"/>
                    <a:pt x="202" y="1514"/>
                    <a:pt x="263" y="1427"/>
                  </a:cubicBezTo>
                  <a:cubicBezTo>
                    <a:pt x="323" y="1494"/>
                    <a:pt x="263" y="1576"/>
                    <a:pt x="288" y="1632"/>
                  </a:cubicBezTo>
                  <a:cubicBezTo>
                    <a:pt x="382" y="1613"/>
                    <a:pt x="382" y="1613"/>
                    <a:pt x="382" y="1613"/>
                  </a:cubicBezTo>
                  <a:cubicBezTo>
                    <a:pt x="470" y="1629"/>
                    <a:pt x="470" y="1629"/>
                    <a:pt x="470" y="1629"/>
                  </a:cubicBezTo>
                  <a:cubicBezTo>
                    <a:pt x="641" y="1525"/>
                    <a:pt x="641" y="1525"/>
                    <a:pt x="641" y="1525"/>
                  </a:cubicBezTo>
                  <a:cubicBezTo>
                    <a:pt x="665" y="1469"/>
                    <a:pt x="665" y="1469"/>
                    <a:pt x="665" y="1469"/>
                  </a:cubicBezTo>
                  <a:cubicBezTo>
                    <a:pt x="639" y="1447"/>
                    <a:pt x="639" y="1447"/>
                    <a:pt x="639" y="1447"/>
                  </a:cubicBezTo>
                  <a:cubicBezTo>
                    <a:pt x="673" y="1421"/>
                    <a:pt x="673" y="1421"/>
                    <a:pt x="673" y="1421"/>
                  </a:cubicBezTo>
                  <a:cubicBezTo>
                    <a:pt x="727" y="1450"/>
                    <a:pt x="727" y="1450"/>
                    <a:pt x="727" y="1450"/>
                  </a:cubicBezTo>
                  <a:cubicBezTo>
                    <a:pt x="785" y="1542"/>
                    <a:pt x="785" y="1542"/>
                    <a:pt x="785" y="1542"/>
                  </a:cubicBezTo>
                  <a:cubicBezTo>
                    <a:pt x="860" y="1525"/>
                    <a:pt x="860" y="1525"/>
                    <a:pt x="860" y="1525"/>
                  </a:cubicBezTo>
                  <a:cubicBezTo>
                    <a:pt x="889" y="1581"/>
                    <a:pt x="889" y="1581"/>
                    <a:pt x="889" y="1581"/>
                  </a:cubicBezTo>
                  <a:cubicBezTo>
                    <a:pt x="820" y="1706"/>
                    <a:pt x="820" y="1706"/>
                    <a:pt x="820" y="1706"/>
                  </a:cubicBezTo>
                  <a:cubicBezTo>
                    <a:pt x="916" y="1741"/>
                    <a:pt x="916" y="1741"/>
                    <a:pt x="916" y="1741"/>
                  </a:cubicBezTo>
                  <a:cubicBezTo>
                    <a:pt x="905" y="1786"/>
                    <a:pt x="905" y="1786"/>
                    <a:pt x="905" y="1786"/>
                  </a:cubicBezTo>
                  <a:cubicBezTo>
                    <a:pt x="831" y="1818"/>
                    <a:pt x="831" y="1818"/>
                    <a:pt x="831" y="1818"/>
                  </a:cubicBezTo>
                  <a:cubicBezTo>
                    <a:pt x="865" y="1880"/>
                    <a:pt x="865" y="1880"/>
                    <a:pt x="865" y="1880"/>
                  </a:cubicBezTo>
                  <a:cubicBezTo>
                    <a:pt x="1084" y="1784"/>
                    <a:pt x="1084" y="1784"/>
                    <a:pt x="1084" y="1784"/>
                  </a:cubicBezTo>
                  <a:cubicBezTo>
                    <a:pt x="1154" y="1797"/>
                    <a:pt x="1154" y="1797"/>
                    <a:pt x="1154" y="1797"/>
                  </a:cubicBezTo>
                  <a:cubicBezTo>
                    <a:pt x="1154" y="1797"/>
                    <a:pt x="1180" y="1789"/>
                    <a:pt x="1188" y="1696"/>
                  </a:cubicBezTo>
                  <a:cubicBezTo>
                    <a:pt x="1196" y="1602"/>
                    <a:pt x="1183" y="1551"/>
                    <a:pt x="1183" y="1551"/>
                  </a:cubicBezTo>
                  <a:cubicBezTo>
                    <a:pt x="1111" y="1503"/>
                    <a:pt x="1111" y="1503"/>
                    <a:pt x="1111" y="1503"/>
                  </a:cubicBezTo>
                  <a:cubicBezTo>
                    <a:pt x="1098" y="1455"/>
                    <a:pt x="1098" y="1455"/>
                    <a:pt x="1098" y="1455"/>
                  </a:cubicBezTo>
                  <a:cubicBezTo>
                    <a:pt x="1180" y="1450"/>
                    <a:pt x="1180" y="1450"/>
                    <a:pt x="1180" y="1450"/>
                  </a:cubicBezTo>
                  <a:cubicBezTo>
                    <a:pt x="1204" y="1410"/>
                    <a:pt x="1204" y="1410"/>
                    <a:pt x="1204" y="1410"/>
                  </a:cubicBezTo>
                  <a:cubicBezTo>
                    <a:pt x="1330" y="1391"/>
                    <a:pt x="1330" y="1391"/>
                    <a:pt x="1330" y="1391"/>
                  </a:cubicBezTo>
                  <a:cubicBezTo>
                    <a:pt x="1341" y="1517"/>
                    <a:pt x="1341" y="1517"/>
                    <a:pt x="1341" y="1517"/>
                  </a:cubicBezTo>
                  <a:cubicBezTo>
                    <a:pt x="1485" y="1522"/>
                    <a:pt x="1485" y="1522"/>
                    <a:pt x="1485" y="1522"/>
                  </a:cubicBezTo>
                  <a:cubicBezTo>
                    <a:pt x="1546" y="1437"/>
                    <a:pt x="1546" y="1437"/>
                    <a:pt x="1546" y="1437"/>
                  </a:cubicBezTo>
                  <a:cubicBezTo>
                    <a:pt x="1613" y="1437"/>
                    <a:pt x="1613" y="1437"/>
                    <a:pt x="1613" y="1437"/>
                  </a:cubicBezTo>
                  <a:cubicBezTo>
                    <a:pt x="1567" y="1578"/>
                    <a:pt x="1567" y="1578"/>
                    <a:pt x="1567" y="1578"/>
                  </a:cubicBezTo>
                  <a:cubicBezTo>
                    <a:pt x="1511" y="1602"/>
                    <a:pt x="1511" y="1602"/>
                    <a:pt x="1511" y="1602"/>
                  </a:cubicBezTo>
                  <a:cubicBezTo>
                    <a:pt x="1511" y="1672"/>
                    <a:pt x="1511" y="1672"/>
                    <a:pt x="1511" y="1672"/>
                  </a:cubicBezTo>
                  <a:cubicBezTo>
                    <a:pt x="1546" y="1690"/>
                    <a:pt x="1546" y="1690"/>
                    <a:pt x="1546" y="1690"/>
                  </a:cubicBezTo>
                  <a:cubicBezTo>
                    <a:pt x="1514" y="1784"/>
                    <a:pt x="1514" y="1784"/>
                    <a:pt x="1514" y="1784"/>
                  </a:cubicBezTo>
                  <a:cubicBezTo>
                    <a:pt x="1599" y="1794"/>
                    <a:pt x="1599" y="1794"/>
                    <a:pt x="1599" y="1794"/>
                  </a:cubicBezTo>
                  <a:cubicBezTo>
                    <a:pt x="1615" y="1960"/>
                    <a:pt x="1615" y="1960"/>
                    <a:pt x="1615" y="1960"/>
                  </a:cubicBezTo>
                  <a:cubicBezTo>
                    <a:pt x="1677" y="1947"/>
                    <a:pt x="1677" y="1947"/>
                    <a:pt x="1677" y="1947"/>
                  </a:cubicBezTo>
                  <a:cubicBezTo>
                    <a:pt x="1709" y="2067"/>
                    <a:pt x="1709" y="2067"/>
                    <a:pt x="1709" y="2067"/>
                  </a:cubicBezTo>
                  <a:cubicBezTo>
                    <a:pt x="1786" y="2072"/>
                    <a:pt x="1786" y="2072"/>
                    <a:pt x="1786" y="2072"/>
                  </a:cubicBezTo>
                  <a:cubicBezTo>
                    <a:pt x="1786" y="2072"/>
                    <a:pt x="1781" y="2131"/>
                    <a:pt x="1760" y="2163"/>
                  </a:cubicBezTo>
                  <a:cubicBezTo>
                    <a:pt x="1738" y="2195"/>
                    <a:pt x="1725" y="2280"/>
                    <a:pt x="1725" y="2280"/>
                  </a:cubicBezTo>
                  <a:cubicBezTo>
                    <a:pt x="1769" y="2295"/>
                    <a:pt x="1769" y="2295"/>
                    <a:pt x="1769" y="2295"/>
                  </a:cubicBezTo>
                  <a:cubicBezTo>
                    <a:pt x="1803" y="2280"/>
                    <a:pt x="1803" y="2280"/>
                    <a:pt x="1803" y="2280"/>
                  </a:cubicBezTo>
                  <a:cubicBezTo>
                    <a:pt x="1891" y="2299"/>
                    <a:pt x="1891" y="2299"/>
                    <a:pt x="1891" y="2299"/>
                  </a:cubicBezTo>
                  <a:cubicBezTo>
                    <a:pt x="1926" y="2359"/>
                    <a:pt x="1926" y="2359"/>
                    <a:pt x="1926" y="2359"/>
                  </a:cubicBezTo>
                  <a:cubicBezTo>
                    <a:pt x="1926" y="2359"/>
                    <a:pt x="1869" y="2368"/>
                    <a:pt x="1869" y="2392"/>
                  </a:cubicBezTo>
                  <a:cubicBezTo>
                    <a:pt x="1869" y="2417"/>
                    <a:pt x="1907" y="2483"/>
                    <a:pt x="1907" y="2483"/>
                  </a:cubicBezTo>
                  <a:cubicBezTo>
                    <a:pt x="1891" y="2527"/>
                    <a:pt x="1891" y="2527"/>
                    <a:pt x="1891" y="2527"/>
                  </a:cubicBezTo>
                  <a:cubicBezTo>
                    <a:pt x="1891" y="2527"/>
                    <a:pt x="1822" y="2560"/>
                    <a:pt x="1841" y="2592"/>
                  </a:cubicBezTo>
                  <a:cubicBezTo>
                    <a:pt x="1861" y="2625"/>
                    <a:pt x="1913" y="2655"/>
                    <a:pt x="1946" y="2642"/>
                  </a:cubicBezTo>
                  <a:cubicBezTo>
                    <a:pt x="1978" y="2628"/>
                    <a:pt x="1948" y="2584"/>
                    <a:pt x="1948" y="2584"/>
                  </a:cubicBezTo>
                  <a:cubicBezTo>
                    <a:pt x="2003" y="2527"/>
                    <a:pt x="2003" y="2527"/>
                    <a:pt x="2003" y="2527"/>
                  </a:cubicBezTo>
                  <a:cubicBezTo>
                    <a:pt x="2069" y="2524"/>
                    <a:pt x="2069" y="2524"/>
                    <a:pt x="2069" y="2524"/>
                  </a:cubicBezTo>
                  <a:cubicBezTo>
                    <a:pt x="2080" y="2561"/>
                    <a:pt x="2080" y="2561"/>
                    <a:pt x="2080" y="2561"/>
                  </a:cubicBezTo>
                  <a:cubicBezTo>
                    <a:pt x="2283" y="2471"/>
                    <a:pt x="2283" y="2471"/>
                    <a:pt x="2283" y="2471"/>
                  </a:cubicBezTo>
                  <a:cubicBezTo>
                    <a:pt x="2390" y="2343"/>
                    <a:pt x="2390" y="2343"/>
                    <a:pt x="2390" y="2343"/>
                  </a:cubicBezTo>
                  <a:cubicBezTo>
                    <a:pt x="2527" y="2395"/>
                    <a:pt x="2527" y="2395"/>
                    <a:pt x="2527" y="2395"/>
                  </a:cubicBezTo>
                  <a:cubicBezTo>
                    <a:pt x="2531" y="2324"/>
                    <a:pt x="2531" y="2324"/>
                    <a:pt x="2531" y="2324"/>
                  </a:cubicBezTo>
                  <a:cubicBezTo>
                    <a:pt x="2550" y="2309"/>
                    <a:pt x="2550" y="2309"/>
                    <a:pt x="2550" y="2309"/>
                  </a:cubicBezTo>
                  <a:cubicBezTo>
                    <a:pt x="2483" y="2181"/>
                    <a:pt x="2483" y="2181"/>
                    <a:pt x="2483" y="2181"/>
                  </a:cubicBezTo>
                  <a:cubicBezTo>
                    <a:pt x="2490" y="2102"/>
                    <a:pt x="2490" y="2102"/>
                    <a:pt x="2490" y="2102"/>
                  </a:cubicBezTo>
                  <a:cubicBezTo>
                    <a:pt x="2490" y="2102"/>
                    <a:pt x="2534" y="2096"/>
                    <a:pt x="2518" y="2043"/>
                  </a:cubicBezTo>
                  <a:cubicBezTo>
                    <a:pt x="2502" y="1989"/>
                    <a:pt x="2483" y="1930"/>
                    <a:pt x="2483" y="1930"/>
                  </a:cubicBezTo>
                  <a:cubicBezTo>
                    <a:pt x="2562" y="1886"/>
                    <a:pt x="2562" y="1886"/>
                    <a:pt x="2562" y="1886"/>
                  </a:cubicBezTo>
                  <a:cubicBezTo>
                    <a:pt x="2728" y="1883"/>
                    <a:pt x="2728" y="1883"/>
                    <a:pt x="2728" y="1883"/>
                  </a:cubicBezTo>
                  <a:cubicBezTo>
                    <a:pt x="2728" y="1883"/>
                    <a:pt x="2703" y="1845"/>
                    <a:pt x="2753" y="1795"/>
                  </a:cubicBezTo>
                  <a:cubicBezTo>
                    <a:pt x="2804" y="1744"/>
                    <a:pt x="2819" y="1741"/>
                    <a:pt x="2794" y="1701"/>
                  </a:cubicBezTo>
                  <a:cubicBezTo>
                    <a:pt x="2769" y="1660"/>
                    <a:pt x="2713" y="1628"/>
                    <a:pt x="2741" y="1603"/>
                  </a:cubicBezTo>
                  <a:cubicBezTo>
                    <a:pt x="2769" y="1578"/>
                    <a:pt x="2775" y="1559"/>
                    <a:pt x="2734" y="1528"/>
                  </a:cubicBezTo>
                  <a:cubicBezTo>
                    <a:pt x="2694" y="1496"/>
                    <a:pt x="2747" y="1443"/>
                    <a:pt x="2747" y="1443"/>
                  </a:cubicBezTo>
                  <a:cubicBezTo>
                    <a:pt x="2659" y="1248"/>
                    <a:pt x="2659" y="1248"/>
                    <a:pt x="2659" y="1248"/>
                  </a:cubicBezTo>
                  <a:cubicBezTo>
                    <a:pt x="2615" y="1223"/>
                    <a:pt x="2615" y="1223"/>
                    <a:pt x="2615" y="1223"/>
                  </a:cubicBezTo>
                  <a:cubicBezTo>
                    <a:pt x="2590" y="1092"/>
                    <a:pt x="2590" y="1092"/>
                    <a:pt x="2590" y="1092"/>
                  </a:cubicBezTo>
                  <a:cubicBezTo>
                    <a:pt x="2691" y="1095"/>
                    <a:pt x="2691" y="1095"/>
                    <a:pt x="2691" y="1095"/>
                  </a:cubicBezTo>
                  <a:cubicBezTo>
                    <a:pt x="2734" y="1029"/>
                    <a:pt x="2734" y="1029"/>
                    <a:pt x="2734" y="1029"/>
                  </a:cubicBezTo>
                  <a:cubicBezTo>
                    <a:pt x="2813" y="1026"/>
                    <a:pt x="2813" y="1026"/>
                    <a:pt x="2813" y="1026"/>
                  </a:cubicBezTo>
                  <a:cubicBezTo>
                    <a:pt x="2942" y="1070"/>
                    <a:pt x="2942" y="1070"/>
                    <a:pt x="2942" y="1070"/>
                  </a:cubicBezTo>
                  <a:cubicBezTo>
                    <a:pt x="3030" y="1004"/>
                    <a:pt x="3030" y="1004"/>
                    <a:pt x="3030" y="1004"/>
                  </a:cubicBezTo>
                  <a:cubicBezTo>
                    <a:pt x="3045" y="944"/>
                    <a:pt x="3045" y="944"/>
                    <a:pt x="3045" y="944"/>
                  </a:cubicBezTo>
                  <a:cubicBezTo>
                    <a:pt x="3091" y="911"/>
                    <a:pt x="3091" y="911"/>
                    <a:pt x="3091" y="911"/>
                  </a:cubicBezTo>
                  <a:lnTo>
                    <a:pt x="3051" y="873"/>
                  </a:lnTo>
                  <a:close/>
                  <a:moveTo>
                    <a:pt x="1521" y="877"/>
                  </a:moveTo>
                  <a:cubicBezTo>
                    <a:pt x="1484" y="912"/>
                    <a:pt x="1484" y="912"/>
                    <a:pt x="1484" y="912"/>
                  </a:cubicBezTo>
                  <a:cubicBezTo>
                    <a:pt x="1394" y="877"/>
                    <a:pt x="1394" y="877"/>
                    <a:pt x="1394" y="877"/>
                  </a:cubicBezTo>
                  <a:cubicBezTo>
                    <a:pt x="1353" y="877"/>
                    <a:pt x="1353" y="877"/>
                    <a:pt x="1353" y="877"/>
                  </a:cubicBezTo>
                  <a:cubicBezTo>
                    <a:pt x="1341" y="836"/>
                    <a:pt x="1341" y="836"/>
                    <a:pt x="1341" y="836"/>
                  </a:cubicBezTo>
                  <a:cubicBezTo>
                    <a:pt x="1280" y="740"/>
                    <a:pt x="1280" y="740"/>
                    <a:pt x="1280" y="740"/>
                  </a:cubicBezTo>
                  <a:cubicBezTo>
                    <a:pt x="1251" y="734"/>
                    <a:pt x="1251" y="734"/>
                    <a:pt x="1251" y="734"/>
                  </a:cubicBezTo>
                  <a:cubicBezTo>
                    <a:pt x="1232" y="683"/>
                    <a:pt x="1232" y="683"/>
                    <a:pt x="1232" y="683"/>
                  </a:cubicBezTo>
                  <a:cubicBezTo>
                    <a:pt x="1306" y="693"/>
                    <a:pt x="1306" y="693"/>
                    <a:pt x="1306" y="693"/>
                  </a:cubicBezTo>
                  <a:cubicBezTo>
                    <a:pt x="1312" y="724"/>
                    <a:pt x="1312" y="724"/>
                    <a:pt x="1312" y="724"/>
                  </a:cubicBezTo>
                  <a:cubicBezTo>
                    <a:pt x="1362" y="724"/>
                    <a:pt x="1362" y="724"/>
                    <a:pt x="1362" y="724"/>
                  </a:cubicBezTo>
                  <a:cubicBezTo>
                    <a:pt x="1378" y="759"/>
                    <a:pt x="1378" y="759"/>
                    <a:pt x="1378" y="759"/>
                  </a:cubicBezTo>
                  <a:cubicBezTo>
                    <a:pt x="1425" y="761"/>
                    <a:pt x="1425" y="761"/>
                    <a:pt x="1425" y="761"/>
                  </a:cubicBezTo>
                  <a:cubicBezTo>
                    <a:pt x="1452" y="804"/>
                    <a:pt x="1452" y="804"/>
                    <a:pt x="1452" y="804"/>
                  </a:cubicBezTo>
                  <a:cubicBezTo>
                    <a:pt x="1452" y="804"/>
                    <a:pt x="1519" y="748"/>
                    <a:pt x="1527" y="769"/>
                  </a:cubicBezTo>
                  <a:cubicBezTo>
                    <a:pt x="1534" y="791"/>
                    <a:pt x="1509" y="824"/>
                    <a:pt x="1509" y="824"/>
                  </a:cubicBezTo>
                  <a:lnTo>
                    <a:pt x="1521" y="877"/>
                  </a:lnTo>
                  <a:close/>
                  <a:moveTo>
                    <a:pt x="893" y="127"/>
                  </a:moveTo>
                  <a:cubicBezTo>
                    <a:pt x="910" y="142"/>
                    <a:pt x="927" y="144"/>
                    <a:pt x="944" y="133"/>
                  </a:cubicBezTo>
                  <a:cubicBezTo>
                    <a:pt x="969" y="111"/>
                    <a:pt x="817" y="129"/>
                    <a:pt x="893" y="127"/>
                  </a:cubicBezTo>
                  <a:close/>
                  <a:moveTo>
                    <a:pt x="849" y="135"/>
                  </a:moveTo>
                  <a:cubicBezTo>
                    <a:pt x="866" y="127"/>
                    <a:pt x="797" y="121"/>
                    <a:pt x="793" y="120"/>
                  </a:cubicBezTo>
                  <a:cubicBezTo>
                    <a:pt x="785" y="127"/>
                    <a:pt x="735" y="127"/>
                    <a:pt x="759" y="154"/>
                  </a:cubicBezTo>
                  <a:cubicBezTo>
                    <a:pt x="771" y="166"/>
                    <a:pt x="829" y="145"/>
                    <a:pt x="849" y="135"/>
                  </a:cubicBezTo>
                  <a:close/>
                  <a:moveTo>
                    <a:pt x="1176" y="105"/>
                  </a:moveTo>
                  <a:cubicBezTo>
                    <a:pt x="1201" y="96"/>
                    <a:pt x="1173" y="75"/>
                    <a:pt x="1173" y="75"/>
                  </a:cubicBezTo>
                  <a:cubicBezTo>
                    <a:pt x="1142" y="80"/>
                    <a:pt x="1152" y="114"/>
                    <a:pt x="1176" y="105"/>
                  </a:cubicBezTo>
                  <a:close/>
                  <a:moveTo>
                    <a:pt x="1028" y="200"/>
                  </a:moveTo>
                  <a:cubicBezTo>
                    <a:pt x="1055" y="200"/>
                    <a:pt x="1103" y="166"/>
                    <a:pt x="1045" y="175"/>
                  </a:cubicBezTo>
                  <a:cubicBezTo>
                    <a:pt x="1046" y="168"/>
                    <a:pt x="1010" y="200"/>
                    <a:pt x="1028" y="200"/>
                  </a:cubicBezTo>
                  <a:close/>
                  <a:moveTo>
                    <a:pt x="972" y="169"/>
                  </a:moveTo>
                  <a:cubicBezTo>
                    <a:pt x="983" y="169"/>
                    <a:pt x="983" y="155"/>
                    <a:pt x="971" y="155"/>
                  </a:cubicBezTo>
                  <a:cubicBezTo>
                    <a:pt x="971" y="155"/>
                    <a:pt x="962" y="169"/>
                    <a:pt x="972" y="169"/>
                  </a:cubicBezTo>
                  <a:close/>
                  <a:moveTo>
                    <a:pt x="968" y="147"/>
                  </a:moveTo>
                  <a:cubicBezTo>
                    <a:pt x="981" y="145"/>
                    <a:pt x="978" y="135"/>
                    <a:pt x="965" y="135"/>
                  </a:cubicBezTo>
                  <a:cubicBezTo>
                    <a:pt x="965" y="135"/>
                    <a:pt x="955" y="149"/>
                    <a:pt x="968" y="147"/>
                  </a:cubicBezTo>
                  <a:close/>
                  <a:moveTo>
                    <a:pt x="644" y="183"/>
                  </a:moveTo>
                  <a:cubicBezTo>
                    <a:pt x="667" y="183"/>
                    <a:pt x="702" y="161"/>
                    <a:pt x="733" y="160"/>
                  </a:cubicBezTo>
                  <a:cubicBezTo>
                    <a:pt x="724" y="136"/>
                    <a:pt x="702" y="131"/>
                    <a:pt x="669" y="145"/>
                  </a:cubicBezTo>
                  <a:cubicBezTo>
                    <a:pt x="680" y="136"/>
                    <a:pt x="601" y="183"/>
                    <a:pt x="644" y="183"/>
                  </a:cubicBezTo>
                  <a:close/>
                  <a:moveTo>
                    <a:pt x="290" y="244"/>
                  </a:moveTo>
                  <a:cubicBezTo>
                    <a:pt x="279" y="223"/>
                    <a:pt x="263" y="232"/>
                    <a:pt x="277" y="250"/>
                  </a:cubicBezTo>
                  <a:cubicBezTo>
                    <a:pt x="291" y="268"/>
                    <a:pt x="290" y="244"/>
                    <a:pt x="290" y="244"/>
                  </a:cubicBezTo>
                  <a:close/>
                  <a:moveTo>
                    <a:pt x="329" y="218"/>
                  </a:moveTo>
                  <a:cubicBezTo>
                    <a:pt x="360" y="220"/>
                    <a:pt x="390" y="218"/>
                    <a:pt x="420" y="210"/>
                  </a:cubicBezTo>
                  <a:cubicBezTo>
                    <a:pt x="396" y="175"/>
                    <a:pt x="319" y="216"/>
                    <a:pt x="291" y="216"/>
                  </a:cubicBezTo>
                  <a:cubicBezTo>
                    <a:pt x="304" y="218"/>
                    <a:pt x="316" y="219"/>
                    <a:pt x="329" y="218"/>
                  </a:cubicBezTo>
                  <a:close/>
                  <a:moveTo>
                    <a:pt x="440" y="198"/>
                  </a:moveTo>
                  <a:cubicBezTo>
                    <a:pt x="458" y="204"/>
                    <a:pt x="495" y="193"/>
                    <a:pt x="520" y="191"/>
                  </a:cubicBezTo>
                  <a:cubicBezTo>
                    <a:pt x="533" y="191"/>
                    <a:pt x="570" y="200"/>
                    <a:pt x="567" y="172"/>
                  </a:cubicBezTo>
                  <a:cubicBezTo>
                    <a:pt x="564" y="128"/>
                    <a:pt x="416" y="190"/>
                    <a:pt x="440" y="198"/>
                  </a:cubicBezTo>
                  <a:close/>
                  <a:moveTo>
                    <a:pt x="600" y="164"/>
                  </a:moveTo>
                  <a:cubicBezTo>
                    <a:pt x="574" y="161"/>
                    <a:pt x="592" y="182"/>
                    <a:pt x="592" y="182"/>
                  </a:cubicBezTo>
                  <a:cubicBezTo>
                    <a:pt x="611" y="182"/>
                    <a:pt x="626" y="167"/>
                    <a:pt x="600" y="164"/>
                  </a:cubicBezTo>
                  <a:close/>
                </a:path>
              </a:pathLst>
            </a:custGeom>
            <a:solidFill>
              <a:srgbClr val="575757"/>
            </a:solidFill>
            <a:ln w="3175" cap="flat" cmpd="sng">
              <a:solidFill>
                <a:srgbClr val="575757"/>
              </a:solidFill>
              <a:prstDash val="solid"/>
              <a:miter lim="800000"/>
              <a:headEnd type="none" w="med" len="med"/>
              <a:tailEnd type="none" w="med" len="med"/>
            </a:ln>
            <a:effectLst/>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de-DE" sz="2100" b="0" i="0" u="none" strike="noStrike" kern="1200" cap="none" spc="0" normalizeH="0" baseline="0" noProof="0">
                <a:ln>
                  <a:noFill/>
                </a:ln>
                <a:solidFill>
                  <a:srgbClr val="FFFFFF"/>
                </a:solidFill>
                <a:effectLst/>
                <a:uLnTx/>
                <a:uFillTx/>
                <a:latin typeface="Arial"/>
                <a:ea typeface="+mn-ea"/>
                <a:cs typeface="+mn-cs"/>
              </a:endParaRPr>
            </a:p>
          </p:txBody>
        </p:sp>
        <p:sp>
          <p:nvSpPr>
            <p:cNvPr id="402" name="Freeform 73">
              <a:extLst>
                <a:ext uri="{FF2B5EF4-FFF2-40B4-BE49-F238E27FC236}">
                  <a16:creationId xmlns:a16="http://schemas.microsoft.com/office/drawing/2014/main" id="{93F28B89-03A0-7742-9ECF-20A228D08F21}"/>
                </a:ext>
              </a:extLst>
            </p:cNvPr>
            <p:cNvSpPr>
              <a:spLocks noEditPoints="1"/>
            </p:cNvSpPr>
            <p:nvPr/>
          </p:nvSpPr>
          <p:spPr bwMode="gray">
            <a:xfrm>
              <a:off x="7171660" y="4262447"/>
              <a:ext cx="357605" cy="403111"/>
            </a:xfrm>
            <a:custGeom>
              <a:avLst/>
              <a:gdLst>
                <a:gd name="T0" fmla="*/ 2006 w 2054"/>
                <a:gd name="T1" fmla="*/ 1062 h 2316"/>
                <a:gd name="T2" fmla="*/ 1874 w 2054"/>
                <a:gd name="T3" fmla="*/ 768 h 2316"/>
                <a:gd name="T4" fmla="*/ 1826 w 2054"/>
                <a:gd name="T5" fmla="*/ 636 h 2316"/>
                <a:gd name="T6" fmla="*/ 1832 w 2054"/>
                <a:gd name="T7" fmla="*/ 420 h 2316"/>
                <a:gd name="T8" fmla="*/ 1736 w 2054"/>
                <a:gd name="T9" fmla="*/ 348 h 2316"/>
                <a:gd name="T10" fmla="*/ 1676 w 2054"/>
                <a:gd name="T11" fmla="*/ 270 h 2316"/>
                <a:gd name="T12" fmla="*/ 1604 w 2054"/>
                <a:gd name="T13" fmla="*/ 126 h 2316"/>
                <a:gd name="T14" fmla="*/ 1514 w 2054"/>
                <a:gd name="T15" fmla="*/ 54 h 2316"/>
                <a:gd name="T16" fmla="*/ 1340 w 2054"/>
                <a:gd name="T17" fmla="*/ 48 h 2316"/>
                <a:gd name="T18" fmla="*/ 1358 w 2054"/>
                <a:gd name="T19" fmla="*/ 192 h 2316"/>
                <a:gd name="T20" fmla="*/ 1244 w 2054"/>
                <a:gd name="T21" fmla="*/ 246 h 2316"/>
                <a:gd name="T22" fmla="*/ 1148 w 2054"/>
                <a:gd name="T23" fmla="*/ 260 h 2316"/>
                <a:gd name="T24" fmla="*/ 1132 w 2054"/>
                <a:gd name="T25" fmla="*/ 277 h 2316"/>
                <a:gd name="T26" fmla="*/ 1073 w 2054"/>
                <a:gd name="T27" fmla="*/ 319 h 2316"/>
                <a:gd name="T28" fmla="*/ 1017 w 2054"/>
                <a:gd name="T29" fmla="*/ 386 h 2316"/>
                <a:gd name="T30" fmla="*/ 948 w 2054"/>
                <a:gd name="T31" fmla="*/ 413 h 2316"/>
                <a:gd name="T32" fmla="*/ 903 w 2054"/>
                <a:gd name="T33" fmla="*/ 303 h 2316"/>
                <a:gd name="T34" fmla="*/ 817 w 2054"/>
                <a:gd name="T35" fmla="*/ 215 h 2316"/>
                <a:gd name="T36" fmla="*/ 791 w 2054"/>
                <a:gd name="T37" fmla="*/ 293 h 2316"/>
                <a:gd name="T38" fmla="*/ 708 w 2054"/>
                <a:gd name="T39" fmla="*/ 242 h 2316"/>
                <a:gd name="T40" fmla="*/ 759 w 2054"/>
                <a:gd name="T41" fmla="*/ 386 h 2316"/>
                <a:gd name="T42" fmla="*/ 695 w 2054"/>
                <a:gd name="T43" fmla="*/ 583 h 2316"/>
                <a:gd name="T44" fmla="*/ 625 w 2054"/>
                <a:gd name="T45" fmla="*/ 746 h 2316"/>
                <a:gd name="T46" fmla="*/ 567 w 2054"/>
                <a:gd name="T47" fmla="*/ 837 h 2316"/>
                <a:gd name="T48" fmla="*/ 543 w 2054"/>
                <a:gd name="T49" fmla="*/ 868 h 2316"/>
                <a:gd name="T50" fmla="*/ 337 w 2054"/>
                <a:gd name="T51" fmla="*/ 1118 h 2316"/>
                <a:gd name="T52" fmla="*/ 187 w 2054"/>
                <a:gd name="T53" fmla="*/ 1445 h 2316"/>
                <a:gd name="T54" fmla="*/ 90 w 2054"/>
                <a:gd name="T55" fmla="*/ 1860 h 2316"/>
                <a:gd name="T56" fmla="*/ 127 w 2054"/>
                <a:gd name="T57" fmla="*/ 2250 h 2316"/>
                <a:gd name="T58" fmla="*/ 370 w 2054"/>
                <a:gd name="T59" fmla="*/ 2289 h 2316"/>
                <a:gd name="T60" fmla="*/ 681 w 2054"/>
                <a:gd name="T61" fmla="*/ 2264 h 2316"/>
                <a:gd name="T62" fmla="*/ 684 w 2054"/>
                <a:gd name="T63" fmla="*/ 2192 h 2316"/>
                <a:gd name="T64" fmla="*/ 730 w 2054"/>
                <a:gd name="T65" fmla="*/ 2064 h 2316"/>
                <a:gd name="T66" fmla="*/ 881 w 2054"/>
                <a:gd name="T67" fmla="*/ 2165 h 2316"/>
                <a:gd name="T68" fmla="*/ 964 w 2054"/>
                <a:gd name="T69" fmla="*/ 2204 h 2316"/>
                <a:gd name="T70" fmla="*/ 1242 w 2054"/>
                <a:gd name="T71" fmla="*/ 2219 h 2316"/>
                <a:gd name="T72" fmla="*/ 1481 w 2054"/>
                <a:gd name="T73" fmla="*/ 2242 h 2316"/>
                <a:gd name="T74" fmla="*/ 1800 w 2054"/>
                <a:gd name="T75" fmla="*/ 2158 h 2316"/>
                <a:gd name="T76" fmla="*/ 1796 w 2054"/>
                <a:gd name="T77" fmla="*/ 1836 h 2316"/>
                <a:gd name="T78" fmla="*/ 1742 w 2054"/>
                <a:gd name="T79" fmla="*/ 1380 h 2316"/>
                <a:gd name="T80" fmla="*/ 1934 w 2054"/>
                <a:gd name="T81" fmla="*/ 1308 h 2316"/>
                <a:gd name="T82" fmla="*/ 2054 w 2054"/>
                <a:gd name="T83" fmla="*/ 1128 h 2316"/>
                <a:gd name="T84" fmla="*/ 796 w 2054"/>
                <a:gd name="T85" fmla="*/ 2175 h 2316"/>
                <a:gd name="T86" fmla="*/ 839 w 2054"/>
                <a:gd name="T87" fmla="*/ 2142 h 2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54" h="2316">
                  <a:moveTo>
                    <a:pt x="2054" y="1128"/>
                  </a:moveTo>
                  <a:cubicBezTo>
                    <a:pt x="2006" y="1062"/>
                    <a:pt x="2006" y="1062"/>
                    <a:pt x="2006" y="1062"/>
                  </a:cubicBezTo>
                  <a:cubicBezTo>
                    <a:pt x="2012" y="864"/>
                    <a:pt x="2012" y="864"/>
                    <a:pt x="2012" y="864"/>
                  </a:cubicBezTo>
                  <a:cubicBezTo>
                    <a:pt x="1874" y="768"/>
                    <a:pt x="1874" y="768"/>
                    <a:pt x="1874" y="768"/>
                  </a:cubicBezTo>
                  <a:cubicBezTo>
                    <a:pt x="1904" y="708"/>
                    <a:pt x="1904" y="708"/>
                    <a:pt x="1904" y="708"/>
                  </a:cubicBezTo>
                  <a:cubicBezTo>
                    <a:pt x="1826" y="636"/>
                    <a:pt x="1826" y="636"/>
                    <a:pt x="1826" y="636"/>
                  </a:cubicBezTo>
                  <a:cubicBezTo>
                    <a:pt x="1802" y="546"/>
                    <a:pt x="1802" y="546"/>
                    <a:pt x="1802" y="546"/>
                  </a:cubicBezTo>
                  <a:cubicBezTo>
                    <a:pt x="1832" y="420"/>
                    <a:pt x="1832" y="420"/>
                    <a:pt x="1832" y="420"/>
                  </a:cubicBezTo>
                  <a:cubicBezTo>
                    <a:pt x="1778" y="294"/>
                    <a:pt x="1778" y="294"/>
                    <a:pt x="1778" y="294"/>
                  </a:cubicBezTo>
                  <a:cubicBezTo>
                    <a:pt x="1736" y="348"/>
                    <a:pt x="1736" y="348"/>
                    <a:pt x="1736" y="348"/>
                  </a:cubicBezTo>
                  <a:cubicBezTo>
                    <a:pt x="1688" y="354"/>
                    <a:pt x="1688" y="354"/>
                    <a:pt x="1688" y="354"/>
                  </a:cubicBezTo>
                  <a:cubicBezTo>
                    <a:pt x="1676" y="270"/>
                    <a:pt x="1676" y="270"/>
                    <a:pt x="1676" y="270"/>
                  </a:cubicBezTo>
                  <a:cubicBezTo>
                    <a:pt x="1634" y="270"/>
                    <a:pt x="1634" y="270"/>
                    <a:pt x="1634" y="270"/>
                  </a:cubicBezTo>
                  <a:cubicBezTo>
                    <a:pt x="1604" y="126"/>
                    <a:pt x="1604" y="126"/>
                    <a:pt x="1604" y="126"/>
                  </a:cubicBezTo>
                  <a:cubicBezTo>
                    <a:pt x="1520" y="132"/>
                    <a:pt x="1520" y="132"/>
                    <a:pt x="1520" y="132"/>
                  </a:cubicBezTo>
                  <a:cubicBezTo>
                    <a:pt x="1514" y="54"/>
                    <a:pt x="1514" y="54"/>
                    <a:pt x="1514" y="54"/>
                  </a:cubicBezTo>
                  <a:cubicBezTo>
                    <a:pt x="1442" y="66"/>
                    <a:pt x="1442" y="66"/>
                    <a:pt x="1442" y="66"/>
                  </a:cubicBezTo>
                  <a:cubicBezTo>
                    <a:pt x="1442" y="66"/>
                    <a:pt x="1388" y="0"/>
                    <a:pt x="1340" y="48"/>
                  </a:cubicBezTo>
                  <a:cubicBezTo>
                    <a:pt x="1292" y="96"/>
                    <a:pt x="1352" y="120"/>
                    <a:pt x="1352" y="120"/>
                  </a:cubicBezTo>
                  <a:cubicBezTo>
                    <a:pt x="1358" y="192"/>
                    <a:pt x="1358" y="192"/>
                    <a:pt x="1358" y="192"/>
                  </a:cubicBezTo>
                  <a:cubicBezTo>
                    <a:pt x="1280" y="186"/>
                    <a:pt x="1280" y="186"/>
                    <a:pt x="1280" y="186"/>
                  </a:cubicBezTo>
                  <a:cubicBezTo>
                    <a:pt x="1244" y="246"/>
                    <a:pt x="1244" y="246"/>
                    <a:pt x="1244" y="246"/>
                  </a:cubicBezTo>
                  <a:cubicBezTo>
                    <a:pt x="1154" y="264"/>
                    <a:pt x="1154" y="264"/>
                    <a:pt x="1154" y="264"/>
                  </a:cubicBezTo>
                  <a:cubicBezTo>
                    <a:pt x="1154" y="264"/>
                    <a:pt x="1152" y="263"/>
                    <a:pt x="1148" y="260"/>
                  </a:cubicBezTo>
                  <a:cubicBezTo>
                    <a:pt x="1148" y="260"/>
                    <a:pt x="1148" y="260"/>
                    <a:pt x="1148" y="260"/>
                  </a:cubicBezTo>
                  <a:cubicBezTo>
                    <a:pt x="1132" y="277"/>
                    <a:pt x="1132" y="277"/>
                    <a:pt x="1132" y="277"/>
                  </a:cubicBezTo>
                  <a:cubicBezTo>
                    <a:pt x="1132" y="277"/>
                    <a:pt x="1204" y="309"/>
                    <a:pt x="1156" y="322"/>
                  </a:cubicBezTo>
                  <a:cubicBezTo>
                    <a:pt x="1108" y="335"/>
                    <a:pt x="1103" y="325"/>
                    <a:pt x="1073" y="319"/>
                  </a:cubicBezTo>
                  <a:cubicBezTo>
                    <a:pt x="1044" y="314"/>
                    <a:pt x="1044" y="378"/>
                    <a:pt x="1044" y="378"/>
                  </a:cubicBezTo>
                  <a:cubicBezTo>
                    <a:pt x="1017" y="386"/>
                    <a:pt x="1017" y="386"/>
                    <a:pt x="1017" y="386"/>
                  </a:cubicBezTo>
                  <a:cubicBezTo>
                    <a:pt x="980" y="447"/>
                    <a:pt x="980" y="447"/>
                    <a:pt x="980" y="447"/>
                  </a:cubicBezTo>
                  <a:cubicBezTo>
                    <a:pt x="948" y="413"/>
                    <a:pt x="948" y="413"/>
                    <a:pt x="948" y="413"/>
                  </a:cubicBezTo>
                  <a:cubicBezTo>
                    <a:pt x="1001" y="314"/>
                    <a:pt x="1001" y="314"/>
                    <a:pt x="1001" y="314"/>
                  </a:cubicBezTo>
                  <a:cubicBezTo>
                    <a:pt x="903" y="303"/>
                    <a:pt x="903" y="303"/>
                    <a:pt x="903" y="303"/>
                  </a:cubicBezTo>
                  <a:cubicBezTo>
                    <a:pt x="873" y="205"/>
                    <a:pt x="873" y="205"/>
                    <a:pt x="873" y="205"/>
                  </a:cubicBezTo>
                  <a:cubicBezTo>
                    <a:pt x="817" y="215"/>
                    <a:pt x="817" y="215"/>
                    <a:pt x="817" y="215"/>
                  </a:cubicBezTo>
                  <a:cubicBezTo>
                    <a:pt x="831" y="314"/>
                    <a:pt x="831" y="314"/>
                    <a:pt x="831" y="314"/>
                  </a:cubicBezTo>
                  <a:cubicBezTo>
                    <a:pt x="791" y="293"/>
                    <a:pt x="791" y="293"/>
                    <a:pt x="791" y="293"/>
                  </a:cubicBezTo>
                  <a:cubicBezTo>
                    <a:pt x="743" y="239"/>
                    <a:pt x="743" y="239"/>
                    <a:pt x="743" y="239"/>
                  </a:cubicBezTo>
                  <a:cubicBezTo>
                    <a:pt x="708" y="242"/>
                    <a:pt x="708" y="242"/>
                    <a:pt x="708" y="242"/>
                  </a:cubicBezTo>
                  <a:cubicBezTo>
                    <a:pt x="727" y="357"/>
                    <a:pt x="727" y="357"/>
                    <a:pt x="727" y="357"/>
                  </a:cubicBezTo>
                  <a:cubicBezTo>
                    <a:pt x="759" y="386"/>
                    <a:pt x="759" y="386"/>
                    <a:pt x="759" y="386"/>
                  </a:cubicBezTo>
                  <a:cubicBezTo>
                    <a:pt x="745" y="527"/>
                    <a:pt x="745" y="527"/>
                    <a:pt x="745" y="527"/>
                  </a:cubicBezTo>
                  <a:cubicBezTo>
                    <a:pt x="695" y="583"/>
                    <a:pt x="695" y="583"/>
                    <a:pt x="695" y="583"/>
                  </a:cubicBezTo>
                  <a:cubicBezTo>
                    <a:pt x="652" y="725"/>
                    <a:pt x="652" y="725"/>
                    <a:pt x="652" y="725"/>
                  </a:cubicBezTo>
                  <a:cubicBezTo>
                    <a:pt x="625" y="746"/>
                    <a:pt x="625" y="746"/>
                    <a:pt x="625" y="746"/>
                  </a:cubicBezTo>
                  <a:cubicBezTo>
                    <a:pt x="608" y="804"/>
                    <a:pt x="608" y="804"/>
                    <a:pt x="608" y="804"/>
                  </a:cubicBezTo>
                  <a:cubicBezTo>
                    <a:pt x="567" y="837"/>
                    <a:pt x="567" y="837"/>
                    <a:pt x="567" y="837"/>
                  </a:cubicBezTo>
                  <a:cubicBezTo>
                    <a:pt x="526" y="863"/>
                    <a:pt x="526" y="863"/>
                    <a:pt x="526" y="863"/>
                  </a:cubicBezTo>
                  <a:cubicBezTo>
                    <a:pt x="532" y="865"/>
                    <a:pt x="538" y="867"/>
                    <a:pt x="543" y="868"/>
                  </a:cubicBezTo>
                  <a:cubicBezTo>
                    <a:pt x="476" y="909"/>
                    <a:pt x="491" y="980"/>
                    <a:pt x="449" y="1029"/>
                  </a:cubicBezTo>
                  <a:cubicBezTo>
                    <a:pt x="418" y="1065"/>
                    <a:pt x="352" y="1047"/>
                    <a:pt x="337" y="1118"/>
                  </a:cubicBezTo>
                  <a:cubicBezTo>
                    <a:pt x="338" y="1114"/>
                    <a:pt x="255" y="1216"/>
                    <a:pt x="253" y="1218"/>
                  </a:cubicBezTo>
                  <a:cubicBezTo>
                    <a:pt x="264" y="1211"/>
                    <a:pt x="186" y="1442"/>
                    <a:pt x="187" y="1445"/>
                  </a:cubicBezTo>
                  <a:cubicBezTo>
                    <a:pt x="202" y="1489"/>
                    <a:pt x="161" y="1553"/>
                    <a:pt x="130" y="1602"/>
                  </a:cubicBezTo>
                  <a:cubicBezTo>
                    <a:pt x="95" y="1659"/>
                    <a:pt x="103" y="1834"/>
                    <a:pt x="90" y="1860"/>
                  </a:cubicBezTo>
                  <a:cubicBezTo>
                    <a:pt x="35" y="1971"/>
                    <a:pt x="0" y="2134"/>
                    <a:pt x="58" y="2236"/>
                  </a:cubicBezTo>
                  <a:cubicBezTo>
                    <a:pt x="83" y="2234"/>
                    <a:pt x="121" y="2250"/>
                    <a:pt x="127" y="2250"/>
                  </a:cubicBezTo>
                  <a:cubicBezTo>
                    <a:pt x="115" y="2255"/>
                    <a:pt x="103" y="2261"/>
                    <a:pt x="90" y="2266"/>
                  </a:cubicBezTo>
                  <a:cubicBezTo>
                    <a:pt x="152" y="2315"/>
                    <a:pt x="208" y="2218"/>
                    <a:pt x="370" y="2289"/>
                  </a:cubicBezTo>
                  <a:cubicBezTo>
                    <a:pt x="420" y="2310"/>
                    <a:pt x="456" y="2224"/>
                    <a:pt x="537" y="2236"/>
                  </a:cubicBezTo>
                  <a:cubicBezTo>
                    <a:pt x="581" y="2243"/>
                    <a:pt x="608" y="2297"/>
                    <a:pt x="681" y="2264"/>
                  </a:cubicBezTo>
                  <a:cubicBezTo>
                    <a:pt x="677" y="2221"/>
                    <a:pt x="709" y="2205"/>
                    <a:pt x="734" y="2250"/>
                  </a:cubicBezTo>
                  <a:cubicBezTo>
                    <a:pt x="838" y="2174"/>
                    <a:pt x="699" y="2203"/>
                    <a:pt x="684" y="2192"/>
                  </a:cubicBezTo>
                  <a:cubicBezTo>
                    <a:pt x="652" y="2171"/>
                    <a:pt x="630" y="2205"/>
                    <a:pt x="626" y="2149"/>
                  </a:cubicBezTo>
                  <a:cubicBezTo>
                    <a:pt x="624" y="2114"/>
                    <a:pt x="703" y="2068"/>
                    <a:pt x="730" y="2064"/>
                  </a:cubicBezTo>
                  <a:cubicBezTo>
                    <a:pt x="727" y="2055"/>
                    <a:pt x="758" y="2038"/>
                    <a:pt x="776" y="2078"/>
                  </a:cubicBezTo>
                  <a:cubicBezTo>
                    <a:pt x="828" y="2047"/>
                    <a:pt x="849" y="2124"/>
                    <a:pt x="881" y="2165"/>
                  </a:cubicBezTo>
                  <a:cubicBezTo>
                    <a:pt x="888" y="2160"/>
                    <a:pt x="890" y="2125"/>
                    <a:pt x="886" y="2110"/>
                  </a:cubicBezTo>
                  <a:cubicBezTo>
                    <a:pt x="914" y="2140"/>
                    <a:pt x="927" y="2190"/>
                    <a:pt x="964" y="2204"/>
                  </a:cubicBezTo>
                  <a:cubicBezTo>
                    <a:pt x="980" y="2210"/>
                    <a:pt x="1042" y="2161"/>
                    <a:pt x="1087" y="2177"/>
                  </a:cubicBezTo>
                  <a:cubicBezTo>
                    <a:pt x="1138" y="2196"/>
                    <a:pt x="1192" y="2201"/>
                    <a:pt x="1242" y="2219"/>
                  </a:cubicBezTo>
                  <a:cubicBezTo>
                    <a:pt x="1328" y="2250"/>
                    <a:pt x="1349" y="2294"/>
                    <a:pt x="1411" y="2316"/>
                  </a:cubicBezTo>
                  <a:cubicBezTo>
                    <a:pt x="1481" y="2242"/>
                    <a:pt x="1481" y="2242"/>
                    <a:pt x="1481" y="2242"/>
                  </a:cubicBezTo>
                  <a:cubicBezTo>
                    <a:pt x="1616" y="2172"/>
                    <a:pt x="1616" y="2172"/>
                    <a:pt x="1616" y="2172"/>
                  </a:cubicBezTo>
                  <a:cubicBezTo>
                    <a:pt x="1800" y="2158"/>
                    <a:pt x="1800" y="2158"/>
                    <a:pt x="1800" y="2158"/>
                  </a:cubicBezTo>
                  <a:cubicBezTo>
                    <a:pt x="1772" y="1974"/>
                    <a:pt x="1772" y="1974"/>
                    <a:pt x="1772" y="1974"/>
                  </a:cubicBezTo>
                  <a:cubicBezTo>
                    <a:pt x="1796" y="1836"/>
                    <a:pt x="1796" y="1836"/>
                    <a:pt x="1796" y="1836"/>
                  </a:cubicBezTo>
                  <a:cubicBezTo>
                    <a:pt x="1796" y="1836"/>
                    <a:pt x="1790" y="1668"/>
                    <a:pt x="1778" y="1590"/>
                  </a:cubicBezTo>
                  <a:cubicBezTo>
                    <a:pt x="1766" y="1512"/>
                    <a:pt x="1694" y="1440"/>
                    <a:pt x="1742" y="1380"/>
                  </a:cubicBezTo>
                  <a:cubicBezTo>
                    <a:pt x="1790" y="1320"/>
                    <a:pt x="1850" y="1380"/>
                    <a:pt x="1850" y="1380"/>
                  </a:cubicBezTo>
                  <a:cubicBezTo>
                    <a:pt x="1934" y="1308"/>
                    <a:pt x="1934" y="1308"/>
                    <a:pt x="1934" y="1308"/>
                  </a:cubicBezTo>
                  <a:cubicBezTo>
                    <a:pt x="1910" y="1158"/>
                    <a:pt x="1910" y="1158"/>
                    <a:pt x="1910" y="1158"/>
                  </a:cubicBezTo>
                  <a:lnTo>
                    <a:pt x="2054" y="1128"/>
                  </a:lnTo>
                  <a:close/>
                  <a:moveTo>
                    <a:pt x="815" y="2131"/>
                  </a:moveTo>
                  <a:cubicBezTo>
                    <a:pt x="796" y="2175"/>
                    <a:pt x="796" y="2175"/>
                    <a:pt x="796" y="2175"/>
                  </a:cubicBezTo>
                  <a:cubicBezTo>
                    <a:pt x="850" y="2180"/>
                    <a:pt x="850" y="2180"/>
                    <a:pt x="850" y="2180"/>
                  </a:cubicBezTo>
                  <a:cubicBezTo>
                    <a:pt x="839" y="2142"/>
                    <a:pt x="839" y="2142"/>
                    <a:pt x="839" y="2142"/>
                  </a:cubicBezTo>
                  <a:lnTo>
                    <a:pt x="815" y="2131"/>
                  </a:lnTo>
                  <a:close/>
                </a:path>
              </a:pathLst>
            </a:custGeom>
            <a:solidFill>
              <a:srgbClr val="333399"/>
            </a:solidFill>
            <a:ln w="19050" cap="flat" cmpd="sng">
              <a:solidFill>
                <a:srgbClr val="333399"/>
              </a:solidFill>
              <a:prstDash val="solid"/>
              <a:miter lim="800000"/>
              <a:headEnd type="none" w="med" len="med"/>
              <a:tailEnd type="none" w="med" len="med"/>
            </a:ln>
            <a:effectLst/>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de-DE"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403" name="Freeform 74">
              <a:extLst>
                <a:ext uri="{FF2B5EF4-FFF2-40B4-BE49-F238E27FC236}">
                  <a16:creationId xmlns:a16="http://schemas.microsoft.com/office/drawing/2014/main" id="{723C0CD7-5A4F-3040-828A-A69F36A5D289}"/>
                </a:ext>
              </a:extLst>
            </p:cNvPr>
            <p:cNvSpPr>
              <a:spLocks noEditPoints="1"/>
            </p:cNvSpPr>
            <p:nvPr/>
          </p:nvSpPr>
          <p:spPr bwMode="gray">
            <a:xfrm>
              <a:off x="7263630" y="3351964"/>
              <a:ext cx="352090" cy="300150"/>
            </a:xfrm>
            <a:custGeom>
              <a:avLst/>
              <a:gdLst>
                <a:gd name="T0" fmla="*/ 1601 w 2022"/>
                <a:gd name="T1" fmla="*/ 732 h 1722"/>
                <a:gd name="T2" fmla="*/ 1355 w 2022"/>
                <a:gd name="T3" fmla="*/ 643 h 1722"/>
                <a:gd name="T4" fmla="*/ 1240 w 2022"/>
                <a:gd name="T5" fmla="*/ 344 h 1722"/>
                <a:gd name="T6" fmla="*/ 921 w 2022"/>
                <a:gd name="T7" fmla="*/ 270 h 1722"/>
                <a:gd name="T8" fmla="*/ 525 w 2022"/>
                <a:gd name="T9" fmla="*/ 172 h 1722"/>
                <a:gd name="T10" fmla="*/ 553 w 2022"/>
                <a:gd name="T11" fmla="*/ 484 h 1722"/>
                <a:gd name="T12" fmla="*/ 644 w 2022"/>
                <a:gd name="T13" fmla="*/ 578 h 1722"/>
                <a:gd name="T14" fmla="*/ 459 w 2022"/>
                <a:gd name="T15" fmla="*/ 720 h 1722"/>
                <a:gd name="T16" fmla="*/ 618 w 2022"/>
                <a:gd name="T17" fmla="*/ 990 h 1722"/>
                <a:gd name="T18" fmla="*/ 779 w 2022"/>
                <a:gd name="T19" fmla="*/ 1184 h 1722"/>
                <a:gd name="T20" fmla="*/ 1106 w 2022"/>
                <a:gd name="T21" fmla="*/ 1451 h 1722"/>
                <a:gd name="T22" fmla="*/ 1258 w 2022"/>
                <a:gd name="T23" fmla="*/ 1431 h 1722"/>
                <a:gd name="T24" fmla="*/ 1356 w 2022"/>
                <a:gd name="T25" fmla="*/ 1347 h 1722"/>
                <a:gd name="T26" fmla="*/ 1379 w 2022"/>
                <a:gd name="T27" fmla="*/ 1450 h 1722"/>
                <a:gd name="T28" fmla="*/ 1332 w 2022"/>
                <a:gd name="T29" fmla="*/ 1556 h 1722"/>
                <a:gd name="T30" fmla="*/ 1460 w 2022"/>
                <a:gd name="T31" fmla="*/ 1619 h 1722"/>
                <a:gd name="T32" fmla="*/ 1543 w 2022"/>
                <a:gd name="T33" fmla="*/ 1702 h 1722"/>
                <a:gd name="T34" fmla="*/ 1738 w 2022"/>
                <a:gd name="T35" fmla="*/ 1511 h 1722"/>
                <a:gd name="T36" fmla="*/ 1700 w 2022"/>
                <a:gd name="T37" fmla="*/ 1337 h 1722"/>
                <a:gd name="T38" fmla="*/ 1614 w 2022"/>
                <a:gd name="T39" fmla="*/ 1298 h 1722"/>
                <a:gd name="T40" fmla="*/ 1836 w 2022"/>
                <a:gd name="T41" fmla="*/ 935 h 1722"/>
                <a:gd name="T42" fmla="*/ 1827 w 2022"/>
                <a:gd name="T43" fmla="*/ 737 h 1722"/>
                <a:gd name="T44" fmla="*/ 385 w 2022"/>
                <a:gd name="T45" fmla="*/ 419 h 1722"/>
                <a:gd name="T46" fmla="*/ 297 w 2022"/>
                <a:gd name="T47" fmla="*/ 453 h 1722"/>
                <a:gd name="T48" fmla="*/ 39 w 2022"/>
                <a:gd name="T49" fmla="*/ 879 h 1722"/>
                <a:gd name="T50" fmla="*/ 12 w 2022"/>
                <a:gd name="T51" fmla="*/ 849 h 1722"/>
                <a:gd name="T52" fmla="*/ 497 w 2022"/>
                <a:gd name="T53" fmla="*/ 441 h 1722"/>
                <a:gd name="T54" fmla="*/ 2022 w 2022"/>
                <a:gd name="T55" fmla="*/ 704 h 1722"/>
                <a:gd name="T56" fmla="*/ 457 w 2022"/>
                <a:gd name="T57" fmla="*/ 558 h 1722"/>
                <a:gd name="T58" fmla="*/ 481 w 2022"/>
                <a:gd name="T59" fmla="*/ 605 h 1722"/>
                <a:gd name="T60" fmla="*/ 356 w 2022"/>
                <a:gd name="T61" fmla="*/ 195 h 1722"/>
                <a:gd name="T62" fmla="*/ 290 w 2022"/>
                <a:gd name="T63" fmla="*/ 95 h 1722"/>
                <a:gd name="T64" fmla="*/ 331 w 2022"/>
                <a:gd name="T65" fmla="*/ 23 h 1722"/>
                <a:gd name="T66" fmla="*/ 337 w 2022"/>
                <a:gd name="T67" fmla="*/ 1 h 1722"/>
                <a:gd name="T68" fmla="*/ 237 w 2022"/>
                <a:gd name="T69" fmla="*/ 217 h 1722"/>
                <a:gd name="T70" fmla="*/ 246 w 2022"/>
                <a:gd name="T71" fmla="*/ 328 h 1722"/>
                <a:gd name="T72" fmla="*/ 249 w 2022"/>
                <a:gd name="T73" fmla="*/ 252 h 1722"/>
                <a:gd name="T74" fmla="*/ 279 w 2022"/>
                <a:gd name="T75" fmla="*/ 186 h 1722"/>
                <a:gd name="T76" fmla="*/ 380 w 2022"/>
                <a:gd name="T77" fmla="*/ 598 h 1722"/>
                <a:gd name="T78" fmla="*/ 401 w 2022"/>
                <a:gd name="T79" fmla="*/ 484 h 1722"/>
                <a:gd name="T80" fmla="*/ 401 w 2022"/>
                <a:gd name="T81" fmla="*/ 484 h 1722"/>
                <a:gd name="T82" fmla="*/ 492 w 2022"/>
                <a:gd name="T83" fmla="*/ 998 h 1722"/>
                <a:gd name="T84" fmla="*/ 541 w 2022"/>
                <a:gd name="T85" fmla="*/ 527 h 1722"/>
                <a:gd name="T86" fmla="*/ 342 w 2022"/>
                <a:gd name="T87" fmla="*/ 494 h 1722"/>
                <a:gd name="T88" fmla="*/ 357 w 2022"/>
                <a:gd name="T89" fmla="*/ 641 h 1722"/>
                <a:gd name="T90" fmla="*/ 302 w 2022"/>
                <a:gd name="T91" fmla="*/ 363 h 1722"/>
                <a:gd name="T92" fmla="*/ 351 w 2022"/>
                <a:gd name="T93" fmla="*/ 555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22" h="1722">
                  <a:moveTo>
                    <a:pt x="1827" y="737"/>
                  </a:moveTo>
                  <a:cubicBezTo>
                    <a:pt x="1828" y="737"/>
                    <a:pt x="1787" y="704"/>
                    <a:pt x="1730" y="756"/>
                  </a:cubicBezTo>
                  <a:cubicBezTo>
                    <a:pt x="1663" y="816"/>
                    <a:pt x="1654" y="765"/>
                    <a:pt x="1601" y="732"/>
                  </a:cubicBezTo>
                  <a:cubicBezTo>
                    <a:pt x="1559" y="705"/>
                    <a:pt x="1500" y="681"/>
                    <a:pt x="1452" y="666"/>
                  </a:cubicBezTo>
                  <a:cubicBezTo>
                    <a:pt x="1362" y="638"/>
                    <a:pt x="1383" y="760"/>
                    <a:pt x="1332" y="767"/>
                  </a:cubicBezTo>
                  <a:cubicBezTo>
                    <a:pt x="1327" y="768"/>
                    <a:pt x="1356" y="644"/>
                    <a:pt x="1355" y="643"/>
                  </a:cubicBezTo>
                  <a:cubicBezTo>
                    <a:pt x="1349" y="578"/>
                    <a:pt x="1212" y="644"/>
                    <a:pt x="1169" y="633"/>
                  </a:cubicBezTo>
                  <a:cubicBezTo>
                    <a:pt x="1218" y="643"/>
                    <a:pt x="1309" y="461"/>
                    <a:pt x="1236" y="408"/>
                  </a:cubicBezTo>
                  <a:cubicBezTo>
                    <a:pt x="1280" y="440"/>
                    <a:pt x="1240" y="337"/>
                    <a:pt x="1240" y="344"/>
                  </a:cubicBezTo>
                  <a:cubicBezTo>
                    <a:pt x="1240" y="268"/>
                    <a:pt x="1186" y="329"/>
                    <a:pt x="1171" y="330"/>
                  </a:cubicBezTo>
                  <a:cubicBezTo>
                    <a:pt x="1119" y="335"/>
                    <a:pt x="1038" y="234"/>
                    <a:pt x="1010" y="220"/>
                  </a:cubicBezTo>
                  <a:cubicBezTo>
                    <a:pt x="1002" y="216"/>
                    <a:pt x="933" y="270"/>
                    <a:pt x="921" y="270"/>
                  </a:cubicBezTo>
                  <a:cubicBezTo>
                    <a:pt x="905" y="200"/>
                    <a:pt x="893" y="252"/>
                    <a:pt x="859" y="268"/>
                  </a:cubicBezTo>
                  <a:cubicBezTo>
                    <a:pt x="797" y="300"/>
                    <a:pt x="819" y="217"/>
                    <a:pt x="785" y="211"/>
                  </a:cubicBezTo>
                  <a:cubicBezTo>
                    <a:pt x="683" y="193"/>
                    <a:pt x="623" y="163"/>
                    <a:pt x="525" y="172"/>
                  </a:cubicBezTo>
                  <a:cubicBezTo>
                    <a:pt x="481" y="175"/>
                    <a:pt x="470" y="128"/>
                    <a:pt x="445" y="195"/>
                  </a:cubicBezTo>
                  <a:cubicBezTo>
                    <a:pt x="431" y="231"/>
                    <a:pt x="505" y="323"/>
                    <a:pt x="492" y="336"/>
                  </a:cubicBezTo>
                  <a:cubicBezTo>
                    <a:pt x="498" y="330"/>
                    <a:pt x="550" y="480"/>
                    <a:pt x="553" y="484"/>
                  </a:cubicBezTo>
                  <a:cubicBezTo>
                    <a:pt x="557" y="489"/>
                    <a:pt x="648" y="515"/>
                    <a:pt x="629" y="553"/>
                  </a:cubicBezTo>
                  <a:cubicBezTo>
                    <a:pt x="617" y="577"/>
                    <a:pt x="540" y="542"/>
                    <a:pt x="546" y="603"/>
                  </a:cubicBezTo>
                  <a:cubicBezTo>
                    <a:pt x="553" y="667"/>
                    <a:pt x="629" y="591"/>
                    <a:pt x="644" y="578"/>
                  </a:cubicBezTo>
                  <a:cubicBezTo>
                    <a:pt x="642" y="580"/>
                    <a:pt x="627" y="655"/>
                    <a:pt x="587" y="675"/>
                  </a:cubicBezTo>
                  <a:cubicBezTo>
                    <a:pt x="587" y="675"/>
                    <a:pt x="410" y="663"/>
                    <a:pt x="438" y="700"/>
                  </a:cubicBezTo>
                  <a:cubicBezTo>
                    <a:pt x="454" y="701"/>
                    <a:pt x="461" y="708"/>
                    <a:pt x="459" y="720"/>
                  </a:cubicBezTo>
                  <a:cubicBezTo>
                    <a:pt x="269" y="801"/>
                    <a:pt x="615" y="838"/>
                    <a:pt x="625" y="775"/>
                  </a:cubicBezTo>
                  <a:cubicBezTo>
                    <a:pt x="614" y="849"/>
                    <a:pt x="503" y="828"/>
                    <a:pt x="548" y="933"/>
                  </a:cubicBezTo>
                  <a:cubicBezTo>
                    <a:pt x="555" y="948"/>
                    <a:pt x="599" y="964"/>
                    <a:pt x="618" y="990"/>
                  </a:cubicBezTo>
                  <a:cubicBezTo>
                    <a:pt x="674" y="1067"/>
                    <a:pt x="582" y="1016"/>
                    <a:pt x="553" y="1054"/>
                  </a:cubicBezTo>
                  <a:cubicBezTo>
                    <a:pt x="543" y="1068"/>
                    <a:pt x="579" y="1102"/>
                    <a:pt x="583" y="1120"/>
                  </a:cubicBezTo>
                  <a:cubicBezTo>
                    <a:pt x="608" y="1242"/>
                    <a:pt x="699" y="1166"/>
                    <a:pt x="779" y="1184"/>
                  </a:cubicBezTo>
                  <a:cubicBezTo>
                    <a:pt x="853" y="1201"/>
                    <a:pt x="879" y="1253"/>
                    <a:pt x="904" y="1318"/>
                  </a:cubicBezTo>
                  <a:cubicBezTo>
                    <a:pt x="919" y="1357"/>
                    <a:pt x="962" y="1435"/>
                    <a:pt x="1015" y="1487"/>
                  </a:cubicBezTo>
                  <a:cubicBezTo>
                    <a:pt x="1106" y="1451"/>
                    <a:pt x="1106" y="1451"/>
                    <a:pt x="1106" y="1451"/>
                  </a:cubicBezTo>
                  <a:cubicBezTo>
                    <a:pt x="1177" y="1466"/>
                    <a:pt x="1177" y="1466"/>
                    <a:pt x="1177" y="1466"/>
                  </a:cubicBezTo>
                  <a:cubicBezTo>
                    <a:pt x="1201" y="1431"/>
                    <a:pt x="1201" y="1431"/>
                    <a:pt x="1201" y="1431"/>
                  </a:cubicBezTo>
                  <a:cubicBezTo>
                    <a:pt x="1258" y="1431"/>
                    <a:pt x="1258" y="1431"/>
                    <a:pt x="1258" y="1431"/>
                  </a:cubicBezTo>
                  <a:cubicBezTo>
                    <a:pt x="1254" y="1396"/>
                    <a:pt x="1254" y="1396"/>
                    <a:pt x="1254" y="1396"/>
                  </a:cubicBezTo>
                  <a:cubicBezTo>
                    <a:pt x="1293" y="1398"/>
                    <a:pt x="1293" y="1398"/>
                    <a:pt x="1293" y="1398"/>
                  </a:cubicBezTo>
                  <a:cubicBezTo>
                    <a:pt x="1356" y="1347"/>
                    <a:pt x="1356" y="1347"/>
                    <a:pt x="1356" y="1347"/>
                  </a:cubicBezTo>
                  <a:cubicBezTo>
                    <a:pt x="1386" y="1359"/>
                    <a:pt x="1386" y="1359"/>
                    <a:pt x="1386" y="1359"/>
                  </a:cubicBezTo>
                  <a:cubicBezTo>
                    <a:pt x="1356" y="1428"/>
                    <a:pt x="1356" y="1428"/>
                    <a:pt x="1356" y="1428"/>
                  </a:cubicBezTo>
                  <a:cubicBezTo>
                    <a:pt x="1379" y="1450"/>
                    <a:pt x="1379" y="1450"/>
                    <a:pt x="1379" y="1450"/>
                  </a:cubicBezTo>
                  <a:cubicBezTo>
                    <a:pt x="1381" y="1494"/>
                    <a:pt x="1381" y="1494"/>
                    <a:pt x="1381" y="1494"/>
                  </a:cubicBezTo>
                  <a:cubicBezTo>
                    <a:pt x="1326" y="1523"/>
                    <a:pt x="1326" y="1523"/>
                    <a:pt x="1326" y="1523"/>
                  </a:cubicBezTo>
                  <a:cubicBezTo>
                    <a:pt x="1332" y="1556"/>
                    <a:pt x="1332" y="1556"/>
                    <a:pt x="1332" y="1556"/>
                  </a:cubicBezTo>
                  <a:cubicBezTo>
                    <a:pt x="1395" y="1568"/>
                    <a:pt x="1395" y="1568"/>
                    <a:pt x="1395" y="1568"/>
                  </a:cubicBezTo>
                  <a:cubicBezTo>
                    <a:pt x="1416" y="1618"/>
                    <a:pt x="1416" y="1618"/>
                    <a:pt x="1416" y="1618"/>
                  </a:cubicBezTo>
                  <a:cubicBezTo>
                    <a:pt x="1460" y="1619"/>
                    <a:pt x="1460" y="1619"/>
                    <a:pt x="1460" y="1619"/>
                  </a:cubicBezTo>
                  <a:cubicBezTo>
                    <a:pt x="1459" y="1636"/>
                    <a:pt x="1459" y="1636"/>
                    <a:pt x="1459" y="1636"/>
                  </a:cubicBezTo>
                  <a:cubicBezTo>
                    <a:pt x="1489" y="1642"/>
                    <a:pt x="1489" y="1642"/>
                    <a:pt x="1489" y="1642"/>
                  </a:cubicBezTo>
                  <a:cubicBezTo>
                    <a:pt x="1489" y="1642"/>
                    <a:pt x="1509" y="1682"/>
                    <a:pt x="1543" y="1702"/>
                  </a:cubicBezTo>
                  <a:cubicBezTo>
                    <a:pt x="1578" y="1722"/>
                    <a:pt x="1611" y="1721"/>
                    <a:pt x="1635" y="1716"/>
                  </a:cubicBezTo>
                  <a:cubicBezTo>
                    <a:pt x="1578" y="1657"/>
                    <a:pt x="1727" y="1582"/>
                    <a:pt x="1727" y="1582"/>
                  </a:cubicBezTo>
                  <a:cubicBezTo>
                    <a:pt x="1738" y="1511"/>
                    <a:pt x="1738" y="1511"/>
                    <a:pt x="1738" y="1511"/>
                  </a:cubicBezTo>
                  <a:cubicBezTo>
                    <a:pt x="1802" y="1501"/>
                    <a:pt x="1802" y="1501"/>
                    <a:pt x="1802" y="1501"/>
                  </a:cubicBezTo>
                  <a:cubicBezTo>
                    <a:pt x="1802" y="1501"/>
                    <a:pt x="1840" y="1447"/>
                    <a:pt x="1815" y="1407"/>
                  </a:cubicBezTo>
                  <a:cubicBezTo>
                    <a:pt x="1790" y="1368"/>
                    <a:pt x="1700" y="1337"/>
                    <a:pt x="1700" y="1337"/>
                  </a:cubicBezTo>
                  <a:cubicBezTo>
                    <a:pt x="1705" y="1257"/>
                    <a:pt x="1705" y="1257"/>
                    <a:pt x="1705" y="1257"/>
                  </a:cubicBezTo>
                  <a:cubicBezTo>
                    <a:pt x="1692" y="1243"/>
                    <a:pt x="1692" y="1243"/>
                    <a:pt x="1692" y="1243"/>
                  </a:cubicBezTo>
                  <a:cubicBezTo>
                    <a:pt x="1661" y="1271"/>
                    <a:pt x="1633" y="1299"/>
                    <a:pt x="1614" y="1298"/>
                  </a:cubicBezTo>
                  <a:cubicBezTo>
                    <a:pt x="1572" y="1296"/>
                    <a:pt x="1735" y="1167"/>
                    <a:pt x="1734" y="1175"/>
                  </a:cubicBezTo>
                  <a:cubicBezTo>
                    <a:pt x="1741" y="1104"/>
                    <a:pt x="1718" y="1113"/>
                    <a:pt x="1680" y="1061"/>
                  </a:cubicBezTo>
                  <a:cubicBezTo>
                    <a:pt x="1677" y="1058"/>
                    <a:pt x="1818" y="942"/>
                    <a:pt x="1836" y="935"/>
                  </a:cubicBezTo>
                  <a:cubicBezTo>
                    <a:pt x="1906" y="909"/>
                    <a:pt x="1873" y="881"/>
                    <a:pt x="1873" y="827"/>
                  </a:cubicBezTo>
                  <a:cubicBezTo>
                    <a:pt x="1873" y="715"/>
                    <a:pt x="1893" y="788"/>
                    <a:pt x="1907" y="719"/>
                  </a:cubicBezTo>
                  <a:cubicBezTo>
                    <a:pt x="1915" y="679"/>
                    <a:pt x="1832" y="736"/>
                    <a:pt x="1827" y="737"/>
                  </a:cubicBezTo>
                  <a:close/>
                  <a:moveTo>
                    <a:pt x="385" y="419"/>
                  </a:moveTo>
                  <a:cubicBezTo>
                    <a:pt x="422" y="456"/>
                    <a:pt x="429" y="426"/>
                    <a:pt x="441" y="403"/>
                  </a:cubicBezTo>
                  <a:cubicBezTo>
                    <a:pt x="426" y="417"/>
                    <a:pt x="408" y="422"/>
                    <a:pt x="385" y="419"/>
                  </a:cubicBezTo>
                  <a:close/>
                  <a:moveTo>
                    <a:pt x="284" y="340"/>
                  </a:moveTo>
                  <a:cubicBezTo>
                    <a:pt x="264" y="337"/>
                    <a:pt x="242" y="387"/>
                    <a:pt x="235" y="399"/>
                  </a:cubicBezTo>
                  <a:cubicBezTo>
                    <a:pt x="235" y="405"/>
                    <a:pt x="285" y="487"/>
                    <a:pt x="297" y="453"/>
                  </a:cubicBezTo>
                  <a:cubicBezTo>
                    <a:pt x="301" y="440"/>
                    <a:pt x="261" y="336"/>
                    <a:pt x="284" y="340"/>
                  </a:cubicBezTo>
                  <a:close/>
                  <a:moveTo>
                    <a:pt x="39" y="865"/>
                  </a:moveTo>
                  <a:cubicBezTo>
                    <a:pt x="39" y="865"/>
                    <a:pt x="26" y="879"/>
                    <a:pt x="39" y="879"/>
                  </a:cubicBezTo>
                  <a:cubicBezTo>
                    <a:pt x="52" y="879"/>
                    <a:pt x="56" y="865"/>
                    <a:pt x="39" y="865"/>
                  </a:cubicBezTo>
                  <a:close/>
                  <a:moveTo>
                    <a:pt x="13" y="889"/>
                  </a:moveTo>
                  <a:cubicBezTo>
                    <a:pt x="26" y="889"/>
                    <a:pt x="12" y="849"/>
                    <a:pt x="12" y="849"/>
                  </a:cubicBezTo>
                  <a:cubicBezTo>
                    <a:pt x="0" y="862"/>
                    <a:pt x="1" y="876"/>
                    <a:pt x="13" y="889"/>
                  </a:cubicBezTo>
                  <a:close/>
                  <a:moveTo>
                    <a:pt x="489" y="421"/>
                  </a:moveTo>
                  <a:cubicBezTo>
                    <a:pt x="456" y="453"/>
                    <a:pt x="494" y="431"/>
                    <a:pt x="497" y="441"/>
                  </a:cubicBezTo>
                  <a:cubicBezTo>
                    <a:pt x="495" y="447"/>
                    <a:pt x="518" y="392"/>
                    <a:pt x="489" y="421"/>
                  </a:cubicBezTo>
                  <a:close/>
                  <a:moveTo>
                    <a:pt x="1890" y="655"/>
                  </a:moveTo>
                  <a:cubicBezTo>
                    <a:pt x="1927" y="687"/>
                    <a:pt x="1963" y="704"/>
                    <a:pt x="2022" y="704"/>
                  </a:cubicBezTo>
                  <a:cubicBezTo>
                    <a:pt x="2018" y="602"/>
                    <a:pt x="1824" y="510"/>
                    <a:pt x="1843" y="657"/>
                  </a:cubicBezTo>
                  <a:cubicBezTo>
                    <a:pt x="1859" y="662"/>
                    <a:pt x="1874" y="661"/>
                    <a:pt x="1890" y="655"/>
                  </a:cubicBezTo>
                  <a:close/>
                  <a:moveTo>
                    <a:pt x="457" y="558"/>
                  </a:moveTo>
                  <a:cubicBezTo>
                    <a:pt x="480" y="544"/>
                    <a:pt x="484" y="528"/>
                    <a:pt x="468" y="511"/>
                  </a:cubicBezTo>
                  <a:cubicBezTo>
                    <a:pt x="438" y="494"/>
                    <a:pt x="357" y="596"/>
                    <a:pt x="457" y="558"/>
                  </a:cubicBezTo>
                  <a:close/>
                  <a:moveTo>
                    <a:pt x="481" y="605"/>
                  </a:moveTo>
                  <a:cubicBezTo>
                    <a:pt x="497" y="605"/>
                    <a:pt x="484" y="588"/>
                    <a:pt x="484" y="588"/>
                  </a:cubicBezTo>
                  <a:cubicBezTo>
                    <a:pt x="471" y="590"/>
                    <a:pt x="466" y="605"/>
                    <a:pt x="481" y="605"/>
                  </a:cubicBezTo>
                  <a:close/>
                  <a:moveTo>
                    <a:pt x="356" y="195"/>
                  </a:moveTo>
                  <a:cubicBezTo>
                    <a:pt x="362" y="186"/>
                    <a:pt x="321" y="179"/>
                    <a:pt x="304" y="167"/>
                  </a:cubicBezTo>
                  <a:cubicBezTo>
                    <a:pt x="288" y="155"/>
                    <a:pt x="290" y="127"/>
                    <a:pt x="291" y="123"/>
                  </a:cubicBezTo>
                  <a:cubicBezTo>
                    <a:pt x="293" y="118"/>
                    <a:pt x="290" y="95"/>
                    <a:pt x="290" y="95"/>
                  </a:cubicBezTo>
                  <a:cubicBezTo>
                    <a:pt x="290" y="95"/>
                    <a:pt x="303" y="76"/>
                    <a:pt x="307" y="70"/>
                  </a:cubicBezTo>
                  <a:cubicBezTo>
                    <a:pt x="312" y="64"/>
                    <a:pt x="335" y="55"/>
                    <a:pt x="340" y="45"/>
                  </a:cubicBezTo>
                  <a:cubicBezTo>
                    <a:pt x="344" y="35"/>
                    <a:pt x="331" y="23"/>
                    <a:pt x="331" y="23"/>
                  </a:cubicBezTo>
                  <a:cubicBezTo>
                    <a:pt x="331" y="23"/>
                    <a:pt x="326" y="14"/>
                    <a:pt x="332" y="14"/>
                  </a:cubicBezTo>
                  <a:cubicBezTo>
                    <a:pt x="338" y="14"/>
                    <a:pt x="351" y="20"/>
                    <a:pt x="356" y="16"/>
                  </a:cubicBezTo>
                  <a:cubicBezTo>
                    <a:pt x="360" y="11"/>
                    <a:pt x="354" y="2"/>
                    <a:pt x="337" y="1"/>
                  </a:cubicBezTo>
                  <a:cubicBezTo>
                    <a:pt x="319" y="0"/>
                    <a:pt x="313" y="10"/>
                    <a:pt x="307" y="22"/>
                  </a:cubicBezTo>
                  <a:cubicBezTo>
                    <a:pt x="301" y="33"/>
                    <a:pt x="275" y="86"/>
                    <a:pt x="259" y="120"/>
                  </a:cubicBezTo>
                  <a:cubicBezTo>
                    <a:pt x="243" y="154"/>
                    <a:pt x="238" y="206"/>
                    <a:pt x="237" y="217"/>
                  </a:cubicBezTo>
                  <a:cubicBezTo>
                    <a:pt x="235" y="227"/>
                    <a:pt x="238" y="246"/>
                    <a:pt x="234" y="258"/>
                  </a:cubicBezTo>
                  <a:cubicBezTo>
                    <a:pt x="230" y="270"/>
                    <a:pt x="227" y="299"/>
                    <a:pt x="231" y="312"/>
                  </a:cubicBezTo>
                  <a:cubicBezTo>
                    <a:pt x="235" y="325"/>
                    <a:pt x="240" y="331"/>
                    <a:pt x="246" y="328"/>
                  </a:cubicBezTo>
                  <a:cubicBezTo>
                    <a:pt x="252" y="325"/>
                    <a:pt x="244" y="312"/>
                    <a:pt x="244" y="308"/>
                  </a:cubicBezTo>
                  <a:cubicBezTo>
                    <a:pt x="244" y="303"/>
                    <a:pt x="250" y="299"/>
                    <a:pt x="250" y="294"/>
                  </a:cubicBezTo>
                  <a:cubicBezTo>
                    <a:pt x="250" y="290"/>
                    <a:pt x="247" y="267"/>
                    <a:pt x="249" y="252"/>
                  </a:cubicBezTo>
                  <a:cubicBezTo>
                    <a:pt x="250" y="237"/>
                    <a:pt x="250" y="206"/>
                    <a:pt x="256" y="205"/>
                  </a:cubicBezTo>
                  <a:cubicBezTo>
                    <a:pt x="262" y="204"/>
                    <a:pt x="269" y="206"/>
                    <a:pt x="271" y="202"/>
                  </a:cubicBezTo>
                  <a:cubicBezTo>
                    <a:pt x="272" y="198"/>
                    <a:pt x="279" y="186"/>
                    <a:pt x="279" y="186"/>
                  </a:cubicBezTo>
                  <a:cubicBezTo>
                    <a:pt x="284" y="189"/>
                    <a:pt x="281" y="206"/>
                    <a:pt x="299" y="208"/>
                  </a:cubicBezTo>
                  <a:cubicBezTo>
                    <a:pt x="316" y="209"/>
                    <a:pt x="350" y="204"/>
                    <a:pt x="356" y="195"/>
                  </a:cubicBezTo>
                  <a:close/>
                  <a:moveTo>
                    <a:pt x="380" y="598"/>
                  </a:moveTo>
                  <a:cubicBezTo>
                    <a:pt x="378" y="612"/>
                    <a:pt x="397" y="597"/>
                    <a:pt x="397" y="597"/>
                  </a:cubicBezTo>
                  <a:cubicBezTo>
                    <a:pt x="399" y="577"/>
                    <a:pt x="382" y="585"/>
                    <a:pt x="380" y="598"/>
                  </a:cubicBezTo>
                  <a:close/>
                  <a:moveTo>
                    <a:pt x="401" y="484"/>
                  </a:moveTo>
                  <a:cubicBezTo>
                    <a:pt x="389" y="490"/>
                    <a:pt x="379" y="488"/>
                    <a:pt x="369" y="479"/>
                  </a:cubicBezTo>
                  <a:cubicBezTo>
                    <a:pt x="352" y="489"/>
                    <a:pt x="354" y="497"/>
                    <a:pt x="376" y="501"/>
                  </a:cubicBezTo>
                  <a:cubicBezTo>
                    <a:pt x="379" y="498"/>
                    <a:pt x="422" y="521"/>
                    <a:pt x="401" y="484"/>
                  </a:cubicBezTo>
                  <a:close/>
                  <a:moveTo>
                    <a:pt x="469" y="1007"/>
                  </a:moveTo>
                  <a:cubicBezTo>
                    <a:pt x="469" y="1043"/>
                    <a:pt x="490" y="1030"/>
                    <a:pt x="490" y="1030"/>
                  </a:cubicBezTo>
                  <a:cubicBezTo>
                    <a:pt x="492" y="998"/>
                    <a:pt x="492" y="998"/>
                    <a:pt x="492" y="998"/>
                  </a:cubicBezTo>
                  <a:cubicBezTo>
                    <a:pt x="492" y="998"/>
                    <a:pt x="469" y="971"/>
                    <a:pt x="469" y="1007"/>
                  </a:cubicBezTo>
                  <a:close/>
                  <a:moveTo>
                    <a:pt x="541" y="504"/>
                  </a:moveTo>
                  <a:cubicBezTo>
                    <a:pt x="540" y="516"/>
                    <a:pt x="514" y="503"/>
                    <a:pt x="541" y="527"/>
                  </a:cubicBezTo>
                  <a:cubicBezTo>
                    <a:pt x="565" y="521"/>
                    <a:pt x="565" y="514"/>
                    <a:pt x="541" y="504"/>
                  </a:cubicBezTo>
                  <a:close/>
                  <a:moveTo>
                    <a:pt x="324" y="495"/>
                  </a:moveTo>
                  <a:cubicBezTo>
                    <a:pt x="325" y="514"/>
                    <a:pt x="342" y="494"/>
                    <a:pt x="342" y="494"/>
                  </a:cubicBezTo>
                  <a:cubicBezTo>
                    <a:pt x="340" y="477"/>
                    <a:pt x="323" y="477"/>
                    <a:pt x="324" y="495"/>
                  </a:cubicBezTo>
                  <a:close/>
                  <a:moveTo>
                    <a:pt x="348" y="608"/>
                  </a:moveTo>
                  <a:cubicBezTo>
                    <a:pt x="316" y="563"/>
                    <a:pt x="321" y="652"/>
                    <a:pt x="357" y="641"/>
                  </a:cubicBezTo>
                  <a:cubicBezTo>
                    <a:pt x="367" y="629"/>
                    <a:pt x="364" y="618"/>
                    <a:pt x="348" y="608"/>
                  </a:cubicBezTo>
                  <a:close/>
                  <a:moveTo>
                    <a:pt x="302" y="363"/>
                  </a:moveTo>
                  <a:cubicBezTo>
                    <a:pt x="499" y="496"/>
                    <a:pt x="354" y="162"/>
                    <a:pt x="302" y="363"/>
                  </a:cubicBezTo>
                  <a:close/>
                  <a:moveTo>
                    <a:pt x="351" y="555"/>
                  </a:moveTo>
                  <a:cubicBezTo>
                    <a:pt x="359" y="536"/>
                    <a:pt x="354" y="524"/>
                    <a:pt x="338" y="517"/>
                  </a:cubicBezTo>
                  <a:cubicBezTo>
                    <a:pt x="264" y="541"/>
                    <a:pt x="382" y="576"/>
                    <a:pt x="351" y="555"/>
                  </a:cubicBezTo>
                  <a:close/>
                </a:path>
              </a:pathLst>
            </a:custGeom>
            <a:solidFill>
              <a:srgbClr val="575757"/>
            </a:solidFill>
            <a:ln w="3175" cap="flat" cmpd="sng">
              <a:solidFill>
                <a:srgbClr val="575757"/>
              </a:solidFill>
              <a:prstDash val="solid"/>
              <a:miter lim="800000"/>
              <a:headEnd type="none" w="med" len="med"/>
              <a:tailEnd type="none" w="med" len="med"/>
            </a:ln>
            <a:effectLst/>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de-DE" sz="2100" b="0" i="0" u="none" strike="noStrike" kern="1200" cap="none" spc="0" normalizeH="0" baseline="0" noProof="0">
                <a:ln>
                  <a:noFill/>
                </a:ln>
                <a:solidFill>
                  <a:srgbClr val="FFFFFF"/>
                </a:solidFill>
                <a:effectLst/>
                <a:uLnTx/>
                <a:uFillTx/>
                <a:latin typeface="Arial"/>
                <a:ea typeface="+mn-ea"/>
                <a:cs typeface="+mn-cs"/>
              </a:endParaRPr>
            </a:p>
          </p:txBody>
        </p:sp>
        <p:sp>
          <p:nvSpPr>
            <p:cNvPr id="404" name="Freeform 67">
              <a:extLst>
                <a:ext uri="{FF2B5EF4-FFF2-40B4-BE49-F238E27FC236}">
                  <a16:creationId xmlns:a16="http://schemas.microsoft.com/office/drawing/2014/main" id="{EB33D40F-191A-C542-8ABA-FE661B7A9095}"/>
                </a:ext>
              </a:extLst>
            </p:cNvPr>
            <p:cNvSpPr>
              <a:spLocks/>
            </p:cNvSpPr>
            <p:nvPr/>
          </p:nvSpPr>
          <p:spPr bwMode="gray">
            <a:xfrm>
              <a:off x="7040701" y="4070852"/>
              <a:ext cx="265216" cy="345655"/>
            </a:xfrm>
            <a:custGeom>
              <a:avLst/>
              <a:gdLst>
                <a:gd name="T0" fmla="*/ 1471 w 1522"/>
                <a:gd name="T1" fmla="*/ 1363 h 1984"/>
                <a:gd name="T2" fmla="*/ 1435 w 1522"/>
                <a:gd name="T3" fmla="*/ 1244 h 1984"/>
                <a:gd name="T4" fmla="*/ 1435 w 1522"/>
                <a:gd name="T5" fmla="*/ 1068 h 1984"/>
                <a:gd name="T6" fmla="*/ 1356 w 1522"/>
                <a:gd name="T7" fmla="*/ 884 h 1984"/>
                <a:gd name="T8" fmla="*/ 1083 w 1522"/>
                <a:gd name="T9" fmla="*/ 863 h 1984"/>
                <a:gd name="T10" fmla="*/ 1178 w 1522"/>
                <a:gd name="T11" fmla="*/ 814 h 1984"/>
                <a:gd name="T12" fmla="*/ 1151 w 1522"/>
                <a:gd name="T13" fmla="*/ 765 h 1984"/>
                <a:gd name="T14" fmla="*/ 1300 w 1522"/>
                <a:gd name="T15" fmla="*/ 652 h 1984"/>
                <a:gd name="T16" fmla="*/ 1246 w 1522"/>
                <a:gd name="T17" fmla="*/ 376 h 1984"/>
                <a:gd name="T18" fmla="*/ 1318 w 1522"/>
                <a:gd name="T19" fmla="*/ 246 h 1984"/>
                <a:gd name="T20" fmla="*/ 1218 w 1522"/>
                <a:gd name="T21" fmla="*/ 90 h 1984"/>
                <a:gd name="T22" fmla="*/ 1143 w 1522"/>
                <a:gd name="T23" fmla="*/ 0 h 1984"/>
                <a:gd name="T24" fmla="*/ 1091 w 1522"/>
                <a:gd name="T25" fmla="*/ 84 h 1984"/>
                <a:gd name="T26" fmla="*/ 1016 w 1522"/>
                <a:gd name="T27" fmla="*/ 154 h 1984"/>
                <a:gd name="T28" fmla="*/ 846 w 1522"/>
                <a:gd name="T29" fmla="*/ 265 h 1984"/>
                <a:gd name="T30" fmla="*/ 724 w 1522"/>
                <a:gd name="T31" fmla="*/ 265 h 1984"/>
                <a:gd name="T32" fmla="*/ 532 w 1522"/>
                <a:gd name="T33" fmla="*/ 441 h 1984"/>
                <a:gd name="T34" fmla="*/ 429 w 1522"/>
                <a:gd name="T35" fmla="*/ 422 h 1984"/>
                <a:gd name="T36" fmla="*/ 408 w 1522"/>
                <a:gd name="T37" fmla="*/ 549 h 1984"/>
                <a:gd name="T38" fmla="*/ 205 w 1522"/>
                <a:gd name="T39" fmla="*/ 499 h 1984"/>
                <a:gd name="T40" fmla="*/ 178 w 1522"/>
                <a:gd name="T41" fmla="*/ 513 h 1984"/>
                <a:gd name="T42" fmla="*/ 53 w 1522"/>
                <a:gd name="T43" fmla="*/ 648 h 1984"/>
                <a:gd name="T44" fmla="*/ 145 w 1522"/>
                <a:gd name="T45" fmla="*/ 1056 h 1984"/>
                <a:gd name="T46" fmla="*/ 130 w 1522"/>
                <a:gd name="T47" fmla="*/ 1290 h 1984"/>
                <a:gd name="T48" fmla="*/ 270 w 1522"/>
                <a:gd name="T49" fmla="*/ 1354 h 1984"/>
                <a:gd name="T50" fmla="*/ 362 w 1522"/>
                <a:gd name="T51" fmla="*/ 1346 h 1984"/>
                <a:gd name="T52" fmla="*/ 589 w 1522"/>
                <a:gd name="T53" fmla="*/ 1268 h 1984"/>
                <a:gd name="T54" fmla="*/ 718 w 1522"/>
                <a:gd name="T55" fmla="*/ 1327 h 1984"/>
                <a:gd name="T56" fmla="*/ 694 w 1522"/>
                <a:gd name="T57" fmla="*/ 1471 h 1984"/>
                <a:gd name="T58" fmla="*/ 727 w 1522"/>
                <a:gd name="T59" fmla="*/ 1665 h 1984"/>
                <a:gd name="T60" fmla="*/ 756 w 1522"/>
                <a:gd name="T61" fmla="*/ 1766 h 1984"/>
                <a:gd name="T62" fmla="*/ 830 w 1522"/>
                <a:gd name="T63" fmla="*/ 1775 h 1984"/>
                <a:gd name="T64" fmla="*/ 1076 w 1522"/>
                <a:gd name="T65" fmla="*/ 1915 h 1984"/>
                <a:gd name="T66" fmla="*/ 1330 w 1522"/>
                <a:gd name="T67" fmla="*/ 1958 h 1984"/>
                <a:gd name="T68" fmla="*/ 1388 w 1522"/>
                <a:gd name="T69" fmla="*/ 1867 h 1984"/>
                <a:gd name="T70" fmla="*/ 1458 w 1522"/>
                <a:gd name="T71" fmla="*/ 1704 h 1984"/>
                <a:gd name="T72" fmla="*/ 1522 w 1522"/>
                <a:gd name="T73" fmla="*/ 1507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22" h="1984">
                  <a:moveTo>
                    <a:pt x="1490" y="1478"/>
                  </a:moveTo>
                  <a:cubicBezTo>
                    <a:pt x="1471" y="1363"/>
                    <a:pt x="1471" y="1363"/>
                    <a:pt x="1471" y="1363"/>
                  </a:cubicBezTo>
                  <a:cubicBezTo>
                    <a:pt x="1484" y="1362"/>
                    <a:pt x="1484" y="1362"/>
                    <a:pt x="1484" y="1362"/>
                  </a:cubicBezTo>
                  <a:cubicBezTo>
                    <a:pt x="1435" y="1244"/>
                    <a:pt x="1435" y="1244"/>
                    <a:pt x="1435" y="1244"/>
                  </a:cubicBezTo>
                  <a:cubicBezTo>
                    <a:pt x="1510" y="1171"/>
                    <a:pt x="1510" y="1171"/>
                    <a:pt x="1510" y="1171"/>
                  </a:cubicBezTo>
                  <a:cubicBezTo>
                    <a:pt x="1435" y="1068"/>
                    <a:pt x="1435" y="1068"/>
                    <a:pt x="1435" y="1068"/>
                  </a:cubicBezTo>
                  <a:cubicBezTo>
                    <a:pt x="1435" y="1068"/>
                    <a:pt x="1435" y="1019"/>
                    <a:pt x="1437" y="984"/>
                  </a:cubicBezTo>
                  <a:cubicBezTo>
                    <a:pt x="1440" y="949"/>
                    <a:pt x="1356" y="884"/>
                    <a:pt x="1356" y="884"/>
                  </a:cubicBezTo>
                  <a:cubicBezTo>
                    <a:pt x="1129" y="946"/>
                    <a:pt x="1129" y="946"/>
                    <a:pt x="1129" y="946"/>
                  </a:cubicBezTo>
                  <a:cubicBezTo>
                    <a:pt x="1083" y="863"/>
                    <a:pt x="1083" y="863"/>
                    <a:pt x="1083" y="863"/>
                  </a:cubicBezTo>
                  <a:cubicBezTo>
                    <a:pt x="1121" y="809"/>
                    <a:pt x="1121" y="809"/>
                    <a:pt x="1121" y="809"/>
                  </a:cubicBezTo>
                  <a:cubicBezTo>
                    <a:pt x="1178" y="814"/>
                    <a:pt x="1178" y="814"/>
                    <a:pt x="1178" y="814"/>
                  </a:cubicBezTo>
                  <a:cubicBezTo>
                    <a:pt x="1189" y="784"/>
                    <a:pt x="1189" y="784"/>
                    <a:pt x="1189" y="784"/>
                  </a:cubicBezTo>
                  <a:cubicBezTo>
                    <a:pt x="1151" y="765"/>
                    <a:pt x="1151" y="765"/>
                    <a:pt x="1151" y="765"/>
                  </a:cubicBezTo>
                  <a:cubicBezTo>
                    <a:pt x="1224" y="698"/>
                    <a:pt x="1224" y="698"/>
                    <a:pt x="1224" y="698"/>
                  </a:cubicBezTo>
                  <a:cubicBezTo>
                    <a:pt x="1224" y="698"/>
                    <a:pt x="1291" y="681"/>
                    <a:pt x="1300" y="652"/>
                  </a:cubicBezTo>
                  <a:cubicBezTo>
                    <a:pt x="1308" y="622"/>
                    <a:pt x="1246" y="576"/>
                    <a:pt x="1227" y="519"/>
                  </a:cubicBezTo>
                  <a:cubicBezTo>
                    <a:pt x="1208" y="463"/>
                    <a:pt x="1246" y="376"/>
                    <a:pt x="1246" y="376"/>
                  </a:cubicBezTo>
                  <a:cubicBezTo>
                    <a:pt x="1324" y="400"/>
                    <a:pt x="1324" y="400"/>
                    <a:pt x="1324" y="400"/>
                  </a:cubicBezTo>
                  <a:cubicBezTo>
                    <a:pt x="1318" y="246"/>
                    <a:pt x="1318" y="246"/>
                    <a:pt x="1318" y="246"/>
                  </a:cubicBezTo>
                  <a:cubicBezTo>
                    <a:pt x="1318" y="246"/>
                    <a:pt x="1259" y="230"/>
                    <a:pt x="1246" y="209"/>
                  </a:cubicBezTo>
                  <a:cubicBezTo>
                    <a:pt x="1232" y="187"/>
                    <a:pt x="1240" y="109"/>
                    <a:pt x="1218" y="90"/>
                  </a:cubicBezTo>
                  <a:cubicBezTo>
                    <a:pt x="1197" y="71"/>
                    <a:pt x="1151" y="52"/>
                    <a:pt x="1151" y="52"/>
                  </a:cubicBezTo>
                  <a:cubicBezTo>
                    <a:pt x="1143" y="0"/>
                    <a:pt x="1143" y="0"/>
                    <a:pt x="1143" y="0"/>
                  </a:cubicBezTo>
                  <a:cubicBezTo>
                    <a:pt x="1091" y="11"/>
                    <a:pt x="1091" y="11"/>
                    <a:pt x="1091" y="11"/>
                  </a:cubicBezTo>
                  <a:cubicBezTo>
                    <a:pt x="1091" y="84"/>
                    <a:pt x="1091" y="84"/>
                    <a:pt x="1091" y="84"/>
                  </a:cubicBezTo>
                  <a:cubicBezTo>
                    <a:pt x="1037" y="111"/>
                    <a:pt x="1037" y="111"/>
                    <a:pt x="1037" y="111"/>
                  </a:cubicBezTo>
                  <a:cubicBezTo>
                    <a:pt x="1016" y="154"/>
                    <a:pt x="1016" y="154"/>
                    <a:pt x="1016" y="154"/>
                  </a:cubicBezTo>
                  <a:cubicBezTo>
                    <a:pt x="848" y="198"/>
                    <a:pt x="848" y="198"/>
                    <a:pt x="848" y="198"/>
                  </a:cubicBezTo>
                  <a:cubicBezTo>
                    <a:pt x="846" y="265"/>
                    <a:pt x="846" y="265"/>
                    <a:pt x="846" y="265"/>
                  </a:cubicBezTo>
                  <a:cubicBezTo>
                    <a:pt x="786" y="290"/>
                    <a:pt x="786" y="290"/>
                    <a:pt x="786" y="290"/>
                  </a:cubicBezTo>
                  <a:cubicBezTo>
                    <a:pt x="724" y="265"/>
                    <a:pt x="724" y="265"/>
                    <a:pt x="724" y="265"/>
                  </a:cubicBezTo>
                  <a:cubicBezTo>
                    <a:pt x="543" y="354"/>
                    <a:pt x="543" y="354"/>
                    <a:pt x="543" y="354"/>
                  </a:cubicBezTo>
                  <a:cubicBezTo>
                    <a:pt x="532" y="441"/>
                    <a:pt x="532" y="441"/>
                    <a:pt x="532" y="441"/>
                  </a:cubicBezTo>
                  <a:cubicBezTo>
                    <a:pt x="464" y="409"/>
                    <a:pt x="464" y="409"/>
                    <a:pt x="464" y="409"/>
                  </a:cubicBezTo>
                  <a:cubicBezTo>
                    <a:pt x="429" y="422"/>
                    <a:pt x="429" y="422"/>
                    <a:pt x="429" y="422"/>
                  </a:cubicBezTo>
                  <a:cubicBezTo>
                    <a:pt x="448" y="549"/>
                    <a:pt x="448" y="549"/>
                    <a:pt x="448" y="549"/>
                  </a:cubicBezTo>
                  <a:cubicBezTo>
                    <a:pt x="408" y="549"/>
                    <a:pt x="408" y="549"/>
                    <a:pt x="408" y="549"/>
                  </a:cubicBezTo>
                  <a:cubicBezTo>
                    <a:pt x="340" y="503"/>
                    <a:pt x="340" y="503"/>
                    <a:pt x="340" y="503"/>
                  </a:cubicBezTo>
                  <a:cubicBezTo>
                    <a:pt x="205" y="499"/>
                    <a:pt x="205" y="499"/>
                    <a:pt x="205" y="499"/>
                  </a:cubicBezTo>
                  <a:cubicBezTo>
                    <a:pt x="206" y="514"/>
                    <a:pt x="206" y="514"/>
                    <a:pt x="206" y="514"/>
                  </a:cubicBezTo>
                  <a:cubicBezTo>
                    <a:pt x="178" y="513"/>
                    <a:pt x="178" y="513"/>
                    <a:pt x="178" y="513"/>
                  </a:cubicBezTo>
                  <a:cubicBezTo>
                    <a:pt x="183" y="542"/>
                    <a:pt x="184" y="567"/>
                    <a:pt x="180" y="575"/>
                  </a:cubicBezTo>
                  <a:cubicBezTo>
                    <a:pt x="165" y="599"/>
                    <a:pt x="81" y="621"/>
                    <a:pt x="53" y="648"/>
                  </a:cubicBezTo>
                  <a:cubicBezTo>
                    <a:pt x="13" y="686"/>
                    <a:pt x="0" y="763"/>
                    <a:pt x="0" y="817"/>
                  </a:cubicBezTo>
                  <a:cubicBezTo>
                    <a:pt x="0" y="899"/>
                    <a:pt x="60" y="1063"/>
                    <a:pt x="145" y="1056"/>
                  </a:cubicBezTo>
                  <a:cubicBezTo>
                    <a:pt x="172" y="1118"/>
                    <a:pt x="251" y="1065"/>
                    <a:pt x="221" y="1184"/>
                  </a:cubicBezTo>
                  <a:cubicBezTo>
                    <a:pt x="218" y="1198"/>
                    <a:pt x="148" y="1274"/>
                    <a:pt x="130" y="1290"/>
                  </a:cubicBezTo>
                  <a:cubicBezTo>
                    <a:pt x="119" y="1301"/>
                    <a:pt x="116" y="1312"/>
                    <a:pt x="116" y="1324"/>
                  </a:cubicBezTo>
                  <a:cubicBezTo>
                    <a:pt x="167" y="1335"/>
                    <a:pt x="259" y="1350"/>
                    <a:pt x="270" y="1354"/>
                  </a:cubicBezTo>
                  <a:cubicBezTo>
                    <a:pt x="291" y="1363"/>
                    <a:pt x="329" y="1338"/>
                    <a:pt x="329" y="1338"/>
                  </a:cubicBezTo>
                  <a:cubicBezTo>
                    <a:pt x="362" y="1346"/>
                    <a:pt x="362" y="1346"/>
                    <a:pt x="362" y="1346"/>
                  </a:cubicBezTo>
                  <a:cubicBezTo>
                    <a:pt x="524" y="1254"/>
                    <a:pt x="524" y="1254"/>
                    <a:pt x="524" y="1254"/>
                  </a:cubicBezTo>
                  <a:cubicBezTo>
                    <a:pt x="589" y="1268"/>
                    <a:pt x="589" y="1268"/>
                    <a:pt x="589" y="1268"/>
                  </a:cubicBezTo>
                  <a:cubicBezTo>
                    <a:pt x="640" y="1303"/>
                    <a:pt x="640" y="1303"/>
                    <a:pt x="640" y="1303"/>
                  </a:cubicBezTo>
                  <a:cubicBezTo>
                    <a:pt x="718" y="1327"/>
                    <a:pt x="718" y="1327"/>
                    <a:pt x="718" y="1327"/>
                  </a:cubicBezTo>
                  <a:cubicBezTo>
                    <a:pt x="737" y="1433"/>
                    <a:pt x="737" y="1433"/>
                    <a:pt x="737" y="1433"/>
                  </a:cubicBezTo>
                  <a:cubicBezTo>
                    <a:pt x="694" y="1471"/>
                    <a:pt x="694" y="1471"/>
                    <a:pt x="694" y="1471"/>
                  </a:cubicBezTo>
                  <a:cubicBezTo>
                    <a:pt x="694" y="1471"/>
                    <a:pt x="791" y="1522"/>
                    <a:pt x="791" y="1565"/>
                  </a:cubicBezTo>
                  <a:cubicBezTo>
                    <a:pt x="791" y="1609"/>
                    <a:pt x="727" y="1665"/>
                    <a:pt x="727" y="1665"/>
                  </a:cubicBezTo>
                  <a:cubicBezTo>
                    <a:pt x="727" y="1714"/>
                    <a:pt x="727" y="1714"/>
                    <a:pt x="727" y="1714"/>
                  </a:cubicBezTo>
                  <a:cubicBezTo>
                    <a:pt x="756" y="1766"/>
                    <a:pt x="756" y="1766"/>
                    <a:pt x="756" y="1766"/>
                  </a:cubicBezTo>
                  <a:cubicBezTo>
                    <a:pt x="759" y="1763"/>
                    <a:pt x="764" y="1761"/>
                    <a:pt x="774" y="1760"/>
                  </a:cubicBezTo>
                  <a:cubicBezTo>
                    <a:pt x="798" y="1759"/>
                    <a:pt x="808" y="1775"/>
                    <a:pt x="830" y="1775"/>
                  </a:cubicBezTo>
                  <a:cubicBezTo>
                    <a:pt x="804" y="1775"/>
                    <a:pt x="862" y="1847"/>
                    <a:pt x="876" y="1853"/>
                  </a:cubicBezTo>
                  <a:cubicBezTo>
                    <a:pt x="913" y="1867"/>
                    <a:pt x="1053" y="1940"/>
                    <a:pt x="1076" y="1915"/>
                  </a:cubicBezTo>
                  <a:cubicBezTo>
                    <a:pt x="1114" y="1871"/>
                    <a:pt x="1229" y="1960"/>
                    <a:pt x="1289" y="1984"/>
                  </a:cubicBezTo>
                  <a:cubicBezTo>
                    <a:pt x="1330" y="1958"/>
                    <a:pt x="1330" y="1958"/>
                    <a:pt x="1330" y="1958"/>
                  </a:cubicBezTo>
                  <a:cubicBezTo>
                    <a:pt x="1371" y="1925"/>
                    <a:pt x="1371" y="1925"/>
                    <a:pt x="1371" y="1925"/>
                  </a:cubicBezTo>
                  <a:cubicBezTo>
                    <a:pt x="1388" y="1867"/>
                    <a:pt x="1388" y="1867"/>
                    <a:pt x="1388" y="1867"/>
                  </a:cubicBezTo>
                  <a:cubicBezTo>
                    <a:pt x="1415" y="1846"/>
                    <a:pt x="1415" y="1846"/>
                    <a:pt x="1415" y="1846"/>
                  </a:cubicBezTo>
                  <a:cubicBezTo>
                    <a:pt x="1458" y="1704"/>
                    <a:pt x="1458" y="1704"/>
                    <a:pt x="1458" y="1704"/>
                  </a:cubicBezTo>
                  <a:cubicBezTo>
                    <a:pt x="1508" y="1648"/>
                    <a:pt x="1508" y="1648"/>
                    <a:pt x="1508" y="1648"/>
                  </a:cubicBezTo>
                  <a:cubicBezTo>
                    <a:pt x="1522" y="1507"/>
                    <a:pt x="1522" y="1507"/>
                    <a:pt x="1522" y="1507"/>
                  </a:cubicBezTo>
                  <a:lnTo>
                    <a:pt x="1490" y="1478"/>
                  </a:lnTo>
                  <a:close/>
                </a:path>
              </a:pathLst>
            </a:custGeom>
            <a:solidFill>
              <a:srgbClr val="575757"/>
            </a:solidFill>
            <a:ln w="3175" cap="flat" cmpd="sng">
              <a:solidFill>
                <a:srgbClr val="575757"/>
              </a:solidFill>
              <a:prstDash val="solid"/>
              <a:miter lim="800000"/>
              <a:headEnd type="none" w="med" len="med"/>
              <a:tailEnd type="none" w="med" len="med"/>
            </a:ln>
            <a:effectLst/>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de-DE" sz="2100" b="0" i="0" u="none" strike="noStrike" kern="1200" cap="none" spc="0" normalizeH="0" baseline="0" noProof="0">
                <a:ln>
                  <a:noFill/>
                </a:ln>
                <a:solidFill>
                  <a:srgbClr val="FFFFFF"/>
                </a:solidFill>
                <a:effectLst/>
                <a:uLnTx/>
                <a:uFillTx/>
                <a:latin typeface="Arial"/>
                <a:ea typeface="+mn-ea"/>
                <a:cs typeface="+mn-cs"/>
              </a:endParaRPr>
            </a:p>
          </p:txBody>
        </p:sp>
        <p:sp>
          <p:nvSpPr>
            <p:cNvPr id="405" name="Freeform 173">
              <a:extLst>
                <a:ext uri="{FF2B5EF4-FFF2-40B4-BE49-F238E27FC236}">
                  <a16:creationId xmlns:a16="http://schemas.microsoft.com/office/drawing/2014/main" id="{C25E2051-AD2D-C248-8C60-90A3C60A0915}"/>
                </a:ext>
              </a:extLst>
            </p:cNvPr>
            <p:cNvSpPr>
              <a:spLocks/>
            </p:cNvSpPr>
            <p:nvPr>
              <p:custDataLst>
                <p:tags r:id="rId3"/>
              </p:custDataLst>
            </p:nvPr>
          </p:nvSpPr>
          <p:spPr bwMode="gray">
            <a:xfrm>
              <a:off x="7324304" y="3670500"/>
              <a:ext cx="52400" cy="39989"/>
            </a:xfrm>
            <a:custGeom>
              <a:avLst/>
              <a:gdLst>
                <a:gd name="T0" fmla="*/ 0 w 302"/>
                <a:gd name="T1" fmla="*/ 0 h 229"/>
                <a:gd name="T2" fmla="*/ 74 w 302"/>
                <a:gd name="T3" fmla="*/ 10 h 229"/>
                <a:gd name="T4" fmla="*/ 80 w 302"/>
                <a:gd name="T5" fmla="*/ 41 h 229"/>
                <a:gd name="T6" fmla="*/ 130 w 302"/>
                <a:gd name="T7" fmla="*/ 41 h 229"/>
                <a:gd name="T8" fmla="*/ 146 w 302"/>
                <a:gd name="T9" fmla="*/ 76 h 229"/>
                <a:gd name="T10" fmla="*/ 193 w 302"/>
                <a:gd name="T11" fmla="*/ 78 h 229"/>
                <a:gd name="T12" fmla="*/ 220 w 302"/>
                <a:gd name="T13" fmla="*/ 121 h 229"/>
                <a:gd name="T14" fmla="*/ 295 w 302"/>
                <a:gd name="T15" fmla="*/ 86 h 229"/>
                <a:gd name="T16" fmla="*/ 277 w 302"/>
                <a:gd name="T17" fmla="*/ 141 h 229"/>
                <a:gd name="T18" fmla="*/ 289 w 302"/>
                <a:gd name="T19" fmla="*/ 194 h 229"/>
                <a:gd name="T20" fmla="*/ 252 w 302"/>
                <a:gd name="T21" fmla="*/ 229 h 229"/>
                <a:gd name="T22" fmla="*/ 162 w 302"/>
                <a:gd name="T23" fmla="*/ 194 h 229"/>
                <a:gd name="T24" fmla="*/ 121 w 302"/>
                <a:gd name="T25" fmla="*/ 194 h 229"/>
                <a:gd name="T26" fmla="*/ 109 w 302"/>
                <a:gd name="T27" fmla="*/ 153 h 229"/>
                <a:gd name="T28" fmla="*/ 48 w 302"/>
                <a:gd name="T29" fmla="*/ 57 h 229"/>
                <a:gd name="T30" fmla="*/ 19 w 302"/>
                <a:gd name="T31" fmla="*/ 51 h 229"/>
                <a:gd name="T32" fmla="*/ 0 w 302"/>
                <a:gd name="T33" fmla="*/ 0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2" h="229">
                  <a:moveTo>
                    <a:pt x="0" y="0"/>
                  </a:moveTo>
                  <a:cubicBezTo>
                    <a:pt x="74" y="10"/>
                    <a:pt x="74" y="10"/>
                    <a:pt x="74" y="10"/>
                  </a:cubicBezTo>
                  <a:cubicBezTo>
                    <a:pt x="80" y="41"/>
                    <a:pt x="80" y="41"/>
                    <a:pt x="80" y="41"/>
                  </a:cubicBezTo>
                  <a:cubicBezTo>
                    <a:pt x="130" y="41"/>
                    <a:pt x="130" y="41"/>
                    <a:pt x="130" y="41"/>
                  </a:cubicBezTo>
                  <a:cubicBezTo>
                    <a:pt x="146" y="76"/>
                    <a:pt x="146" y="76"/>
                    <a:pt x="146" y="76"/>
                  </a:cubicBezTo>
                  <a:cubicBezTo>
                    <a:pt x="193" y="78"/>
                    <a:pt x="193" y="78"/>
                    <a:pt x="193" y="78"/>
                  </a:cubicBezTo>
                  <a:cubicBezTo>
                    <a:pt x="220" y="121"/>
                    <a:pt x="220" y="121"/>
                    <a:pt x="220" y="121"/>
                  </a:cubicBezTo>
                  <a:cubicBezTo>
                    <a:pt x="220" y="121"/>
                    <a:pt x="287" y="65"/>
                    <a:pt x="295" y="86"/>
                  </a:cubicBezTo>
                  <a:cubicBezTo>
                    <a:pt x="302" y="108"/>
                    <a:pt x="277" y="141"/>
                    <a:pt x="277" y="141"/>
                  </a:cubicBezTo>
                  <a:cubicBezTo>
                    <a:pt x="289" y="194"/>
                    <a:pt x="289" y="194"/>
                    <a:pt x="289" y="194"/>
                  </a:cubicBezTo>
                  <a:cubicBezTo>
                    <a:pt x="252" y="229"/>
                    <a:pt x="252" y="229"/>
                    <a:pt x="252" y="229"/>
                  </a:cubicBezTo>
                  <a:cubicBezTo>
                    <a:pt x="162" y="194"/>
                    <a:pt x="162" y="194"/>
                    <a:pt x="162" y="194"/>
                  </a:cubicBezTo>
                  <a:cubicBezTo>
                    <a:pt x="121" y="194"/>
                    <a:pt x="121" y="194"/>
                    <a:pt x="121" y="194"/>
                  </a:cubicBezTo>
                  <a:cubicBezTo>
                    <a:pt x="109" y="153"/>
                    <a:pt x="109" y="153"/>
                    <a:pt x="109" y="153"/>
                  </a:cubicBezTo>
                  <a:cubicBezTo>
                    <a:pt x="48" y="57"/>
                    <a:pt x="48" y="57"/>
                    <a:pt x="48" y="57"/>
                  </a:cubicBezTo>
                  <a:cubicBezTo>
                    <a:pt x="19" y="51"/>
                    <a:pt x="19" y="51"/>
                    <a:pt x="19" y="51"/>
                  </a:cubicBezTo>
                  <a:lnTo>
                    <a:pt x="0" y="0"/>
                  </a:lnTo>
                  <a:close/>
                </a:path>
              </a:pathLst>
            </a:custGeom>
            <a:solidFill>
              <a:srgbClr val="575757"/>
            </a:solidFill>
            <a:ln w="3175" cap="flat" cmpd="sng">
              <a:solidFill>
                <a:srgbClr val="575757"/>
              </a:solidFill>
              <a:prstDash val="solid"/>
              <a:miter lim="800000"/>
              <a:headEnd type="none" w="med" len="med"/>
              <a:tailEnd type="none" w="med" len="med"/>
            </a:ln>
            <a:effectLst/>
          </p:spPr>
          <p:txBody>
            <a:bodyPr wrap="none" anchor="ct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de-DE" sz="2100" b="0" i="0" u="none" strike="noStrike" kern="1200" cap="none" spc="0" normalizeH="0" baseline="0" noProof="0">
                <a:ln>
                  <a:noFill/>
                </a:ln>
                <a:solidFill>
                  <a:srgbClr val="FFFFFF"/>
                </a:solidFill>
                <a:effectLst/>
                <a:uLnTx/>
                <a:uFillTx/>
                <a:latin typeface="Arial"/>
                <a:ea typeface="+mn-ea"/>
                <a:cs typeface="+mn-cs"/>
              </a:endParaRPr>
            </a:p>
          </p:txBody>
        </p:sp>
        <p:sp>
          <p:nvSpPr>
            <p:cNvPr id="406" name="Freeform 64">
              <a:extLst>
                <a:ext uri="{FF2B5EF4-FFF2-40B4-BE49-F238E27FC236}">
                  <a16:creationId xmlns:a16="http://schemas.microsoft.com/office/drawing/2014/main" id="{079E503C-5C15-474A-B7C7-7AA8CE2EA217}"/>
                </a:ext>
              </a:extLst>
            </p:cNvPr>
            <p:cNvSpPr>
              <a:spLocks/>
            </p:cNvSpPr>
            <p:nvPr/>
          </p:nvSpPr>
          <p:spPr bwMode="gray">
            <a:xfrm>
              <a:off x="7360392" y="4137906"/>
              <a:ext cx="552496" cy="577317"/>
            </a:xfrm>
            <a:custGeom>
              <a:avLst/>
              <a:gdLst>
                <a:gd name="T0" fmla="*/ 1998 w 3172"/>
                <a:gd name="T1" fmla="*/ 227 h 3315"/>
                <a:gd name="T2" fmla="*/ 1920 w 3172"/>
                <a:gd name="T3" fmla="*/ 150 h 3315"/>
                <a:gd name="T4" fmla="*/ 1870 w 3172"/>
                <a:gd name="T5" fmla="*/ 122 h 3315"/>
                <a:gd name="T6" fmla="*/ 1680 w 3172"/>
                <a:gd name="T7" fmla="*/ 150 h 3315"/>
                <a:gd name="T8" fmla="*/ 1560 w 3172"/>
                <a:gd name="T9" fmla="*/ 60 h 3315"/>
                <a:gd name="T10" fmla="*/ 1452 w 3172"/>
                <a:gd name="T11" fmla="*/ 270 h 3315"/>
                <a:gd name="T12" fmla="*/ 1380 w 3172"/>
                <a:gd name="T13" fmla="*/ 198 h 3315"/>
                <a:gd name="T14" fmla="*/ 1116 w 3172"/>
                <a:gd name="T15" fmla="*/ 222 h 3315"/>
                <a:gd name="T16" fmla="*/ 1056 w 3172"/>
                <a:gd name="T17" fmla="*/ 324 h 3315"/>
                <a:gd name="T18" fmla="*/ 918 w 3172"/>
                <a:gd name="T19" fmla="*/ 162 h 3315"/>
                <a:gd name="T20" fmla="*/ 744 w 3172"/>
                <a:gd name="T21" fmla="*/ 0 h 3315"/>
                <a:gd name="T22" fmla="*/ 510 w 3172"/>
                <a:gd name="T23" fmla="*/ 126 h 3315"/>
                <a:gd name="T24" fmla="*/ 408 w 3172"/>
                <a:gd name="T25" fmla="*/ 336 h 3315"/>
                <a:gd name="T26" fmla="*/ 354 w 3172"/>
                <a:gd name="T27" fmla="*/ 444 h 3315"/>
                <a:gd name="T28" fmla="*/ 240 w 3172"/>
                <a:gd name="T29" fmla="*/ 408 h 3315"/>
                <a:gd name="T30" fmla="*/ 108 w 3172"/>
                <a:gd name="T31" fmla="*/ 456 h 3315"/>
                <a:gd name="T32" fmla="*/ 0 w 3172"/>
                <a:gd name="T33" fmla="*/ 480 h 3315"/>
                <a:gd name="T34" fmla="*/ 84 w 3172"/>
                <a:gd name="T35" fmla="*/ 768 h 3315"/>
                <a:gd name="T36" fmla="*/ 66 w 3172"/>
                <a:gd name="T37" fmla="*/ 984 h 3315"/>
                <a:gd name="T38" fmla="*/ 192 w 3172"/>
                <a:gd name="T39" fmla="*/ 906 h 3315"/>
                <a:gd name="T40" fmla="*/ 264 w 3172"/>
                <a:gd name="T41" fmla="*/ 840 h 3315"/>
                <a:gd name="T42" fmla="*/ 354 w 3172"/>
                <a:gd name="T43" fmla="*/ 786 h 3315"/>
                <a:gd name="T44" fmla="*/ 432 w 3172"/>
                <a:gd name="T45" fmla="*/ 852 h 3315"/>
                <a:gd name="T46" fmla="*/ 546 w 3172"/>
                <a:gd name="T47" fmla="*/ 990 h 3315"/>
                <a:gd name="T48" fmla="*/ 600 w 3172"/>
                <a:gd name="T49" fmla="*/ 1074 h 3315"/>
                <a:gd name="T50" fmla="*/ 690 w 3172"/>
                <a:gd name="T51" fmla="*/ 1014 h 3315"/>
                <a:gd name="T52" fmla="*/ 714 w 3172"/>
                <a:gd name="T53" fmla="*/ 1266 h 3315"/>
                <a:gd name="T54" fmla="*/ 816 w 3172"/>
                <a:gd name="T55" fmla="*/ 1428 h 3315"/>
                <a:gd name="T56" fmla="*/ 924 w 3172"/>
                <a:gd name="T57" fmla="*/ 1584 h 3315"/>
                <a:gd name="T58" fmla="*/ 966 w 3172"/>
                <a:gd name="T59" fmla="*/ 1848 h 3315"/>
                <a:gd name="T60" fmla="*/ 846 w 3172"/>
                <a:gd name="T61" fmla="*/ 2028 h 3315"/>
                <a:gd name="T62" fmla="*/ 654 w 3172"/>
                <a:gd name="T63" fmla="*/ 2100 h 3315"/>
                <a:gd name="T64" fmla="*/ 708 w 3172"/>
                <a:gd name="T65" fmla="*/ 2556 h 3315"/>
                <a:gd name="T66" fmla="*/ 712 w 3172"/>
                <a:gd name="T67" fmla="*/ 2878 h 3315"/>
                <a:gd name="T68" fmla="*/ 393 w 3172"/>
                <a:gd name="T69" fmla="*/ 2962 h 3315"/>
                <a:gd name="T70" fmla="*/ 396 w 3172"/>
                <a:gd name="T71" fmla="*/ 3049 h 3315"/>
                <a:gd name="T72" fmla="*/ 610 w 3172"/>
                <a:gd name="T73" fmla="*/ 3101 h 3315"/>
                <a:gd name="T74" fmla="*/ 753 w 3172"/>
                <a:gd name="T75" fmla="*/ 3199 h 3315"/>
                <a:gd name="T76" fmla="*/ 937 w 3172"/>
                <a:gd name="T77" fmla="*/ 3145 h 3315"/>
                <a:gd name="T78" fmla="*/ 998 w 3172"/>
                <a:gd name="T79" fmla="*/ 3033 h 3315"/>
                <a:gd name="T80" fmla="*/ 1196 w 3172"/>
                <a:gd name="T81" fmla="*/ 3110 h 3315"/>
                <a:gd name="T82" fmla="*/ 1453 w 3172"/>
                <a:gd name="T83" fmla="*/ 3156 h 3315"/>
                <a:gd name="T84" fmla="*/ 1580 w 3172"/>
                <a:gd name="T85" fmla="*/ 3147 h 3315"/>
                <a:gd name="T86" fmla="*/ 1702 w 3172"/>
                <a:gd name="T87" fmla="*/ 3007 h 3315"/>
                <a:gd name="T88" fmla="*/ 2102 w 3172"/>
                <a:gd name="T89" fmla="*/ 2972 h 3315"/>
                <a:gd name="T90" fmla="*/ 2129 w 3172"/>
                <a:gd name="T91" fmla="*/ 2901 h 3315"/>
                <a:gd name="T92" fmla="*/ 2509 w 3172"/>
                <a:gd name="T93" fmla="*/ 2899 h 3315"/>
                <a:gd name="T94" fmla="*/ 2672 w 3172"/>
                <a:gd name="T95" fmla="*/ 3080 h 3315"/>
                <a:gd name="T96" fmla="*/ 2589 w 3172"/>
                <a:gd name="T97" fmla="*/ 2857 h 3315"/>
                <a:gd name="T98" fmla="*/ 2530 w 3172"/>
                <a:gd name="T99" fmla="*/ 2545 h 3315"/>
                <a:gd name="T100" fmla="*/ 2653 w 3172"/>
                <a:gd name="T101" fmla="*/ 2296 h 3315"/>
                <a:gd name="T102" fmla="*/ 2900 w 3172"/>
                <a:gd name="T103" fmla="*/ 1993 h 3315"/>
                <a:gd name="T104" fmla="*/ 3161 w 3172"/>
                <a:gd name="T105" fmla="*/ 1836 h 3315"/>
                <a:gd name="T106" fmla="*/ 2877 w 3172"/>
                <a:gd name="T107" fmla="*/ 1512 h 3315"/>
                <a:gd name="T108" fmla="*/ 2485 w 3172"/>
                <a:gd name="T109" fmla="*/ 1218 h 3315"/>
                <a:gd name="T110" fmla="*/ 2274 w 3172"/>
                <a:gd name="T111" fmla="*/ 885 h 3315"/>
                <a:gd name="T112" fmla="*/ 2244 w 3172"/>
                <a:gd name="T113" fmla="*/ 734 h 3315"/>
                <a:gd name="T114" fmla="*/ 2231 w 3172"/>
                <a:gd name="T115" fmla="*/ 616 h 3315"/>
                <a:gd name="T116" fmla="*/ 1987 w 3172"/>
                <a:gd name="T117" fmla="*/ 250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72" h="3315">
                  <a:moveTo>
                    <a:pt x="2002" y="247"/>
                  </a:moveTo>
                  <a:cubicBezTo>
                    <a:pt x="1998" y="227"/>
                    <a:pt x="1998" y="227"/>
                    <a:pt x="1998" y="227"/>
                  </a:cubicBezTo>
                  <a:cubicBezTo>
                    <a:pt x="1944" y="198"/>
                    <a:pt x="1944" y="198"/>
                    <a:pt x="1944" y="198"/>
                  </a:cubicBezTo>
                  <a:cubicBezTo>
                    <a:pt x="1920" y="150"/>
                    <a:pt x="1920" y="150"/>
                    <a:pt x="1920" y="150"/>
                  </a:cubicBezTo>
                  <a:cubicBezTo>
                    <a:pt x="1872" y="120"/>
                    <a:pt x="1872" y="120"/>
                    <a:pt x="1872" y="120"/>
                  </a:cubicBezTo>
                  <a:cubicBezTo>
                    <a:pt x="1870" y="122"/>
                    <a:pt x="1870" y="122"/>
                    <a:pt x="1870" y="122"/>
                  </a:cubicBezTo>
                  <a:cubicBezTo>
                    <a:pt x="1824" y="150"/>
                    <a:pt x="1824" y="150"/>
                    <a:pt x="1824" y="150"/>
                  </a:cubicBezTo>
                  <a:cubicBezTo>
                    <a:pt x="1680" y="150"/>
                    <a:pt x="1680" y="150"/>
                    <a:pt x="1680" y="150"/>
                  </a:cubicBezTo>
                  <a:cubicBezTo>
                    <a:pt x="1620" y="168"/>
                    <a:pt x="1620" y="168"/>
                    <a:pt x="1620" y="168"/>
                  </a:cubicBezTo>
                  <a:cubicBezTo>
                    <a:pt x="1560" y="60"/>
                    <a:pt x="1560" y="60"/>
                    <a:pt x="1560" y="60"/>
                  </a:cubicBezTo>
                  <a:cubicBezTo>
                    <a:pt x="1560" y="60"/>
                    <a:pt x="1482" y="24"/>
                    <a:pt x="1464" y="84"/>
                  </a:cubicBezTo>
                  <a:cubicBezTo>
                    <a:pt x="1446" y="144"/>
                    <a:pt x="1470" y="240"/>
                    <a:pt x="1452" y="270"/>
                  </a:cubicBezTo>
                  <a:cubicBezTo>
                    <a:pt x="1434" y="300"/>
                    <a:pt x="1386" y="264"/>
                    <a:pt x="1386" y="264"/>
                  </a:cubicBezTo>
                  <a:cubicBezTo>
                    <a:pt x="1380" y="198"/>
                    <a:pt x="1380" y="198"/>
                    <a:pt x="1380" y="198"/>
                  </a:cubicBezTo>
                  <a:cubicBezTo>
                    <a:pt x="1380" y="198"/>
                    <a:pt x="1278" y="174"/>
                    <a:pt x="1230" y="174"/>
                  </a:cubicBezTo>
                  <a:cubicBezTo>
                    <a:pt x="1182" y="174"/>
                    <a:pt x="1122" y="192"/>
                    <a:pt x="1116" y="222"/>
                  </a:cubicBezTo>
                  <a:cubicBezTo>
                    <a:pt x="1110" y="252"/>
                    <a:pt x="1212" y="276"/>
                    <a:pt x="1206" y="294"/>
                  </a:cubicBezTo>
                  <a:cubicBezTo>
                    <a:pt x="1200" y="312"/>
                    <a:pt x="1056" y="324"/>
                    <a:pt x="1056" y="324"/>
                  </a:cubicBezTo>
                  <a:cubicBezTo>
                    <a:pt x="1026" y="226"/>
                    <a:pt x="1026" y="226"/>
                    <a:pt x="1026" y="226"/>
                  </a:cubicBezTo>
                  <a:cubicBezTo>
                    <a:pt x="918" y="162"/>
                    <a:pt x="918" y="162"/>
                    <a:pt x="918" y="162"/>
                  </a:cubicBezTo>
                  <a:cubicBezTo>
                    <a:pt x="864" y="78"/>
                    <a:pt x="864" y="78"/>
                    <a:pt x="864" y="78"/>
                  </a:cubicBezTo>
                  <a:cubicBezTo>
                    <a:pt x="864" y="78"/>
                    <a:pt x="786" y="0"/>
                    <a:pt x="744" y="0"/>
                  </a:cubicBezTo>
                  <a:cubicBezTo>
                    <a:pt x="702" y="0"/>
                    <a:pt x="672" y="102"/>
                    <a:pt x="630" y="132"/>
                  </a:cubicBezTo>
                  <a:cubicBezTo>
                    <a:pt x="588" y="162"/>
                    <a:pt x="510" y="126"/>
                    <a:pt x="510" y="126"/>
                  </a:cubicBezTo>
                  <a:cubicBezTo>
                    <a:pt x="480" y="246"/>
                    <a:pt x="480" y="246"/>
                    <a:pt x="480" y="246"/>
                  </a:cubicBezTo>
                  <a:cubicBezTo>
                    <a:pt x="408" y="336"/>
                    <a:pt x="408" y="336"/>
                    <a:pt x="408" y="336"/>
                  </a:cubicBezTo>
                  <a:cubicBezTo>
                    <a:pt x="336" y="318"/>
                    <a:pt x="336" y="318"/>
                    <a:pt x="336" y="318"/>
                  </a:cubicBezTo>
                  <a:cubicBezTo>
                    <a:pt x="354" y="444"/>
                    <a:pt x="354" y="444"/>
                    <a:pt x="354" y="444"/>
                  </a:cubicBezTo>
                  <a:cubicBezTo>
                    <a:pt x="294" y="462"/>
                    <a:pt x="294" y="462"/>
                    <a:pt x="294" y="462"/>
                  </a:cubicBezTo>
                  <a:cubicBezTo>
                    <a:pt x="240" y="408"/>
                    <a:pt x="240" y="408"/>
                    <a:pt x="240" y="408"/>
                  </a:cubicBezTo>
                  <a:cubicBezTo>
                    <a:pt x="150" y="396"/>
                    <a:pt x="150" y="396"/>
                    <a:pt x="150" y="396"/>
                  </a:cubicBezTo>
                  <a:cubicBezTo>
                    <a:pt x="108" y="456"/>
                    <a:pt x="108" y="456"/>
                    <a:pt x="108" y="456"/>
                  </a:cubicBezTo>
                  <a:cubicBezTo>
                    <a:pt x="84" y="426"/>
                    <a:pt x="84" y="426"/>
                    <a:pt x="84" y="426"/>
                  </a:cubicBezTo>
                  <a:cubicBezTo>
                    <a:pt x="0" y="480"/>
                    <a:pt x="0" y="480"/>
                    <a:pt x="0" y="480"/>
                  </a:cubicBezTo>
                  <a:cubicBezTo>
                    <a:pt x="42" y="708"/>
                    <a:pt x="42" y="708"/>
                    <a:pt x="42" y="708"/>
                  </a:cubicBezTo>
                  <a:cubicBezTo>
                    <a:pt x="42" y="708"/>
                    <a:pt x="72" y="702"/>
                    <a:pt x="84" y="768"/>
                  </a:cubicBezTo>
                  <a:cubicBezTo>
                    <a:pt x="96" y="834"/>
                    <a:pt x="36" y="894"/>
                    <a:pt x="42" y="936"/>
                  </a:cubicBezTo>
                  <a:cubicBezTo>
                    <a:pt x="48" y="978"/>
                    <a:pt x="66" y="984"/>
                    <a:pt x="66" y="984"/>
                  </a:cubicBezTo>
                  <a:cubicBezTo>
                    <a:pt x="156" y="966"/>
                    <a:pt x="156" y="966"/>
                    <a:pt x="156" y="966"/>
                  </a:cubicBezTo>
                  <a:cubicBezTo>
                    <a:pt x="192" y="906"/>
                    <a:pt x="192" y="906"/>
                    <a:pt x="192" y="906"/>
                  </a:cubicBezTo>
                  <a:cubicBezTo>
                    <a:pt x="270" y="912"/>
                    <a:pt x="270" y="912"/>
                    <a:pt x="270" y="912"/>
                  </a:cubicBezTo>
                  <a:cubicBezTo>
                    <a:pt x="264" y="840"/>
                    <a:pt x="264" y="840"/>
                    <a:pt x="264" y="840"/>
                  </a:cubicBezTo>
                  <a:cubicBezTo>
                    <a:pt x="264" y="840"/>
                    <a:pt x="204" y="816"/>
                    <a:pt x="252" y="768"/>
                  </a:cubicBezTo>
                  <a:cubicBezTo>
                    <a:pt x="300" y="720"/>
                    <a:pt x="354" y="786"/>
                    <a:pt x="354" y="786"/>
                  </a:cubicBezTo>
                  <a:cubicBezTo>
                    <a:pt x="426" y="774"/>
                    <a:pt x="426" y="774"/>
                    <a:pt x="426" y="774"/>
                  </a:cubicBezTo>
                  <a:cubicBezTo>
                    <a:pt x="432" y="852"/>
                    <a:pt x="432" y="852"/>
                    <a:pt x="432" y="852"/>
                  </a:cubicBezTo>
                  <a:cubicBezTo>
                    <a:pt x="516" y="846"/>
                    <a:pt x="516" y="846"/>
                    <a:pt x="516" y="846"/>
                  </a:cubicBezTo>
                  <a:cubicBezTo>
                    <a:pt x="546" y="990"/>
                    <a:pt x="546" y="990"/>
                    <a:pt x="546" y="990"/>
                  </a:cubicBezTo>
                  <a:cubicBezTo>
                    <a:pt x="588" y="990"/>
                    <a:pt x="588" y="990"/>
                    <a:pt x="588" y="990"/>
                  </a:cubicBezTo>
                  <a:cubicBezTo>
                    <a:pt x="600" y="1074"/>
                    <a:pt x="600" y="1074"/>
                    <a:pt x="600" y="1074"/>
                  </a:cubicBezTo>
                  <a:cubicBezTo>
                    <a:pt x="648" y="1068"/>
                    <a:pt x="648" y="1068"/>
                    <a:pt x="648" y="1068"/>
                  </a:cubicBezTo>
                  <a:cubicBezTo>
                    <a:pt x="690" y="1014"/>
                    <a:pt x="690" y="1014"/>
                    <a:pt x="690" y="1014"/>
                  </a:cubicBezTo>
                  <a:cubicBezTo>
                    <a:pt x="744" y="1140"/>
                    <a:pt x="744" y="1140"/>
                    <a:pt x="744" y="1140"/>
                  </a:cubicBezTo>
                  <a:cubicBezTo>
                    <a:pt x="714" y="1266"/>
                    <a:pt x="714" y="1266"/>
                    <a:pt x="714" y="1266"/>
                  </a:cubicBezTo>
                  <a:cubicBezTo>
                    <a:pt x="738" y="1356"/>
                    <a:pt x="738" y="1356"/>
                    <a:pt x="738" y="1356"/>
                  </a:cubicBezTo>
                  <a:cubicBezTo>
                    <a:pt x="816" y="1428"/>
                    <a:pt x="816" y="1428"/>
                    <a:pt x="816" y="1428"/>
                  </a:cubicBezTo>
                  <a:cubicBezTo>
                    <a:pt x="786" y="1488"/>
                    <a:pt x="786" y="1488"/>
                    <a:pt x="786" y="1488"/>
                  </a:cubicBezTo>
                  <a:cubicBezTo>
                    <a:pt x="924" y="1584"/>
                    <a:pt x="924" y="1584"/>
                    <a:pt x="924" y="1584"/>
                  </a:cubicBezTo>
                  <a:cubicBezTo>
                    <a:pt x="918" y="1782"/>
                    <a:pt x="918" y="1782"/>
                    <a:pt x="918" y="1782"/>
                  </a:cubicBezTo>
                  <a:cubicBezTo>
                    <a:pt x="966" y="1848"/>
                    <a:pt x="966" y="1848"/>
                    <a:pt x="966" y="1848"/>
                  </a:cubicBezTo>
                  <a:cubicBezTo>
                    <a:pt x="822" y="1878"/>
                    <a:pt x="822" y="1878"/>
                    <a:pt x="822" y="1878"/>
                  </a:cubicBezTo>
                  <a:cubicBezTo>
                    <a:pt x="846" y="2028"/>
                    <a:pt x="846" y="2028"/>
                    <a:pt x="846" y="2028"/>
                  </a:cubicBezTo>
                  <a:cubicBezTo>
                    <a:pt x="762" y="2100"/>
                    <a:pt x="762" y="2100"/>
                    <a:pt x="762" y="2100"/>
                  </a:cubicBezTo>
                  <a:cubicBezTo>
                    <a:pt x="762" y="2100"/>
                    <a:pt x="702" y="2040"/>
                    <a:pt x="654" y="2100"/>
                  </a:cubicBezTo>
                  <a:cubicBezTo>
                    <a:pt x="606" y="2160"/>
                    <a:pt x="678" y="2232"/>
                    <a:pt x="690" y="2310"/>
                  </a:cubicBezTo>
                  <a:cubicBezTo>
                    <a:pt x="702" y="2388"/>
                    <a:pt x="708" y="2556"/>
                    <a:pt x="708" y="2556"/>
                  </a:cubicBezTo>
                  <a:cubicBezTo>
                    <a:pt x="684" y="2694"/>
                    <a:pt x="684" y="2694"/>
                    <a:pt x="684" y="2694"/>
                  </a:cubicBezTo>
                  <a:cubicBezTo>
                    <a:pt x="712" y="2878"/>
                    <a:pt x="712" y="2878"/>
                    <a:pt x="712" y="2878"/>
                  </a:cubicBezTo>
                  <a:cubicBezTo>
                    <a:pt x="528" y="2892"/>
                    <a:pt x="528" y="2892"/>
                    <a:pt x="528" y="2892"/>
                  </a:cubicBezTo>
                  <a:cubicBezTo>
                    <a:pt x="393" y="2962"/>
                    <a:pt x="393" y="2962"/>
                    <a:pt x="393" y="2962"/>
                  </a:cubicBezTo>
                  <a:cubicBezTo>
                    <a:pt x="323" y="3036"/>
                    <a:pt x="323" y="3036"/>
                    <a:pt x="323" y="3036"/>
                  </a:cubicBezTo>
                  <a:cubicBezTo>
                    <a:pt x="343" y="3043"/>
                    <a:pt x="366" y="3048"/>
                    <a:pt x="396" y="3049"/>
                  </a:cubicBezTo>
                  <a:cubicBezTo>
                    <a:pt x="449" y="3052"/>
                    <a:pt x="430" y="2977"/>
                    <a:pt x="492" y="2998"/>
                  </a:cubicBezTo>
                  <a:cubicBezTo>
                    <a:pt x="501" y="3000"/>
                    <a:pt x="569" y="3064"/>
                    <a:pt x="610" y="3101"/>
                  </a:cubicBezTo>
                  <a:cubicBezTo>
                    <a:pt x="669" y="3155"/>
                    <a:pt x="650" y="3148"/>
                    <a:pt x="676" y="3234"/>
                  </a:cubicBezTo>
                  <a:cubicBezTo>
                    <a:pt x="690" y="3217"/>
                    <a:pt x="730" y="3191"/>
                    <a:pt x="753" y="3199"/>
                  </a:cubicBezTo>
                  <a:cubicBezTo>
                    <a:pt x="791" y="3211"/>
                    <a:pt x="731" y="3294"/>
                    <a:pt x="725" y="3315"/>
                  </a:cubicBezTo>
                  <a:cubicBezTo>
                    <a:pt x="794" y="3303"/>
                    <a:pt x="933" y="3225"/>
                    <a:pt x="937" y="3145"/>
                  </a:cubicBezTo>
                  <a:cubicBezTo>
                    <a:pt x="939" y="3090"/>
                    <a:pt x="872" y="3032"/>
                    <a:pt x="938" y="3000"/>
                  </a:cubicBezTo>
                  <a:cubicBezTo>
                    <a:pt x="923" y="3007"/>
                    <a:pt x="955" y="3100"/>
                    <a:pt x="998" y="3033"/>
                  </a:cubicBezTo>
                  <a:cubicBezTo>
                    <a:pt x="1017" y="3003"/>
                    <a:pt x="1213" y="3059"/>
                    <a:pt x="1196" y="3048"/>
                  </a:cubicBezTo>
                  <a:cubicBezTo>
                    <a:pt x="1233" y="3072"/>
                    <a:pt x="1213" y="3084"/>
                    <a:pt x="1196" y="3110"/>
                  </a:cubicBezTo>
                  <a:cubicBezTo>
                    <a:pt x="1242" y="3113"/>
                    <a:pt x="1269" y="3150"/>
                    <a:pt x="1260" y="3195"/>
                  </a:cubicBezTo>
                  <a:cubicBezTo>
                    <a:pt x="1331" y="3202"/>
                    <a:pt x="1390" y="3189"/>
                    <a:pt x="1453" y="3156"/>
                  </a:cubicBezTo>
                  <a:cubicBezTo>
                    <a:pt x="1430" y="3200"/>
                    <a:pt x="1430" y="3200"/>
                    <a:pt x="1430" y="3200"/>
                  </a:cubicBezTo>
                  <a:cubicBezTo>
                    <a:pt x="1488" y="3185"/>
                    <a:pt x="1512" y="3127"/>
                    <a:pt x="1580" y="3147"/>
                  </a:cubicBezTo>
                  <a:cubicBezTo>
                    <a:pt x="1571" y="3136"/>
                    <a:pt x="1562" y="3124"/>
                    <a:pt x="1552" y="3113"/>
                  </a:cubicBezTo>
                  <a:cubicBezTo>
                    <a:pt x="1579" y="3083"/>
                    <a:pt x="1673" y="3017"/>
                    <a:pt x="1702" y="3007"/>
                  </a:cubicBezTo>
                  <a:cubicBezTo>
                    <a:pt x="1764" y="2985"/>
                    <a:pt x="1829" y="2994"/>
                    <a:pt x="1890" y="2979"/>
                  </a:cubicBezTo>
                  <a:cubicBezTo>
                    <a:pt x="1923" y="2970"/>
                    <a:pt x="2084" y="2992"/>
                    <a:pt x="2102" y="2972"/>
                  </a:cubicBezTo>
                  <a:cubicBezTo>
                    <a:pt x="2146" y="2925"/>
                    <a:pt x="2038" y="2884"/>
                    <a:pt x="2127" y="2834"/>
                  </a:cubicBezTo>
                  <a:cubicBezTo>
                    <a:pt x="2123" y="2855"/>
                    <a:pt x="2133" y="2880"/>
                    <a:pt x="2129" y="2901"/>
                  </a:cubicBezTo>
                  <a:cubicBezTo>
                    <a:pt x="2214" y="2875"/>
                    <a:pt x="2264" y="2916"/>
                    <a:pt x="2316" y="2954"/>
                  </a:cubicBezTo>
                  <a:cubicBezTo>
                    <a:pt x="2382" y="3003"/>
                    <a:pt x="2402" y="2841"/>
                    <a:pt x="2509" y="2899"/>
                  </a:cubicBezTo>
                  <a:cubicBezTo>
                    <a:pt x="2508" y="2910"/>
                    <a:pt x="2490" y="3001"/>
                    <a:pt x="2504" y="3021"/>
                  </a:cubicBezTo>
                  <a:cubicBezTo>
                    <a:pt x="2524" y="3047"/>
                    <a:pt x="2651" y="3104"/>
                    <a:pt x="2672" y="3080"/>
                  </a:cubicBezTo>
                  <a:cubicBezTo>
                    <a:pt x="2688" y="3062"/>
                    <a:pt x="2710" y="2930"/>
                    <a:pt x="2704" y="2915"/>
                  </a:cubicBezTo>
                  <a:cubicBezTo>
                    <a:pt x="2682" y="2859"/>
                    <a:pt x="2664" y="2836"/>
                    <a:pt x="2589" y="2857"/>
                  </a:cubicBezTo>
                  <a:cubicBezTo>
                    <a:pt x="2605" y="2765"/>
                    <a:pt x="2676" y="2739"/>
                    <a:pt x="2614" y="2651"/>
                  </a:cubicBezTo>
                  <a:cubicBezTo>
                    <a:pt x="2579" y="2602"/>
                    <a:pt x="2554" y="2603"/>
                    <a:pt x="2530" y="2545"/>
                  </a:cubicBezTo>
                  <a:cubicBezTo>
                    <a:pt x="2519" y="2520"/>
                    <a:pt x="2412" y="2465"/>
                    <a:pt x="2481" y="2443"/>
                  </a:cubicBezTo>
                  <a:cubicBezTo>
                    <a:pt x="2547" y="2422"/>
                    <a:pt x="2622" y="2308"/>
                    <a:pt x="2653" y="2296"/>
                  </a:cubicBezTo>
                  <a:cubicBezTo>
                    <a:pt x="2702" y="2278"/>
                    <a:pt x="2743" y="2264"/>
                    <a:pt x="2794" y="2262"/>
                  </a:cubicBezTo>
                  <a:cubicBezTo>
                    <a:pt x="2896" y="2259"/>
                    <a:pt x="2939" y="2068"/>
                    <a:pt x="2900" y="1993"/>
                  </a:cubicBezTo>
                  <a:cubicBezTo>
                    <a:pt x="2969" y="1964"/>
                    <a:pt x="3027" y="1974"/>
                    <a:pt x="3107" y="2027"/>
                  </a:cubicBezTo>
                  <a:cubicBezTo>
                    <a:pt x="3137" y="1980"/>
                    <a:pt x="3172" y="1905"/>
                    <a:pt x="3161" y="1836"/>
                  </a:cubicBezTo>
                  <a:cubicBezTo>
                    <a:pt x="3145" y="1738"/>
                    <a:pt x="3066" y="1674"/>
                    <a:pt x="3032" y="1615"/>
                  </a:cubicBezTo>
                  <a:cubicBezTo>
                    <a:pt x="2985" y="1531"/>
                    <a:pt x="2889" y="1636"/>
                    <a:pt x="2877" y="1512"/>
                  </a:cubicBezTo>
                  <a:cubicBezTo>
                    <a:pt x="2870" y="1450"/>
                    <a:pt x="2791" y="1435"/>
                    <a:pt x="2746" y="1429"/>
                  </a:cubicBezTo>
                  <a:cubicBezTo>
                    <a:pt x="2728" y="1428"/>
                    <a:pt x="2577" y="1240"/>
                    <a:pt x="2485" y="1218"/>
                  </a:cubicBezTo>
                  <a:cubicBezTo>
                    <a:pt x="2416" y="1202"/>
                    <a:pt x="2342" y="1070"/>
                    <a:pt x="2323" y="1023"/>
                  </a:cubicBezTo>
                  <a:cubicBezTo>
                    <a:pt x="2305" y="980"/>
                    <a:pt x="2299" y="923"/>
                    <a:pt x="2274" y="885"/>
                  </a:cubicBezTo>
                  <a:cubicBezTo>
                    <a:pt x="2256" y="855"/>
                    <a:pt x="2192" y="855"/>
                    <a:pt x="2189" y="802"/>
                  </a:cubicBezTo>
                  <a:cubicBezTo>
                    <a:pt x="2189" y="804"/>
                    <a:pt x="2244" y="734"/>
                    <a:pt x="2244" y="734"/>
                  </a:cubicBezTo>
                  <a:cubicBezTo>
                    <a:pt x="2264" y="725"/>
                    <a:pt x="2273" y="668"/>
                    <a:pt x="2281" y="641"/>
                  </a:cubicBezTo>
                  <a:cubicBezTo>
                    <a:pt x="2264" y="632"/>
                    <a:pt x="2247" y="624"/>
                    <a:pt x="2231" y="616"/>
                  </a:cubicBezTo>
                  <a:cubicBezTo>
                    <a:pt x="2260" y="558"/>
                    <a:pt x="2114" y="518"/>
                    <a:pt x="2081" y="475"/>
                  </a:cubicBezTo>
                  <a:cubicBezTo>
                    <a:pt x="2040" y="421"/>
                    <a:pt x="1983" y="330"/>
                    <a:pt x="1987" y="250"/>
                  </a:cubicBezTo>
                  <a:lnTo>
                    <a:pt x="2002" y="247"/>
                  </a:lnTo>
                  <a:close/>
                </a:path>
              </a:pathLst>
            </a:custGeom>
            <a:solidFill>
              <a:srgbClr val="575757"/>
            </a:solidFill>
            <a:ln w="3175" cap="flat" cmpd="sng">
              <a:solidFill>
                <a:srgbClr val="575757"/>
              </a:solidFill>
              <a:prstDash val="solid"/>
              <a:miter lim="800000"/>
              <a:headEnd type="none" w="med" len="med"/>
              <a:tailEnd type="none" w="med" len="med"/>
            </a:ln>
            <a:effectLst/>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de-DE" sz="2100" b="0" i="0" u="none" strike="noStrike" kern="1200" cap="none" spc="0" normalizeH="0" baseline="0" noProof="0">
                <a:ln>
                  <a:noFill/>
                </a:ln>
                <a:solidFill>
                  <a:srgbClr val="FFFFFF"/>
                </a:solidFill>
                <a:effectLst/>
                <a:uLnTx/>
                <a:uFillTx/>
                <a:latin typeface="Arial"/>
                <a:ea typeface="+mn-ea"/>
                <a:cs typeface="+mn-cs"/>
              </a:endParaRPr>
            </a:p>
          </p:txBody>
        </p:sp>
        <p:sp>
          <p:nvSpPr>
            <p:cNvPr id="407" name="Freeform 66">
              <a:extLst>
                <a:ext uri="{FF2B5EF4-FFF2-40B4-BE49-F238E27FC236}">
                  <a16:creationId xmlns:a16="http://schemas.microsoft.com/office/drawing/2014/main" id="{55D964AD-C819-1F4E-A665-376FC49F761E}"/>
                </a:ext>
              </a:extLst>
            </p:cNvPr>
            <p:cNvSpPr>
              <a:spLocks/>
            </p:cNvSpPr>
            <p:nvPr/>
          </p:nvSpPr>
          <p:spPr bwMode="gray">
            <a:xfrm>
              <a:off x="7229156" y="3948586"/>
              <a:ext cx="274409" cy="395297"/>
            </a:xfrm>
            <a:custGeom>
              <a:avLst/>
              <a:gdLst>
                <a:gd name="T0" fmla="*/ 471 w 1575"/>
                <a:gd name="T1" fmla="*/ 2117 h 2271"/>
                <a:gd name="T2" fmla="*/ 497 w 1575"/>
                <a:gd name="T3" fmla="*/ 2039 h 2271"/>
                <a:gd name="T4" fmla="*/ 583 w 1575"/>
                <a:gd name="T5" fmla="*/ 2127 h 2271"/>
                <a:gd name="T6" fmla="*/ 628 w 1575"/>
                <a:gd name="T7" fmla="*/ 2237 h 2271"/>
                <a:gd name="T8" fmla="*/ 697 w 1575"/>
                <a:gd name="T9" fmla="*/ 2210 h 2271"/>
                <a:gd name="T10" fmla="*/ 753 w 1575"/>
                <a:gd name="T11" fmla="*/ 2143 h 2271"/>
                <a:gd name="T12" fmla="*/ 812 w 1575"/>
                <a:gd name="T13" fmla="*/ 2101 h 2271"/>
                <a:gd name="T14" fmla="*/ 828 w 1575"/>
                <a:gd name="T15" fmla="*/ 2084 h 2271"/>
                <a:gd name="T16" fmla="*/ 852 w 1575"/>
                <a:gd name="T17" fmla="*/ 1872 h 2271"/>
                <a:gd name="T18" fmla="*/ 768 w 1575"/>
                <a:gd name="T19" fmla="*/ 1584 h 2271"/>
                <a:gd name="T20" fmla="*/ 876 w 1575"/>
                <a:gd name="T21" fmla="*/ 1560 h 2271"/>
                <a:gd name="T22" fmla="*/ 1008 w 1575"/>
                <a:gd name="T23" fmla="*/ 1512 h 2271"/>
                <a:gd name="T24" fmla="*/ 1122 w 1575"/>
                <a:gd name="T25" fmla="*/ 1548 h 2271"/>
                <a:gd name="T26" fmla="*/ 1176 w 1575"/>
                <a:gd name="T27" fmla="*/ 1440 h 2271"/>
                <a:gd name="T28" fmla="*/ 1278 w 1575"/>
                <a:gd name="T29" fmla="*/ 1230 h 2271"/>
                <a:gd name="T30" fmla="*/ 1459 w 1575"/>
                <a:gd name="T31" fmla="*/ 1153 h 2271"/>
                <a:gd name="T32" fmla="*/ 1455 w 1575"/>
                <a:gd name="T33" fmla="*/ 1036 h 2271"/>
                <a:gd name="T34" fmla="*/ 1466 w 1575"/>
                <a:gd name="T35" fmla="*/ 987 h 2271"/>
                <a:gd name="T36" fmla="*/ 1403 w 1575"/>
                <a:gd name="T37" fmla="*/ 1025 h 2271"/>
                <a:gd name="T38" fmla="*/ 1403 w 1575"/>
                <a:gd name="T39" fmla="*/ 836 h 2271"/>
                <a:gd name="T40" fmla="*/ 1455 w 1575"/>
                <a:gd name="T41" fmla="*/ 778 h 2271"/>
                <a:gd name="T42" fmla="*/ 1455 w 1575"/>
                <a:gd name="T43" fmla="*/ 655 h 2271"/>
                <a:gd name="T44" fmla="*/ 1515 w 1575"/>
                <a:gd name="T45" fmla="*/ 597 h 2271"/>
                <a:gd name="T46" fmla="*/ 1567 w 1575"/>
                <a:gd name="T47" fmla="*/ 480 h 2271"/>
                <a:gd name="T48" fmla="*/ 1381 w 1575"/>
                <a:gd name="T49" fmla="*/ 244 h 2271"/>
                <a:gd name="T50" fmla="*/ 1260 w 1575"/>
                <a:gd name="T51" fmla="*/ 304 h 2271"/>
                <a:gd name="T52" fmla="*/ 1153 w 1575"/>
                <a:gd name="T53" fmla="*/ 312 h 2271"/>
                <a:gd name="T54" fmla="*/ 1219 w 1575"/>
                <a:gd name="T55" fmla="*/ 203 h 2271"/>
                <a:gd name="T56" fmla="*/ 1238 w 1575"/>
                <a:gd name="T57" fmla="*/ 79 h 2271"/>
                <a:gd name="T58" fmla="*/ 1115 w 1575"/>
                <a:gd name="T59" fmla="*/ 0 h 2271"/>
                <a:gd name="T60" fmla="*/ 1011 w 1575"/>
                <a:gd name="T61" fmla="*/ 126 h 2271"/>
                <a:gd name="T62" fmla="*/ 830 w 1575"/>
                <a:gd name="T63" fmla="*/ 143 h 2271"/>
                <a:gd name="T64" fmla="*/ 767 w 1575"/>
                <a:gd name="T65" fmla="*/ 266 h 2271"/>
                <a:gd name="T66" fmla="*/ 537 w 1575"/>
                <a:gd name="T67" fmla="*/ 362 h 2271"/>
                <a:gd name="T68" fmla="*/ 622 w 1575"/>
                <a:gd name="T69" fmla="*/ 381 h 2271"/>
                <a:gd name="T70" fmla="*/ 619 w 1575"/>
                <a:gd name="T71" fmla="*/ 545 h 2271"/>
                <a:gd name="T72" fmla="*/ 507 w 1575"/>
                <a:gd name="T73" fmla="*/ 619 h 2271"/>
                <a:gd name="T74" fmla="*/ 334 w 1575"/>
                <a:gd name="T75" fmla="*/ 759 h 2271"/>
                <a:gd name="T76" fmla="*/ 265 w 1575"/>
                <a:gd name="T77" fmla="*/ 904 h 2271"/>
                <a:gd name="T78" fmla="*/ 235 w 1575"/>
                <a:gd name="T79" fmla="*/ 949 h 2271"/>
                <a:gd name="T80" fmla="*/ 163 w 1575"/>
                <a:gd name="T81" fmla="*/ 1079 h 2271"/>
                <a:gd name="T82" fmla="*/ 217 w 1575"/>
                <a:gd name="T83" fmla="*/ 1355 h 2271"/>
                <a:gd name="T84" fmla="*/ 68 w 1575"/>
                <a:gd name="T85" fmla="*/ 1468 h 2271"/>
                <a:gd name="T86" fmla="*/ 95 w 1575"/>
                <a:gd name="T87" fmla="*/ 1517 h 2271"/>
                <a:gd name="T88" fmla="*/ 0 w 1575"/>
                <a:gd name="T89" fmla="*/ 1566 h 2271"/>
                <a:gd name="T90" fmla="*/ 273 w 1575"/>
                <a:gd name="T91" fmla="*/ 1587 h 2271"/>
                <a:gd name="T92" fmla="*/ 352 w 1575"/>
                <a:gd name="T93" fmla="*/ 1771 h 2271"/>
                <a:gd name="T94" fmla="*/ 352 w 1575"/>
                <a:gd name="T95" fmla="*/ 1947 h 2271"/>
                <a:gd name="T96" fmla="*/ 423 w 1575"/>
                <a:gd name="T97" fmla="*/ 2063 h 2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75" h="2271">
                  <a:moveTo>
                    <a:pt x="423" y="2063"/>
                  </a:moveTo>
                  <a:cubicBezTo>
                    <a:pt x="471" y="2117"/>
                    <a:pt x="471" y="2117"/>
                    <a:pt x="471" y="2117"/>
                  </a:cubicBezTo>
                  <a:cubicBezTo>
                    <a:pt x="511" y="2138"/>
                    <a:pt x="511" y="2138"/>
                    <a:pt x="511" y="2138"/>
                  </a:cubicBezTo>
                  <a:cubicBezTo>
                    <a:pt x="497" y="2039"/>
                    <a:pt x="497" y="2039"/>
                    <a:pt x="497" y="2039"/>
                  </a:cubicBezTo>
                  <a:cubicBezTo>
                    <a:pt x="553" y="2029"/>
                    <a:pt x="553" y="2029"/>
                    <a:pt x="553" y="2029"/>
                  </a:cubicBezTo>
                  <a:cubicBezTo>
                    <a:pt x="583" y="2127"/>
                    <a:pt x="583" y="2127"/>
                    <a:pt x="583" y="2127"/>
                  </a:cubicBezTo>
                  <a:cubicBezTo>
                    <a:pt x="681" y="2138"/>
                    <a:pt x="681" y="2138"/>
                    <a:pt x="681" y="2138"/>
                  </a:cubicBezTo>
                  <a:cubicBezTo>
                    <a:pt x="628" y="2237"/>
                    <a:pt x="628" y="2237"/>
                    <a:pt x="628" y="2237"/>
                  </a:cubicBezTo>
                  <a:cubicBezTo>
                    <a:pt x="660" y="2271"/>
                    <a:pt x="660" y="2271"/>
                    <a:pt x="660" y="2271"/>
                  </a:cubicBezTo>
                  <a:cubicBezTo>
                    <a:pt x="697" y="2210"/>
                    <a:pt x="697" y="2210"/>
                    <a:pt x="697" y="2210"/>
                  </a:cubicBezTo>
                  <a:cubicBezTo>
                    <a:pt x="724" y="2202"/>
                    <a:pt x="724" y="2202"/>
                    <a:pt x="724" y="2202"/>
                  </a:cubicBezTo>
                  <a:cubicBezTo>
                    <a:pt x="724" y="2202"/>
                    <a:pt x="724" y="2138"/>
                    <a:pt x="753" y="2143"/>
                  </a:cubicBezTo>
                  <a:cubicBezTo>
                    <a:pt x="783" y="2149"/>
                    <a:pt x="788" y="2159"/>
                    <a:pt x="836" y="2146"/>
                  </a:cubicBezTo>
                  <a:cubicBezTo>
                    <a:pt x="884" y="2133"/>
                    <a:pt x="812" y="2101"/>
                    <a:pt x="812" y="2101"/>
                  </a:cubicBezTo>
                  <a:cubicBezTo>
                    <a:pt x="828" y="2084"/>
                    <a:pt x="828" y="2084"/>
                    <a:pt x="828" y="2084"/>
                  </a:cubicBezTo>
                  <a:cubicBezTo>
                    <a:pt x="828" y="2084"/>
                    <a:pt x="828" y="2084"/>
                    <a:pt x="828" y="2084"/>
                  </a:cubicBezTo>
                  <a:cubicBezTo>
                    <a:pt x="822" y="2078"/>
                    <a:pt x="814" y="2066"/>
                    <a:pt x="810" y="2040"/>
                  </a:cubicBezTo>
                  <a:cubicBezTo>
                    <a:pt x="804" y="1998"/>
                    <a:pt x="864" y="1938"/>
                    <a:pt x="852" y="1872"/>
                  </a:cubicBezTo>
                  <a:cubicBezTo>
                    <a:pt x="840" y="1806"/>
                    <a:pt x="810" y="1812"/>
                    <a:pt x="810" y="1812"/>
                  </a:cubicBezTo>
                  <a:cubicBezTo>
                    <a:pt x="768" y="1584"/>
                    <a:pt x="768" y="1584"/>
                    <a:pt x="768" y="1584"/>
                  </a:cubicBezTo>
                  <a:cubicBezTo>
                    <a:pt x="852" y="1530"/>
                    <a:pt x="852" y="1530"/>
                    <a:pt x="852" y="1530"/>
                  </a:cubicBezTo>
                  <a:cubicBezTo>
                    <a:pt x="876" y="1560"/>
                    <a:pt x="876" y="1560"/>
                    <a:pt x="876" y="1560"/>
                  </a:cubicBezTo>
                  <a:cubicBezTo>
                    <a:pt x="918" y="1500"/>
                    <a:pt x="918" y="1500"/>
                    <a:pt x="918" y="1500"/>
                  </a:cubicBezTo>
                  <a:cubicBezTo>
                    <a:pt x="1008" y="1512"/>
                    <a:pt x="1008" y="1512"/>
                    <a:pt x="1008" y="1512"/>
                  </a:cubicBezTo>
                  <a:cubicBezTo>
                    <a:pt x="1062" y="1566"/>
                    <a:pt x="1062" y="1566"/>
                    <a:pt x="1062" y="1566"/>
                  </a:cubicBezTo>
                  <a:cubicBezTo>
                    <a:pt x="1122" y="1548"/>
                    <a:pt x="1122" y="1548"/>
                    <a:pt x="1122" y="1548"/>
                  </a:cubicBezTo>
                  <a:cubicBezTo>
                    <a:pt x="1104" y="1422"/>
                    <a:pt x="1104" y="1422"/>
                    <a:pt x="1104" y="1422"/>
                  </a:cubicBezTo>
                  <a:cubicBezTo>
                    <a:pt x="1176" y="1440"/>
                    <a:pt x="1176" y="1440"/>
                    <a:pt x="1176" y="1440"/>
                  </a:cubicBezTo>
                  <a:cubicBezTo>
                    <a:pt x="1248" y="1350"/>
                    <a:pt x="1248" y="1350"/>
                    <a:pt x="1248" y="1350"/>
                  </a:cubicBezTo>
                  <a:cubicBezTo>
                    <a:pt x="1278" y="1230"/>
                    <a:pt x="1278" y="1230"/>
                    <a:pt x="1278" y="1230"/>
                  </a:cubicBezTo>
                  <a:cubicBezTo>
                    <a:pt x="1278" y="1230"/>
                    <a:pt x="1356" y="1266"/>
                    <a:pt x="1398" y="1236"/>
                  </a:cubicBezTo>
                  <a:cubicBezTo>
                    <a:pt x="1421" y="1220"/>
                    <a:pt x="1440" y="1184"/>
                    <a:pt x="1459" y="1153"/>
                  </a:cubicBezTo>
                  <a:cubicBezTo>
                    <a:pt x="1460" y="1120"/>
                    <a:pt x="1462" y="1086"/>
                    <a:pt x="1460" y="1077"/>
                  </a:cubicBezTo>
                  <a:cubicBezTo>
                    <a:pt x="1458" y="1058"/>
                    <a:pt x="1455" y="1036"/>
                    <a:pt x="1455" y="1036"/>
                  </a:cubicBezTo>
                  <a:cubicBezTo>
                    <a:pt x="1490" y="1030"/>
                    <a:pt x="1490" y="1030"/>
                    <a:pt x="1490" y="1030"/>
                  </a:cubicBezTo>
                  <a:cubicBezTo>
                    <a:pt x="1466" y="987"/>
                    <a:pt x="1466" y="987"/>
                    <a:pt x="1466" y="987"/>
                  </a:cubicBezTo>
                  <a:cubicBezTo>
                    <a:pt x="1414" y="995"/>
                    <a:pt x="1414" y="995"/>
                    <a:pt x="1414" y="995"/>
                  </a:cubicBezTo>
                  <a:cubicBezTo>
                    <a:pt x="1403" y="1025"/>
                    <a:pt x="1403" y="1025"/>
                    <a:pt x="1403" y="1025"/>
                  </a:cubicBezTo>
                  <a:cubicBezTo>
                    <a:pt x="1342" y="1019"/>
                    <a:pt x="1342" y="1019"/>
                    <a:pt x="1342" y="1019"/>
                  </a:cubicBezTo>
                  <a:cubicBezTo>
                    <a:pt x="1403" y="836"/>
                    <a:pt x="1403" y="836"/>
                    <a:pt x="1403" y="836"/>
                  </a:cubicBezTo>
                  <a:cubicBezTo>
                    <a:pt x="1458" y="825"/>
                    <a:pt x="1458" y="825"/>
                    <a:pt x="1458" y="825"/>
                  </a:cubicBezTo>
                  <a:cubicBezTo>
                    <a:pt x="1455" y="778"/>
                    <a:pt x="1455" y="778"/>
                    <a:pt x="1455" y="778"/>
                  </a:cubicBezTo>
                  <a:cubicBezTo>
                    <a:pt x="1414" y="748"/>
                    <a:pt x="1414" y="748"/>
                    <a:pt x="1414" y="748"/>
                  </a:cubicBezTo>
                  <a:cubicBezTo>
                    <a:pt x="1414" y="748"/>
                    <a:pt x="1436" y="674"/>
                    <a:pt x="1455" y="655"/>
                  </a:cubicBezTo>
                  <a:cubicBezTo>
                    <a:pt x="1474" y="636"/>
                    <a:pt x="1570" y="674"/>
                    <a:pt x="1573" y="652"/>
                  </a:cubicBezTo>
                  <a:cubicBezTo>
                    <a:pt x="1575" y="630"/>
                    <a:pt x="1515" y="597"/>
                    <a:pt x="1515" y="597"/>
                  </a:cubicBezTo>
                  <a:cubicBezTo>
                    <a:pt x="1570" y="537"/>
                    <a:pt x="1570" y="537"/>
                    <a:pt x="1570" y="537"/>
                  </a:cubicBezTo>
                  <a:cubicBezTo>
                    <a:pt x="1567" y="480"/>
                    <a:pt x="1567" y="480"/>
                    <a:pt x="1567" y="480"/>
                  </a:cubicBezTo>
                  <a:cubicBezTo>
                    <a:pt x="1419" y="367"/>
                    <a:pt x="1419" y="367"/>
                    <a:pt x="1419" y="367"/>
                  </a:cubicBezTo>
                  <a:cubicBezTo>
                    <a:pt x="1381" y="244"/>
                    <a:pt x="1381" y="244"/>
                    <a:pt x="1381" y="244"/>
                  </a:cubicBezTo>
                  <a:cubicBezTo>
                    <a:pt x="1315" y="247"/>
                    <a:pt x="1315" y="247"/>
                    <a:pt x="1315" y="247"/>
                  </a:cubicBezTo>
                  <a:cubicBezTo>
                    <a:pt x="1260" y="304"/>
                    <a:pt x="1260" y="304"/>
                    <a:pt x="1260" y="304"/>
                  </a:cubicBezTo>
                  <a:cubicBezTo>
                    <a:pt x="1260" y="304"/>
                    <a:pt x="1290" y="348"/>
                    <a:pt x="1258" y="362"/>
                  </a:cubicBezTo>
                  <a:cubicBezTo>
                    <a:pt x="1225" y="375"/>
                    <a:pt x="1173" y="345"/>
                    <a:pt x="1153" y="312"/>
                  </a:cubicBezTo>
                  <a:cubicBezTo>
                    <a:pt x="1134" y="280"/>
                    <a:pt x="1203" y="247"/>
                    <a:pt x="1203" y="247"/>
                  </a:cubicBezTo>
                  <a:cubicBezTo>
                    <a:pt x="1219" y="203"/>
                    <a:pt x="1219" y="203"/>
                    <a:pt x="1219" y="203"/>
                  </a:cubicBezTo>
                  <a:cubicBezTo>
                    <a:pt x="1219" y="203"/>
                    <a:pt x="1181" y="137"/>
                    <a:pt x="1181" y="112"/>
                  </a:cubicBezTo>
                  <a:cubicBezTo>
                    <a:pt x="1181" y="88"/>
                    <a:pt x="1238" y="79"/>
                    <a:pt x="1238" y="79"/>
                  </a:cubicBezTo>
                  <a:cubicBezTo>
                    <a:pt x="1203" y="19"/>
                    <a:pt x="1203" y="19"/>
                    <a:pt x="1203" y="19"/>
                  </a:cubicBezTo>
                  <a:cubicBezTo>
                    <a:pt x="1115" y="0"/>
                    <a:pt x="1115" y="0"/>
                    <a:pt x="1115" y="0"/>
                  </a:cubicBezTo>
                  <a:cubicBezTo>
                    <a:pt x="1030" y="38"/>
                    <a:pt x="1030" y="38"/>
                    <a:pt x="1030" y="38"/>
                  </a:cubicBezTo>
                  <a:cubicBezTo>
                    <a:pt x="1011" y="126"/>
                    <a:pt x="1011" y="126"/>
                    <a:pt x="1011" y="126"/>
                  </a:cubicBezTo>
                  <a:cubicBezTo>
                    <a:pt x="879" y="206"/>
                    <a:pt x="879" y="206"/>
                    <a:pt x="879" y="206"/>
                  </a:cubicBezTo>
                  <a:cubicBezTo>
                    <a:pt x="830" y="143"/>
                    <a:pt x="830" y="143"/>
                    <a:pt x="830" y="143"/>
                  </a:cubicBezTo>
                  <a:cubicBezTo>
                    <a:pt x="756" y="164"/>
                    <a:pt x="756" y="164"/>
                    <a:pt x="756" y="164"/>
                  </a:cubicBezTo>
                  <a:cubicBezTo>
                    <a:pt x="767" y="266"/>
                    <a:pt x="767" y="266"/>
                    <a:pt x="767" y="266"/>
                  </a:cubicBezTo>
                  <a:cubicBezTo>
                    <a:pt x="622" y="266"/>
                    <a:pt x="622" y="266"/>
                    <a:pt x="622" y="266"/>
                  </a:cubicBezTo>
                  <a:cubicBezTo>
                    <a:pt x="537" y="362"/>
                    <a:pt x="537" y="362"/>
                    <a:pt x="537" y="362"/>
                  </a:cubicBezTo>
                  <a:cubicBezTo>
                    <a:pt x="553" y="400"/>
                    <a:pt x="553" y="400"/>
                    <a:pt x="553" y="400"/>
                  </a:cubicBezTo>
                  <a:cubicBezTo>
                    <a:pt x="622" y="381"/>
                    <a:pt x="622" y="381"/>
                    <a:pt x="622" y="381"/>
                  </a:cubicBezTo>
                  <a:cubicBezTo>
                    <a:pt x="622" y="381"/>
                    <a:pt x="652" y="395"/>
                    <a:pt x="652" y="447"/>
                  </a:cubicBezTo>
                  <a:cubicBezTo>
                    <a:pt x="652" y="499"/>
                    <a:pt x="619" y="545"/>
                    <a:pt x="619" y="545"/>
                  </a:cubicBezTo>
                  <a:cubicBezTo>
                    <a:pt x="509" y="559"/>
                    <a:pt x="509" y="559"/>
                    <a:pt x="509" y="559"/>
                  </a:cubicBezTo>
                  <a:cubicBezTo>
                    <a:pt x="507" y="619"/>
                    <a:pt x="507" y="619"/>
                    <a:pt x="507" y="619"/>
                  </a:cubicBezTo>
                  <a:cubicBezTo>
                    <a:pt x="419" y="767"/>
                    <a:pt x="419" y="767"/>
                    <a:pt x="419" y="767"/>
                  </a:cubicBezTo>
                  <a:cubicBezTo>
                    <a:pt x="334" y="759"/>
                    <a:pt x="334" y="759"/>
                    <a:pt x="334" y="759"/>
                  </a:cubicBezTo>
                  <a:cubicBezTo>
                    <a:pt x="252" y="855"/>
                    <a:pt x="252" y="855"/>
                    <a:pt x="252" y="855"/>
                  </a:cubicBezTo>
                  <a:cubicBezTo>
                    <a:pt x="265" y="904"/>
                    <a:pt x="265" y="904"/>
                    <a:pt x="265" y="904"/>
                  </a:cubicBezTo>
                  <a:cubicBezTo>
                    <a:pt x="234" y="949"/>
                    <a:pt x="234" y="949"/>
                    <a:pt x="234" y="949"/>
                  </a:cubicBezTo>
                  <a:cubicBezTo>
                    <a:pt x="235" y="949"/>
                    <a:pt x="235" y="949"/>
                    <a:pt x="235" y="949"/>
                  </a:cubicBezTo>
                  <a:cubicBezTo>
                    <a:pt x="241" y="1103"/>
                    <a:pt x="241" y="1103"/>
                    <a:pt x="241" y="1103"/>
                  </a:cubicBezTo>
                  <a:cubicBezTo>
                    <a:pt x="163" y="1079"/>
                    <a:pt x="163" y="1079"/>
                    <a:pt x="163" y="1079"/>
                  </a:cubicBezTo>
                  <a:cubicBezTo>
                    <a:pt x="163" y="1079"/>
                    <a:pt x="125" y="1166"/>
                    <a:pt x="144" y="1222"/>
                  </a:cubicBezTo>
                  <a:cubicBezTo>
                    <a:pt x="163" y="1279"/>
                    <a:pt x="225" y="1325"/>
                    <a:pt x="217" y="1355"/>
                  </a:cubicBezTo>
                  <a:cubicBezTo>
                    <a:pt x="208" y="1384"/>
                    <a:pt x="141" y="1401"/>
                    <a:pt x="141" y="1401"/>
                  </a:cubicBezTo>
                  <a:cubicBezTo>
                    <a:pt x="68" y="1468"/>
                    <a:pt x="68" y="1468"/>
                    <a:pt x="68" y="1468"/>
                  </a:cubicBezTo>
                  <a:cubicBezTo>
                    <a:pt x="106" y="1487"/>
                    <a:pt x="106" y="1487"/>
                    <a:pt x="106" y="1487"/>
                  </a:cubicBezTo>
                  <a:cubicBezTo>
                    <a:pt x="95" y="1517"/>
                    <a:pt x="95" y="1517"/>
                    <a:pt x="95" y="1517"/>
                  </a:cubicBezTo>
                  <a:cubicBezTo>
                    <a:pt x="38" y="1512"/>
                    <a:pt x="38" y="1512"/>
                    <a:pt x="38" y="1512"/>
                  </a:cubicBezTo>
                  <a:cubicBezTo>
                    <a:pt x="0" y="1566"/>
                    <a:pt x="0" y="1566"/>
                    <a:pt x="0" y="1566"/>
                  </a:cubicBezTo>
                  <a:cubicBezTo>
                    <a:pt x="46" y="1649"/>
                    <a:pt x="46" y="1649"/>
                    <a:pt x="46" y="1649"/>
                  </a:cubicBezTo>
                  <a:cubicBezTo>
                    <a:pt x="273" y="1587"/>
                    <a:pt x="273" y="1587"/>
                    <a:pt x="273" y="1587"/>
                  </a:cubicBezTo>
                  <a:cubicBezTo>
                    <a:pt x="273" y="1587"/>
                    <a:pt x="357" y="1652"/>
                    <a:pt x="354" y="1687"/>
                  </a:cubicBezTo>
                  <a:cubicBezTo>
                    <a:pt x="352" y="1722"/>
                    <a:pt x="352" y="1771"/>
                    <a:pt x="352" y="1771"/>
                  </a:cubicBezTo>
                  <a:cubicBezTo>
                    <a:pt x="427" y="1874"/>
                    <a:pt x="427" y="1874"/>
                    <a:pt x="427" y="1874"/>
                  </a:cubicBezTo>
                  <a:cubicBezTo>
                    <a:pt x="352" y="1947"/>
                    <a:pt x="352" y="1947"/>
                    <a:pt x="352" y="1947"/>
                  </a:cubicBezTo>
                  <a:cubicBezTo>
                    <a:pt x="401" y="2065"/>
                    <a:pt x="401" y="2065"/>
                    <a:pt x="401" y="2065"/>
                  </a:cubicBezTo>
                  <a:lnTo>
                    <a:pt x="423" y="2063"/>
                  </a:lnTo>
                  <a:close/>
                </a:path>
              </a:pathLst>
            </a:custGeom>
            <a:solidFill>
              <a:srgbClr val="575757"/>
            </a:solidFill>
            <a:ln w="3175" cap="flat" cmpd="sng">
              <a:solidFill>
                <a:srgbClr val="575757"/>
              </a:solidFill>
              <a:prstDash val="solid"/>
              <a:miter lim="800000"/>
              <a:headEnd type="none" w="med" len="med"/>
              <a:tailEnd type="none" w="med" len="med"/>
            </a:ln>
            <a:effectLst/>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de-DE" sz="2100" b="0" i="0" u="none" strike="noStrike" kern="1200" cap="none" spc="0" normalizeH="0" baseline="0" noProof="0">
                <a:ln>
                  <a:noFill/>
                </a:ln>
                <a:solidFill>
                  <a:srgbClr val="FFFFFF"/>
                </a:solidFill>
                <a:effectLst/>
                <a:uLnTx/>
                <a:uFillTx/>
                <a:latin typeface="Arial"/>
                <a:ea typeface="+mn-ea"/>
                <a:cs typeface="+mn-cs"/>
              </a:endParaRPr>
            </a:p>
          </p:txBody>
        </p:sp>
      </p:grpSp>
      <p:cxnSp>
        <p:nvCxnSpPr>
          <p:cNvPr id="409" name="Gerade Verbindung 408">
            <a:extLst>
              <a:ext uri="{FF2B5EF4-FFF2-40B4-BE49-F238E27FC236}">
                <a16:creationId xmlns:a16="http://schemas.microsoft.com/office/drawing/2014/main" id="{7F137782-B959-DE44-9682-E85CF4BD18D0}"/>
              </a:ext>
            </a:extLst>
          </p:cNvPr>
          <p:cNvCxnSpPr>
            <a:cxnSpLocks/>
          </p:cNvCxnSpPr>
          <p:nvPr/>
        </p:nvCxnSpPr>
        <p:spPr>
          <a:xfrm>
            <a:off x="451894" y="2084446"/>
            <a:ext cx="3028498" cy="0"/>
          </a:xfrm>
          <a:prstGeom prst="line">
            <a:avLst/>
          </a:prstGeom>
          <a:ln w="952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0" name="Gerade Verbindung 409">
            <a:extLst>
              <a:ext uri="{FF2B5EF4-FFF2-40B4-BE49-F238E27FC236}">
                <a16:creationId xmlns:a16="http://schemas.microsoft.com/office/drawing/2014/main" id="{E2AA4FA6-2917-2848-9B65-59D4CE92BFF6}"/>
              </a:ext>
            </a:extLst>
          </p:cNvPr>
          <p:cNvCxnSpPr>
            <a:cxnSpLocks/>
          </p:cNvCxnSpPr>
          <p:nvPr/>
        </p:nvCxnSpPr>
        <p:spPr>
          <a:xfrm>
            <a:off x="451894" y="3268205"/>
            <a:ext cx="3028498" cy="0"/>
          </a:xfrm>
          <a:prstGeom prst="line">
            <a:avLst/>
          </a:prstGeom>
          <a:ln w="952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1" name="Gerade Verbindung 410">
            <a:extLst>
              <a:ext uri="{FF2B5EF4-FFF2-40B4-BE49-F238E27FC236}">
                <a16:creationId xmlns:a16="http://schemas.microsoft.com/office/drawing/2014/main" id="{40EBD70F-D99D-6542-B8C8-672C21014322}"/>
              </a:ext>
            </a:extLst>
          </p:cNvPr>
          <p:cNvCxnSpPr>
            <a:cxnSpLocks/>
          </p:cNvCxnSpPr>
          <p:nvPr/>
        </p:nvCxnSpPr>
        <p:spPr>
          <a:xfrm>
            <a:off x="451894" y="4744800"/>
            <a:ext cx="3028498" cy="0"/>
          </a:xfrm>
          <a:prstGeom prst="line">
            <a:avLst/>
          </a:prstGeom>
          <a:ln w="952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2" name="Gerade Verbindung 411">
            <a:extLst>
              <a:ext uri="{FF2B5EF4-FFF2-40B4-BE49-F238E27FC236}">
                <a16:creationId xmlns:a16="http://schemas.microsoft.com/office/drawing/2014/main" id="{EEE9DCCE-1169-5C4F-9C58-85F2959A5D41}"/>
              </a:ext>
            </a:extLst>
          </p:cNvPr>
          <p:cNvCxnSpPr>
            <a:cxnSpLocks/>
          </p:cNvCxnSpPr>
          <p:nvPr/>
        </p:nvCxnSpPr>
        <p:spPr>
          <a:xfrm>
            <a:off x="451894" y="5917101"/>
            <a:ext cx="3028498" cy="0"/>
          </a:xfrm>
          <a:prstGeom prst="line">
            <a:avLst/>
          </a:prstGeom>
          <a:ln w="952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3" name="Gerade Verbindung 412">
            <a:extLst>
              <a:ext uri="{FF2B5EF4-FFF2-40B4-BE49-F238E27FC236}">
                <a16:creationId xmlns:a16="http://schemas.microsoft.com/office/drawing/2014/main" id="{469E2288-FEA7-7C4E-A207-FAADF32DF8B6}"/>
              </a:ext>
            </a:extLst>
          </p:cNvPr>
          <p:cNvCxnSpPr>
            <a:cxnSpLocks/>
            <a:endCxn id="417" idx="0"/>
          </p:cNvCxnSpPr>
          <p:nvPr/>
        </p:nvCxnSpPr>
        <p:spPr>
          <a:xfrm>
            <a:off x="3480392" y="2084446"/>
            <a:ext cx="2955998" cy="3169095"/>
          </a:xfrm>
          <a:prstGeom prst="line">
            <a:avLst/>
          </a:prstGeom>
          <a:ln w="952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4" name="Gerade Verbindung 413">
            <a:extLst>
              <a:ext uri="{FF2B5EF4-FFF2-40B4-BE49-F238E27FC236}">
                <a16:creationId xmlns:a16="http://schemas.microsoft.com/office/drawing/2014/main" id="{F19CE3D5-26B5-4A44-99A9-2B4B778CC93A}"/>
              </a:ext>
            </a:extLst>
          </p:cNvPr>
          <p:cNvCxnSpPr>
            <a:cxnSpLocks/>
            <a:endCxn id="417" idx="1"/>
          </p:cNvCxnSpPr>
          <p:nvPr/>
        </p:nvCxnSpPr>
        <p:spPr>
          <a:xfrm>
            <a:off x="3480392" y="3268205"/>
            <a:ext cx="2888191" cy="2013423"/>
          </a:xfrm>
          <a:prstGeom prst="line">
            <a:avLst/>
          </a:prstGeom>
          <a:ln w="952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5" name="Gerade Verbindung 414">
            <a:extLst>
              <a:ext uri="{FF2B5EF4-FFF2-40B4-BE49-F238E27FC236}">
                <a16:creationId xmlns:a16="http://schemas.microsoft.com/office/drawing/2014/main" id="{6D1B6821-FDD5-A841-848F-A6E5D9F85C38}"/>
              </a:ext>
            </a:extLst>
          </p:cNvPr>
          <p:cNvCxnSpPr>
            <a:cxnSpLocks/>
          </p:cNvCxnSpPr>
          <p:nvPr/>
        </p:nvCxnSpPr>
        <p:spPr>
          <a:xfrm>
            <a:off x="3480392" y="4746438"/>
            <a:ext cx="2955998" cy="572176"/>
          </a:xfrm>
          <a:prstGeom prst="line">
            <a:avLst/>
          </a:prstGeom>
          <a:ln w="952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6" name="Gerade Verbindung 415">
            <a:extLst>
              <a:ext uri="{FF2B5EF4-FFF2-40B4-BE49-F238E27FC236}">
                <a16:creationId xmlns:a16="http://schemas.microsoft.com/office/drawing/2014/main" id="{0D8176FB-315F-EF4B-B174-A34CECCDE483}"/>
              </a:ext>
            </a:extLst>
          </p:cNvPr>
          <p:cNvCxnSpPr>
            <a:cxnSpLocks/>
            <a:endCxn id="417" idx="2"/>
          </p:cNvCxnSpPr>
          <p:nvPr/>
        </p:nvCxnSpPr>
        <p:spPr>
          <a:xfrm flipV="1">
            <a:off x="3480392" y="5349435"/>
            <a:ext cx="2860104" cy="571069"/>
          </a:xfrm>
          <a:prstGeom prst="line">
            <a:avLst/>
          </a:prstGeom>
          <a:ln w="952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417" name="Ellipse 33">
            <a:extLst>
              <a:ext uri="{FF2B5EF4-FFF2-40B4-BE49-F238E27FC236}">
                <a16:creationId xmlns:a16="http://schemas.microsoft.com/office/drawing/2014/main" id="{327FC191-62FA-8E4A-AE64-1BBBEDA2CD7B}"/>
              </a:ext>
            </a:extLst>
          </p:cNvPr>
          <p:cNvSpPr>
            <a:spLocks noChangeAspect="1"/>
          </p:cNvSpPr>
          <p:nvPr/>
        </p:nvSpPr>
        <p:spPr>
          <a:xfrm>
            <a:off x="6340496" y="5253541"/>
            <a:ext cx="191787" cy="191787"/>
          </a:xfrm>
          <a:prstGeom prst="ellipse">
            <a:avLst/>
          </a:prstGeom>
          <a:solidFill>
            <a:srgbClr val="86D277"/>
          </a:solidFill>
          <a:ln>
            <a:no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err="1">
              <a:ln>
                <a:noFill/>
              </a:ln>
              <a:solidFill>
                <a:srgbClr val="FFFFFF"/>
              </a:solidFill>
              <a:effectLst/>
              <a:uLnTx/>
              <a:uFillTx/>
              <a:latin typeface="Arial"/>
              <a:ea typeface="+mn-ea"/>
              <a:cs typeface="+mn-cs"/>
            </a:endParaRPr>
          </a:p>
        </p:txBody>
      </p:sp>
      <p:sp>
        <p:nvSpPr>
          <p:cNvPr id="7" name="Abgerundetes Rechteck 6">
            <a:extLst>
              <a:ext uri="{FF2B5EF4-FFF2-40B4-BE49-F238E27FC236}">
                <a16:creationId xmlns:a16="http://schemas.microsoft.com/office/drawing/2014/main" id="{A2D49B07-F06E-0847-8F80-80DE5B395140}"/>
              </a:ext>
            </a:extLst>
          </p:cNvPr>
          <p:cNvSpPr/>
          <p:nvPr/>
        </p:nvSpPr>
        <p:spPr>
          <a:xfrm>
            <a:off x="6323289" y="3140921"/>
            <a:ext cx="1608090" cy="734618"/>
          </a:xfrm>
          <a:prstGeom prst="roundRect">
            <a:avLst/>
          </a:prstGeom>
          <a:solidFill>
            <a:schemeClr val="lt1">
              <a:alpha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de-DE" sz="1400" dirty="0"/>
          </a:p>
        </p:txBody>
      </p:sp>
      <p:pic>
        <p:nvPicPr>
          <p:cNvPr id="6" name="Grafik 5">
            <a:extLst>
              <a:ext uri="{FF2B5EF4-FFF2-40B4-BE49-F238E27FC236}">
                <a16:creationId xmlns:a16="http://schemas.microsoft.com/office/drawing/2014/main" id="{A96302CF-289D-0042-80B9-268E8452FA71}"/>
              </a:ext>
            </a:extLst>
          </p:cNvPr>
          <p:cNvPicPr>
            <a:picLocks noChangeAspect="1"/>
          </p:cNvPicPr>
          <p:nvPr/>
        </p:nvPicPr>
        <p:blipFill rotWithShape="1">
          <a:blip r:embed="rId5">
            <a:extLst>
              <a:ext uri="{28A0092B-C50C-407E-A947-70E740481C1C}">
                <a14:useLocalDpi xmlns:a14="http://schemas.microsoft.com/office/drawing/2010/main" val="0"/>
              </a:ext>
            </a:extLst>
          </a:blip>
          <a:srcRect l="29667" t="38074" r="31096" b="40088"/>
          <a:stretch/>
        </p:blipFill>
        <p:spPr>
          <a:xfrm>
            <a:off x="6403073" y="3197947"/>
            <a:ext cx="1449245" cy="569981"/>
          </a:xfrm>
          <a:prstGeom prst="rect">
            <a:avLst/>
          </a:prstGeom>
        </p:spPr>
      </p:pic>
    </p:spTree>
    <p:extLst>
      <p:ext uri="{BB962C8B-B14F-4D97-AF65-F5344CB8AC3E}">
        <p14:creationId xmlns:p14="http://schemas.microsoft.com/office/powerpoint/2010/main" val="2926003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0906DC-9FEC-4EF2-BA4B-C86359A0553E}"/>
              </a:ext>
            </a:extLst>
          </p:cNvPr>
          <p:cNvSpPr>
            <a:spLocks noGrp="1"/>
          </p:cNvSpPr>
          <p:nvPr>
            <p:ph type="title"/>
          </p:nvPr>
        </p:nvSpPr>
        <p:spPr/>
        <p:txBody>
          <a:bodyPr/>
          <a:lstStyle/>
          <a:p>
            <a:pPr>
              <a:lnSpc>
                <a:spcPct val="100000"/>
              </a:lnSpc>
              <a:spcBef>
                <a:spcPts val="0"/>
              </a:spcBef>
            </a:pPr>
            <a:r>
              <a:rPr lang="en-US" dirty="0">
                <a:solidFill>
                  <a:srgbClr val="333399"/>
                </a:solidFill>
              </a:rPr>
              <a:t>International Locations Manufacturing and Logistics</a:t>
            </a:r>
          </a:p>
        </p:txBody>
      </p:sp>
      <p:sp>
        <p:nvSpPr>
          <p:cNvPr id="33" name="Rechteck 32">
            <a:extLst>
              <a:ext uri="{FF2B5EF4-FFF2-40B4-BE49-F238E27FC236}">
                <a16:creationId xmlns:a16="http://schemas.microsoft.com/office/drawing/2014/main" id="{CC8902B3-0BB0-C242-BA3F-670839F61A78}"/>
              </a:ext>
            </a:extLst>
          </p:cNvPr>
          <p:cNvSpPr/>
          <p:nvPr/>
        </p:nvSpPr>
        <p:spPr>
          <a:xfrm>
            <a:off x="1176726" y="1424822"/>
            <a:ext cx="2063246" cy="400110"/>
          </a:xfrm>
          <a:prstGeom prst="rect">
            <a:avLst/>
          </a:prstGeom>
          <a:noFill/>
        </p:spPr>
        <p:txBody>
          <a:bodyPr wrap="square" lIns="0">
            <a:spAutoFit/>
          </a:bodyPr>
          <a:lstStyle/>
          <a:p>
            <a:pPr marL="0" marR="0" lvl="1" indent="0" algn="l" defTabSz="1088776" rtl="0" eaLnBrk="1" fontAlgn="auto" latinLnBrk="0" hangingPunct="1">
              <a:spcBef>
                <a:spcPts val="0"/>
              </a:spcBef>
              <a:spcAft>
                <a:spcPts val="0"/>
              </a:spcAft>
              <a:buClrTx/>
              <a:buSzTx/>
              <a:buFontTx/>
              <a:buNone/>
              <a:tabLst/>
              <a:defRPr/>
            </a:pPr>
            <a:r>
              <a:rPr kumimoji="0" lang="de-DE" altLang="de-DE" sz="1000" b="1" i="0" u="none" strike="noStrike" kern="1200" cap="none" spc="0" normalizeH="0" baseline="0" noProof="0" dirty="0">
                <a:ln>
                  <a:noFill/>
                </a:ln>
                <a:solidFill>
                  <a:srgbClr val="585858"/>
                </a:solidFill>
                <a:effectLst/>
                <a:uLnTx/>
                <a:uFillTx/>
                <a:latin typeface="Arial"/>
                <a:ea typeface="+mn-ea"/>
                <a:cs typeface="+mn-cs"/>
              </a:rPr>
              <a:t>Toronto</a:t>
            </a:r>
            <a:br>
              <a:rPr kumimoji="0" lang="de-DE" altLang="de-DE" sz="1000" b="0" i="0" u="none" strike="noStrike" kern="1200" cap="none" spc="0" normalizeH="0" baseline="0" noProof="0" dirty="0">
                <a:ln>
                  <a:noFill/>
                </a:ln>
                <a:solidFill>
                  <a:srgbClr val="585858"/>
                </a:solidFill>
                <a:effectLst/>
                <a:uLnTx/>
                <a:uFillTx/>
                <a:latin typeface="Arial"/>
                <a:ea typeface="+mn-ea"/>
                <a:cs typeface="+mn-cs"/>
              </a:rPr>
            </a:br>
            <a:r>
              <a:rPr kumimoji="0" lang="de-DE" altLang="de-DE" sz="1000" b="0" i="0" u="none" strike="noStrike" kern="1200" cap="none" spc="0" normalizeH="0" baseline="0" noProof="0" dirty="0">
                <a:ln>
                  <a:noFill/>
                </a:ln>
                <a:solidFill>
                  <a:srgbClr val="585858"/>
                </a:solidFill>
                <a:effectLst/>
                <a:uLnTx/>
                <a:uFillTx/>
                <a:latin typeface="Arial"/>
                <a:ea typeface="+mn-ea"/>
                <a:cs typeface="+mn-cs"/>
              </a:rPr>
              <a:t>Granite </a:t>
            </a:r>
            <a:r>
              <a:rPr kumimoji="0" lang="de-DE" altLang="de-DE" sz="1000" b="0" i="0" u="none" strike="noStrike" kern="1200" cap="none" spc="0" normalizeH="0" baseline="0" noProof="0" dirty="0" err="1">
                <a:ln>
                  <a:noFill/>
                </a:ln>
                <a:solidFill>
                  <a:srgbClr val="585858"/>
                </a:solidFill>
                <a:effectLst/>
                <a:uLnTx/>
                <a:uFillTx/>
                <a:latin typeface="Arial"/>
                <a:ea typeface="+mn-ea"/>
                <a:cs typeface="+mn-cs"/>
              </a:rPr>
              <a:t>Sinks</a:t>
            </a:r>
            <a:r>
              <a:rPr kumimoji="0" lang="de-DE" altLang="de-DE" sz="1000" b="0" i="0" u="none" strike="noStrike" kern="1200" cap="none" spc="0" normalizeH="0" baseline="0" noProof="0" dirty="0">
                <a:ln>
                  <a:noFill/>
                </a:ln>
                <a:solidFill>
                  <a:srgbClr val="585858"/>
                </a:solidFill>
                <a:effectLst/>
                <a:uLnTx/>
                <a:uFillTx/>
                <a:latin typeface="Arial"/>
                <a:ea typeface="+mn-ea"/>
                <a:cs typeface="+mn-cs"/>
              </a:rPr>
              <a:t>	</a:t>
            </a:r>
          </a:p>
        </p:txBody>
      </p:sp>
      <p:sp>
        <p:nvSpPr>
          <p:cNvPr id="34" name="Rechteck 33">
            <a:extLst>
              <a:ext uri="{FF2B5EF4-FFF2-40B4-BE49-F238E27FC236}">
                <a16:creationId xmlns:a16="http://schemas.microsoft.com/office/drawing/2014/main" id="{7B615E60-7B95-1A4C-AEBE-1521253FCC67}"/>
              </a:ext>
            </a:extLst>
          </p:cNvPr>
          <p:cNvSpPr/>
          <p:nvPr/>
        </p:nvSpPr>
        <p:spPr>
          <a:xfrm>
            <a:off x="9916047" y="1424822"/>
            <a:ext cx="1664766" cy="400110"/>
          </a:xfrm>
          <a:prstGeom prst="rect">
            <a:avLst/>
          </a:prstGeom>
        </p:spPr>
        <p:txBody>
          <a:bodyPr wrap="square" lIns="0">
            <a:spAutoFit/>
          </a:bodyPr>
          <a:lstStyle/>
          <a:p>
            <a:pPr marL="0" marR="0" lvl="1" indent="0" algn="l" defTabSz="1088776" rtl="0" eaLnBrk="1" fontAlgn="auto" latinLnBrk="0" hangingPunct="1">
              <a:spcBef>
                <a:spcPts val="0"/>
              </a:spcBef>
              <a:spcAft>
                <a:spcPts val="0"/>
              </a:spcAft>
              <a:buClrTx/>
              <a:buSzTx/>
              <a:buFontTx/>
              <a:buNone/>
              <a:tabLst/>
              <a:defRPr/>
            </a:pPr>
            <a:r>
              <a:rPr kumimoji="0" lang="de-DE" altLang="de-DE" sz="1000" b="1" i="0" u="none" strike="noStrike" kern="1200" cap="none" spc="0" normalizeH="0" baseline="0" noProof="0" dirty="0">
                <a:ln>
                  <a:noFill/>
                </a:ln>
                <a:solidFill>
                  <a:srgbClr val="585858"/>
                </a:solidFill>
                <a:effectLst/>
                <a:uLnTx/>
                <a:uFillTx/>
                <a:latin typeface="Arial"/>
                <a:ea typeface="+mn-ea"/>
                <a:cs typeface="+mn-cs"/>
              </a:rPr>
              <a:t>Moskau</a:t>
            </a:r>
          </a:p>
          <a:p>
            <a:pPr marL="0" marR="0" lvl="1" indent="0" algn="l" defTabSz="1088776" rtl="0" eaLnBrk="1" fontAlgn="auto" latinLnBrk="0" hangingPunct="1">
              <a:spcBef>
                <a:spcPts val="0"/>
              </a:spcBef>
              <a:spcAft>
                <a:spcPts val="0"/>
              </a:spcAft>
              <a:buClrTx/>
              <a:buSzTx/>
              <a:buFontTx/>
              <a:buNone/>
              <a:tabLst/>
              <a:defRPr/>
            </a:pPr>
            <a:r>
              <a:rPr kumimoji="0" lang="de-DE" altLang="de-DE" sz="1000" b="0" i="0" u="none" strike="noStrike" kern="1200" cap="none" spc="0" normalizeH="0" baseline="0" noProof="0" dirty="0" err="1">
                <a:ln>
                  <a:noFill/>
                </a:ln>
                <a:solidFill>
                  <a:srgbClr val="585858"/>
                </a:solidFill>
                <a:effectLst/>
                <a:uLnTx/>
                <a:uFillTx/>
                <a:latin typeface="Arial"/>
                <a:ea typeface="+mn-ea"/>
                <a:cs typeface="+mn-cs"/>
              </a:rPr>
              <a:t>Logistics</a:t>
            </a:r>
            <a:r>
              <a:rPr kumimoji="0" lang="de-DE" altLang="de-DE" sz="1000" b="0" i="0" u="none" strike="noStrike" kern="1200" cap="none" spc="0" normalizeH="0" baseline="0" noProof="0" dirty="0">
                <a:ln>
                  <a:noFill/>
                </a:ln>
                <a:solidFill>
                  <a:srgbClr val="585858"/>
                </a:solidFill>
                <a:effectLst/>
                <a:uLnTx/>
                <a:uFillTx/>
                <a:latin typeface="Arial"/>
                <a:ea typeface="+mn-ea"/>
                <a:cs typeface="+mn-cs"/>
              </a:rPr>
              <a:t> 	</a:t>
            </a:r>
          </a:p>
        </p:txBody>
      </p:sp>
      <p:sp>
        <p:nvSpPr>
          <p:cNvPr id="35" name="Rechteck 34">
            <a:extLst>
              <a:ext uri="{FF2B5EF4-FFF2-40B4-BE49-F238E27FC236}">
                <a16:creationId xmlns:a16="http://schemas.microsoft.com/office/drawing/2014/main" id="{86A0BF5C-41D9-F64E-BE91-FDF6D4483232}"/>
              </a:ext>
            </a:extLst>
          </p:cNvPr>
          <p:cNvSpPr/>
          <p:nvPr/>
        </p:nvSpPr>
        <p:spPr>
          <a:xfrm>
            <a:off x="5399347" y="1424822"/>
            <a:ext cx="1403064" cy="400110"/>
          </a:xfrm>
          <a:prstGeom prst="rect">
            <a:avLst/>
          </a:prstGeom>
          <a:noFill/>
        </p:spPr>
        <p:txBody>
          <a:bodyPr wrap="square" lIns="0">
            <a:spAutoFit/>
          </a:bodyPr>
          <a:lstStyle/>
          <a:p>
            <a:pPr marL="0" marR="0" lvl="1" indent="0" algn="l" defTabSz="1088776" rtl="0" eaLnBrk="1" fontAlgn="auto" latinLnBrk="0" hangingPunct="1">
              <a:spcBef>
                <a:spcPts val="0"/>
              </a:spcBef>
              <a:spcAft>
                <a:spcPts val="0"/>
              </a:spcAft>
              <a:buClrTx/>
              <a:buSzTx/>
              <a:buFontTx/>
              <a:buNone/>
              <a:tabLst/>
              <a:defRPr/>
            </a:pPr>
            <a:r>
              <a:rPr kumimoji="0" lang="de-DE" altLang="de-DE" sz="1000" b="1" i="0" u="none" strike="noStrike" kern="1200" cap="none" spc="0" normalizeH="0" baseline="0" noProof="0" dirty="0">
                <a:ln>
                  <a:noFill/>
                </a:ln>
                <a:solidFill>
                  <a:srgbClr val="585858"/>
                </a:solidFill>
                <a:effectLst/>
                <a:uLnTx/>
                <a:uFillTx/>
                <a:latin typeface="Arial"/>
                <a:ea typeface="+mn-ea"/>
                <a:cs typeface="+mn-cs"/>
              </a:rPr>
              <a:t>Bruchsal</a:t>
            </a:r>
          </a:p>
          <a:p>
            <a:pPr marL="0" marR="0" lvl="1" indent="0" algn="l" defTabSz="1088776" rtl="0" eaLnBrk="1" fontAlgn="auto" latinLnBrk="0" hangingPunct="1">
              <a:spcBef>
                <a:spcPts val="0"/>
              </a:spcBef>
              <a:spcAft>
                <a:spcPts val="0"/>
              </a:spcAft>
              <a:buClrTx/>
              <a:buSzTx/>
              <a:buFontTx/>
              <a:buNone/>
              <a:tabLst/>
              <a:defRPr/>
            </a:pPr>
            <a:r>
              <a:rPr kumimoji="0" lang="de-DE" altLang="de-DE" sz="1000" b="0" i="0" u="none" strike="noStrike" kern="1200" cap="none" spc="0" normalizeH="0" baseline="0" noProof="0" dirty="0" err="1">
                <a:ln>
                  <a:noFill/>
                </a:ln>
                <a:solidFill>
                  <a:srgbClr val="585858"/>
                </a:solidFill>
                <a:effectLst/>
                <a:uLnTx/>
                <a:uFillTx/>
                <a:latin typeface="Arial"/>
                <a:ea typeface="+mn-ea"/>
                <a:cs typeface="+mn-cs"/>
              </a:rPr>
              <a:t>Logistics</a:t>
            </a:r>
            <a:r>
              <a:rPr kumimoji="0" lang="de-DE" altLang="de-DE" sz="1000" b="0" i="0" u="none" strike="noStrike" kern="1200" cap="none" spc="0" normalizeH="0" baseline="0" noProof="0" dirty="0">
                <a:ln>
                  <a:noFill/>
                </a:ln>
                <a:solidFill>
                  <a:srgbClr val="585858"/>
                </a:solidFill>
                <a:effectLst/>
                <a:uLnTx/>
                <a:uFillTx/>
                <a:latin typeface="Arial"/>
                <a:ea typeface="+mn-ea"/>
                <a:cs typeface="+mn-cs"/>
              </a:rPr>
              <a:t> 	</a:t>
            </a:r>
          </a:p>
        </p:txBody>
      </p:sp>
      <p:sp>
        <p:nvSpPr>
          <p:cNvPr id="36" name="Rechteck 35">
            <a:extLst>
              <a:ext uri="{FF2B5EF4-FFF2-40B4-BE49-F238E27FC236}">
                <a16:creationId xmlns:a16="http://schemas.microsoft.com/office/drawing/2014/main" id="{77A3154A-0E0E-5147-A835-4E5100A7570B}"/>
              </a:ext>
            </a:extLst>
          </p:cNvPr>
          <p:cNvSpPr/>
          <p:nvPr/>
        </p:nvSpPr>
        <p:spPr>
          <a:xfrm>
            <a:off x="3671451" y="1424822"/>
            <a:ext cx="1296417" cy="400110"/>
          </a:xfrm>
          <a:prstGeom prst="rect">
            <a:avLst/>
          </a:prstGeom>
          <a:noFill/>
        </p:spPr>
        <p:txBody>
          <a:bodyPr wrap="square" lIns="0">
            <a:spAutoFit/>
          </a:bodyPr>
          <a:lstStyle/>
          <a:p>
            <a:pPr marL="0" marR="0" lvl="1" indent="0" algn="l" defTabSz="1088776" rtl="0" eaLnBrk="1" fontAlgn="auto" latinLnBrk="0" hangingPunct="1">
              <a:spcBef>
                <a:spcPts val="0"/>
              </a:spcBef>
              <a:spcAft>
                <a:spcPts val="0"/>
              </a:spcAft>
              <a:buClrTx/>
              <a:buSzTx/>
              <a:buFontTx/>
              <a:buNone/>
              <a:tabLst/>
              <a:defRPr/>
            </a:pPr>
            <a:r>
              <a:rPr kumimoji="0" lang="de-DE" altLang="de-DE" sz="1000" b="1" i="0" u="none" strike="noStrike" kern="1200" cap="none" spc="0" normalizeH="0" baseline="0" noProof="0" dirty="0">
                <a:ln>
                  <a:noFill/>
                </a:ln>
                <a:solidFill>
                  <a:srgbClr val="585858"/>
                </a:solidFill>
                <a:effectLst/>
                <a:uLnTx/>
                <a:uFillTx/>
                <a:latin typeface="Arial"/>
                <a:ea typeface="+mn-ea"/>
                <a:cs typeface="+mn-cs"/>
              </a:rPr>
              <a:t>Toronto</a:t>
            </a:r>
            <a:br>
              <a:rPr kumimoji="0" lang="de-DE" altLang="de-DE" sz="1000" b="0" i="0" u="none" strike="noStrike" kern="1200" cap="none" spc="0" normalizeH="0" baseline="0" noProof="0" dirty="0">
                <a:ln>
                  <a:noFill/>
                </a:ln>
                <a:solidFill>
                  <a:srgbClr val="585858"/>
                </a:solidFill>
                <a:effectLst/>
                <a:uLnTx/>
                <a:uFillTx/>
                <a:latin typeface="Arial"/>
                <a:ea typeface="+mn-ea"/>
                <a:cs typeface="+mn-cs"/>
              </a:rPr>
            </a:br>
            <a:r>
              <a:rPr kumimoji="0" lang="de-DE" altLang="de-DE" sz="1000" b="0" i="0" u="none" strike="noStrike" kern="1200" cap="none" spc="0" normalizeH="0" baseline="0" noProof="0" dirty="0" err="1">
                <a:ln>
                  <a:noFill/>
                </a:ln>
                <a:solidFill>
                  <a:srgbClr val="585858"/>
                </a:solidFill>
                <a:effectLst/>
                <a:uLnTx/>
                <a:uFillTx/>
                <a:latin typeface="Arial"/>
                <a:ea typeface="+mn-ea"/>
                <a:cs typeface="+mn-cs"/>
              </a:rPr>
              <a:t>Logistics</a:t>
            </a:r>
            <a:r>
              <a:rPr kumimoji="0" lang="de-DE" altLang="de-DE" sz="1000" b="0" i="0" u="none" strike="noStrike" kern="1200" cap="none" spc="0" normalizeH="0" baseline="0" noProof="0" dirty="0">
                <a:ln>
                  <a:noFill/>
                </a:ln>
                <a:solidFill>
                  <a:srgbClr val="585858"/>
                </a:solidFill>
                <a:effectLst/>
                <a:uLnTx/>
                <a:uFillTx/>
                <a:latin typeface="Arial"/>
                <a:ea typeface="+mn-ea"/>
                <a:cs typeface="+mn-cs"/>
              </a:rPr>
              <a:t> 	</a:t>
            </a:r>
          </a:p>
        </p:txBody>
      </p:sp>
      <p:sp>
        <p:nvSpPr>
          <p:cNvPr id="37" name="Rechteck 36">
            <a:extLst>
              <a:ext uri="{FF2B5EF4-FFF2-40B4-BE49-F238E27FC236}">
                <a16:creationId xmlns:a16="http://schemas.microsoft.com/office/drawing/2014/main" id="{44D95CDC-2B99-454A-AA19-C29B7E1C025B}"/>
              </a:ext>
            </a:extLst>
          </p:cNvPr>
          <p:cNvSpPr/>
          <p:nvPr/>
        </p:nvSpPr>
        <p:spPr>
          <a:xfrm>
            <a:off x="7233891" y="1424822"/>
            <a:ext cx="2250676" cy="400110"/>
          </a:xfrm>
          <a:prstGeom prst="rect">
            <a:avLst/>
          </a:prstGeom>
          <a:noFill/>
        </p:spPr>
        <p:txBody>
          <a:bodyPr wrap="square" lIns="0">
            <a:spAutoFit/>
          </a:bodyPr>
          <a:lstStyle/>
          <a:p>
            <a:pPr marL="0" marR="0" lvl="1" indent="0" algn="l" defTabSz="1088776" rtl="0" eaLnBrk="1" fontAlgn="auto" latinLnBrk="0" hangingPunct="1">
              <a:spcBef>
                <a:spcPts val="0"/>
              </a:spcBef>
              <a:spcAft>
                <a:spcPts val="0"/>
              </a:spcAft>
              <a:buClrTx/>
              <a:buSzTx/>
              <a:buFontTx/>
              <a:buNone/>
              <a:tabLst/>
              <a:defRPr/>
            </a:pPr>
            <a:r>
              <a:rPr kumimoji="0" lang="de-DE" altLang="de-DE" sz="1000" b="1" i="0" u="none" strike="noStrike" kern="1200" cap="none" spc="0" normalizeH="0" baseline="0" noProof="0" dirty="0">
                <a:ln>
                  <a:noFill/>
                </a:ln>
                <a:solidFill>
                  <a:srgbClr val="585858"/>
                </a:solidFill>
                <a:effectLst/>
                <a:uLnTx/>
                <a:uFillTx/>
                <a:latin typeface="Arial"/>
                <a:ea typeface="+mn-ea"/>
                <a:cs typeface="+mn-cs"/>
              </a:rPr>
              <a:t>Most/CZ</a:t>
            </a:r>
          </a:p>
          <a:p>
            <a:pPr marL="0" marR="0" lvl="1" indent="0" algn="l" defTabSz="1088776" rtl="0" eaLnBrk="1" fontAlgn="auto" latinLnBrk="0" hangingPunct="1">
              <a:spcBef>
                <a:spcPts val="0"/>
              </a:spcBef>
              <a:spcAft>
                <a:spcPts val="0"/>
              </a:spcAft>
              <a:buClrTx/>
              <a:buSzTx/>
              <a:buFontTx/>
              <a:buNone/>
              <a:tabLst/>
              <a:defRPr/>
            </a:pPr>
            <a:r>
              <a:rPr kumimoji="0" lang="de-DE" altLang="de-DE" sz="1000" b="0" i="0" u="none" strike="noStrike" kern="1200" cap="none" spc="0" normalizeH="0" baseline="0" noProof="0" dirty="0">
                <a:ln>
                  <a:noFill/>
                </a:ln>
                <a:solidFill>
                  <a:srgbClr val="585858"/>
                </a:solidFill>
                <a:effectLst/>
                <a:uLnTx/>
                <a:uFillTx/>
                <a:latin typeface="Arial"/>
                <a:ea typeface="+mn-ea"/>
                <a:cs typeface="+mn-cs"/>
              </a:rPr>
              <a:t>Granite </a:t>
            </a:r>
            <a:r>
              <a:rPr kumimoji="0" lang="de-DE" altLang="de-DE" sz="1000" b="0" i="0" u="none" strike="noStrike" kern="1200" cap="none" spc="0" normalizeH="0" baseline="0" noProof="0" dirty="0" err="1">
                <a:ln>
                  <a:noFill/>
                </a:ln>
                <a:solidFill>
                  <a:srgbClr val="585858"/>
                </a:solidFill>
                <a:effectLst/>
                <a:uLnTx/>
                <a:uFillTx/>
                <a:latin typeface="Arial"/>
                <a:ea typeface="+mn-ea"/>
                <a:cs typeface="+mn-cs"/>
              </a:rPr>
              <a:t>Sinks</a:t>
            </a:r>
            <a:r>
              <a:rPr kumimoji="0" lang="de-DE" altLang="de-DE" sz="1000" b="0" i="0" u="none" strike="noStrike" kern="1200" cap="none" spc="0" normalizeH="0" baseline="0" noProof="0" dirty="0">
                <a:ln>
                  <a:noFill/>
                </a:ln>
                <a:solidFill>
                  <a:srgbClr val="585858"/>
                </a:solidFill>
                <a:effectLst/>
                <a:uLnTx/>
                <a:uFillTx/>
                <a:latin typeface="Arial"/>
                <a:ea typeface="+mn-ea"/>
                <a:cs typeface="+mn-cs"/>
              </a:rPr>
              <a:t> 	</a:t>
            </a:r>
          </a:p>
        </p:txBody>
      </p:sp>
      <p:sp>
        <p:nvSpPr>
          <p:cNvPr id="38" name="Rechteck 37">
            <a:extLst>
              <a:ext uri="{FF2B5EF4-FFF2-40B4-BE49-F238E27FC236}">
                <a16:creationId xmlns:a16="http://schemas.microsoft.com/office/drawing/2014/main" id="{C33A02D5-396C-D246-B5A0-FEA30D2D2EC6}"/>
              </a:ext>
            </a:extLst>
          </p:cNvPr>
          <p:cNvSpPr/>
          <p:nvPr/>
        </p:nvSpPr>
        <p:spPr>
          <a:xfrm>
            <a:off x="4374196" y="5967275"/>
            <a:ext cx="1774482" cy="400110"/>
          </a:xfrm>
          <a:prstGeom prst="rect">
            <a:avLst/>
          </a:prstGeom>
        </p:spPr>
        <p:txBody>
          <a:bodyPr wrap="square" lIns="0">
            <a:spAutoFit/>
          </a:bodyPr>
          <a:lstStyle/>
          <a:p>
            <a:pPr marL="0" marR="0" lvl="1" indent="0" algn="l" defTabSz="1088776" rtl="0" eaLnBrk="1" fontAlgn="auto" latinLnBrk="0" hangingPunct="1">
              <a:spcBef>
                <a:spcPts val="800"/>
              </a:spcBef>
              <a:spcAft>
                <a:spcPts val="0"/>
              </a:spcAft>
              <a:buClrTx/>
              <a:buSzTx/>
              <a:buFontTx/>
              <a:buNone/>
              <a:tabLst/>
              <a:defRPr/>
            </a:pPr>
            <a:r>
              <a:rPr kumimoji="0" lang="de-DE" altLang="de-DE" sz="1000" b="1" i="0" u="none" strike="noStrike" kern="1200" cap="none" spc="0" normalizeH="0" baseline="0" noProof="0" dirty="0">
                <a:ln>
                  <a:noFill/>
                </a:ln>
                <a:solidFill>
                  <a:srgbClr val="585858"/>
                </a:solidFill>
                <a:effectLst/>
                <a:uLnTx/>
                <a:uFillTx/>
                <a:latin typeface="Arial"/>
                <a:ea typeface="+mn-ea"/>
                <a:cs typeface="+mn-cs"/>
              </a:rPr>
              <a:t>St. Albans/UK</a:t>
            </a:r>
            <a:br>
              <a:rPr kumimoji="0" lang="de-DE" altLang="de-DE" sz="1000" b="0" i="0" u="none" strike="noStrike" kern="1200" cap="none" spc="0" normalizeH="0" baseline="0" noProof="0" dirty="0">
                <a:ln>
                  <a:noFill/>
                </a:ln>
                <a:solidFill>
                  <a:srgbClr val="585858"/>
                </a:solidFill>
                <a:effectLst/>
                <a:uLnTx/>
                <a:uFillTx/>
                <a:latin typeface="Arial"/>
                <a:ea typeface="+mn-ea"/>
                <a:cs typeface="+mn-cs"/>
              </a:rPr>
            </a:br>
            <a:r>
              <a:rPr kumimoji="0" lang="de-DE" altLang="de-DE" sz="1000" b="0" i="0" u="none" strike="noStrike" kern="1200" cap="none" spc="0" normalizeH="0" baseline="0" noProof="0" dirty="0" err="1">
                <a:ln>
                  <a:noFill/>
                </a:ln>
                <a:solidFill>
                  <a:srgbClr val="585858"/>
                </a:solidFill>
                <a:effectLst/>
                <a:uLnTx/>
                <a:uFillTx/>
                <a:latin typeface="Arial"/>
                <a:ea typeface="+mn-ea"/>
                <a:cs typeface="+mn-cs"/>
              </a:rPr>
              <a:t>Logistics</a:t>
            </a:r>
            <a:endParaRPr kumimoji="0" lang="de-DE" altLang="de-DE" sz="1000" b="0" i="0" u="none" strike="noStrike" kern="1200" cap="none" spc="0" normalizeH="0" baseline="0" noProof="0" dirty="0">
              <a:ln>
                <a:noFill/>
              </a:ln>
              <a:solidFill>
                <a:srgbClr val="585858"/>
              </a:solidFill>
              <a:effectLst/>
              <a:uLnTx/>
              <a:uFillTx/>
              <a:latin typeface="Arial"/>
              <a:ea typeface="+mn-ea"/>
              <a:cs typeface="+mn-cs"/>
            </a:endParaRPr>
          </a:p>
        </p:txBody>
      </p:sp>
      <p:sp>
        <p:nvSpPr>
          <p:cNvPr id="39" name="Rechteck 38">
            <a:extLst>
              <a:ext uri="{FF2B5EF4-FFF2-40B4-BE49-F238E27FC236}">
                <a16:creationId xmlns:a16="http://schemas.microsoft.com/office/drawing/2014/main" id="{B6541116-62DB-A743-A660-A10B88E382B1}"/>
              </a:ext>
            </a:extLst>
          </p:cNvPr>
          <p:cNvSpPr/>
          <p:nvPr/>
        </p:nvSpPr>
        <p:spPr>
          <a:xfrm>
            <a:off x="7323742" y="5967275"/>
            <a:ext cx="1909197" cy="400110"/>
          </a:xfrm>
          <a:prstGeom prst="rect">
            <a:avLst/>
          </a:prstGeom>
        </p:spPr>
        <p:txBody>
          <a:bodyPr wrap="square" lIns="0">
            <a:spAutoFit/>
          </a:bodyPr>
          <a:lstStyle/>
          <a:p>
            <a:pPr marL="0" marR="0" lvl="1" indent="0" algn="l" defTabSz="1088776" rtl="0" eaLnBrk="1" fontAlgn="auto" latinLnBrk="0" hangingPunct="1">
              <a:spcBef>
                <a:spcPts val="800"/>
              </a:spcBef>
              <a:spcAft>
                <a:spcPts val="0"/>
              </a:spcAft>
              <a:buClrTx/>
              <a:buSzTx/>
              <a:buFontTx/>
              <a:buNone/>
              <a:tabLst/>
              <a:defRPr/>
            </a:pPr>
            <a:r>
              <a:rPr kumimoji="0" lang="de-DE" altLang="de-DE" sz="1000" b="1" i="0" u="none" strike="noStrike" kern="1200" cap="none" spc="0" normalizeH="0" baseline="0" noProof="0" dirty="0">
                <a:ln>
                  <a:noFill/>
                </a:ln>
                <a:solidFill>
                  <a:srgbClr val="585858"/>
                </a:solidFill>
                <a:effectLst/>
                <a:uLnTx/>
                <a:uFillTx/>
                <a:latin typeface="Arial"/>
                <a:ea typeface="+mn-ea"/>
                <a:cs typeface="+mn-cs"/>
              </a:rPr>
              <a:t>Istanbul</a:t>
            </a:r>
            <a:br>
              <a:rPr kumimoji="0" lang="de-DE" altLang="de-DE" sz="1000" b="0" i="0" u="none" strike="noStrike" kern="1200" cap="none" spc="0" normalizeH="0" baseline="0" noProof="0" dirty="0">
                <a:ln>
                  <a:noFill/>
                </a:ln>
                <a:solidFill>
                  <a:srgbClr val="585858"/>
                </a:solidFill>
                <a:effectLst/>
                <a:uLnTx/>
                <a:uFillTx/>
                <a:latin typeface="Arial"/>
                <a:ea typeface="+mn-ea"/>
                <a:cs typeface="+mn-cs"/>
              </a:rPr>
            </a:br>
            <a:r>
              <a:rPr kumimoji="0" lang="de-DE" altLang="de-DE" sz="1000" b="0" i="0" u="none" strike="noStrike" kern="1200" cap="none" spc="0" normalizeH="0" baseline="0" noProof="0" dirty="0" err="1">
                <a:ln>
                  <a:noFill/>
                </a:ln>
                <a:solidFill>
                  <a:srgbClr val="585858"/>
                </a:solidFill>
                <a:effectLst/>
                <a:uLnTx/>
                <a:uFillTx/>
                <a:latin typeface="Arial"/>
                <a:ea typeface="+mn-ea"/>
                <a:cs typeface="+mn-cs"/>
              </a:rPr>
              <a:t>Ceramic</a:t>
            </a:r>
            <a:r>
              <a:rPr kumimoji="0" lang="de-DE" altLang="de-DE" sz="1000" b="0" i="0" u="none" strike="noStrike" kern="1200" cap="none" spc="0" normalizeH="0" baseline="0" noProof="0" dirty="0">
                <a:ln>
                  <a:noFill/>
                </a:ln>
                <a:solidFill>
                  <a:srgbClr val="585858"/>
                </a:solidFill>
                <a:effectLst/>
                <a:uLnTx/>
                <a:uFillTx/>
                <a:latin typeface="Arial"/>
                <a:ea typeface="+mn-ea"/>
                <a:cs typeface="+mn-cs"/>
              </a:rPr>
              <a:t> </a:t>
            </a:r>
            <a:r>
              <a:rPr kumimoji="0" lang="de-DE" altLang="de-DE" sz="1000" b="0" i="0" u="none" strike="noStrike" kern="1200" cap="none" spc="0" normalizeH="0" baseline="0" noProof="0" dirty="0" err="1">
                <a:ln>
                  <a:noFill/>
                </a:ln>
                <a:solidFill>
                  <a:srgbClr val="585858"/>
                </a:solidFill>
                <a:effectLst/>
                <a:uLnTx/>
                <a:uFillTx/>
                <a:latin typeface="Arial"/>
                <a:ea typeface="+mn-ea"/>
                <a:cs typeface="+mn-cs"/>
              </a:rPr>
              <a:t>Sinks</a:t>
            </a:r>
            <a:endParaRPr kumimoji="0" lang="de-DE" altLang="de-DE" sz="1000" b="0" i="0" u="none" strike="noStrike" kern="1200" cap="none" spc="0" normalizeH="0" baseline="0" noProof="0" dirty="0">
              <a:ln>
                <a:noFill/>
              </a:ln>
              <a:solidFill>
                <a:srgbClr val="585858"/>
              </a:solidFill>
              <a:effectLst/>
              <a:uLnTx/>
              <a:uFillTx/>
              <a:latin typeface="Arial"/>
              <a:ea typeface="+mn-ea"/>
              <a:cs typeface="+mn-cs"/>
            </a:endParaRPr>
          </a:p>
        </p:txBody>
      </p:sp>
      <p:sp>
        <p:nvSpPr>
          <p:cNvPr id="40" name="Rechteck 39">
            <a:extLst>
              <a:ext uri="{FF2B5EF4-FFF2-40B4-BE49-F238E27FC236}">
                <a16:creationId xmlns:a16="http://schemas.microsoft.com/office/drawing/2014/main" id="{1F5D7E46-4DCE-6746-8250-718127EF7E20}"/>
              </a:ext>
            </a:extLst>
          </p:cNvPr>
          <p:cNvSpPr/>
          <p:nvPr/>
        </p:nvSpPr>
        <p:spPr>
          <a:xfrm>
            <a:off x="1161371" y="5981218"/>
            <a:ext cx="2037761" cy="400110"/>
          </a:xfrm>
          <a:prstGeom prst="rect">
            <a:avLst/>
          </a:prstGeom>
        </p:spPr>
        <p:txBody>
          <a:bodyPr wrap="square" lIns="0">
            <a:spAutoFit/>
          </a:bodyPr>
          <a:lstStyle/>
          <a:p>
            <a:pPr marL="0" marR="0" lvl="1" indent="0" algn="l" defTabSz="1088776" rtl="0" eaLnBrk="1" fontAlgn="auto" latinLnBrk="0" hangingPunct="1">
              <a:spcBef>
                <a:spcPts val="800"/>
              </a:spcBef>
              <a:spcAft>
                <a:spcPts val="0"/>
              </a:spcAft>
              <a:buClrTx/>
              <a:buSzTx/>
              <a:buFontTx/>
              <a:buNone/>
              <a:tabLst/>
              <a:defRPr/>
            </a:pPr>
            <a:r>
              <a:rPr kumimoji="0" lang="de-DE" altLang="de-DE" sz="1000" b="1" i="0" u="none" strike="noStrike" kern="1200" cap="none" spc="0" normalizeH="0" baseline="0" noProof="0" dirty="0" err="1">
                <a:ln>
                  <a:noFill/>
                </a:ln>
                <a:solidFill>
                  <a:srgbClr val="585858"/>
                </a:solidFill>
                <a:effectLst/>
                <a:uLnTx/>
                <a:uFillTx/>
                <a:latin typeface="Arial"/>
                <a:ea typeface="+mn-ea"/>
                <a:cs typeface="+mn-cs"/>
              </a:rPr>
              <a:t>Lumberton</a:t>
            </a:r>
            <a:r>
              <a:rPr kumimoji="0" lang="de-DE" altLang="de-DE" sz="1000" b="1" i="0" u="none" strike="noStrike" kern="1200" cap="none" spc="0" normalizeH="0" baseline="0" noProof="0" dirty="0">
                <a:ln>
                  <a:noFill/>
                </a:ln>
                <a:solidFill>
                  <a:srgbClr val="585858"/>
                </a:solidFill>
                <a:effectLst/>
                <a:uLnTx/>
                <a:uFillTx/>
                <a:latin typeface="Arial"/>
                <a:ea typeface="+mn-ea"/>
                <a:cs typeface="+mn-cs"/>
              </a:rPr>
              <a:t>/USA</a:t>
            </a:r>
            <a:br>
              <a:rPr kumimoji="0" lang="de-DE" altLang="de-DE" sz="1000" b="0" i="0" u="none" strike="noStrike" kern="1200" cap="none" spc="0" normalizeH="0" baseline="0" noProof="0" dirty="0">
                <a:ln>
                  <a:noFill/>
                </a:ln>
                <a:solidFill>
                  <a:srgbClr val="585858"/>
                </a:solidFill>
                <a:effectLst/>
                <a:uLnTx/>
                <a:uFillTx/>
                <a:latin typeface="Arial"/>
                <a:ea typeface="+mn-ea"/>
                <a:cs typeface="+mn-cs"/>
              </a:rPr>
            </a:br>
            <a:r>
              <a:rPr kumimoji="0" lang="de-DE" altLang="de-DE" sz="1000" b="0" i="0" u="none" strike="noStrike" kern="1200" cap="none" spc="0" normalizeH="0" baseline="0" noProof="0" dirty="0" err="1">
                <a:ln>
                  <a:noFill/>
                </a:ln>
                <a:solidFill>
                  <a:srgbClr val="585858"/>
                </a:solidFill>
                <a:effectLst/>
                <a:uLnTx/>
                <a:uFillTx/>
                <a:latin typeface="Arial"/>
                <a:ea typeface="+mn-ea"/>
                <a:cs typeface="+mn-cs"/>
              </a:rPr>
              <a:t>Logistics</a:t>
            </a:r>
            <a:endParaRPr kumimoji="0" lang="de-DE" altLang="de-DE" sz="1000" b="0" i="0" u="none" strike="noStrike" kern="1200" cap="none" spc="0" normalizeH="0" baseline="0" noProof="0" dirty="0">
              <a:ln>
                <a:noFill/>
              </a:ln>
              <a:solidFill>
                <a:srgbClr val="585858"/>
              </a:solidFill>
              <a:effectLst/>
              <a:uLnTx/>
              <a:uFillTx/>
              <a:latin typeface="Arial"/>
              <a:ea typeface="+mn-ea"/>
              <a:cs typeface="+mn-cs"/>
            </a:endParaRPr>
          </a:p>
        </p:txBody>
      </p:sp>
      <p:sp>
        <p:nvSpPr>
          <p:cNvPr id="41" name="Rechteck 40">
            <a:extLst>
              <a:ext uri="{FF2B5EF4-FFF2-40B4-BE49-F238E27FC236}">
                <a16:creationId xmlns:a16="http://schemas.microsoft.com/office/drawing/2014/main" id="{BCA05A79-0754-364D-8408-DA10EC66A460}"/>
              </a:ext>
            </a:extLst>
          </p:cNvPr>
          <p:cNvSpPr/>
          <p:nvPr/>
        </p:nvSpPr>
        <p:spPr>
          <a:xfrm>
            <a:off x="10408004" y="5981218"/>
            <a:ext cx="1257693" cy="400110"/>
          </a:xfrm>
          <a:prstGeom prst="rect">
            <a:avLst/>
          </a:prstGeom>
        </p:spPr>
        <p:txBody>
          <a:bodyPr wrap="square" lIns="0">
            <a:spAutoFit/>
          </a:bodyPr>
          <a:lstStyle/>
          <a:p>
            <a:pPr marL="0" marR="0" lvl="1" indent="0" algn="l" defTabSz="1088776" rtl="0" eaLnBrk="1" fontAlgn="auto" latinLnBrk="0" hangingPunct="1">
              <a:spcBef>
                <a:spcPts val="800"/>
              </a:spcBef>
              <a:spcAft>
                <a:spcPts val="0"/>
              </a:spcAft>
              <a:buClrTx/>
              <a:buSzTx/>
              <a:buFontTx/>
              <a:buNone/>
              <a:tabLst/>
              <a:defRPr/>
            </a:pPr>
            <a:r>
              <a:rPr kumimoji="0" lang="de-DE" altLang="de-DE" sz="1000" b="1" i="0" u="none" strike="noStrike" kern="1200" cap="none" spc="0" normalizeH="0" baseline="0" noProof="0" dirty="0">
                <a:ln>
                  <a:noFill/>
                </a:ln>
                <a:solidFill>
                  <a:srgbClr val="585858"/>
                </a:solidFill>
                <a:effectLst/>
                <a:uLnTx/>
                <a:uFillTx/>
                <a:latin typeface="Arial"/>
                <a:ea typeface="+mn-ea"/>
                <a:cs typeface="+mn-cs"/>
              </a:rPr>
              <a:t>Shanghai</a:t>
            </a:r>
            <a:br>
              <a:rPr kumimoji="0" lang="de-DE" altLang="de-DE" sz="1000" b="0" i="0" u="none" strike="noStrike" kern="1200" cap="none" spc="0" normalizeH="0" baseline="0" noProof="0" dirty="0">
                <a:ln>
                  <a:noFill/>
                </a:ln>
                <a:solidFill>
                  <a:srgbClr val="585858"/>
                </a:solidFill>
                <a:effectLst/>
                <a:uLnTx/>
                <a:uFillTx/>
                <a:latin typeface="Arial"/>
                <a:ea typeface="+mn-ea"/>
                <a:cs typeface="+mn-cs"/>
              </a:rPr>
            </a:br>
            <a:r>
              <a:rPr kumimoji="0" lang="de-DE" altLang="de-DE" sz="1000" b="0" i="0" u="none" strike="noStrike" kern="1200" cap="none" spc="0" normalizeH="0" baseline="0" noProof="0" dirty="0" err="1">
                <a:ln>
                  <a:noFill/>
                </a:ln>
                <a:solidFill>
                  <a:srgbClr val="585858"/>
                </a:solidFill>
                <a:effectLst/>
                <a:uLnTx/>
                <a:uFillTx/>
                <a:latin typeface="Arial"/>
                <a:ea typeface="+mn-ea"/>
                <a:cs typeface="+mn-cs"/>
              </a:rPr>
              <a:t>Logistics</a:t>
            </a:r>
            <a:endParaRPr kumimoji="0" lang="de-DE" altLang="de-DE" sz="1000" b="0" i="0" u="none" strike="noStrike" kern="1200" cap="none" spc="0" normalizeH="0" baseline="0" noProof="0" dirty="0">
              <a:ln>
                <a:noFill/>
              </a:ln>
              <a:solidFill>
                <a:srgbClr val="585858"/>
              </a:solidFill>
              <a:effectLst/>
              <a:uLnTx/>
              <a:uFillTx/>
              <a:latin typeface="Arial"/>
              <a:ea typeface="+mn-ea"/>
              <a:cs typeface="+mn-cs"/>
            </a:endParaRPr>
          </a:p>
        </p:txBody>
      </p:sp>
      <p:grpSp>
        <p:nvGrpSpPr>
          <p:cNvPr id="43" name="Gruppieren 21">
            <a:extLst>
              <a:ext uri="{FF2B5EF4-FFF2-40B4-BE49-F238E27FC236}">
                <a16:creationId xmlns:a16="http://schemas.microsoft.com/office/drawing/2014/main" id="{3B57F156-AC8F-3E46-B1FF-A116131E916D}"/>
              </a:ext>
            </a:extLst>
          </p:cNvPr>
          <p:cNvGrpSpPr/>
          <p:nvPr/>
        </p:nvGrpSpPr>
        <p:grpSpPr>
          <a:xfrm>
            <a:off x="1899685" y="2279122"/>
            <a:ext cx="8320895" cy="4059912"/>
            <a:chOff x="5636047" y="704258"/>
            <a:chExt cx="6019410" cy="2936975"/>
          </a:xfrm>
          <a:solidFill>
            <a:srgbClr val="888888"/>
          </a:solidFill>
        </p:grpSpPr>
        <p:grpSp>
          <p:nvGrpSpPr>
            <p:cNvPr id="44" name="Gruppieren 1040">
              <a:extLst>
                <a:ext uri="{FF2B5EF4-FFF2-40B4-BE49-F238E27FC236}">
                  <a16:creationId xmlns:a16="http://schemas.microsoft.com/office/drawing/2014/main" id="{CB213643-60B9-344D-AA04-2DBCA04B2CDC}"/>
                </a:ext>
              </a:extLst>
            </p:cNvPr>
            <p:cNvGrpSpPr/>
            <p:nvPr/>
          </p:nvGrpSpPr>
          <p:grpSpPr>
            <a:xfrm>
              <a:off x="6185794" y="710675"/>
              <a:ext cx="5048261" cy="1311264"/>
              <a:chOff x="4843662" y="968047"/>
              <a:chExt cx="6444885" cy="1674032"/>
            </a:xfrm>
            <a:grpFill/>
          </p:grpSpPr>
          <p:sp>
            <p:nvSpPr>
              <p:cNvPr id="212" name="USA" descr="© INSCALE GmbH, 05.05.2010&#10;http://www.presentationload.com/">
                <a:extLst>
                  <a:ext uri="{FF2B5EF4-FFF2-40B4-BE49-F238E27FC236}">
                    <a16:creationId xmlns:a16="http://schemas.microsoft.com/office/drawing/2014/main" id="{B2D61992-6EF3-3640-A7DC-7EEE3C508B63}"/>
                  </a:ext>
                </a:extLst>
              </p:cNvPr>
              <p:cNvSpPr>
                <a:spLocks noEditPoints="1"/>
              </p:cNvSpPr>
              <p:nvPr/>
            </p:nvSpPr>
            <p:spPr bwMode="gray">
              <a:xfrm>
                <a:off x="4843662" y="1769561"/>
                <a:ext cx="1368173" cy="678625"/>
              </a:xfrm>
              <a:custGeom>
                <a:avLst/>
                <a:gdLst>
                  <a:gd name="T0" fmla="*/ 2147483647 w 3918"/>
                  <a:gd name="T1" fmla="*/ 2147483647 h 1944"/>
                  <a:gd name="T2" fmla="*/ 2147483647 w 3918"/>
                  <a:gd name="T3" fmla="*/ 2147483647 h 1944"/>
                  <a:gd name="T4" fmla="*/ 2147483647 w 3918"/>
                  <a:gd name="T5" fmla="*/ 2147483647 h 1944"/>
                  <a:gd name="T6" fmla="*/ 2147483647 w 3918"/>
                  <a:gd name="T7" fmla="*/ 2147483647 h 1944"/>
                  <a:gd name="T8" fmla="*/ 2147483647 w 3918"/>
                  <a:gd name="T9" fmla="*/ 2147483647 h 1944"/>
                  <a:gd name="T10" fmla="*/ 2147483647 w 3918"/>
                  <a:gd name="T11" fmla="*/ 2147483647 h 1944"/>
                  <a:gd name="T12" fmla="*/ 2147483647 w 3918"/>
                  <a:gd name="T13" fmla="*/ 2147483647 h 1944"/>
                  <a:gd name="T14" fmla="*/ 2147483647 w 3918"/>
                  <a:gd name="T15" fmla="*/ 2147483647 h 1944"/>
                  <a:gd name="T16" fmla="*/ 2147483647 w 3918"/>
                  <a:gd name="T17" fmla="*/ 2147483647 h 1944"/>
                  <a:gd name="T18" fmla="*/ 2147483647 w 3918"/>
                  <a:gd name="T19" fmla="*/ 2147483647 h 1944"/>
                  <a:gd name="T20" fmla="*/ 2147483647 w 3918"/>
                  <a:gd name="T21" fmla="*/ 2147483647 h 1944"/>
                  <a:gd name="T22" fmla="*/ 2147483647 w 3918"/>
                  <a:gd name="T23" fmla="*/ 2147483647 h 1944"/>
                  <a:gd name="T24" fmla="*/ 2147483647 w 3918"/>
                  <a:gd name="T25" fmla="*/ 2147483647 h 1944"/>
                  <a:gd name="T26" fmla="*/ 2147483647 w 3918"/>
                  <a:gd name="T27" fmla="*/ 2147483647 h 1944"/>
                  <a:gd name="T28" fmla="*/ 2147483647 w 3918"/>
                  <a:gd name="T29" fmla="*/ 2147483647 h 1944"/>
                  <a:gd name="T30" fmla="*/ 2147483647 w 3918"/>
                  <a:gd name="T31" fmla="*/ 2147483647 h 1944"/>
                  <a:gd name="T32" fmla="*/ 2147483647 w 3918"/>
                  <a:gd name="T33" fmla="*/ 2147483647 h 1944"/>
                  <a:gd name="T34" fmla="*/ 2147483647 w 3918"/>
                  <a:gd name="T35" fmla="*/ 2147483647 h 1944"/>
                  <a:gd name="T36" fmla="*/ 2147483647 w 3918"/>
                  <a:gd name="T37" fmla="*/ 2147483647 h 1944"/>
                  <a:gd name="T38" fmla="*/ 2147483647 w 3918"/>
                  <a:gd name="T39" fmla="*/ 2147483647 h 1944"/>
                  <a:gd name="T40" fmla="*/ 2147483647 w 3918"/>
                  <a:gd name="T41" fmla="*/ 2147483647 h 1944"/>
                  <a:gd name="T42" fmla="*/ 2147483647 w 3918"/>
                  <a:gd name="T43" fmla="*/ 2147483647 h 1944"/>
                  <a:gd name="T44" fmla="*/ 2147483647 w 3918"/>
                  <a:gd name="T45" fmla="*/ 2147483647 h 1944"/>
                  <a:gd name="T46" fmla="*/ 2147483647 w 3918"/>
                  <a:gd name="T47" fmla="*/ 2147483647 h 1944"/>
                  <a:gd name="T48" fmla="*/ 2147483647 w 3918"/>
                  <a:gd name="T49" fmla="*/ 2147483647 h 1944"/>
                  <a:gd name="T50" fmla="*/ 2147483647 w 3918"/>
                  <a:gd name="T51" fmla="*/ 2147483647 h 1944"/>
                  <a:gd name="T52" fmla="*/ 2147483647 w 3918"/>
                  <a:gd name="T53" fmla="*/ 2147483647 h 1944"/>
                  <a:gd name="T54" fmla="*/ 2147483647 w 3918"/>
                  <a:gd name="T55" fmla="*/ 2147483647 h 1944"/>
                  <a:gd name="T56" fmla="*/ 2147483647 w 3918"/>
                  <a:gd name="T57" fmla="*/ 2147483647 h 1944"/>
                  <a:gd name="T58" fmla="*/ 2147483647 w 3918"/>
                  <a:gd name="T59" fmla="*/ 2147483647 h 1944"/>
                  <a:gd name="T60" fmla="*/ 2147483647 w 3918"/>
                  <a:gd name="T61" fmla="*/ 2147483647 h 1944"/>
                  <a:gd name="T62" fmla="*/ 2147483647 w 3918"/>
                  <a:gd name="T63" fmla="*/ 2147483647 h 1944"/>
                  <a:gd name="T64" fmla="*/ 2147483647 w 3918"/>
                  <a:gd name="T65" fmla="*/ 2147483647 h 1944"/>
                  <a:gd name="T66" fmla="*/ 2147483647 w 3918"/>
                  <a:gd name="T67" fmla="*/ 2147483647 h 1944"/>
                  <a:gd name="T68" fmla="*/ 2147483647 w 3918"/>
                  <a:gd name="T69" fmla="*/ 2147483647 h 1944"/>
                  <a:gd name="T70" fmla="*/ 2147483647 w 3918"/>
                  <a:gd name="T71" fmla="*/ 2147483647 h 1944"/>
                  <a:gd name="T72" fmla="*/ 2147483647 w 3918"/>
                  <a:gd name="T73" fmla="*/ 2147483647 h 1944"/>
                  <a:gd name="T74" fmla="*/ 2147483647 w 3918"/>
                  <a:gd name="T75" fmla="*/ 2147483647 h 1944"/>
                  <a:gd name="T76" fmla="*/ 2147483647 w 3918"/>
                  <a:gd name="T77" fmla="*/ 2147483647 h 1944"/>
                  <a:gd name="T78" fmla="*/ 2147483647 w 3918"/>
                  <a:gd name="T79" fmla="*/ 2147483647 h 1944"/>
                  <a:gd name="T80" fmla="*/ 2147483647 w 3918"/>
                  <a:gd name="T81" fmla="*/ 2147483647 h 1944"/>
                  <a:gd name="T82" fmla="*/ 2147483647 w 3918"/>
                  <a:gd name="T83" fmla="*/ 2147483647 h 1944"/>
                  <a:gd name="T84" fmla="*/ 2147483647 w 3918"/>
                  <a:gd name="T85" fmla="*/ 2147483647 h 1944"/>
                  <a:gd name="T86" fmla="*/ 2147483647 w 3918"/>
                  <a:gd name="T87" fmla="*/ 2147483647 h 1944"/>
                  <a:gd name="T88" fmla="*/ 2147483647 w 3918"/>
                  <a:gd name="T89" fmla="*/ 2147483647 h 1944"/>
                  <a:gd name="T90" fmla="*/ 2147483647 w 3918"/>
                  <a:gd name="T91" fmla="*/ 2147483647 h 1944"/>
                  <a:gd name="T92" fmla="*/ 2147483647 w 3918"/>
                  <a:gd name="T93" fmla="*/ 2147483647 h 1944"/>
                  <a:gd name="T94" fmla="*/ 2147483647 w 3918"/>
                  <a:gd name="T95" fmla="*/ 2147483647 h 1944"/>
                  <a:gd name="T96" fmla="*/ 2147483647 w 3918"/>
                  <a:gd name="T97" fmla="*/ 2147483647 h 1944"/>
                  <a:gd name="T98" fmla="*/ 2147483647 w 3918"/>
                  <a:gd name="T99" fmla="*/ 2147483647 h 1944"/>
                  <a:gd name="T100" fmla="*/ 2147483647 w 3918"/>
                  <a:gd name="T101" fmla="*/ 2147483647 h 1944"/>
                  <a:gd name="T102" fmla="*/ 2147483647 w 3918"/>
                  <a:gd name="T103" fmla="*/ 2147483647 h 1944"/>
                  <a:gd name="T104" fmla="*/ 2147483647 w 3918"/>
                  <a:gd name="T105" fmla="*/ 2147483647 h 1944"/>
                  <a:gd name="T106" fmla="*/ 2147483647 w 3918"/>
                  <a:gd name="T107" fmla="*/ 2147483647 h 1944"/>
                  <a:gd name="T108" fmla="*/ 2147483647 w 3918"/>
                  <a:gd name="T109" fmla="*/ 2147483647 h 1944"/>
                  <a:gd name="T110" fmla="*/ 2147483647 w 3918"/>
                  <a:gd name="T111" fmla="*/ 2147483647 h 1944"/>
                  <a:gd name="T112" fmla="*/ 2147483647 w 3918"/>
                  <a:gd name="T113" fmla="*/ 2147483647 h 1944"/>
                  <a:gd name="T114" fmla="*/ 2147483647 w 3918"/>
                  <a:gd name="T115" fmla="*/ 2147483647 h 1944"/>
                  <a:gd name="T116" fmla="*/ 2147483647 w 3918"/>
                  <a:gd name="T117" fmla="*/ 2147483647 h 1944"/>
                  <a:gd name="T118" fmla="*/ 2147483647 w 3918"/>
                  <a:gd name="T119" fmla="*/ 2147483647 h 1944"/>
                  <a:gd name="T120" fmla="*/ 2147483647 w 3918"/>
                  <a:gd name="T121" fmla="*/ 2147483647 h 1944"/>
                  <a:gd name="T122" fmla="*/ 2147483647 w 3918"/>
                  <a:gd name="T123" fmla="*/ 2147483647 h 1944"/>
                  <a:gd name="T124" fmla="*/ 2147483647 w 3918"/>
                  <a:gd name="T125" fmla="*/ 2147483647 h 194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918"/>
                  <a:gd name="T190" fmla="*/ 0 h 1944"/>
                  <a:gd name="T191" fmla="*/ 3918 w 3918"/>
                  <a:gd name="T192" fmla="*/ 1944 h 194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918" h="1944">
                    <a:moveTo>
                      <a:pt x="3858" y="168"/>
                    </a:moveTo>
                    <a:lnTo>
                      <a:pt x="3852" y="168"/>
                    </a:lnTo>
                    <a:lnTo>
                      <a:pt x="3846" y="162"/>
                    </a:lnTo>
                    <a:lnTo>
                      <a:pt x="3846" y="156"/>
                    </a:lnTo>
                    <a:lnTo>
                      <a:pt x="3840" y="150"/>
                    </a:lnTo>
                    <a:lnTo>
                      <a:pt x="3828" y="150"/>
                    </a:lnTo>
                    <a:lnTo>
                      <a:pt x="3804" y="174"/>
                    </a:lnTo>
                    <a:lnTo>
                      <a:pt x="3798" y="186"/>
                    </a:lnTo>
                    <a:lnTo>
                      <a:pt x="3756" y="210"/>
                    </a:lnTo>
                    <a:lnTo>
                      <a:pt x="3756" y="234"/>
                    </a:lnTo>
                    <a:lnTo>
                      <a:pt x="3744" y="246"/>
                    </a:lnTo>
                    <a:lnTo>
                      <a:pt x="3738" y="246"/>
                    </a:lnTo>
                    <a:lnTo>
                      <a:pt x="3726" y="258"/>
                    </a:lnTo>
                    <a:lnTo>
                      <a:pt x="3720" y="270"/>
                    </a:lnTo>
                    <a:lnTo>
                      <a:pt x="3720" y="294"/>
                    </a:lnTo>
                    <a:lnTo>
                      <a:pt x="3714" y="294"/>
                    </a:lnTo>
                    <a:lnTo>
                      <a:pt x="3708" y="288"/>
                    </a:lnTo>
                    <a:lnTo>
                      <a:pt x="3696" y="288"/>
                    </a:lnTo>
                    <a:lnTo>
                      <a:pt x="3690" y="294"/>
                    </a:lnTo>
                    <a:lnTo>
                      <a:pt x="3678" y="300"/>
                    </a:lnTo>
                    <a:lnTo>
                      <a:pt x="3666" y="312"/>
                    </a:lnTo>
                    <a:lnTo>
                      <a:pt x="3666" y="318"/>
                    </a:lnTo>
                    <a:lnTo>
                      <a:pt x="3660" y="318"/>
                    </a:lnTo>
                    <a:lnTo>
                      <a:pt x="3648" y="324"/>
                    </a:lnTo>
                    <a:lnTo>
                      <a:pt x="3630" y="324"/>
                    </a:lnTo>
                    <a:lnTo>
                      <a:pt x="3618" y="336"/>
                    </a:lnTo>
                    <a:lnTo>
                      <a:pt x="3618" y="342"/>
                    </a:lnTo>
                    <a:lnTo>
                      <a:pt x="3384" y="342"/>
                    </a:lnTo>
                    <a:lnTo>
                      <a:pt x="3372" y="354"/>
                    </a:lnTo>
                    <a:lnTo>
                      <a:pt x="3360" y="360"/>
                    </a:lnTo>
                    <a:lnTo>
                      <a:pt x="3336" y="384"/>
                    </a:lnTo>
                    <a:lnTo>
                      <a:pt x="3324" y="390"/>
                    </a:lnTo>
                    <a:lnTo>
                      <a:pt x="3312" y="402"/>
                    </a:lnTo>
                    <a:lnTo>
                      <a:pt x="3282" y="402"/>
                    </a:lnTo>
                    <a:lnTo>
                      <a:pt x="3282" y="408"/>
                    </a:lnTo>
                    <a:lnTo>
                      <a:pt x="3276" y="408"/>
                    </a:lnTo>
                    <a:lnTo>
                      <a:pt x="3282" y="414"/>
                    </a:lnTo>
                    <a:lnTo>
                      <a:pt x="3282" y="420"/>
                    </a:lnTo>
                    <a:lnTo>
                      <a:pt x="3288" y="426"/>
                    </a:lnTo>
                    <a:lnTo>
                      <a:pt x="3282" y="432"/>
                    </a:lnTo>
                    <a:lnTo>
                      <a:pt x="3282" y="438"/>
                    </a:lnTo>
                    <a:lnTo>
                      <a:pt x="3276" y="444"/>
                    </a:lnTo>
                    <a:lnTo>
                      <a:pt x="3270" y="456"/>
                    </a:lnTo>
                    <a:lnTo>
                      <a:pt x="3264" y="462"/>
                    </a:lnTo>
                    <a:lnTo>
                      <a:pt x="3264" y="468"/>
                    </a:lnTo>
                    <a:lnTo>
                      <a:pt x="3246" y="468"/>
                    </a:lnTo>
                    <a:lnTo>
                      <a:pt x="3246" y="474"/>
                    </a:lnTo>
                    <a:lnTo>
                      <a:pt x="3240" y="474"/>
                    </a:lnTo>
                    <a:lnTo>
                      <a:pt x="3228" y="480"/>
                    </a:lnTo>
                    <a:lnTo>
                      <a:pt x="3204" y="480"/>
                    </a:lnTo>
                    <a:lnTo>
                      <a:pt x="3198" y="474"/>
                    </a:lnTo>
                    <a:lnTo>
                      <a:pt x="3186" y="486"/>
                    </a:lnTo>
                    <a:lnTo>
                      <a:pt x="3162" y="486"/>
                    </a:lnTo>
                    <a:lnTo>
                      <a:pt x="3150" y="480"/>
                    </a:lnTo>
                    <a:lnTo>
                      <a:pt x="3144" y="474"/>
                    </a:lnTo>
                    <a:lnTo>
                      <a:pt x="3114" y="474"/>
                    </a:lnTo>
                    <a:lnTo>
                      <a:pt x="3096" y="486"/>
                    </a:lnTo>
                    <a:lnTo>
                      <a:pt x="3078" y="492"/>
                    </a:lnTo>
                    <a:lnTo>
                      <a:pt x="3072" y="492"/>
                    </a:lnTo>
                    <a:lnTo>
                      <a:pt x="3072" y="516"/>
                    </a:lnTo>
                    <a:lnTo>
                      <a:pt x="3066" y="522"/>
                    </a:lnTo>
                    <a:lnTo>
                      <a:pt x="3078" y="522"/>
                    </a:lnTo>
                    <a:lnTo>
                      <a:pt x="3066" y="528"/>
                    </a:lnTo>
                    <a:lnTo>
                      <a:pt x="3036" y="546"/>
                    </a:lnTo>
                    <a:lnTo>
                      <a:pt x="3000" y="564"/>
                    </a:lnTo>
                    <a:lnTo>
                      <a:pt x="2964" y="576"/>
                    </a:lnTo>
                    <a:lnTo>
                      <a:pt x="2946" y="588"/>
                    </a:lnTo>
                    <a:lnTo>
                      <a:pt x="2934" y="594"/>
                    </a:lnTo>
                    <a:lnTo>
                      <a:pt x="2928" y="594"/>
                    </a:lnTo>
                    <a:lnTo>
                      <a:pt x="2856" y="618"/>
                    </a:lnTo>
                    <a:lnTo>
                      <a:pt x="2850" y="624"/>
                    </a:lnTo>
                    <a:lnTo>
                      <a:pt x="2838" y="624"/>
                    </a:lnTo>
                    <a:lnTo>
                      <a:pt x="2826" y="630"/>
                    </a:lnTo>
                    <a:lnTo>
                      <a:pt x="2808" y="630"/>
                    </a:lnTo>
                    <a:lnTo>
                      <a:pt x="2802" y="636"/>
                    </a:lnTo>
                    <a:lnTo>
                      <a:pt x="2778" y="636"/>
                    </a:lnTo>
                    <a:lnTo>
                      <a:pt x="2772" y="630"/>
                    </a:lnTo>
                    <a:lnTo>
                      <a:pt x="2772" y="624"/>
                    </a:lnTo>
                    <a:lnTo>
                      <a:pt x="2760" y="624"/>
                    </a:lnTo>
                    <a:lnTo>
                      <a:pt x="2748" y="618"/>
                    </a:lnTo>
                    <a:lnTo>
                      <a:pt x="2736" y="606"/>
                    </a:lnTo>
                    <a:lnTo>
                      <a:pt x="2742" y="606"/>
                    </a:lnTo>
                    <a:lnTo>
                      <a:pt x="2748" y="600"/>
                    </a:lnTo>
                    <a:lnTo>
                      <a:pt x="2772" y="588"/>
                    </a:lnTo>
                    <a:lnTo>
                      <a:pt x="2772" y="582"/>
                    </a:lnTo>
                    <a:lnTo>
                      <a:pt x="2796" y="558"/>
                    </a:lnTo>
                    <a:lnTo>
                      <a:pt x="2832" y="540"/>
                    </a:lnTo>
                    <a:lnTo>
                      <a:pt x="2838" y="540"/>
                    </a:lnTo>
                    <a:lnTo>
                      <a:pt x="2844" y="534"/>
                    </a:lnTo>
                    <a:lnTo>
                      <a:pt x="2844" y="510"/>
                    </a:lnTo>
                    <a:lnTo>
                      <a:pt x="2850" y="504"/>
                    </a:lnTo>
                    <a:lnTo>
                      <a:pt x="2856" y="492"/>
                    </a:lnTo>
                    <a:lnTo>
                      <a:pt x="2850" y="486"/>
                    </a:lnTo>
                    <a:lnTo>
                      <a:pt x="2850" y="480"/>
                    </a:lnTo>
                    <a:lnTo>
                      <a:pt x="2856" y="468"/>
                    </a:lnTo>
                    <a:lnTo>
                      <a:pt x="2856" y="444"/>
                    </a:lnTo>
                    <a:lnTo>
                      <a:pt x="2862" y="432"/>
                    </a:lnTo>
                    <a:lnTo>
                      <a:pt x="2862" y="426"/>
                    </a:lnTo>
                    <a:lnTo>
                      <a:pt x="2856" y="420"/>
                    </a:lnTo>
                    <a:lnTo>
                      <a:pt x="2850" y="420"/>
                    </a:lnTo>
                    <a:lnTo>
                      <a:pt x="2844" y="426"/>
                    </a:lnTo>
                    <a:lnTo>
                      <a:pt x="2832" y="426"/>
                    </a:lnTo>
                    <a:lnTo>
                      <a:pt x="2814" y="444"/>
                    </a:lnTo>
                    <a:lnTo>
                      <a:pt x="2802" y="450"/>
                    </a:lnTo>
                    <a:lnTo>
                      <a:pt x="2796" y="456"/>
                    </a:lnTo>
                    <a:lnTo>
                      <a:pt x="2778" y="456"/>
                    </a:lnTo>
                    <a:lnTo>
                      <a:pt x="2772" y="450"/>
                    </a:lnTo>
                    <a:lnTo>
                      <a:pt x="2778" y="444"/>
                    </a:lnTo>
                    <a:lnTo>
                      <a:pt x="2784" y="432"/>
                    </a:lnTo>
                    <a:lnTo>
                      <a:pt x="2808" y="420"/>
                    </a:lnTo>
                    <a:lnTo>
                      <a:pt x="2826" y="402"/>
                    </a:lnTo>
                    <a:lnTo>
                      <a:pt x="2850" y="390"/>
                    </a:lnTo>
                    <a:lnTo>
                      <a:pt x="2856" y="384"/>
                    </a:lnTo>
                    <a:lnTo>
                      <a:pt x="2856" y="366"/>
                    </a:lnTo>
                    <a:lnTo>
                      <a:pt x="2850" y="360"/>
                    </a:lnTo>
                    <a:lnTo>
                      <a:pt x="2850" y="348"/>
                    </a:lnTo>
                    <a:lnTo>
                      <a:pt x="2856" y="348"/>
                    </a:lnTo>
                    <a:lnTo>
                      <a:pt x="2862" y="342"/>
                    </a:lnTo>
                    <a:lnTo>
                      <a:pt x="2868" y="330"/>
                    </a:lnTo>
                    <a:lnTo>
                      <a:pt x="2868" y="318"/>
                    </a:lnTo>
                    <a:lnTo>
                      <a:pt x="2862" y="312"/>
                    </a:lnTo>
                    <a:lnTo>
                      <a:pt x="2850" y="312"/>
                    </a:lnTo>
                    <a:lnTo>
                      <a:pt x="2838" y="306"/>
                    </a:lnTo>
                    <a:lnTo>
                      <a:pt x="2832" y="306"/>
                    </a:lnTo>
                    <a:lnTo>
                      <a:pt x="2826" y="294"/>
                    </a:lnTo>
                    <a:lnTo>
                      <a:pt x="2820" y="288"/>
                    </a:lnTo>
                    <a:lnTo>
                      <a:pt x="2820" y="282"/>
                    </a:lnTo>
                    <a:lnTo>
                      <a:pt x="2814" y="288"/>
                    </a:lnTo>
                    <a:lnTo>
                      <a:pt x="2808" y="288"/>
                    </a:lnTo>
                    <a:lnTo>
                      <a:pt x="2808" y="264"/>
                    </a:lnTo>
                    <a:lnTo>
                      <a:pt x="2844" y="270"/>
                    </a:lnTo>
                    <a:lnTo>
                      <a:pt x="2850" y="264"/>
                    </a:lnTo>
                    <a:lnTo>
                      <a:pt x="2850" y="246"/>
                    </a:lnTo>
                    <a:lnTo>
                      <a:pt x="2862" y="246"/>
                    </a:lnTo>
                    <a:lnTo>
                      <a:pt x="2868" y="228"/>
                    </a:lnTo>
                    <a:lnTo>
                      <a:pt x="2850" y="228"/>
                    </a:lnTo>
                    <a:lnTo>
                      <a:pt x="2844" y="240"/>
                    </a:lnTo>
                    <a:lnTo>
                      <a:pt x="2820" y="228"/>
                    </a:lnTo>
                    <a:lnTo>
                      <a:pt x="2820" y="210"/>
                    </a:lnTo>
                    <a:lnTo>
                      <a:pt x="2802" y="210"/>
                    </a:lnTo>
                    <a:lnTo>
                      <a:pt x="2790" y="216"/>
                    </a:lnTo>
                    <a:lnTo>
                      <a:pt x="2736" y="216"/>
                    </a:lnTo>
                    <a:lnTo>
                      <a:pt x="2724" y="222"/>
                    </a:lnTo>
                    <a:lnTo>
                      <a:pt x="2712" y="222"/>
                    </a:lnTo>
                    <a:lnTo>
                      <a:pt x="2700" y="228"/>
                    </a:lnTo>
                    <a:lnTo>
                      <a:pt x="2682" y="228"/>
                    </a:lnTo>
                    <a:lnTo>
                      <a:pt x="2658" y="216"/>
                    </a:lnTo>
                    <a:lnTo>
                      <a:pt x="2658" y="210"/>
                    </a:lnTo>
                    <a:lnTo>
                      <a:pt x="2652" y="204"/>
                    </a:lnTo>
                    <a:lnTo>
                      <a:pt x="2652" y="198"/>
                    </a:lnTo>
                    <a:lnTo>
                      <a:pt x="2646" y="192"/>
                    </a:lnTo>
                    <a:lnTo>
                      <a:pt x="2628" y="192"/>
                    </a:lnTo>
                    <a:lnTo>
                      <a:pt x="2622" y="198"/>
                    </a:lnTo>
                    <a:lnTo>
                      <a:pt x="2616" y="198"/>
                    </a:lnTo>
                    <a:lnTo>
                      <a:pt x="2610" y="192"/>
                    </a:lnTo>
                    <a:lnTo>
                      <a:pt x="2670" y="162"/>
                    </a:lnTo>
                    <a:lnTo>
                      <a:pt x="2658" y="150"/>
                    </a:lnTo>
                    <a:lnTo>
                      <a:pt x="2640" y="150"/>
                    </a:lnTo>
                    <a:lnTo>
                      <a:pt x="2628" y="162"/>
                    </a:lnTo>
                    <a:lnTo>
                      <a:pt x="2616" y="168"/>
                    </a:lnTo>
                    <a:lnTo>
                      <a:pt x="2610" y="174"/>
                    </a:lnTo>
                    <a:lnTo>
                      <a:pt x="2604" y="174"/>
                    </a:lnTo>
                    <a:lnTo>
                      <a:pt x="2580" y="186"/>
                    </a:lnTo>
                    <a:lnTo>
                      <a:pt x="2562" y="192"/>
                    </a:lnTo>
                    <a:lnTo>
                      <a:pt x="2538" y="204"/>
                    </a:lnTo>
                    <a:lnTo>
                      <a:pt x="2508" y="204"/>
                    </a:lnTo>
                    <a:lnTo>
                      <a:pt x="2496" y="216"/>
                    </a:lnTo>
                    <a:lnTo>
                      <a:pt x="2448" y="216"/>
                    </a:lnTo>
                    <a:lnTo>
                      <a:pt x="2448" y="210"/>
                    </a:lnTo>
                    <a:lnTo>
                      <a:pt x="2454" y="204"/>
                    </a:lnTo>
                    <a:lnTo>
                      <a:pt x="2460" y="204"/>
                    </a:lnTo>
                    <a:lnTo>
                      <a:pt x="2472" y="192"/>
                    </a:lnTo>
                    <a:lnTo>
                      <a:pt x="2460" y="192"/>
                    </a:lnTo>
                    <a:lnTo>
                      <a:pt x="2448" y="198"/>
                    </a:lnTo>
                    <a:lnTo>
                      <a:pt x="2412" y="198"/>
                    </a:lnTo>
                    <a:lnTo>
                      <a:pt x="2400" y="204"/>
                    </a:lnTo>
                    <a:lnTo>
                      <a:pt x="2394" y="210"/>
                    </a:lnTo>
                    <a:lnTo>
                      <a:pt x="2370" y="210"/>
                    </a:lnTo>
                    <a:lnTo>
                      <a:pt x="2370" y="198"/>
                    </a:lnTo>
                    <a:lnTo>
                      <a:pt x="2400" y="180"/>
                    </a:lnTo>
                    <a:lnTo>
                      <a:pt x="2442" y="168"/>
                    </a:lnTo>
                    <a:lnTo>
                      <a:pt x="2502" y="138"/>
                    </a:lnTo>
                    <a:lnTo>
                      <a:pt x="2520" y="126"/>
                    </a:lnTo>
                    <a:lnTo>
                      <a:pt x="2544" y="120"/>
                    </a:lnTo>
                    <a:lnTo>
                      <a:pt x="2574" y="114"/>
                    </a:lnTo>
                    <a:lnTo>
                      <a:pt x="2580" y="114"/>
                    </a:lnTo>
                    <a:lnTo>
                      <a:pt x="2592" y="108"/>
                    </a:lnTo>
                    <a:lnTo>
                      <a:pt x="2574" y="108"/>
                    </a:lnTo>
                    <a:lnTo>
                      <a:pt x="2562" y="102"/>
                    </a:lnTo>
                    <a:lnTo>
                      <a:pt x="2556" y="102"/>
                    </a:lnTo>
                    <a:lnTo>
                      <a:pt x="2556" y="96"/>
                    </a:lnTo>
                    <a:lnTo>
                      <a:pt x="2508" y="102"/>
                    </a:lnTo>
                    <a:lnTo>
                      <a:pt x="2508" y="84"/>
                    </a:lnTo>
                    <a:lnTo>
                      <a:pt x="2502" y="90"/>
                    </a:lnTo>
                    <a:lnTo>
                      <a:pt x="2490" y="96"/>
                    </a:lnTo>
                    <a:lnTo>
                      <a:pt x="2478" y="108"/>
                    </a:lnTo>
                    <a:lnTo>
                      <a:pt x="2466" y="108"/>
                    </a:lnTo>
                    <a:lnTo>
                      <a:pt x="2448" y="90"/>
                    </a:lnTo>
                    <a:lnTo>
                      <a:pt x="2418" y="90"/>
                    </a:lnTo>
                    <a:lnTo>
                      <a:pt x="2412" y="84"/>
                    </a:lnTo>
                    <a:lnTo>
                      <a:pt x="2412" y="78"/>
                    </a:lnTo>
                    <a:lnTo>
                      <a:pt x="2400" y="66"/>
                    </a:lnTo>
                    <a:lnTo>
                      <a:pt x="2388" y="60"/>
                    </a:lnTo>
                    <a:lnTo>
                      <a:pt x="2376" y="60"/>
                    </a:lnTo>
                    <a:lnTo>
                      <a:pt x="2364" y="72"/>
                    </a:lnTo>
                    <a:lnTo>
                      <a:pt x="2364" y="78"/>
                    </a:lnTo>
                    <a:lnTo>
                      <a:pt x="2352" y="78"/>
                    </a:lnTo>
                    <a:lnTo>
                      <a:pt x="2334" y="60"/>
                    </a:lnTo>
                    <a:lnTo>
                      <a:pt x="2322" y="60"/>
                    </a:lnTo>
                    <a:lnTo>
                      <a:pt x="2304" y="54"/>
                    </a:lnTo>
                    <a:lnTo>
                      <a:pt x="2292" y="48"/>
                    </a:lnTo>
                    <a:lnTo>
                      <a:pt x="2292" y="36"/>
                    </a:lnTo>
                    <a:lnTo>
                      <a:pt x="2298" y="24"/>
                    </a:lnTo>
                    <a:lnTo>
                      <a:pt x="2310" y="12"/>
                    </a:lnTo>
                    <a:lnTo>
                      <a:pt x="2298" y="0"/>
                    </a:lnTo>
                    <a:lnTo>
                      <a:pt x="2286" y="6"/>
                    </a:lnTo>
                    <a:lnTo>
                      <a:pt x="2280" y="12"/>
                    </a:lnTo>
                    <a:lnTo>
                      <a:pt x="2274" y="24"/>
                    </a:lnTo>
                    <a:lnTo>
                      <a:pt x="2274" y="30"/>
                    </a:lnTo>
                    <a:lnTo>
                      <a:pt x="2268" y="42"/>
                    </a:lnTo>
                    <a:lnTo>
                      <a:pt x="558" y="42"/>
                    </a:lnTo>
                    <a:lnTo>
                      <a:pt x="552" y="54"/>
                    </a:lnTo>
                    <a:lnTo>
                      <a:pt x="552" y="60"/>
                    </a:lnTo>
                    <a:lnTo>
                      <a:pt x="546" y="60"/>
                    </a:lnTo>
                    <a:lnTo>
                      <a:pt x="546" y="72"/>
                    </a:lnTo>
                    <a:lnTo>
                      <a:pt x="540" y="84"/>
                    </a:lnTo>
                    <a:lnTo>
                      <a:pt x="540" y="108"/>
                    </a:lnTo>
                    <a:lnTo>
                      <a:pt x="510" y="126"/>
                    </a:lnTo>
                    <a:lnTo>
                      <a:pt x="504" y="144"/>
                    </a:lnTo>
                    <a:lnTo>
                      <a:pt x="486" y="168"/>
                    </a:lnTo>
                    <a:lnTo>
                      <a:pt x="438" y="180"/>
                    </a:lnTo>
                    <a:lnTo>
                      <a:pt x="474" y="162"/>
                    </a:lnTo>
                    <a:lnTo>
                      <a:pt x="450" y="162"/>
                    </a:lnTo>
                    <a:lnTo>
                      <a:pt x="456" y="156"/>
                    </a:lnTo>
                    <a:lnTo>
                      <a:pt x="462" y="144"/>
                    </a:lnTo>
                    <a:lnTo>
                      <a:pt x="486" y="120"/>
                    </a:lnTo>
                    <a:lnTo>
                      <a:pt x="492" y="120"/>
                    </a:lnTo>
                    <a:lnTo>
                      <a:pt x="504" y="108"/>
                    </a:lnTo>
                    <a:lnTo>
                      <a:pt x="504" y="102"/>
                    </a:lnTo>
                    <a:lnTo>
                      <a:pt x="456" y="102"/>
                    </a:lnTo>
                    <a:lnTo>
                      <a:pt x="450" y="96"/>
                    </a:lnTo>
                    <a:lnTo>
                      <a:pt x="438" y="90"/>
                    </a:lnTo>
                    <a:lnTo>
                      <a:pt x="432" y="84"/>
                    </a:lnTo>
                    <a:lnTo>
                      <a:pt x="420" y="78"/>
                    </a:lnTo>
                    <a:lnTo>
                      <a:pt x="402" y="78"/>
                    </a:lnTo>
                    <a:lnTo>
                      <a:pt x="390" y="90"/>
                    </a:lnTo>
                    <a:lnTo>
                      <a:pt x="384" y="102"/>
                    </a:lnTo>
                    <a:lnTo>
                      <a:pt x="384" y="150"/>
                    </a:lnTo>
                    <a:lnTo>
                      <a:pt x="378" y="156"/>
                    </a:lnTo>
                    <a:lnTo>
                      <a:pt x="378" y="162"/>
                    </a:lnTo>
                    <a:lnTo>
                      <a:pt x="360" y="180"/>
                    </a:lnTo>
                    <a:lnTo>
                      <a:pt x="390" y="186"/>
                    </a:lnTo>
                    <a:lnTo>
                      <a:pt x="360" y="192"/>
                    </a:lnTo>
                    <a:lnTo>
                      <a:pt x="366" y="210"/>
                    </a:lnTo>
                    <a:lnTo>
                      <a:pt x="348" y="234"/>
                    </a:lnTo>
                    <a:lnTo>
                      <a:pt x="354" y="234"/>
                    </a:lnTo>
                    <a:lnTo>
                      <a:pt x="366" y="246"/>
                    </a:lnTo>
                    <a:lnTo>
                      <a:pt x="372" y="246"/>
                    </a:lnTo>
                    <a:lnTo>
                      <a:pt x="378" y="252"/>
                    </a:lnTo>
                    <a:lnTo>
                      <a:pt x="330" y="252"/>
                    </a:lnTo>
                    <a:lnTo>
                      <a:pt x="324" y="264"/>
                    </a:lnTo>
                    <a:lnTo>
                      <a:pt x="306" y="282"/>
                    </a:lnTo>
                    <a:lnTo>
                      <a:pt x="270" y="342"/>
                    </a:lnTo>
                    <a:lnTo>
                      <a:pt x="258" y="360"/>
                    </a:lnTo>
                    <a:lnTo>
                      <a:pt x="216" y="402"/>
                    </a:lnTo>
                    <a:lnTo>
                      <a:pt x="192" y="432"/>
                    </a:lnTo>
                    <a:lnTo>
                      <a:pt x="174" y="456"/>
                    </a:lnTo>
                    <a:lnTo>
                      <a:pt x="168" y="462"/>
                    </a:lnTo>
                    <a:lnTo>
                      <a:pt x="174" y="480"/>
                    </a:lnTo>
                    <a:lnTo>
                      <a:pt x="168" y="480"/>
                    </a:lnTo>
                    <a:lnTo>
                      <a:pt x="162" y="486"/>
                    </a:lnTo>
                    <a:lnTo>
                      <a:pt x="150" y="492"/>
                    </a:lnTo>
                    <a:lnTo>
                      <a:pt x="126" y="516"/>
                    </a:lnTo>
                    <a:lnTo>
                      <a:pt x="120" y="534"/>
                    </a:lnTo>
                    <a:lnTo>
                      <a:pt x="120" y="546"/>
                    </a:lnTo>
                    <a:lnTo>
                      <a:pt x="102" y="570"/>
                    </a:lnTo>
                    <a:lnTo>
                      <a:pt x="96" y="618"/>
                    </a:lnTo>
                    <a:lnTo>
                      <a:pt x="90" y="630"/>
                    </a:lnTo>
                    <a:lnTo>
                      <a:pt x="72" y="648"/>
                    </a:lnTo>
                    <a:lnTo>
                      <a:pt x="60" y="672"/>
                    </a:lnTo>
                    <a:lnTo>
                      <a:pt x="54" y="678"/>
                    </a:lnTo>
                    <a:lnTo>
                      <a:pt x="42" y="684"/>
                    </a:lnTo>
                    <a:lnTo>
                      <a:pt x="18" y="708"/>
                    </a:lnTo>
                    <a:lnTo>
                      <a:pt x="12" y="720"/>
                    </a:lnTo>
                    <a:lnTo>
                      <a:pt x="18" y="732"/>
                    </a:lnTo>
                    <a:lnTo>
                      <a:pt x="36" y="750"/>
                    </a:lnTo>
                    <a:lnTo>
                      <a:pt x="36" y="762"/>
                    </a:lnTo>
                    <a:lnTo>
                      <a:pt x="30" y="774"/>
                    </a:lnTo>
                    <a:lnTo>
                      <a:pt x="18" y="786"/>
                    </a:lnTo>
                    <a:lnTo>
                      <a:pt x="12" y="798"/>
                    </a:lnTo>
                    <a:lnTo>
                      <a:pt x="6" y="816"/>
                    </a:lnTo>
                    <a:lnTo>
                      <a:pt x="0" y="828"/>
                    </a:lnTo>
                    <a:lnTo>
                      <a:pt x="0" y="840"/>
                    </a:lnTo>
                    <a:lnTo>
                      <a:pt x="6" y="852"/>
                    </a:lnTo>
                    <a:lnTo>
                      <a:pt x="12" y="870"/>
                    </a:lnTo>
                    <a:lnTo>
                      <a:pt x="12" y="882"/>
                    </a:lnTo>
                    <a:lnTo>
                      <a:pt x="18" y="900"/>
                    </a:lnTo>
                    <a:lnTo>
                      <a:pt x="24" y="906"/>
                    </a:lnTo>
                    <a:lnTo>
                      <a:pt x="24" y="912"/>
                    </a:lnTo>
                    <a:lnTo>
                      <a:pt x="48" y="894"/>
                    </a:lnTo>
                    <a:lnTo>
                      <a:pt x="114" y="900"/>
                    </a:lnTo>
                    <a:lnTo>
                      <a:pt x="78" y="900"/>
                    </a:lnTo>
                    <a:lnTo>
                      <a:pt x="66" y="906"/>
                    </a:lnTo>
                    <a:lnTo>
                      <a:pt x="60" y="906"/>
                    </a:lnTo>
                    <a:lnTo>
                      <a:pt x="48" y="918"/>
                    </a:lnTo>
                    <a:lnTo>
                      <a:pt x="48" y="942"/>
                    </a:lnTo>
                    <a:lnTo>
                      <a:pt x="30" y="924"/>
                    </a:lnTo>
                    <a:lnTo>
                      <a:pt x="24" y="924"/>
                    </a:lnTo>
                    <a:lnTo>
                      <a:pt x="18" y="936"/>
                    </a:lnTo>
                    <a:lnTo>
                      <a:pt x="18" y="942"/>
                    </a:lnTo>
                    <a:lnTo>
                      <a:pt x="12" y="960"/>
                    </a:lnTo>
                    <a:lnTo>
                      <a:pt x="12" y="978"/>
                    </a:lnTo>
                    <a:lnTo>
                      <a:pt x="18" y="984"/>
                    </a:lnTo>
                    <a:lnTo>
                      <a:pt x="30" y="990"/>
                    </a:lnTo>
                    <a:lnTo>
                      <a:pt x="42" y="990"/>
                    </a:lnTo>
                    <a:lnTo>
                      <a:pt x="42" y="1002"/>
                    </a:lnTo>
                    <a:lnTo>
                      <a:pt x="36" y="1008"/>
                    </a:lnTo>
                    <a:lnTo>
                      <a:pt x="36" y="1014"/>
                    </a:lnTo>
                    <a:lnTo>
                      <a:pt x="18" y="1032"/>
                    </a:lnTo>
                    <a:lnTo>
                      <a:pt x="12" y="1044"/>
                    </a:lnTo>
                    <a:lnTo>
                      <a:pt x="12" y="1056"/>
                    </a:lnTo>
                    <a:lnTo>
                      <a:pt x="18" y="1068"/>
                    </a:lnTo>
                    <a:lnTo>
                      <a:pt x="24" y="1074"/>
                    </a:lnTo>
                    <a:lnTo>
                      <a:pt x="36" y="1098"/>
                    </a:lnTo>
                    <a:lnTo>
                      <a:pt x="42" y="1104"/>
                    </a:lnTo>
                    <a:lnTo>
                      <a:pt x="54" y="1128"/>
                    </a:lnTo>
                    <a:lnTo>
                      <a:pt x="60" y="1134"/>
                    </a:lnTo>
                    <a:lnTo>
                      <a:pt x="60" y="1146"/>
                    </a:lnTo>
                    <a:lnTo>
                      <a:pt x="54" y="1152"/>
                    </a:lnTo>
                    <a:lnTo>
                      <a:pt x="42" y="1176"/>
                    </a:lnTo>
                    <a:lnTo>
                      <a:pt x="36" y="1182"/>
                    </a:lnTo>
                    <a:lnTo>
                      <a:pt x="36" y="1188"/>
                    </a:lnTo>
                    <a:lnTo>
                      <a:pt x="42" y="1194"/>
                    </a:lnTo>
                    <a:lnTo>
                      <a:pt x="54" y="1194"/>
                    </a:lnTo>
                    <a:lnTo>
                      <a:pt x="72" y="1200"/>
                    </a:lnTo>
                    <a:lnTo>
                      <a:pt x="102" y="1200"/>
                    </a:lnTo>
                    <a:lnTo>
                      <a:pt x="102" y="1212"/>
                    </a:lnTo>
                    <a:lnTo>
                      <a:pt x="120" y="1230"/>
                    </a:lnTo>
                    <a:lnTo>
                      <a:pt x="132" y="1230"/>
                    </a:lnTo>
                    <a:lnTo>
                      <a:pt x="144" y="1224"/>
                    </a:lnTo>
                    <a:lnTo>
                      <a:pt x="150" y="1224"/>
                    </a:lnTo>
                    <a:lnTo>
                      <a:pt x="162" y="1218"/>
                    </a:lnTo>
                    <a:lnTo>
                      <a:pt x="168" y="1248"/>
                    </a:lnTo>
                    <a:lnTo>
                      <a:pt x="174" y="1248"/>
                    </a:lnTo>
                    <a:lnTo>
                      <a:pt x="180" y="1254"/>
                    </a:lnTo>
                    <a:lnTo>
                      <a:pt x="204" y="1266"/>
                    </a:lnTo>
                    <a:lnTo>
                      <a:pt x="216" y="1290"/>
                    </a:lnTo>
                    <a:lnTo>
                      <a:pt x="216" y="1314"/>
                    </a:lnTo>
                    <a:lnTo>
                      <a:pt x="210" y="1338"/>
                    </a:lnTo>
                    <a:lnTo>
                      <a:pt x="216" y="1344"/>
                    </a:lnTo>
                    <a:lnTo>
                      <a:pt x="360" y="1338"/>
                    </a:lnTo>
                    <a:lnTo>
                      <a:pt x="354" y="1344"/>
                    </a:lnTo>
                    <a:lnTo>
                      <a:pt x="354" y="1350"/>
                    </a:lnTo>
                    <a:lnTo>
                      <a:pt x="360" y="1350"/>
                    </a:lnTo>
                    <a:lnTo>
                      <a:pt x="570" y="1446"/>
                    </a:lnTo>
                    <a:lnTo>
                      <a:pt x="774" y="1446"/>
                    </a:lnTo>
                    <a:lnTo>
                      <a:pt x="774" y="1440"/>
                    </a:lnTo>
                    <a:lnTo>
                      <a:pt x="780" y="1428"/>
                    </a:lnTo>
                    <a:lnTo>
                      <a:pt x="780" y="1410"/>
                    </a:lnTo>
                    <a:lnTo>
                      <a:pt x="786" y="1404"/>
                    </a:lnTo>
                    <a:lnTo>
                      <a:pt x="900" y="1404"/>
                    </a:lnTo>
                    <a:lnTo>
                      <a:pt x="912" y="1416"/>
                    </a:lnTo>
                    <a:lnTo>
                      <a:pt x="912" y="1440"/>
                    </a:lnTo>
                    <a:lnTo>
                      <a:pt x="942" y="1452"/>
                    </a:lnTo>
                    <a:lnTo>
                      <a:pt x="948" y="1482"/>
                    </a:lnTo>
                    <a:lnTo>
                      <a:pt x="960" y="1482"/>
                    </a:lnTo>
                    <a:lnTo>
                      <a:pt x="972" y="1488"/>
                    </a:lnTo>
                    <a:lnTo>
                      <a:pt x="984" y="1500"/>
                    </a:lnTo>
                    <a:lnTo>
                      <a:pt x="990" y="1512"/>
                    </a:lnTo>
                    <a:lnTo>
                      <a:pt x="990" y="1554"/>
                    </a:lnTo>
                    <a:lnTo>
                      <a:pt x="984" y="1566"/>
                    </a:lnTo>
                    <a:lnTo>
                      <a:pt x="984" y="1578"/>
                    </a:lnTo>
                    <a:lnTo>
                      <a:pt x="1014" y="1608"/>
                    </a:lnTo>
                    <a:lnTo>
                      <a:pt x="1026" y="1614"/>
                    </a:lnTo>
                    <a:lnTo>
                      <a:pt x="1044" y="1626"/>
                    </a:lnTo>
                    <a:lnTo>
                      <a:pt x="1056" y="1626"/>
                    </a:lnTo>
                    <a:lnTo>
                      <a:pt x="1080" y="1614"/>
                    </a:lnTo>
                    <a:lnTo>
                      <a:pt x="1092" y="1602"/>
                    </a:lnTo>
                    <a:lnTo>
                      <a:pt x="1104" y="1578"/>
                    </a:lnTo>
                    <a:lnTo>
                      <a:pt x="1116" y="1566"/>
                    </a:lnTo>
                    <a:lnTo>
                      <a:pt x="1134" y="1566"/>
                    </a:lnTo>
                    <a:lnTo>
                      <a:pt x="1134" y="1560"/>
                    </a:lnTo>
                    <a:lnTo>
                      <a:pt x="1152" y="1566"/>
                    </a:lnTo>
                    <a:lnTo>
                      <a:pt x="1194" y="1566"/>
                    </a:lnTo>
                    <a:lnTo>
                      <a:pt x="1200" y="1578"/>
                    </a:lnTo>
                    <a:lnTo>
                      <a:pt x="1206" y="1584"/>
                    </a:lnTo>
                    <a:lnTo>
                      <a:pt x="1212" y="1596"/>
                    </a:lnTo>
                    <a:lnTo>
                      <a:pt x="1224" y="1608"/>
                    </a:lnTo>
                    <a:lnTo>
                      <a:pt x="1230" y="1620"/>
                    </a:lnTo>
                    <a:lnTo>
                      <a:pt x="1242" y="1632"/>
                    </a:lnTo>
                    <a:lnTo>
                      <a:pt x="1242" y="1656"/>
                    </a:lnTo>
                    <a:lnTo>
                      <a:pt x="1236" y="1668"/>
                    </a:lnTo>
                    <a:lnTo>
                      <a:pt x="1236" y="1680"/>
                    </a:lnTo>
                    <a:lnTo>
                      <a:pt x="1242" y="1692"/>
                    </a:lnTo>
                    <a:lnTo>
                      <a:pt x="1254" y="1698"/>
                    </a:lnTo>
                    <a:lnTo>
                      <a:pt x="1254" y="1722"/>
                    </a:lnTo>
                    <a:lnTo>
                      <a:pt x="1260" y="1728"/>
                    </a:lnTo>
                    <a:lnTo>
                      <a:pt x="1272" y="1734"/>
                    </a:lnTo>
                    <a:lnTo>
                      <a:pt x="1284" y="1746"/>
                    </a:lnTo>
                    <a:lnTo>
                      <a:pt x="1284" y="1752"/>
                    </a:lnTo>
                    <a:lnTo>
                      <a:pt x="1278" y="1758"/>
                    </a:lnTo>
                    <a:lnTo>
                      <a:pt x="1272" y="1758"/>
                    </a:lnTo>
                    <a:lnTo>
                      <a:pt x="1272" y="1794"/>
                    </a:lnTo>
                    <a:lnTo>
                      <a:pt x="1284" y="1806"/>
                    </a:lnTo>
                    <a:lnTo>
                      <a:pt x="1284" y="1836"/>
                    </a:lnTo>
                    <a:lnTo>
                      <a:pt x="1296" y="1848"/>
                    </a:lnTo>
                    <a:lnTo>
                      <a:pt x="1314" y="1854"/>
                    </a:lnTo>
                    <a:lnTo>
                      <a:pt x="1326" y="1854"/>
                    </a:lnTo>
                    <a:lnTo>
                      <a:pt x="1338" y="1866"/>
                    </a:lnTo>
                    <a:lnTo>
                      <a:pt x="1380" y="1866"/>
                    </a:lnTo>
                    <a:lnTo>
                      <a:pt x="1380" y="1872"/>
                    </a:lnTo>
                    <a:lnTo>
                      <a:pt x="1386" y="1884"/>
                    </a:lnTo>
                    <a:lnTo>
                      <a:pt x="1410" y="1884"/>
                    </a:lnTo>
                    <a:lnTo>
                      <a:pt x="1410" y="1878"/>
                    </a:lnTo>
                    <a:lnTo>
                      <a:pt x="1398" y="1806"/>
                    </a:lnTo>
                    <a:lnTo>
                      <a:pt x="1416" y="1788"/>
                    </a:lnTo>
                    <a:lnTo>
                      <a:pt x="1398" y="1776"/>
                    </a:lnTo>
                    <a:lnTo>
                      <a:pt x="1398" y="1758"/>
                    </a:lnTo>
                    <a:lnTo>
                      <a:pt x="1404" y="1764"/>
                    </a:lnTo>
                    <a:lnTo>
                      <a:pt x="1422" y="1764"/>
                    </a:lnTo>
                    <a:lnTo>
                      <a:pt x="1428" y="1758"/>
                    </a:lnTo>
                    <a:lnTo>
                      <a:pt x="1428" y="1728"/>
                    </a:lnTo>
                    <a:lnTo>
                      <a:pt x="1452" y="1722"/>
                    </a:lnTo>
                    <a:lnTo>
                      <a:pt x="1458" y="1698"/>
                    </a:lnTo>
                    <a:lnTo>
                      <a:pt x="1476" y="1704"/>
                    </a:lnTo>
                    <a:lnTo>
                      <a:pt x="1494" y="1692"/>
                    </a:lnTo>
                    <a:lnTo>
                      <a:pt x="1488" y="1668"/>
                    </a:lnTo>
                    <a:lnTo>
                      <a:pt x="1500" y="1680"/>
                    </a:lnTo>
                    <a:lnTo>
                      <a:pt x="1500" y="1668"/>
                    </a:lnTo>
                    <a:lnTo>
                      <a:pt x="1506" y="1656"/>
                    </a:lnTo>
                    <a:lnTo>
                      <a:pt x="1512" y="1650"/>
                    </a:lnTo>
                    <a:lnTo>
                      <a:pt x="1518" y="1650"/>
                    </a:lnTo>
                    <a:lnTo>
                      <a:pt x="1524" y="1656"/>
                    </a:lnTo>
                    <a:lnTo>
                      <a:pt x="1524" y="1668"/>
                    </a:lnTo>
                    <a:lnTo>
                      <a:pt x="1542" y="1668"/>
                    </a:lnTo>
                    <a:lnTo>
                      <a:pt x="1554" y="1662"/>
                    </a:lnTo>
                    <a:lnTo>
                      <a:pt x="1572" y="1656"/>
                    </a:lnTo>
                    <a:lnTo>
                      <a:pt x="1596" y="1644"/>
                    </a:lnTo>
                    <a:lnTo>
                      <a:pt x="1602" y="1638"/>
                    </a:lnTo>
                    <a:lnTo>
                      <a:pt x="1608" y="1626"/>
                    </a:lnTo>
                    <a:lnTo>
                      <a:pt x="1620" y="1620"/>
                    </a:lnTo>
                    <a:lnTo>
                      <a:pt x="1626" y="1608"/>
                    </a:lnTo>
                    <a:lnTo>
                      <a:pt x="1632" y="1602"/>
                    </a:lnTo>
                    <a:lnTo>
                      <a:pt x="1632" y="1590"/>
                    </a:lnTo>
                    <a:lnTo>
                      <a:pt x="1626" y="1584"/>
                    </a:lnTo>
                    <a:lnTo>
                      <a:pt x="1626" y="1566"/>
                    </a:lnTo>
                    <a:lnTo>
                      <a:pt x="1632" y="1566"/>
                    </a:lnTo>
                    <a:lnTo>
                      <a:pt x="1656" y="1578"/>
                    </a:lnTo>
                    <a:lnTo>
                      <a:pt x="1662" y="1584"/>
                    </a:lnTo>
                    <a:lnTo>
                      <a:pt x="1674" y="1590"/>
                    </a:lnTo>
                    <a:lnTo>
                      <a:pt x="1686" y="1590"/>
                    </a:lnTo>
                    <a:lnTo>
                      <a:pt x="1692" y="1584"/>
                    </a:lnTo>
                    <a:lnTo>
                      <a:pt x="1710" y="1548"/>
                    </a:lnTo>
                    <a:lnTo>
                      <a:pt x="1716" y="1548"/>
                    </a:lnTo>
                    <a:lnTo>
                      <a:pt x="1734" y="1566"/>
                    </a:lnTo>
                    <a:lnTo>
                      <a:pt x="1746" y="1566"/>
                    </a:lnTo>
                    <a:lnTo>
                      <a:pt x="1752" y="1560"/>
                    </a:lnTo>
                    <a:lnTo>
                      <a:pt x="1758" y="1548"/>
                    </a:lnTo>
                    <a:lnTo>
                      <a:pt x="1764" y="1542"/>
                    </a:lnTo>
                    <a:lnTo>
                      <a:pt x="1770" y="1554"/>
                    </a:lnTo>
                    <a:lnTo>
                      <a:pt x="1776" y="1560"/>
                    </a:lnTo>
                    <a:lnTo>
                      <a:pt x="1782" y="1572"/>
                    </a:lnTo>
                    <a:lnTo>
                      <a:pt x="1794" y="1578"/>
                    </a:lnTo>
                    <a:lnTo>
                      <a:pt x="1800" y="1584"/>
                    </a:lnTo>
                    <a:lnTo>
                      <a:pt x="1818" y="1584"/>
                    </a:lnTo>
                    <a:lnTo>
                      <a:pt x="1824" y="1578"/>
                    </a:lnTo>
                    <a:lnTo>
                      <a:pt x="1830" y="1566"/>
                    </a:lnTo>
                    <a:lnTo>
                      <a:pt x="1842" y="1554"/>
                    </a:lnTo>
                    <a:lnTo>
                      <a:pt x="1848" y="1554"/>
                    </a:lnTo>
                    <a:lnTo>
                      <a:pt x="1860" y="1560"/>
                    </a:lnTo>
                    <a:lnTo>
                      <a:pt x="1872" y="1572"/>
                    </a:lnTo>
                    <a:lnTo>
                      <a:pt x="1872" y="1584"/>
                    </a:lnTo>
                    <a:lnTo>
                      <a:pt x="1878" y="1596"/>
                    </a:lnTo>
                    <a:lnTo>
                      <a:pt x="1878" y="1614"/>
                    </a:lnTo>
                    <a:lnTo>
                      <a:pt x="1914" y="1614"/>
                    </a:lnTo>
                    <a:lnTo>
                      <a:pt x="1920" y="1620"/>
                    </a:lnTo>
                    <a:lnTo>
                      <a:pt x="1926" y="1620"/>
                    </a:lnTo>
                    <a:lnTo>
                      <a:pt x="1926" y="1608"/>
                    </a:lnTo>
                    <a:lnTo>
                      <a:pt x="1932" y="1602"/>
                    </a:lnTo>
                    <a:lnTo>
                      <a:pt x="1932" y="1608"/>
                    </a:lnTo>
                    <a:lnTo>
                      <a:pt x="1956" y="1632"/>
                    </a:lnTo>
                    <a:lnTo>
                      <a:pt x="1962" y="1626"/>
                    </a:lnTo>
                    <a:lnTo>
                      <a:pt x="1968" y="1614"/>
                    </a:lnTo>
                    <a:lnTo>
                      <a:pt x="1968" y="1596"/>
                    </a:lnTo>
                    <a:lnTo>
                      <a:pt x="1962" y="1584"/>
                    </a:lnTo>
                    <a:lnTo>
                      <a:pt x="1980" y="1590"/>
                    </a:lnTo>
                    <a:lnTo>
                      <a:pt x="1992" y="1608"/>
                    </a:lnTo>
                    <a:lnTo>
                      <a:pt x="2004" y="1614"/>
                    </a:lnTo>
                    <a:lnTo>
                      <a:pt x="2004" y="1626"/>
                    </a:lnTo>
                    <a:lnTo>
                      <a:pt x="2010" y="1626"/>
                    </a:lnTo>
                    <a:lnTo>
                      <a:pt x="2016" y="1632"/>
                    </a:lnTo>
                    <a:lnTo>
                      <a:pt x="2028" y="1632"/>
                    </a:lnTo>
                    <a:lnTo>
                      <a:pt x="2034" y="1626"/>
                    </a:lnTo>
                    <a:lnTo>
                      <a:pt x="2034" y="1620"/>
                    </a:lnTo>
                    <a:lnTo>
                      <a:pt x="2028" y="1608"/>
                    </a:lnTo>
                    <a:lnTo>
                      <a:pt x="2022" y="1602"/>
                    </a:lnTo>
                    <a:lnTo>
                      <a:pt x="2010" y="1596"/>
                    </a:lnTo>
                    <a:lnTo>
                      <a:pt x="2004" y="1590"/>
                    </a:lnTo>
                    <a:lnTo>
                      <a:pt x="1998" y="1578"/>
                    </a:lnTo>
                    <a:lnTo>
                      <a:pt x="2010" y="1578"/>
                    </a:lnTo>
                    <a:lnTo>
                      <a:pt x="2022" y="1566"/>
                    </a:lnTo>
                    <a:lnTo>
                      <a:pt x="2022" y="1554"/>
                    </a:lnTo>
                    <a:lnTo>
                      <a:pt x="2016" y="1548"/>
                    </a:lnTo>
                    <a:lnTo>
                      <a:pt x="1968" y="1548"/>
                    </a:lnTo>
                    <a:lnTo>
                      <a:pt x="1962" y="1542"/>
                    </a:lnTo>
                    <a:lnTo>
                      <a:pt x="1962" y="1530"/>
                    </a:lnTo>
                    <a:lnTo>
                      <a:pt x="1968" y="1524"/>
                    </a:lnTo>
                    <a:lnTo>
                      <a:pt x="1986" y="1524"/>
                    </a:lnTo>
                    <a:lnTo>
                      <a:pt x="1998" y="1530"/>
                    </a:lnTo>
                    <a:lnTo>
                      <a:pt x="2004" y="1530"/>
                    </a:lnTo>
                    <a:lnTo>
                      <a:pt x="2016" y="1536"/>
                    </a:lnTo>
                    <a:lnTo>
                      <a:pt x="2028" y="1536"/>
                    </a:lnTo>
                    <a:lnTo>
                      <a:pt x="2064" y="1518"/>
                    </a:lnTo>
                    <a:lnTo>
                      <a:pt x="2070" y="1512"/>
                    </a:lnTo>
                    <a:lnTo>
                      <a:pt x="2082" y="1512"/>
                    </a:lnTo>
                    <a:lnTo>
                      <a:pt x="2082" y="1518"/>
                    </a:lnTo>
                    <a:lnTo>
                      <a:pt x="2106" y="1518"/>
                    </a:lnTo>
                    <a:lnTo>
                      <a:pt x="2118" y="1512"/>
                    </a:lnTo>
                    <a:lnTo>
                      <a:pt x="2124" y="1512"/>
                    </a:lnTo>
                    <a:lnTo>
                      <a:pt x="2130" y="1506"/>
                    </a:lnTo>
                    <a:lnTo>
                      <a:pt x="2130" y="1500"/>
                    </a:lnTo>
                    <a:lnTo>
                      <a:pt x="2136" y="1488"/>
                    </a:lnTo>
                    <a:lnTo>
                      <a:pt x="2136" y="1482"/>
                    </a:lnTo>
                    <a:lnTo>
                      <a:pt x="2142" y="1482"/>
                    </a:lnTo>
                    <a:lnTo>
                      <a:pt x="2142" y="1488"/>
                    </a:lnTo>
                    <a:lnTo>
                      <a:pt x="2148" y="1500"/>
                    </a:lnTo>
                    <a:lnTo>
                      <a:pt x="2148" y="1524"/>
                    </a:lnTo>
                    <a:lnTo>
                      <a:pt x="2154" y="1524"/>
                    </a:lnTo>
                    <a:lnTo>
                      <a:pt x="2160" y="1518"/>
                    </a:lnTo>
                    <a:lnTo>
                      <a:pt x="2172" y="1512"/>
                    </a:lnTo>
                    <a:lnTo>
                      <a:pt x="2190" y="1512"/>
                    </a:lnTo>
                    <a:lnTo>
                      <a:pt x="2202" y="1506"/>
                    </a:lnTo>
                    <a:lnTo>
                      <a:pt x="2214" y="1506"/>
                    </a:lnTo>
                    <a:lnTo>
                      <a:pt x="2226" y="1512"/>
                    </a:lnTo>
                    <a:lnTo>
                      <a:pt x="2232" y="1524"/>
                    </a:lnTo>
                    <a:lnTo>
                      <a:pt x="2232" y="1506"/>
                    </a:lnTo>
                    <a:lnTo>
                      <a:pt x="2244" y="1506"/>
                    </a:lnTo>
                    <a:lnTo>
                      <a:pt x="2256" y="1518"/>
                    </a:lnTo>
                    <a:lnTo>
                      <a:pt x="2256" y="1530"/>
                    </a:lnTo>
                    <a:lnTo>
                      <a:pt x="2286" y="1524"/>
                    </a:lnTo>
                    <a:lnTo>
                      <a:pt x="2280" y="1536"/>
                    </a:lnTo>
                    <a:lnTo>
                      <a:pt x="2280" y="1548"/>
                    </a:lnTo>
                    <a:lnTo>
                      <a:pt x="2286" y="1554"/>
                    </a:lnTo>
                    <a:lnTo>
                      <a:pt x="2286" y="1566"/>
                    </a:lnTo>
                    <a:lnTo>
                      <a:pt x="2298" y="1578"/>
                    </a:lnTo>
                    <a:lnTo>
                      <a:pt x="2310" y="1578"/>
                    </a:lnTo>
                    <a:lnTo>
                      <a:pt x="2328" y="1572"/>
                    </a:lnTo>
                    <a:lnTo>
                      <a:pt x="2352" y="1548"/>
                    </a:lnTo>
                    <a:lnTo>
                      <a:pt x="2370" y="1542"/>
                    </a:lnTo>
                    <a:lnTo>
                      <a:pt x="2382" y="1542"/>
                    </a:lnTo>
                    <a:lnTo>
                      <a:pt x="2394" y="1548"/>
                    </a:lnTo>
                    <a:lnTo>
                      <a:pt x="2400" y="1554"/>
                    </a:lnTo>
                    <a:lnTo>
                      <a:pt x="2418" y="1590"/>
                    </a:lnTo>
                    <a:lnTo>
                      <a:pt x="2418" y="1602"/>
                    </a:lnTo>
                    <a:lnTo>
                      <a:pt x="2424" y="1608"/>
                    </a:lnTo>
                    <a:lnTo>
                      <a:pt x="2436" y="1614"/>
                    </a:lnTo>
                    <a:lnTo>
                      <a:pt x="2466" y="1614"/>
                    </a:lnTo>
                    <a:lnTo>
                      <a:pt x="2460" y="1656"/>
                    </a:lnTo>
                    <a:lnTo>
                      <a:pt x="2460" y="1662"/>
                    </a:lnTo>
                    <a:lnTo>
                      <a:pt x="2454" y="1668"/>
                    </a:lnTo>
                    <a:lnTo>
                      <a:pt x="2436" y="1704"/>
                    </a:lnTo>
                    <a:lnTo>
                      <a:pt x="2436" y="1710"/>
                    </a:lnTo>
                    <a:lnTo>
                      <a:pt x="2448" y="1722"/>
                    </a:lnTo>
                    <a:lnTo>
                      <a:pt x="2454" y="1722"/>
                    </a:lnTo>
                    <a:lnTo>
                      <a:pt x="2460" y="1734"/>
                    </a:lnTo>
                    <a:lnTo>
                      <a:pt x="2436" y="1758"/>
                    </a:lnTo>
                    <a:lnTo>
                      <a:pt x="2454" y="1806"/>
                    </a:lnTo>
                    <a:lnTo>
                      <a:pt x="2472" y="1788"/>
                    </a:lnTo>
                    <a:lnTo>
                      <a:pt x="2478" y="1788"/>
                    </a:lnTo>
                    <a:lnTo>
                      <a:pt x="2478" y="1794"/>
                    </a:lnTo>
                    <a:lnTo>
                      <a:pt x="2472" y="1800"/>
                    </a:lnTo>
                    <a:lnTo>
                      <a:pt x="2466" y="1812"/>
                    </a:lnTo>
                    <a:lnTo>
                      <a:pt x="2466" y="1818"/>
                    </a:lnTo>
                    <a:lnTo>
                      <a:pt x="2460" y="1830"/>
                    </a:lnTo>
                    <a:lnTo>
                      <a:pt x="2478" y="1830"/>
                    </a:lnTo>
                    <a:lnTo>
                      <a:pt x="2478" y="1878"/>
                    </a:lnTo>
                    <a:lnTo>
                      <a:pt x="2496" y="1878"/>
                    </a:lnTo>
                    <a:lnTo>
                      <a:pt x="2502" y="1884"/>
                    </a:lnTo>
                    <a:lnTo>
                      <a:pt x="2508" y="1884"/>
                    </a:lnTo>
                    <a:lnTo>
                      <a:pt x="2508" y="1896"/>
                    </a:lnTo>
                    <a:lnTo>
                      <a:pt x="2502" y="1908"/>
                    </a:lnTo>
                    <a:lnTo>
                      <a:pt x="2502" y="1920"/>
                    </a:lnTo>
                    <a:lnTo>
                      <a:pt x="2526" y="1944"/>
                    </a:lnTo>
                    <a:lnTo>
                      <a:pt x="2532" y="1944"/>
                    </a:lnTo>
                    <a:lnTo>
                      <a:pt x="2538" y="1938"/>
                    </a:lnTo>
                    <a:lnTo>
                      <a:pt x="2550" y="1932"/>
                    </a:lnTo>
                    <a:lnTo>
                      <a:pt x="2556" y="1932"/>
                    </a:lnTo>
                    <a:lnTo>
                      <a:pt x="2562" y="1926"/>
                    </a:lnTo>
                    <a:lnTo>
                      <a:pt x="2568" y="1914"/>
                    </a:lnTo>
                    <a:lnTo>
                      <a:pt x="2568" y="1896"/>
                    </a:lnTo>
                    <a:lnTo>
                      <a:pt x="2586" y="1896"/>
                    </a:lnTo>
                    <a:lnTo>
                      <a:pt x="2586" y="1872"/>
                    </a:lnTo>
                    <a:lnTo>
                      <a:pt x="2604" y="1836"/>
                    </a:lnTo>
                    <a:lnTo>
                      <a:pt x="2604" y="1818"/>
                    </a:lnTo>
                    <a:lnTo>
                      <a:pt x="2610" y="1806"/>
                    </a:lnTo>
                    <a:lnTo>
                      <a:pt x="2610" y="1794"/>
                    </a:lnTo>
                    <a:lnTo>
                      <a:pt x="2604" y="1782"/>
                    </a:lnTo>
                    <a:lnTo>
                      <a:pt x="2604" y="1770"/>
                    </a:lnTo>
                    <a:lnTo>
                      <a:pt x="2598" y="1752"/>
                    </a:lnTo>
                    <a:lnTo>
                      <a:pt x="2592" y="1740"/>
                    </a:lnTo>
                    <a:lnTo>
                      <a:pt x="2586" y="1722"/>
                    </a:lnTo>
                    <a:lnTo>
                      <a:pt x="2586" y="1704"/>
                    </a:lnTo>
                    <a:lnTo>
                      <a:pt x="2592" y="1686"/>
                    </a:lnTo>
                    <a:lnTo>
                      <a:pt x="2598" y="1674"/>
                    </a:lnTo>
                    <a:lnTo>
                      <a:pt x="2598" y="1644"/>
                    </a:lnTo>
                    <a:lnTo>
                      <a:pt x="2592" y="1626"/>
                    </a:lnTo>
                    <a:lnTo>
                      <a:pt x="2586" y="1614"/>
                    </a:lnTo>
                    <a:lnTo>
                      <a:pt x="2580" y="1596"/>
                    </a:lnTo>
                    <a:lnTo>
                      <a:pt x="2574" y="1584"/>
                    </a:lnTo>
                    <a:lnTo>
                      <a:pt x="2574" y="1518"/>
                    </a:lnTo>
                    <a:lnTo>
                      <a:pt x="2580" y="1488"/>
                    </a:lnTo>
                    <a:lnTo>
                      <a:pt x="2586" y="1470"/>
                    </a:lnTo>
                    <a:lnTo>
                      <a:pt x="2598" y="1452"/>
                    </a:lnTo>
                    <a:lnTo>
                      <a:pt x="2604" y="1440"/>
                    </a:lnTo>
                    <a:lnTo>
                      <a:pt x="2610" y="1422"/>
                    </a:lnTo>
                    <a:lnTo>
                      <a:pt x="2616" y="1416"/>
                    </a:lnTo>
                    <a:lnTo>
                      <a:pt x="2616" y="1410"/>
                    </a:lnTo>
                    <a:lnTo>
                      <a:pt x="2628" y="1398"/>
                    </a:lnTo>
                    <a:lnTo>
                      <a:pt x="2652" y="1380"/>
                    </a:lnTo>
                    <a:lnTo>
                      <a:pt x="2658" y="1356"/>
                    </a:lnTo>
                    <a:lnTo>
                      <a:pt x="2670" y="1368"/>
                    </a:lnTo>
                    <a:lnTo>
                      <a:pt x="2676" y="1344"/>
                    </a:lnTo>
                    <a:lnTo>
                      <a:pt x="2730" y="1344"/>
                    </a:lnTo>
                    <a:lnTo>
                      <a:pt x="2730" y="1314"/>
                    </a:lnTo>
                    <a:lnTo>
                      <a:pt x="2748" y="1320"/>
                    </a:lnTo>
                    <a:lnTo>
                      <a:pt x="2754" y="1308"/>
                    </a:lnTo>
                    <a:lnTo>
                      <a:pt x="2772" y="1308"/>
                    </a:lnTo>
                    <a:lnTo>
                      <a:pt x="2796" y="1278"/>
                    </a:lnTo>
                    <a:lnTo>
                      <a:pt x="2796" y="1272"/>
                    </a:lnTo>
                    <a:lnTo>
                      <a:pt x="2802" y="1266"/>
                    </a:lnTo>
                    <a:lnTo>
                      <a:pt x="2814" y="1242"/>
                    </a:lnTo>
                    <a:lnTo>
                      <a:pt x="2832" y="1236"/>
                    </a:lnTo>
                    <a:lnTo>
                      <a:pt x="2862" y="1236"/>
                    </a:lnTo>
                    <a:lnTo>
                      <a:pt x="2874" y="1242"/>
                    </a:lnTo>
                    <a:lnTo>
                      <a:pt x="2886" y="1242"/>
                    </a:lnTo>
                    <a:lnTo>
                      <a:pt x="2892" y="1236"/>
                    </a:lnTo>
                    <a:lnTo>
                      <a:pt x="2904" y="1212"/>
                    </a:lnTo>
                    <a:lnTo>
                      <a:pt x="2910" y="1206"/>
                    </a:lnTo>
                    <a:lnTo>
                      <a:pt x="2916" y="1194"/>
                    </a:lnTo>
                    <a:lnTo>
                      <a:pt x="2928" y="1200"/>
                    </a:lnTo>
                    <a:lnTo>
                      <a:pt x="2934" y="1176"/>
                    </a:lnTo>
                    <a:lnTo>
                      <a:pt x="3018" y="1170"/>
                    </a:lnTo>
                    <a:lnTo>
                      <a:pt x="3024" y="1146"/>
                    </a:lnTo>
                    <a:lnTo>
                      <a:pt x="2982" y="1152"/>
                    </a:lnTo>
                    <a:lnTo>
                      <a:pt x="2988" y="1146"/>
                    </a:lnTo>
                    <a:lnTo>
                      <a:pt x="3000" y="1140"/>
                    </a:lnTo>
                    <a:lnTo>
                      <a:pt x="3006" y="1140"/>
                    </a:lnTo>
                    <a:lnTo>
                      <a:pt x="3006" y="1134"/>
                    </a:lnTo>
                    <a:lnTo>
                      <a:pt x="3000" y="1128"/>
                    </a:lnTo>
                    <a:lnTo>
                      <a:pt x="2994" y="1116"/>
                    </a:lnTo>
                    <a:lnTo>
                      <a:pt x="2988" y="1110"/>
                    </a:lnTo>
                    <a:lnTo>
                      <a:pt x="3024" y="1104"/>
                    </a:lnTo>
                    <a:lnTo>
                      <a:pt x="3048" y="1116"/>
                    </a:lnTo>
                    <a:lnTo>
                      <a:pt x="3078" y="1080"/>
                    </a:lnTo>
                    <a:lnTo>
                      <a:pt x="3024" y="1074"/>
                    </a:lnTo>
                    <a:lnTo>
                      <a:pt x="3024" y="1050"/>
                    </a:lnTo>
                    <a:lnTo>
                      <a:pt x="3036" y="1062"/>
                    </a:lnTo>
                    <a:lnTo>
                      <a:pt x="3078" y="1050"/>
                    </a:lnTo>
                    <a:lnTo>
                      <a:pt x="3084" y="990"/>
                    </a:lnTo>
                    <a:lnTo>
                      <a:pt x="3054" y="1002"/>
                    </a:lnTo>
                    <a:lnTo>
                      <a:pt x="3048" y="972"/>
                    </a:lnTo>
                    <a:lnTo>
                      <a:pt x="3024" y="960"/>
                    </a:lnTo>
                    <a:lnTo>
                      <a:pt x="3072" y="978"/>
                    </a:lnTo>
                    <a:lnTo>
                      <a:pt x="3078" y="972"/>
                    </a:lnTo>
                    <a:lnTo>
                      <a:pt x="3060" y="954"/>
                    </a:lnTo>
                    <a:lnTo>
                      <a:pt x="3090" y="954"/>
                    </a:lnTo>
                    <a:lnTo>
                      <a:pt x="3084" y="948"/>
                    </a:lnTo>
                    <a:lnTo>
                      <a:pt x="3078" y="936"/>
                    </a:lnTo>
                    <a:lnTo>
                      <a:pt x="3060" y="918"/>
                    </a:lnTo>
                    <a:lnTo>
                      <a:pt x="3054" y="906"/>
                    </a:lnTo>
                    <a:lnTo>
                      <a:pt x="3054" y="894"/>
                    </a:lnTo>
                    <a:lnTo>
                      <a:pt x="3060" y="888"/>
                    </a:lnTo>
                    <a:lnTo>
                      <a:pt x="3042" y="870"/>
                    </a:lnTo>
                    <a:lnTo>
                      <a:pt x="3042" y="864"/>
                    </a:lnTo>
                    <a:lnTo>
                      <a:pt x="3048" y="864"/>
                    </a:lnTo>
                    <a:lnTo>
                      <a:pt x="3066" y="846"/>
                    </a:lnTo>
                    <a:lnTo>
                      <a:pt x="3072" y="846"/>
                    </a:lnTo>
                    <a:lnTo>
                      <a:pt x="3066" y="870"/>
                    </a:lnTo>
                    <a:lnTo>
                      <a:pt x="3096" y="894"/>
                    </a:lnTo>
                    <a:lnTo>
                      <a:pt x="3096" y="888"/>
                    </a:lnTo>
                    <a:lnTo>
                      <a:pt x="3102" y="882"/>
                    </a:lnTo>
                    <a:lnTo>
                      <a:pt x="3102" y="864"/>
                    </a:lnTo>
                    <a:lnTo>
                      <a:pt x="3108" y="852"/>
                    </a:lnTo>
                    <a:lnTo>
                      <a:pt x="3108" y="834"/>
                    </a:lnTo>
                    <a:lnTo>
                      <a:pt x="3114" y="822"/>
                    </a:lnTo>
                    <a:lnTo>
                      <a:pt x="3144" y="792"/>
                    </a:lnTo>
                    <a:lnTo>
                      <a:pt x="3156" y="786"/>
                    </a:lnTo>
                    <a:lnTo>
                      <a:pt x="3162" y="786"/>
                    </a:lnTo>
                    <a:lnTo>
                      <a:pt x="3162" y="792"/>
                    </a:lnTo>
                    <a:lnTo>
                      <a:pt x="3150" y="816"/>
                    </a:lnTo>
                    <a:lnTo>
                      <a:pt x="3132" y="834"/>
                    </a:lnTo>
                    <a:lnTo>
                      <a:pt x="3126" y="846"/>
                    </a:lnTo>
                    <a:lnTo>
                      <a:pt x="3120" y="882"/>
                    </a:lnTo>
                    <a:lnTo>
                      <a:pt x="3138" y="882"/>
                    </a:lnTo>
                    <a:lnTo>
                      <a:pt x="3138" y="894"/>
                    </a:lnTo>
                    <a:lnTo>
                      <a:pt x="3132" y="906"/>
                    </a:lnTo>
                    <a:lnTo>
                      <a:pt x="3132" y="918"/>
                    </a:lnTo>
                    <a:lnTo>
                      <a:pt x="3114" y="936"/>
                    </a:lnTo>
                    <a:lnTo>
                      <a:pt x="3102" y="960"/>
                    </a:lnTo>
                    <a:lnTo>
                      <a:pt x="3102" y="978"/>
                    </a:lnTo>
                    <a:lnTo>
                      <a:pt x="3126" y="954"/>
                    </a:lnTo>
                    <a:lnTo>
                      <a:pt x="3132" y="942"/>
                    </a:lnTo>
                    <a:lnTo>
                      <a:pt x="3144" y="930"/>
                    </a:lnTo>
                    <a:lnTo>
                      <a:pt x="3168" y="918"/>
                    </a:lnTo>
                    <a:lnTo>
                      <a:pt x="3180" y="906"/>
                    </a:lnTo>
                    <a:lnTo>
                      <a:pt x="3192" y="882"/>
                    </a:lnTo>
                    <a:lnTo>
                      <a:pt x="3192" y="798"/>
                    </a:lnTo>
                    <a:lnTo>
                      <a:pt x="3198" y="780"/>
                    </a:lnTo>
                    <a:lnTo>
                      <a:pt x="3198" y="768"/>
                    </a:lnTo>
                    <a:lnTo>
                      <a:pt x="3204" y="756"/>
                    </a:lnTo>
                    <a:lnTo>
                      <a:pt x="3210" y="756"/>
                    </a:lnTo>
                    <a:lnTo>
                      <a:pt x="3210" y="768"/>
                    </a:lnTo>
                    <a:lnTo>
                      <a:pt x="3204" y="780"/>
                    </a:lnTo>
                    <a:lnTo>
                      <a:pt x="3204" y="798"/>
                    </a:lnTo>
                    <a:lnTo>
                      <a:pt x="3210" y="798"/>
                    </a:lnTo>
                    <a:lnTo>
                      <a:pt x="3216" y="804"/>
                    </a:lnTo>
                    <a:lnTo>
                      <a:pt x="3216" y="840"/>
                    </a:lnTo>
                    <a:lnTo>
                      <a:pt x="3234" y="822"/>
                    </a:lnTo>
                    <a:lnTo>
                      <a:pt x="3240" y="810"/>
                    </a:lnTo>
                    <a:lnTo>
                      <a:pt x="3288" y="762"/>
                    </a:lnTo>
                    <a:lnTo>
                      <a:pt x="3300" y="756"/>
                    </a:lnTo>
                    <a:lnTo>
                      <a:pt x="3324" y="732"/>
                    </a:lnTo>
                    <a:lnTo>
                      <a:pt x="3324" y="726"/>
                    </a:lnTo>
                    <a:lnTo>
                      <a:pt x="3318" y="720"/>
                    </a:lnTo>
                    <a:lnTo>
                      <a:pt x="3312" y="720"/>
                    </a:lnTo>
                    <a:lnTo>
                      <a:pt x="3306" y="714"/>
                    </a:lnTo>
                    <a:lnTo>
                      <a:pt x="3306" y="702"/>
                    </a:lnTo>
                    <a:lnTo>
                      <a:pt x="3312" y="696"/>
                    </a:lnTo>
                    <a:lnTo>
                      <a:pt x="3324" y="696"/>
                    </a:lnTo>
                    <a:lnTo>
                      <a:pt x="3330" y="702"/>
                    </a:lnTo>
                    <a:lnTo>
                      <a:pt x="3360" y="702"/>
                    </a:lnTo>
                    <a:lnTo>
                      <a:pt x="3390" y="696"/>
                    </a:lnTo>
                    <a:lnTo>
                      <a:pt x="3450" y="672"/>
                    </a:lnTo>
                    <a:lnTo>
                      <a:pt x="3462" y="666"/>
                    </a:lnTo>
                    <a:lnTo>
                      <a:pt x="3444" y="660"/>
                    </a:lnTo>
                    <a:lnTo>
                      <a:pt x="3438" y="660"/>
                    </a:lnTo>
                    <a:lnTo>
                      <a:pt x="3432" y="666"/>
                    </a:lnTo>
                    <a:lnTo>
                      <a:pt x="3414" y="672"/>
                    </a:lnTo>
                    <a:lnTo>
                      <a:pt x="3402" y="672"/>
                    </a:lnTo>
                    <a:lnTo>
                      <a:pt x="3390" y="678"/>
                    </a:lnTo>
                    <a:lnTo>
                      <a:pt x="3372" y="678"/>
                    </a:lnTo>
                    <a:lnTo>
                      <a:pt x="3360" y="684"/>
                    </a:lnTo>
                    <a:lnTo>
                      <a:pt x="3348" y="684"/>
                    </a:lnTo>
                    <a:lnTo>
                      <a:pt x="3342" y="678"/>
                    </a:lnTo>
                    <a:lnTo>
                      <a:pt x="3342" y="672"/>
                    </a:lnTo>
                    <a:lnTo>
                      <a:pt x="3348" y="666"/>
                    </a:lnTo>
                    <a:lnTo>
                      <a:pt x="3354" y="654"/>
                    </a:lnTo>
                    <a:lnTo>
                      <a:pt x="3366" y="654"/>
                    </a:lnTo>
                    <a:lnTo>
                      <a:pt x="3378" y="648"/>
                    </a:lnTo>
                    <a:lnTo>
                      <a:pt x="3402" y="648"/>
                    </a:lnTo>
                    <a:lnTo>
                      <a:pt x="3492" y="642"/>
                    </a:lnTo>
                    <a:lnTo>
                      <a:pt x="3534" y="606"/>
                    </a:lnTo>
                    <a:lnTo>
                      <a:pt x="3546" y="618"/>
                    </a:lnTo>
                    <a:lnTo>
                      <a:pt x="3570" y="606"/>
                    </a:lnTo>
                    <a:lnTo>
                      <a:pt x="3570" y="642"/>
                    </a:lnTo>
                    <a:lnTo>
                      <a:pt x="3600" y="618"/>
                    </a:lnTo>
                    <a:lnTo>
                      <a:pt x="3624" y="612"/>
                    </a:lnTo>
                    <a:lnTo>
                      <a:pt x="3630" y="582"/>
                    </a:lnTo>
                    <a:lnTo>
                      <a:pt x="3618" y="570"/>
                    </a:lnTo>
                    <a:lnTo>
                      <a:pt x="3612" y="600"/>
                    </a:lnTo>
                    <a:lnTo>
                      <a:pt x="3588" y="600"/>
                    </a:lnTo>
                    <a:lnTo>
                      <a:pt x="3588" y="576"/>
                    </a:lnTo>
                    <a:lnTo>
                      <a:pt x="3570" y="552"/>
                    </a:lnTo>
                    <a:lnTo>
                      <a:pt x="3594" y="540"/>
                    </a:lnTo>
                    <a:lnTo>
                      <a:pt x="3600" y="504"/>
                    </a:lnTo>
                    <a:lnTo>
                      <a:pt x="3612" y="498"/>
                    </a:lnTo>
                    <a:lnTo>
                      <a:pt x="3618" y="486"/>
                    </a:lnTo>
                    <a:lnTo>
                      <a:pt x="3630" y="480"/>
                    </a:lnTo>
                    <a:lnTo>
                      <a:pt x="3636" y="474"/>
                    </a:lnTo>
                    <a:lnTo>
                      <a:pt x="3648" y="468"/>
                    </a:lnTo>
                    <a:lnTo>
                      <a:pt x="3654" y="456"/>
                    </a:lnTo>
                    <a:lnTo>
                      <a:pt x="3654" y="450"/>
                    </a:lnTo>
                    <a:lnTo>
                      <a:pt x="3660" y="444"/>
                    </a:lnTo>
                    <a:lnTo>
                      <a:pt x="3660" y="438"/>
                    </a:lnTo>
                    <a:lnTo>
                      <a:pt x="3690" y="444"/>
                    </a:lnTo>
                    <a:lnTo>
                      <a:pt x="3702" y="426"/>
                    </a:lnTo>
                    <a:lnTo>
                      <a:pt x="3708" y="432"/>
                    </a:lnTo>
                    <a:lnTo>
                      <a:pt x="3720" y="432"/>
                    </a:lnTo>
                    <a:lnTo>
                      <a:pt x="3726" y="426"/>
                    </a:lnTo>
                    <a:lnTo>
                      <a:pt x="3738" y="420"/>
                    </a:lnTo>
                    <a:lnTo>
                      <a:pt x="3744" y="408"/>
                    </a:lnTo>
                    <a:lnTo>
                      <a:pt x="3756" y="402"/>
                    </a:lnTo>
                    <a:lnTo>
                      <a:pt x="3774" y="384"/>
                    </a:lnTo>
                    <a:lnTo>
                      <a:pt x="3774" y="414"/>
                    </a:lnTo>
                    <a:lnTo>
                      <a:pt x="3786" y="408"/>
                    </a:lnTo>
                    <a:lnTo>
                      <a:pt x="3792" y="402"/>
                    </a:lnTo>
                    <a:lnTo>
                      <a:pt x="3828" y="384"/>
                    </a:lnTo>
                    <a:lnTo>
                      <a:pt x="3834" y="378"/>
                    </a:lnTo>
                    <a:lnTo>
                      <a:pt x="3846" y="378"/>
                    </a:lnTo>
                    <a:lnTo>
                      <a:pt x="3858" y="372"/>
                    </a:lnTo>
                    <a:lnTo>
                      <a:pt x="3876" y="372"/>
                    </a:lnTo>
                    <a:lnTo>
                      <a:pt x="3888" y="366"/>
                    </a:lnTo>
                    <a:lnTo>
                      <a:pt x="3900" y="366"/>
                    </a:lnTo>
                    <a:lnTo>
                      <a:pt x="3900" y="330"/>
                    </a:lnTo>
                    <a:lnTo>
                      <a:pt x="3876" y="330"/>
                    </a:lnTo>
                    <a:lnTo>
                      <a:pt x="3876" y="324"/>
                    </a:lnTo>
                    <a:lnTo>
                      <a:pt x="3882" y="312"/>
                    </a:lnTo>
                    <a:lnTo>
                      <a:pt x="3894" y="300"/>
                    </a:lnTo>
                    <a:lnTo>
                      <a:pt x="3888" y="294"/>
                    </a:lnTo>
                    <a:lnTo>
                      <a:pt x="3882" y="294"/>
                    </a:lnTo>
                    <a:lnTo>
                      <a:pt x="3876" y="288"/>
                    </a:lnTo>
                    <a:lnTo>
                      <a:pt x="3876" y="276"/>
                    </a:lnTo>
                    <a:lnTo>
                      <a:pt x="3888" y="252"/>
                    </a:lnTo>
                    <a:lnTo>
                      <a:pt x="3900" y="222"/>
                    </a:lnTo>
                    <a:lnTo>
                      <a:pt x="3912" y="198"/>
                    </a:lnTo>
                    <a:lnTo>
                      <a:pt x="3918" y="174"/>
                    </a:lnTo>
                    <a:lnTo>
                      <a:pt x="3918" y="168"/>
                    </a:lnTo>
                    <a:lnTo>
                      <a:pt x="3912" y="162"/>
                    </a:lnTo>
                    <a:lnTo>
                      <a:pt x="3876" y="162"/>
                    </a:lnTo>
                    <a:lnTo>
                      <a:pt x="3864" y="168"/>
                    </a:lnTo>
                    <a:lnTo>
                      <a:pt x="3858" y="168"/>
                    </a:lnTo>
                    <a:close/>
                    <a:moveTo>
                      <a:pt x="2718" y="366"/>
                    </a:moveTo>
                    <a:lnTo>
                      <a:pt x="2712" y="366"/>
                    </a:lnTo>
                    <a:lnTo>
                      <a:pt x="2712" y="354"/>
                    </a:lnTo>
                    <a:lnTo>
                      <a:pt x="2718" y="348"/>
                    </a:lnTo>
                    <a:lnTo>
                      <a:pt x="2718" y="336"/>
                    </a:lnTo>
                    <a:lnTo>
                      <a:pt x="2712" y="336"/>
                    </a:lnTo>
                    <a:lnTo>
                      <a:pt x="2700" y="342"/>
                    </a:lnTo>
                    <a:lnTo>
                      <a:pt x="2694" y="348"/>
                    </a:lnTo>
                    <a:lnTo>
                      <a:pt x="2682" y="354"/>
                    </a:lnTo>
                    <a:lnTo>
                      <a:pt x="2676" y="372"/>
                    </a:lnTo>
                    <a:lnTo>
                      <a:pt x="2664" y="366"/>
                    </a:lnTo>
                    <a:lnTo>
                      <a:pt x="2664" y="378"/>
                    </a:lnTo>
                    <a:lnTo>
                      <a:pt x="2652" y="402"/>
                    </a:lnTo>
                    <a:lnTo>
                      <a:pt x="2628" y="414"/>
                    </a:lnTo>
                    <a:lnTo>
                      <a:pt x="2628" y="426"/>
                    </a:lnTo>
                    <a:lnTo>
                      <a:pt x="2634" y="432"/>
                    </a:lnTo>
                    <a:lnTo>
                      <a:pt x="2628" y="432"/>
                    </a:lnTo>
                    <a:lnTo>
                      <a:pt x="2598" y="462"/>
                    </a:lnTo>
                    <a:lnTo>
                      <a:pt x="2598" y="468"/>
                    </a:lnTo>
                    <a:lnTo>
                      <a:pt x="2604" y="474"/>
                    </a:lnTo>
                    <a:lnTo>
                      <a:pt x="2610" y="474"/>
                    </a:lnTo>
                    <a:lnTo>
                      <a:pt x="2616" y="480"/>
                    </a:lnTo>
                    <a:lnTo>
                      <a:pt x="2616" y="492"/>
                    </a:lnTo>
                    <a:lnTo>
                      <a:pt x="2610" y="498"/>
                    </a:lnTo>
                    <a:lnTo>
                      <a:pt x="2604" y="498"/>
                    </a:lnTo>
                    <a:lnTo>
                      <a:pt x="2604" y="510"/>
                    </a:lnTo>
                    <a:lnTo>
                      <a:pt x="2592" y="534"/>
                    </a:lnTo>
                    <a:lnTo>
                      <a:pt x="2580" y="552"/>
                    </a:lnTo>
                    <a:lnTo>
                      <a:pt x="2550" y="582"/>
                    </a:lnTo>
                    <a:lnTo>
                      <a:pt x="2478" y="618"/>
                    </a:lnTo>
                    <a:lnTo>
                      <a:pt x="2484" y="588"/>
                    </a:lnTo>
                    <a:lnTo>
                      <a:pt x="2478" y="582"/>
                    </a:lnTo>
                    <a:lnTo>
                      <a:pt x="2478" y="576"/>
                    </a:lnTo>
                    <a:lnTo>
                      <a:pt x="2472" y="570"/>
                    </a:lnTo>
                    <a:lnTo>
                      <a:pt x="2472" y="564"/>
                    </a:lnTo>
                    <a:lnTo>
                      <a:pt x="2478" y="552"/>
                    </a:lnTo>
                    <a:lnTo>
                      <a:pt x="2496" y="534"/>
                    </a:lnTo>
                    <a:lnTo>
                      <a:pt x="2502" y="522"/>
                    </a:lnTo>
                    <a:lnTo>
                      <a:pt x="2502" y="516"/>
                    </a:lnTo>
                    <a:lnTo>
                      <a:pt x="2496" y="510"/>
                    </a:lnTo>
                    <a:lnTo>
                      <a:pt x="2496" y="492"/>
                    </a:lnTo>
                    <a:lnTo>
                      <a:pt x="2502" y="480"/>
                    </a:lnTo>
                    <a:lnTo>
                      <a:pt x="2508" y="474"/>
                    </a:lnTo>
                    <a:lnTo>
                      <a:pt x="2514" y="462"/>
                    </a:lnTo>
                    <a:lnTo>
                      <a:pt x="2526" y="456"/>
                    </a:lnTo>
                    <a:lnTo>
                      <a:pt x="2532" y="450"/>
                    </a:lnTo>
                    <a:lnTo>
                      <a:pt x="2532" y="432"/>
                    </a:lnTo>
                    <a:lnTo>
                      <a:pt x="2538" y="432"/>
                    </a:lnTo>
                    <a:lnTo>
                      <a:pt x="2622" y="348"/>
                    </a:lnTo>
                    <a:lnTo>
                      <a:pt x="2592" y="354"/>
                    </a:lnTo>
                    <a:lnTo>
                      <a:pt x="2580" y="360"/>
                    </a:lnTo>
                    <a:lnTo>
                      <a:pt x="2574" y="366"/>
                    </a:lnTo>
                    <a:lnTo>
                      <a:pt x="2562" y="372"/>
                    </a:lnTo>
                    <a:lnTo>
                      <a:pt x="2556" y="378"/>
                    </a:lnTo>
                    <a:lnTo>
                      <a:pt x="2550" y="378"/>
                    </a:lnTo>
                    <a:lnTo>
                      <a:pt x="2550" y="372"/>
                    </a:lnTo>
                    <a:lnTo>
                      <a:pt x="2556" y="366"/>
                    </a:lnTo>
                    <a:lnTo>
                      <a:pt x="2568" y="360"/>
                    </a:lnTo>
                    <a:lnTo>
                      <a:pt x="2592" y="336"/>
                    </a:lnTo>
                    <a:lnTo>
                      <a:pt x="2604" y="330"/>
                    </a:lnTo>
                    <a:lnTo>
                      <a:pt x="2658" y="276"/>
                    </a:lnTo>
                    <a:lnTo>
                      <a:pt x="2670" y="288"/>
                    </a:lnTo>
                    <a:lnTo>
                      <a:pt x="2682" y="276"/>
                    </a:lnTo>
                    <a:lnTo>
                      <a:pt x="2682" y="288"/>
                    </a:lnTo>
                    <a:lnTo>
                      <a:pt x="2694" y="288"/>
                    </a:lnTo>
                    <a:lnTo>
                      <a:pt x="2700" y="282"/>
                    </a:lnTo>
                    <a:lnTo>
                      <a:pt x="2700" y="270"/>
                    </a:lnTo>
                    <a:lnTo>
                      <a:pt x="2724" y="276"/>
                    </a:lnTo>
                    <a:lnTo>
                      <a:pt x="2736" y="270"/>
                    </a:lnTo>
                    <a:lnTo>
                      <a:pt x="2742" y="270"/>
                    </a:lnTo>
                    <a:lnTo>
                      <a:pt x="2754" y="264"/>
                    </a:lnTo>
                    <a:lnTo>
                      <a:pt x="2772" y="264"/>
                    </a:lnTo>
                    <a:lnTo>
                      <a:pt x="2784" y="270"/>
                    </a:lnTo>
                    <a:lnTo>
                      <a:pt x="2790" y="276"/>
                    </a:lnTo>
                    <a:lnTo>
                      <a:pt x="2796" y="288"/>
                    </a:lnTo>
                    <a:lnTo>
                      <a:pt x="2772" y="294"/>
                    </a:lnTo>
                    <a:lnTo>
                      <a:pt x="2772" y="318"/>
                    </a:lnTo>
                    <a:lnTo>
                      <a:pt x="2742" y="318"/>
                    </a:lnTo>
                    <a:lnTo>
                      <a:pt x="2736" y="324"/>
                    </a:lnTo>
                    <a:lnTo>
                      <a:pt x="2736" y="360"/>
                    </a:lnTo>
                    <a:lnTo>
                      <a:pt x="2730" y="366"/>
                    </a:lnTo>
                    <a:lnTo>
                      <a:pt x="2718" y="36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213" name="United Kingdom" descr="© INSCALE GmbH, 05.05.2010&#10;http://www.presentationload.com/">
                <a:extLst>
                  <a:ext uri="{FF2B5EF4-FFF2-40B4-BE49-F238E27FC236}">
                    <a16:creationId xmlns:a16="http://schemas.microsoft.com/office/drawing/2014/main" id="{D3FF8009-2892-0B40-98DA-98B09A518A80}"/>
                  </a:ext>
                </a:extLst>
              </p:cNvPr>
              <p:cNvSpPr>
                <a:spLocks noEditPoints="1"/>
              </p:cNvSpPr>
              <p:nvPr/>
            </p:nvSpPr>
            <p:spPr bwMode="gray">
              <a:xfrm>
                <a:off x="7545872" y="1467798"/>
                <a:ext cx="202085" cy="288109"/>
              </a:xfrm>
              <a:custGeom>
                <a:avLst/>
                <a:gdLst>
                  <a:gd name="T0" fmla="*/ 2147483647 w 576"/>
                  <a:gd name="T1" fmla="*/ 2147483647 h 822"/>
                  <a:gd name="T2" fmla="*/ 2147483647 w 576"/>
                  <a:gd name="T3" fmla="*/ 2147483647 h 822"/>
                  <a:gd name="T4" fmla="*/ 2147483647 w 576"/>
                  <a:gd name="T5" fmla="*/ 2147483647 h 822"/>
                  <a:gd name="T6" fmla="*/ 2147483647 w 576"/>
                  <a:gd name="T7" fmla="*/ 2147483647 h 822"/>
                  <a:gd name="T8" fmla="*/ 2147483647 w 576"/>
                  <a:gd name="T9" fmla="*/ 2147483647 h 822"/>
                  <a:gd name="T10" fmla="*/ 2147483647 w 576"/>
                  <a:gd name="T11" fmla="*/ 2147483647 h 822"/>
                  <a:gd name="T12" fmla="*/ 2147483647 w 576"/>
                  <a:gd name="T13" fmla="*/ 2147483647 h 822"/>
                  <a:gd name="T14" fmla="*/ 2147483647 w 576"/>
                  <a:gd name="T15" fmla="*/ 0 h 822"/>
                  <a:gd name="T16" fmla="*/ 2147483647 w 576"/>
                  <a:gd name="T17" fmla="*/ 0 h 822"/>
                  <a:gd name="T18" fmla="*/ 2147483647 w 576"/>
                  <a:gd name="T19" fmla="*/ 2147483647 h 822"/>
                  <a:gd name="T20" fmla="*/ 2147483647 w 576"/>
                  <a:gd name="T21" fmla="*/ 2147483647 h 822"/>
                  <a:gd name="T22" fmla="*/ 2147483647 w 576"/>
                  <a:gd name="T23" fmla="*/ 2147483647 h 822"/>
                  <a:gd name="T24" fmla="*/ 2147483647 w 576"/>
                  <a:gd name="T25" fmla="*/ 2147483647 h 822"/>
                  <a:gd name="T26" fmla="*/ 2147483647 w 576"/>
                  <a:gd name="T27" fmla="*/ 2147483647 h 822"/>
                  <a:gd name="T28" fmla="*/ 2147483647 w 576"/>
                  <a:gd name="T29" fmla="*/ 2147483647 h 822"/>
                  <a:gd name="T30" fmla="*/ 2147483647 w 576"/>
                  <a:gd name="T31" fmla="*/ 2147483647 h 822"/>
                  <a:gd name="T32" fmla="*/ 2147483647 w 576"/>
                  <a:gd name="T33" fmla="*/ 2147483647 h 822"/>
                  <a:gd name="T34" fmla="*/ 2147483647 w 576"/>
                  <a:gd name="T35" fmla="*/ 2147483647 h 822"/>
                  <a:gd name="T36" fmla="*/ 2147483647 w 576"/>
                  <a:gd name="T37" fmla="*/ 2147483647 h 822"/>
                  <a:gd name="T38" fmla="*/ 2147483647 w 576"/>
                  <a:gd name="T39" fmla="*/ 2147483647 h 822"/>
                  <a:gd name="T40" fmla="*/ 2147483647 w 576"/>
                  <a:gd name="T41" fmla="*/ 2147483647 h 822"/>
                  <a:gd name="T42" fmla="*/ 2147483647 w 576"/>
                  <a:gd name="T43" fmla="*/ 2147483647 h 822"/>
                  <a:gd name="T44" fmla="*/ 2147483647 w 576"/>
                  <a:gd name="T45" fmla="*/ 2147483647 h 822"/>
                  <a:gd name="T46" fmla="*/ 2147483647 w 576"/>
                  <a:gd name="T47" fmla="*/ 2147483647 h 822"/>
                  <a:gd name="T48" fmla="*/ 2147483647 w 576"/>
                  <a:gd name="T49" fmla="*/ 2147483647 h 822"/>
                  <a:gd name="T50" fmla="*/ 2147483647 w 576"/>
                  <a:gd name="T51" fmla="*/ 2147483647 h 822"/>
                  <a:gd name="T52" fmla="*/ 2147483647 w 576"/>
                  <a:gd name="T53" fmla="*/ 2147483647 h 822"/>
                  <a:gd name="T54" fmla="*/ 2147483647 w 576"/>
                  <a:gd name="T55" fmla="*/ 2147483647 h 822"/>
                  <a:gd name="T56" fmla="*/ 2147483647 w 576"/>
                  <a:gd name="T57" fmla="*/ 2147483647 h 822"/>
                  <a:gd name="T58" fmla="*/ 2147483647 w 576"/>
                  <a:gd name="T59" fmla="*/ 2147483647 h 822"/>
                  <a:gd name="T60" fmla="*/ 2147483647 w 576"/>
                  <a:gd name="T61" fmla="*/ 2147483647 h 822"/>
                  <a:gd name="T62" fmla="*/ 2147483647 w 576"/>
                  <a:gd name="T63" fmla="*/ 2147483647 h 822"/>
                  <a:gd name="T64" fmla="*/ 2147483647 w 576"/>
                  <a:gd name="T65" fmla="*/ 2147483647 h 822"/>
                  <a:gd name="T66" fmla="*/ 2147483647 w 576"/>
                  <a:gd name="T67" fmla="*/ 2147483647 h 822"/>
                  <a:gd name="T68" fmla="*/ 2147483647 w 576"/>
                  <a:gd name="T69" fmla="*/ 2147483647 h 822"/>
                  <a:gd name="T70" fmla="*/ 2147483647 w 576"/>
                  <a:gd name="T71" fmla="*/ 2147483647 h 822"/>
                  <a:gd name="T72" fmla="*/ 2147483647 w 576"/>
                  <a:gd name="T73" fmla="*/ 2147483647 h 822"/>
                  <a:gd name="T74" fmla="*/ 2147483647 w 576"/>
                  <a:gd name="T75" fmla="*/ 2147483647 h 822"/>
                  <a:gd name="T76" fmla="*/ 2147483647 w 576"/>
                  <a:gd name="T77" fmla="*/ 2147483647 h 822"/>
                  <a:gd name="T78" fmla="*/ 2147483647 w 576"/>
                  <a:gd name="T79" fmla="*/ 2147483647 h 822"/>
                  <a:gd name="T80" fmla="*/ 2147483647 w 576"/>
                  <a:gd name="T81" fmla="*/ 2147483647 h 822"/>
                  <a:gd name="T82" fmla="*/ 2147483647 w 576"/>
                  <a:gd name="T83" fmla="*/ 2147483647 h 822"/>
                  <a:gd name="T84" fmla="*/ 2147483647 w 576"/>
                  <a:gd name="T85" fmla="*/ 2147483647 h 822"/>
                  <a:gd name="T86" fmla="*/ 2147483647 w 576"/>
                  <a:gd name="T87" fmla="*/ 2147483647 h 822"/>
                  <a:gd name="T88" fmla="*/ 2147483647 w 576"/>
                  <a:gd name="T89" fmla="*/ 2147483647 h 822"/>
                  <a:gd name="T90" fmla="*/ 2147483647 w 576"/>
                  <a:gd name="T91" fmla="*/ 2147483647 h 822"/>
                  <a:gd name="T92" fmla="*/ 2147483647 w 576"/>
                  <a:gd name="T93" fmla="*/ 2147483647 h 822"/>
                  <a:gd name="T94" fmla="*/ 2147483647 w 576"/>
                  <a:gd name="T95" fmla="*/ 2147483647 h 822"/>
                  <a:gd name="T96" fmla="*/ 2147483647 w 576"/>
                  <a:gd name="T97" fmla="*/ 2147483647 h 822"/>
                  <a:gd name="T98" fmla="*/ 2147483647 w 576"/>
                  <a:gd name="T99" fmla="*/ 2147483647 h 822"/>
                  <a:gd name="T100" fmla="*/ 2147483647 w 576"/>
                  <a:gd name="T101" fmla="*/ 2147483647 h 822"/>
                  <a:gd name="T102" fmla="*/ 2147483647 w 576"/>
                  <a:gd name="T103" fmla="*/ 2147483647 h 822"/>
                  <a:gd name="T104" fmla="*/ 2147483647 w 576"/>
                  <a:gd name="T105" fmla="*/ 2147483647 h 822"/>
                  <a:gd name="T106" fmla="*/ 2147483647 w 576"/>
                  <a:gd name="T107" fmla="*/ 2147483647 h 822"/>
                  <a:gd name="T108" fmla="*/ 2147483647 w 576"/>
                  <a:gd name="T109" fmla="*/ 2147483647 h 822"/>
                  <a:gd name="T110" fmla="*/ 2147483647 w 576"/>
                  <a:gd name="T111" fmla="*/ 2147483647 h 822"/>
                  <a:gd name="T112" fmla="*/ 2147483647 w 576"/>
                  <a:gd name="T113" fmla="*/ 2147483647 h 822"/>
                  <a:gd name="T114" fmla="*/ 2147483647 w 576"/>
                  <a:gd name="T115" fmla="*/ 2147483647 h 822"/>
                  <a:gd name="T116" fmla="*/ 2147483647 w 576"/>
                  <a:gd name="T117" fmla="*/ 2147483647 h 822"/>
                  <a:gd name="T118" fmla="*/ 2147483647 w 576"/>
                  <a:gd name="T119" fmla="*/ 2147483647 h 822"/>
                  <a:gd name="T120" fmla="*/ 2147483647 w 576"/>
                  <a:gd name="T121" fmla="*/ 2147483647 h 822"/>
                  <a:gd name="T122" fmla="*/ 2147483647 w 576"/>
                  <a:gd name="T123" fmla="*/ 2147483647 h 82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76"/>
                  <a:gd name="T187" fmla="*/ 0 h 822"/>
                  <a:gd name="T188" fmla="*/ 576 w 576"/>
                  <a:gd name="T189" fmla="*/ 822 h 82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76" h="822">
                    <a:moveTo>
                      <a:pt x="162" y="378"/>
                    </a:moveTo>
                    <a:lnTo>
                      <a:pt x="156" y="378"/>
                    </a:lnTo>
                    <a:lnTo>
                      <a:pt x="150" y="384"/>
                    </a:lnTo>
                    <a:lnTo>
                      <a:pt x="150" y="396"/>
                    </a:lnTo>
                    <a:lnTo>
                      <a:pt x="144" y="414"/>
                    </a:lnTo>
                    <a:lnTo>
                      <a:pt x="156" y="402"/>
                    </a:lnTo>
                    <a:lnTo>
                      <a:pt x="162" y="390"/>
                    </a:lnTo>
                    <a:lnTo>
                      <a:pt x="162" y="378"/>
                    </a:lnTo>
                    <a:close/>
                    <a:moveTo>
                      <a:pt x="132" y="312"/>
                    </a:moveTo>
                    <a:lnTo>
                      <a:pt x="126" y="312"/>
                    </a:lnTo>
                    <a:lnTo>
                      <a:pt x="126" y="336"/>
                    </a:lnTo>
                    <a:lnTo>
                      <a:pt x="132" y="336"/>
                    </a:lnTo>
                    <a:lnTo>
                      <a:pt x="138" y="330"/>
                    </a:lnTo>
                    <a:lnTo>
                      <a:pt x="150" y="330"/>
                    </a:lnTo>
                    <a:lnTo>
                      <a:pt x="144" y="318"/>
                    </a:lnTo>
                    <a:lnTo>
                      <a:pt x="138" y="312"/>
                    </a:lnTo>
                    <a:lnTo>
                      <a:pt x="132" y="312"/>
                    </a:lnTo>
                    <a:close/>
                    <a:moveTo>
                      <a:pt x="114" y="390"/>
                    </a:moveTo>
                    <a:lnTo>
                      <a:pt x="126" y="390"/>
                    </a:lnTo>
                    <a:lnTo>
                      <a:pt x="138" y="384"/>
                    </a:lnTo>
                    <a:lnTo>
                      <a:pt x="138" y="372"/>
                    </a:lnTo>
                    <a:lnTo>
                      <a:pt x="132" y="366"/>
                    </a:lnTo>
                    <a:lnTo>
                      <a:pt x="120" y="366"/>
                    </a:lnTo>
                    <a:lnTo>
                      <a:pt x="114" y="372"/>
                    </a:lnTo>
                    <a:lnTo>
                      <a:pt x="108" y="384"/>
                    </a:lnTo>
                    <a:lnTo>
                      <a:pt x="108" y="390"/>
                    </a:lnTo>
                    <a:lnTo>
                      <a:pt x="114" y="390"/>
                    </a:lnTo>
                    <a:close/>
                    <a:moveTo>
                      <a:pt x="330" y="120"/>
                    </a:moveTo>
                    <a:lnTo>
                      <a:pt x="324" y="120"/>
                    </a:lnTo>
                    <a:lnTo>
                      <a:pt x="318" y="126"/>
                    </a:lnTo>
                    <a:lnTo>
                      <a:pt x="318" y="138"/>
                    </a:lnTo>
                    <a:lnTo>
                      <a:pt x="330" y="138"/>
                    </a:lnTo>
                    <a:lnTo>
                      <a:pt x="336" y="126"/>
                    </a:lnTo>
                    <a:lnTo>
                      <a:pt x="330" y="120"/>
                    </a:lnTo>
                    <a:close/>
                    <a:moveTo>
                      <a:pt x="138" y="258"/>
                    </a:moveTo>
                    <a:lnTo>
                      <a:pt x="138" y="234"/>
                    </a:lnTo>
                    <a:lnTo>
                      <a:pt x="126" y="234"/>
                    </a:lnTo>
                    <a:lnTo>
                      <a:pt x="120" y="240"/>
                    </a:lnTo>
                    <a:lnTo>
                      <a:pt x="120" y="246"/>
                    </a:lnTo>
                    <a:lnTo>
                      <a:pt x="126" y="252"/>
                    </a:lnTo>
                    <a:lnTo>
                      <a:pt x="108" y="252"/>
                    </a:lnTo>
                    <a:lnTo>
                      <a:pt x="108" y="258"/>
                    </a:lnTo>
                    <a:lnTo>
                      <a:pt x="114" y="264"/>
                    </a:lnTo>
                    <a:lnTo>
                      <a:pt x="120" y="264"/>
                    </a:lnTo>
                    <a:lnTo>
                      <a:pt x="126" y="270"/>
                    </a:lnTo>
                    <a:lnTo>
                      <a:pt x="150" y="270"/>
                    </a:lnTo>
                    <a:lnTo>
                      <a:pt x="138" y="258"/>
                    </a:lnTo>
                    <a:close/>
                    <a:moveTo>
                      <a:pt x="474" y="0"/>
                    </a:moveTo>
                    <a:lnTo>
                      <a:pt x="468" y="0"/>
                    </a:lnTo>
                    <a:lnTo>
                      <a:pt x="456" y="12"/>
                    </a:lnTo>
                    <a:lnTo>
                      <a:pt x="474" y="12"/>
                    </a:lnTo>
                    <a:lnTo>
                      <a:pt x="474" y="6"/>
                    </a:lnTo>
                    <a:lnTo>
                      <a:pt x="480" y="0"/>
                    </a:lnTo>
                    <a:lnTo>
                      <a:pt x="474" y="0"/>
                    </a:lnTo>
                    <a:close/>
                    <a:moveTo>
                      <a:pt x="432" y="48"/>
                    </a:moveTo>
                    <a:lnTo>
                      <a:pt x="432" y="66"/>
                    </a:lnTo>
                    <a:lnTo>
                      <a:pt x="438" y="66"/>
                    </a:lnTo>
                    <a:lnTo>
                      <a:pt x="444" y="60"/>
                    </a:lnTo>
                    <a:lnTo>
                      <a:pt x="450" y="48"/>
                    </a:lnTo>
                    <a:lnTo>
                      <a:pt x="450" y="24"/>
                    </a:lnTo>
                    <a:lnTo>
                      <a:pt x="438" y="12"/>
                    </a:lnTo>
                    <a:lnTo>
                      <a:pt x="432" y="24"/>
                    </a:lnTo>
                    <a:lnTo>
                      <a:pt x="426" y="30"/>
                    </a:lnTo>
                    <a:lnTo>
                      <a:pt x="420" y="30"/>
                    </a:lnTo>
                    <a:lnTo>
                      <a:pt x="420" y="42"/>
                    </a:lnTo>
                    <a:lnTo>
                      <a:pt x="426" y="42"/>
                    </a:lnTo>
                    <a:lnTo>
                      <a:pt x="432" y="48"/>
                    </a:lnTo>
                    <a:close/>
                    <a:moveTo>
                      <a:pt x="342" y="138"/>
                    </a:moveTo>
                    <a:lnTo>
                      <a:pt x="342" y="150"/>
                    </a:lnTo>
                    <a:lnTo>
                      <a:pt x="354" y="138"/>
                    </a:lnTo>
                    <a:lnTo>
                      <a:pt x="342" y="138"/>
                    </a:lnTo>
                    <a:close/>
                    <a:moveTo>
                      <a:pt x="192" y="402"/>
                    </a:moveTo>
                    <a:lnTo>
                      <a:pt x="192" y="390"/>
                    </a:lnTo>
                    <a:lnTo>
                      <a:pt x="186" y="384"/>
                    </a:lnTo>
                    <a:lnTo>
                      <a:pt x="186" y="378"/>
                    </a:lnTo>
                    <a:lnTo>
                      <a:pt x="174" y="390"/>
                    </a:lnTo>
                    <a:lnTo>
                      <a:pt x="174" y="396"/>
                    </a:lnTo>
                    <a:lnTo>
                      <a:pt x="180" y="402"/>
                    </a:lnTo>
                    <a:lnTo>
                      <a:pt x="192" y="402"/>
                    </a:lnTo>
                    <a:close/>
                    <a:moveTo>
                      <a:pt x="504" y="588"/>
                    </a:moveTo>
                    <a:lnTo>
                      <a:pt x="498" y="594"/>
                    </a:lnTo>
                    <a:lnTo>
                      <a:pt x="498" y="600"/>
                    </a:lnTo>
                    <a:lnTo>
                      <a:pt x="480" y="600"/>
                    </a:lnTo>
                    <a:lnTo>
                      <a:pt x="480" y="588"/>
                    </a:lnTo>
                    <a:lnTo>
                      <a:pt x="486" y="576"/>
                    </a:lnTo>
                    <a:lnTo>
                      <a:pt x="498" y="564"/>
                    </a:lnTo>
                    <a:lnTo>
                      <a:pt x="492" y="558"/>
                    </a:lnTo>
                    <a:lnTo>
                      <a:pt x="456" y="540"/>
                    </a:lnTo>
                    <a:lnTo>
                      <a:pt x="450" y="540"/>
                    </a:lnTo>
                    <a:lnTo>
                      <a:pt x="444" y="534"/>
                    </a:lnTo>
                    <a:lnTo>
                      <a:pt x="450" y="534"/>
                    </a:lnTo>
                    <a:lnTo>
                      <a:pt x="456" y="528"/>
                    </a:lnTo>
                    <a:lnTo>
                      <a:pt x="480" y="528"/>
                    </a:lnTo>
                    <a:lnTo>
                      <a:pt x="468" y="516"/>
                    </a:lnTo>
                    <a:lnTo>
                      <a:pt x="468" y="510"/>
                    </a:lnTo>
                    <a:lnTo>
                      <a:pt x="456" y="498"/>
                    </a:lnTo>
                    <a:lnTo>
                      <a:pt x="450" y="486"/>
                    </a:lnTo>
                    <a:lnTo>
                      <a:pt x="432" y="468"/>
                    </a:lnTo>
                    <a:lnTo>
                      <a:pt x="420" y="468"/>
                    </a:lnTo>
                    <a:lnTo>
                      <a:pt x="414" y="456"/>
                    </a:lnTo>
                    <a:lnTo>
                      <a:pt x="402" y="450"/>
                    </a:lnTo>
                    <a:lnTo>
                      <a:pt x="390" y="438"/>
                    </a:lnTo>
                    <a:lnTo>
                      <a:pt x="390" y="414"/>
                    </a:lnTo>
                    <a:lnTo>
                      <a:pt x="396" y="402"/>
                    </a:lnTo>
                    <a:lnTo>
                      <a:pt x="396" y="390"/>
                    </a:lnTo>
                    <a:lnTo>
                      <a:pt x="384" y="390"/>
                    </a:lnTo>
                    <a:lnTo>
                      <a:pt x="378" y="384"/>
                    </a:lnTo>
                    <a:lnTo>
                      <a:pt x="372" y="372"/>
                    </a:lnTo>
                    <a:lnTo>
                      <a:pt x="360" y="360"/>
                    </a:lnTo>
                    <a:lnTo>
                      <a:pt x="342" y="354"/>
                    </a:lnTo>
                    <a:lnTo>
                      <a:pt x="324" y="354"/>
                    </a:lnTo>
                    <a:lnTo>
                      <a:pt x="306" y="360"/>
                    </a:lnTo>
                    <a:lnTo>
                      <a:pt x="294" y="366"/>
                    </a:lnTo>
                    <a:lnTo>
                      <a:pt x="288" y="366"/>
                    </a:lnTo>
                    <a:lnTo>
                      <a:pt x="270" y="348"/>
                    </a:lnTo>
                    <a:lnTo>
                      <a:pt x="282" y="348"/>
                    </a:lnTo>
                    <a:lnTo>
                      <a:pt x="294" y="354"/>
                    </a:lnTo>
                    <a:lnTo>
                      <a:pt x="306" y="354"/>
                    </a:lnTo>
                    <a:lnTo>
                      <a:pt x="330" y="342"/>
                    </a:lnTo>
                    <a:lnTo>
                      <a:pt x="336" y="336"/>
                    </a:lnTo>
                    <a:lnTo>
                      <a:pt x="330" y="336"/>
                    </a:lnTo>
                    <a:lnTo>
                      <a:pt x="324" y="330"/>
                    </a:lnTo>
                    <a:lnTo>
                      <a:pt x="306" y="330"/>
                    </a:lnTo>
                    <a:lnTo>
                      <a:pt x="330" y="324"/>
                    </a:lnTo>
                    <a:lnTo>
                      <a:pt x="336" y="318"/>
                    </a:lnTo>
                    <a:lnTo>
                      <a:pt x="348" y="312"/>
                    </a:lnTo>
                    <a:lnTo>
                      <a:pt x="360" y="300"/>
                    </a:lnTo>
                    <a:lnTo>
                      <a:pt x="360" y="288"/>
                    </a:lnTo>
                    <a:lnTo>
                      <a:pt x="366" y="276"/>
                    </a:lnTo>
                    <a:lnTo>
                      <a:pt x="372" y="270"/>
                    </a:lnTo>
                    <a:lnTo>
                      <a:pt x="378" y="258"/>
                    </a:lnTo>
                    <a:lnTo>
                      <a:pt x="384" y="252"/>
                    </a:lnTo>
                    <a:lnTo>
                      <a:pt x="396" y="246"/>
                    </a:lnTo>
                    <a:lnTo>
                      <a:pt x="402" y="246"/>
                    </a:lnTo>
                    <a:lnTo>
                      <a:pt x="402" y="240"/>
                    </a:lnTo>
                    <a:lnTo>
                      <a:pt x="396" y="234"/>
                    </a:lnTo>
                    <a:lnTo>
                      <a:pt x="318" y="234"/>
                    </a:lnTo>
                    <a:lnTo>
                      <a:pt x="318" y="228"/>
                    </a:lnTo>
                    <a:lnTo>
                      <a:pt x="288" y="228"/>
                    </a:lnTo>
                    <a:lnTo>
                      <a:pt x="276" y="234"/>
                    </a:lnTo>
                    <a:lnTo>
                      <a:pt x="264" y="234"/>
                    </a:lnTo>
                    <a:lnTo>
                      <a:pt x="258" y="240"/>
                    </a:lnTo>
                    <a:lnTo>
                      <a:pt x="252" y="240"/>
                    </a:lnTo>
                    <a:lnTo>
                      <a:pt x="264" y="228"/>
                    </a:lnTo>
                    <a:lnTo>
                      <a:pt x="252" y="216"/>
                    </a:lnTo>
                    <a:lnTo>
                      <a:pt x="270" y="210"/>
                    </a:lnTo>
                    <a:lnTo>
                      <a:pt x="300" y="192"/>
                    </a:lnTo>
                    <a:lnTo>
                      <a:pt x="312" y="186"/>
                    </a:lnTo>
                    <a:lnTo>
                      <a:pt x="324" y="162"/>
                    </a:lnTo>
                    <a:lnTo>
                      <a:pt x="318" y="156"/>
                    </a:lnTo>
                    <a:lnTo>
                      <a:pt x="288" y="156"/>
                    </a:lnTo>
                    <a:lnTo>
                      <a:pt x="276" y="162"/>
                    </a:lnTo>
                    <a:lnTo>
                      <a:pt x="258" y="168"/>
                    </a:lnTo>
                    <a:lnTo>
                      <a:pt x="240" y="168"/>
                    </a:lnTo>
                    <a:lnTo>
                      <a:pt x="228" y="162"/>
                    </a:lnTo>
                    <a:lnTo>
                      <a:pt x="216" y="162"/>
                    </a:lnTo>
                    <a:lnTo>
                      <a:pt x="210" y="168"/>
                    </a:lnTo>
                    <a:lnTo>
                      <a:pt x="210" y="174"/>
                    </a:lnTo>
                    <a:lnTo>
                      <a:pt x="216" y="180"/>
                    </a:lnTo>
                    <a:lnTo>
                      <a:pt x="204" y="180"/>
                    </a:lnTo>
                    <a:lnTo>
                      <a:pt x="192" y="192"/>
                    </a:lnTo>
                    <a:lnTo>
                      <a:pt x="192" y="210"/>
                    </a:lnTo>
                    <a:lnTo>
                      <a:pt x="198" y="216"/>
                    </a:lnTo>
                    <a:lnTo>
                      <a:pt x="156" y="222"/>
                    </a:lnTo>
                    <a:lnTo>
                      <a:pt x="156" y="234"/>
                    </a:lnTo>
                    <a:lnTo>
                      <a:pt x="168" y="240"/>
                    </a:lnTo>
                    <a:lnTo>
                      <a:pt x="180" y="264"/>
                    </a:lnTo>
                    <a:lnTo>
                      <a:pt x="162" y="282"/>
                    </a:lnTo>
                    <a:lnTo>
                      <a:pt x="162" y="294"/>
                    </a:lnTo>
                    <a:lnTo>
                      <a:pt x="144" y="300"/>
                    </a:lnTo>
                    <a:lnTo>
                      <a:pt x="156" y="312"/>
                    </a:lnTo>
                    <a:lnTo>
                      <a:pt x="168" y="312"/>
                    </a:lnTo>
                    <a:lnTo>
                      <a:pt x="180" y="306"/>
                    </a:lnTo>
                    <a:lnTo>
                      <a:pt x="186" y="300"/>
                    </a:lnTo>
                    <a:lnTo>
                      <a:pt x="186" y="318"/>
                    </a:lnTo>
                    <a:lnTo>
                      <a:pt x="180" y="318"/>
                    </a:lnTo>
                    <a:lnTo>
                      <a:pt x="168" y="330"/>
                    </a:lnTo>
                    <a:lnTo>
                      <a:pt x="156" y="336"/>
                    </a:lnTo>
                    <a:lnTo>
                      <a:pt x="156" y="360"/>
                    </a:lnTo>
                    <a:lnTo>
                      <a:pt x="162" y="372"/>
                    </a:lnTo>
                    <a:lnTo>
                      <a:pt x="168" y="366"/>
                    </a:lnTo>
                    <a:lnTo>
                      <a:pt x="198" y="366"/>
                    </a:lnTo>
                    <a:lnTo>
                      <a:pt x="210" y="360"/>
                    </a:lnTo>
                    <a:lnTo>
                      <a:pt x="216" y="354"/>
                    </a:lnTo>
                    <a:lnTo>
                      <a:pt x="198" y="372"/>
                    </a:lnTo>
                    <a:lnTo>
                      <a:pt x="210" y="402"/>
                    </a:lnTo>
                    <a:lnTo>
                      <a:pt x="204" y="408"/>
                    </a:lnTo>
                    <a:lnTo>
                      <a:pt x="198" y="420"/>
                    </a:lnTo>
                    <a:lnTo>
                      <a:pt x="186" y="426"/>
                    </a:lnTo>
                    <a:lnTo>
                      <a:pt x="180" y="438"/>
                    </a:lnTo>
                    <a:lnTo>
                      <a:pt x="180" y="450"/>
                    </a:lnTo>
                    <a:lnTo>
                      <a:pt x="186" y="456"/>
                    </a:lnTo>
                    <a:lnTo>
                      <a:pt x="204" y="456"/>
                    </a:lnTo>
                    <a:lnTo>
                      <a:pt x="216" y="450"/>
                    </a:lnTo>
                    <a:lnTo>
                      <a:pt x="240" y="450"/>
                    </a:lnTo>
                    <a:lnTo>
                      <a:pt x="252" y="444"/>
                    </a:lnTo>
                    <a:lnTo>
                      <a:pt x="258" y="438"/>
                    </a:lnTo>
                    <a:lnTo>
                      <a:pt x="270" y="432"/>
                    </a:lnTo>
                    <a:lnTo>
                      <a:pt x="300" y="438"/>
                    </a:lnTo>
                    <a:lnTo>
                      <a:pt x="288" y="444"/>
                    </a:lnTo>
                    <a:lnTo>
                      <a:pt x="264" y="468"/>
                    </a:lnTo>
                    <a:lnTo>
                      <a:pt x="264" y="474"/>
                    </a:lnTo>
                    <a:lnTo>
                      <a:pt x="282" y="492"/>
                    </a:lnTo>
                    <a:lnTo>
                      <a:pt x="294" y="492"/>
                    </a:lnTo>
                    <a:lnTo>
                      <a:pt x="300" y="498"/>
                    </a:lnTo>
                    <a:lnTo>
                      <a:pt x="306" y="498"/>
                    </a:lnTo>
                    <a:lnTo>
                      <a:pt x="312" y="516"/>
                    </a:lnTo>
                    <a:lnTo>
                      <a:pt x="294" y="534"/>
                    </a:lnTo>
                    <a:lnTo>
                      <a:pt x="294" y="564"/>
                    </a:lnTo>
                    <a:lnTo>
                      <a:pt x="222" y="564"/>
                    </a:lnTo>
                    <a:lnTo>
                      <a:pt x="216" y="558"/>
                    </a:lnTo>
                    <a:lnTo>
                      <a:pt x="198" y="558"/>
                    </a:lnTo>
                    <a:lnTo>
                      <a:pt x="192" y="564"/>
                    </a:lnTo>
                    <a:lnTo>
                      <a:pt x="210" y="582"/>
                    </a:lnTo>
                    <a:lnTo>
                      <a:pt x="186" y="600"/>
                    </a:lnTo>
                    <a:lnTo>
                      <a:pt x="228" y="594"/>
                    </a:lnTo>
                    <a:lnTo>
                      <a:pt x="228" y="618"/>
                    </a:lnTo>
                    <a:lnTo>
                      <a:pt x="216" y="642"/>
                    </a:lnTo>
                    <a:lnTo>
                      <a:pt x="210" y="648"/>
                    </a:lnTo>
                    <a:lnTo>
                      <a:pt x="198" y="654"/>
                    </a:lnTo>
                    <a:lnTo>
                      <a:pt x="180" y="660"/>
                    </a:lnTo>
                    <a:lnTo>
                      <a:pt x="168" y="666"/>
                    </a:lnTo>
                    <a:lnTo>
                      <a:pt x="162" y="666"/>
                    </a:lnTo>
                    <a:lnTo>
                      <a:pt x="162" y="690"/>
                    </a:lnTo>
                    <a:lnTo>
                      <a:pt x="168" y="696"/>
                    </a:lnTo>
                    <a:lnTo>
                      <a:pt x="174" y="696"/>
                    </a:lnTo>
                    <a:lnTo>
                      <a:pt x="180" y="690"/>
                    </a:lnTo>
                    <a:lnTo>
                      <a:pt x="192" y="684"/>
                    </a:lnTo>
                    <a:lnTo>
                      <a:pt x="198" y="678"/>
                    </a:lnTo>
                    <a:lnTo>
                      <a:pt x="204" y="684"/>
                    </a:lnTo>
                    <a:lnTo>
                      <a:pt x="204" y="690"/>
                    </a:lnTo>
                    <a:lnTo>
                      <a:pt x="210" y="696"/>
                    </a:lnTo>
                    <a:lnTo>
                      <a:pt x="234" y="696"/>
                    </a:lnTo>
                    <a:lnTo>
                      <a:pt x="240" y="702"/>
                    </a:lnTo>
                    <a:lnTo>
                      <a:pt x="252" y="708"/>
                    </a:lnTo>
                    <a:lnTo>
                      <a:pt x="258" y="708"/>
                    </a:lnTo>
                    <a:lnTo>
                      <a:pt x="276" y="702"/>
                    </a:lnTo>
                    <a:lnTo>
                      <a:pt x="288" y="696"/>
                    </a:lnTo>
                    <a:lnTo>
                      <a:pt x="294" y="690"/>
                    </a:lnTo>
                    <a:lnTo>
                      <a:pt x="318" y="690"/>
                    </a:lnTo>
                    <a:lnTo>
                      <a:pt x="312" y="696"/>
                    </a:lnTo>
                    <a:lnTo>
                      <a:pt x="300" y="702"/>
                    </a:lnTo>
                    <a:lnTo>
                      <a:pt x="294" y="714"/>
                    </a:lnTo>
                    <a:lnTo>
                      <a:pt x="282" y="720"/>
                    </a:lnTo>
                    <a:lnTo>
                      <a:pt x="276" y="726"/>
                    </a:lnTo>
                    <a:lnTo>
                      <a:pt x="210" y="726"/>
                    </a:lnTo>
                    <a:lnTo>
                      <a:pt x="210" y="738"/>
                    </a:lnTo>
                    <a:lnTo>
                      <a:pt x="198" y="738"/>
                    </a:lnTo>
                    <a:lnTo>
                      <a:pt x="186" y="744"/>
                    </a:lnTo>
                    <a:lnTo>
                      <a:pt x="180" y="750"/>
                    </a:lnTo>
                    <a:lnTo>
                      <a:pt x="180" y="768"/>
                    </a:lnTo>
                    <a:lnTo>
                      <a:pt x="174" y="774"/>
                    </a:lnTo>
                    <a:lnTo>
                      <a:pt x="144" y="774"/>
                    </a:lnTo>
                    <a:lnTo>
                      <a:pt x="144" y="780"/>
                    </a:lnTo>
                    <a:lnTo>
                      <a:pt x="138" y="786"/>
                    </a:lnTo>
                    <a:lnTo>
                      <a:pt x="138" y="792"/>
                    </a:lnTo>
                    <a:lnTo>
                      <a:pt x="126" y="804"/>
                    </a:lnTo>
                    <a:lnTo>
                      <a:pt x="114" y="810"/>
                    </a:lnTo>
                    <a:lnTo>
                      <a:pt x="108" y="810"/>
                    </a:lnTo>
                    <a:lnTo>
                      <a:pt x="108" y="816"/>
                    </a:lnTo>
                    <a:lnTo>
                      <a:pt x="114" y="816"/>
                    </a:lnTo>
                    <a:lnTo>
                      <a:pt x="120" y="822"/>
                    </a:lnTo>
                    <a:lnTo>
                      <a:pt x="150" y="822"/>
                    </a:lnTo>
                    <a:lnTo>
                      <a:pt x="156" y="810"/>
                    </a:lnTo>
                    <a:lnTo>
                      <a:pt x="174" y="792"/>
                    </a:lnTo>
                    <a:lnTo>
                      <a:pt x="210" y="792"/>
                    </a:lnTo>
                    <a:lnTo>
                      <a:pt x="216" y="798"/>
                    </a:lnTo>
                    <a:lnTo>
                      <a:pt x="228" y="804"/>
                    </a:lnTo>
                    <a:lnTo>
                      <a:pt x="240" y="804"/>
                    </a:lnTo>
                    <a:lnTo>
                      <a:pt x="246" y="792"/>
                    </a:lnTo>
                    <a:lnTo>
                      <a:pt x="252" y="786"/>
                    </a:lnTo>
                    <a:lnTo>
                      <a:pt x="258" y="774"/>
                    </a:lnTo>
                    <a:lnTo>
                      <a:pt x="270" y="762"/>
                    </a:lnTo>
                    <a:lnTo>
                      <a:pt x="288" y="762"/>
                    </a:lnTo>
                    <a:lnTo>
                      <a:pt x="300" y="774"/>
                    </a:lnTo>
                    <a:lnTo>
                      <a:pt x="330" y="774"/>
                    </a:lnTo>
                    <a:lnTo>
                      <a:pt x="354" y="762"/>
                    </a:lnTo>
                    <a:lnTo>
                      <a:pt x="360" y="762"/>
                    </a:lnTo>
                    <a:lnTo>
                      <a:pt x="366" y="768"/>
                    </a:lnTo>
                    <a:lnTo>
                      <a:pt x="378" y="768"/>
                    </a:lnTo>
                    <a:lnTo>
                      <a:pt x="390" y="774"/>
                    </a:lnTo>
                    <a:lnTo>
                      <a:pt x="396" y="774"/>
                    </a:lnTo>
                    <a:lnTo>
                      <a:pt x="396" y="768"/>
                    </a:lnTo>
                    <a:lnTo>
                      <a:pt x="390" y="762"/>
                    </a:lnTo>
                    <a:lnTo>
                      <a:pt x="390" y="750"/>
                    </a:lnTo>
                    <a:lnTo>
                      <a:pt x="396" y="750"/>
                    </a:lnTo>
                    <a:lnTo>
                      <a:pt x="408" y="756"/>
                    </a:lnTo>
                    <a:lnTo>
                      <a:pt x="414" y="762"/>
                    </a:lnTo>
                    <a:lnTo>
                      <a:pt x="426" y="756"/>
                    </a:lnTo>
                    <a:lnTo>
                      <a:pt x="498" y="756"/>
                    </a:lnTo>
                    <a:lnTo>
                      <a:pt x="522" y="750"/>
                    </a:lnTo>
                    <a:lnTo>
                      <a:pt x="534" y="744"/>
                    </a:lnTo>
                    <a:lnTo>
                      <a:pt x="540" y="732"/>
                    </a:lnTo>
                    <a:lnTo>
                      <a:pt x="546" y="726"/>
                    </a:lnTo>
                    <a:lnTo>
                      <a:pt x="552" y="714"/>
                    </a:lnTo>
                    <a:lnTo>
                      <a:pt x="498" y="708"/>
                    </a:lnTo>
                    <a:lnTo>
                      <a:pt x="522" y="702"/>
                    </a:lnTo>
                    <a:lnTo>
                      <a:pt x="516" y="684"/>
                    </a:lnTo>
                    <a:lnTo>
                      <a:pt x="528" y="672"/>
                    </a:lnTo>
                    <a:lnTo>
                      <a:pt x="540" y="666"/>
                    </a:lnTo>
                    <a:lnTo>
                      <a:pt x="546" y="666"/>
                    </a:lnTo>
                    <a:lnTo>
                      <a:pt x="558" y="660"/>
                    </a:lnTo>
                    <a:lnTo>
                      <a:pt x="564" y="654"/>
                    </a:lnTo>
                    <a:lnTo>
                      <a:pt x="576" y="618"/>
                    </a:lnTo>
                    <a:lnTo>
                      <a:pt x="570" y="606"/>
                    </a:lnTo>
                    <a:lnTo>
                      <a:pt x="564" y="600"/>
                    </a:lnTo>
                    <a:lnTo>
                      <a:pt x="552" y="594"/>
                    </a:lnTo>
                    <a:lnTo>
                      <a:pt x="540" y="594"/>
                    </a:lnTo>
                    <a:lnTo>
                      <a:pt x="528" y="588"/>
                    </a:lnTo>
                    <a:lnTo>
                      <a:pt x="504" y="588"/>
                    </a:lnTo>
                    <a:close/>
                    <a:moveTo>
                      <a:pt x="222" y="486"/>
                    </a:moveTo>
                    <a:lnTo>
                      <a:pt x="216" y="480"/>
                    </a:lnTo>
                    <a:lnTo>
                      <a:pt x="204" y="480"/>
                    </a:lnTo>
                    <a:lnTo>
                      <a:pt x="204" y="486"/>
                    </a:lnTo>
                    <a:lnTo>
                      <a:pt x="198" y="498"/>
                    </a:lnTo>
                    <a:lnTo>
                      <a:pt x="192" y="504"/>
                    </a:lnTo>
                    <a:lnTo>
                      <a:pt x="210" y="504"/>
                    </a:lnTo>
                    <a:lnTo>
                      <a:pt x="222" y="492"/>
                    </a:lnTo>
                    <a:lnTo>
                      <a:pt x="222" y="486"/>
                    </a:lnTo>
                    <a:close/>
                    <a:moveTo>
                      <a:pt x="126" y="504"/>
                    </a:moveTo>
                    <a:lnTo>
                      <a:pt x="132" y="498"/>
                    </a:lnTo>
                    <a:lnTo>
                      <a:pt x="132" y="492"/>
                    </a:lnTo>
                    <a:lnTo>
                      <a:pt x="144" y="492"/>
                    </a:lnTo>
                    <a:lnTo>
                      <a:pt x="150" y="480"/>
                    </a:lnTo>
                    <a:lnTo>
                      <a:pt x="156" y="474"/>
                    </a:lnTo>
                    <a:lnTo>
                      <a:pt x="156" y="462"/>
                    </a:lnTo>
                    <a:lnTo>
                      <a:pt x="138" y="444"/>
                    </a:lnTo>
                    <a:lnTo>
                      <a:pt x="138" y="432"/>
                    </a:lnTo>
                    <a:lnTo>
                      <a:pt x="132" y="438"/>
                    </a:lnTo>
                    <a:lnTo>
                      <a:pt x="126" y="426"/>
                    </a:lnTo>
                    <a:lnTo>
                      <a:pt x="120" y="420"/>
                    </a:lnTo>
                    <a:lnTo>
                      <a:pt x="78" y="420"/>
                    </a:lnTo>
                    <a:lnTo>
                      <a:pt x="72" y="426"/>
                    </a:lnTo>
                    <a:lnTo>
                      <a:pt x="30" y="450"/>
                    </a:lnTo>
                    <a:lnTo>
                      <a:pt x="30" y="462"/>
                    </a:lnTo>
                    <a:lnTo>
                      <a:pt x="24" y="462"/>
                    </a:lnTo>
                    <a:lnTo>
                      <a:pt x="18" y="468"/>
                    </a:lnTo>
                    <a:lnTo>
                      <a:pt x="12" y="468"/>
                    </a:lnTo>
                    <a:lnTo>
                      <a:pt x="0" y="480"/>
                    </a:lnTo>
                    <a:lnTo>
                      <a:pt x="6" y="486"/>
                    </a:lnTo>
                    <a:lnTo>
                      <a:pt x="30" y="498"/>
                    </a:lnTo>
                    <a:lnTo>
                      <a:pt x="42" y="498"/>
                    </a:lnTo>
                    <a:lnTo>
                      <a:pt x="66" y="474"/>
                    </a:lnTo>
                    <a:lnTo>
                      <a:pt x="84" y="498"/>
                    </a:lnTo>
                    <a:lnTo>
                      <a:pt x="120" y="504"/>
                    </a:lnTo>
                    <a:lnTo>
                      <a:pt x="126" y="504"/>
                    </a:lnTo>
                    <a:close/>
                    <a:moveTo>
                      <a:pt x="78" y="228"/>
                    </a:moveTo>
                    <a:lnTo>
                      <a:pt x="72" y="228"/>
                    </a:lnTo>
                    <a:lnTo>
                      <a:pt x="66" y="234"/>
                    </a:lnTo>
                    <a:lnTo>
                      <a:pt x="66" y="240"/>
                    </a:lnTo>
                    <a:lnTo>
                      <a:pt x="84" y="240"/>
                    </a:lnTo>
                    <a:lnTo>
                      <a:pt x="84" y="228"/>
                    </a:lnTo>
                    <a:lnTo>
                      <a:pt x="78" y="228"/>
                    </a:lnTo>
                    <a:close/>
                    <a:moveTo>
                      <a:pt x="108" y="210"/>
                    </a:moveTo>
                    <a:lnTo>
                      <a:pt x="126" y="210"/>
                    </a:lnTo>
                    <a:lnTo>
                      <a:pt x="132" y="204"/>
                    </a:lnTo>
                    <a:lnTo>
                      <a:pt x="132" y="198"/>
                    </a:lnTo>
                    <a:lnTo>
                      <a:pt x="138" y="186"/>
                    </a:lnTo>
                    <a:lnTo>
                      <a:pt x="150" y="174"/>
                    </a:lnTo>
                    <a:lnTo>
                      <a:pt x="150" y="168"/>
                    </a:lnTo>
                    <a:lnTo>
                      <a:pt x="138" y="174"/>
                    </a:lnTo>
                    <a:lnTo>
                      <a:pt x="132" y="174"/>
                    </a:lnTo>
                    <a:lnTo>
                      <a:pt x="114" y="192"/>
                    </a:lnTo>
                    <a:lnTo>
                      <a:pt x="108" y="186"/>
                    </a:lnTo>
                    <a:lnTo>
                      <a:pt x="96" y="186"/>
                    </a:lnTo>
                    <a:lnTo>
                      <a:pt x="90" y="192"/>
                    </a:lnTo>
                    <a:lnTo>
                      <a:pt x="90" y="210"/>
                    </a:lnTo>
                    <a:lnTo>
                      <a:pt x="96" y="216"/>
                    </a:lnTo>
                    <a:lnTo>
                      <a:pt x="96" y="228"/>
                    </a:lnTo>
                    <a:lnTo>
                      <a:pt x="108" y="210"/>
                    </a:lnTo>
                    <a:close/>
                    <a:moveTo>
                      <a:pt x="72" y="252"/>
                    </a:moveTo>
                    <a:lnTo>
                      <a:pt x="60" y="282"/>
                    </a:lnTo>
                    <a:lnTo>
                      <a:pt x="78" y="258"/>
                    </a:lnTo>
                    <a:lnTo>
                      <a:pt x="72" y="25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B6B6B6"/>
                  </a:solidFill>
                  <a:effectLst/>
                  <a:uLnTx/>
                  <a:uFillTx/>
                  <a:latin typeface="Arial"/>
                  <a:ea typeface="+mn-ea"/>
                  <a:cs typeface="+mn-cs"/>
                </a:endParaRPr>
              </a:p>
            </p:txBody>
          </p:sp>
          <p:sp>
            <p:nvSpPr>
              <p:cNvPr id="214" name="Ukraine" descr="© INSCALE GmbH, 05.05.2010&#10;http://www.presentationload.com/">
                <a:extLst>
                  <a:ext uri="{FF2B5EF4-FFF2-40B4-BE49-F238E27FC236}">
                    <a16:creationId xmlns:a16="http://schemas.microsoft.com/office/drawing/2014/main" id="{434BA993-F7E3-6B40-9446-6EA76B53C7E9}"/>
                  </a:ext>
                </a:extLst>
              </p:cNvPr>
              <p:cNvSpPr>
                <a:spLocks/>
              </p:cNvSpPr>
              <p:nvPr/>
            </p:nvSpPr>
            <p:spPr bwMode="gray">
              <a:xfrm>
                <a:off x="8188994" y="1690366"/>
                <a:ext cx="390516" cy="218471"/>
              </a:xfrm>
              <a:custGeom>
                <a:avLst/>
                <a:gdLst>
                  <a:gd name="T0" fmla="*/ 2147483647 w 1116"/>
                  <a:gd name="T1" fmla="*/ 2147483647 h 624"/>
                  <a:gd name="T2" fmla="*/ 2147483647 w 1116"/>
                  <a:gd name="T3" fmla="*/ 2147483647 h 624"/>
                  <a:gd name="T4" fmla="*/ 2147483647 w 1116"/>
                  <a:gd name="T5" fmla="*/ 2147483647 h 624"/>
                  <a:gd name="T6" fmla="*/ 2147483647 w 1116"/>
                  <a:gd name="T7" fmla="*/ 2147483647 h 624"/>
                  <a:gd name="T8" fmla="*/ 2147483647 w 1116"/>
                  <a:gd name="T9" fmla="*/ 2147483647 h 624"/>
                  <a:gd name="T10" fmla="*/ 2147483647 w 1116"/>
                  <a:gd name="T11" fmla="*/ 2147483647 h 624"/>
                  <a:gd name="T12" fmla="*/ 2147483647 w 1116"/>
                  <a:gd name="T13" fmla="*/ 2147483647 h 624"/>
                  <a:gd name="T14" fmla="*/ 2147483647 w 1116"/>
                  <a:gd name="T15" fmla="*/ 2147483647 h 624"/>
                  <a:gd name="T16" fmla="*/ 2147483647 w 1116"/>
                  <a:gd name="T17" fmla="*/ 2147483647 h 624"/>
                  <a:gd name="T18" fmla="*/ 2147483647 w 1116"/>
                  <a:gd name="T19" fmla="*/ 2147483647 h 624"/>
                  <a:gd name="T20" fmla="*/ 2147483647 w 1116"/>
                  <a:gd name="T21" fmla="*/ 2147483647 h 624"/>
                  <a:gd name="T22" fmla="*/ 2147483647 w 1116"/>
                  <a:gd name="T23" fmla="*/ 2147483647 h 624"/>
                  <a:gd name="T24" fmla="*/ 2147483647 w 1116"/>
                  <a:gd name="T25" fmla="*/ 2147483647 h 624"/>
                  <a:gd name="T26" fmla="*/ 2147483647 w 1116"/>
                  <a:gd name="T27" fmla="*/ 2147483647 h 624"/>
                  <a:gd name="T28" fmla="*/ 2147483647 w 1116"/>
                  <a:gd name="T29" fmla="*/ 2147483647 h 624"/>
                  <a:gd name="T30" fmla="*/ 2147483647 w 1116"/>
                  <a:gd name="T31" fmla="*/ 2147483647 h 624"/>
                  <a:gd name="T32" fmla="*/ 2147483647 w 1116"/>
                  <a:gd name="T33" fmla="*/ 2147483647 h 624"/>
                  <a:gd name="T34" fmla="*/ 2147483647 w 1116"/>
                  <a:gd name="T35" fmla="*/ 2147483647 h 624"/>
                  <a:gd name="T36" fmla="*/ 2147483647 w 1116"/>
                  <a:gd name="T37" fmla="*/ 2147483647 h 624"/>
                  <a:gd name="T38" fmla="*/ 2147483647 w 1116"/>
                  <a:gd name="T39" fmla="*/ 2147483647 h 624"/>
                  <a:gd name="T40" fmla="*/ 2147483647 w 1116"/>
                  <a:gd name="T41" fmla="*/ 2147483647 h 624"/>
                  <a:gd name="T42" fmla="*/ 2147483647 w 1116"/>
                  <a:gd name="T43" fmla="*/ 2147483647 h 624"/>
                  <a:gd name="T44" fmla="*/ 2147483647 w 1116"/>
                  <a:gd name="T45" fmla="*/ 2147483647 h 624"/>
                  <a:gd name="T46" fmla="*/ 2147483647 w 1116"/>
                  <a:gd name="T47" fmla="*/ 2147483647 h 624"/>
                  <a:gd name="T48" fmla="*/ 2147483647 w 1116"/>
                  <a:gd name="T49" fmla="*/ 2147483647 h 624"/>
                  <a:gd name="T50" fmla="*/ 2147483647 w 1116"/>
                  <a:gd name="T51" fmla="*/ 2147483647 h 624"/>
                  <a:gd name="T52" fmla="*/ 2147483647 w 1116"/>
                  <a:gd name="T53" fmla="*/ 2147483647 h 624"/>
                  <a:gd name="T54" fmla="*/ 2147483647 w 1116"/>
                  <a:gd name="T55" fmla="*/ 2147483647 h 624"/>
                  <a:gd name="T56" fmla="*/ 2147483647 w 1116"/>
                  <a:gd name="T57" fmla="*/ 2147483647 h 624"/>
                  <a:gd name="T58" fmla="*/ 2147483647 w 1116"/>
                  <a:gd name="T59" fmla="*/ 2147483647 h 624"/>
                  <a:gd name="T60" fmla="*/ 2147483647 w 1116"/>
                  <a:gd name="T61" fmla="*/ 2147483647 h 624"/>
                  <a:gd name="T62" fmla="*/ 2147483647 w 1116"/>
                  <a:gd name="T63" fmla="*/ 2147483647 h 624"/>
                  <a:gd name="T64" fmla="*/ 2147483647 w 1116"/>
                  <a:gd name="T65" fmla="*/ 2147483647 h 624"/>
                  <a:gd name="T66" fmla="*/ 2147483647 w 1116"/>
                  <a:gd name="T67" fmla="*/ 2147483647 h 624"/>
                  <a:gd name="T68" fmla="*/ 2147483647 w 1116"/>
                  <a:gd name="T69" fmla="*/ 2147483647 h 624"/>
                  <a:gd name="T70" fmla="*/ 2147483647 w 1116"/>
                  <a:gd name="T71" fmla="*/ 2147483647 h 624"/>
                  <a:gd name="T72" fmla="*/ 2147483647 w 1116"/>
                  <a:gd name="T73" fmla="*/ 2147483647 h 624"/>
                  <a:gd name="T74" fmla="*/ 2147483647 w 1116"/>
                  <a:gd name="T75" fmla="*/ 2147483647 h 624"/>
                  <a:gd name="T76" fmla="*/ 2147483647 w 1116"/>
                  <a:gd name="T77" fmla="*/ 2147483647 h 624"/>
                  <a:gd name="T78" fmla="*/ 2147483647 w 1116"/>
                  <a:gd name="T79" fmla="*/ 2147483647 h 624"/>
                  <a:gd name="T80" fmla="*/ 2147483647 w 1116"/>
                  <a:gd name="T81" fmla="*/ 2147483647 h 624"/>
                  <a:gd name="T82" fmla="*/ 2147483647 w 1116"/>
                  <a:gd name="T83" fmla="*/ 2147483647 h 624"/>
                  <a:gd name="T84" fmla="*/ 2147483647 w 1116"/>
                  <a:gd name="T85" fmla="*/ 2147483647 h 624"/>
                  <a:gd name="T86" fmla="*/ 2147483647 w 1116"/>
                  <a:gd name="T87" fmla="*/ 2147483647 h 624"/>
                  <a:gd name="T88" fmla="*/ 2147483647 w 1116"/>
                  <a:gd name="T89" fmla="*/ 0 h 624"/>
                  <a:gd name="T90" fmla="*/ 2147483647 w 1116"/>
                  <a:gd name="T91" fmla="*/ 2147483647 h 624"/>
                  <a:gd name="T92" fmla="*/ 2147483647 w 1116"/>
                  <a:gd name="T93" fmla="*/ 2147483647 h 624"/>
                  <a:gd name="T94" fmla="*/ 2147483647 w 1116"/>
                  <a:gd name="T95" fmla="*/ 2147483647 h 624"/>
                  <a:gd name="T96" fmla="*/ 2147483647 w 1116"/>
                  <a:gd name="T97" fmla="*/ 2147483647 h 624"/>
                  <a:gd name="T98" fmla="*/ 2147483647 w 1116"/>
                  <a:gd name="T99" fmla="*/ 2147483647 h 624"/>
                  <a:gd name="T100" fmla="*/ 2147483647 w 1116"/>
                  <a:gd name="T101" fmla="*/ 2147483647 h 624"/>
                  <a:gd name="T102" fmla="*/ 2147483647 w 1116"/>
                  <a:gd name="T103" fmla="*/ 2147483647 h 624"/>
                  <a:gd name="T104" fmla="*/ 2147483647 w 1116"/>
                  <a:gd name="T105" fmla="*/ 2147483647 h 624"/>
                  <a:gd name="T106" fmla="*/ 2147483647 w 1116"/>
                  <a:gd name="T107" fmla="*/ 2147483647 h 624"/>
                  <a:gd name="T108" fmla="*/ 2147483647 w 1116"/>
                  <a:gd name="T109" fmla="*/ 2147483647 h 624"/>
                  <a:gd name="T110" fmla="*/ 2147483647 w 1116"/>
                  <a:gd name="T111" fmla="*/ 2147483647 h 624"/>
                  <a:gd name="T112" fmla="*/ 2147483647 w 1116"/>
                  <a:gd name="T113" fmla="*/ 2147483647 h 624"/>
                  <a:gd name="T114" fmla="*/ 2147483647 w 1116"/>
                  <a:gd name="T115" fmla="*/ 2147483647 h 624"/>
                  <a:gd name="T116" fmla="*/ 2147483647 w 1116"/>
                  <a:gd name="T117" fmla="*/ 2147483647 h 62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16"/>
                  <a:gd name="T178" fmla="*/ 0 h 624"/>
                  <a:gd name="T179" fmla="*/ 1116 w 1116"/>
                  <a:gd name="T180" fmla="*/ 624 h 62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16" h="624">
                    <a:moveTo>
                      <a:pt x="24" y="324"/>
                    </a:moveTo>
                    <a:lnTo>
                      <a:pt x="30" y="324"/>
                    </a:lnTo>
                    <a:lnTo>
                      <a:pt x="36" y="330"/>
                    </a:lnTo>
                    <a:lnTo>
                      <a:pt x="48" y="330"/>
                    </a:lnTo>
                    <a:lnTo>
                      <a:pt x="54" y="336"/>
                    </a:lnTo>
                    <a:lnTo>
                      <a:pt x="78" y="336"/>
                    </a:lnTo>
                    <a:lnTo>
                      <a:pt x="84" y="342"/>
                    </a:lnTo>
                    <a:lnTo>
                      <a:pt x="108" y="342"/>
                    </a:lnTo>
                    <a:lnTo>
                      <a:pt x="114" y="348"/>
                    </a:lnTo>
                    <a:lnTo>
                      <a:pt x="126" y="342"/>
                    </a:lnTo>
                    <a:lnTo>
                      <a:pt x="132" y="342"/>
                    </a:lnTo>
                    <a:lnTo>
                      <a:pt x="144" y="336"/>
                    </a:lnTo>
                    <a:lnTo>
                      <a:pt x="150" y="336"/>
                    </a:lnTo>
                    <a:lnTo>
                      <a:pt x="174" y="360"/>
                    </a:lnTo>
                    <a:lnTo>
                      <a:pt x="186" y="360"/>
                    </a:lnTo>
                    <a:lnTo>
                      <a:pt x="198" y="348"/>
                    </a:lnTo>
                    <a:lnTo>
                      <a:pt x="198" y="342"/>
                    </a:lnTo>
                    <a:lnTo>
                      <a:pt x="222" y="348"/>
                    </a:lnTo>
                    <a:lnTo>
                      <a:pt x="228" y="336"/>
                    </a:lnTo>
                    <a:lnTo>
                      <a:pt x="234" y="342"/>
                    </a:lnTo>
                    <a:lnTo>
                      <a:pt x="252" y="342"/>
                    </a:lnTo>
                    <a:lnTo>
                      <a:pt x="258" y="336"/>
                    </a:lnTo>
                    <a:lnTo>
                      <a:pt x="258" y="330"/>
                    </a:lnTo>
                    <a:lnTo>
                      <a:pt x="270" y="318"/>
                    </a:lnTo>
                    <a:lnTo>
                      <a:pt x="282" y="318"/>
                    </a:lnTo>
                    <a:lnTo>
                      <a:pt x="288" y="306"/>
                    </a:lnTo>
                    <a:lnTo>
                      <a:pt x="294" y="306"/>
                    </a:lnTo>
                    <a:lnTo>
                      <a:pt x="306" y="312"/>
                    </a:lnTo>
                    <a:lnTo>
                      <a:pt x="318" y="312"/>
                    </a:lnTo>
                    <a:lnTo>
                      <a:pt x="318" y="306"/>
                    </a:lnTo>
                    <a:lnTo>
                      <a:pt x="324" y="306"/>
                    </a:lnTo>
                    <a:lnTo>
                      <a:pt x="336" y="300"/>
                    </a:lnTo>
                    <a:lnTo>
                      <a:pt x="342" y="300"/>
                    </a:lnTo>
                    <a:lnTo>
                      <a:pt x="354" y="312"/>
                    </a:lnTo>
                    <a:lnTo>
                      <a:pt x="360" y="312"/>
                    </a:lnTo>
                    <a:lnTo>
                      <a:pt x="360" y="318"/>
                    </a:lnTo>
                    <a:lnTo>
                      <a:pt x="402" y="318"/>
                    </a:lnTo>
                    <a:lnTo>
                      <a:pt x="408" y="324"/>
                    </a:lnTo>
                    <a:lnTo>
                      <a:pt x="408" y="336"/>
                    </a:lnTo>
                    <a:lnTo>
                      <a:pt x="426" y="336"/>
                    </a:lnTo>
                    <a:lnTo>
                      <a:pt x="438" y="342"/>
                    </a:lnTo>
                    <a:lnTo>
                      <a:pt x="444" y="348"/>
                    </a:lnTo>
                    <a:lnTo>
                      <a:pt x="450" y="360"/>
                    </a:lnTo>
                    <a:lnTo>
                      <a:pt x="444" y="366"/>
                    </a:lnTo>
                    <a:lnTo>
                      <a:pt x="444" y="390"/>
                    </a:lnTo>
                    <a:lnTo>
                      <a:pt x="456" y="384"/>
                    </a:lnTo>
                    <a:lnTo>
                      <a:pt x="462" y="384"/>
                    </a:lnTo>
                    <a:lnTo>
                      <a:pt x="468" y="390"/>
                    </a:lnTo>
                    <a:lnTo>
                      <a:pt x="462" y="396"/>
                    </a:lnTo>
                    <a:lnTo>
                      <a:pt x="462" y="414"/>
                    </a:lnTo>
                    <a:lnTo>
                      <a:pt x="474" y="414"/>
                    </a:lnTo>
                    <a:lnTo>
                      <a:pt x="480" y="420"/>
                    </a:lnTo>
                    <a:lnTo>
                      <a:pt x="492" y="420"/>
                    </a:lnTo>
                    <a:lnTo>
                      <a:pt x="498" y="426"/>
                    </a:lnTo>
                    <a:lnTo>
                      <a:pt x="498" y="456"/>
                    </a:lnTo>
                    <a:lnTo>
                      <a:pt x="492" y="456"/>
                    </a:lnTo>
                    <a:lnTo>
                      <a:pt x="480" y="462"/>
                    </a:lnTo>
                    <a:lnTo>
                      <a:pt x="462" y="462"/>
                    </a:lnTo>
                    <a:lnTo>
                      <a:pt x="456" y="456"/>
                    </a:lnTo>
                    <a:lnTo>
                      <a:pt x="438" y="456"/>
                    </a:lnTo>
                    <a:lnTo>
                      <a:pt x="432" y="462"/>
                    </a:lnTo>
                    <a:lnTo>
                      <a:pt x="432" y="468"/>
                    </a:lnTo>
                    <a:lnTo>
                      <a:pt x="438" y="468"/>
                    </a:lnTo>
                    <a:lnTo>
                      <a:pt x="450" y="474"/>
                    </a:lnTo>
                    <a:lnTo>
                      <a:pt x="456" y="480"/>
                    </a:lnTo>
                    <a:lnTo>
                      <a:pt x="438" y="492"/>
                    </a:lnTo>
                    <a:lnTo>
                      <a:pt x="432" y="498"/>
                    </a:lnTo>
                    <a:lnTo>
                      <a:pt x="420" y="504"/>
                    </a:lnTo>
                    <a:lnTo>
                      <a:pt x="414" y="504"/>
                    </a:lnTo>
                    <a:lnTo>
                      <a:pt x="414" y="516"/>
                    </a:lnTo>
                    <a:lnTo>
                      <a:pt x="420" y="522"/>
                    </a:lnTo>
                    <a:lnTo>
                      <a:pt x="420" y="534"/>
                    </a:lnTo>
                    <a:lnTo>
                      <a:pt x="396" y="540"/>
                    </a:lnTo>
                    <a:lnTo>
                      <a:pt x="390" y="528"/>
                    </a:lnTo>
                    <a:lnTo>
                      <a:pt x="390" y="516"/>
                    </a:lnTo>
                    <a:lnTo>
                      <a:pt x="390" y="528"/>
                    </a:lnTo>
                    <a:lnTo>
                      <a:pt x="396" y="540"/>
                    </a:lnTo>
                    <a:lnTo>
                      <a:pt x="396" y="546"/>
                    </a:lnTo>
                    <a:lnTo>
                      <a:pt x="408" y="552"/>
                    </a:lnTo>
                    <a:lnTo>
                      <a:pt x="438" y="552"/>
                    </a:lnTo>
                    <a:lnTo>
                      <a:pt x="444" y="546"/>
                    </a:lnTo>
                    <a:lnTo>
                      <a:pt x="450" y="546"/>
                    </a:lnTo>
                    <a:lnTo>
                      <a:pt x="456" y="540"/>
                    </a:lnTo>
                    <a:lnTo>
                      <a:pt x="474" y="540"/>
                    </a:lnTo>
                    <a:lnTo>
                      <a:pt x="480" y="534"/>
                    </a:lnTo>
                    <a:lnTo>
                      <a:pt x="486" y="534"/>
                    </a:lnTo>
                    <a:lnTo>
                      <a:pt x="480" y="528"/>
                    </a:lnTo>
                    <a:lnTo>
                      <a:pt x="486" y="528"/>
                    </a:lnTo>
                    <a:lnTo>
                      <a:pt x="492" y="522"/>
                    </a:lnTo>
                    <a:lnTo>
                      <a:pt x="510" y="516"/>
                    </a:lnTo>
                    <a:lnTo>
                      <a:pt x="522" y="510"/>
                    </a:lnTo>
                    <a:lnTo>
                      <a:pt x="528" y="504"/>
                    </a:lnTo>
                    <a:lnTo>
                      <a:pt x="534" y="492"/>
                    </a:lnTo>
                    <a:lnTo>
                      <a:pt x="540" y="486"/>
                    </a:lnTo>
                    <a:lnTo>
                      <a:pt x="546" y="474"/>
                    </a:lnTo>
                    <a:lnTo>
                      <a:pt x="552" y="468"/>
                    </a:lnTo>
                    <a:lnTo>
                      <a:pt x="552" y="462"/>
                    </a:lnTo>
                    <a:lnTo>
                      <a:pt x="582" y="450"/>
                    </a:lnTo>
                    <a:lnTo>
                      <a:pt x="600" y="438"/>
                    </a:lnTo>
                    <a:lnTo>
                      <a:pt x="612" y="444"/>
                    </a:lnTo>
                    <a:lnTo>
                      <a:pt x="624" y="444"/>
                    </a:lnTo>
                    <a:lnTo>
                      <a:pt x="636" y="450"/>
                    </a:lnTo>
                    <a:lnTo>
                      <a:pt x="654" y="450"/>
                    </a:lnTo>
                    <a:lnTo>
                      <a:pt x="666" y="438"/>
                    </a:lnTo>
                    <a:lnTo>
                      <a:pt x="648" y="462"/>
                    </a:lnTo>
                    <a:lnTo>
                      <a:pt x="624" y="462"/>
                    </a:lnTo>
                    <a:lnTo>
                      <a:pt x="630" y="468"/>
                    </a:lnTo>
                    <a:lnTo>
                      <a:pt x="642" y="474"/>
                    </a:lnTo>
                    <a:lnTo>
                      <a:pt x="654" y="486"/>
                    </a:lnTo>
                    <a:lnTo>
                      <a:pt x="726" y="486"/>
                    </a:lnTo>
                    <a:lnTo>
                      <a:pt x="738" y="504"/>
                    </a:lnTo>
                    <a:lnTo>
                      <a:pt x="726" y="510"/>
                    </a:lnTo>
                    <a:lnTo>
                      <a:pt x="720" y="516"/>
                    </a:lnTo>
                    <a:lnTo>
                      <a:pt x="684" y="534"/>
                    </a:lnTo>
                    <a:lnTo>
                      <a:pt x="678" y="540"/>
                    </a:lnTo>
                    <a:lnTo>
                      <a:pt x="678" y="546"/>
                    </a:lnTo>
                    <a:lnTo>
                      <a:pt x="684" y="546"/>
                    </a:lnTo>
                    <a:lnTo>
                      <a:pt x="690" y="552"/>
                    </a:lnTo>
                    <a:lnTo>
                      <a:pt x="720" y="552"/>
                    </a:lnTo>
                    <a:lnTo>
                      <a:pt x="732" y="558"/>
                    </a:lnTo>
                    <a:lnTo>
                      <a:pt x="744" y="570"/>
                    </a:lnTo>
                    <a:lnTo>
                      <a:pt x="744" y="594"/>
                    </a:lnTo>
                    <a:lnTo>
                      <a:pt x="738" y="606"/>
                    </a:lnTo>
                    <a:lnTo>
                      <a:pt x="738" y="618"/>
                    </a:lnTo>
                    <a:lnTo>
                      <a:pt x="756" y="618"/>
                    </a:lnTo>
                    <a:lnTo>
                      <a:pt x="768" y="624"/>
                    </a:lnTo>
                    <a:lnTo>
                      <a:pt x="780" y="624"/>
                    </a:lnTo>
                    <a:lnTo>
                      <a:pt x="780" y="618"/>
                    </a:lnTo>
                    <a:lnTo>
                      <a:pt x="792" y="606"/>
                    </a:lnTo>
                    <a:lnTo>
                      <a:pt x="804" y="600"/>
                    </a:lnTo>
                    <a:lnTo>
                      <a:pt x="810" y="594"/>
                    </a:lnTo>
                    <a:lnTo>
                      <a:pt x="840" y="594"/>
                    </a:lnTo>
                    <a:lnTo>
                      <a:pt x="858" y="576"/>
                    </a:lnTo>
                    <a:lnTo>
                      <a:pt x="858" y="570"/>
                    </a:lnTo>
                    <a:lnTo>
                      <a:pt x="864" y="564"/>
                    </a:lnTo>
                    <a:lnTo>
                      <a:pt x="870" y="564"/>
                    </a:lnTo>
                    <a:lnTo>
                      <a:pt x="882" y="576"/>
                    </a:lnTo>
                    <a:lnTo>
                      <a:pt x="918" y="570"/>
                    </a:lnTo>
                    <a:lnTo>
                      <a:pt x="918" y="552"/>
                    </a:lnTo>
                    <a:lnTo>
                      <a:pt x="930" y="540"/>
                    </a:lnTo>
                    <a:lnTo>
                      <a:pt x="900" y="540"/>
                    </a:lnTo>
                    <a:lnTo>
                      <a:pt x="894" y="546"/>
                    </a:lnTo>
                    <a:lnTo>
                      <a:pt x="882" y="552"/>
                    </a:lnTo>
                    <a:lnTo>
                      <a:pt x="852" y="552"/>
                    </a:lnTo>
                    <a:lnTo>
                      <a:pt x="846" y="546"/>
                    </a:lnTo>
                    <a:lnTo>
                      <a:pt x="834" y="540"/>
                    </a:lnTo>
                    <a:lnTo>
                      <a:pt x="828" y="534"/>
                    </a:lnTo>
                    <a:lnTo>
                      <a:pt x="828" y="522"/>
                    </a:lnTo>
                    <a:lnTo>
                      <a:pt x="822" y="516"/>
                    </a:lnTo>
                    <a:lnTo>
                      <a:pt x="810" y="516"/>
                    </a:lnTo>
                    <a:lnTo>
                      <a:pt x="786" y="498"/>
                    </a:lnTo>
                    <a:lnTo>
                      <a:pt x="750" y="492"/>
                    </a:lnTo>
                    <a:lnTo>
                      <a:pt x="744" y="480"/>
                    </a:lnTo>
                    <a:lnTo>
                      <a:pt x="810" y="480"/>
                    </a:lnTo>
                    <a:lnTo>
                      <a:pt x="822" y="474"/>
                    </a:lnTo>
                    <a:lnTo>
                      <a:pt x="834" y="462"/>
                    </a:lnTo>
                    <a:lnTo>
                      <a:pt x="846" y="468"/>
                    </a:lnTo>
                    <a:lnTo>
                      <a:pt x="852" y="462"/>
                    </a:lnTo>
                    <a:lnTo>
                      <a:pt x="864" y="456"/>
                    </a:lnTo>
                    <a:lnTo>
                      <a:pt x="870" y="450"/>
                    </a:lnTo>
                    <a:lnTo>
                      <a:pt x="882" y="444"/>
                    </a:lnTo>
                    <a:lnTo>
                      <a:pt x="906" y="444"/>
                    </a:lnTo>
                    <a:lnTo>
                      <a:pt x="918" y="438"/>
                    </a:lnTo>
                    <a:lnTo>
                      <a:pt x="930" y="438"/>
                    </a:lnTo>
                    <a:lnTo>
                      <a:pt x="978" y="408"/>
                    </a:lnTo>
                    <a:lnTo>
                      <a:pt x="1014" y="408"/>
                    </a:lnTo>
                    <a:lnTo>
                      <a:pt x="1014" y="372"/>
                    </a:lnTo>
                    <a:lnTo>
                      <a:pt x="1032" y="372"/>
                    </a:lnTo>
                    <a:lnTo>
                      <a:pt x="1038" y="366"/>
                    </a:lnTo>
                    <a:lnTo>
                      <a:pt x="1038" y="360"/>
                    </a:lnTo>
                    <a:lnTo>
                      <a:pt x="1050" y="348"/>
                    </a:lnTo>
                    <a:lnTo>
                      <a:pt x="1080" y="348"/>
                    </a:lnTo>
                    <a:lnTo>
                      <a:pt x="1092" y="342"/>
                    </a:lnTo>
                    <a:lnTo>
                      <a:pt x="1104" y="342"/>
                    </a:lnTo>
                    <a:lnTo>
                      <a:pt x="1116" y="330"/>
                    </a:lnTo>
                    <a:lnTo>
                      <a:pt x="1116" y="324"/>
                    </a:lnTo>
                    <a:lnTo>
                      <a:pt x="1110" y="312"/>
                    </a:lnTo>
                    <a:lnTo>
                      <a:pt x="1110" y="300"/>
                    </a:lnTo>
                    <a:lnTo>
                      <a:pt x="1098" y="294"/>
                    </a:lnTo>
                    <a:lnTo>
                      <a:pt x="1086" y="282"/>
                    </a:lnTo>
                    <a:lnTo>
                      <a:pt x="1092" y="276"/>
                    </a:lnTo>
                    <a:lnTo>
                      <a:pt x="1110" y="276"/>
                    </a:lnTo>
                    <a:lnTo>
                      <a:pt x="1116" y="270"/>
                    </a:lnTo>
                    <a:lnTo>
                      <a:pt x="1110" y="264"/>
                    </a:lnTo>
                    <a:lnTo>
                      <a:pt x="1104" y="264"/>
                    </a:lnTo>
                    <a:lnTo>
                      <a:pt x="1098" y="258"/>
                    </a:lnTo>
                    <a:lnTo>
                      <a:pt x="1092" y="258"/>
                    </a:lnTo>
                    <a:lnTo>
                      <a:pt x="1110" y="246"/>
                    </a:lnTo>
                    <a:lnTo>
                      <a:pt x="1110" y="222"/>
                    </a:lnTo>
                    <a:lnTo>
                      <a:pt x="1104" y="216"/>
                    </a:lnTo>
                    <a:lnTo>
                      <a:pt x="1080" y="216"/>
                    </a:lnTo>
                    <a:lnTo>
                      <a:pt x="1062" y="204"/>
                    </a:lnTo>
                    <a:lnTo>
                      <a:pt x="1056" y="198"/>
                    </a:lnTo>
                    <a:lnTo>
                      <a:pt x="1056" y="192"/>
                    </a:lnTo>
                    <a:lnTo>
                      <a:pt x="1014" y="192"/>
                    </a:lnTo>
                    <a:lnTo>
                      <a:pt x="1002" y="186"/>
                    </a:lnTo>
                    <a:lnTo>
                      <a:pt x="996" y="180"/>
                    </a:lnTo>
                    <a:lnTo>
                      <a:pt x="978" y="180"/>
                    </a:lnTo>
                    <a:lnTo>
                      <a:pt x="966" y="186"/>
                    </a:lnTo>
                    <a:lnTo>
                      <a:pt x="942" y="162"/>
                    </a:lnTo>
                    <a:lnTo>
                      <a:pt x="936" y="150"/>
                    </a:lnTo>
                    <a:lnTo>
                      <a:pt x="924" y="150"/>
                    </a:lnTo>
                    <a:lnTo>
                      <a:pt x="918" y="156"/>
                    </a:lnTo>
                    <a:lnTo>
                      <a:pt x="918" y="162"/>
                    </a:lnTo>
                    <a:lnTo>
                      <a:pt x="912" y="156"/>
                    </a:lnTo>
                    <a:lnTo>
                      <a:pt x="864" y="156"/>
                    </a:lnTo>
                    <a:lnTo>
                      <a:pt x="858" y="150"/>
                    </a:lnTo>
                    <a:lnTo>
                      <a:pt x="846" y="150"/>
                    </a:lnTo>
                    <a:lnTo>
                      <a:pt x="840" y="144"/>
                    </a:lnTo>
                    <a:lnTo>
                      <a:pt x="816" y="150"/>
                    </a:lnTo>
                    <a:lnTo>
                      <a:pt x="810" y="150"/>
                    </a:lnTo>
                    <a:lnTo>
                      <a:pt x="798" y="102"/>
                    </a:lnTo>
                    <a:lnTo>
                      <a:pt x="756" y="84"/>
                    </a:lnTo>
                    <a:lnTo>
                      <a:pt x="720" y="84"/>
                    </a:lnTo>
                    <a:lnTo>
                      <a:pt x="720" y="66"/>
                    </a:lnTo>
                    <a:lnTo>
                      <a:pt x="714" y="48"/>
                    </a:lnTo>
                    <a:lnTo>
                      <a:pt x="720" y="48"/>
                    </a:lnTo>
                    <a:lnTo>
                      <a:pt x="726" y="42"/>
                    </a:lnTo>
                    <a:lnTo>
                      <a:pt x="726" y="30"/>
                    </a:lnTo>
                    <a:lnTo>
                      <a:pt x="720" y="30"/>
                    </a:lnTo>
                    <a:lnTo>
                      <a:pt x="708" y="24"/>
                    </a:lnTo>
                    <a:lnTo>
                      <a:pt x="702" y="18"/>
                    </a:lnTo>
                    <a:lnTo>
                      <a:pt x="696" y="18"/>
                    </a:lnTo>
                    <a:lnTo>
                      <a:pt x="690" y="0"/>
                    </a:lnTo>
                    <a:lnTo>
                      <a:pt x="642" y="0"/>
                    </a:lnTo>
                    <a:lnTo>
                      <a:pt x="630" y="6"/>
                    </a:lnTo>
                    <a:lnTo>
                      <a:pt x="600" y="6"/>
                    </a:lnTo>
                    <a:lnTo>
                      <a:pt x="600" y="18"/>
                    </a:lnTo>
                    <a:lnTo>
                      <a:pt x="594" y="24"/>
                    </a:lnTo>
                    <a:lnTo>
                      <a:pt x="558" y="24"/>
                    </a:lnTo>
                    <a:lnTo>
                      <a:pt x="546" y="18"/>
                    </a:lnTo>
                    <a:lnTo>
                      <a:pt x="516" y="18"/>
                    </a:lnTo>
                    <a:lnTo>
                      <a:pt x="510" y="30"/>
                    </a:lnTo>
                    <a:lnTo>
                      <a:pt x="498" y="36"/>
                    </a:lnTo>
                    <a:lnTo>
                      <a:pt x="492" y="42"/>
                    </a:lnTo>
                    <a:lnTo>
                      <a:pt x="486" y="54"/>
                    </a:lnTo>
                    <a:lnTo>
                      <a:pt x="492" y="60"/>
                    </a:lnTo>
                    <a:lnTo>
                      <a:pt x="492" y="72"/>
                    </a:lnTo>
                    <a:lnTo>
                      <a:pt x="486" y="78"/>
                    </a:lnTo>
                    <a:lnTo>
                      <a:pt x="468" y="78"/>
                    </a:lnTo>
                    <a:lnTo>
                      <a:pt x="462" y="72"/>
                    </a:lnTo>
                    <a:lnTo>
                      <a:pt x="438" y="72"/>
                    </a:lnTo>
                    <a:lnTo>
                      <a:pt x="426" y="78"/>
                    </a:lnTo>
                    <a:lnTo>
                      <a:pt x="420" y="78"/>
                    </a:lnTo>
                    <a:lnTo>
                      <a:pt x="420" y="66"/>
                    </a:lnTo>
                    <a:lnTo>
                      <a:pt x="414" y="60"/>
                    </a:lnTo>
                    <a:lnTo>
                      <a:pt x="396" y="60"/>
                    </a:lnTo>
                    <a:lnTo>
                      <a:pt x="390" y="66"/>
                    </a:lnTo>
                    <a:lnTo>
                      <a:pt x="390" y="72"/>
                    </a:lnTo>
                    <a:lnTo>
                      <a:pt x="378" y="60"/>
                    </a:lnTo>
                    <a:lnTo>
                      <a:pt x="366" y="66"/>
                    </a:lnTo>
                    <a:lnTo>
                      <a:pt x="360" y="60"/>
                    </a:lnTo>
                    <a:lnTo>
                      <a:pt x="342" y="66"/>
                    </a:lnTo>
                    <a:lnTo>
                      <a:pt x="336" y="54"/>
                    </a:lnTo>
                    <a:lnTo>
                      <a:pt x="324" y="66"/>
                    </a:lnTo>
                    <a:lnTo>
                      <a:pt x="306" y="54"/>
                    </a:lnTo>
                    <a:lnTo>
                      <a:pt x="300" y="60"/>
                    </a:lnTo>
                    <a:lnTo>
                      <a:pt x="282" y="48"/>
                    </a:lnTo>
                    <a:lnTo>
                      <a:pt x="258" y="42"/>
                    </a:lnTo>
                    <a:lnTo>
                      <a:pt x="222" y="42"/>
                    </a:lnTo>
                    <a:lnTo>
                      <a:pt x="216" y="36"/>
                    </a:lnTo>
                    <a:lnTo>
                      <a:pt x="216" y="30"/>
                    </a:lnTo>
                    <a:lnTo>
                      <a:pt x="168" y="30"/>
                    </a:lnTo>
                    <a:lnTo>
                      <a:pt x="162" y="36"/>
                    </a:lnTo>
                    <a:lnTo>
                      <a:pt x="150" y="42"/>
                    </a:lnTo>
                    <a:lnTo>
                      <a:pt x="114" y="42"/>
                    </a:lnTo>
                    <a:lnTo>
                      <a:pt x="114" y="48"/>
                    </a:lnTo>
                    <a:lnTo>
                      <a:pt x="96" y="66"/>
                    </a:lnTo>
                    <a:lnTo>
                      <a:pt x="78" y="66"/>
                    </a:lnTo>
                    <a:lnTo>
                      <a:pt x="66" y="60"/>
                    </a:lnTo>
                    <a:lnTo>
                      <a:pt x="72" y="78"/>
                    </a:lnTo>
                    <a:lnTo>
                      <a:pt x="90" y="96"/>
                    </a:lnTo>
                    <a:lnTo>
                      <a:pt x="90" y="102"/>
                    </a:lnTo>
                    <a:lnTo>
                      <a:pt x="102" y="108"/>
                    </a:lnTo>
                    <a:lnTo>
                      <a:pt x="108" y="114"/>
                    </a:lnTo>
                    <a:lnTo>
                      <a:pt x="102" y="126"/>
                    </a:lnTo>
                    <a:lnTo>
                      <a:pt x="108" y="132"/>
                    </a:lnTo>
                    <a:lnTo>
                      <a:pt x="108" y="138"/>
                    </a:lnTo>
                    <a:lnTo>
                      <a:pt x="114" y="144"/>
                    </a:lnTo>
                    <a:lnTo>
                      <a:pt x="108" y="150"/>
                    </a:lnTo>
                    <a:lnTo>
                      <a:pt x="102" y="150"/>
                    </a:lnTo>
                    <a:lnTo>
                      <a:pt x="96" y="156"/>
                    </a:lnTo>
                    <a:lnTo>
                      <a:pt x="84" y="156"/>
                    </a:lnTo>
                    <a:lnTo>
                      <a:pt x="30" y="204"/>
                    </a:lnTo>
                    <a:lnTo>
                      <a:pt x="30" y="246"/>
                    </a:lnTo>
                    <a:lnTo>
                      <a:pt x="42" y="258"/>
                    </a:lnTo>
                    <a:lnTo>
                      <a:pt x="18" y="258"/>
                    </a:lnTo>
                    <a:lnTo>
                      <a:pt x="18" y="270"/>
                    </a:lnTo>
                    <a:lnTo>
                      <a:pt x="12" y="276"/>
                    </a:lnTo>
                    <a:lnTo>
                      <a:pt x="12" y="282"/>
                    </a:lnTo>
                    <a:lnTo>
                      <a:pt x="6" y="288"/>
                    </a:lnTo>
                    <a:lnTo>
                      <a:pt x="0" y="288"/>
                    </a:lnTo>
                    <a:lnTo>
                      <a:pt x="0" y="306"/>
                    </a:lnTo>
                    <a:lnTo>
                      <a:pt x="6" y="306"/>
                    </a:lnTo>
                    <a:lnTo>
                      <a:pt x="24" y="32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215" name="Switzerland" descr="© INSCALE GmbH, 05.05.2010&#10;http://www.presentationload.com/">
                <a:extLst>
                  <a:ext uri="{FF2B5EF4-FFF2-40B4-BE49-F238E27FC236}">
                    <a16:creationId xmlns:a16="http://schemas.microsoft.com/office/drawing/2014/main" id="{13CBBFB2-8349-A94D-BE18-2249A20B2E93}"/>
                  </a:ext>
                </a:extLst>
              </p:cNvPr>
              <p:cNvSpPr>
                <a:spLocks/>
              </p:cNvSpPr>
              <p:nvPr/>
            </p:nvSpPr>
            <p:spPr bwMode="gray">
              <a:xfrm>
                <a:off x="7835345" y="1811889"/>
                <a:ext cx="101043" cy="55984"/>
              </a:xfrm>
              <a:custGeom>
                <a:avLst/>
                <a:gdLst>
                  <a:gd name="T0" fmla="*/ 2147483647 w 288"/>
                  <a:gd name="T1" fmla="*/ 2147483647 h 162"/>
                  <a:gd name="T2" fmla="*/ 2147483647 w 288"/>
                  <a:gd name="T3" fmla="*/ 2147483647 h 162"/>
                  <a:gd name="T4" fmla="*/ 2147483647 w 288"/>
                  <a:gd name="T5" fmla="*/ 2147483647 h 162"/>
                  <a:gd name="T6" fmla="*/ 2147483647 w 288"/>
                  <a:gd name="T7" fmla="*/ 2147483647 h 162"/>
                  <a:gd name="T8" fmla="*/ 2147483647 w 288"/>
                  <a:gd name="T9" fmla="*/ 2147483647 h 162"/>
                  <a:gd name="T10" fmla="*/ 2147483647 w 288"/>
                  <a:gd name="T11" fmla="*/ 2147483647 h 162"/>
                  <a:gd name="T12" fmla="*/ 2147483647 w 288"/>
                  <a:gd name="T13" fmla="*/ 2147483647 h 162"/>
                  <a:gd name="T14" fmla="*/ 0 w 288"/>
                  <a:gd name="T15" fmla="*/ 2147483647 h 162"/>
                  <a:gd name="T16" fmla="*/ 2147483647 w 288"/>
                  <a:gd name="T17" fmla="*/ 2147483647 h 162"/>
                  <a:gd name="T18" fmla="*/ 2147483647 w 288"/>
                  <a:gd name="T19" fmla="*/ 2147483647 h 162"/>
                  <a:gd name="T20" fmla="*/ 2147483647 w 288"/>
                  <a:gd name="T21" fmla="*/ 2147483647 h 162"/>
                  <a:gd name="T22" fmla="*/ 2147483647 w 288"/>
                  <a:gd name="T23" fmla="*/ 2147483647 h 162"/>
                  <a:gd name="T24" fmla="*/ 2147483647 w 288"/>
                  <a:gd name="T25" fmla="*/ 2147483647 h 162"/>
                  <a:gd name="T26" fmla="*/ 2147483647 w 288"/>
                  <a:gd name="T27" fmla="*/ 2147483647 h 162"/>
                  <a:gd name="T28" fmla="*/ 2147483647 w 288"/>
                  <a:gd name="T29" fmla="*/ 2147483647 h 162"/>
                  <a:gd name="T30" fmla="*/ 2147483647 w 288"/>
                  <a:gd name="T31" fmla="*/ 2147483647 h 162"/>
                  <a:gd name="T32" fmla="*/ 2147483647 w 288"/>
                  <a:gd name="T33" fmla="*/ 2147483647 h 162"/>
                  <a:gd name="T34" fmla="*/ 2147483647 w 288"/>
                  <a:gd name="T35" fmla="*/ 2147483647 h 162"/>
                  <a:gd name="T36" fmla="*/ 2147483647 w 288"/>
                  <a:gd name="T37" fmla="*/ 2147483647 h 162"/>
                  <a:gd name="T38" fmla="*/ 2147483647 w 288"/>
                  <a:gd name="T39" fmla="*/ 2147483647 h 162"/>
                  <a:gd name="T40" fmla="*/ 2147483647 w 288"/>
                  <a:gd name="T41" fmla="*/ 2147483647 h 162"/>
                  <a:gd name="T42" fmla="*/ 2147483647 w 288"/>
                  <a:gd name="T43" fmla="*/ 2147483647 h 162"/>
                  <a:gd name="T44" fmla="*/ 2147483647 w 288"/>
                  <a:gd name="T45" fmla="*/ 2147483647 h 162"/>
                  <a:gd name="T46" fmla="*/ 2147483647 w 288"/>
                  <a:gd name="T47" fmla="*/ 2147483647 h 162"/>
                  <a:gd name="T48" fmla="*/ 2147483647 w 288"/>
                  <a:gd name="T49" fmla="*/ 2147483647 h 162"/>
                  <a:gd name="T50" fmla="*/ 2147483647 w 288"/>
                  <a:gd name="T51" fmla="*/ 2147483647 h 162"/>
                  <a:gd name="T52" fmla="*/ 2147483647 w 288"/>
                  <a:gd name="T53" fmla="*/ 2147483647 h 162"/>
                  <a:gd name="T54" fmla="*/ 2147483647 w 288"/>
                  <a:gd name="T55" fmla="*/ 2147483647 h 162"/>
                  <a:gd name="T56" fmla="*/ 2147483647 w 288"/>
                  <a:gd name="T57" fmla="*/ 2147483647 h 162"/>
                  <a:gd name="T58" fmla="*/ 2147483647 w 288"/>
                  <a:gd name="T59" fmla="*/ 2147483647 h 162"/>
                  <a:gd name="T60" fmla="*/ 2147483647 w 288"/>
                  <a:gd name="T61" fmla="*/ 2147483647 h 162"/>
                  <a:gd name="T62" fmla="*/ 2147483647 w 288"/>
                  <a:gd name="T63" fmla="*/ 2147483647 h 162"/>
                  <a:gd name="T64" fmla="*/ 2147483647 w 288"/>
                  <a:gd name="T65" fmla="*/ 2147483647 h 162"/>
                  <a:gd name="T66" fmla="*/ 2147483647 w 288"/>
                  <a:gd name="T67" fmla="*/ 0 h 162"/>
                  <a:gd name="T68" fmla="*/ 2147483647 w 288"/>
                  <a:gd name="T69" fmla="*/ 2147483647 h 162"/>
                  <a:gd name="T70" fmla="*/ 2147483647 w 288"/>
                  <a:gd name="T71" fmla="*/ 2147483647 h 162"/>
                  <a:gd name="T72" fmla="*/ 2147483647 w 288"/>
                  <a:gd name="T73" fmla="*/ 2147483647 h 1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88"/>
                  <a:gd name="T112" fmla="*/ 0 h 162"/>
                  <a:gd name="T113" fmla="*/ 288 w 288"/>
                  <a:gd name="T114" fmla="*/ 162 h 16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88" h="162">
                    <a:moveTo>
                      <a:pt x="132" y="24"/>
                    </a:moveTo>
                    <a:lnTo>
                      <a:pt x="96" y="24"/>
                    </a:lnTo>
                    <a:lnTo>
                      <a:pt x="90" y="42"/>
                    </a:lnTo>
                    <a:lnTo>
                      <a:pt x="72" y="30"/>
                    </a:lnTo>
                    <a:lnTo>
                      <a:pt x="66" y="42"/>
                    </a:lnTo>
                    <a:lnTo>
                      <a:pt x="60" y="48"/>
                    </a:lnTo>
                    <a:lnTo>
                      <a:pt x="54" y="60"/>
                    </a:lnTo>
                    <a:lnTo>
                      <a:pt x="48" y="66"/>
                    </a:lnTo>
                    <a:lnTo>
                      <a:pt x="30" y="66"/>
                    </a:lnTo>
                    <a:lnTo>
                      <a:pt x="30" y="78"/>
                    </a:lnTo>
                    <a:lnTo>
                      <a:pt x="18" y="90"/>
                    </a:lnTo>
                    <a:lnTo>
                      <a:pt x="12" y="102"/>
                    </a:lnTo>
                    <a:lnTo>
                      <a:pt x="0" y="108"/>
                    </a:lnTo>
                    <a:lnTo>
                      <a:pt x="6" y="120"/>
                    </a:lnTo>
                    <a:lnTo>
                      <a:pt x="0" y="126"/>
                    </a:lnTo>
                    <a:lnTo>
                      <a:pt x="0" y="132"/>
                    </a:lnTo>
                    <a:lnTo>
                      <a:pt x="6" y="132"/>
                    </a:lnTo>
                    <a:lnTo>
                      <a:pt x="30" y="108"/>
                    </a:lnTo>
                    <a:lnTo>
                      <a:pt x="48" y="108"/>
                    </a:lnTo>
                    <a:lnTo>
                      <a:pt x="54" y="114"/>
                    </a:lnTo>
                    <a:lnTo>
                      <a:pt x="48" y="138"/>
                    </a:lnTo>
                    <a:lnTo>
                      <a:pt x="60" y="150"/>
                    </a:lnTo>
                    <a:lnTo>
                      <a:pt x="60" y="156"/>
                    </a:lnTo>
                    <a:lnTo>
                      <a:pt x="72" y="156"/>
                    </a:lnTo>
                    <a:lnTo>
                      <a:pt x="84" y="144"/>
                    </a:lnTo>
                    <a:lnTo>
                      <a:pt x="96" y="144"/>
                    </a:lnTo>
                    <a:lnTo>
                      <a:pt x="108" y="156"/>
                    </a:lnTo>
                    <a:lnTo>
                      <a:pt x="114" y="156"/>
                    </a:lnTo>
                    <a:lnTo>
                      <a:pt x="132" y="138"/>
                    </a:lnTo>
                    <a:lnTo>
                      <a:pt x="132" y="120"/>
                    </a:lnTo>
                    <a:lnTo>
                      <a:pt x="138" y="114"/>
                    </a:lnTo>
                    <a:lnTo>
                      <a:pt x="150" y="114"/>
                    </a:lnTo>
                    <a:lnTo>
                      <a:pt x="156" y="120"/>
                    </a:lnTo>
                    <a:lnTo>
                      <a:pt x="156" y="126"/>
                    </a:lnTo>
                    <a:lnTo>
                      <a:pt x="162" y="132"/>
                    </a:lnTo>
                    <a:lnTo>
                      <a:pt x="162" y="138"/>
                    </a:lnTo>
                    <a:lnTo>
                      <a:pt x="168" y="138"/>
                    </a:lnTo>
                    <a:lnTo>
                      <a:pt x="192" y="162"/>
                    </a:lnTo>
                    <a:lnTo>
                      <a:pt x="192" y="144"/>
                    </a:lnTo>
                    <a:lnTo>
                      <a:pt x="204" y="132"/>
                    </a:lnTo>
                    <a:lnTo>
                      <a:pt x="210" y="108"/>
                    </a:lnTo>
                    <a:lnTo>
                      <a:pt x="222" y="126"/>
                    </a:lnTo>
                    <a:lnTo>
                      <a:pt x="240" y="120"/>
                    </a:lnTo>
                    <a:lnTo>
                      <a:pt x="258" y="132"/>
                    </a:lnTo>
                    <a:lnTo>
                      <a:pt x="264" y="120"/>
                    </a:lnTo>
                    <a:lnTo>
                      <a:pt x="252" y="108"/>
                    </a:lnTo>
                    <a:lnTo>
                      <a:pt x="252" y="102"/>
                    </a:lnTo>
                    <a:lnTo>
                      <a:pt x="276" y="102"/>
                    </a:lnTo>
                    <a:lnTo>
                      <a:pt x="282" y="84"/>
                    </a:lnTo>
                    <a:lnTo>
                      <a:pt x="288" y="84"/>
                    </a:lnTo>
                    <a:lnTo>
                      <a:pt x="288" y="78"/>
                    </a:lnTo>
                    <a:lnTo>
                      <a:pt x="276" y="66"/>
                    </a:lnTo>
                    <a:lnTo>
                      <a:pt x="270" y="66"/>
                    </a:lnTo>
                    <a:lnTo>
                      <a:pt x="252" y="84"/>
                    </a:lnTo>
                    <a:lnTo>
                      <a:pt x="246" y="84"/>
                    </a:lnTo>
                    <a:lnTo>
                      <a:pt x="246" y="66"/>
                    </a:lnTo>
                    <a:lnTo>
                      <a:pt x="210" y="66"/>
                    </a:lnTo>
                    <a:lnTo>
                      <a:pt x="210" y="60"/>
                    </a:lnTo>
                    <a:lnTo>
                      <a:pt x="216" y="48"/>
                    </a:lnTo>
                    <a:lnTo>
                      <a:pt x="222" y="42"/>
                    </a:lnTo>
                    <a:lnTo>
                      <a:pt x="228" y="42"/>
                    </a:lnTo>
                    <a:lnTo>
                      <a:pt x="228" y="30"/>
                    </a:lnTo>
                    <a:lnTo>
                      <a:pt x="216" y="30"/>
                    </a:lnTo>
                    <a:lnTo>
                      <a:pt x="210" y="18"/>
                    </a:lnTo>
                    <a:lnTo>
                      <a:pt x="192" y="12"/>
                    </a:lnTo>
                    <a:lnTo>
                      <a:pt x="180" y="12"/>
                    </a:lnTo>
                    <a:lnTo>
                      <a:pt x="174" y="6"/>
                    </a:lnTo>
                    <a:lnTo>
                      <a:pt x="162" y="0"/>
                    </a:lnTo>
                    <a:lnTo>
                      <a:pt x="156" y="0"/>
                    </a:lnTo>
                    <a:lnTo>
                      <a:pt x="150" y="6"/>
                    </a:lnTo>
                    <a:lnTo>
                      <a:pt x="150" y="18"/>
                    </a:lnTo>
                    <a:lnTo>
                      <a:pt x="156" y="24"/>
                    </a:lnTo>
                    <a:lnTo>
                      <a:pt x="150" y="18"/>
                    </a:lnTo>
                    <a:lnTo>
                      <a:pt x="132" y="2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216" name="Russia" descr="© INSCALE GmbH, 05.05.2010&#10;http://www.presentationload.com/">
                <a:extLst>
                  <a:ext uri="{FF2B5EF4-FFF2-40B4-BE49-F238E27FC236}">
                    <a16:creationId xmlns:a16="http://schemas.microsoft.com/office/drawing/2014/main" id="{E7A65490-5494-9A4E-ABDC-3C0381F561D5}"/>
                  </a:ext>
                </a:extLst>
              </p:cNvPr>
              <p:cNvSpPr>
                <a:spLocks noEditPoints="1"/>
              </p:cNvSpPr>
              <p:nvPr/>
            </p:nvSpPr>
            <p:spPr bwMode="gray">
              <a:xfrm>
                <a:off x="8128915" y="989894"/>
                <a:ext cx="3159632" cy="1006331"/>
              </a:xfrm>
              <a:custGeom>
                <a:avLst/>
                <a:gdLst>
                  <a:gd name="T0" fmla="*/ 2147483647 w 9048"/>
                  <a:gd name="T1" fmla="*/ 2147483647 h 2880"/>
                  <a:gd name="T2" fmla="*/ 2147483647 w 9048"/>
                  <a:gd name="T3" fmla="*/ 2147483647 h 2880"/>
                  <a:gd name="T4" fmla="*/ 2147483647 w 9048"/>
                  <a:gd name="T5" fmla="*/ 2147483647 h 2880"/>
                  <a:gd name="T6" fmla="*/ 2147483647 w 9048"/>
                  <a:gd name="T7" fmla="*/ 2147483647 h 2880"/>
                  <a:gd name="T8" fmla="*/ 2147483647 w 9048"/>
                  <a:gd name="T9" fmla="*/ 2147483647 h 2880"/>
                  <a:gd name="T10" fmla="*/ 2147483647 w 9048"/>
                  <a:gd name="T11" fmla="*/ 2147483647 h 2880"/>
                  <a:gd name="T12" fmla="*/ 2147483647 w 9048"/>
                  <a:gd name="T13" fmla="*/ 2147483647 h 2880"/>
                  <a:gd name="T14" fmla="*/ 2147483647 w 9048"/>
                  <a:gd name="T15" fmla="*/ 2147483647 h 2880"/>
                  <a:gd name="T16" fmla="*/ 2147483647 w 9048"/>
                  <a:gd name="T17" fmla="*/ 2147483647 h 2880"/>
                  <a:gd name="T18" fmla="*/ 2147483647 w 9048"/>
                  <a:gd name="T19" fmla="*/ 2147483647 h 2880"/>
                  <a:gd name="T20" fmla="*/ 2147483647 w 9048"/>
                  <a:gd name="T21" fmla="*/ 2147483647 h 2880"/>
                  <a:gd name="T22" fmla="*/ 2147483647 w 9048"/>
                  <a:gd name="T23" fmla="*/ 2147483647 h 2880"/>
                  <a:gd name="T24" fmla="*/ 2147483647 w 9048"/>
                  <a:gd name="T25" fmla="*/ 2147483647 h 2880"/>
                  <a:gd name="T26" fmla="*/ 2147483647 w 9048"/>
                  <a:gd name="T27" fmla="*/ 2147483647 h 2880"/>
                  <a:gd name="T28" fmla="*/ 2147483647 w 9048"/>
                  <a:gd name="T29" fmla="*/ 2147483647 h 2880"/>
                  <a:gd name="T30" fmla="*/ 2147483647 w 9048"/>
                  <a:gd name="T31" fmla="*/ 2147483647 h 2880"/>
                  <a:gd name="T32" fmla="*/ 2147483647 w 9048"/>
                  <a:gd name="T33" fmla="*/ 2147483647 h 2880"/>
                  <a:gd name="T34" fmla="*/ 2147483647 w 9048"/>
                  <a:gd name="T35" fmla="*/ 2147483647 h 2880"/>
                  <a:gd name="T36" fmla="*/ 2147483647 w 9048"/>
                  <a:gd name="T37" fmla="*/ 2147483647 h 2880"/>
                  <a:gd name="T38" fmla="*/ 2147483647 w 9048"/>
                  <a:gd name="T39" fmla="*/ 2147483647 h 2880"/>
                  <a:gd name="T40" fmla="*/ 2147483647 w 9048"/>
                  <a:gd name="T41" fmla="*/ 2147483647 h 2880"/>
                  <a:gd name="T42" fmla="*/ 2147483647 w 9048"/>
                  <a:gd name="T43" fmla="*/ 2147483647 h 2880"/>
                  <a:gd name="T44" fmla="*/ 2147483647 w 9048"/>
                  <a:gd name="T45" fmla="*/ 2147483647 h 2880"/>
                  <a:gd name="T46" fmla="*/ 2147483647 w 9048"/>
                  <a:gd name="T47" fmla="*/ 2147483647 h 2880"/>
                  <a:gd name="T48" fmla="*/ 2147483647 w 9048"/>
                  <a:gd name="T49" fmla="*/ 2147483647 h 2880"/>
                  <a:gd name="T50" fmla="*/ 2147483647 w 9048"/>
                  <a:gd name="T51" fmla="*/ 2147483647 h 2880"/>
                  <a:gd name="T52" fmla="*/ 2147483647 w 9048"/>
                  <a:gd name="T53" fmla="*/ 2147483647 h 2880"/>
                  <a:gd name="T54" fmla="*/ 2147483647 w 9048"/>
                  <a:gd name="T55" fmla="*/ 2147483647 h 2880"/>
                  <a:gd name="T56" fmla="*/ 2147483647 w 9048"/>
                  <a:gd name="T57" fmla="*/ 2147483647 h 2880"/>
                  <a:gd name="T58" fmla="*/ 2147483647 w 9048"/>
                  <a:gd name="T59" fmla="*/ 2147483647 h 2880"/>
                  <a:gd name="T60" fmla="*/ 2147483647 w 9048"/>
                  <a:gd name="T61" fmla="*/ 2147483647 h 2880"/>
                  <a:gd name="T62" fmla="*/ 2147483647 w 9048"/>
                  <a:gd name="T63" fmla="*/ 2147483647 h 2880"/>
                  <a:gd name="T64" fmla="*/ 2147483647 w 9048"/>
                  <a:gd name="T65" fmla="*/ 2147483647 h 2880"/>
                  <a:gd name="T66" fmla="*/ 2147483647 w 9048"/>
                  <a:gd name="T67" fmla="*/ 2147483647 h 2880"/>
                  <a:gd name="T68" fmla="*/ 2147483647 w 9048"/>
                  <a:gd name="T69" fmla="*/ 2147483647 h 2880"/>
                  <a:gd name="T70" fmla="*/ 2147483647 w 9048"/>
                  <a:gd name="T71" fmla="*/ 2147483647 h 2880"/>
                  <a:gd name="T72" fmla="*/ 2147483647 w 9048"/>
                  <a:gd name="T73" fmla="*/ 2147483647 h 2880"/>
                  <a:gd name="T74" fmla="*/ 2147483647 w 9048"/>
                  <a:gd name="T75" fmla="*/ 2147483647 h 2880"/>
                  <a:gd name="T76" fmla="*/ 2147483647 w 9048"/>
                  <a:gd name="T77" fmla="*/ 2147483647 h 2880"/>
                  <a:gd name="T78" fmla="*/ 2147483647 w 9048"/>
                  <a:gd name="T79" fmla="*/ 2147483647 h 2880"/>
                  <a:gd name="T80" fmla="*/ 2147483647 w 9048"/>
                  <a:gd name="T81" fmla="*/ 2147483647 h 2880"/>
                  <a:gd name="T82" fmla="*/ 2147483647 w 9048"/>
                  <a:gd name="T83" fmla="*/ 2147483647 h 2880"/>
                  <a:gd name="T84" fmla="*/ 2147483647 w 9048"/>
                  <a:gd name="T85" fmla="*/ 2147483647 h 2880"/>
                  <a:gd name="T86" fmla="*/ 2147483647 w 9048"/>
                  <a:gd name="T87" fmla="*/ 2147483647 h 2880"/>
                  <a:gd name="T88" fmla="*/ 2147483647 w 9048"/>
                  <a:gd name="T89" fmla="*/ 2147483647 h 2880"/>
                  <a:gd name="T90" fmla="*/ 2147483647 w 9048"/>
                  <a:gd name="T91" fmla="*/ 2147483647 h 2880"/>
                  <a:gd name="T92" fmla="*/ 2147483647 w 9048"/>
                  <a:gd name="T93" fmla="*/ 2147483647 h 2880"/>
                  <a:gd name="T94" fmla="*/ 2147483647 w 9048"/>
                  <a:gd name="T95" fmla="*/ 2147483647 h 2880"/>
                  <a:gd name="T96" fmla="*/ 2147483647 w 9048"/>
                  <a:gd name="T97" fmla="*/ 2147483647 h 2880"/>
                  <a:gd name="T98" fmla="*/ 2147483647 w 9048"/>
                  <a:gd name="T99" fmla="*/ 2147483647 h 2880"/>
                  <a:gd name="T100" fmla="*/ 2147483647 w 9048"/>
                  <a:gd name="T101" fmla="*/ 2147483647 h 2880"/>
                  <a:gd name="T102" fmla="*/ 2147483647 w 9048"/>
                  <a:gd name="T103" fmla="*/ 2147483647 h 2880"/>
                  <a:gd name="T104" fmla="*/ 2147483647 w 9048"/>
                  <a:gd name="T105" fmla="*/ 2147483647 h 2880"/>
                  <a:gd name="T106" fmla="*/ 2147483647 w 9048"/>
                  <a:gd name="T107" fmla="*/ 2147483647 h 2880"/>
                  <a:gd name="T108" fmla="*/ 2147483647 w 9048"/>
                  <a:gd name="T109" fmla="*/ 2147483647 h 2880"/>
                  <a:gd name="T110" fmla="*/ 2147483647 w 9048"/>
                  <a:gd name="T111" fmla="*/ 2147483647 h 2880"/>
                  <a:gd name="T112" fmla="*/ 2147483647 w 9048"/>
                  <a:gd name="T113" fmla="*/ 2147483647 h 2880"/>
                  <a:gd name="T114" fmla="*/ 2147483647 w 9048"/>
                  <a:gd name="T115" fmla="*/ 2147483647 h 2880"/>
                  <a:gd name="T116" fmla="*/ 2147483647 w 9048"/>
                  <a:gd name="T117" fmla="*/ 2147483647 h 2880"/>
                  <a:gd name="T118" fmla="*/ 2147483647 w 9048"/>
                  <a:gd name="T119" fmla="*/ 2147483647 h 2880"/>
                  <a:gd name="T120" fmla="*/ 2147483647 w 9048"/>
                  <a:gd name="T121" fmla="*/ 2147483647 h 2880"/>
                  <a:gd name="T122" fmla="*/ 2147483647 w 9048"/>
                  <a:gd name="T123" fmla="*/ 2147483647 h 2880"/>
                  <a:gd name="T124" fmla="*/ 2147483647 w 9048"/>
                  <a:gd name="T125" fmla="*/ 2147483647 h 288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048"/>
                  <a:gd name="T190" fmla="*/ 0 h 2880"/>
                  <a:gd name="T191" fmla="*/ 9048 w 9048"/>
                  <a:gd name="T192" fmla="*/ 2880 h 288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048" h="2880">
                    <a:moveTo>
                      <a:pt x="2790" y="546"/>
                    </a:moveTo>
                    <a:lnTo>
                      <a:pt x="2760" y="540"/>
                    </a:lnTo>
                    <a:lnTo>
                      <a:pt x="2736" y="558"/>
                    </a:lnTo>
                    <a:lnTo>
                      <a:pt x="2778" y="570"/>
                    </a:lnTo>
                    <a:lnTo>
                      <a:pt x="2790" y="546"/>
                    </a:lnTo>
                    <a:close/>
                    <a:moveTo>
                      <a:pt x="2832" y="522"/>
                    </a:moveTo>
                    <a:lnTo>
                      <a:pt x="2820" y="516"/>
                    </a:lnTo>
                    <a:lnTo>
                      <a:pt x="2814" y="510"/>
                    </a:lnTo>
                    <a:lnTo>
                      <a:pt x="2808" y="510"/>
                    </a:lnTo>
                    <a:lnTo>
                      <a:pt x="2808" y="528"/>
                    </a:lnTo>
                    <a:lnTo>
                      <a:pt x="2820" y="534"/>
                    </a:lnTo>
                    <a:lnTo>
                      <a:pt x="2832" y="534"/>
                    </a:lnTo>
                    <a:lnTo>
                      <a:pt x="2844" y="540"/>
                    </a:lnTo>
                    <a:lnTo>
                      <a:pt x="2850" y="540"/>
                    </a:lnTo>
                    <a:lnTo>
                      <a:pt x="2850" y="534"/>
                    </a:lnTo>
                    <a:lnTo>
                      <a:pt x="2844" y="528"/>
                    </a:lnTo>
                    <a:lnTo>
                      <a:pt x="2832" y="522"/>
                    </a:lnTo>
                    <a:close/>
                    <a:moveTo>
                      <a:pt x="1704" y="18"/>
                    </a:moveTo>
                    <a:lnTo>
                      <a:pt x="1710" y="18"/>
                    </a:lnTo>
                    <a:lnTo>
                      <a:pt x="1716" y="12"/>
                    </a:lnTo>
                    <a:lnTo>
                      <a:pt x="1728" y="6"/>
                    </a:lnTo>
                    <a:lnTo>
                      <a:pt x="1734" y="0"/>
                    </a:lnTo>
                    <a:lnTo>
                      <a:pt x="1644" y="0"/>
                    </a:lnTo>
                    <a:lnTo>
                      <a:pt x="1638" y="12"/>
                    </a:lnTo>
                    <a:lnTo>
                      <a:pt x="1680" y="12"/>
                    </a:lnTo>
                    <a:lnTo>
                      <a:pt x="1686" y="18"/>
                    </a:lnTo>
                    <a:lnTo>
                      <a:pt x="1704" y="18"/>
                    </a:lnTo>
                    <a:close/>
                    <a:moveTo>
                      <a:pt x="1740" y="60"/>
                    </a:moveTo>
                    <a:lnTo>
                      <a:pt x="1746" y="60"/>
                    </a:lnTo>
                    <a:lnTo>
                      <a:pt x="1758" y="48"/>
                    </a:lnTo>
                    <a:lnTo>
                      <a:pt x="1764" y="48"/>
                    </a:lnTo>
                    <a:lnTo>
                      <a:pt x="1770" y="54"/>
                    </a:lnTo>
                    <a:lnTo>
                      <a:pt x="1782" y="54"/>
                    </a:lnTo>
                    <a:lnTo>
                      <a:pt x="1788" y="60"/>
                    </a:lnTo>
                    <a:lnTo>
                      <a:pt x="1800" y="60"/>
                    </a:lnTo>
                    <a:lnTo>
                      <a:pt x="1812" y="48"/>
                    </a:lnTo>
                    <a:lnTo>
                      <a:pt x="1812" y="36"/>
                    </a:lnTo>
                    <a:lnTo>
                      <a:pt x="1806" y="30"/>
                    </a:lnTo>
                    <a:lnTo>
                      <a:pt x="1794" y="24"/>
                    </a:lnTo>
                    <a:lnTo>
                      <a:pt x="1758" y="24"/>
                    </a:lnTo>
                    <a:lnTo>
                      <a:pt x="1710" y="48"/>
                    </a:lnTo>
                    <a:lnTo>
                      <a:pt x="1716" y="54"/>
                    </a:lnTo>
                    <a:lnTo>
                      <a:pt x="1728" y="60"/>
                    </a:lnTo>
                    <a:lnTo>
                      <a:pt x="1740" y="60"/>
                    </a:lnTo>
                    <a:close/>
                    <a:moveTo>
                      <a:pt x="2382" y="510"/>
                    </a:moveTo>
                    <a:lnTo>
                      <a:pt x="2400" y="504"/>
                    </a:lnTo>
                    <a:lnTo>
                      <a:pt x="2412" y="498"/>
                    </a:lnTo>
                    <a:lnTo>
                      <a:pt x="2412" y="486"/>
                    </a:lnTo>
                    <a:lnTo>
                      <a:pt x="2406" y="486"/>
                    </a:lnTo>
                    <a:lnTo>
                      <a:pt x="2400" y="480"/>
                    </a:lnTo>
                    <a:lnTo>
                      <a:pt x="2346" y="480"/>
                    </a:lnTo>
                    <a:lnTo>
                      <a:pt x="2346" y="492"/>
                    </a:lnTo>
                    <a:lnTo>
                      <a:pt x="2358" y="504"/>
                    </a:lnTo>
                    <a:lnTo>
                      <a:pt x="2370" y="510"/>
                    </a:lnTo>
                    <a:lnTo>
                      <a:pt x="2382" y="510"/>
                    </a:lnTo>
                    <a:close/>
                    <a:moveTo>
                      <a:pt x="1590" y="30"/>
                    </a:moveTo>
                    <a:lnTo>
                      <a:pt x="1548" y="24"/>
                    </a:lnTo>
                    <a:lnTo>
                      <a:pt x="1554" y="36"/>
                    </a:lnTo>
                    <a:lnTo>
                      <a:pt x="1590" y="30"/>
                    </a:lnTo>
                    <a:close/>
                    <a:moveTo>
                      <a:pt x="1890" y="696"/>
                    </a:moveTo>
                    <a:lnTo>
                      <a:pt x="1896" y="708"/>
                    </a:lnTo>
                    <a:lnTo>
                      <a:pt x="1920" y="720"/>
                    </a:lnTo>
                    <a:lnTo>
                      <a:pt x="1950" y="738"/>
                    </a:lnTo>
                    <a:lnTo>
                      <a:pt x="1974" y="744"/>
                    </a:lnTo>
                    <a:lnTo>
                      <a:pt x="1992" y="738"/>
                    </a:lnTo>
                    <a:lnTo>
                      <a:pt x="1980" y="720"/>
                    </a:lnTo>
                    <a:lnTo>
                      <a:pt x="1950" y="702"/>
                    </a:lnTo>
                    <a:lnTo>
                      <a:pt x="1914" y="696"/>
                    </a:lnTo>
                    <a:lnTo>
                      <a:pt x="1890" y="696"/>
                    </a:lnTo>
                    <a:close/>
                    <a:moveTo>
                      <a:pt x="3108" y="126"/>
                    </a:moveTo>
                    <a:lnTo>
                      <a:pt x="3120" y="108"/>
                    </a:lnTo>
                    <a:lnTo>
                      <a:pt x="3030" y="108"/>
                    </a:lnTo>
                    <a:lnTo>
                      <a:pt x="3108" y="126"/>
                    </a:lnTo>
                    <a:close/>
                    <a:moveTo>
                      <a:pt x="1560" y="102"/>
                    </a:moveTo>
                    <a:lnTo>
                      <a:pt x="1632" y="102"/>
                    </a:lnTo>
                    <a:lnTo>
                      <a:pt x="1608" y="84"/>
                    </a:lnTo>
                    <a:lnTo>
                      <a:pt x="1560" y="102"/>
                    </a:lnTo>
                    <a:close/>
                    <a:moveTo>
                      <a:pt x="1572" y="60"/>
                    </a:moveTo>
                    <a:lnTo>
                      <a:pt x="1584" y="66"/>
                    </a:lnTo>
                    <a:lnTo>
                      <a:pt x="1596" y="78"/>
                    </a:lnTo>
                    <a:lnTo>
                      <a:pt x="1620" y="66"/>
                    </a:lnTo>
                    <a:lnTo>
                      <a:pt x="1620" y="72"/>
                    </a:lnTo>
                    <a:lnTo>
                      <a:pt x="1644" y="72"/>
                    </a:lnTo>
                    <a:lnTo>
                      <a:pt x="1668" y="60"/>
                    </a:lnTo>
                    <a:lnTo>
                      <a:pt x="1674" y="54"/>
                    </a:lnTo>
                    <a:lnTo>
                      <a:pt x="1680" y="54"/>
                    </a:lnTo>
                    <a:lnTo>
                      <a:pt x="1626" y="48"/>
                    </a:lnTo>
                    <a:lnTo>
                      <a:pt x="1614" y="54"/>
                    </a:lnTo>
                    <a:lnTo>
                      <a:pt x="1608" y="54"/>
                    </a:lnTo>
                    <a:lnTo>
                      <a:pt x="1602" y="48"/>
                    </a:lnTo>
                    <a:lnTo>
                      <a:pt x="1584" y="48"/>
                    </a:lnTo>
                    <a:lnTo>
                      <a:pt x="1572" y="60"/>
                    </a:lnTo>
                    <a:close/>
                    <a:moveTo>
                      <a:pt x="1662" y="36"/>
                    </a:moveTo>
                    <a:lnTo>
                      <a:pt x="1602" y="36"/>
                    </a:lnTo>
                    <a:lnTo>
                      <a:pt x="1650" y="48"/>
                    </a:lnTo>
                    <a:lnTo>
                      <a:pt x="1662" y="36"/>
                    </a:lnTo>
                    <a:close/>
                    <a:moveTo>
                      <a:pt x="1542" y="522"/>
                    </a:moveTo>
                    <a:lnTo>
                      <a:pt x="1500" y="528"/>
                    </a:lnTo>
                    <a:lnTo>
                      <a:pt x="1512" y="552"/>
                    </a:lnTo>
                    <a:lnTo>
                      <a:pt x="1542" y="534"/>
                    </a:lnTo>
                    <a:lnTo>
                      <a:pt x="1524" y="558"/>
                    </a:lnTo>
                    <a:lnTo>
                      <a:pt x="1518" y="558"/>
                    </a:lnTo>
                    <a:lnTo>
                      <a:pt x="1512" y="564"/>
                    </a:lnTo>
                    <a:lnTo>
                      <a:pt x="1506" y="564"/>
                    </a:lnTo>
                    <a:lnTo>
                      <a:pt x="1494" y="570"/>
                    </a:lnTo>
                    <a:lnTo>
                      <a:pt x="1488" y="576"/>
                    </a:lnTo>
                    <a:lnTo>
                      <a:pt x="1488" y="582"/>
                    </a:lnTo>
                    <a:lnTo>
                      <a:pt x="1500" y="594"/>
                    </a:lnTo>
                    <a:lnTo>
                      <a:pt x="1524" y="606"/>
                    </a:lnTo>
                    <a:lnTo>
                      <a:pt x="1566" y="606"/>
                    </a:lnTo>
                    <a:lnTo>
                      <a:pt x="1590" y="612"/>
                    </a:lnTo>
                    <a:lnTo>
                      <a:pt x="1608" y="618"/>
                    </a:lnTo>
                    <a:lnTo>
                      <a:pt x="1614" y="624"/>
                    </a:lnTo>
                    <a:lnTo>
                      <a:pt x="1620" y="636"/>
                    </a:lnTo>
                    <a:lnTo>
                      <a:pt x="1620" y="648"/>
                    </a:lnTo>
                    <a:lnTo>
                      <a:pt x="1626" y="654"/>
                    </a:lnTo>
                    <a:lnTo>
                      <a:pt x="1626" y="660"/>
                    </a:lnTo>
                    <a:lnTo>
                      <a:pt x="1644" y="660"/>
                    </a:lnTo>
                    <a:lnTo>
                      <a:pt x="1662" y="666"/>
                    </a:lnTo>
                    <a:lnTo>
                      <a:pt x="1674" y="666"/>
                    </a:lnTo>
                    <a:lnTo>
                      <a:pt x="1692" y="672"/>
                    </a:lnTo>
                    <a:lnTo>
                      <a:pt x="1704" y="672"/>
                    </a:lnTo>
                    <a:lnTo>
                      <a:pt x="1818" y="666"/>
                    </a:lnTo>
                    <a:lnTo>
                      <a:pt x="1806" y="666"/>
                    </a:lnTo>
                    <a:lnTo>
                      <a:pt x="1734" y="642"/>
                    </a:lnTo>
                    <a:lnTo>
                      <a:pt x="1704" y="618"/>
                    </a:lnTo>
                    <a:lnTo>
                      <a:pt x="1692" y="600"/>
                    </a:lnTo>
                    <a:lnTo>
                      <a:pt x="1686" y="588"/>
                    </a:lnTo>
                    <a:lnTo>
                      <a:pt x="1674" y="582"/>
                    </a:lnTo>
                    <a:lnTo>
                      <a:pt x="1674" y="570"/>
                    </a:lnTo>
                    <a:lnTo>
                      <a:pt x="1668" y="564"/>
                    </a:lnTo>
                    <a:lnTo>
                      <a:pt x="1692" y="516"/>
                    </a:lnTo>
                    <a:lnTo>
                      <a:pt x="1686" y="510"/>
                    </a:lnTo>
                    <a:lnTo>
                      <a:pt x="1686" y="504"/>
                    </a:lnTo>
                    <a:lnTo>
                      <a:pt x="1674" y="504"/>
                    </a:lnTo>
                    <a:lnTo>
                      <a:pt x="1710" y="498"/>
                    </a:lnTo>
                    <a:lnTo>
                      <a:pt x="1698" y="480"/>
                    </a:lnTo>
                    <a:lnTo>
                      <a:pt x="1734" y="480"/>
                    </a:lnTo>
                    <a:lnTo>
                      <a:pt x="1710" y="468"/>
                    </a:lnTo>
                    <a:lnTo>
                      <a:pt x="1734" y="474"/>
                    </a:lnTo>
                    <a:lnTo>
                      <a:pt x="1740" y="462"/>
                    </a:lnTo>
                    <a:lnTo>
                      <a:pt x="1722" y="450"/>
                    </a:lnTo>
                    <a:lnTo>
                      <a:pt x="1764" y="450"/>
                    </a:lnTo>
                    <a:lnTo>
                      <a:pt x="1770" y="444"/>
                    </a:lnTo>
                    <a:lnTo>
                      <a:pt x="1752" y="426"/>
                    </a:lnTo>
                    <a:lnTo>
                      <a:pt x="1782" y="432"/>
                    </a:lnTo>
                    <a:lnTo>
                      <a:pt x="1782" y="402"/>
                    </a:lnTo>
                    <a:lnTo>
                      <a:pt x="1788" y="408"/>
                    </a:lnTo>
                    <a:lnTo>
                      <a:pt x="1800" y="414"/>
                    </a:lnTo>
                    <a:lnTo>
                      <a:pt x="1812" y="414"/>
                    </a:lnTo>
                    <a:lnTo>
                      <a:pt x="1830" y="408"/>
                    </a:lnTo>
                    <a:lnTo>
                      <a:pt x="1842" y="402"/>
                    </a:lnTo>
                    <a:lnTo>
                      <a:pt x="1860" y="390"/>
                    </a:lnTo>
                    <a:lnTo>
                      <a:pt x="1878" y="372"/>
                    </a:lnTo>
                    <a:lnTo>
                      <a:pt x="1896" y="372"/>
                    </a:lnTo>
                    <a:lnTo>
                      <a:pt x="1938" y="366"/>
                    </a:lnTo>
                    <a:lnTo>
                      <a:pt x="1992" y="354"/>
                    </a:lnTo>
                    <a:lnTo>
                      <a:pt x="2046" y="348"/>
                    </a:lnTo>
                    <a:lnTo>
                      <a:pt x="2094" y="336"/>
                    </a:lnTo>
                    <a:lnTo>
                      <a:pt x="2124" y="330"/>
                    </a:lnTo>
                    <a:lnTo>
                      <a:pt x="2136" y="324"/>
                    </a:lnTo>
                    <a:lnTo>
                      <a:pt x="2154" y="318"/>
                    </a:lnTo>
                    <a:lnTo>
                      <a:pt x="2160" y="312"/>
                    </a:lnTo>
                    <a:lnTo>
                      <a:pt x="2166" y="300"/>
                    </a:lnTo>
                    <a:lnTo>
                      <a:pt x="2166" y="294"/>
                    </a:lnTo>
                    <a:lnTo>
                      <a:pt x="2154" y="282"/>
                    </a:lnTo>
                    <a:lnTo>
                      <a:pt x="2136" y="276"/>
                    </a:lnTo>
                    <a:lnTo>
                      <a:pt x="2088" y="270"/>
                    </a:lnTo>
                    <a:lnTo>
                      <a:pt x="2046" y="276"/>
                    </a:lnTo>
                    <a:lnTo>
                      <a:pt x="2016" y="288"/>
                    </a:lnTo>
                    <a:lnTo>
                      <a:pt x="1980" y="300"/>
                    </a:lnTo>
                    <a:lnTo>
                      <a:pt x="1938" y="318"/>
                    </a:lnTo>
                    <a:lnTo>
                      <a:pt x="1860" y="318"/>
                    </a:lnTo>
                    <a:lnTo>
                      <a:pt x="1842" y="312"/>
                    </a:lnTo>
                    <a:lnTo>
                      <a:pt x="1824" y="312"/>
                    </a:lnTo>
                    <a:lnTo>
                      <a:pt x="1806" y="336"/>
                    </a:lnTo>
                    <a:lnTo>
                      <a:pt x="1782" y="318"/>
                    </a:lnTo>
                    <a:lnTo>
                      <a:pt x="1728" y="342"/>
                    </a:lnTo>
                    <a:lnTo>
                      <a:pt x="1698" y="342"/>
                    </a:lnTo>
                    <a:lnTo>
                      <a:pt x="1668" y="366"/>
                    </a:lnTo>
                    <a:lnTo>
                      <a:pt x="1692" y="372"/>
                    </a:lnTo>
                    <a:lnTo>
                      <a:pt x="1644" y="372"/>
                    </a:lnTo>
                    <a:lnTo>
                      <a:pt x="1614" y="378"/>
                    </a:lnTo>
                    <a:lnTo>
                      <a:pt x="1614" y="396"/>
                    </a:lnTo>
                    <a:lnTo>
                      <a:pt x="1638" y="378"/>
                    </a:lnTo>
                    <a:lnTo>
                      <a:pt x="1644" y="396"/>
                    </a:lnTo>
                    <a:lnTo>
                      <a:pt x="1668" y="396"/>
                    </a:lnTo>
                    <a:lnTo>
                      <a:pt x="1662" y="408"/>
                    </a:lnTo>
                    <a:lnTo>
                      <a:pt x="1620" y="408"/>
                    </a:lnTo>
                    <a:lnTo>
                      <a:pt x="1614" y="420"/>
                    </a:lnTo>
                    <a:lnTo>
                      <a:pt x="1644" y="426"/>
                    </a:lnTo>
                    <a:lnTo>
                      <a:pt x="1596" y="432"/>
                    </a:lnTo>
                    <a:lnTo>
                      <a:pt x="1632" y="438"/>
                    </a:lnTo>
                    <a:lnTo>
                      <a:pt x="1584" y="444"/>
                    </a:lnTo>
                    <a:lnTo>
                      <a:pt x="1584" y="462"/>
                    </a:lnTo>
                    <a:lnTo>
                      <a:pt x="1554" y="474"/>
                    </a:lnTo>
                    <a:lnTo>
                      <a:pt x="1560" y="486"/>
                    </a:lnTo>
                    <a:lnTo>
                      <a:pt x="1602" y="468"/>
                    </a:lnTo>
                    <a:lnTo>
                      <a:pt x="1590" y="498"/>
                    </a:lnTo>
                    <a:lnTo>
                      <a:pt x="1554" y="498"/>
                    </a:lnTo>
                    <a:lnTo>
                      <a:pt x="1542" y="504"/>
                    </a:lnTo>
                    <a:lnTo>
                      <a:pt x="1542" y="522"/>
                    </a:lnTo>
                    <a:close/>
                    <a:moveTo>
                      <a:pt x="5778" y="498"/>
                    </a:moveTo>
                    <a:lnTo>
                      <a:pt x="5850" y="486"/>
                    </a:lnTo>
                    <a:lnTo>
                      <a:pt x="5958" y="504"/>
                    </a:lnTo>
                    <a:lnTo>
                      <a:pt x="5952" y="492"/>
                    </a:lnTo>
                    <a:lnTo>
                      <a:pt x="5940" y="486"/>
                    </a:lnTo>
                    <a:lnTo>
                      <a:pt x="5928" y="474"/>
                    </a:lnTo>
                    <a:lnTo>
                      <a:pt x="5904" y="462"/>
                    </a:lnTo>
                    <a:lnTo>
                      <a:pt x="5844" y="462"/>
                    </a:lnTo>
                    <a:lnTo>
                      <a:pt x="5808" y="468"/>
                    </a:lnTo>
                    <a:lnTo>
                      <a:pt x="5796" y="468"/>
                    </a:lnTo>
                    <a:lnTo>
                      <a:pt x="5778" y="498"/>
                    </a:lnTo>
                    <a:close/>
                    <a:moveTo>
                      <a:pt x="5784" y="378"/>
                    </a:moveTo>
                    <a:lnTo>
                      <a:pt x="5838" y="384"/>
                    </a:lnTo>
                    <a:lnTo>
                      <a:pt x="5844" y="378"/>
                    </a:lnTo>
                    <a:lnTo>
                      <a:pt x="5850" y="366"/>
                    </a:lnTo>
                    <a:lnTo>
                      <a:pt x="5838" y="354"/>
                    </a:lnTo>
                    <a:lnTo>
                      <a:pt x="5802" y="354"/>
                    </a:lnTo>
                    <a:lnTo>
                      <a:pt x="5742" y="342"/>
                    </a:lnTo>
                    <a:lnTo>
                      <a:pt x="5724" y="342"/>
                    </a:lnTo>
                    <a:lnTo>
                      <a:pt x="5718" y="348"/>
                    </a:lnTo>
                    <a:lnTo>
                      <a:pt x="5730" y="354"/>
                    </a:lnTo>
                    <a:lnTo>
                      <a:pt x="5742" y="366"/>
                    </a:lnTo>
                    <a:lnTo>
                      <a:pt x="5754" y="372"/>
                    </a:lnTo>
                    <a:lnTo>
                      <a:pt x="5772" y="372"/>
                    </a:lnTo>
                    <a:lnTo>
                      <a:pt x="5778" y="378"/>
                    </a:lnTo>
                    <a:lnTo>
                      <a:pt x="5784" y="378"/>
                    </a:lnTo>
                    <a:close/>
                    <a:moveTo>
                      <a:pt x="5724" y="432"/>
                    </a:moveTo>
                    <a:lnTo>
                      <a:pt x="5712" y="444"/>
                    </a:lnTo>
                    <a:lnTo>
                      <a:pt x="5712" y="456"/>
                    </a:lnTo>
                    <a:lnTo>
                      <a:pt x="5724" y="462"/>
                    </a:lnTo>
                    <a:lnTo>
                      <a:pt x="5772" y="462"/>
                    </a:lnTo>
                    <a:lnTo>
                      <a:pt x="5778" y="456"/>
                    </a:lnTo>
                    <a:lnTo>
                      <a:pt x="5778" y="450"/>
                    </a:lnTo>
                    <a:lnTo>
                      <a:pt x="5766" y="438"/>
                    </a:lnTo>
                    <a:lnTo>
                      <a:pt x="5742" y="426"/>
                    </a:lnTo>
                    <a:lnTo>
                      <a:pt x="5730" y="426"/>
                    </a:lnTo>
                    <a:lnTo>
                      <a:pt x="5724" y="432"/>
                    </a:lnTo>
                    <a:close/>
                    <a:moveTo>
                      <a:pt x="3072" y="96"/>
                    </a:moveTo>
                    <a:lnTo>
                      <a:pt x="3192" y="96"/>
                    </a:lnTo>
                    <a:lnTo>
                      <a:pt x="3204" y="90"/>
                    </a:lnTo>
                    <a:lnTo>
                      <a:pt x="3228" y="90"/>
                    </a:lnTo>
                    <a:lnTo>
                      <a:pt x="3240" y="84"/>
                    </a:lnTo>
                    <a:lnTo>
                      <a:pt x="3240" y="72"/>
                    </a:lnTo>
                    <a:lnTo>
                      <a:pt x="3222" y="60"/>
                    </a:lnTo>
                    <a:lnTo>
                      <a:pt x="3192" y="42"/>
                    </a:lnTo>
                    <a:lnTo>
                      <a:pt x="3156" y="30"/>
                    </a:lnTo>
                    <a:lnTo>
                      <a:pt x="3132" y="24"/>
                    </a:lnTo>
                    <a:lnTo>
                      <a:pt x="3120" y="18"/>
                    </a:lnTo>
                    <a:lnTo>
                      <a:pt x="3108" y="18"/>
                    </a:lnTo>
                    <a:lnTo>
                      <a:pt x="3096" y="12"/>
                    </a:lnTo>
                    <a:lnTo>
                      <a:pt x="3060" y="12"/>
                    </a:lnTo>
                    <a:lnTo>
                      <a:pt x="3048" y="18"/>
                    </a:lnTo>
                    <a:lnTo>
                      <a:pt x="3036" y="18"/>
                    </a:lnTo>
                    <a:lnTo>
                      <a:pt x="3030" y="30"/>
                    </a:lnTo>
                    <a:lnTo>
                      <a:pt x="3030" y="42"/>
                    </a:lnTo>
                    <a:lnTo>
                      <a:pt x="3036" y="54"/>
                    </a:lnTo>
                    <a:lnTo>
                      <a:pt x="3048" y="66"/>
                    </a:lnTo>
                    <a:lnTo>
                      <a:pt x="3054" y="78"/>
                    </a:lnTo>
                    <a:lnTo>
                      <a:pt x="3072" y="96"/>
                    </a:lnTo>
                    <a:close/>
                    <a:moveTo>
                      <a:pt x="6138" y="408"/>
                    </a:moveTo>
                    <a:lnTo>
                      <a:pt x="6144" y="402"/>
                    </a:lnTo>
                    <a:lnTo>
                      <a:pt x="6132" y="396"/>
                    </a:lnTo>
                    <a:lnTo>
                      <a:pt x="6102" y="390"/>
                    </a:lnTo>
                    <a:lnTo>
                      <a:pt x="6036" y="390"/>
                    </a:lnTo>
                    <a:lnTo>
                      <a:pt x="6012" y="366"/>
                    </a:lnTo>
                    <a:lnTo>
                      <a:pt x="6000" y="360"/>
                    </a:lnTo>
                    <a:lnTo>
                      <a:pt x="5970" y="360"/>
                    </a:lnTo>
                    <a:lnTo>
                      <a:pt x="5958" y="366"/>
                    </a:lnTo>
                    <a:lnTo>
                      <a:pt x="5910" y="366"/>
                    </a:lnTo>
                    <a:lnTo>
                      <a:pt x="5946" y="390"/>
                    </a:lnTo>
                    <a:lnTo>
                      <a:pt x="5964" y="396"/>
                    </a:lnTo>
                    <a:lnTo>
                      <a:pt x="6000" y="402"/>
                    </a:lnTo>
                    <a:lnTo>
                      <a:pt x="6054" y="414"/>
                    </a:lnTo>
                    <a:lnTo>
                      <a:pt x="6102" y="414"/>
                    </a:lnTo>
                    <a:lnTo>
                      <a:pt x="6138" y="408"/>
                    </a:lnTo>
                    <a:close/>
                    <a:moveTo>
                      <a:pt x="7602" y="744"/>
                    </a:moveTo>
                    <a:lnTo>
                      <a:pt x="7596" y="732"/>
                    </a:lnTo>
                    <a:lnTo>
                      <a:pt x="7572" y="726"/>
                    </a:lnTo>
                    <a:lnTo>
                      <a:pt x="7512" y="714"/>
                    </a:lnTo>
                    <a:lnTo>
                      <a:pt x="7500" y="714"/>
                    </a:lnTo>
                    <a:lnTo>
                      <a:pt x="7512" y="726"/>
                    </a:lnTo>
                    <a:lnTo>
                      <a:pt x="7548" y="738"/>
                    </a:lnTo>
                    <a:lnTo>
                      <a:pt x="7584" y="744"/>
                    </a:lnTo>
                    <a:lnTo>
                      <a:pt x="7602" y="744"/>
                    </a:lnTo>
                    <a:close/>
                    <a:moveTo>
                      <a:pt x="3162" y="120"/>
                    </a:moveTo>
                    <a:lnTo>
                      <a:pt x="3216" y="138"/>
                    </a:lnTo>
                    <a:lnTo>
                      <a:pt x="3246" y="144"/>
                    </a:lnTo>
                    <a:lnTo>
                      <a:pt x="3264" y="144"/>
                    </a:lnTo>
                    <a:lnTo>
                      <a:pt x="3312" y="138"/>
                    </a:lnTo>
                    <a:lnTo>
                      <a:pt x="3372" y="156"/>
                    </a:lnTo>
                    <a:lnTo>
                      <a:pt x="3432" y="156"/>
                    </a:lnTo>
                    <a:lnTo>
                      <a:pt x="3426" y="138"/>
                    </a:lnTo>
                    <a:lnTo>
                      <a:pt x="3402" y="102"/>
                    </a:lnTo>
                    <a:lnTo>
                      <a:pt x="3384" y="96"/>
                    </a:lnTo>
                    <a:lnTo>
                      <a:pt x="3372" y="90"/>
                    </a:lnTo>
                    <a:lnTo>
                      <a:pt x="3354" y="96"/>
                    </a:lnTo>
                    <a:lnTo>
                      <a:pt x="3318" y="114"/>
                    </a:lnTo>
                    <a:lnTo>
                      <a:pt x="3294" y="90"/>
                    </a:lnTo>
                    <a:lnTo>
                      <a:pt x="3282" y="90"/>
                    </a:lnTo>
                    <a:lnTo>
                      <a:pt x="3210" y="102"/>
                    </a:lnTo>
                    <a:lnTo>
                      <a:pt x="3174" y="114"/>
                    </a:lnTo>
                    <a:lnTo>
                      <a:pt x="3162" y="120"/>
                    </a:lnTo>
                    <a:close/>
                    <a:moveTo>
                      <a:pt x="3582" y="198"/>
                    </a:moveTo>
                    <a:lnTo>
                      <a:pt x="3744" y="192"/>
                    </a:lnTo>
                    <a:lnTo>
                      <a:pt x="3702" y="168"/>
                    </a:lnTo>
                    <a:lnTo>
                      <a:pt x="3696" y="168"/>
                    </a:lnTo>
                    <a:lnTo>
                      <a:pt x="3690" y="162"/>
                    </a:lnTo>
                    <a:lnTo>
                      <a:pt x="3666" y="150"/>
                    </a:lnTo>
                    <a:lnTo>
                      <a:pt x="3648" y="144"/>
                    </a:lnTo>
                    <a:lnTo>
                      <a:pt x="3636" y="138"/>
                    </a:lnTo>
                    <a:lnTo>
                      <a:pt x="3618" y="138"/>
                    </a:lnTo>
                    <a:lnTo>
                      <a:pt x="3606" y="144"/>
                    </a:lnTo>
                    <a:lnTo>
                      <a:pt x="3600" y="150"/>
                    </a:lnTo>
                    <a:lnTo>
                      <a:pt x="3588" y="156"/>
                    </a:lnTo>
                    <a:lnTo>
                      <a:pt x="3588" y="150"/>
                    </a:lnTo>
                    <a:lnTo>
                      <a:pt x="3582" y="144"/>
                    </a:lnTo>
                    <a:lnTo>
                      <a:pt x="3576" y="132"/>
                    </a:lnTo>
                    <a:lnTo>
                      <a:pt x="3570" y="126"/>
                    </a:lnTo>
                    <a:lnTo>
                      <a:pt x="3546" y="114"/>
                    </a:lnTo>
                    <a:lnTo>
                      <a:pt x="3522" y="126"/>
                    </a:lnTo>
                    <a:lnTo>
                      <a:pt x="3504" y="162"/>
                    </a:lnTo>
                    <a:lnTo>
                      <a:pt x="3498" y="192"/>
                    </a:lnTo>
                    <a:lnTo>
                      <a:pt x="3492" y="210"/>
                    </a:lnTo>
                    <a:lnTo>
                      <a:pt x="3516" y="222"/>
                    </a:lnTo>
                    <a:lnTo>
                      <a:pt x="3534" y="216"/>
                    </a:lnTo>
                    <a:lnTo>
                      <a:pt x="3546" y="216"/>
                    </a:lnTo>
                    <a:lnTo>
                      <a:pt x="3582" y="198"/>
                    </a:lnTo>
                    <a:close/>
                    <a:moveTo>
                      <a:pt x="5622" y="420"/>
                    </a:moveTo>
                    <a:lnTo>
                      <a:pt x="5640" y="390"/>
                    </a:lnTo>
                    <a:lnTo>
                      <a:pt x="5754" y="390"/>
                    </a:lnTo>
                    <a:lnTo>
                      <a:pt x="5688" y="360"/>
                    </a:lnTo>
                    <a:lnTo>
                      <a:pt x="5700" y="336"/>
                    </a:lnTo>
                    <a:lnTo>
                      <a:pt x="5610" y="318"/>
                    </a:lnTo>
                    <a:lnTo>
                      <a:pt x="5628" y="348"/>
                    </a:lnTo>
                    <a:lnTo>
                      <a:pt x="5616" y="342"/>
                    </a:lnTo>
                    <a:lnTo>
                      <a:pt x="5592" y="336"/>
                    </a:lnTo>
                    <a:lnTo>
                      <a:pt x="5556" y="330"/>
                    </a:lnTo>
                    <a:lnTo>
                      <a:pt x="5514" y="318"/>
                    </a:lnTo>
                    <a:lnTo>
                      <a:pt x="5454" y="318"/>
                    </a:lnTo>
                    <a:lnTo>
                      <a:pt x="5448" y="330"/>
                    </a:lnTo>
                    <a:lnTo>
                      <a:pt x="5460" y="354"/>
                    </a:lnTo>
                    <a:lnTo>
                      <a:pt x="5496" y="372"/>
                    </a:lnTo>
                    <a:lnTo>
                      <a:pt x="5538" y="390"/>
                    </a:lnTo>
                    <a:lnTo>
                      <a:pt x="5574" y="408"/>
                    </a:lnTo>
                    <a:lnTo>
                      <a:pt x="5610" y="414"/>
                    </a:lnTo>
                    <a:lnTo>
                      <a:pt x="5622" y="420"/>
                    </a:lnTo>
                    <a:close/>
                    <a:moveTo>
                      <a:pt x="4320" y="432"/>
                    </a:moveTo>
                    <a:lnTo>
                      <a:pt x="4368" y="444"/>
                    </a:lnTo>
                    <a:lnTo>
                      <a:pt x="4380" y="444"/>
                    </a:lnTo>
                    <a:lnTo>
                      <a:pt x="4392" y="438"/>
                    </a:lnTo>
                    <a:lnTo>
                      <a:pt x="4398" y="438"/>
                    </a:lnTo>
                    <a:lnTo>
                      <a:pt x="4404" y="432"/>
                    </a:lnTo>
                    <a:lnTo>
                      <a:pt x="4404" y="426"/>
                    </a:lnTo>
                    <a:lnTo>
                      <a:pt x="4398" y="426"/>
                    </a:lnTo>
                    <a:lnTo>
                      <a:pt x="4362" y="414"/>
                    </a:lnTo>
                    <a:lnTo>
                      <a:pt x="4344" y="420"/>
                    </a:lnTo>
                    <a:lnTo>
                      <a:pt x="4332" y="420"/>
                    </a:lnTo>
                    <a:lnTo>
                      <a:pt x="4320" y="432"/>
                    </a:lnTo>
                    <a:close/>
                    <a:moveTo>
                      <a:pt x="5424" y="354"/>
                    </a:moveTo>
                    <a:lnTo>
                      <a:pt x="5370" y="336"/>
                    </a:lnTo>
                    <a:lnTo>
                      <a:pt x="5394" y="366"/>
                    </a:lnTo>
                    <a:lnTo>
                      <a:pt x="5424" y="354"/>
                    </a:lnTo>
                    <a:close/>
                    <a:moveTo>
                      <a:pt x="7986" y="666"/>
                    </a:moveTo>
                    <a:lnTo>
                      <a:pt x="8034" y="654"/>
                    </a:lnTo>
                    <a:lnTo>
                      <a:pt x="8088" y="654"/>
                    </a:lnTo>
                    <a:lnTo>
                      <a:pt x="8100" y="648"/>
                    </a:lnTo>
                    <a:lnTo>
                      <a:pt x="8106" y="642"/>
                    </a:lnTo>
                    <a:lnTo>
                      <a:pt x="8106" y="636"/>
                    </a:lnTo>
                    <a:lnTo>
                      <a:pt x="8100" y="630"/>
                    </a:lnTo>
                    <a:lnTo>
                      <a:pt x="8088" y="630"/>
                    </a:lnTo>
                    <a:lnTo>
                      <a:pt x="8052" y="618"/>
                    </a:lnTo>
                    <a:lnTo>
                      <a:pt x="8028" y="612"/>
                    </a:lnTo>
                    <a:lnTo>
                      <a:pt x="8010" y="606"/>
                    </a:lnTo>
                    <a:lnTo>
                      <a:pt x="7968" y="606"/>
                    </a:lnTo>
                    <a:lnTo>
                      <a:pt x="7944" y="618"/>
                    </a:lnTo>
                    <a:lnTo>
                      <a:pt x="7938" y="630"/>
                    </a:lnTo>
                    <a:lnTo>
                      <a:pt x="7938" y="654"/>
                    </a:lnTo>
                    <a:lnTo>
                      <a:pt x="7944" y="666"/>
                    </a:lnTo>
                    <a:lnTo>
                      <a:pt x="7950" y="666"/>
                    </a:lnTo>
                    <a:lnTo>
                      <a:pt x="7962" y="672"/>
                    </a:lnTo>
                    <a:lnTo>
                      <a:pt x="7968" y="672"/>
                    </a:lnTo>
                    <a:lnTo>
                      <a:pt x="7980" y="666"/>
                    </a:lnTo>
                    <a:lnTo>
                      <a:pt x="7986" y="666"/>
                    </a:lnTo>
                    <a:close/>
                    <a:moveTo>
                      <a:pt x="162" y="1788"/>
                    </a:moveTo>
                    <a:lnTo>
                      <a:pt x="150" y="1788"/>
                    </a:lnTo>
                    <a:lnTo>
                      <a:pt x="138" y="1794"/>
                    </a:lnTo>
                    <a:lnTo>
                      <a:pt x="114" y="1794"/>
                    </a:lnTo>
                    <a:lnTo>
                      <a:pt x="108" y="1788"/>
                    </a:lnTo>
                    <a:lnTo>
                      <a:pt x="96" y="1788"/>
                    </a:lnTo>
                    <a:lnTo>
                      <a:pt x="96" y="1782"/>
                    </a:lnTo>
                    <a:lnTo>
                      <a:pt x="84" y="1782"/>
                    </a:lnTo>
                    <a:lnTo>
                      <a:pt x="84" y="1788"/>
                    </a:lnTo>
                    <a:lnTo>
                      <a:pt x="72" y="1800"/>
                    </a:lnTo>
                    <a:lnTo>
                      <a:pt x="12" y="1800"/>
                    </a:lnTo>
                    <a:lnTo>
                      <a:pt x="0" y="1812"/>
                    </a:lnTo>
                    <a:lnTo>
                      <a:pt x="0" y="1818"/>
                    </a:lnTo>
                    <a:lnTo>
                      <a:pt x="12" y="1830"/>
                    </a:lnTo>
                    <a:lnTo>
                      <a:pt x="6" y="1842"/>
                    </a:lnTo>
                    <a:lnTo>
                      <a:pt x="12" y="1848"/>
                    </a:lnTo>
                    <a:lnTo>
                      <a:pt x="18" y="1848"/>
                    </a:lnTo>
                    <a:lnTo>
                      <a:pt x="24" y="1842"/>
                    </a:lnTo>
                    <a:lnTo>
                      <a:pt x="48" y="1842"/>
                    </a:lnTo>
                    <a:lnTo>
                      <a:pt x="54" y="1848"/>
                    </a:lnTo>
                    <a:lnTo>
                      <a:pt x="66" y="1848"/>
                    </a:lnTo>
                    <a:lnTo>
                      <a:pt x="72" y="1854"/>
                    </a:lnTo>
                    <a:lnTo>
                      <a:pt x="162" y="1854"/>
                    </a:lnTo>
                    <a:lnTo>
                      <a:pt x="162" y="1848"/>
                    </a:lnTo>
                    <a:lnTo>
                      <a:pt x="168" y="1848"/>
                    </a:lnTo>
                    <a:lnTo>
                      <a:pt x="162" y="1830"/>
                    </a:lnTo>
                    <a:lnTo>
                      <a:pt x="174" y="1818"/>
                    </a:lnTo>
                    <a:lnTo>
                      <a:pt x="174" y="1800"/>
                    </a:lnTo>
                    <a:lnTo>
                      <a:pt x="168" y="1788"/>
                    </a:lnTo>
                    <a:lnTo>
                      <a:pt x="162" y="1788"/>
                    </a:lnTo>
                    <a:close/>
                    <a:moveTo>
                      <a:pt x="1038" y="90"/>
                    </a:moveTo>
                    <a:lnTo>
                      <a:pt x="1062" y="72"/>
                    </a:lnTo>
                    <a:lnTo>
                      <a:pt x="1032" y="72"/>
                    </a:lnTo>
                    <a:lnTo>
                      <a:pt x="1032" y="84"/>
                    </a:lnTo>
                    <a:lnTo>
                      <a:pt x="1038" y="90"/>
                    </a:lnTo>
                    <a:close/>
                    <a:moveTo>
                      <a:pt x="990" y="72"/>
                    </a:moveTo>
                    <a:lnTo>
                      <a:pt x="1074" y="54"/>
                    </a:lnTo>
                    <a:lnTo>
                      <a:pt x="1044" y="42"/>
                    </a:lnTo>
                    <a:lnTo>
                      <a:pt x="996" y="54"/>
                    </a:lnTo>
                    <a:lnTo>
                      <a:pt x="948" y="54"/>
                    </a:lnTo>
                    <a:lnTo>
                      <a:pt x="966" y="66"/>
                    </a:lnTo>
                    <a:lnTo>
                      <a:pt x="990" y="72"/>
                    </a:lnTo>
                    <a:close/>
                    <a:moveTo>
                      <a:pt x="1122" y="90"/>
                    </a:moveTo>
                    <a:lnTo>
                      <a:pt x="1128" y="78"/>
                    </a:lnTo>
                    <a:lnTo>
                      <a:pt x="1152" y="78"/>
                    </a:lnTo>
                    <a:lnTo>
                      <a:pt x="1164" y="66"/>
                    </a:lnTo>
                    <a:lnTo>
                      <a:pt x="1218" y="66"/>
                    </a:lnTo>
                    <a:lnTo>
                      <a:pt x="1218" y="60"/>
                    </a:lnTo>
                    <a:lnTo>
                      <a:pt x="1206" y="54"/>
                    </a:lnTo>
                    <a:lnTo>
                      <a:pt x="1182" y="54"/>
                    </a:lnTo>
                    <a:lnTo>
                      <a:pt x="1182" y="48"/>
                    </a:lnTo>
                    <a:lnTo>
                      <a:pt x="1176" y="48"/>
                    </a:lnTo>
                    <a:lnTo>
                      <a:pt x="1164" y="42"/>
                    </a:lnTo>
                    <a:lnTo>
                      <a:pt x="1140" y="42"/>
                    </a:lnTo>
                    <a:lnTo>
                      <a:pt x="1134" y="48"/>
                    </a:lnTo>
                    <a:lnTo>
                      <a:pt x="1128" y="60"/>
                    </a:lnTo>
                    <a:lnTo>
                      <a:pt x="1128" y="66"/>
                    </a:lnTo>
                    <a:lnTo>
                      <a:pt x="1122" y="66"/>
                    </a:lnTo>
                    <a:lnTo>
                      <a:pt x="1116" y="72"/>
                    </a:lnTo>
                    <a:lnTo>
                      <a:pt x="1104" y="72"/>
                    </a:lnTo>
                    <a:lnTo>
                      <a:pt x="1086" y="78"/>
                    </a:lnTo>
                    <a:lnTo>
                      <a:pt x="1080" y="78"/>
                    </a:lnTo>
                    <a:lnTo>
                      <a:pt x="1074" y="84"/>
                    </a:lnTo>
                    <a:lnTo>
                      <a:pt x="1080" y="84"/>
                    </a:lnTo>
                    <a:lnTo>
                      <a:pt x="1092" y="90"/>
                    </a:lnTo>
                    <a:lnTo>
                      <a:pt x="1122" y="90"/>
                    </a:lnTo>
                    <a:close/>
                    <a:moveTo>
                      <a:pt x="1176" y="78"/>
                    </a:moveTo>
                    <a:lnTo>
                      <a:pt x="1158" y="90"/>
                    </a:lnTo>
                    <a:lnTo>
                      <a:pt x="1176" y="102"/>
                    </a:lnTo>
                    <a:lnTo>
                      <a:pt x="1194" y="108"/>
                    </a:lnTo>
                    <a:lnTo>
                      <a:pt x="1248" y="102"/>
                    </a:lnTo>
                    <a:lnTo>
                      <a:pt x="1242" y="90"/>
                    </a:lnTo>
                    <a:lnTo>
                      <a:pt x="1212" y="90"/>
                    </a:lnTo>
                    <a:lnTo>
                      <a:pt x="1176" y="78"/>
                    </a:lnTo>
                    <a:close/>
                    <a:moveTo>
                      <a:pt x="7812" y="2436"/>
                    </a:moveTo>
                    <a:lnTo>
                      <a:pt x="7782" y="2400"/>
                    </a:lnTo>
                    <a:lnTo>
                      <a:pt x="7776" y="2400"/>
                    </a:lnTo>
                    <a:lnTo>
                      <a:pt x="7770" y="2394"/>
                    </a:lnTo>
                    <a:lnTo>
                      <a:pt x="7752" y="2388"/>
                    </a:lnTo>
                    <a:lnTo>
                      <a:pt x="7728" y="2364"/>
                    </a:lnTo>
                    <a:lnTo>
                      <a:pt x="7722" y="2352"/>
                    </a:lnTo>
                    <a:lnTo>
                      <a:pt x="7704" y="2298"/>
                    </a:lnTo>
                    <a:lnTo>
                      <a:pt x="7698" y="2286"/>
                    </a:lnTo>
                    <a:lnTo>
                      <a:pt x="7698" y="2274"/>
                    </a:lnTo>
                    <a:lnTo>
                      <a:pt x="7674" y="2250"/>
                    </a:lnTo>
                    <a:lnTo>
                      <a:pt x="7680" y="2244"/>
                    </a:lnTo>
                    <a:lnTo>
                      <a:pt x="7698" y="2244"/>
                    </a:lnTo>
                    <a:lnTo>
                      <a:pt x="7770" y="2268"/>
                    </a:lnTo>
                    <a:lnTo>
                      <a:pt x="7800" y="2280"/>
                    </a:lnTo>
                    <a:lnTo>
                      <a:pt x="7812" y="2286"/>
                    </a:lnTo>
                    <a:lnTo>
                      <a:pt x="7740" y="2232"/>
                    </a:lnTo>
                    <a:lnTo>
                      <a:pt x="7734" y="2226"/>
                    </a:lnTo>
                    <a:lnTo>
                      <a:pt x="7722" y="2202"/>
                    </a:lnTo>
                    <a:lnTo>
                      <a:pt x="7710" y="2196"/>
                    </a:lnTo>
                    <a:lnTo>
                      <a:pt x="7704" y="2184"/>
                    </a:lnTo>
                    <a:lnTo>
                      <a:pt x="7698" y="2178"/>
                    </a:lnTo>
                    <a:lnTo>
                      <a:pt x="7674" y="2166"/>
                    </a:lnTo>
                    <a:lnTo>
                      <a:pt x="7668" y="2160"/>
                    </a:lnTo>
                    <a:lnTo>
                      <a:pt x="7656" y="2154"/>
                    </a:lnTo>
                    <a:lnTo>
                      <a:pt x="7578" y="2070"/>
                    </a:lnTo>
                    <a:lnTo>
                      <a:pt x="7554" y="2070"/>
                    </a:lnTo>
                    <a:lnTo>
                      <a:pt x="7542" y="2040"/>
                    </a:lnTo>
                    <a:lnTo>
                      <a:pt x="7524" y="2040"/>
                    </a:lnTo>
                    <a:lnTo>
                      <a:pt x="7512" y="2028"/>
                    </a:lnTo>
                    <a:lnTo>
                      <a:pt x="7500" y="2004"/>
                    </a:lnTo>
                    <a:lnTo>
                      <a:pt x="7500" y="1980"/>
                    </a:lnTo>
                    <a:lnTo>
                      <a:pt x="7470" y="1944"/>
                    </a:lnTo>
                    <a:lnTo>
                      <a:pt x="7446" y="1950"/>
                    </a:lnTo>
                    <a:lnTo>
                      <a:pt x="7434" y="1920"/>
                    </a:lnTo>
                    <a:lnTo>
                      <a:pt x="7392" y="1890"/>
                    </a:lnTo>
                    <a:lnTo>
                      <a:pt x="7380" y="1866"/>
                    </a:lnTo>
                    <a:lnTo>
                      <a:pt x="7368" y="1860"/>
                    </a:lnTo>
                    <a:lnTo>
                      <a:pt x="7362" y="1854"/>
                    </a:lnTo>
                    <a:lnTo>
                      <a:pt x="7344" y="1854"/>
                    </a:lnTo>
                    <a:lnTo>
                      <a:pt x="7344" y="1860"/>
                    </a:lnTo>
                    <a:lnTo>
                      <a:pt x="7392" y="1908"/>
                    </a:lnTo>
                    <a:lnTo>
                      <a:pt x="7392" y="1914"/>
                    </a:lnTo>
                    <a:lnTo>
                      <a:pt x="7386" y="1914"/>
                    </a:lnTo>
                    <a:lnTo>
                      <a:pt x="7380" y="1908"/>
                    </a:lnTo>
                    <a:lnTo>
                      <a:pt x="7368" y="1908"/>
                    </a:lnTo>
                    <a:lnTo>
                      <a:pt x="7362" y="1914"/>
                    </a:lnTo>
                    <a:lnTo>
                      <a:pt x="7362" y="1926"/>
                    </a:lnTo>
                    <a:lnTo>
                      <a:pt x="7374" y="1950"/>
                    </a:lnTo>
                    <a:lnTo>
                      <a:pt x="7386" y="1962"/>
                    </a:lnTo>
                    <a:lnTo>
                      <a:pt x="7392" y="1974"/>
                    </a:lnTo>
                    <a:lnTo>
                      <a:pt x="7404" y="1980"/>
                    </a:lnTo>
                    <a:lnTo>
                      <a:pt x="7404" y="1992"/>
                    </a:lnTo>
                    <a:lnTo>
                      <a:pt x="7416" y="2016"/>
                    </a:lnTo>
                    <a:lnTo>
                      <a:pt x="7422" y="2022"/>
                    </a:lnTo>
                    <a:lnTo>
                      <a:pt x="7440" y="2034"/>
                    </a:lnTo>
                    <a:lnTo>
                      <a:pt x="7470" y="2052"/>
                    </a:lnTo>
                    <a:lnTo>
                      <a:pt x="7500" y="2076"/>
                    </a:lnTo>
                    <a:lnTo>
                      <a:pt x="7518" y="2100"/>
                    </a:lnTo>
                    <a:lnTo>
                      <a:pt x="7524" y="2112"/>
                    </a:lnTo>
                    <a:lnTo>
                      <a:pt x="7536" y="2130"/>
                    </a:lnTo>
                    <a:lnTo>
                      <a:pt x="7536" y="2142"/>
                    </a:lnTo>
                    <a:lnTo>
                      <a:pt x="7548" y="2154"/>
                    </a:lnTo>
                    <a:lnTo>
                      <a:pt x="7554" y="2166"/>
                    </a:lnTo>
                    <a:lnTo>
                      <a:pt x="7572" y="2184"/>
                    </a:lnTo>
                    <a:lnTo>
                      <a:pt x="7590" y="2208"/>
                    </a:lnTo>
                    <a:lnTo>
                      <a:pt x="7608" y="2238"/>
                    </a:lnTo>
                    <a:lnTo>
                      <a:pt x="7620" y="2262"/>
                    </a:lnTo>
                    <a:lnTo>
                      <a:pt x="7626" y="2268"/>
                    </a:lnTo>
                    <a:lnTo>
                      <a:pt x="7626" y="2280"/>
                    </a:lnTo>
                    <a:lnTo>
                      <a:pt x="7632" y="2292"/>
                    </a:lnTo>
                    <a:lnTo>
                      <a:pt x="7644" y="2304"/>
                    </a:lnTo>
                    <a:lnTo>
                      <a:pt x="7656" y="2304"/>
                    </a:lnTo>
                    <a:lnTo>
                      <a:pt x="7668" y="2310"/>
                    </a:lnTo>
                    <a:lnTo>
                      <a:pt x="7674" y="2322"/>
                    </a:lnTo>
                    <a:lnTo>
                      <a:pt x="7686" y="2334"/>
                    </a:lnTo>
                    <a:lnTo>
                      <a:pt x="7698" y="2358"/>
                    </a:lnTo>
                    <a:lnTo>
                      <a:pt x="7698" y="2376"/>
                    </a:lnTo>
                    <a:lnTo>
                      <a:pt x="7740" y="2412"/>
                    </a:lnTo>
                    <a:lnTo>
                      <a:pt x="7752" y="2466"/>
                    </a:lnTo>
                    <a:lnTo>
                      <a:pt x="7794" y="2508"/>
                    </a:lnTo>
                    <a:lnTo>
                      <a:pt x="7794" y="2502"/>
                    </a:lnTo>
                    <a:lnTo>
                      <a:pt x="7788" y="2496"/>
                    </a:lnTo>
                    <a:lnTo>
                      <a:pt x="7788" y="2484"/>
                    </a:lnTo>
                    <a:lnTo>
                      <a:pt x="7782" y="2472"/>
                    </a:lnTo>
                    <a:lnTo>
                      <a:pt x="7782" y="2460"/>
                    </a:lnTo>
                    <a:lnTo>
                      <a:pt x="7776" y="2448"/>
                    </a:lnTo>
                    <a:lnTo>
                      <a:pt x="7782" y="2442"/>
                    </a:lnTo>
                    <a:lnTo>
                      <a:pt x="7788" y="2442"/>
                    </a:lnTo>
                    <a:lnTo>
                      <a:pt x="7800" y="2454"/>
                    </a:lnTo>
                    <a:lnTo>
                      <a:pt x="7830" y="2454"/>
                    </a:lnTo>
                    <a:lnTo>
                      <a:pt x="7866" y="2496"/>
                    </a:lnTo>
                    <a:lnTo>
                      <a:pt x="7866" y="2472"/>
                    </a:lnTo>
                    <a:lnTo>
                      <a:pt x="7836" y="2430"/>
                    </a:lnTo>
                    <a:lnTo>
                      <a:pt x="7812" y="2436"/>
                    </a:lnTo>
                    <a:close/>
                    <a:moveTo>
                      <a:pt x="1344" y="84"/>
                    </a:moveTo>
                    <a:lnTo>
                      <a:pt x="1350" y="72"/>
                    </a:lnTo>
                    <a:lnTo>
                      <a:pt x="1308" y="66"/>
                    </a:lnTo>
                    <a:lnTo>
                      <a:pt x="1284" y="78"/>
                    </a:lnTo>
                    <a:lnTo>
                      <a:pt x="1290" y="90"/>
                    </a:lnTo>
                    <a:lnTo>
                      <a:pt x="1344" y="84"/>
                    </a:lnTo>
                    <a:close/>
                    <a:moveTo>
                      <a:pt x="9048" y="996"/>
                    </a:moveTo>
                    <a:lnTo>
                      <a:pt x="9036" y="984"/>
                    </a:lnTo>
                    <a:lnTo>
                      <a:pt x="9024" y="978"/>
                    </a:lnTo>
                    <a:lnTo>
                      <a:pt x="9006" y="972"/>
                    </a:lnTo>
                    <a:lnTo>
                      <a:pt x="8994" y="966"/>
                    </a:lnTo>
                    <a:lnTo>
                      <a:pt x="8982" y="966"/>
                    </a:lnTo>
                    <a:lnTo>
                      <a:pt x="8940" y="948"/>
                    </a:lnTo>
                    <a:lnTo>
                      <a:pt x="8898" y="948"/>
                    </a:lnTo>
                    <a:lnTo>
                      <a:pt x="8868" y="930"/>
                    </a:lnTo>
                    <a:lnTo>
                      <a:pt x="8778" y="924"/>
                    </a:lnTo>
                    <a:lnTo>
                      <a:pt x="8736" y="906"/>
                    </a:lnTo>
                    <a:lnTo>
                      <a:pt x="8700" y="906"/>
                    </a:lnTo>
                    <a:lnTo>
                      <a:pt x="8754" y="942"/>
                    </a:lnTo>
                    <a:lnTo>
                      <a:pt x="8808" y="966"/>
                    </a:lnTo>
                    <a:lnTo>
                      <a:pt x="8796" y="966"/>
                    </a:lnTo>
                    <a:lnTo>
                      <a:pt x="8784" y="972"/>
                    </a:lnTo>
                    <a:lnTo>
                      <a:pt x="8754" y="972"/>
                    </a:lnTo>
                    <a:lnTo>
                      <a:pt x="8730" y="960"/>
                    </a:lnTo>
                    <a:lnTo>
                      <a:pt x="8676" y="906"/>
                    </a:lnTo>
                    <a:lnTo>
                      <a:pt x="8580" y="870"/>
                    </a:lnTo>
                    <a:lnTo>
                      <a:pt x="8496" y="846"/>
                    </a:lnTo>
                    <a:lnTo>
                      <a:pt x="8442" y="834"/>
                    </a:lnTo>
                    <a:lnTo>
                      <a:pt x="8370" y="822"/>
                    </a:lnTo>
                    <a:lnTo>
                      <a:pt x="8280" y="804"/>
                    </a:lnTo>
                    <a:lnTo>
                      <a:pt x="8190" y="780"/>
                    </a:lnTo>
                    <a:lnTo>
                      <a:pt x="8112" y="762"/>
                    </a:lnTo>
                    <a:lnTo>
                      <a:pt x="8052" y="750"/>
                    </a:lnTo>
                    <a:lnTo>
                      <a:pt x="7998" y="738"/>
                    </a:lnTo>
                    <a:lnTo>
                      <a:pt x="7956" y="732"/>
                    </a:lnTo>
                    <a:lnTo>
                      <a:pt x="7758" y="732"/>
                    </a:lnTo>
                    <a:lnTo>
                      <a:pt x="7746" y="714"/>
                    </a:lnTo>
                    <a:lnTo>
                      <a:pt x="7698" y="720"/>
                    </a:lnTo>
                    <a:lnTo>
                      <a:pt x="7680" y="708"/>
                    </a:lnTo>
                    <a:lnTo>
                      <a:pt x="7626" y="708"/>
                    </a:lnTo>
                    <a:lnTo>
                      <a:pt x="7650" y="726"/>
                    </a:lnTo>
                    <a:lnTo>
                      <a:pt x="7644" y="744"/>
                    </a:lnTo>
                    <a:lnTo>
                      <a:pt x="7656" y="744"/>
                    </a:lnTo>
                    <a:lnTo>
                      <a:pt x="7680" y="756"/>
                    </a:lnTo>
                    <a:lnTo>
                      <a:pt x="7716" y="762"/>
                    </a:lnTo>
                    <a:lnTo>
                      <a:pt x="7740" y="774"/>
                    </a:lnTo>
                    <a:lnTo>
                      <a:pt x="7758" y="786"/>
                    </a:lnTo>
                    <a:lnTo>
                      <a:pt x="7752" y="798"/>
                    </a:lnTo>
                    <a:lnTo>
                      <a:pt x="7728" y="804"/>
                    </a:lnTo>
                    <a:lnTo>
                      <a:pt x="7698" y="804"/>
                    </a:lnTo>
                    <a:lnTo>
                      <a:pt x="7686" y="798"/>
                    </a:lnTo>
                    <a:lnTo>
                      <a:pt x="7680" y="792"/>
                    </a:lnTo>
                    <a:lnTo>
                      <a:pt x="7656" y="774"/>
                    </a:lnTo>
                    <a:lnTo>
                      <a:pt x="7584" y="774"/>
                    </a:lnTo>
                    <a:lnTo>
                      <a:pt x="7530" y="738"/>
                    </a:lnTo>
                    <a:lnTo>
                      <a:pt x="7524" y="738"/>
                    </a:lnTo>
                    <a:lnTo>
                      <a:pt x="7518" y="744"/>
                    </a:lnTo>
                    <a:lnTo>
                      <a:pt x="7506" y="744"/>
                    </a:lnTo>
                    <a:lnTo>
                      <a:pt x="7500" y="750"/>
                    </a:lnTo>
                    <a:lnTo>
                      <a:pt x="7446" y="750"/>
                    </a:lnTo>
                    <a:lnTo>
                      <a:pt x="7440" y="738"/>
                    </a:lnTo>
                    <a:lnTo>
                      <a:pt x="7344" y="744"/>
                    </a:lnTo>
                    <a:lnTo>
                      <a:pt x="7320" y="726"/>
                    </a:lnTo>
                    <a:lnTo>
                      <a:pt x="7314" y="732"/>
                    </a:lnTo>
                    <a:lnTo>
                      <a:pt x="7212" y="732"/>
                    </a:lnTo>
                    <a:lnTo>
                      <a:pt x="7206" y="738"/>
                    </a:lnTo>
                    <a:lnTo>
                      <a:pt x="7212" y="744"/>
                    </a:lnTo>
                    <a:lnTo>
                      <a:pt x="7218" y="756"/>
                    </a:lnTo>
                    <a:lnTo>
                      <a:pt x="7254" y="792"/>
                    </a:lnTo>
                    <a:lnTo>
                      <a:pt x="7248" y="792"/>
                    </a:lnTo>
                    <a:lnTo>
                      <a:pt x="7242" y="786"/>
                    </a:lnTo>
                    <a:lnTo>
                      <a:pt x="7230" y="780"/>
                    </a:lnTo>
                    <a:lnTo>
                      <a:pt x="7218" y="768"/>
                    </a:lnTo>
                    <a:lnTo>
                      <a:pt x="7206" y="762"/>
                    </a:lnTo>
                    <a:lnTo>
                      <a:pt x="7194" y="750"/>
                    </a:lnTo>
                    <a:lnTo>
                      <a:pt x="7176" y="744"/>
                    </a:lnTo>
                    <a:lnTo>
                      <a:pt x="7104" y="732"/>
                    </a:lnTo>
                    <a:lnTo>
                      <a:pt x="7086" y="732"/>
                    </a:lnTo>
                    <a:lnTo>
                      <a:pt x="7086" y="726"/>
                    </a:lnTo>
                    <a:lnTo>
                      <a:pt x="7056" y="696"/>
                    </a:lnTo>
                    <a:lnTo>
                      <a:pt x="7032" y="684"/>
                    </a:lnTo>
                    <a:lnTo>
                      <a:pt x="6990" y="666"/>
                    </a:lnTo>
                    <a:lnTo>
                      <a:pt x="6948" y="660"/>
                    </a:lnTo>
                    <a:lnTo>
                      <a:pt x="6912" y="654"/>
                    </a:lnTo>
                    <a:lnTo>
                      <a:pt x="6882" y="654"/>
                    </a:lnTo>
                    <a:lnTo>
                      <a:pt x="6864" y="648"/>
                    </a:lnTo>
                    <a:lnTo>
                      <a:pt x="6834" y="648"/>
                    </a:lnTo>
                    <a:lnTo>
                      <a:pt x="6786" y="636"/>
                    </a:lnTo>
                    <a:lnTo>
                      <a:pt x="6774" y="642"/>
                    </a:lnTo>
                    <a:lnTo>
                      <a:pt x="6714" y="642"/>
                    </a:lnTo>
                    <a:lnTo>
                      <a:pt x="6696" y="660"/>
                    </a:lnTo>
                    <a:lnTo>
                      <a:pt x="6684" y="666"/>
                    </a:lnTo>
                    <a:lnTo>
                      <a:pt x="6648" y="666"/>
                    </a:lnTo>
                    <a:lnTo>
                      <a:pt x="6630" y="660"/>
                    </a:lnTo>
                    <a:lnTo>
                      <a:pt x="6594" y="660"/>
                    </a:lnTo>
                    <a:lnTo>
                      <a:pt x="6582" y="654"/>
                    </a:lnTo>
                    <a:lnTo>
                      <a:pt x="6576" y="648"/>
                    </a:lnTo>
                    <a:lnTo>
                      <a:pt x="6552" y="636"/>
                    </a:lnTo>
                    <a:lnTo>
                      <a:pt x="6534" y="630"/>
                    </a:lnTo>
                    <a:lnTo>
                      <a:pt x="6522" y="624"/>
                    </a:lnTo>
                    <a:lnTo>
                      <a:pt x="6498" y="624"/>
                    </a:lnTo>
                    <a:lnTo>
                      <a:pt x="6486" y="630"/>
                    </a:lnTo>
                    <a:lnTo>
                      <a:pt x="6474" y="612"/>
                    </a:lnTo>
                    <a:lnTo>
                      <a:pt x="6438" y="612"/>
                    </a:lnTo>
                    <a:lnTo>
                      <a:pt x="6372" y="606"/>
                    </a:lnTo>
                    <a:lnTo>
                      <a:pt x="6408" y="594"/>
                    </a:lnTo>
                    <a:lnTo>
                      <a:pt x="6372" y="570"/>
                    </a:lnTo>
                    <a:lnTo>
                      <a:pt x="6360" y="570"/>
                    </a:lnTo>
                    <a:lnTo>
                      <a:pt x="6324" y="564"/>
                    </a:lnTo>
                    <a:lnTo>
                      <a:pt x="6282" y="558"/>
                    </a:lnTo>
                    <a:lnTo>
                      <a:pt x="6246" y="558"/>
                    </a:lnTo>
                    <a:lnTo>
                      <a:pt x="6228" y="564"/>
                    </a:lnTo>
                    <a:lnTo>
                      <a:pt x="6228" y="594"/>
                    </a:lnTo>
                    <a:lnTo>
                      <a:pt x="6222" y="600"/>
                    </a:lnTo>
                    <a:lnTo>
                      <a:pt x="6192" y="600"/>
                    </a:lnTo>
                    <a:lnTo>
                      <a:pt x="6180" y="594"/>
                    </a:lnTo>
                    <a:lnTo>
                      <a:pt x="6168" y="594"/>
                    </a:lnTo>
                    <a:lnTo>
                      <a:pt x="6186" y="582"/>
                    </a:lnTo>
                    <a:lnTo>
                      <a:pt x="6168" y="570"/>
                    </a:lnTo>
                    <a:lnTo>
                      <a:pt x="6096" y="570"/>
                    </a:lnTo>
                    <a:lnTo>
                      <a:pt x="6114" y="558"/>
                    </a:lnTo>
                    <a:lnTo>
                      <a:pt x="6156" y="558"/>
                    </a:lnTo>
                    <a:lnTo>
                      <a:pt x="6216" y="588"/>
                    </a:lnTo>
                    <a:lnTo>
                      <a:pt x="6216" y="564"/>
                    </a:lnTo>
                    <a:lnTo>
                      <a:pt x="6162" y="540"/>
                    </a:lnTo>
                    <a:lnTo>
                      <a:pt x="6048" y="546"/>
                    </a:lnTo>
                    <a:lnTo>
                      <a:pt x="6048" y="534"/>
                    </a:lnTo>
                    <a:lnTo>
                      <a:pt x="5928" y="540"/>
                    </a:lnTo>
                    <a:lnTo>
                      <a:pt x="5880" y="522"/>
                    </a:lnTo>
                    <a:lnTo>
                      <a:pt x="5862" y="522"/>
                    </a:lnTo>
                    <a:lnTo>
                      <a:pt x="5898" y="546"/>
                    </a:lnTo>
                    <a:lnTo>
                      <a:pt x="5850" y="546"/>
                    </a:lnTo>
                    <a:lnTo>
                      <a:pt x="5838" y="552"/>
                    </a:lnTo>
                    <a:lnTo>
                      <a:pt x="5832" y="552"/>
                    </a:lnTo>
                    <a:lnTo>
                      <a:pt x="5832" y="558"/>
                    </a:lnTo>
                    <a:lnTo>
                      <a:pt x="5844" y="564"/>
                    </a:lnTo>
                    <a:lnTo>
                      <a:pt x="5850" y="570"/>
                    </a:lnTo>
                    <a:lnTo>
                      <a:pt x="5862" y="576"/>
                    </a:lnTo>
                    <a:lnTo>
                      <a:pt x="5892" y="576"/>
                    </a:lnTo>
                    <a:lnTo>
                      <a:pt x="5892" y="582"/>
                    </a:lnTo>
                    <a:lnTo>
                      <a:pt x="5952" y="618"/>
                    </a:lnTo>
                    <a:lnTo>
                      <a:pt x="5904" y="618"/>
                    </a:lnTo>
                    <a:lnTo>
                      <a:pt x="5898" y="612"/>
                    </a:lnTo>
                    <a:lnTo>
                      <a:pt x="5886" y="606"/>
                    </a:lnTo>
                    <a:lnTo>
                      <a:pt x="5874" y="606"/>
                    </a:lnTo>
                    <a:lnTo>
                      <a:pt x="5862" y="600"/>
                    </a:lnTo>
                    <a:lnTo>
                      <a:pt x="5844" y="618"/>
                    </a:lnTo>
                    <a:lnTo>
                      <a:pt x="5868" y="636"/>
                    </a:lnTo>
                    <a:lnTo>
                      <a:pt x="5814" y="630"/>
                    </a:lnTo>
                    <a:lnTo>
                      <a:pt x="5808" y="630"/>
                    </a:lnTo>
                    <a:lnTo>
                      <a:pt x="5802" y="624"/>
                    </a:lnTo>
                    <a:lnTo>
                      <a:pt x="5784" y="618"/>
                    </a:lnTo>
                    <a:lnTo>
                      <a:pt x="5766" y="618"/>
                    </a:lnTo>
                    <a:lnTo>
                      <a:pt x="5754" y="612"/>
                    </a:lnTo>
                    <a:lnTo>
                      <a:pt x="5736" y="606"/>
                    </a:lnTo>
                    <a:lnTo>
                      <a:pt x="5724" y="606"/>
                    </a:lnTo>
                    <a:lnTo>
                      <a:pt x="5712" y="612"/>
                    </a:lnTo>
                    <a:lnTo>
                      <a:pt x="5700" y="612"/>
                    </a:lnTo>
                    <a:lnTo>
                      <a:pt x="5688" y="618"/>
                    </a:lnTo>
                    <a:lnTo>
                      <a:pt x="5682" y="624"/>
                    </a:lnTo>
                    <a:lnTo>
                      <a:pt x="5676" y="624"/>
                    </a:lnTo>
                    <a:lnTo>
                      <a:pt x="5610" y="618"/>
                    </a:lnTo>
                    <a:lnTo>
                      <a:pt x="5604" y="618"/>
                    </a:lnTo>
                    <a:lnTo>
                      <a:pt x="5598" y="612"/>
                    </a:lnTo>
                    <a:lnTo>
                      <a:pt x="5562" y="594"/>
                    </a:lnTo>
                    <a:lnTo>
                      <a:pt x="5556" y="594"/>
                    </a:lnTo>
                    <a:lnTo>
                      <a:pt x="5550" y="588"/>
                    </a:lnTo>
                    <a:lnTo>
                      <a:pt x="5538" y="588"/>
                    </a:lnTo>
                    <a:lnTo>
                      <a:pt x="5538" y="606"/>
                    </a:lnTo>
                    <a:lnTo>
                      <a:pt x="5544" y="612"/>
                    </a:lnTo>
                    <a:lnTo>
                      <a:pt x="5550" y="624"/>
                    </a:lnTo>
                    <a:lnTo>
                      <a:pt x="5556" y="630"/>
                    </a:lnTo>
                    <a:lnTo>
                      <a:pt x="5562" y="642"/>
                    </a:lnTo>
                    <a:lnTo>
                      <a:pt x="5562" y="660"/>
                    </a:lnTo>
                    <a:lnTo>
                      <a:pt x="5556" y="666"/>
                    </a:lnTo>
                    <a:lnTo>
                      <a:pt x="5532" y="660"/>
                    </a:lnTo>
                    <a:lnTo>
                      <a:pt x="5424" y="624"/>
                    </a:lnTo>
                    <a:lnTo>
                      <a:pt x="5412" y="618"/>
                    </a:lnTo>
                    <a:lnTo>
                      <a:pt x="5406" y="618"/>
                    </a:lnTo>
                    <a:lnTo>
                      <a:pt x="5400" y="612"/>
                    </a:lnTo>
                    <a:lnTo>
                      <a:pt x="5394" y="600"/>
                    </a:lnTo>
                    <a:lnTo>
                      <a:pt x="5382" y="594"/>
                    </a:lnTo>
                    <a:lnTo>
                      <a:pt x="5376" y="588"/>
                    </a:lnTo>
                    <a:lnTo>
                      <a:pt x="5376" y="606"/>
                    </a:lnTo>
                    <a:lnTo>
                      <a:pt x="5322" y="588"/>
                    </a:lnTo>
                    <a:lnTo>
                      <a:pt x="5292" y="570"/>
                    </a:lnTo>
                    <a:lnTo>
                      <a:pt x="5298" y="570"/>
                    </a:lnTo>
                    <a:lnTo>
                      <a:pt x="5304" y="576"/>
                    </a:lnTo>
                    <a:lnTo>
                      <a:pt x="5328" y="576"/>
                    </a:lnTo>
                    <a:lnTo>
                      <a:pt x="5340" y="582"/>
                    </a:lnTo>
                    <a:lnTo>
                      <a:pt x="5352" y="582"/>
                    </a:lnTo>
                    <a:lnTo>
                      <a:pt x="5358" y="576"/>
                    </a:lnTo>
                    <a:lnTo>
                      <a:pt x="5358" y="570"/>
                    </a:lnTo>
                    <a:lnTo>
                      <a:pt x="5346" y="564"/>
                    </a:lnTo>
                    <a:lnTo>
                      <a:pt x="5334" y="552"/>
                    </a:lnTo>
                    <a:lnTo>
                      <a:pt x="5292" y="552"/>
                    </a:lnTo>
                    <a:lnTo>
                      <a:pt x="5304" y="540"/>
                    </a:lnTo>
                    <a:lnTo>
                      <a:pt x="5298" y="534"/>
                    </a:lnTo>
                    <a:lnTo>
                      <a:pt x="5286" y="528"/>
                    </a:lnTo>
                    <a:lnTo>
                      <a:pt x="5256" y="528"/>
                    </a:lnTo>
                    <a:lnTo>
                      <a:pt x="5268" y="510"/>
                    </a:lnTo>
                    <a:lnTo>
                      <a:pt x="5262" y="510"/>
                    </a:lnTo>
                    <a:lnTo>
                      <a:pt x="5256" y="504"/>
                    </a:lnTo>
                    <a:lnTo>
                      <a:pt x="5232" y="504"/>
                    </a:lnTo>
                    <a:lnTo>
                      <a:pt x="5220" y="498"/>
                    </a:lnTo>
                    <a:lnTo>
                      <a:pt x="5208" y="498"/>
                    </a:lnTo>
                    <a:lnTo>
                      <a:pt x="5202" y="492"/>
                    </a:lnTo>
                    <a:lnTo>
                      <a:pt x="5190" y="492"/>
                    </a:lnTo>
                    <a:lnTo>
                      <a:pt x="5184" y="486"/>
                    </a:lnTo>
                    <a:lnTo>
                      <a:pt x="5142" y="486"/>
                    </a:lnTo>
                    <a:lnTo>
                      <a:pt x="5130" y="492"/>
                    </a:lnTo>
                    <a:lnTo>
                      <a:pt x="5094" y="492"/>
                    </a:lnTo>
                    <a:lnTo>
                      <a:pt x="5076" y="486"/>
                    </a:lnTo>
                    <a:lnTo>
                      <a:pt x="5070" y="480"/>
                    </a:lnTo>
                    <a:lnTo>
                      <a:pt x="5064" y="480"/>
                    </a:lnTo>
                    <a:lnTo>
                      <a:pt x="5040" y="486"/>
                    </a:lnTo>
                    <a:lnTo>
                      <a:pt x="5040" y="474"/>
                    </a:lnTo>
                    <a:lnTo>
                      <a:pt x="4992" y="468"/>
                    </a:lnTo>
                    <a:lnTo>
                      <a:pt x="4980" y="456"/>
                    </a:lnTo>
                    <a:lnTo>
                      <a:pt x="4974" y="474"/>
                    </a:lnTo>
                    <a:lnTo>
                      <a:pt x="4956" y="480"/>
                    </a:lnTo>
                    <a:lnTo>
                      <a:pt x="4986" y="498"/>
                    </a:lnTo>
                    <a:lnTo>
                      <a:pt x="5010" y="528"/>
                    </a:lnTo>
                    <a:lnTo>
                      <a:pt x="4962" y="522"/>
                    </a:lnTo>
                    <a:lnTo>
                      <a:pt x="4956" y="516"/>
                    </a:lnTo>
                    <a:lnTo>
                      <a:pt x="4890" y="522"/>
                    </a:lnTo>
                    <a:lnTo>
                      <a:pt x="4872" y="528"/>
                    </a:lnTo>
                    <a:lnTo>
                      <a:pt x="4872" y="516"/>
                    </a:lnTo>
                    <a:lnTo>
                      <a:pt x="4824" y="522"/>
                    </a:lnTo>
                    <a:lnTo>
                      <a:pt x="4818" y="510"/>
                    </a:lnTo>
                    <a:lnTo>
                      <a:pt x="4764" y="510"/>
                    </a:lnTo>
                    <a:lnTo>
                      <a:pt x="4728" y="504"/>
                    </a:lnTo>
                    <a:lnTo>
                      <a:pt x="4746" y="480"/>
                    </a:lnTo>
                    <a:lnTo>
                      <a:pt x="4620" y="480"/>
                    </a:lnTo>
                    <a:lnTo>
                      <a:pt x="4608" y="468"/>
                    </a:lnTo>
                    <a:lnTo>
                      <a:pt x="4602" y="474"/>
                    </a:lnTo>
                    <a:lnTo>
                      <a:pt x="4590" y="468"/>
                    </a:lnTo>
                    <a:lnTo>
                      <a:pt x="4542" y="474"/>
                    </a:lnTo>
                    <a:lnTo>
                      <a:pt x="4548" y="486"/>
                    </a:lnTo>
                    <a:lnTo>
                      <a:pt x="4488" y="480"/>
                    </a:lnTo>
                    <a:lnTo>
                      <a:pt x="4476" y="486"/>
                    </a:lnTo>
                    <a:lnTo>
                      <a:pt x="4506" y="498"/>
                    </a:lnTo>
                    <a:lnTo>
                      <a:pt x="4464" y="492"/>
                    </a:lnTo>
                    <a:lnTo>
                      <a:pt x="4464" y="474"/>
                    </a:lnTo>
                    <a:lnTo>
                      <a:pt x="4434" y="456"/>
                    </a:lnTo>
                    <a:lnTo>
                      <a:pt x="4416" y="456"/>
                    </a:lnTo>
                    <a:lnTo>
                      <a:pt x="4428" y="474"/>
                    </a:lnTo>
                    <a:lnTo>
                      <a:pt x="4374" y="474"/>
                    </a:lnTo>
                    <a:lnTo>
                      <a:pt x="4368" y="468"/>
                    </a:lnTo>
                    <a:lnTo>
                      <a:pt x="4356" y="468"/>
                    </a:lnTo>
                    <a:lnTo>
                      <a:pt x="4350" y="456"/>
                    </a:lnTo>
                    <a:lnTo>
                      <a:pt x="4320" y="456"/>
                    </a:lnTo>
                    <a:lnTo>
                      <a:pt x="4296" y="444"/>
                    </a:lnTo>
                    <a:lnTo>
                      <a:pt x="4266" y="468"/>
                    </a:lnTo>
                    <a:lnTo>
                      <a:pt x="4320" y="474"/>
                    </a:lnTo>
                    <a:lnTo>
                      <a:pt x="4332" y="474"/>
                    </a:lnTo>
                    <a:lnTo>
                      <a:pt x="4326" y="480"/>
                    </a:lnTo>
                    <a:lnTo>
                      <a:pt x="4314" y="486"/>
                    </a:lnTo>
                    <a:lnTo>
                      <a:pt x="4308" y="492"/>
                    </a:lnTo>
                    <a:lnTo>
                      <a:pt x="4272" y="492"/>
                    </a:lnTo>
                    <a:lnTo>
                      <a:pt x="4266" y="498"/>
                    </a:lnTo>
                    <a:lnTo>
                      <a:pt x="4254" y="504"/>
                    </a:lnTo>
                    <a:lnTo>
                      <a:pt x="4182" y="504"/>
                    </a:lnTo>
                    <a:lnTo>
                      <a:pt x="4146" y="510"/>
                    </a:lnTo>
                    <a:lnTo>
                      <a:pt x="4134" y="534"/>
                    </a:lnTo>
                    <a:lnTo>
                      <a:pt x="4110" y="528"/>
                    </a:lnTo>
                    <a:lnTo>
                      <a:pt x="4110" y="516"/>
                    </a:lnTo>
                    <a:lnTo>
                      <a:pt x="4116" y="504"/>
                    </a:lnTo>
                    <a:lnTo>
                      <a:pt x="4122" y="498"/>
                    </a:lnTo>
                    <a:lnTo>
                      <a:pt x="4134" y="492"/>
                    </a:lnTo>
                    <a:lnTo>
                      <a:pt x="4152" y="492"/>
                    </a:lnTo>
                    <a:lnTo>
                      <a:pt x="4164" y="480"/>
                    </a:lnTo>
                    <a:lnTo>
                      <a:pt x="4206" y="474"/>
                    </a:lnTo>
                    <a:lnTo>
                      <a:pt x="4248" y="438"/>
                    </a:lnTo>
                    <a:lnTo>
                      <a:pt x="4248" y="426"/>
                    </a:lnTo>
                    <a:lnTo>
                      <a:pt x="4254" y="420"/>
                    </a:lnTo>
                    <a:lnTo>
                      <a:pt x="4266" y="414"/>
                    </a:lnTo>
                    <a:lnTo>
                      <a:pt x="4278" y="414"/>
                    </a:lnTo>
                    <a:lnTo>
                      <a:pt x="4290" y="408"/>
                    </a:lnTo>
                    <a:lnTo>
                      <a:pt x="4302" y="408"/>
                    </a:lnTo>
                    <a:lnTo>
                      <a:pt x="4320" y="402"/>
                    </a:lnTo>
                    <a:lnTo>
                      <a:pt x="4332" y="402"/>
                    </a:lnTo>
                    <a:lnTo>
                      <a:pt x="4344" y="396"/>
                    </a:lnTo>
                    <a:lnTo>
                      <a:pt x="4350" y="390"/>
                    </a:lnTo>
                    <a:lnTo>
                      <a:pt x="4356" y="378"/>
                    </a:lnTo>
                    <a:lnTo>
                      <a:pt x="4350" y="366"/>
                    </a:lnTo>
                    <a:lnTo>
                      <a:pt x="4344" y="360"/>
                    </a:lnTo>
                    <a:lnTo>
                      <a:pt x="4332" y="354"/>
                    </a:lnTo>
                    <a:lnTo>
                      <a:pt x="4326" y="348"/>
                    </a:lnTo>
                    <a:lnTo>
                      <a:pt x="4290" y="348"/>
                    </a:lnTo>
                    <a:lnTo>
                      <a:pt x="4320" y="336"/>
                    </a:lnTo>
                    <a:lnTo>
                      <a:pt x="4314" y="330"/>
                    </a:lnTo>
                    <a:lnTo>
                      <a:pt x="4302" y="324"/>
                    </a:lnTo>
                    <a:lnTo>
                      <a:pt x="4290" y="312"/>
                    </a:lnTo>
                    <a:lnTo>
                      <a:pt x="4284" y="312"/>
                    </a:lnTo>
                    <a:lnTo>
                      <a:pt x="4278" y="318"/>
                    </a:lnTo>
                    <a:lnTo>
                      <a:pt x="4254" y="318"/>
                    </a:lnTo>
                    <a:lnTo>
                      <a:pt x="4248" y="312"/>
                    </a:lnTo>
                    <a:lnTo>
                      <a:pt x="4242" y="300"/>
                    </a:lnTo>
                    <a:lnTo>
                      <a:pt x="4236" y="294"/>
                    </a:lnTo>
                    <a:lnTo>
                      <a:pt x="4194" y="294"/>
                    </a:lnTo>
                    <a:lnTo>
                      <a:pt x="4188" y="300"/>
                    </a:lnTo>
                    <a:lnTo>
                      <a:pt x="4182" y="300"/>
                    </a:lnTo>
                    <a:lnTo>
                      <a:pt x="4128" y="288"/>
                    </a:lnTo>
                    <a:lnTo>
                      <a:pt x="3990" y="282"/>
                    </a:lnTo>
                    <a:lnTo>
                      <a:pt x="3990" y="300"/>
                    </a:lnTo>
                    <a:lnTo>
                      <a:pt x="3924" y="300"/>
                    </a:lnTo>
                    <a:lnTo>
                      <a:pt x="3942" y="282"/>
                    </a:lnTo>
                    <a:lnTo>
                      <a:pt x="3942" y="276"/>
                    </a:lnTo>
                    <a:lnTo>
                      <a:pt x="3936" y="270"/>
                    </a:lnTo>
                    <a:lnTo>
                      <a:pt x="3912" y="264"/>
                    </a:lnTo>
                    <a:lnTo>
                      <a:pt x="3882" y="264"/>
                    </a:lnTo>
                    <a:lnTo>
                      <a:pt x="3852" y="270"/>
                    </a:lnTo>
                    <a:lnTo>
                      <a:pt x="3840" y="270"/>
                    </a:lnTo>
                    <a:lnTo>
                      <a:pt x="3780" y="264"/>
                    </a:lnTo>
                    <a:lnTo>
                      <a:pt x="3792" y="264"/>
                    </a:lnTo>
                    <a:lnTo>
                      <a:pt x="3810" y="258"/>
                    </a:lnTo>
                    <a:lnTo>
                      <a:pt x="3822" y="258"/>
                    </a:lnTo>
                    <a:lnTo>
                      <a:pt x="3834" y="252"/>
                    </a:lnTo>
                    <a:lnTo>
                      <a:pt x="3840" y="252"/>
                    </a:lnTo>
                    <a:lnTo>
                      <a:pt x="3840" y="246"/>
                    </a:lnTo>
                    <a:lnTo>
                      <a:pt x="3834" y="240"/>
                    </a:lnTo>
                    <a:lnTo>
                      <a:pt x="3822" y="240"/>
                    </a:lnTo>
                    <a:lnTo>
                      <a:pt x="3804" y="234"/>
                    </a:lnTo>
                    <a:lnTo>
                      <a:pt x="3762" y="234"/>
                    </a:lnTo>
                    <a:lnTo>
                      <a:pt x="3720" y="228"/>
                    </a:lnTo>
                    <a:lnTo>
                      <a:pt x="3714" y="240"/>
                    </a:lnTo>
                    <a:lnTo>
                      <a:pt x="3684" y="240"/>
                    </a:lnTo>
                    <a:lnTo>
                      <a:pt x="3672" y="246"/>
                    </a:lnTo>
                    <a:lnTo>
                      <a:pt x="3660" y="246"/>
                    </a:lnTo>
                    <a:lnTo>
                      <a:pt x="3648" y="252"/>
                    </a:lnTo>
                    <a:lnTo>
                      <a:pt x="3648" y="258"/>
                    </a:lnTo>
                    <a:lnTo>
                      <a:pt x="3654" y="270"/>
                    </a:lnTo>
                    <a:lnTo>
                      <a:pt x="3678" y="282"/>
                    </a:lnTo>
                    <a:lnTo>
                      <a:pt x="3696" y="294"/>
                    </a:lnTo>
                    <a:lnTo>
                      <a:pt x="3708" y="294"/>
                    </a:lnTo>
                    <a:lnTo>
                      <a:pt x="3714" y="300"/>
                    </a:lnTo>
                    <a:lnTo>
                      <a:pt x="3720" y="300"/>
                    </a:lnTo>
                    <a:lnTo>
                      <a:pt x="3576" y="294"/>
                    </a:lnTo>
                    <a:lnTo>
                      <a:pt x="3630" y="312"/>
                    </a:lnTo>
                    <a:lnTo>
                      <a:pt x="3576" y="324"/>
                    </a:lnTo>
                    <a:lnTo>
                      <a:pt x="3564" y="330"/>
                    </a:lnTo>
                    <a:lnTo>
                      <a:pt x="3534" y="336"/>
                    </a:lnTo>
                    <a:lnTo>
                      <a:pt x="3498" y="342"/>
                    </a:lnTo>
                    <a:lnTo>
                      <a:pt x="3474" y="342"/>
                    </a:lnTo>
                    <a:lnTo>
                      <a:pt x="3468" y="336"/>
                    </a:lnTo>
                    <a:lnTo>
                      <a:pt x="3474" y="324"/>
                    </a:lnTo>
                    <a:lnTo>
                      <a:pt x="3486" y="312"/>
                    </a:lnTo>
                    <a:lnTo>
                      <a:pt x="3420" y="312"/>
                    </a:lnTo>
                    <a:lnTo>
                      <a:pt x="3408" y="318"/>
                    </a:lnTo>
                    <a:lnTo>
                      <a:pt x="3390" y="318"/>
                    </a:lnTo>
                    <a:lnTo>
                      <a:pt x="3378" y="324"/>
                    </a:lnTo>
                    <a:lnTo>
                      <a:pt x="3366" y="336"/>
                    </a:lnTo>
                    <a:lnTo>
                      <a:pt x="3348" y="336"/>
                    </a:lnTo>
                    <a:lnTo>
                      <a:pt x="3318" y="342"/>
                    </a:lnTo>
                    <a:lnTo>
                      <a:pt x="3276" y="342"/>
                    </a:lnTo>
                    <a:lnTo>
                      <a:pt x="3246" y="348"/>
                    </a:lnTo>
                    <a:lnTo>
                      <a:pt x="3234" y="354"/>
                    </a:lnTo>
                    <a:lnTo>
                      <a:pt x="3216" y="354"/>
                    </a:lnTo>
                    <a:lnTo>
                      <a:pt x="3204" y="360"/>
                    </a:lnTo>
                    <a:lnTo>
                      <a:pt x="3186" y="360"/>
                    </a:lnTo>
                    <a:lnTo>
                      <a:pt x="3180" y="366"/>
                    </a:lnTo>
                    <a:lnTo>
                      <a:pt x="3174" y="366"/>
                    </a:lnTo>
                    <a:lnTo>
                      <a:pt x="3132" y="396"/>
                    </a:lnTo>
                    <a:lnTo>
                      <a:pt x="3114" y="396"/>
                    </a:lnTo>
                    <a:lnTo>
                      <a:pt x="3108" y="402"/>
                    </a:lnTo>
                    <a:lnTo>
                      <a:pt x="3102" y="402"/>
                    </a:lnTo>
                    <a:lnTo>
                      <a:pt x="3096" y="408"/>
                    </a:lnTo>
                    <a:lnTo>
                      <a:pt x="3102" y="414"/>
                    </a:lnTo>
                    <a:lnTo>
                      <a:pt x="3120" y="426"/>
                    </a:lnTo>
                    <a:lnTo>
                      <a:pt x="3132" y="438"/>
                    </a:lnTo>
                    <a:lnTo>
                      <a:pt x="3150" y="444"/>
                    </a:lnTo>
                    <a:lnTo>
                      <a:pt x="3156" y="450"/>
                    </a:lnTo>
                    <a:lnTo>
                      <a:pt x="3162" y="450"/>
                    </a:lnTo>
                    <a:lnTo>
                      <a:pt x="3120" y="462"/>
                    </a:lnTo>
                    <a:lnTo>
                      <a:pt x="3096" y="474"/>
                    </a:lnTo>
                    <a:lnTo>
                      <a:pt x="2994" y="474"/>
                    </a:lnTo>
                    <a:lnTo>
                      <a:pt x="2988" y="480"/>
                    </a:lnTo>
                    <a:lnTo>
                      <a:pt x="2952" y="468"/>
                    </a:lnTo>
                    <a:lnTo>
                      <a:pt x="2934" y="474"/>
                    </a:lnTo>
                    <a:lnTo>
                      <a:pt x="2880" y="474"/>
                    </a:lnTo>
                    <a:lnTo>
                      <a:pt x="2874" y="480"/>
                    </a:lnTo>
                    <a:lnTo>
                      <a:pt x="2874" y="498"/>
                    </a:lnTo>
                    <a:lnTo>
                      <a:pt x="2880" y="510"/>
                    </a:lnTo>
                    <a:lnTo>
                      <a:pt x="2892" y="522"/>
                    </a:lnTo>
                    <a:lnTo>
                      <a:pt x="2898" y="522"/>
                    </a:lnTo>
                    <a:lnTo>
                      <a:pt x="2904" y="528"/>
                    </a:lnTo>
                    <a:lnTo>
                      <a:pt x="2910" y="540"/>
                    </a:lnTo>
                    <a:lnTo>
                      <a:pt x="2916" y="546"/>
                    </a:lnTo>
                    <a:lnTo>
                      <a:pt x="2922" y="546"/>
                    </a:lnTo>
                    <a:lnTo>
                      <a:pt x="2928" y="552"/>
                    </a:lnTo>
                    <a:lnTo>
                      <a:pt x="2940" y="552"/>
                    </a:lnTo>
                    <a:lnTo>
                      <a:pt x="2952" y="558"/>
                    </a:lnTo>
                    <a:lnTo>
                      <a:pt x="2964" y="558"/>
                    </a:lnTo>
                    <a:lnTo>
                      <a:pt x="2976" y="564"/>
                    </a:lnTo>
                    <a:lnTo>
                      <a:pt x="2994" y="564"/>
                    </a:lnTo>
                    <a:lnTo>
                      <a:pt x="3012" y="570"/>
                    </a:lnTo>
                    <a:lnTo>
                      <a:pt x="3024" y="570"/>
                    </a:lnTo>
                    <a:lnTo>
                      <a:pt x="3036" y="576"/>
                    </a:lnTo>
                    <a:lnTo>
                      <a:pt x="3042" y="576"/>
                    </a:lnTo>
                    <a:lnTo>
                      <a:pt x="3054" y="588"/>
                    </a:lnTo>
                    <a:lnTo>
                      <a:pt x="3054" y="594"/>
                    </a:lnTo>
                    <a:lnTo>
                      <a:pt x="3060" y="600"/>
                    </a:lnTo>
                    <a:lnTo>
                      <a:pt x="3030" y="600"/>
                    </a:lnTo>
                    <a:lnTo>
                      <a:pt x="3012" y="606"/>
                    </a:lnTo>
                    <a:lnTo>
                      <a:pt x="3000" y="606"/>
                    </a:lnTo>
                    <a:lnTo>
                      <a:pt x="2964" y="588"/>
                    </a:lnTo>
                    <a:lnTo>
                      <a:pt x="2928" y="576"/>
                    </a:lnTo>
                    <a:lnTo>
                      <a:pt x="2904" y="570"/>
                    </a:lnTo>
                    <a:lnTo>
                      <a:pt x="2886" y="564"/>
                    </a:lnTo>
                    <a:lnTo>
                      <a:pt x="2862" y="564"/>
                    </a:lnTo>
                    <a:lnTo>
                      <a:pt x="2844" y="558"/>
                    </a:lnTo>
                    <a:lnTo>
                      <a:pt x="2802" y="558"/>
                    </a:lnTo>
                    <a:lnTo>
                      <a:pt x="2796" y="564"/>
                    </a:lnTo>
                    <a:lnTo>
                      <a:pt x="2796" y="576"/>
                    </a:lnTo>
                    <a:lnTo>
                      <a:pt x="2802" y="582"/>
                    </a:lnTo>
                    <a:lnTo>
                      <a:pt x="2808" y="582"/>
                    </a:lnTo>
                    <a:lnTo>
                      <a:pt x="2820" y="594"/>
                    </a:lnTo>
                    <a:lnTo>
                      <a:pt x="2784" y="594"/>
                    </a:lnTo>
                    <a:lnTo>
                      <a:pt x="2772" y="582"/>
                    </a:lnTo>
                    <a:lnTo>
                      <a:pt x="2754" y="582"/>
                    </a:lnTo>
                    <a:lnTo>
                      <a:pt x="2748" y="576"/>
                    </a:lnTo>
                    <a:lnTo>
                      <a:pt x="2724" y="576"/>
                    </a:lnTo>
                    <a:lnTo>
                      <a:pt x="2724" y="582"/>
                    </a:lnTo>
                    <a:lnTo>
                      <a:pt x="2730" y="600"/>
                    </a:lnTo>
                    <a:lnTo>
                      <a:pt x="2736" y="612"/>
                    </a:lnTo>
                    <a:lnTo>
                      <a:pt x="2748" y="618"/>
                    </a:lnTo>
                    <a:lnTo>
                      <a:pt x="2766" y="624"/>
                    </a:lnTo>
                    <a:lnTo>
                      <a:pt x="2802" y="624"/>
                    </a:lnTo>
                    <a:lnTo>
                      <a:pt x="2820" y="630"/>
                    </a:lnTo>
                    <a:lnTo>
                      <a:pt x="2844" y="630"/>
                    </a:lnTo>
                    <a:lnTo>
                      <a:pt x="2856" y="636"/>
                    </a:lnTo>
                    <a:lnTo>
                      <a:pt x="2862" y="648"/>
                    </a:lnTo>
                    <a:lnTo>
                      <a:pt x="2874" y="654"/>
                    </a:lnTo>
                    <a:lnTo>
                      <a:pt x="2844" y="654"/>
                    </a:lnTo>
                    <a:lnTo>
                      <a:pt x="2838" y="648"/>
                    </a:lnTo>
                    <a:lnTo>
                      <a:pt x="2826" y="642"/>
                    </a:lnTo>
                    <a:lnTo>
                      <a:pt x="2772" y="642"/>
                    </a:lnTo>
                    <a:lnTo>
                      <a:pt x="2760" y="636"/>
                    </a:lnTo>
                    <a:lnTo>
                      <a:pt x="2730" y="636"/>
                    </a:lnTo>
                    <a:lnTo>
                      <a:pt x="2724" y="624"/>
                    </a:lnTo>
                    <a:lnTo>
                      <a:pt x="2700" y="624"/>
                    </a:lnTo>
                    <a:lnTo>
                      <a:pt x="2694" y="606"/>
                    </a:lnTo>
                    <a:lnTo>
                      <a:pt x="2664" y="594"/>
                    </a:lnTo>
                    <a:lnTo>
                      <a:pt x="2670" y="588"/>
                    </a:lnTo>
                    <a:lnTo>
                      <a:pt x="2682" y="582"/>
                    </a:lnTo>
                    <a:lnTo>
                      <a:pt x="2688" y="576"/>
                    </a:lnTo>
                    <a:lnTo>
                      <a:pt x="2688" y="564"/>
                    </a:lnTo>
                    <a:lnTo>
                      <a:pt x="2658" y="534"/>
                    </a:lnTo>
                    <a:lnTo>
                      <a:pt x="2646" y="528"/>
                    </a:lnTo>
                    <a:lnTo>
                      <a:pt x="2616" y="528"/>
                    </a:lnTo>
                    <a:lnTo>
                      <a:pt x="2628" y="534"/>
                    </a:lnTo>
                    <a:lnTo>
                      <a:pt x="2652" y="558"/>
                    </a:lnTo>
                    <a:lnTo>
                      <a:pt x="2640" y="570"/>
                    </a:lnTo>
                    <a:lnTo>
                      <a:pt x="2616" y="582"/>
                    </a:lnTo>
                    <a:lnTo>
                      <a:pt x="2604" y="582"/>
                    </a:lnTo>
                    <a:lnTo>
                      <a:pt x="2586" y="624"/>
                    </a:lnTo>
                    <a:lnTo>
                      <a:pt x="2658" y="660"/>
                    </a:lnTo>
                    <a:lnTo>
                      <a:pt x="2676" y="660"/>
                    </a:lnTo>
                    <a:lnTo>
                      <a:pt x="2676" y="696"/>
                    </a:lnTo>
                    <a:lnTo>
                      <a:pt x="2670" y="708"/>
                    </a:lnTo>
                    <a:lnTo>
                      <a:pt x="2670" y="720"/>
                    </a:lnTo>
                    <a:lnTo>
                      <a:pt x="2676" y="738"/>
                    </a:lnTo>
                    <a:lnTo>
                      <a:pt x="2712" y="744"/>
                    </a:lnTo>
                    <a:lnTo>
                      <a:pt x="2712" y="768"/>
                    </a:lnTo>
                    <a:lnTo>
                      <a:pt x="2772" y="780"/>
                    </a:lnTo>
                    <a:lnTo>
                      <a:pt x="2778" y="780"/>
                    </a:lnTo>
                    <a:lnTo>
                      <a:pt x="2784" y="774"/>
                    </a:lnTo>
                    <a:lnTo>
                      <a:pt x="2796" y="774"/>
                    </a:lnTo>
                    <a:lnTo>
                      <a:pt x="2814" y="768"/>
                    </a:lnTo>
                    <a:lnTo>
                      <a:pt x="2850" y="768"/>
                    </a:lnTo>
                    <a:lnTo>
                      <a:pt x="2868" y="774"/>
                    </a:lnTo>
                    <a:lnTo>
                      <a:pt x="2874" y="780"/>
                    </a:lnTo>
                    <a:lnTo>
                      <a:pt x="2886" y="786"/>
                    </a:lnTo>
                    <a:lnTo>
                      <a:pt x="2904" y="786"/>
                    </a:lnTo>
                    <a:lnTo>
                      <a:pt x="2916" y="792"/>
                    </a:lnTo>
                    <a:lnTo>
                      <a:pt x="2952" y="804"/>
                    </a:lnTo>
                    <a:lnTo>
                      <a:pt x="2976" y="828"/>
                    </a:lnTo>
                    <a:lnTo>
                      <a:pt x="2976" y="834"/>
                    </a:lnTo>
                    <a:lnTo>
                      <a:pt x="2964" y="834"/>
                    </a:lnTo>
                    <a:lnTo>
                      <a:pt x="2958" y="840"/>
                    </a:lnTo>
                    <a:lnTo>
                      <a:pt x="2946" y="840"/>
                    </a:lnTo>
                    <a:lnTo>
                      <a:pt x="2940" y="846"/>
                    </a:lnTo>
                    <a:lnTo>
                      <a:pt x="2946" y="852"/>
                    </a:lnTo>
                    <a:lnTo>
                      <a:pt x="2958" y="858"/>
                    </a:lnTo>
                    <a:lnTo>
                      <a:pt x="2976" y="876"/>
                    </a:lnTo>
                    <a:lnTo>
                      <a:pt x="3024" y="876"/>
                    </a:lnTo>
                    <a:lnTo>
                      <a:pt x="3012" y="882"/>
                    </a:lnTo>
                    <a:lnTo>
                      <a:pt x="3006" y="882"/>
                    </a:lnTo>
                    <a:lnTo>
                      <a:pt x="2994" y="888"/>
                    </a:lnTo>
                    <a:lnTo>
                      <a:pt x="2970" y="888"/>
                    </a:lnTo>
                    <a:lnTo>
                      <a:pt x="2958" y="882"/>
                    </a:lnTo>
                    <a:lnTo>
                      <a:pt x="2952" y="876"/>
                    </a:lnTo>
                    <a:lnTo>
                      <a:pt x="2940" y="870"/>
                    </a:lnTo>
                    <a:lnTo>
                      <a:pt x="2940" y="858"/>
                    </a:lnTo>
                    <a:lnTo>
                      <a:pt x="2928" y="834"/>
                    </a:lnTo>
                    <a:lnTo>
                      <a:pt x="2916" y="822"/>
                    </a:lnTo>
                    <a:lnTo>
                      <a:pt x="2892" y="810"/>
                    </a:lnTo>
                    <a:lnTo>
                      <a:pt x="2886" y="804"/>
                    </a:lnTo>
                    <a:lnTo>
                      <a:pt x="2880" y="804"/>
                    </a:lnTo>
                    <a:lnTo>
                      <a:pt x="2874" y="798"/>
                    </a:lnTo>
                    <a:lnTo>
                      <a:pt x="2874" y="786"/>
                    </a:lnTo>
                    <a:lnTo>
                      <a:pt x="2868" y="780"/>
                    </a:lnTo>
                    <a:lnTo>
                      <a:pt x="2844" y="780"/>
                    </a:lnTo>
                    <a:lnTo>
                      <a:pt x="2832" y="786"/>
                    </a:lnTo>
                    <a:lnTo>
                      <a:pt x="2814" y="786"/>
                    </a:lnTo>
                    <a:lnTo>
                      <a:pt x="2802" y="792"/>
                    </a:lnTo>
                    <a:lnTo>
                      <a:pt x="2778" y="792"/>
                    </a:lnTo>
                    <a:lnTo>
                      <a:pt x="2760" y="810"/>
                    </a:lnTo>
                    <a:lnTo>
                      <a:pt x="2766" y="816"/>
                    </a:lnTo>
                    <a:lnTo>
                      <a:pt x="2772" y="828"/>
                    </a:lnTo>
                    <a:lnTo>
                      <a:pt x="2784" y="834"/>
                    </a:lnTo>
                    <a:lnTo>
                      <a:pt x="2802" y="852"/>
                    </a:lnTo>
                    <a:lnTo>
                      <a:pt x="2814" y="858"/>
                    </a:lnTo>
                    <a:lnTo>
                      <a:pt x="2814" y="864"/>
                    </a:lnTo>
                    <a:lnTo>
                      <a:pt x="2790" y="888"/>
                    </a:lnTo>
                    <a:lnTo>
                      <a:pt x="2784" y="888"/>
                    </a:lnTo>
                    <a:lnTo>
                      <a:pt x="2778" y="930"/>
                    </a:lnTo>
                    <a:lnTo>
                      <a:pt x="2736" y="948"/>
                    </a:lnTo>
                    <a:lnTo>
                      <a:pt x="2736" y="954"/>
                    </a:lnTo>
                    <a:lnTo>
                      <a:pt x="2730" y="966"/>
                    </a:lnTo>
                    <a:lnTo>
                      <a:pt x="2724" y="972"/>
                    </a:lnTo>
                    <a:lnTo>
                      <a:pt x="2694" y="972"/>
                    </a:lnTo>
                    <a:lnTo>
                      <a:pt x="2682" y="966"/>
                    </a:lnTo>
                    <a:lnTo>
                      <a:pt x="2652" y="966"/>
                    </a:lnTo>
                    <a:lnTo>
                      <a:pt x="2592" y="960"/>
                    </a:lnTo>
                    <a:lnTo>
                      <a:pt x="2586" y="960"/>
                    </a:lnTo>
                    <a:lnTo>
                      <a:pt x="2580" y="954"/>
                    </a:lnTo>
                    <a:lnTo>
                      <a:pt x="2568" y="948"/>
                    </a:lnTo>
                    <a:lnTo>
                      <a:pt x="2556" y="948"/>
                    </a:lnTo>
                    <a:lnTo>
                      <a:pt x="2544" y="936"/>
                    </a:lnTo>
                    <a:lnTo>
                      <a:pt x="2598" y="936"/>
                    </a:lnTo>
                    <a:lnTo>
                      <a:pt x="2616" y="942"/>
                    </a:lnTo>
                    <a:lnTo>
                      <a:pt x="2640" y="924"/>
                    </a:lnTo>
                    <a:lnTo>
                      <a:pt x="2652" y="924"/>
                    </a:lnTo>
                    <a:lnTo>
                      <a:pt x="2664" y="930"/>
                    </a:lnTo>
                    <a:lnTo>
                      <a:pt x="2682" y="930"/>
                    </a:lnTo>
                    <a:lnTo>
                      <a:pt x="2694" y="924"/>
                    </a:lnTo>
                    <a:lnTo>
                      <a:pt x="2694" y="906"/>
                    </a:lnTo>
                    <a:lnTo>
                      <a:pt x="2700" y="894"/>
                    </a:lnTo>
                    <a:lnTo>
                      <a:pt x="2700" y="882"/>
                    </a:lnTo>
                    <a:lnTo>
                      <a:pt x="2724" y="876"/>
                    </a:lnTo>
                    <a:lnTo>
                      <a:pt x="2724" y="852"/>
                    </a:lnTo>
                    <a:lnTo>
                      <a:pt x="2712" y="852"/>
                    </a:lnTo>
                    <a:lnTo>
                      <a:pt x="2718" y="846"/>
                    </a:lnTo>
                    <a:lnTo>
                      <a:pt x="2724" y="834"/>
                    </a:lnTo>
                    <a:lnTo>
                      <a:pt x="2724" y="822"/>
                    </a:lnTo>
                    <a:lnTo>
                      <a:pt x="2718" y="816"/>
                    </a:lnTo>
                    <a:lnTo>
                      <a:pt x="2712" y="816"/>
                    </a:lnTo>
                    <a:lnTo>
                      <a:pt x="2700" y="810"/>
                    </a:lnTo>
                    <a:lnTo>
                      <a:pt x="2682" y="810"/>
                    </a:lnTo>
                    <a:lnTo>
                      <a:pt x="2664" y="804"/>
                    </a:lnTo>
                    <a:lnTo>
                      <a:pt x="2652" y="804"/>
                    </a:lnTo>
                    <a:lnTo>
                      <a:pt x="2634" y="786"/>
                    </a:lnTo>
                    <a:lnTo>
                      <a:pt x="2634" y="744"/>
                    </a:lnTo>
                    <a:lnTo>
                      <a:pt x="2628" y="732"/>
                    </a:lnTo>
                    <a:lnTo>
                      <a:pt x="2616" y="720"/>
                    </a:lnTo>
                    <a:lnTo>
                      <a:pt x="2604" y="714"/>
                    </a:lnTo>
                    <a:lnTo>
                      <a:pt x="2598" y="702"/>
                    </a:lnTo>
                    <a:lnTo>
                      <a:pt x="2592" y="696"/>
                    </a:lnTo>
                    <a:lnTo>
                      <a:pt x="2586" y="660"/>
                    </a:lnTo>
                    <a:lnTo>
                      <a:pt x="2520" y="624"/>
                    </a:lnTo>
                    <a:lnTo>
                      <a:pt x="2532" y="612"/>
                    </a:lnTo>
                    <a:lnTo>
                      <a:pt x="2544" y="588"/>
                    </a:lnTo>
                    <a:lnTo>
                      <a:pt x="2544" y="576"/>
                    </a:lnTo>
                    <a:lnTo>
                      <a:pt x="2538" y="564"/>
                    </a:lnTo>
                    <a:lnTo>
                      <a:pt x="2514" y="540"/>
                    </a:lnTo>
                    <a:lnTo>
                      <a:pt x="2496" y="540"/>
                    </a:lnTo>
                    <a:lnTo>
                      <a:pt x="2484" y="534"/>
                    </a:lnTo>
                    <a:lnTo>
                      <a:pt x="2472" y="534"/>
                    </a:lnTo>
                    <a:lnTo>
                      <a:pt x="2340" y="522"/>
                    </a:lnTo>
                    <a:lnTo>
                      <a:pt x="2328" y="552"/>
                    </a:lnTo>
                    <a:lnTo>
                      <a:pt x="2346" y="570"/>
                    </a:lnTo>
                    <a:lnTo>
                      <a:pt x="2334" y="600"/>
                    </a:lnTo>
                    <a:lnTo>
                      <a:pt x="2280" y="624"/>
                    </a:lnTo>
                    <a:lnTo>
                      <a:pt x="2268" y="654"/>
                    </a:lnTo>
                    <a:lnTo>
                      <a:pt x="2304" y="660"/>
                    </a:lnTo>
                    <a:lnTo>
                      <a:pt x="2334" y="708"/>
                    </a:lnTo>
                    <a:lnTo>
                      <a:pt x="2322" y="726"/>
                    </a:lnTo>
                    <a:lnTo>
                      <a:pt x="2352" y="750"/>
                    </a:lnTo>
                    <a:lnTo>
                      <a:pt x="2388" y="744"/>
                    </a:lnTo>
                    <a:lnTo>
                      <a:pt x="2394" y="750"/>
                    </a:lnTo>
                    <a:lnTo>
                      <a:pt x="2400" y="762"/>
                    </a:lnTo>
                    <a:lnTo>
                      <a:pt x="2412" y="768"/>
                    </a:lnTo>
                    <a:lnTo>
                      <a:pt x="2418" y="774"/>
                    </a:lnTo>
                    <a:lnTo>
                      <a:pt x="2430" y="780"/>
                    </a:lnTo>
                    <a:lnTo>
                      <a:pt x="2472" y="780"/>
                    </a:lnTo>
                    <a:lnTo>
                      <a:pt x="2466" y="840"/>
                    </a:lnTo>
                    <a:lnTo>
                      <a:pt x="2448" y="816"/>
                    </a:lnTo>
                    <a:lnTo>
                      <a:pt x="2430" y="828"/>
                    </a:lnTo>
                    <a:lnTo>
                      <a:pt x="2418" y="822"/>
                    </a:lnTo>
                    <a:lnTo>
                      <a:pt x="2388" y="804"/>
                    </a:lnTo>
                    <a:lnTo>
                      <a:pt x="2352" y="792"/>
                    </a:lnTo>
                    <a:lnTo>
                      <a:pt x="2328" y="780"/>
                    </a:lnTo>
                    <a:lnTo>
                      <a:pt x="2268" y="780"/>
                    </a:lnTo>
                    <a:lnTo>
                      <a:pt x="2250" y="762"/>
                    </a:lnTo>
                    <a:lnTo>
                      <a:pt x="2244" y="780"/>
                    </a:lnTo>
                    <a:lnTo>
                      <a:pt x="2220" y="756"/>
                    </a:lnTo>
                    <a:lnTo>
                      <a:pt x="2214" y="756"/>
                    </a:lnTo>
                    <a:lnTo>
                      <a:pt x="2208" y="750"/>
                    </a:lnTo>
                    <a:lnTo>
                      <a:pt x="2196" y="744"/>
                    </a:lnTo>
                    <a:lnTo>
                      <a:pt x="2178" y="744"/>
                    </a:lnTo>
                    <a:lnTo>
                      <a:pt x="2154" y="732"/>
                    </a:lnTo>
                    <a:lnTo>
                      <a:pt x="2130" y="732"/>
                    </a:lnTo>
                    <a:lnTo>
                      <a:pt x="2118" y="738"/>
                    </a:lnTo>
                    <a:lnTo>
                      <a:pt x="2088" y="738"/>
                    </a:lnTo>
                    <a:lnTo>
                      <a:pt x="2076" y="732"/>
                    </a:lnTo>
                    <a:lnTo>
                      <a:pt x="2022" y="732"/>
                    </a:lnTo>
                    <a:lnTo>
                      <a:pt x="2016" y="738"/>
                    </a:lnTo>
                    <a:lnTo>
                      <a:pt x="2010" y="738"/>
                    </a:lnTo>
                    <a:lnTo>
                      <a:pt x="2004" y="744"/>
                    </a:lnTo>
                    <a:lnTo>
                      <a:pt x="2004" y="750"/>
                    </a:lnTo>
                    <a:lnTo>
                      <a:pt x="2016" y="762"/>
                    </a:lnTo>
                    <a:lnTo>
                      <a:pt x="2028" y="768"/>
                    </a:lnTo>
                    <a:lnTo>
                      <a:pt x="2040" y="780"/>
                    </a:lnTo>
                    <a:lnTo>
                      <a:pt x="2046" y="780"/>
                    </a:lnTo>
                    <a:lnTo>
                      <a:pt x="2022" y="810"/>
                    </a:lnTo>
                    <a:lnTo>
                      <a:pt x="2010" y="798"/>
                    </a:lnTo>
                    <a:lnTo>
                      <a:pt x="2010" y="828"/>
                    </a:lnTo>
                    <a:lnTo>
                      <a:pt x="1998" y="828"/>
                    </a:lnTo>
                    <a:lnTo>
                      <a:pt x="1986" y="822"/>
                    </a:lnTo>
                    <a:lnTo>
                      <a:pt x="1980" y="822"/>
                    </a:lnTo>
                    <a:lnTo>
                      <a:pt x="1974" y="816"/>
                    </a:lnTo>
                    <a:lnTo>
                      <a:pt x="1974" y="786"/>
                    </a:lnTo>
                    <a:lnTo>
                      <a:pt x="1968" y="780"/>
                    </a:lnTo>
                    <a:lnTo>
                      <a:pt x="1950" y="780"/>
                    </a:lnTo>
                    <a:lnTo>
                      <a:pt x="1938" y="786"/>
                    </a:lnTo>
                    <a:lnTo>
                      <a:pt x="1920" y="792"/>
                    </a:lnTo>
                    <a:lnTo>
                      <a:pt x="1908" y="804"/>
                    </a:lnTo>
                    <a:lnTo>
                      <a:pt x="1884" y="816"/>
                    </a:lnTo>
                    <a:lnTo>
                      <a:pt x="1866" y="816"/>
                    </a:lnTo>
                    <a:lnTo>
                      <a:pt x="1842" y="804"/>
                    </a:lnTo>
                    <a:lnTo>
                      <a:pt x="1824" y="804"/>
                    </a:lnTo>
                    <a:lnTo>
                      <a:pt x="1800" y="810"/>
                    </a:lnTo>
                    <a:lnTo>
                      <a:pt x="1782" y="816"/>
                    </a:lnTo>
                    <a:lnTo>
                      <a:pt x="1764" y="828"/>
                    </a:lnTo>
                    <a:lnTo>
                      <a:pt x="1752" y="834"/>
                    </a:lnTo>
                    <a:lnTo>
                      <a:pt x="1746" y="840"/>
                    </a:lnTo>
                    <a:lnTo>
                      <a:pt x="1680" y="840"/>
                    </a:lnTo>
                    <a:lnTo>
                      <a:pt x="1692" y="816"/>
                    </a:lnTo>
                    <a:lnTo>
                      <a:pt x="1692" y="780"/>
                    </a:lnTo>
                    <a:lnTo>
                      <a:pt x="1680" y="780"/>
                    </a:lnTo>
                    <a:lnTo>
                      <a:pt x="1668" y="786"/>
                    </a:lnTo>
                    <a:lnTo>
                      <a:pt x="1650" y="792"/>
                    </a:lnTo>
                    <a:lnTo>
                      <a:pt x="1638" y="792"/>
                    </a:lnTo>
                    <a:lnTo>
                      <a:pt x="1626" y="804"/>
                    </a:lnTo>
                    <a:lnTo>
                      <a:pt x="1626" y="816"/>
                    </a:lnTo>
                    <a:lnTo>
                      <a:pt x="1632" y="822"/>
                    </a:lnTo>
                    <a:lnTo>
                      <a:pt x="1632" y="828"/>
                    </a:lnTo>
                    <a:lnTo>
                      <a:pt x="1608" y="834"/>
                    </a:lnTo>
                    <a:lnTo>
                      <a:pt x="1608" y="810"/>
                    </a:lnTo>
                    <a:lnTo>
                      <a:pt x="1584" y="816"/>
                    </a:lnTo>
                    <a:lnTo>
                      <a:pt x="1530" y="822"/>
                    </a:lnTo>
                    <a:lnTo>
                      <a:pt x="1488" y="852"/>
                    </a:lnTo>
                    <a:lnTo>
                      <a:pt x="1440" y="858"/>
                    </a:lnTo>
                    <a:lnTo>
                      <a:pt x="1452" y="876"/>
                    </a:lnTo>
                    <a:lnTo>
                      <a:pt x="1440" y="876"/>
                    </a:lnTo>
                    <a:lnTo>
                      <a:pt x="1428" y="870"/>
                    </a:lnTo>
                    <a:lnTo>
                      <a:pt x="1422" y="870"/>
                    </a:lnTo>
                    <a:lnTo>
                      <a:pt x="1410" y="876"/>
                    </a:lnTo>
                    <a:lnTo>
                      <a:pt x="1404" y="882"/>
                    </a:lnTo>
                    <a:lnTo>
                      <a:pt x="1404" y="924"/>
                    </a:lnTo>
                    <a:lnTo>
                      <a:pt x="1332" y="930"/>
                    </a:lnTo>
                    <a:lnTo>
                      <a:pt x="1326" y="924"/>
                    </a:lnTo>
                    <a:lnTo>
                      <a:pt x="1314" y="918"/>
                    </a:lnTo>
                    <a:lnTo>
                      <a:pt x="1308" y="912"/>
                    </a:lnTo>
                    <a:lnTo>
                      <a:pt x="1266" y="912"/>
                    </a:lnTo>
                    <a:lnTo>
                      <a:pt x="1260" y="906"/>
                    </a:lnTo>
                    <a:lnTo>
                      <a:pt x="1260" y="876"/>
                    </a:lnTo>
                    <a:lnTo>
                      <a:pt x="1266" y="870"/>
                    </a:lnTo>
                    <a:lnTo>
                      <a:pt x="1266" y="864"/>
                    </a:lnTo>
                    <a:lnTo>
                      <a:pt x="1272" y="858"/>
                    </a:lnTo>
                    <a:lnTo>
                      <a:pt x="1284" y="864"/>
                    </a:lnTo>
                    <a:lnTo>
                      <a:pt x="1344" y="864"/>
                    </a:lnTo>
                    <a:lnTo>
                      <a:pt x="1332" y="858"/>
                    </a:lnTo>
                    <a:lnTo>
                      <a:pt x="1326" y="846"/>
                    </a:lnTo>
                    <a:lnTo>
                      <a:pt x="1314" y="840"/>
                    </a:lnTo>
                    <a:lnTo>
                      <a:pt x="1302" y="828"/>
                    </a:lnTo>
                    <a:lnTo>
                      <a:pt x="1290" y="822"/>
                    </a:lnTo>
                    <a:lnTo>
                      <a:pt x="1278" y="810"/>
                    </a:lnTo>
                    <a:lnTo>
                      <a:pt x="1152" y="810"/>
                    </a:lnTo>
                    <a:lnTo>
                      <a:pt x="1164" y="822"/>
                    </a:lnTo>
                    <a:lnTo>
                      <a:pt x="1188" y="822"/>
                    </a:lnTo>
                    <a:lnTo>
                      <a:pt x="1200" y="828"/>
                    </a:lnTo>
                    <a:lnTo>
                      <a:pt x="1200" y="846"/>
                    </a:lnTo>
                    <a:lnTo>
                      <a:pt x="1194" y="864"/>
                    </a:lnTo>
                    <a:lnTo>
                      <a:pt x="1194" y="876"/>
                    </a:lnTo>
                    <a:lnTo>
                      <a:pt x="1188" y="894"/>
                    </a:lnTo>
                    <a:lnTo>
                      <a:pt x="1188" y="918"/>
                    </a:lnTo>
                    <a:lnTo>
                      <a:pt x="1194" y="918"/>
                    </a:lnTo>
                    <a:lnTo>
                      <a:pt x="1206" y="924"/>
                    </a:lnTo>
                    <a:lnTo>
                      <a:pt x="1230" y="924"/>
                    </a:lnTo>
                    <a:lnTo>
                      <a:pt x="1236" y="930"/>
                    </a:lnTo>
                    <a:lnTo>
                      <a:pt x="1242" y="930"/>
                    </a:lnTo>
                    <a:lnTo>
                      <a:pt x="1236" y="966"/>
                    </a:lnTo>
                    <a:lnTo>
                      <a:pt x="1248" y="996"/>
                    </a:lnTo>
                    <a:lnTo>
                      <a:pt x="1212" y="972"/>
                    </a:lnTo>
                    <a:lnTo>
                      <a:pt x="1194" y="996"/>
                    </a:lnTo>
                    <a:lnTo>
                      <a:pt x="1188" y="966"/>
                    </a:lnTo>
                    <a:lnTo>
                      <a:pt x="1116" y="948"/>
                    </a:lnTo>
                    <a:lnTo>
                      <a:pt x="1086" y="984"/>
                    </a:lnTo>
                    <a:lnTo>
                      <a:pt x="1062" y="984"/>
                    </a:lnTo>
                    <a:lnTo>
                      <a:pt x="1056" y="996"/>
                    </a:lnTo>
                    <a:lnTo>
                      <a:pt x="1044" y="1002"/>
                    </a:lnTo>
                    <a:lnTo>
                      <a:pt x="1038" y="1008"/>
                    </a:lnTo>
                    <a:lnTo>
                      <a:pt x="1026" y="1014"/>
                    </a:lnTo>
                    <a:lnTo>
                      <a:pt x="1014" y="1014"/>
                    </a:lnTo>
                    <a:lnTo>
                      <a:pt x="1002" y="1020"/>
                    </a:lnTo>
                    <a:lnTo>
                      <a:pt x="1002" y="1032"/>
                    </a:lnTo>
                    <a:lnTo>
                      <a:pt x="1008" y="1038"/>
                    </a:lnTo>
                    <a:lnTo>
                      <a:pt x="1020" y="1044"/>
                    </a:lnTo>
                    <a:lnTo>
                      <a:pt x="1032" y="1056"/>
                    </a:lnTo>
                    <a:lnTo>
                      <a:pt x="1044" y="1062"/>
                    </a:lnTo>
                    <a:lnTo>
                      <a:pt x="1050" y="1068"/>
                    </a:lnTo>
                    <a:lnTo>
                      <a:pt x="1062" y="1074"/>
                    </a:lnTo>
                    <a:lnTo>
                      <a:pt x="1080" y="1104"/>
                    </a:lnTo>
                    <a:lnTo>
                      <a:pt x="1050" y="1086"/>
                    </a:lnTo>
                    <a:lnTo>
                      <a:pt x="1038" y="1092"/>
                    </a:lnTo>
                    <a:lnTo>
                      <a:pt x="1032" y="1098"/>
                    </a:lnTo>
                    <a:lnTo>
                      <a:pt x="1020" y="1098"/>
                    </a:lnTo>
                    <a:lnTo>
                      <a:pt x="1008" y="1092"/>
                    </a:lnTo>
                    <a:lnTo>
                      <a:pt x="996" y="1092"/>
                    </a:lnTo>
                    <a:lnTo>
                      <a:pt x="978" y="1086"/>
                    </a:lnTo>
                    <a:lnTo>
                      <a:pt x="966" y="1080"/>
                    </a:lnTo>
                    <a:lnTo>
                      <a:pt x="948" y="1080"/>
                    </a:lnTo>
                    <a:lnTo>
                      <a:pt x="936" y="1074"/>
                    </a:lnTo>
                    <a:lnTo>
                      <a:pt x="924" y="1074"/>
                    </a:lnTo>
                    <a:lnTo>
                      <a:pt x="918" y="1068"/>
                    </a:lnTo>
                    <a:lnTo>
                      <a:pt x="918" y="1056"/>
                    </a:lnTo>
                    <a:lnTo>
                      <a:pt x="906" y="1050"/>
                    </a:lnTo>
                    <a:lnTo>
                      <a:pt x="888" y="1050"/>
                    </a:lnTo>
                    <a:lnTo>
                      <a:pt x="864" y="1062"/>
                    </a:lnTo>
                    <a:lnTo>
                      <a:pt x="858" y="1068"/>
                    </a:lnTo>
                    <a:lnTo>
                      <a:pt x="840" y="1068"/>
                    </a:lnTo>
                    <a:lnTo>
                      <a:pt x="882" y="1104"/>
                    </a:lnTo>
                    <a:lnTo>
                      <a:pt x="900" y="1104"/>
                    </a:lnTo>
                    <a:lnTo>
                      <a:pt x="912" y="1110"/>
                    </a:lnTo>
                    <a:lnTo>
                      <a:pt x="924" y="1110"/>
                    </a:lnTo>
                    <a:lnTo>
                      <a:pt x="936" y="1116"/>
                    </a:lnTo>
                    <a:lnTo>
                      <a:pt x="942" y="1116"/>
                    </a:lnTo>
                    <a:lnTo>
                      <a:pt x="942" y="1122"/>
                    </a:lnTo>
                    <a:lnTo>
                      <a:pt x="936" y="1134"/>
                    </a:lnTo>
                    <a:lnTo>
                      <a:pt x="924" y="1140"/>
                    </a:lnTo>
                    <a:lnTo>
                      <a:pt x="918" y="1146"/>
                    </a:lnTo>
                    <a:lnTo>
                      <a:pt x="852" y="1128"/>
                    </a:lnTo>
                    <a:lnTo>
                      <a:pt x="840" y="1122"/>
                    </a:lnTo>
                    <a:lnTo>
                      <a:pt x="834" y="1116"/>
                    </a:lnTo>
                    <a:lnTo>
                      <a:pt x="822" y="1110"/>
                    </a:lnTo>
                    <a:lnTo>
                      <a:pt x="762" y="1110"/>
                    </a:lnTo>
                    <a:lnTo>
                      <a:pt x="756" y="1104"/>
                    </a:lnTo>
                    <a:lnTo>
                      <a:pt x="756" y="1056"/>
                    </a:lnTo>
                    <a:lnTo>
                      <a:pt x="738" y="1044"/>
                    </a:lnTo>
                    <a:lnTo>
                      <a:pt x="750" y="1032"/>
                    </a:lnTo>
                    <a:lnTo>
                      <a:pt x="756" y="1020"/>
                    </a:lnTo>
                    <a:lnTo>
                      <a:pt x="756" y="1002"/>
                    </a:lnTo>
                    <a:lnTo>
                      <a:pt x="738" y="990"/>
                    </a:lnTo>
                    <a:lnTo>
                      <a:pt x="702" y="978"/>
                    </a:lnTo>
                    <a:lnTo>
                      <a:pt x="672" y="972"/>
                    </a:lnTo>
                    <a:lnTo>
                      <a:pt x="660" y="966"/>
                    </a:lnTo>
                    <a:lnTo>
                      <a:pt x="630" y="948"/>
                    </a:lnTo>
                    <a:lnTo>
                      <a:pt x="606" y="930"/>
                    </a:lnTo>
                    <a:lnTo>
                      <a:pt x="594" y="912"/>
                    </a:lnTo>
                    <a:lnTo>
                      <a:pt x="630" y="912"/>
                    </a:lnTo>
                    <a:lnTo>
                      <a:pt x="630" y="924"/>
                    </a:lnTo>
                    <a:lnTo>
                      <a:pt x="642" y="924"/>
                    </a:lnTo>
                    <a:lnTo>
                      <a:pt x="654" y="930"/>
                    </a:lnTo>
                    <a:lnTo>
                      <a:pt x="672" y="930"/>
                    </a:lnTo>
                    <a:lnTo>
                      <a:pt x="690" y="936"/>
                    </a:lnTo>
                    <a:lnTo>
                      <a:pt x="720" y="936"/>
                    </a:lnTo>
                    <a:lnTo>
                      <a:pt x="732" y="942"/>
                    </a:lnTo>
                    <a:lnTo>
                      <a:pt x="738" y="954"/>
                    </a:lnTo>
                    <a:lnTo>
                      <a:pt x="762" y="966"/>
                    </a:lnTo>
                    <a:lnTo>
                      <a:pt x="816" y="966"/>
                    </a:lnTo>
                    <a:lnTo>
                      <a:pt x="846" y="972"/>
                    </a:lnTo>
                    <a:lnTo>
                      <a:pt x="858" y="972"/>
                    </a:lnTo>
                    <a:lnTo>
                      <a:pt x="870" y="978"/>
                    </a:lnTo>
                    <a:lnTo>
                      <a:pt x="894" y="984"/>
                    </a:lnTo>
                    <a:lnTo>
                      <a:pt x="930" y="990"/>
                    </a:lnTo>
                    <a:lnTo>
                      <a:pt x="978" y="984"/>
                    </a:lnTo>
                    <a:lnTo>
                      <a:pt x="1026" y="972"/>
                    </a:lnTo>
                    <a:lnTo>
                      <a:pt x="1062" y="954"/>
                    </a:lnTo>
                    <a:lnTo>
                      <a:pt x="1080" y="936"/>
                    </a:lnTo>
                    <a:lnTo>
                      <a:pt x="1074" y="912"/>
                    </a:lnTo>
                    <a:lnTo>
                      <a:pt x="1032" y="870"/>
                    </a:lnTo>
                    <a:lnTo>
                      <a:pt x="1014" y="858"/>
                    </a:lnTo>
                    <a:lnTo>
                      <a:pt x="996" y="852"/>
                    </a:lnTo>
                    <a:lnTo>
                      <a:pt x="948" y="840"/>
                    </a:lnTo>
                    <a:lnTo>
                      <a:pt x="900" y="822"/>
                    </a:lnTo>
                    <a:lnTo>
                      <a:pt x="828" y="798"/>
                    </a:lnTo>
                    <a:lnTo>
                      <a:pt x="792" y="780"/>
                    </a:lnTo>
                    <a:lnTo>
                      <a:pt x="756" y="774"/>
                    </a:lnTo>
                    <a:lnTo>
                      <a:pt x="624" y="774"/>
                    </a:lnTo>
                    <a:lnTo>
                      <a:pt x="612" y="756"/>
                    </a:lnTo>
                    <a:lnTo>
                      <a:pt x="588" y="762"/>
                    </a:lnTo>
                    <a:lnTo>
                      <a:pt x="552" y="744"/>
                    </a:lnTo>
                    <a:lnTo>
                      <a:pt x="588" y="738"/>
                    </a:lnTo>
                    <a:lnTo>
                      <a:pt x="606" y="726"/>
                    </a:lnTo>
                    <a:lnTo>
                      <a:pt x="600" y="726"/>
                    </a:lnTo>
                    <a:lnTo>
                      <a:pt x="594" y="720"/>
                    </a:lnTo>
                    <a:lnTo>
                      <a:pt x="582" y="720"/>
                    </a:lnTo>
                    <a:lnTo>
                      <a:pt x="564" y="714"/>
                    </a:lnTo>
                    <a:lnTo>
                      <a:pt x="546" y="714"/>
                    </a:lnTo>
                    <a:lnTo>
                      <a:pt x="534" y="708"/>
                    </a:lnTo>
                    <a:lnTo>
                      <a:pt x="522" y="720"/>
                    </a:lnTo>
                    <a:lnTo>
                      <a:pt x="522" y="726"/>
                    </a:lnTo>
                    <a:lnTo>
                      <a:pt x="516" y="732"/>
                    </a:lnTo>
                    <a:lnTo>
                      <a:pt x="498" y="732"/>
                    </a:lnTo>
                    <a:lnTo>
                      <a:pt x="486" y="744"/>
                    </a:lnTo>
                    <a:lnTo>
                      <a:pt x="450" y="744"/>
                    </a:lnTo>
                    <a:lnTo>
                      <a:pt x="444" y="756"/>
                    </a:lnTo>
                    <a:lnTo>
                      <a:pt x="420" y="762"/>
                    </a:lnTo>
                    <a:lnTo>
                      <a:pt x="420" y="768"/>
                    </a:lnTo>
                    <a:lnTo>
                      <a:pt x="414" y="780"/>
                    </a:lnTo>
                    <a:lnTo>
                      <a:pt x="390" y="780"/>
                    </a:lnTo>
                    <a:lnTo>
                      <a:pt x="384" y="792"/>
                    </a:lnTo>
                    <a:lnTo>
                      <a:pt x="396" y="804"/>
                    </a:lnTo>
                    <a:lnTo>
                      <a:pt x="396" y="810"/>
                    </a:lnTo>
                    <a:lnTo>
                      <a:pt x="378" y="810"/>
                    </a:lnTo>
                    <a:lnTo>
                      <a:pt x="378" y="822"/>
                    </a:lnTo>
                    <a:lnTo>
                      <a:pt x="384" y="834"/>
                    </a:lnTo>
                    <a:lnTo>
                      <a:pt x="384" y="840"/>
                    </a:lnTo>
                    <a:lnTo>
                      <a:pt x="390" y="846"/>
                    </a:lnTo>
                    <a:lnTo>
                      <a:pt x="396" y="846"/>
                    </a:lnTo>
                    <a:lnTo>
                      <a:pt x="402" y="840"/>
                    </a:lnTo>
                    <a:lnTo>
                      <a:pt x="420" y="840"/>
                    </a:lnTo>
                    <a:lnTo>
                      <a:pt x="468" y="888"/>
                    </a:lnTo>
                    <a:lnTo>
                      <a:pt x="468" y="900"/>
                    </a:lnTo>
                    <a:lnTo>
                      <a:pt x="462" y="900"/>
                    </a:lnTo>
                    <a:lnTo>
                      <a:pt x="450" y="906"/>
                    </a:lnTo>
                    <a:lnTo>
                      <a:pt x="444" y="906"/>
                    </a:lnTo>
                    <a:lnTo>
                      <a:pt x="444" y="918"/>
                    </a:lnTo>
                    <a:lnTo>
                      <a:pt x="438" y="918"/>
                    </a:lnTo>
                    <a:lnTo>
                      <a:pt x="426" y="924"/>
                    </a:lnTo>
                    <a:lnTo>
                      <a:pt x="420" y="930"/>
                    </a:lnTo>
                    <a:lnTo>
                      <a:pt x="438" y="948"/>
                    </a:lnTo>
                    <a:lnTo>
                      <a:pt x="450" y="954"/>
                    </a:lnTo>
                    <a:lnTo>
                      <a:pt x="456" y="966"/>
                    </a:lnTo>
                    <a:lnTo>
                      <a:pt x="468" y="972"/>
                    </a:lnTo>
                    <a:lnTo>
                      <a:pt x="492" y="996"/>
                    </a:lnTo>
                    <a:lnTo>
                      <a:pt x="504" y="1002"/>
                    </a:lnTo>
                    <a:lnTo>
                      <a:pt x="510" y="1008"/>
                    </a:lnTo>
                    <a:lnTo>
                      <a:pt x="510" y="1014"/>
                    </a:lnTo>
                    <a:lnTo>
                      <a:pt x="504" y="1020"/>
                    </a:lnTo>
                    <a:lnTo>
                      <a:pt x="492" y="1020"/>
                    </a:lnTo>
                    <a:lnTo>
                      <a:pt x="480" y="1014"/>
                    </a:lnTo>
                    <a:lnTo>
                      <a:pt x="474" y="1014"/>
                    </a:lnTo>
                    <a:lnTo>
                      <a:pt x="468" y="1044"/>
                    </a:lnTo>
                    <a:lnTo>
                      <a:pt x="480" y="1056"/>
                    </a:lnTo>
                    <a:lnTo>
                      <a:pt x="480" y="1068"/>
                    </a:lnTo>
                    <a:lnTo>
                      <a:pt x="492" y="1068"/>
                    </a:lnTo>
                    <a:lnTo>
                      <a:pt x="498" y="1074"/>
                    </a:lnTo>
                    <a:lnTo>
                      <a:pt x="504" y="1074"/>
                    </a:lnTo>
                    <a:lnTo>
                      <a:pt x="510" y="1080"/>
                    </a:lnTo>
                    <a:lnTo>
                      <a:pt x="510" y="1086"/>
                    </a:lnTo>
                    <a:lnTo>
                      <a:pt x="504" y="1092"/>
                    </a:lnTo>
                    <a:lnTo>
                      <a:pt x="498" y="1104"/>
                    </a:lnTo>
                    <a:lnTo>
                      <a:pt x="522" y="1110"/>
                    </a:lnTo>
                    <a:lnTo>
                      <a:pt x="534" y="1116"/>
                    </a:lnTo>
                    <a:lnTo>
                      <a:pt x="540" y="1122"/>
                    </a:lnTo>
                    <a:lnTo>
                      <a:pt x="540" y="1128"/>
                    </a:lnTo>
                    <a:lnTo>
                      <a:pt x="516" y="1152"/>
                    </a:lnTo>
                    <a:lnTo>
                      <a:pt x="510" y="1152"/>
                    </a:lnTo>
                    <a:lnTo>
                      <a:pt x="582" y="1188"/>
                    </a:lnTo>
                    <a:lnTo>
                      <a:pt x="588" y="1200"/>
                    </a:lnTo>
                    <a:lnTo>
                      <a:pt x="594" y="1206"/>
                    </a:lnTo>
                    <a:lnTo>
                      <a:pt x="600" y="1218"/>
                    </a:lnTo>
                    <a:lnTo>
                      <a:pt x="600" y="1230"/>
                    </a:lnTo>
                    <a:lnTo>
                      <a:pt x="594" y="1236"/>
                    </a:lnTo>
                    <a:lnTo>
                      <a:pt x="588" y="1248"/>
                    </a:lnTo>
                    <a:lnTo>
                      <a:pt x="552" y="1284"/>
                    </a:lnTo>
                    <a:lnTo>
                      <a:pt x="546" y="1284"/>
                    </a:lnTo>
                    <a:lnTo>
                      <a:pt x="486" y="1344"/>
                    </a:lnTo>
                    <a:lnTo>
                      <a:pt x="426" y="1374"/>
                    </a:lnTo>
                    <a:lnTo>
                      <a:pt x="432" y="1386"/>
                    </a:lnTo>
                    <a:lnTo>
                      <a:pt x="462" y="1368"/>
                    </a:lnTo>
                    <a:lnTo>
                      <a:pt x="468" y="1386"/>
                    </a:lnTo>
                    <a:lnTo>
                      <a:pt x="480" y="1398"/>
                    </a:lnTo>
                    <a:lnTo>
                      <a:pt x="492" y="1404"/>
                    </a:lnTo>
                    <a:lnTo>
                      <a:pt x="498" y="1410"/>
                    </a:lnTo>
                    <a:lnTo>
                      <a:pt x="546" y="1410"/>
                    </a:lnTo>
                    <a:lnTo>
                      <a:pt x="558" y="1428"/>
                    </a:lnTo>
                    <a:lnTo>
                      <a:pt x="546" y="1428"/>
                    </a:lnTo>
                    <a:lnTo>
                      <a:pt x="534" y="1422"/>
                    </a:lnTo>
                    <a:lnTo>
                      <a:pt x="504" y="1422"/>
                    </a:lnTo>
                    <a:lnTo>
                      <a:pt x="492" y="1434"/>
                    </a:lnTo>
                    <a:lnTo>
                      <a:pt x="492" y="1440"/>
                    </a:lnTo>
                    <a:lnTo>
                      <a:pt x="456" y="1440"/>
                    </a:lnTo>
                    <a:lnTo>
                      <a:pt x="450" y="1470"/>
                    </a:lnTo>
                    <a:lnTo>
                      <a:pt x="438" y="1470"/>
                    </a:lnTo>
                    <a:lnTo>
                      <a:pt x="432" y="1482"/>
                    </a:lnTo>
                    <a:lnTo>
                      <a:pt x="438" y="1494"/>
                    </a:lnTo>
                    <a:lnTo>
                      <a:pt x="432" y="1500"/>
                    </a:lnTo>
                    <a:lnTo>
                      <a:pt x="426" y="1500"/>
                    </a:lnTo>
                    <a:lnTo>
                      <a:pt x="414" y="1512"/>
                    </a:lnTo>
                    <a:lnTo>
                      <a:pt x="414" y="1530"/>
                    </a:lnTo>
                    <a:lnTo>
                      <a:pt x="432" y="1536"/>
                    </a:lnTo>
                    <a:lnTo>
                      <a:pt x="420" y="1560"/>
                    </a:lnTo>
                    <a:lnTo>
                      <a:pt x="432" y="1566"/>
                    </a:lnTo>
                    <a:lnTo>
                      <a:pt x="444" y="1584"/>
                    </a:lnTo>
                    <a:lnTo>
                      <a:pt x="426" y="1596"/>
                    </a:lnTo>
                    <a:lnTo>
                      <a:pt x="426" y="1608"/>
                    </a:lnTo>
                    <a:lnTo>
                      <a:pt x="432" y="1608"/>
                    </a:lnTo>
                    <a:lnTo>
                      <a:pt x="444" y="1620"/>
                    </a:lnTo>
                    <a:lnTo>
                      <a:pt x="456" y="1626"/>
                    </a:lnTo>
                    <a:lnTo>
                      <a:pt x="462" y="1632"/>
                    </a:lnTo>
                    <a:lnTo>
                      <a:pt x="462" y="1638"/>
                    </a:lnTo>
                    <a:lnTo>
                      <a:pt x="444" y="1638"/>
                    </a:lnTo>
                    <a:lnTo>
                      <a:pt x="438" y="1656"/>
                    </a:lnTo>
                    <a:lnTo>
                      <a:pt x="462" y="1662"/>
                    </a:lnTo>
                    <a:lnTo>
                      <a:pt x="468" y="1668"/>
                    </a:lnTo>
                    <a:lnTo>
                      <a:pt x="474" y="1680"/>
                    </a:lnTo>
                    <a:lnTo>
                      <a:pt x="486" y="1692"/>
                    </a:lnTo>
                    <a:lnTo>
                      <a:pt x="486" y="1716"/>
                    </a:lnTo>
                    <a:lnTo>
                      <a:pt x="510" y="1716"/>
                    </a:lnTo>
                    <a:lnTo>
                      <a:pt x="516" y="1722"/>
                    </a:lnTo>
                    <a:lnTo>
                      <a:pt x="516" y="1728"/>
                    </a:lnTo>
                    <a:lnTo>
                      <a:pt x="528" y="1722"/>
                    </a:lnTo>
                    <a:lnTo>
                      <a:pt x="564" y="1728"/>
                    </a:lnTo>
                    <a:lnTo>
                      <a:pt x="570" y="1746"/>
                    </a:lnTo>
                    <a:lnTo>
                      <a:pt x="600" y="1728"/>
                    </a:lnTo>
                    <a:lnTo>
                      <a:pt x="606" y="1728"/>
                    </a:lnTo>
                    <a:lnTo>
                      <a:pt x="612" y="1734"/>
                    </a:lnTo>
                    <a:lnTo>
                      <a:pt x="648" y="1752"/>
                    </a:lnTo>
                    <a:lnTo>
                      <a:pt x="654" y="1758"/>
                    </a:lnTo>
                    <a:lnTo>
                      <a:pt x="654" y="1770"/>
                    </a:lnTo>
                    <a:lnTo>
                      <a:pt x="648" y="1776"/>
                    </a:lnTo>
                    <a:lnTo>
                      <a:pt x="660" y="1794"/>
                    </a:lnTo>
                    <a:lnTo>
                      <a:pt x="654" y="1812"/>
                    </a:lnTo>
                    <a:lnTo>
                      <a:pt x="660" y="1818"/>
                    </a:lnTo>
                    <a:lnTo>
                      <a:pt x="672" y="1824"/>
                    </a:lnTo>
                    <a:lnTo>
                      <a:pt x="690" y="1842"/>
                    </a:lnTo>
                    <a:lnTo>
                      <a:pt x="690" y="1854"/>
                    </a:lnTo>
                    <a:lnTo>
                      <a:pt x="720" y="1866"/>
                    </a:lnTo>
                    <a:lnTo>
                      <a:pt x="720" y="1890"/>
                    </a:lnTo>
                    <a:lnTo>
                      <a:pt x="756" y="1890"/>
                    </a:lnTo>
                    <a:lnTo>
                      <a:pt x="762" y="1896"/>
                    </a:lnTo>
                    <a:lnTo>
                      <a:pt x="768" y="1896"/>
                    </a:lnTo>
                    <a:lnTo>
                      <a:pt x="768" y="1902"/>
                    </a:lnTo>
                    <a:lnTo>
                      <a:pt x="762" y="1908"/>
                    </a:lnTo>
                    <a:lnTo>
                      <a:pt x="786" y="1920"/>
                    </a:lnTo>
                    <a:lnTo>
                      <a:pt x="774" y="1926"/>
                    </a:lnTo>
                    <a:lnTo>
                      <a:pt x="768" y="1938"/>
                    </a:lnTo>
                    <a:lnTo>
                      <a:pt x="744" y="1950"/>
                    </a:lnTo>
                    <a:lnTo>
                      <a:pt x="738" y="1950"/>
                    </a:lnTo>
                    <a:lnTo>
                      <a:pt x="732" y="1944"/>
                    </a:lnTo>
                    <a:lnTo>
                      <a:pt x="726" y="1944"/>
                    </a:lnTo>
                    <a:lnTo>
                      <a:pt x="726" y="1938"/>
                    </a:lnTo>
                    <a:lnTo>
                      <a:pt x="702" y="1938"/>
                    </a:lnTo>
                    <a:lnTo>
                      <a:pt x="696" y="1944"/>
                    </a:lnTo>
                    <a:lnTo>
                      <a:pt x="696" y="1950"/>
                    </a:lnTo>
                    <a:lnTo>
                      <a:pt x="720" y="1974"/>
                    </a:lnTo>
                    <a:lnTo>
                      <a:pt x="720" y="1992"/>
                    </a:lnTo>
                    <a:lnTo>
                      <a:pt x="726" y="1998"/>
                    </a:lnTo>
                    <a:lnTo>
                      <a:pt x="732" y="2010"/>
                    </a:lnTo>
                    <a:lnTo>
                      <a:pt x="732" y="2028"/>
                    </a:lnTo>
                    <a:lnTo>
                      <a:pt x="720" y="2028"/>
                    </a:lnTo>
                    <a:lnTo>
                      <a:pt x="714" y="2022"/>
                    </a:lnTo>
                    <a:lnTo>
                      <a:pt x="708" y="2022"/>
                    </a:lnTo>
                    <a:lnTo>
                      <a:pt x="720" y="2028"/>
                    </a:lnTo>
                    <a:lnTo>
                      <a:pt x="768" y="2028"/>
                    </a:lnTo>
                    <a:lnTo>
                      <a:pt x="774" y="2022"/>
                    </a:lnTo>
                    <a:lnTo>
                      <a:pt x="774" y="2010"/>
                    </a:lnTo>
                    <a:lnTo>
                      <a:pt x="804" y="2010"/>
                    </a:lnTo>
                    <a:lnTo>
                      <a:pt x="816" y="2004"/>
                    </a:lnTo>
                    <a:lnTo>
                      <a:pt x="864" y="2004"/>
                    </a:lnTo>
                    <a:lnTo>
                      <a:pt x="870" y="2022"/>
                    </a:lnTo>
                    <a:lnTo>
                      <a:pt x="876" y="2022"/>
                    </a:lnTo>
                    <a:lnTo>
                      <a:pt x="882" y="2028"/>
                    </a:lnTo>
                    <a:lnTo>
                      <a:pt x="894" y="2034"/>
                    </a:lnTo>
                    <a:lnTo>
                      <a:pt x="900" y="2034"/>
                    </a:lnTo>
                    <a:lnTo>
                      <a:pt x="900" y="2046"/>
                    </a:lnTo>
                    <a:lnTo>
                      <a:pt x="894" y="2052"/>
                    </a:lnTo>
                    <a:lnTo>
                      <a:pt x="888" y="2052"/>
                    </a:lnTo>
                    <a:lnTo>
                      <a:pt x="894" y="2070"/>
                    </a:lnTo>
                    <a:lnTo>
                      <a:pt x="894" y="2088"/>
                    </a:lnTo>
                    <a:lnTo>
                      <a:pt x="930" y="2088"/>
                    </a:lnTo>
                    <a:lnTo>
                      <a:pt x="972" y="2106"/>
                    </a:lnTo>
                    <a:lnTo>
                      <a:pt x="984" y="2154"/>
                    </a:lnTo>
                    <a:lnTo>
                      <a:pt x="990" y="2154"/>
                    </a:lnTo>
                    <a:lnTo>
                      <a:pt x="1014" y="2148"/>
                    </a:lnTo>
                    <a:lnTo>
                      <a:pt x="1020" y="2154"/>
                    </a:lnTo>
                    <a:lnTo>
                      <a:pt x="1032" y="2154"/>
                    </a:lnTo>
                    <a:lnTo>
                      <a:pt x="1038" y="2160"/>
                    </a:lnTo>
                    <a:lnTo>
                      <a:pt x="1086" y="2160"/>
                    </a:lnTo>
                    <a:lnTo>
                      <a:pt x="1092" y="2166"/>
                    </a:lnTo>
                    <a:lnTo>
                      <a:pt x="1092" y="2160"/>
                    </a:lnTo>
                    <a:lnTo>
                      <a:pt x="1098" y="2154"/>
                    </a:lnTo>
                    <a:lnTo>
                      <a:pt x="1110" y="2154"/>
                    </a:lnTo>
                    <a:lnTo>
                      <a:pt x="1116" y="2166"/>
                    </a:lnTo>
                    <a:lnTo>
                      <a:pt x="1140" y="2190"/>
                    </a:lnTo>
                    <a:lnTo>
                      <a:pt x="1152" y="2184"/>
                    </a:lnTo>
                    <a:lnTo>
                      <a:pt x="1170" y="2184"/>
                    </a:lnTo>
                    <a:lnTo>
                      <a:pt x="1176" y="2190"/>
                    </a:lnTo>
                    <a:lnTo>
                      <a:pt x="1188" y="2196"/>
                    </a:lnTo>
                    <a:lnTo>
                      <a:pt x="1230" y="2196"/>
                    </a:lnTo>
                    <a:lnTo>
                      <a:pt x="1230" y="2202"/>
                    </a:lnTo>
                    <a:lnTo>
                      <a:pt x="1236" y="2208"/>
                    </a:lnTo>
                    <a:lnTo>
                      <a:pt x="1254" y="2220"/>
                    </a:lnTo>
                    <a:lnTo>
                      <a:pt x="1278" y="2220"/>
                    </a:lnTo>
                    <a:lnTo>
                      <a:pt x="1284" y="2226"/>
                    </a:lnTo>
                    <a:lnTo>
                      <a:pt x="1284" y="2250"/>
                    </a:lnTo>
                    <a:lnTo>
                      <a:pt x="1266" y="2262"/>
                    </a:lnTo>
                    <a:lnTo>
                      <a:pt x="1272" y="2262"/>
                    </a:lnTo>
                    <a:lnTo>
                      <a:pt x="1278" y="2268"/>
                    </a:lnTo>
                    <a:lnTo>
                      <a:pt x="1284" y="2268"/>
                    </a:lnTo>
                    <a:lnTo>
                      <a:pt x="1290" y="2274"/>
                    </a:lnTo>
                    <a:lnTo>
                      <a:pt x="1284" y="2280"/>
                    </a:lnTo>
                    <a:lnTo>
                      <a:pt x="1266" y="2280"/>
                    </a:lnTo>
                    <a:lnTo>
                      <a:pt x="1260" y="2286"/>
                    </a:lnTo>
                    <a:lnTo>
                      <a:pt x="1272" y="2298"/>
                    </a:lnTo>
                    <a:lnTo>
                      <a:pt x="1284" y="2304"/>
                    </a:lnTo>
                    <a:lnTo>
                      <a:pt x="1284" y="2316"/>
                    </a:lnTo>
                    <a:lnTo>
                      <a:pt x="1290" y="2328"/>
                    </a:lnTo>
                    <a:lnTo>
                      <a:pt x="1290" y="2334"/>
                    </a:lnTo>
                    <a:lnTo>
                      <a:pt x="1278" y="2346"/>
                    </a:lnTo>
                    <a:lnTo>
                      <a:pt x="1266" y="2346"/>
                    </a:lnTo>
                    <a:lnTo>
                      <a:pt x="1254" y="2352"/>
                    </a:lnTo>
                    <a:lnTo>
                      <a:pt x="1224" y="2352"/>
                    </a:lnTo>
                    <a:lnTo>
                      <a:pt x="1212" y="2364"/>
                    </a:lnTo>
                    <a:lnTo>
                      <a:pt x="1212" y="2370"/>
                    </a:lnTo>
                    <a:lnTo>
                      <a:pt x="1206" y="2376"/>
                    </a:lnTo>
                    <a:lnTo>
                      <a:pt x="1188" y="2376"/>
                    </a:lnTo>
                    <a:lnTo>
                      <a:pt x="1188" y="2412"/>
                    </a:lnTo>
                    <a:lnTo>
                      <a:pt x="1194" y="2412"/>
                    </a:lnTo>
                    <a:lnTo>
                      <a:pt x="1200" y="2406"/>
                    </a:lnTo>
                    <a:lnTo>
                      <a:pt x="1212" y="2406"/>
                    </a:lnTo>
                    <a:lnTo>
                      <a:pt x="1224" y="2400"/>
                    </a:lnTo>
                    <a:lnTo>
                      <a:pt x="1254" y="2400"/>
                    </a:lnTo>
                    <a:lnTo>
                      <a:pt x="1254" y="2412"/>
                    </a:lnTo>
                    <a:lnTo>
                      <a:pt x="1248" y="2418"/>
                    </a:lnTo>
                    <a:lnTo>
                      <a:pt x="1242" y="2430"/>
                    </a:lnTo>
                    <a:lnTo>
                      <a:pt x="1230" y="2436"/>
                    </a:lnTo>
                    <a:lnTo>
                      <a:pt x="1224" y="2442"/>
                    </a:lnTo>
                    <a:lnTo>
                      <a:pt x="1170" y="2454"/>
                    </a:lnTo>
                    <a:lnTo>
                      <a:pt x="1218" y="2490"/>
                    </a:lnTo>
                    <a:lnTo>
                      <a:pt x="1212" y="2490"/>
                    </a:lnTo>
                    <a:lnTo>
                      <a:pt x="1206" y="2496"/>
                    </a:lnTo>
                    <a:lnTo>
                      <a:pt x="1194" y="2496"/>
                    </a:lnTo>
                    <a:lnTo>
                      <a:pt x="1188" y="2502"/>
                    </a:lnTo>
                    <a:lnTo>
                      <a:pt x="1176" y="2526"/>
                    </a:lnTo>
                    <a:lnTo>
                      <a:pt x="1176" y="2544"/>
                    </a:lnTo>
                    <a:lnTo>
                      <a:pt x="1164" y="2550"/>
                    </a:lnTo>
                    <a:lnTo>
                      <a:pt x="1158" y="2556"/>
                    </a:lnTo>
                    <a:lnTo>
                      <a:pt x="1146" y="2556"/>
                    </a:lnTo>
                    <a:lnTo>
                      <a:pt x="1140" y="2550"/>
                    </a:lnTo>
                    <a:lnTo>
                      <a:pt x="1128" y="2544"/>
                    </a:lnTo>
                    <a:lnTo>
                      <a:pt x="1122" y="2538"/>
                    </a:lnTo>
                    <a:lnTo>
                      <a:pt x="1116" y="2556"/>
                    </a:lnTo>
                    <a:lnTo>
                      <a:pt x="1122" y="2562"/>
                    </a:lnTo>
                    <a:lnTo>
                      <a:pt x="1128" y="2574"/>
                    </a:lnTo>
                    <a:lnTo>
                      <a:pt x="1134" y="2580"/>
                    </a:lnTo>
                    <a:lnTo>
                      <a:pt x="1146" y="2580"/>
                    </a:lnTo>
                    <a:lnTo>
                      <a:pt x="1146" y="2586"/>
                    </a:lnTo>
                    <a:lnTo>
                      <a:pt x="1152" y="2598"/>
                    </a:lnTo>
                    <a:lnTo>
                      <a:pt x="1158" y="2604"/>
                    </a:lnTo>
                    <a:lnTo>
                      <a:pt x="1194" y="2604"/>
                    </a:lnTo>
                    <a:lnTo>
                      <a:pt x="1200" y="2610"/>
                    </a:lnTo>
                    <a:lnTo>
                      <a:pt x="1212" y="2616"/>
                    </a:lnTo>
                    <a:lnTo>
                      <a:pt x="1218" y="2628"/>
                    </a:lnTo>
                    <a:lnTo>
                      <a:pt x="1224" y="2634"/>
                    </a:lnTo>
                    <a:lnTo>
                      <a:pt x="1254" y="2634"/>
                    </a:lnTo>
                    <a:lnTo>
                      <a:pt x="1272" y="2652"/>
                    </a:lnTo>
                    <a:lnTo>
                      <a:pt x="1278" y="2664"/>
                    </a:lnTo>
                    <a:lnTo>
                      <a:pt x="1290" y="2670"/>
                    </a:lnTo>
                    <a:lnTo>
                      <a:pt x="1314" y="2694"/>
                    </a:lnTo>
                    <a:lnTo>
                      <a:pt x="1320" y="2694"/>
                    </a:lnTo>
                    <a:lnTo>
                      <a:pt x="1332" y="2700"/>
                    </a:lnTo>
                    <a:lnTo>
                      <a:pt x="1338" y="2700"/>
                    </a:lnTo>
                    <a:lnTo>
                      <a:pt x="1350" y="2706"/>
                    </a:lnTo>
                    <a:lnTo>
                      <a:pt x="1344" y="2706"/>
                    </a:lnTo>
                    <a:lnTo>
                      <a:pt x="1368" y="2688"/>
                    </a:lnTo>
                    <a:lnTo>
                      <a:pt x="1380" y="2688"/>
                    </a:lnTo>
                    <a:lnTo>
                      <a:pt x="1398" y="2694"/>
                    </a:lnTo>
                    <a:lnTo>
                      <a:pt x="1410" y="2700"/>
                    </a:lnTo>
                    <a:lnTo>
                      <a:pt x="1428" y="2706"/>
                    </a:lnTo>
                    <a:lnTo>
                      <a:pt x="1488" y="2718"/>
                    </a:lnTo>
                    <a:lnTo>
                      <a:pt x="1524" y="2718"/>
                    </a:lnTo>
                    <a:lnTo>
                      <a:pt x="1530" y="2724"/>
                    </a:lnTo>
                    <a:lnTo>
                      <a:pt x="1536" y="2724"/>
                    </a:lnTo>
                    <a:lnTo>
                      <a:pt x="1584" y="2754"/>
                    </a:lnTo>
                    <a:lnTo>
                      <a:pt x="1584" y="2760"/>
                    </a:lnTo>
                    <a:lnTo>
                      <a:pt x="1590" y="2760"/>
                    </a:lnTo>
                    <a:lnTo>
                      <a:pt x="1602" y="2766"/>
                    </a:lnTo>
                    <a:lnTo>
                      <a:pt x="1626" y="2766"/>
                    </a:lnTo>
                    <a:lnTo>
                      <a:pt x="1632" y="2760"/>
                    </a:lnTo>
                    <a:lnTo>
                      <a:pt x="1644" y="2760"/>
                    </a:lnTo>
                    <a:lnTo>
                      <a:pt x="1644" y="2754"/>
                    </a:lnTo>
                    <a:lnTo>
                      <a:pt x="1674" y="2754"/>
                    </a:lnTo>
                    <a:lnTo>
                      <a:pt x="1686" y="2760"/>
                    </a:lnTo>
                    <a:lnTo>
                      <a:pt x="1698" y="2772"/>
                    </a:lnTo>
                    <a:lnTo>
                      <a:pt x="1728" y="2778"/>
                    </a:lnTo>
                    <a:lnTo>
                      <a:pt x="1728" y="2790"/>
                    </a:lnTo>
                    <a:lnTo>
                      <a:pt x="1722" y="2796"/>
                    </a:lnTo>
                    <a:lnTo>
                      <a:pt x="1722" y="2802"/>
                    </a:lnTo>
                    <a:lnTo>
                      <a:pt x="1740" y="2802"/>
                    </a:lnTo>
                    <a:lnTo>
                      <a:pt x="1752" y="2814"/>
                    </a:lnTo>
                    <a:lnTo>
                      <a:pt x="1764" y="2820"/>
                    </a:lnTo>
                    <a:lnTo>
                      <a:pt x="1776" y="2832"/>
                    </a:lnTo>
                    <a:lnTo>
                      <a:pt x="1788" y="2826"/>
                    </a:lnTo>
                    <a:lnTo>
                      <a:pt x="1794" y="2826"/>
                    </a:lnTo>
                    <a:lnTo>
                      <a:pt x="1818" y="2838"/>
                    </a:lnTo>
                    <a:lnTo>
                      <a:pt x="1836" y="2856"/>
                    </a:lnTo>
                    <a:lnTo>
                      <a:pt x="1842" y="2868"/>
                    </a:lnTo>
                    <a:lnTo>
                      <a:pt x="1854" y="2874"/>
                    </a:lnTo>
                    <a:lnTo>
                      <a:pt x="1860" y="2880"/>
                    </a:lnTo>
                    <a:lnTo>
                      <a:pt x="1884" y="2880"/>
                    </a:lnTo>
                    <a:lnTo>
                      <a:pt x="1890" y="2874"/>
                    </a:lnTo>
                    <a:lnTo>
                      <a:pt x="1890" y="2862"/>
                    </a:lnTo>
                    <a:lnTo>
                      <a:pt x="1908" y="2862"/>
                    </a:lnTo>
                    <a:lnTo>
                      <a:pt x="1914" y="2856"/>
                    </a:lnTo>
                    <a:lnTo>
                      <a:pt x="1914" y="2826"/>
                    </a:lnTo>
                    <a:lnTo>
                      <a:pt x="1908" y="2820"/>
                    </a:lnTo>
                    <a:lnTo>
                      <a:pt x="1908" y="2814"/>
                    </a:lnTo>
                    <a:lnTo>
                      <a:pt x="1896" y="2802"/>
                    </a:lnTo>
                    <a:lnTo>
                      <a:pt x="1890" y="2790"/>
                    </a:lnTo>
                    <a:lnTo>
                      <a:pt x="1884" y="2784"/>
                    </a:lnTo>
                    <a:lnTo>
                      <a:pt x="1872" y="2778"/>
                    </a:lnTo>
                    <a:lnTo>
                      <a:pt x="1866" y="2772"/>
                    </a:lnTo>
                    <a:lnTo>
                      <a:pt x="1854" y="2772"/>
                    </a:lnTo>
                    <a:lnTo>
                      <a:pt x="1854" y="2748"/>
                    </a:lnTo>
                    <a:lnTo>
                      <a:pt x="1848" y="2742"/>
                    </a:lnTo>
                    <a:lnTo>
                      <a:pt x="1836" y="2736"/>
                    </a:lnTo>
                    <a:lnTo>
                      <a:pt x="1830" y="2724"/>
                    </a:lnTo>
                    <a:lnTo>
                      <a:pt x="1824" y="2718"/>
                    </a:lnTo>
                    <a:lnTo>
                      <a:pt x="1824" y="2706"/>
                    </a:lnTo>
                    <a:lnTo>
                      <a:pt x="1830" y="2694"/>
                    </a:lnTo>
                    <a:lnTo>
                      <a:pt x="1830" y="2682"/>
                    </a:lnTo>
                    <a:lnTo>
                      <a:pt x="1818" y="2658"/>
                    </a:lnTo>
                    <a:lnTo>
                      <a:pt x="1812" y="2652"/>
                    </a:lnTo>
                    <a:lnTo>
                      <a:pt x="1806" y="2640"/>
                    </a:lnTo>
                    <a:lnTo>
                      <a:pt x="1794" y="2634"/>
                    </a:lnTo>
                    <a:lnTo>
                      <a:pt x="1788" y="2628"/>
                    </a:lnTo>
                    <a:lnTo>
                      <a:pt x="1776" y="2628"/>
                    </a:lnTo>
                    <a:lnTo>
                      <a:pt x="1758" y="2622"/>
                    </a:lnTo>
                    <a:lnTo>
                      <a:pt x="1758" y="2604"/>
                    </a:lnTo>
                    <a:lnTo>
                      <a:pt x="1794" y="2568"/>
                    </a:lnTo>
                    <a:lnTo>
                      <a:pt x="1800" y="2556"/>
                    </a:lnTo>
                    <a:lnTo>
                      <a:pt x="1806" y="2550"/>
                    </a:lnTo>
                    <a:lnTo>
                      <a:pt x="1806" y="2544"/>
                    </a:lnTo>
                    <a:lnTo>
                      <a:pt x="1800" y="2532"/>
                    </a:lnTo>
                    <a:lnTo>
                      <a:pt x="1788" y="2520"/>
                    </a:lnTo>
                    <a:lnTo>
                      <a:pt x="1800" y="2520"/>
                    </a:lnTo>
                    <a:lnTo>
                      <a:pt x="1812" y="2526"/>
                    </a:lnTo>
                    <a:lnTo>
                      <a:pt x="1830" y="2526"/>
                    </a:lnTo>
                    <a:lnTo>
                      <a:pt x="1842" y="2514"/>
                    </a:lnTo>
                    <a:lnTo>
                      <a:pt x="1872" y="2514"/>
                    </a:lnTo>
                    <a:lnTo>
                      <a:pt x="1878" y="2508"/>
                    </a:lnTo>
                    <a:lnTo>
                      <a:pt x="1860" y="2490"/>
                    </a:lnTo>
                    <a:lnTo>
                      <a:pt x="1890" y="2490"/>
                    </a:lnTo>
                    <a:lnTo>
                      <a:pt x="1890" y="2472"/>
                    </a:lnTo>
                    <a:lnTo>
                      <a:pt x="1878" y="2472"/>
                    </a:lnTo>
                    <a:lnTo>
                      <a:pt x="1854" y="2460"/>
                    </a:lnTo>
                    <a:lnTo>
                      <a:pt x="1842" y="2448"/>
                    </a:lnTo>
                    <a:lnTo>
                      <a:pt x="1842" y="2442"/>
                    </a:lnTo>
                    <a:lnTo>
                      <a:pt x="1878" y="2442"/>
                    </a:lnTo>
                    <a:lnTo>
                      <a:pt x="1878" y="2430"/>
                    </a:lnTo>
                    <a:lnTo>
                      <a:pt x="1866" y="2418"/>
                    </a:lnTo>
                    <a:lnTo>
                      <a:pt x="1860" y="2406"/>
                    </a:lnTo>
                    <a:lnTo>
                      <a:pt x="1812" y="2358"/>
                    </a:lnTo>
                    <a:lnTo>
                      <a:pt x="1800" y="2358"/>
                    </a:lnTo>
                    <a:lnTo>
                      <a:pt x="1788" y="2364"/>
                    </a:lnTo>
                    <a:lnTo>
                      <a:pt x="1746" y="2364"/>
                    </a:lnTo>
                    <a:lnTo>
                      <a:pt x="1740" y="2358"/>
                    </a:lnTo>
                    <a:lnTo>
                      <a:pt x="1740" y="2328"/>
                    </a:lnTo>
                    <a:lnTo>
                      <a:pt x="1734" y="2322"/>
                    </a:lnTo>
                    <a:lnTo>
                      <a:pt x="1710" y="2322"/>
                    </a:lnTo>
                    <a:lnTo>
                      <a:pt x="1704" y="2316"/>
                    </a:lnTo>
                    <a:lnTo>
                      <a:pt x="1698" y="2316"/>
                    </a:lnTo>
                    <a:lnTo>
                      <a:pt x="1698" y="2286"/>
                    </a:lnTo>
                    <a:lnTo>
                      <a:pt x="1710" y="2262"/>
                    </a:lnTo>
                    <a:lnTo>
                      <a:pt x="1710" y="2238"/>
                    </a:lnTo>
                    <a:lnTo>
                      <a:pt x="1704" y="2232"/>
                    </a:lnTo>
                    <a:lnTo>
                      <a:pt x="1698" y="2196"/>
                    </a:lnTo>
                    <a:lnTo>
                      <a:pt x="1722" y="2196"/>
                    </a:lnTo>
                    <a:lnTo>
                      <a:pt x="1722" y="2172"/>
                    </a:lnTo>
                    <a:lnTo>
                      <a:pt x="1716" y="2166"/>
                    </a:lnTo>
                    <a:lnTo>
                      <a:pt x="1716" y="2154"/>
                    </a:lnTo>
                    <a:lnTo>
                      <a:pt x="1722" y="2148"/>
                    </a:lnTo>
                    <a:lnTo>
                      <a:pt x="1734" y="2148"/>
                    </a:lnTo>
                    <a:lnTo>
                      <a:pt x="1746" y="2154"/>
                    </a:lnTo>
                    <a:lnTo>
                      <a:pt x="1758" y="2166"/>
                    </a:lnTo>
                    <a:lnTo>
                      <a:pt x="1770" y="2172"/>
                    </a:lnTo>
                    <a:lnTo>
                      <a:pt x="1776" y="2184"/>
                    </a:lnTo>
                    <a:lnTo>
                      <a:pt x="1788" y="2190"/>
                    </a:lnTo>
                    <a:lnTo>
                      <a:pt x="1800" y="2190"/>
                    </a:lnTo>
                    <a:lnTo>
                      <a:pt x="1806" y="2184"/>
                    </a:lnTo>
                    <a:lnTo>
                      <a:pt x="1812" y="2172"/>
                    </a:lnTo>
                    <a:lnTo>
                      <a:pt x="1818" y="2166"/>
                    </a:lnTo>
                    <a:lnTo>
                      <a:pt x="1812" y="2154"/>
                    </a:lnTo>
                    <a:lnTo>
                      <a:pt x="1800" y="2142"/>
                    </a:lnTo>
                    <a:lnTo>
                      <a:pt x="1830" y="2130"/>
                    </a:lnTo>
                    <a:lnTo>
                      <a:pt x="1830" y="2106"/>
                    </a:lnTo>
                    <a:lnTo>
                      <a:pt x="1836" y="2106"/>
                    </a:lnTo>
                    <a:lnTo>
                      <a:pt x="1848" y="2100"/>
                    </a:lnTo>
                    <a:lnTo>
                      <a:pt x="1860" y="2100"/>
                    </a:lnTo>
                    <a:lnTo>
                      <a:pt x="1872" y="2094"/>
                    </a:lnTo>
                    <a:lnTo>
                      <a:pt x="1884" y="2082"/>
                    </a:lnTo>
                    <a:lnTo>
                      <a:pt x="1884" y="2064"/>
                    </a:lnTo>
                    <a:lnTo>
                      <a:pt x="1878" y="2058"/>
                    </a:lnTo>
                    <a:lnTo>
                      <a:pt x="1878" y="2052"/>
                    </a:lnTo>
                    <a:lnTo>
                      <a:pt x="1908" y="2052"/>
                    </a:lnTo>
                    <a:lnTo>
                      <a:pt x="1920" y="2058"/>
                    </a:lnTo>
                    <a:lnTo>
                      <a:pt x="1926" y="2058"/>
                    </a:lnTo>
                    <a:lnTo>
                      <a:pt x="1926" y="2064"/>
                    </a:lnTo>
                    <a:lnTo>
                      <a:pt x="1932" y="2070"/>
                    </a:lnTo>
                    <a:lnTo>
                      <a:pt x="1962" y="2070"/>
                    </a:lnTo>
                    <a:lnTo>
                      <a:pt x="1974" y="2058"/>
                    </a:lnTo>
                    <a:lnTo>
                      <a:pt x="1986" y="2052"/>
                    </a:lnTo>
                    <a:lnTo>
                      <a:pt x="2004" y="2052"/>
                    </a:lnTo>
                    <a:lnTo>
                      <a:pt x="2010" y="2058"/>
                    </a:lnTo>
                    <a:lnTo>
                      <a:pt x="2016" y="2070"/>
                    </a:lnTo>
                    <a:lnTo>
                      <a:pt x="2076" y="2070"/>
                    </a:lnTo>
                    <a:lnTo>
                      <a:pt x="2082" y="2076"/>
                    </a:lnTo>
                    <a:lnTo>
                      <a:pt x="2082" y="2082"/>
                    </a:lnTo>
                    <a:lnTo>
                      <a:pt x="2088" y="2094"/>
                    </a:lnTo>
                    <a:lnTo>
                      <a:pt x="2124" y="2094"/>
                    </a:lnTo>
                    <a:lnTo>
                      <a:pt x="2136" y="2124"/>
                    </a:lnTo>
                    <a:lnTo>
                      <a:pt x="2136" y="2130"/>
                    </a:lnTo>
                    <a:lnTo>
                      <a:pt x="2148" y="2142"/>
                    </a:lnTo>
                    <a:lnTo>
                      <a:pt x="2160" y="2142"/>
                    </a:lnTo>
                    <a:lnTo>
                      <a:pt x="2160" y="2124"/>
                    </a:lnTo>
                    <a:lnTo>
                      <a:pt x="2148" y="2112"/>
                    </a:lnTo>
                    <a:lnTo>
                      <a:pt x="2148" y="2106"/>
                    </a:lnTo>
                    <a:lnTo>
                      <a:pt x="2160" y="2106"/>
                    </a:lnTo>
                    <a:lnTo>
                      <a:pt x="2232" y="2142"/>
                    </a:lnTo>
                    <a:lnTo>
                      <a:pt x="2238" y="2136"/>
                    </a:lnTo>
                    <a:lnTo>
                      <a:pt x="2244" y="2124"/>
                    </a:lnTo>
                    <a:lnTo>
                      <a:pt x="2256" y="2118"/>
                    </a:lnTo>
                    <a:lnTo>
                      <a:pt x="2268" y="2106"/>
                    </a:lnTo>
                    <a:lnTo>
                      <a:pt x="2280" y="2100"/>
                    </a:lnTo>
                    <a:lnTo>
                      <a:pt x="2286" y="2100"/>
                    </a:lnTo>
                    <a:lnTo>
                      <a:pt x="2322" y="2118"/>
                    </a:lnTo>
                    <a:lnTo>
                      <a:pt x="2334" y="2118"/>
                    </a:lnTo>
                    <a:lnTo>
                      <a:pt x="2352" y="2112"/>
                    </a:lnTo>
                    <a:lnTo>
                      <a:pt x="2364" y="2106"/>
                    </a:lnTo>
                    <a:lnTo>
                      <a:pt x="2370" y="2100"/>
                    </a:lnTo>
                    <a:lnTo>
                      <a:pt x="2382" y="2100"/>
                    </a:lnTo>
                    <a:lnTo>
                      <a:pt x="2388" y="2106"/>
                    </a:lnTo>
                    <a:lnTo>
                      <a:pt x="2400" y="2112"/>
                    </a:lnTo>
                    <a:lnTo>
                      <a:pt x="2406" y="2124"/>
                    </a:lnTo>
                    <a:lnTo>
                      <a:pt x="2430" y="2136"/>
                    </a:lnTo>
                    <a:lnTo>
                      <a:pt x="2454" y="2136"/>
                    </a:lnTo>
                    <a:lnTo>
                      <a:pt x="2466" y="2142"/>
                    </a:lnTo>
                    <a:lnTo>
                      <a:pt x="2478" y="2142"/>
                    </a:lnTo>
                    <a:lnTo>
                      <a:pt x="2490" y="2118"/>
                    </a:lnTo>
                    <a:lnTo>
                      <a:pt x="2496" y="2124"/>
                    </a:lnTo>
                    <a:lnTo>
                      <a:pt x="2508" y="2124"/>
                    </a:lnTo>
                    <a:lnTo>
                      <a:pt x="2514" y="2130"/>
                    </a:lnTo>
                    <a:lnTo>
                      <a:pt x="2526" y="2136"/>
                    </a:lnTo>
                    <a:lnTo>
                      <a:pt x="2562" y="2136"/>
                    </a:lnTo>
                    <a:lnTo>
                      <a:pt x="2568" y="2130"/>
                    </a:lnTo>
                    <a:lnTo>
                      <a:pt x="2574" y="2118"/>
                    </a:lnTo>
                    <a:lnTo>
                      <a:pt x="2574" y="2106"/>
                    </a:lnTo>
                    <a:lnTo>
                      <a:pt x="2568" y="2088"/>
                    </a:lnTo>
                    <a:lnTo>
                      <a:pt x="2544" y="2064"/>
                    </a:lnTo>
                    <a:lnTo>
                      <a:pt x="2532" y="2058"/>
                    </a:lnTo>
                    <a:lnTo>
                      <a:pt x="2514" y="2052"/>
                    </a:lnTo>
                    <a:lnTo>
                      <a:pt x="2490" y="2052"/>
                    </a:lnTo>
                    <a:lnTo>
                      <a:pt x="2460" y="2022"/>
                    </a:lnTo>
                    <a:lnTo>
                      <a:pt x="2472" y="2022"/>
                    </a:lnTo>
                    <a:lnTo>
                      <a:pt x="2484" y="2016"/>
                    </a:lnTo>
                    <a:lnTo>
                      <a:pt x="2496" y="2016"/>
                    </a:lnTo>
                    <a:lnTo>
                      <a:pt x="2508" y="2004"/>
                    </a:lnTo>
                    <a:lnTo>
                      <a:pt x="2508" y="1992"/>
                    </a:lnTo>
                    <a:lnTo>
                      <a:pt x="2502" y="1986"/>
                    </a:lnTo>
                    <a:lnTo>
                      <a:pt x="2496" y="1974"/>
                    </a:lnTo>
                    <a:lnTo>
                      <a:pt x="2490" y="1968"/>
                    </a:lnTo>
                    <a:lnTo>
                      <a:pt x="2502" y="1956"/>
                    </a:lnTo>
                    <a:lnTo>
                      <a:pt x="2556" y="1956"/>
                    </a:lnTo>
                    <a:lnTo>
                      <a:pt x="2544" y="1944"/>
                    </a:lnTo>
                    <a:lnTo>
                      <a:pt x="2532" y="1944"/>
                    </a:lnTo>
                    <a:lnTo>
                      <a:pt x="2508" y="1932"/>
                    </a:lnTo>
                    <a:lnTo>
                      <a:pt x="2496" y="1932"/>
                    </a:lnTo>
                    <a:lnTo>
                      <a:pt x="2508" y="1914"/>
                    </a:lnTo>
                    <a:lnTo>
                      <a:pt x="2484" y="1914"/>
                    </a:lnTo>
                    <a:lnTo>
                      <a:pt x="2484" y="1908"/>
                    </a:lnTo>
                    <a:lnTo>
                      <a:pt x="2478" y="1902"/>
                    </a:lnTo>
                    <a:lnTo>
                      <a:pt x="2478" y="1896"/>
                    </a:lnTo>
                    <a:lnTo>
                      <a:pt x="2490" y="1884"/>
                    </a:lnTo>
                    <a:lnTo>
                      <a:pt x="2526" y="1872"/>
                    </a:lnTo>
                    <a:lnTo>
                      <a:pt x="2586" y="1866"/>
                    </a:lnTo>
                    <a:lnTo>
                      <a:pt x="2640" y="1866"/>
                    </a:lnTo>
                    <a:lnTo>
                      <a:pt x="2646" y="1848"/>
                    </a:lnTo>
                    <a:lnTo>
                      <a:pt x="2712" y="1848"/>
                    </a:lnTo>
                    <a:lnTo>
                      <a:pt x="2712" y="1830"/>
                    </a:lnTo>
                    <a:lnTo>
                      <a:pt x="2718" y="1824"/>
                    </a:lnTo>
                    <a:lnTo>
                      <a:pt x="2808" y="1824"/>
                    </a:lnTo>
                    <a:lnTo>
                      <a:pt x="2862" y="1806"/>
                    </a:lnTo>
                    <a:lnTo>
                      <a:pt x="2874" y="1806"/>
                    </a:lnTo>
                    <a:lnTo>
                      <a:pt x="2874" y="1794"/>
                    </a:lnTo>
                    <a:lnTo>
                      <a:pt x="2886" y="1782"/>
                    </a:lnTo>
                    <a:lnTo>
                      <a:pt x="2898" y="1776"/>
                    </a:lnTo>
                    <a:lnTo>
                      <a:pt x="2916" y="1770"/>
                    </a:lnTo>
                    <a:lnTo>
                      <a:pt x="2940" y="1770"/>
                    </a:lnTo>
                    <a:lnTo>
                      <a:pt x="2958" y="1776"/>
                    </a:lnTo>
                    <a:lnTo>
                      <a:pt x="2976" y="1776"/>
                    </a:lnTo>
                    <a:lnTo>
                      <a:pt x="2988" y="1788"/>
                    </a:lnTo>
                    <a:lnTo>
                      <a:pt x="3000" y="1788"/>
                    </a:lnTo>
                    <a:lnTo>
                      <a:pt x="3012" y="1776"/>
                    </a:lnTo>
                    <a:lnTo>
                      <a:pt x="3018" y="1776"/>
                    </a:lnTo>
                    <a:lnTo>
                      <a:pt x="3036" y="1794"/>
                    </a:lnTo>
                    <a:lnTo>
                      <a:pt x="3042" y="1806"/>
                    </a:lnTo>
                    <a:lnTo>
                      <a:pt x="3048" y="1812"/>
                    </a:lnTo>
                    <a:lnTo>
                      <a:pt x="3060" y="1812"/>
                    </a:lnTo>
                    <a:lnTo>
                      <a:pt x="3066" y="1818"/>
                    </a:lnTo>
                    <a:lnTo>
                      <a:pt x="3066" y="1860"/>
                    </a:lnTo>
                    <a:lnTo>
                      <a:pt x="3072" y="1866"/>
                    </a:lnTo>
                    <a:lnTo>
                      <a:pt x="3090" y="1866"/>
                    </a:lnTo>
                    <a:lnTo>
                      <a:pt x="3102" y="1860"/>
                    </a:lnTo>
                    <a:lnTo>
                      <a:pt x="3120" y="1860"/>
                    </a:lnTo>
                    <a:lnTo>
                      <a:pt x="3132" y="1842"/>
                    </a:lnTo>
                    <a:lnTo>
                      <a:pt x="3156" y="1878"/>
                    </a:lnTo>
                    <a:lnTo>
                      <a:pt x="3180" y="1866"/>
                    </a:lnTo>
                    <a:lnTo>
                      <a:pt x="3204" y="1878"/>
                    </a:lnTo>
                    <a:lnTo>
                      <a:pt x="3210" y="1872"/>
                    </a:lnTo>
                    <a:lnTo>
                      <a:pt x="3216" y="1872"/>
                    </a:lnTo>
                    <a:lnTo>
                      <a:pt x="3228" y="1878"/>
                    </a:lnTo>
                    <a:lnTo>
                      <a:pt x="3228" y="1902"/>
                    </a:lnTo>
                    <a:lnTo>
                      <a:pt x="3222" y="1908"/>
                    </a:lnTo>
                    <a:lnTo>
                      <a:pt x="3222" y="1914"/>
                    </a:lnTo>
                    <a:lnTo>
                      <a:pt x="3228" y="1914"/>
                    </a:lnTo>
                    <a:lnTo>
                      <a:pt x="3234" y="1908"/>
                    </a:lnTo>
                    <a:lnTo>
                      <a:pt x="3240" y="1908"/>
                    </a:lnTo>
                    <a:lnTo>
                      <a:pt x="3246" y="1902"/>
                    </a:lnTo>
                    <a:lnTo>
                      <a:pt x="3252" y="1902"/>
                    </a:lnTo>
                    <a:lnTo>
                      <a:pt x="3258" y="1908"/>
                    </a:lnTo>
                    <a:lnTo>
                      <a:pt x="3270" y="1914"/>
                    </a:lnTo>
                    <a:lnTo>
                      <a:pt x="3276" y="1920"/>
                    </a:lnTo>
                    <a:lnTo>
                      <a:pt x="3288" y="1926"/>
                    </a:lnTo>
                    <a:lnTo>
                      <a:pt x="3300" y="1914"/>
                    </a:lnTo>
                    <a:lnTo>
                      <a:pt x="3300" y="1896"/>
                    </a:lnTo>
                    <a:lnTo>
                      <a:pt x="3306" y="1890"/>
                    </a:lnTo>
                    <a:lnTo>
                      <a:pt x="3318" y="1884"/>
                    </a:lnTo>
                    <a:lnTo>
                      <a:pt x="3330" y="1884"/>
                    </a:lnTo>
                    <a:lnTo>
                      <a:pt x="3342" y="1866"/>
                    </a:lnTo>
                    <a:lnTo>
                      <a:pt x="3378" y="1854"/>
                    </a:lnTo>
                    <a:lnTo>
                      <a:pt x="3396" y="1836"/>
                    </a:lnTo>
                    <a:lnTo>
                      <a:pt x="3402" y="1836"/>
                    </a:lnTo>
                    <a:lnTo>
                      <a:pt x="3408" y="1842"/>
                    </a:lnTo>
                    <a:lnTo>
                      <a:pt x="3408" y="1860"/>
                    </a:lnTo>
                    <a:lnTo>
                      <a:pt x="3396" y="1872"/>
                    </a:lnTo>
                    <a:lnTo>
                      <a:pt x="3390" y="1872"/>
                    </a:lnTo>
                    <a:lnTo>
                      <a:pt x="3426" y="1890"/>
                    </a:lnTo>
                    <a:lnTo>
                      <a:pt x="3456" y="1902"/>
                    </a:lnTo>
                    <a:lnTo>
                      <a:pt x="3486" y="1920"/>
                    </a:lnTo>
                    <a:lnTo>
                      <a:pt x="3498" y="1926"/>
                    </a:lnTo>
                    <a:lnTo>
                      <a:pt x="3516" y="1938"/>
                    </a:lnTo>
                    <a:lnTo>
                      <a:pt x="3546" y="1968"/>
                    </a:lnTo>
                    <a:lnTo>
                      <a:pt x="3618" y="2028"/>
                    </a:lnTo>
                    <a:lnTo>
                      <a:pt x="3636" y="2052"/>
                    </a:lnTo>
                    <a:lnTo>
                      <a:pt x="3672" y="2088"/>
                    </a:lnTo>
                    <a:lnTo>
                      <a:pt x="3684" y="2106"/>
                    </a:lnTo>
                    <a:lnTo>
                      <a:pt x="3696" y="2118"/>
                    </a:lnTo>
                    <a:lnTo>
                      <a:pt x="3708" y="2124"/>
                    </a:lnTo>
                    <a:lnTo>
                      <a:pt x="3720" y="2124"/>
                    </a:lnTo>
                    <a:lnTo>
                      <a:pt x="3732" y="2118"/>
                    </a:lnTo>
                    <a:lnTo>
                      <a:pt x="3744" y="2106"/>
                    </a:lnTo>
                    <a:lnTo>
                      <a:pt x="3744" y="2094"/>
                    </a:lnTo>
                    <a:lnTo>
                      <a:pt x="3750" y="2088"/>
                    </a:lnTo>
                    <a:lnTo>
                      <a:pt x="3750" y="2082"/>
                    </a:lnTo>
                    <a:lnTo>
                      <a:pt x="3762" y="2082"/>
                    </a:lnTo>
                    <a:lnTo>
                      <a:pt x="3768" y="2088"/>
                    </a:lnTo>
                    <a:lnTo>
                      <a:pt x="3768" y="2100"/>
                    </a:lnTo>
                    <a:lnTo>
                      <a:pt x="3774" y="2106"/>
                    </a:lnTo>
                    <a:lnTo>
                      <a:pt x="3774" y="2112"/>
                    </a:lnTo>
                    <a:lnTo>
                      <a:pt x="3804" y="2112"/>
                    </a:lnTo>
                    <a:lnTo>
                      <a:pt x="3816" y="2118"/>
                    </a:lnTo>
                    <a:lnTo>
                      <a:pt x="3822" y="2130"/>
                    </a:lnTo>
                    <a:lnTo>
                      <a:pt x="3834" y="2136"/>
                    </a:lnTo>
                    <a:lnTo>
                      <a:pt x="3858" y="2136"/>
                    </a:lnTo>
                    <a:lnTo>
                      <a:pt x="3864" y="2124"/>
                    </a:lnTo>
                    <a:lnTo>
                      <a:pt x="3876" y="2118"/>
                    </a:lnTo>
                    <a:lnTo>
                      <a:pt x="3894" y="2112"/>
                    </a:lnTo>
                    <a:lnTo>
                      <a:pt x="3906" y="2106"/>
                    </a:lnTo>
                    <a:lnTo>
                      <a:pt x="3924" y="2106"/>
                    </a:lnTo>
                    <a:lnTo>
                      <a:pt x="3948" y="2118"/>
                    </a:lnTo>
                    <a:lnTo>
                      <a:pt x="3972" y="2142"/>
                    </a:lnTo>
                    <a:lnTo>
                      <a:pt x="3984" y="2148"/>
                    </a:lnTo>
                    <a:lnTo>
                      <a:pt x="3990" y="2160"/>
                    </a:lnTo>
                    <a:lnTo>
                      <a:pt x="4002" y="2160"/>
                    </a:lnTo>
                    <a:lnTo>
                      <a:pt x="4014" y="2166"/>
                    </a:lnTo>
                    <a:lnTo>
                      <a:pt x="4026" y="2166"/>
                    </a:lnTo>
                    <a:lnTo>
                      <a:pt x="4038" y="2172"/>
                    </a:lnTo>
                    <a:lnTo>
                      <a:pt x="4044" y="2172"/>
                    </a:lnTo>
                    <a:lnTo>
                      <a:pt x="4044" y="2178"/>
                    </a:lnTo>
                    <a:lnTo>
                      <a:pt x="4050" y="2190"/>
                    </a:lnTo>
                    <a:lnTo>
                      <a:pt x="4056" y="2196"/>
                    </a:lnTo>
                    <a:lnTo>
                      <a:pt x="4062" y="2208"/>
                    </a:lnTo>
                    <a:lnTo>
                      <a:pt x="4068" y="2214"/>
                    </a:lnTo>
                    <a:lnTo>
                      <a:pt x="4068" y="2220"/>
                    </a:lnTo>
                    <a:lnTo>
                      <a:pt x="4140" y="2226"/>
                    </a:lnTo>
                    <a:lnTo>
                      <a:pt x="4152" y="2190"/>
                    </a:lnTo>
                    <a:lnTo>
                      <a:pt x="4176" y="2214"/>
                    </a:lnTo>
                    <a:lnTo>
                      <a:pt x="4212" y="2256"/>
                    </a:lnTo>
                    <a:lnTo>
                      <a:pt x="4254" y="2256"/>
                    </a:lnTo>
                    <a:lnTo>
                      <a:pt x="4266" y="2244"/>
                    </a:lnTo>
                    <a:lnTo>
                      <a:pt x="4266" y="2226"/>
                    </a:lnTo>
                    <a:lnTo>
                      <a:pt x="4326" y="2226"/>
                    </a:lnTo>
                    <a:lnTo>
                      <a:pt x="4320" y="2214"/>
                    </a:lnTo>
                    <a:lnTo>
                      <a:pt x="4344" y="2214"/>
                    </a:lnTo>
                    <a:lnTo>
                      <a:pt x="4338" y="2208"/>
                    </a:lnTo>
                    <a:lnTo>
                      <a:pt x="4338" y="2202"/>
                    </a:lnTo>
                    <a:lnTo>
                      <a:pt x="4374" y="2166"/>
                    </a:lnTo>
                    <a:lnTo>
                      <a:pt x="4392" y="2166"/>
                    </a:lnTo>
                    <a:lnTo>
                      <a:pt x="4404" y="2148"/>
                    </a:lnTo>
                    <a:lnTo>
                      <a:pt x="4428" y="2148"/>
                    </a:lnTo>
                    <a:lnTo>
                      <a:pt x="4428" y="2142"/>
                    </a:lnTo>
                    <a:lnTo>
                      <a:pt x="4434" y="2136"/>
                    </a:lnTo>
                    <a:lnTo>
                      <a:pt x="4434" y="2130"/>
                    </a:lnTo>
                    <a:lnTo>
                      <a:pt x="4440" y="2124"/>
                    </a:lnTo>
                    <a:lnTo>
                      <a:pt x="4458" y="2124"/>
                    </a:lnTo>
                    <a:lnTo>
                      <a:pt x="4464" y="2130"/>
                    </a:lnTo>
                    <a:lnTo>
                      <a:pt x="4482" y="2124"/>
                    </a:lnTo>
                    <a:lnTo>
                      <a:pt x="4482" y="2130"/>
                    </a:lnTo>
                    <a:lnTo>
                      <a:pt x="4518" y="2130"/>
                    </a:lnTo>
                    <a:lnTo>
                      <a:pt x="4524" y="2148"/>
                    </a:lnTo>
                    <a:lnTo>
                      <a:pt x="4548" y="2148"/>
                    </a:lnTo>
                    <a:lnTo>
                      <a:pt x="4566" y="2142"/>
                    </a:lnTo>
                    <a:lnTo>
                      <a:pt x="4608" y="2142"/>
                    </a:lnTo>
                    <a:lnTo>
                      <a:pt x="4608" y="2148"/>
                    </a:lnTo>
                    <a:lnTo>
                      <a:pt x="4614" y="2154"/>
                    </a:lnTo>
                    <a:lnTo>
                      <a:pt x="4614" y="2166"/>
                    </a:lnTo>
                    <a:lnTo>
                      <a:pt x="4620" y="2172"/>
                    </a:lnTo>
                    <a:lnTo>
                      <a:pt x="4638" y="2178"/>
                    </a:lnTo>
                    <a:lnTo>
                      <a:pt x="4668" y="2178"/>
                    </a:lnTo>
                    <a:lnTo>
                      <a:pt x="4674" y="2190"/>
                    </a:lnTo>
                    <a:lnTo>
                      <a:pt x="4698" y="2184"/>
                    </a:lnTo>
                    <a:lnTo>
                      <a:pt x="4704" y="2196"/>
                    </a:lnTo>
                    <a:lnTo>
                      <a:pt x="4704" y="2190"/>
                    </a:lnTo>
                    <a:lnTo>
                      <a:pt x="4710" y="2184"/>
                    </a:lnTo>
                    <a:lnTo>
                      <a:pt x="4752" y="2184"/>
                    </a:lnTo>
                    <a:lnTo>
                      <a:pt x="4752" y="2196"/>
                    </a:lnTo>
                    <a:lnTo>
                      <a:pt x="4800" y="2190"/>
                    </a:lnTo>
                    <a:lnTo>
                      <a:pt x="4800" y="2202"/>
                    </a:lnTo>
                    <a:lnTo>
                      <a:pt x="4806" y="2208"/>
                    </a:lnTo>
                    <a:lnTo>
                      <a:pt x="4830" y="2196"/>
                    </a:lnTo>
                    <a:lnTo>
                      <a:pt x="4836" y="2190"/>
                    </a:lnTo>
                    <a:lnTo>
                      <a:pt x="4836" y="2184"/>
                    </a:lnTo>
                    <a:lnTo>
                      <a:pt x="4854" y="2184"/>
                    </a:lnTo>
                    <a:lnTo>
                      <a:pt x="4854" y="2160"/>
                    </a:lnTo>
                    <a:lnTo>
                      <a:pt x="4848" y="2148"/>
                    </a:lnTo>
                    <a:lnTo>
                      <a:pt x="4842" y="2142"/>
                    </a:lnTo>
                    <a:lnTo>
                      <a:pt x="4836" y="2142"/>
                    </a:lnTo>
                    <a:lnTo>
                      <a:pt x="4812" y="2106"/>
                    </a:lnTo>
                    <a:lnTo>
                      <a:pt x="4806" y="2088"/>
                    </a:lnTo>
                    <a:lnTo>
                      <a:pt x="4794" y="2076"/>
                    </a:lnTo>
                    <a:lnTo>
                      <a:pt x="4794" y="2064"/>
                    </a:lnTo>
                    <a:lnTo>
                      <a:pt x="4812" y="2064"/>
                    </a:lnTo>
                    <a:lnTo>
                      <a:pt x="4806" y="2052"/>
                    </a:lnTo>
                    <a:lnTo>
                      <a:pt x="4812" y="2052"/>
                    </a:lnTo>
                    <a:lnTo>
                      <a:pt x="4824" y="2046"/>
                    </a:lnTo>
                    <a:lnTo>
                      <a:pt x="4830" y="2034"/>
                    </a:lnTo>
                    <a:lnTo>
                      <a:pt x="4830" y="2016"/>
                    </a:lnTo>
                    <a:lnTo>
                      <a:pt x="4890" y="2046"/>
                    </a:lnTo>
                    <a:lnTo>
                      <a:pt x="4902" y="2046"/>
                    </a:lnTo>
                    <a:lnTo>
                      <a:pt x="4926" y="2052"/>
                    </a:lnTo>
                    <a:lnTo>
                      <a:pt x="4962" y="2052"/>
                    </a:lnTo>
                    <a:lnTo>
                      <a:pt x="4974" y="2058"/>
                    </a:lnTo>
                    <a:lnTo>
                      <a:pt x="4980" y="2064"/>
                    </a:lnTo>
                    <a:lnTo>
                      <a:pt x="5004" y="2076"/>
                    </a:lnTo>
                    <a:lnTo>
                      <a:pt x="5010" y="2076"/>
                    </a:lnTo>
                    <a:lnTo>
                      <a:pt x="5022" y="2070"/>
                    </a:lnTo>
                    <a:lnTo>
                      <a:pt x="5040" y="2070"/>
                    </a:lnTo>
                    <a:lnTo>
                      <a:pt x="5052" y="2076"/>
                    </a:lnTo>
                    <a:lnTo>
                      <a:pt x="5058" y="2082"/>
                    </a:lnTo>
                    <a:lnTo>
                      <a:pt x="5064" y="2094"/>
                    </a:lnTo>
                    <a:lnTo>
                      <a:pt x="5076" y="2106"/>
                    </a:lnTo>
                    <a:lnTo>
                      <a:pt x="5088" y="2130"/>
                    </a:lnTo>
                    <a:lnTo>
                      <a:pt x="5094" y="2136"/>
                    </a:lnTo>
                    <a:lnTo>
                      <a:pt x="5094" y="2142"/>
                    </a:lnTo>
                    <a:lnTo>
                      <a:pt x="5118" y="2136"/>
                    </a:lnTo>
                    <a:lnTo>
                      <a:pt x="5118" y="2142"/>
                    </a:lnTo>
                    <a:lnTo>
                      <a:pt x="5136" y="2160"/>
                    </a:lnTo>
                    <a:lnTo>
                      <a:pt x="5166" y="2160"/>
                    </a:lnTo>
                    <a:lnTo>
                      <a:pt x="5172" y="2166"/>
                    </a:lnTo>
                    <a:lnTo>
                      <a:pt x="5184" y="2166"/>
                    </a:lnTo>
                    <a:lnTo>
                      <a:pt x="5196" y="2172"/>
                    </a:lnTo>
                    <a:lnTo>
                      <a:pt x="5208" y="2172"/>
                    </a:lnTo>
                    <a:lnTo>
                      <a:pt x="5220" y="2166"/>
                    </a:lnTo>
                    <a:lnTo>
                      <a:pt x="5274" y="2148"/>
                    </a:lnTo>
                    <a:lnTo>
                      <a:pt x="5322" y="2148"/>
                    </a:lnTo>
                    <a:lnTo>
                      <a:pt x="5334" y="2154"/>
                    </a:lnTo>
                    <a:lnTo>
                      <a:pt x="5340" y="2154"/>
                    </a:lnTo>
                    <a:lnTo>
                      <a:pt x="5346" y="2160"/>
                    </a:lnTo>
                    <a:lnTo>
                      <a:pt x="5382" y="2160"/>
                    </a:lnTo>
                    <a:lnTo>
                      <a:pt x="5406" y="2184"/>
                    </a:lnTo>
                    <a:lnTo>
                      <a:pt x="5466" y="2184"/>
                    </a:lnTo>
                    <a:lnTo>
                      <a:pt x="5472" y="2190"/>
                    </a:lnTo>
                    <a:lnTo>
                      <a:pt x="5472" y="2196"/>
                    </a:lnTo>
                    <a:lnTo>
                      <a:pt x="5484" y="2208"/>
                    </a:lnTo>
                    <a:lnTo>
                      <a:pt x="5484" y="2214"/>
                    </a:lnTo>
                    <a:lnTo>
                      <a:pt x="5502" y="2214"/>
                    </a:lnTo>
                    <a:lnTo>
                      <a:pt x="5514" y="2220"/>
                    </a:lnTo>
                    <a:lnTo>
                      <a:pt x="5514" y="2232"/>
                    </a:lnTo>
                    <a:lnTo>
                      <a:pt x="5520" y="2238"/>
                    </a:lnTo>
                    <a:lnTo>
                      <a:pt x="5586" y="2238"/>
                    </a:lnTo>
                    <a:lnTo>
                      <a:pt x="5592" y="2244"/>
                    </a:lnTo>
                    <a:lnTo>
                      <a:pt x="5598" y="2244"/>
                    </a:lnTo>
                    <a:lnTo>
                      <a:pt x="5610" y="2250"/>
                    </a:lnTo>
                    <a:lnTo>
                      <a:pt x="5634" y="2250"/>
                    </a:lnTo>
                    <a:lnTo>
                      <a:pt x="5646" y="2244"/>
                    </a:lnTo>
                    <a:lnTo>
                      <a:pt x="5664" y="2244"/>
                    </a:lnTo>
                    <a:lnTo>
                      <a:pt x="5670" y="2250"/>
                    </a:lnTo>
                    <a:lnTo>
                      <a:pt x="5670" y="2256"/>
                    </a:lnTo>
                    <a:lnTo>
                      <a:pt x="5676" y="2256"/>
                    </a:lnTo>
                    <a:lnTo>
                      <a:pt x="5694" y="2238"/>
                    </a:lnTo>
                    <a:lnTo>
                      <a:pt x="5694" y="2232"/>
                    </a:lnTo>
                    <a:lnTo>
                      <a:pt x="5742" y="2232"/>
                    </a:lnTo>
                    <a:lnTo>
                      <a:pt x="5754" y="2220"/>
                    </a:lnTo>
                    <a:lnTo>
                      <a:pt x="5790" y="2220"/>
                    </a:lnTo>
                    <a:lnTo>
                      <a:pt x="5802" y="2208"/>
                    </a:lnTo>
                    <a:lnTo>
                      <a:pt x="5802" y="2196"/>
                    </a:lnTo>
                    <a:lnTo>
                      <a:pt x="5832" y="2166"/>
                    </a:lnTo>
                    <a:lnTo>
                      <a:pt x="5850" y="2166"/>
                    </a:lnTo>
                    <a:lnTo>
                      <a:pt x="5862" y="2172"/>
                    </a:lnTo>
                    <a:lnTo>
                      <a:pt x="5898" y="2172"/>
                    </a:lnTo>
                    <a:lnTo>
                      <a:pt x="5916" y="2190"/>
                    </a:lnTo>
                    <a:lnTo>
                      <a:pt x="5928" y="2196"/>
                    </a:lnTo>
                    <a:lnTo>
                      <a:pt x="5952" y="2196"/>
                    </a:lnTo>
                    <a:lnTo>
                      <a:pt x="5964" y="2190"/>
                    </a:lnTo>
                    <a:lnTo>
                      <a:pt x="5970" y="2184"/>
                    </a:lnTo>
                    <a:lnTo>
                      <a:pt x="5994" y="2190"/>
                    </a:lnTo>
                    <a:lnTo>
                      <a:pt x="6012" y="2190"/>
                    </a:lnTo>
                    <a:lnTo>
                      <a:pt x="6048" y="2214"/>
                    </a:lnTo>
                    <a:lnTo>
                      <a:pt x="6084" y="2214"/>
                    </a:lnTo>
                    <a:lnTo>
                      <a:pt x="6090" y="2220"/>
                    </a:lnTo>
                    <a:lnTo>
                      <a:pt x="6102" y="2220"/>
                    </a:lnTo>
                    <a:lnTo>
                      <a:pt x="6120" y="2202"/>
                    </a:lnTo>
                    <a:lnTo>
                      <a:pt x="6120" y="2190"/>
                    </a:lnTo>
                    <a:lnTo>
                      <a:pt x="6144" y="2190"/>
                    </a:lnTo>
                    <a:lnTo>
                      <a:pt x="6156" y="2184"/>
                    </a:lnTo>
                    <a:lnTo>
                      <a:pt x="6162" y="2178"/>
                    </a:lnTo>
                    <a:lnTo>
                      <a:pt x="6162" y="2166"/>
                    </a:lnTo>
                    <a:lnTo>
                      <a:pt x="6150" y="2166"/>
                    </a:lnTo>
                    <a:lnTo>
                      <a:pt x="6144" y="2160"/>
                    </a:lnTo>
                    <a:lnTo>
                      <a:pt x="6138" y="2118"/>
                    </a:lnTo>
                    <a:lnTo>
                      <a:pt x="6138" y="2046"/>
                    </a:lnTo>
                    <a:lnTo>
                      <a:pt x="6156" y="2028"/>
                    </a:lnTo>
                    <a:lnTo>
                      <a:pt x="6156" y="2016"/>
                    </a:lnTo>
                    <a:lnTo>
                      <a:pt x="6150" y="2010"/>
                    </a:lnTo>
                    <a:lnTo>
                      <a:pt x="6138" y="2004"/>
                    </a:lnTo>
                    <a:lnTo>
                      <a:pt x="6126" y="1992"/>
                    </a:lnTo>
                    <a:lnTo>
                      <a:pt x="6114" y="1992"/>
                    </a:lnTo>
                    <a:lnTo>
                      <a:pt x="6108" y="1986"/>
                    </a:lnTo>
                    <a:lnTo>
                      <a:pt x="6096" y="1986"/>
                    </a:lnTo>
                    <a:lnTo>
                      <a:pt x="6078" y="1980"/>
                    </a:lnTo>
                    <a:lnTo>
                      <a:pt x="6072" y="1980"/>
                    </a:lnTo>
                    <a:lnTo>
                      <a:pt x="6072" y="1968"/>
                    </a:lnTo>
                    <a:lnTo>
                      <a:pt x="6078" y="1968"/>
                    </a:lnTo>
                    <a:lnTo>
                      <a:pt x="6120" y="1926"/>
                    </a:lnTo>
                    <a:lnTo>
                      <a:pt x="6156" y="1920"/>
                    </a:lnTo>
                    <a:lnTo>
                      <a:pt x="6162" y="1908"/>
                    </a:lnTo>
                    <a:lnTo>
                      <a:pt x="6204" y="1914"/>
                    </a:lnTo>
                    <a:lnTo>
                      <a:pt x="6258" y="1902"/>
                    </a:lnTo>
                    <a:lnTo>
                      <a:pt x="6294" y="1920"/>
                    </a:lnTo>
                    <a:lnTo>
                      <a:pt x="6330" y="1944"/>
                    </a:lnTo>
                    <a:lnTo>
                      <a:pt x="6402" y="1944"/>
                    </a:lnTo>
                    <a:lnTo>
                      <a:pt x="6408" y="1950"/>
                    </a:lnTo>
                    <a:lnTo>
                      <a:pt x="6420" y="1956"/>
                    </a:lnTo>
                    <a:lnTo>
                      <a:pt x="6426" y="1962"/>
                    </a:lnTo>
                    <a:lnTo>
                      <a:pt x="6438" y="1968"/>
                    </a:lnTo>
                    <a:lnTo>
                      <a:pt x="6438" y="1980"/>
                    </a:lnTo>
                    <a:lnTo>
                      <a:pt x="6444" y="1980"/>
                    </a:lnTo>
                    <a:lnTo>
                      <a:pt x="6456" y="1992"/>
                    </a:lnTo>
                    <a:lnTo>
                      <a:pt x="6468" y="1998"/>
                    </a:lnTo>
                    <a:lnTo>
                      <a:pt x="6480" y="2010"/>
                    </a:lnTo>
                    <a:lnTo>
                      <a:pt x="6492" y="2010"/>
                    </a:lnTo>
                    <a:lnTo>
                      <a:pt x="6498" y="2016"/>
                    </a:lnTo>
                    <a:lnTo>
                      <a:pt x="6504" y="2016"/>
                    </a:lnTo>
                    <a:lnTo>
                      <a:pt x="6510" y="2046"/>
                    </a:lnTo>
                    <a:lnTo>
                      <a:pt x="6558" y="2070"/>
                    </a:lnTo>
                    <a:lnTo>
                      <a:pt x="6570" y="2100"/>
                    </a:lnTo>
                    <a:lnTo>
                      <a:pt x="6582" y="2100"/>
                    </a:lnTo>
                    <a:lnTo>
                      <a:pt x="6630" y="2124"/>
                    </a:lnTo>
                    <a:lnTo>
                      <a:pt x="6636" y="2136"/>
                    </a:lnTo>
                    <a:lnTo>
                      <a:pt x="6654" y="2154"/>
                    </a:lnTo>
                    <a:lnTo>
                      <a:pt x="6660" y="2166"/>
                    </a:lnTo>
                    <a:lnTo>
                      <a:pt x="6672" y="2166"/>
                    </a:lnTo>
                    <a:lnTo>
                      <a:pt x="6678" y="2190"/>
                    </a:lnTo>
                    <a:lnTo>
                      <a:pt x="6684" y="2190"/>
                    </a:lnTo>
                    <a:lnTo>
                      <a:pt x="6690" y="2196"/>
                    </a:lnTo>
                    <a:lnTo>
                      <a:pt x="6714" y="2208"/>
                    </a:lnTo>
                    <a:lnTo>
                      <a:pt x="6720" y="2214"/>
                    </a:lnTo>
                    <a:lnTo>
                      <a:pt x="6732" y="2220"/>
                    </a:lnTo>
                    <a:lnTo>
                      <a:pt x="6780" y="2220"/>
                    </a:lnTo>
                    <a:lnTo>
                      <a:pt x="6792" y="2226"/>
                    </a:lnTo>
                    <a:lnTo>
                      <a:pt x="6798" y="2232"/>
                    </a:lnTo>
                    <a:lnTo>
                      <a:pt x="6810" y="2238"/>
                    </a:lnTo>
                    <a:lnTo>
                      <a:pt x="6822" y="2226"/>
                    </a:lnTo>
                    <a:lnTo>
                      <a:pt x="6834" y="2226"/>
                    </a:lnTo>
                    <a:lnTo>
                      <a:pt x="6852" y="2244"/>
                    </a:lnTo>
                    <a:lnTo>
                      <a:pt x="6864" y="2250"/>
                    </a:lnTo>
                    <a:lnTo>
                      <a:pt x="6882" y="2268"/>
                    </a:lnTo>
                    <a:lnTo>
                      <a:pt x="6924" y="2268"/>
                    </a:lnTo>
                    <a:lnTo>
                      <a:pt x="6942" y="2298"/>
                    </a:lnTo>
                    <a:lnTo>
                      <a:pt x="6960" y="2298"/>
                    </a:lnTo>
                    <a:lnTo>
                      <a:pt x="6966" y="2304"/>
                    </a:lnTo>
                    <a:lnTo>
                      <a:pt x="6966" y="2310"/>
                    </a:lnTo>
                    <a:lnTo>
                      <a:pt x="6972" y="2322"/>
                    </a:lnTo>
                    <a:lnTo>
                      <a:pt x="6972" y="2334"/>
                    </a:lnTo>
                    <a:lnTo>
                      <a:pt x="7014" y="2364"/>
                    </a:lnTo>
                    <a:lnTo>
                      <a:pt x="7038" y="2358"/>
                    </a:lnTo>
                    <a:lnTo>
                      <a:pt x="7050" y="2370"/>
                    </a:lnTo>
                    <a:lnTo>
                      <a:pt x="7068" y="2370"/>
                    </a:lnTo>
                    <a:lnTo>
                      <a:pt x="7068" y="2358"/>
                    </a:lnTo>
                    <a:lnTo>
                      <a:pt x="7098" y="2364"/>
                    </a:lnTo>
                    <a:lnTo>
                      <a:pt x="7098" y="2346"/>
                    </a:lnTo>
                    <a:lnTo>
                      <a:pt x="7104" y="2340"/>
                    </a:lnTo>
                    <a:lnTo>
                      <a:pt x="7110" y="2340"/>
                    </a:lnTo>
                    <a:lnTo>
                      <a:pt x="7122" y="2334"/>
                    </a:lnTo>
                    <a:lnTo>
                      <a:pt x="7152" y="2334"/>
                    </a:lnTo>
                    <a:lnTo>
                      <a:pt x="7158" y="2310"/>
                    </a:lnTo>
                    <a:lnTo>
                      <a:pt x="7200" y="2310"/>
                    </a:lnTo>
                    <a:lnTo>
                      <a:pt x="7212" y="2316"/>
                    </a:lnTo>
                    <a:lnTo>
                      <a:pt x="7218" y="2328"/>
                    </a:lnTo>
                    <a:lnTo>
                      <a:pt x="7218" y="2346"/>
                    </a:lnTo>
                    <a:lnTo>
                      <a:pt x="7242" y="2358"/>
                    </a:lnTo>
                    <a:lnTo>
                      <a:pt x="7242" y="2388"/>
                    </a:lnTo>
                    <a:lnTo>
                      <a:pt x="7224" y="2394"/>
                    </a:lnTo>
                    <a:lnTo>
                      <a:pt x="7236" y="2412"/>
                    </a:lnTo>
                    <a:lnTo>
                      <a:pt x="7236" y="2430"/>
                    </a:lnTo>
                    <a:lnTo>
                      <a:pt x="7248" y="2442"/>
                    </a:lnTo>
                    <a:lnTo>
                      <a:pt x="7248" y="2466"/>
                    </a:lnTo>
                    <a:lnTo>
                      <a:pt x="7266" y="2472"/>
                    </a:lnTo>
                    <a:lnTo>
                      <a:pt x="7260" y="2502"/>
                    </a:lnTo>
                    <a:lnTo>
                      <a:pt x="7266" y="2526"/>
                    </a:lnTo>
                    <a:lnTo>
                      <a:pt x="7260" y="2532"/>
                    </a:lnTo>
                    <a:lnTo>
                      <a:pt x="7254" y="2532"/>
                    </a:lnTo>
                    <a:lnTo>
                      <a:pt x="7254" y="2550"/>
                    </a:lnTo>
                    <a:lnTo>
                      <a:pt x="7260" y="2562"/>
                    </a:lnTo>
                    <a:lnTo>
                      <a:pt x="7260" y="2574"/>
                    </a:lnTo>
                    <a:lnTo>
                      <a:pt x="7254" y="2580"/>
                    </a:lnTo>
                    <a:lnTo>
                      <a:pt x="7248" y="2580"/>
                    </a:lnTo>
                    <a:lnTo>
                      <a:pt x="7236" y="2574"/>
                    </a:lnTo>
                    <a:lnTo>
                      <a:pt x="7224" y="2574"/>
                    </a:lnTo>
                    <a:lnTo>
                      <a:pt x="7206" y="2568"/>
                    </a:lnTo>
                    <a:lnTo>
                      <a:pt x="7194" y="2562"/>
                    </a:lnTo>
                    <a:lnTo>
                      <a:pt x="7170" y="2562"/>
                    </a:lnTo>
                    <a:lnTo>
                      <a:pt x="7164" y="2568"/>
                    </a:lnTo>
                    <a:lnTo>
                      <a:pt x="7170" y="2574"/>
                    </a:lnTo>
                    <a:lnTo>
                      <a:pt x="7170" y="2586"/>
                    </a:lnTo>
                    <a:lnTo>
                      <a:pt x="7146" y="2586"/>
                    </a:lnTo>
                    <a:lnTo>
                      <a:pt x="7146" y="2598"/>
                    </a:lnTo>
                    <a:lnTo>
                      <a:pt x="7152" y="2610"/>
                    </a:lnTo>
                    <a:lnTo>
                      <a:pt x="7158" y="2610"/>
                    </a:lnTo>
                    <a:lnTo>
                      <a:pt x="7170" y="2622"/>
                    </a:lnTo>
                    <a:lnTo>
                      <a:pt x="7182" y="2628"/>
                    </a:lnTo>
                    <a:lnTo>
                      <a:pt x="7194" y="2646"/>
                    </a:lnTo>
                    <a:lnTo>
                      <a:pt x="7206" y="2658"/>
                    </a:lnTo>
                    <a:lnTo>
                      <a:pt x="7212" y="2676"/>
                    </a:lnTo>
                    <a:lnTo>
                      <a:pt x="7212" y="2688"/>
                    </a:lnTo>
                    <a:lnTo>
                      <a:pt x="7224" y="2700"/>
                    </a:lnTo>
                    <a:lnTo>
                      <a:pt x="7230" y="2712"/>
                    </a:lnTo>
                    <a:lnTo>
                      <a:pt x="7236" y="2748"/>
                    </a:lnTo>
                    <a:lnTo>
                      <a:pt x="7206" y="2742"/>
                    </a:lnTo>
                    <a:lnTo>
                      <a:pt x="7200" y="2766"/>
                    </a:lnTo>
                    <a:lnTo>
                      <a:pt x="7224" y="2778"/>
                    </a:lnTo>
                    <a:lnTo>
                      <a:pt x="7260" y="2778"/>
                    </a:lnTo>
                    <a:lnTo>
                      <a:pt x="7260" y="2718"/>
                    </a:lnTo>
                    <a:lnTo>
                      <a:pt x="7266" y="2712"/>
                    </a:lnTo>
                    <a:lnTo>
                      <a:pt x="7272" y="2712"/>
                    </a:lnTo>
                    <a:lnTo>
                      <a:pt x="7284" y="2718"/>
                    </a:lnTo>
                    <a:lnTo>
                      <a:pt x="7290" y="2724"/>
                    </a:lnTo>
                    <a:lnTo>
                      <a:pt x="7302" y="2712"/>
                    </a:lnTo>
                    <a:lnTo>
                      <a:pt x="7308" y="2724"/>
                    </a:lnTo>
                    <a:lnTo>
                      <a:pt x="7314" y="2730"/>
                    </a:lnTo>
                    <a:lnTo>
                      <a:pt x="7320" y="2742"/>
                    </a:lnTo>
                    <a:lnTo>
                      <a:pt x="7332" y="2754"/>
                    </a:lnTo>
                    <a:lnTo>
                      <a:pt x="7344" y="2754"/>
                    </a:lnTo>
                    <a:lnTo>
                      <a:pt x="7356" y="2748"/>
                    </a:lnTo>
                    <a:lnTo>
                      <a:pt x="7368" y="2748"/>
                    </a:lnTo>
                    <a:lnTo>
                      <a:pt x="7374" y="2742"/>
                    </a:lnTo>
                    <a:lnTo>
                      <a:pt x="7380" y="2742"/>
                    </a:lnTo>
                    <a:lnTo>
                      <a:pt x="7380" y="2760"/>
                    </a:lnTo>
                    <a:lnTo>
                      <a:pt x="7386" y="2760"/>
                    </a:lnTo>
                    <a:lnTo>
                      <a:pt x="7392" y="2754"/>
                    </a:lnTo>
                    <a:lnTo>
                      <a:pt x="7404" y="2748"/>
                    </a:lnTo>
                    <a:lnTo>
                      <a:pt x="7422" y="2742"/>
                    </a:lnTo>
                    <a:lnTo>
                      <a:pt x="7440" y="2730"/>
                    </a:lnTo>
                    <a:lnTo>
                      <a:pt x="7452" y="2724"/>
                    </a:lnTo>
                    <a:lnTo>
                      <a:pt x="7464" y="2700"/>
                    </a:lnTo>
                    <a:lnTo>
                      <a:pt x="7464" y="2682"/>
                    </a:lnTo>
                    <a:lnTo>
                      <a:pt x="7470" y="2664"/>
                    </a:lnTo>
                    <a:lnTo>
                      <a:pt x="7470" y="2628"/>
                    </a:lnTo>
                    <a:lnTo>
                      <a:pt x="7494" y="2622"/>
                    </a:lnTo>
                    <a:lnTo>
                      <a:pt x="7494" y="2562"/>
                    </a:lnTo>
                    <a:lnTo>
                      <a:pt x="7500" y="2550"/>
                    </a:lnTo>
                    <a:lnTo>
                      <a:pt x="7506" y="2544"/>
                    </a:lnTo>
                    <a:lnTo>
                      <a:pt x="7518" y="2520"/>
                    </a:lnTo>
                    <a:lnTo>
                      <a:pt x="7518" y="2490"/>
                    </a:lnTo>
                    <a:lnTo>
                      <a:pt x="7524" y="2472"/>
                    </a:lnTo>
                    <a:lnTo>
                      <a:pt x="7524" y="2454"/>
                    </a:lnTo>
                    <a:lnTo>
                      <a:pt x="7518" y="2442"/>
                    </a:lnTo>
                    <a:lnTo>
                      <a:pt x="7518" y="2424"/>
                    </a:lnTo>
                    <a:lnTo>
                      <a:pt x="7512" y="2418"/>
                    </a:lnTo>
                    <a:lnTo>
                      <a:pt x="7512" y="2412"/>
                    </a:lnTo>
                    <a:lnTo>
                      <a:pt x="7518" y="2400"/>
                    </a:lnTo>
                    <a:lnTo>
                      <a:pt x="7524" y="2394"/>
                    </a:lnTo>
                    <a:lnTo>
                      <a:pt x="7524" y="2382"/>
                    </a:lnTo>
                    <a:lnTo>
                      <a:pt x="7530" y="2376"/>
                    </a:lnTo>
                    <a:lnTo>
                      <a:pt x="7530" y="2364"/>
                    </a:lnTo>
                    <a:lnTo>
                      <a:pt x="7524" y="2358"/>
                    </a:lnTo>
                    <a:lnTo>
                      <a:pt x="7518" y="2346"/>
                    </a:lnTo>
                    <a:lnTo>
                      <a:pt x="7524" y="2334"/>
                    </a:lnTo>
                    <a:lnTo>
                      <a:pt x="7530" y="2328"/>
                    </a:lnTo>
                    <a:lnTo>
                      <a:pt x="7536" y="2316"/>
                    </a:lnTo>
                    <a:lnTo>
                      <a:pt x="7536" y="2298"/>
                    </a:lnTo>
                    <a:lnTo>
                      <a:pt x="7530" y="2292"/>
                    </a:lnTo>
                    <a:lnTo>
                      <a:pt x="7530" y="2280"/>
                    </a:lnTo>
                    <a:lnTo>
                      <a:pt x="7518" y="2256"/>
                    </a:lnTo>
                    <a:lnTo>
                      <a:pt x="7512" y="2250"/>
                    </a:lnTo>
                    <a:lnTo>
                      <a:pt x="7512" y="2238"/>
                    </a:lnTo>
                    <a:lnTo>
                      <a:pt x="7506" y="2232"/>
                    </a:lnTo>
                    <a:lnTo>
                      <a:pt x="7506" y="2220"/>
                    </a:lnTo>
                    <a:lnTo>
                      <a:pt x="7500" y="2214"/>
                    </a:lnTo>
                    <a:lnTo>
                      <a:pt x="7500" y="2202"/>
                    </a:lnTo>
                    <a:lnTo>
                      <a:pt x="7494" y="2196"/>
                    </a:lnTo>
                    <a:lnTo>
                      <a:pt x="7482" y="2190"/>
                    </a:lnTo>
                    <a:lnTo>
                      <a:pt x="7476" y="2184"/>
                    </a:lnTo>
                    <a:lnTo>
                      <a:pt x="7482" y="2178"/>
                    </a:lnTo>
                    <a:lnTo>
                      <a:pt x="7476" y="2178"/>
                    </a:lnTo>
                    <a:lnTo>
                      <a:pt x="7470" y="2172"/>
                    </a:lnTo>
                    <a:lnTo>
                      <a:pt x="7458" y="2166"/>
                    </a:lnTo>
                    <a:lnTo>
                      <a:pt x="7446" y="2154"/>
                    </a:lnTo>
                    <a:lnTo>
                      <a:pt x="7440" y="2142"/>
                    </a:lnTo>
                    <a:lnTo>
                      <a:pt x="7434" y="2124"/>
                    </a:lnTo>
                    <a:lnTo>
                      <a:pt x="7434" y="2112"/>
                    </a:lnTo>
                    <a:lnTo>
                      <a:pt x="7428" y="2106"/>
                    </a:lnTo>
                    <a:lnTo>
                      <a:pt x="7428" y="2100"/>
                    </a:lnTo>
                    <a:lnTo>
                      <a:pt x="7416" y="2094"/>
                    </a:lnTo>
                    <a:lnTo>
                      <a:pt x="7416" y="2082"/>
                    </a:lnTo>
                    <a:lnTo>
                      <a:pt x="7422" y="2070"/>
                    </a:lnTo>
                    <a:lnTo>
                      <a:pt x="7422" y="2040"/>
                    </a:lnTo>
                    <a:lnTo>
                      <a:pt x="7410" y="2028"/>
                    </a:lnTo>
                    <a:lnTo>
                      <a:pt x="7404" y="2016"/>
                    </a:lnTo>
                    <a:lnTo>
                      <a:pt x="7398" y="2010"/>
                    </a:lnTo>
                    <a:lnTo>
                      <a:pt x="7380" y="2004"/>
                    </a:lnTo>
                    <a:lnTo>
                      <a:pt x="7380" y="1998"/>
                    </a:lnTo>
                    <a:lnTo>
                      <a:pt x="7374" y="1992"/>
                    </a:lnTo>
                    <a:lnTo>
                      <a:pt x="7368" y="1980"/>
                    </a:lnTo>
                    <a:lnTo>
                      <a:pt x="7356" y="1968"/>
                    </a:lnTo>
                    <a:lnTo>
                      <a:pt x="7344" y="1968"/>
                    </a:lnTo>
                    <a:lnTo>
                      <a:pt x="7332" y="1956"/>
                    </a:lnTo>
                    <a:lnTo>
                      <a:pt x="7326" y="1956"/>
                    </a:lnTo>
                    <a:lnTo>
                      <a:pt x="7308" y="1950"/>
                    </a:lnTo>
                    <a:lnTo>
                      <a:pt x="7302" y="1938"/>
                    </a:lnTo>
                    <a:lnTo>
                      <a:pt x="7308" y="1938"/>
                    </a:lnTo>
                    <a:lnTo>
                      <a:pt x="7314" y="1944"/>
                    </a:lnTo>
                    <a:lnTo>
                      <a:pt x="7326" y="1944"/>
                    </a:lnTo>
                    <a:lnTo>
                      <a:pt x="7332" y="1950"/>
                    </a:lnTo>
                    <a:lnTo>
                      <a:pt x="7344" y="1950"/>
                    </a:lnTo>
                    <a:lnTo>
                      <a:pt x="7350" y="1944"/>
                    </a:lnTo>
                    <a:lnTo>
                      <a:pt x="7350" y="1938"/>
                    </a:lnTo>
                    <a:lnTo>
                      <a:pt x="7344" y="1938"/>
                    </a:lnTo>
                    <a:lnTo>
                      <a:pt x="7332" y="1932"/>
                    </a:lnTo>
                    <a:lnTo>
                      <a:pt x="7326" y="1926"/>
                    </a:lnTo>
                    <a:lnTo>
                      <a:pt x="7320" y="1926"/>
                    </a:lnTo>
                    <a:lnTo>
                      <a:pt x="7242" y="1890"/>
                    </a:lnTo>
                    <a:lnTo>
                      <a:pt x="7236" y="1890"/>
                    </a:lnTo>
                    <a:lnTo>
                      <a:pt x="7230" y="1884"/>
                    </a:lnTo>
                    <a:lnTo>
                      <a:pt x="7218" y="1878"/>
                    </a:lnTo>
                    <a:lnTo>
                      <a:pt x="7206" y="1866"/>
                    </a:lnTo>
                    <a:lnTo>
                      <a:pt x="7194" y="1860"/>
                    </a:lnTo>
                    <a:lnTo>
                      <a:pt x="7188" y="1854"/>
                    </a:lnTo>
                    <a:lnTo>
                      <a:pt x="7170" y="1854"/>
                    </a:lnTo>
                    <a:lnTo>
                      <a:pt x="7164" y="1860"/>
                    </a:lnTo>
                    <a:lnTo>
                      <a:pt x="7152" y="1866"/>
                    </a:lnTo>
                    <a:lnTo>
                      <a:pt x="7116" y="1854"/>
                    </a:lnTo>
                    <a:lnTo>
                      <a:pt x="7152" y="1896"/>
                    </a:lnTo>
                    <a:lnTo>
                      <a:pt x="7146" y="1920"/>
                    </a:lnTo>
                    <a:lnTo>
                      <a:pt x="7134" y="1920"/>
                    </a:lnTo>
                    <a:lnTo>
                      <a:pt x="7134" y="1890"/>
                    </a:lnTo>
                    <a:lnTo>
                      <a:pt x="7116" y="1878"/>
                    </a:lnTo>
                    <a:lnTo>
                      <a:pt x="7116" y="1908"/>
                    </a:lnTo>
                    <a:lnTo>
                      <a:pt x="7068" y="1908"/>
                    </a:lnTo>
                    <a:lnTo>
                      <a:pt x="7074" y="1902"/>
                    </a:lnTo>
                    <a:lnTo>
                      <a:pt x="7074" y="1884"/>
                    </a:lnTo>
                    <a:lnTo>
                      <a:pt x="7068" y="1878"/>
                    </a:lnTo>
                    <a:lnTo>
                      <a:pt x="7044" y="1878"/>
                    </a:lnTo>
                    <a:lnTo>
                      <a:pt x="7038" y="1890"/>
                    </a:lnTo>
                    <a:lnTo>
                      <a:pt x="7014" y="1890"/>
                    </a:lnTo>
                    <a:lnTo>
                      <a:pt x="7002" y="1854"/>
                    </a:lnTo>
                    <a:lnTo>
                      <a:pt x="6996" y="1854"/>
                    </a:lnTo>
                    <a:lnTo>
                      <a:pt x="6984" y="1830"/>
                    </a:lnTo>
                    <a:lnTo>
                      <a:pt x="6912" y="1836"/>
                    </a:lnTo>
                    <a:lnTo>
                      <a:pt x="6906" y="1824"/>
                    </a:lnTo>
                    <a:lnTo>
                      <a:pt x="6882" y="1824"/>
                    </a:lnTo>
                    <a:lnTo>
                      <a:pt x="6870" y="1818"/>
                    </a:lnTo>
                    <a:lnTo>
                      <a:pt x="6864" y="1812"/>
                    </a:lnTo>
                    <a:lnTo>
                      <a:pt x="6864" y="1794"/>
                    </a:lnTo>
                    <a:lnTo>
                      <a:pt x="6876" y="1788"/>
                    </a:lnTo>
                    <a:lnTo>
                      <a:pt x="6888" y="1776"/>
                    </a:lnTo>
                    <a:lnTo>
                      <a:pt x="6900" y="1776"/>
                    </a:lnTo>
                    <a:lnTo>
                      <a:pt x="6900" y="1752"/>
                    </a:lnTo>
                    <a:lnTo>
                      <a:pt x="6906" y="1752"/>
                    </a:lnTo>
                    <a:lnTo>
                      <a:pt x="6918" y="1746"/>
                    </a:lnTo>
                    <a:lnTo>
                      <a:pt x="6930" y="1734"/>
                    </a:lnTo>
                    <a:lnTo>
                      <a:pt x="6930" y="1728"/>
                    </a:lnTo>
                    <a:lnTo>
                      <a:pt x="6936" y="1716"/>
                    </a:lnTo>
                    <a:lnTo>
                      <a:pt x="6936" y="1710"/>
                    </a:lnTo>
                    <a:lnTo>
                      <a:pt x="6942" y="1698"/>
                    </a:lnTo>
                    <a:lnTo>
                      <a:pt x="6930" y="1686"/>
                    </a:lnTo>
                    <a:lnTo>
                      <a:pt x="6942" y="1662"/>
                    </a:lnTo>
                    <a:lnTo>
                      <a:pt x="6930" y="1650"/>
                    </a:lnTo>
                    <a:lnTo>
                      <a:pt x="6948" y="1632"/>
                    </a:lnTo>
                    <a:lnTo>
                      <a:pt x="6972" y="1626"/>
                    </a:lnTo>
                    <a:lnTo>
                      <a:pt x="6960" y="1596"/>
                    </a:lnTo>
                    <a:lnTo>
                      <a:pt x="6984" y="1590"/>
                    </a:lnTo>
                    <a:lnTo>
                      <a:pt x="6960" y="1554"/>
                    </a:lnTo>
                    <a:lnTo>
                      <a:pt x="6990" y="1542"/>
                    </a:lnTo>
                    <a:lnTo>
                      <a:pt x="6990" y="1500"/>
                    </a:lnTo>
                    <a:lnTo>
                      <a:pt x="6996" y="1488"/>
                    </a:lnTo>
                    <a:lnTo>
                      <a:pt x="7002" y="1482"/>
                    </a:lnTo>
                    <a:lnTo>
                      <a:pt x="7020" y="1470"/>
                    </a:lnTo>
                    <a:lnTo>
                      <a:pt x="7032" y="1464"/>
                    </a:lnTo>
                    <a:lnTo>
                      <a:pt x="7050" y="1464"/>
                    </a:lnTo>
                    <a:lnTo>
                      <a:pt x="7068" y="1470"/>
                    </a:lnTo>
                    <a:lnTo>
                      <a:pt x="7188" y="1470"/>
                    </a:lnTo>
                    <a:lnTo>
                      <a:pt x="7206" y="1488"/>
                    </a:lnTo>
                    <a:lnTo>
                      <a:pt x="7224" y="1482"/>
                    </a:lnTo>
                    <a:lnTo>
                      <a:pt x="7218" y="1464"/>
                    </a:lnTo>
                    <a:lnTo>
                      <a:pt x="7290" y="1482"/>
                    </a:lnTo>
                    <a:lnTo>
                      <a:pt x="7320" y="1464"/>
                    </a:lnTo>
                    <a:lnTo>
                      <a:pt x="7350" y="1488"/>
                    </a:lnTo>
                    <a:lnTo>
                      <a:pt x="7356" y="1452"/>
                    </a:lnTo>
                    <a:lnTo>
                      <a:pt x="7434" y="1452"/>
                    </a:lnTo>
                    <a:lnTo>
                      <a:pt x="7446" y="1458"/>
                    </a:lnTo>
                    <a:lnTo>
                      <a:pt x="7452" y="1470"/>
                    </a:lnTo>
                    <a:lnTo>
                      <a:pt x="7458" y="1470"/>
                    </a:lnTo>
                    <a:lnTo>
                      <a:pt x="7464" y="1464"/>
                    </a:lnTo>
                    <a:lnTo>
                      <a:pt x="7476" y="1464"/>
                    </a:lnTo>
                    <a:lnTo>
                      <a:pt x="7482" y="1458"/>
                    </a:lnTo>
                    <a:lnTo>
                      <a:pt x="7494" y="1452"/>
                    </a:lnTo>
                    <a:lnTo>
                      <a:pt x="7518" y="1470"/>
                    </a:lnTo>
                    <a:lnTo>
                      <a:pt x="7560" y="1476"/>
                    </a:lnTo>
                    <a:lnTo>
                      <a:pt x="7506" y="1488"/>
                    </a:lnTo>
                    <a:lnTo>
                      <a:pt x="7506" y="1494"/>
                    </a:lnTo>
                    <a:lnTo>
                      <a:pt x="7512" y="1500"/>
                    </a:lnTo>
                    <a:lnTo>
                      <a:pt x="7524" y="1506"/>
                    </a:lnTo>
                    <a:lnTo>
                      <a:pt x="7530" y="1512"/>
                    </a:lnTo>
                    <a:lnTo>
                      <a:pt x="7542" y="1512"/>
                    </a:lnTo>
                    <a:lnTo>
                      <a:pt x="7548" y="1506"/>
                    </a:lnTo>
                    <a:lnTo>
                      <a:pt x="7560" y="1506"/>
                    </a:lnTo>
                    <a:lnTo>
                      <a:pt x="7572" y="1500"/>
                    </a:lnTo>
                    <a:lnTo>
                      <a:pt x="7578" y="1494"/>
                    </a:lnTo>
                    <a:lnTo>
                      <a:pt x="7584" y="1494"/>
                    </a:lnTo>
                    <a:lnTo>
                      <a:pt x="7614" y="1506"/>
                    </a:lnTo>
                    <a:lnTo>
                      <a:pt x="7638" y="1488"/>
                    </a:lnTo>
                    <a:lnTo>
                      <a:pt x="7644" y="1488"/>
                    </a:lnTo>
                    <a:lnTo>
                      <a:pt x="7650" y="1494"/>
                    </a:lnTo>
                    <a:lnTo>
                      <a:pt x="7686" y="1494"/>
                    </a:lnTo>
                    <a:lnTo>
                      <a:pt x="7692" y="1488"/>
                    </a:lnTo>
                    <a:lnTo>
                      <a:pt x="7692" y="1476"/>
                    </a:lnTo>
                    <a:lnTo>
                      <a:pt x="7728" y="1482"/>
                    </a:lnTo>
                    <a:lnTo>
                      <a:pt x="7680" y="1452"/>
                    </a:lnTo>
                    <a:lnTo>
                      <a:pt x="7650" y="1464"/>
                    </a:lnTo>
                    <a:lnTo>
                      <a:pt x="7644" y="1446"/>
                    </a:lnTo>
                    <a:lnTo>
                      <a:pt x="7638" y="1434"/>
                    </a:lnTo>
                    <a:lnTo>
                      <a:pt x="7632" y="1428"/>
                    </a:lnTo>
                    <a:lnTo>
                      <a:pt x="7626" y="1416"/>
                    </a:lnTo>
                    <a:lnTo>
                      <a:pt x="7626" y="1398"/>
                    </a:lnTo>
                    <a:lnTo>
                      <a:pt x="7650" y="1374"/>
                    </a:lnTo>
                    <a:lnTo>
                      <a:pt x="7644" y="1344"/>
                    </a:lnTo>
                    <a:lnTo>
                      <a:pt x="7662" y="1332"/>
                    </a:lnTo>
                    <a:lnTo>
                      <a:pt x="7650" y="1326"/>
                    </a:lnTo>
                    <a:lnTo>
                      <a:pt x="7638" y="1314"/>
                    </a:lnTo>
                    <a:lnTo>
                      <a:pt x="7638" y="1302"/>
                    </a:lnTo>
                    <a:lnTo>
                      <a:pt x="7644" y="1296"/>
                    </a:lnTo>
                    <a:lnTo>
                      <a:pt x="7662" y="1290"/>
                    </a:lnTo>
                    <a:lnTo>
                      <a:pt x="7698" y="1290"/>
                    </a:lnTo>
                    <a:lnTo>
                      <a:pt x="7710" y="1296"/>
                    </a:lnTo>
                    <a:lnTo>
                      <a:pt x="7728" y="1296"/>
                    </a:lnTo>
                    <a:lnTo>
                      <a:pt x="7746" y="1278"/>
                    </a:lnTo>
                    <a:lnTo>
                      <a:pt x="7782" y="1308"/>
                    </a:lnTo>
                    <a:lnTo>
                      <a:pt x="7806" y="1290"/>
                    </a:lnTo>
                    <a:lnTo>
                      <a:pt x="7812" y="1302"/>
                    </a:lnTo>
                    <a:lnTo>
                      <a:pt x="7818" y="1308"/>
                    </a:lnTo>
                    <a:lnTo>
                      <a:pt x="7830" y="1332"/>
                    </a:lnTo>
                    <a:lnTo>
                      <a:pt x="7830" y="1338"/>
                    </a:lnTo>
                    <a:lnTo>
                      <a:pt x="7836" y="1344"/>
                    </a:lnTo>
                    <a:lnTo>
                      <a:pt x="7878" y="1344"/>
                    </a:lnTo>
                    <a:lnTo>
                      <a:pt x="7878" y="1362"/>
                    </a:lnTo>
                    <a:lnTo>
                      <a:pt x="7884" y="1374"/>
                    </a:lnTo>
                    <a:lnTo>
                      <a:pt x="7890" y="1380"/>
                    </a:lnTo>
                    <a:lnTo>
                      <a:pt x="7896" y="1380"/>
                    </a:lnTo>
                    <a:lnTo>
                      <a:pt x="7914" y="1362"/>
                    </a:lnTo>
                    <a:lnTo>
                      <a:pt x="7932" y="1326"/>
                    </a:lnTo>
                    <a:lnTo>
                      <a:pt x="7938" y="1320"/>
                    </a:lnTo>
                    <a:lnTo>
                      <a:pt x="7938" y="1314"/>
                    </a:lnTo>
                    <a:lnTo>
                      <a:pt x="7962" y="1302"/>
                    </a:lnTo>
                    <a:lnTo>
                      <a:pt x="7992" y="1314"/>
                    </a:lnTo>
                    <a:lnTo>
                      <a:pt x="7986" y="1302"/>
                    </a:lnTo>
                    <a:lnTo>
                      <a:pt x="7962" y="1284"/>
                    </a:lnTo>
                    <a:lnTo>
                      <a:pt x="7956" y="1278"/>
                    </a:lnTo>
                    <a:lnTo>
                      <a:pt x="7932" y="1266"/>
                    </a:lnTo>
                    <a:lnTo>
                      <a:pt x="7926" y="1254"/>
                    </a:lnTo>
                    <a:lnTo>
                      <a:pt x="7914" y="1248"/>
                    </a:lnTo>
                    <a:lnTo>
                      <a:pt x="7908" y="1242"/>
                    </a:lnTo>
                    <a:lnTo>
                      <a:pt x="7908" y="1230"/>
                    </a:lnTo>
                    <a:lnTo>
                      <a:pt x="7962" y="1230"/>
                    </a:lnTo>
                    <a:lnTo>
                      <a:pt x="7992" y="1236"/>
                    </a:lnTo>
                    <a:lnTo>
                      <a:pt x="8052" y="1236"/>
                    </a:lnTo>
                    <a:lnTo>
                      <a:pt x="8052" y="1254"/>
                    </a:lnTo>
                    <a:lnTo>
                      <a:pt x="8040" y="1254"/>
                    </a:lnTo>
                    <a:lnTo>
                      <a:pt x="8028" y="1248"/>
                    </a:lnTo>
                    <a:lnTo>
                      <a:pt x="7992" y="1248"/>
                    </a:lnTo>
                    <a:lnTo>
                      <a:pt x="7992" y="1266"/>
                    </a:lnTo>
                    <a:lnTo>
                      <a:pt x="8016" y="1290"/>
                    </a:lnTo>
                    <a:lnTo>
                      <a:pt x="8028" y="1296"/>
                    </a:lnTo>
                    <a:lnTo>
                      <a:pt x="8034" y="1320"/>
                    </a:lnTo>
                    <a:lnTo>
                      <a:pt x="8064" y="1326"/>
                    </a:lnTo>
                    <a:lnTo>
                      <a:pt x="8058" y="1344"/>
                    </a:lnTo>
                    <a:lnTo>
                      <a:pt x="8076" y="1362"/>
                    </a:lnTo>
                    <a:lnTo>
                      <a:pt x="8046" y="1368"/>
                    </a:lnTo>
                    <a:lnTo>
                      <a:pt x="8040" y="1380"/>
                    </a:lnTo>
                    <a:lnTo>
                      <a:pt x="8022" y="1386"/>
                    </a:lnTo>
                    <a:lnTo>
                      <a:pt x="8028" y="1398"/>
                    </a:lnTo>
                    <a:lnTo>
                      <a:pt x="8028" y="1404"/>
                    </a:lnTo>
                    <a:lnTo>
                      <a:pt x="8034" y="1416"/>
                    </a:lnTo>
                    <a:lnTo>
                      <a:pt x="8034" y="1440"/>
                    </a:lnTo>
                    <a:lnTo>
                      <a:pt x="8028" y="1452"/>
                    </a:lnTo>
                    <a:lnTo>
                      <a:pt x="8016" y="1464"/>
                    </a:lnTo>
                    <a:lnTo>
                      <a:pt x="8004" y="1488"/>
                    </a:lnTo>
                    <a:lnTo>
                      <a:pt x="8004" y="1506"/>
                    </a:lnTo>
                    <a:lnTo>
                      <a:pt x="8010" y="1506"/>
                    </a:lnTo>
                    <a:lnTo>
                      <a:pt x="8016" y="1512"/>
                    </a:lnTo>
                    <a:lnTo>
                      <a:pt x="8022" y="1524"/>
                    </a:lnTo>
                    <a:lnTo>
                      <a:pt x="8016" y="1530"/>
                    </a:lnTo>
                    <a:lnTo>
                      <a:pt x="8010" y="1542"/>
                    </a:lnTo>
                    <a:lnTo>
                      <a:pt x="7986" y="1566"/>
                    </a:lnTo>
                    <a:lnTo>
                      <a:pt x="7974" y="1572"/>
                    </a:lnTo>
                    <a:lnTo>
                      <a:pt x="7968" y="1578"/>
                    </a:lnTo>
                    <a:lnTo>
                      <a:pt x="7962" y="1578"/>
                    </a:lnTo>
                    <a:lnTo>
                      <a:pt x="7962" y="1596"/>
                    </a:lnTo>
                    <a:lnTo>
                      <a:pt x="7944" y="1596"/>
                    </a:lnTo>
                    <a:lnTo>
                      <a:pt x="7950" y="1596"/>
                    </a:lnTo>
                    <a:lnTo>
                      <a:pt x="7956" y="1602"/>
                    </a:lnTo>
                    <a:lnTo>
                      <a:pt x="7968" y="1608"/>
                    </a:lnTo>
                    <a:lnTo>
                      <a:pt x="7980" y="1632"/>
                    </a:lnTo>
                    <a:lnTo>
                      <a:pt x="7974" y="1650"/>
                    </a:lnTo>
                    <a:lnTo>
                      <a:pt x="7974" y="1662"/>
                    </a:lnTo>
                    <a:lnTo>
                      <a:pt x="7968" y="1674"/>
                    </a:lnTo>
                    <a:lnTo>
                      <a:pt x="7968" y="1686"/>
                    </a:lnTo>
                    <a:lnTo>
                      <a:pt x="7974" y="1704"/>
                    </a:lnTo>
                    <a:lnTo>
                      <a:pt x="7992" y="1722"/>
                    </a:lnTo>
                    <a:lnTo>
                      <a:pt x="8016" y="1752"/>
                    </a:lnTo>
                    <a:lnTo>
                      <a:pt x="8046" y="1776"/>
                    </a:lnTo>
                    <a:lnTo>
                      <a:pt x="8070" y="1800"/>
                    </a:lnTo>
                    <a:lnTo>
                      <a:pt x="8082" y="1806"/>
                    </a:lnTo>
                    <a:lnTo>
                      <a:pt x="8142" y="1872"/>
                    </a:lnTo>
                    <a:lnTo>
                      <a:pt x="8154" y="1866"/>
                    </a:lnTo>
                    <a:lnTo>
                      <a:pt x="8238" y="1962"/>
                    </a:lnTo>
                    <a:lnTo>
                      <a:pt x="8286" y="1980"/>
                    </a:lnTo>
                    <a:lnTo>
                      <a:pt x="8310" y="2004"/>
                    </a:lnTo>
                    <a:lnTo>
                      <a:pt x="8316" y="2016"/>
                    </a:lnTo>
                    <a:lnTo>
                      <a:pt x="8328" y="2022"/>
                    </a:lnTo>
                    <a:lnTo>
                      <a:pt x="8334" y="2034"/>
                    </a:lnTo>
                    <a:lnTo>
                      <a:pt x="8388" y="2088"/>
                    </a:lnTo>
                    <a:lnTo>
                      <a:pt x="8406" y="2088"/>
                    </a:lnTo>
                    <a:lnTo>
                      <a:pt x="8406" y="2106"/>
                    </a:lnTo>
                    <a:lnTo>
                      <a:pt x="8418" y="2106"/>
                    </a:lnTo>
                    <a:lnTo>
                      <a:pt x="8430" y="2100"/>
                    </a:lnTo>
                    <a:lnTo>
                      <a:pt x="8436" y="2094"/>
                    </a:lnTo>
                    <a:lnTo>
                      <a:pt x="8442" y="2082"/>
                    </a:lnTo>
                    <a:lnTo>
                      <a:pt x="8442" y="2076"/>
                    </a:lnTo>
                    <a:lnTo>
                      <a:pt x="8430" y="2064"/>
                    </a:lnTo>
                    <a:lnTo>
                      <a:pt x="8436" y="2058"/>
                    </a:lnTo>
                    <a:lnTo>
                      <a:pt x="8442" y="2046"/>
                    </a:lnTo>
                    <a:lnTo>
                      <a:pt x="8448" y="2040"/>
                    </a:lnTo>
                    <a:lnTo>
                      <a:pt x="8448" y="2022"/>
                    </a:lnTo>
                    <a:lnTo>
                      <a:pt x="8430" y="2004"/>
                    </a:lnTo>
                    <a:lnTo>
                      <a:pt x="8418" y="1998"/>
                    </a:lnTo>
                    <a:lnTo>
                      <a:pt x="8406" y="1974"/>
                    </a:lnTo>
                    <a:lnTo>
                      <a:pt x="8406" y="1962"/>
                    </a:lnTo>
                    <a:lnTo>
                      <a:pt x="8412" y="1950"/>
                    </a:lnTo>
                    <a:lnTo>
                      <a:pt x="8430" y="1932"/>
                    </a:lnTo>
                    <a:lnTo>
                      <a:pt x="8442" y="1932"/>
                    </a:lnTo>
                    <a:lnTo>
                      <a:pt x="8454" y="1938"/>
                    </a:lnTo>
                    <a:lnTo>
                      <a:pt x="8460" y="1938"/>
                    </a:lnTo>
                    <a:lnTo>
                      <a:pt x="8466" y="1944"/>
                    </a:lnTo>
                    <a:lnTo>
                      <a:pt x="8472" y="1944"/>
                    </a:lnTo>
                    <a:lnTo>
                      <a:pt x="8466" y="1938"/>
                    </a:lnTo>
                    <a:lnTo>
                      <a:pt x="8460" y="1926"/>
                    </a:lnTo>
                    <a:lnTo>
                      <a:pt x="8448" y="1920"/>
                    </a:lnTo>
                    <a:lnTo>
                      <a:pt x="8442" y="1908"/>
                    </a:lnTo>
                    <a:lnTo>
                      <a:pt x="8424" y="1890"/>
                    </a:lnTo>
                    <a:lnTo>
                      <a:pt x="8412" y="1890"/>
                    </a:lnTo>
                    <a:lnTo>
                      <a:pt x="8406" y="1884"/>
                    </a:lnTo>
                    <a:lnTo>
                      <a:pt x="8400" y="1872"/>
                    </a:lnTo>
                    <a:lnTo>
                      <a:pt x="8400" y="1860"/>
                    </a:lnTo>
                    <a:lnTo>
                      <a:pt x="8406" y="1848"/>
                    </a:lnTo>
                    <a:lnTo>
                      <a:pt x="8412" y="1842"/>
                    </a:lnTo>
                    <a:lnTo>
                      <a:pt x="8424" y="1836"/>
                    </a:lnTo>
                    <a:lnTo>
                      <a:pt x="8430" y="1830"/>
                    </a:lnTo>
                    <a:lnTo>
                      <a:pt x="8442" y="1836"/>
                    </a:lnTo>
                    <a:lnTo>
                      <a:pt x="8466" y="1836"/>
                    </a:lnTo>
                    <a:lnTo>
                      <a:pt x="8472" y="1830"/>
                    </a:lnTo>
                    <a:lnTo>
                      <a:pt x="8472" y="1812"/>
                    </a:lnTo>
                    <a:lnTo>
                      <a:pt x="8454" y="1794"/>
                    </a:lnTo>
                    <a:lnTo>
                      <a:pt x="8436" y="1788"/>
                    </a:lnTo>
                    <a:lnTo>
                      <a:pt x="8424" y="1782"/>
                    </a:lnTo>
                    <a:lnTo>
                      <a:pt x="8406" y="1770"/>
                    </a:lnTo>
                    <a:lnTo>
                      <a:pt x="8394" y="1758"/>
                    </a:lnTo>
                    <a:lnTo>
                      <a:pt x="8388" y="1740"/>
                    </a:lnTo>
                    <a:lnTo>
                      <a:pt x="8376" y="1716"/>
                    </a:lnTo>
                    <a:lnTo>
                      <a:pt x="8376" y="1704"/>
                    </a:lnTo>
                    <a:lnTo>
                      <a:pt x="8370" y="1698"/>
                    </a:lnTo>
                    <a:lnTo>
                      <a:pt x="8370" y="1692"/>
                    </a:lnTo>
                    <a:lnTo>
                      <a:pt x="8382" y="1686"/>
                    </a:lnTo>
                    <a:lnTo>
                      <a:pt x="8406" y="1710"/>
                    </a:lnTo>
                    <a:lnTo>
                      <a:pt x="8418" y="1716"/>
                    </a:lnTo>
                    <a:lnTo>
                      <a:pt x="8430" y="1716"/>
                    </a:lnTo>
                    <a:lnTo>
                      <a:pt x="8430" y="1710"/>
                    </a:lnTo>
                    <a:lnTo>
                      <a:pt x="8424" y="1704"/>
                    </a:lnTo>
                    <a:lnTo>
                      <a:pt x="8418" y="1692"/>
                    </a:lnTo>
                    <a:lnTo>
                      <a:pt x="8412" y="1686"/>
                    </a:lnTo>
                    <a:lnTo>
                      <a:pt x="8406" y="1674"/>
                    </a:lnTo>
                    <a:lnTo>
                      <a:pt x="8400" y="1668"/>
                    </a:lnTo>
                    <a:lnTo>
                      <a:pt x="8364" y="1668"/>
                    </a:lnTo>
                    <a:lnTo>
                      <a:pt x="8316" y="1626"/>
                    </a:lnTo>
                    <a:lnTo>
                      <a:pt x="8316" y="1596"/>
                    </a:lnTo>
                    <a:lnTo>
                      <a:pt x="8310" y="1590"/>
                    </a:lnTo>
                    <a:lnTo>
                      <a:pt x="8298" y="1584"/>
                    </a:lnTo>
                    <a:lnTo>
                      <a:pt x="8280" y="1578"/>
                    </a:lnTo>
                    <a:lnTo>
                      <a:pt x="8268" y="1572"/>
                    </a:lnTo>
                    <a:lnTo>
                      <a:pt x="8256" y="1572"/>
                    </a:lnTo>
                    <a:lnTo>
                      <a:pt x="8256" y="1590"/>
                    </a:lnTo>
                    <a:lnTo>
                      <a:pt x="8250" y="1590"/>
                    </a:lnTo>
                    <a:lnTo>
                      <a:pt x="8244" y="1584"/>
                    </a:lnTo>
                    <a:lnTo>
                      <a:pt x="8232" y="1584"/>
                    </a:lnTo>
                    <a:lnTo>
                      <a:pt x="8214" y="1572"/>
                    </a:lnTo>
                    <a:lnTo>
                      <a:pt x="8202" y="1566"/>
                    </a:lnTo>
                    <a:lnTo>
                      <a:pt x="8196" y="1560"/>
                    </a:lnTo>
                    <a:lnTo>
                      <a:pt x="8190" y="1548"/>
                    </a:lnTo>
                    <a:lnTo>
                      <a:pt x="8190" y="1536"/>
                    </a:lnTo>
                    <a:lnTo>
                      <a:pt x="8196" y="1524"/>
                    </a:lnTo>
                    <a:lnTo>
                      <a:pt x="8196" y="1500"/>
                    </a:lnTo>
                    <a:lnTo>
                      <a:pt x="8184" y="1476"/>
                    </a:lnTo>
                    <a:lnTo>
                      <a:pt x="8166" y="1458"/>
                    </a:lnTo>
                    <a:lnTo>
                      <a:pt x="8154" y="1452"/>
                    </a:lnTo>
                    <a:lnTo>
                      <a:pt x="8154" y="1434"/>
                    </a:lnTo>
                    <a:lnTo>
                      <a:pt x="8160" y="1428"/>
                    </a:lnTo>
                    <a:lnTo>
                      <a:pt x="8172" y="1428"/>
                    </a:lnTo>
                    <a:lnTo>
                      <a:pt x="8184" y="1434"/>
                    </a:lnTo>
                    <a:lnTo>
                      <a:pt x="8196" y="1416"/>
                    </a:lnTo>
                    <a:lnTo>
                      <a:pt x="8232" y="1446"/>
                    </a:lnTo>
                    <a:lnTo>
                      <a:pt x="8238" y="1440"/>
                    </a:lnTo>
                    <a:lnTo>
                      <a:pt x="8226" y="1428"/>
                    </a:lnTo>
                    <a:lnTo>
                      <a:pt x="8226" y="1422"/>
                    </a:lnTo>
                    <a:lnTo>
                      <a:pt x="8232" y="1416"/>
                    </a:lnTo>
                    <a:lnTo>
                      <a:pt x="8232" y="1404"/>
                    </a:lnTo>
                    <a:lnTo>
                      <a:pt x="8238" y="1392"/>
                    </a:lnTo>
                    <a:lnTo>
                      <a:pt x="8250" y="1386"/>
                    </a:lnTo>
                    <a:lnTo>
                      <a:pt x="8256" y="1386"/>
                    </a:lnTo>
                    <a:lnTo>
                      <a:pt x="8274" y="1404"/>
                    </a:lnTo>
                    <a:lnTo>
                      <a:pt x="8280" y="1416"/>
                    </a:lnTo>
                    <a:lnTo>
                      <a:pt x="8292" y="1428"/>
                    </a:lnTo>
                    <a:lnTo>
                      <a:pt x="8304" y="1434"/>
                    </a:lnTo>
                    <a:lnTo>
                      <a:pt x="8310" y="1446"/>
                    </a:lnTo>
                    <a:lnTo>
                      <a:pt x="8322" y="1398"/>
                    </a:lnTo>
                    <a:lnTo>
                      <a:pt x="8334" y="1398"/>
                    </a:lnTo>
                    <a:lnTo>
                      <a:pt x="8364" y="1392"/>
                    </a:lnTo>
                    <a:lnTo>
                      <a:pt x="8400" y="1386"/>
                    </a:lnTo>
                    <a:lnTo>
                      <a:pt x="8430" y="1386"/>
                    </a:lnTo>
                    <a:lnTo>
                      <a:pt x="8478" y="1410"/>
                    </a:lnTo>
                    <a:lnTo>
                      <a:pt x="8484" y="1416"/>
                    </a:lnTo>
                    <a:lnTo>
                      <a:pt x="8490" y="1416"/>
                    </a:lnTo>
                    <a:lnTo>
                      <a:pt x="8532" y="1434"/>
                    </a:lnTo>
                    <a:lnTo>
                      <a:pt x="8502" y="1374"/>
                    </a:lnTo>
                    <a:lnTo>
                      <a:pt x="8526" y="1374"/>
                    </a:lnTo>
                    <a:lnTo>
                      <a:pt x="8538" y="1368"/>
                    </a:lnTo>
                    <a:lnTo>
                      <a:pt x="8550" y="1356"/>
                    </a:lnTo>
                    <a:lnTo>
                      <a:pt x="8550" y="1332"/>
                    </a:lnTo>
                    <a:lnTo>
                      <a:pt x="8544" y="1326"/>
                    </a:lnTo>
                    <a:lnTo>
                      <a:pt x="8538" y="1314"/>
                    </a:lnTo>
                    <a:lnTo>
                      <a:pt x="8562" y="1314"/>
                    </a:lnTo>
                    <a:lnTo>
                      <a:pt x="8562" y="1290"/>
                    </a:lnTo>
                    <a:lnTo>
                      <a:pt x="8574" y="1290"/>
                    </a:lnTo>
                    <a:lnTo>
                      <a:pt x="8586" y="1296"/>
                    </a:lnTo>
                    <a:lnTo>
                      <a:pt x="8616" y="1296"/>
                    </a:lnTo>
                    <a:lnTo>
                      <a:pt x="8628" y="1290"/>
                    </a:lnTo>
                    <a:lnTo>
                      <a:pt x="8634" y="1284"/>
                    </a:lnTo>
                    <a:lnTo>
                      <a:pt x="8640" y="1272"/>
                    </a:lnTo>
                    <a:lnTo>
                      <a:pt x="8652" y="1260"/>
                    </a:lnTo>
                    <a:lnTo>
                      <a:pt x="8658" y="1248"/>
                    </a:lnTo>
                    <a:lnTo>
                      <a:pt x="8664" y="1242"/>
                    </a:lnTo>
                    <a:lnTo>
                      <a:pt x="8670" y="1242"/>
                    </a:lnTo>
                    <a:lnTo>
                      <a:pt x="8652" y="1218"/>
                    </a:lnTo>
                    <a:lnTo>
                      <a:pt x="8682" y="1218"/>
                    </a:lnTo>
                    <a:lnTo>
                      <a:pt x="8688" y="1236"/>
                    </a:lnTo>
                    <a:lnTo>
                      <a:pt x="8748" y="1242"/>
                    </a:lnTo>
                    <a:lnTo>
                      <a:pt x="8760" y="1242"/>
                    </a:lnTo>
                    <a:lnTo>
                      <a:pt x="8772" y="1248"/>
                    </a:lnTo>
                    <a:lnTo>
                      <a:pt x="8808" y="1248"/>
                    </a:lnTo>
                    <a:lnTo>
                      <a:pt x="8808" y="1230"/>
                    </a:lnTo>
                    <a:lnTo>
                      <a:pt x="8802" y="1218"/>
                    </a:lnTo>
                    <a:lnTo>
                      <a:pt x="8766" y="1218"/>
                    </a:lnTo>
                    <a:lnTo>
                      <a:pt x="8760" y="1194"/>
                    </a:lnTo>
                    <a:lnTo>
                      <a:pt x="8754" y="1194"/>
                    </a:lnTo>
                    <a:lnTo>
                      <a:pt x="8748" y="1188"/>
                    </a:lnTo>
                    <a:lnTo>
                      <a:pt x="8736" y="1188"/>
                    </a:lnTo>
                    <a:lnTo>
                      <a:pt x="8712" y="1176"/>
                    </a:lnTo>
                    <a:lnTo>
                      <a:pt x="8700" y="1176"/>
                    </a:lnTo>
                    <a:lnTo>
                      <a:pt x="8688" y="1170"/>
                    </a:lnTo>
                    <a:lnTo>
                      <a:pt x="8658" y="1170"/>
                    </a:lnTo>
                    <a:lnTo>
                      <a:pt x="8664" y="1152"/>
                    </a:lnTo>
                    <a:lnTo>
                      <a:pt x="8592" y="1104"/>
                    </a:lnTo>
                    <a:lnTo>
                      <a:pt x="8574" y="1122"/>
                    </a:lnTo>
                    <a:lnTo>
                      <a:pt x="8568" y="1122"/>
                    </a:lnTo>
                    <a:lnTo>
                      <a:pt x="8562" y="1116"/>
                    </a:lnTo>
                    <a:lnTo>
                      <a:pt x="8550" y="1116"/>
                    </a:lnTo>
                    <a:lnTo>
                      <a:pt x="8538" y="1110"/>
                    </a:lnTo>
                    <a:lnTo>
                      <a:pt x="8532" y="1110"/>
                    </a:lnTo>
                    <a:lnTo>
                      <a:pt x="8520" y="1104"/>
                    </a:lnTo>
                    <a:lnTo>
                      <a:pt x="8508" y="1092"/>
                    </a:lnTo>
                    <a:lnTo>
                      <a:pt x="8502" y="1092"/>
                    </a:lnTo>
                    <a:lnTo>
                      <a:pt x="8466" y="1098"/>
                    </a:lnTo>
                    <a:lnTo>
                      <a:pt x="8442" y="1092"/>
                    </a:lnTo>
                    <a:lnTo>
                      <a:pt x="8430" y="1086"/>
                    </a:lnTo>
                    <a:lnTo>
                      <a:pt x="8412" y="1068"/>
                    </a:lnTo>
                    <a:lnTo>
                      <a:pt x="8406" y="1068"/>
                    </a:lnTo>
                    <a:lnTo>
                      <a:pt x="8412" y="1062"/>
                    </a:lnTo>
                    <a:lnTo>
                      <a:pt x="8436" y="1062"/>
                    </a:lnTo>
                    <a:lnTo>
                      <a:pt x="8460" y="1074"/>
                    </a:lnTo>
                    <a:lnTo>
                      <a:pt x="8478" y="1074"/>
                    </a:lnTo>
                    <a:lnTo>
                      <a:pt x="8496" y="1080"/>
                    </a:lnTo>
                    <a:lnTo>
                      <a:pt x="8514" y="1080"/>
                    </a:lnTo>
                    <a:lnTo>
                      <a:pt x="8526" y="1086"/>
                    </a:lnTo>
                    <a:lnTo>
                      <a:pt x="8544" y="1086"/>
                    </a:lnTo>
                    <a:lnTo>
                      <a:pt x="8550" y="1080"/>
                    </a:lnTo>
                    <a:lnTo>
                      <a:pt x="8562" y="1080"/>
                    </a:lnTo>
                    <a:lnTo>
                      <a:pt x="8580" y="1074"/>
                    </a:lnTo>
                    <a:lnTo>
                      <a:pt x="8604" y="1062"/>
                    </a:lnTo>
                    <a:lnTo>
                      <a:pt x="8616" y="1050"/>
                    </a:lnTo>
                    <a:lnTo>
                      <a:pt x="8604" y="1038"/>
                    </a:lnTo>
                    <a:lnTo>
                      <a:pt x="8592" y="1032"/>
                    </a:lnTo>
                    <a:lnTo>
                      <a:pt x="8586" y="1026"/>
                    </a:lnTo>
                    <a:lnTo>
                      <a:pt x="8574" y="1020"/>
                    </a:lnTo>
                    <a:lnTo>
                      <a:pt x="8568" y="1014"/>
                    </a:lnTo>
                    <a:lnTo>
                      <a:pt x="8562" y="1014"/>
                    </a:lnTo>
                    <a:lnTo>
                      <a:pt x="8556" y="1008"/>
                    </a:lnTo>
                    <a:lnTo>
                      <a:pt x="8520" y="990"/>
                    </a:lnTo>
                    <a:lnTo>
                      <a:pt x="8508" y="978"/>
                    </a:lnTo>
                    <a:lnTo>
                      <a:pt x="8514" y="972"/>
                    </a:lnTo>
                    <a:lnTo>
                      <a:pt x="8538" y="972"/>
                    </a:lnTo>
                    <a:lnTo>
                      <a:pt x="8556" y="978"/>
                    </a:lnTo>
                    <a:lnTo>
                      <a:pt x="8562" y="984"/>
                    </a:lnTo>
                    <a:lnTo>
                      <a:pt x="8574" y="990"/>
                    </a:lnTo>
                    <a:lnTo>
                      <a:pt x="8580" y="990"/>
                    </a:lnTo>
                    <a:lnTo>
                      <a:pt x="8586" y="996"/>
                    </a:lnTo>
                    <a:lnTo>
                      <a:pt x="8610" y="1008"/>
                    </a:lnTo>
                    <a:lnTo>
                      <a:pt x="8628" y="1020"/>
                    </a:lnTo>
                    <a:lnTo>
                      <a:pt x="8652" y="1032"/>
                    </a:lnTo>
                    <a:lnTo>
                      <a:pt x="8664" y="1032"/>
                    </a:lnTo>
                    <a:lnTo>
                      <a:pt x="8676" y="1026"/>
                    </a:lnTo>
                    <a:lnTo>
                      <a:pt x="8682" y="1026"/>
                    </a:lnTo>
                    <a:lnTo>
                      <a:pt x="8688" y="1020"/>
                    </a:lnTo>
                    <a:lnTo>
                      <a:pt x="8730" y="1020"/>
                    </a:lnTo>
                    <a:lnTo>
                      <a:pt x="8754" y="1026"/>
                    </a:lnTo>
                    <a:lnTo>
                      <a:pt x="8808" y="1044"/>
                    </a:lnTo>
                    <a:lnTo>
                      <a:pt x="8850" y="1062"/>
                    </a:lnTo>
                    <a:lnTo>
                      <a:pt x="8880" y="1068"/>
                    </a:lnTo>
                    <a:lnTo>
                      <a:pt x="8886" y="1074"/>
                    </a:lnTo>
                    <a:lnTo>
                      <a:pt x="8898" y="1074"/>
                    </a:lnTo>
                    <a:lnTo>
                      <a:pt x="8934" y="1086"/>
                    </a:lnTo>
                    <a:lnTo>
                      <a:pt x="8946" y="1086"/>
                    </a:lnTo>
                    <a:lnTo>
                      <a:pt x="8952" y="1092"/>
                    </a:lnTo>
                    <a:lnTo>
                      <a:pt x="8958" y="1092"/>
                    </a:lnTo>
                    <a:lnTo>
                      <a:pt x="8970" y="1098"/>
                    </a:lnTo>
                    <a:lnTo>
                      <a:pt x="8976" y="1104"/>
                    </a:lnTo>
                    <a:lnTo>
                      <a:pt x="8988" y="1110"/>
                    </a:lnTo>
                    <a:lnTo>
                      <a:pt x="9000" y="1110"/>
                    </a:lnTo>
                    <a:lnTo>
                      <a:pt x="9018" y="1116"/>
                    </a:lnTo>
                    <a:lnTo>
                      <a:pt x="9024" y="1122"/>
                    </a:lnTo>
                    <a:lnTo>
                      <a:pt x="9042" y="1122"/>
                    </a:lnTo>
                    <a:lnTo>
                      <a:pt x="9042" y="1116"/>
                    </a:lnTo>
                    <a:lnTo>
                      <a:pt x="9036" y="1098"/>
                    </a:lnTo>
                    <a:lnTo>
                      <a:pt x="9012" y="1074"/>
                    </a:lnTo>
                    <a:lnTo>
                      <a:pt x="9006" y="1074"/>
                    </a:lnTo>
                    <a:lnTo>
                      <a:pt x="9024" y="1056"/>
                    </a:lnTo>
                    <a:lnTo>
                      <a:pt x="8976" y="1038"/>
                    </a:lnTo>
                    <a:lnTo>
                      <a:pt x="8988" y="1032"/>
                    </a:lnTo>
                    <a:lnTo>
                      <a:pt x="8940" y="1008"/>
                    </a:lnTo>
                    <a:lnTo>
                      <a:pt x="8994" y="1020"/>
                    </a:lnTo>
                    <a:lnTo>
                      <a:pt x="8988" y="996"/>
                    </a:lnTo>
                    <a:lnTo>
                      <a:pt x="9000" y="996"/>
                    </a:lnTo>
                    <a:lnTo>
                      <a:pt x="9012" y="1002"/>
                    </a:lnTo>
                    <a:lnTo>
                      <a:pt x="9048" y="1002"/>
                    </a:lnTo>
                    <a:lnTo>
                      <a:pt x="9048" y="99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B6B6B6"/>
                  </a:solidFill>
                  <a:effectLst/>
                  <a:uLnTx/>
                  <a:uFillTx/>
                  <a:latin typeface="Arial"/>
                  <a:ea typeface="+mn-ea"/>
                  <a:cs typeface="+mn-cs"/>
                </a:endParaRPr>
              </a:p>
            </p:txBody>
          </p:sp>
          <p:sp>
            <p:nvSpPr>
              <p:cNvPr id="217" name="France" descr="© INSCALE GmbH, 05.05.2010&#10;http://www.presentationload.com/">
                <a:extLst>
                  <a:ext uri="{FF2B5EF4-FFF2-40B4-BE49-F238E27FC236}">
                    <a16:creationId xmlns:a16="http://schemas.microsoft.com/office/drawing/2014/main" id="{F26F1ADA-79D9-F44E-90A5-A83267307B42}"/>
                  </a:ext>
                </a:extLst>
              </p:cNvPr>
              <p:cNvSpPr>
                <a:spLocks noEditPoints="1"/>
              </p:cNvSpPr>
              <p:nvPr/>
            </p:nvSpPr>
            <p:spPr bwMode="gray">
              <a:xfrm>
                <a:off x="7596393" y="1720405"/>
                <a:ext cx="318148" cy="274454"/>
              </a:xfrm>
              <a:custGeom>
                <a:avLst/>
                <a:gdLst>
                  <a:gd name="T0" fmla="*/ 2147483647 w 230"/>
                  <a:gd name="T1" fmla="*/ 2147483647 h 198"/>
                  <a:gd name="T2" fmla="*/ 2147483647 w 230"/>
                  <a:gd name="T3" fmla="*/ 2147483647 h 198"/>
                  <a:gd name="T4" fmla="*/ 2147483647 w 230"/>
                  <a:gd name="T5" fmla="*/ 2147483647 h 198"/>
                  <a:gd name="T6" fmla="*/ 2147483647 w 230"/>
                  <a:gd name="T7" fmla="*/ 2147483647 h 198"/>
                  <a:gd name="T8" fmla="*/ 2147483647 w 230"/>
                  <a:gd name="T9" fmla="*/ 2147483647 h 198"/>
                  <a:gd name="T10" fmla="*/ 2147483647 w 230"/>
                  <a:gd name="T11" fmla="*/ 2147483647 h 198"/>
                  <a:gd name="T12" fmla="*/ 2147483647 w 230"/>
                  <a:gd name="T13" fmla="*/ 2147483647 h 198"/>
                  <a:gd name="T14" fmla="*/ 2147483647 w 230"/>
                  <a:gd name="T15" fmla="*/ 2147483647 h 198"/>
                  <a:gd name="T16" fmla="*/ 2147483647 w 230"/>
                  <a:gd name="T17" fmla="*/ 2147483647 h 198"/>
                  <a:gd name="T18" fmla="*/ 2147483647 w 230"/>
                  <a:gd name="T19" fmla="*/ 2147483647 h 198"/>
                  <a:gd name="T20" fmla="*/ 2147483647 w 230"/>
                  <a:gd name="T21" fmla="*/ 2147483647 h 198"/>
                  <a:gd name="T22" fmla="*/ 2147483647 w 230"/>
                  <a:gd name="T23" fmla="*/ 2147483647 h 198"/>
                  <a:gd name="T24" fmla="*/ 2147483647 w 230"/>
                  <a:gd name="T25" fmla="*/ 2147483647 h 198"/>
                  <a:gd name="T26" fmla="*/ 2147483647 w 230"/>
                  <a:gd name="T27" fmla="*/ 2147483647 h 198"/>
                  <a:gd name="T28" fmla="*/ 2147483647 w 230"/>
                  <a:gd name="T29" fmla="*/ 2147483647 h 198"/>
                  <a:gd name="T30" fmla="*/ 2147483647 w 230"/>
                  <a:gd name="T31" fmla="*/ 2147483647 h 198"/>
                  <a:gd name="T32" fmla="*/ 2147483647 w 230"/>
                  <a:gd name="T33" fmla="*/ 2147483647 h 198"/>
                  <a:gd name="T34" fmla="*/ 2147483647 w 230"/>
                  <a:gd name="T35" fmla="*/ 2147483647 h 198"/>
                  <a:gd name="T36" fmla="*/ 2147483647 w 230"/>
                  <a:gd name="T37" fmla="*/ 2147483647 h 198"/>
                  <a:gd name="T38" fmla="*/ 2147483647 w 230"/>
                  <a:gd name="T39" fmla="*/ 2147483647 h 198"/>
                  <a:gd name="T40" fmla="*/ 2147483647 w 230"/>
                  <a:gd name="T41" fmla="*/ 2147483647 h 198"/>
                  <a:gd name="T42" fmla="*/ 2147483647 w 230"/>
                  <a:gd name="T43" fmla="*/ 2147483647 h 198"/>
                  <a:gd name="T44" fmla="*/ 2147483647 w 230"/>
                  <a:gd name="T45" fmla="*/ 2147483647 h 198"/>
                  <a:gd name="T46" fmla="*/ 2147483647 w 230"/>
                  <a:gd name="T47" fmla="*/ 2147483647 h 198"/>
                  <a:gd name="T48" fmla="*/ 2147483647 w 230"/>
                  <a:gd name="T49" fmla="*/ 2147483647 h 198"/>
                  <a:gd name="T50" fmla="*/ 2147483647 w 230"/>
                  <a:gd name="T51" fmla="*/ 2147483647 h 198"/>
                  <a:gd name="T52" fmla="*/ 2147483647 w 230"/>
                  <a:gd name="T53" fmla="*/ 2147483647 h 198"/>
                  <a:gd name="T54" fmla="*/ 2147483647 w 230"/>
                  <a:gd name="T55" fmla="*/ 2147483647 h 198"/>
                  <a:gd name="T56" fmla="*/ 2147483647 w 230"/>
                  <a:gd name="T57" fmla="*/ 2147483647 h 198"/>
                  <a:gd name="T58" fmla="*/ 2147483647 w 230"/>
                  <a:gd name="T59" fmla="*/ 2147483647 h 198"/>
                  <a:gd name="T60" fmla="*/ 2147483647 w 230"/>
                  <a:gd name="T61" fmla="*/ 2147483647 h 198"/>
                  <a:gd name="T62" fmla="*/ 2147483647 w 230"/>
                  <a:gd name="T63" fmla="*/ 2147483647 h 198"/>
                  <a:gd name="T64" fmla="*/ 2147483647 w 230"/>
                  <a:gd name="T65" fmla="*/ 2147483647 h 198"/>
                  <a:gd name="T66" fmla="*/ 2147483647 w 230"/>
                  <a:gd name="T67" fmla="*/ 2147483647 h 198"/>
                  <a:gd name="T68" fmla="*/ 2147483647 w 230"/>
                  <a:gd name="T69" fmla="*/ 2147483647 h 198"/>
                  <a:gd name="T70" fmla="*/ 2147483647 w 230"/>
                  <a:gd name="T71" fmla="*/ 2147483647 h 198"/>
                  <a:gd name="T72" fmla="*/ 2147483647 w 230"/>
                  <a:gd name="T73" fmla="*/ 2147483647 h 198"/>
                  <a:gd name="T74" fmla="*/ 2147483647 w 230"/>
                  <a:gd name="T75" fmla="*/ 2147483647 h 198"/>
                  <a:gd name="T76" fmla="*/ 2147483647 w 230"/>
                  <a:gd name="T77" fmla="*/ 2147483647 h 198"/>
                  <a:gd name="T78" fmla="*/ 2147483647 w 230"/>
                  <a:gd name="T79" fmla="*/ 2147483647 h 198"/>
                  <a:gd name="T80" fmla="*/ 2147483647 w 230"/>
                  <a:gd name="T81" fmla="*/ 2147483647 h 198"/>
                  <a:gd name="T82" fmla="*/ 2147483647 w 230"/>
                  <a:gd name="T83" fmla="*/ 2147483647 h 198"/>
                  <a:gd name="T84" fmla="*/ 2147483647 w 230"/>
                  <a:gd name="T85" fmla="*/ 2147483647 h 198"/>
                  <a:gd name="T86" fmla="*/ 2147483647 w 230"/>
                  <a:gd name="T87" fmla="*/ 2147483647 h 198"/>
                  <a:gd name="T88" fmla="*/ 2147483647 w 230"/>
                  <a:gd name="T89" fmla="*/ 2147483647 h 198"/>
                  <a:gd name="T90" fmla="*/ 2147483647 w 230"/>
                  <a:gd name="T91" fmla="*/ 2147483647 h 198"/>
                  <a:gd name="T92" fmla="*/ 2147483647 w 230"/>
                  <a:gd name="T93" fmla="*/ 2147483647 h 198"/>
                  <a:gd name="T94" fmla="*/ 2147483647 w 230"/>
                  <a:gd name="T95" fmla="*/ 2147483647 h 198"/>
                  <a:gd name="T96" fmla="*/ 2147483647 w 230"/>
                  <a:gd name="T97" fmla="*/ 2147483647 h 198"/>
                  <a:gd name="T98" fmla="*/ 2147483647 w 230"/>
                  <a:gd name="T99" fmla="*/ 2147483647 h 198"/>
                  <a:gd name="T100" fmla="*/ 2147483647 w 230"/>
                  <a:gd name="T101" fmla="*/ 2147483647 h 198"/>
                  <a:gd name="T102" fmla="*/ 2147483647 w 230"/>
                  <a:gd name="T103" fmla="*/ 2147483647 h 198"/>
                  <a:gd name="T104" fmla="*/ 2147483647 w 230"/>
                  <a:gd name="T105" fmla="*/ 2147483647 h 198"/>
                  <a:gd name="T106" fmla="*/ 2147483647 w 230"/>
                  <a:gd name="T107" fmla="*/ 2147483647 h 198"/>
                  <a:gd name="T108" fmla="*/ 2147483647 w 230"/>
                  <a:gd name="T109" fmla="*/ 2147483647 h 198"/>
                  <a:gd name="T110" fmla="*/ 2147483647 w 230"/>
                  <a:gd name="T111" fmla="*/ 2147483647 h 198"/>
                  <a:gd name="T112" fmla="*/ 2147483647 w 230"/>
                  <a:gd name="T113" fmla="*/ 2147483647 h 198"/>
                  <a:gd name="T114" fmla="*/ 2147483647 w 230"/>
                  <a:gd name="T115" fmla="*/ 2147483647 h 198"/>
                  <a:gd name="T116" fmla="*/ 2147483647 w 230"/>
                  <a:gd name="T117" fmla="*/ 2147483647 h 198"/>
                  <a:gd name="T118" fmla="*/ 2147483647 w 230"/>
                  <a:gd name="T119" fmla="*/ 2147483647 h 198"/>
                  <a:gd name="T120" fmla="*/ 2147483647 w 230"/>
                  <a:gd name="T121" fmla="*/ 2147483647 h 19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30"/>
                  <a:gd name="T184" fmla="*/ 0 h 198"/>
                  <a:gd name="T185" fmla="*/ 230 w 230"/>
                  <a:gd name="T186" fmla="*/ 198 h 19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30" h="198">
                    <a:moveTo>
                      <a:pt x="230" y="172"/>
                    </a:moveTo>
                    <a:lnTo>
                      <a:pt x="230" y="172"/>
                    </a:lnTo>
                    <a:lnTo>
                      <a:pt x="230" y="166"/>
                    </a:lnTo>
                    <a:lnTo>
                      <a:pt x="228" y="166"/>
                    </a:lnTo>
                    <a:lnTo>
                      <a:pt x="224" y="168"/>
                    </a:lnTo>
                    <a:lnTo>
                      <a:pt x="224" y="170"/>
                    </a:lnTo>
                    <a:lnTo>
                      <a:pt x="220" y="172"/>
                    </a:lnTo>
                    <a:lnTo>
                      <a:pt x="218" y="174"/>
                    </a:lnTo>
                    <a:lnTo>
                      <a:pt x="216" y="178"/>
                    </a:lnTo>
                    <a:lnTo>
                      <a:pt x="216" y="182"/>
                    </a:lnTo>
                    <a:lnTo>
                      <a:pt x="218" y="186"/>
                    </a:lnTo>
                    <a:lnTo>
                      <a:pt x="218" y="190"/>
                    </a:lnTo>
                    <a:lnTo>
                      <a:pt x="218" y="192"/>
                    </a:lnTo>
                    <a:lnTo>
                      <a:pt x="218" y="194"/>
                    </a:lnTo>
                    <a:lnTo>
                      <a:pt x="222" y="196"/>
                    </a:lnTo>
                    <a:lnTo>
                      <a:pt x="224" y="198"/>
                    </a:lnTo>
                    <a:lnTo>
                      <a:pt x="230" y="192"/>
                    </a:lnTo>
                    <a:lnTo>
                      <a:pt x="230" y="186"/>
                    </a:lnTo>
                    <a:lnTo>
                      <a:pt x="228" y="186"/>
                    </a:lnTo>
                    <a:lnTo>
                      <a:pt x="230" y="184"/>
                    </a:lnTo>
                    <a:lnTo>
                      <a:pt x="230" y="172"/>
                    </a:lnTo>
                    <a:close/>
                    <a:moveTo>
                      <a:pt x="198" y="40"/>
                    </a:moveTo>
                    <a:lnTo>
                      <a:pt x="198" y="40"/>
                    </a:lnTo>
                    <a:lnTo>
                      <a:pt x="196" y="40"/>
                    </a:lnTo>
                    <a:lnTo>
                      <a:pt x="192" y="40"/>
                    </a:lnTo>
                    <a:lnTo>
                      <a:pt x="190" y="40"/>
                    </a:lnTo>
                    <a:lnTo>
                      <a:pt x="184" y="40"/>
                    </a:lnTo>
                    <a:lnTo>
                      <a:pt x="184" y="34"/>
                    </a:lnTo>
                    <a:lnTo>
                      <a:pt x="182" y="34"/>
                    </a:lnTo>
                    <a:lnTo>
                      <a:pt x="182" y="32"/>
                    </a:lnTo>
                    <a:lnTo>
                      <a:pt x="178" y="30"/>
                    </a:lnTo>
                    <a:lnTo>
                      <a:pt x="174" y="34"/>
                    </a:lnTo>
                    <a:lnTo>
                      <a:pt x="172" y="32"/>
                    </a:lnTo>
                    <a:lnTo>
                      <a:pt x="166" y="32"/>
                    </a:lnTo>
                    <a:lnTo>
                      <a:pt x="164" y="28"/>
                    </a:lnTo>
                    <a:lnTo>
                      <a:pt x="162" y="28"/>
                    </a:lnTo>
                    <a:lnTo>
                      <a:pt x="158" y="28"/>
                    </a:lnTo>
                    <a:lnTo>
                      <a:pt x="156" y="28"/>
                    </a:lnTo>
                    <a:lnTo>
                      <a:pt x="156" y="22"/>
                    </a:lnTo>
                    <a:lnTo>
                      <a:pt x="152" y="24"/>
                    </a:lnTo>
                    <a:lnTo>
                      <a:pt x="146" y="24"/>
                    </a:lnTo>
                    <a:lnTo>
                      <a:pt x="146" y="18"/>
                    </a:lnTo>
                    <a:lnTo>
                      <a:pt x="144" y="16"/>
                    </a:lnTo>
                    <a:lnTo>
                      <a:pt x="142" y="14"/>
                    </a:lnTo>
                    <a:lnTo>
                      <a:pt x="136" y="14"/>
                    </a:lnTo>
                    <a:lnTo>
                      <a:pt x="132" y="12"/>
                    </a:lnTo>
                    <a:lnTo>
                      <a:pt x="126" y="10"/>
                    </a:lnTo>
                    <a:lnTo>
                      <a:pt x="126" y="6"/>
                    </a:lnTo>
                    <a:lnTo>
                      <a:pt x="126" y="0"/>
                    </a:lnTo>
                    <a:lnTo>
                      <a:pt x="118" y="0"/>
                    </a:lnTo>
                    <a:lnTo>
                      <a:pt x="114" y="2"/>
                    </a:lnTo>
                    <a:lnTo>
                      <a:pt x="112" y="2"/>
                    </a:lnTo>
                    <a:lnTo>
                      <a:pt x="110" y="4"/>
                    </a:lnTo>
                    <a:lnTo>
                      <a:pt x="104" y="4"/>
                    </a:lnTo>
                    <a:lnTo>
                      <a:pt x="104" y="6"/>
                    </a:lnTo>
                    <a:lnTo>
                      <a:pt x="104" y="8"/>
                    </a:lnTo>
                    <a:lnTo>
                      <a:pt x="104" y="12"/>
                    </a:lnTo>
                    <a:lnTo>
                      <a:pt x="106" y="14"/>
                    </a:lnTo>
                    <a:lnTo>
                      <a:pt x="106" y="20"/>
                    </a:lnTo>
                    <a:lnTo>
                      <a:pt x="104" y="22"/>
                    </a:lnTo>
                    <a:lnTo>
                      <a:pt x="98" y="24"/>
                    </a:lnTo>
                    <a:lnTo>
                      <a:pt x="92" y="24"/>
                    </a:lnTo>
                    <a:lnTo>
                      <a:pt x="82" y="32"/>
                    </a:lnTo>
                    <a:lnTo>
                      <a:pt x="86" y="34"/>
                    </a:lnTo>
                    <a:lnTo>
                      <a:pt x="84" y="34"/>
                    </a:lnTo>
                    <a:lnTo>
                      <a:pt x="82" y="34"/>
                    </a:lnTo>
                    <a:lnTo>
                      <a:pt x="76" y="38"/>
                    </a:lnTo>
                    <a:lnTo>
                      <a:pt x="68" y="38"/>
                    </a:lnTo>
                    <a:lnTo>
                      <a:pt x="66" y="36"/>
                    </a:lnTo>
                    <a:lnTo>
                      <a:pt x="60" y="30"/>
                    </a:lnTo>
                    <a:lnTo>
                      <a:pt x="58" y="30"/>
                    </a:lnTo>
                    <a:lnTo>
                      <a:pt x="56" y="28"/>
                    </a:lnTo>
                    <a:lnTo>
                      <a:pt x="52" y="28"/>
                    </a:lnTo>
                    <a:lnTo>
                      <a:pt x="52" y="30"/>
                    </a:lnTo>
                    <a:lnTo>
                      <a:pt x="52" y="34"/>
                    </a:lnTo>
                    <a:lnTo>
                      <a:pt x="54" y="34"/>
                    </a:lnTo>
                    <a:lnTo>
                      <a:pt x="56" y="38"/>
                    </a:lnTo>
                    <a:lnTo>
                      <a:pt x="58" y="40"/>
                    </a:lnTo>
                    <a:lnTo>
                      <a:pt x="58" y="46"/>
                    </a:lnTo>
                    <a:lnTo>
                      <a:pt x="56" y="48"/>
                    </a:lnTo>
                    <a:lnTo>
                      <a:pt x="54" y="48"/>
                    </a:lnTo>
                    <a:lnTo>
                      <a:pt x="48" y="48"/>
                    </a:lnTo>
                    <a:lnTo>
                      <a:pt x="38" y="48"/>
                    </a:lnTo>
                    <a:lnTo>
                      <a:pt x="38" y="54"/>
                    </a:lnTo>
                    <a:lnTo>
                      <a:pt x="36" y="52"/>
                    </a:lnTo>
                    <a:lnTo>
                      <a:pt x="34" y="48"/>
                    </a:lnTo>
                    <a:lnTo>
                      <a:pt x="32" y="48"/>
                    </a:lnTo>
                    <a:lnTo>
                      <a:pt x="30" y="46"/>
                    </a:lnTo>
                    <a:lnTo>
                      <a:pt x="26" y="46"/>
                    </a:lnTo>
                    <a:lnTo>
                      <a:pt x="24" y="48"/>
                    </a:lnTo>
                    <a:lnTo>
                      <a:pt x="22" y="48"/>
                    </a:lnTo>
                    <a:lnTo>
                      <a:pt x="20" y="48"/>
                    </a:lnTo>
                    <a:lnTo>
                      <a:pt x="16" y="48"/>
                    </a:lnTo>
                    <a:lnTo>
                      <a:pt x="12" y="50"/>
                    </a:lnTo>
                    <a:lnTo>
                      <a:pt x="8" y="50"/>
                    </a:lnTo>
                    <a:lnTo>
                      <a:pt x="6" y="52"/>
                    </a:lnTo>
                    <a:lnTo>
                      <a:pt x="4" y="54"/>
                    </a:lnTo>
                    <a:lnTo>
                      <a:pt x="6" y="56"/>
                    </a:lnTo>
                    <a:lnTo>
                      <a:pt x="8" y="56"/>
                    </a:lnTo>
                    <a:lnTo>
                      <a:pt x="10" y="58"/>
                    </a:lnTo>
                    <a:lnTo>
                      <a:pt x="10" y="60"/>
                    </a:lnTo>
                    <a:lnTo>
                      <a:pt x="6" y="60"/>
                    </a:lnTo>
                    <a:lnTo>
                      <a:pt x="2" y="60"/>
                    </a:lnTo>
                    <a:lnTo>
                      <a:pt x="0" y="60"/>
                    </a:lnTo>
                    <a:lnTo>
                      <a:pt x="0" y="62"/>
                    </a:lnTo>
                    <a:lnTo>
                      <a:pt x="6" y="66"/>
                    </a:lnTo>
                    <a:lnTo>
                      <a:pt x="12" y="66"/>
                    </a:lnTo>
                    <a:lnTo>
                      <a:pt x="12" y="64"/>
                    </a:lnTo>
                    <a:lnTo>
                      <a:pt x="26" y="72"/>
                    </a:lnTo>
                    <a:lnTo>
                      <a:pt x="32" y="72"/>
                    </a:lnTo>
                    <a:lnTo>
                      <a:pt x="38" y="76"/>
                    </a:lnTo>
                    <a:lnTo>
                      <a:pt x="48" y="76"/>
                    </a:lnTo>
                    <a:lnTo>
                      <a:pt x="40" y="80"/>
                    </a:lnTo>
                    <a:lnTo>
                      <a:pt x="42" y="84"/>
                    </a:lnTo>
                    <a:lnTo>
                      <a:pt x="44" y="86"/>
                    </a:lnTo>
                    <a:lnTo>
                      <a:pt x="46" y="92"/>
                    </a:lnTo>
                    <a:lnTo>
                      <a:pt x="52" y="96"/>
                    </a:lnTo>
                    <a:lnTo>
                      <a:pt x="58" y="96"/>
                    </a:lnTo>
                    <a:lnTo>
                      <a:pt x="58" y="106"/>
                    </a:lnTo>
                    <a:lnTo>
                      <a:pt x="62" y="114"/>
                    </a:lnTo>
                    <a:lnTo>
                      <a:pt x="66" y="124"/>
                    </a:lnTo>
                    <a:lnTo>
                      <a:pt x="58" y="114"/>
                    </a:lnTo>
                    <a:lnTo>
                      <a:pt x="58" y="118"/>
                    </a:lnTo>
                    <a:lnTo>
                      <a:pt x="56" y="120"/>
                    </a:lnTo>
                    <a:lnTo>
                      <a:pt x="56" y="132"/>
                    </a:lnTo>
                    <a:lnTo>
                      <a:pt x="54" y="134"/>
                    </a:lnTo>
                    <a:lnTo>
                      <a:pt x="52" y="144"/>
                    </a:lnTo>
                    <a:lnTo>
                      <a:pt x="52" y="146"/>
                    </a:lnTo>
                    <a:lnTo>
                      <a:pt x="50" y="150"/>
                    </a:lnTo>
                    <a:lnTo>
                      <a:pt x="50" y="152"/>
                    </a:lnTo>
                    <a:lnTo>
                      <a:pt x="48" y="152"/>
                    </a:lnTo>
                    <a:lnTo>
                      <a:pt x="48" y="154"/>
                    </a:lnTo>
                    <a:lnTo>
                      <a:pt x="46" y="156"/>
                    </a:lnTo>
                    <a:lnTo>
                      <a:pt x="44" y="158"/>
                    </a:lnTo>
                    <a:lnTo>
                      <a:pt x="46" y="160"/>
                    </a:lnTo>
                    <a:lnTo>
                      <a:pt x="46" y="158"/>
                    </a:lnTo>
                    <a:lnTo>
                      <a:pt x="48" y="158"/>
                    </a:lnTo>
                    <a:lnTo>
                      <a:pt x="52" y="160"/>
                    </a:lnTo>
                    <a:lnTo>
                      <a:pt x="52" y="162"/>
                    </a:lnTo>
                    <a:lnTo>
                      <a:pt x="50" y="164"/>
                    </a:lnTo>
                    <a:lnTo>
                      <a:pt x="60" y="164"/>
                    </a:lnTo>
                    <a:lnTo>
                      <a:pt x="64" y="168"/>
                    </a:lnTo>
                    <a:lnTo>
                      <a:pt x="66" y="166"/>
                    </a:lnTo>
                    <a:lnTo>
                      <a:pt x="68" y="166"/>
                    </a:lnTo>
                    <a:lnTo>
                      <a:pt x="72" y="170"/>
                    </a:lnTo>
                    <a:lnTo>
                      <a:pt x="78" y="170"/>
                    </a:lnTo>
                    <a:lnTo>
                      <a:pt x="78" y="172"/>
                    </a:lnTo>
                    <a:lnTo>
                      <a:pt x="84" y="172"/>
                    </a:lnTo>
                    <a:lnTo>
                      <a:pt x="84" y="168"/>
                    </a:lnTo>
                    <a:lnTo>
                      <a:pt x="86" y="166"/>
                    </a:lnTo>
                    <a:lnTo>
                      <a:pt x="90" y="166"/>
                    </a:lnTo>
                    <a:lnTo>
                      <a:pt x="92" y="168"/>
                    </a:lnTo>
                    <a:lnTo>
                      <a:pt x="92" y="170"/>
                    </a:lnTo>
                    <a:lnTo>
                      <a:pt x="96" y="170"/>
                    </a:lnTo>
                    <a:lnTo>
                      <a:pt x="96" y="172"/>
                    </a:lnTo>
                    <a:lnTo>
                      <a:pt x="104" y="172"/>
                    </a:lnTo>
                    <a:lnTo>
                      <a:pt x="104" y="174"/>
                    </a:lnTo>
                    <a:lnTo>
                      <a:pt x="104" y="176"/>
                    </a:lnTo>
                    <a:lnTo>
                      <a:pt x="112" y="176"/>
                    </a:lnTo>
                    <a:lnTo>
                      <a:pt x="112" y="178"/>
                    </a:lnTo>
                    <a:lnTo>
                      <a:pt x="118" y="178"/>
                    </a:lnTo>
                    <a:lnTo>
                      <a:pt x="118" y="176"/>
                    </a:lnTo>
                    <a:lnTo>
                      <a:pt x="118" y="174"/>
                    </a:lnTo>
                    <a:lnTo>
                      <a:pt x="122" y="174"/>
                    </a:lnTo>
                    <a:lnTo>
                      <a:pt x="122" y="170"/>
                    </a:lnTo>
                    <a:lnTo>
                      <a:pt x="126" y="164"/>
                    </a:lnTo>
                    <a:lnTo>
                      <a:pt x="130" y="160"/>
                    </a:lnTo>
                    <a:lnTo>
                      <a:pt x="132" y="158"/>
                    </a:lnTo>
                    <a:lnTo>
                      <a:pt x="134" y="156"/>
                    </a:lnTo>
                    <a:lnTo>
                      <a:pt x="138" y="154"/>
                    </a:lnTo>
                    <a:lnTo>
                      <a:pt x="140" y="152"/>
                    </a:lnTo>
                    <a:lnTo>
                      <a:pt x="144" y="152"/>
                    </a:lnTo>
                    <a:lnTo>
                      <a:pt x="146" y="154"/>
                    </a:lnTo>
                    <a:lnTo>
                      <a:pt x="150" y="154"/>
                    </a:lnTo>
                    <a:lnTo>
                      <a:pt x="152" y="156"/>
                    </a:lnTo>
                    <a:lnTo>
                      <a:pt x="162" y="156"/>
                    </a:lnTo>
                    <a:lnTo>
                      <a:pt x="166" y="160"/>
                    </a:lnTo>
                    <a:lnTo>
                      <a:pt x="166" y="162"/>
                    </a:lnTo>
                    <a:lnTo>
                      <a:pt x="170" y="162"/>
                    </a:lnTo>
                    <a:lnTo>
                      <a:pt x="172" y="164"/>
                    </a:lnTo>
                    <a:lnTo>
                      <a:pt x="178" y="164"/>
                    </a:lnTo>
                    <a:lnTo>
                      <a:pt x="182" y="162"/>
                    </a:lnTo>
                    <a:lnTo>
                      <a:pt x="184" y="160"/>
                    </a:lnTo>
                    <a:lnTo>
                      <a:pt x="186" y="154"/>
                    </a:lnTo>
                    <a:lnTo>
                      <a:pt x="192" y="150"/>
                    </a:lnTo>
                    <a:lnTo>
                      <a:pt x="196" y="150"/>
                    </a:lnTo>
                    <a:lnTo>
                      <a:pt x="196" y="148"/>
                    </a:lnTo>
                    <a:lnTo>
                      <a:pt x="200" y="144"/>
                    </a:lnTo>
                    <a:lnTo>
                      <a:pt x="200" y="142"/>
                    </a:lnTo>
                    <a:lnTo>
                      <a:pt x="198" y="140"/>
                    </a:lnTo>
                    <a:lnTo>
                      <a:pt x="192" y="140"/>
                    </a:lnTo>
                    <a:lnTo>
                      <a:pt x="188" y="138"/>
                    </a:lnTo>
                    <a:lnTo>
                      <a:pt x="186" y="136"/>
                    </a:lnTo>
                    <a:lnTo>
                      <a:pt x="186" y="134"/>
                    </a:lnTo>
                    <a:lnTo>
                      <a:pt x="188" y="132"/>
                    </a:lnTo>
                    <a:lnTo>
                      <a:pt x="190" y="130"/>
                    </a:lnTo>
                    <a:lnTo>
                      <a:pt x="190" y="126"/>
                    </a:lnTo>
                    <a:lnTo>
                      <a:pt x="188" y="126"/>
                    </a:lnTo>
                    <a:lnTo>
                      <a:pt x="184" y="126"/>
                    </a:lnTo>
                    <a:lnTo>
                      <a:pt x="182" y="120"/>
                    </a:lnTo>
                    <a:lnTo>
                      <a:pt x="188" y="120"/>
                    </a:lnTo>
                    <a:lnTo>
                      <a:pt x="192" y="116"/>
                    </a:lnTo>
                    <a:lnTo>
                      <a:pt x="192" y="114"/>
                    </a:lnTo>
                    <a:lnTo>
                      <a:pt x="186" y="108"/>
                    </a:lnTo>
                    <a:lnTo>
                      <a:pt x="188" y="106"/>
                    </a:lnTo>
                    <a:lnTo>
                      <a:pt x="190" y="106"/>
                    </a:lnTo>
                    <a:lnTo>
                      <a:pt x="190" y="104"/>
                    </a:lnTo>
                    <a:lnTo>
                      <a:pt x="186" y="100"/>
                    </a:lnTo>
                    <a:lnTo>
                      <a:pt x="188" y="94"/>
                    </a:lnTo>
                    <a:lnTo>
                      <a:pt x="186" y="94"/>
                    </a:lnTo>
                    <a:lnTo>
                      <a:pt x="182" y="94"/>
                    </a:lnTo>
                    <a:lnTo>
                      <a:pt x="176" y="100"/>
                    </a:lnTo>
                    <a:lnTo>
                      <a:pt x="174" y="100"/>
                    </a:lnTo>
                    <a:lnTo>
                      <a:pt x="174" y="98"/>
                    </a:lnTo>
                    <a:lnTo>
                      <a:pt x="176" y="96"/>
                    </a:lnTo>
                    <a:lnTo>
                      <a:pt x="174" y="94"/>
                    </a:lnTo>
                    <a:lnTo>
                      <a:pt x="178" y="92"/>
                    </a:lnTo>
                    <a:lnTo>
                      <a:pt x="178" y="88"/>
                    </a:lnTo>
                    <a:lnTo>
                      <a:pt x="182" y="86"/>
                    </a:lnTo>
                    <a:lnTo>
                      <a:pt x="182" y="82"/>
                    </a:lnTo>
                    <a:lnTo>
                      <a:pt x="186" y="82"/>
                    </a:lnTo>
                    <a:lnTo>
                      <a:pt x="188" y="80"/>
                    </a:lnTo>
                    <a:lnTo>
                      <a:pt x="190" y="78"/>
                    </a:lnTo>
                    <a:lnTo>
                      <a:pt x="192" y="76"/>
                    </a:lnTo>
                    <a:lnTo>
                      <a:pt x="192" y="74"/>
                    </a:lnTo>
                    <a:lnTo>
                      <a:pt x="198" y="76"/>
                    </a:lnTo>
                    <a:lnTo>
                      <a:pt x="198" y="72"/>
                    </a:lnTo>
                    <a:lnTo>
                      <a:pt x="198" y="60"/>
                    </a:lnTo>
                    <a:lnTo>
                      <a:pt x="200" y="58"/>
                    </a:lnTo>
                    <a:lnTo>
                      <a:pt x="202" y="56"/>
                    </a:lnTo>
                    <a:lnTo>
                      <a:pt x="204" y="54"/>
                    </a:lnTo>
                    <a:lnTo>
                      <a:pt x="204" y="50"/>
                    </a:lnTo>
                    <a:lnTo>
                      <a:pt x="208" y="46"/>
                    </a:lnTo>
                    <a:lnTo>
                      <a:pt x="210" y="42"/>
                    </a:lnTo>
                    <a:lnTo>
                      <a:pt x="204" y="40"/>
                    </a:lnTo>
                    <a:lnTo>
                      <a:pt x="198" y="4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B6B6B6"/>
                  </a:solidFill>
                  <a:effectLst/>
                  <a:uLnTx/>
                  <a:uFillTx/>
                  <a:latin typeface="Arial"/>
                  <a:ea typeface="+mn-ea"/>
                  <a:cs typeface="+mn-cs"/>
                </a:endParaRPr>
              </a:p>
            </p:txBody>
          </p:sp>
          <p:sp>
            <p:nvSpPr>
              <p:cNvPr id="218" name="China" descr="© INSCALE GmbH, 05.05.2010&#10;http://www.presentationload.com/">
                <a:extLst>
                  <a:ext uri="{FF2B5EF4-FFF2-40B4-BE49-F238E27FC236}">
                    <a16:creationId xmlns:a16="http://schemas.microsoft.com/office/drawing/2014/main" id="{424D2413-5B53-5C4E-B4BF-A5CBF6F703A9}"/>
                  </a:ext>
                </a:extLst>
              </p:cNvPr>
              <p:cNvSpPr>
                <a:spLocks noEditPoints="1"/>
              </p:cNvSpPr>
              <p:nvPr/>
            </p:nvSpPr>
            <p:spPr bwMode="gray">
              <a:xfrm>
                <a:off x="9387852" y="1654864"/>
                <a:ext cx="1278053" cy="987215"/>
              </a:xfrm>
              <a:custGeom>
                <a:avLst/>
                <a:gdLst>
                  <a:gd name="T0" fmla="*/ 2147483647 w 3660"/>
                  <a:gd name="T1" fmla="*/ 2147483647 h 2826"/>
                  <a:gd name="T2" fmla="*/ 2147483647 w 3660"/>
                  <a:gd name="T3" fmla="*/ 2147483647 h 2826"/>
                  <a:gd name="T4" fmla="*/ 2147483647 w 3660"/>
                  <a:gd name="T5" fmla="*/ 2147483647 h 2826"/>
                  <a:gd name="T6" fmla="*/ 2147483647 w 3660"/>
                  <a:gd name="T7" fmla="*/ 2147483647 h 2826"/>
                  <a:gd name="T8" fmla="*/ 2147483647 w 3660"/>
                  <a:gd name="T9" fmla="*/ 2147483647 h 2826"/>
                  <a:gd name="T10" fmla="*/ 2147483647 w 3660"/>
                  <a:gd name="T11" fmla="*/ 2147483647 h 2826"/>
                  <a:gd name="T12" fmla="*/ 2147483647 w 3660"/>
                  <a:gd name="T13" fmla="*/ 2147483647 h 2826"/>
                  <a:gd name="T14" fmla="*/ 2147483647 w 3660"/>
                  <a:gd name="T15" fmla="*/ 2147483647 h 2826"/>
                  <a:gd name="T16" fmla="*/ 2147483647 w 3660"/>
                  <a:gd name="T17" fmla="*/ 2147483647 h 2826"/>
                  <a:gd name="T18" fmla="*/ 2147483647 w 3660"/>
                  <a:gd name="T19" fmla="*/ 2147483647 h 2826"/>
                  <a:gd name="T20" fmla="*/ 2147483647 w 3660"/>
                  <a:gd name="T21" fmla="*/ 2147483647 h 2826"/>
                  <a:gd name="T22" fmla="*/ 2147483647 w 3660"/>
                  <a:gd name="T23" fmla="*/ 2147483647 h 2826"/>
                  <a:gd name="T24" fmla="*/ 2147483647 w 3660"/>
                  <a:gd name="T25" fmla="*/ 2147483647 h 2826"/>
                  <a:gd name="T26" fmla="*/ 2147483647 w 3660"/>
                  <a:gd name="T27" fmla="*/ 2147483647 h 2826"/>
                  <a:gd name="T28" fmla="*/ 2147483647 w 3660"/>
                  <a:gd name="T29" fmla="*/ 2147483647 h 2826"/>
                  <a:gd name="T30" fmla="*/ 2147483647 w 3660"/>
                  <a:gd name="T31" fmla="*/ 2147483647 h 2826"/>
                  <a:gd name="T32" fmla="*/ 2147483647 w 3660"/>
                  <a:gd name="T33" fmla="*/ 2147483647 h 2826"/>
                  <a:gd name="T34" fmla="*/ 2147483647 w 3660"/>
                  <a:gd name="T35" fmla="*/ 2147483647 h 2826"/>
                  <a:gd name="T36" fmla="*/ 2147483647 w 3660"/>
                  <a:gd name="T37" fmla="*/ 2147483647 h 2826"/>
                  <a:gd name="T38" fmla="*/ 2147483647 w 3660"/>
                  <a:gd name="T39" fmla="*/ 2147483647 h 2826"/>
                  <a:gd name="T40" fmla="*/ 2147483647 w 3660"/>
                  <a:gd name="T41" fmla="*/ 2147483647 h 2826"/>
                  <a:gd name="T42" fmla="*/ 2147483647 w 3660"/>
                  <a:gd name="T43" fmla="*/ 2147483647 h 2826"/>
                  <a:gd name="T44" fmla="*/ 2147483647 w 3660"/>
                  <a:gd name="T45" fmla="*/ 2147483647 h 2826"/>
                  <a:gd name="T46" fmla="*/ 0 w 3660"/>
                  <a:gd name="T47" fmla="*/ 2147483647 h 2826"/>
                  <a:gd name="T48" fmla="*/ 2147483647 w 3660"/>
                  <a:gd name="T49" fmla="*/ 2147483647 h 2826"/>
                  <a:gd name="T50" fmla="*/ 2147483647 w 3660"/>
                  <a:gd name="T51" fmla="*/ 2147483647 h 2826"/>
                  <a:gd name="T52" fmla="*/ 2147483647 w 3660"/>
                  <a:gd name="T53" fmla="*/ 2147483647 h 2826"/>
                  <a:gd name="T54" fmla="*/ 2147483647 w 3660"/>
                  <a:gd name="T55" fmla="*/ 2147483647 h 2826"/>
                  <a:gd name="T56" fmla="*/ 2147483647 w 3660"/>
                  <a:gd name="T57" fmla="*/ 2147483647 h 2826"/>
                  <a:gd name="T58" fmla="*/ 2147483647 w 3660"/>
                  <a:gd name="T59" fmla="*/ 2147483647 h 2826"/>
                  <a:gd name="T60" fmla="*/ 2147483647 w 3660"/>
                  <a:gd name="T61" fmla="*/ 2147483647 h 2826"/>
                  <a:gd name="T62" fmla="*/ 2147483647 w 3660"/>
                  <a:gd name="T63" fmla="*/ 2147483647 h 2826"/>
                  <a:gd name="T64" fmla="*/ 2147483647 w 3660"/>
                  <a:gd name="T65" fmla="*/ 2147483647 h 2826"/>
                  <a:gd name="T66" fmla="*/ 2147483647 w 3660"/>
                  <a:gd name="T67" fmla="*/ 2147483647 h 2826"/>
                  <a:gd name="T68" fmla="*/ 2147483647 w 3660"/>
                  <a:gd name="T69" fmla="*/ 2147483647 h 2826"/>
                  <a:gd name="T70" fmla="*/ 2147483647 w 3660"/>
                  <a:gd name="T71" fmla="*/ 2147483647 h 2826"/>
                  <a:gd name="T72" fmla="*/ 2147483647 w 3660"/>
                  <a:gd name="T73" fmla="*/ 2147483647 h 2826"/>
                  <a:gd name="T74" fmla="*/ 2147483647 w 3660"/>
                  <a:gd name="T75" fmla="*/ 2147483647 h 2826"/>
                  <a:gd name="T76" fmla="*/ 2147483647 w 3660"/>
                  <a:gd name="T77" fmla="*/ 2147483647 h 2826"/>
                  <a:gd name="T78" fmla="*/ 2147483647 w 3660"/>
                  <a:gd name="T79" fmla="*/ 2147483647 h 2826"/>
                  <a:gd name="T80" fmla="*/ 2147483647 w 3660"/>
                  <a:gd name="T81" fmla="*/ 2147483647 h 2826"/>
                  <a:gd name="T82" fmla="*/ 2147483647 w 3660"/>
                  <a:gd name="T83" fmla="*/ 2147483647 h 2826"/>
                  <a:gd name="T84" fmla="*/ 2147483647 w 3660"/>
                  <a:gd name="T85" fmla="*/ 2147483647 h 2826"/>
                  <a:gd name="T86" fmla="*/ 2147483647 w 3660"/>
                  <a:gd name="T87" fmla="*/ 2147483647 h 2826"/>
                  <a:gd name="T88" fmla="*/ 2147483647 w 3660"/>
                  <a:gd name="T89" fmla="*/ 2147483647 h 2826"/>
                  <a:gd name="T90" fmla="*/ 2147483647 w 3660"/>
                  <a:gd name="T91" fmla="*/ 2147483647 h 2826"/>
                  <a:gd name="T92" fmla="*/ 2147483647 w 3660"/>
                  <a:gd name="T93" fmla="*/ 2147483647 h 2826"/>
                  <a:gd name="T94" fmla="*/ 2147483647 w 3660"/>
                  <a:gd name="T95" fmla="*/ 2147483647 h 2826"/>
                  <a:gd name="T96" fmla="*/ 2147483647 w 3660"/>
                  <a:gd name="T97" fmla="*/ 2147483647 h 2826"/>
                  <a:gd name="T98" fmla="*/ 2147483647 w 3660"/>
                  <a:gd name="T99" fmla="*/ 2147483647 h 2826"/>
                  <a:gd name="T100" fmla="*/ 2147483647 w 3660"/>
                  <a:gd name="T101" fmla="*/ 2147483647 h 2826"/>
                  <a:gd name="T102" fmla="*/ 2147483647 w 3660"/>
                  <a:gd name="T103" fmla="*/ 2147483647 h 2826"/>
                  <a:gd name="T104" fmla="*/ 2147483647 w 3660"/>
                  <a:gd name="T105" fmla="*/ 2147483647 h 2826"/>
                  <a:gd name="T106" fmla="*/ 2147483647 w 3660"/>
                  <a:gd name="T107" fmla="*/ 2147483647 h 2826"/>
                  <a:gd name="T108" fmla="*/ 2147483647 w 3660"/>
                  <a:gd name="T109" fmla="*/ 2147483647 h 2826"/>
                  <a:gd name="T110" fmla="*/ 2147483647 w 3660"/>
                  <a:gd name="T111" fmla="*/ 2147483647 h 2826"/>
                  <a:gd name="T112" fmla="*/ 2147483647 w 3660"/>
                  <a:gd name="T113" fmla="*/ 2147483647 h 2826"/>
                  <a:gd name="T114" fmla="*/ 2147483647 w 3660"/>
                  <a:gd name="T115" fmla="*/ 2147483647 h 2826"/>
                  <a:gd name="T116" fmla="*/ 2147483647 w 3660"/>
                  <a:gd name="T117" fmla="*/ 2147483647 h 2826"/>
                  <a:gd name="T118" fmla="*/ 2147483647 w 3660"/>
                  <a:gd name="T119" fmla="*/ 2147483647 h 2826"/>
                  <a:gd name="T120" fmla="*/ 2147483647 w 3660"/>
                  <a:gd name="T121" fmla="*/ 2147483647 h 2826"/>
                  <a:gd name="T122" fmla="*/ 2147483647 w 3660"/>
                  <a:gd name="T123" fmla="*/ 2147483647 h 282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660"/>
                  <a:gd name="T187" fmla="*/ 0 h 2826"/>
                  <a:gd name="T188" fmla="*/ 3660 w 3660"/>
                  <a:gd name="T189" fmla="*/ 2826 h 282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660" h="2826">
                    <a:moveTo>
                      <a:pt x="2862" y="2688"/>
                    </a:moveTo>
                    <a:lnTo>
                      <a:pt x="2850" y="2682"/>
                    </a:lnTo>
                    <a:lnTo>
                      <a:pt x="2772" y="2682"/>
                    </a:lnTo>
                    <a:lnTo>
                      <a:pt x="2766" y="2700"/>
                    </a:lnTo>
                    <a:lnTo>
                      <a:pt x="2748" y="2694"/>
                    </a:lnTo>
                    <a:lnTo>
                      <a:pt x="2736" y="2718"/>
                    </a:lnTo>
                    <a:lnTo>
                      <a:pt x="2730" y="2724"/>
                    </a:lnTo>
                    <a:lnTo>
                      <a:pt x="2712" y="2760"/>
                    </a:lnTo>
                    <a:lnTo>
                      <a:pt x="2718" y="2772"/>
                    </a:lnTo>
                    <a:lnTo>
                      <a:pt x="2724" y="2790"/>
                    </a:lnTo>
                    <a:lnTo>
                      <a:pt x="2754" y="2820"/>
                    </a:lnTo>
                    <a:lnTo>
                      <a:pt x="2766" y="2826"/>
                    </a:lnTo>
                    <a:lnTo>
                      <a:pt x="2772" y="2826"/>
                    </a:lnTo>
                    <a:lnTo>
                      <a:pt x="2802" y="2820"/>
                    </a:lnTo>
                    <a:lnTo>
                      <a:pt x="2820" y="2820"/>
                    </a:lnTo>
                    <a:lnTo>
                      <a:pt x="2844" y="2808"/>
                    </a:lnTo>
                    <a:lnTo>
                      <a:pt x="2850" y="2802"/>
                    </a:lnTo>
                    <a:lnTo>
                      <a:pt x="2850" y="2754"/>
                    </a:lnTo>
                    <a:lnTo>
                      <a:pt x="2856" y="2742"/>
                    </a:lnTo>
                    <a:lnTo>
                      <a:pt x="2862" y="2736"/>
                    </a:lnTo>
                    <a:lnTo>
                      <a:pt x="2868" y="2724"/>
                    </a:lnTo>
                    <a:lnTo>
                      <a:pt x="2868" y="2700"/>
                    </a:lnTo>
                    <a:lnTo>
                      <a:pt x="2862" y="2688"/>
                    </a:lnTo>
                    <a:close/>
                    <a:moveTo>
                      <a:pt x="3660" y="624"/>
                    </a:moveTo>
                    <a:lnTo>
                      <a:pt x="3654" y="600"/>
                    </a:lnTo>
                    <a:lnTo>
                      <a:pt x="3660" y="570"/>
                    </a:lnTo>
                    <a:lnTo>
                      <a:pt x="3642" y="564"/>
                    </a:lnTo>
                    <a:lnTo>
                      <a:pt x="3642" y="540"/>
                    </a:lnTo>
                    <a:lnTo>
                      <a:pt x="3630" y="528"/>
                    </a:lnTo>
                    <a:lnTo>
                      <a:pt x="3630" y="510"/>
                    </a:lnTo>
                    <a:lnTo>
                      <a:pt x="3618" y="492"/>
                    </a:lnTo>
                    <a:lnTo>
                      <a:pt x="3636" y="486"/>
                    </a:lnTo>
                    <a:lnTo>
                      <a:pt x="3636" y="456"/>
                    </a:lnTo>
                    <a:lnTo>
                      <a:pt x="3612" y="444"/>
                    </a:lnTo>
                    <a:lnTo>
                      <a:pt x="3612" y="426"/>
                    </a:lnTo>
                    <a:lnTo>
                      <a:pt x="3606" y="414"/>
                    </a:lnTo>
                    <a:lnTo>
                      <a:pt x="3594" y="408"/>
                    </a:lnTo>
                    <a:lnTo>
                      <a:pt x="3552" y="408"/>
                    </a:lnTo>
                    <a:lnTo>
                      <a:pt x="3546" y="432"/>
                    </a:lnTo>
                    <a:lnTo>
                      <a:pt x="3516" y="432"/>
                    </a:lnTo>
                    <a:lnTo>
                      <a:pt x="3504" y="438"/>
                    </a:lnTo>
                    <a:lnTo>
                      <a:pt x="3498" y="438"/>
                    </a:lnTo>
                    <a:lnTo>
                      <a:pt x="3492" y="444"/>
                    </a:lnTo>
                    <a:lnTo>
                      <a:pt x="3492" y="462"/>
                    </a:lnTo>
                    <a:lnTo>
                      <a:pt x="3462" y="456"/>
                    </a:lnTo>
                    <a:lnTo>
                      <a:pt x="3462" y="468"/>
                    </a:lnTo>
                    <a:lnTo>
                      <a:pt x="3444" y="468"/>
                    </a:lnTo>
                    <a:lnTo>
                      <a:pt x="3432" y="456"/>
                    </a:lnTo>
                    <a:lnTo>
                      <a:pt x="3408" y="462"/>
                    </a:lnTo>
                    <a:lnTo>
                      <a:pt x="3366" y="432"/>
                    </a:lnTo>
                    <a:lnTo>
                      <a:pt x="3366" y="420"/>
                    </a:lnTo>
                    <a:lnTo>
                      <a:pt x="3360" y="408"/>
                    </a:lnTo>
                    <a:lnTo>
                      <a:pt x="3360" y="402"/>
                    </a:lnTo>
                    <a:lnTo>
                      <a:pt x="3354" y="396"/>
                    </a:lnTo>
                    <a:lnTo>
                      <a:pt x="3336" y="396"/>
                    </a:lnTo>
                    <a:lnTo>
                      <a:pt x="3318" y="366"/>
                    </a:lnTo>
                    <a:lnTo>
                      <a:pt x="3276" y="366"/>
                    </a:lnTo>
                    <a:lnTo>
                      <a:pt x="3258" y="348"/>
                    </a:lnTo>
                    <a:lnTo>
                      <a:pt x="3246" y="342"/>
                    </a:lnTo>
                    <a:lnTo>
                      <a:pt x="3228" y="324"/>
                    </a:lnTo>
                    <a:lnTo>
                      <a:pt x="3216" y="324"/>
                    </a:lnTo>
                    <a:lnTo>
                      <a:pt x="3204" y="336"/>
                    </a:lnTo>
                    <a:lnTo>
                      <a:pt x="3192" y="330"/>
                    </a:lnTo>
                    <a:lnTo>
                      <a:pt x="3186" y="324"/>
                    </a:lnTo>
                    <a:lnTo>
                      <a:pt x="3174" y="318"/>
                    </a:lnTo>
                    <a:lnTo>
                      <a:pt x="3126" y="318"/>
                    </a:lnTo>
                    <a:lnTo>
                      <a:pt x="3114" y="312"/>
                    </a:lnTo>
                    <a:lnTo>
                      <a:pt x="3108" y="306"/>
                    </a:lnTo>
                    <a:lnTo>
                      <a:pt x="3084" y="294"/>
                    </a:lnTo>
                    <a:lnTo>
                      <a:pt x="3078" y="288"/>
                    </a:lnTo>
                    <a:lnTo>
                      <a:pt x="3072" y="288"/>
                    </a:lnTo>
                    <a:lnTo>
                      <a:pt x="3066" y="264"/>
                    </a:lnTo>
                    <a:lnTo>
                      <a:pt x="3054" y="264"/>
                    </a:lnTo>
                    <a:lnTo>
                      <a:pt x="3048" y="252"/>
                    </a:lnTo>
                    <a:lnTo>
                      <a:pt x="3030" y="234"/>
                    </a:lnTo>
                    <a:lnTo>
                      <a:pt x="3024" y="222"/>
                    </a:lnTo>
                    <a:lnTo>
                      <a:pt x="2976" y="198"/>
                    </a:lnTo>
                    <a:lnTo>
                      <a:pt x="2964" y="198"/>
                    </a:lnTo>
                    <a:lnTo>
                      <a:pt x="2952" y="168"/>
                    </a:lnTo>
                    <a:lnTo>
                      <a:pt x="2904" y="144"/>
                    </a:lnTo>
                    <a:lnTo>
                      <a:pt x="2898" y="114"/>
                    </a:lnTo>
                    <a:lnTo>
                      <a:pt x="2892" y="114"/>
                    </a:lnTo>
                    <a:lnTo>
                      <a:pt x="2886" y="108"/>
                    </a:lnTo>
                    <a:lnTo>
                      <a:pt x="2874" y="108"/>
                    </a:lnTo>
                    <a:lnTo>
                      <a:pt x="2862" y="96"/>
                    </a:lnTo>
                    <a:lnTo>
                      <a:pt x="2850" y="90"/>
                    </a:lnTo>
                    <a:lnTo>
                      <a:pt x="2838" y="78"/>
                    </a:lnTo>
                    <a:lnTo>
                      <a:pt x="2832" y="78"/>
                    </a:lnTo>
                    <a:lnTo>
                      <a:pt x="2832" y="66"/>
                    </a:lnTo>
                    <a:lnTo>
                      <a:pt x="2820" y="60"/>
                    </a:lnTo>
                    <a:lnTo>
                      <a:pt x="2814" y="54"/>
                    </a:lnTo>
                    <a:lnTo>
                      <a:pt x="2802" y="48"/>
                    </a:lnTo>
                    <a:lnTo>
                      <a:pt x="2796" y="42"/>
                    </a:lnTo>
                    <a:lnTo>
                      <a:pt x="2724" y="42"/>
                    </a:lnTo>
                    <a:lnTo>
                      <a:pt x="2688" y="18"/>
                    </a:lnTo>
                    <a:lnTo>
                      <a:pt x="2652" y="0"/>
                    </a:lnTo>
                    <a:lnTo>
                      <a:pt x="2598" y="12"/>
                    </a:lnTo>
                    <a:lnTo>
                      <a:pt x="2556" y="6"/>
                    </a:lnTo>
                    <a:lnTo>
                      <a:pt x="2550" y="18"/>
                    </a:lnTo>
                    <a:lnTo>
                      <a:pt x="2514" y="24"/>
                    </a:lnTo>
                    <a:lnTo>
                      <a:pt x="2472" y="66"/>
                    </a:lnTo>
                    <a:lnTo>
                      <a:pt x="2466" y="66"/>
                    </a:lnTo>
                    <a:lnTo>
                      <a:pt x="2466" y="78"/>
                    </a:lnTo>
                    <a:lnTo>
                      <a:pt x="2472" y="78"/>
                    </a:lnTo>
                    <a:lnTo>
                      <a:pt x="2490" y="84"/>
                    </a:lnTo>
                    <a:lnTo>
                      <a:pt x="2502" y="84"/>
                    </a:lnTo>
                    <a:lnTo>
                      <a:pt x="2508" y="90"/>
                    </a:lnTo>
                    <a:lnTo>
                      <a:pt x="2520" y="90"/>
                    </a:lnTo>
                    <a:lnTo>
                      <a:pt x="2532" y="102"/>
                    </a:lnTo>
                    <a:lnTo>
                      <a:pt x="2544" y="108"/>
                    </a:lnTo>
                    <a:lnTo>
                      <a:pt x="2550" y="114"/>
                    </a:lnTo>
                    <a:lnTo>
                      <a:pt x="2550" y="126"/>
                    </a:lnTo>
                    <a:lnTo>
                      <a:pt x="2532" y="144"/>
                    </a:lnTo>
                    <a:lnTo>
                      <a:pt x="2532" y="216"/>
                    </a:lnTo>
                    <a:lnTo>
                      <a:pt x="2538" y="258"/>
                    </a:lnTo>
                    <a:lnTo>
                      <a:pt x="2544" y="264"/>
                    </a:lnTo>
                    <a:lnTo>
                      <a:pt x="2556" y="264"/>
                    </a:lnTo>
                    <a:lnTo>
                      <a:pt x="2556" y="276"/>
                    </a:lnTo>
                    <a:lnTo>
                      <a:pt x="2550" y="282"/>
                    </a:lnTo>
                    <a:lnTo>
                      <a:pt x="2538" y="288"/>
                    </a:lnTo>
                    <a:lnTo>
                      <a:pt x="2514" y="288"/>
                    </a:lnTo>
                    <a:lnTo>
                      <a:pt x="2514" y="300"/>
                    </a:lnTo>
                    <a:lnTo>
                      <a:pt x="2496" y="318"/>
                    </a:lnTo>
                    <a:lnTo>
                      <a:pt x="2484" y="318"/>
                    </a:lnTo>
                    <a:lnTo>
                      <a:pt x="2478" y="312"/>
                    </a:lnTo>
                    <a:lnTo>
                      <a:pt x="2442" y="312"/>
                    </a:lnTo>
                    <a:lnTo>
                      <a:pt x="2406" y="288"/>
                    </a:lnTo>
                    <a:lnTo>
                      <a:pt x="2406" y="372"/>
                    </a:lnTo>
                    <a:lnTo>
                      <a:pt x="2412" y="384"/>
                    </a:lnTo>
                    <a:lnTo>
                      <a:pt x="2418" y="408"/>
                    </a:lnTo>
                    <a:lnTo>
                      <a:pt x="2424" y="420"/>
                    </a:lnTo>
                    <a:lnTo>
                      <a:pt x="2418" y="420"/>
                    </a:lnTo>
                    <a:lnTo>
                      <a:pt x="2418" y="438"/>
                    </a:lnTo>
                    <a:lnTo>
                      <a:pt x="2424" y="450"/>
                    </a:lnTo>
                    <a:lnTo>
                      <a:pt x="2436" y="456"/>
                    </a:lnTo>
                    <a:lnTo>
                      <a:pt x="2442" y="462"/>
                    </a:lnTo>
                    <a:lnTo>
                      <a:pt x="2460" y="462"/>
                    </a:lnTo>
                    <a:lnTo>
                      <a:pt x="2460" y="456"/>
                    </a:lnTo>
                    <a:lnTo>
                      <a:pt x="2454" y="456"/>
                    </a:lnTo>
                    <a:lnTo>
                      <a:pt x="2460" y="450"/>
                    </a:lnTo>
                    <a:lnTo>
                      <a:pt x="2514" y="450"/>
                    </a:lnTo>
                    <a:lnTo>
                      <a:pt x="2526" y="462"/>
                    </a:lnTo>
                    <a:lnTo>
                      <a:pt x="2538" y="468"/>
                    </a:lnTo>
                    <a:lnTo>
                      <a:pt x="2544" y="468"/>
                    </a:lnTo>
                    <a:lnTo>
                      <a:pt x="2550" y="462"/>
                    </a:lnTo>
                    <a:lnTo>
                      <a:pt x="2550" y="438"/>
                    </a:lnTo>
                    <a:lnTo>
                      <a:pt x="2616" y="438"/>
                    </a:lnTo>
                    <a:lnTo>
                      <a:pt x="2616" y="450"/>
                    </a:lnTo>
                    <a:lnTo>
                      <a:pt x="2622" y="456"/>
                    </a:lnTo>
                    <a:lnTo>
                      <a:pt x="2634" y="462"/>
                    </a:lnTo>
                    <a:lnTo>
                      <a:pt x="2652" y="462"/>
                    </a:lnTo>
                    <a:lnTo>
                      <a:pt x="2658" y="468"/>
                    </a:lnTo>
                    <a:lnTo>
                      <a:pt x="2670" y="474"/>
                    </a:lnTo>
                    <a:lnTo>
                      <a:pt x="2682" y="486"/>
                    </a:lnTo>
                    <a:lnTo>
                      <a:pt x="2706" y="498"/>
                    </a:lnTo>
                    <a:lnTo>
                      <a:pt x="2718" y="498"/>
                    </a:lnTo>
                    <a:lnTo>
                      <a:pt x="2724" y="510"/>
                    </a:lnTo>
                    <a:lnTo>
                      <a:pt x="2748" y="534"/>
                    </a:lnTo>
                    <a:lnTo>
                      <a:pt x="2748" y="540"/>
                    </a:lnTo>
                    <a:lnTo>
                      <a:pt x="2742" y="546"/>
                    </a:lnTo>
                    <a:lnTo>
                      <a:pt x="2706" y="546"/>
                    </a:lnTo>
                    <a:lnTo>
                      <a:pt x="2700" y="540"/>
                    </a:lnTo>
                    <a:lnTo>
                      <a:pt x="2688" y="534"/>
                    </a:lnTo>
                    <a:lnTo>
                      <a:pt x="2658" y="534"/>
                    </a:lnTo>
                    <a:lnTo>
                      <a:pt x="2652" y="540"/>
                    </a:lnTo>
                    <a:lnTo>
                      <a:pt x="2646" y="540"/>
                    </a:lnTo>
                    <a:lnTo>
                      <a:pt x="2628" y="558"/>
                    </a:lnTo>
                    <a:lnTo>
                      <a:pt x="2598" y="552"/>
                    </a:lnTo>
                    <a:lnTo>
                      <a:pt x="2598" y="570"/>
                    </a:lnTo>
                    <a:lnTo>
                      <a:pt x="2586" y="570"/>
                    </a:lnTo>
                    <a:lnTo>
                      <a:pt x="2550" y="588"/>
                    </a:lnTo>
                    <a:lnTo>
                      <a:pt x="2544" y="594"/>
                    </a:lnTo>
                    <a:lnTo>
                      <a:pt x="2550" y="606"/>
                    </a:lnTo>
                    <a:lnTo>
                      <a:pt x="2562" y="618"/>
                    </a:lnTo>
                    <a:lnTo>
                      <a:pt x="2538" y="642"/>
                    </a:lnTo>
                    <a:lnTo>
                      <a:pt x="2466" y="642"/>
                    </a:lnTo>
                    <a:lnTo>
                      <a:pt x="2466" y="666"/>
                    </a:lnTo>
                    <a:lnTo>
                      <a:pt x="2460" y="672"/>
                    </a:lnTo>
                    <a:lnTo>
                      <a:pt x="2454" y="684"/>
                    </a:lnTo>
                    <a:lnTo>
                      <a:pt x="2442" y="690"/>
                    </a:lnTo>
                    <a:lnTo>
                      <a:pt x="2424" y="690"/>
                    </a:lnTo>
                    <a:lnTo>
                      <a:pt x="2412" y="696"/>
                    </a:lnTo>
                    <a:lnTo>
                      <a:pt x="2388" y="696"/>
                    </a:lnTo>
                    <a:lnTo>
                      <a:pt x="2376" y="690"/>
                    </a:lnTo>
                    <a:lnTo>
                      <a:pt x="2370" y="684"/>
                    </a:lnTo>
                    <a:lnTo>
                      <a:pt x="2358" y="678"/>
                    </a:lnTo>
                    <a:lnTo>
                      <a:pt x="2352" y="672"/>
                    </a:lnTo>
                    <a:lnTo>
                      <a:pt x="2346" y="672"/>
                    </a:lnTo>
                    <a:lnTo>
                      <a:pt x="2340" y="666"/>
                    </a:lnTo>
                    <a:lnTo>
                      <a:pt x="2316" y="666"/>
                    </a:lnTo>
                    <a:lnTo>
                      <a:pt x="2304" y="672"/>
                    </a:lnTo>
                    <a:lnTo>
                      <a:pt x="2304" y="684"/>
                    </a:lnTo>
                    <a:lnTo>
                      <a:pt x="2298" y="696"/>
                    </a:lnTo>
                    <a:lnTo>
                      <a:pt x="2298" y="708"/>
                    </a:lnTo>
                    <a:lnTo>
                      <a:pt x="2304" y="720"/>
                    </a:lnTo>
                    <a:lnTo>
                      <a:pt x="2322" y="738"/>
                    </a:lnTo>
                    <a:lnTo>
                      <a:pt x="2334" y="744"/>
                    </a:lnTo>
                    <a:lnTo>
                      <a:pt x="2352" y="762"/>
                    </a:lnTo>
                    <a:lnTo>
                      <a:pt x="2364" y="768"/>
                    </a:lnTo>
                    <a:lnTo>
                      <a:pt x="2364" y="774"/>
                    </a:lnTo>
                    <a:lnTo>
                      <a:pt x="2358" y="780"/>
                    </a:lnTo>
                    <a:lnTo>
                      <a:pt x="2352" y="792"/>
                    </a:lnTo>
                    <a:lnTo>
                      <a:pt x="2340" y="804"/>
                    </a:lnTo>
                    <a:lnTo>
                      <a:pt x="2316" y="804"/>
                    </a:lnTo>
                    <a:lnTo>
                      <a:pt x="2316" y="810"/>
                    </a:lnTo>
                    <a:lnTo>
                      <a:pt x="2310" y="822"/>
                    </a:lnTo>
                    <a:lnTo>
                      <a:pt x="2310" y="828"/>
                    </a:lnTo>
                    <a:lnTo>
                      <a:pt x="2298" y="852"/>
                    </a:lnTo>
                    <a:lnTo>
                      <a:pt x="2286" y="858"/>
                    </a:lnTo>
                    <a:lnTo>
                      <a:pt x="2262" y="858"/>
                    </a:lnTo>
                    <a:lnTo>
                      <a:pt x="2244" y="882"/>
                    </a:lnTo>
                    <a:lnTo>
                      <a:pt x="2088" y="882"/>
                    </a:lnTo>
                    <a:lnTo>
                      <a:pt x="2070" y="894"/>
                    </a:lnTo>
                    <a:lnTo>
                      <a:pt x="2010" y="930"/>
                    </a:lnTo>
                    <a:lnTo>
                      <a:pt x="1992" y="942"/>
                    </a:lnTo>
                    <a:lnTo>
                      <a:pt x="1986" y="948"/>
                    </a:lnTo>
                    <a:lnTo>
                      <a:pt x="1968" y="948"/>
                    </a:lnTo>
                    <a:lnTo>
                      <a:pt x="1962" y="942"/>
                    </a:lnTo>
                    <a:lnTo>
                      <a:pt x="1956" y="942"/>
                    </a:lnTo>
                    <a:lnTo>
                      <a:pt x="1950" y="930"/>
                    </a:lnTo>
                    <a:lnTo>
                      <a:pt x="1950" y="924"/>
                    </a:lnTo>
                    <a:lnTo>
                      <a:pt x="1938" y="924"/>
                    </a:lnTo>
                    <a:lnTo>
                      <a:pt x="1926" y="930"/>
                    </a:lnTo>
                    <a:lnTo>
                      <a:pt x="1914" y="930"/>
                    </a:lnTo>
                    <a:lnTo>
                      <a:pt x="1908" y="936"/>
                    </a:lnTo>
                    <a:lnTo>
                      <a:pt x="1896" y="936"/>
                    </a:lnTo>
                    <a:lnTo>
                      <a:pt x="1890" y="930"/>
                    </a:lnTo>
                    <a:lnTo>
                      <a:pt x="1866" y="918"/>
                    </a:lnTo>
                    <a:lnTo>
                      <a:pt x="1848" y="912"/>
                    </a:lnTo>
                    <a:lnTo>
                      <a:pt x="1800" y="912"/>
                    </a:lnTo>
                    <a:lnTo>
                      <a:pt x="1776" y="906"/>
                    </a:lnTo>
                    <a:lnTo>
                      <a:pt x="1764" y="900"/>
                    </a:lnTo>
                    <a:lnTo>
                      <a:pt x="1758" y="888"/>
                    </a:lnTo>
                    <a:lnTo>
                      <a:pt x="1740" y="870"/>
                    </a:lnTo>
                    <a:lnTo>
                      <a:pt x="1728" y="870"/>
                    </a:lnTo>
                    <a:lnTo>
                      <a:pt x="1710" y="864"/>
                    </a:lnTo>
                    <a:lnTo>
                      <a:pt x="1656" y="864"/>
                    </a:lnTo>
                    <a:lnTo>
                      <a:pt x="1650" y="858"/>
                    </a:lnTo>
                    <a:lnTo>
                      <a:pt x="1644" y="858"/>
                    </a:lnTo>
                    <a:lnTo>
                      <a:pt x="1632" y="852"/>
                    </a:lnTo>
                    <a:lnTo>
                      <a:pt x="1620" y="852"/>
                    </a:lnTo>
                    <a:lnTo>
                      <a:pt x="1614" y="858"/>
                    </a:lnTo>
                    <a:lnTo>
                      <a:pt x="1602" y="864"/>
                    </a:lnTo>
                    <a:lnTo>
                      <a:pt x="1596" y="870"/>
                    </a:lnTo>
                    <a:lnTo>
                      <a:pt x="1560" y="864"/>
                    </a:lnTo>
                    <a:lnTo>
                      <a:pt x="1512" y="864"/>
                    </a:lnTo>
                    <a:lnTo>
                      <a:pt x="1458" y="858"/>
                    </a:lnTo>
                    <a:lnTo>
                      <a:pt x="1398" y="864"/>
                    </a:lnTo>
                    <a:lnTo>
                      <a:pt x="1386" y="858"/>
                    </a:lnTo>
                    <a:lnTo>
                      <a:pt x="1380" y="846"/>
                    </a:lnTo>
                    <a:lnTo>
                      <a:pt x="1368" y="840"/>
                    </a:lnTo>
                    <a:lnTo>
                      <a:pt x="1338" y="810"/>
                    </a:lnTo>
                    <a:lnTo>
                      <a:pt x="1332" y="798"/>
                    </a:lnTo>
                    <a:lnTo>
                      <a:pt x="1290" y="756"/>
                    </a:lnTo>
                    <a:lnTo>
                      <a:pt x="1278" y="732"/>
                    </a:lnTo>
                    <a:lnTo>
                      <a:pt x="1242" y="732"/>
                    </a:lnTo>
                    <a:lnTo>
                      <a:pt x="1236" y="726"/>
                    </a:lnTo>
                    <a:lnTo>
                      <a:pt x="1224" y="726"/>
                    </a:lnTo>
                    <a:lnTo>
                      <a:pt x="1200" y="714"/>
                    </a:lnTo>
                    <a:lnTo>
                      <a:pt x="1194" y="714"/>
                    </a:lnTo>
                    <a:lnTo>
                      <a:pt x="1188" y="708"/>
                    </a:lnTo>
                    <a:lnTo>
                      <a:pt x="1182" y="708"/>
                    </a:lnTo>
                    <a:lnTo>
                      <a:pt x="1176" y="696"/>
                    </a:lnTo>
                    <a:lnTo>
                      <a:pt x="1164" y="690"/>
                    </a:lnTo>
                    <a:lnTo>
                      <a:pt x="1158" y="690"/>
                    </a:lnTo>
                    <a:lnTo>
                      <a:pt x="1146" y="684"/>
                    </a:lnTo>
                    <a:lnTo>
                      <a:pt x="1140" y="684"/>
                    </a:lnTo>
                    <a:lnTo>
                      <a:pt x="1134" y="678"/>
                    </a:lnTo>
                    <a:lnTo>
                      <a:pt x="1038" y="678"/>
                    </a:lnTo>
                    <a:lnTo>
                      <a:pt x="1014" y="672"/>
                    </a:lnTo>
                    <a:lnTo>
                      <a:pt x="996" y="666"/>
                    </a:lnTo>
                    <a:lnTo>
                      <a:pt x="990" y="666"/>
                    </a:lnTo>
                    <a:lnTo>
                      <a:pt x="978" y="660"/>
                    </a:lnTo>
                    <a:lnTo>
                      <a:pt x="966" y="660"/>
                    </a:lnTo>
                    <a:lnTo>
                      <a:pt x="954" y="654"/>
                    </a:lnTo>
                    <a:lnTo>
                      <a:pt x="948" y="648"/>
                    </a:lnTo>
                    <a:lnTo>
                      <a:pt x="942" y="636"/>
                    </a:lnTo>
                    <a:lnTo>
                      <a:pt x="936" y="618"/>
                    </a:lnTo>
                    <a:lnTo>
                      <a:pt x="936" y="606"/>
                    </a:lnTo>
                    <a:lnTo>
                      <a:pt x="948" y="594"/>
                    </a:lnTo>
                    <a:lnTo>
                      <a:pt x="948" y="588"/>
                    </a:lnTo>
                    <a:lnTo>
                      <a:pt x="942" y="582"/>
                    </a:lnTo>
                    <a:lnTo>
                      <a:pt x="936" y="570"/>
                    </a:lnTo>
                    <a:lnTo>
                      <a:pt x="930" y="564"/>
                    </a:lnTo>
                    <a:lnTo>
                      <a:pt x="930" y="552"/>
                    </a:lnTo>
                    <a:lnTo>
                      <a:pt x="924" y="540"/>
                    </a:lnTo>
                    <a:lnTo>
                      <a:pt x="912" y="528"/>
                    </a:lnTo>
                    <a:lnTo>
                      <a:pt x="888" y="510"/>
                    </a:lnTo>
                    <a:lnTo>
                      <a:pt x="876" y="492"/>
                    </a:lnTo>
                    <a:lnTo>
                      <a:pt x="870" y="480"/>
                    </a:lnTo>
                    <a:lnTo>
                      <a:pt x="852" y="462"/>
                    </a:lnTo>
                    <a:lnTo>
                      <a:pt x="834" y="456"/>
                    </a:lnTo>
                    <a:lnTo>
                      <a:pt x="822" y="450"/>
                    </a:lnTo>
                    <a:lnTo>
                      <a:pt x="810" y="450"/>
                    </a:lnTo>
                    <a:lnTo>
                      <a:pt x="804" y="444"/>
                    </a:lnTo>
                    <a:lnTo>
                      <a:pt x="786" y="432"/>
                    </a:lnTo>
                    <a:lnTo>
                      <a:pt x="750" y="444"/>
                    </a:lnTo>
                    <a:lnTo>
                      <a:pt x="726" y="420"/>
                    </a:lnTo>
                    <a:lnTo>
                      <a:pt x="720" y="408"/>
                    </a:lnTo>
                    <a:lnTo>
                      <a:pt x="708" y="408"/>
                    </a:lnTo>
                    <a:lnTo>
                      <a:pt x="696" y="402"/>
                    </a:lnTo>
                    <a:lnTo>
                      <a:pt x="684" y="402"/>
                    </a:lnTo>
                    <a:lnTo>
                      <a:pt x="672" y="396"/>
                    </a:lnTo>
                    <a:lnTo>
                      <a:pt x="672" y="378"/>
                    </a:lnTo>
                    <a:lnTo>
                      <a:pt x="648" y="378"/>
                    </a:lnTo>
                    <a:lnTo>
                      <a:pt x="654" y="372"/>
                    </a:lnTo>
                    <a:lnTo>
                      <a:pt x="654" y="360"/>
                    </a:lnTo>
                    <a:lnTo>
                      <a:pt x="648" y="354"/>
                    </a:lnTo>
                    <a:lnTo>
                      <a:pt x="612" y="354"/>
                    </a:lnTo>
                    <a:lnTo>
                      <a:pt x="600" y="348"/>
                    </a:lnTo>
                    <a:lnTo>
                      <a:pt x="582" y="348"/>
                    </a:lnTo>
                    <a:lnTo>
                      <a:pt x="576" y="354"/>
                    </a:lnTo>
                    <a:lnTo>
                      <a:pt x="576" y="360"/>
                    </a:lnTo>
                    <a:lnTo>
                      <a:pt x="594" y="378"/>
                    </a:lnTo>
                    <a:lnTo>
                      <a:pt x="594" y="390"/>
                    </a:lnTo>
                    <a:lnTo>
                      <a:pt x="588" y="396"/>
                    </a:lnTo>
                    <a:lnTo>
                      <a:pt x="546" y="396"/>
                    </a:lnTo>
                    <a:lnTo>
                      <a:pt x="534" y="408"/>
                    </a:lnTo>
                    <a:lnTo>
                      <a:pt x="534" y="426"/>
                    </a:lnTo>
                    <a:lnTo>
                      <a:pt x="546" y="450"/>
                    </a:lnTo>
                    <a:lnTo>
                      <a:pt x="558" y="462"/>
                    </a:lnTo>
                    <a:lnTo>
                      <a:pt x="570" y="486"/>
                    </a:lnTo>
                    <a:lnTo>
                      <a:pt x="570" y="504"/>
                    </a:lnTo>
                    <a:lnTo>
                      <a:pt x="564" y="510"/>
                    </a:lnTo>
                    <a:lnTo>
                      <a:pt x="546" y="510"/>
                    </a:lnTo>
                    <a:lnTo>
                      <a:pt x="528" y="528"/>
                    </a:lnTo>
                    <a:lnTo>
                      <a:pt x="516" y="516"/>
                    </a:lnTo>
                    <a:lnTo>
                      <a:pt x="468" y="516"/>
                    </a:lnTo>
                    <a:lnTo>
                      <a:pt x="444" y="504"/>
                    </a:lnTo>
                    <a:lnTo>
                      <a:pt x="432" y="504"/>
                    </a:lnTo>
                    <a:lnTo>
                      <a:pt x="420" y="498"/>
                    </a:lnTo>
                    <a:lnTo>
                      <a:pt x="408" y="498"/>
                    </a:lnTo>
                    <a:lnTo>
                      <a:pt x="408" y="636"/>
                    </a:lnTo>
                    <a:lnTo>
                      <a:pt x="414" y="636"/>
                    </a:lnTo>
                    <a:lnTo>
                      <a:pt x="420" y="642"/>
                    </a:lnTo>
                    <a:lnTo>
                      <a:pt x="426" y="642"/>
                    </a:lnTo>
                    <a:lnTo>
                      <a:pt x="432" y="648"/>
                    </a:lnTo>
                    <a:lnTo>
                      <a:pt x="432" y="660"/>
                    </a:lnTo>
                    <a:lnTo>
                      <a:pt x="426" y="666"/>
                    </a:lnTo>
                    <a:lnTo>
                      <a:pt x="420" y="666"/>
                    </a:lnTo>
                    <a:lnTo>
                      <a:pt x="408" y="654"/>
                    </a:lnTo>
                    <a:lnTo>
                      <a:pt x="390" y="666"/>
                    </a:lnTo>
                    <a:lnTo>
                      <a:pt x="384" y="660"/>
                    </a:lnTo>
                    <a:lnTo>
                      <a:pt x="378" y="648"/>
                    </a:lnTo>
                    <a:lnTo>
                      <a:pt x="372" y="642"/>
                    </a:lnTo>
                    <a:lnTo>
                      <a:pt x="360" y="642"/>
                    </a:lnTo>
                    <a:lnTo>
                      <a:pt x="324" y="660"/>
                    </a:lnTo>
                    <a:lnTo>
                      <a:pt x="312" y="660"/>
                    </a:lnTo>
                    <a:lnTo>
                      <a:pt x="300" y="666"/>
                    </a:lnTo>
                    <a:lnTo>
                      <a:pt x="288" y="666"/>
                    </a:lnTo>
                    <a:lnTo>
                      <a:pt x="276" y="672"/>
                    </a:lnTo>
                    <a:lnTo>
                      <a:pt x="270" y="678"/>
                    </a:lnTo>
                    <a:lnTo>
                      <a:pt x="270" y="684"/>
                    </a:lnTo>
                    <a:lnTo>
                      <a:pt x="276" y="690"/>
                    </a:lnTo>
                    <a:lnTo>
                      <a:pt x="288" y="696"/>
                    </a:lnTo>
                    <a:lnTo>
                      <a:pt x="306" y="696"/>
                    </a:lnTo>
                    <a:lnTo>
                      <a:pt x="306" y="726"/>
                    </a:lnTo>
                    <a:lnTo>
                      <a:pt x="318" y="750"/>
                    </a:lnTo>
                    <a:lnTo>
                      <a:pt x="360" y="792"/>
                    </a:lnTo>
                    <a:lnTo>
                      <a:pt x="366" y="804"/>
                    </a:lnTo>
                    <a:lnTo>
                      <a:pt x="378" y="810"/>
                    </a:lnTo>
                    <a:lnTo>
                      <a:pt x="378" y="822"/>
                    </a:lnTo>
                    <a:lnTo>
                      <a:pt x="360" y="822"/>
                    </a:lnTo>
                    <a:lnTo>
                      <a:pt x="354" y="828"/>
                    </a:lnTo>
                    <a:lnTo>
                      <a:pt x="354" y="834"/>
                    </a:lnTo>
                    <a:lnTo>
                      <a:pt x="372" y="852"/>
                    </a:lnTo>
                    <a:lnTo>
                      <a:pt x="348" y="852"/>
                    </a:lnTo>
                    <a:lnTo>
                      <a:pt x="348" y="864"/>
                    </a:lnTo>
                    <a:lnTo>
                      <a:pt x="354" y="870"/>
                    </a:lnTo>
                    <a:lnTo>
                      <a:pt x="354" y="882"/>
                    </a:lnTo>
                    <a:lnTo>
                      <a:pt x="372" y="900"/>
                    </a:lnTo>
                    <a:lnTo>
                      <a:pt x="372" y="912"/>
                    </a:lnTo>
                    <a:lnTo>
                      <a:pt x="366" y="918"/>
                    </a:lnTo>
                    <a:lnTo>
                      <a:pt x="342" y="918"/>
                    </a:lnTo>
                    <a:lnTo>
                      <a:pt x="294" y="936"/>
                    </a:lnTo>
                    <a:lnTo>
                      <a:pt x="282" y="948"/>
                    </a:lnTo>
                    <a:lnTo>
                      <a:pt x="270" y="954"/>
                    </a:lnTo>
                    <a:lnTo>
                      <a:pt x="264" y="960"/>
                    </a:lnTo>
                    <a:lnTo>
                      <a:pt x="264" y="978"/>
                    </a:lnTo>
                    <a:lnTo>
                      <a:pt x="258" y="990"/>
                    </a:lnTo>
                    <a:lnTo>
                      <a:pt x="252" y="996"/>
                    </a:lnTo>
                    <a:lnTo>
                      <a:pt x="234" y="996"/>
                    </a:lnTo>
                    <a:lnTo>
                      <a:pt x="216" y="990"/>
                    </a:lnTo>
                    <a:lnTo>
                      <a:pt x="186" y="990"/>
                    </a:lnTo>
                    <a:lnTo>
                      <a:pt x="168" y="1008"/>
                    </a:lnTo>
                    <a:lnTo>
                      <a:pt x="162" y="1020"/>
                    </a:lnTo>
                    <a:lnTo>
                      <a:pt x="162" y="1044"/>
                    </a:lnTo>
                    <a:lnTo>
                      <a:pt x="156" y="1050"/>
                    </a:lnTo>
                    <a:lnTo>
                      <a:pt x="126" y="1044"/>
                    </a:lnTo>
                    <a:lnTo>
                      <a:pt x="114" y="1050"/>
                    </a:lnTo>
                    <a:lnTo>
                      <a:pt x="108" y="1044"/>
                    </a:lnTo>
                    <a:lnTo>
                      <a:pt x="102" y="1032"/>
                    </a:lnTo>
                    <a:lnTo>
                      <a:pt x="96" y="1026"/>
                    </a:lnTo>
                    <a:lnTo>
                      <a:pt x="84" y="1026"/>
                    </a:lnTo>
                    <a:lnTo>
                      <a:pt x="72" y="1038"/>
                    </a:lnTo>
                    <a:lnTo>
                      <a:pt x="48" y="1038"/>
                    </a:lnTo>
                    <a:lnTo>
                      <a:pt x="48" y="1056"/>
                    </a:lnTo>
                    <a:lnTo>
                      <a:pt x="36" y="1062"/>
                    </a:lnTo>
                    <a:lnTo>
                      <a:pt x="30" y="1068"/>
                    </a:lnTo>
                    <a:lnTo>
                      <a:pt x="18" y="1068"/>
                    </a:lnTo>
                    <a:lnTo>
                      <a:pt x="6" y="1074"/>
                    </a:lnTo>
                    <a:lnTo>
                      <a:pt x="0" y="1080"/>
                    </a:lnTo>
                    <a:lnTo>
                      <a:pt x="0" y="1086"/>
                    </a:lnTo>
                    <a:lnTo>
                      <a:pt x="12" y="1092"/>
                    </a:lnTo>
                    <a:lnTo>
                      <a:pt x="18" y="1104"/>
                    </a:lnTo>
                    <a:lnTo>
                      <a:pt x="18" y="1116"/>
                    </a:lnTo>
                    <a:lnTo>
                      <a:pt x="0" y="1116"/>
                    </a:lnTo>
                    <a:lnTo>
                      <a:pt x="0" y="1140"/>
                    </a:lnTo>
                    <a:lnTo>
                      <a:pt x="18" y="1140"/>
                    </a:lnTo>
                    <a:lnTo>
                      <a:pt x="18" y="1152"/>
                    </a:lnTo>
                    <a:lnTo>
                      <a:pt x="12" y="1164"/>
                    </a:lnTo>
                    <a:lnTo>
                      <a:pt x="12" y="1176"/>
                    </a:lnTo>
                    <a:lnTo>
                      <a:pt x="24" y="1188"/>
                    </a:lnTo>
                    <a:lnTo>
                      <a:pt x="36" y="1188"/>
                    </a:lnTo>
                    <a:lnTo>
                      <a:pt x="42" y="1182"/>
                    </a:lnTo>
                    <a:lnTo>
                      <a:pt x="66" y="1182"/>
                    </a:lnTo>
                    <a:lnTo>
                      <a:pt x="78" y="1188"/>
                    </a:lnTo>
                    <a:lnTo>
                      <a:pt x="84" y="1188"/>
                    </a:lnTo>
                    <a:lnTo>
                      <a:pt x="96" y="1194"/>
                    </a:lnTo>
                    <a:lnTo>
                      <a:pt x="102" y="1200"/>
                    </a:lnTo>
                    <a:lnTo>
                      <a:pt x="102" y="1242"/>
                    </a:lnTo>
                    <a:lnTo>
                      <a:pt x="114" y="1266"/>
                    </a:lnTo>
                    <a:lnTo>
                      <a:pt x="120" y="1272"/>
                    </a:lnTo>
                    <a:lnTo>
                      <a:pt x="126" y="1272"/>
                    </a:lnTo>
                    <a:lnTo>
                      <a:pt x="138" y="1284"/>
                    </a:lnTo>
                    <a:lnTo>
                      <a:pt x="132" y="1290"/>
                    </a:lnTo>
                    <a:lnTo>
                      <a:pt x="102" y="1290"/>
                    </a:lnTo>
                    <a:lnTo>
                      <a:pt x="96" y="1296"/>
                    </a:lnTo>
                    <a:lnTo>
                      <a:pt x="96" y="1308"/>
                    </a:lnTo>
                    <a:lnTo>
                      <a:pt x="108" y="1314"/>
                    </a:lnTo>
                    <a:lnTo>
                      <a:pt x="114" y="1320"/>
                    </a:lnTo>
                    <a:lnTo>
                      <a:pt x="162" y="1320"/>
                    </a:lnTo>
                    <a:lnTo>
                      <a:pt x="168" y="1332"/>
                    </a:lnTo>
                    <a:lnTo>
                      <a:pt x="180" y="1332"/>
                    </a:lnTo>
                    <a:lnTo>
                      <a:pt x="192" y="1338"/>
                    </a:lnTo>
                    <a:lnTo>
                      <a:pt x="204" y="1350"/>
                    </a:lnTo>
                    <a:lnTo>
                      <a:pt x="216" y="1374"/>
                    </a:lnTo>
                    <a:lnTo>
                      <a:pt x="216" y="1398"/>
                    </a:lnTo>
                    <a:lnTo>
                      <a:pt x="252" y="1410"/>
                    </a:lnTo>
                    <a:lnTo>
                      <a:pt x="264" y="1404"/>
                    </a:lnTo>
                    <a:lnTo>
                      <a:pt x="264" y="1410"/>
                    </a:lnTo>
                    <a:lnTo>
                      <a:pt x="270" y="1416"/>
                    </a:lnTo>
                    <a:lnTo>
                      <a:pt x="276" y="1428"/>
                    </a:lnTo>
                    <a:lnTo>
                      <a:pt x="288" y="1434"/>
                    </a:lnTo>
                    <a:lnTo>
                      <a:pt x="366" y="1434"/>
                    </a:lnTo>
                    <a:lnTo>
                      <a:pt x="378" y="1428"/>
                    </a:lnTo>
                    <a:lnTo>
                      <a:pt x="384" y="1416"/>
                    </a:lnTo>
                    <a:lnTo>
                      <a:pt x="402" y="1410"/>
                    </a:lnTo>
                    <a:lnTo>
                      <a:pt x="426" y="1398"/>
                    </a:lnTo>
                    <a:lnTo>
                      <a:pt x="438" y="1398"/>
                    </a:lnTo>
                    <a:lnTo>
                      <a:pt x="456" y="1410"/>
                    </a:lnTo>
                    <a:lnTo>
                      <a:pt x="480" y="1434"/>
                    </a:lnTo>
                    <a:lnTo>
                      <a:pt x="522" y="1434"/>
                    </a:lnTo>
                    <a:lnTo>
                      <a:pt x="522" y="1494"/>
                    </a:lnTo>
                    <a:lnTo>
                      <a:pt x="516" y="1500"/>
                    </a:lnTo>
                    <a:lnTo>
                      <a:pt x="498" y="1500"/>
                    </a:lnTo>
                    <a:lnTo>
                      <a:pt x="498" y="1506"/>
                    </a:lnTo>
                    <a:lnTo>
                      <a:pt x="504" y="1512"/>
                    </a:lnTo>
                    <a:lnTo>
                      <a:pt x="504" y="1536"/>
                    </a:lnTo>
                    <a:lnTo>
                      <a:pt x="498" y="1548"/>
                    </a:lnTo>
                    <a:lnTo>
                      <a:pt x="486" y="1554"/>
                    </a:lnTo>
                    <a:lnTo>
                      <a:pt x="456" y="1554"/>
                    </a:lnTo>
                    <a:lnTo>
                      <a:pt x="474" y="1578"/>
                    </a:lnTo>
                    <a:lnTo>
                      <a:pt x="456" y="1584"/>
                    </a:lnTo>
                    <a:lnTo>
                      <a:pt x="456" y="1608"/>
                    </a:lnTo>
                    <a:lnTo>
                      <a:pt x="480" y="1620"/>
                    </a:lnTo>
                    <a:lnTo>
                      <a:pt x="492" y="1620"/>
                    </a:lnTo>
                    <a:lnTo>
                      <a:pt x="498" y="1626"/>
                    </a:lnTo>
                    <a:lnTo>
                      <a:pt x="504" y="1638"/>
                    </a:lnTo>
                    <a:lnTo>
                      <a:pt x="522" y="1656"/>
                    </a:lnTo>
                    <a:lnTo>
                      <a:pt x="522" y="1668"/>
                    </a:lnTo>
                    <a:lnTo>
                      <a:pt x="510" y="1674"/>
                    </a:lnTo>
                    <a:lnTo>
                      <a:pt x="504" y="1680"/>
                    </a:lnTo>
                    <a:lnTo>
                      <a:pt x="498" y="1680"/>
                    </a:lnTo>
                    <a:lnTo>
                      <a:pt x="486" y="1698"/>
                    </a:lnTo>
                    <a:lnTo>
                      <a:pt x="474" y="1686"/>
                    </a:lnTo>
                    <a:lnTo>
                      <a:pt x="474" y="1668"/>
                    </a:lnTo>
                    <a:lnTo>
                      <a:pt x="462" y="1668"/>
                    </a:lnTo>
                    <a:lnTo>
                      <a:pt x="456" y="1674"/>
                    </a:lnTo>
                    <a:lnTo>
                      <a:pt x="450" y="1674"/>
                    </a:lnTo>
                    <a:lnTo>
                      <a:pt x="450" y="1692"/>
                    </a:lnTo>
                    <a:lnTo>
                      <a:pt x="456" y="1698"/>
                    </a:lnTo>
                    <a:lnTo>
                      <a:pt x="462" y="1710"/>
                    </a:lnTo>
                    <a:lnTo>
                      <a:pt x="474" y="1722"/>
                    </a:lnTo>
                    <a:lnTo>
                      <a:pt x="480" y="1722"/>
                    </a:lnTo>
                    <a:lnTo>
                      <a:pt x="480" y="1734"/>
                    </a:lnTo>
                    <a:lnTo>
                      <a:pt x="474" y="1740"/>
                    </a:lnTo>
                    <a:lnTo>
                      <a:pt x="474" y="1758"/>
                    </a:lnTo>
                    <a:lnTo>
                      <a:pt x="480" y="1764"/>
                    </a:lnTo>
                    <a:lnTo>
                      <a:pt x="510" y="1764"/>
                    </a:lnTo>
                    <a:lnTo>
                      <a:pt x="516" y="1776"/>
                    </a:lnTo>
                    <a:lnTo>
                      <a:pt x="528" y="1788"/>
                    </a:lnTo>
                    <a:lnTo>
                      <a:pt x="540" y="1794"/>
                    </a:lnTo>
                    <a:lnTo>
                      <a:pt x="552" y="1794"/>
                    </a:lnTo>
                    <a:lnTo>
                      <a:pt x="558" y="1800"/>
                    </a:lnTo>
                    <a:lnTo>
                      <a:pt x="564" y="1800"/>
                    </a:lnTo>
                    <a:lnTo>
                      <a:pt x="582" y="1818"/>
                    </a:lnTo>
                    <a:lnTo>
                      <a:pt x="600" y="1812"/>
                    </a:lnTo>
                    <a:lnTo>
                      <a:pt x="600" y="1830"/>
                    </a:lnTo>
                    <a:lnTo>
                      <a:pt x="612" y="1836"/>
                    </a:lnTo>
                    <a:lnTo>
                      <a:pt x="624" y="1836"/>
                    </a:lnTo>
                    <a:lnTo>
                      <a:pt x="666" y="1872"/>
                    </a:lnTo>
                    <a:lnTo>
                      <a:pt x="690" y="1854"/>
                    </a:lnTo>
                    <a:lnTo>
                      <a:pt x="696" y="1848"/>
                    </a:lnTo>
                    <a:lnTo>
                      <a:pt x="708" y="1842"/>
                    </a:lnTo>
                    <a:lnTo>
                      <a:pt x="720" y="1842"/>
                    </a:lnTo>
                    <a:lnTo>
                      <a:pt x="732" y="1848"/>
                    </a:lnTo>
                    <a:lnTo>
                      <a:pt x="744" y="1860"/>
                    </a:lnTo>
                    <a:lnTo>
                      <a:pt x="750" y="1872"/>
                    </a:lnTo>
                    <a:lnTo>
                      <a:pt x="762" y="1878"/>
                    </a:lnTo>
                    <a:lnTo>
                      <a:pt x="780" y="1896"/>
                    </a:lnTo>
                    <a:lnTo>
                      <a:pt x="822" y="1902"/>
                    </a:lnTo>
                    <a:lnTo>
                      <a:pt x="828" y="1914"/>
                    </a:lnTo>
                    <a:lnTo>
                      <a:pt x="834" y="1920"/>
                    </a:lnTo>
                    <a:lnTo>
                      <a:pt x="840" y="1932"/>
                    </a:lnTo>
                    <a:lnTo>
                      <a:pt x="846" y="1938"/>
                    </a:lnTo>
                    <a:lnTo>
                      <a:pt x="846" y="1950"/>
                    </a:lnTo>
                    <a:lnTo>
                      <a:pt x="858" y="1950"/>
                    </a:lnTo>
                    <a:lnTo>
                      <a:pt x="858" y="1944"/>
                    </a:lnTo>
                    <a:lnTo>
                      <a:pt x="864" y="1938"/>
                    </a:lnTo>
                    <a:lnTo>
                      <a:pt x="870" y="1926"/>
                    </a:lnTo>
                    <a:lnTo>
                      <a:pt x="882" y="1926"/>
                    </a:lnTo>
                    <a:lnTo>
                      <a:pt x="888" y="1932"/>
                    </a:lnTo>
                    <a:lnTo>
                      <a:pt x="894" y="1944"/>
                    </a:lnTo>
                    <a:lnTo>
                      <a:pt x="894" y="1962"/>
                    </a:lnTo>
                    <a:lnTo>
                      <a:pt x="924" y="1992"/>
                    </a:lnTo>
                    <a:lnTo>
                      <a:pt x="936" y="1998"/>
                    </a:lnTo>
                    <a:lnTo>
                      <a:pt x="942" y="1992"/>
                    </a:lnTo>
                    <a:lnTo>
                      <a:pt x="954" y="1986"/>
                    </a:lnTo>
                    <a:lnTo>
                      <a:pt x="960" y="1986"/>
                    </a:lnTo>
                    <a:lnTo>
                      <a:pt x="966" y="1992"/>
                    </a:lnTo>
                    <a:lnTo>
                      <a:pt x="966" y="1998"/>
                    </a:lnTo>
                    <a:lnTo>
                      <a:pt x="960" y="2004"/>
                    </a:lnTo>
                    <a:lnTo>
                      <a:pt x="960" y="2010"/>
                    </a:lnTo>
                    <a:lnTo>
                      <a:pt x="966" y="2010"/>
                    </a:lnTo>
                    <a:lnTo>
                      <a:pt x="972" y="2016"/>
                    </a:lnTo>
                    <a:lnTo>
                      <a:pt x="990" y="2022"/>
                    </a:lnTo>
                    <a:lnTo>
                      <a:pt x="1002" y="2022"/>
                    </a:lnTo>
                    <a:lnTo>
                      <a:pt x="1008" y="2016"/>
                    </a:lnTo>
                    <a:lnTo>
                      <a:pt x="1014" y="2016"/>
                    </a:lnTo>
                    <a:lnTo>
                      <a:pt x="1014" y="2034"/>
                    </a:lnTo>
                    <a:lnTo>
                      <a:pt x="1020" y="2040"/>
                    </a:lnTo>
                    <a:lnTo>
                      <a:pt x="1032" y="2040"/>
                    </a:lnTo>
                    <a:lnTo>
                      <a:pt x="1044" y="2028"/>
                    </a:lnTo>
                    <a:lnTo>
                      <a:pt x="1044" y="2022"/>
                    </a:lnTo>
                    <a:lnTo>
                      <a:pt x="1044" y="2034"/>
                    </a:lnTo>
                    <a:lnTo>
                      <a:pt x="1050" y="2040"/>
                    </a:lnTo>
                    <a:lnTo>
                      <a:pt x="1068" y="2040"/>
                    </a:lnTo>
                    <a:lnTo>
                      <a:pt x="1074" y="2034"/>
                    </a:lnTo>
                    <a:lnTo>
                      <a:pt x="1074" y="2028"/>
                    </a:lnTo>
                    <a:lnTo>
                      <a:pt x="1086" y="2034"/>
                    </a:lnTo>
                    <a:lnTo>
                      <a:pt x="1092" y="2040"/>
                    </a:lnTo>
                    <a:lnTo>
                      <a:pt x="1110" y="2046"/>
                    </a:lnTo>
                    <a:lnTo>
                      <a:pt x="1134" y="2058"/>
                    </a:lnTo>
                    <a:lnTo>
                      <a:pt x="1158" y="2058"/>
                    </a:lnTo>
                    <a:lnTo>
                      <a:pt x="1176" y="2040"/>
                    </a:lnTo>
                    <a:lnTo>
                      <a:pt x="1194" y="2034"/>
                    </a:lnTo>
                    <a:lnTo>
                      <a:pt x="1206" y="2028"/>
                    </a:lnTo>
                    <a:lnTo>
                      <a:pt x="1212" y="2028"/>
                    </a:lnTo>
                    <a:lnTo>
                      <a:pt x="1224" y="2034"/>
                    </a:lnTo>
                    <a:lnTo>
                      <a:pt x="1230" y="2040"/>
                    </a:lnTo>
                    <a:lnTo>
                      <a:pt x="1230" y="2088"/>
                    </a:lnTo>
                    <a:lnTo>
                      <a:pt x="1236" y="2094"/>
                    </a:lnTo>
                    <a:lnTo>
                      <a:pt x="1242" y="2094"/>
                    </a:lnTo>
                    <a:lnTo>
                      <a:pt x="1242" y="2088"/>
                    </a:lnTo>
                    <a:lnTo>
                      <a:pt x="1248" y="2082"/>
                    </a:lnTo>
                    <a:lnTo>
                      <a:pt x="1254" y="2070"/>
                    </a:lnTo>
                    <a:lnTo>
                      <a:pt x="1266" y="2052"/>
                    </a:lnTo>
                    <a:lnTo>
                      <a:pt x="1272" y="2040"/>
                    </a:lnTo>
                    <a:lnTo>
                      <a:pt x="1284" y="2028"/>
                    </a:lnTo>
                    <a:lnTo>
                      <a:pt x="1290" y="2016"/>
                    </a:lnTo>
                    <a:lnTo>
                      <a:pt x="1302" y="2016"/>
                    </a:lnTo>
                    <a:lnTo>
                      <a:pt x="1314" y="2022"/>
                    </a:lnTo>
                    <a:lnTo>
                      <a:pt x="1338" y="2022"/>
                    </a:lnTo>
                    <a:lnTo>
                      <a:pt x="1338" y="2046"/>
                    </a:lnTo>
                    <a:lnTo>
                      <a:pt x="1344" y="2046"/>
                    </a:lnTo>
                    <a:lnTo>
                      <a:pt x="1350" y="2040"/>
                    </a:lnTo>
                    <a:lnTo>
                      <a:pt x="1362" y="2034"/>
                    </a:lnTo>
                    <a:lnTo>
                      <a:pt x="1374" y="2034"/>
                    </a:lnTo>
                    <a:lnTo>
                      <a:pt x="1386" y="2028"/>
                    </a:lnTo>
                    <a:lnTo>
                      <a:pt x="1398" y="2028"/>
                    </a:lnTo>
                    <a:lnTo>
                      <a:pt x="1410" y="2034"/>
                    </a:lnTo>
                    <a:lnTo>
                      <a:pt x="1422" y="2046"/>
                    </a:lnTo>
                    <a:lnTo>
                      <a:pt x="1428" y="2058"/>
                    </a:lnTo>
                    <a:lnTo>
                      <a:pt x="1428" y="2064"/>
                    </a:lnTo>
                    <a:lnTo>
                      <a:pt x="1482" y="2064"/>
                    </a:lnTo>
                    <a:lnTo>
                      <a:pt x="1494" y="2052"/>
                    </a:lnTo>
                    <a:lnTo>
                      <a:pt x="1494" y="2034"/>
                    </a:lnTo>
                    <a:lnTo>
                      <a:pt x="1488" y="2022"/>
                    </a:lnTo>
                    <a:lnTo>
                      <a:pt x="1518" y="2022"/>
                    </a:lnTo>
                    <a:lnTo>
                      <a:pt x="1524" y="2016"/>
                    </a:lnTo>
                    <a:lnTo>
                      <a:pt x="1524" y="1992"/>
                    </a:lnTo>
                    <a:lnTo>
                      <a:pt x="1518" y="1986"/>
                    </a:lnTo>
                    <a:lnTo>
                      <a:pt x="1518" y="1980"/>
                    </a:lnTo>
                    <a:lnTo>
                      <a:pt x="1554" y="1980"/>
                    </a:lnTo>
                    <a:lnTo>
                      <a:pt x="1578" y="1956"/>
                    </a:lnTo>
                    <a:lnTo>
                      <a:pt x="1590" y="1950"/>
                    </a:lnTo>
                    <a:lnTo>
                      <a:pt x="1602" y="1938"/>
                    </a:lnTo>
                    <a:lnTo>
                      <a:pt x="1620" y="1938"/>
                    </a:lnTo>
                    <a:lnTo>
                      <a:pt x="1632" y="1944"/>
                    </a:lnTo>
                    <a:lnTo>
                      <a:pt x="1650" y="1956"/>
                    </a:lnTo>
                    <a:lnTo>
                      <a:pt x="1668" y="1956"/>
                    </a:lnTo>
                    <a:lnTo>
                      <a:pt x="1668" y="1932"/>
                    </a:lnTo>
                    <a:lnTo>
                      <a:pt x="1680" y="1920"/>
                    </a:lnTo>
                    <a:lnTo>
                      <a:pt x="1716" y="1938"/>
                    </a:lnTo>
                    <a:lnTo>
                      <a:pt x="1722" y="1944"/>
                    </a:lnTo>
                    <a:lnTo>
                      <a:pt x="1710" y="1956"/>
                    </a:lnTo>
                    <a:lnTo>
                      <a:pt x="1704" y="1956"/>
                    </a:lnTo>
                    <a:lnTo>
                      <a:pt x="1710" y="1962"/>
                    </a:lnTo>
                    <a:lnTo>
                      <a:pt x="1740" y="1962"/>
                    </a:lnTo>
                    <a:lnTo>
                      <a:pt x="1758" y="1992"/>
                    </a:lnTo>
                    <a:lnTo>
                      <a:pt x="1752" y="1992"/>
                    </a:lnTo>
                    <a:lnTo>
                      <a:pt x="1740" y="2004"/>
                    </a:lnTo>
                    <a:lnTo>
                      <a:pt x="1740" y="2010"/>
                    </a:lnTo>
                    <a:lnTo>
                      <a:pt x="1806" y="2010"/>
                    </a:lnTo>
                    <a:lnTo>
                      <a:pt x="1812" y="2016"/>
                    </a:lnTo>
                    <a:lnTo>
                      <a:pt x="1818" y="2016"/>
                    </a:lnTo>
                    <a:lnTo>
                      <a:pt x="1824" y="1998"/>
                    </a:lnTo>
                    <a:lnTo>
                      <a:pt x="1830" y="1998"/>
                    </a:lnTo>
                    <a:lnTo>
                      <a:pt x="1836" y="2004"/>
                    </a:lnTo>
                    <a:lnTo>
                      <a:pt x="1842" y="2016"/>
                    </a:lnTo>
                    <a:lnTo>
                      <a:pt x="1854" y="2022"/>
                    </a:lnTo>
                    <a:lnTo>
                      <a:pt x="1872" y="2058"/>
                    </a:lnTo>
                    <a:lnTo>
                      <a:pt x="1878" y="2064"/>
                    </a:lnTo>
                    <a:lnTo>
                      <a:pt x="1878" y="2070"/>
                    </a:lnTo>
                    <a:lnTo>
                      <a:pt x="1914" y="2070"/>
                    </a:lnTo>
                    <a:lnTo>
                      <a:pt x="1920" y="2076"/>
                    </a:lnTo>
                    <a:lnTo>
                      <a:pt x="1920" y="2106"/>
                    </a:lnTo>
                    <a:lnTo>
                      <a:pt x="1932" y="2130"/>
                    </a:lnTo>
                    <a:lnTo>
                      <a:pt x="1944" y="2190"/>
                    </a:lnTo>
                    <a:lnTo>
                      <a:pt x="1932" y="2190"/>
                    </a:lnTo>
                    <a:lnTo>
                      <a:pt x="1926" y="2196"/>
                    </a:lnTo>
                    <a:lnTo>
                      <a:pt x="1914" y="2196"/>
                    </a:lnTo>
                    <a:lnTo>
                      <a:pt x="1932" y="2214"/>
                    </a:lnTo>
                    <a:lnTo>
                      <a:pt x="1932" y="2220"/>
                    </a:lnTo>
                    <a:lnTo>
                      <a:pt x="1926" y="2232"/>
                    </a:lnTo>
                    <a:lnTo>
                      <a:pt x="1920" y="2238"/>
                    </a:lnTo>
                    <a:lnTo>
                      <a:pt x="1908" y="2238"/>
                    </a:lnTo>
                    <a:lnTo>
                      <a:pt x="1902" y="2232"/>
                    </a:lnTo>
                    <a:lnTo>
                      <a:pt x="1902" y="2268"/>
                    </a:lnTo>
                    <a:lnTo>
                      <a:pt x="1896" y="2274"/>
                    </a:lnTo>
                    <a:lnTo>
                      <a:pt x="1884" y="2274"/>
                    </a:lnTo>
                    <a:lnTo>
                      <a:pt x="1890" y="2304"/>
                    </a:lnTo>
                    <a:lnTo>
                      <a:pt x="1878" y="2304"/>
                    </a:lnTo>
                    <a:lnTo>
                      <a:pt x="1878" y="2322"/>
                    </a:lnTo>
                    <a:lnTo>
                      <a:pt x="1896" y="2340"/>
                    </a:lnTo>
                    <a:lnTo>
                      <a:pt x="1902" y="2352"/>
                    </a:lnTo>
                    <a:lnTo>
                      <a:pt x="1890" y="2370"/>
                    </a:lnTo>
                    <a:lnTo>
                      <a:pt x="1902" y="2364"/>
                    </a:lnTo>
                    <a:lnTo>
                      <a:pt x="1908" y="2358"/>
                    </a:lnTo>
                    <a:lnTo>
                      <a:pt x="1920" y="2358"/>
                    </a:lnTo>
                    <a:lnTo>
                      <a:pt x="1926" y="2352"/>
                    </a:lnTo>
                    <a:lnTo>
                      <a:pt x="1986" y="2352"/>
                    </a:lnTo>
                    <a:lnTo>
                      <a:pt x="1956" y="2376"/>
                    </a:lnTo>
                    <a:lnTo>
                      <a:pt x="1980" y="2394"/>
                    </a:lnTo>
                    <a:lnTo>
                      <a:pt x="1992" y="2436"/>
                    </a:lnTo>
                    <a:lnTo>
                      <a:pt x="2022" y="2436"/>
                    </a:lnTo>
                    <a:lnTo>
                      <a:pt x="2034" y="2442"/>
                    </a:lnTo>
                    <a:lnTo>
                      <a:pt x="2040" y="2448"/>
                    </a:lnTo>
                    <a:lnTo>
                      <a:pt x="2040" y="2454"/>
                    </a:lnTo>
                    <a:lnTo>
                      <a:pt x="2034" y="2460"/>
                    </a:lnTo>
                    <a:lnTo>
                      <a:pt x="2022" y="2460"/>
                    </a:lnTo>
                    <a:lnTo>
                      <a:pt x="2016" y="2466"/>
                    </a:lnTo>
                    <a:lnTo>
                      <a:pt x="2028" y="2478"/>
                    </a:lnTo>
                    <a:lnTo>
                      <a:pt x="2028" y="2490"/>
                    </a:lnTo>
                    <a:lnTo>
                      <a:pt x="2022" y="2496"/>
                    </a:lnTo>
                    <a:lnTo>
                      <a:pt x="2022" y="2502"/>
                    </a:lnTo>
                    <a:lnTo>
                      <a:pt x="2016" y="2514"/>
                    </a:lnTo>
                    <a:lnTo>
                      <a:pt x="2070" y="2520"/>
                    </a:lnTo>
                    <a:lnTo>
                      <a:pt x="2082" y="2550"/>
                    </a:lnTo>
                    <a:lnTo>
                      <a:pt x="2094" y="2550"/>
                    </a:lnTo>
                    <a:lnTo>
                      <a:pt x="2094" y="2568"/>
                    </a:lnTo>
                    <a:lnTo>
                      <a:pt x="2136" y="2568"/>
                    </a:lnTo>
                    <a:lnTo>
                      <a:pt x="2136" y="2562"/>
                    </a:lnTo>
                    <a:lnTo>
                      <a:pt x="2154" y="2544"/>
                    </a:lnTo>
                    <a:lnTo>
                      <a:pt x="2166" y="2544"/>
                    </a:lnTo>
                    <a:lnTo>
                      <a:pt x="2172" y="2550"/>
                    </a:lnTo>
                    <a:lnTo>
                      <a:pt x="2172" y="2592"/>
                    </a:lnTo>
                    <a:lnTo>
                      <a:pt x="2214" y="2592"/>
                    </a:lnTo>
                    <a:lnTo>
                      <a:pt x="2214" y="2556"/>
                    </a:lnTo>
                    <a:lnTo>
                      <a:pt x="2190" y="2532"/>
                    </a:lnTo>
                    <a:lnTo>
                      <a:pt x="2190" y="2490"/>
                    </a:lnTo>
                    <a:lnTo>
                      <a:pt x="2196" y="2484"/>
                    </a:lnTo>
                    <a:lnTo>
                      <a:pt x="2232" y="2490"/>
                    </a:lnTo>
                    <a:lnTo>
                      <a:pt x="2232" y="2472"/>
                    </a:lnTo>
                    <a:lnTo>
                      <a:pt x="2238" y="2460"/>
                    </a:lnTo>
                    <a:lnTo>
                      <a:pt x="2250" y="2460"/>
                    </a:lnTo>
                    <a:lnTo>
                      <a:pt x="2274" y="2484"/>
                    </a:lnTo>
                    <a:lnTo>
                      <a:pt x="2286" y="2484"/>
                    </a:lnTo>
                    <a:lnTo>
                      <a:pt x="2292" y="2478"/>
                    </a:lnTo>
                    <a:lnTo>
                      <a:pt x="2298" y="2466"/>
                    </a:lnTo>
                    <a:lnTo>
                      <a:pt x="2304" y="2460"/>
                    </a:lnTo>
                    <a:lnTo>
                      <a:pt x="2322" y="2478"/>
                    </a:lnTo>
                    <a:lnTo>
                      <a:pt x="2322" y="2460"/>
                    </a:lnTo>
                    <a:lnTo>
                      <a:pt x="2328" y="2460"/>
                    </a:lnTo>
                    <a:lnTo>
                      <a:pt x="2340" y="2478"/>
                    </a:lnTo>
                    <a:lnTo>
                      <a:pt x="2346" y="2484"/>
                    </a:lnTo>
                    <a:lnTo>
                      <a:pt x="2364" y="2484"/>
                    </a:lnTo>
                    <a:lnTo>
                      <a:pt x="2364" y="2472"/>
                    </a:lnTo>
                    <a:lnTo>
                      <a:pt x="2352" y="2460"/>
                    </a:lnTo>
                    <a:lnTo>
                      <a:pt x="2370" y="2460"/>
                    </a:lnTo>
                    <a:lnTo>
                      <a:pt x="2376" y="2466"/>
                    </a:lnTo>
                    <a:lnTo>
                      <a:pt x="2382" y="2460"/>
                    </a:lnTo>
                    <a:lnTo>
                      <a:pt x="2400" y="2460"/>
                    </a:lnTo>
                    <a:lnTo>
                      <a:pt x="2400" y="2454"/>
                    </a:lnTo>
                    <a:lnTo>
                      <a:pt x="2406" y="2442"/>
                    </a:lnTo>
                    <a:lnTo>
                      <a:pt x="2406" y="2430"/>
                    </a:lnTo>
                    <a:lnTo>
                      <a:pt x="2412" y="2424"/>
                    </a:lnTo>
                    <a:lnTo>
                      <a:pt x="2424" y="2418"/>
                    </a:lnTo>
                    <a:lnTo>
                      <a:pt x="2430" y="2412"/>
                    </a:lnTo>
                    <a:lnTo>
                      <a:pt x="2436" y="2412"/>
                    </a:lnTo>
                    <a:lnTo>
                      <a:pt x="2466" y="2448"/>
                    </a:lnTo>
                    <a:lnTo>
                      <a:pt x="2496" y="2442"/>
                    </a:lnTo>
                    <a:lnTo>
                      <a:pt x="2508" y="2454"/>
                    </a:lnTo>
                    <a:lnTo>
                      <a:pt x="2538" y="2454"/>
                    </a:lnTo>
                    <a:lnTo>
                      <a:pt x="2544" y="2460"/>
                    </a:lnTo>
                    <a:lnTo>
                      <a:pt x="2544" y="2466"/>
                    </a:lnTo>
                    <a:lnTo>
                      <a:pt x="2526" y="2484"/>
                    </a:lnTo>
                    <a:lnTo>
                      <a:pt x="2532" y="2502"/>
                    </a:lnTo>
                    <a:lnTo>
                      <a:pt x="2544" y="2508"/>
                    </a:lnTo>
                    <a:lnTo>
                      <a:pt x="2544" y="2526"/>
                    </a:lnTo>
                    <a:lnTo>
                      <a:pt x="2562" y="2526"/>
                    </a:lnTo>
                    <a:lnTo>
                      <a:pt x="2568" y="2532"/>
                    </a:lnTo>
                    <a:lnTo>
                      <a:pt x="2574" y="2544"/>
                    </a:lnTo>
                    <a:lnTo>
                      <a:pt x="2586" y="2550"/>
                    </a:lnTo>
                    <a:lnTo>
                      <a:pt x="2616" y="2550"/>
                    </a:lnTo>
                    <a:lnTo>
                      <a:pt x="2622" y="2556"/>
                    </a:lnTo>
                    <a:lnTo>
                      <a:pt x="2628" y="2556"/>
                    </a:lnTo>
                    <a:lnTo>
                      <a:pt x="2676" y="2526"/>
                    </a:lnTo>
                    <a:lnTo>
                      <a:pt x="2694" y="2538"/>
                    </a:lnTo>
                    <a:lnTo>
                      <a:pt x="2718" y="2538"/>
                    </a:lnTo>
                    <a:lnTo>
                      <a:pt x="2736" y="2544"/>
                    </a:lnTo>
                    <a:lnTo>
                      <a:pt x="2748" y="2544"/>
                    </a:lnTo>
                    <a:lnTo>
                      <a:pt x="2760" y="2550"/>
                    </a:lnTo>
                    <a:lnTo>
                      <a:pt x="2766" y="2556"/>
                    </a:lnTo>
                    <a:lnTo>
                      <a:pt x="2772" y="2568"/>
                    </a:lnTo>
                    <a:lnTo>
                      <a:pt x="2766" y="2580"/>
                    </a:lnTo>
                    <a:lnTo>
                      <a:pt x="2766" y="2604"/>
                    </a:lnTo>
                    <a:lnTo>
                      <a:pt x="2760" y="2616"/>
                    </a:lnTo>
                    <a:lnTo>
                      <a:pt x="2766" y="2628"/>
                    </a:lnTo>
                    <a:lnTo>
                      <a:pt x="2772" y="2634"/>
                    </a:lnTo>
                    <a:lnTo>
                      <a:pt x="2784" y="2640"/>
                    </a:lnTo>
                    <a:lnTo>
                      <a:pt x="2790" y="2652"/>
                    </a:lnTo>
                    <a:lnTo>
                      <a:pt x="2802" y="2658"/>
                    </a:lnTo>
                    <a:lnTo>
                      <a:pt x="2808" y="2664"/>
                    </a:lnTo>
                    <a:lnTo>
                      <a:pt x="2826" y="2664"/>
                    </a:lnTo>
                    <a:lnTo>
                      <a:pt x="2832" y="2640"/>
                    </a:lnTo>
                    <a:lnTo>
                      <a:pt x="2832" y="2634"/>
                    </a:lnTo>
                    <a:lnTo>
                      <a:pt x="2826" y="2628"/>
                    </a:lnTo>
                    <a:lnTo>
                      <a:pt x="2826" y="2586"/>
                    </a:lnTo>
                    <a:lnTo>
                      <a:pt x="2832" y="2568"/>
                    </a:lnTo>
                    <a:lnTo>
                      <a:pt x="2844" y="2556"/>
                    </a:lnTo>
                    <a:lnTo>
                      <a:pt x="2856" y="2550"/>
                    </a:lnTo>
                    <a:lnTo>
                      <a:pt x="2886" y="2550"/>
                    </a:lnTo>
                    <a:lnTo>
                      <a:pt x="2898" y="2544"/>
                    </a:lnTo>
                    <a:lnTo>
                      <a:pt x="2910" y="2544"/>
                    </a:lnTo>
                    <a:lnTo>
                      <a:pt x="2922" y="2538"/>
                    </a:lnTo>
                    <a:lnTo>
                      <a:pt x="2940" y="2538"/>
                    </a:lnTo>
                    <a:lnTo>
                      <a:pt x="2964" y="2532"/>
                    </a:lnTo>
                    <a:lnTo>
                      <a:pt x="2982" y="2526"/>
                    </a:lnTo>
                    <a:lnTo>
                      <a:pt x="3000" y="2508"/>
                    </a:lnTo>
                    <a:lnTo>
                      <a:pt x="3000" y="2466"/>
                    </a:lnTo>
                    <a:lnTo>
                      <a:pt x="3006" y="2454"/>
                    </a:lnTo>
                    <a:lnTo>
                      <a:pt x="3012" y="2448"/>
                    </a:lnTo>
                    <a:lnTo>
                      <a:pt x="3024" y="2460"/>
                    </a:lnTo>
                    <a:lnTo>
                      <a:pt x="3036" y="2484"/>
                    </a:lnTo>
                    <a:lnTo>
                      <a:pt x="3042" y="2490"/>
                    </a:lnTo>
                    <a:lnTo>
                      <a:pt x="3048" y="2490"/>
                    </a:lnTo>
                    <a:lnTo>
                      <a:pt x="3054" y="2484"/>
                    </a:lnTo>
                    <a:lnTo>
                      <a:pt x="3066" y="2478"/>
                    </a:lnTo>
                    <a:lnTo>
                      <a:pt x="3072" y="2466"/>
                    </a:lnTo>
                    <a:lnTo>
                      <a:pt x="3090" y="2448"/>
                    </a:lnTo>
                    <a:lnTo>
                      <a:pt x="3096" y="2436"/>
                    </a:lnTo>
                    <a:lnTo>
                      <a:pt x="3114" y="2454"/>
                    </a:lnTo>
                    <a:lnTo>
                      <a:pt x="3144" y="2442"/>
                    </a:lnTo>
                    <a:lnTo>
                      <a:pt x="3150" y="2442"/>
                    </a:lnTo>
                    <a:lnTo>
                      <a:pt x="3156" y="2448"/>
                    </a:lnTo>
                    <a:lnTo>
                      <a:pt x="3186" y="2448"/>
                    </a:lnTo>
                    <a:lnTo>
                      <a:pt x="3234" y="2424"/>
                    </a:lnTo>
                    <a:lnTo>
                      <a:pt x="3288" y="2370"/>
                    </a:lnTo>
                    <a:lnTo>
                      <a:pt x="3294" y="2358"/>
                    </a:lnTo>
                    <a:lnTo>
                      <a:pt x="3300" y="2352"/>
                    </a:lnTo>
                    <a:lnTo>
                      <a:pt x="3294" y="2340"/>
                    </a:lnTo>
                    <a:lnTo>
                      <a:pt x="3294" y="2334"/>
                    </a:lnTo>
                    <a:lnTo>
                      <a:pt x="3288" y="2322"/>
                    </a:lnTo>
                    <a:lnTo>
                      <a:pt x="3282" y="2316"/>
                    </a:lnTo>
                    <a:lnTo>
                      <a:pt x="3300" y="2316"/>
                    </a:lnTo>
                    <a:lnTo>
                      <a:pt x="3312" y="2286"/>
                    </a:lnTo>
                    <a:lnTo>
                      <a:pt x="3336" y="2286"/>
                    </a:lnTo>
                    <a:lnTo>
                      <a:pt x="3348" y="2250"/>
                    </a:lnTo>
                    <a:lnTo>
                      <a:pt x="3360" y="2250"/>
                    </a:lnTo>
                    <a:lnTo>
                      <a:pt x="3360" y="2208"/>
                    </a:lnTo>
                    <a:lnTo>
                      <a:pt x="3372" y="2208"/>
                    </a:lnTo>
                    <a:lnTo>
                      <a:pt x="3384" y="2196"/>
                    </a:lnTo>
                    <a:lnTo>
                      <a:pt x="3384" y="2172"/>
                    </a:lnTo>
                    <a:lnTo>
                      <a:pt x="3378" y="2160"/>
                    </a:lnTo>
                    <a:lnTo>
                      <a:pt x="3372" y="2154"/>
                    </a:lnTo>
                    <a:lnTo>
                      <a:pt x="3372" y="2142"/>
                    </a:lnTo>
                    <a:lnTo>
                      <a:pt x="3378" y="2136"/>
                    </a:lnTo>
                    <a:lnTo>
                      <a:pt x="3384" y="2136"/>
                    </a:lnTo>
                    <a:lnTo>
                      <a:pt x="3390" y="2130"/>
                    </a:lnTo>
                    <a:lnTo>
                      <a:pt x="3402" y="2124"/>
                    </a:lnTo>
                    <a:lnTo>
                      <a:pt x="3408" y="2118"/>
                    </a:lnTo>
                    <a:lnTo>
                      <a:pt x="3408" y="2094"/>
                    </a:lnTo>
                    <a:lnTo>
                      <a:pt x="3390" y="2076"/>
                    </a:lnTo>
                    <a:lnTo>
                      <a:pt x="3390" y="2064"/>
                    </a:lnTo>
                    <a:lnTo>
                      <a:pt x="3402" y="2058"/>
                    </a:lnTo>
                    <a:lnTo>
                      <a:pt x="3408" y="2052"/>
                    </a:lnTo>
                    <a:lnTo>
                      <a:pt x="3408" y="2016"/>
                    </a:lnTo>
                    <a:lnTo>
                      <a:pt x="3414" y="2016"/>
                    </a:lnTo>
                    <a:lnTo>
                      <a:pt x="3420" y="2010"/>
                    </a:lnTo>
                    <a:lnTo>
                      <a:pt x="3456" y="1992"/>
                    </a:lnTo>
                    <a:lnTo>
                      <a:pt x="3462" y="1980"/>
                    </a:lnTo>
                    <a:lnTo>
                      <a:pt x="3462" y="1962"/>
                    </a:lnTo>
                    <a:lnTo>
                      <a:pt x="3456" y="1956"/>
                    </a:lnTo>
                    <a:lnTo>
                      <a:pt x="3444" y="1956"/>
                    </a:lnTo>
                    <a:lnTo>
                      <a:pt x="3450" y="1956"/>
                    </a:lnTo>
                    <a:lnTo>
                      <a:pt x="3456" y="1950"/>
                    </a:lnTo>
                    <a:lnTo>
                      <a:pt x="3468" y="1950"/>
                    </a:lnTo>
                    <a:lnTo>
                      <a:pt x="3480" y="1944"/>
                    </a:lnTo>
                    <a:lnTo>
                      <a:pt x="3492" y="1932"/>
                    </a:lnTo>
                    <a:lnTo>
                      <a:pt x="3474" y="1914"/>
                    </a:lnTo>
                    <a:lnTo>
                      <a:pt x="3468" y="1914"/>
                    </a:lnTo>
                    <a:lnTo>
                      <a:pt x="3486" y="1896"/>
                    </a:lnTo>
                    <a:lnTo>
                      <a:pt x="3498" y="1872"/>
                    </a:lnTo>
                    <a:lnTo>
                      <a:pt x="3504" y="1866"/>
                    </a:lnTo>
                    <a:lnTo>
                      <a:pt x="3504" y="1854"/>
                    </a:lnTo>
                    <a:lnTo>
                      <a:pt x="3498" y="1848"/>
                    </a:lnTo>
                    <a:lnTo>
                      <a:pt x="3474" y="1842"/>
                    </a:lnTo>
                    <a:lnTo>
                      <a:pt x="3438" y="1848"/>
                    </a:lnTo>
                    <a:lnTo>
                      <a:pt x="3396" y="1854"/>
                    </a:lnTo>
                    <a:lnTo>
                      <a:pt x="3366" y="1860"/>
                    </a:lnTo>
                    <a:lnTo>
                      <a:pt x="3354" y="1866"/>
                    </a:lnTo>
                    <a:lnTo>
                      <a:pt x="3336" y="1848"/>
                    </a:lnTo>
                    <a:lnTo>
                      <a:pt x="3378" y="1848"/>
                    </a:lnTo>
                    <a:lnTo>
                      <a:pt x="3378" y="1836"/>
                    </a:lnTo>
                    <a:lnTo>
                      <a:pt x="3384" y="1824"/>
                    </a:lnTo>
                    <a:lnTo>
                      <a:pt x="3390" y="1818"/>
                    </a:lnTo>
                    <a:lnTo>
                      <a:pt x="3402" y="1812"/>
                    </a:lnTo>
                    <a:lnTo>
                      <a:pt x="3432" y="1812"/>
                    </a:lnTo>
                    <a:lnTo>
                      <a:pt x="3426" y="1800"/>
                    </a:lnTo>
                    <a:lnTo>
                      <a:pt x="3420" y="1794"/>
                    </a:lnTo>
                    <a:lnTo>
                      <a:pt x="3414" y="1782"/>
                    </a:lnTo>
                    <a:lnTo>
                      <a:pt x="3414" y="1776"/>
                    </a:lnTo>
                    <a:lnTo>
                      <a:pt x="3408" y="1770"/>
                    </a:lnTo>
                    <a:lnTo>
                      <a:pt x="3390" y="1770"/>
                    </a:lnTo>
                    <a:lnTo>
                      <a:pt x="3378" y="1764"/>
                    </a:lnTo>
                    <a:lnTo>
                      <a:pt x="3366" y="1764"/>
                    </a:lnTo>
                    <a:lnTo>
                      <a:pt x="3354" y="1746"/>
                    </a:lnTo>
                    <a:lnTo>
                      <a:pt x="3342" y="1746"/>
                    </a:lnTo>
                    <a:lnTo>
                      <a:pt x="3336" y="1734"/>
                    </a:lnTo>
                    <a:lnTo>
                      <a:pt x="3324" y="1728"/>
                    </a:lnTo>
                    <a:lnTo>
                      <a:pt x="3294" y="1728"/>
                    </a:lnTo>
                    <a:lnTo>
                      <a:pt x="3288" y="1734"/>
                    </a:lnTo>
                    <a:lnTo>
                      <a:pt x="3282" y="1734"/>
                    </a:lnTo>
                    <a:lnTo>
                      <a:pt x="3246" y="1686"/>
                    </a:lnTo>
                    <a:lnTo>
                      <a:pt x="3252" y="1698"/>
                    </a:lnTo>
                    <a:lnTo>
                      <a:pt x="3264" y="1704"/>
                    </a:lnTo>
                    <a:lnTo>
                      <a:pt x="3270" y="1710"/>
                    </a:lnTo>
                    <a:lnTo>
                      <a:pt x="3282" y="1716"/>
                    </a:lnTo>
                    <a:lnTo>
                      <a:pt x="3294" y="1716"/>
                    </a:lnTo>
                    <a:lnTo>
                      <a:pt x="3300" y="1710"/>
                    </a:lnTo>
                    <a:lnTo>
                      <a:pt x="3306" y="1710"/>
                    </a:lnTo>
                    <a:lnTo>
                      <a:pt x="3336" y="1716"/>
                    </a:lnTo>
                    <a:lnTo>
                      <a:pt x="3348" y="1734"/>
                    </a:lnTo>
                    <a:lnTo>
                      <a:pt x="3366" y="1728"/>
                    </a:lnTo>
                    <a:lnTo>
                      <a:pt x="3408" y="1740"/>
                    </a:lnTo>
                    <a:lnTo>
                      <a:pt x="3390" y="1716"/>
                    </a:lnTo>
                    <a:lnTo>
                      <a:pt x="3372" y="1710"/>
                    </a:lnTo>
                    <a:lnTo>
                      <a:pt x="3372" y="1692"/>
                    </a:lnTo>
                    <a:lnTo>
                      <a:pt x="3360" y="1680"/>
                    </a:lnTo>
                    <a:lnTo>
                      <a:pt x="3348" y="1674"/>
                    </a:lnTo>
                    <a:lnTo>
                      <a:pt x="3330" y="1674"/>
                    </a:lnTo>
                    <a:lnTo>
                      <a:pt x="3318" y="1662"/>
                    </a:lnTo>
                    <a:lnTo>
                      <a:pt x="3318" y="1650"/>
                    </a:lnTo>
                    <a:lnTo>
                      <a:pt x="3312" y="1644"/>
                    </a:lnTo>
                    <a:lnTo>
                      <a:pt x="3312" y="1632"/>
                    </a:lnTo>
                    <a:lnTo>
                      <a:pt x="3234" y="1530"/>
                    </a:lnTo>
                    <a:lnTo>
                      <a:pt x="3198" y="1524"/>
                    </a:lnTo>
                    <a:lnTo>
                      <a:pt x="3162" y="1494"/>
                    </a:lnTo>
                    <a:lnTo>
                      <a:pt x="3144" y="1500"/>
                    </a:lnTo>
                    <a:lnTo>
                      <a:pt x="3138" y="1488"/>
                    </a:lnTo>
                    <a:lnTo>
                      <a:pt x="3132" y="1482"/>
                    </a:lnTo>
                    <a:lnTo>
                      <a:pt x="3132" y="1470"/>
                    </a:lnTo>
                    <a:lnTo>
                      <a:pt x="3126" y="1464"/>
                    </a:lnTo>
                    <a:lnTo>
                      <a:pt x="3138" y="1452"/>
                    </a:lnTo>
                    <a:lnTo>
                      <a:pt x="3150" y="1446"/>
                    </a:lnTo>
                    <a:lnTo>
                      <a:pt x="3156" y="1434"/>
                    </a:lnTo>
                    <a:lnTo>
                      <a:pt x="3162" y="1428"/>
                    </a:lnTo>
                    <a:lnTo>
                      <a:pt x="3168" y="1416"/>
                    </a:lnTo>
                    <a:lnTo>
                      <a:pt x="3168" y="1410"/>
                    </a:lnTo>
                    <a:lnTo>
                      <a:pt x="3162" y="1398"/>
                    </a:lnTo>
                    <a:lnTo>
                      <a:pt x="3162" y="1392"/>
                    </a:lnTo>
                    <a:lnTo>
                      <a:pt x="3156" y="1380"/>
                    </a:lnTo>
                    <a:lnTo>
                      <a:pt x="3168" y="1386"/>
                    </a:lnTo>
                    <a:lnTo>
                      <a:pt x="3174" y="1392"/>
                    </a:lnTo>
                    <a:lnTo>
                      <a:pt x="3186" y="1398"/>
                    </a:lnTo>
                    <a:lnTo>
                      <a:pt x="3198" y="1386"/>
                    </a:lnTo>
                    <a:lnTo>
                      <a:pt x="3198" y="1368"/>
                    </a:lnTo>
                    <a:lnTo>
                      <a:pt x="3192" y="1356"/>
                    </a:lnTo>
                    <a:lnTo>
                      <a:pt x="3192" y="1344"/>
                    </a:lnTo>
                    <a:lnTo>
                      <a:pt x="3216" y="1344"/>
                    </a:lnTo>
                    <a:lnTo>
                      <a:pt x="3252" y="1320"/>
                    </a:lnTo>
                    <a:lnTo>
                      <a:pt x="3264" y="1320"/>
                    </a:lnTo>
                    <a:lnTo>
                      <a:pt x="3270" y="1326"/>
                    </a:lnTo>
                    <a:lnTo>
                      <a:pt x="3294" y="1326"/>
                    </a:lnTo>
                    <a:lnTo>
                      <a:pt x="3294" y="1320"/>
                    </a:lnTo>
                    <a:lnTo>
                      <a:pt x="3288" y="1314"/>
                    </a:lnTo>
                    <a:lnTo>
                      <a:pt x="3288" y="1308"/>
                    </a:lnTo>
                    <a:lnTo>
                      <a:pt x="3282" y="1302"/>
                    </a:lnTo>
                    <a:lnTo>
                      <a:pt x="3288" y="1278"/>
                    </a:lnTo>
                    <a:lnTo>
                      <a:pt x="3258" y="1278"/>
                    </a:lnTo>
                    <a:lnTo>
                      <a:pt x="3246" y="1266"/>
                    </a:lnTo>
                    <a:lnTo>
                      <a:pt x="3240" y="1278"/>
                    </a:lnTo>
                    <a:lnTo>
                      <a:pt x="3204" y="1278"/>
                    </a:lnTo>
                    <a:lnTo>
                      <a:pt x="3198" y="1272"/>
                    </a:lnTo>
                    <a:lnTo>
                      <a:pt x="3192" y="1260"/>
                    </a:lnTo>
                    <a:lnTo>
                      <a:pt x="3180" y="1254"/>
                    </a:lnTo>
                    <a:lnTo>
                      <a:pt x="3174" y="1248"/>
                    </a:lnTo>
                    <a:lnTo>
                      <a:pt x="3150" y="1248"/>
                    </a:lnTo>
                    <a:lnTo>
                      <a:pt x="3144" y="1260"/>
                    </a:lnTo>
                    <a:lnTo>
                      <a:pt x="3132" y="1266"/>
                    </a:lnTo>
                    <a:lnTo>
                      <a:pt x="3114" y="1284"/>
                    </a:lnTo>
                    <a:lnTo>
                      <a:pt x="3114" y="1296"/>
                    </a:lnTo>
                    <a:lnTo>
                      <a:pt x="3108" y="1302"/>
                    </a:lnTo>
                    <a:lnTo>
                      <a:pt x="3108" y="1308"/>
                    </a:lnTo>
                    <a:lnTo>
                      <a:pt x="3078" y="1308"/>
                    </a:lnTo>
                    <a:lnTo>
                      <a:pt x="3054" y="1296"/>
                    </a:lnTo>
                    <a:lnTo>
                      <a:pt x="3048" y="1290"/>
                    </a:lnTo>
                    <a:lnTo>
                      <a:pt x="3042" y="1278"/>
                    </a:lnTo>
                    <a:lnTo>
                      <a:pt x="3030" y="1242"/>
                    </a:lnTo>
                    <a:lnTo>
                      <a:pt x="3024" y="1230"/>
                    </a:lnTo>
                    <a:lnTo>
                      <a:pt x="3018" y="1224"/>
                    </a:lnTo>
                    <a:lnTo>
                      <a:pt x="3006" y="1224"/>
                    </a:lnTo>
                    <a:lnTo>
                      <a:pt x="3000" y="1230"/>
                    </a:lnTo>
                    <a:lnTo>
                      <a:pt x="3000" y="1242"/>
                    </a:lnTo>
                    <a:lnTo>
                      <a:pt x="2988" y="1224"/>
                    </a:lnTo>
                    <a:lnTo>
                      <a:pt x="2952" y="1224"/>
                    </a:lnTo>
                    <a:lnTo>
                      <a:pt x="2940" y="1218"/>
                    </a:lnTo>
                    <a:lnTo>
                      <a:pt x="2934" y="1212"/>
                    </a:lnTo>
                    <a:lnTo>
                      <a:pt x="2928" y="1200"/>
                    </a:lnTo>
                    <a:lnTo>
                      <a:pt x="2916" y="1194"/>
                    </a:lnTo>
                    <a:lnTo>
                      <a:pt x="2910" y="1182"/>
                    </a:lnTo>
                    <a:lnTo>
                      <a:pt x="2910" y="1140"/>
                    </a:lnTo>
                    <a:lnTo>
                      <a:pt x="2928" y="1140"/>
                    </a:lnTo>
                    <a:lnTo>
                      <a:pt x="2940" y="1152"/>
                    </a:lnTo>
                    <a:lnTo>
                      <a:pt x="2946" y="1152"/>
                    </a:lnTo>
                    <a:lnTo>
                      <a:pt x="2952" y="1146"/>
                    </a:lnTo>
                    <a:lnTo>
                      <a:pt x="2952" y="1140"/>
                    </a:lnTo>
                    <a:lnTo>
                      <a:pt x="2958" y="1134"/>
                    </a:lnTo>
                    <a:lnTo>
                      <a:pt x="2964" y="1134"/>
                    </a:lnTo>
                    <a:lnTo>
                      <a:pt x="2970" y="1140"/>
                    </a:lnTo>
                    <a:lnTo>
                      <a:pt x="2982" y="1140"/>
                    </a:lnTo>
                    <a:lnTo>
                      <a:pt x="2994" y="1134"/>
                    </a:lnTo>
                    <a:lnTo>
                      <a:pt x="3000" y="1128"/>
                    </a:lnTo>
                    <a:lnTo>
                      <a:pt x="3000" y="1116"/>
                    </a:lnTo>
                    <a:lnTo>
                      <a:pt x="2994" y="1110"/>
                    </a:lnTo>
                    <a:lnTo>
                      <a:pt x="2994" y="1086"/>
                    </a:lnTo>
                    <a:lnTo>
                      <a:pt x="3000" y="1074"/>
                    </a:lnTo>
                    <a:lnTo>
                      <a:pt x="3000" y="1068"/>
                    </a:lnTo>
                    <a:lnTo>
                      <a:pt x="3036" y="1068"/>
                    </a:lnTo>
                    <a:lnTo>
                      <a:pt x="3042" y="1062"/>
                    </a:lnTo>
                    <a:lnTo>
                      <a:pt x="3048" y="1050"/>
                    </a:lnTo>
                    <a:lnTo>
                      <a:pt x="3048" y="1038"/>
                    </a:lnTo>
                    <a:lnTo>
                      <a:pt x="3054" y="1032"/>
                    </a:lnTo>
                    <a:lnTo>
                      <a:pt x="3054" y="1026"/>
                    </a:lnTo>
                    <a:lnTo>
                      <a:pt x="3072" y="1014"/>
                    </a:lnTo>
                    <a:lnTo>
                      <a:pt x="3060" y="1002"/>
                    </a:lnTo>
                    <a:lnTo>
                      <a:pt x="3096" y="1014"/>
                    </a:lnTo>
                    <a:lnTo>
                      <a:pt x="3114" y="996"/>
                    </a:lnTo>
                    <a:lnTo>
                      <a:pt x="3126" y="1002"/>
                    </a:lnTo>
                    <a:lnTo>
                      <a:pt x="3132" y="1014"/>
                    </a:lnTo>
                    <a:lnTo>
                      <a:pt x="3144" y="1020"/>
                    </a:lnTo>
                    <a:lnTo>
                      <a:pt x="3156" y="1044"/>
                    </a:lnTo>
                    <a:lnTo>
                      <a:pt x="3156" y="1050"/>
                    </a:lnTo>
                    <a:lnTo>
                      <a:pt x="3144" y="1074"/>
                    </a:lnTo>
                    <a:lnTo>
                      <a:pt x="3126" y="1092"/>
                    </a:lnTo>
                    <a:lnTo>
                      <a:pt x="3126" y="1104"/>
                    </a:lnTo>
                    <a:lnTo>
                      <a:pt x="3132" y="1116"/>
                    </a:lnTo>
                    <a:lnTo>
                      <a:pt x="3144" y="1128"/>
                    </a:lnTo>
                    <a:lnTo>
                      <a:pt x="3150" y="1128"/>
                    </a:lnTo>
                    <a:lnTo>
                      <a:pt x="3162" y="1122"/>
                    </a:lnTo>
                    <a:lnTo>
                      <a:pt x="3168" y="1122"/>
                    </a:lnTo>
                    <a:lnTo>
                      <a:pt x="3162" y="1152"/>
                    </a:lnTo>
                    <a:lnTo>
                      <a:pt x="3144" y="1170"/>
                    </a:lnTo>
                    <a:lnTo>
                      <a:pt x="3144" y="1176"/>
                    </a:lnTo>
                    <a:lnTo>
                      <a:pt x="3150" y="1176"/>
                    </a:lnTo>
                    <a:lnTo>
                      <a:pt x="3162" y="1170"/>
                    </a:lnTo>
                    <a:lnTo>
                      <a:pt x="3168" y="1164"/>
                    </a:lnTo>
                    <a:lnTo>
                      <a:pt x="3180" y="1158"/>
                    </a:lnTo>
                    <a:lnTo>
                      <a:pt x="3186" y="1158"/>
                    </a:lnTo>
                    <a:lnTo>
                      <a:pt x="3198" y="1146"/>
                    </a:lnTo>
                    <a:lnTo>
                      <a:pt x="3198" y="1122"/>
                    </a:lnTo>
                    <a:lnTo>
                      <a:pt x="3204" y="1122"/>
                    </a:lnTo>
                    <a:lnTo>
                      <a:pt x="3210" y="1116"/>
                    </a:lnTo>
                    <a:lnTo>
                      <a:pt x="3258" y="1092"/>
                    </a:lnTo>
                    <a:lnTo>
                      <a:pt x="3264" y="1086"/>
                    </a:lnTo>
                    <a:lnTo>
                      <a:pt x="3306" y="1086"/>
                    </a:lnTo>
                    <a:lnTo>
                      <a:pt x="3312" y="1074"/>
                    </a:lnTo>
                    <a:lnTo>
                      <a:pt x="3312" y="1062"/>
                    </a:lnTo>
                    <a:lnTo>
                      <a:pt x="3318" y="1056"/>
                    </a:lnTo>
                    <a:lnTo>
                      <a:pt x="3324" y="1044"/>
                    </a:lnTo>
                    <a:lnTo>
                      <a:pt x="3360" y="1026"/>
                    </a:lnTo>
                    <a:lnTo>
                      <a:pt x="3372" y="1014"/>
                    </a:lnTo>
                    <a:lnTo>
                      <a:pt x="3390" y="978"/>
                    </a:lnTo>
                    <a:lnTo>
                      <a:pt x="3390" y="948"/>
                    </a:lnTo>
                    <a:lnTo>
                      <a:pt x="3396" y="942"/>
                    </a:lnTo>
                    <a:lnTo>
                      <a:pt x="3396" y="936"/>
                    </a:lnTo>
                    <a:lnTo>
                      <a:pt x="3408" y="936"/>
                    </a:lnTo>
                    <a:lnTo>
                      <a:pt x="3420" y="942"/>
                    </a:lnTo>
                    <a:lnTo>
                      <a:pt x="3432" y="954"/>
                    </a:lnTo>
                    <a:lnTo>
                      <a:pt x="3444" y="954"/>
                    </a:lnTo>
                    <a:lnTo>
                      <a:pt x="3456" y="960"/>
                    </a:lnTo>
                    <a:lnTo>
                      <a:pt x="3504" y="960"/>
                    </a:lnTo>
                    <a:lnTo>
                      <a:pt x="3504" y="948"/>
                    </a:lnTo>
                    <a:lnTo>
                      <a:pt x="3498" y="948"/>
                    </a:lnTo>
                    <a:lnTo>
                      <a:pt x="3474" y="924"/>
                    </a:lnTo>
                    <a:lnTo>
                      <a:pt x="3474" y="912"/>
                    </a:lnTo>
                    <a:lnTo>
                      <a:pt x="3480" y="906"/>
                    </a:lnTo>
                    <a:lnTo>
                      <a:pt x="3486" y="912"/>
                    </a:lnTo>
                    <a:lnTo>
                      <a:pt x="3510" y="912"/>
                    </a:lnTo>
                    <a:lnTo>
                      <a:pt x="3522" y="918"/>
                    </a:lnTo>
                    <a:lnTo>
                      <a:pt x="3534" y="912"/>
                    </a:lnTo>
                    <a:lnTo>
                      <a:pt x="3540" y="900"/>
                    </a:lnTo>
                    <a:lnTo>
                      <a:pt x="3540" y="894"/>
                    </a:lnTo>
                    <a:lnTo>
                      <a:pt x="3534" y="882"/>
                    </a:lnTo>
                    <a:lnTo>
                      <a:pt x="3558" y="882"/>
                    </a:lnTo>
                    <a:lnTo>
                      <a:pt x="3558" y="864"/>
                    </a:lnTo>
                    <a:lnTo>
                      <a:pt x="3552" y="852"/>
                    </a:lnTo>
                    <a:lnTo>
                      <a:pt x="3546" y="846"/>
                    </a:lnTo>
                    <a:lnTo>
                      <a:pt x="3546" y="840"/>
                    </a:lnTo>
                    <a:lnTo>
                      <a:pt x="3576" y="840"/>
                    </a:lnTo>
                    <a:lnTo>
                      <a:pt x="3594" y="864"/>
                    </a:lnTo>
                    <a:lnTo>
                      <a:pt x="3600" y="840"/>
                    </a:lnTo>
                    <a:lnTo>
                      <a:pt x="3630" y="846"/>
                    </a:lnTo>
                    <a:lnTo>
                      <a:pt x="3624" y="810"/>
                    </a:lnTo>
                    <a:lnTo>
                      <a:pt x="3618" y="798"/>
                    </a:lnTo>
                    <a:lnTo>
                      <a:pt x="3606" y="786"/>
                    </a:lnTo>
                    <a:lnTo>
                      <a:pt x="3606" y="774"/>
                    </a:lnTo>
                    <a:lnTo>
                      <a:pt x="3600" y="756"/>
                    </a:lnTo>
                    <a:lnTo>
                      <a:pt x="3588" y="744"/>
                    </a:lnTo>
                    <a:lnTo>
                      <a:pt x="3576" y="726"/>
                    </a:lnTo>
                    <a:lnTo>
                      <a:pt x="3564" y="720"/>
                    </a:lnTo>
                    <a:lnTo>
                      <a:pt x="3552" y="708"/>
                    </a:lnTo>
                    <a:lnTo>
                      <a:pt x="3546" y="708"/>
                    </a:lnTo>
                    <a:lnTo>
                      <a:pt x="3540" y="696"/>
                    </a:lnTo>
                    <a:lnTo>
                      <a:pt x="3540" y="684"/>
                    </a:lnTo>
                    <a:lnTo>
                      <a:pt x="3564" y="684"/>
                    </a:lnTo>
                    <a:lnTo>
                      <a:pt x="3564" y="672"/>
                    </a:lnTo>
                    <a:lnTo>
                      <a:pt x="3558" y="666"/>
                    </a:lnTo>
                    <a:lnTo>
                      <a:pt x="3564" y="660"/>
                    </a:lnTo>
                    <a:lnTo>
                      <a:pt x="3588" y="660"/>
                    </a:lnTo>
                    <a:lnTo>
                      <a:pt x="3600" y="666"/>
                    </a:lnTo>
                    <a:lnTo>
                      <a:pt x="3618" y="672"/>
                    </a:lnTo>
                    <a:lnTo>
                      <a:pt x="3630" y="672"/>
                    </a:lnTo>
                    <a:lnTo>
                      <a:pt x="3642" y="678"/>
                    </a:lnTo>
                    <a:lnTo>
                      <a:pt x="3648" y="678"/>
                    </a:lnTo>
                    <a:lnTo>
                      <a:pt x="3654" y="672"/>
                    </a:lnTo>
                    <a:lnTo>
                      <a:pt x="3654" y="660"/>
                    </a:lnTo>
                    <a:lnTo>
                      <a:pt x="3648" y="648"/>
                    </a:lnTo>
                    <a:lnTo>
                      <a:pt x="3648" y="630"/>
                    </a:lnTo>
                    <a:lnTo>
                      <a:pt x="3654" y="630"/>
                    </a:lnTo>
                    <a:lnTo>
                      <a:pt x="3660" y="62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B6B6B6"/>
                  </a:solidFill>
                  <a:effectLst/>
                  <a:uLnTx/>
                  <a:uFillTx/>
                  <a:latin typeface="Arial"/>
                  <a:ea typeface="+mn-ea"/>
                  <a:cs typeface="+mn-cs"/>
                </a:endParaRPr>
              </a:p>
            </p:txBody>
          </p:sp>
          <p:sp>
            <p:nvSpPr>
              <p:cNvPr id="219" name="Canada" descr="© INSCALE GmbH, 05.05.2010&#10;http://www.presentationload.com/">
                <a:extLst>
                  <a:ext uri="{FF2B5EF4-FFF2-40B4-BE49-F238E27FC236}">
                    <a16:creationId xmlns:a16="http://schemas.microsoft.com/office/drawing/2014/main" id="{1881A49F-C957-CB4E-B991-45D1BC7064E9}"/>
                  </a:ext>
                </a:extLst>
              </p:cNvPr>
              <p:cNvSpPr>
                <a:spLocks noEditPoints="1"/>
              </p:cNvSpPr>
              <p:nvPr/>
            </p:nvSpPr>
            <p:spPr bwMode="gray">
              <a:xfrm>
                <a:off x="4917396" y="968047"/>
                <a:ext cx="1945755" cy="1007695"/>
              </a:xfrm>
              <a:custGeom>
                <a:avLst/>
                <a:gdLst>
                  <a:gd name="T0" fmla="*/ 2147483647 w 5574"/>
                  <a:gd name="T1" fmla="*/ 2147483647 h 2886"/>
                  <a:gd name="T2" fmla="*/ 2147483647 w 5574"/>
                  <a:gd name="T3" fmla="*/ 2147483647 h 2886"/>
                  <a:gd name="T4" fmla="*/ 2147483647 w 5574"/>
                  <a:gd name="T5" fmla="*/ 2147483647 h 2886"/>
                  <a:gd name="T6" fmla="*/ 2147483647 w 5574"/>
                  <a:gd name="T7" fmla="*/ 2147483647 h 2886"/>
                  <a:gd name="T8" fmla="*/ 2147483647 w 5574"/>
                  <a:gd name="T9" fmla="*/ 2147483647 h 2886"/>
                  <a:gd name="T10" fmla="*/ 2147483647 w 5574"/>
                  <a:gd name="T11" fmla="*/ 2147483647 h 2886"/>
                  <a:gd name="T12" fmla="*/ 2147483647 w 5574"/>
                  <a:gd name="T13" fmla="*/ 2147483647 h 2886"/>
                  <a:gd name="T14" fmla="*/ 2147483647 w 5574"/>
                  <a:gd name="T15" fmla="*/ 2147483647 h 2886"/>
                  <a:gd name="T16" fmla="*/ 2147483647 w 5574"/>
                  <a:gd name="T17" fmla="*/ 2147483647 h 2886"/>
                  <a:gd name="T18" fmla="*/ 2147483647 w 5574"/>
                  <a:gd name="T19" fmla="*/ 2147483647 h 2886"/>
                  <a:gd name="T20" fmla="*/ 2147483647 w 5574"/>
                  <a:gd name="T21" fmla="*/ 2147483647 h 2886"/>
                  <a:gd name="T22" fmla="*/ 2147483647 w 5574"/>
                  <a:gd name="T23" fmla="*/ 2147483647 h 2886"/>
                  <a:gd name="T24" fmla="*/ 2147483647 w 5574"/>
                  <a:gd name="T25" fmla="*/ 2147483647 h 2886"/>
                  <a:gd name="T26" fmla="*/ 2147483647 w 5574"/>
                  <a:gd name="T27" fmla="*/ 2147483647 h 2886"/>
                  <a:gd name="T28" fmla="*/ 2147483647 w 5574"/>
                  <a:gd name="T29" fmla="*/ 2147483647 h 2886"/>
                  <a:gd name="T30" fmla="*/ 2147483647 w 5574"/>
                  <a:gd name="T31" fmla="*/ 2147483647 h 2886"/>
                  <a:gd name="T32" fmla="*/ 2147483647 w 5574"/>
                  <a:gd name="T33" fmla="*/ 2147483647 h 2886"/>
                  <a:gd name="T34" fmla="*/ 2147483647 w 5574"/>
                  <a:gd name="T35" fmla="*/ 2147483647 h 2886"/>
                  <a:gd name="T36" fmla="*/ 2147483647 w 5574"/>
                  <a:gd name="T37" fmla="*/ 2147483647 h 2886"/>
                  <a:gd name="T38" fmla="*/ 2147483647 w 5574"/>
                  <a:gd name="T39" fmla="*/ 2147483647 h 2886"/>
                  <a:gd name="T40" fmla="*/ 2147483647 w 5574"/>
                  <a:gd name="T41" fmla="*/ 2147483647 h 2886"/>
                  <a:gd name="T42" fmla="*/ 2147483647 w 5574"/>
                  <a:gd name="T43" fmla="*/ 2147483647 h 2886"/>
                  <a:gd name="T44" fmla="*/ 2147483647 w 5574"/>
                  <a:gd name="T45" fmla="*/ 2147483647 h 2886"/>
                  <a:gd name="T46" fmla="*/ 2147483647 w 5574"/>
                  <a:gd name="T47" fmla="*/ 2147483647 h 2886"/>
                  <a:gd name="T48" fmla="*/ 2147483647 w 5574"/>
                  <a:gd name="T49" fmla="*/ 2147483647 h 2886"/>
                  <a:gd name="T50" fmla="*/ 2147483647 w 5574"/>
                  <a:gd name="T51" fmla="*/ 2147483647 h 2886"/>
                  <a:gd name="T52" fmla="*/ 2147483647 w 5574"/>
                  <a:gd name="T53" fmla="*/ 2147483647 h 2886"/>
                  <a:gd name="T54" fmla="*/ 2147483647 w 5574"/>
                  <a:gd name="T55" fmla="*/ 2147483647 h 2886"/>
                  <a:gd name="T56" fmla="*/ 2147483647 w 5574"/>
                  <a:gd name="T57" fmla="*/ 2147483647 h 2886"/>
                  <a:gd name="T58" fmla="*/ 2147483647 w 5574"/>
                  <a:gd name="T59" fmla="*/ 2147483647 h 2886"/>
                  <a:gd name="T60" fmla="*/ 2147483647 w 5574"/>
                  <a:gd name="T61" fmla="*/ 2147483647 h 2886"/>
                  <a:gd name="T62" fmla="*/ 2147483647 w 5574"/>
                  <a:gd name="T63" fmla="*/ 2147483647 h 2886"/>
                  <a:gd name="T64" fmla="*/ 2147483647 w 5574"/>
                  <a:gd name="T65" fmla="*/ 2147483647 h 2886"/>
                  <a:gd name="T66" fmla="*/ 2147483647 w 5574"/>
                  <a:gd name="T67" fmla="*/ 2147483647 h 2886"/>
                  <a:gd name="T68" fmla="*/ 2147483647 w 5574"/>
                  <a:gd name="T69" fmla="*/ 2147483647 h 2886"/>
                  <a:gd name="T70" fmla="*/ 2147483647 w 5574"/>
                  <a:gd name="T71" fmla="*/ 2147483647 h 2886"/>
                  <a:gd name="T72" fmla="*/ 2147483647 w 5574"/>
                  <a:gd name="T73" fmla="*/ 2147483647 h 2886"/>
                  <a:gd name="T74" fmla="*/ 2147483647 w 5574"/>
                  <a:gd name="T75" fmla="*/ 2147483647 h 2886"/>
                  <a:gd name="T76" fmla="*/ 2147483647 w 5574"/>
                  <a:gd name="T77" fmla="*/ 2147483647 h 2886"/>
                  <a:gd name="T78" fmla="*/ 2147483647 w 5574"/>
                  <a:gd name="T79" fmla="*/ 2147483647 h 2886"/>
                  <a:gd name="T80" fmla="*/ 2147483647 w 5574"/>
                  <a:gd name="T81" fmla="*/ 2147483647 h 2886"/>
                  <a:gd name="T82" fmla="*/ 2147483647 w 5574"/>
                  <a:gd name="T83" fmla="*/ 2147483647 h 2886"/>
                  <a:gd name="T84" fmla="*/ 2147483647 w 5574"/>
                  <a:gd name="T85" fmla="*/ 2147483647 h 2886"/>
                  <a:gd name="T86" fmla="*/ 2147483647 w 5574"/>
                  <a:gd name="T87" fmla="*/ 2147483647 h 2886"/>
                  <a:gd name="T88" fmla="*/ 2147483647 w 5574"/>
                  <a:gd name="T89" fmla="*/ 2147483647 h 2886"/>
                  <a:gd name="T90" fmla="*/ 2147483647 w 5574"/>
                  <a:gd name="T91" fmla="*/ 2147483647 h 2886"/>
                  <a:gd name="T92" fmla="*/ 2147483647 w 5574"/>
                  <a:gd name="T93" fmla="*/ 2147483647 h 2886"/>
                  <a:gd name="T94" fmla="*/ 2147483647 w 5574"/>
                  <a:gd name="T95" fmla="*/ 2147483647 h 2886"/>
                  <a:gd name="T96" fmla="*/ 2147483647 w 5574"/>
                  <a:gd name="T97" fmla="*/ 2147483647 h 2886"/>
                  <a:gd name="T98" fmla="*/ 2147483647 w 5574"/>
                  <a:gd name="T99" fmla="*/ 2147483647 h 2886"/>
                  <a:gd name="T100" fmla="*/ 2147483647 w 5574"/>
                  <a:gd name="T101" fmla="*/ 2147483647 h 2886"/>
                  <a:gd name="T102" fmla="*/ 2147483647 w 5574"/>
                  <a:gd name="T103" fmla="*/ 2147483647 h 2886"/>
                  <a:gd name="T104" fmla="*/ 2147483647 w 5574"/>
                  <a:gd name="T105" fmla="*/ 2147483647 h 2886"/>
                  <a:gd name="T106" fmla="*/ 2147483647 w 5574"/>
                  <a:gd name="T107" fmla="*/ 2147483647 h 2886"/>
                  <a:gd name="T108" fmla="*/ 2147483647 w 5574"/>
                  <a:gd name="T109" fmla="*/ 2147483647 h 2886"/>
                  <a:gd name="T110" fmla="*/ 2147483647 w 5574"/>
                  <a:gd name="T111" fmla="*/ 2147483647 h 2886"/>
                  <a:gd name="T112" fmla="*/ 2147483647 w 5574"/>
                  <a:gd name="T113" fmla="*/ 2147483647 h 2886"/>
                  <a:gd name="T114" fmla="*/ 2147483647 w 5574"/>
                  <a:gd name="T115" fmla="*/ 2147483647 h 2886"/>
                  <a:gd name="T116" fmla="*/ 2147483647 w 5574"/>
                  <a:gd name="T117" fmla="*/ 2147483647 h 2886"/>
                  <a:gd name="T118" fmla="*/ 2147483647 w 5574"/>
                  <a:gd name="T119" fmla="*/ 2147483647 h 2886"/>
                  <a:gd name="T120" fmla="*/ 2147483647 w 5574"/>
                  <a:gd name="T121" fmla="*/ 2147483647 h 2886"/>
                  <a:gd name="T122" fmla="*/ 2147483647 w 5574"/>
                  <a:gd name="T123" fmla="*/ 2147483647 h 2886"/>
                  <a:gd name="T124" fmla="*/ 2147483647 w 5574"/>
                  <a:gd name="T125" fmla="*/ 2147483647 h 288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574"/>
                  <a:gd name="T190" fmla="*/ 0 h 2886"/>
                  <a:gd name="T191" fmla="*/ 5574 w 5574"/>
                  <a:gd name="T192" fmla="*/ 2886 h 288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574" h="2886">
                    <a:moveTo>
                      <a:pt x="3114" y="252"/>
                    </a:moveTo>
                    <a:lnTo>
                      <a:pt x="3138" y="252"/>
                    </a:lnTo>
                    <a:lnTo>
                      <a:pt x="3150" y="258"/>
                    </a:lnTo>
                    <a:lnTo>
                      <a:pt x="3168" y="258"/>
                    </a:lnTo>
                    <a:lnTo>
                      <a:pt x="3174" y="252"/>
                    </a:lnTo>
                    <a:lnTo>
                      <a:pt x="3174" y="246"/>
                    </a:lnTo>
                    <a:lnTo>
                      <a:pt x="3168" y="234"/>
                    </a:lnTo>
                    <a:lnTo>
                      <a:pt x="3156" y="228"/>
                    </a:lnTo>
                    <a:lnTo>
                      <a:pt x="3108" y="228"/>
                    </a:lnTo>
                    <a:lnTo>
                      <a:pt x="3066" y="234"/>
                    </a:lnTo>
                    <a:lnTo>
                      <a:pt x="3036" y="246"/>
                    </a:lnTo>
                    <a:lnTo>
                      <a:pt x="3018" y="246"/>
                    </a:lnTo>
                    <a:lnTo>
                      <a:pt x="3060" y="246"/>
                    </a:lnTo>
                    <a:lnTo>
                      <a:pt x="3096" y="252"/>
                    </a:lnTo>
                    <a:lnTo>
                      <a:pt x="3114" y="252"/>
                    </a:lnTo>
                    <a:close/>
                    <a:moveTo>
                      <a:pt x="2988" y="318"/>
                    </a:moveTo>
                    <a:lnTo>
                      <a:pt x="3036" y="318"/>
                    </a:lnTo>
                    <a:lnTo>
                      <a:pt x="3048" y="312"/>
                    </a:lnTo>
                    <a:lnTo>
                      <a:pt x="3060" y="312"/>
                    </a:lnTo>
                    <a:lnTo>
                      <a:pt x="3072" y="300"/>
                    </a:lnTo>
                    <a:lnTo>
                      <a:pt x="3072" y="294"/>
                    </a:lnTo>
                    <a:lnTo>
                      <a:pt x="3066" y="282"/>
                    </a:lnTo>
                    <a:lnTo>
                      <a:pt x="3138" y="270"/>
                    </a:lnTo>
                    <a:lnTo>
                      <a:pt x="3120" y="264"/>
                    </a:lnTo>
                    <a:lnTo>
                      <a:pt x="3054" y="264"/>
                    </a:lnTo>
                    <a:lnTo>
                      <a:pt x="3042" y="276"/>
                    </a:lnTo>
                    <a:lnTo>
                      <a:pt x="3030" y="276"/>
                    </a:lnTo>
                    <a:lnTo>
                      <a:pt x="2994" y="270"/>
                    </a:lnTo>
                    <a:lnTo>
                      <a:pt x="2958" y="270"/>
                    </a:lnTo>
                    <a:lnTo>
                      <a:pt x="2940" y="282"/>
                    </a:lnTo>
                    <a:lnTo>
                      <a:pt x="2940" y="294"/>
                    </a:lnTo>
                    <a:lnTo>
                      <a:pt x="2946" y="300"/>
                    </a:lnTo>
                    <a:lnTo>
                      <a:pt x="2970" y="312"/>
                    </a:lnTo>
                    <a:lnTo>
                      <a:pt x="2976" y="318"/>
                    </a:lnTo>
                    <a:lnTo>
                      <a:pt x="2988" y="318"/>
                    </a:lnTo>
                    <a:close/>
                    <a:moveTo>
                      <a:pt x="2682" y="384"/>
                    </a:moveTo>
                    <a:lnTo>
                      <a:pt x="2628" y="408"/>
                    </a:lnTo>
                    <a:lnTo>
                      <a:pt x="2634" y="408"/>
                    </a:lnTo>
                    <a:lnTo>
                      <a:pt x="2646" y="414"/>
                    </a:lnTo>
                    <a:lnTo>
                      <a:pt x="2652" y="414"/>
                    </a:lnTo>
                    <a:lnTo>
                      <a:pt x="2658" y="420"/>
                    </a:lnTo>
                    <a:lnTo>
                      <a:pt x="2658" y="426"/>
                    </a:lnTo>
                    <a:lnTo>
                      <a:pt x="2622" y="426"/>
                    </a:lnTo>
                    <a:lnTo>
                      <a:pt x="2586" y="432"/>
                    </a:lnTo>
                    <a:lnTo>
                      <a:pt x="2556" y="438"/>
                    </a:lnTo>
                    <a:lnTo>
                      <a:pt x="2544" y="438"/>
                    </a:lnTo>
                    <a:lnTo>
                      <a:pt x="2520" y="456"/>
                    </a:lnTo>
                    <a:lnTo>
                      <a:pt x="2580" y="450"/>
                    </a:lnTo>
                    <a:lnTo>
                      <a:pt x="2586" y="450"/>
                    </a:lnTo>
                    <a:lnTo>
                      <a:pt x="2592" y="456"/>
                    </a:lnTo>
                    <a:lnTo>
                      <a:pt x="2610" y="456"/>
                    </a:lnTo>
                    <a:lnTo>
                      <a:pt x="2628" y="462"/>
                    </a:lnTo>
                    <a:lnTo>
                      <a:pt x="2658" y="462"/>
                    </a:lnTo>
                    <a:lnTo>
                      <a:pt x="2694" y="450"/>
                    </a:lnTo>
                    <a:lnTo>
                      <a:pt x="2730" y="444"/>
                    </a:lnTo>
                    <a:lnTo>
                      <a:pt x="2742" y="438"/>
                    </a:lnTo>
                    <a:lnTo>
                      <a:pt x="2742" y="450"/>
                    </a:lnTo>
                    <a:lnTo>
                      <a:pt x="2760" y="450"/>
                    </a:lnTo>
                    <a:lnTo>
                      <a:pt x="2796" y="444"/>
                    </a:lnTo>
                    <a:lnTo>
                      <a:pt x="2856" y="444"/>
                    </a:lnTo>
                    <a:lnTo>
                      <a:pt x="2850" y="444"/>
                    </a:lnTo>
                    <a:lnTo>
                      <a:pt x="2844" y="450"/>
                    </a:lnTo>
                    <a:lnTo>
                      <a:pt x="2832" y="450"/>
                    </a:lnTo>
                    <a:lnTo>
                      <a:pt x="2790" y="456"/>
                    </a:lnTo>
                    <a:lnTo>
                      <a:pt x="2730" y="468"/>
                    </a:lnTo>
                    <a:lnTo>
                      <a:pt x="2706" y="468"/>
                    </a:lnTo>
                    <a:lnTo>
                      <a:pt x="2688" y="474"/>
                    </a:lnTo>
                    <a:lnTo>
                      <a:pt x="2670" y="474"/>
                    </a:lnTo>
                    <a:lnTo>
                      <a:pt x="2652" y="480"/>
                    </a:lnTo>
                    <a:lnTo>
                      <a:pt x="2646" y="486"/>
                    </a:lnTo>
                    <a:lnTo>
                      <a:pt x="2640" y="486"/>
                    </a:lnTo>
                    <a:lnTo>
                      <a:pt x="2658" y="486"/>
                    </a:lnTo>
                    <a:lnTo>
                      <a:pt x="2694" y="492"/>
                    </a:lnTo>
                    <a:lnTo>
                      <a:pt x="2760" y="498"/>
                    </a:lnTo>
                    <a:lnTo>
                      <a:pt x="2808" y="492"/>
                    </a:lnTo>
                    <a:lnTo>
                      <a:pt x="2850" y="480"/>
                    </a:lnTo>
                    <a:lnTo>
                      <a:pt x="2874" y="474"/>
                    </a:lnTo>
                    <a:lnTo>
                      <a:pt x="2886" y="468"/>
                    </a:lnTo>
                    <a:lnTo>
                      <a:pt x="2958" y="450"/>
                    </a:lnTo>
                    <a:lnTo>
                      <a:pt x="3000" y="450"/>
                    </a:lnTo>
                    <a:lnTo>
                      <a:pt x="3054" y="444"/>
                    </a:lnTo>
                    <a:lnTo>
                      <a:pt x="3096" y="438"/>
                    </a:lnTo>
                    <a:lnTo>
                      <a:pt x="3120" y="432"/>
                    </a:lnTo>
                    <a:lnTo>
                      <a:pt x="3138" y="420"/>
                    </a:lnTo>
                    <a:lnTo>
                      <a:pt x="3156" y="414"/>
                    </a:lnTo>
                    <a:lnTo>
                      <a:pt x="3168" y="408"/>
                    </a:lnTo>
                    <a:lnTo>
                      <a:pt x="3168" y="396"/>
                    </a:lnTo>
                    <a:lnTo>
                      <a:pt x="3156" y="384"/>
                    </a:lnTo>
                    <a:lnTo>
                      <a:pt x="3144" y="378"/>
                    </a:lnTo>
                    <a:lnTo>
                      <a:pt x="3120" y="378"/>
                    </a:lnTo>
                    <a:lnTo>
                      <a:pt x="3114" y="384"/>
                    </a:lnTo>
                    <a:lnTo>
                      <a:pt x="3108" y="384"/>
                    </a:lnTo>
                    <a:lnTo>
                      <a:pt x="3108" y="396"/>
                    </a:lnTo>
                    <a:lnTo>
                      <a:pt x="3072" y="396"/>
                    </a:lnTo>
                    <a:lnTo>
                      <a:pt x="3078" y="390"/>
                    </a:lnTo>
                    <a:lnTo>
                      <a:pt x="3078" y="378"/>
                    </a:lnTo>
                    <a:lnTo>
                      <a:pt x="3102" y="354"/>
                    </a:lnTo>
                    <a:lnTo>
                      <a:pt x="3102" y="342"/>
                    </a:lnTo>
                    <a:lnTo>
                      <a:pt x="3096" y="342"/>
                    </a:lnTo>
                    <a:lnTo>
                      <a:pt x="3054" y="348"/>
                    </a:lnTo>
                    <a:lnTo>
                      <a:pt x="2988" y="372"/>
                    </a:lnTo>
                    <a:lnTo>
                      <a:pt x="2976" y="378"/>
                    </a:lnTo>
                    <a:lnTo>
                      <a:pt x="3024" y="378"/>
                    </a:lnTo>
                    <a:lnTo>
                      <a:pt x="3018" y="408"/>
                    </a:lnTo>
                    <a:lnTo>
                      <a:pt x="2898" y="420"/>
                    </a:lnTo>
                    <a:lnTo>
                      <a:pt x="2898" y="414"/>
                    </a:lnTo>
                    <a:lnTo>
                      <a:pt x="2892" y="408"/>
                    </a:lnTo>
                    <a:lnTo>
                      <a:pt x="2892" y="372"/>
                    </a:lnTo>
                    <a:lnTo>
                      <a:pt x="2886" y="366"/>
                    </a:lnTo>
                    <a:lnTo>
                      <a:pt x="2874" y="366"/>
                    </a:lnTo>
                    <a:lnTo>
                      <a:pt x="2856" y="360"/>
                    </a:lnTo>
                    <a:lnTo>
                      <a:pt x="2814" y="360"/>
                    </a:lnTo>
                    <a:lnTo>
                      <a:pt x="2682" y="384"/>
                    </a:lnTo>
                    <a:close/>
                    <a:moveTo>
                      <a:pt x="2832" y="342"/>
                    </a:moveTo>
                    <a:lnTo>
                      <a:pt x="2844" y="330"/>
                    </a:lnTo>
                    <a:lnTo>
                      <a:pt x="2844" y="318"/>
                    </a:lnTo>
                    <a:lnTo>
                      <a:pt x="2838" y="312"/>
                    </a:lnTo>
                    <a:lnTo>
                      <a:pt x="2814" y="312"/>
                    </a:lnTo>
                    <a:lnTo>
                      <a:pt x="2802" y="318"/>
                    </a:lnTo>
                    <a:lnTo>
                      <a:pt x="2796" y="324"/>
                    </a:lnTo>
                    <a:lnTo>
                      <a:pt x="2796" y="330"/>
                    </a:lnTo>
                    <a:lnTo>
                      <a:pt x="2802" y="336"/>
                    </a:lnTo>
                    <a:lnTo>
                      <a:pt x="2814" y="336"/>
                    </a:lnTo>
                    <a:lnTo>
                      <a:pt x="2820" y="342"/>
                    </a:lnTo>
                    <a:lnTo>
                      <a:pt x="2832" y="342"/>
                    </a:lnTo>
                    <a:close/>
                    <a:moveTo>
                      <a:pt x="3012" y="564"/>
                    </a:moveTo>
                    <a:lnTo>
                      <a:pt x="2988" y="540"/>
                    </a:lnTo>
                    <a:lnTo>
                      <a:pt x="2958" y="540"/>
                    </a:lnTo>
                    <a:lnTo>
                      <a:pt x="2952" y="534"/>
                    </a:lnTo>
                    <a:lnTo>
                      <a:pt x="2946" y="534"/>
                    </a:lnTo>
                    <a:lnTo>
                      <a:pt x="2934" y="528"/>
                    </a:lnTo>
                    <a:lnTo>
                      <a:pt x="2916" y="528"/>
                    </a:lnTo>
                    <a:lnTo>
                      <a:pt x="2898" y="534"/>
                    </a:lnTo>
                    <a:lnTo>
                      <a:pt x="2892" y="540"/>
                    </a:lnTo>
                    <a:lnTo>
                      <a:pt x="2892" y="552"/>
                    </a:lnTo>
                    <a:lnTo>
                      <a:pt x="2928" y="570"/>
                    </a:lnTo>
                    <a:lnTo>
                      <a:pt x="2934" y="576"/>
                    </a:lnTo>
                    <a:lnTo>
                      <a:pt x="2946" y="582"/>
                    </a:lnTo>
                    <a:lnTo>
                      <a:pt x="3012" y="564"/>
                    </a:lnTo>
                    <a:close/>
                    <a:moveTo>
                      <a:pt x="2460" y="414"/>
                    </a:moveTo>
                    <a:lnTo>
                      <a:pt x="2442" y="420"/>
                    </a:lnTo>
                    <a:lnTo>
                      <a:pt x="2430" y="426"/>
                    </a:lnTo>
                    <a:lnTo>
                      <a:pt x="2430" y="438"/>
                    </a:lnTo>
                    <a:lnTo>
                      <a:pt x="2442" y="438"/>
                    </a:lnTo>
                    <a:lnTo>
                      <a:pt x="2472" y="432"/>
                    </a:lnTo>
                    <a:lnTo>
                      <a:pt x="2490" y="426"/>
                    </a:lnTo>
                    <a:lnTo>
                      <a:pt x="2502" y="420"/>
                    </a:lnTo>
                    <a:lnTo>
                      <a:pt x="2502" y="414"/>
                    </a:lnTo>
                    <a:lnTo>
                      <a:pt x="2496" y="408"/>
                    </a:lnTo>
                    <a:lnTo>
                      <a:pt x="2484" y="408"/>
                    </a:lnTo>
                    <a:lnTo>
                      <a:pt x="2460" y="414"/>
                    </a:lnTo>
                    <a:close/>
                    <a:moveTo>
                      <a:pt x="2970" y="858"/>
                    </a:moveTo>
                    <a:lnTo>
                      <a:pt x="2988" y="858"/>
                    </a:lnTo>
                    <a:lnTo>
                      <a:pt x="3006" y="864"/>
                    </a:lnTo>
                    <a:lnTo>
                      <a:pt x="3018" y="870"/>
                    </a:lnTo>
                    <a:lnTo>
                      <a:pt x="3036" y="876"/>
                    </a:lnTo>
                    <a:lnTo>
                      <a:pt x="3060" y="882"/>
                    </a:lnTo>
                    <a:lnTo>
                      <a:pt x="3096" y="882"/>
                    </a:lnTo>
                    <a:lnTo>
                      <a:pt x="3126" y="876"/>
                    </a:lnTo>
                    <a:lnTo>
                      <a:pt x="3138" y="876"/>
                    </a:lnTo>
                    <a:lnTo>
                      <a:pt x="3120" y="810"/>
                    </a:lnTo>
                    <a:lnTo>
                      <a:pt x="3018" y="792"/>
                    </a:lnTo>
                    <a:lnTo>
                      <a:pt x="2988" y="828"/>
                    </a:lnTo>
                    <a:lnTo>
                      <a:pt x="2958" y="828"/>
                    </a:lnTo>
                    <a:lnTo>
                      <a:pt x="2952" y="834"/>
                    </a:lnTo>
                    <a:lnTo>
                      <a:pt x="2952" y="846"/>
                    </a:lnTo>
                    <a:lnTo>
                      <a:pt x="2958" y="852"/>
                    </a:lnTo>
                    <a:lnTo>
                      <a:pt x="2970" y="858"/>
                    </a:lnTo>
                    <a:close/>
                    <a:moveTo>
                      <a:pt x="168" y="2034"/>
                    </a:moveTo>
                    <a:lnTo>
                      <a:pt x="168" y="2040"/>
                    </a:lnTo>
                    <a:lnTo>
                      <a:pt x="174" y="2046"/>
                    </a:lnTo>
                    <a:lnTo>
                      <a:pt x="192" y="2046"/>
                    </a:lnTo>
                    <a:lnTo>
                      <a:pt x="186" y="2070"/>
                    </a:lnTo>
                    <a:lnTo>
                      <a:pt x="216" y="2052"/>
                    </a:lnTo>
                    <a:lnTo>
                      <a:pt x="216" y="2028"/>
                    </a:lnTo>
                    <a:lnTo>
                      <a:pt x="174" y="2028"/>
                    </a:lnTo>
                    <a:lnTo>
                      <a:pt x="168" y="2034"/>
                    </a:lnTo>
                    <a:close/>
                    <a:moveTo>
                      <a:pt x="252" y="2298"/>
                    </a:moveTo>
                    <a:lnTo>
                      <a:pt x="252" y="2292"/>
                    </a:lnTo>
                    <a:lnTo>
                      <a:pt x="246" y="2286"/>
                    </a:lnTo>
                    <a:lnTo>
                      <a:pt x="246" y="2268"/>
                    </a:lnTo>
                    <a:lnTo>
                      <a:pt x="252" y="2256"/>
                    </a:lnTo>
                    <a:lnTo>
                      <a:pt x="252" y="2238"/>
                    </a:lnTo>
                    <a:lnTo>
                      <a:pt x="246" y="2226"/>
                    </a:lnTo>
                    <a:lnTo>
                      <a:pt x="228" y="2226"/>
                    </a:lnTo>
                    <a:lnTo>
                      <a:pt x="216" y="2220"/>
                    </a:lnTo>
                    <a:lnTo>
                      <a:pt x="204" y="2220"/>
                    </a:lnTo>
                    <a:lnTo>
                      <a:pt x="192" y="2214"/>
                    </a:lnTo>
                    <a:lnTo>
                      <a:pt x="186" y="2208"/>
                    </a:lnTo>
                    <a:lnTo>
                      <a:pt x="174" y="2202"/>
                    </a:lnTo>
                    <a:lnTo>
                      <a:pt x="150" y="2178"/>
                    </a:lnTo>
                    <a:lnTo>
                      <a:pt x="138" y="2172"/>
                    </a:lnTo>
                    <a:lnTo>
                      <a:pt x="126" y="2172"/>
                    </a:lnTo>
                    <a:lnTo>
                      <a:pt x="102" y="2184"/>
                    </a:lnTo>
                    <a:lnTo>
                      <a:pt x="96" y="2196"/>
                    </a:lnTo>
                    <a:lnTo>
                      <a:pt x="96" y="2202"/>
                    </a:lnTo>
                    <a:lnTo>
                      <a:pt x="108" y="2208"/>
                    </a:lnTo>
                    <a:lnTo>
                      <a:pt x="114" y="2214"/>
                    </a:lnTo>
                    <a:lnTo>
                      <a:pt x="120" y="2214"/>
                    </a:lnTo>
                    <a:lnTo>
                      <a:pt x="132" y="2202"/>
                    </a:lnTo>
                    <a:lnTo>
                      <a:pt x="144" y="2208"/>
                    </a:lnTo>
                    <a:lnTo>
                      <a:pt x="132" y="2220"/>
                    </a:lnTo>
                    <a:lnTo>
                      <a:pt x="120" y="2220"/>
                    </a:lnTo>
                    <a:lnTo>
                      <a:pt x="114" y="2226"/>
                    </a:lnTo>
                    <a:lnTo>
                      <a:pt x="102" y="2232"/>
                    </a:lnTo>
                    <a:lnTo>
                      <a:pt x="102" y="2244"/>
                    </a:lnTo>
                    <a:lnTo>
                      <a:pt x="108" y="2250"/>
                    </a:lnTo>
                    <a:lnTo>
                      <a:pt x="126" y="2250"/>
                    </a:lnTo>
                    <a:lnTo>
                      <a:pt x="138" y="2244"/>
                    </a:lnTo>
                    <a:lnTo>
                      <a:pt x="132" y="2262"/>
                    </a:lnTo>
                    <a:lnTo>
                      <a:pt x="150" y="2262"/>
                    </a:lnTo>
                    <a:lnTo>
                      <a:pt x="132" y="2280"/>
                    </a:lnTo>
                    <a:lnTo>
                      <a:pt x="168" y="2274"/>
                    </a:lnTo>
                    <a:lnTo>
                      <a:pt x="156" y="2280"/>
                    </a:lnTo>
                    <a:lnTo>
                      <a:pt x="144" y="2292"/>
                    </a:lnTo>
                    <a:lnTo>
                      <a:pt x="138" y="2292"/>
                    </a:lnTo>
                    <a:lnTo>
                      <a:pt x="138" y="2298"/>
                    </a:lnTo>
                    <a:lnTo>
                      <a:pt x="150" y="2298"/>
                    </a:lnTo>
                    <a:lnTo>
                      <a:pt x="162" y="2286"/>
                    </a:lnTo>
                    <a:lnTo>
                      <a:pt x="168" y="2286"/>
                    </a:lnTo>
                    <a:lnTo>
                      <a:pt x="174" y="2292"/>
                    </a:lnTo>
                    <a:lnTo>
                      <a:pt x="174" y="2304"/>
                    </a:lnTo>
                    <a:lnTo>
                      <a:pt x="162" y="2316"/>
                    </a:lnTo>
                    <a:lnTo>
                      <a:pt x="162" y="2328"/>
                    </a:lnTo>
                    <a:lnTo>
                      <a:pt x="210" y="2328"/>
                    </a:lnTo>
                    <a:lnTo>
                      <a:pt x="228" y="2316"/>
                    </a:lnTo>
                    <a:lnTo>
                      <a:pt x="210" y="2340"/>
                    </a:lnTo>
                    <a:lnTo>
                      <a:pt x="192" y="2340"/>
                    </a:lnTo>
                    <a:lnTo>
                      <a:pt x="186" y="2346"/>
                    </a:lnTo>
                    <a:lnTo>
                      <a:pt x="186" y="2352"/>
                    </a:lnTo>
                    <a:lnTo>
                      <a:pt x="210" y="2364"/>
                    </a:lnTo>
                    <a:lnTo>
                      <a:pt x="216" y="2364"/>
                    </a:lnTo>
                    <a:lnTo>
                      <a:pt x="228" y="2370"/>
                    </a:lnTo>
                    <a:lnTo>
                      <a:pt x="234" y="2376"/>
                    </a:lnTo>
                    <a:lnTo>
                      <a:pt x="246" y="2376"/>
                    </a:lnTo>
                    <a:lnTo>
                      <a:pt x="258" y="2382"/>
                    </a:lnTo>
                    <a:lnTo>
                      <a:pt x="270" y="2376"/>
                    </a:lnTo>
                    <a:lnTo>
                      <a:pt x="288" y="2358"/>
                    </a:lnTo>
                    <a:lnTo>
                      <a:pt x="294" y="2346"/>
                    </a:lnTo>
                    <a:lnTo>
                      <a:pt x="294" y="2340"/>
                    </a:lnTo>
                    <a:lnTo>
                      <a:pt x="288" y="2334"/>
                    </a:lnTo>
                    <a:lnTo>
                      <a:pt x="282" y="2322"/>
                    </a:lnTo>
                    <a:lnTo>
                      <a:pt x="270" y="2316"/>
                    </a:lnTo>
                    <a:lnTo>
                      <a:pt x="264" y="2304"/>
                    </a:lnTo>
                    <a:lnTo>
                      <a:pt x="252" y="2298"/>
                    </a:lnTo>
                    <a:close/>
                    <a:moveTo>
                      <a:pt x="2304" y="372"/>
                    </a:moveTo>
                    <a:lnTo>
                      <a:pt x="2316" y="372"/>
                    </a:lnTo>
                    <a:lnTo>
                      <a:pt x="2328" y="366"/>
                    </a:lnTo>
                    <a:lnTo>
                      <a:pt x="2376" y="366"/>
                    </a:lnTo>
                    <a:lnTo>
                      <a:pt x="2388" y="378"/>
                    </a:lnTo>
                    <a:lnTo>
                      <a:pt x="2388" y="390"/>
                    </a:lnTo>
                    <a:lnTo>
                      <a:pt x="2424" y="390"/>
                    </a:lnTo>
                    <a:lnTo>
                      <a:pt x="2442" y="384"/>
                    </a:lnTo>
                    <a:lnTo>
                      <a:pt x="2454" y="384"/>
                    </a:lnTo>
                    <a:lnTo>
                      <a:pt x="2466" y="390"/>
                    </a:lnTo>
                    <a:lnTo>
                      <a:pt x="2472" y="396"/>
                    </a:lnTo>
                    <a:lnTo>
                      <a:pt x="2490" y="396"/>
                    </a:lnTo>
                    <a:lnTo>
                      <a:pt x="2514" y="384"/>
                    </a:lnTo>
                    <a:lnTo>
                      <a:pt x="2520" y="372"/>
                    </a:lnTo>
                    <a:lnTo>
                      <a:pt x="2520" y="354"/>
                    </a:lnTo>
                    <a:lnTo>
                      <a:pt x="2550" y="354"/>
                    </a:lnTo>
                    <a:lnTo>
                      <a:pt x="2616" y="336"/>
                    </a:lnTo>
                    <a:lnTo>
                      <a:pt x="2580" y="366"/>
                    </a:lnTo>
                    <a:lnTo>
                      <a:pt x="2634" y="378"/>
                    </a:lnTo>
                    <a:lnTo>
                      <a:pt x="2688" y="354"/>
                    </a:lnTo>
                    <a:lnTo>
                      <a:pt x="2784" y="312"/>
                    </a:lnTo>
                    <a:lnTo>
                      <a:pt x="2778" y="312"/>
                    </a:lnTo>
                    <a:lnTo>
                      <a:pt x="2772" y="306"/>
                    </a:lnTo>
                    <a:lnTo>
                      <a:pt x="2754" y="300"/>
                    </a:lnTo>
                    <a:lnTo>
                      <a:pt x="2736" y="300"/>
                    </a:lnTo>
                    <a:lnTo>
                      <a:pt x="2724" y="294"/>
                    </a:lnTo>
                    <a:lnTo>
                      <a:pt x="2706" y="288"/>
                    </a:lnTo>
                    <a:lnTo>
                      <a:pt x="2676" y="288"/>
                    </a:lnTo>
                    <a:lnTo>
                      <a:pt x="2646" y="282"/>
                    </a:lnTo>
                    <a:lnTo>
                      <a:pt x="2604" y="282"/>
                    </a:lnTo>
                    <a:lnTo>
                      <a:pt x="2526" y="294"/>
                    </a:lnTo>
                    <a:lnTo>
                      <a:pt x="2526" y="318"/>
                    </a:lnTo>
                    <a:lnTo>
                      <a:pt x="2406" y="324"/>
                    </a:lnTo>
                    <a:lnTo>
                      <a:pt x="2400" y="324"/>
                    </a:lnTo>
                    <a:lnTo>
                      <a:pt x="2394" y="318"/>
                    </a:lnTo>
                    <a:lnTo>
                      <a:pt x="2334" y="318"/>
                    </a:lnTo>
                    <a:lnTo>
                      <a:pt x="2322" y="324"/>
                    </a:lnTo>
                    <a:lnTo>
                      <a:pt x="2310" y="324"/>
                    </a:lnTo>
                    <a:lnTo>
                      <a:pt x="2304" y="330"/>
                    </a:lnTo>
                    <a:lnTo>
                      <a:pt x="2304" y="372"/>
                    </a:lnTo>
                    <a:close/>
                    <a:moveTo>
                      <a:pt x="150" y="1980"/>
                    </a:moveTo>
                    <a:lnTo>
                      <a:pt x="162" y="2004"/>
                    </a:lnTo>
                    <a:lnTo>
                      <a:pt x="174" y="2010"/>
                    </a:lnTo>
                    <a:lnTo>
                      <a:pt x="186" y="1980"/>
                    </a:lnTo>
                    <a:lnTo>
                      <a:pt x="180" y="1974"/>
                    </a:lnTo>
                    <a:lnTo>
                      <a:pt x="174" y="1974"/>
                    </a:lnTo>
                    <a:lnTo>
                      <a:pt x="162" y="1968"/>
                    </a:lnTo>
                    <a:lnTo>
                      <a:pt x="156" y="1968"/>
                    </a:lnTo>
                    <a:lnTo>
                      <a:pt x="150" y="1974"/>
                    </a:lnTo>
                    <a:lnTo>
                      <a:pt x="150" y="1980"/>
                    </a:lnTo>
                    <a:close/>
                    <a:moveTo>
                      <a:pt x="126" y="1932"/>
                    </a:moveTo>
                    <a:lnTo>
                      <a:pt x="120" y="1932"/>
                    </a:lnTo>
                    <a:lnTo>
                      <a:pt x="108" y="1938"/>
                    </a:lnTo>
                    <a:lnTo>
                      <a:pt x="96" y="1938"/>
                    </a:lnTo>
                    <a:lnTo>
                      <a:pt x="84" y="1944"/>
                    </a:lnTo>
                    <a:lnTo>
                      <a:pt x="78" y="1944"/>
                    </a:lnTo>
                    <a:lnTo>
                      <a:pt x="78" y="1950"/>
                    </a:lnTo>
                    <a:lnTo>
                      <a:pt x="72" y="1962"/>
                    </a:lnTo>
                    <a:lnTo>
                      <a:pt x="66" y="1968"/>
                    </a:lnTo>
                    <a:lnTo>
                      <a:pt x="48" y="1968"/>
                    </a:lnTo>
                    <a:lnTo>
                      <a:pt x="42" y="1962"/>
                    </a:lnTo>
                    <a:lnTo>
                      <a:pt x="48" y="1956"/>
                    </a:lnTo>
                    <a:lnTo>
                      <a:pt x="60" y="1956"/>
                    </a:lnTo>
                    <a:lnTo>
                      <a:pt x="66" y="1950"/>
                    </a:lnTo>
                    <a:lnTo>
                      <a:pt x="72" y="1950"/>
                    </a:lnTo>
                    <a:lnTo>
                      <a:pt x="78" y="1944"/>
                    </a:lnTo>
                    <a:lnTo>
                      <a:pt x="84" y="1944"/>
                    </a:lnTo>
                    <a:lnTo>
                      <a:pt x="78" y="1938"/>
                    </a:lnTo>
                    <a:lnTo>
                      <a:pt x="54" y="1938"/>
                    </a:lnTo>
                    <a:lnTo>
                      <a:pt x="48" y="1944"/>
                    </a:lnTo>
                    <a:lnTo>
                      <a:pt x="48" y="1932"/>
                    </a:lnTo>
                    <a:lnTo>
                      <a:pt x="36" y="1932"/>
                    </a:lnTo>
                    <a:lnTo>
                      <a:pt x="24" y="1944"/>
                    </a:lnTo>
                    <a:lnTo>
                      <a:pt x="6" y="1980"/>
                    </a:lnTo>
                    <a:lnTo>
                      <a:pt x="6" y="2004"/>
                    </a:lnTo>
                    <a:lnTo>
                      <a:pt x="12" y="2004"/>
                    </a:lnTo>
                    <a:lnTo>
                      <a:pt x="12" y="2010"/>
                    </a:lnTo>
                    <a:lnTo>
                      <a:pt x="18" y="2016"/>
                    </a:lnTo>
                    <a:lnTo>
                      <a:pt x="0" y="2022"/>
                    </a:lnTo>
                    <a:lnTo>
                      <a:pt x="12" y="2076"/>
                    </a:lnTo>
                    <a:lnTo>
                      <a:pt x="12" y="2082"/>
                    </a:lnTo>
                    <a:lnTo>
                      <a:pt x="6" y="2082"/>
                    </a:lnTo>
                    <a:lnTo>
                      <a:pt x="12" y="2088"/>
                    </a:lnTo>
                    <a:lnTo>
                      <a:pt x="12" y="2094"/>
                    </a:lnTo>
                    <a:lnTo>
                      <a:pt x="30" y="2094"/>
                    </a:lnTo>
                    <a:lnTo>
                      <a:pt x="30" y="2070"/>
                    </a:lnTo>
                    <a:lnTo>
                      <a:pt x="24" y="2058"/>
                    </a:lnTo>
                    <a:lnTo>
                      <a:pt x="24" y="2040"/>
                    </a:lnTo>
                    <a:lnTo>
                      <a:pt x="36" y="2028"/>
                    </a:lnTo>
                    <a:lnTo>
                      <a:pt x="42" y="2028"/>
                    </a:lnTo>
                    <a:lnTo>
                      <a:pt x="48" y="2016"/>
                    </a:lnTo>
                    <a:lnTo>
                      <a:pt x="54" y="2010"/>
                    </a:lnTo>
                    <a:lnTo>
                      <a:pt x="54" y="1986"/>
                    </a:lnTo>
                    <a:lnTo>
                      <a:pt x="84" y="1956"/>
                    </a:lnTo>
                    <a:lnTo>
                      <a:pt x="108" y="1944"/>
                    </a:lnTo>
                    <a:lnTo>
                      <a:pt x="114" y="1944"/>
                    </a:lnTo>
                    <a:lnTo>
                      <a:pt x="126" y="1938"/>
                    </a:lnTo>
                    <a:lnTo>
                      <a:pt x="126" y="1932"/>
                    </a:lnTo>
                    <a:close/>
                    <a:moveTo>
                      <a:pt x="1896" y="678"/>
                    </a:moveTo>
                    <a:lnTo>
                      <a:pt x="1896" y="690"/>
                    </a:lnTo>
                    <a:lnTo>
                      <a:pt x="1884" y="702"/>
                    </a:lnTo>
                    <a:lnTo>
                      <a:pt x="1884" y="714"/>
                    </a:lnTo>
                    <a:lnTo>
                      <a:pt x="1902" y="714"/>
                    </a:lnTo>
                    <a:lnTo>
                      <a:pt x="1926" y="708"/>
                    </a:lnTo>
                    <a:lnTo>
                      <a:pt x="1944" y="708"/>
                    </a:lnTo>
                    <a:lnTo>
                      <a:pt x="1980" y="696"/>
                    </a:lnTo>
                    <a:lnTo>
                      <a:pt x="1986" y="690"/>
                    </a:lnTo>
                    <a:lnTo>
                      <a:pt x="1992" y="690"/>
                    </a:lnTo>
                    <a:lnTo>
                      <a:pt x="2034" y="702"/>
                    </a:lnTo>
                    <a:lnTo>
                      <a:pt x="2112" y="642"/>
                    </a:lnTo>
                    <a:lnTo>
                      <a:pt x="2244" y="600"/>
                    </a:lnTo>
                    <a:lnTo>
                      <a:pt x="2370" y="564"/>
                    </a:lnTo>
                    <a:lnTo>
                      <a:pt x="2466" y="546"/>
                    </a:lnTo>
                    <a:lnTo>
                      <a:pt x="2454" y="540"/>
                    </a:lnTo>
                    <a:lnTo>
                      <a:pt x="2448" y="528"/>
                    </a:lnTo>
                    <a:lnTo>
                      <a:pt x="2436" y="522"/>
                    </a:lnTo>
                    <a:lnTo>
                      <a:pt x="2424" y="510"/>
                    </a:lnTo>
                    <a:lnTo>
                      <a:pt x="2412" y="504"/>
                    </a:lnTo>
                    <a:lnTo>
                      <a:pt x="2400" y="492"/>
                    </a:lnTo>
                    <a:lnTo>
                      <a:pt x="2352" y="492"/>
                    </a:lnTo>
                    <a:lnTo>
                      <a:pt x="2340" y="498"/>
                    </a:lnTo>
                    <a:lnTo>
                      <a:pt x="2328" y="498"/>
                    </a:lnTo>
                    <a:lnTo>
                      <a:pt x="2262" y="504"/>
                    </a:lnTo>
                    <a:lnTo>
                      <a:pt x="2226" y="480"/>
                    </a:lnTo>
                    <a:lnTo>
                      <a:pt x="2142" y="486"/>
                    </a:lnTo>
                    <a:lnTo>
                      <a:pt x="2094" y="504"/>
                    </a:lnTo>
                    <a:lnTo>
                      <a:pt x="2076" y="522"/>
                    </a:lnTo>
                    <a:lnTo>
                      <a:pt x="2064" y="552"/>
                    </a:lnTo>
                    <a:lnTo>
                      <a:pt x="2010" y="564"/>
                    </a:lnTo>
                    <a:lnTo>
                      <a:pt x="1944" y="588"/>
                    </a:lnTo>
                    <a:lnTo>
                      <a:pt x="1962" y="600"/>
                    </a:lnTo>
                    <a:lnTo>
                      <a:pt x="1842" y="654"/>
                    </a:lnTo>
                    <a:lnTo>
                      <a:pt x="1854" y="654"/>
                    </a:lnTo>
                    <a:lnTo>
                      <a:pt x="1890" y="672"/>
                    </a:lnTo>
                    <a:lnTo>
                      <a:pt x="1896" y="678"/>
                    </a:lnTo>
                    <a:close/>
                    <a:moveTo>
                      <a:pt x="198" y="1968"/>
                    </a:moveTo>
                    <a:lnTo>
                      <a:pt x="192" y="1992"/>
                    </a:lnTo>
                    <a:lnTo>
                      <a:pt x="192" y="2010"/>
                    </a:lnTo>
                    <a:lnTo>
                      <a:pt x="216" y="1998"/>
                    </a:lnTo>
                    <a:lnTo>
                      <a:pt x="198" y="1968"/>
                    </a:lnTo>
                    <a:close/>
                    <a:moveTo>
                      <a:pt x="4182" y="600"/>
                    </a:moveTo>
                    <a:lnTo>
                      <a:pt x="4194" y="606"/>
                    </a:lnTo>
                    <a:lnTo>
                      <a:pt x="4206" y="600"/>
                    </a:lnTo>
                    <a:lnTo>
                      <a:pt x="4218" y="600"/>
                    </a:lnTo>
                    <a:lnTo>
                      <a:pt x="4242" y="588"/>
                    </a:lnTo>
                    <a:lnTo>
                      <a:pt x="4308" y="588"/>
                    </a:lnTo>
                    <a:lnTo>
                      <a:pt x="4314" y="594"/>
                    </a:lnTo>
                    <a:lnTo>
                      <a:pt x="4350" y="594"/>
                    </a:lnTo>
                    <a:lnTo>
                      <a:pt x="4356" y="588"/>
                    </a:lnTo>
                    <a:lnTo>
                      <a:pt x="4356" y="582"/>
                    </a:lnTo>
                    <a:lnTo>
                      <a:pt x="4344" y="558"/>
                    </a:lnTo>
                    <a:lnTo>
                      <a:pt x="4338" y="552"/>
                    </a:lnTo>
                    <a:lnTo>
                      <a:pt x="4326" y="546"/>
                    </a:lnTo>
                    <a:lnTo>
                      <a:pt x="4230" y="546"/>
                    </a:lnTo>
                    <a:lnTo>
                      <a:pt x="4224" y="540"/>
                    </a:lnTo>
                    <a:lnTo>
                      <a:pt x="4212" y="540"/>
                    </a:lnTo>
                    <a:lnTo>
                      <a:pt x="4200" y="534"/>
                    </a:lnTo>
                    <a:lnTo>
                      <a:pt x="4188" y="534"/>
                    </a:lnTo>
                    <a:lnTo>
                      <a:pt x="4176" y="540"/>
                    </a:lnTo>
                    <a:lnTo>
                      <a:pt x="4158" y="558"/>
                    </a:lnTo>
                    <a:lnTo>
                      <a:pt x="4158" y="564"/>
                    </a:lnTo>
                    <a:lnTo>
                      <a:pt x="4176" y="576"/>
                    </a:lnTo>
                    <a:lnTo>
                      <a:pt x="4170" y="582"/>
                    </a:lnTo>
                    <a:lnTo>
                      <a:pt x="4170" y="594"/>
                    </a:lnTo>
                    <a:lnTo>
                      <a:pt x="4176" y="594"/>
                    </a:lnTo>
                    <a:lnTo>
                      <a:pt x="4182" y="600"/>
                    </a:lnTo>
                    <a:close/>
                    <a:moveTo>
                      <a:pt x="3708" y="516"/>
                    </a:moveTo>
                    <a:lnTo>
                      <a:pt x="3678" y="516"/>
                    </a:lnTo>
                    <a:lnTo>
                      <a:pt x="3624" y="510"/>
                    </a:lnTo>
                    <a:lnTo>
                      <a:pt x="3564" y="504"/>
                    </a:lnTo>
                    <a:lnTo>
                      <a:pt x="3468" y="504"/>
                    </a:lnTo>
                    <a:lnTo>
                      <a:pt x="3468" y="516"/>
                    </a:lnTo>
                    <a:lnTo>
                      <a:pt x="3462" y="522"/>
                    </a:lnTo>
                    <a:lnTo>
                      <a:pt x="3426" y="540"/>
                    </a:lnTo>
                    <a:lnTo>
                      <a:pt x="3396" y="546"/>
                    </a:lnTo>
                    <a:lnTo>
                      <a:pt x="3378" y="552"/>
                    </a:lnTo>
                    <a:lnTo>
                      <a:pt x="3372" y="552"/>
                    </a:lnTo>
                    <a:lnTo>
                      <a:pt x="3372" y="558"/>
                    </a:lnTo>
                    <a:lnTo>
                      <a:pt x="3384" y="570"/>
                    </a:lnTo>
                    <a:lnTo>
                      <a:pt x="3390" y="582"/>
                    </a:lnTo>
                    <a:lnTo>
                      <a:pt x="3390" y="594"/>
                    </a:lnTo>
                    <a:lnTo>
                      <a:pt x="3372" y="618"/>
                    </a:lnTo>
                    <a:lnTo>
                      <a:pt x="3402" y="636"/>
                    </a:lnTo>
                    <a:lnTo>
                      <a:pt x="3480" y="606"/>
                    </a:lnTo>
                    <a:lnTo>
                      <a:pt x="3474" y="600"/>
                    </a:lnTo>
                    <a:lnTo>
                      <a:pt x="3468" y="600"/>
                    </a:lnTo>
                    <a:lnTo>
                      <a:pt x="3468" y="594"/>
                    </a:lnTo>
                    <a:lnTo>
                      <a:pt x="3474" y="588"/>
                    </a:lnTo>
                    <a:lnTo>
                      <a:pt x="3486" y="582"/>
                    </a:lnTo>
                    <a:lnTo>
                      <a:pt x="3522" y="582"/>
                    </a:lnTo>
                    <a:lnTo>
                      <a:pt x="3546" y="594"/>
                    </a:lnTo>
                    <a:lnTo>
                      <a:pt x="3552" y="600"/>
                    </a:lnTo>
                    <a:lnTo>
                      <a:pt x="3606" y="594"/>
                    </a:lnTo>
                    <a:lnTo>
                      <a:pt x="3600" y="570"/>
                    </a:lnTo>
                    <a:lnTo>
                      <a:pt x="3630" y="570"/>
                    </a:lnTo>
                    <a:lnTo>
                      <a:pt x="3648" y="564"/>
                    </a:lnTo>
                    <a:lnTo>
                      <a:pt x="3666" y="564"/>
                    </a:lnTo>
                    <a:lnTo>
                      <a:pt x="3690" y="552"/>
                    </a:lnTo>
                    <a:lnTo>
                      <a:pt x="3696" y="546"/>
                    </a:lnTo>
                    <a:lnTo>
                      <a:pt x="3702" y="534"/>
                    </a:lnTo>
                    <a:lnTo>
                      <a:pt x="3714" y="522"/>
                    </a:lnTo>
                    <a:lnTo>
                      <a:pt x="3720" y="522"/>
                    </a:lnTo>
                    <a:lnTo>
                      <a:pt x="3714" y="516"/>
                    </a:lnTo>
                    <a:lnTo>
                      <a:pt x="3708" y="516"/>
                    </a:lnTo>
                    <a:close/>
                    <a:moveTo>
                      <a:pt x="3792" y="150"/>
                    </a:moveTo>
                    <a:lnTo>
                      <a:pt x="3738" y="156"/>
                    </a:lnTo>
                    <a:lnTo>
                      <a:pt x="3756" y="180"/>
                    </a:lnTo>
                    <a:lnTo>
                      <a:pt x="3792" y="150"/>
                    </a:lnTo>
                    <a:close/>
                    <a:moveTo>
                      <a:pt x="3612" y="480"/>
                    </a:moveTo>
                    <a:lnTo>
                      <a:pt x="3636" y="468"/>
                    </a:lnTo>
                    <a:lnTo>
                      <a:pt x="3642" y="456"/>
                    </a:lnTo>
                    <a:lnTo>
                      <a:pt x="3654" y="450"/>
                    </a:lnTo>
                    <a:lnTo>
                      <a:pt x="3660" y="438"/>
                    </a:lnTo>
                    <a:lnTo>
                      <a:pt x="3660" y="432"/>
                    </a:lnTo>
                    <a:lnTo>
                      <a:pt x="3654" y="426"/>
                    </a:lnTo>
                    <a:lnTo>
                      <a:pt x="3642" y="426"/>
                    </a:lnTo>
                    <a:lnTo>
                      <a:pt x="3630" y="420"/>
                    </a:lnTo>
                    <a:lnTo>
                      <a:pt x="3588" y="420"/>
                    </a:lnTo>
                    <a:lnTo>
                      <a:pt x="3570" y="426"/>
                    </a:lnTo>
                    <a:lnTo>
                      <a:pt x="3552" y="426"/>
                    </a:lnTo>
                    <a:lnTo>
                      <a:pt x="3534" y="438"/>
                    </a:lnTo>
                    <a:lnTo>
                      <a:pt x="3516" y="444"/>
                    </a:lnTo>
                    <a:lnTo>
                      <a:pt x="3504" y="450"/>
                    </a:lnTo>
                    <a:lnTo>
                      <a:pt x="3504" y="462"/>
                    </a:lnTo>
                    <a:lnTo>
                      <a:pt x="3528" y="468"/>
                    </a:lnTo>
                    <a:lnTo>
                      <a:pt x="3600" y="480"/>
                    </a:lnTo>
                    <a:lnTo>
                      <a:pt x="3612" y="480"/>
                    </a:lnTo>
                    <a:close/>
                    <a:moveTo>
                      <a:pt x="3954" y="180"/>
                    </a:moveTo>
                    <a:lnTo>
                      <a:pt x="3900" y="192"/>
                    </a:lnTo>
                    <a:lnTo>
                      <a:pt x="3936" y="210"/>
                    </a:lnTo>
                    <a:lnTo>
                      <a:pt x="3924" y="216"/>
                    </a:lnTo>
                    <a:lnTo>
                      <a:pt x="3918" y="222"/>
                    </a:lnTo>
                    <a:lnTo>
                      <a:pt x="3918" y="228"/>
                    </a:lnTo>
                    <a:lnTo>
                      <a:pt x="3924" y="234"/>
                    </a:lnTo>
                    <a:lnTo>
                      <a:pt x="3936" y="240"/>
                    </a:lnTo>
                    <a:lnTo>
                      <a:pt x="3966" y="240"/>
                    </a:lnTo>
                    <a:lnTo>
                      <a:pt x="3942" y="252"/>
                    </a:lnTo>
                    <a:lnTo>
                      <a:pt x="3954" y="252"/>
                    </a:lnTo>
                    <a:lnTo>
                      <a:pt x="4002" y="276"/>
                    </a:lnTo>
                    <a:lnTo>
                      <a:pt x="4014" y="276"/>
                    </a:lnTo>
                    <a:lnTo>
                      <a:pt x="4026" y="270"/>
                    </a:lnTo>
                    <a:lnTo>
                      <a:pt x="4032" y="264"/>
                    </a:lnTo>
                    <a:lnTo>
                      <a:pt x="4044" y="258"/>
                    </a:lnTo>
                    <a:lnTo>
                      <a:pt x="4050" y="252"/>
                    </a:lnTo>
                    <a:lnTo>
                      <a:pt x="4074" y="246"/>
                    </a:lnTo>
                    <a:lnTo>
                      <a:pt x="4086" y="258"/>
                    </a:lnTo>
                    <a:lnTo>
                      <a:pt x="4092" y="270"/>
                    </a:lnTo>
                    <a:lnTo>
                      <a:pt x="4098" y="276"/>
                    </a:lnTo>
                    <a:lnTo>
                      <a:pt x="4104" y="270"/>
                    </a:lnTo>
                    <a:lnTo>
                      <a:pt x="4116" y="270"/>
                    </a:lnTo>
                    <a:lnTo>
                      <a:pt x="4128" y="264"/>
                    </a:lnTo>
                    <a:lnTo>
                      <a:pt x="4134" y="258"/>
                    </a:lnTo>
                    <a:lnTo>
                      <a:pt x="4146" y="258"/>
                    </a:lnTo>
                    <a:lnTo>
                      <a:pt x="4152" y="252"/>
                    </a:lnTo>
                    <a:lnTo>
                      <a:pt x="4158" y="252"/>
                    </a:lnTo>
                    <a:lnTo>
                      <a:pt x="4170" y="246"/>
                    </a:lnTo>
                    <a:lnTo>
                      <a:pt x="4176" y="234"/>
                    </a:lnTo>
                    <a:lnTo>
                      <a:pt x="4182" y="228"/>
                    </a:lnTo>
                    <a:lnTo>
                      <a:pt x="4194" y="246"/>
                    </a:lnTo>
                    <a:lnTo>
                      <a:pt x="4218" y="222"/>
                    </a:lnTo>
                    <a:lnTo>
                      <a:pt x="4218" y="216"/>
                    </a:lnTo>
                    <a:lnTo>
                      <a:pt x="4236" y="210"/>
                    </a:lnTo>
                    <a:lnTo>
                      <a:pt x="4326" y="210"/>
                    </a:lnTo>
                    <a:lnTo>
                      <a:pt x="4332" y="204"/>
                    </a:lnTo>
                    <a:lnTo>
                      <a:pt x="4332" y="192"/>
                    </a:lnTo>
                    <a:lnTo>
                      <a:pt x="4266" y="186"/>
                    </a:lnTo>
                    <a:lnTo>
                      <a:pt x="4302" y="174"/>
                    </a:lnTo>
                    <a:lnTo>
                      <a:pt x="4302" y="132"/>
                    </a:lnTo>
                    <a:lnTo>
                      <a:pt x="4278" y="132"/>
                    </a:lnTo>
                    <a:lnTo>
                      <a:pt x="4266" y="138"/>
                    </a:lnTo>
                    <a:lnTo>
                      <a:pt x="4260" y="144"/>
                    </a:lnTo>
                    <a:lnTo>
                      <a:pt x="4248" y="150"/>
                    </a:lnTo>
                    <a:lnTo>
                      <a:pt x="4242" y="126"/>
                    </a:lnTo>
                    <a:lnTo>
                      <a:pt x="4194" y="132"/>
                    </a:lnTo>
                    <a:lnTo>
                      <a:pt x="4194" y="120"/>
                    </a:lnTo>
                    <a:lnTo>
                      <a:pt x="4176" y="84"/>
                    </a:lnTo>
                    <a:lnTo>
                      <a:pt x="4140" y="84"/>
                    </a:lnTo>
                    <a:lnTo>
                      <a:pt x="4122" y="90"/>
                    </a:lnTo>
                    <a:lnTo>
                      <a:pt x="4110" y="96"/>
                    </a:lnTo>
                    <a:lnTo>
                      <a:pt x="4104" y="102"/>
                    </a:lnTo>
                    <a:lnTo>
                      <a:pt x="4098" y="102"/>
                    </a:lnTo>
                    <a:lnTo>
                      <a:pt x="4020" y="108"/>
                    </a:lnTo>
                    <a:lnTo>
                      <a:pt x="4044" y="126"/>
                    </a:lnTo>
                    <a:lnTo>
                      <a:pt x="3996" y="126"/>
                    </a:lnTo>
                    <a:lnTo>
                      <a:pt x="3984" y="132"/>
                    </a:lnTo>
                    <a:lnTo>
                      <a:pt x="3972" y="132"/>
                    </a:lnTo>
                    <a:lnTo>
                      <a:pt x="3966" y="138"/>
                    </a:lnTo>
                    <a:lnTo>
                      <a:pt x="3984" y="156"/>
                    </a:lnTo>
                    <a:lnTo>
                      <a:pt x="3972" y="156"/>
                    </a:lnTo>
                    <a:lnTo>
                      <a:pt x="3936" y="150"/>
                    </a:lnTo>
                    <a:lnTo>
                      <a:pt x="3906" y="156"/>
                    </a:lnTo>
                    <a:lnTo>
                      <a:pt x="3888" y="168"/>
                    </a:lnTo>
                    <a:lnTo>
                      <a:pt x="3888" y="174"/>
                    </a:lnTo>
                    <a:lnTo>
                      <a:pt x="3894" y="180"/>
                    </a:lnTo>
                    <a:lnTo>
                      <a:pt x="3954" y="180"/>
                    </a:lnTo>
                    <a:close/>
                    <a:moveTo>
                      <a:pt x="3972" y="294"/>
                    </a:moveTo>
                    <a:lnTo>
                      <a:pt x="3954" y="300"/>
                    </a:lnTo>
                    <a:lnTo>
                      <a:pt x="3942" y="306"/>
                    </a:lnTo>
                    <a:lnTo>
                      <a:pt x="3936" y="312"/>
                    </a:lnTo>
                    <a:lnTo>
                      <a:pt x="3936" y="318"/>
                    </a:lnTo>
                    <a:lnTo>
                      <a:pt x="3966" y="324"/>
                    </a:lnTo>
                    <a:lnTo>
                      <a:pt x="3972" y="324"/>
                    </a:lnTo>
                    <a:lnTo>
                      <a:pt x="3990" y="306"/>
                    </a:lnTo>
                    <a:lnTo>
                      <a:pt x="3990" y="300"/>
                    </a:lnTo>
                    <a:lnTo>
                      <a:pt x="3984" y="294"/>
                    </a:lnTo>
                    <a:lnTo>
                      <a:pt x="3972" y="294"/>
                    </a:lnTo>
                    <a:close/>
                    <a:moveTo>
                      <a:pt x="3738" y="336"/>
                    </a:moveTo>
                    <a:lnTo>
                      <a:pt x="3726" y="336"/>
                    </a:lnTo>
                    <a:lnTo>
                      <a:pt x="3720" y="330"/>
                    </a:lnTo>
                    <a:lnTo>
                      <a:pt x="3672" y="330"/>
                    </a:lnTo>
                    <a:lnTo>
                      <a:pt x="3636" y="336"/>
                    </a:lnTo>
                    <a:lnTo>
                      <a:pt x="3624" y="342"/>
                    </a:lnTo>
                    <a:lnTo>
                      <a:pt x="3642" y="360"/>
                    </a:lnTo>
                    <a:lnTo>
                      <a:pt x="3654" y="360"/>
                    </a:lnTo>
                    <a:lnTo>
                      <a:pt x="3660" y="378"/>
                    </a:lnTo>
                    <a:lnTo>
                      <a:pt x="3768" y="378"/>
                    </a:lnTo>
                    <a:lnTo>
                      <a:pt x="3768" y="390"/>
                    </a:lnTo>
                    <a:lnTo>
                      <a:pt x="3762" y="396"/>
                    </a:lnTo>
                    <a:lnTo>
                      <a:pt x="3762" y="408"/>
                    </a:lnTo>
                    <a:lnTo>
                      <a:pt x="3708" y="450"/>
                    </a:lnTo>
                    <a:lnTo>
                      <a:pt x="3732" y="456"/>
                    </a:lnTo>
                    <a:lnTo>
                      <a:pt x="3720" y="468"/>
                    </a:lnTo>
                    <a:lnTo>
                      <a:pt x="3714" y="468"/>
                    </a:lnTo>
                    <a:lnTo>
                      <a:pt x="3708" y="474"/>
                    </a:lnTo>
                    <a:lnTo>
                      <a:pt x="3708" y="480"/>
                    </a:lnTo>
                    <a:lnTo>
                      <a:pt x="3726" y="480"/>
                    </a:lnTo>
                    <a:lnTo>
                      <a:pt x="3738" y="474"/>
                    </a:lnTo>
                    <a:lnTo>
                      <a:pt x="3744" y="474"/>
                    </a:lnTo>
                    <a:lnTo>
                      <a:pt x="3756" y="468"/>
                    </a:lnTo>
                    <a:lnTo>
                      <a:pt x="3756" y="480"/>
                    </a:lnTo>
                    <a:lnTo>
                      <a:pt x="3792" y="480"/>
                    </a:lnTo>
                    <a:lnTo>
                      <a:pt x="3810" y="474"/>
                    </a:lnTo>
                    <a:lnTo>
                      <a:pt x="3822" y="468"/>
                    </a:lnTo>
                    <a:lnTo>
                      <a:pt x="3840" y="468"/>
                    </a:lnTo>
                    <a:lnTo>
                      <a:pt x="3846" y="462"/>
                    </a:lnTo>
                    <a:lnTo>
                      <a:pt x="3852" y="462"/>
                    </a:lnTo>
                    <a:lnTo>
                      <a:pt x="3858" y="486"/>
                    </a:lnTo>
                    <a:lnTo>
                      <a:pt x="3924" y="480"/>
                    </a:lnTo>
                    <a:lnTo>
                      <a:pt x="4002" y="498"/>
                    </a:lnTo>
                    <a:lnTo>
                      <a:pt x="4098" y="486"/>
                    </a:lnTo>
                    <a:lnTo>
                      <a:pt x="4128" y="468"/>
                    </a:lnTo>
                    <a:lnTo>
                      <a:pt x="4122" y="474"/>
                    </a:lnTo>
                    <a:lnTo>
                      <a:pt x="4122" y="486"/>
                    </a:lnTo>
                    <a:lnTo>
                      <a:pt x="4260" y="486"/>
                    </a:lnTo>
                    <a:lnTo>
                      <a:pt x="4272" y="468"/>
                    </a:lnTo>
                    <a:lnTo>
                      <a:pt x="4338" y="438"/>
                    </a:lnTo>
                    <a:lnTo>
                      <a:pt x="4320" y="432"/>
                    </a:lnTo>
                    <a:lnTo>
                      <a:pt x="4320" y="420"/>
                    </a:lnTo>
                    <a:lnTo>
                      <a:pt x="4314" y="420"/>
                    </a:lnTo>
                    <a:lnTo>
                      <a:pt x="4308" y="414"/>
                    </a:lnTo>
                    <a:lnTo>
                      <a:pt x="4290" y="414"/>
                    </a:lnTo>
                    <a:lnTo>
                      <a:pt x="4278" y="408"/>
                    </a:lnTo>
                    <a:lnTo>
                      <a:pt x="4260" y="408"/>
                    </a:lnTo>
                    <a:lnTo>
                      <a:pt x="4242" y="402"/>
                    </a:lnTo>
                    <a:lnTo>
                      <a:pt x="4206" y="402"/>
                    </a:lnTo>
                    <a:lnTo>
                      <a:pt x="4164" y="414"/>
                    </a:lnTo>
                    <a:lnTo>
                      <a:pt x="4116" y="420"/>
                    </a:lnTo>
                    <a:lnTo>
                      <a:pt x="4074" y="426"/>
                    </a:lnTo>
                    <a:lnTo>
                      <a:pt x="4038" y="438"/>
                    </a:lnTo>
                    <a:lnTo>
                      <a:pt x="4026" y="438"/>
                    </a:lnTo>
                    <a:lnTo>
                      <a:pt x="4014" y="432"/>
                    </a:lnTo>
                    <a:lnTo>
                      <a:pt x="4008" y="426"/>
                    </a:lnTo>
                    <a:lnTo>
                      <a:pt x="3996" y="420"/>
                    </a:lnTo>
                    <a:lnTo>
                      <a:pt x="3984" y="420"/>
                    </a:lnTo>
                    <a:lnTo>
                      <a:pt x="3972" y="426"/>
                    </a:lnTo>
                    <a:lnTo>
                      <a:pt x="3960" y="426"/>
                    </a:lnTo>
                    <a:lnTo>
                      <a:pt x="3948" y="432"/>
                    </a:lnTo>
                    <a:lnTo>
                      <a:pt x="3942" y="438"/>
                    </a:lnTo>
                    <a:lnTo>
                      <a:pt x="3936" y="438"/>
                    </a:lnTo>
                    <a:lnTo>
                      <a:pt x="3912" y="414"/>
                    </a:lnTo>
                    <a:lnTo>
                      <a:pt x="3894" y="426"/>
                    </a:lnTo>
                    <a:lnTo>
                      <a:pt x="3864" y="420"/>
                    </a:lnTo>
                    <a:lnTo>
                      <a:pt x="3894" y="408"/>
                    </a:lnTo>
                    <a:lnTo>
                      <a:pt x="3876" y="396"/>
                    </a:lnTo>
                    <a:lnTo>
                      <a:pt x="3822" y="408"/>
                    </a:lnTo>
                    <a:lnTo>
                      <a:pt x="3858" y="396"/>
                    </a:lnTo>
                    <a:lnTo>
                      <a:pt x="3858" y="390"/>
                    </a:lnTo>
                    <a:lnTo>
                      <a:pt x="3924" y="384"/>
                    </a:lnTo>
                    <a:lnTo>
                      <a:pt x="3888" y="372"/>
                    </a:lnTo>
                    <a:lnTo>
                      <a:pt x="3870" y="372"/>
                    </a:lnTo>
                    <a:lnTo>
                      <a:pt x="3876" y="366"/>
                    </a:lnTo>
                    <a:lnTo>
                      <a:pt x="3876" y="360"/>
                    </a:lnTo>
                    <a:lnTo>
                      <a:pt x="3870" y="354"/>
                    </a:lnTo>
                    <a:lnTo>
                      <a:pt x="3840" y="354"/>
                    </a:lnTo>
                    <a:lnTo>
                      <a:pt x="3822" y="360"/>
                    </a:lnTo>
                    <a:lnTo>
                      <a:pt x="3804" y="360"/>
                    </a:lnTo>
                    <a:lnTo>
                      <a:pt x="3786" y="366"/>
                    </a:lnTo>
                    <a:lnTo>
                      <a:pt x="3774" y="354"/>
                    </a:lnTo>
                    <a:lnTo>
                      <a:pt x="3762" y="348"/>
                    </a:lnTo>
                    <a:lnTo>
                      <a:pt x="3756" y="342"/>
                    </a:lnTo>
                    <a:lnTo>
                      <a:pt x="3744" y="336"/>
                    </a:lnTo>
                    <a:lnTo>
                      <a:pt x="3738" y="336"/>
                    </a:lnTo>
                    <a:close/>
                    <a:moveTo>
                      <a:pt x="3264" y="420"/>
                    </a:moveTo>
                    <a:lnTo>
                      <a:pt x="3282" y="420"/>
                    </a:lnTo>
                    <a:lnTo>
                      <a:pt x="3300" y="426"/>
                    </a:lnTo>
                    <a:lnTo>
                      <a:pt x="3318" y="426"/>
                    </a:lnTo>
                    <a:lnTo>
                      <a:pt x="3330" y="432"/>
                    </a:lnTo>
                    <a:lnTo>
                      <a:pt x="3342" y="432"/>
                    </a:lnTo>
                    <a:lnTo>
                      <a:pt x="3330" y="444"/>
                    </a:lnTo>
                    <a:lnTo>
                      <a:pt x="3324" y="444"/>
                    </a:lnTo>
                    <a:lnTo>
                      <a:pt x="3324" y="456"/>
                    </a:lnTo>
                    <a:lnTo>
                      <a:pt x="3438" y="456"/>
                    </a:lnTo>
                    <a:lnTo>
                      <a:pt x="3462" y="444"/>
                    </a:lnTo>
                    <a:lnTo>
                      <a:pt x="3462" y="432"/>
                    </a:lnTo>
                    <a:lnTo>
                      <a:pt x="3468" y="426"/>
                    </a:lnTo>
                    <a:lnTo>
                      <a:pt x="3480" y="426"/>
                    </a:lnTo>
                    <a:lnTo>
                      <a:pt x="3492" y="420"/>
                    </a:lnTo>
                    <a:lnTo>
                      <a:pt x="3504" y="420"/>
                    </a:lnTo>
                    <a:lnTo>
                      <a:pt x="3510" y="414"/>
                    </a:lnTo>
                    <a:lnTo>
                      <a:pt x="3510" y="408"/>
                    </a:lnTo>
                    <a:lnTo>
                      <a:pt x="3522" y="396"/>
                    </a:lnTo>
                    <a:lnTo>
                      <a:pt x="3534" y="390"/>
                    </a:lnTo>
                    <a:lnTo>
                      <a:pt x="3540" y="384"/>
                    </a:lnTo>
                    <a:lnTo>
                      <a:pt x="3552" y="378"/>
                    </a:lnTo>
                    <a:lnTo>
                      <a:pt x="3552" y="372"/>
                    </a:lnTo>
                    <a:lnTo>
                      <a:pt x="3546" y="366"/>
                    </a:lnTo>
                    <a:lnTo>
                      <a:pt x="3534" y="360"/>
                    </a:lnTo>
                    <a:lnTo>
                      <a:pt x="3510" y="360"/>
                    </a:lnTo>
                    <a:lnTo>
                      <a:pt x="3504" y="366"/>
                    </a:lnTo>
                    <a:lnTo>
                      <a:pt x="3492" y="366"/>
                    </a:lnTo>
                    <a:lnTo>
                      <a:pt x="3486" y="360"/>
                    </a:lnTo>
                    <a:lnTo>
                      <a:pt x="3474" y="360"/>
                    </a:lnTo>
                    <a:lnTo>
                      <a:pt x="3462" y="354"/>
                    </a:lnTo>
                    <a:lnTo>
                      <a:pt x="3450" y="354"/>
                    </a:lnTo>
                    <a:lnTo>
                      <a:pt x="3432" y="348"/>
                    </a:lnTo>
                    <a:lnTo>
                      <a:pt x="3426" y="354"/>
                    </a:lnTo>
                    <a:lnTo>
                      <a:pt x="3420" y="354"/>
                    </a:lnTo>
                    <a:lnTo>
                      <a:pt x="3414" y="366"/>
                    </a:lnTo>
                    <a:lnTo>
                      <a:pt x="3414" y="396"/>
                    </a:lnTo>
                    <a:lnTo>
                      <a:pt x="3396" y="378"/>
                    </a:lnTo>
                    <a:lnTo>
                      <a:pt x="3384" y="372"/>
                    </a:lnTo>
                    <a:lnTo>
                      <a:pt x="3366" y="372"/>
                    </a:lnTo>
                    <a:lnTo>
                      <a:pt x="3354" y="384"/>
                    </a:lnTo>
                    <a:lnTo>
                      <a:pt x="3348" y="396"/>
                    </a:lnTo>
                    <a:lnTo>
                      <a:pt x="3330" y="414"/>
                    </a:lnTo>
                    <a:lnTo>
                      <a:pt x="3324" y="414"/>
                    </a:lnTo>
                    <a:lnTo>
                      <a:pt x="3300" y="366"/>
                    </a:lnTo>
                    <a:lnTo>
                      <a:pt x="3288" y="360"/>
                    </a:lnTo>
                    <a:lnTo>
                      <a:pt x="3258" y="360"/>
                    </a:lnTo>
                    <a:lnTo>
                      <a:pt x="3246" y="366"/>
                    </a:lnTo>
                    <a:lnTo>
                      <a:pt x="3240" y="372"/>
                    </a:lnTo>
                    <a:lnTo>
                      <a:pt x="3240" y="396"/>
                    </a:lnTo>
                    <a:lnTo>
                      <a:pt x="3246" y="408"/>
                    </a:lnTo>
                    <a:lnTo>
                      <a:pt x="3258" y="414"/>
                    </a:lnTo>
                    <a:lnTo>
                      <a:pt x="3264" y="420"/>
                    </a:lnTo>
                    <a:close/>
                    <a:moveTo>
                      <a:pt x="3720" y="288"/>
                    </a:moveTo>
                    <a:lnTo>
                      <a:pt x="3726" y="288"/>
                    </a:lnTo>
                    <a:lnTo>
                      <a:pt x="3732" y="294"/>
                    </a:lnTo>
                    <a:lnTo>
                      <a:pt x="3738" y="306"/>
                    </a:lnTo>
                    <a:lnTo>
                      <a:pt x="3768" y="306"/>
                    </a:lnTo>
                    <a:lnTo>
                      <a:pt x="3780" y="300"/>
                    </a:lnTo>
                    <a:lnTo>
                      <a:pt x="3834" y="300"/>
                    </a:lnTo>
                    <a:lnTo>
                      <a:pt x="3834" y="294"/>
                    </a:lnTo>
                    <a:lnTo>
                      <a:pt x="3828" y="294"/>
                    </a:lnTo>
                    <a:lnTo>
                      <a:pt x="3822" y="288"/>
                    </a:lnTo>
                    <a:lnTo>
                      <a:pt x="3810" y="288"/>
                    </a:lnTo>
                    <a:lnTo>
                      <a:pt x="3804" y="282"/>
                    </a:lnTo>
                    <a:lnTo>
                      <a:pt x="3792" y="282"/>
                    </a:lnTo>
                    <a:lnTo>
                      <a:pt x="3804" y="270"/>
                    </a:lnTo>
                    <a:lnTo>
                      <a:pt x="3816" y="264"/>
                    </a:lnTo>
                    <a:lnTo>
                      <a:pt x="3822" y="264"/>
                    </a:lnTo>
                    <a:lnTo>
                      <a:pt x="3828" y="258"/>
                    </a:lnTo>
                    <a:lnTo>
                      <a:pt x="3822" y="258"/>
                    </a:lnTo>
                    <a:lnTo>
                      <a:pt x="3810" y="252"/>
                    </a:lnTo>
                    <a:lnTo>
                      <a:pt x="3738" y="228"/>
                    </a:lnTo>
                    <a:lnTo>
                      <a:pt x="3732" y="228"/>
                    </a:lnTo>
                    <a:lnTo>
                      <a:pt x="3726" y="234"/>
                    </a:lnTo>
                    <a:lnTo>
                      <a:pt x="3714" y="240"/>
                    </a:lnTo>
                    <a:lnTo>
                      <a:pt x="3702" y="240"/>
                    </a:lnTo>
                    <a:lnTo>
                      <a:pt x="3690" y="252"/>
                    </a:lnTo>
                    <a:lnTo>
                      <a:pt x="3690" y="258"/>
                    </a:lnTo>
                    <a:lnTo>
                      <a:pt x="3696" y="264"/>
                    </a:lnTo>
                    <a:lnTo>
                      <a:pt x="3702" y="276"/>
                    </a:lnTo>
                    <a:lnTo>
                      <a:pt x="3714" y="282"/>
                    </a:lnTo>
                    <a:lnTo>
                      <a:pt x="3720" y="288"/>
                    </a:lnTo>
                    <a:close/>
                    <a:moveTo>
                      <a:pt x="3288" y="504"/>
                    </a:moveTo>
                    <a:lnTo>
                      <a:pt x="3270" y="504"/>
                    </a:lnTo>
                    <a:lnTo>
                      <a:pt x="3234" y="510"/>
                    </a:lnTo>
                    <a:lnTo>
                      <a:pt x="3186" y="516"/>
                    </a:lnTo>
                    <a:lnTo>
                      <a:pt x="3144" y="528"/>
                    </a:lnTo>
                    <a:lnTo>
                      <a:pt x="3132" y="534"/>
                    </a:lnTo>
                    <a:lnTo>
                      <a:pt x="3126" y="540"/>
                    </a:lnTo>
                    <a:lnTo>
                      <a:pt x="3132" y="540"/>
                    </a:lnTo>
                    <a:lnTo>
                      <a:pt x="3150" y="558"/>
                    </a:lnTo>
                    <a:lnTo>
                      <a:pt x="3156" y="570"/>
                    </a:lnTo>
                    <a:lnTo>
                      <a:pt x="3156" y="576"/>
                    </a:lnTo>
                    <a:lnTo>
                      <a:pt x="3138" y="582"/>
                    </a:lnTo>
                    <a:lnTo>
                      <a:pt x="3120" y="570"/>
                    </a:lnTo>
                    <a:lnTo>
                      <a:pt x="3090" y="564"/>
                    </a:lnTo>
                    <a:lnTo>
                      <a:pt x="3048" y="570"/>
                    </a:lnTo>
                    <a:lnTo>
                      <a:pt x="3066" y="606"/>
                    </a:lnTo>
                    <a:lnTo>
                      <a:pt x="3072" y="612"/>
                    </a:lnTo>
                    <a:lnTo>
                      <a:pt x="3084" y="618"/>
                    </a:lnTo>
                    <a:lnTo>
                      <a:pt x="3102" y="624"/>
                    </a:lnTo>
                    <a:lnTo>
                      <a:pt x="3114" y="630"/>
                    </a:lnTo>
                    <a:lnTo>
                      <a:pt x="3120" y="642"/>
                    </a:lnTo>
                    <a:lnTo>
                      <a:pt x="3120" y="654"/>
                    </a:lnTo>
                    <a:lnTo>
                      <a:pt x="3126" y="666"/>
                    </a:lnTo>
                    <a:lnTo>
                      <a:pt x="3126" y="678"/>
                    </a:lnTo>
                    <a:lnTo>
                      <a:pt x="3144" y="678"/>
                    </a:lnTo>
                    <a:lnTo>
                      <a:pt x="3228" y="666"/>
                    </a:lnTo>
                    <a:lnTo>
                      <a:pt x="3264" y="660"/>
                    </a:lnTo>
                    <a:lnTo>
                      <a:pt x="3276" y="654"/>
                    </a:lnTo>
                    <a:lnTo>
                      <a:pt x="3282" y="642"/>
                    </a:lnTo>
                    <a:lnTo>
                      <a:pt x="3288" y="624"/>
                    </a:lnTo>
                    <a:lnTo>
                      <a:pt x="3300" y="600"/>
                    </a:lnTo>
                    <a:lnTo>
                      <a:pt x="3300" y="588"/>
                    </a:lnTo>
                    <a:lnTo>
                      <a:pt x="3228" y="576"/>
                    </a:lnTo>
                    <a:lnTo>
                      <a:pt x="3240" y="570"/>
                    </a:lnTo>
                    <a:lnTo>
                      <a:pt x="3348" y="534"/>
                    </a:lnTo>
                    <a:lnTo>
                      <a:pt x="3360" y="528"/>
                    </a:lnTo>
                    <a:lnTo>
                      <a:pt x="3354" y="522"/>
                    </a:lnTo>
                    <a:lnTo>
                      <a:pt x="3342" y="516"/>
                    </a:lnTo>
                    <a:lnTo>
                      <a:pt x="3324" y="510"/>
                    </a:lnTo>
                    <a:lnTo>
                      <a:pt x="3312" y="510"/>
                    </a:lnTo>
                    <a:lnTo>
                      <a:pt x="3300" y="504"/>
                    </a:lnTo>
                    <a:lnTo>
                      <a:pt x="3288" y="504"/>
                    </a:lnTo>
                    <a:close/>
                    <a:moveTo>
                      <a:pt x="2898" y="744"/>
                    </a:moveTo>
                    <a:lnTo>
                      <a:pt x="2880" y="738"/>
                    </a:lnTo>
                    <a:lnTo>
                      <a:pt x="2796" y="738"/>
                    </a:lnTo>
                    <a:lnTo>
                      <a:pt x="2874" y="696"/>
                    </a:lnTo>
                    <a:lnTo>
                      <a:pt x="2880" y="684"/>
                    </a:lnTo>
                    <a:lnTo>
                      <a:pt x="2886" y="654"/>
                    </a:lnTo>
                    <a:lnTo>
                      <a:pt x="2898" y="624"/>
                    </a:lnTo>
                    <a:lnTo>
                      <a:pt x="2898" y="588"/>
                    </a:lnTo>
                    <a:lnTo>
                      <a:pt x="2880" y="570"/>
                    </a:lnTo>
                    <a:lnTo>
                      <a:pt x="2850" y="570"/>
                    </a:lnTo>
                    <a:lnTo>
                      <a:pt x="2814" y="576"/>
                    </a:lnTo>
                    <a:lnTo>
                      <a:pt x="2796" y="582"/>
                    </a:lnTo>
                    <a:lnTo>
                      <a:pt x="2784" y="588"/>
                    </a:lnTo>
                    <a:lnTo>
                      <a:pt x="2784" y="594"/>
                    </a:lnTo>
                    <a:lnTo>
                      <a:pt x="2766" y="612"/>
                    </a:lnTo>
                    <a:lnTo>
                      <a:pt x="2760" y="630"/>
                    </a:lnTo>
                    <a:lnTo>
                      <a:pt x="2736" y="654"/>
                    </a:lnTo>
                    <a:lnTo>
                      <a:pt x="2718" y="666"/>
                    </a:lnTo>
                    <a:lnTo>
                      <a:pt x="2706" y="672"/>
                    </a:lnTo>
                    <a:lnTo>
                      <a:pt x="2700" y="672"/>
                    </a:lnTo>
                    <a:lnTo>
                      <a:pt x="2694" y="666"/>
                    </a:lnTo>
                    <a:lnTo>
                      <a:pt x="2694" y="660"/>
                    </a:lnTo>
                    <a:lnTo>
                      <a:pt x="2700" y="654"/>
                    </a:lnTo>
                    <a:lnTo>
                      <a:pt x="2706" y="642"/>
                    </a:lnTo>
                    <a:lnTo>
                      <a:pt x="2712" y="636"/>
                    </a:lnTo>
                    <a:lnTo>
                      <a:pt x="2718" y="624"/>
                    </a:lnTo>
                    <a:lnTo>
                      <a:pt x="2718" y="612"/>
                    </a:lnTo>
                    <a:lnTo>
                      <a:pt x="2724" y="606"/>
                    </a:lnTo>
                    <a:lnTo>
                      <a:pt x="2724" y="600"/>
                    </a:lnTo>
                    <a:lnTo>
                      <a:pt x="2706" y="594"/>
                    </a:lnTo>
                    <a:lnTo>
                      <a:pt x="2676" y="588"/>
                    </a:lnTo>
                    <a:lnTo>
                      <a:pt x="2628" y="588"/>
                    </a:lnTo>
                    <a:lnTo>
                      <a:pt x="2622" y="606"/>
                    </a:lnTo>
                    <a:lnTo>
                      <a:pt x="2610" y="612"/>
                    </a:lnTo>
                    <a:lnTo>
                      <a:pt x="2586" y="618"/>
                    </a:lnTo>
                    <a:lnTo>
                      <a:pt x="2550" y="624"/>
                    </a:lnTo>
                    <a:lnTo>
                      <a:pt x="2508" y="630"/>
                    </a:lnTo>
                    <a:lnTo>
                      <a:pt x="2490" y="630"/>
                    </a:lnTo>
                    <a:lnTo>
                      <a:pt x="2496" y="624"/>
                    </a:lnTo>
                    <a:lnTo>
                      <a:pt x="2508" y="618"/>
                    </a:lnTo>
                    <a:lnTo>
                      <a:pt x="2520" y="618"/>
                    </a:lnTo>
                    <a:lnTo>
                      <a:pt x="2538" y="612"/>
                    </a:lnTo>
                    <a:lnTo>
                      <a:pt x="2550" y="606"/>
                    </a:lnTo>
                    <a:lnTo>
                      <a:pt x="2586" y="594"/>
                    </a:lnTo>
                    <a:lnTo>
                      <a:pt x="2598" y="588"/>
                    </a:lnTo>
                    <a:lnTo>
                      <a:pt x="2604" y="588"/>
                    </a:lnTo>
                    <a:lnTo>
                      <a:pt x="2604" y="582"/>
                    </a:lnTo>
                    <a:lnTo>
                      <a:pt x="2592" y="576"/>
                    </a:lnTo>
                    <a:lnTo>
                      <a:pt x="2556" y="576"/>
                    </a:lnTo>
                    <a:lnTo>
                      <a:pt x="2496" y="594"/>
                    </a:lnTo>
                    <a:lnTo>
                      <a:pt x="2460" y="600"/>
                    </a:lnTo>
                    <a:lnTo>
                      <a:pt x="2466" y="594"/>
                    </a:lnTo>
                    <a:lnTo>
                      <a:pt x="2478" y="588"/>
                    </a:lnTo>
                    <a:lnTo>
                      <a:pt x="2490" y="576"/>
                    </a:lnTo>
                    <a:lnTo>
                      <a:pt x="2502" y="570"/>
                    </a:lnTo>
                    <a:lnTo>
                      <a:pt x="2514" y="558"/>
                    </a:lnTo>
                    <a:lnTo>
                      <a:pt x="2508" y="558"/>
                    </a:lnTo>
                    <a:lnTo>
                      <a:pt x="2508" y="552"/>
                    </a:lnTo>
                    <a:lnTo>
                      <a:pt x="2496" y="552"/>
                    </a:lnTo>
                    <a:lnTo>
                      <a:pt x="2346" y="600"/>
                    </a:lnTo>
                    <a:lnTo>
                      <a:pt x="2328" y="600"/>
                    </a:lnTo>
                    <a:lnTo>
                      <a:pt x="2244" y="624"/>
                    </a:lnTo>
                    <a:lnTo>
                      <a:pt x="2250" y="642"/>
                    </a:lnTo>
                    <a:lnTo>
                      <a:pt x="2190" y="660"/>
                    </a:lnTo>
                    <a:lnTo>
                      <a:pt x="2172" y="678"/>
                    </a:lnTo>
                    <a:lnTo>
                      <a:pt x="2202" y="690"/>
                    </a:lnTo>
                    <a:lnTo>
                      <a:pt x="2208" y="684"/>
                    </a:lnTo>
                    <a:lnTo>
                      <a:pt x="2220" y="678"/>
                    </a:lnTo>
                    <a:lnTo>
                      <a:pt x="2238" y="678"/>
                    </a:lnTo>
                    <a:lnTo>
                      <a:pt x="2244" y="684"/>
                    </a:lnTo>
                    <a:lnTo>
                      <a:pt x="2244" y="690"/>
                    </a:lnTo>
                    <a:lnTo>
                      <a:pt x="2238" y="696"/>
                    </a:lnTo>
                    <a:lnTo>
                      <a:pt x="2226" y="696"/>
                    </a:lnTo>
                    <a:lnTo>
                      <a:pt x="2208" y="702"/>
                    </a:lnTo>
                    <a:lnTo>
                      <a:pt x="2196" y="702"/>
                    </a:lnTo>
                    <a:lnTo>
                      <a:pt x="2160" y="720"/>
                    </a:lnTo>
                    <a:lnTo>
                      <a:pt x="2166" y="732"/>
                    </a:lnTo>
                    <a:lnTo>
                      <a:pt x="2196" y="732"/>
                    </a:lnTo>
                    <a:lnTo>
                      <a:pt x="2238" y="738"/>
                    </a:lnTo>
                    <a:lnTo>
                      <a:pt x="2322" y="738"/>
                    </a:lnTo>
                    <a:lnTo>
                      <a:pt x="2352" y="744"/>
                    </a:lnTo>
                    <a:lnTo>
                      <a:pt x="2352" y="750"/>
                    </a:lnTo>
                    <a:lnTo>
                      <a:pt x="2322" y="762"/>
                    </a:lnTo>
                    <a:lnTo>
                      <a:pt x="2280" y="762"/>
                    </a:lnTo>
                    <a:lnTo>
                      <a:pt x="2172" y="774"/>
                    </a:lnTo>
                    <a:lnTo>
                      <a:pt x="2136" y="774"/>
                    </a:lnTo>
                    <a:lnTo>
                      <a:pt x="2112" y="786"/>
                    </a:lnTo>
                    <a:lnTo>
                      <a:pt x="2106" y="792"/>
                    </a:lnTo>
                    <a:lnTo>
                      <a:pt x="2118" y="804"/>
                    </a:lnTo>
                    <a:lnTo>
                      <a:pt x="2130" y="810"/>
                    </a:lnTo>
                    <a:lnTo>
                      <a:pt x="2148" y="810"/>
                    </a:lnTo>
                    <a:lnTo>
                      <a:pt x="2160" y="816"/>
                    </a:lnTo>
                    <a:lnTo>
                      <a:pt x="2178" y="822"/>
                    </a:lnTo>
                    <a:lnTo>
                      <a:pt x="2190" y="828"/>
                    </a:lnTo>
                    <a:lnTo>
                      <a:pt x="2190" y="834"/>
                    </a:lnTo>
                    <a:lnTo>
                      <a:pt x="2184" y="840"/>
                    </a:lnTo>
                    <a:lnTo>
                      <a:pt x="2172" y="840"/>
                    </a:lnTo>
                    <a:lnTo>
                      <a:pt x="2154" y="858"/>
                    </a:lnTo>
                    <a:lnTo>
                      <a:pt x="2166" y="870"/>
                    </a:lnTo>
                    <a:lnTo>
                      <a:pt x="2322" y="870"/>
                    </a:lnTo>
                    <a:lnTo>
                      <a:pt x="2370" y="864"/>
                    </a:lnTo>
                    <a:lnTo>
                      <a:pt x="2436" y="858"/>
                    </a:lnTo>
                    <a:lnTo>
                      <a:pt x="2508" y="846"/>
                    </a:lnTo>
                    <a:lnTo>
                      <a:pt x="2574" y="840"/>
                    </a:lnTo>
                    <a:lnTo>
                      <a:pt x="2616" y="828"/>
                    </a:lnTo>
                    <a:lnTo>
                      <a:pt x="2652" y="828"/>
                    </a:lnTo>
                    <a:lnTo>
                      <a:pt x="2736" y="864"/>
                    </a:lnTo>
                    <a:lnTo>
                      <a:pt x="2778" y="876"/>
                    </a:lnTo>
                    <a:lnTo>
                      <a:pt x="2796" y="876"/>
                    </a:lnTo>
                    <a:lnTo>
                      <a:pt x="2814" y="870"/>
                    </a:lnTo>
                    <a:lnTo>
                      <a:pt x="2832" y="852"/>
                    </a:lnTo>
                    <a:lnTo>
                      <a:pt x="2838" y="840"/>
                    </a:lnTo>
                    <a:lnTo>
                      <a:pt x="2844" y="834"/>
                    </a:lnTo>
                    <a:lnTo>
                      <a:pt x="2844" y="822"/>
                    </a:lnTo>
                    <a:lnTo>
                      <a:pt x="2766" y="822"/>
                    </a:lnTo>
                    <a:lnTo>
                      <a:pt x="2802" y="798"/>
                    </a:lnTo>
                    <a:lnTo>
                      <a:pt x="2850" y="798"/>
                    </a:lnTo>
                    <a:lnTo>
                      <a:pt x="2898" y="792"/>
                    </a:lnTo>
                    <a:lnTo>
                      <a:pt x="2910" y="786"/>
                    </a:lnTo>
                    <a:lnTo>
                      <a:pt x="2916" y="786"/>
                    </a:lnTo>
                    <a:lnTo>
                      <a:pt x="2922" y="780"/>
                    </a:lnTo>
                    <a:lnTo>
                      <a:pt x="2916" y="768"/>
                    </a:lnTo>
                    <a:lnTo>
                      <a:pt x="2898" y="750"/>
                    </a:lnTo>
                    <a:lnTo>
                      <a:pt x="2898" y="744"/>
                    </a:lnTo>
                    <a:close/>
                    <a:moveTo>
                      <a:pt x="2868" y="882"/>
                    </a:moveTo>
                    <a:lnTo>
                      <a:pt x="2886" y="882"/>
                    </a:lnTo>
                    <a:lnTo>
                      <a:pt x="2904" y="876"/>
                    </a:lnTo>
                    <a:lnTo>
                      <a:pt x="2910" y="870"/>
                    </a:lnTo>
                    <a:lnTo>
                      <a:pt x="2910" y="864"/>
                    </a:lnTo>
                    <a:lnTo>
                      <a:pt x="2904" y="858"/>
                    </a:lnTo>
                    <a:lnTo>
                      <a:pt x="2880" y="858"/>
                    </a:lnTo>
                    <a:lnTo>
                      <a:pt x="2868" y="870"/>
                    </a:lnTo>
                    <a:lnTo>
                      <a:pt x="2868" y="882"/>
                    </a:lnTo>
                    <a:close/>
                    <a:moveTo>
                      <a:pt x="3276" y="330"/>
                    </a:moveTo>
                    <a:lnTo>
                      <a:pt x="3288" y="330"/>
                    </a:lnTo>
                    <a:lnTo>
                      <a:pt x="3294" y="324"/>
                    </a:lnTo>
                    <a:lnTo>
                      <a:pt x="3300" y="312"/>
                    </a:lnTo>
                    <a:lnTo>
                      <a:pt x="3300" y="306"/>
                    </a:lnTo>
                    <a:lnTo>
                      <a:pt x="3294" y="294"/>
                    </a:lnTo>
                    <a:lnTo>
                      <a:pt x="3288" y="288"/>
                    </a:lnTo>
                    <a:lnTo>
                      <a:pt x="3276" y="288"/>
                    </a:lnTo>
                    <a:lnTo>
                      <a:pt x="3270" y="300"/>
                    </a:lnTo>
                    <a:lnTo>
                      <a:pt x="3264" y="306"/>
                    </a:lnTo>
                    <a:lnTo>
                      <a:pt x="3264" y="324"/>
                    </a:lnTo>
                    <a:lnTo>
                      <a:pt x="3270" y="330"/>
                    </a:lnTo>
                    <a:lnTo>
                      <a:pt x="3276" y="330"/>
                    </a:lnTo>
                    <a:close/>
                    <a:moveTo>
                      <a:pt x="3462" y="228"/>
                    </a:moveTo>
                    <a:lnTo>
                      <a:pt x="3450" y="240"/>
                    </a:lnTo>
                    <a:lnTo>
                      <a:pt x="3450" y="252"/>
                    </a:lnTo>
                    <a:lnTo>
                      <a:pt x="3456" y="258"/>
                    </a:lnTo>
                    <a:lnTo>
                      <a:pt x="3528" y="258"/>
                    </a:lnTo>
                    <a:lnTo>
                      <a:pt x="3546" y="276"/>
                    </a:lnTo>
                    <a:lnTo>
                      <a:pt x="3558" y="282"/>
                    </a:lnTo>
                    <a:lnTo>
                      <a:pt x="3588" y="282"/>
                    </a:lnTo>
                    <a:lnTo>
                      <a:pt x="3612" y="270"/>
                    </a:lnTo>
                    <a:lnTo>
                      <a:pt x="3618" y="264"/>
                    </a:lnTo>
                    <a:lnTo>
                      <a:pt x="3606" y="252"/>
                    </a:lnTo>
                    <a:lnTo>
                      <a:pt x="3636" y="246"/>
                    </a:lnTo>
                    <a:lnTo>
                      <a:pt x="3594" y="210"/>
                    </a:lnTo>
                    <a:lnTo>
                      <a:pt x="3552" y="216"/>
                    </a:lnTo>
                    <a:lnTo>
                      <a:pt x="3534" y="198"/>
                    </a:lnTo>
                    <a:lnTo>
                      <a:pt x="3450" y="198"/>
                    </a:lnTo>
                    <a:lnTo>
                      <a:pt x="3438" y="204"/>
                    </a:lnTo>
                    <a:lnTo>
                      <a:pt x="3426" y="204"/>
                    </a:lnTo>
                    <a:lnTo>
                      <a:pt x="3420" y="210"/>
                    </a:lnTo>
                    <a:lnTo>
                      <a:pt x="3438" y="228"/>
                    </a:lnTo>
                    <a:lnTo>
                      <a:pt x="3462" y="228"/>
                    </a:lnTo>
                    <a:close/>
                    <a:moveTo>
                      <a:pt x="3432" y="1302"/>
                    </a:moveTo>
                    <a:lnTo>
                      <a:pt x="3408" y="1326"/>
                    </a:lnTo>
                    <a:lnTo>
                      <a:pt x="3408" y="1344"/>
                    </a:lnTo>
                    <a:lnTo>
                      <a:pt x="3438" y="1344"/>
                    </a:lnTo>
                    <a:lnTo>
                      <a:pt x="3462" y="1332"/>
                    </a:lnTo>
                    <a:lnTo>
                      <a:pt x="3468" y="1332"/>
                    </a:lnTo>
                    <a:lnTo>
                      <a:pt x="3480" y="1326"/>
                    </a:lnTo>
                    <a:lnTo>
                      <a:pt x="3486" y="1326"/>
                    </a:lnTo>
                    <a:lnTo>
                      <a:pt x="3504" y="1308"/>
                    </a:lnTo>
                    <a:lnTo>
                      <a:pt x="3516" y="1290"/>
                    </a:lnTo>
                    <a:lnTo>
                      <a:pt x="3516" y="1266"/>
                    </a:lnTo>
                    <a:lnTo>
                      <a:pt x="3510" y="1260"/>
                    </a:lnTo>
                    <a:lnTo>
                      <a:pt x="3498" y="1260"/>
                    </a:lnTo>
                    <a:lnTo>
                      <a:pt x="3480" y="1266"/>
                    </a:lnTo>
                    <a:lnTo>
                      <a:pt x="3432" y="1302"/>
                    </a:lnTo>
                    <a:close/>
                    <a:moveTo>
                      <a:pt x="4416" y="1392"/>
                    </a:moveTo>
                    <a:lnTo>
                      <a:pt x="4428" y="1380"/>
                    </a:lnTo>
                    <a:lnTo>
                      <a:pt x="4428" y="1374"/>
                    </a:lnTo>
                    <a:lnTo>
                      <a:pt x="4386" y="1374"/>
                    </a:lnTo>
                    <a:lnTo>
                      <a:pt x="4386" y="1380"/>
                    </a:lnTo>
                    <a:lnTo>
                      <a:pt x="4404" y="1398"/>
                    </a:lnTo>
                    <a:lnTo>
                      <a:pt x="4416" y="1392"/>
                    </a:lnTo>
                    <a:close/>
                    <a:moveTo>
                      <a:pt x="3120" y="2034"/>
                    </a:moveTo>
                    <a:lnTo>
                      <a:pt x="3132" y="2034"/>
                    </a:lnTo>
                    <a:lnTo>
                      <a:pt x="3138" y="2028"/>
                    </a:lnTo>
                    <a:lnTo>
                      <a:pt x="3132" y="2022"/>
                    </a:lnTo>
                    <a:lnTo>
                      <a:pt x="3120" y="2016"/>
                    </a:lnTo>
                    <a:lnTo>
                      <a:pt x="3114" y="2010"/>
                    </a:lnTo>
                    <a:lnTo>
                      <a:pt x="3108" y="2010"/>
                    </a:lnTo>
                    <a:lnTo>
                      <a:pt x="3090" y="2016"/>
                    </a:lnTo>
                    <a:lnTo>
                      <a:pt x="3078" y="2022"/>
                    </a:lnTo>
                    <a:lnTo>
                      <a:pt x="3072" y="2022"/>
                    </a:lnTo>
                    <a:lnTo>
                      <a:pt x="3072" y="2028"/>
                    </a:lnTo>
                    <a:lnTo>
                      <a:pt x="3078" y="2034"/>
                    </a:lnTo>
                    <a:lnTo>
                      <a:pt x="3120" y="2034"/>
                    </a:lnTo>
                    <a:close/>
                    <a:moveTo>
                      <a:pt x="4758" y="996"/>
                    </a:moveTo>
                    <a:lnTo>
                      <a:pt x="4746" y="996"/>
                    </a:lnTo>
                    <a:lnTo>
                      <a:pt x="4734" y="984"/>
                    </a:lnTo>
                    <a:lnTo>
                      <a:pt x="4704" y="1008"/>
                    </a:lnTo>
                    <a:lnTo>
                      <a:pt x="4704" y="978"/>
                    </a:lnTo>
                    <a:lnTo>
                      <a:pt x="4662" y="978"/>
                    </a:lnTo>
                    <a:lnTo>
                      <a:pt x="4668" y="978"/>
                    </a:lnTo>
                    <a:lnTo>
                      <a:pt x="4674" y="972"/>
                    </a:lnTo>
                    <a:lnTo>
                      <a:pt x="4686" y="972"/>
                    </a:lnTo>
                    <a:lnTo>
                      <a:pt x="4698" y="966"/>
                    </a:lnTo>
                    <a:lnTo>
                      <a:pt x="4704" y="954"/>
                    </a:lnTo>
                    <a:lnTo>
                      <a:pt x="4704" y="948"/>
                    </a:lnTo>
                    <a:lnTo>
                      <a:pt x="4698" y="942"/>
                    </a:lnTo>
                    <a:lnTo>
                      <a:pt x="4680" y="942"/>
                    </a:lnTo>
                    <a:lnTo>
                      <a:pt x="4668" y="936"/>
                    </a:lnTo>
                    <a:lnTo>
                      <a:pt x="4650" y="936"/>
                    </a:lnTo>
                    <a:lnTo>
                      <a:pt x="4632" y="930"/>
                    </a:lnTo>
                    <a:lnTo>
                      <a:pt x="4620" y="930"/>
                    </a:lnTo>
                    <a:lnTo>
                      <a:pt x="4614" y="918"/>
                    </a:lnTo>
                    <a:lnTo>
                      <a:pt x="4566" y="912"/>
                    </a:lnTo>
                    <a:lnTo>
                      <a:pt x="4500" y="870"/>
                    </a:lnTo>
                    <a:lnTo>
                      <a:pt x="4566" y="864"/>
                    </a:lnTo>
                    <a:lnTo>
                      <a:pt x="4536" y="840"/>
                    </a:lnTo>
                    <a:lnTo>
                      <a:pt x="4542" y="840"/>
                    </a:lnTo>
                    <a:lnTo>
                      <a:pt x="4548" y="834"/>
                    </a:lnTo>
                    <a:lnTo>
                      <a:pt x="4584" y="834"/>
                    </a:lnTo>
                    <a:lnTo>
                      <a:pt x="4596" y="840"/>
                    </a:lnTo>
                    <a:lnTo>
                      <a:pt x="4638" y="840"/>
                    </a:lnTo>
                    <a:lnTo>
                      <a:pt x="4638" y="834"/>
                    </a:lnTo>
                    <a:lnTo>
                      <a:pt x="4632" y="828"/>
                    </a:lnTo>
                    <a:lnTo>
                      <a:pt x="4614" y="822"/>
                    </a:lnTo>
                    <a:lnTo>
                      <a:pt x="4596" y="822"/>
                    </a:lnTo>
                    <a:lnTo>
                      <a:pt x="4578" y="816"/>
                    </a:lnTo>
                    <a:lnTo>
                      <a:pt x="4518" y="816"/>
                    </a:lnTo>
                    <a:lnTo>
                      <a:pt x="4536" y="816"/>
                    </a:lnTo>
                    <a:lnTo>
                      <a:pt x="4620" y="804"/>
                    </a:lnTo>
                    <a:lnTo>
                      <a:pt x="4638" y="798"/>
                    </a:lnTo>
                    <a:lnTo>
                      <a:pt x="4638" y="792"/>
                    </a:lnTo>
                    <a:lnTo>
                      <a:pt x="4632" y="792"/>
                    </a:lnTo>
                    <a:lnTo>
                      <a:pt x="4626" y="786"/>
                    </a:lnTo>
                    <a:lnTo>
                      <a:pt x="4608" y="786"/>
                    </a:lnTo>
                    <a:lnTo>
                      <a:pt x="4500" y="798"/>
                    </a:lnTo>
                    <a:lnTo>
                      <a:pt x="4560" y="762"/>
                    </a:lnTo>
                    <a:lnTo>
                      <a:pt x="4620" y="762"/>
                    </a:lnTo>
                    <a:lnTo>
                      <a:pt x="4626" y="756"/>
                    </a:lnTo>
                    <a:lnTo>
                      <a:pt x="4620" y="750"/>
                    </a:lnTo>
                    <a:lnTo>
                      <a:pt x="4584" y="738"/>
                    </a:lnTo>
                    <a:lnTo>
                      <a:pt x="4572" y="732"/>
                    </a:lnTo>
                    <a:lnTo>
                      <a:pt x="4554" y="732"/>
                    </a:lnTo>
                    <a:lnTo>
                      <a:pt x="4518" y="750"/>
                    </a:lnTo>
                    <a:lnTo>
                      <a:pt x="4500" y="744"/>
                    </a:lnTo>
                    <a:lnTo>
                      <a:pt x="4458" y="774"/>
                    </a:lnTo>
                    <a:lnTo>
                      <a:pt x="4464" y="756"/>
                    </a:lnTo>
                    <a:lnTo>
                      <a:pt x="4440" y="774"/>
                    </a:lnTo>
                    <a:lnTo>
                      <a:pt x="4464" y="744"/>
                    </a:lnTo>
                    <a:lnTo>
                      <a:pt x="4500" y="744"/>
                    </a:lnTo>
                    <a:lnTo>
                      <a:pt x="4506" y="738"/>
                    </a:lnTo>
                    <a:lnTo>
                      <a:pt x="4518" y="714"/>
                    </a:lnTo>
                    <a:lnTo>
                      <a:pt x="4518" y="708"/>
                    </a:lnTo>
                    <a:lnTo>
                      <a:pt x="4512" y="702"/>
                    </a:lnTo>
                    <a:lnTo>
                      <a:pt x="4506" y="708"/>
                    </a:lnTo>
                    <a:lnTo>
                      <a:pt x="4494" y="714"/>
                    </a:lnTo>
                    <a:lnTo>
                      <a:pt x="4488" y="726"/>
                    </a:lnTo>
                    <a:lnTo>
                      <a:pt x="4452" y="726"/>
                    </a:lnTo>
                    <a:lnTo>
                      <a:pt x="4428" y="738"/>
                    </a:lnTo>
                    <a:lnTo>
                      <a:pt x="4452" y="708"/>
                    </a:lnTo>
                    <a:lnTo>
                      <a:pt x="4482" y="708"/>
                    </a:lnTo>
                    <a:lnTo>
                      <a:pt x="4494" y="702"/>
                    </a:lnTo>
                    <a:lnTo>
                      <a:pt x="4500" y="702"/>
                    </a:lnTo>
                    <a:lnTo>
                      <a:pt x="4506" y="696"/>
                    </a:lnTo>
                    <a:lnTo>
                      <a:pt x="4506" y="690"/>
                    </a:lnTo>
                    <a:lnTo>
                      <a:pt x="4500" y="684"/>
                    </a:lnTo>
                    <a:lnTo>
                      <a:pt x="4458" y="684"/>
                    </a:lnTo>
                    <a:lnTo>
                      <a:pt x="4446" y="690"/>
                    </a:lnTo>
                    <a:lnTo>
                      <a:pt x="4428" y="696"/>
                    </a:lnTo>
                    <a:lnTo>
                      <a:pt x="4422" y="702"/>
                    </a:lnTo>
                    <a:lnTo>
                      <a:pt x="4416" y="702"/>
                    </a:lnTo>
                    <a:lnTo>
                      <a:pt x="4404" y="684"/>
                    </a:lnTo>
                    <a:lnTo>
                      <a:pt x="4380" y="702"/>
                    </a:lnTo>
                    <a:lnTo>
                      <a:pt x="4398" y="672"/>
                    </a:lnTo>
                    <a:lnTo>
                      <a:pt x="4344" y="696"/>
                    </a:lnTo>
                    <a:lnTo>
                      <a:pt x="4344" y="672"/>
                    </a:lnTo>
                    <a:lnTo>
                      <a:pt x="4350" y="672"/>
                    </a:lnTo>
                    <a:lnTo>
                      <a:pt x="4356" y="666"/>
                    </a:lnTo>
                    <a:lnTo>
                      <a:pt x="4368" y="666"/>
                    </a:lnTo>
                    <a:lnTo>
                      <a:pt x="4386" y="660"/>
                    </a:lnTo>
                    <a:lnTo>
                      <a:pt x="4392" y="660"/>
                    </a:lnTo>
                    <a:lnTo>
                      <a:pt x="4398" y="654"/>
                    </a:lnTo>
                    <a:lnTo>
                      <a:pt x="4356" y="654"/>
                    </a:lnTo>
                    <a:lnTo>
                      <a:pt x="4338" y="660"/>
                    </a:lnTo>
                    <a:lnTo>
                      <a:pt x="4326" y="660"/>
                    </a:lnTo>
                    <a:lnTo>
                      <a:pt x="4320" y="648"/>
                    </a:lnTo>
                    <a:lnTo>
                      <a:pt x="4332" y="648"/>
                    </a:lnTo>
                    <a:lnTo>
                      <a:pt x="4356" y="636"/>
                    </a:lnTo>
                    <a:lnTo>
                      <a:pt x="4368" y="636"/>
                    </a:lnTo>
                    <a:lnTo>
                      <a:pt x="4380" y="630"/>
                    </a:lnTo>
                    <a:lnTo>
                      <a:pt x="4386" y="624"/>
                    </a:lnTo>
                    <a:lnTo>
                      <a:pt x="4368" y="618"/>
                    </a:lnTo>
                    <a:lnTo>
                      <a:pt x="4326" y="612"/>
                    </a:lnTo>
                    <a:lnTo>
                      <a:pt x="4290" y="612"/>
                    </a:lnTo>
                    <a:lnTo>
                      <a:pt x="4266" y="606"/>
                    </a:lnTo>
                    <a:lnTo>
                      <a:pt x="4236" y="606"/>
                    </a:lnTo>
                    <a:lnTo>
                      <a:pt x="4230" y="612"/>
                    </a:lnTo>
                    <a:lnTo>
                      <a:pt x="4230" y="618"/>
                    </a:lnTo>
                    <a:lnTo>
                      <a:pt x="4236" y="624"/>
                    </a:lnTo>
                    <a:lnTo>
                      <a:pt x="4242" y="636"/>
                    </a:lnTo>
                    <a:lnTo>
                      <a:pt x="4206" y="630"/>
                    </a:lnTo>
                    <a:lnTo>
                      <a:pt x="4212" y="660"/>
                    </a:lnTo>
                    <a:lnTo>
                      <a:pt x="4194" y="636"/>
                    </a:lnTo>
                    <a:lnTo>
                      <a:pt x="4152" y="660"/>
                    </a:lnTo>
                    <a:lnTo>
                      <a:pt x="4158" y="654"/>
                    </a:lnTo>
                    <a:lnTo>
                      <a:pt x="4158" y="636"/>
                    </a:lnTo>
                    <a:lnTo>
                      <a:pt x="4152" y="630"/>
                    </a:lnTo>
                    <a:lnTo>
                      <a:pt x="4140" y="630"/>
                    </a:lnTo>
                    <a:lnTo>
                      <a:pt x="4122" y="636"/>
                    </a:lnTo>
                    <a:lnTo>
                      <a:pt x="4110" y="642"/>
                    </a:lnTo>
                    <a:lnTo>
                      <a:pt x="4098" y="642"/>
                    </a:lnTo>
                    <a:lnTo>
                      <a:pt x="4086" y="648"/>
                    </a:lnTo>
                    <a:lnTo>
                      <a:pt x="4080" y="654"/>
                    </a:lnTo>
                    <a:lnTo>
                      <a:pt x="4074" y="654"/>
                    </a:lnTo>
                    <a:lnTo>
                      <a:pt x="4092" y="618"/>
                    </a:lnTo>
                    <a:lnTo>
                      <a:pt x="4110" y="618"/>
                    </a:lnTo>
                    <a:lnTo>
                      <a:pt x="4122" y="612"/>
                    </a:lnTo>
                    <a:lnTo>
                      <a:pt x="4134" y="612"/>
                    </a:lnTo>
                    <a:lnTo>
                      <a:pt x="4146" y="606"/>
                    </a:lnTo>
                    <a:lnTo>
                      <a:pt x="4152" y="600"/>
                    </a:lnTo>
                    <a:lnTo>
                      <a:pt x="4152" y="594"/>
                    </a:lnTo>
                    <a:lnTo>
                      <a:pt x="4146" y="582"/>
                    </a:lnTo>
                    <a:lnTo>
                      <a:pt x="4134" y="570"/>
                    </a:lnTo>
                    <a:lnTo>
                      <a:pt x="4152" y="552"/>
                    </a:lnTo>
                    <a:lnTo>
                      <a:pt x="4152" y="540"/>
                    </a:lnTo>
                    <a:lnTo>
                      <a:pt x="4050" y="540"/>
                    </a:lnTo>
                    <a:lnTo>
                      <a:pt x="4026" y="558"/>
                    </a:lnTo>
                    <a:lnTo>
                      <a:pt x="3942" y="558"/>
                    </a:lnTo>
                    <a:lnTo>
                      <a:pt x="3948" y="576"/>
                    </a:lnTo>
                    <a:lnTo>
                      <a:pt x="3978" y="588"/>
                    </a:lnTo>
                    <a:lnTo>
                      <a:pt x="3936" y="576"/>
                    </a:lnTo>
                    <a:lnTo>
                      <a:pt x="3948" y="600"/>
                    </a:lnTo>
                    <a:lnTo>
                      <a:pt x="3936" y="594"/>
                    </a:lnTo>
                    <a:lnTo>
                      <a:pt x="3930" y="594"/>
                    </a:lnTo>
                    <a:lnTo>
                      <a:pt x="3918" y="588"/>
                    </a:lnTo>
                    <a:lnTo>
                      <a:pt x="3894" y="588"/>
                    </a:lnTo>
                    <a:lnTo>
                      <a:pt x="3882" y="594"/>
                    </a:lnTo>
                    <a:lnTo>
                      <a:pt x="3876" y="606"/>
                    </a:lnTo>
                    <a:lnTo>
                      <a:pt x="3882" y="612"/>
                    </a:lnTo>
                    <a:lnTo>
                      <a:pt x="3888" y="624"/>
                    </a:lnTo>
                    <a:lnTo>
                      <a:pt x="3894" y="630"/>
                    </a:lnTo>
                    <a:lnTo>
                      <a:pt x="3900" y="660"/>
                    </a:lnTo>
                    <a:lnTo>
                      <a:pt x="3894" y="660"/>
                    </a:lnTo>
                    <a:lnTo>
                      <a:pt x="3888" y="654"/>
                    </a:lnTo>
                    <a:lnTo>
                      <a:pt x="3864" y="642"/>
                    </a:lnTo>
                    <a:lnTo>
                      <a:pt x="3852" y="642"/>
                    </a:lnTo>
                    <a:lnTo>
                      <a:pt x="3828" y="666"/>
                    </a:lnTo>
                    <a:lnTo>
                      <a:pt x="3828" y="678"/>
                    </a:lnTo>
                    <a:lnTo>
                      <a:pt x="3846" y="678"/>
                    </a:lnTo>
                    <a:lnTo>
                      <a:pt x="3858" y="690"/>
                    </a:lnTo>
                    <a:lnTo>
                      <a:pt x="3810" y="714"/>
                    </a:lnTo>
                    <a:lnTo>
                      <a:pt x="3750" y="720"/>
                    </a:lnTo>
                    <a:lnTo>
                      <a:pt x="3762" y="720"/>
                    </a:lnTo>
                    <a:lnTo>
                      <a:pt x="3798" y="702"/>
                    </a:lnTo>
                    <a:lnTo>
                      <a:pt x="3810" y="690"/>
                    </a:lnTo>
                    <a:lnTo>
                      <a:pt x="3810" y="684"/>
                    </a:lnTo>
                    <a:lnTo>
                      <a:pt x="3804" y="684"/>
                    </a:lnTo>
                    <a:lnTo>
                      <a:pt x="3792" y="672"/>
                    </a:lnTo>
                    <a:lnTo>
                      <a:pt x="3786" y="672"/>
                    </a:lnTo>
                    <a:lnTo>
                      <a:pt x="3786" y="660"/>
                    </a:lnTo>
                    <a:lnTo>
                      <a:pt x="3804" y="642"/>
                    </a:lnTo>
                    <a:lnTo>
                      <a:pt x="3816" y="636"/>
                    </a:lnTo>
                    <a:lnTo>
                      <a:pt x="3828" y="636"/>
                    </a:lnTo>
                    <a:lnTo>
                      <a:pt x="3828" y="606"/>
                    </a:lnTo>
                    <a:lnTo>
                      <a:pt x="3840" y="600"/>
                    </a:lnTo>
                    <a:lnTo>
                      <a:pt x="3858" y="582"/>
                    </a:lnTo>
                    <a:lnTo>
                      <a:pt x="3876" y="576"/>
                    </a:lnTo>
                    <a:lnTo>
                      <a:pt x="3882" y="570"/>
                    </a:lnTo>
                    <a:lnTo>
                      <a:pt x="3894" y="564"/>
                    </a:lnTo>
                    <a:lnTo>
                      <a:pt x="3906" y="564"/>
                    </a:lnTo>
                    <a:lnTo>
                      <a:pt x="3918" y="558"/>
                    </a:lnTo>
                    <a:lnTo>
                      <a:pt x="3936" y="552"/>
                    </a:lnTo>
                    <a:lnTo>
                      <a:pt x="3954" y="552"/>
                    </a:lnTo>
                    <a:lnTo>
                      <a:pt x="3966" y="546"/>
                    </a:lnTo>
                    <a:lnTo>
                      <a:pt x="3972" y="540"/>
                    </a:lnTo>
                    <a:lnTo>
                      <a:pt x="3942" y="534"/>
                    </a:lnTo>
                    <a:lnTo>
                      <a:pt x="3852" y="534"/>
                    </a:lnTo>
                    <a:lnTo>
                      <a:pt x="3822" y="540"/>
                    </a:lnTo>
                    <a:lnTo>
                      <a:pt x="3786" y="558"/>
                    </a:lnTo>
                    <a:lnTo>
                      <a:pt x="3744" y="576"/>
                    </a:lnTo>
                    <a:lnTo>
                      <a:pt x="3720" y="594"/>
                    </a:lnTo>
                    <a:lnTo>
                      <a:pt x="3708" y="600"/>
                    </a:lnTo>
                    <a:lnTo>
                      <a:pt x="3702" y="600"/>
                    </a:lnTo>
                    <a:lnTo>
                      <a:pt x="3696" y="606"/>
                    </a:lnTo>
                    <a:lnTo>
                      <a:pt x="3684" y="606"/>
                    </a:lnTo>
                    <a:lnTo>
                      <a:pt x="3660" y="618"/>
                    </a:lnTo>
                    <a:lnTo>
                      <a:pt x="3654" y="618"/>
                    </a:lnTo>
                    <a:lnTo>
                      <a:pt x="3642" y="624"/>
                    </a:lnTo>
                    <a:lnTo>
                      <a:pt x="3630" y="636"/>
                    </a:lnTo>
                    <a:lnTo>
                      <a:pt x="3618" y="642"/>
                    </a:lnTo>
                    <a:lnTo>
                      <a:pt x="3600" y="660"/>
                    </a:lnTo>
                    <a:lnTo>
                      <a:pt x="3588" y="666"/>
                    </a:lnTo>
                    <a:lnTo>
                      <a:pt x="3582" y="678"/>
                    </a:lnTo>
                    <a:lnTo>
                      <a:pt x="3582" y="684"/>
                    </a:lnTo>
                    <a:lnTo>
                      <a:pt x="3588" y="690"/>
                    </a:lnTo>
                    <a:lnTo>
                      <a:pt x="3612" y="690"/>
                    </a:lnTo>
                    <a:lnTo>
                      <a:pt x="3648" y="696"/>
                    </a:lnTo>
                    <a:lnTo>
                      <a:pt x="3672" y="696"/>
                    </a:lnTo>
                    <a:lnTo>
                      <a:pt x="3684" y="708"/>
                    </a:lnTo>
                    <a:lnTo>
                      <a:pt x="3666" y="714"/>
                    </a:lnTo>
                    <a:lnTo>
                      <a:pt x="3594" y="726"/>
                    </a:lnTo>
                    <a:lnTo>
                      <a:pt x="3570" y="732"/>
                    </a:lnTo>
                    <a:lnTo>
                      <a:pt x="3576" y="738"/>
                    </a:lnTo>
                    <a:lnTo>
                      <a:pt x="3594" y="750"/>
                    </a:lnTo>
                    <a:lnTo>
                      <a:pt x="3630" y="762"/>
                    </a:lnTo>
                    <a:lnTo>
                      <a:pt x="3642" y="768"/>
                    </a:lnTo>
                    <a:lnTo>
                      <a:pt x="3648" y="768"/>
                    </a:lnTo>
                    <a:lnTo>
                      <a:pt x="3690" y="750"/>
                    </a:lnTo>
                    <a:lnTo>
                      <a:pt x="3690" y="762"/>
                    </a:lnTo>
                    <a:lnTo>
                      <a:pt x="3702" y="774"/>
                    </a:lnTo>
                    <a:lnTo>
                      <a:pt x="3744" y="774"/>
                    </a:lnTo>
                    <a:lnTo>
                      <a:pt x="3786" y="780"/>
                    </a:lnTo>
                    <a:lnTo>
                      <a:pt x="3834" y="786"/>
                    </a:lnTo>
                    <a:lnTo>
                      <a:pt x="3876" y="792"/>
                    </a:lnTo>
                    <a:lnTo>
                      <a:pt x="3894" y="792"/>
                    </a:lnTo>
                    <a:lnTo>
                      <a:pt x="3900" y="786"/>
                    </a:lnTo>
                    <a:lnTo>
                      <a:pt x="3894" y="780"/>
                    </a:lnTo>
                    <a:lnTo>
                      <a:pt x="3882" y="774"/>
                    </a:lnTo>
                    <a:lnTo>
                      <a:pt x="3876" y="768"/>
                    </a:lnTo>
                    <a:lnTo>
                      <a:pt x="3894" y="768"/>
                    </a:lnTo>
                    <a:lnTo>
                      <a:pt x="3930" y="774"/>
                    </a:lnTo>
                    <a:lnTo>
                      <a:pt x="3966" y="774"/>
                    </a:lnTo>
                    <a:lnTo>
                      <a:pt x="3990" y="780"/>
                    </a:lnTo>
                    <a:lnTo>
                      <a:pt x="4002" y="780"/>
                    </a:lnTo>
                    <a:lnTo>
                      <a:pt x="4020" y="786"/>
                    </a:lnTo>
                    <a:lnTo>
                      <a:pt x="4032" y="792"/>
                    </a:lnTo>
                    <a:lnTo>
                      <a:pt x="4050" y="792"/>
                    </a:lnTo>
                    <a:lnTo>
                      <a:pt x="4062" y="786"/>
                    </a:lnTo>
                    <a:lnTo>
                      <a:pt x="4062" y="774"/>
                    </a:lnTo>
                    <a:lnTo>
                      <a:pt x="4056" y="768"/>
                    </a:lnTo>
                    <a:lnTo>
                      <a:pt x="4050" y="756"/>
                    </a:lnTo>
                    <a:lnTo>
                      <a:pt x="4044" y="750"/>
                    </a:lnTo>
                    <a:lnTo>
                      <a:pt x="4092" y="738"/>
                    </a:lnTo>
                    <a:lnTo>
                      <a:pt x="4092" y="744"/>
                    </a:lnTo>
                    <a:lnTo>
                      <a:pt x="4098" y="750"/>
                    </a:lnTo>
                    <a:lnTo>
                      <a:pt x="4104" y="762"/>
                    </a:lnTo>
                    <a:lnTo>
                      <a:pt x="4104" y="768"/>
                    </a:lnTo>
                    <a:lnTo>
                      <a:pt x="4110" y="774"/>
                    </a:lnTo>
                    <a:lnTo>
                      <a:pt x="4116" y="774"/>
                    </a:lnTo>
                    <a:lnTo>
                      <a:pt x="4122" y="780"/>
                    </a:lnTo>
                    <a:lnTo>
                      <a:pt x="4134" y="786"/>
                    </a:lnTo>
                    <a:lnTo>
                      <a:pt x="4140" y="792"/>
                    </a:lnTo>
                    <a:lnTo>
                      <a:pt x="4170" y="786"/>
                    </a:lnTo>
                    <a:lnTo>
                      <a:pt x="4170" y="792"/>
                    </a:lnTo>
                    <a:lnTo>
                      <a:pt x="4164" y="798"/>
                    </a:lnTo>
                    <a:lnTo>
                      <a:pt x="4164" y="816"/>
                    </a:lnTo>
                    <a:lnTo>
                      <a:pt x="4170" y="816"/>
                    </a:lnTo>
                    <a:lnTo>
                      <a:pt x="4182" y="822"/>
                    </a:lnTo>
                    <a:lnTo>
                      <a:pt x="4200" y="822"/>
                    </a:lnTo>
                    <a:lnTo>
                      <a:pt x="4206" y="828"/>
                    </a:lnTo>
                    <a:lnTo>
                      <a:pt x="4212" y="828"/>
                    </a:lnTo>
                    <a:lnTo>
                      <a:pt x="4194" y="846"/>
                    </a:lnTo>
                    <a:lnTo>
                      <a:pt x="4194" y="858"/>
                    </a:lnTo>
                    <a:lnTo>
                      <a:pt x="4230" y="858"/>
                    </a:lnTo>
                    <a:lnTo>
                      <a:pt x="4224" y="882"/>
                    </a:lnTo>
                    <a:lnTo>
                      <a:pt x="4236" y="882"/>
                    </a:lnTo>
                    <a:lnTo>
                      <a:pt x="4248" y="888"/>
                    </a:lnTo>
                    <a:lnTo>
                      <a:pt x="4254" y="888"/>
                    </a:lnTo>
                    <a:lnTo>
                      <a:pt x="4278" y="900"/>
                    </a:lnTo>
                    <a:lnTo>
                      <a:pt x="4278" y="924"/>
                    </a:lnTo>
                    <a:lnTo>
                      <a:pt x="4266" y="948"/>
                    </a:lnTo>
                    <a:lnTo>
                      <a:pt x="4254" y="966"/>
                    </a:lnTo>
                    <a:lnTo>
                      <a:pt x="4248" y="978"/>
                    </a:lnTo>
                    <a:lnTo>
                      <a:pt x="4236" y="990"/>
                    </a:lnTo>
                    <a:lnTo>
                      <a:pt x="4218" y="996"/>
                    </a:lnTo>
                    <a:lnTo>
                      <a:pt x="4182" y="1014"/>
                    </a:lnTo>
                    <a:lnTo>
                      <a:pt x="4140" y="1026"/>
                    </a:lnTo>
                    <a:lnTo>
                      <a:pt x="4092" y="1050"/>
                    </a:lnTo>
                    <a:lnTo>
                      <a:pt x="4098" y="1056"/>
                    </a:lnTo>
                    <a:lnTo>
                      <a:pt x="4110" y="1062"/>
                    </a:lnTo>
                    <a:lnTo>
                      <a:pt x="4122" y="1074"/>
                    </a:lnTo>
                    <a:lnTo>
                      <a:pt x="4122" y="1080"/>
                    </a:lnTo>
                    <a:lnTo>
                      <a:pt x="4116" y="1086"/>
                    </a:lnTo>
                    <a:lnTo>
                      <a:pt x="4080" y="1098"/>
                    </a:lnTo>
                    <a:lnTo>
                      <a:pt x="4062" y="1098"/>
                    </a:lnTo>
                    <a:lnTo>
                      <a:pt x="3984" y="1110"/>
                    </a:lnTo>
                    <a:lnTo>
                      <a:pt x="3978" y="1128"/>
                    </a:lnTo>
                    <a:lnTo>
                      <a:pt x="3960" y="1110"/>
                    </a:lnTo>
                    <a:lnTo>
                      <a:pt x="3954" y="1110"/>
                    </a:lnTo>
                    <a:lnTo>
                      <a:pt x="3948" y="1104"/>
                    </a:lnTo>
                    <a:lnTo>
                      <a:pt x="3930" y="1104"/>
                    </a:lnTo>
                    <a:lnTo>
                      <a:pt x="3918" y="1098"/>
                    </a:lnTo>
                    <a:lnTo>
                      <a:pt x="3900" y="1098"/>
                    </a:lnTo>
                    <a:lnTo>
                      <a:pt x="3888" y="1104"/>
                    </a:lnTo>
                    <a:lnTo>
                      <a:pt x="3882" y="1110"/>
                    </a:lnTo>
                    <a:lnTo>
                      <a:pt x="3882" y="1122"/>
                    </a:lnTo>
                    <a:lnTo>
                      <a:pt x="3870" y="1122"/>
                    </a:lnTo>
                    <a:lnTo>
                      <a:pt x="3858" y="1128"/>
                    </a:lnTo>
                    <a:lnTo>
                      <a:pt x="3840" y="1134"/>
                    </a:lnTo>
                    <a:lnTo>
                      <a:pt x="3828" y="1140"/>
                    </a:lnTo>
                    <a:lnTo>
                      <a:pt x="3822" y="1146"/>
                    </a:lnTo>
                    <a:lnTo>
                      <a:pt x="3816" y="1158"/>
                    </a:lnTo>
                    <a:lnTo>
                      <a:pt x="3816" y="1170"/>
                    </a:lnTo>
                    <a:lnTo>
                      <a:pt x="3822" y="1182"/>
                    </a:lnTo>
                    <a:lnTo>
                      <a:pt x="3834" y="1188"/>
                    </a:lnTo>
                    <a:lnTo>
                      <a:pt x="3864" y="1188"/>
                    </a:lnTo>
                    <a:lnTo>
                      <a:pt x="3876" y="1182"/>
                    </a:lnTo>
                    <a:lnTo>
                      <a:pt x="3894" y="1182"/>
                    </a:lnTo>
                    <a:lnTo>
                      <a:pt x="3906" y="1176"/>
                    </a:lnTo>
                    <a:lnTo>
                      <a:pt x="3924" y="1170"/>
                    </a:lnTo>
                    <a:lnTo>
                      <a:pt x="3936" y="1164"/>
                    </a:lnTo>
                    <a:lnTo>
                      <a:pt x="3966" y="1164"/>
                    </a:lnTo>
                    <a:lnTo>
                      <a:pt x="3978" y="1176"/>
                    </a:lnTo>
                    <a:lnTo>
                      <a:pt x="3996" y="1176"/>
                    </a:lnTo>
                    <a:lnTo>
                      <a:pt x="4002" y="1170"/>
                    </a:lnTo>
                    <a:lnTo>
                      <a:pt x="4002" y="1152"/>
                    </a:lnTo>
                    <a:lnTo>
                      <a:pt x="4026" y="1128"/>
                    </a:lnTo>
                    <a:lnTo>
                      <a:pt x="4014" y="1140"/>
                    </a:lnTo>
                    <a:lnTo>
                      <a:pt x="4014" y="1146"/>
                    </a:lnTo>
                    <a:lnTo>
                      <a:pt x="4020" y="1152"/>
                    </a:lnTo>
                    <a:lnTo>
                      <a:pt x="4086" y="1152"/>
                    </a:lnTo>
                    <a:lnTo>
                      <a:pt x="4080" y="1158"/>
                    </a:lnTo>
                    <a:lnTo>
                      <a:pt x="4068" y="1164"/>
                    </a:lnTo>
                    <a:lnTo>
                      <a:pt x="4062" y="1170"/>
                    </a:lnTo>
                    <a:lnTo>
                      <a:pt x="4062" y="1176"/>
                    </a:lnTo>
                    <a:lnTo>
                      <a:pt x="4068" y="1182"/>
                    </a:lnTo>
                    <a:lnTo>
                      <a:pt x="4080" y="1182"/>
                    </a:lnTo>
                    <a:lnTo>
                      <a:pt x="4086" y="1188"/>
                    </a:lnTo>
                    <a:lnTo>
                      <a:pt x="4098" y="1188"/>
                    </a:lnTo>
                    <a:lnTo>
                      <a:pt x="4086" y="1200"/>
                    </a:lnTo>
                    <a:lnTo>
                      <a:pt x="4086" y="1206"/>
                    </a:lnTo>
                    <a:lnTo>
                      <a:pt x="4092" y="1212"/>
                    </a:lnTo>
                    <a:lnTo>
                      <a:pt x="4116" y="1224"/>
                    </a:lnTo>
                    <a:lnTo>
                      <a:pt x="4146" y="1224"/>
                    </a:lnTo>
                    <a:lnTo>
                      <a:pt x="4098" y="1242"/>
                    </a:lnTo>
                    <a:lnTo>
                      <a:pt x="4098" y="1248"/>
                    </a:lnTo>
                    <a:lnTo>
                      <a:pt x="4110" y="1260"/>
                    </a:lnTo>
                    <a:lnTo>
                      <a:pt x="4110" y="1266"/>
                    </a:lnTo>
                    <a:lnTo>
                      <a:pt x="4116" y="1272"/>
                    </a:lnTo>
                    <a:lnTo>
                      <a:pt x="4122" y="1266"/>
                    </a:lnTo>
                    <a:lnTo>
                      <a:pt x="4128" y="1266"/>
                    </a:lnTo>
                    <a:lnTo>
                      <a:pt x="4140" y="1260"/>
                    </a:lnTo>
                    <a:lnTo>
                      <a:pt x="4146" y="1272"/>
                    </a:lnTo>
                    <a:lnTo>
                      <a:pt x="4158" y="1284"/>
                    </a:lnTo>
                    <a:lnTo>
                      <a:pt x="4182" y="1284"/>
                    </a:lnTo>
                    <a:lnTo>
                      <a:pt x="4194" y="1290"/>
                    </a:lnTo>
                    <a:lnTo>
                      <a:pt x="4206" y="1290"/>
                    </a:lnTo>
                    <a:lnTo>
                      <a:pt x="4206" y="1308"/>
                    </a:lnTo>
                    <a:lnTo>
                      <a:pt x="4212" y="1314"/>
                    </a:lnTo>
                    <a:lnTo>
                      <a:pt x="4224" y="1320"/>
                    </a:lnTo>
                    <a:lnTo>
                      <a:pt x="4272" y="1320"/>
                    </a:lnTo>
                    <a:lnTo>
                      <a:pt x="4290" y="1326"/>
                    </a:lnTo>
                    <a:lnTo>
                      <a:pt x="4350" y="1356"/>
                    </a:lnTo>
                    <a:lnTo>
                      <a:pt x="4356" y="1362"/>
                    </a:lnTo>
                    <a:lnTo>
                      <a:pt x="4362" y="1362"/>
                    </a:lnTo>
                    <a:lnTo>
                      <a:pt x="4362" y="1356"/>
                    </a:lnTo>
                    <a:lnTo>
                      <a:pt x="4368" y="1350"/>
                    </a:lnTo>
                    <a:lnTo>
                      <a:pt x="4368" y="1320"/>
                    </a:lnTo>
                    <a:lnTo>
                      <a:pt x="4362" y="1308"/>
                    </a:lnTo>
                    <a:lnTo>
                      <a:pt x="4350" y="1296"/>
                    </a:lnTo>
                    <a:lnTo>
                      <a:pt x="4338" y="1290"/>
                    </a:lnTo>
                    <a:lnTo>
                      <a:pt x="4320" y="1272"/>
                    </a:lnTo>
                    <a:lnTo>
                      <a:pt x="4314" y="1272"/>
                    </a:lnTo>
                    <a:lnTo>
                      <a:pt x="4308" y="1260"/>
                    </a:lnTo>
                    <a:lnTo>
                      <a:pt x="4302" y="1254"/>
                    </a:lnTo>
                    <a:lnTo>
                      <a:pt x="4290" y="1230"/>
                    </a:lnTo>
                    <a:lnTo>
                      <a:pt x="4290" y="1224"/>
                    </a:lnTo>
                    <a:lnTo>
                      <a:pt x="4308" y="1224"/>
                    </a:lnTo>
                    <a:lnTo>
                      <a:pt x="4314" y="1230"/>
                    </a:lnTo>
                    <a:lnTo>
                      <a:pt x="4326" y="1236"/>
                    </a:lnTo>
                    <a:lnTo>
                      <a:pt x="4332" y="1242"/>
                    </a:lnTo>
                    <a:lnTo>
                      <a:pt x="4332" y="1212"/>
                    </a:lnTo>
                    <a:lnTo>
                      <a:pt x="4332" y="1218"/>
                    </a:lnTo>
                    <a:lnTo>
                      <a:pt x="4344" y="1230"/>
                    </a:lnTo>
                    <a:lnTo>
                      <a:pt x="4350" y="1242"/>
                    </a:lnTo>
                    <a:lnTo>
                      <a:pt x="4362" y="1254"/>
                    </a:lnTo>
                    <a:lnTo>
                      <a:pt x="4374" y="1254"/>
                    </a:lnTo>
                    <a:lnTo>
                      <a:pt x="4386" y="1248"/>
                    </a:lnTo>
                    <a:lnTo>
                      <a:pt x="4398" y="1248"/>
                    </a:lnTo>
                    <a:lnTo>
                      <a:pt x="4398" y="1272"/>
                    </a:lnTo>
                    <a:lnTo>
                      <a:pt x="4404" y="1278"/>
                    </a:lnTo>
                    <a:lnTo>
                      <a:pt x="4416" y="1278"/>
                    </a:lnTo>
                    <a:lnTo>
                      <a:pt x="4428" y="1290"/>
                    </a:lnTo>
                    <a:lnTo>
                      <a:pt x="4452" y="1272"/>
                    </a:lnTo>
                    <a:lnTo>
                      <a:pt x="4464" y="1284"/>
                    </a:lnTo>
                    <a:lnTo>
                      <a:pt x="4470" y="1284"/>
                    </a:lnTo>
                    <a:lnTo>
                      <a:pt x="4476" y="1278"/>
                    </a:lnTo>
                    <a:lnTo>
                      <a:pt x="4476" y="1260"/>
                    </a:lnTo>
                    <a:lnTo>
                      <a:pt x="4470" y="1254"/>
                    </a:lnTo>
                    <a:lnTo>
                      <a:pt x="4488" y="1212"/>
                    </a:lnTo>
                    <a:lnTo>
                      <a:pt x="4488" y="1236"/>
                    </a:lnTo>
                    <a:lnTo>
                      <a:pt x="4500" y="1248"/>
                    </a:lnTo>
                    <a:lnTo>
                      <a:pt x="4512" y="1236"/>
                    </a:lnTo>
                    <a:lnTo>
                      <a:pt x="4518" y="1218"/>
                    </a:lnTo>
                    <a:lnTo>
                      <a:pt x="4518" y="1206"/>
                    </a:lnTo>
                    <a:lnTo>
                      <a:pt x="4494" y="1182"/>
                    </a:lnTo>
                    <a:lnTo>
                      <a:pt x="4518" y="1176"/>
                    </a:lnTo>
                    <a:lnTo>
                      <a:pt x="4500" y="1164"/>
                    </a:lnTo>
                    <a:lnTo>
                      <a:pt x="4500" y="1146"/>
                    </a:lnTo>
                    <a:lnTo>
                      <a:pt x="4470" y="1146"/>
                    </a:lnTo>
                    <a:lnTo>
                      <a:pt x="4470" y="1134"/>
                    </a:lnTo>
                    <a:lnTo>
                      <a:pt x="4446" y="1134"/>
                    </a:lnTo>
                    <a:lnTo>
                      <a:pt x="4446" y="1080"/>
                    </a:lnTo>
                    <a:lnTo>
                      <a:pt x="4416" y="1086"/>
                    </a:lnTo>
                    <a:lnTo>
                      <a:pt x="4410" y="1080"/>
                    </a:lnTo>
                    <a:lnTo>
                      <a:pt x="4410" y="1056"/>
                    </a:lnTo>
                    <a:lnTo>
                      <a:pt x="4416" y="1050"/>
                    </a:lnTo>
                    <a:lnTo>
                      <a:pt x="4428" y="1050"/>
                    </a:lnTo>
                    <a:lnTo>
                      <a:pt x="4434" y="1056"/>
                    </a:lnTo>
                    <a:lnTo>
                      <a:pt x="4446" y="1062"/>
                    </a:lnTo>
                    <a:lnTo>
                      <a:pt x="4452" y="1068"/>
                    </a:lnTo>
                    <a:lnTo>
                      <a:pt x="4458" y="1068"/>
                    </a:lnTo>
                    <a:lnTo>
                      <a:pt x="4464" y="1062"/>
                    </a:lnTo>
                    <a:lnTo>
                      <a:pt x="4464" y="1026"/>
                    </a:lnTo>
                    <a:lnTo>
                      <a:pt x="4488" y="1032"/>
                    </a:lnTo>
                    <a:lnTo>
                      <a:pt x="4524" y="1014"/>
                    </a:lnTo>
                    <a:lnTo>
                      <a:pt x="4524" y="1026"/>
                    </a:lnTo>
                    <a:lnTo>
                      <a:pt x="4530" y="1038"/>
                    </a:lnTo>
                    <a:lnTo>
                      <a:pt x="4530" y="1044"/>
                    </a:lnTo>
                    <a:lnTo>
                      <a:pt x="4536" y="1050"/>
                    </a:lnTo>
                    <a:lnTo>
                      <a:pt x="4548" y="1044"/>
                    </a:lnTo>
                    <a:lnTo>
                      <a:pt x="4566" y="1044"/>
                    </a:lnTo>
                    <a:lnTo>
                      <a:pt x="4554" y="1062"/>
                    </a:lnTo>
                    <a:lnTo>
                      <a:pt x="4578" y="1062"/>
                    </a:lnTo>
                    <a:lnTo>
                      <a:pt x="4566" y="1092"/>
                    </a:lnTo>
                    <a:lnTo>
                      <a:pt x="4566" y="1098"/>
                    </a:lnTo>
                    <a:lnTo>
                      <a:pt x="4584" y="1116"/>
                    </a:lnTo>
                    <a:lnTo>
                      <a:pt x="4590" y="1128"/>
                    </a:lnTo>
                    <a:lnTo>
                      <a:pt x="4614" y="1140"/>
                    </a:lnTo>
                    <a:lnTo>
                      <a:pt x="4626" y="1134"/>
                    </a:lnTo>
                    <a:lnTo>
                      <a:pt x="4638" y="1122"/>
                    </a:lnTo>
                    <a:lnTo>
                      <a:pt x="4656" y="1086"/>
                    </a:lnTo>
                    <a:lnTo>
                      <a:pt x="4656" y="1080"/>
                    </a:lnTo>
                    <a:lnTo>
                      <a:pt x="4662" y="1068"/>
                    </a:lnTo>
                    <a:lnTo>
                      <a:pt x="4668" y="1074"/>
                    </a:lnTo>
                    <a:lnTo>
                      <a:pt x="4680" y="1080"/>
                    </a:lnTo>
                    <a:lnTo>
                      <a:pt x="4692" y="1080"/>
                    </a:lnTo>
                    <a:lnTo>
                      <a:pt x="4698" y="1086"/>
                    </a:lnTo>
                    <a:lnTo>
                      <a:pt x="4710" y="1080"/>
                    </a:lnTo>
                    <a:lnTo>
                      <a:pt x="4722" y="1068"/>
                    </a:lnTo>
                    <a:lnTo>
                      <a:pt x="4728" y="1056"/>
                    </a:lnTo>
                    <a:lnTo>
                      <a:pt x="4728" y="1038"/>
                    </a:lnTo>
                    <a:lnTo>
                      <a:pt x="4794" y="1038"/>
                    </a:lnTo>
                    <a:lnTo>
                      <a:pt x="4806" y="1026"/>
                    </a:lnTo>
                    <a:lnTo>
                      <a:pt x="4812" y="1014"/>
                    </a:lnTo>
                    <a:lnTo>
                      <a:pt x="4800" y="1002"/>
                    </a:lnTo>
                    <a:lnTo>
                      <a:pt x="4788" y="996"/>
                    </a:lnTo>
                    <a:lnTo>
                      <a:pt x="4758" y="996"/>
                    </a:lnTo>
                    <a:close/>
                    <a:moveTo>
                      <a:pt x="4476" y="1308"/>
                    </a:moveTo>
                    <a:lnTo>
                      <a:pt x="4446" y="1308"/>
                    </a:lnTo>
                    <a:lnTo>
                      <a:pt x="4440" y="1326"/>
                    </a:lnTo>
                    <a:lnTo>
                      <a:pt x="4476" y="1320"/>
                    </a:lnTo>
                    <a:lnTo>
                      <a:pt x="4476" y="1308"/>
                    </a:lnTo>
                    <a:close/>
                    <a:moveTo>
                      <a:pt x="4140" y="1290"/>
                    </a:moveTo>
                    <a:lnTo>
                      <a:pt x="4134" y="1290"/>
                    </a:lnTo>
                    <a:lnTo>
                      <a:pt x="4128" y="1296"/>
                    </a:lnTo>
                    <a:lnTo>
                      <a:pt x="4128" y="1308"/>
                    </a:lnTo>
                    <a:lnTo>
                      <a:pt x="4134" y="1314"/>
                    </a:lnTo>
                    <a:lnTo>
                      <a:pt x="4158" y="1314"/>
                    </a:lnTo>
                    <a:lnTo>
                      <a:pt x="4164" y="1308"/>
                    </a:lnTo>
                    <a:lnTo>
                      <a:pt x="4164" y="1296"/>
                    </a:lnTo>
                    <a:lnTo>
                      <a:pt x="4158" y="1290"/>
                    </a:lnTo>
                    <a:lnTo>
                      <a:pt x="4140" y="1290"/>
                    </a:lnTo>
                    <a:close/>
                    <a:moveTo>
                      <a:pt x="3834" y="1242"/>
                    </a:moveTo>
                    <a:lnTo>
                      <a:pt x="3840" y="1236"/>
                    </a:lnTo>
                    <a:lnTo>
                      <a:pt x="3834" y="1230"/>
                    </a:lnTo>
                    <a:lnTo>
                      <a:pt x="3828" y="1230"/>
                    </a:lnTo>
                    <a:lnTo>
                      <a:pt x="3822" y="1224"/>
                    </a:lnTo>
                    <a:lnTo>
                      <a:pt x="3810" y="1224"/>
                    </a:lnTo>
                    <a:lnTo>
                      <a:pt x="3810" y="1236"/>
                    </a:lnTo>
                    <a:lnTo>
                      <a:pt x="3816" y="1242"/>
                    </a:lnTo>
                    <a:lnTo>
                      <a:pt x="3816" y="1248"/>
                    </a:lnTo>
                    <a:lnTo>
                      <a:pt x="3828" y="1248"/>
                    </a:lnTo>
                    <a:lnTo>
                      <a:pt x="3834" y="1242"/>
                    </a:lnTo>
                    <a:close/>
                    <a:moveTo>
                      <a:pt x="4206" y="1452"/>
                    </a:moveTo>
                    <a:lnTo>
                      <a:pt x="4170" y="1452"/>
                    </a:lnTo>
                    <a:lnTo>
                      <a:pt x="4206" y="1476"/>
                    </a:lnTo>
                    <a:lnTo>
                      <a:pt x="4218" y="1470"/>
                    </a:lnTo>
                    <a:lnTo>
                      <a:pt x="4218" y="1458"/>
                    </a:lnTo>
                    <a:lnTo>
                      <a:pt x="4212" y="1458"/>
                    </a:lnTo>
                    <a:lnTo>
                      <a:pt x="4206" y="1452"/>
                    </a:lnTo>
                    <a:close/>
                    <a:moveTo>
                      <a:pt x="4170" y="870"/>
                    </a:moveTo>
                    <a:lnTo>
                      <a:pt x="4152" y="870"/>
                    </a:lnTo>
                    <a:lnTo>
                      <a:pt x="4152" y="876"/>
                    </a:lnTo>
                    <a:lnTo>
                      <a:pt x="4158" y="882"/>
                    </a:lnTo>
                    <a:lnTo>
                      <a:pt x="4164" y="882"/>
                    </a:lnTo>
                    <a:lnTo>
                      <a:pt x="4170" y="888"/>
                    </a:lnTo>
                    <a:lnTo>
                      <a:pt x="4182" y="882"/>
                    </a:lnTo>
                    <a:lnTo>
                      <a:pt x="4188" y="882"/>
                    </a:lnTo>
                    <a:lnTo>
                      <a:pt x="4194" y="876"/>
                    </a:lnTo>
                    <a:lnTo>
                      <a:pt x="4188" y="870"/>
                    </a:lnTo>
                    <a:lnTo>
                      <a:pt x="4170" y="870"/>
                    </a:lnTo>
                    <a:close/>
                    <a:moveTo>
                      <a:pt x="4170" y="936"/>
                    </a:moveTo>
                    <a:lnTo>
                      <a:pt x="4236" y="936"/>
                    </a:lnTo>
                    <a:lnTo>
                      <a:pt x="4236" y="918"/>
                    </a:lnTo>
                    <a:lnTo>
                      <a:pt x="4188" y="918"/>
                    </a:lnTo>
                    <a:lnTo>
                      <a:pt x="4170" y="936"/>
                    </a:lnTo>
                    <a:close/>
                    <a:moveTo>
                      <a:pt x="5574" y="36"/>
                    </a:moveTo>
                    <a:lnTo>
                      <a:pt x="5490" y="36"/>
                    </a:lnTo>
                    <a:lnTo>
                      <a:pt x="5496" y="24"/>
                    </a:lnTo>
                    <a:lnTo>
                      <a:pt x="5490" y="24"/>
                    </a:lnTo>
                    <a:lnTo>
                      <a:pt x="5484" y="18"/>
                    </a:lnTo>
                    <a:lnTo>
                      <a:pt x="5448" y="18"/>
                    </a:lnTo>
                    <a:lnTo>
                      <a:pt x="5430" y="12"/>
                    </a:lnTo>
                    <a:lnTo>
                      <a:pt x="5400" y="12"/>
                    </a:lnTo>
                    <a:lnTo>
                      <a:pt x="5364" y="18"/>
                    </a:lnTo>
                    <a:lnTo>
                      <a:pt x="5334" y="30"/>
                    </a:lnTo>
                    <a:lnTo>
                      <a:pt x="5304" y="36"/>
                    </a:lnTo>
                    <a:lnTo>
                      <a:pt x="5292" y="36"/>
                    </a:lnTo>
                    <a:lnTo>
                      <a:pt x="5346" y="12"/>
                    </a:lnTo>
                    <a:lnTo>
                      <a:pt x="5274" y="18"/>
                    </a:lnTo>
                    <a:lnTo>
                      <a:pt x="5268" y="18"/>
                    </a:lnTo>
                    <a:lnTo>
                      <a:pt x="5262" y="12"/>
                    </a:lnTo>
                    <a:lnTo>
                      <a:pt x="5250" y="12"/>
                    </a:lnTo>
                    <a:lnTo>
                      <a:pt x="5226" y="0"/>
                    </a:lnTo>
                    <a:lnTo>
                      <a:pt x="5196" y="0"/>
                    </a:lnTo>
                    <a:lnTo>
                      <a:pt x="5190" y="6"/>
                    </a:lnTo>
                    <a:lnTo>
                      <a:pt x="5184" y="18"/>
                    </a:lnTo>
                    <a:lnTo>
                      <a:pt x="5178" y="18"/>
                    </a:lnTo>
                    <a:lnTo>
                      <a:pt x="5172" y="12"/>
                    </a:lnTo>
                    <a:lnTo>
                      <a:pt x="5160" y="6"/>
                    </a:lnTo>
                    <a:lnTo>
                      <a:pt x="5148" y="6"/>
                    </a:lnTo>
                    <a:lnTo>
                      <a:pt x="5136" y="0"/>
                    </a:lnTo>
                    <a:lnTo>
                      <a:pt x="5124" y="0"/>
                    </a:lnTo>
                    <a:lnTo>
                      <a:pt x="5112" y="6"/>
                    </a:lnTo>
                    <a:lnTo>
                      <a:pt x="5106" y="12"/>
                    </a:lnTo>
                    <a:lnTo>
                      <a:pt x="5094" y="18"/>
                    </a:lnTo>
                    <a:lnTo>
                      <a:pt x="5088" y="24"/>
                    </a:lnTo>
                    <a:lnTo>
                      <a:pt x="5046" y="12"/>
                    </a:lnTo>
                    <a:lnTo>
                      <a:pt x="4938" y="6"/>
                    </a:lnTo>
                    <a:lnTo>
                      <a:pt x="4968" y="36"/>
                    </a:lnTo>
                    <a:lnTo>
                      <a:pt x="4902" y="12"/>
                    </a:lnTo>
                    <a:lnTo>
                      <a:pt x="4842" y="24"/>
                    </a:lnTo>
                    <a:lnTo>
                      <a:pt x="4830" y="24"/>
                    </a:lnTo>
                    <a:lnTo>
                      <a:pt x="4812" y="18"/>
                    </a:lnTo>
                    <a:lnTo>
                      <a:pt x="4746" y="18"/>
                    </a:lnTo>
                    <a:lnTo>
                      <a:pt x="4710" y="24"/>
                    </a:lnTo>
                    <a:lnTo>
                      <a:pt x="4686" y="36"/>
                    </a:lnTo>
                    <a:lnTo>
                      <a:pt x="4674" y="36"/>
                    </a:lnTo>
                    <a:lnTo>
                      <a:pt x="4764" y="60"/>
                    </a:lnTo>
                    <a:lnTo>
                      <a:pt x="4674" y="48"/>
                    </a:lnTo>
                    <a:lnTo>
                      <a:pt x="4662" y="48"/>
                    </a:lnTo>
                    <a:lnTo>
                      <a:pt x="4590" y="36"/>
                    </a:lnTo>
                    <a:lnTo>
                      <a:pt x="4542" y="36"/>
                    </a:lnTo>
                    <a:lnTo>
                      <a:pt x="4530" y="48"/>
                    </a:lnTo>
                    <a:lnTo>
                      <a:pt x="4530" y="60"/>
                    </a:lnTo>
                    <a:lnTo>
                      <a:pt x="4512" y="60"/>
                    </a:lnTo>
                    <a:lnTo>
                      <a:pt x="4482" y="54"/>
                    </a:lnTo>
                    <a:lnTo>
                      <a:pt x="4392" y="54"/>
                    </a:lnTo>
                    <a:lnTo>
                      <a:pt x="4350" y="60"/>
                    </a:lnTo>
                    <a:lnTo>
                      <a:pt x="4302" y="66"/>
                    </a:lnTo>
                    <a:lnTo>
                      <a:pt x="4260" y="66"/>
                    </a:lnTo>
                    <a:lnTo>
                      <a:pt x="4242" y="72"/>
                    </a:lnTo>
                    <a:lnTo>
                      <a:pt x="4260" y="72"/>
                    </a:lnTo>
                    <a:lnTo>
                      <a:pt x="4266" y="78"/>
                    </a:lnTo>
                    <a:lnTo>
                      <a:pt x="4278" y="78"/>
                    </a:lnTo>
                    <a:lnTo>
                      <a:pt x="4362" y="84"/>
                    </a:lnTo>
                    <a:lnTo>
                      <a:pt x="4278" y="96"/>
                    </a:lnTo>
                    <a:lnTo>
                      <a:pt x="4284" y="96"/>
                    </a:lnTo>
                    <a:lnTo>
                      <a:pt x="4290" y="102"/>
                    </a:lnTo>
                    <a:lnTo>
                      <a:pt x="4314" y="114"/>
                    </a:lnTo>
                    <a:lnTo>
                      <a:pt x="4338" y="114"/>
                    </a:lnTo>
                    <a:lnTo>
                      <a:pt x="4356" y="108"/>
                    </a:lnTo>
                    <a:lnTo>
                      <a:pt x="4392" y="108"/>
                    </a:lnTo>
                    <a:lnTo>
                      <a:pt x="4398" y="102"/>
                    </a:lnTo>
                    <a:lnTo>
                      <a:pt x="4410" y="102"/>
                    </a:lnTo>
                    <a:lnTo>
                      <a:pt x="4416" y="96"/>
                    </a:lnTo>
                    <a:lnTo>
                      <a:pt x="4440" y="96"/>
                    </a:lnTo>
                    <a:lnTo>
                      <a:pt x="4458" y="90"/>
                    </a:lnTo>
                    <a:lnTo>
                      <a:pt x="4500" y="90"/>
                    </a:lnTo>
                    <a:lnTo>
                      <a:pt x="4518" y="96"/>
                    </a:lnTo>
                    <a:lnTo>
                      <a:pt x="4536" y="96"/>
                    </a:lnTo>
                    <a:lnTo>
                      <a:pt x="4548" y="102"/>
                    </a:lnTo>
                    <a:lnTo>
                      <a:pt x="4560" y="102"/>
                    </a:lnTo>
                    <a:lnTo>
                      <a:pt x="4494" y="102"/>
                    </a:lnTo>
                    <a:lnTo>
                      <a:pt x="4482" y="108"/>
                    </a:lnTo>
                    <a:lnTo>
                      <a:pt x="4458" y="108"/>
                    </a:lnTo>
                    <a:lnTo>
                      <a:pt x="4446" y="114"/>
                    </a:lnTo>
                    <a:lnTo>
                      <a:pt x="4434" y="114"/>
                    </a:lnTo>
                    <a:lnTo>
                      <a:pt x="4422" y="120"/>
                    </a:lnTo>
                    <a:lnTo>
                      <a:pt x="4410" y="120"/>
                    </a:lnTo>
                    <a:lnTo>
                      <a:pt x="4404" y="126"/>
                    </a:lnTo>
                    <a:lnTo>
                      <a:pt x="4398" y="126"/>
                    </a:lnTo>
                    <a:lnTo>
                      <a:pt x="4434" y="126"/>
                    </a:lnTo>
                    <a:lnTo>
                      <a:pt x="4452" y="132"/>
                    </a:lnTo>
                    <a:lnTo>
                      <a:pt x="4488" y="132"/>
                    </a:lnTo>
                    <a:lnTo>
                      <a:pt x="4500" y="126"/>
                    </a:lnTo>
                    <a:lnTo>
                      <a:pt x="4506" y="126"/>
                    </a:lnTo>
                    <a:lnTo>
                      <a:pt x="4512" y="120"/>
                    </a:lnTo>
                    <a:lnTo>
                      <a:pt x="4638" y="120"/>
                    </a:lnTo>
                    <a:lnTo>
                      <a:pt x="4656" y="114"/>
                    </a:lnTo>
                    <a:lnTo>
                      <a:pt x="4680" y="114"/>
                    </a:lnTo>
                    <a:lnTo>
                      <a:pt x="4698" y="108"/>
                    </a:lnTo>
                    <a:lnTo>
                      <a:pt x="4710" y="108"/>
                    </a:lnTo>
                    <a:lnTo>
                      <a:pt x="4722" y="96"/>
                    </a:lnTo>
                    <a:lnTo>
                      <a:pt x="4734" y="96"/>
                    </a:lnTo>
                    <a:lnTo>
                      <a:pt x="4752" y="90"/>
                    </a:lnTo>
                    <a:lnTo>
                      <a:pt x="4770" y="90"/>
                    </a:lnTo>
                    <a:lnTo>
                      <a:pt x="4782" y="84"/>
                    </a:lnTo>
                    <a:lnTo>
                      <a:pt x="4830" y="84"/>
                    </a:lnTo>
                    <a:lnTo>
                      <a:pt x="4746" y="114"/>
                    </a:lnTo>
                    <a:lnTo>
                      <a:pt x="4782" y="114"/>
                    </a:lnTo>
                    <a:lnTo>
                      <a:pt x="4734" y="126"/>
                    </a:lnTo>
                    <a:lnTo>
                      <a:pt x="4716" y="126"/>
                    </a:lnTo>
                    <a:lnTo>
                      <a:pt x="4674" y="132"/>
                    </a:lnTo>
                    <a:lnTo>
                      <a:pt x="4620" y="132"/>
                    </a:lnTo>
                    <a:lnTo>
                      <a:pt x="4566" y="138"/>
                    </a:lnTo>
                    <a:lnTo>
                      <a:pt x="4536" y="138"/>
                    </a:lnTo>
                    <a:lnTo>
                      <a:pt x="4524" y="150"/>
                    </a:lnTo>
                    <a:lnTo>
                      <a:pt x="4524" y="156"/>
                    </a:lnTo>
                    <a:lnTo>
                      <a:pt x="4602" y="174"/>
                    </a:lnTo>
                    <a:lnTo>
                      <a:pt x="4596" y="174"/>
                    </a:lnTo>
                    <a:lnTo>
                      <a:pt x="4590" y="180"/>
                    </a:lnTo>
                    <a:lnTo>
                      <a:pt x="4578" y="180"/>
                    </a:lnTo>
                    <a:lnTo>
                      <a:pt x="4566" y="186"/>
                    </a:lnTo>
                    <a:lnTo>
                      <a:pt x="4542" y="186"/>
                    </a:lnTo>
                    <a:lnTo>
                      <a:pt x="4518" y="174"/>
                    </a:lnTo>
                    <a:lnTo>
                      <a:pt x="4500" y="162"/>
                    </a:lnTo>
                    <a:lnTo>
                      <a:pt x="4476" y="150"/>
                    </a:lnTo>
                    <a:lnTo>
                      <a:pt x="4470" y="144"/>
                    </a:lnTo>
                    <a:lnTo>
                      <a:pt x="4356" y="144"/>
                    </a:lnTo>
                    <a:lnTo>
                      <a:pt x="4350" y="150"/>
                    </a:lnTo>
                    <a:lnTo>
                      <a:pt x="4344" y="162"/>
                    </a:lnTo>
                    <a:lnTo>
                      <a:pt x="4338" y="168"/>
                    </a:lnTo>
                    <a:lnTo>
                      <a:pt x="4368" y="186"/>
                    </a:lnTo>
                    <a:lnTo>
                      <a:pt x="4386" y="204"/>
                    </a:lnTo>
                    <a:lnTo>
                      <a:pt x="4410" y="216"/>
                    </a:lnTo>
                    <a:lnTo>
                      <a:pt x="4458" y="216"/>
                    </a:lnTo>
                    <a:lnTo>
                      <a:pt x="4476" y="210"/>
                    </a:lnTo>
                    <a:lnTo>
                      <a:pt x="4488" y="210"/>
                    </a:lnTo>
                    <a:lnTo>
                      <a:pt x="4476" y="216"/>
                    </a:lnTo>
                    <a:lnTo>
                      <a:pt x="4470" y="228"/>
                    </a:lnTo>
                    <a:lnTo>
                      <a:pt x="4398" y="228"/>
                    </a:lnTo>
                    <a:lnTo>
                      <a:pt x="4380" y="222"/>
                    </a:lnTo>
                    <a:lnTo>
                      <a:pt x="4350" y="222"/>
                    </a:lnTo>
                    <a:lnTo>
                      <a:pt x="4314" y="228"/>
                    </a:lnTo>
                    <a:lnTo>
                      <a:pt x="4272" y="234"/>
                    </a:lnTo>
                    <a:lnTo>
                      <a:pt x="4230" y="234"/>
                    </a:lnTo>
                    <a:lnTo>
                      <a:pt x="4218" y="240"/>
                    </a:lnTo>
                    <a:lnTo>
                      <a:pt x="4200" y="246"/>
                    </a:lnTo>
                    <a:lnTo>
                      <a:pt x="4188" y="258"/>
                    </a:lnTo>
                    <a:lnTo>
                      <a:pt x="4176" y="264"/>
                    </a:lnTo>
                    <a:lnTo>
                      <a:pt x="4170" y="270"/>
                    </a:lnTo>
                    <a:lnTo>
                      <a:pt x="4164" y="270"/>
                    </a:lnTo>
                    <a:lnTo>
                      <a:pt x="4236" y="258"/>
                    </a:lnTo>
                    <a:lnTo>
                      <a:pt x="4236" y="276"/>
                    </a:lnTo>
                    <a:lnTo>
                      <a:pt x="4296" y="258"/>
                    </a:lnTo>
                    <a:lnTo>
                      <a:pt x="4224" y="288"/>
                    </a:lnTo>
                    <a:lnTo>
                      <a:pt x="4230" y="288"/>
                    </a:lnTo>
                    <a:lnTo>
                      <a:pt x="4236" y="294"/>
                    </a:lnTo>
                    <a:lnTo>
                      <a:pt x="4248" y="300"/>
                    </a:lnTo>
                    <a:lnTo>
                      <a:pt x="4278" y="300"/>
                    </a:lnTo>
                    <a:lnTo>
                      <a:pt x="4314" y="288"/>
                    </a:lnTo>
                    <a:lnTo>
                      <a:pt x="4326" y="288"/>
                    </a:lnTo>
                    <a:lnTo>
                      <a:pt x="4344" y="282"/>
                    </a:lnTo>
                    <a:lnTo>
                      <a:pt x="4350" y="276"/>
                    </a:lnTo>
                    <a:lnTo>
                      <a:pt x="4356" y="276"/>
                    </a:lnTo>
                    <a:lnTo>
                      <a:pt x="4254" y="312"/>
                    </a:lnTo>
                    <a:lnTo>
                      <a:pt x="4188" y="312"/>
                    </a:lnTo>
                    <a:lnTo>
                      <a:pt x="4176" y="288"/>
                    </a:lnTo>
                    <a:lnTo>
                      <a:pt x="4164" y="288"/>
                    </a:lnTo>
                    <a:lnTo>
                      <a:pt x="4146" y="282"/>
                    </a:lnTo>
                    <a:lnTo>
                      <a:pt x="4110" y="282"/>
                    </a:lnTo>
                    <a:lnTo>
                      <a:pt x="4104" y="288"/>
                    </a:lnTo>
                    <a:lnTo>
                      <a:pt x="4104" y="300"/>
                    </a:lnTo>
                    <a:lnTo>
                      <a:pt x="4110" y="312"/>
                    </a:lnTo>
                    <a:lnTo>
                      <a:pt x="4110" y="318"/>
                    </a:lnTo>
                    <a:lnTo>
                      <a:pt x="4116" y="324"/>
                    </a:lnTo>
                    <a:lnTo>
                      <a:pt x="4092" y="324"/>
                    </a:lnTo>
                    <a:lnTo>
                      <a:pt x="4074" y="330"/>
                    </a:lnTo>
                    <a:lnTo>
                      <a:pt x="4032" y="330"/>
                    </a:lnTo>
                    <a:lnTo>
                      <a:pt x="4020" y="336"/>
                    </a:lnTo>
                    <a:lnTo>
                      <a:pt x="4002" y="342"/>
                    </a:lnTo>
                    <a:lnTo>
                      <a:pt x="3990" y="348"/>
                    </a:lnTo>
                    <a:lnTo>
                      <a:pt x="3972" y="354"/>
                    </a:lnTo>
                    <a:lnTo>
                      <a:pt x="3936" y="354"/>
                    </a:lnTo>
                    <a:lnTo>
                      <a:pt x="3924" y="360"/>
                    </a:lnTo>
                    <a:lnTo>
                      <a:pt x="3918" y="360"/>
                    </a:lnTo>
                    <a:lnTo>
                      <a:pt x="3924" y="360"/>
                    </a:lnTo>
                    <a:lnTo>
                      <a:pt x="3936" y="366"/>
                    </a:lnTo>
                    <a:lnTo>
                      <a:pt x="3978" y="366"/>
                    </a:lnTo>
                    <a:lnTo>
                      <a:pt x="3990" y="360"/>
                    </a:lnTo>
                    <a:lnTo>
                      <a:pt x="3996" y="354"/>
                    </a:lnTo>
                    <a:lnTo>
                      <a:pt x="3984" y="372"/>
                    </a:lnTo>
                    <a:lnTo>
                      <a:pt x="4020" y="366"/>
                    </a:lnTo>
                    <a:lnTo>
                      <a:pt x="4044" y="354"/>
                    </a:lnTo>
                    <a:lnTo>
                      <a:pt x="4044" y="372"/>
                    </a:lnTo>
                    <a:lnTo>
                      <a:pt x="4074" y="366"/>
                    </a:lnTo>
                    <a:lnTo>
                      <a:pt x="4098" y="366"/>
                    </a:lnTo>
                    <a:lnTo>
                      <a:pt x="4098" y="372"/>
                    </a:lnTo>
                    <a:lnTo>
                      <a:pt x="4104" y="378"/>
                    </a:lnTo>
                    <a:lnTo>
                      <a:pt x="4122" y="378"/>
                    </a:lnTo>
                    <a:lnTo>
                      <a:pt x="4146" y="366"/>
                    </a:lnTo>
                    <a:lnTo>
                      <a:pt x="4152" y="366"/>
                    </a:lnTo>
                    <a:lnTo>
                      <a:pt x="4164" y="360"/>
                    </a:lnTo>
                    <a:lnTo>
                      <a:pt x="4170" y="372"/>
                    </a:lnTo>
                    <a:lnTo>
                      <a:pt x="4200" y="354"/>
                    </a:lnTo>
                    <a:lnTo>
                      <a:pt x="4206" y="360"/>
                    </a:lnTo>
                    <a:lnTo>
                      <a:pt x="4212" y="372"/>
                    </a:lnTo>
                    <a:lnTo>
                      <a:pt x="4224" y="372"/>
                    </a:lnTo>
                    <a:lnTo>
                      <a:pt x="4236" y="366"/>
                    </a:lnTo>
                    <a:lnTo>
                      <a:pt x="4242" y="360"/>
                    </a:lnTo>
                    <a:lnTo>
                      <a:pt x="4248" y="360"/>
                    </a:lnTo>
                    <a:lnTo>
                      <a:pt x="4254" y="366"/>
                    </a:lnTo>
                    <a:lnTo>
                      <a:pt x="4266" y="372"/>
                    </a:lnTo>
                    <a:lnTo>
                      <a:pt x="4284" y="372"/>
                    </a:lnTo>
                    <a:lnTo>
                      <a:pt x="4290" y="366"/>
                    </a:lnTo>
                    <a:lnTo>
                      <a:pt x="4290" y="360"/>
                    </a:lnTo>
                    <a:lnTo>
                      <a:pt x="4284" y="354"/>
                    </a:lnTo>
                    <a:lnTo>
                      <a:pt x="4338" y="372"/>
                    </a:lnTo>
                    <a:lnTo>
                      <a:pt x="4344" y="378"/>
                    </a:lnTo>
                    <a:lnTo>
                      <a:pt x="4350" y="390"/>
                    </a:lnTo>
                    <a:lnTo>
                      <a:pt x="4374" y="390"/>
                    </a:lnTo>
                    <a:lnTo>
                      <a:pt x="4410" y="378"/>
                    </a:lnTo>
                    <a:lnTo>
                      <a:pt x="4440" y="372"/>
                    </a:lnTo>
                    <a:lnTo>
                      <a:pt x="4476" y="372"/>
                    </a:lnTo>
                    <a:lnTo>
                      <a:pt x="4494" y="366"/>
                    </a:lnTo>
                    <a:lnTo>
                      <a:pt x="4506" y="360"/>
                    </a:lnTo>
                    <a:lnTo>
                      <a:pt x="4524" y="342"/>
                    </a:lnTo>
                    <a:lnTo>
                      <a:pt x="4464" y="342"/>
                    </a:lnTo>
                    <a:lnTo>
                      <a:pt x="4470" y="336"/>
                    </a:lnTo>
                    <a:lnTo>
                      <a:pt x="4470" y="330"/>
                    </a:lnTo>
                    <a:lnTo>
                      <a:pt x="4416" y="330"/>
                    </a:lnTo>
                    <a:lnTo>
                      <a:pt x="4362" y="318"/>
                    </a:lnTo>
                    <a:lnTo>
                      <a:pt x="4380" y="300"/>
                    </a:lnTo>
                    <a:lnTo>
                      <a:pt x="4440" y="318"/>
                    </a:lnTo>
                    <a:lnTo>
                      <a:pt x="4452" y="318"/>
                    </a:lnTo>
                    <a:lnTo>
                      <a:pt x="4488" y="312"/>
                    </a:lnTo>
                    <a:lnTo>
                      <a:pt x="4566" y="312"/>
                    </a:lnTo>
                    <a:lnTo>
                      <a:pt x="4578" y="300"/>
                    </a:lnTo>
                    <a:lnTo>
                      <a:pt x="4578" y="288"/>
                    </a:lnTo>
                    <a:lnTo>
                      <a:pt x="4584" y="288"/>
                    </a:lnTo>
                    <a:lnTo>
                      <a:pt x="4590" y="282"/>
                    </a:lnTo>
                    <a:lnTo>
                      <a:pt x="4608" y="282"/>
                    </a:lnTo>
                    <a:lnTo>
                      <a:pt x="4626" y="276"/>
                    </a:lnTo>
                    <a:lnTo>
                      <a:pt x="4662" y="276"/>
                    </a:lnTo>
                    <a:lnTo>
                      <a:pt x="4680" y="270"/>
                    </a:lnTo>
                    <a:lnTo>
                      <a:pt x="4710" y="270"/>
                    </a:lnTo>
                    <a:lnTo>
                      <a:pt x="4722" y="264"/>
                    </a:lnTo>
                    <a:lnTo>
                      <a:pt x="4728" y="264"/>
                    </a:lnTo>
                    <a:lnTo>
                      <a:pt x="4704" y="246"/>
                    </a:lnTo>
                    <a:lnTo>
                      <a:pt x="4746" y="246"/>
                    </a:lnTo>
                    <a:lnTo>
                      <a:pt x="4770" y="240"/>
                    </a:lnTo>
                    <a:lnTo>
                      <a:pt x="4782" y="234"/>
                    </a:lnTo>
                    <a:lnTo>
                      <a:pt x="4776" y="228"/>
                    </a:lnTo>
                    <a:lnTo>
                      <a:pt x="4770" y="228"/>
                    </a:lnTo>
                    <a:lnTo>
                      <a:pt x="4758" y="222"/>
                    </a:lnTo>
                    <a:lnTo>
                      <a:pt x="4746" y="222"/>
                    </a:lnTo>
                    <a:lnTo>
                      <a:pt x="4734" y="216"/>
                    </a:lnTo>
                    <a:lnTo>
                      <a:pt x="4686" y="216"/>
                    </a:lnTo>
                    <a:lnTo>
                      <a:pt x="4674" y="210"/>
                    </a:lnTo>
                    <a:lnTo>
                      <a:pt x="4662" y="210"/>
                    </a:lnTo>
                    <a:lnTo>
                      <a:pt x="4662" y="204"/>
                    </a:lnTo>
                    <a:lnTo>
                      <a:pt x="4674" y="198"/>
                    </a:lnTo>
                    <a:lnTo>
                      <a:pt x="4686" y="198"/>
                    </a:lnTo>
                    <a:lnTo>
                      <a:pt x="4704" y="192"/>
                    </a:lnTo>
                    <a:lnTo>
                      <a:pt x="4716" y="186"/>
                    </a:lnTo>
                    <a:lnTo>
                      <a:pt x="4764" y="186"/>
                    </a:lnTo>
                    <a:lnTo>
                      <a:pt x="4782" y="192"/>
                    </a:lnTo>
                    <a:lnTo>
                      <a:pt x="4860" y="192"/>
                    </a:lnTo>
                    <a:lnTo>
                      <a:pt x="4878" y="186"/>
                    </a:lnTo>
                    <a:lnTo>
                      <a:pt x="4902" y="186"/>
                    </a:lnTo>
                    <a:lnTo>
                      <a:pt x="4896" y="180"/>
                    </a:lnTo>
                    <a:lnTo>
                      <a:pt x="4878" y="180"/>
                    </a:lnTo>
                    <a:lnTo>
                      <a:pt x="4866" y="174"/>
                    </a:lnTo>
                    <a:lnTo>
                      <a:pt x="4872" y="168"/>
                    </a:lnTo>
                    <a:lnTo>
                      <a:pt x="4902" y="162"/>
                    </a:lnTo>
                    <a:lnTo>
                      <a:pt x="4944" y="168"/>
                    </a:lnTo>
                    <a:lnTo>
                      <a:pt x="4974" y="174"/>
                    </a:lnTo>
                    <a:lnTo>
                      <a:pt x="4986" y="174"/>
                    </a:lnTo>
                    <a:lnTo>
                      <a:pt x="4992" y="168"/>
                    </a:lnTo>
                    <a:lnTo>
                      <a:pt x="4992" y="150"/>
                    </a:lnTo>
                    <a:lnTo>
                      <a:pt x="5070" y="156"/>
                    </a:lnTo>
                    <a:lnTo>
                      <a:pt x="5070" y="132"/>
                    </a:lnTo>
                    <a:lnTo>
                      <a:pt x="5082" y="132"/>
                    </a:lnTo>
                    <a:lnTo>
                      <a:pt x="5094" y="138"/>
                    </a:lnTo>
                    <a:lnTo>
                      <a:pt x="5112" y="138"/>
                    </a:lnTo>
                    <a:lnTo>
                      <a:pt x="5136" y="126"/>
                    </a:lnTo>
                    <a:lnTo>
                      <a:pt x="5148" y="126"/>
                    </a:lnTo>
                    <a:lnTo>
                      <a:pt x="5154" y="120"/>
                    </a:lnTo>
                    <a:lnTo>
                      <a:pt x="5172" y="120"/>
                    </a:lnTo>
                    <a:lnTo>
                      <a:pt x="5208" y="114"/>
                    </a:lnTo>
                    <a:lnTo>
                      <a:pt x="5256" y="102"/>
                    </a:lnTo>
                    <a:lnTo>
                      <a:pt x="5298" y="96"/>
                    </a:lnTo>
                    <a:lnTo>
                      <a:pt x="5322" y="90"/>
                    </a:lnTo>
                    <a:lnTo>
                      <a:pt x="5340" y="90"/>
                    </a:lnTo>
                    <a:lnTo>
                      <a:pt x="5346" y="84"/>
                    </a:lnTo>
                    <a:lnTo>
                      <a:pt x="5238" y="84"/>
                    </a:lnTo>
                    <a:lnTo>
                      <a:pt x="5214" y="96"/>
                    </a:lnTo>
                    <a:lnTo>
                      <a:pt x="5142" y="96"/>
                    </a:lnTo>
                    <a:lnTo>
                      <a:pt x="5226" y="90"/>
                    </a:lnTo>
                    <a:lnTo>
                      <a:pt x="5220" y="78"/>
                    </a:lnTo>
                    <a:lnTo>
                      <a:pt x="5268" y="84"/>
                    </a:lnTo>
                    <a:lnTo>
                      <a:pt x="5274" y="78"/>
                    </a:lnTo>
                    <a:lnTo>
                      <a:pt x="5286" y="72"/>
                    </a:lnTo>
                    <a:lnTo>
                      <a:pt x="5358" y="72"/>
                    </a:lnTo>
                    <a:lnTo>
                      <a:pt x="5406" y="66"/>
                    </a:lnTo>
                    <a:lnTo>
                      <a:pt x="5454" y="66"/>
                    </a:lnTo>
                    <a:lnTo>
                      <a:pt x="5484" y="60"/>
                    </a:lnTo>
                    <a:lnTo>
                      <a:pt x="5496" y="60"/>
                    </a:lnTo>
                    <a:lnTo>
                      <a:pt x="5514" y="54"/>
                    </a:lnTo>
                    <a:lnTo>
                      <a:pt x="5532" y="54"/>
                    </a:lnTo>
                    <a:lnTo>
                      <a:pt x="5550" y="48"/>
                    </a:lnTo>
                    <a:lnTo>
                      <a:pt x="5562" y="42"/>
                    </a:lnTo>
                    <a:lnTo>
                      <a:pt x="5574" y="42"/>
                    </a:lnTo>
                    <a:lnTo>
                      <a:pt x="5574" y="36"/>
                    </a:lnTo>
                    <a:close/>
                    <a:moveTo>
                      <a:pt x="4032" y="966"/>
                    </a:moveTo>
                    <a:lnTo>
                      <a:pt x="4086" y="966"/>
                    </a:lnTo>
                    <a:lnTo>
                      <a:pt x="4134" y="942"/>
                    </a:lnTo>
                    <a:lnTo>
                      <a:pt x="4140" y="930"/>
                    </a:lnTo>
                    <a:lnTo>
                      <a:pt x="4134" y="918"/>
                    </a:lnTo>
                    <a:lnTo>
                      <a:pt x="4134" y="912"/>
                    </a:lnTo>
                    <a:lnTo>
                      <a:pt x="4122" y="906"/>
                    </a:lnTo>
                    <a:lnTo>
                      <a:pt x="4074" y="906"/>
                    </a:lnTo>
                    <a:lnTo>
                      <a:pt x="4062" y="912"/>
                    </a:lnTo>
                    <a:lnTo>
                      <a:pt x="4050" y="912"/>
                    </a:lnTo>
                    <a:lnTo>
                      <a:pt x="4026" y="924"/>
                    </a:lnTo>
                    <a:lnTo>
                      <a:pt x="4014" y="936"/>
                    </a:lnTo>
                    <a:lnTo>
                      <a:pt x="4002" y="942"/>
                    </a:lnTo>
                    <a:lnTo>
                      <a:pt x="4002" y="954"/>
                    </a:lnTo>
                    <a:lnTo>
                      <a:pt x="4014" y="960"/>
                    </a:lnTo>
                    <a:lnTo>
                      <a:pt x="4032" y="966"/>
                    </a:lnTo>
                    <a:close/>
                    <a:moveTo>
                      <a:pt x="4014" y="840"/>
                    </a:moveTo>
                    <a:lnTo>
                      <a:pt x="4002" y="840"/>
                    </a:lnTo>
                    <a:lnTo>
                      <a:pt x="3990" y="846"/>
                    </a:lnTo>
                    <a:lnTo>
                      <a:pt x="3984" y="852"/>
                    </a:lnTo>
                    <a:lnTo>
                      <a:pt x="3972" y="852"/>
                    </a:lnTo>
                    <a:lnTo>
                      <a:pt x="3990" y="852"/>
                    </a:lnTo>
                    <a:lnTo>
                      <a:pt x="4008" y="846"/>
                    </a:lnTo>
                    <a:lnTo>
                      <a:pt x="4026" y="846"/>
                    </a:lnTo>
                    <a:lnTo>
                      <a:pt x="4044" y="840"/>
                    </a:lnTo>
                    <a:lnTo>
                      <a:pt x="4050" y="834"/>
                    </a:lnTo>
                    <a:lnTo>
                      <a:pt x="4056" y="834"/>
                    </a:lnTo>
                    <a:lnTo>
                      <a:pt x="4068" y="822"/>
                    </a:lnTo>
                    <a:lnTo>
                      <a:pt x="4050" y="822"/>
                    </a:lnTo>
                    <a:lnTo>
                      <a:pt x="4044" y="828"/>
                    </a:lnTo>
                    <a:lnTo>
                      <a:pt x="4032" y="828"/>
                    </a:lnTo>
                    <a:lnTo>
                      <a:pt x="4020" y="834"/>
                    </a:lnTo>
                    <a:lnTo>
                      <a:pt x="4014" y="840"/>
                    </a:lnTo>
                    <a:close/>
                    <a:moveTo>
                      <a:pt x="4122" y="822"/>
                    </a:moveTo>
                    <a:lnTo>
                      <a:pt x="4104" y="822"/>
                    </a:lnTo>
                    <a:lnTo>
                      <a:pt x="4098" y="828"/>
                    </a:lnTo>
                    <a:lnTo>
                      <a:pt x="4098" y="840"/>
                    </a:lnTo>
                    <a:lnTo>
                      <a:pt x="4104" y="846"/>
                    </a:lnTo>
                    <a:lnTo>
                      <a:pt x="4110" y="840"/>
                    </a:lnTo>
                    <a:lnTo>
                      <a:pt x="4116" y="840"/>
                    </a:lnTo>
                    <a:lnTo>
                      <a:pt x="4128" y="828"/>
                    </a:lnTo>
                    <a:lnTo>
                      <a:pt x="4122" y="822"/>
                    </a:lnTo>
                    <a:close/>
                    <a:moveTo>
                      <a:pt x="3528" y="1062"/>
                    </a:moveTo>
                    <a:lnTo>
                      <a:pt x="3522" y="1062"/>
                    </a:lnTo>
                    <a:lnTo>
                      <a:pt x="3504" y="1080"/>
                    </a:lnTo>
                    <a:lnTo>
                      <a:pt x="3504" y="1086"/>
                    </a:lnTo>
                    <a:lnTo>
                      <a:pt x="3510" y="1092"/>
                    </a:lnTo>
                    <a:lnTo>
                      <a:pt x="3528" y="1092"/>
                    </a:lnTo>
                    <a:lnTo>
                      <a:pt x="3534" y="1086"/>
                    </a:lnTo>
                    <a:lnTo>
                      <a:pt x="3540" y="1074"/>
                    </a:lnTo>
                    <a:lnTo>
                      <a:pt x="3540" y="1068"/>
                    </a:lnTo>
                    <a:lnTo>
                      <a:pt x="3534" y="1062"/>
                    </a:lnTo>
                    <a:lnTo>
                      <a:pt x="3528" y="1062"/>
                    </a:lnTo>
                    <a:close/>
                    <a:moveTo>
                      <a:pt x="3588" y="1062"/>
                    </a:moveTo>
                    <a:lnTo>
                      <a:pt x="3582" y="1062"/>
                    </a:lnTo>
                    <a:lnTo>
                      <a:pt x="3576" y="1068"/>
                    </a:lnTo>
                    <a:lnTo>
                      <a:pt x="3576" y="1080"/>
                    </a:lnTo>
                    <a:lnTo>
                      <a:pt x="3582" y="1086"/>
                    </a:lnTo>
                    <a:lnTo>
                      <a:pt x="3594" y="1086"/>
                    </a:lnTo>
                    <a:lnTo>
                      <a:pt x="3600" y="1080"/>
                    </a:lnTo>
                    <a:lnTo>
                      <a:pt x="3600" y="1068"/>
                    </a:lnTo>
                    <a:lnTo>
                      <a:pt x="3588" y="1062"/>
                    </a:lnTo>
                    <a:close/>
                    <a:moveTo>
                      <a:pt x="3756" y="1242"/>
                    </a:moveTo>
                    <a:lnTo>
                      <a:pt x="3744" y="1248"/>
                    </a:lnTo>
                    <a:lnTo>
                      <a:pt x="3744" y="1260"/>
                    </a:lnTo>
                    <a:lnTo>
                      <a:pt x="3750" y="1266"/>
                    </a:lnTo>
                    <a:lnTo>
                      <a:pt x="3762" y="1272"/>
                    </a:lnTo>
                    <a:lnTo>
                      <a:pt x="3768" y="1272"/>
                    </a:lnTo>
                    <a:lnTo>
                      <a:pt x="3786" y="1254"/>
                    </a:lnTo>
                    <a:lnTo>
                      <a:pt x="3786" y="1242"/>
                    </a:lnTo>
                    <a:lnTo>
                      <a:pt x="3780" y="1236"/>
                    </a:lnTo>
                    <a:lnTo>
                      <a:pt x="3768" y="1236"/>
                    </a:lnTo>
                    <a:lnTo>
                      <a:pt x="3756" y="1242"/>
                    </a:lnTo>
                    <a:close/>
                    <a:moveTo>
                      <a:pt x="3984" y="2532"/>
                    </a:moveTo>
                    <a:lnTo>
                      <a:pt x="3948" y="2520"/>
                    </a:lnTo>
                    <a:lnTo>
                      <a:pt x="3942" y="2514"/>
                    </a:lnTo>
                    <a:lnTo>
                      <a:pt x="3936" y="2514"/>
                    </a:lnTo>
                    <a:lnTo>
                      <a:pt x="3924" y="2526"/>
                    </a:lnTo>
                    <a:lnTo>
                      <a:pt x="3930" y="2532"/>
                    </a:lnTo>
                    <a:lnTo>
                      <a:pt x="3942" y="2538"/>
                    </a:lnTo>
                    <a:lnTo>
                      <a:pt x="3948" y="2544"/>
                    </a:lnTo>
                    <a:lnTo>
                      <a:pt x="3954" y="2544"/>
                    </a:lnTo>
                    <a:lnTo>
                      <a:pt x="3960" y="2550"/>
                    </a:lnTo>
                    <a:lnTo>
                      <a:pt x="3996" y="2550"/>
                    </a:lnTo>
                    <a:lnTo>
                      <a:pt x="4008" y="2556"/>
                    </a:lnTo>
                    <a:lnTo>
                      <a:pt x="4020" y="2556"/>
                    </a:lnTo>
                    <a:lnTo>
                      <a:pt x="4038" y="2538"/>
                    </a:lnTo>
                    <a:lnTo>
                      <a:pt x="4008" y="2538"/>
                    </a:lnTo>
                    <a:lnTo>
                      <a:pt x="3984" y="2532"/>
                    </a:lnTo>
                    <a:close/>
                    <a:moveTo>
                      <a:pt x="4098" y="2280"/>
                    </a:moveTo>
                    <a:lnTo>
                      <a:pt x="4092" y="2280"/>
                    </a:lnTo>
                    <a:lnTo>
                      <a:pt x="4086" y="2274"/>
                    </a:lnTo>
                    <a:lnTo>
                      <a:pt x="4050" y="2274"/>
                    </a:lnTo>
                    <a:lnTo>
                      <a:pt x="4032" y="2268"/>
                    </a:lnTo>
                    <a:lnTo>
                      <a:pt x="3996" y="2268"/>
                    </a:lnTo>
                    <a:lnTo>
                      <a:pt x="4002" y="2274"/>
                    </a:lnTo>
                    <a:lnTo>
                      <a:pt x="4008" y="2274"/>
                    </a:lnTo>
                    <a:lnTo>
                      <a:pt x="4014" y="2280"/>
                    </a:lnTo>
                    <a:lnTo>
                      <a:pt x="4026" y="2286"/>
                    </a:lnTo>
                    <a:lnTo>
                      <a:pt x="4032" y="2286"/>
                    </a:lnTo>
                    <a:lnTo>
                      <a:pt x="4032" y="2304"/>
                    </a:lnTo>
                    <a:lnTo>
                      <a:pt x="4044" y="2304"/>
                    </a:lnTo>
                    <a:lnTo>
                      <a:pt x="4080" y="2310"/>
                    </a:lnTo>
                    <a:lnTo>
                      <a:pt x="4128" y="2316"/>
                    </a:lnTo>
                    <a:lnTo>
                      <a:pt x="4164" y="2316"/>
                    </a:lnTo>
                    <a:lnTo>
                      <a:pt x="4170" y="2310"/>
                    </a:lnTo>
                    <a:lnTo>
                      <a:pt x="4170" y="2304"/>
                    </a:lnTo>
                    <a:lnTo>
                      <a:pt x="4164" y="2304"/>
                    </a:lnTo>
                    <a:lnTo>
                      <a:pt x="4152" y="2292"/>
                    </a:lnTo>
                    <a:lnTo>
                      <a:pt x="4128" y="2286"/>
                    </a:lnTo>
                    <a:lnTo>
                      <a:pt x="4098" y="2280"/>
                    </a:lnTo>
                    <a:close/>
                    <a:moveTo>
                      <a:pt x="4194" y="2550"/>
                    </a:moveTo>
                    <a:lnTo>
                      <a:pt x="4164" y="2550"/>
                    </a:lnTo>
                    <a:lnTo>
                      <a:pt x="4152" y="2556"/>
                    </a:lnTo>
                    <a:lnTo>
                      <a:pt x="4146" y="2562"/>
                    </a:lnTo>
                    <a:lnTo>
                      <a:pt x="4182" y="2526"/>
                    </a:lnTo>
                    <a:lnTo>
                      <a:pt x="4176" y="2520"/>
                    </a:lnTo>
                    <a:lnTo>
                      <a:pt x="4152" y="2520"/>
                    </a:lnTo>
                    <a:lnTo>
                      <a:pt x="4140" y="2526"/>
                    </a:lnTo>
                    <a:lnTo>
                      <a:pt x="4128" y="2538"/>
                    </a:lnTo>
                    <a:lnTo>
                      <a:pt x="4104" y="2574"/>
                    </a:lnTo>
                    <a:lnTo>
                      <a:pt x="4164" y="2568"/>
                    </a:lnTo>
                    <a:lnTo>
                      <a:pt x="4176" y="2568"/>
                    </a:lnTo>
                    <a:lnTo>
                      <a:pt x="4182" y="2562"/>
                    </a:lnTo>
                    <a:lnTo>
                      <a:pt x="4194" y="2562"/>
                    </a:lnTo>
                    <a:lnTo>
                      <a:pt x="4200" y="2556"/>
                    </a:lnTo>
                    <a:lnTo>
                      <a:pt x="4200" y="2550"/>
                    </a:lnTo>
                    <a:lnTo>
                      <a:pt x="4194" y="2550"/>
                    </a:lnTo>
                    <a:close/>
                    <a:moveTo>
                      <a:pt x="4590" y="1962"/>
                    </a:moveTo>
                    <a:lnTo>
                      <a:pt x="4578" y="1974"/>
                    </a:lnTo>
                    <a:lnTo>
                      <a:pt x="4578" y="1980"/>
                    </a:lnTo>
                    <a:lnTo>
                      <a:pt x="4572" y="1986"/>
                    </a:lnTo>
                    <a:lnTo>
                      <a:pt x="4566" y="1986"/>
                    </a:lnTo>
                    <a:lnTo>
                      <a:pt x="4554" y="1974"/>
                    </a:lnTo>
                    <a:lnTo>
                      <a:pt x="4554" y="1962"/>
                    </a:lnTo>
                    <a:lnTo>
                      <a:pt x="4566" y="1962"/>
                    </a:lnTo>
                    <a:lnTo>
                      <a:pt x="4572" y="1956"/>
                    </a:lnTo>
                    <a:lnTo>
                      <a:pt x="4566" y="1932"/>
                    </a:lnTo>
                    <a:lnTo>
                      <a:pt x="4536" y="1926"/>
                    </a:lnTo>
                    <a:lnTo>
                      <a:pt x="4530" y="1926"/>
                    </a:lnTo>
                    <a:lnTo>
                      <a:pt x="4524" y="1932"/>
                    </a:lnTo>
                    <a:lnTo>
                      <a:pt x="4512" y="1938"/>
                    </a:lnTo>
                    <a:lnTo>
                      <a:pt x="4494" y="1944"/>
                    </a:lnTo>
                    <a:lnTo>
                      <a:pt x="4470" y="1956"/>
                    </a:lnTo>
                    <a:lnTo>
                      <a:pt x="4464" y="1962"/>
                    </a:lnTo>
                    <a:lnTo>
                      <a:pt x="4458" y="1962"/>
                    </a:lnTo>
                    <a:lnTo>
                      <a:pt x="4446" y="1968"/>
                    </a:lnTo>
                    <a:lnTo>
                      <a:pt x="4434" y="1968"/>
                    </a:lnTo>
                    <a:lnTo>
                      <a:pt x="4416" y="1974"/>
                    </a:lnTo>
                    <a:lnTo>
                      <a:pt x="4404" y="1974"/>
                    </a:lnTo>
                    <a:lnTo>
                      <a:pt x="4374" y="1998"/>
                    </a:lnTo>
                    <a:lnTo>
                      <a:pt x="4386" y="1974"/>
                    </a:lnTo>
                    <a:lnTo>
                      <a:pt x="4362" y="1956"/>
                    </a:lnTo>
                    <a:lnTo>
                      <a:pt x="4398" y="1968"/>
                    </a:lnTo>
                    <a:lnTo>
                      <a:pt x="4410" y="1956"/>
                    </a:lnTo>
                    <a:lnTo>
                      <a:pt x="4440" y="1950"/>
                    </a:lnTo>
                    <a:lnTo>
                      <a:pt x="4440" y="1932"/>
                    </a:lnTo>
                    <a:lnTo>
                      <a:pt x="4494" y="1932"/>
                    </a:lnTo>
                    <a:lnTo>
                      <a:pt x="4518" y="1920"/>
                    </a:lnTo>
                    <a:lnTo>
                      <a:pt x="4524" y="1914"/>
                    </a:lnTo>
                    <a:lnTo>
                      <a:pt x="4536" y="1908"/>
                    </a:lnTo>
                    <a:lnTo>
                      <a:pt x="4608" y="1908"/>
                    </a:lnTo>
                    <a:lnTo>
                      <a:pt x="4602" y="1902"/>
                    </a:lnTo>
                    <a:lnTo>
                      <a:pt x="4596" y="1902"/>
                    </a:lnTo>
                    <a:lnTo>
                      <a:pt x="4584" y="1896"/>
                    </a:lnTo>
                    <a:lnTo>
                      <a:pt x="4578" y="1890"/>
                    </a:lnTo>
                    <a:lnTo>
                      <a:pt x="4578" y="1866"/>
                    </a:lnTo>
                    <a:lnTo>
                      <a:pt x="4572" y="1866"/>
                    </a:lnTo>
                    <a:lnTo>
                      <a:pt x="4566" y="1872"/>
                    </a:lnTo>
                    <a:lnTo>
                      <a:pt x="4542" y="1872"/>
                    </a:lnTo>
                    <a:lnTo>
                      <a:pt x="4530" y="1878"/>
                    </a:lnTo>
                    <a:lnTo>
                      <a:pt x="4518" y="1878"/>
                    </a:lnTo>
                    <a:lnTo>
                      <a:pt x="4518" y="1866"/>
                    </a:lnTo>
                    <a:lnTo>
                      <a:pt x="4512" y="1860"/>
                    </a:lnTo>
                    <a:lnTo>
                      <a:pt x="4452" y="1878"/>
                    </a:lnTo>
                    <a:lnTo>
                      <a:pt x="4458" y="1848"/>
                    </a:lnTo>
                    <a:lnTo>
                      <a:pt x="4410" y="1860"/>
                    </a:lnTo>
                    <a:lnTo>
                      <a:pt x="4416" y="1854"/>
                    </a:lnTo>
                    <a:lnTo>
                      <a:pt x="4422" y="1842"/>
                    </a:lnTo>
                    <a:lnTo>
                      <a:pt x="4440" y="1824"/>
                    </a:lnTo>
                    <a:lnTo>
                      <a:pt x="4446" y="1812"/>
                    </a:lnTo>
                    <a:lnTo>
                      <a:pt x="4446" y="1800"/>
                    </a:lnTo>
                    <a:lnTo>
                      <a:pt x="4434" y="1800"/>
                    </a:lnTo>
                    <a:lnTo>
                      <a:pt x="4422" y="1794"/>
                    </a:lnTo>
                    <a:lnTo>
                      <a:pt x="4398" y="1794"/>
                    </a:lnTo>
                    <a:lnTo>
                      <a:pt x="4404" y="1770"/>
                    </a:lnTo>
                    <a:lnTo>
                      <a:pt x="4368" y="1770"/>
                    </a:lnTo>
                    <a:lnTo>
                      <a:pt x="4380" y="1752"/>
                    </a:lnTo>
                    <a:lnTo>
                      <a:pt x="4356" y="1728"/>
                    </a:lnTo>
                    <a:lnTo>
                      <a:pt x="4368" y="1728"/>
                    </a:lnTo>
                    <a:lnTo>
                      <a:pt x="4380" y="1734"/>
                    </a:lnTo>
                    <a:lnTo>
                      <a:pt x="4404" y="1734"/>
                    </a:lnTo>
                    <a:lnTo>
                      <a:pt x="4410" y="1728"/>
                    </a:lnTo>
                    <a:lnTo>
                      <a:pt x="4422" y="1722"/>
                    </a:lnTo>
                    <a:lnTo>
                      <a:pt x="4434" y="1710"/>
                    </a:lnTo>
                    <a:lnTo>
                      <a:pt x="4440" y="1710"/>
                    </a:lnTo>
                    <a:lnTo>
                      <a:pt x="4398" y="1686"/>
                    </a:lnTo>
                    <a:lnTo>
                      <a:pt x="4446" y="1656"/>
                    </a:lnTo>
                    <a:lnTo>
                      <a:pt x="4398" y="1632"/>
                    </a:lnTo>
                    <a:lnTo>
                      <a:pt x="4350" y="1638"/>
                    </a:lnTo>
                    <a:lnTo>
                      <a:pt x="4404" y="1614"/>
                    </a:lnTo>
                    <a:lnTo>
                      <a:pt x="4368" y="1608"/>
                    </a:lnTo>
                    <a:lnTo>
                      <a:pt x="4410" y="1584"/>
                    </a:lnTo>
                    <a:lnTo>
                      <a:pt x="4404" y="1560"/>
                    </a:lnTo>
                    <a:lnTo>
                      <a:pt x="4374" y="1560"/>
                    </a:lnTo>
                    <a:lnTo>
                      <a:pt x="4380" y="1554"/>
                    </a:lnTo>
                    <a:lnTo>
                      <a:pt x="4392" y="1530"/>
                    </a:lnTo>
                    <a:lnTo>
                      <a:pt x="4374" y="1494"/>
                    </a:lnTo>
                    <a:lnTo>
                      <a:pt x="4362" y="1494"/>
                    </a:lnTo>
                    <a:lnTo>
                      <a:pt x="4374" y="1470"/>
                    </a:lnTo>
                    <a:lnTo>
                      <a:pt x="4362" y="1476"/>
                    </a:lnTo>
                    <a:lnTo>
                      <a:pt x="4356" y="1482"/>
                    </a:lnTo>
                    <a:lnTo>
                      <a:pt x="4344" y="1488"/>
                    </a:lnTo>
                    <a:lnTo>
                      <a:pt x="4332" y="1500"/>
                    </a:lnTo>
                    <a:lnTo>
                      <a:pt x="4332" y="1518"/>
                    </a:lnTo>
                    <a:lnTo>
                      <a:pt x="4302" y="1506"/>
                    </a:lnTo>
                    <a:lnTo>
                      <a:pt x="4308" y="1542"/>
                    </a:lnTo>
                    <a:lnTo>
                      <a:pt x="4284" y="1542"/>
                    </a:lnTo>
                    <a:lnTo>
                      <a:pt x="4272" y="1560"/>
                    </a:lnTo>
                    <a:lnTo>
                      <a:pt x="4278" y="1572"/>
                    </a:lnTo>
                    <a:lnTo>
                      <a:pt x="4254" y="1572"/>
                    </a:lnTo>
                    <a:lnTo>
                      <a:pt x="4230" y="1614"/>
                    </a:lnTo>
                    <a:lnTo>
                      <a:pt x="4218" y="1614"/>
                    </a:lnTo>
                    <a:lnTo>
                      <a:pt x="4236" y="1578"/>
                    </a:lnTo>
                    <a:lnTo>
                      <a:pt x="4224" y="1566"/>
                    </a:lnTo>
                    <a:lnTo>
                      <a:pt x="4212" y="1566"/>
                    </a:lnTo>
                    <a:lnTo>
                      <a:pt x="4194" y="1584"/>
                    </a:lnTo>
                    <a:lnTo>
                      <a:pt x="4182" y="1590"/>
                    </a:lnTo>
                    <a:lnTo>
                      <a:pt x="4176" y="1596"/>
                    </a:lnTo>
                    <a:lnTo>
                      <a:pt x="4164" y="1602"/>
                    </a:lnTo>
                    <a:lnTo>
                      <a:pt x="4158" y="1608"/>
                    </a:lnTo>
                    <a:lnTo>
                      <a:pt x="4146" y="1614"/>
                    </a:lnTo>
                    <a:lnTo>
                      <a:pt x="4140" y="1620"/>
                    </a:lnTo>
                    <a:lnTo>
                      <a:pt x="4116" y="1632"/>
                    </a:lnTo>
                    <a:lnTo>
                      <a:pt x="4110" y="1638"/>
                    </a:lnTo>
                    <a:lnTo>
                      <a:pt x="4116" y="1614"/>
                    </a:lnTo>
                    <a:lnTo>
                      <a:pt x="4116" y="1596"/>
                    </a:lnTo>
                    <a:lnTo>
                      <a:pt x="4080" y="1632"/>
                    </a:lnTo>
                    <a:lnTo>
                      <a:pt x="4014" y="1644"/>
                    </a:lnTo>
                    <a:lnTo>
                      <a:pt x="4074" y="1626"/>
                    </a:lnTo>
                    <a:lnTo>
                      <a:pt x="4080" y="1620"/>
                    </a:lnTo>
                    <a:lnTo>
                      <a:pt x="4092" y="1596"/>
                    </a:lnTo>
                    <a:lnTo>
                      <a:pt x="4098" y="1590"/>
                    </a:lnTo>
                    <a:lnTo>
                      <a:pt x="4098" y="1578"/>
                    </a:lnTo>
                    <a:lnTo>
                      <a:pt x="4092" y="1572"/>
                    </a:lnTo>
                    <a:lnTo>
                      <a:pt x="4050" y="1572"/>
                    </a:lnTo>
                    <a:lnTo>
                      <a:pt x="4038" y="1578"/>
                    </a:lnTo>
                    <a:lnTo>
                      <a:pt x="4032" y="1578"/>
                    </a:lnTo>
                    <a:lnTo>
                      <a:pt x="4020" y="1584"/>
                    </a:lnTo>
                    <a:lnTo>
                      <a:pt x="4002" y="1584"/>
                    </a:lnTo>
                    <a:lnTo>
                      <a:pt x="4002" y="1578"/>
                    </a:lnTo>
                    <a:lnTo>
                      <a:pt x="4008" y="1572"/>
                    </a:lnTo>
                    <a:lnTo>
                      <a:pt x="4020" y="1566"/>
                    </a:lnTo>
                    <a:lnTo>
                      <a:pt x="4026" y="1560"/>
                    </a:lnTo>
                    <a:lnTo>
                      <a:pt x="4032" y="1560"/>
                    </a:lnTo>
                    <a:lnTo>
                      <a:pt x="4032" y="1572"/>
                    </a:lnTo>
                    <a:lnTo>
                      <a:pt x="4050" y="1560"/>
                    </a:lnTo>
                    <a:lnTo>
                      <a:pt x="4044" y="1536"/>
                    </a:lnTo>
                    <a:lnTo>
                      <a:pt x="4050" y="1530"/>
                    </a:lnTo>
                    <a:lnTo>
                      <a:pt x="4062" y="1524"/>
                    </a:lnTo>
                    <a:lnTo>
                      <a:pt x="4074" y="1512"/>
                    </a:lnTo>
                    <a:lnTo>
                      <a:pt x="4074" y="1506"/>
                    </a:lnTo>
                    <a:lnTo>
                      <a:pt x="4068" y="1500"/>
                    </a:lnTo>
                    <a:lnTo>
                      <a:pt x="4056" y="1494"/>
                    </a:lnTo>
                    <a:lnTo>
                      <a:pt x="4044" y="1494"/>
                    </a:lnTo>
                    <a:lnTo>
                      <a:pt x="4032" y="1488"/>
                    </a:lnTo>
                    <a:lnTo>
                      <a:pt x="4014" y="1488"/>
                    </a:lnTo>
                    <a:lnTo>
                      <a:pt x="4044" y="1488"/>
                    </a:lnTo>
                    <a:lnTo>
                      <a:pt x="4056" y="1482"/>
                    </a:lnTo>
                    <a:lnTo>
                      <a:pt x="4074" y="1482"/>
                    </a:lnTo>
                    <a:lnTo>
                      <a:pt x="4086" y="1470"/>
                    </a:lnTo>
                    <a:lnTo>
                      <a:pt x="4098" y="1446"/>
                    </a:lnTo>
                    <a:lnTo>
                      <a:pt x="4104" y="1440"/>
                    </a:lnTo>
                    <a:lnTo>
                      <a:pt x="4110" y="1440"/>
                    </a:lnTo>
                    <a:lnTo>
                      <a:pt x="4122" y="1434"/>
                    </a:lnTo>
                    <a:lnTo>
                      <a:pt x="4128" y="1434"/>
                    </a:lnTo>
                    <a:lnTo>
                      <a:pt x="4134" y="1428"/>
                    </a:lnTo>
                    <a:lnTo>
                      <a:pt x="4122" y="1416"/>
                    </a:lnTo>
                    <a:lnTo>
                      <a:pt x="4110" y="1422"/>
                    </a:lnTo>
                    <a:lnTo>
                      <a:pt x="4098" y="1434"/>
                    </a:lnTo>
                    <a:lnTo>
                      <a:pt x="4092" y="1404"/>
                    </a:lnTo>
                    <a:lnTo>
                      <a:pt x="4068" y="1404"/>
                    </a:lnTo>
                    <a:lnTo>
                      <a:pt x="4050" y="1410"/>
                    </a:lnTo>
                    <a:lnTo>
                      <a:pt x="4026" y="1410"/>
                    </a:lnTo>
                    <a:lnTo>
                      <a:pt x="4020" y="1404"/>
                    </a:lnTo>
                    <a:lnTo>
                      <a:pt x="4020" y="1386"/>
                    </a:lnTo>
                    <a:lnTo>
                      <a:pt x="4038" y="1368"/>
                    </a:lnTo>
                    <a:lnTo>
                      <a:pt x="4032" y="1362"/>
                    </a:lnTo>
                    <a:lnTo>
                      <a:pt x="4014" y="1362"/>
                    </a:lnTo>
                    <a:lnTo>
                      <a:pt x="4008" y="1368"/>
                    </a:lnTo>
                    <a:lnTo>
                      <a:pt x="4020" y="1344"/>
                    </a:lnTo>
                    <a:lnTo>
                      <a:pt x="3984" y="1350"/>
                    </a:lnTo>
                    <a:lnTo>
                      <a:pt x="3984" y="1326"/>
                    </a:lnTo>
                    <a:lnTo>
                      <a:pt x="3978" y="1314"/>
                    </a:lnTo>
                    <a:lnTo>
                      <a:pt x="3972" y="1308"/>
                    </a:lnTo>
                    <a:lnTo>
                      <a:pt x="3948" y="1308"/>
                    </a:lnTo>
                    <a:lnTo>
                      <a:pt x="3930" y="1314"/>
                    </a:lnTo>
                    <a:lnTo>
                      <a:pt x="3906" y="1326"/>
                    </a:lnTo>
                    <a:lnTo>
                      <a:pt x="3900" y="1332"/>
                    </a:lnTo>
                    <a:lnTo>
                      <a:pt x="3894" y="1332"/>
                    </a:lnTo>
                    <a:lnTo>
                      <a:pt x="3888" y="1326"/>
                    </a:lnTo>
                    <a:lnTo>
                      <a:pt x="3876" y="1320"/>
                    </a:lnTo>
                    <a:lnTo>
                      <a:pt x="3864" y="1320"/>
                    </a:lnTo>
                    <a:lnTo>
                      <a:pt x="3852" y="1326"/>
                    </a:lnTo>
                    <a:lnTo>
                      <a:pt x="3846" y="1326"/>
                    </a:lnTo>
                    <a:lnTo>
                      <a:pt x="3834" y="1332"/>
                    </a:lnTo>
                    <a:lnTo>
                      <a:pt x="3822" y="1326"/>
                    </a:lnTo>
                    <a:lnTo>
                      <a:pt x="3762" y="1302"/>
                    </a:lnTo>
                    <a:lnTo>
                      <a:pt x="3738" y="1302"/>
                    </a:lnTo>
                    <a:lnTo>
                      <a:pt x="3714" y="1314"/>
                    </a:lnTo>
                    <a:lnTo>
                      <a:pt x="3708" y="1326"/>
                    </a:lnTo>
                    <a:lnTo>
                      <a:pt x="3702" y="1326"/>
                    </a:lnTo>
                    <a:lnTo>
                      <a:pt x="3684" y="1344"/>
                    </a:lnTo>
                    <a:lnTo>
                      <a:pt x="3684" y="1350"/>
                    </a:lnTo>
                    <a:lnTo>
                      <a:pt x="3696" y="1356"/>
                    </a:lnTo>
                    <a:lnTo>
                      <a:pt x="3702" y="1362"/>
                    </a:lnTo>
                    <a:lnTo>
                      <a:pt x="3708" y="1374"/>
                    </a:lnTo>
                    <a:lnTo>
                      <a:pt x="3708" y="1380"/>
                    </a:lnTo>
                    <a:lnTo>
                      <a:pt x="3702" y="1386"/>
                    </a:lnTo>
                    <a:lnTo>
                      <a:pt x="3690" y="1392"/>
                    </a:lnTo>
                    <a:lnTo>
                      <a:pt x="3672" y="1410"/>
                    </a:lnTo>
                    <a:lnTo>
                      <a:pt x="3660" y="1416"/>
                    </a:lnTo>
                    <a:lnTo>
                      <a:pt x="3636" y="1422"/>
                    </a:lnTo>
                    <a:lnTo>
                      <a:pt x="3660" y="1440"/>
                    </a:lnTo>
                    <a:lnTo>
                      <a:pt x="3654" y="1446"/>
                    </a:lnTo>
                    <a:lnTo>
                      <a:pt x="3642" y="1446"/>
                    </a:lnTo>
                    <a:lnTo>
                      <a:pt x="3636" y="1452"/>
                    </a:lnTo>
                    <a:lnTo>
                      <a:pt x="3636" y="1470"/>
                    </a:lnTo>
                    <a:lnTo>
                      <a:pt x="3642" y="1482"/>
                    </a:lnTo>
                    <a:lnTo>
                      <a:pt x="3642" y="1488"/>
                    </a:lnTo>
                    <a:lnTo>
                      <a:pt x="3636" y="1500"/>
                    </a:lnTo>
                    <a:lnTo>
                      <a:pt x="3624" y="1506"/>
                    </a:lnTo>
                    <a:lnTo>
                      <a:pt x="3618" y="1512"/>
                    </a:lnTo>
                    <a:lnTo>
                      <a:pt x="3606" y="1512"/>
                    </a:lnTo>
                    <a:lnTo>
                      <a:pt x="3582" y="1524"/>
                    </a:lnTo>
                    <a:lnTo>
                      <a:pt x="3576" y="1536"/>
                    </a:lnTo>
                    <a:lnTo>
                      <a:pt x="3576" y="1548"/>
                    </a:lnTo>
                    <a:lnTo>
                      <a:pt x="3570" y="1548"/>
                    </a:lnTo>
                    <a:lnTo>
                      <a:pt x="3564" y="1554"/>
                    </a:lnTo>
                    <a:lnTo>
                      <a:pt x="3552" y="1554"/>
                    </a:lnTo>
                    <a:lnTo>
                      <a:pt x="3540" y="1560"/>
                    </a:lnTo>
                    <a:lnTo>
                      <a:pt x="3534" y="1566"/>
                    </a:lnTo>
                    <a:lnTo>
                      <a:pt x="3522" y="1572"/>
                    </a:lnTo>
                    <a:lnTo>
                      <a:pt x="3504" y="1590"/>
                    </a:lnTo>
                    <a:lnTo>
                      <a:pt x="3510" y="1596"/>
                    </a:lnTo>
                    <a:lnTo>
                      <a:pt x="3522" y="1602"/>
                    </a:lnTo>
                    <a:lnTo>
                      <a:pt x="3534" y="1614"/>
                    </a:lnTo>
                    <a:lnTo>
                      <a:pt x="3552" y="1620"/>
                    </a:lnTo>
                    <a:lnTo>
                      <a:pt x="3558" y="1632"/>
                    </a:lnTo>
                    <a:lnTo>
                      <a:pt x="3564" y="1638"/>
                    </a:lnTo>
                    <a:lnTo>
                      <a:pt x="3564" y="1662"/>
                    </a:lnTo>
                    <a:lnTo>
                      <a:pt x="3558" y="1698"/>
                    </a:lnTo>
                    <a:lnTo>
                      <a:pt x="3540" y="1746"/>
                    </a:lnTo>
                    <a:lnTo>
                      <a:pt x="3510" y="1776"/>
                    </a:lnTo>
                    <a:lnTo>
                      <a:pt x="3468" y="1800"/>
                    </a:lnTo>
                    <a:lnTo>
                      <a:pt x="3426" y="1830"/>
                    </a:lnTo>
                    <a:lnTo>
                      <a:pt x="3390" y="1854"/>
                    </a:lnTo>
                    <a:lnTo>
                      <a:pt x="3366" y="1860"/>
                    </a:lnTo>
                    <a:lnTo>
                      <a:pt x="3336" y="1860"/>
                    </a:lnTo>
                    <a:lnTo>
                      <a:pt x="3300" y="1866"/>
                    </a:lnTo>
                    <a:lnTo>
                      <a:pt x="3276" y="1872"/>
                    </a:lnTo>
                    <a:lnTo>
                      <a:pt x="3258" y="1878"/>
                    </a:lnTo>
                    <a:lnTo>
                      <a:pt x="3258" y="1902"/>
                    </a:lnTo>
                    <a:lnTo>
                      <a:pt x="3264" y="1914"/>
                    </a:lnTo>
                    <a:lnTo>
                      <a:pt x="3264" y="1926"/>
                    </a:lnTo>
                    <a:lnTo>
                      <a:pt x="3270" y="1938"/>
                    </a:lnTo>
                    <a:lnTo>
                      <a:pt x="3270" y="1950"/>
                    </a:lnTo>
                    <a:lnTo>
                      <a:pt x="3252" y="1968"/>
                    </a:lnTo>
                    <a:lnTo>
                      <a:pt x="3234" y="2004"/>
                    </a:lnTo>
                    <a:lnTo>
                      <a:pt x="3234" y="2076"/>
                    </a:lnTo>
                    <a:lnTo>
                      <a:pt x="3210" y="2088"/>
                    </a:lnTo>
                    <a:lnTo>
                      <a:pt x="3204" y="2094"/>
                    </a:lnTo>
                    <a:lnTo>
                      <a:pt x="3180" y="2106"/>
                    </a:lnTo>
                    <a:lnTo>
                      <a:pt x="3180" y="2142"/>
                    </a:lnTo>
                    <a:lnTo>
                      <a:pt x="3156" y="2166"/>
                    </a:lnTo>
                    <a:lnTo>
                      <a:pt x="3156" y="2154"/>
                    </a:lnTo>
                    <a:lnTo>
                      <a:pt x="3162" y="2148"/>
                    </a:lnTo>
                    <a:lnTo>
                      <a:pt x="3162" y="2142"/>
                    </a:lnTo>
                    <a:lnTo>
                      <a:pt x="3156" y="2130"/>
                    </a:lnTo>
                    <a:lnTo>
                      <a:pt x="3138" y="2130"/>
                    </a:lnTo>
                    <a:lnTo>
                      <a:pt x="3126" y="2136"/>
                    </a:lnTo>
                    <a:lnTo>
                      <a:pt x="3108" y="2154"/>
                    </a:lnTo>
                    <a:lnTo>
                      <a:pt x="3108" y="2166"/>
                    </a:lnTo>
                    <a:lnTo>
                      <a:pt x="3114" y="2178"/>
                    </a:lnTo>
                    <a:lnTo>
                      <a:pt x="3114" y="2190"/>
                    </a:lnTo>
                    <a:lnTo>
                      <a:pt x="3108" y="2196"/>
                    </a:lnTo>
                    <a:lnTo>
                      <a:pt x="3108" y="2178"/>
                    </a:lnTo>
                    <a:lnTo>
                      <a:pt x="3102" y="2166"/>
                    </a:lnTo>
                    <a:lnTo>
                      <a:pt x="3090" y="2154"/>
                    </a:lnTo>
                    <a:lnTo>
                      <a:pt x="3078" y="2154"/>
                    </a:lnTo>
                    <a:lnTo>
                      <a:pt x="3066" y="2160"/>
                    </a:lnTo>
                    <a:lnTo>
                      <a:pt x="3042" y="2160"/>
                    </a:lnTo>
                    <a:lnTo>
                      <a:pt x="3036" y="2166"/>
                    </a:lnTo>
                    <a:lnTo>
                      <a:pt x="3030" y="2166"/>
                    </a:lnTo>
                    <a:lnTo>
                      <a:pt x="3042" y="2160"/>
                    </a:lnTo>
                    <a:lnTo>
                      <a:pt x="3060" y="2142"/>
                    </a:lnTo>
                    <a:lnTo>
                      <a:pt x="3072" y="2136"/>
                    </a:lnTo>
                    <a:lnTo>
                      <a:pt x="3078" y="2124"/>
                    </a:lnTo>
                    <a:lnTo>
                      <a:pt x="3078" y="2118"/>
                    </a:lnTo>
                    <a:lnTo>
                      <a:pt x="3072" y="2106"/>
                    </a:lnTo>
                    <a:lnTo>
                      <a:pt x="3060" y="2100"/>
                    </a:lnTo>
                    <a:lnTo>
                      <a:pt x="3048" y="2088"/>
                    </a:lnTo>
                    <a:lnTo>
                      <a:pt x="3030" y="2088"/>
                    </a:lnTo>
                    <a:lnTo>
                      <a:pt x="3024" y="2082"/>
                    </a:lnTo>
                    <a:lnTo>
                      <a:pt x="3018" y="2082"/>
                    </a:lnTo>
                    <a:lnTo>
                      <a:pt x="3024" y="2082"/>
                    </a:lnTo>
                    <a:lnTo>
                      <a:pt x="3042" y="2064"/>
                    </a:lnTo>
                    <a:lnTo>
                      <a:pt x="3042" y="2058"/>
                    </a:lnTo>
                    <a:lnTo>
                      <a:pt x="3030" y="2034"/>
                    </a:lnTo>
                    <a:lnTo>
                      <a:pt x="3030" y="2028"/>
                    </a:lnTo>
                    <a:lnTo>
                      <a:pt x="3024" y="2016"/>
                    </a:lnTo>
                    <a:lnTo>
                      <a:pt x="3060" y="1992"/>
                    </a:lnTo>
                    <a:lnTo>
                      <a:pt x="3060" y="1968"/>
                    </a:lnTo>
                    <a:lnTo>
                      <a:pt x="3084" y="1956"/>
                    </a:lnTo>
                    <a:lnTo>
                      <a:pt x="3084" y="1914"/>
                    </a:lnTo>
                    <a:lnTo>
                      <a:pt x="3090" y="1914"/>
                    </a:lnTo>
                    <a:lnTo>
                      <a:pt x="3102" y="1902"/>
                    </a:lnTo>
                    <a:lnTo>
                      <a:pt x="3114" y="1896"/>
                    </a:lnTo>
                    <a:lnTo>
                      <a:pt x="3132" y="1878"/>
                    </a:lnTo>
                    <a:lnTo>
                      <a:pt x="3126" y="1866"/>
                    </a:lnTo>
                    <a:lnTo>
                      <a:pt x="3120" y="1860"/>
                    </a:lnTo>
                    <a:lnTo>
                      <a:pt x="3084" y="1848"/>
                    </a:lnTo>
                    <a:lnTo>
                      <a:pt x="2976" y="1848"/>
                    </a:lnTo>
                    <a:lnTo>
                      <a:pt x="2940" y="1860"/>
                    </a:lnTo>
                    <a:lnTo>
                      <a:pt x="2946" y="1848"/>
                    </a:lnTo>
                    <a:lnTo>
                      <a:pt x="2952" y="1842"/>
                    </a:lnTo>
                    <a:lnTo>
                      <a:pt x="2952" y="1830"/>
                    </a:lnTo>
                    <a:lnTo>
                      <a:pt x="2958" y="1824"/>
                    </a:lnTo>
                    <a:lnTo>
                      <a:pt x="2952" y="1818"/>
                    </a:lnTo>
                    <a:lnTo>
                      <a:pt x="2940" y="1812"/>
                    </a:lnTo>
                    <a:lnTo>
                      <a:pt x="2928" y="1812"/>
                    </a:lnTo>
                    <a:lnTo>
                      <a:pt x="2892" y="1800"/>
                    </a:lnTo>
                    <a:lnTo>
                      <a:pt x="2874" y="1800"/>
                    </a:lnTo>
                    <a:lnTo>
                      <a:pt x="2868" y="1794"/>
                    </a:lnTo>
                    <a:lnTo>
                      <a:pt x="2862" y="1794"/>
                    </a:lnTo>
                    <a:lnTo>
                      <a:pt x="2862" y="1770"/>
                    </a:lnTo>
                    <a:lnTo>
                      <a:pt x="2856" y="1752"/>
                    </a:lnTo>
                    <a:lnTo>
                      <a:pt x="2844" y="1740"/>
                    </a:lnTo>
                    <a:lnTo>
                      <a:pt x="2790" y="1722"/>
                    </a:lnTo>
                    <a:lnTo>
                      <a:pt x="2778" y="1722"/>
                    </a:lnTo>
                    <a:lnTo>
                      <a:pt x="2778" y="1716"/>
                    </a:lnTo>
                    <a:lnTo>
                      <a:pt x="2766" y="1704"/>
                    </a:lnTo>
                    <a:lnTo>
                      <a:pt x="2754" y="1704"/>
                    </a:lnTo>
                    <a:lnTo>
                      <a:pt x="2736" y="1698"/>
                    </a:lnTo>
                    <a:lnTo>
                      <a:pt x="2694" y="1698"/>
                    </a:lnTo>
                    <a:lnTo>
                      <a:pt x="2646" y="1704"/>
                    </a:lnTo>
                    <a:lnTo>
                      <a:pt x="2610" y="1716"/>
                    </a:lnTo>
                    <a:lnTo>
                      <a:pt x="2592" y="1716"/>
                    </a:lnTo>
                    <a:lnTo>
                      <a:pt x="2598" y="1716"/>
                    </a:lnTo>
                    <a:lnTo>
                      <a:pt x="2604" y="1710"/>
                    </a:lnTo>
                    <a:lnTo>
                      <a:pt x="2616" y="1710"/>
                    </a:lnTo>
                    <a:lnTo>
                      <a:pt x="2628" y="1704"/>
                    </a:lnTo>
                    <a:lnTo>
                      <a:pt x="2634" y="1692"/>
                    </a:lnTo>
                    <a:lnTo>
                      <a:pt x="2640" y="1686"/>
                    </a:lnTo>
                    <a:lnTo>
                      <a:pt x="2646" y="1662"/>
                    </a:lnTo>
                    <a:lnTo>
                      <a:pt x="2658" y="1632"/>
                    </a:lnTo>
                    <a:lnTo>
                      <a:pt x="2664" y="1602"/>
                    </a:lnTo>
                    <a:lnTo>
                      <a:pt x="2670" y="1590"/>
                    </a:lnTo>
                    <a:lnTo>
                      <a:pt x="2658" y="1590"/>
                    </a:lnTo>
                    <a:lnTo>
                      <a:pt x="2646" y="1584"/>
                    </a:lnTo>
                    <a:lnTo>
                      <a:pt x="2616" y="1584"/>
                    </a:lnTo>
                    <a:lnTo>
                      <a:pt x="2610" y="1590"/>
                    </a:lnTo>
                    <a:lnTo>
                      <a:pt x="2598" y="1596"/>
                    </a:lnTo>
                    <a:lnTo>
                      <a:pt x="2592" y="1602"/>
                    </a:lnTo>
                    <a:lnTo>
                      <a:pt x="2580" y="1608"/>
                    </a:lnTo>
                    <a:lnTo>
                      <a:pt x="2598" y="1578"/>
                    </a:lnTo>
                    <a:lnTo>
                      <a:pt x="2592" y="1560"/>
                    </a:lnTo>
                    <a:lnTo>
                      <a:pt x="2610" y="1542"/>
                    </a:lnTo>
                    <a:lnTo>
                      <a:pt x="2616" y="1530"/>
                    </a:lnTo>
                    <a:lnTo>
                      <a:pt x="2640" y="1506"/>
                    </a:lnTo>
                    <a:lnTo>
                      <a:pt x="2646" y="1494"/>
                    </a:lnTo>
                    <a:lnTo>
                      <a:pt x="2664" y="1476"/>
                    </a:lnTo>
                    <a:lnTo>
                      <a:pt x="2694" y="1452"/>
                    </a:lnTo>
                    <a:lnTo>
                      <a:pt x="2730" y="1428"/>
                    </a:lnTo>
                    <a:lnTo>
                      <a:pt x="2754" y="1410"/>
                    </a:lnTo>
                    <a:lnTo>
                      <a:pt x="2766" y="1404"/>
                    </a:lnTo>
                    <a:lnTo>
                      <a:pt x="2760" y="1392"/>
                    </a:lnTo>
                    <a:lnTo>
                      <a:pt x="2826" y="1368"/>
                    </a:lnTo>
                    <a:lnTo>
                      <a:pt x="2826" y="1350"/>
                    </a:lnTo>
                    <a:lnTo>
                      <a:pt x="2868" y="1344"/>
                    </a:lnTo>
                    <a:lnTo>
                      <a:pt x="2868" y="1326"/>
                    </a:lnTo>
                    <a:lnTo>
                      <a:pt x="2898" y="1320"/>
                    </a:lnTo>
                    <a:lnTo>
                      <a:pt x="2952" y="1284"/>
                    </a:lnTo>
                    <a:lnTo>
                      <a:pt x="3006" y="1284"/>
                    </a:lnTo>
                    <a:lnTo>
                      <a:pt x="3042" y="1278"/>
                    </a:lnTo>
                    <a:lnTo>
                      <a:pt x="3060" y="1266"/>
                    </a:lnTo>
                    <a:lnTo>
                      <a:pt x="3060" y="1254"/>
                    </a:lnTo>
                    <a:lnTo>
                      <a:pt x="3030" y="1224"/>
                    </a:lnTo>
                    <a:lnTo>
                      <a:pt x="2970" y="1230"/>
                    </a:lnTo>
                    <a:lnTo>
                      <a:pt x="2982" y="1218"/>
                    </a:lnTo>
                    <a:lnTo>
                      <a:pt x="2928" y="1194"/>
                    </a:lnTo>
                    <a:lnTo>
                      <a:pt x="2952" y="1188"/>
                    </a:lnTo>
                    <a:lnTo>
                      <a:pt x="3036" y="1212"/>
                    </a:lnTo>
                    <a:lnTo>
                      <a:pt x="3054" y="1230"/>
                    </a:lnTo>
                    <a:lnTo>
                      <a:pt x="3066" y="1236"/>
                    </a:lnTo>
                    <a:lnTo>
                      <a:pt x="3096" y="1236"/>
                    </a:lnTo>
                    <a:lnTo>
                      <a:pt x="3108" y="1230"/>
                    </a:lnTo>
                    <a:lnTo>
                      <a:pt x="3114" y="1218"/>
                    </a:lnTo>
                    <a:lnTo>
                      <a:pt x="3126" y="1206"/>
                    </a:lnTo>
                    <a:lnTo>
                      <a:pt x="3132" y="1194"/>
                    </a:lnTo>
                    <a:lnTo>
                      <a:pt x="3144" y="1188"/>
                    </a:lnTo>
                    <a:lnTo>
                      <a:pt x="3150" y="1182"/>
                    </a:lnTo>
                    <a:lnTo>
                      <a:pt x="3156" y="1182"/>
                    </a:lnTo>
                    <a:lnTo>
                      <a:pt x="3180" y="1194"/>
                    </a:lnTo>
                    <a:lnTo>
                      <a:pt x="3198" y="1200"/>
                    </a:lnTo>
                    <a:lnTo>
                      <a:pt x="3210" y="1200"/>
                    </a:lnTo>
                    <a:lnTo>
                      <a:pt x="3246" y="1182"/>
                    </a:lnTo>
                    <a:lnTo>
                      <a:pt x="3282" y="1170"/>
                    </a:lnTo>
                    <a:lnTo>
                      <a:pt x="3318" y="1152"/>
                    </a:lnTo>
                    <a:lnTo>
                      <a:pt x="3336" y="1146"/>
                    </a:lnTo>
                    <a:lnTo>
                      <a:pt x="3360" y="1134"/>
                    </a:lnTo>
                    <a:lnTo>
                      <a:pt x="3372" y="1122"/>
                    </a:lnTo>
                    <a:lnTo>
                      <a:pt x="3366" y="1116"/>
                    </a:lnTo>
                    <a:lnTo>
                      <a:pt x="3342" y="1110"/>
                    </a:lnTo>
                    <a:lnTo>
                      <a:pt x="3264" y="1110"/>
                    </a:lnTo>
                    <a:lnTo>
                      <a:pt x="3258" y="1086"/>
                    </a:lnTo>
                    <a:lnTo>
                      <a:pt x="3174" y="1056"/>
                    </a:lnTo>
                    <a:lnTo>
                      <a:pt x="3186" y="1056"/>
                    </a:lnTo>
                    <a:lnTo>
                      <a:pt x="3216" y="1050"/>
                    </a:lnTo>
                    <a:lnTo>
                      <a:pt x="3252" y="1050"/>
                    </a:lnTo>
                    <a:lnTo>
                      <a:pt x="3282" y="1056"/>
                    </a:lnTo>
                    <a:lnTo>
                      <a:pt x="3294" y="1062"/>
                    </a:lnTo>
                    <a:lnTo>
                      <a:pt x="3306" y="1074"/>
                    </a:lnTo>
                    <a:lnTo>
                      <a:pt x="3324" y="1086"/>
                    </a:lnTo>
                    <a:lnTo>
                      <a:pt x="3336" y="1098"/>
                    </a:lnTo>
                    <a:lnTo>
                      <a:pt x="3348" y="1104"/>
                    </a:lnTo>
                    <a:lnTo>
                      <a:pt x="3372" y="1098"/>
                    </a:lnTo>
                    <a:lnTo>
                      <a:pt x="3408" y="1080"/>
                    </a:lnTo>
                    <a:lnTo>
                      <a:pt x="3444" y="1068"/>
                    </a:lnTo>
                    <a:lnTo>
                      <a:pt x="3474" y="1050"/>
                    </a:lnTo>
                    <a:lnTo>
                      <a:pt x="3486" y="1044"/>
                    </a:lnTo>
                    <a:lnTo>
                      <a:pt x="3462" y="1032"/>
                    </a:lnTo>
                    <a:lnTo>
                      <a:pt x="3468" y="1026"/>
                    </a:lnTo>
                    <a:lnTo>
                      <a:pt x="3492" y="1014"/>
                    </a:lnTo>
                    <a:lnTo>
                      <a:pt x="3522" y="1014"/>
                    </a:lnTo>
                    <a:lnTo>
                      <a:pt x="3528" y="1020"/>
                    </a:lnTo>
                    <a:lnTo>
                      <a:pt x="3534" y="1032"/>
                    </a:lnTo>
                    <a:lnTo>
                      <a:pt x="3540" y="1038"/>
                    </a:lnTo>
                    <a:lnTo>
                      <a:pt x="3570" y="1050"/>
                    </a:lnTo>
                    <a:lnTo>
                      <a:pt x="3576" y="1026"/>
                    </a:lnTo>
                    <a:lnTo>
                      <a:pt x="3594" y="1044"/>
                    </a:lnTo>
                    <a:lnTo>
                      <a:pt x="3600" y="1038"/>
                    </a:lnTo>
                    <a:lnTo>
                      <a:pt x="3600" y="1026"/>
                    </a:lnTo>
                    <a:lnTo>
                      <a:pt x="3594" y="1014"/>
                    </a:lnTo>
                    <a:lnTo>
                      <a:pt x="3582" y="1002"/>
                    </a:lnTo>
                    <a:lnTo>
                      <a:pt x="3564" y="990"/>
                    </a:lnTo>
                    <a:lnTo>
                      <a:pt x="3606" y="984"/>
                    </a:lnTo>
                    <a:lnTo>
                      <a:pt x="3606" y="990"/>
                    </a:lnTo>
                    <a:lnTo>
                      <a:pt x="3612" y="996"/>
                    </a:lnTo>
                    <a:lnTo>
                      <a:pt x="3612" y="1008"/>
                    </a:lnTo>
                    <a:lnTo>
                      <a:pt x="3624" y="1032"/>
                    </a:lnTo>
                    <a:lnTo>
                      <a:pt x="3630" y="1038"/>
                    </a:lnTo>
                    <a:lnTo>
                      <a:pt x="3636" y="1038"/>
                    </a:lnTo>
                    <a:lnTo>
                      <a:pt x="3654" y="1032"/>
                    </a:lnTo>
                    <a:lnTo>
                      <a:pt x="3690" y="1026"/>
                    </a:lnTo>
                    <a:lnTo>
                      <a:pt x="3732" y="1008"/>
                    </a:lnTo>
                    <a:lnTo>
                      <a:pt x="3768" y="990"/>
                    </a:lnTo>
                    <a:lnTo>
                      <a:pt x="3798" y="972"/>
                    </a:lnTo>
                    <a:lnTo>
                      <a:pt x="3798" y="960"/>
                    </a:lnTo>
                    <a:lnTo>
                      <a:pt x="3786" y="942"/>
                    </a:lnTo>
                    <a:lnTo>
                      <a:pt x="3780" y="930"/>
                    </a:lnTo>
                    <a:lnTo>
                      <a:pt x="3774" y="912"/>
                    </a:lnTo>
                    <a:lnTo>
                      <a:pt x="3774" y="900"/>
                    </a:lnTo>
                    <a:lnTo>
                      <a:pt x="3780" y="894"/>
                    </a:lnTo>
                    <a:lnTo>
                      <a:pt x="3792" y="894"/>
                    </a:lnTo>
                    <a:lnTo>
                      <a:pt x="3804" y="888"/>
                    </a:lnTo>
                    <a:lnTo>
                      <a:pt x="3822" y="888"/>
                    </a:lnTo>
                    <a:lnTo>
                      <a:pt x="3840" y="882"/>
                    </a:lnTo>
                    <a:lnTo>
                      <a:pt x="3858" y="882"/>
                    </a:lnTo>
                    <a:lnTo>
                      <a:pt x="3864" y="876"/>
                    </a:lnTo>
                    <a:lnTo>
                      <a:pt x="3870" y="876"/>
                    </a:lnTo>
                    <a:lnTo>
                      <a:pt x="3870" y="858"/>
                    </a:lnTo>
                    <a:lnTo>
                      <a:pt x="3864" y="846"/>
                    </a:lnTo>
                    <a:lnTo>
                      <a:pt x="3864" y="840"/>
                    </a:lnTo>
                    <a:lnTo>
                      <a:pt x="3858" y="828"/>
                    </a:lnTo>
                    <a:lnTo>
                      <a:pt x="3840" y="804"/>
                    </a:lnTo>
                    <a:lnTo>
                      <a:pt x="3822" y="798"/>
                    </a:lnTo>
                    <a:lnTo>
                      <a:pt x="3786" y="792"/>
                    </a:lnTo>
                    <a:lnTo>
                      <a:pt x="3744" y="792"/>
                    </a:lnTo>
                    <a:lnTo>
                      <a:pt x="3708" y="804"/>
                    </a:lnTo>
                    <a:lnTo>
                      <a:pt x="3690" y="822"/>
                    </a:lnTo>
                    <a:lnTo>
                      <a:pt x="3690" y="840"/>
                    </a:lnTo>
                    <a:lnTo>
                      <a:pt x="3696" y="840"/>
                    </a:lnTo>
                    <a:lnTo>
                      <a:pt x="3702" y="846"/>
                    </a:lnTo>
                    <a:lnTo>
                      <a:pt x="3666" y="870"/>
                    </a:lnTo>
                    <a:lnTo>
                      <a:pt x="3642" y="870"/>
                    </a:lnTo>
                    <a:lnTo>
                      <a:pt x="3576" y="918"/>
                    </a:lnTo>
                    <a:lnTo>
                      <a:pt x="3552" y="930"/>
                    </a:lnTo>
                    <a:lnTo>
                      <a:pt x="3546" y="936"/>
                    </a:lnTo>
                    <a:lnTo>
                      <a:pt x="3540" y="948"/>
                    </a:lnTo>
                    <a:lnTo>
                      <a:pt x="3522" y="966"/>
                    </a:lnTo>
                    <a:lnTo>
                      <a:pt x="3492" y="966"/>
                    </a:lnTo>
                    <a:lnTo>
                      <a:pt x="3456" y="984"/>
                    </a:lnTo>
                    <a:lnTo>
                      <a:pt x="3456" y="972"/>
                    </a:lnTo>
                    <a:lnTo>
                      <a:pt x="3450" y="954"/>
                    </a:lnTo>
                    <a:lnTo>
                      <a:pt x="3450" y="918"/>
                    </a:lnTo>
                    <a:lnTo>
                      <a:pt x="3456" y="912"/>
                    </a:lnTo>
                    <a:lnTo>
                      <a:pt x="3480" y="900"/>
                    </a:lnTo>
                    <a:lnTo>
                      <a:pt x="3498" y="900"/>
                    </a:lnTo>
                    <a:lnTo>
                      <a:pt x="3510" y="894"/>
                    </a:lnTo>
                    <a:lnTo>
                      <a:pt x="3516" y="882"/>
                    </a:lnTo>
                    <a:lnTo>
                      <a:pt x="3516" y="870"/>
                    </a:lnTo>
                    <a:lnTo>
                      <a:pt x="3510" y="852"/>
                    </a:lnTo>
                    <a:lnTo>
                      <a:pt x="3504" y="846"/>
                    </a:lnTo>
                    <a:lnTo>
                      <a:pt x="3498" y="834"/>
                    </a:lnTo>
                    <a:lnTo>
                      <a:pt x="3486" y="834"/>
                    </a:lnTo>
                    <a:lnTo>
                      <a:pt x="3450" y="852"/>
                    </a:lnTo>
                    <a:lnTo>
                      <a:pt x="3432" y="858"/>
                    </a:lnTo>
                    <a:lnTo>
                      <a:pt x="3420" y="864"/>
                    </a:lnTo>
                    <a:lnTo>
                      <a:pt x="3414" y="870"/>
                    </a:lnTo>
                    <a:lnTo>
                      <a:pt x="3408" y="870"/>
                    </a:lnTo>
                    <a:lnTo>
                      <a:pt x="3378" y="900"/>
                    </a:lnTo>
                    <a:lnTo>
                      <a:pt x="3372" y="888"/>
                    </a:lnTo>
                    <a:lnTo>
                      <a:pt x="3396" y="858"/>
                    </a:lnTo>
                    <a:lnTo>
                      <a:pt x="3396" y="840"/>
                    </a:lnTo>
                    <a:lnTo>
                      <a:pt x="3438" y="822"/>
                    </a:lnTo>
                    <a:lnTo>
                      <a:pt x="3402" y="816"/>
                    </a:lnTo>
                    <a:lnTo>
                      <a:pt x="3408" y="804"/>
                    </a:lnTo>
                    <a:lnTo>
                      <a:pt x="3360" y="816"/>
                    </a:lnTo>
                    <a:lnTo>
                      <a:pt x="3336" y="804"/>
                    </a:lnTo>
                    <a:lnTo>
                      <a:pt x="3378" y="792"/>
                    </a:lnTo>
                    <a:lnTo>
                      <a:pt x="3378" y="774"/>
                    </a:lnTo>
                    <a:lnTo>
                      <a:pt x="3390" y="774"/>
                    </a:lnTo>
                    <a:lnTo>
                      <a:pt x="3396" y="780"/>
                    </a:lnTo>
                    <a:lnTo>
                      <a:pt x="3420" y="780"/>
                    </a:lnTo>
                    <a:lnTo>
                      <a:pt x="3426" y="774"/>
                    </a:lnTo>
                    <a:lnTo>
                      <a:pt x="3426" y="762"/>
                    </a:lnTo>
                    <a:lnTo>
                      <a:pt x="3420" y="756"/>
                    </a:lnTo>
                    <a:lnTo>
                      <a:pt x="3408" y="756"/>
                    </a:lnTo>
                    <a:lnTo>
                      <a:pt x="3396" y="744"/>
                    </a:lnTo>
                    <a:lnTo>
                      <a:pt x="3396" y="738"/>
                    </a:lnTo>
                    <a:lnTo>
                      <a:pt x="3420" y="690"/>
                    </a:lnTo>
                    <a:lnTo>
                      <a:pt x="3426" y="684"/>
                    </a:lnTo>
                    <a:lnTo>
                      <a:pt x="3426" y="672"/>
                    </a:lnTo>
                    <a:lnTo>
                      <a:pt x="3420" y="666"/>
                    </a:lnTo>
                    <a:lnTo>
                      <a:pt x="3414" y="666"/>
                    </a:lnTo>
                    <a:lnTo>
                      <a:pt x="3372" y="648"/>
                    </a:lnTo>
                    <a:lnTo>
                      <a:pt x="3348" y="660"/>
                    </a:lnTo>
                    <a:lnTo>
                      <a:pt x="3336" y="660"/>
                    </a:lnTo>
                    <a:lnTo>
                      <a:pt x="3318" y="666"/>
                    </a:lnTo>
                    <a:lnTo>
                      <a:pt x="3312" y="666"/>
                    </a:lnTo>
                    <a:lnTo>
                      <a:pt x="3306" y="672"/>
                    </a:lnTo>
                    <a:lnTo>
                      <a:pt x="3306" y="690"/>
                    </a:lnTo>
                    <a:lnTo>
                      <a:pt x="3240" y="690"/>
                    </a:lnTo>
                    <a:lnTo>
                      <a:pt x="3228" y="696"/>
                    </a:lnTo>
                    <a:lnTo>
                      <a:pt x="3222" y="702"/>
                    </a:lnTo>
                    <a:lnTo>
                      <a:pt x="3210" y="708"/>
                    </a:lnTo>
                    <a:lnTo>
                      <a:pt x="3198" y="720"/>
                    </a:lnTo>
                    <a:lnTo>
                      <a:pt x="3204" y="726"/>
                    </a:lnTo>
                    <a:lnTo>
                      <a:pt x="3216" y="732"/>
                    </a:lnTo>
                    <a:lnTo>
                      <a:pt x="3228" y="732"/>
                    </a:lnTo>
                    <a:lnTo>
                      <a:pt x="3234" y="738"/>
                    </a:lnTo>
                    <a:lnTo>
                      <a:pt x="3228" y="738"/>
                    </a:lnTo>
                    <a:lnTo>
                      <a:pt x="3222" y="744"/>
                    </a:lnTo>
                    <a:lnTo>
                      <a:pt x="3204" y="744"/>
                    </a:lnTo>
                    <a:lnTo>
                      <a:pt x="3180" y="756"/>
                    </a:lnTo>
                    <a:lnTo>
                      <a:pt x="3168" y="768"/>
                    </a:lnTo>
                    <a:lnTo>
                      <a:pt x="3168" y="774"/>
                    </a:lnTo>
                    <a:lnTo>
                      <a:pt x="3174" y="786"/>
                    </a:lnTo>
                    <a:lnTo>
                      <a:pt x="3186" y="798"/>
                    </a:lnTo>
                    <a:lnTo>
                      <a:pt x="3198" y="804"/>
                    </a:lnTo>
                    <a:lnTo>
                      <a:pt x="3204" y="810"/>
                    </a:lnTo>
                    <a:lnTo>
                      <a:pt x="3210" y="810"/>
                    </a:lnTo>
                    <a:lnTo>
                      <a:pt x="3234" y="798"/>
                    </a:lnTo>
                    <a:lnTo>
                      <a:pt x="3234" y="822"/>
                    </a:lnTo>
                    <a:lnTo>
                      <a:pt x="3240" y="828"/>
                    </a:lnTo>
                    <a:lnTo>
                      <a:pt x="3246" y="828"/>
                    </a:lnTo>
                    <a:lnTo>
                      <a:pt x="3258" y="822"/>
                    </a:lnTo>
                    <a:lnTo>
                      <a:pt x="3282" y="822"/>
                    </a:lnTo>
                    <a:lnTo>
                      <a:pt x="3276" y="828"/>
                    </a:lnTo>
                    <a:lnTo>
                      <a:pt x="3252" y="840"/>
                    </a:lnTo>
                    <a:lnTo>
                      <a:pt x="3246" y="840"/>
                    </a:lnTo>
                    <a:lnTo>
                      <a:pt x="3228" y="828"/>
                    </a:lnTo>
                    <a:lnTo>
                      <a:pt x="3222" y="846"/>
                    </a:lnTo>
                    <a:lnTo>
                      <a:pt x="3204" y="846"/>
                    </a:lnTo>
                    <a:lnTo>
                      <a:pt x="3192" y="852"/>
                    </a:lnTo>
                    <a:lnTo>
                      <a:pt x="3186" y="852"/>
                    </a:lnTo>
                    <a:lnTo>
                      <a:pt x="3180" y="858"/>
                    </a:lnTo>
                    <a:lnTo>
                      <a:pt x="3204" y="858"/>
                    </a:lnTo>
                    <a:lnTo>
                      <a:pt x="3228" y="846"/>
                    </a:lnTo>
                    <a:lnTo>
                      <a:pt x="3240" y="846"/>
                    </a:lnTo>
                    <a:lnTo>
                      <a:pt x="3240" y="852"/>
                    </a:lnTo>
                    <a:lnTo>
                      <a:pt x="3228" y="870"/>
                    </a:lnTo>
                    <a:lnTo>
                      <a:pt x="3210" y="882"/>
                    </a:lnTo>
                    <a:lnTo>
                      <a:pt x="3198" y="888"/>
                    </a:lnTo>
                    <a:lnTo>
                      <a:pt x="3180" y="894"/>
                    </a:lnTo>
                    <a:lnTo>
                      <a:pt x="3168" y="900"/>
                    </a:lnTo>
                    <a:lnTo>
                      <a:pt x="3162" y="906"/>
                    </a:lnTo>
                    <a:lnTo>
                      <a:pt x="3138" y="918"/>
                    </a:lnTo>
                    <a:lnTo>
                      <a:pt x="3132" y="924"/>
                    </a:lnTo>
                    <a:lnTo>
                      <a:pt x="3120" y="918"/>
                    </a:lnTo>
                    <a:lnTo>
                      <a:pt x="3114" y="918"/>
                    </a:lnTo>
                    <a:lnTo>
                      <a:pt x="3102" y="912"/>
                    </a:lnTo>
                    <a:lnTo>
                      <a:pt x="3090" y="912"/>
                    </a:lnTo>
                    <a:lnTo>
                      <a:pt x="3072" y="930"/>
                    </a:lnTo>
                    <a:lnTo>
                      <a:pt x="3060" y="936"/>
                    </a:lnTo>
                    <a:lnTo>
                      <a:pt x="3054" y="948"/>
                    </a:lnTo>
                    <a:lnTo>
                      <a:pt x="3054" y="972"/>
                    </a:lnTo>
                    <a:lnTo>
                      <a:pt x="3048" y="978"/>
                    </a:lnTo>
                    <a:lnTo>
                      <a:pt x="3042" y="966"/>
                    </a:lnTo>
                    <a:lnTo>
                      <a:pt x="3030" y="966"/>
                    </a:lnTo>
                    <a:lnTo>
                      <a:pt x="3018" y="960"/>
                    </a:lnTo>
                    <a:lnTo>
                      <a:pt x="3012" y="960"/>
                    </a:lnTo>
                    <a:lnTo>
                      <a:pt x="3006" y="954"/>
                    </a:lnTo>
                    <a:lnTo>
                      <a:pt x="3030" y="930"/>
                    </a:lnTo>
                    <a:lnTo>
                      <a:pt x="3042" y="924"/>
                    </a:lnTo>
                    <a:lnTo>
                      <a:pt x="3060" y="906"/>
                    </a:lnTo>
                    <a:lnTo>
                      <a:pt x="3072" y="900"/>
                    </a:lnTo>
                    <a:lnTo>
                      <a:pt x="3036" y="900"/>
                    </a:lnTo>
                    <a:lnTo>
                      <a:pt x="3030" y="888"/>
                    </a:lnTo>
                    <a:lnTo>
                      <a:pt x="3018" y="882"/>
                    </a:lnTo>
                    <a:lnTo>
                      <a:pt x="2994" y="882"/>
                    </a:lnTo>
                    <a:lnTo>
                      <a:pt x="2988" y="888"/>
                    </a:lnTo>
                    <a:lnTo>
                      <a:pt x="2946" y="888"/>
                    </a:lnTo>
                    <a:lnTo>
                      <a:pt x="2946" y="894"/>
                    </a:lnTo>
                    <a:lnTo>
                      <a:pt x="2940" y="906"/>
                    </a:lnTo>
                    <a:lnTo>
                      <a:pt x="2940" y="918"/>
                    </a:lnTo>
                    <a:lnTo>
                      <a:pt x="2946" y="918"/>
                    </a:lnTo>
                    <a:lnTo>
                      <a:pt x="2952" y="924"/>
                    </a:lnTo>
                    <a:lnTo>
                      <a:pt x="2964" y="924"/>
                    </a:lnTo>
                    <a:lnTo>
                      <a:pt x="2976" y="936"/>
                    </a:lnTo>
                    <a:lnTo>
                      <a:pt x="2982" y="936"/>
                    </a:lnTo>
                    <a:lnTo>
                      <a:pt x="2976" y="942"/>
                    </a:lnTo>
                    <a:lnTo>
                      <a:pt x="2958" y="942"/>
                    </a:lnTo>
                    <a:lnTo>
                      <a:pt x="2952" y="936"/>
                    </a:lnTo>
                    <a:lnTo>
                      <a:pt x="2940" y="930"/>
                    </a:lnTo>
                    <a:lnTo>
                      <a:pt x="2934" y="924"/>
                    </a:lnTo>
                    <a:lnTo>
                      <a:pt x="2916" y="912"/>
                    </a:lnTo>
                    <a:lnTo>
                      <a:pt x="2910" y="942"/>
                    </a:lnTo>
                    <a:lnTo>
                      <a:pt x="2904" y="942"/>
                    </a:lnTo>
                    <a:lnTo>
                      <a:pt x="2898" y="948"/>
                    </a:lnTo>
                    <a:lnTo>
                      <a:pt x="2862" y="948"/>
                    </a:lnTo>
                    <a:lnTo>
                      <a:pt x="2844" y="942"/>
                    </a:lnTo>
                    <a:lnTo>
                      <a:pt x="2826" y="942"/>
                    </a:lnTo>
                    <a:lnTo>
                      <a:pt x="2808" y="936"/>
                    </a:lnTo>
                    <a:lnTo>
                      <a:pt x="2718" y="936"/>
                    </a:lnTo>
                    <a:lnTo>
                      <a:pt x="2706" y="930"/>
                    </a:lnTo>
                    <a:lnTo>
                      <a:pt x="2700" y="918"/>
                    </a:lnTo>
                    <a:lnTo>
                      <a:pt x="2688" y="912"/>
                    </a:lnTo>
                    <a:lnTo>
                      <a:pt x="2628" y="918"/>
                    </a:lnTo>
                    <a:lnTo>
                      <a:pt x="2622" y="912"/>
                    </a:lnTo>
                    <a:lnTo>
                      <a:pt x="2616" y="900"/>
                    </a:lnTo>
                    <a:lnTo>
                      <a:pt x="2604" y="894"/>
                    </a:lnTo>
                    <a:lnTo>
                      <a:pt x="2598" y="894"/>
                    </a:lnTo>
                    <a:lnTo>
                      <a:pt x="2586" y="888"/>
                    </a:lnTo>
                    <a:lnTo>
                      <a:pt x="2568" y="888"/>
                    </a:lnTo>
                    <a:lnTo>
                      <a:pt x="2556" y="894"/>
                    </a:lnTo>
                    <a:lnTo>
                      <a:pt x="2538" y="900"/>
                    </a:lnTo>
                    <a:lnTo>
                      <a:pt x="2532" y="906"/>
                    </a:lnTo>
                    <a:lnTo>
                      <a:pt x="2526" y="906"/>
                    </a:lnTo>
                    <a:lnTo>
                      <a:pt x="2526" y="912"/>
                    </a:lnTo>
                    <a:lnTo>
                      <a:pt x="2484" y="912"/>
                    </a:lnTo>
                    <a:lnTo>
                      <a:pt x="2472" y="906"/>
                    </a:lnTo>
                    <a:lnTo>
                      <a:pt x="2442" y="906"/>
                    </a:lnTo>
                    <a:lnTo>
                      <a:pt x="2430" y="918"/>
                    </a:lnTo>
                    <a:lnTo>
                      <a:pt x="2430" y="930"/>
                    </a:lnTo>
                    <a:lnTo>
                      <a:pt x="2418" y="954"/>
                    </a:lnTo>
                    <a:lnTo>
                      <a:pt x="2412" y="960"/>
                    </a:lnTo>
                    <a:lnTo>
                      <a:pt x="2412" y="966"/>
                    </a:lnTo>
                    <a:lnTo>
                      <a:pt x="2400" y="996"/>
                    </a:lnTo>
                    <a:lnTo>
                      <a:pt x="2364" y="996"/>
                    </a:lnTo>
                    <a:lnTo>
                      <a:pt x="2358" y="1026"/>
                    </a:lnTo>
                    <a:lnTo>
                      <a:pt x="2334" y="978"/>
                    </a:lnTo>
                    <a:lnTo>
                      <a:pt x="2340" y="978"/>
                    </a:lnTo>
                    <a:lnTo>
                      <a:pt x="2352" y="984"/>
                    </a:lnTo>
                    <a:lnTo>
                      <a:pt x="2376" y="984"/>
                    </a:lnTo>
                    <a:lnTo>
                      <a:pt x="2388" y="972"/>
                    </a:lnTo>
                    <a:lnTo>
                      <a:pt x="2358" y="942"/>
                    </a:lnTo>
                    <a:lnTo>
                      <a:pt x="2340" y="942"/>
                    </a:lnTo>
                    <a:lnTo>
                      <a:pt x="2328" y="936"/>
                    </a:lnTo>
                    <a:lnTo>
                      <a:pt x="2316" y="936"/>
                    </a:lnTo>
                    <a:lnTo>
                      <a:pt x="2322" y="918"/>
                    </a:lnTo>
                    <a:lnTo>
                      <a:pt x="2304" y="924"/>
                    </a:lnTo>
                    <a:lnTo>
                      <a:pt x="2262" y="930"/>
                    </a:lnTo>
                    <a:lnTo>
                      <a:pt x="2208" y="936"/>
                    </a:lnTo>
                    <a:lnTo>
                      <a:pt x="2160" y="942"/>
                    </a:lnTo>
                    <a:lnTo>
                      <a:pt x="2112" y="942"/>
                    </a:lnTo>
                    <a:lnTo>
                      <a:pt x="2064" y="936"/>
                    </a:lnTo>
                    <a:lnTo>
                      <a:pt x="2034" y="930"/>
                    </a:lnTo>
                    <a:lnTo>
                      <a:pt x="2028" y="924"/>
                    </a:lnTo>
                    <a:lnTo>
                      <a:pt x="2052" y="918"/>
                    </a:lnTo>
                    <a:lnTo>
                      <a:pt x="2082" y="918"/>
                    </a:lnTo>
                    <a:lnTo>
                      <a:pt x="2118" y="912"/>
                    </a:lnTo>
                    <a:lnTo>
                      <a:pt x="2142" y="900"/>
                    </a:lnTo>
                    <a:lnTo>
                      <a:pt x="2142" y="888"/>
                    </a:lnTo>
                    <a:lnTo>
                      <a:pt x="2112" y="864"/>
                    </a:lnTo>
                    <a:lnTo>
                      <a:pt x="2082" y="852"/>
                    </a:lnTo>
                    <a:lnTo>
                      <a:pt x="2004" y="852"/>
                    </a:lnTo>
                    <a:lnTo>
                      <a:pt x="1968" y="840"/>
                    </a:lnTo>
                    <a:lnTo>
                      <a:pt x="1944" y="834"/>
                    </a:lnTo>
                    <a:lnTo>
                      <a:pt x="1938" y="828"/>
                    </a:lnTo>
                    <a:lnTo>
                      <a:pt x="1908" y="828"/>
                    </a:lnTo>
                    <a:lnTo>
                      <a:pt x="1896" y="822"/>
                    </a:lnTo>
                    <a:lnTo>
                      <a:pt x="1866" y="804"/>
                    </a:lnTo>
                    <a:lnTo>
                      <a:pt x="1836" y="792"/>
                    </a:lnTo>
                    <a:lnTo>
                      <a:pt x="1812" y="786"/>
                    </a:lnTo>
                    <a:lnTo>
                      <a:pt x="1800" y="792"/>
                    </a:lnTo>
                    <a:lnTo>
                      <a:pt x="1782" y="798"/>
                    </a:lnTo>
                    <a:lnTo>
                      <a:pt x="1770" y="804"/>
                    </a:lnTo>
                    <a:lnTo>
                      <a:pt x="1758" y="816"/>
                    </a:lnTo>
                    <a:lnTo>
                      <a:pt x="1734" y="828"/>
                    </a:lnTo>
                    <a:lnTo>
                      <a:pt x="1680" y="828"/>
                    </a:lnTo>
                    <a:lnTo>
                      <a:pt x="1710" y="810"/>
                    </a:lnTo>
                    <a:lnTo>
                      <a:pt x="1710" y="798"/>
                    </a:lnTo>
                    <a:lnTo>
                      <a:pt x="1734" y="768"/>
                    </a:lnTo>
                    <a:lnTo>
                      <a:pt x="1728" y="768"/>
                    </a:lnTo>
                    <a:lnTo>
                      <a:pt x="1722" y="774"/>
                    </a:lnTo>
                    <a:lnTo>
                      <a:pt x="1674" y="798"/>
                    </a:lnTo>
                    <a:lnTo>
                      <a:pt x="1650" y="822"/>
                    </a:lnTo>
                    <a:lnTo>
                      <a:pt x="1638" y="828"/>
                    </a:lnTo>
                    <a:lnTo>
                      <a:pt x="1620" y="834"/>
                    </a:lnTo>
                    <a:lnTo>
                      <a:pt x="1608" y="828"/>
                    </a:lnTo>
                    <a:lnTo>
                      <a:pt x="1602" y="816"/>
                    </a:lnTo>
                    <a:lnTo>
                      <a:pt x="1602" y="798"/>
                    </a:lnTo>
                    <a:lnTo>
                      <a:pt x="1614" y="774"/>
                    </a:lnTo>
                    <a:lnTo>
                      <a:pt x="1614" y="762"/>
                    </a:lnTo>
                    <a:lnTo>
                      <a:pt x="1608" y="750"/>
                    </a:lnTo>
                    <a:lnTo>
                      <a:pt x="1596" y="744"/>
                    </a:lnTo>
                    <a:lnTo>
                      <a:pt x="1590" y="738"/>
                    </a:lnTo>
                    <a:lnTo>
                      <a:pt x="1578" y="738"/>
                    </a:lnTo>
                    <a:lnTo>
                      <a:pt x="1572" y="744"/>
                    </a:lnTo>
                    <a:lnTo>
                      <a:pt x="1572" y="750"/>
                    </a:lnTo>
                    <a:lnTo>
                      <a:pt x="1578" y="762"/>
                    </a:lnTo>
                    <a:lnTo>
                      <a:pt x="1584" y="768"/>
                    </a:lnTo>
                    <a:lnTo>
                      <a:pt x="1542" y="768"/>
                    </a:lnTo>
                    <a:lnTo>
                      <a:pt x="1530" y="774"/>
                    </a:lnTo>
                    <a:lnTo>
                      <a:pt x="1512" y="780"/>
                    </a:lnTo>
                    <a:lnTo>
                      <a:pt x="1494" y="798"/>
                    </a:lnTo>
                    <a:lnTo>
                      <a:pt x="1446" y="798"/>
                    </a:lnTo>
                    <a:lnTo>
                      <a:pt x="1428" y="804"/>
                    </a:lnTo>
                    <a:lnTo>
                      <a:pt x="1416" y="804"/>
                    </a:lnTo>
                    <a:lnTo>
                      <a:pt x="1398" y="810"/>
                    </a:lnTo>
                    <a:lnTo>
                      <a:pt x="1380" y="810"/>
                    </a:lnTo>
                    <a:lnTo>
                      <a:pt x="1374" y="816"/>
                    </a:lnTo>
                    <a:lnTo>
                      <a:pt x="1368" y="816"/>
                    </a:lnTo>
                    <a:lnTo>
                      <a:pt x="1356" y="822"/>
                    </a:lnTo>
                    <a:lnTo>
                      <a:pt x="1350" y="828"/>
                    </a:lnTo>
                    <a:lnTo>
                      <a:pt x="1338" y="834"/>
                    </a:lnTo>
                    <a:lnTo>
                      <a:pt x="1314" y="816"/>
                    </a:lnTo>
                    <a:lnTo>
                      <a:pt x="1302" y="822"/>
                    </a:lnTo>
                    <a:lnTo>
                      <a:pt x="1296" y="828"/>
                    </a:lnTo>
                    <a:lnTo>
                      <a:pt x="1272" y="840"/>
                    </a:lnTo>
                    <a:lnTo>
                      <a:pt x="1260" y="840"/>
                    </a:lnTo>
                    <a:lnTo>
                      <a:pt x="1254" y="846"/>
                    </a:lnTo>
                    <a:lnTo>
                      <a:pt x="1242" y="846"/>
                    </a:lnTo>
                    <a:lnTo>
                      <a:pt x="1230" y="852"/>
                    </a:lnTo>
                    <a:lnTo>
                      <a:pt x="1224" y="858"/>
                    </a:lnTo>
                    <a:lnTo>
                      <a:pt x="1212" y="864"/>
                    </a:lnTo>
                    <a:lnTo>
                      <a:pt x="1176" y="864"/>
                    </a:lnTo>
                    <a:lnTo>
                      <a:pt x="1188" y="858"/>
                    </a:lnTo>
                    <a:lnTo>
                      <a:pt x="1194" y="846"/>
                    </a:lnTo>
                    <a:lnTo>
                      <a:pt x="1212" y="840"/>
                    </a:lnTo>
                    <a:lnTo>
                      <a:pt x="1236" y="828"/>
                    </a:lnTo>
                    <a:lnTo>
                      <a:pt x="1254" y="828"/>
                    </a:lnTo>
                    <a:lnTo>
                      <a:pt x="1266" y="822"/>
                    </a:lnTo>
                    <a:lnTo>
                      <a:pt x="1284" y="816"/>
                    </a:lnTo>
                    <a:lnTo>
                      <a:pt x="1290" y="810"/>
                    </a:lnTo>
                    <a:lnTo>
                      <a:pt x="1362" y="810"/>
                    </a:lnTo>
                    <a:lnTo>
                      <a:pt x="1386" y="798"/>
                    </a:lnTo>
                    <a:lnTo>
                      <a:pt x="1422" y="792"/>
                    </a:lnTo>
                    <a:lnTo>
                      <a:pt x="1458" y="780"/>
                    </a:lnTo>
                    <a:lnTo>
                      <a:pt x="1470" y="780"/>
                    </a:lnTo>
                    <a:lnTo>
                      <a:pt x="1476" y="774"/>
                    </a:lnTo>
                    <a:lnTo>
                      <a:pt x="1482" y="774"/>
                    </a:lnTo>
                    <a:lnTo>
                      <a:pt x="1476" y="768"/>
                    </a:lnTo>
                    <a:lnTo>
                      <a:pt x="1410" y="768"/>
                    </a:lnTo>
                    <a:lnTo>
                      <a:pt x="1398" y="774"/>
                    </a:lnTo>
                    <a:lnTo>
                      <a:pt x="1392" y="774"/>
                    </a:lnTo>
                    <a:lnTo>
                      <a:pt x="1380" y="780"/>
                    </a:lnTo>
                    <a:lnTo>
                      <a:pt x="1374" y="786"/>
                    </a:lnTo>
                    <a:lnTo>
                      <a:pt x="1368" y="786"/>
                    </a:lnTo>
                    <a:lnTo>
                      <a:pt x="1362" y="792"/>
                    </a:lnTo>
                    <a:lnTo>
                      <a:pt x="1278" y="792"/>
                    </a:lnTo>
                    <a:lnTo>
                      <a:pt x="1254" y="804"/>
                    </a:lnTo>
                    <a:lnTo>
                      <a:pt x="1248" y="810"/>
                    </a:lnTo>
                    <a:lnTo>
                      <a:pt x="1236" y="816"/>
                    </a:lnTo>
                    <a:lnTo>
                      <a:pt x="1230" y="822"/>
                    </a:lnTo>
                    <a:lnTo>
                      <a:pt x="1212" y="822"/>
                    </a:lnTo>
                    <a:lnTo>
                      <a:pt x="1158" y="846"/>
                    </a:lnTo>
                    <a:lnTo>
                      <a:pt x="1140" y="846"/>
                    </a:lnTo>
                    <a:lnTo>
                      <a:pt x="1128" y="858"/>
                    </a:lnTo>
                    <a:lnTo>
                      <a:pt x="1122" y="870"/>
                    </a:lnTo>
                    <a:lnTo>
                      <a:pt x="1122" y="876"/>
                    </a:lnTo>
                    <a:lnTo>
                      <a:pt x="1116" y="876"/>
                    </a:lnTo>
                    <a:lnTo>
                      <a:pt x="1110" y="870"/>
                    </a:lnTo>
                    <a:lnTo>
                      <a:pt x="1110" y="846"/>
                    </a:lnTo>
                    <a:lnTo>
                      <a:pt x="1116" y="846"/>
                    </a:lnTo>
                    <a:lnTo>
                      <a:pt x="1152" y="834"/>
                    </a:lnTo>
                    <a:lnTo>
                      <a:pt x="1176" y="822"/>
                    </a:lnTo>
                    <a:lnTo>
                      <a:pt x="1194" y="816"/>
                    </a:lnTo>
                    <a:lnTo>
                      <a:pt x="1188" y="810"/>
                    </a:lnTo>
                    <a:lnTo>
                      <a:pt x="1176" y="810"/>
                    </a:lnTo>
                    <a:lnTo>
                      <a:pt x="1164" y="804"/>
                    </a:lnTo>
                    <a:lnTo>
                      <a:pt x="1140" y="804"/>
                    </a:lnTo>
                    <a:lnTo>
                      <a:pt x="1122" y="822"/>
                    </a:lnTo>
                    <a:lnTo>
                      <a:pt x="1110" y="828"/>
                    </a:lnTo>
                    <a:lnTo>
                      <a:pt x="1092" y="828"/>
                    </a:lnTo>
                    <a:lnTo>
                      <a:pt x="1080" y="834"/>
                    </a:lnTo>
                    <a:lnTo>
                      <a:pt x="1068" y="834"/>
                    </a:lnTo>
                    <a:lnTo>
                      <a:pt x="1068" y="840"/>
                    </a:lnTo>
                    <a:lnTo>
                      <a:pt x="1062" y="846"/>
                    </a:lnTo>
                    <a:lnTo>
                      <a:pt x="1062" y="876"/>
                    </a:lnTo>
                    <a:lnTo>
                      <a:pt x="1038" y="858"/>
                    </a:lnTo>
                    <a:lnTo>
                      <a:pt x="972" y="852"/>
                    </a:lnTo>
                    <a:lnTo>
                      <a:pt x="960" y="846"/>
                    </a:lnTo>
                    <a:lnTo>
                      <a:pt x="948" y="834"/>
                    </a:lnTo>
                    <a:lnTo>
                      <a:pt x="936" y="834"/>
                    </a:lnTo>
                    <a:lnTo>
                      <a:pt x="936" y="828"/>
                    </a:lnTo>
                    <a:lnTo>
                      <a:pt x="942" y="822"/>
                    </a:lnTo>
                    <a:lnTo>
                      <a:pt x="942" y="810"/>
                    </a:lnTo>
                    <a:lnTo>
                      <a:pt x="948" y="804"/>
                    </a:lnTo>
                    <a:lnTo>
                      <a:pt x="834" y="804"/>
                    </a:lnTo>
                    <a:lnTo>
                      <a:pt x="852" y="804"/>
                    </a:lnTo>
                    <a:lnTo>
                      <a:pt x="78" y="1440"/>
                    </a:lnTo>
                    <a:lnTo>
                      <a:pt x="72" y="1446"/>
                    </a:lnTo>
                    <a:lnTo>
                      <a:pt x="60" y="1452"/>
                    </a:lnTo>
                    <a:lnTo>
                      <a:pt x="54" y="1464"/>
                    </a:lnTo>
                    <a:lnTo>
                      <a:pt x="54" y="1476"/>
                    </a:lnTo>
                    <a:lnTo>
                      <a:pt x="108" y="1476"/>
                    </a:lnTo>
                    <a:lnTo>
                      <a:pt x="120" y="1464"/>
                    </a:lnTo>
                    <a:lnTo>
                      <a:pt x="156" y="1464"/>
                    </a:lnTo>
                    <a:lnTo>
                      <a:pt x="132" y="1488"/>
                    </a:lnTo>
                    <a:lnTo>
                      <a:pt x="132" y="1494"/>
                    </a:lnTo>
                    <a:lnTo>
                      <a:pt x="138" y="1506"/>
                    </a:lnTo>
                    <a:lnTo>
                      <a:pt x="138" y="1524"/>
                    </a:lnTo>
                    <a:lnTo>
                      <a:pt x="144" y="1530"/>
                    </a:lnTo>
                    <a:lnTo>
                      <a:pt x="156" y="1536"/>
                    </a:lnTo>
                    <a:lnTo>
                      <a:pt x="162" y="1542"/>
                    </a:lnTo>
                    <a:lnTo>
                      <a:pt x="144" y="1560"/>
                    </a:lnTo>
                    <a:lnTo>
                      <a:pt x="144" y="1572"/>
                    </a:lnTo>
                    <a:lnTo>
                      <a:pt x="150" y="1572"/>
                    </a:lnTo>
                    <a:lnTo>
                      <a:pt x="156" y="1566"/>
                    </a:lnTo>
                    <a:lnTo>
                      <a:pt x="168" y="1560"/>
                    </a:lnTo>
                    <a:lnTo>
                      <a:pt x="174" y="1554"/>
                    </a:lnTo>
                    <a:lnTo>
                      <a:pt x="180" y="1554"/>
                    </a:lnTo>
                    <a:lnTo>
                      <a:pt x="186" y="1548"/>
                    </a:lnTo>
                    <a:lnTo>
                      <a:pt x="198" y="1548"/>
                    </a:lnTo>
                    <a:lnTo>
                      <a:pt x="210" y="1542"/>
                    </a:lnTo>
                    <a:lnTo>
                      <a:pt x="222" y="1542"/>
                    </a:lnTo>
                    <a:lnTo>
                      <a:pt x="234" y="1536"/>
                    </a:lnTo>
                    <a:lnTo>
                      <a:pt x="240" y="1530"/>
                    </a:lnTo>
                    <a:lnTo>
                      <a:pt x="258" y="1530"/>
                    </a:lnTo>
                    <a:lnTo>
                      <a:pt x="258" y="1518"/>
                    </a:lnTo>
                    <a:lnTo>
                      <a:pt x="264" y="1518"/>
                    </a:lnTo>
                    <a:lnTo>
                      <a:pt x="270" y="1512"/>
                    </a:lnTo>
                    <a:lnTo>
                      <a:pt x="282" y="1512"/>
                    </a:lnTo>
                    <a:lnTo>
                      <a:pt x="300" y="1506"/>
                    </a:lnTo>
                    <a:lnTo>
                      <a:pt x="312" y="1506"/>
                    </a:lnTo>
                    <a:lnTo>
                      <a:pt x="330" y="1512"/>
                    </a:lnTo>
                    <a:lnTo>
                      <a:pt x="336" y="1518"/>
                    </a:lnTo>
                    <a:lnTo>
                      <a:pt x="330" y="1524"/>
                    </a:lnTo>
                    <a:lnTo>
                      <a:pt x="324" y="1524"/>
                    </a:lnTo>
                    <a:lnTo>
                      <a:pt x="318" y="1530"/>
                    </a:lnTo>
                    <a:lnTo>
                      <a:pt x="318" y="1560"/>
                    </a:lnTo>
                    <a:lnTo>
                      <a:pt x="306" y="1572"/>
                    </a:lnTo>
                    <a:lnTo>
                      <a:pt x="324" y="1590"/>
                    </a:lnTo>
                    <a:lnTo>
                      <a:pt x="330" y="1602"/>
                    </a:lnTo>
                    <a:lnTo>
                      <a:pt x="330" y="1620"/>
                    </a:lnTo>
                    <a:lnTo>
                      <a:pt x="312" y="1656"/>
                    </a:lnTo>
                    <a:lnTo>
                      <a:pt x="312" y="1698"/>
                    </a:lnTo>
                    <a:lnTo>
                      <a:pt x="306" y="1704"/>
                    </a:lnTo>
                    <a:lnTo>
                      <a:pt x="300" y="1716"/>
                    </a:lnTo>
                    <a:lnTo>
                      <a:pt x="300" y="1728"/>
                    </a:lnTo>
                    <a:lnTo>
                      <a:pt x="294" y="1740"/>
                    </a:lnTo>
                    <a:lnTo>
                      <a:pt x="294" y="1746"/>
                    </a:lnTo>
                    <a:lnTo>
                      <a:pt x="300" y="1752"/>
                    </a:lnTo>
                    <a:lnTo>
                      <a:pt x="312" y="1758"/>
                    </a:lnTo>
                    <a:lnTo>
                      <a:pt x="318" y="1764"/>
                    </a:lnTo>
                    <a:lnTo>
                      <a:pt x="324" y="1764"/>
                    </a:lnTo>
                    <a:lnTo>
                      <a:pt x="330" y="1770"/>
                    </a:lnTo>
                    <a:lnTo>
                      <a:pt x="330" y="1776"/>
                    </a:lnTo>
                    <a:lnTo>
                      <a:pt x="348" y="1776"/>
                    </a:lnTo>
                    <a:lnTo>
                      <a:pt x="354" y="1782"/>
                    </a:lnTo>
                    <a:lnTo>
                      <a:pt x="354" y="1794"/>
                    </a:lnTo>
                    <a:lnTo>
                      <a:pt x="342" y="1800"/>
                    </a:lnTo>
                    <a:lnTo>
                      <a:pt x="330" y="1812"/>
                    </a:lnTo>
                    <a:lnTo>
                      <a:pt x="318" y="1818"/>
                    </a:lnTo>
                    <a:lnTo>
                      <a:pt x="318" y="1830"/>
                    </a:lnTo>
                    <a:lnTo>
                      <a:pt x="312" y="1842"/>
                    </a:lnTo>
                    <a:lnTo>
                      <a:pt x="294" y="1860"/>
                    </a:lnTo>
                    <a:lnTo>
                      <a:pt x="282" y="1866"/>
                    </a:lnTo>
                    <a:lnTo>
                      <a:pt x="270" y="1878"/>
                    </a:lnTo>
                    <a:lnTo>
                      <a:pt x="252" y="1884"/>
                    </a:lnTo>
                    <a:lnTo>
                      <a:pt x="234" y="1896"/>
                    </a:lnTo>
                    <a:lnTo>
                      <a:pt x="228" y="1902"/>
                    </a:lnTo>
                    <a:lnTo>
                      <a:pt x="222" y="1914"/>
                    </a:lnTo>
                    <a:lnTo>
                      <a:pt x="222" y="1926"/>
                    </a:lnTo>
                    <a:lnTo>
                      <a:pt x="216" y="1932"/>
                    </a:lnTo>
                    <a:lnTo>
                      <a:pt x="216" y="1944"/>
                    </a:lnTo>
                    <a:lnTo>
                      <a:pt x="204" y="1956"/>
                    </a:lnTo>
                    <a:lnTo>
                      <a:pt x="210" y="1962"/>
                    </a:lnTo>
                    <a:lnTo>
                      <a:pt x="216" y="1962"/>
                    </a:lnTo>
                    <a:lnTo>
                      <a:pt x="216" y="1974"/>
                    </a:lnTo>
                    <a:lnTo>
                      <a:pt x="228" y="1986"/>
                    </a:lnTo>
                    <a:lnTo>
                      <a:pt x="240" y="1980"/>
                    </a:lnTo>
                    <a:lnTo>
                      <a:pt x="246" y="1968"/>
                    </a:lnTo>
                    <a:lnTo>
                      <a:pt x="258" y="1962"/>
                    </a:lnTo>
                    <a:lnTo>
                      <a:pt x="276" y="1956"/>
                    </a:lnTo>
                    <a:lnTo>
                      <a:pt x="294" y="1938"/>
                    </a:lnTo>
                    <a:lnTo>
                      <a:pt x="306" y="1938"/>
                    </a:lnTo>
                    <a:lnTo>
                      <a:pt x="306" y="1944"/>
                    </a:lnTo>
                    <a:lnTo>
                      <a:pt x="300" y="1950"/>
                    </a:lnTo>
                    <a:lnTo>
                      <a:pt x="288" y="1956"/>
                    </a:lnTo>
                    <a:lnTo>
                      <a:pt x="282" y="1956"/>
                    </a:lnTo>
                    <a:lnTo>
                      <a:pt x="276" y="1962"/>
                    </a:lnTo>
                    <a:lnTo>
                      <a:pt x="276" y="1974"/>
                    </a:lnTo>
                    <a:lnTo>
                      <a:pt x="282" y="1986"/>
                    </a:lnTo>
                    <a:lnTo>
                      <a:pt x="294" y="1998"/>
                    </a:lnTo>
                    <a:lnTo>
                      <a:pt x="252" y="1992"/>
                    </a:lnTo>
                    <a:lnTo>
                      <a:pt x="246" y="1998"/>
                    </a:lnTo>
                    <a:lnTo>
                      <a:pt x="240" y="2010"/>
                    </a:lnTo>
                    <a:lnTo>
                      <a:pt x="234" y="2016"/>
                    </a:lnTo>
                    <a:lnTo>
                      <a:pt x="228" y="2028"/>
                    </a:lnTo>
                    <a:lnTo>
                      <a:pt x="228" y="2034"/>
                    </a:lnTo>
                    <a:lnTo>
                      <a:pt x="234" y="2034"/>
                    </a:lnTo>
                    <a:lnTo>
                      <a:pt x="240" y="2040"/>
                    </a:lnTo>
                    <a:lnTo>
                      <a:pt x="252" y="2040"/>
                    </a:lnTo>
                    <a:lnTo>
                      <a:pt x="258" y="2046"/>
                    </a:lnTo>
                    <a:lnTo>
                      <a:pt x="252" y="2052"/>
                    </a:lnTo>
                    <a:lnTo>
                      <a:pt x="252" y="2058"/>
                    </a:lnTo>
                    <a:lnTo>
                      <a:pt x="246" y="2070"/>
                    </a:lnTo>
                    <a:lnTo>
                      <a:pt x="246" y="2076"/>
                    </a:lnTo>
                    <a:lnTo>
                      <a:pt x="252" y="2070"/>
                    </a:lnTo>
                    <a:lnTo>
                      <a:pt x="288" y="2052"/>
                    </a:lnTo>
                    <a:lnTo>
                      <a:pt x="306" y="2034"/>
                    </a:lnTo>
                    <a:lnTo>
                      <a:pt x="318" y="2028"/>
                    </a:lnTo>
                    <a:lnTo>
                      <a:pt x="318" y="2040"/>
                    </a:lnTo>
                    <a:lnTo>
                      <a:pt x="288" y="2058"/>
                    </a:lnTo>
                    <a:lnTo>
                      <a:pt x="312" y="2064"/>
                    </a:lnTo>
                    <a:lnTo>
                      <a:pt x="312" y="2076"/>
                    </a:lnTo>
                    <a:lnTo>
                      <a:pt x="294" y="2094"/>
                    </a:lnTo>
                    <a:lnTo>
                      <a:pt x="276" y="2076"/>
                    </a:lnTo>
                    <a:lnTo>
                      <a:pt x="270" y="2076"/>
                    </a:lnTo>
                    <a:lnTo>
                      <a:pt x="264" y="2082"/>
                    </a:lnTo>
                    <a:lnTo>
                      <a:pt x="240" y="2094"/>
                    </a:lnTo>
                    <a:lnTo>
                      <a:pt x="228" y="2094"/>
                    </a:lnTo>
                    <a:lnTo>
                      <a:pt x="216" y="2106"/>
                    </a:lnTo>
                    <a:lnTo>
                      <a:pt x="210" y="2118"/>
                    </a:lnTo>
                    <a:lnTo>
                      <a:pt x="204" y="2124"/>
                    </a:lnTo>
                    <a:lnTo>
                      <a:pt x="210" y="2118"/>
                    </a:lnTo>
                    <a:lnTo>
                      <a:pt x="222" y="2118"/>
                    </a:lnTo>
                    <a:lnTo>
                      <a:pt x="228" y="2112"/>
                    </a:lnTo>
                    <a:lnTo>
                      <a:pt x="276" y="2112"/>
                    </a:lnTo>
                    <a:lnTo>
                      <a:pt x="270" y="2112"/>
                    </a:lnTo>
                    <a:lnTo>
                      <a:pt x="264" y="2118"/>
                    </a:lnTo>
                    <a:lnTo>
                      <a:pt x="252" y="2118"/>
                    </a:lnTo>
                    <a:lnTo>
                      <a:pt x="240" y="2124"/>
                    </a:lnTo>
                    <a:lnTo>
                      <a:pt x="228" y="2124"/>
                    </a:lnTo>
                    <a:lnTo>
                      <a:pt x="216" y="2130"/>
                    </a:lnTo>
                    <a:lnTo>
                      <a:pt x="210" y="2130"/>
                    </a:lnTo>
                    <a:lnTo>
                      <a:pt x="210" y="2148"/>
                    </a:lnTo>
                    <a:lnTo>
                      <a:pt x="204" y="2148"/>
                    </a:lnTo>
                    <a:lnTo>
                      <a:pt x="198" y="2142"/>
                    </a:lnTo>
                    <a:lnTo>
                      <a:pt x="174" y="2142"/>
                    </a:lnTo>
                    <a:lnTo>
                      <a:pt x="174" y="2154"/>
                    </a:lnTo>
                    <a:lnTo>
                      <a:pt x="180" y="2166"/>
                    </a:lnTo>
                    <a:lnTo>
                      <a:pt x="192" y="2172"/>
                    </a:lnTo>
                    <a:lnTo>
                      <a:pt x="198" y="2178"/>
                    </a:lnTo>
                    <a:lnTo>
                      <a:pt x="246" y="2160"/>
                    </a:lnTo>
                    <a:lnTo>
                      <a:pt x="264" y="2184"/>
                    </a:lnTo>
                    <a:lnTo>
                      <a:pt x="300" y="2166"/>
                    </a:lnTo>
                    <a:lnTo>
                      <a:pt x="294" y="2172"/>
                    </a:lnTo>
                    <a:lnTo>
                      <a:pt x="288" y="2184"/>
                    </a:lnTo>
                    <a:lnTo>
                      <a:pt x="276" y="2190"/>
                    </a:lnTo>
                    <a:lnTo>
                      <a:pt x="270" y="2196"/>
                    </a:lnTo>
                    <a:lnTo>
                      <a:pt x="264" y="2208"/>
                    </a:lnTo>
                    <a:lnTo>
                      <a:pt x="264" y="2214"/>
                    </a:lnTo>
                    <a:lnTo>
                      <a:pt x="276" y="2214"/>
                    </a:lnTo>
                    <a:lnTo>
                      <a:pt x="282" y="2208"/>
                    </a:lnTo>
                    <a:lnTo>
                      <a:pt x="300" y="2202"/>
                    </a:lnTo>
                    <a:lnTo>
                      <a:pt x="318" y="2184"/>
                    </a:lnTo>
                    <a:lnTo>
                      <a:pt x="330" y="2178"/>
                    </a:lnTo>
                    <a:lnTo>
                      <a:pt x="306" y="2202"/>
                    </a:lnTo>
                    <a:lnTo>
                      <a:pt x="300" y="2214"/>
                    </a:lnTo>
                    <a:lnTo>
                      <a:pt x="294" y="2220"/>
                    </a:lnTo>
                    <a:lnTo>
                      <a:pt x="300" y="2220"/>
                    </a:lnTo>
                    <a:lnTo>
                      <a:pt x="312" y="2214"/>
                    </a:lnTo>
                    <a:lnTo>
                      <a:pt x="324" y="2214"/>
                    </a:lnTo>
                    <a:lnTo>
                      <a:pt x="318" y="2220"/>
                    </a:lnTo>
                    <a:lnTo>
                      <a:pt x="306" y="2226"/>
                    </a:lnTo>
                    <a:lnTo>
                      <a:pt x="300" y="2238"/>
                    </a:lnTo>
                    <a:lnTo>
                      <a:pt x="282" y="2256"/>
                    </a:lnTo>
                    <a:lnTo>
                      <a:pt x="288" y="2262"/>
                    </a:lnTo>
                    <a:lnTo>
                      <a:pt x="294" y="2262"/>
                    </a:lnTo>
                    <a:lnTo>
                      <a:pt x="342" y="2238"/>
                    </a:lnTo>
                    <a:lnTo>
                      <a:pt x="348" y="2232"/>
                    </a:lnTo>
                    <a:lnTo>
                      <a:pt x="324" y="2256"/>
                    </a:lnTo>
                    <a:lnTo>
                      <a:pt x="318" y="2268"/>
                    </a:lnTo>
                    <a:lnTo>
                      <a:pt x="318" y="2274"/>
                    </a:lnTo>
                    <a:lnTo>
                      <a:pt x="330" y="2280"/>
                    </a:lnTo>
                    <a:lnTo>
                      <a:pt x="342" y="2280"/>
                    </a:lnTo>
                    <a:lnTo>
                      <a:pt x="354" y="2292"/>
                    </a:lnTo>
                    <a:lnTo>
                      <a:pt x="354" y="2298"/>
                    </a:lnTo>
                    <a:lnTo>
                      <a:pt x="348" y="2304"/>
                    </a:lnTo>
                    <a:lnTo>
                      <a:pt x="348" y="2340"/>
                    </a:lnTo>
                    <a:lnTo>
                      <a:pt x="2058" y="2340"/>
                    </a:lnTo>
                    <a:lnTo>
                      <a:pt x="2064" y="2328"/>
                    </a:lnTo>
                    <a:lnTo>
                      <a:pt x="2064" y="2322"/>
                    </a:lnTo>
                    <a:lnTo>
                      <a:pt x="2070" y="2310"/>
                    </a:lnTo>
                    <a:lnTo>
                      <a:pt x="2076" y="2304"/>
                    </a:lnTo>
                    <a:lnTo>
                      <a:pt x="2088" y="2298"/>
                    </a:lnTo>
                    <a:lnTo>
                      <a:pt x="2100" y="2310"/>
                    </a:lnTo>
                    <a:lnTo>
                      <a:pt x="2088" y="2322"/>
                    </a:lnTo>
                    <a:lnTo>
                      <a:pt x="2082" y="2334"/>
                    </a:lnTo>
                    <a:lnTo>
                      <a:pt x="2082" y="2346"/>
                    </a:lnTo>
                    <a:lnTo>
                      <a:pt x="2094" y="2352"/>
                    </a:lnTo>
                    <a:lnTo>
                      <a:pt x="2112" y="2358"/>
                    </a:lnTo>
                    <a:lnTo>
                      <a:pt x="2124" y="2358"/>
                    </a:lnTo>
                    <a:lnTo>
                      <a:pt x="2142" y="2376"/>
                    </a:lnTo>
                    <a:lnTo>
                      <a:pt x="2154" y="2376"/>
                    </a:lnTo>
                    <a:lnTo>
                      <a:pt x="2154" y="2370"/>
                    </a:lnTo>
                    <a:lnTo>
                      <a:pt x="2166" y="2358"/>
                    </a:lnTo>
                    <a:lnTo>
                      <a:pt x="2178" y="2358"/>
                    </a:lnTo>
                    <a:lnTo>
                      <a:pt x="2190" y="2364"/>
                    </a:lnTo>
                    <a:lnTo>
                      <a:pt x="2202" y="2376"/>
                    </a:lnTo>
                    <a:lnTo>
                      <a:pt x="2202" y="2382"/>
                    </a:lnTo>
                    <a:lnTo>
                      <a:pt x="2208" y="2388"/>
                    </a:lnTo>
                    <a:lnTo>
                      <a:pt x="2238" y="2388"/>
                    </a:lnTo>
                    <a:lnTo>
                      <a:pt x="2256" y="2406"/>
                    </a:lnTo>
                    <a:lnTo>
                      <a:pt x="2268" y="2406"/>
                    </a:lnTo>
                    <a:lnTo>
                      <a:pt x="2280" y="2394"/>
                    </a:lnTo>
                    <a:lnTo>
                      <a:pt x="2292" y="2388"/>
                    </a:lnTo>
                    <a:lnTo>
                      <a:pt x="2298" y="2382"/>
                    </a:lnTo>
                    <a:lnTo>
                      <a:pt x="2298" y="2400"/>
                    </a:lnTo>
                    <a:lnTo>
                      <a:pt x="2346" y="2394"/>
                    </a:lnTo>
                    <a:lnTo>
                      <a:pt x="2346" y="2400"/>
                    </a:lnTo>
                    <a:lnTo>
                      <a:pt x="2352" y="2400"/>
                    </a:lnTo>
                    <a:lnTo>
                      <a:pt x="2364" y="2406"/>
                    </a:lnTo>
                    <a:lnTo>
                      <a:pt x="2382" y="2406"/>
                    </a:lnTo>
                    <a:lnTo>
                      <a:pt x="2394" y="2394"/>
                    </a:lnTo>
                    <a:lnTo>
                      <a:pt x="2406" y="2388"/>
                    </a:lnTo>
                    <a:lnTo>
                      <a:pt x="2412" y="2376"/>
                    </a:lnTo>
                    <a:lnTo>
                      <a:pt x="2412" y="2370"/>
                    </a:lnTo>
                    <a:lnTo>
                      <a:pt x="2430" y="2370"/>
                    </a:lnTo>
                    <a:lnTo>
                      <a:pt x="2436" y="2376"/>
                    </a:lnTo>
                    <a:lnTo>
                      <a:pt x="2442" y="2376"/>
                    </a:lnTo>
                    <a:lnTo>
                      <a:pt x="2454" y="2364"/>
                    </a:lnTo>
                    <a:lnTo>
                      <a:pt x="2460" y="2352"/>
                    </a:lnTo>
                    <a:lnTo>
                      <a:pt x="2466" y="2346"/>
                    </a:lnTo>
                    <a:lnTo>
                      <a:pt x="2472" y="2346"/>
                    </a:lnTo>
                    <a:lnTo>
                      <a:pt x="2472" y="2352"/>
                    </a:lnTo>
                    <a:lnTo>
                      <a:pt x="2478" y="2358"/>
                    </a:lnTo>
                    <a:lnTo>
                      <a:pt x="2502" y="2352"/>
                    </a:lnTo>
                    <a:lnTo>
                      <a:pt x="2496" y="2346"/>
                    </a:lnTo>
                    <a:lnTo>
                      <a:pt x="2496" y="2334"/>
                    </a:lnTo>
                    <a:lnTo>
                      <a:pt x="2502" y="2328"/>
                    </a:lnTo>
                    <a:lnTo>
                      <a:pt x="2514" y="2322"/>
                    </a:lnTo>
                    <a:lnTo>
                      <a:pt x="2532" y="2340"/>
                    </a:lnTo>
                    <a:lnTo>
                      <a:pt x="2556" y="2340"/>
                    </a:lnTo>
                    <a:lnTo>
                      <a:pt x="2562" y="2346"/>
                    </a:lnTo>
                    <a:lnTo>
                      <a:pt x="2580" y="2346"/>
                    </a:lnTo>
                    <a:lnTo>
                      <a:pt x="2604" y="2358"/>
                    </a:lnTo>
                    <a:lnTo>
                      <a:pt x="2604" y="2370"/>
                    </a:lnTo>
                    <a:lnTo>
                      <a:pt x="2598" y="2382"/>
                    </a:lnTo>
                    <a:lnTo>
                      <a:pt x="2598" y="2388"/>
                    </a:lnTo>
                    <a:lnTo>
                      <a:pt x="2592" y="2400"/>
                    </a:lnTo>
                    <a:lnTo>
                      <a:pt x="2604" y="2412"/>
                    </a:lnTo>
                    <a:lnTo>
                      <a:pt x="2592" y="2436"/>
                    </a:lnTo>
                    <a:lnTo>
                      <a:pt x="2598" y="2436"/>
                    </a:lnTo>
                    <a:lnTo>
                      <a:pt x="2604" y="2430"/>
                    </a:lnTo>
                    <a:lnTo>
                      <a:pt x="2616" y="2424"/>
                    </a:lnTo>
                    <a:lnTo>
                      <a:pt x="2634" y="2418"/>
                    </a:lnTo>
                    <a:lnTo>
                      <a:pt x="2646" y="2412"/>
                    </a:lnTo>
                    <a:lnTo>
                      <a:pt x="2670" y="2412"/>
                    </a:lnTo>
                    <a:lnTo>
                      <a:pt x="2670" y="2424"/>
                    </a:lnTo>
                    <a:lnTo>
                      <a:pt x="2658" y="2430"/>
                    </a:lnTo>
                    <a:lnTo>
                      <a:pt x="2652" y="2436"/>
                    </a:lnTo>
                    <a:lnTo>
                      <a:pt x="2646" y="2436"/>
                    </a:lnTo>
                    <a:lnTo>
                      <a:pt x="2640" y="2442"/>
                    </a:lnTo>
                    <a:lnTo>
                      <a:pt x="2646" y="2448"/>
                    </a:lnTo>
                    <a:lnTo>
                      <a:pt x="2652" y="2448"/>
                    </a:lnTo>
                    <a:lnTo>
                      <a:pt x="2664" y="2460"/>
                    </a:lnTo>
                    <a:lnTo>
                      <a:pt x="2640" y="2484"/>
                    </a:lnTo>
                    <a:lnTo>
                      <a:pt x="2640" y="2490"/>
                    </a:lnTo>
                    <a:lnTo>
                      <a:pt x="2652" y="2490"/>
                    </a:lnTo>
                    <a:lnTo>
                      <a:pt x="2652" y="2502"/>
                    </a:lnTo>
                    <a:lnTo>
                      <a:pt x="2640" y="2514"/>
                    </a:lnTo>
                    <a:lnTo>
                      <a:pt x="2640" y="2526"/>
                    </a:lnTo>
                    <a:lnTo>
                      <a:pt x="2658" y="2526"/>
                    </a:lnTo>
                    <a:lnTo>
                      <a:pt x="2652" y="2544"/>
                    </a:lnTo>
                    <a:lnTo>
                      <a:pt x="2658" y="2544"/>
                    </a:lnTo>
                    <a:lnTo>
                      <a:pt x="2670" y="2550"/>
                    </a:lnTo>
                    <a:lnTo>
                      <a:pt x="2754" y="2550"/>
                    </a:lnTo>
                    <a:lnTo>
                      <a:pt x="2766" y="2556"/>
                    </a:lnTo>
                    <a:lnTo>
                      <a:pt x="2784" y="2568"/>
                    </a:lnTo>
                    <a:lnTo>
                      <a:pt x="2838" y="2568"/>
                    </a:lnTo>
                    <a:lnTo>
                      <a:pt x="2850" y="2574"/>
                    </a:lnTo>
                    <a:lnTo>
                      <a:pt x="2856" y="2580"/>
                    </a:lnTo>
                    <a:lnTo>
                      <a:pt x="2856" y="2610"/>
                    </a:lnTo>
                    <a:lnTo>
                      <a:pt x="2874" y="2610"/>
                    </a:lnTo>
                    <a:lnTo>
                      <a:pt x="2874" y="2628"/>
                    </a:lnTo>
                    <a:lnTo>
                      <a:pt x="2862" y="2640"/>
                    </a:lnTo>
                    <a:lnTo>
                      <a:pt x="2862" y="2652"/>
                    </a:lnTo>
                    <a:lnTo>
                      <a:pt x="2874" y="2664"/>
                    </a:lnTo>
                    <a:lnTo>
                      <a:pt x="2880" y="2664"/>
                    </a:lnTo>
                    <a:lnTo>
                      <a:pt x="2856" y="2658"/>
                    </a:lnTo>
                    <a:lnTo>
                      <a:pt x="2856" y="2670"/>
                    </a:lnTo>
                    <a:lnTo>
                      <a:pt x="2850" y="2676"/>
                    </a:lnTo>
                    <a:lnTo>
                      <a:pt x="2844" y="2688"/>
                    </a:lnTo>
                    <a:lnTo>
                      <a:pt x="2838" y="2694"/>
                    </a:lnTo>
                    <a:lnTo>
                      <a:pt x="2832" y="2688"/>
                    </a:lnTo>
                    <a:lnTo>
                      <a:pt x="2820" y="2682"/>
                    </a:lnTo>
                    <a:lnTo>
                      <a:pt x="2802" y="2670"/>
                    </a:lnTo>
                    <a:lnTo>
                      <a:pt x="2790" y="2664"/>
                    </a:lnTo>
                    <a:lnTo>
                      <a:pt x="2784" y="2652"/>
                    </a:lnTo>
                    <a:lnTo>
                      <a:pt x="2784" y="2628"/>
                    </a:lnTo>
                    <a:lnTo>
                      <a:pt x="2766" y="2622"/>
                    </a:lnTo>
                    <a:lnTo>
                      <a:pt x="2772" y="2640"/>
                    </a:lnTo>
                    <a:lnTo>
                      <a:pt x="2772" y="2646"/>
                    </a:lnTo>
                    <a:lnTo>
                      <a:pt x="2778" y="2652"/>
                    </a:lnTo>
                    <a:lnTo>
                      <a:pt x="2778" y="2664"/>
                    </a:lnTo>
                    <a:lnTo>
                      <a:pt x="2772" y="2676"/>
                    </a:lnTo>
                    <a:lnTo>
                      <a:pt x="2760" y="2688"/>
                    </a:lnTo>
                    <a:lnTo>
                      <a:pt x="2754" y="2700"/>
                    </a:lnTo>
                    <a:lnTo>
                      <a:pt x="2736" y="2706"/>
                    </a:lnTo>
                    <a:lnTo>
                      <a:pt x="2718" y="2724"/>
                    </a:lnTo>
                    <a:lnTo>
                      <a:pt x="2712" y="2742"/>
                    </a:lnTo>
                    <a:lnTo>
                      <a:pt x="2700" y="2760"/>
                    </a:lnTo>
                    <a:lnTo>
                      <a:pt x="2694" y="2778"/>
                    </a:lnTo>
                    <a:lnTo>
                      <a:pt x="2688" y="2784"/>
                    </a:lnTo>
                    <a:lnTo>
                      <a:pt x="2664" y="2796"/>
                    </a:lnTo>
                    <a:lnTo>
                      <a:pt x="2652" y="2796"/>
                    </a:lnTo>
                    <a:lnTo>
                      <a:pt x="2646" y="2790"/>
                    </a:lnTo>
                    <a:lnTo>
                      <a:pt x="2640" y="2802"/>
                    </a:lnTo>
                    <a:lnTo>
                      <a:pt x="2634" y="2808"/>
                    </a:lnTo>
                    <a:lnTo>
                      <a:pt x="2634" y="2832"/>
                    </a:lnTo>
                    <a:lnTo>
                      <a:pt x="2628" y="2838"/>
                    </a:lnTo>
                    <a:lnTo>
                      <a:pt x="2622" y="2838"/>
                    </a:lnTo>
                    <a:lnTo>
                      <a:pt x="2586" y="2856"/>
                    </a:lnTo>
                    <a:lnTo>
                      <a:pt x="2562" y="2880"/>
                    </a:lnTo>
                    <a:lnTo>
                      <a:pt x="2562" y="2886"/>
                    </a:lnTo>
                    <a:lnTo>
                      <a:pt x="2568" y="2886"/>
                    </a:lnTo>
                    <a:lnTo>
                      <a:pt x="2580" y="2880"/>
                    </a:lnTo>
                    <a:lnTo>
                      <a:pt x="2592" y="2880"/>
                    </a:lnTo>
                    <a:lnTo>
                      <a:pt x="2598" y="2886"/>
                    </a:lnTo>
                    <a:lnTo>
                      <a:pt x="2610" y="2880"/>
                    </a:lnTo>
                    <a:lnTo>
                      <a:pt x="2616" y="2868"/>
                    </a:lnTo>
                    <a:lnTo>
                      <a:pt x="2628" y="2862"/>
                    </a:lnTo>
                    <a:lnTo>
                      <a:pt x="2658" y="2862"/>
                    </a:lnTo>
                    <a:lnTo>
                      <a:pt x="2658" y="2856"/>
                    </a:lnTo>
                    <a:lnTo>
                      <a:pt x="2664" y="2844"/>
                    </a:lnTo>
                    <a:lnTo>
                      <a:pt x="2676" y="2838"/>
                    </a:lnTo>
                    <a:lnTo>
                      <a:pt x="2682" y="2832"/>
                    </a:lnTo>
                    <a:lnTo>
                      <a:pt x="2754" y="2832"/>
                    </a:lnTo>
                    <a:lnTo>
                      <a:pt x="2766" y="2838"/>
                    </a:lnTo>
                    <a:lnTo>
                      <a:pt x="2790" y="2820"/>
                    </a:lnTo>
                    <a:lnTo>
                      <a:pt x="2856" y="2820"/>
                    </a:lnTo>
                    <a:lnTo>
                      <a:pt x="2862" y="2814"/>
                    </a:lnTo>
                    <a:lnTo>
                      <a:pt x="2862" y="2790"/>
                    </a:lnTo>
                    <a:lnTo>
                      <a:pt x="2844" y="2796"/>
                    </a:lnTo>
                    <a:lnTo>
                      <a:pt x="2832" y="2796"/>
                    </a:lnTo>
                    <a:lnTo>
                      <a:pt x="2826" y="2790"/>
                    </a:lnTo>
                    <a:lnTo>
                      <a:pt x="2826" y="2784"/>
                    </a:lnTo>
                    <a:lnTo>
                      <a:pt x="2832" y="2772"/>
                    </a:lnTo>
                    <a:lnTo>
                      <a:pt x="2850" y="2754"/>
                    </a:lnTo>
                    <a:lnTo>
                      <a:pt x="2868" y="2742"/>
                    </a:lnTo>
                    <a:lnTo>
                      <a:pt x="2880" y="2736"/>
                    </a:lnTo>
                    <a:lnTo>
                      <a:pt x="2910" y="2736"/>
                    </a:lnTo>
                    <a:lnTo>
                      <a:pt x="2928" y="2730"/>
                    </a:lnTo>
                    <a:lnTo>
                      <a:pt x="2952" y="2730"/>
                    </a:lnTo>
                    <a:lnTo>
                      <a:pt x="2964" y="2724"/>
                    </a:lnTo>
                    <a:lnTo>
                      <a:pt x="2970" y="2724"/>
                    </a:lnTo>
                    <a:lnTo>
                      <a:pt x="2976" y="2718"/>
                    </a:lnTo>
                    <a:lnTo>
                      <a:pt x="2982" y="2718"/>
                    </a:lnTo>
                    <a:lnTo>
                      <a:pt x="2994" y="2724"/>
                    </a:lnTo>
                    <a:lnTo>
                      <a:pt x="3000" y="2724"/>
                    </a:lnTo>
                    <a:lnTo>
                      <a:pt x="3012" y="2730"/>
                    </a:lnTo>
                    <a:lnTo>
                      <a:pt x="3018" y="2736"/>
                    </a:lnTo>
                    <a:lnTo>
                      <a:pt x="3024" y="2736"/>
                    </a:lnTo>
                    <a:lnTo>
                      <a:pt x="3030" y="2730"/>
                    </a:lnTo>
                    <a:lnTo>
                      <a:pt x="3030" y="2712"/>
                    </a:lnTo>
                    <a:lnTo>
                      <a:pt x="3036" y="2706"/>
                    </a:lnTo>
                    <a:lnTo>
                      <a:pt x="3048" y="2700"/>
                    </a:lnTo>
                    <a:lnTo>
                      <a:pt x="3060" y="2700"/>
                    </a:lnTo>
                    <a:lnTo>
                      <a:pt x="3066" y="2706"/>
                    </a:lnTo>
                    <a:lnTo>
                      <a:pt x="3072" y="2706"/>
                    </a:lnTo>
                    <a:lnTo>
                      <a:pt x="3072" y="2700"/>
                    </a:lnTo>
                    <a:lnTo>
                      <a:pt x="3102" y="2700"/>
                    </a:lnTo>
                    <a:lnTo>
                      <a:pt x="3114" y="2688"/>
                    </a:lnTo>
                    <a:lnTo>
                      <a:pt x="3126" y="2682"/>
                    </a:lnTo>
                    <a:lnTo>
                      <a:pt x="3150" y="2658"/>
                    </a:lnTo>
                    <a:lnTo>
                      <a:pt x="3162" y="2652"/>
                    </a:lnTo>
                    <a:lnTo>
                      <a:pt x="3174" y="2640"/>
                    </a:lnTo>
                    <a:lnTo>
                      <a:pt x="3408" y="2640"/>
                    </a:lnTo>
                    <a:lnTo>
                      <a:pt x="3408" y="2634"/>
                    </a:lnTo>
                    <a:lnTo>
                      <a:pt x="3420" y="2622"/>
                    </a:lnTo>
                    <a:lnTo>
                      <a:pt x="3438" y="2622"/>
                    </a:lnTo>
                    <a:lnTo>
                      <a:pt x="3450" y="2616"/>
                    </a:lnTo>
                    <a:lnTo>
                      <a:pt x="3456" y="2616"/>
                    </a:lnTo>
                    <a:lnTo>
                      <a:pt x="3456" y="2610"/>
                    </a:lnTo>
                    <a:lnTo>
                      <a:pt x="3468" y="2598"/>
                    </a:lnTo>
                    <a:lnTo>
                      <a:pt x="3480" y="2592"/>
                    </a:lnTo>
                    <a:lnTo>
                      <a:pt x="3486" y="2586"/>
                    </a:lnTo>
                    <a:lnTo>
                      <a:pt x="3498" y="2586"/>
                    </a:lnTo>
                    <a:lnTo>
                      <a:pt x="3504" y="2592"/>
                    </a:lnTo>
                    <a:lnTo>
                      <a:pt x="3510" y="2592"/>
                    </a:lnTo>
                    <a:lnTo>
                      <a:pt x="3510" y="2568"/>
                    </a:lnTo>
                    <a:lnTo>
                      <a:pt x="3516" y="2556"/>
                    </a:lnTo>
                    <a:lnTo>
                      <a:pt x="3528" y="2544"/>
                    </a:lnTo>
                    <a:lnTo>
                      <a:pt x="3534" y="2544"/>
                    </a:lnTo>
                    <a:lnTo>
                      <a:pt x="3546" y="2532"/>
                    </a:lnTo>
                    <a:lnTo>
                      <a:pt x="3546" y="2508"/>
                    </a:lnTo>
                    <a:lnTo>
                      <a:pt x="3588" y="2484"/>
                    </a:lnTo>
                    <a:lnTo>
                      <a:pt x="3594" y="2472"/>
                    </a:lnTo>
                    <a:lnTo>
                      <a:pt x="3618" y="2448"/>
                    </a:lnTo>
                    <a:lnTo>
                      <a:pt x="3630" y="2448"/>
                    </a:lnTo>
                    <a:lnTo>
                      <a:pt x="3636" y="2454"/>
                    </a:lnTo>
                    <a:lnTo>
                      <a:pt x="3636" y="2460"/>
                    </a:lnTo>
                    <a:lnTo>
                      <a:pt x="3642" y="2466"/>
                    </a:lnTo>
                    <a:lnTo>
                      <a:pt x="3654" y="2466"/>
                    </a:lnTo>
                    <a:lnTo>
                      <a:pt x="3666" y="2460"/>
                    </a:lnTo>
                    <a:lnTo>
                      <a:pt x="3702" y="2460"/>
                    </a:lnTo>
                    <a:lnTo>
                      <a:pt x="3708" y="2466"/>
                    </a:lnTo>
                    <a:lnTo>
                      <a:pt x="3708" y="2472"/>
                    </a:lnTo>
                    <a:lnTo>
                      <a:pt x="3702" y="2496"/>
                    </a:lnTo>
                    <a:lnTo>
                      <a:pt x="3690" y="2520"/>
                    </a:lnTo>
                    <a:lnTo>
                      <a:pt x="3678" y="2550"/>
                    </a:lnTo>
                    <a:lnTo>
                      <a:pt x="3666" y="2574"/>
                    </a:lnTo>
                    <a:lnTo>
                      <a:pt x="3666" y="2586"/>
                    </a:lnTo>
                    <a:lnTo>
                      <a:pt x="3672" y="2592"/>
                    </a:lnTo>
                    <a:lnTo>
                      <a:pt x="3678" y="2592"/>
                    </a:lnTo>
                    <a:lnTo>
                      <a:pt x="3684" y="2598"/>
                    </a:lnTo>
                    <a:lnTo>
                      <a:pt x="3672" y="2610"/>
                    </a:lnTo>
                    <a:lnTo>
                      <a:pt x="3666" y="2622"/>
                    </a:lnTo>
                    <a:lnTo>
                      <a:pt x="3666" y="2628"/>
                    </a:lnTo>
                    <a:lnTo>
                      <a:pt x="3690" y="2628"/>
                    </a:lnTo>
                    <a:lnTo>
                      <a:pt x="3690" y="2634"/>
                    </a:lnTo>
                    <a:lnTo>
                      <a:pt x="3696" y="2640"/>
                    </a:lnTo>
                    <a:lnTo>
                      <a:pt x="3714" y="2640"/>
                    </a:lnTo>
                    <a:lnTo>
                      <a:pt x="3750" y="2622"/>
                    </a:lnTo>
                    <a:lnTo>
                      <a:pt x="3768" y="2604"/>
                    </a:lnTo>
                    <a:lnTo>
                      <a:pt x="3780" y="2622"/>
                    </a:lnTo>
                    <a:lnTo>
                      <a:pt x="3786" y="2622"/>
                    </a:lnTo>
                    <a:lnTo>
                      <a:pt x="3792" y="2616"/>
                    </a:lnTo>
                    <a:lnTo>
                      <a:pt x="3816" y="2604"/>
                    </a:lnTo>
                    <a:lnTo>
                      <a:pt x="3828" y="2604"/>
                    </a:lnTo>
                    <a:lnTo>
                      <a:pt x="3840" y="2592"/>
                    </a:lnTo>
                    <a:lnTo>
                      <a:pt x="3852" y="2592"/>
                    </a:lnTo>
                    <a:lnTo>
                      <a:pt x="3864" y="2580"/>
                    </a:lnTo>
                    <a:lnTo>
                      <a:pt x="3870" y="2580"/>
                    </a:lnTo>
                    <a:lnTo>
                      <a:pt x="3888" y="2586"/>
                    </a:lnTo>
                    <a:lnTo>
                      <a:pt x="3846" y="2616"/>
                    </a:lnTo>
                    <a:lnTo>
                      <a:pt x="3936" y="2610"/>
                    </a:lnTo>
                    <a:lnTo>
                      <a:pt x="3918" y="2610"/>
                    </a:lnTo>
                    <a:lnTo>
                      <a:pt x="3906" y="2616"/>
                    </a:lnTo>
                    <a:lnTo>
                      <a:pt x="3894" y="2616"/>
                    </a:lnTo>
                    <a:lnTo>
                      <a:pt x="3888" y="2622"/>
                    </a:lnTo>
                    <a:lnTo>
                      <a:pt x="3888" y="2634"/>
                    </a:lnTo>
                    <a:lnTo>
                      <a:pt x="3882" y="2640"/>
                    </a:lnTo>
                    <a:lnTo>
                      <a:pt x="3876" y="2640"/>
                    </a:lnTo>
                    <a:lnTo>
                      <a:pt x="3870" y="2634"/>
                    </a:lnTo>
                    <a:lnTo>
                      <a:pt x="3864" y="2634"/>
                    </a:lnTo>
                    <a:lnTo>
                      <a:pt x="3852" y="2628"/>
                    </a:lnTo>
                    <a:lnTo>
                      <a:pt x="3846" y="2628"/>
                    </a:lnTo>
                    <a:lnTo>
                      <a:pt x="3828" y="2634"/>
                    </a:lnTo>
                    <a:lnTo>
                      <a:pt x="3738" y="2688"/>
                    </a:lnTo>
                    <a:lnTo>
                      <a:pt x="3726" y="2700"/>
                    </a:lnTo>
                    <a:lnTo>
                      <a:pt x="3720" y="2712"/>
                    </a:lnTo>
                    <a:lnTo>
                      <a:pt x="3720" y="2748"/>
                    </a:lnTo>
                    <a:lnTo>
                      <a:pt x="3726" y="2748"/>
                    </a:lnTo>
                    <a:lnTo>
                      <a:pt x="3732" y="2742"/>
                    </a:lnTo>
                    <a:lnTo>
                      <a:pt x="3738" y="2742"/>
                    </a:lnTo>
                    <a:lnTo>
                      <a:pt x="3738" y="2754"/>
                    </a:lnTo>
                    <a:lnTo>
                      <a:pt x="3744" y="2760"/>
                    </a:lnTo>
                    <a:lnTo>
                      <a:pt x="3756" y="2760"/>
                    </a:lnTo>
                    <a:lnTo>
                      <a:pt x="3762" y="2754"/>
                    </a:lnTo>
                    <a:lnTo>
                      <a:pt x="3768" y="2742"/>
                    </a:lnTo>
                    <a:lnTo>
                      <a:pt x="3774" y="2736"/>
                    </a:lnTo>
                    <a:lnTo>
                      <a:pt x="3786" y="2736"/>
                    </a:lnTo>
                    <a:lnTo>
                      <a:pt x="3804" y="2730"/>
                    </a:lnTo>
                    <a:lnTo>
                      <a:pt x="3816" y="2724"/>
                    </a:lnTo>
                    <a:lnTo>
                      <a:pt x="3834" y="2718"/>
                    </a:lnTo>
                    <a:lnTo>
                      <a:pt x="3846" y="2706"/>
                    </a:lnTo>
                    <a:lnTo>
                      <a:pt x="3852" y="2694"/>
                    </a:lnTo>
                    <a:lnTo>
                      <a:pt x="3870" y="2676"/>
                    </a:lnTo>
                    <a:lnTo>
                      <a:pt x="3876" y="2664"/>
                    </a:lnTo>
                    <a:lnTo>
                      <a:pt x="3876" y="2670"/>
                    </a:lnTo>
                    <a:lnTo>
                      <a:pt x="3882" y="2682"/>
                    </a:lnTo>
                    <a:lnTo>
                      <a:pt x="3888" y="2688"/>
                    </a:lnTo>
                    <a:lnTo>
                      <a:pt x="3894" y="2688"/>
                    </a:lnTo>
                    <a:lnTo>
                      <a:pt x="3930" y="2676"/>
                    </a:lnTo>
                    <a:lnTo>
                      <a:pt x="3954" y="2664"/>
                    </a:lnTo>
                    <a:lnTo>
                      <a:pt x="3972" y="2658"/>
                    </a:lnTo>
                    <a:lnTo>
                      <a:pt x="3984" y="2652"/>
                    </a:lnTo>
                    <a:lnTo>
                      <a:pt x="4008" y="2646"/>
                    </a:lnTo>
                    <a:lnTo>
                      <a:pt x="4068" y="2634"/>
                    </a:lnTo>
                    <a:lnTo>
                      <a:pt x="4080" y="2628"/>
                    </a:lnTo>
                    <a:lnTo>
                      <a:pt x="4068" y="2616"/>
                    </a:lnTo>
                    <a:lnTo>
                      <a:pt x="4074" y="2598"/>
                    </a:lnTo>
                    <a:lnTo>
                      <a:pt x="4038" y="2604"/>
                    </a:lnTo>
                    <a:lnTo>
                      <a:pt x="4038" y="2580"/>
                    </a:lnTo>
                    <a:lnTo>
                      <a:pt x="4026" y="2586"/>
                    </a:lnTo>
                    <a:lnTo>
                      <a:pt x="4020" y="2586"/>
                    </a:lnTo>
                    <a:lnTo>
                      <a:pt x="4008" y="2592"/>
                    </a:lnTo>
                    <a:lnTo>
                      <a:pt x="4002" y="2598"/>
                    </a:lnTo>
                    <a:lnTo>
                      <a:pt x="3990" y="2598"/>
                    </a:lnTo>
                    <a:lnTo>
                      <a:pt x="3990" y="2580"/>
                    </a:lnTo>
                    <a:lnTo>
                      <a:pt x="3930" y="2580"/>
                    </a:lnTo>
                    <a:lnTo>
                      <a:pt x="3924" y="2574"/>
                    </a:lnTo>
                    <a:lnTo>
                      <a:pt x="3924" y="2568"/>
                    </a:lnTo>
                    <a:lnTo>
                      <a:pt x="3918" y="2562"/>
                    </a:lnTo>
                    <a:lnTo>
                      <a:pt x="3918" y="2556"/>
                    </a:lnTo>
                    <a:lnTo>
                      <a:pt x="3930" y="2556"/>
                    </a:lnTo>
                    <a:lnTo>
                      <a:pt x="3918" y="2544"/>
                    </a:lnTo>
                    <a:lnTo>
                      <a:pt x="3888" y="2544"/>
                    </a:lnTo>
                    <a:lnTo>
                      <a:pt x="3882" y="2532"/>
                    </a:lnTo>
                    <a:lnTo>
                      <a:pt x="3882" y="2526"/>
                    </a:lnTo>
                    <a:lnTo>
                      <a:pt x="3876" y="2514"/>
                    </a:lnTo>
                    <a:lnTo>
                      <a:pt x="3876" y="2502"/>
                    </a:lnTo>
                    <a:lnTo>
                      <a:pt x="3894" y="2484"/>
                    </a:lnTo>
                    <a:lnTo>
                      <a:pt x="3870" y="2484"/>
                    </a:lnTo>
                    <a:lnTo>
                      <a:pt x="3876" y="2478"/>
                    </a:lnTo>
                    <a:lnTo>
                      <a:pt x="3888" y="2472"/>
                    </a:lnTo>
                    <a:lnTo>
                      <a:pt x="3894" y="2460"/>
                    </a:lnTo>
                    <a:lnTo>
                      <a:pt x="3906" y="2454"/>
                    </a:lnTo>
                    <a:lnTo>
                      <a:pt x="3918" y="2442"/>
                    </a:lnTo>
                    <a:lnTo>
                      <a:pt x="3924" y="2430"/>
                    </a:lnTo>
                    <a:lnTo>
                      <a:pt x="3936" y="2424"/>
                    </a:lnTo>
                    <a:lnTo>
                      <a:pt x="3942" y="2412"/>
                    </a:lnTo>
                    <a:lnTo>
                      <a:pt x="3948" y="2406"/>
                    </a:lnTo>
                    <a:lnTo>
                      <a:pt x="3936" y="2400"/>
                    </a:lnTo>
                    <a:lnTo>
                      <a:pt x="3912" y="2430"/>
                    </a:lnTo>
                    <a:lnTo>
                      <a:pt x="3894" y="2418"/>
                    </a:lnTo>
                    <a:lnTo>
                      <a:pt x="3864" y="2436"/>
                    </a:lnTo>
                    <a:lnTo>
                      <a:pt x="3858" y="2418"/>
                    </a:lnTo>
                    <a:lnTo>
                      <a:pt x="3828" y="2406"/>
                    </a:lnTo>
                    <a:lnTo>
                      <a:pt x="3810" y="2412"/>
                    </a:lnTo>
                    <a:lnTo>
                      <a:pt x="3864" y="2394"/>
                    </a:lnTo>
                    <a:lnTo>
                      <a:pt x="3870" y="2400"/>
                    </a:lnTo>
                    <a:lnTo>
                      <a:pt x="3882" y="2406"/>
                    </a:lnTo>
                    <a:lnTo>
                      <a:pt x="3900" y="2406"/>
                    </a:lnTo>
                    <a:lnTo>
                      <a:pt x="3918" y="2388"/>
                    </a:lnTo>
                    <a:lnTo>
                      <a:pt x="3930" y="2382"/>
                    </a:lnTo>
                    <a:lnTo>
                      <a:pt x="3936" y="2376"/>
                    </a:lnTo>
                    <a:lnTo>
                      <a:pt x="3978" y="2376"/>
                    </a:lnTo>
                    <a:lnTo>
                      <a:pt x="3978" y="2364"/>
                    </a:lnTo>
                    <a:lnTo>
                      <a:pt x="3972" y="2358"/>
                    </a:lnTo>
                    <a:lnTo>
                      <a:pt x="3966" y="2346"/>
                    </a:lnTo>
                    <a:lnTo>
                      <a:pt x="3990" y="2346"/>
                    </a:lnTo>
                    <a:lnTo>
                      <a:pt x="3978" y="2334"/>
                    </a:lnTo>
                    <a:lnTo>
                      <a:pt x="3972" y="2322"/>
                    </a:lnTo>
                    <a:lnTo>
                      <a:pt x="3960" y="2316"/>
                    </a:lnTo>
                    <a:lnTo>
                      <a:pt x="3942" y="2310"/>
                    </a:lnTo>
                    <a:lnTo>
                      <a:pt x="3918" y="2310"/>
                    </a:lnTo>
                    <a:lnTo>
                      <a:pt x="3852" y="2316"/>
                    </a:lnTo>
                    <a:lnTo>
                      <a:pt x="3792" y="2334"/>
                    </a:lnTo>
                    <a:lnTo>
                      <a:pt x="3744" y="2352"/>
                    </a:lnTo>
                    <a:lnTo>
                      <a:pt x="3684" y="2376"/>
                    </a:lnTo>
                    <a:lnTo>
                      <a:pt x="3660" y="2388"/>
                    </a:lnTo>
                    <a:lnTo>
                      <a:pt x="3642" y="2400"/>
                    </a:lnTo>
                    <a:lnTo>
                      <a:pt x="3624" y="2418"/>
                    </a:lnTo>
                    <a:lnTo>
                      <a:pt x="3606" y="2430"/>
                    </a:lnTo>
                    <a:lnTo>
                      <a:pt x="3594" y="2442"/>
                    </a:lnTo>
                    <a:lnTo>
                      <a:pt x="3576" y="2454"/>
                    </a:lnTo>
                    <a:lnTo>
                      <a:pt x="3564" y="2466"/>
                    </a:lnTo>
                    <a:lnTo>
                      <a:pt x="3528" y="2484"/>
                    </a:lnTo>
                    <a:lnTo>
                      <a:pt x="3516" y="2484"/>
                    </a:lnTo>
                    <a:lnTo>
                      <a:pt x="3498" y="2490"/>
                    </a:lnTo>
                    <a:lnTo>
                      <a:pt x="3486" y="2490"/>
                    </a:lnTo>
                    <a:lnTo>
                      <a:pt x="3492" y="2490"/>
                    </a:lnTo>
                    <a:lnTo>
                      <a:pt x="3498" y="2484"/>
                    </a:lnTo>
                    <a:lnTo>
                      <a:pt x="3510" y="2478"/>
                    </a:lnTo>
                    <a:lnTo>
                      <a:pt x="3522" y="2466"/>
                    </a:lnTo>
                    <a:lnTo>
                      <a:pt x="3540" y="2460"/>
                    </a:lnTo>
                    <a:lnTo>
                      <a:pt x="3552" y="2448"/>
                    </a:lnTo>
                    <a:lnTo>
                      <a:pt x="3576" y="2436"/>
                    </a:lnTo>
                    <a:lnTo>
                      <a:pt x="3600" y="2412"/>
                    </a:lnTo>
                    <a:lnTo>
                      <a:pt x="3606" y="2400"/>
                    </a:lnTo>
                    <a:lnTo>
                      <a:pt x="3582" y="2388"/>
                    </a:lnTo>
                    <a:lnTo>
                      <a:pt x="3588" y="2388"/>
                    </a:lnTo>
                    <a:lnTo>
                      <a:pt x="3594" y="2394"/>
                    </a:lnTo>
                    <a:lnTo>
                      <a:pt x="3624" y="2394"/>
                    </a:lnTo>
                    <a:lnTo>
                      <a:pt x="3642" y="2382"/>
                    </a:lnTo>
                    <a:lnTo>
                      <a:pt x="3702" y="2334"/>
                    </a:lnTo>
                    <a:lnTo>
                      <a:pt x="3750" y="2310"/>
                    </a:lnTo>
                    <a:lnTo>
                      <a:pt x="3768" y="2304"/>
                    </a:lnTo>
                    <a:lnTo>
                      <a:pt x="3804" y="2304"/>
                    </a:lnTo>
                    <a:lnTo>
                      <a:pt x="3852" y="2256"/>
                    </a:lnTo>
                    <a:lnTo>
                      <a:pt x="3870" y="2244"/>
                    </a:lnTo>
                    <a:lnTo>
                      <a:pt x="3888" y="2238"/>
                    </a:lnTo>
                    <a:lnTo>
                      <a:pt x="3936" y="2232"/>
                    </a:lnTo>
                    <a:lnTo>
                      <a:pt x="3990" y="2232"/>
                    </a:lnTo>
                    <a:lnTo>
                      <a:pt x="4044" y="2226"/>
                    </a:lnTo>
                    <a:lnTo>
                      <a:pt x="4074" y="2226"/>
                    </a:lnTo>
                    <a:lnTo>
                      <a:pt x="4104" y="2232"/>
                    </a:lnTo>
                    <a:lnTo>
                      <a:pt x="4176" y="2244"/>
                    </a:lnTo>
                    <a:lnTo>
                      <a:pt x="4200" y="2250"/>
                    </a:lnTo>
                    <a:lnTo>
                      <a:pt x="4212" y="2244"/>
                    </a:lnTo>
                    <a:lnTo>
                      <a:pt x="4248" y="2232"/>
                    </a:lnTo>
                    <a:lnTo>
                      <a:pt x="4260" y="2226"/>
                    </a:lnTo>
                    <a:lnTo>
                      <a:pt x="4278" y="2226"/>
                    </a:lnTo>
                    <a:lnTo>
                      <a:pt x="4296" y="2220"/>
                    </a:lnTo>
                    <a:lnTo>
                      <a:pt x="4320" y="2214"/>
                    </a:lnTo>
                    <a:lnTo>
                      <a:pt x="4338" y="2208"/>
                    </a:lnTo>
                    <a:lnTo>
                      <a:pt x="4374" y="2172"/>
                    </a:lnTo>
                    <a:lnTo>
                      <a:pt x="4392" y="2166"/>
                    </a:lnTo>
                    <a:lnTo>
                      <a:pt x="4404" y="2154"/>
                    </a:lnTo>
                    <a:lnTo>
                      <a:pt x="4410" y="2154"/>
                    </a:lnTo>
                    <a:lnTo>
                      <a:pt x="4422" y="2148"/>
                    </a:lnTo>
                    <a:lnTo>
                      <a:pt x="4452" y="2148"/>
                    </a:lnTo>
                    <a:lnTo>
                      <a:pt x="4458" y="2142"/>
                    </a:lnTo>
                    <a:lnTo>
                      <a:pt x="4470" y="2136"/>
                    </a:lnTo>
                    <a:lnTo>
                      <a:pt x="4476" y="2130"/>
                    </a:lnTo>
                    <a:lnTo>
                      <a:pt x="4494" y="2130"/>
                    </a:lnTo>
                    <a:lnTo>
                      <a:pt x="4500" y="2136"/>
                    </a:lnTo>
                    <a:lnTo>
                      <a:pt x="4518" y="2136"/>
                    </a:lnTo>
                    <a:lnTo>
                      <a:pt x="4530" y="2130"/>
                    </a:lnTo>
                    <a:lnTo>
                      <a:pt x="4536" y="2130"/>
                    </a:lnTo>
                    <a:lnTo>
                      <a:pt x="4542" y="2124"/>
                    </a:lnTo>
                    <a:lnTo>
                      <a:pt x="4596" y="2106"/>
                    </a:lnTo>
                    <a:lnTo>
                      <a:pt x="4620" y="2094"/>
                    </a:lnTo>
                    <a:lnTo>
                      <a:pt x="4620" y="2088"/>
                    </a:lnTo>
                    <a:lnTo>
                      <a:pt x="4614" y="2076"/>
                    </a:lnTo>
                    <a:lnTo>
                      <a:pt x="4602" y="2070"/>
                    </a:lnTo>
                    <a:lnTo>
                      <a:pt x="4584" y="2052"/>
                    </a:lnTo>
                    <a:lnTo>
                      <a:pt x="4578" y="2052"/>
                    </a:lnTo>
                    <a:lnTo>
                      <a:pt x="4602" y="2052"/>
                    </a:lnTo>
                    <a:lnTo>
                      <a:pt x="4614" y="2046"/>
                    </a:lnTo>
                    <a:lnTo>
                      <a:pt x="4614" y="2028"/>
                    </a:lnTo>
                    <a:lnTo>
                      <a:pt x="4608" y="2022"/>
                    </a:lnTo>
                    <a:lnTo>
                      <a:pt x="4608" y="2010"/>
                    </a:lnTo>
                    <a:lnTo>
                      <a:pt x="4632" y="2010"/>
                    </a:lnTo>
                    <a:lnTo>
                      <a:pt x="4644" y="1998"/>
                    </a:lnTo>
                    <a:lnTo>
                      <a:pt x="4644" y="1992"/>
                    </a:lnTo>
                    <a:lnTo>
                      <a:pt x="4632" y="1980"/>
                    </a:lnTo>
                    <a:lnTo>
                      <a:pt x="4626" y="1968"/>
                    </a:lnTo>
                    <a:lnTo>
                      <a:pt x="4608" y="1962"/>
                    </a:lnTo>
                    <a:lnTo>
                      <a:pt x="4602" y="1956"/>
                    </a:lnTo>
                    <a:lnTo>
                      <a:pt x="4590" y="196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220" name="Belgium" descr="© INSCALE GmbH, 05.05.2010&#10;http://www.presentationload.com/">
                <a:extLst>
                  <a:ext uri="{FF2B5EF4-FFF2-40B4-BE49-F238E27FC236}">
                    <a16:creationId xmlns:a16="http://schemas.microsoft.com/office/drawing/2014/main" id="{CD3E8016-1A2A-E747-8068-F14E234E1C68}"/>
                  </a:ext>
                </a:extLst>
              </p:cNvPr>
              <p:cNvSpPr>
                <a:spLocks/>
              </p:cNvSpPr>
              <p:nvPr/>
            </p:nvSpPr>
            <p:spPr bwMode="gray">
              <a:xfrm>
                <a:off x="7768438" y="1714944"/>
                <a:ext cx="77831" cy="53253"/>
              </a:xfrm>
              <a:custGeom>
                <a:avLst/>
                <a:gdLst>
                  <a:gd name="T0" fmla="*/ 0 w 222"/>
                  <a:gd name="T1" fmla="*/ 2147483647 h 150"/>
                  <a:gd name="T2" fmla="*/ 2147483647 w 222"/>
                  <a:gd name="T3" fmla="*/ 2147483647 h 150"/>
                  <a:gd name="T4" fmla="*/ 2147483647 w 222"/>
                  <a:gd name="T5" fmla="*/ 2147483647 h 150"/>
                  <a:gd name="T6" fmla="*/ 2147483647 w 222"/>
                  <a:gd name="T7" fmla="*/ 2147483647 h 150"/>
                  <a:gd name="T8" fmla="*/ 2147483647 w 222"/>
                  <a:gd name="T9" fmla="*/ 2147483647 h 150"/>
                  <a:gd name="T10" fmla="*/ 2147483647 w 222"/>
                  <a:gd name="T11" fmla="*/ 2147483647 h 150"/>
                  <a:gd name="T12" fmla="*/ 2147483647 w 222"/>
                  <a:gd name="T13" fmla="*/ 2147483647 h 150"/>
                  <a:gd name="T14" fmla="*/ 2147483647 w 222"/>
                  <a:gd name="T15" fmla="*/ 2147483647 h 150"/>
                  <a:gd name="T16" fmla="*/ 2147483647 w 222"/>
                  <a:gd name="T17" fmla="*/ 2147483647 h 150"/>
                  <a:gd name="T18" fmla="*/ 2147483647 w 222"/>
                  <a:gd name="T19" fmla="*/ 2147483647 h 150"/>
                  <a:gd name="T20" fmla="*/ 2147483647 w 222"/>
                  <a:gd name="T21" fmla="*/ 2147483647 h 150"/>
                  <a:gd name="T22" fmla="*/ 2147483647 w 222"/>
                  <a:gd name="T23" fmla="*/ 2147483647 h 150"/>
                  <a:gd name="T24" fmla="*/ 2147483647 w 222"/>
                  <a:gd name="T25" fmla="*/ 2147483647 h 150"/>
                  <a:gd name="T26" fmla="*/ 2147483647 w 222"/>
                  <a:gd name="T27" fmla="*/ 2147483647 h 150"/>
                  <a:gd name="T28" fmla="*/ 2147483647 w 222"/>
                  <a:gd name="T29" fmla="*/ 2147483647 h 150"/>
                  <a:gd name="T30" fmla="*/ 2147483647 w 222"/>
                  <a:gd name="T31" fmla="*/ 2147483647 h 150"/>
                  <a:gd name="T32" fmla="*/ 2147483647 w 222"/>
                  <a:gd name="T33" fmla="*/ 2147483647 h 150"/>
                  <a:gd name="T34" fmla="*/ 2147483647 w 222"/>
                  <a:gd name="T35" fmla="*/ 2147483647 h 150"/>
                  <a:gd name="T36" fmla="*/ 2147483647 w 222"/>
                  <a:gd name="T37" fmla="*/ 2147483647 h 150"/>
                  <a:gd name="T38" fmla="*/ 2147483647 w 222"/>
                  <a:gd name="T39" fmla="*/ 2147483647 h 150"/>
                  <a:gd name="T40" fmla="*/ 2147483647 w 222"/>
                  <a:gd name="T41" fmla="*/ 2147483647 h 150"/>
                  <a:gd name="T42" fmla="*/ 2147483647 w 222"/>
                  <a:gd name="T43" fmla="*/ 2147483647 h 150"/>
                  <a:gd name="T44" fmla="*/ 2147483647 w 222"/>
                  <a:gd name="T45" fmla="*/ 2147483647 h 150"/>
                  <a:gd name="T46" fmla="*/ 2147483647 w 222"/>
                  <a:gd name="T47" fmla="*/ 2147483647 h 150"/>
                  <a:gd name="T48" fmla="*/ 2147483647 w 222"/>
                  <a:gd name="T49" fmla="*/ 2147483647 h 150"/>
                  <a:gd name="T50" fmla="*/ 2147483647 w 222"/>
                  <a:gd name="T51" fmla="*/ 2147483647 h 150"/>
                  <a:gd name="T52" fmla="*/ 2147483647 w 222"/>
                  <a:gd name="T53" fmla="*/ 2147483647 h 150"/>
                  <a:gd name="T54" fmla="*/ 2147483647 w 222"/>
                  <a:gd name="T55" fmla="*/ 2147483647 h 150"/>
                  <a:gd name="T56" fmla="*/ 2147483647 w 222"/>
                  <a:gd name="T57" fmla="*/ 2147483647 h 150"/>
                  <a:gd name="T58" fmla="*/ 2147483647 w 222"/>
                  <a:gd name="T59" fmla="*/ 2147483647 h 150"/>
                  <a:gd name="T60" fmla="*/ 2147483647 w 222"/>
                  <a:gd name="T61" fmla="*/ 2147483647 h 150"/>
                  <a:gd name="T62" fmla="*/ 2147483647 w 222"/>
                  <a:gd name="T63" fmla="*/ 2147483647 h 150"/>
                  <a:gd name="T64" fmla="*/ 2147483647 w 222"/>
                  <a:gd name="T65" fmla="*/ 2147483647 h 150"/>
                  <a:gd name="T66" fmla="*/ 2147483647 w 222"/>
                  <a:gd name="T67" fmla="*/ 2147483647 h 150"/>
                  <a:gd name="T68" fmla="*/ 2147483647 w 222"/>
                  <a:gd name="T69" fmla="*/ 2147483647 h 150"/>
                  <a:gd name="T70" fmla="*/ 2147483647 w 222"/>
                  <a:gd name="T71" fmla="*/ 2147483647 h 150"/>
                  <a:gd name="T72" fmla="*/ 2147483647 w 222"/>
                  <a:gd name="T73" fmla="*/ 2147483647 h 150"/>
                  <a:gd name="T74" fmla="*/ 2147483647 w 222"/>
                  <a:gd name="T75" fmla="*/ 2147483647 h 150"/>
                  <a:gd name="T76" fmla="*/ 2147483647 w 222"/>
                  <a:gd name="T77" fmla="*/ 2147483647 h 150"/>
                  <a:gd name="T78" fmla="*/ 2147483647 w 222"/>
                  <a:gd name="T79" fmla="*/ 2147483647 h 150"/>
                  <a:gd name="T80" fmla="*/ 2147483647 w 222"/>
                  <a:gd name="T81" fmla="*/ 0 h 150"/>
                  <a:gd name="T82" fmla="*/ 2147483647 w 222"/>
                  <a:gd name="T83" fmla="*/ 0 h 150"/>
                  <a:gd name="T84" fmla="*/ 2147483647 w 222"/>
                  <a:gd name="T85" fmla="*/ 2147483647 h 150"/>
                  <a:gd name="T86" fmla="*/ 2147483647 w 222"/>
                  <a:gd name="T87" fmla="*/ 0 h 150"/>
                  <a:gd name="T88" fmla="*/ 2147483647 w 222"/>
                  <a:gd name="T89" fmla="*/ 2147483647 h 150"/>
                  <a:gd name="T90" fmla="*/ 2147483647 w 222"/>
                  <a:gd name="T91" fmla="*/ 2147483647 h 150"/>
                  <a:gd name="T92" fmla="*/ 2147483647 w 222"/>
                  <a:gd name="T93" fmla="*/ 2147483647 h 150"/>
                  <a:gd name="T94" fmla="*/ 2147483647 w 222"/>
                  <a:gd name="T95" fmla="*/ 2147483647 h 150"/>
                  <a:gd name="T96" fmla="*/ 2147483647 w 222"/>
                  <a:gd name="T97" fmla="*/ 2147483647 h 150"/>
                  <a:gd name="T98" fmla="*/ 2147483647 w 222"/>
                  <a:gd name="T99" fmla="*/ 2147483647 h 150"/>
                  <a:gd name="T100" fmla="*/ 2147483647 w 222"/>
                  <a:gd name="T101" fmla="*/ 2147483647 h 150"/>
                  <a:gd name="T102" fmla="*/ 0 w 222"/>
                  <a:gd name="T103" fmla="*/ 2147483647 h 150"/>
                  <a:gd name="T104" fmla="*/ 0 w 222"/>
                  <a:gd name="T105" fmla="*/ 2147483647 h 15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22"/>
                  <a:gd name="T160" fmla="*/ 0 h 150"/>
                  <a:gd name="T161" fmla="*/ 222 w 222"/>
                  <a:gd name="T162" fmla="*/ 150 h 15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22" h="150">
                    <a:moveTo>
                      <a:pt x="0" y="42"/>
                    </a:moveTo>
                    <a:lnTo>
                      <a:pt x="6" y="60"/>
                    </a:lnTo>
                    <a:lnTo>
                      <a:pt x="30" y="66"/>
                    </a:lnTo>
                    <a:lnTo>
                      <a:pt x="42" y="78"/>
                    </a:lnTo>
                    <a:lnTo>
                      <a:pt x="66" y="78"/>
                    </a:lnTo>
                    <a:lnTo>
                      <a:pt x="78" y="84"/>
                    </a:lnTo>
                    <a:lnTo>
                      <a:pt x="84" y="90"/>
                    </a:lnTo>
                    <a:lnTo>
                      <a:pt x="84" y="114"/>
                    </a:lnTo>
                    <a:lnTo>
                      <a:pt x="108" y="114"/>
                    </a:lnTo>
                    <a:lnTo>
                      <a:pt x="120" y="102"/>
                    </a:lnTo>
                    <a:lnTo>
                      <a:pt x="120" y="126"/>
                    </a:lnTo>
                    <a:lnTo>
                      <a:pt x="132" y="126"/>
                    </a:lnTo>
                    <a:lnTo>
                      <a:pt x="144" y="132"/>
                    </a:lnTo>
                    <a:lnTo>
                      <a:pt x="150" y="132"/>
                    </a:lnTo>
                    <a:lnTo>
                      <a:pt x="162" y="144"/>
                    </a:lnTo>
                    <a:lnTo>
                      <a:pt x="180" y="144"/>
                    </a:lnTo>
                    <a:lnTo>
                      <a:pt x="192" y="150"/>
                    </a:lnTo>
                    <a:lnTo>
                      <a:pt x="192" y="144"/>
                    </a:lnTo>
                    <a:lnTo>
                      <a:pt x="186" y="132"/>
                    </a:lnTo>
                    <a:lnTo>
                      <a:pt x="174" y="120"/>
                    </a:lnTo>
                    <a:lnTo>
                      <a:pt x="174" y="114"/>
                    </a:lnTo>
                    <a:lnTo>
                      <a:pt x="180" y="114"/>
                    </a:lnTo>
                    <a:lnTo>
                      <a:pt x="192" y="108"/>
                    </a:lnTo>
                    <a:lnTo>
                      <a:pt x="198" y="102"/>
                    </a:lnTo>
                    <a:lnTo>
                      <a:pt x="204" y="102"/>
                    </a:lnTo>
                    <a:lnTo>
                      <a:pt x="204" y="96"/>
                    </a:lnTo>
                    <a:lnTo>
                      <a:pt x="210" y="90"/>
                    </a:lnTo>
                    <a:lnTo>
                      <a:pt x="222" y="90"/>
                    </a:lnTo>
                    <a:lnTo>
                      <a:pt x="216" y="84"/>
                    </a:lnTo>
                    <a:lnTo>
                      <a:pt x="216" y="66"/>
                    </a:lnTo>
                    <a:lnTo>
                      <a:pt x="204" y="54"/>
                    </a:lnTo>
                    <a:lnTo>
                      <a:pt x="180" y="54"/>
                    </a:lnTo>
                    <a:lnTo>
                      <a:pt x="180" y="42"/>
                    </a:lnTo>
                    <a:lnTo>
                      <a:pt x="186" y="36"/>
                    </a:lnTo>
                    <a:lnTo>
                      <a:pt x="186" y="18"/>
                    </a:lnTo>
                    <a:lnTo>
                      <a:pt x="180" y="12"/>
                    </a:lnTo>
                    <a:lnTo>
                      <a:pt x="174" y="12"/>
                    </a:lnTo>
                    <a:lnTo>
                      <a:pt x="162" y="18"/>
                    </a:lnTo>
                    <a:lnTo>
                      <a:pt x="150" y="18"/>
                    </a:lnTo>
                    <a:lnTo>
                      <a:pt x="144" y="12"/>
                    </a:lnTo>
                    <a:lnTo>
                      <a:pt x="144" y="0"/>
                    </a:lnTo>
                    <a:lnTo>
                      <a:pt x="108" y="0"/>
                    </a:lnTo>
                    <a:lnTo>
                      <a:pt x="108" y="6"/>
                    </a:lnTo>
                    <a:lnTo>
                      <a:pt x="96" y="0"/>
                    </a:lnTo>
                    <a:lnTo>
                      <a:pt x="96" y="12"/>
                    </a:lnTo>
                    <a:lnTo>
                      <a:pt x="78" y="6"/>
                    </a:lnTo>
                    <a:lnTo>
                      <a:pt x="72" y="18"/>
                    </a:lnTo>
                    <a:lnTo>
                      <a:pt x="66" y="12"/>
                    </a:lnTo>
                    <a:lnTo>
                      <a:pt x="42" y="12"/>
                    </a:lnTo>
                    <a:lnTo>
                      <a:pt x="36" y="6"/>
                    </a:lnTo>
                    <a:lnTo>
                      <a:pt x="24" y="6"/>
                    </a:lnTo>
                    <a:lnTo>
                      <a:pt x="0" y="24"/>
                    </a:lnTo>
                    <a:lnTo>
                      <a:pt x="0" y="4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221" name="Austria" descr="© INSCALE GmbH, 05.05.2010&#10;http://www.presentationload.com/">
                <a:extLst>
                  <a:ext uri="{FF2B5EF4-FFF2-40B4-BE49-F238E27FC236}">
                    <a16:creationId xmlns:a16="http://schemas.microsoft.com/office/drawing/2014/main" id="{8191CD6B-BDB8-354E-B7EF-D4F42DBA725B}"/>
                  </a:ext>
                </a:extLst>
              </p:cNvPr>
              <p:cNvSpPr>
                <a:spLocks/>
              </p:cNvSpPr>
              <p:nvPr/>
            </p:nvSpPr>
            <p:spPr bwMode="gray">
              <a:xfrm>
                <a:off x="7914541" y="1780485"/>
                <a:ext cx="159757" cy="71003"/>
              </a:xfrm>
              <a:custGeom>
                <a:avLst/>
                <a:gdLst>
                  <a:gd name="T0" fmla="*/ 2147483647 w 456"/>
                  <a:gd name="T1" fmla="*/ 2147483647 h 204"/>
                  <a:gd name="T2" fmla="*/ 2147483647 w 456"/>
                  <a:gd name="T3" fmla="*/ 2147483647 h 204"/>
                  <a:gd name="T4" fmla="*/ 2147483647 w 456"/>
                  <a:gd name="T5" fmla="*/ 2147483647 h 204"/>
                  <a:gd name="T6" fmla="*/ 2147483647 w 456"/>
                  <a:gd name="T7" fmla="*/ 2147483647 h 204"/>
                  <a:gd name="T8" fmla="*/ 2147483647 w 456"/>
                  <a:gd name="T9" fmla="*/ 2147483647 h 204"/>
                  <a:gd name="T10" fmla="*/ 2147483647 w 456"/>
                  <a:gd name="T11" fmla="*/ 2147483647 h 204"/>
                  <a:gd name="T12" fmla="*/ 2147483647 w 456"/>
                  <a:gd name="T13" fmla="*/ 2147483647 h 204"/>
                  <a:gd name="T14" fmla="*/ 2147483647 w 456"/>
                  <a:gd name="T15" fmla="*/ 0 h 204"/>
                  <a:gd name="T16" fmla="*/ 2147483647 w 456"/>
                  <a:gd name="T17" fmla="*/ 2147483647 h 204"/>
                  <a:gd name="T18" fmla="*/ 2147483647 w 456"/>
                  <a:gd name="T19" fmla="*/ 2147483647 h 204"/>
                  <a:gd name="T20" fmla="*/ 2147483647 w 456"/>
                  <a:gd name="T21" fmla="*/ 2147483647 h 204"/>
                  <a:gd name="T22" fmla="*/ 2147483647 w 456"/>
                  <a:gd name="T23" fmla="*/ 2147483647 h 204"/>
                  <a:gd name="T24" fmla="*/ 2147483647 w 456"/>
                  <a:gd name="T25" fmla="*/ 2147483647 h 204"/>
                  <a:gd name="T26" fmla="*/ 2147483647 w 456"/>
                  <a:gd name="T27" fmla="*/ 2147483647 h 204"/>
                  <a:gd name="T28" fmla="*/ 2147483647 w 456"/>
                  <a:gd name="T29" fmla="*/ 2147483647 h 204"/>
                  <a:gd name="T30" fmla="*/ 2147483647 w 456"/>
                  <a:gd name="T31" fmla="*/ 2147483647 h 204"/>
                  <a:gd name="T32" fmla="*/ 2147483647 w 456"/>
                  <a:gd name="T33" fmla="*/ 2147483647 h 204"/>
                  <a:gd name="T34" fmla="*/ 2147483647 w 456"/>
                  <a:gd name="T35" fmla="*/ 2147483647 h 204"/>
                  <a:gd name="T36" fmla="*/ 2147483647 w 456"/>
                  <a:gd name="T37" fmla="*/ 2147483647 h 204"/>
                  <a:gd name="T38" fmla="*/ 2147483647 w 456"/>
                  <a:gd name="T39" fmla="*/ 2147483647 h 204"/>
                  <a:gd name="T40" fmla="*/ 2147483647 w 456"/>
                  <a:gd name="T41" fmla="*/ 2147483647 h 204"/>
                  <a:gd name="T42" fmla="*/ 2147483647 w 456"/>
                  <a:gd name="T43" fmla="*/ 2147483647 h 204"/>
                  <a:gd name="T44" fmla="*/ 2147483647 w 456"/>
                  <a:gd name="T45" fmla="*/ 2147483647 h 204"/>
                  <a:gd name="T46" fmla="*/ 2147483647 w 456"/>
                  <a:gd name="T47" fmla="*/ 2147483647 h 204"/>
                  <a:gd name="T48" fmla="*/ 2147483647 w 456"/>
                  <a:gd name="T49" fmla="*/ 2147483647 h 204"/>
                  <a:gd name="T50" fmla="*/ 2147483647 w 456"/>
                  <a:gd name="T51" fmla="*/ 2147483647 h 204"/>
                  <a:gd name="T52" fmla="*/ 2147483647 w 456"/>
                  <a:gd name="T53" fmla="*/ 2147483647 h 204"/>
                  <a:gd name="T54" fmla="*/ 0 w 456"/>
                  <a:gd name="T55" fmla="*/ 2147483647 h 204"/>
                  <a:gd name="T56" fmla="*/ 2147483647 w 456"/>
                  <a:gd name="T57" fmla="*/ 2147483647 h 204"/>
                  <a:gd name="T58" fmla="*/ 2147483647 w 456"/>
                  <a:gd name="T59" fmla="*/ 2147483647 h 204"/>
                  <a:gd name="T60" fmla="*/ 2147483647 w 456"/>
                  <a:gd name="T61" fmla="*/ 2147483647 h 204"/>
                  <a:gd name="T62" fmla="*/ 2147483647 w 456"/>
                  <a:gd name="T63" fmla="*/ 2147483647 h 204"/>
                  <a:gd name="T64" fmla="*/ 2147483647 w 456"/>
                  <a:gd name="T65" fmla="*/ 2147483647 h 204"/>
                  <a:gd name="T66" fmla="*/ 2147483647 w 456"/>
                  <a:gd name="T67" fmla="*/ 2147483647 h 204"/>
                  <a:gd name="T68" fmla="*/ 2147483647 w 456"/>
                  <a:gd name="T69" fmla="*/ 2147483647 h 204"/>
                  <a:gd name="T70" fmla="*/ 2147483647 w 456"/>
                  <a:gd name="T71" fmla="*/ 2147483647 h 204"/>
                  <a:gd name="T72" fmla="*/ 2147483647 w 456"/>
                  <a:gd name="T73" fmla="*/ 2147483647 h 204"/>
                  <a:gd name="T74" fmla="*/ 2147483647 w 456"/>
                  <a:gd name="T75" fmla="*/ 2147483647 h 204"/>
                  <a:gd name="T76" fmla="*/ 2147483647 w 456"/>
                  <a:gd name="T77" fmla="*/ 2147483647 h 204"/>
                  <a:gd name="T78" fmla="*/ 2147483647 w 456"/>
                  <a:gd name="T79" fmla="*/ 2147483647 h 204"/>
                  <a:gd name="T80" fmla="*/ 2147483647 w 456"/>
                  <a:gd name="T81" fmla="*/ 2147483647 h 204"/>
                  <a:gd name="T82" fmla="*/ 2147483647 w 456"/>
                  <a:gd name="T83" fmla="*/ 2147483647 h 204"/>
                  <a:gd name="T84" fmla="*/ 2147483647 w 456"/>
                  <a:gd name="T85" fmla="*/ 2147483647 h 204"/>
                  <a:gd name="T86" fmla="*/ 2147483647 w 456"/>
                  <a:gd name="T87" fmla="*/ 2147483647 h 204"/>
                  <a:gd name="T88" fmla="*/ 2147483647 w 456"/>
                  <a:gd name="T89" fmla="*/ 2147483647 h 204"/>
                  <a:gd name="T90" fmla="*/ 2147483647 w 456"/>
                  <a:gd name="T91" fmla="*/ 2147483647 h 20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56"/>
                  <a:gd name="T139" fmla="*/ 0 h 204"/>
                  <a:gd name="T140" fmla="*/ 456 w 456"/>
                  <a:gd name="T141" fmla="*/ 204 h 20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56" h="204">
                    <a:moveTo>
                      <a:pt x="456" y="102"/>
                    </a:moveTo>
                    <a:lnTo>
                      <a:pt x="456" y="60"/>
                    </a:lnTo>
                    <a:lnTo>
                      <a:pt x="450" y="60"/>
                    </a:lnTo>
                    <a:lnTo>
                      <a:pt x="450" y="48"/>
                    </a:lnTo>
                    <a:lnTo>
                      <a:pt x="456" y="24"/>
                    </a:lnTo>
                    <a:lnTo>
                      <a:pt x="444" y="18"/>
                    </a:lnTo>
                    <a:lnTo>
                      <a:pt x="438" y="18"/>
                    </a:lnTo>
                    <a:lnTo>
                      <a:pt x="432" y="12"/>
                    </a:lnTo>
                    <a:lnTo>
                      <a:pt x="420" y="12"/>
                    </a:lnTo>
                    <a:lnTo>
                      <a:pt x="414" y="18"/>
                    </a:lnTo>
                    <a:lnTo>
                      <a:pt x="402" y="24"/>
                    </a:lnTo>
                    <a:lnTo>
                      <a:pt x="390" y="12"/>
                    </a:lnTo>
                    <a:lnTo>
                      <a:pt x="378" y="18"/>
                    </a:lnTo>
                    <a:lnTo>
                      <a:pt x="366" y="6"/>
                    </a:lnTo>
                    <a:lnTo>
                      <a:pt x="354" y="0"/>
                    </a:lnTo>
                    <a:lnTo>
                      <a:pt x="336" y="0"/>
                    </a:lnTo>
                    <a:lnTo>
                      <a:pt x="330" y="6"/>
                    </a:lnTo>
                    <a:lnTo>
                      <a:pt x="324" y="18"/>
                    </a:lnTo>
                    <a:lnTo>
                      <a:pt x="318" y="18"/>
                    </a:lnTo>
                    <a:lnTo>
                      <a:pt x="318" y="36"/>
                    </a:lnTo>
                    <a:lnTo>
                      <a:pt x="306" y="30"/>
                    </a:lnTo>
                    <a:lnTo>
                      <a:pt x="300" y="30"/>
                    </a:lnTo>
                    <a:lnTo>
                      <a:pt x="288" y="36"/>
                    </a:lnTo>
                    <a:lnTo>
                      <a:pt x="276" y="36"/>
                    </a:lnTo>
                    <a:lnTo>
                      <a:pt x="258" y="18"/>
                    </a:lnTo>
                    <a:lnTo>
                      <a:pt x="252" y="36"/>
                    </a:lnTo>
                    <a:lnTo>
                      <a:pt x="234" y="36"/>
                    </a:lnTo>
                    <a:lnTo>
                      <a:pt x="240" y="48"/>
                    </a:lnTo>
                    <a:lnTo>
                      <a:pt x="240" y="66"/>
                    </a:lnTo>
                    <a:lnTo>
                      <a:pt x="234" y="66"/>
                    </a:lnTo>
                    <a:lnTo>
                      <a:pt x="228" y="60"/>
                    </a:lnTo>
                    <a:lnTo>
                      <a:pt x="210" y="60"/>
                    </a:lnTo>
                    <a:lnTo>
                      <a:pt x="204" y="66"/>
                    </a:lnTo>
                    <a:lnTo>
                      <a:pt x="204" y="72"/>
                    </a:lnTo>
                    <a:lnTo>
                      <a:pt x="198" y="78"/>
                    </a:lnTo>
                    <a:lnTo>
                      <a:pt x="198" y="84"/>
                    </a:lnTo>
                    <a:lnTo>
                      <a:pt x="210" y="84"/>
                    </a:lnTo>
                    <a:lnTo>
                      <a:pt x="210" y="126"/>
                    </a:lnTo>
                    <a:lnTo>
                      <a:pt x="204" y="126"/>
                    </a:lnTo>
                    <a:lnTo>
                      <a:pt x="192" y="114"/>
                    </a:lnTo>
                    <a:lnTo>
                      <a:pt x="174" y="108"/>
                    </a:lnTo>
                    <a:lnTo>
                      <a:pt x="162" y="102"/>
                    </a:lnTo>
                    <a:lnTo>
                      <a:pt x="144" y="114"/>
                    </a:lnTo>
                    <a:lnTo>
                      <a:pt x="126" y="114"/>
                    </a:lnTo>
                    <a:lnTo>
                      <a:pt x="108" y="126"/>
                    </a:lnTo>
                    <a:lnTo>
                      <a:pt x="102" y="132"/>
                    </a:lnTo>
                    <a:lnTo>
                      <a:pt x="84" y="132"/>
                    </a:lnTo>
                    <a:lnTo>
                      <a:pt x="66" y="114"/>
                    </a:lnTo>
                    <a:lnTo>
                      <a:pt x="48" y="114"/>
                    </a:lnTo>
                    <a:lnTo>
                      <a:pt x="48" y="126"/>
                    </a:lnTo>
                    <a:lnTo>
                      <a:pt x="42" y="132"/>
                    </a:lnTo>
                    <a:lnTo>
                      <a:pt x="30" y="132"/>
                    </a:lnTo>
                    <a:lnTo>
                      <a:pt x="30" y="126"/>
                    </a:lnTo>
                    <a:lnTo>
                      <a:pt x="24" y="120"/>
                    </a:lnTo>
                    <a:lnTo>
                      <a:pt x="0" y="120"/>
                    </a:lnTo>
                    <a:lnTo>
                      <a:pt x="0" y="156"/>
                    </a:lnTo>
                    <a:lnTo>
                      <a:pt x="18" y="156"/>
                    </a:lnTo>
                    <a:lnTo>
                      <a:pt x="18" y="174"/>
                    </a:lnTo>
                    <a:lnTo>
                      <a:pt x="24" y="174"/>
                    </a:lnTo>
                    <a:lnTo>
                      <a:pt x="42" y="156"/>
                    </a:lnTo>
                    <a:lnTo>
                      <a:pt x="48" y="156"/>
                    </a:lnTo>
                    <a:lnTo>
                      <a:pt x="60" y="168"/>
                    </a:lnTo>
                    <a:lnTo>
                      <a:pt x="60" y="174"/>
                    </a:lnTo>
                    <a:lnTo>
                      <a:pt x="72" y="174"/>
                    </a:lnTo>
                    <a:lnTo>
                      <a:pt x="84" y="180"/>
                    </a:lnTo>
                    <a:lnTo>
                      <a:pt x="96" y="162"/>
                    </a:lnTo>
                    <a:lnTo>
                      <a:pt x="138" y="162"/>
                    </a:lnTo>
                    <a:lnTo>
                      <a:pt x="138" y="156"/>
                    </a:lnTo>
                    <a:lnTo>
                      <a:pt x="144" y="150"/>
                    </a:lnTo>
                    <a:lnTo>
                      <a:pt x="162" y="150"/>
                    </a:lnTo>
                    <a:lnTo>
                      <a:pt x="168" y="156"/>
                    </a:lnTo>
                    <a:lnTo>
                      <a:pt x="168" y="174"/>
                    </a:lnTo>
                    <a:lnTo>
                      <a:pt x="180" y="174"/>
                    </a:lnTo>
                    <a:lnTo>
                      <a:pt x="186" y="192"/>
                    </a:lnTo>
                    <a:lnTo>
                      <a:pt x="240" y="192"/>
                    </a:lnTo>
                    <a:lnTo>
                      <a:pt x="240" y="204"/>
                    </a:lnTo>
                    <a:lnTo>
                      <a:pt x="258" y="204"/>
                    </a:lnTo>
                    <a:lnTo>
                      <a:pt x="264" y="198"/>
                    </a:lnTo>
                    <a:lnTo>
                      <a:pt x="282" y="198"/>
                    </a:lnTo>
                    <a:lnTo>
                      <a:pt x="288" y="204"/>
                    </a:lnTo>
                    <a:lnTo>
                      <a:pt x="318" y="204"/>
                    </a:lnTo>
                    <a:lnTo>
                      <a:pt x="318" y="192"/>
                    </a:lnTo>
                    <a:lnTo>
                      <a:pt x="366" y="192"/>
                    </a:lnTo>
                    <a:lnTo>
                      <a:pt x="378" y="186"/>
                    </a:lnTo>
                    <a:lnTo>
                      <a:pt x="402" y="192"/>
                    </a:lnTo>
                    <a:lnTo>
                      <a:pt x="414" y="156"/>
                    </a:lnTo>
                    <a:lnTo>
                      <a:pt x="432" y="156"/>
                    </a:lnTo>
                    <a:lnTo>
                      <a:pt x="432" y="132"/>
                    </a:lnTo>
                    <a:lnTo>
                      <a:pt x="444" y="114"/>
                    </a:lnTo>
                    <a:lnTo>
                      <a:pt x="432" y="114"/>
                    </a:lnTo>
                    <a:lnTo>
                      <a:pt x="438" y="102"/>
                    </a:lnTo>
                    <a:lnTo>
                      <a:pt x="456" y="10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grpSp>
        <p:grpSp>
          <p:nvGrpSpPr>
            <p:cNvPr id="45" name="Gruppieren 1043">
              <a:extLst>
                <a:ext uri="{FF2B5EF4-FFF2-40B4-BE49-F238E27FC236}">
                  <a16:creationId xmlns:a16="http://schemas.microsoft.com/office/drawing/2014/main" id="{46699510-65CB-284D-A551-90BEA47AEC6E}"/>
                </a:ext>
              </a:extLst>
            </p:cNvPr>
            <p:cNvGrpSpPr/>
            <p:nvPr/>
          </p:nvGrpSpPr>
          <p:grpSpPr>
            <a:xfrm>
              <a:off x="5636047" y="704258"/>
              <a:ext cx="6019410" cy="2936975"/>
              <a:chOff x="4141825" y="959854"/>
              <a:chExt cx="7684707" cy="3749503"/>
            </a:xfrm>
            <a:grpFill/>
          </p:grpSpPr>
          <p:sp>
            <p:nvSpPr>
              <p:cNvPr id="46" name="Zimbabwe" descr="© INSCALE GmbH, 05.05.2010&#10;http://www.presentationload.com/">
                <a:extLst>
                  <a:ext uri="{FF2B5EF4-FFF2-40B4-BE49-F238E27FC236}">
                    <a16:creationId xmlns:a16="http://schemas.microsoft.com/office/drawing/2014/main" id="{912476B6-03EA-8B4E-9358-4FDBA047CD4C}"/>
                  </a:ext>
                </a:extLst>
              </p:cNvPr>
              <p:cNvSpPr>
                <a:spLocks/>
              </p:cNvSpPr>
              <p:nvPr/>
            </p:nvSpPr>
            <p:spPr bwMode="gray">
              <a:xfrm>
                <a:off x="8296865" y="3595156"/>
                <a:ext cx="192528" cy="192528"/>
              </a:xfrm>
              <a:custGeom>
                <a:avLst/>
                <a:gdLst>
                  <a:gd name="T0" fmla="*/ 2147483647 w 552"/>
                  <a:gd name="T1" fmla="*/ 2147483647 h 552"/>
                  <a:gd name="T2" fmla="*/ 2147483647 w 552"/>
                  <a:gd name="T3" fmla="*/ 2147483647 h 552"/>
                  <a:gd name="T4" fmla="*/ 2147483647 w 552"/>
                  <a:gd name="T5" fmla="*/ 2147483647 h 552"/>
                  <a:gd name="T6" fmla="*/ 2147483647 w 552"/>
                  <a:gd name="T7" fmla="*/ 2147483647 h 552"/>
                  <a:gd name="T8" fmla="*/ 2147483647 w 552"/>
                  <a:gd name="T9" fmla="*/ 2147483647 h 552"/>
                  <a:gd name="T10" fmla="*/ 2147483647 w 552"/>
                  <a:gd name="T11" fmla="*/ 2147483647 h 552"/>
                  <a:gd name="T12" fmla="*/ 2147483647 w 552"/>
                  <a:gd name="T13" fmla="*/ 2147483647 h 552"/>
                  <a:gd name="T14" fmla="*/ 2147483647 w 552"/>
                  <a:gd name="T15" fmla="*/ 2147483647 h 552"/>
                  <a:gd name="T16" fmla="*/ 2147483647 w 552"/>
                  <a:gd name="T17" fmla="*/ 2147483647 h 552"/>
                  <a:gd name="T18" fmla="*/ 2147483647 w 552"/>
                  <a:gd name="T19" fmla="*/ 2147483647 h 552"/>
                  <a:gd name="T20" fmla="*/ 2147483647 w 552"/>
                  <a:gd name="T21" fmla="*/ 2147483647 h 552"/>
                  <a:gd name="T22" fmla="*/ 2147483647 w 552"/>
                  <a:gd name="T23" fmla="*/ 2147483647 h 552"/>
                  <a:gd name="T24" fmla="*/ 2147483647 w 552"/>
                  <a:gd name="T25" fmla="*/ 2147483647 h 552"/>
                  <a:gd name="T26" fmla="*/ 2147483647 w 552"/>
                  <a:gd name="T27" fmla="*/ 2147483647 h 552"/>
                  <a:gd name="T28" fmla="*/ 2147483647 w 552"/>
                  <a:gd name="T29" fmla="*/ 2147483647 h 552"/>
                  <a:gd name="T30" fmla="*/ 2147483647 w 552"/>
                  <a:gd name="T31" fmla="*/ 2147483647 h 552"/>
                  <a:gd name="T32" fmla="*/ 2147483647 w 552"/>
                  <a:gd name="T33" fmla="*/ 2147483647 h 552"/>
                  <a:gd name="T34" fmla="*/ 2147483647 w 552"/>
                  <a:gd name="T35" fmla="*/ 2147483647 h 552"/>
                  <a:gd name="T36" fmla="*/ 2147483647 w 552"/>
                  <a:gd name="T37" fmla="*/ 2147483647 h 552"/>
                  <a:gd name="T38" fmla="*/ 2147483647 w 552"/>
                  <a:gd name="T39" fmla="*/ 2147483647 h 552"/>
                  <a:gd name="T40" fmla="*/ 2147483647 w 552"/>
                  <a:gd name="T41" fmla="*/ 2147483647 h 552"/>
                  <a:gd name="T42" fmla="*/ 2147483647 w 552"/>
                  <a:gd name="T43" fmla="*/ 2147483647 h 552"/>
                  <a:gd name="T44" fmla="*/ 2147483647 w 552"/>
                  <a:gd name="T45" fmla="*/ 2147483647 h 552"/>
                  <a:gd name="T46" fmla="*/ 2147483647 w 552"/>
                  <a:gd name="T47" fmla="*/ 2147483647 h 552"/>
                  <a:gd name="T48" fmla="*/ 2147483647 w 552"/>
                  <a:gd name="T49" fmla="*/ 2147483647 h 552"/>
                  <a:gd name="T50" fmla="*/ 2147483647 w 552"/>
                  <a:gd name="T51" fmla="*/ 2147483647 h 552"/>
                  <a:gd name="T52" fmla="*/ 2147483647 w 552"/>
                  <a:gd name="T53" fmla="*/ 2147483647 h 552"/>
                  <a:gd name="T54" fmla="*/ 2147483647 w 552"/>
                  <a:gd name="T55" fmla="*/ 2147483647 h 552"/>
                  <a:gd name="T56" fmla="*/ 2147483647 w 552"/>
                  <a:gd name="T57" fmla="*/ 2147483647 h 552"/>
                  <a:gd name="T58" fmla="*/ 2147483647 w 552"/>
                  <a:gd name="T59" fmla="*/ 2147483647 h 552"/>
                  <a:gd name="T60" fmla="*/ 2147483647 w 552"/>
                  <a:gd name="T61" fmla="*/ 2147483647 h 552"/>
                  <a:gd name="T62" fmla="*/ 2147483647 w 552"/>
                  <a:gd name="T63" fmla="*/ 2147483647 h 552"/>
                  <a:gd name="T64" fmla="*/ 2147483647 w 552"/>
                  <a:gd name="T65" fmla="*/ 2147483647 h 552"/>
                  <a:gd name="T66" fmla="*/ 2147483647 w 552"/>
                  <a:gd name="T67" fmla="*/ 2147483647 h 552"/>
                  <a:gd name="T68" fmla="*/ 2147483647 w 552"/>
                  <a:gd name="T69" fmla="*/ 2147483647 h 552"/>
                  <a:gd name="T70" fmla="*/ 2147483647 w 552"/>
                  <a:gd name="T71" fmla="*/ 2147483647 h 552"/>
                  <a:gd name="T72" fmla="*/ 2147483647 w 552"/>
                  <a:gd name="T73" fmla="*/ 2147483647 h 552"/>
                  <a:gd name="T74" fmla="*/ 2147483647 w 552"/>
                  <a:gd name="T75" fmla="*/ 0 h 552"/>
                  <a:gd name="T76" fmla="*/ 2147483647 w 552"/>
                  <a:gd name="T77" fmla="*/ 2147483647 h 552"/>
                  <a:gd name="T78" fmla="*/ 2147483647 w 552"/>
                  <a:gd name="T79" fmla="*/ 2147483647 h 552"/>
                  <a:gd name="T80" fmla="*/ 2147483647 w 552"/>
                  <a:gd name="T81" fmla="*/ 2147483647 h 552"/>
                  <a:gd name="T82" fmla="*/ 2147483647 w 552"/>
                  <a:gd name="T83" fmla="*/ 2147483647 h 552"/>
                  <a:gd name="T84" fmla="*/ 2147483647 w 552"/>
                  <a:gd name="T85" fmla="*/ 2147483647 h 552"/>
                  <a:gd name="T86" fmla="*/ 2147483647 w 552"/>
                  <a:gd name="T87" fmla="*/ 2147483647 h 552"/>
                  <a:gd name="T88" fmla="*/ 2147483647 w 552"/>
                  <a:gd name="T89" fmla="*/ 2147483647 h 552"/>
                  <a:gd name="T90" fmla="*/ 2147483647 w 552"/>
                  <a:gd name="T91" fmla="*/ 2147483647 h 552"/>
                  <a:gd name="T92" fmla="*/ 2147483647 w 552"/>
                  <a:gd name="T93" fmla="*/ 2147483647 h 552"/>
                  <a:gd name="T94" fmla="*/ 2147483647 w 552"/>
                  <a:gd name="T95" fmla="*/ 2147483647 h 552"/>
                  <a:gd name="T96" fmla="*/ 2147483647 w 552"/>
                  <a:gd name="T97" fmla="*/ 2147483647 h 552"/>
                  <a:gd name="T98" fmla="*/ 2147483647 w 552"/>
                  <a:gd name="T99" fmla="*/ 2147483647 h 552"/>
                  <a:gd name="T100" fmla="*/ 2147483647 w 552"/>
                  <a:gd name="T101" fmla="*/ 2147483647 h 552"/>
                  <a:gd name="T102" fmla="*/ 2147483647 w 552"/>
                  <a:gd name="T103" fmla="*/ 2147483647 h 5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52"/>
                  <a:gd name="T157" fmla="*/ 0 h 552"/>
                  <a:gd name="T158" fmla="*/ 552 w 552"/>
                  <a:gd name="T159" fmla="*/ 552 h 5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52" h="552">
                    <a:moveTo>
                      <a:pt x="18" y="204"/>
                    </a:moveTo>
                    <a:lnTo>
                      <a:pt x="18" y="234"/>
                    </a:lnTo>
                    <a:lnTo>
                      <a:pt x="30" y="234"/>
                    </a:lnTo>
                    <a:lnTo>
                      <a:pt x="36" y="240"/>
                    </a:lnTo>
                    <a:lnTo>
                      <a:pt x="48" y="264"/>
                    </a:lnTo>
                    <a:lnTo>
                      <a:pt x="54" y="270"/>
                    </a:lnTo>
                    <a:lnTo>
                      <a:pt x="54" y="294"/>
                    </a:lnTo>
                    <a:lnTo>
                      <a:pt x="72" y="330"/>
                    </a:lnTo>
                    <a:lnTo>
                      <a:pt x="84" y="336"/>
                    </a:lnTo>
                    <a:lnTo>
                      <a:pt x="102" y="354"/>
                    </a:lnTo>
                    <a:lnTo>
                      <a:pt x="132" y="354"/>
                    </a:lnTo>
                    <a:lnTo>
                      <a:pt x="138" y="360"/>
                    </a:lnTo>
                    <a:lnTo>
                      <a:pt x="138" y="390"/>
                    </a:lnTo>
                    <a:lnTo>
                      <a:pt x="168" y="390"/>
                    </a:lnTo>
                    <a:lnTo>
                      <a:pt x="174" y="414"/>
                    </a:lnTo>
                    <a:lnTo>
                      <a:pt x="168" y="420"/>
                    </a:lnTo>
                    <a:lnTo>
                      <a:pt x="168" y="450"/>
                    </a:lnTo>
                    <a:lnTo>
                      <a:pt x="186" y="450"/>
                    </a:lnTo>
                    <a:lnTo>
                      <a:pt x="186" y="480"/>
                    </a:lnTo>
                    <a:lnTo>
                      <a:pt x="198" y="480"/>
                    </a:lnTo>
                    <a:lnTo>
                      <a:pt x="216" y="486"/>
                    </a:lnTo>
                    <a:lnTo>
                      <a:pt x="228" y="486"/>
                    </a:lnTo>
                    <a:lnTo>
                      <a:pt x="246" y="492"/>
                    </a:lnTo>
                    <a:lnTo>
                      <a:pt x="264" y="510"/>
                    </a:lnTo>
                    <a:lnTo>
                      <a:pt x="270" y="522"/>
                    </a:lnTo>
                    <a:lnTo>
                      <a:pt x="270" y="528"/>
                    </a:lnTo>
                    <a:lnTo>
                      <a:pt x="252" y="528"/>
                    </a:lnTo>
                    <a:lnTo>
                      <a:pt x="312" y="528"/>
                    </a:lnTo>
                    <a:lnTo>
                      <a:pt x="324" y="534"/>
                    </a:lnTo>
                    <a:lnTo>
                      <a:pt x="330" y="534"/>
                    </a:lnTo>
                    <a:lnTo>
                      <a:pt x="342" y="540"/>
                    </a:lnTo>
                    <a:lnTo>
                      <a:pt x="402" y="540"/>
                    </a:lnTo>
                    <a:lnTo>
                      <a:pt x="420" y="552"/>
                    </a:lnTo>
                    <a:lnTo>
                      <a:pt x="486" y="468"/>
                    </a:lnTo>
                    <a:lnTo>
                      <a:pt x="504" y="462"/>
                    </a:lnTo>
                    <a:lnTo>
                      <a:pt x="492" y="444"/>
                    </a:lnTo>
                    <a:lnTo>
                      <a:pt x="504" y="432"/>
                    </a:lnTo>
                    <a:lnTo>
                      <a:pt x="504" y="402"/>
                    </a:lnTo>
                    <a:lnTo>
                      <a:pt x="516" y="396"/>
                    </a:lnTo>
                    <a:lnTo>
                      <a:pt x="528" y="384"/>
                    </a:lnTo>
                    <a:lnTo>
                      <a:pt x="528" y="372"/>
                    </a:lnTo>
                    <a:lnTo>
                      <a:pt x="540" y="360"/>
                    </a:lnTo>
                    <a:lnTo>
                      <a:pt x="546" y="348"/>
                    </a:lnTo>
                    <a:lnTo>
                      <a:pt x="546" y="342"/>
                    </a:lnTo>
                    <a:lnTo>
                      <a:pt x="522" y="318"/>
                    </a:lnTo>
                    <a:lnTo>
                      <a:pt x="522" y="306"/>
                    </a:lnTo>
                    <a:lnTo>
                      <a:pt x="540" y="288"/>
                    </a:lnTo>
                    <a:lnTo>
                      <a:pt x="522" y="264"/>
                    </a:lnTo>
                    <a:lnTo>
                      <a:pt x="540" y="252"/>
                    </a:lnTo>
                    <a:lnTo>
                      <a:pt x="540" y="240"/>
                    </a:lnTo>
                    <a:lnTo>
                      <a:pt x="546" y="240"/>
                    </a:lnTo>
                    <a:lnTo>
                      <a:pt x="546" y="234"/>
                    </a:lnTo>
                    <a:lnTo>
                      <a:pt x="552" y="228"/>
                    </a:lnTo>
                    <a:lnTo>
                      <a:pt x="552" y="216"/>
                    </a:lnTo>
                    <a:lnTo>
                      <a:pt x="540" y="192"/>
                    </a:lnTo>
                    <a:lnTo>
                      <a:pt x="540" y="180"/>
                    </a:lnTo>
                    <a:lnTo>
                      <a:pt x="546" y="174"/>
                    </a:lnTo>
                    <a:lnTo>
                      <a:pt x="546" y="168"/>
                    </a:lnTo>
                    <a:lnTo>
                      <a:pt x="552" y="162"/>
                    </a:lnTo>
                    <a:lnTo>
                      <a:pt x="540" y="150"/>
                    </a:lnTo>
                    <a:lnTo>
                      <a:pt x="552" y="138"/>
                    </a:lnTo>
                    <a:lnTo>
                      <a:pt x="540" y="120"/>
                    </a:lnTo>
                    <a:lnTo>
                      <a:pt x="546" y="114"/>
                    </a:lnTo>
                    <a:lnTo>
                      <a:pt x="552" y="102"/>
                    </a:lnTo>
                    <a:lnTo>
                      <a:pt x="552" y="96"/>
                    </a:lnTo>
                    <a:lnTo>
                      <a:pt x="540" y="84"/>
                    </a:lnTo>
                    <a:lnTo>
                      <a:pt x="528" y="84"/>
                    </a:lnTo>
                    <a:lnTo>
                      <a:pt x="510" y="66"/>
                    </a:lnTo>
                    <a:lnTo>
                      <a:pt x="498" y="66"/>
                    </a:lnTo>
                    <a:lnTo>
                      <a:pt x="486" y="72"/>
                    </a:lnTo>
                    <a:lnTo>
                      <a:pt x="480" y="72"/>
                    </a:lnTo>
                    <a:lnTo>
                      <a:pt x="462" y="48"/>
                    </a:lnTo>
                    <a:lnTo>
                      <a:pt x="444" y="48"/>
                    </a:lnTo>
                    <a:lnTo>
                      <a:pt x="432" y="30"/>
                    </a:lnTo>
                    <a:lnTo>
                      <a:pt x="372" y="30"/>
                    </a:lnTo>
                    <a:lnTo>
                      <a:pt x="366" y="0"/>
                    </a:lnTo>
                    <a:lnTo>
                      <a:pt x="330" y="0"/>
                    </a:lnTo>
                    <a:lnTo>
                      <a:pt x="294" y="12"/>
                    </a:lnTo>
                    <a:lnTo>
                      <a:pt x="282" y="24"/>
                    </a:lnTo>
                    <a:lnTo>
                      <a:pt x="258" y="36"/>
                    </a:lnTo>
                    <a:lnTo>
                      <a:pt x="258" y="72"/>
                    </a:lnTo>
                    <a:lnTo>
                      <a:pt x="252" y="78"/>
                    </a:lnTo>
                    <a:lnTo>
                      <a:pt x="240" y="78"/>
                    </a:lnTo>
                    <a:lnTo>
                      <a:pt x="228" y="84"/>
                    </a:lnTo>
                    <a:lnTo>
                      <a:pt x="210" y="90"/>
                    </a:lnTo>
                    <a:lnTo>
                      <a:pt x="198" y="96"/>
                    </a:lnTo>
                    <a:lnTo>
                      <a:pt x="192" y="102"/>
                    </a:lnTo>
                    <a:lnTo>
                      <a:pt x="180" y="126"/>
                    </a:lnTo>
                    <a:lnTo>
                      <a:pt x="174" y="132"/>
                    </a:lnTo>
                    <a:lnTo>
                      <a:pt x="174" y="138"/>
                    </a:lnTo>
                    <a:lnTo>
                      <a:pt x="168" y="144"/>
                    </a:lnTo>
                    <a:lnTo>
                      <a:pt x="162" y="156"/>
                    </a:lnTo>
                    <a:lnTo>
                      <a:pt x="132" y="186"/>
                    </a:lnTo>
                    <a:lnTo>
                      <a:pt x="108" y="198"/>
                    </a:lnTo>
                    <a:lnTo>
                      <a:pt x="90" y="198"/>
                    </a:lnTo>
                    <a:lnTo>
                      <a:pt x="90" y="192"/>
                    </a:lnTo>
                    <a:lnTo>
                      <a:pt x="78" y="180"/>
                    </a:lnTo>
                    <a:lnTo>
                      <a:pt x="66" y="180"/>
                    </a:lnTo>
                    <a:lnTo>
                      <a:pt x="66" y="192"/>
                    </a:lnTo>
                    <a:lnTo>
                      <a:pt x="54" y="192"/>
                    </a:lnTo>
                    <a:lnTo>
                      <a:pt x="42" y="180"/>
                    </a:lnTo>
                    <a:lnTo>
                      <a:pt x="42" y="174"/>
                    </a:lnTo>
                    <a:lnTo>
                      <a:pt x="0" y="174"/>
                    </a:lnTo>
                    <a:lnTo>
                      <a:pt x="6" y="192"/>
                    </a:lnTo>
                    <a:lnTo>
                      <a:pt x="18" y="20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47" name="Zambia" descr="© INSCALE GmbH, 05.05.2010&#10;http://www.presentationload.com/">
                <a:extLst>
                  <a:ext uri="{FF2B5EF4-FFF2-40B4-BE49-F238E27FC236}">
                    <a16:creationId xmlns:a16="http://schemas.microsoft.com/office/drawing/2014/main" id="{A47A2A98-2A91-014E-B018-BD9B82AF6777}"/>
                  </a:ext>
                </a:extLst>
              </p:cNvPr>
              <p:cNvSpPr>
                <a:spLocks/>
              </p:cNvSpPr>
              <p:nvPr/>
            </p:nvSpPr>
            <p:spPr bwMode="gray">
              <a:xfrm>
                <a:off x="8219034" y="3384878"/>
                <a:ext cx="290840" cy="278550"/>
              </a:xfrm>
              <a:custGeom>
                <a:avLst/>
                <a:gdLst>
                  <a:gd name="T0" fmla="*/ 2147483647 w 834"/>
                  <a:gd name="T1" fmla="*/ 2147483647 h 798"/>
                  <a:gd name="T2" fmla="*/ 2147483647 w 834"/>
                  <a:gd name="T3" fmla="*/ 2147483647 h 798"/>
                  <a:gd name="T4" fmla="*/ 2147483647 w 834"/>
                  <a:gd name="T5" fmla="*/ 2147483647 h 798"/>
                  <a:gd name="T6" fmla="*/ 2147483647 w 834"/>
                  <a:gd name="T7" fmla="*/ 2147483647 h 798"/>
                  <a:gd name="T8" fmla="*/ 2147483647 w 834"/>
                  <a:gd name="T9" fmla="*/ 2147483647 h 798"/>
                  <a:gd name="T10" fmla="*/ 2147483647 w 834"/>
                  <a:gd name="T11" fmla="*/ 2147483647 h 798"/>
                  <a:gd name="T12" fmla="*/ 2147483647 w 834"/>
                  <a:gd name="T13" fmla="*/ 2147483647 h 798"/>
                  <a:gd name="T14" fmla="*/ 2147483647 w 834"/>
                  <a:gd name="T15" fmla="*/ 2147483647 h 798"/>
                  <a:gd name="T16" fmla="*/ 2147483647 w 834"/>
                  <a:gd name="T17" fmla="*/ 2147483647 h 798"/>
                  <a:gd name="T18" fmla="*/ 2147483647 w 834"/>
                  <a:gd name="T19" fmla="*/ 2147483647 h 798"/>
                  <a:gd name="T20" fmla="*/ 2147483647 w 834"/>
                  <a:gd name="T21" fmla="*/ 2147483647 h 798"/>
                  <a:gd name="T22" fmla="*/ 2147483647 w 834"/>
                  <a:gd name="T23" fmla="*/ 2147483647 h 798"/>
                  <a:gd name="T24" fmla="*/ 2147483647 w 834"/>
                  <a:gd name="T25" fmla="*/ 2147483647 h 798"/>
                  <a:gd name="T26" fmla="*/ 2147483647 w 834"/>
                  <a:gd name="T27" fmla="*/ 2147483647 h 798"/>
                  <a:gd name="T28" fmla="*/ 2147483647 w 834"/>
                  <a:gd name="T29" fmla="*/ 2147483647 h 798"/>
                  <a:gd name="T30" fmla="*/ 2147483647 w 834"/>
                  <a:gd name="T31" fmla="*/ 2147483647 h 798"/>
                  <a:gd name="T32" fmla="*/ 2147483647 w 834"/>
                  <a:gd name="T33" fmla="*/ 2147483647 h 798"/>
                  <a:gd name="T34" fmla="*/ 2147483647 w 834"/>
                  <a:gd name="T35" fmla="*/ 2147483647 h 798"/>
                  <a:gd name="T36" fmla="*/ 2147483647 w 834"/>
                  <a:gd name="T37" fmla="*/ 2147483647 h 798"/>
                  <a:gd name="T38" fmla="*/ 2147483647 w 834"/>
                  <a:gd name="T39" fmla="*/ 2147483647 h 798"/>
                  <a:gd name="T40" fmla="*/ 2147483647 w 834"/>
                  <a:gd name="T41" fmla="*/ 2147483647 h 798"/>
                  <a:gd name="T42" fmla="*/ 2147483647 w 834"/>
                  <a:gd name="T43" fmla="*/ 2147483647 h 798"/>
                  <a:gd name="T44" fmla="*/ 2147483647 w 834"/>
                  <a:gd name="T45" fmla="*/ 2147483647 h 798"/>
                  <a:gd name="T46" fmla="*/ 2147483647 w 834"/>
                  <a:gd name="T47" fmla="*/ 2147483647 h 798"/>
                  <a:gd name="T48" fmla="*/ 2147483647 w 834"/>
                  <a:gd name="T49" fmla="*/ 2147483647 h 798"/>
                  <a:gd name="T50" fmla="*/ 2147483647 w 834"/>
                  <a:gd name="T51" fmla="*/ 2147483647 h 798"/>
                  <a:gd name="T52" fmla="*/ 2147483647 w 834"/>
                  <a:gd name="T53" fmla="*/ 2147483647 h 798"/>
                  <a:gd name="T54" fmla="*/ 2147483647 w 834"/>
                  <a:gd name="T55" fmla="*/ 2147483647 h 798"/>
                  <a:gd name="T56" fmla="*/ 2147483647 w 834"/>
                  <a:gd name="T57" fmla="*/ 2147483647 h 798"/>
                  <a:gd name="T58" fmla="*/ 2147483647 w 834"/>
                  <a:gd name="T59" fmla="*/ 2147483647 h 798"/>
                  <a:gd name="T60" fmla="*/ 2147483647 w 834"/>
                  <a:gd name="T61" fmla="*/ 2147483647 h 798"/>
                  <a:gd name="T62" fmla="*/ 2147483647 w 834"/>
                  <a:gd name="T63" fmla="*/ 2147483647 h 798"/>
                  <a:gd name="T64" fmla="*/ 2147483647 w 834"/>
                  <a:gd name="T65" fmla="*/ 2147483647 h 798"/>
                  <a:gd name="T66" fmla="*/ 2147483647 w 834"/>
                  <a:gd name="T67" fmla="*/ 2147483647 h 798"/>
                  <a:gd name="T68" fmla="*/ 2147483647 w 834"/>
                  <a:gd name="T69" fmla="*/ 2147483647 h 798"/>
                  <a:gd name="T70" fmla="*/ 2147483647 w 834"/>
                  <a:gd name="T71" fmla="*/ 2147483647 h 798"/>
                  <a:gd name="T72" fmla="*/ 2147483647 w 834"/>
                  <a:gd name="T73" fmla="*/ 2147483647 h 798"/>
                  <a:gd name="T74" fmla="*/ 2147483647 w 834"/>
                  <a:gd name="T75" fmla="*/ 2147483647 h 798"/>
                  <a:gd name="T76" fmla="*/ 2147483647 w 834"/>
                  <a:gd name="T77" fmla="*/ 2147483647 h 798"/>
                  <a:gd name="T78" fmla="*/ 2147483647 w 834"/>
                  <a:gd name="T79" fmla="*/ 2147483647 h 798"/>
                  <a:gd name="T80" fmla="*/ 2147483647 w 834"/>
                  <a:gd name="T81" fmla="*/ 2147483647 h 798"/>
                  <a:gd name="T82" fmla="*/ 2147483647 w 834"/>
                  <a:gd name="T83" fmla="*/ 2147483647 h 798"/>
                  <a:gd name="T84" fmla="*/ 2147483647 w 834"/>
                  <a:gd name="T85" fmla="*/ 2147483647 h 798"/>
                  <a:gd name="T86" fmla="*/ 2147483647 w 834"/>
                  <a:gd name="T87" fmla="*/ 2147483647 h 798"/>
                  <a:gd name="T88" fmla="*/ 2147483647 w 834"/>
                  <a:gd name="T89" fmla="*/ 2147483647 h 798"/>
                  <a:gd name="T90" fmla="*/ 2147483647 w 834"/>
                  <a:gd name="T91" fmla="*/ 2147483647 h 798"/>
                  <a:gd name="T92" fmla="*/ 2147483647 w 834"/>
                  <a:gd name="T93" fmla="*/ 2147483647 h 798"/>
                  <a:gd name="T94" fmla="*/ 2147483647 w 834"/>
                  <a:gd name="T95" fmla="*/ 2147483647 h 798"/>
                  <a:gd name="T96" fmla="*/ 2147483647 w 834"/>
                  <a:gd name="T97" fmla="*/ 2147483647 h 798"/>
                  <a:gd name="T98" fmla="*/ 2147483647 w 834"/>
                  <a:gd name="T99" fmla="*/ 2147483647 h 798"/>
                  <a:gd name="T100" fmla="*/ 2147483647 w 834"/>
                  <a:gd name="T101" fmla="*/ 2147483647 h 798"/>
                  <a:gd name="T102" fmla="*/ 2147483647 w 834"/>
                  <a:gd name="T103" fmla="*/ 2147483647 h 79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834"/>
                  <a:gd name="T157" fmla="*/ 0 h 798"/>
                  <a:gd name="T158" fmla="*/ 834 w 834"/>
                  <a:gd name="T159" fmla="*/ 798 h 79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834" h="798">
                    <a:moveTo>
                      <a:pt x="822" y="186"/>
                    </a:moveTo>
                    <a:lnTo>
                      <a:pt x="822" y="162"/>
                    </a:lnTo>
                    <a:lnTo>
                      <a:pt x="816" y="168"/>
                    </a:lnTo>
                    <a:lnTo>
                      <a:pt x="810" y="168"/>
                    </a:lnTo>
                    <a:lnTo>
                      <a:pt x="810" y="126"/>
                    </a:lnTo>
                    <a:lnTo>
                      <a:pt x="798" y="114"/>
                    </a:lnTo>
                    <a:lnTo>
                      <a:pt x="786" y="114"/>
                    </a:lnTo>
                    <a:lnTo>
                      <a:pt x="786" y="102"/>
                    </a:lnTo>
                    <a:lnTo>
                      <a:pt x="768" y="90"/>
                    </a:lnTo>
                    <a:lnTo>
                      <a:pt x="750" y="90"/>
                    </a:lnTo>
                    <a:lnTo>
                      <a:pt x="750" y="72"/>
                    </a:lnTo>
                    <a:lnTo>
                      <a:pt x="738" y="78"/>
                    </a:lnTo>
                    <a:lnTo>
                      <a:pt x="726" y="78"/>
                    </a:lnTo>
                    <a:lnTo>
                      <a:pt x="708" y="60"/>
                    </a:lnTo>
                    <a:lnTo>
                      <a:pt x="690" y="60"/>
                    </a:lnTo>
                    <a:lnTo>
                      <a:pt x="684" y="54"/>
                    </a:lnTo>
                    <a:lnTo>
                      <a:pt x="684" y="36"/>
                    </a:lnTo>
                    <a:lnTo>
                      <a:pt x="672" y="42"/>
                    </a:lnTo>
                    <a:lnTo>
                      <a:pt x="654" y="42"/>
                    </a:lnTo>
                    <a:lnTo>
                      <a:pt x="648" y="54"/>
                    </a:lnTo>
                    <a:lnTo>
                      <a:pt x="642" y="60"/>
                    </a:lnTo>
                    <a:lnTo>
                      <a:pt x="636" y="60"/>
                    </a:lnTo>
                    <a:lnTo>
                      <a:pt x="624" y="48"/>
                    </a:lnTo>
                    <a:lnTo>
                      <a:pt x="624" y="36"/>
                    </a:lnTo>
                    <a:lnTo>
                      <a:pt x="618" y="30"/>
                    </a:lnTo>
                    <a:lnTo>
                      <a:pt x="606" y="30"/>
                    </a:lnTo>
                    <a:lnTo>
                      <a:pt x="600" y="24"/>
                    </a:lnTo>
                    <a:lnTo>
                      <a:pt x="594" y="24"/>
                    </a:lnTo>
                    <a:lnTo>
                      <a:pt x="594" y="6"/>
                    </a:lnTo>
                    <a:lnTo>
                      <a:pt x="600" y="0"/>
                    </a:lnTo>
                    <a:lnTo>
                      <a:pt x="576" y="12"/>
                    </a:lnTo>
                    <a:lnTo>
                      <a:pt x="558" y="12"/>
                    </a:lnTo>
                    <a:lnTo>
                      <a:pt x="546" y="18"/>
                    </a:lnTo>
                    <a:lnTo>
                      <a:pt x="528" y="18"/>
                    </a:lnTo>
                    <a:lnTo>
                      <a:pt x="510" y="24"/>
                    </a:lnTo>
                    <a:lnTo>
                      <a:pt x="498" y="24"/>
                    </a:lnTo>
                    <a:lnTo>
                      <a:pt x="498" y="54"/>
                    </a:lnTo>
                    <a:lnTo>
                      <a:pt x="480" y="72"/>
                    </a:lnTo>
                    <a:lnTo>
                      <a:pt x="468" y="78"/>
                    </a:lnTo>
                    <a:lnTo>
                      <a:pt x="462" y="84"/>
                    </a:lnTo>
                    <a:lnTo>
                      <a:pt x="456" y="84"/>
                    </a:lnTo>
                    <a:lnTo>
                      <a:pt x="468" y="96"/>
                    </a:lnTo>
                    <a:lnTo>
                      <a:pt x="468" y="102"/>
                    </a:lnTo>
                    <a:lnTo>
                      <a:pt x="474" y="108"/>
                    </a:lnTo>
                    <a:lnTo>
                      <a:pt x="474" y="114"/>
                    </a:lnTo>
                    <a:lnTo>
                      <a:pt x="480" y="120"/>
                    </a:lnTo>
                    <a:lnTo>
                      <a:pt x="480" y="144"/>
                    </a:lnTo>
                    <a:lnTo>
                      <a:pt x="486" y="162"/>
                    </a:lnTo>
                    <a:lnTo>
                      <a:pt x="486" y="216"/>
                    </a:lnTo>
                    <a:lnTo>
                      <a:pt x="474" y="228"/>
                    </a:lnTo>
                    <a:lnTo>
                      <a:pt x="468" y="240"/>
                    </a:lnTo>
                    <a:lnTo>
                      <a:pt x="462" y="258"/>
                    </a:lnTo>
                    <a:lnTo>
                      <a:pt x="456" y="270"/>
                    </a:lnTo>
                    <a:lnTo>
                      <a:pt x="456" y="294"/>
                    </a:lnTo>
                    <a:lnTo>
                      <a:pt x="468" y="306"/>
                    </a:lnTo>
                    <a:lnTo>
                      <a:pt x="474" y="306"/>
                    </a:lnTo>
                    <a:lnTo>
                      <a:pt x="474" y="312"/>
                    </a:lnTo>
                    <a:lnTo>
                      <a:pt x="480" y="312"/>
                    </a:lnTo>
                    <a:lnTo>
                      <a:pt x="510" y="342"/>
                    </a:lnTo>
                    <a:lnTo>
                      <a:pt x="522" y="348"/>
                    </a:lnTo>
                    <a:lnTo>
                      <a:pt x="528" y="348"/>
                    </a:lnTo>
                    <a:lnTo>
                      <a:pt x="534" y="342"/>
                    </a:lnTo>
                    <a:lnTo>
                      <a:pt x="534" y="324"/>
                    </a:lnTo>
                    <a:lnTo>
                      <a:pt x="558" y="324"/>
                    </a:lnTo>
                    <a:lnTo>
                      <a:pt x="558" y="372"/>
                    </a:lnTo>
                    <a:lnTo>
                      <a:pt x="552" y="408"/>
                    </a:lnTo>
                    <a:lnTo>
                      <a:pt x="546" y="426"/>
                    </a:lnTo>
                    <a:lnTo>
                      <a:pt x="540" y="426"/>
                    </a:lnTo>
                    <a:lnTo>
                      <a:pt x="540" y="420"/>
                    </a:lnTo>
                    <a:lnTo>
                      <a:pt x="534" y="408"/>
                    </a:lnTo>
                    <a:lnTo>
                      <a:pt x="516" y="420"/>
                    </a:lnTo>
                    <a:lnTo>
                      <a:pt x="498" y="420"/>
                    </a:lnTo>
                    <a:lnTo>
                      <a:pt x="498" y="408"/>
                    </a:lnTo>
                    <a:lnTo>
                      <a:pt x="492" y="396"/>
                    </a:lnTo>
                    <a:lnTo>
                      <a:pt x="492" y="384"/>
                    </a:lnTo>
                    <a:lnTo>
                      <a:pt x="480" y="372"/>
                    </a:lnTo>
                    <a:lnTo>
                      <a:pt x="468" y="372"/>
                    </a:lnTo>
                    <a:lnTo>
                      <a:pt x="462" y="360"/>
                    </a:lnTo>
                    <a:lnTo>
                      <a:pt x="462" y="354"/>
                    </a:lnTo>
                    <a:lnTo>
                      <a:pt x="456" y="342"/>
                    </a:lnTo>
                    <a:lnTo>
                      <a:pt x="450" y="336"/>
                    </a:lnTo>
                    <a:lnTo>
                      <a:pt x="444" y="336"/>
                    </a:lnTo>
                    <a:lnTo>
                      <a:pt x="438" y="342"/>
                    </a:lnTo>
                    <a:lnTo>
                      <a:pt x="426" y="342"/>
                    </a:lnTo>
                    <a:lnTo>
                      <a:pt x="426" y="330"/>
                    </a:lnTo>
                    <a:lnTo>
                      <a:pt x="420" y="324"/>
                    </a:lnTo>
                    <a:lnTo>
                      <a:pt x="390" y="324"/>
                    </a:lnTo>
                    <a:lnTo>
                      <a:pt x="390" y="312"/>
                    </a:lnTo>
                    <a:lnTo>
                      <a:pt x="396" y="312"/>
                    </a:lnTo>
                    <a:lnTo>
                      <a:pt x="396" y="300"/>
                    </a:lnTo>
                    <a:lnTo>
                      <a:pt x="384" y="300"/>
                    </a:lnTo>
                    <a:lnTo>
                      <a:pt x="378" y="294"/>
                    </a:lnTo>
                    <a:lnTo>
                      <a:pt x="378" y="282"/>
                    </a:lnTo>
                    <a:lnTo>
                      <a:pt x="366" y="270"/>
                    </a:lnTo>
                    <a:lnTo>
                      <a:pt x="360" y="270"/>
                    </a:lnTo>
                    <a:lnTo>
                      <a:pt x="354" y="276"/>
                    </a:lnTo>
                    <a:lnTo>
                      <a:pt x="354" y="294"/>
                    </a:lnTo>
                    <a:lnTo>
                      <a:pt x="348" y="300"/>
                    </a:lnTo>
                    <a:lnTo>
                      <a:pt x="348" y="306"/>
                    </a:lnTo>
                    <a:lnTo>
                      <a:pt x="330" y="306"/>
                    </a:lnTo>
                    <a:lnTo>
                      <a:pt x="300" y="300"/>
                    </a:lnTo>
                    <a:lnTo>
                      <a:pt x="264" y="294"/>
                    </a:lnTo>
                    <a:lnTo>
                      <a:pt x="246" y="282"/>
                    </a:lnTo>
                    <a:lnTo>
                      <a:pt x="240" y="276"/>
                    </a:lnTo>
                    <a:lnTo>
                      <a:pt x="234" y="264"/>
                    </a:lnTo>
                    <a:lnTo>
                      <a:pt x="234" y="246"/>
                    </a:lnTo>
                    <a:lnTo>
                      <a:pt x="192" y="252"/>
                    </a:lnTo>
                    <a:lnTo>
                      <a:pt x="198" y="258"/>
                    </a:lnTo>
                    <a:lnTo>
                      <a:pt x="198" y="264"/>
                    </a:lnTo>
                    <a:lnTo>
                      <a:pt x="180" y="264"/>
                    </a:lnTo>
                    <a:lnTo>
                      <a:pt x="174" y="258"/>
                    </a:lnTo>
                    <a:lnTo>
                      <a:pt x="174" y="228"/>
                    </a:lnTo>
                    <a:lnTo>
                      <a:pt x="156" y="228"/>
                    </a:lnTo>
                    <a:lnTo>
                      <a:pt x="150" y="216"/>
                    </a:lnTo>
                    <a:lnTo>
                      <a:pt x="144" y="234"/>
                    </a:lnTo>
                    <a:lnTo>
                      <a:pt x="144" y="240"/>
                    </a:lnTo>
                    <a:lnTo>
                      <a:pt x="156" y="252"/>
                    </a:lnTo>
                    <a:lnTo>
                      <a:pt x="156" y="270"/>
                    </a:lnTo>
                    <a:lnTo>
                      <a:pt x="150" y="276"/>
                    </a:lnTo>
                    <a:lnTo>
                      <a:pt x="144" y="276"/>
                    </a:lnTo>
                    <a:lnTo>
                      <a:pt x="144" y="330"/>
                    </a:lnTo>
                    <a:lnTo>
                      <a:pt x="156" y="342"/>
                    </a:lnTo>
                    <a:lnTo>
                      <a:pt x="138" y="348"/>
                    </a:lnTo>
                    <a:lnTo>
                      <a:pt x="138" y="354"/>
                    </a:lnTo>
                    <a:lnTo>
                      <a:pt x="144" y="360"/>
                    </a:lnTo>
                    <a:lnTo>
                      <a:pt x="144" y="384"/>
                    </a:lnTo>
                    <a:lnTo>
                      <a:pt x="132" y="396"/>
                    </a:lnTo>
                    <a:lnTo>
                      <a:pt x="126" y="396"/>
                    </a:lnTo>
                    <a:lnTo>
                      <a:pt x="0" y="390"/>
                    </a:lnTo>
                    <a:lnTo>
                      <a:pt x="0" y="642"/>
                    </a:lnTo>
                    <a:lnTo>
                      <a:pt x="6" y="654"/>
                    </a:lnTo>
                    <a:lnTo>
                      <a:pt x="6" y="672"/>
                    </a:lnTo>
                    <a:lnTo>
                      <a:pt x="96" y="762"/>
                    </a:lnTo>
                    <a:lnTo>
                      <a:pt x="114" y="768"/>
                    </a:lnTo>
                    <a:lnTo>
                      <a:pt x="138" y="756"/>
                    </a:lnTo>
                    <a:lnTo>
                      <a:pt x="144" y="756"/>
                    </a:lnTo>
                    <a:lnTo>
                      <a:pt x="150" y="750"/>
                    </a:lnTo>
                    <a:lnTo>
                      <a:pt x="168" y="750"/>
                    </a:lnTo>
                    <a:lnTo>
                      <a:pt x="174" y="756"/>
                    </a:lnTo>
                    <a:lnTo>
                      <a:pt x="174" y="762"/>
                    </a:lnTo>
                    <a:lnTo>
                      <a:pt x="204" y="756"/>
                    </a:lnTo>
                    <a:lnTo>
                      <a:pt x="222" y="774"/>
                    </a:lnTo>
                    <a:lnTo>
                      <a:pt x="264" y="774"/>
                    </a:lnTo>
                    <a:lnTo>
                      <a:pt x="264" y="780"/>
                    </a:lnTo>
                    <a:lnTo>
                      <a:pt x="276" y="792"/>
                    </a:lnTo>
                    <a:lnTo>
                      <a:pt x="288" y="792"/>
                    </a:lnTo>
                    <a:lnTo>
                      <a:pt x="288" y="780"/>
                    </a:lnTo>
                    <a:lnTo>
                      <a:pt x="300" y="780"/>
                    </a:lnTo>
                    <a:lnTo>
                      <a:pt x="312" y="792"/>
                    </a:lnTo>
                    <a:lnTo>
                      <a:pt x="312" y="798"/>
                    </a:lnTo>
                    <a:lnTo>
                      <a:pt x="330" y="798"/>
                    </a:lnTo>
                    <a:lnTo>
                      <a:pt x="354" y="786"/>
                    </a:lnTo>
                    <a:lnTo>
                      <a:pt x="384" y="756"/>
                    </a:lnTo>
                    <a:lnTo>
                      <a:pt x="390" y="744"/>
                    </a:lnTo>
                    <a:lnTo>
                      <a:pt x="396" y="738"/>
                    </a:lnTo>
                    <a:lnTo>
                      <a:pt x="396" y="732"/>
                    </a:lnTo>
                    <a:lnTo>
                      <a:pt x="402" y="726"/>
                    </a:lnTo>
                    <a:lnTo>
                      <a:pt x="414" y="702"/>
                    </a:lnTo>
                    <a:lnTo>
                      <a:pt x="420" y="696"/>
                    </a:lnTo>
                    <a:lnTo>
                      <a:pt x="432" y="690"/>
                    </a:lnTo>
                    <a:lnTo>
                      <a:pt x="450" y="684"/>
                    </a:lnTo>
                    <a:lnTo>
                      <a:pt x="462" y="678"/>
                    </a:lnTo>
                    <a:lnTo>
                      <a:pt x="474" y="678"/>
                    </a:lnTo>
                    <a:lnTo>
                      <a:pt x="480" y="672"/>
                    </a:lnTo>
                    <a:lnTo>
                      <a:pt x="480" y="636"/>
                    </a:lnTo>
                    <a:lnTo>
                      <a:pt x="504" y="624"/>
                    </a:lnTo>
                    <a:lnTo>
                      <a:pt x="516" y="612"/>
                    </a:lnTo>
                    <a:lnTo>
                      <a:pt x="552" y="600"/>
                    </a:lnTo>
                    <a:lnTo>
                      <a:pt x="588" y="600"/>
                    </a:lnTo>
                    <a:lnTo>
                      <a:pt x="588" y="576"/>
                    </a:lnTo>
                    <a:lnTo>
                      <a:pt x="570" y="558"/>
                    </a:lnTo>
                    <a:lnTo>
                      <a:pt x="582" y="546"/>
                    </a:lnTo>
                    <a:lnTo>
                      <a:pt x="612" y="546"/>
                    </a:lnTo>
                    <a:lnTo>
                      <a:pt x="630" y="528"/>
                    </a:lnTo>
                    <a:lnTo>
                      <a:pt x="642" y="528"/>
                    </a:lnTo>
                    <a:lnTo>
                      <a:pt x="654" y="522"/>
                    </a:lnTo>
                    <a:lnTo>
                      <a:pt x="672" y="522"/>
                    </a:lnTo>
                    <a:lnTo>
                      <a:pt x="690" y="516"/>
                    </a:lnTo>
                    <a:lnTo>
                      <a:pt x="702" y="510"/>
                    </a:lnTo>
                    <a:lnTo>
                      <a:pt x="708" y="510"/>
                    </a:lnTo>
                    <a:lnTo>
                      <a:pt x="732" y="498"/>
                    </a:lnTo>
                    <a:lnTo>
                      <a:pt x="750" y="486"/>
                    </a:lnTo>
                    <a:lnTo>
                      <a:pt x="762" y="480"/>
                    </a:lnTo>
                    <a:lnTo>
                      <a:pt x="780" y="474"/>
                    </a:lnTo>
                    <a:lnTo>
                      <a:pt x="786" y="468"/>
                    </a:lnTo>
                    <a:lnTo>
                      <a:pt x="792" y="468"/>
                    </a:lnTo>
                    <a:lnTo>
                      <a:pt x="780" y="462"/>
                    </a:lnTo>
                    <a:lnTo>
                      <a:pt x="768" y="450"/>
                    </a:lnTo>
                    <a:lnTo>
                      <a:pt x="756" y="444"/>
                    </a:lnTo>
                    <a:lnTo>
                      <a:pt x="756" y="438"/>
                    </a:lnTo>
                    <a:lnTo>
                      <a:pt x="762" y="432"/>
                    </a:lnTo>
                    <a:lnTo>
                      <a:pt x="768" y="420"/>
                    </a:lnTo>
                    <a:lnTo>
                      <a:pt x="774" y="414"/>
                    </a:lnTo>
                    <a:lnTo>
                      <a:pt x="780" y="402"/>
                    </a:lnTo>
                    <a:lnTo>
                      <a:pt x="774" y="366"/>
                    </a:lnTo>
                    <a:lnTo>
                      <a:pt x="780" y="366"/>
                    </a:lnTo>
                    <a:lnTo>
                      <a:pt x="786" y="360"/>
                    </a:lnTo>
                    <a:lnTo>
                      <a:pt x="798" y="354"/>
                    </a:lnTo>
                    <a:lnTo>
                      <a:pt x="816" y="336"/>
                    </a:lnTo>
                    <a:lnTo>
                      <a:pt x="816" y="330"/>
                    </a:lnTo>
                    <a:lnTo>
                      <a:pt x="804" y="330"/>
                    </a:lnTo>
                    <a:lnTo>
                      <a:pt x="804" y="258"/>
                    </a:lnTo>
                    <a:lnTo>
                      <a:pt x="810" y="240"/>
                    </a:lnTo>
                    <a:lnTo>
                      <a:pt x="798" y="234"/>
                    </a:lnTo>
                    <a:lnTo>
                      <a:pt x="798" y="216"/>
                    </a:lnTo>
                    <a:lnTo>
                      <a:pt x="804" y="216"/>
                    </a:lnTo>
                    <a:lnTo>
                      <a:pt x="810" y="210"/>
                    </a:lnTo>
                    <a:lnTo>
                      <a:pt x="834" y="198"/>
                    </a:lnTo>
                    <a:lnTo>
                      <a:pt x="834" y="186"/>
                    </a:lnTo>
                    <a:lnTo>
                      <a:pt x="822" y="18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48" name="Yemen" descr="© INSCALE GmbH, 05.05.2010&#10;http://www.presentationload.com/">
                <a:extLst>
                  <a:ext uri="{FF2B5EF4-FFF2-40B4-BE49-F238E27FC236}">
                    <a16:creationId xmlns:a16="http://schemas.microsoft.com/office/drawing/2014/main" id="{B80BF08A-6B2D-9542-9D85-1D2EB8254655}"/>
                  </a:ext>
                </a:extLst>
              </p:cNvPr>
              <p:cNvSpPr>
                <a:spLocks/>
              </p:cNvSpPr>
              <p:nvPr/>
            </p:nvSpPr>
            <p:spPr bwMode="gray">
              <a:xfrm>
                <a:off x="8725613" y="2620231"/>
                <a:ext cx="255338" cy="174777"/>
              </a:xfrm>
              <a:custGeom>
                <a:avLst/>
                <a:gdLst>
                  <a:gd name="T0" fmla="*/ 2147483647 w 732"/>
                  <a:gd name="T1" fmla="*/ 2147483647 h 498"/>
                  <a:gd name="T2" fmla="*/ 2147483647 w 732"/>
                  <a:gd name="T3" fmla="*/ 2147483647 h 498"/>
                  <a:gd name="T4" fmla="*/ 2147483647 w 732"/>
                  <a:gd name="T5" fmla="*/ 2147483647 h 498"/>
                  <a:gd name="T6" fmla="*/ 2147483647 w 732"/>
                  <a:gd name="T7" fmla="*/ 2147483647 h 498"/>
                  <a:gd name="T8" fmla="*/ 2147483647 w 732"/>
                  <a:gd name="T9" fmla="*/ 2147483647 h 498"/>
                  <a:gd name="T10" fmla="*/ 2147483647 w 732"/>
                  <a:gd name="T11" fmla="*/ 2147483647 h 498"/>
                  <a:gd name="T12" fmla="*/ 2147483647 w 732"/>
                  <a:gd name="T13" fmla="*/ 2147483647 h 498"/>
                  <a:gd name="T14" fmla="*/ 2147483647 w 732"/>
                  <a:gd name="T15" fmla="*/ 2147483647 h 498"/>
                  <a:gd name="T16" fmla="*/ 2147483647 w 732"/>
                  <a:gd name="T17" fmla="*/ 2147483647 h 498"/>
                  <a:gd name="T18" fmla="*/ 2147483647 w 732"/>
                  <a:gd name="T19" fmla="*/ 2147483647 h 498"/>
                  <a:gd name="T20" fmla="*/ 2147483647 w 732"/>
                  <a:gd name="T21" fmla="*/ 2147483647 h 498"/>
                  <a:gd name="T22" fmla="*/ 2147483647 w 732"/>
                  <a:gd name="T23" fmla="*/ 2147483647 h 498"/>
                  <a:gd name="T24" fmla="*/ 2147483647 w 732"/>
                  <a:gd name="T25" fmla="*/ 2147483647 h 498"/>
                  <a:gd name="T26" fmla="*/ 2147483647 w 732"/>
                  <a:gd name="T27" fmla="*/ 2147483647 h 498"/>
                  <a:gd name="T28" fmla="*/ 2147483647 w 732"/>
                  <a:gd name="T29" fmla="*/ 2147483647 h 498"/>
                  <a:gd name="T30" fmla="*/ 0 w 732"/>
                  <a:gd name="T31" fmla="*/ 2147483647 h 498"/>
                  <a:gd name="T32" fmla="*/ 2147483647 w 732"/>
                  <a:gd name="T33" fmla="*/ 2147483647 h 498"/>
                  <a:gd name="T34" fmla="*/ 2147483647 w 732"/>
                  <a:gd name="T35" fmla="*/ 2147483647 h 498"/>
                  <a:gd name="T36" fmla="*/ 2147483647 w 732"/>
                  <a:gd name="T37" fmla="*/ 2147483647 h 498"/>
                  <a:gd name="T38" fmla="*/ 2147483647 w 732"/>
                  <a:gd name="T39" fmla="*/ 2147483647 h 498"/>
                  <a:gd name="T40" fmla="*/ 2147483647 w 732"/>
                  <a:gd name="T41" fmla="*/ 2147483647 h 498"/>
                  <a:gd name="T42" fmla="*/ 2147483647 w 732"/>
                  <a:gd name="T43" fmla="*/ 2147483647 h 498"/>
                  <a:gd name="T44" fmla="*/ 2147483647 w 732"/>
                  <a:gd name="T45" fmla="*/ 2147483647 h 498"/>
                  <a:gd name="T46" fmla="*/ 2147483647 w 732"/>
                  <a:gd name="T47" fmla="*/ 2147483647 h 498"/>
                  <a:gd name="T48" fmla="*/ 2147483647 w 732"/>
                  <a:gd name="T49" fmla="*/ 2147483647 h 498"/>
                  <a:gd name="T50" fmla="*/ 2147483647 w 732"/>
                  <a:gd name="T51" fmla="*/ 2147483647 h 498"/>
                  <a:gd name="T52" fmla="*/ 2147483647 w 732"/>
                  <a:gd name="T53" fmla="*/ 2147483647 h 498"/>
                  <a:gd name="T54" fmla="*/ 2147483647 w 732"/>
                  <a:gd name="T55" fmla="*/ 2147483647 h 498"/>
                  <a:gd name="T56" fmla="*/ 2147483647 w 732"/>
                  <a:gd name="T57" fmla="*/ 2147483647 h 498"/>
                  <a:gd name="T58" fmla="*/ 2147483647 w 732"/>
                  <a:gd name="T59" fmla="*/ 2147483647 h 498"/>
                  <a:gd name="T60" fmla="*/ 2147483647 w 732"/>
                  <a:gd name="T61" fmla="*/ 2147483647 h 498"/>
                  <a:gd name="T62" fmla="*/ 2147483647 w 732"/>
                  <a:gd name="T63" fmla="*/ 2147483647 h 498"/>
                  <a:gd name="T64" fmla="*/ 2147483647 w 732"/>
                  <a:gd name="T65" fmla="*/ 2147483647 h 498"/>
                  <a:gd name="T66" fmla="*/ 2147483647 w 732"/>
                  <a:gd name="T67" fmla="*/ 2147483647 h 498"/>
                  <a:gd name="T68" fmla="*/ 2147483647 w 732"/>
                  <a:gd name="T69" fmla="*/ 2147483647 h 498"/>
                  <a:gd name="T70" fmla="*/ 2147483647 w 732"/>
                  <a:gd name="T71" fmla="*/ 2147483647 h 498"/>
                  <a:gd name="T72" fmla="*/ 2147483647 w 732"/>
                  <a:gd name="T73" fmla="*/ 2147483647 h 498"/>
                  <a:gd name="T74" fmla="*/ 2147483647 w 732"/>
                  <a:gd name="T75" fmla="*/ 2147483647 h 498"/>
                  <a:gd name="T76" fmla="*/ 2147483647 w 732"/>
                  <a:gd name="T77" fmla="*/ 0 h 498"/>
                  <a:gd name="T78" fmla="*/ 2147483647 w 732"/>
                  <a:gd name="T79" fmla="*/ 2147483647 h 498"/>
                  <a:gd name="T80" fmla="*/ 2147483647 w 732"/>
                  <a:gd name="T81" fmla="*/ 2147483647 h 4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32"/>
                  <a:gd name="T124" fmla="*/ 0 h 498"/>
                  <a:gd name="T125" fmla="*/ 732 w 732"/>
                  <a:gd name="T126" fmla="*/ 498 h 4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32" h="498">
                    <a:moveTo>
                      <a:pt x="468" y="24"/>
                    </a:moveTo>
                    <a:lnTo>
                      <a:pt x="450" y="30"/>
                    </a:lnTo>
                    <a:lnTo>
                      <a:pt x="420" y="36"/>
                    </a:lnTo>
                    <a:lnTo>
                      <a:pt x="390" y="54"/>
                    </a:lnTo>
                    <a:lnTo>
                      <a:pt x="372" y="72"/>
                    </a:lnTo>
                    <a:lnTo>
                      <a:pt x="366" y="84"/>
                    </a:lnTo>
                    <a:lnTo>
                      <a:pt x="354" y="96"/>
                    </a:lnTo>
                    <a:lnTo>
                      <a:pt x="348" y="108"/>
                    </a:lnTo>
                    <a:lnTo>
                      <a:pt x="342" y="114"/>
                    </a:lnTo>
                    <a:lnTo>
                      <a:pt x="336" y="126"/>
                    </a:lnTo>
                    <a:lnTo>
                      <a:pt x="336" y="144"/>
                    </a:lnTo>
                    <a:lnTo>
                      <a:pt x="330" y="150"/>
                    </a:lnTo>
                    <a:lnTo>
                      <a:pt x="324" y="162"/>
                    </a:lnTo>
                    <a:lnTo>
                      <a:pt x="312" y="162"/>
                    </a:lnTo>
                    <a:lnTo>
                      <a:pt x="300" y="156"/>
                    </a:lnTo>
                    <a:lnTo>
                      <a:pt x="294" y="144"/>
                    </a:lnTo>
                    <a:lnTo>
                      <a:pt x="288" y="138"/>
                    </a:lnTo>
                    <a:lnTo>
                      <a:pt x="210" y="138"/>
                    </a:lnTo>
                    <a:lnTo>
                      <a:pt x="204" y="132"/>
                    </a:lnTo>
                    <a:lnTo>
                      <a:pt x="192" y="126"/>
                    </a:lnTo>
                    <a:lnTo>
                      <a:pt x="102" y="126"/>
                    </a:lnTo>
                    <a:lnTo>
                      <a:pt x="96" y="132"/>
                    </a:lnTo>
                    <a:lnTo>
                      <a:pt x="72" y="138"/>
                    </a:lnTo>
                    <a:lnTo>
                      <a:pt x="54" y="120"/>
                    </a:lnTo>
                    <a:lnTo>
                      <a:pt x="48" y="120"/>
                    </a:lnTo>
                    <a:lnTo>
                      <a:pt x="42" y="126"/>
                    </a:lnTo>
                    <a:lnTo>
                      <a:pt x="36" y="138"/>
                    </a:lnTo>
                    <a:lnTo>
                      <a:pt x="36" y="186"/>
                    </a:lnTo>
                    <a:lnTo>
                      <a:pt x="30" y="192"/>
                    </a:lnTo>
                    <a:lnTo>
                      <a:pt x="24" y="204"/>
                    </a:lnTo>
                    <a:lnTo>
                      <a:pt x="12" y="216"/>
                    </a:lnTo>
                    <a:lnTo>
                      <a:pt x="0" y="252"/>
                    </a:lnTo>
                    <a:lnTo>
                      <a:pt x="0" y="258"/>
                    </a:lnTo>
                    <a:lnTo>
                      <a:pt x="18" y="276"/>
                    </a:lnTo>
                    <a:lnTo>
                      <a:pt x="24" y="288"/>
                    </a:lnTo>
                    <a:lnTo>
                      <a:pt x="36" y="294"/>
                    </a:lnTo>
                    <a:lnTo>
                      <a:pt x="24" y="408"/>
                    </a:lnTo>
                    <a:lnTo>
                      <a:pt x="54" y="444"/>
                    </a:lnTo>
                    <a:lnTo>
                      <a:pt x="54" y="456"/>
                    </a:lnTo>
                    <a:lnTo>
                      <a:pt x="60" y="468"/>
                    </a:lnTo>
                    <a:lnTo>
                      <a:pt x="78" y="486"/>
                    </a:lnTo>
                    <a:lnTo>
                      <a:pt x="90" y="492"/>
                    </a:lnTo>
                    <a:lnTo>
                      <a:pt x="114" y="498"/>
                    </a:lnTo>
                    <a:lnTo>
                      <a:pt x="132" y="498"/>
                    </a:lnTo>
                    <a:lnTo>
                      <a:pt x="150" y="492"/>
                    </a:lnTo>
                    <a:lnTo>
                      <a:pt x="162" y="486"/>
                    </a:lnTo>
                    <a:lnTo>
                      <a:pt x="168" y="480"/>
                    </a:lnTo>
                    <a:lnTo>
                      <a:pt x="186" y="444"/>
                    </a:lnTo>
                    <a:lnTo>
                      <a:pt x="198" y="432"/>
                    </a:lnTo>
                    <a:lnTo>
                      <a:pt x="210" y="432"/>
                    </a:lnTo>
                    <a:lnTo>
                      <a:pt x="228" y="438"/>
                    </a:lnTo>
                    <a:lnTo>
                      <a:pt x="270" y="438"/>
                    </a:lnTo>
                    <a:lnTo>
                      <a:pt x="324" y="432"/>
                    </a:lnTo>
                    <a:lnTo>
                      <a:pt x="366" y="426"/>
                    </a:lnTo>
                    <a:lnTo>
                      <a:pt x="390" y="414"/>
                    </a:lnTo>
                    <a:lnTo>
                      <a:pt x="402" y="402"/>
                    </a:lnTo>
                    <a:lnTo>
                      <a:pt x="414" y="384"/>
                    </a:lnTo>
                    <a:lnTo>
                      <a:pt x="426" y="372"/>
                    </a:lnTo>
                    <a:lnTo>
                      <a:pt x="450" y="360"/>
                    </a:lnTo>
                    <a:lnTo>
                      <a:pt x="462" y="348"/>
                    </a:lnTo>
                    <a:lnTo>
                      <a:pt x="474" y="342"/>
                    </a:lnTo>
                    <a:lnTo>
                      <a:pt x="486" y="330"/>
                    </a:lnTo>
                    <a:lnTo>
                      <a:pt x="504" y="324"/>
                    </a:lnTo>
                    <a:lnTo>
                      <a:pt x="528" y="312"/>
                    </a:lnTo>
                    <a:lnTo>
                      <a:pt x="546" y="306"/>
                    </a:lnTo>
                    <a:lnTo>
                      <a:pt x="558" y="294"/>
                    </a:lnTo>
                    <a:lnTo>
                      <a:pt x="594" y="276"/>
                    </a:lnTo>
                    <a:lnTo>
                      <a:pt x="666" y="276"/>
                    </a:lnTo>
                    <a:lnTo>
                      <a:pt x="666" y="270"/>
                    </a:lnTo>
                    <a:lnTo>
                      <a:pt x="672" y="264"/>
                    </a:lnTo>
                    <a:lnTo>
                      <a:pt x="684" y="240"/>
                    </a:lnTo>
                    <a:lnTo>
                      <a:pt x="690" y="222"/>
                    </a:lnTo>
                    <a:lnTo>
                      <a:pt x="702" y="210"/>
                    </a:lnTo>
                    <a:lnTo>
                      <a:pt x="708" y="198"/>
                    </a:lnTo>
                    <a:lnTo>
                      <a:pt x="720" y="192"/>
                    </a:lnTo>
                    <a:lnTo>
                      <a:pt x="720" y="186"/>
                    </a:lnTo>
                    <a:lnTo>
                      <a:pt x="732" y="186"/>
                    </a:lnTo>
                    <a:lnTo>
                      <a:pt x="648" y="0"/>
                    </a:lnTo>
                    <a:lnTo>
                      <a:pt x="630" y="0"/>
                    </a:lnTo>
                    <a:lnTo>
                      <a:pt x="588" y="6"/>
                    </a:lnTo>
                    <a:lnTo>
                      <a:pt x="540" y="18"/>
                    </a:lnTo>
                    <a:lnTo>
                      <a:pt x="492" y="24"/>
                    </a:lnTo>
                    <a:lnTo>
                      <a:pt x="468" y="2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49" name="Western Sahara" descr="© INSCALE GmbH, 05.05.2010&#10;http://www.presentationload.com/">
                <a:extLst>
                  <a:ext uri="{FF2B5EF4-FFF2-40B4-BE49-F238E27FC236}">
                    <a16:creationId xmlns:a16="http://schemas.microsoft.com/office/drawing/2014/main" id="{0B64E676-25AB-6C44-AD69-5AE09C2918E4}"/>
                  </a:ext>
                </a:extLst>
              </p:cNvPr>
              <p:cNvSpPr>
                <a:spLocks/>
              </p:cNvSpPr>
              <p:nvPr/>
            </p:nvSpPr>
            <p:spPr bwMode="gray">
              <a:xfrm>
                <a:off x="7265956" y="2377182"/>
                <a:ext cx="208913" cy="178873"/>
              </a:xfrm>
              <a:custGeom>
                <a:avLst/>
                <a:gdLst>
                  <a:gd name="T0" fmla="*/ 2147483647 w 600"/>
                  <a:gd name="T1" fmla="*/ 0 h 510"/>
                  <a:gd name="T2" fmla="*/ 2147483647 w 600"/>
                  <a:gd name="T3" fmla="*/ 0 h 510"/>
                  <a:gd name="T4" fmla="*/ 2147483647 w 600"/>
                  <a:gd name="T5" fmla="*/ 2147483647 h 510"/>
                  <a:gd name="T6" fmla="*/ 2147483647 w 600"/>
                  <a:gd name="T7" fmla="*/ 2147483647 h 510"/>
                  <a:gd name="T8" fmla="*/ 2147483647 w 600"/>
                  <a:gd name="T9" fmla="*/ 2147483647 h 510"/>
                  <a:gd name="T10" fmla="*/ 2147483647 w 600"/>
                  <a:gd name="T11" fmla="*/ 2147483647 h 510"/>
                  <a:gd name="T12" fmla="*/ 2147483647 w 600"/>
                  <a:gd name="T13" fmla="*/ 2147483647 h 510"/>
                  <a:gd name="T14" fmla="*/ 2147483647 w 600"/>
                  <a:gd name="T15" fmla="*/ 2147483647 h 510"/>
                  <a:gd name="T16" fmla="*/ 2147483647 w 600"/>
                  <a:gd name="T17" fmla="*/ 2147483647 h 510"/>
                  <a:gd name="T18" fmla="*/ 2147483647 w 600"/>
                  <a:gd name="T19" fmla="*/ 2147483647 h 510"/>
                  <a:gd name="T20" fmla="*/ 2147483647 w 600"/>
                  <a:gd name="T21" fmla="*/ 2147483647 h 510"/>
                  <a:gd name="T22" fmla="*/ 2147483647 w 600"/>
                  <a:gd name="T23" fmla="*/ 2147483647 h 510"/>
                  <a:gd name="T24" fmla="*/ 2147483647 w 600"/>
                  <a:gd name="T25" fmla="*/ 2147483647 h 510"/>
                  <a:gd name="T26" fmla="*/ 2147483647 w 600"/>
                  <a:gd name="T27" fmla="*/ 2147483647 h 510"/>
                  <a:gd name="T28" fmla="*/ 2147483647 w 600"/>
                  <a:gd name="T29" fmla="*/ 2147483647 h 510"/>
                  <a:gd name="T30" fmla="*/ 2147483647 w 600"/>
                  <a:gd name="T31" fmla="*/ 2147483647 h 510"/>
                  <a:gd name="T32" fmla="*/ 2147483647 w 600"/>
                  <a:gd name="T33" fmla="*/ 2147483647 h 510"/>
                  <a:gd name="T34" fmla="*/ 2147483647 w 600"/>
                  <a:gd name="T35" fmla="*/ 2147483647 h 510"/>
                  <a:gd name="T36" fmla="*/ 2147483647 w 600"/>
                  <a:gd name="T37" fmla="*/ 2147483647 h 510"/>
                  <a:gd name="T38" fmla="*/ 2147483647 w 600"/>
                  <a:gd name="T39" fmla="*/ 2147483647 h 510"/>
                  <a:gd name="T40" fmla="*/ 2147483647 w 600"/>
                  <a:gd name="T41" fmla="*/ 2147483647 h 510"/>
                  <a:gd name="T42" fmla="*/ 2147483647 w 600"/>
                  <a:gd name="T43" fmla="*/ 2147483647 h 510"/>
                  <a:gd name="T44" fmla="*/ 2147483647 w 600"/>
                  <a:gd name="T45" fmla="*/ 2147483647 h 510"/>
                  <a:gd name="T46" fmla="*/ 2147483647 w 600"/>
                  <a:gd name="T47" fmla="*/ 2147483647 h 510"/>
                  <a:gd name="T48" fmla="*/ 2147483647 w 600"/>
                  <a:gd name="T49" fmla="*/ 2147483647 h 510"/>
                  <a:gd name="T50" fmla="*/ 2147483647 w 600"/>
                  <a:gd name="T51" fmla="*/ 2147483647 h 510"/>
                  <a:gd name="T52" fmla="*/ 2147483647 w 600"/>
                  <a:gd name="T53" fmla="*/ 2147483647 h 510"/>
                  <a:gd name="T54" fmla="*/ 2147483647 w 600"/>
                  <a:gd name="T55" fmla="*/ 2147483647 h 510"/>
                  <a:gd name="T56" fmla="*/ 2147483647 w 600"/>
                  <a:gd name="T57" fmla="*/ 2147483647 h 510"/>
                  <a:gd name="T58" fmla="*/ 2147483647 w 600"/>
                  <a:gd name="T59" fmla="*/ 2147483647 h 510"/>
                  <a:gd name="T60" fmla="*/ 2147483647 w 600"/>
                  <a:gd name="T61" fmla="*/ 2147483647 h 510"/>
                  <a:gd name="T62" fmla="*/ 2147483647 w 600"/>
                  <a:gd name="T63" fmla="*/ 2147483647 h 510"/>
                  <a:gd name="T64" fmla="*/ 2147483647 w 600"/>
                  <a:gd name="T65" fmla="*/ 2147483647 h 510"/>
                  <a:gd name="T66" fmla="*/ 2147483647 w 600"/>
                  <a:gd name="T67" fmla="*/ 2147483647 h 510"/>
                  <a:gd name="T68" fmla="*/ 2147483647 w 600"/>
                  <a:gd name="T69" fmla="*/ 2147483647 h 510"/>
                  <a:gd name="T70" fmla="*/ 2147483647 w 600"/>
                  <a:gd name="T71" fmla="*/ 2147483647 h 510"/>
                  <a:gd name="T72" fmla="*/ 2147483647 w 600"/>
                  <a:gd name="T73" fmla="*/ 2147483647 h 510"/>
                  <a:gd name="T74" fmla="*/ 2147483647 w 600"/>
                  <a:gd name="T75" fmla="*/ 2147483647 h 510"/>
                  <a:gd name="T76" fmla="*/ 2147483647 w 600"/>
                  <a:gd name="T77" fmla="*/ 2147483647 h 510"/>
                  <a:gd name="T78" fmla="*/ 0 w 600"/>
                  <a:gd name="T79" fmla="*/ 2147483647 h 510"/>
                  <a:gd name="T80" fmla="*/ 0 w 600"/>
                  <a:gd name="T81" fmla="*/ 2147483647 h 510"/>
                  <a:gd name="T82" fmla="*/ 2147483647 w 600"/>
                  <a:gd name="T83" fmla="*/ 2147483647 h 510"/>
                  <a:gd name="T84" fmla="*/ 2147483647 w 600"/>
                  <a:gd name="T85" fmla="*/ 2147483647 h 510"/>
                  <a:gd name="T86" fmla="*/ 2147483647 w 600"/>
                  <a:gd name="T87" fmla="*/ 2147483647 h 510"/>
                  <a:gd name="T88" fmla="*/ 2147483647 w 600"/>
                  <a:gd name="T89" fmla="*/ 2147483647 h 510"/>
                  <a:gd name="T90" fmla="*/ 2147483647 w 600"/>
                  <a:gd name="T91" fmla="*/ 2147483647 h 510"/>
                  <a:gd name="T92" fmla="*/ 2147483647 w 600"/>
                  <a:gd name="T93" fmla="*/ 2147483647 h 510"/>
                  <a:gd name="T94" fmla="*/ 2147483647 w 600"/>
                  <a:gd name="T95" fmla="*/ 2147483647 h 510"/>
                  <a:gd name="T96" fmla="*/ 2147483647 w 600"/>
                  <a:gd name="T97" fmla="*/ 2147483647 h 510"/>
                  <a:gd name="T98" fmla="*/ 2147483647 w 600"/>
                  <a:gd name="T99" fmla="*/ 2147483647 h 510"/>
                  <a:gd name="T100" fmla="*/ 2147483647 w 600"/>
                  <a:gd name="T101" fmla="*/ 2147483647 h 510"/>
                  <a:gd name="T102" fmla="*/ 2147483647 w 600"/>
                  <a:gd name="T103" fmla="*/ 2147483647 h 510"/>
                  <a:gd name="T104" fmla="*/ 2147483647 w 600"/>
                  <a:gd name="T105" fmla="*/ 2147483647 h 510"/>
                  <a:gd name="T106" fmla="*/ 2147483647 w 600"/>
                  <a:gd name="T107" fmla="*/ 2147483647 h 510"/>
                  <a:gd name="T108" fmla="*/ 2147483647 w 600"/>
                  <a:gd name="T109" fmla="*/ 2147483647 h 510"/>
                  <a:gd name="T110" fmla="*/ 2147483647 w 600"/>
                  <a:gd name="T111" fmla="*/ 2147483647 h 510"/>
                  <a:gd name="T112" fmla="*/ 2147483647 w 600"/>
                  <a:gd name="T113" fmla="*/ 0 h 510"/>
                  <a:gd name="T114" fmla="*/ 2147483647 w 600"/>
                  <a:gd name="T115" fmla="*/ 0 h 51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00"/>
                  <a:gd name="T175" fmla="*/ 0 h 510"/>
                  <a:gd name="T176" fmla="*/ 600 w 600"/>
                  <a:gd name="T177" fmla="*/ 510 h 51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00" h="510">
                    <a:moveTo>
                      <a:pt x="546" y="0"/>
                    </a:moveTo>
                    <a:lnTo>
                      <a:pt x="288" y="0"/>
                    </a:lnTo>
                    <a:lnTo>
                      <a:pt x="282" y="6"/>
                    </a:lnTo>
                    <a:lnTo>
                      <a:pt x="270" y="30"/>
                    </a:lnTo>
                    <a:lnTo>
                      <a:pt x="270" y="42"/>
                    </a:lnTo>
                    <a:lnTo>
                      <a:pt x="264" y="54"/>
                    </a:lnTo>
                    <a:lnTo>
                      <a:pt x="264" y="66"/>
                    </a:lnTo>
                    <a:lnTo>
                      <a:pt x="234" y="96"/>
                    </a:lnTo>
                    <a:lnTo>
                      <a:pt x="198" y="96"/>
                    </a:lnTo>
                    <a:lnTo>
                      <a:pt x="186" y="108"/>
                    </a:lnTo>
                    <a:lnTo>
                      <a:pt x="186" y="144"/>
                    </a:lnTo>
                    <a:lnTo>
                      <a:pt x="156" y="174"/>
                    </a:lnTo>
                    <a:lnTo>
                      <a:pt x="156" y="186"/>
                    </a:lnTo>
                    <a:lnTo>
                      <a:pt x="168" y="210"/>
                    </a:lnTo>
                    <a:lnTo>
                      <a:pt x="168" y="222"/>
                    </a:lnTo>
                    <a:lnTo>
                      <a:pt x="156" y="246"/>
                    </a:lnTo>
                    <a:lnTo>
                      <a:pt x="144" y="252"/>
                    </a:lnTo>
                    <a:lnTo>
                      <a:pt x="138" y="252"/>
                    </a:lnTo>
                    <a:lnTo>
                      <a:pt x="132" y="258"/>
                    </a:lnTo>
                    <a:lnTo>
                      <a:pt x="126" y="270"/>
                    </a:lnTo>
                    <a:lnTo>
                      <a:pt x="114" y="282"/>
                    </a:lnTo>
                    <a:lnTo>
                      <a:pt x="102" y="288"/>
                    </a:lnTo>
                    <a:lnTo>
                      <a:pt x="96" y="294"/>
                    </a:lnTo>
                    <a:lnTo>
                      <a:pt x="84" y="300"/>
                    </a:lnTo>
                    <a:lnTo>
                      <a:pt x="78" y="306"/>
                    </a:lnTo>
                    <a:lnTo>
                      <a:pt x="78" y="318"/>
                    </a:lnTo>
                    <a:lnTo>
                      <a:pt x="90" y="324"/>
                    </a:lnTo>
                    <a:lnTo>
                      <a:pt x="78" y="330"/>
                    </a:lnTo>
                    <a:lnTo>
                      <a:pt x="60" y="366"/>
                    </a:lnTo>
                    <a:lnTo>
                      <a:pt x="60" y="384"/>
                    </a:lnTo>
                    <a:lnTo>
                      <a:pt x="48" y="384"/>
                    </a:lnTo>
                    <a:lnTo>
                      <a:pt x="48" y="390"/>
                    </a:lnTo>
                    <a:lnTo>
                      <a:pt x="54" y="396"/>
                    </a:lnTo>
                    <a:lnTo>
                      <a:pt x="54" y="408"/>
                    </a:lnTo>
                    <a:lnTo>
                      <a:pt x="48" y="420"/>
                    </a:lnTo>
                    <a:lnTo>
                      <a:pt x="36" y="426"/>
                    </a:lnTo>
                    <a:lnTo>
                      <a:pt x="24" y="426"/>
                    </a:lnTo>
                    <a:lnTo>
                      <a:pt x="18" y="432"/>
                    </a:lnTo>
                    <a:lnTo>
                      <a:pt x="6" y="456"/>
                    </a:lnTo>
                    <a:lnTo>
                      <a:pt x="0" y="462"/>
                    </a:lnTo>
                    <a:lnTo>
                      <a:pt x="0" y="510"/>
                    </a:lnTo>
                    <a:lnTo>
                      <a:pt x="276" y="510"/>
                    </a:lnTo>
                    <a:lnTo>
                      <a:pt x="282" y="408"/>
                    </a:lnTo>
                    <a:lnTo>
                      <a:pt x="276" y="396"/>
                    </a:lnTo>
                    <a:lnTo>
                      <a:pt x="276" y="378"/>
                    </a:lnTo>
                    <a:lnTo>
                      <a:pt x="282" y="366"/>
                    </a:lnTo>
                    <a:lnTo>
                      <a:pt x="306" y="354"/>
                    </a:lnTo>
                    <a:lnTo>
                      <a:pt x="336" y="354"/>
                    </a:lnTo>
                    <a:lnTo>
                      <a:pt x="348" y="348"/>
                    </a:lnTo>
                    <a:lnTo>
                      <a:pt x="354" y="342"/>
                    </a:lnTo>
                    <a:lnTo>
                      <a:pt x="354" y="150"/>
                    </a:lnTo>
                    <a:lnTo>
                      <a:pt x="366" y="144"/>
                    </a:lnTo>
                    <a:lnTo>
                      <a:pt x="366" y="132"/>
                    </a:lnTo>
                    <a:lnTo>
                      <a:pt x="588" y="126"/>
                    </a:lnTo>
                    <a:lnTo>
                      <a:pt x="588" y="90"/>
                    </a:lnTo>
                    <a:lnTo>
                      <a:pt x="594" y="84"/>
                    </a:lnTo>
                    <a:lnTo>
                      <a:pt x="600" y="0"/>
                    </a:lnTo>
                    <a:lnTo>
                      <a:pt x="546" y="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50" name="West Bank" descr="© INSCALE GmbH, 05.05.2010&#10;http://www.presentationload.com/">
                <a:extLst>
                  <a:ext uri="{FF2B5EF4-FFF2-40B4-BE49-F238E27FC236}">
                    <a16:creationId xmlns:a16="http://schemas.microsoft.com/office/drawing/2014/main" id="{0DEFD10C-DC8D-0A40-A83B-9A9379AFBF1D}"/>
                  </a:ext>
                </a:extLst>
              </p:cNvPr>
              <p:cNvSpPr>
                <a:spLocks/>
              </p:cNvSpPr>
              <p:nvPr/>
            </p:nvSpPr>
            <p:spPr bwMode="gray">
              <a:xfrm>
                <a:off x="8516700" y="2242004"/>
                <a:ext cx="15020" cy="32771"/>
              </a:xfrm>
              <a:custGeom>
                <a:avLst/>
                <a:gdLst>
                  <a:gd name="T0" fmla="*/ 2147483647 w 42"/>
                  <a:gd name="T1" fmla="*/ 2147483647 h 96"/>
                  <a:gd name="T2" fmla="*/ 2147483647 w 42"/>
                  <a:gd name="T3" fmla="*/ 2147483647 h 96"/>
                  <a:gd name="T4" fmla="*/ 2147483647 w 42"/>
                  <a:gd name="T5" fmla="*/ 2147483647 h 96"/>
                  <a:gd name="T6" fmla="*/ 2147483647 w 42"/>
                  <a:gd name="T7" fmla="*/ 0 h 96"/>
                  <a:gd name="T8" fmla="*/ 2147483647 w 42"/>
                  <a:gd name="T9" fmla="*/ 0 h 96"/>
                  <a:gd name="T10" fmla="*/ 0 w 42"/>
                  <a:gd name="T11" fmla="*/ 2147483647 h 96"/>
                  <a:gd name="T12" fmla="*/ 0 w 42"/>
                  <a:gd name="T13" fmla="*/ 2147483647 h 96"/>
                  <a:gd name="T14" fmla="*/ 2147483647 w 42"/>
                  <a:gd name="T15" fmla="*/ 2147483647 h 96"/>
                  <a:gd name="T16" fmla="*/ 2147483647 w 42"/>
                  <a:gd name="T17" fmla="*/ 2147483647 h 96"/>
                  <a:gd name="T18" fmla="*/ 2147483647 w 42"/>
                  <a:gd name="T19" fmla="*/ 2147483647 h 96"/>
                  <a:gd name="T20" fmla="*/ 2147483647 w 42"/>
                  <a:gd name="T21" fmla="*/ 2147483647 h 96"/>
                  <a:gd name="T22" fmla="*/ 2147483647 w 42"/>
                  <a:gd name="T23" fmla="*/ 2147483647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96"/>
                  <a:gd name="T38" fmla="*/ 42 w 42"/>
                  <a:gd name="T39" fmla="*/ 96 h 9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96">
                    <a:moveTo>
                      <a:pt x="24" y="78"/>
                    </a:moveTo>
                    <a:lnTo>
                      <a:pt x="30" y="84"/>
                    </a:lnTo>
                    <a:lnTo>
                      <a:pt x="42" y="72"/>
                    </a:lnTo>
                    <a:lnTo>
                      <a:pt x="36" y="0"/>
                    </a:lnTo>
                    <a:lnTo>
                      <a:pt x="18" y="0"/>
                    </a:lnTo>
                    <a:lnTo>
                      <a:pt x="0" y="18"/>
                    </a:lnTo>
                    <a:lnTo>
                      <a:pt x="0" y="90"/>
                    </a:lnTo>
                    <a:lnTo>
                      <a:pt x="6" y="96"/>
                    </a:lnTo>
                    <a:lnTo>
                      <a:pt x="12" y="90"/>
                    </a:lnTo>
                    <a:lnTo>
                      <a:pt x="18" y="90"/>
                    </a:lnTo>
                    <a:lnTo>
                      <a:pt x="18" y="84"/>
                    </a:lnTo>
                    <a:lnTo>
                      <a:pt x="24" y="7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51" name="Uzbekistan" descr="© INSCALE GmbH, 05.05.2010&#10;http://www.presentationload.com/">
                <a:extLst>
                  <a:ext uri="{FF2B5EF4-FFF2-40B4-BE49-F238E27FC236}">
                    <a16:creationId xmlns:a16="http://schemas.microsoft.com/office/drawing/2014/main" id="{C1377CE8-CD16-AD4C-A46D-E3A3A9BB772A}"/>
                  </a:ext>
                </a:extLst>
              </p:cNvPr>
              <p:cNvSpPr>
                <a:spLocks/>
              </p:cNvSpPr>
              <p:nvPr/>
            </p:nvSpPr>
            <p:spPr bwMode="gray">
              <a:xfrm>
                <a:off x="8949546" y="1877431"/>
                <a:ext cx="413729" cy="232125"/>
              </a:xfrm>
              <a:custGeom>
                <a:avLst/>
                <a:gdLst>
                  <a:gd name="T0" fmla="*/ 2147483647 w 1182"/>
                  <a:gd name="T1" fmla="*/ 2147483647 h 666"/>
                  <a:gd name="T2" fmla="*/ 2147483647 w 1182"/>
                  <a:gd name="T3" fmla="*/ 2147483647 h 666"/>
                  <a:gd name="T4" fmla="*/ 2147483647 w 1182"/>
                  <a:gd name="T5" fmla="*/ 2147483647 h 666"/>
                  <a:gd name="T6" fmla="*/ 2147483647 w 1182"/>
                  <a:gd name="T7" fmla="*/ 2147483647 h 666"/>
                  <a:gd name="T8" fmla="*/ 2147483647 w 1182"/>
                  <a:gd name="T9" fmla="*/ 2147483647 h 666"/>
                  <a:gd name="T10" fmla="*/ 2147483647 w 1182"/>
                  <a:gd name="T11" fmla="*/ 2147483647 h 666"/>
                  <a:gd name="T12" fmla="*/ 2147483647 w 1182"/>
                  <a:gd name="T13" fmla="*/ 2147483647 h 666"/>
                  <a:gd name="T14" fmla="*/ 2147483647 w 1182"/>
                  <a:gd name="T15" fmla="*/ 2147483647 h 666"/>
                  <a:gd name="T16" fmla="*/ 2147483647 w 1182"/>
                  <a:gd name="T17" fmla="*/ 2147483647 h 666"/>
                  <a:gd name="T18" fmla="*/ 2147483647 w 1182"/>
                  <a:gd name="T19" fmla="*/ 2147483647 h 666"/>
                  <a:gd name="T20" fmla="*/ 2147483647 w 1182"/>
                  <a:gd name="T21" fmla="*/ 2147483647 h 666"/>
                  <a:gd name="T22" fmla="*/ 2147483647 w 1182"/>
                  <a:gd name="T23" fmla="*/ 2147483647 h 666"/>
                  <a:gd name="T24" fmla="*/ 2147483647 w 1182"/>
                  <a:gd name="T25" fmla="*/ 2147483647 h 666"/>
                  <a:gd name="T26" fmla="*/ 2147483647 w 1182"/>
                  <a:gd name="T27" fmla="*/ 2147483647 h 666"/>
                  <a:gd name="T28" fmla="*/ 2147483647 w 1182"/>
                  <a:gd name="T29" fmla="*/ 2147483647 h 666"/>
                  <a:gd name="T30" fmla="*/ 2147483647 w 1182"/>
                  <a:gd name="T31" fmla="*/ 2147483647 h 666"/>
                  <a:gd name="T32" fmla="*/ 2147483647 w 1182"/>
                  <a:gd name="T33" fmla="*/ 2147483647 h 666"/>
                  <a:gd name="T34" fmla="*/ 2147483647 w 1182"/>
                  <a:gd name="T35" fmla="*/ 2147483647 h 666"/>
                  <a:gd name="T36" fmla="*/ 2147483647 w 1182"/>
                  <a:gd name="T37" fmla="*/ 2147483647 h 666"/>
                  <a:gd name="T38" fmla="*/ 2147483647 w 1182"/>
                  <a:gd name="T39" fmla="*/ 2147483647 h 666"/>
                  <a:gd name="T40" fmla="*/ 2147483647 w 1182"/>
                  <a:gd name="T41" fmla="*/ 2147483647 h 666"/>
                  <a:gd name="T42" fmla="*/ 2147483647 w 1182"/>
                  <a:gd name="T43" fmla="*/ 2147483647 h 666"/>
                  <a:gd name="T44" fmla="*/ 2147483647 w 1182"/>
                  <a:gd name="T45" fmla="*/ 2147483647 h 666"/>
                  <a:gd name="T46" fmla="*/ 2147483647 w 1182"/>
                  <a:gd name="T47" fmla="*/ 2147483647 h 666"/>
                  <a:gd name="T48" fmla="*/ 2147483647 w 1182"/>
                  <a:gd name="T49" fmla="*/ 2147483647 h 666"/>
                  <a:gd name="T50" fmla="*/ 2147483647 w 1182"/>
                  <a:gd name="T51" fmla="*/ 2147483647 h 666"/>
                  <a:gd name="T52" fmla="*/ 2147483647 w 1182"/>
                  <a:gd name="T53" fmla="*/ 2147483647 h 666"/>
                  <a:gd name="T54" fmla="*/ 2147483647 w 1182"/>
                  <a:gd name="T55" fmla="*/ 2147483647 h 666"/>
                  <a:gd name="T56" fmla="*/ 2147483647 w 1182"/>
                  <a:gd name="T57" fmla="*/ 2147483647 h 666"/>
                  <a:gd name="T58" fmla="*/ 2147483647 w 1182"/>
                  <a:gd name="T59" fmla="*/ 2147483647 h 666"/>
                  <a:gd name="T60" fmla="*/ 2147483647 w 1182"/>
                  <a:gd name="T61" fmla="*/ 2147483647 h 666"/>
                  <a:gd name="T62" fmla="*/ 2147483647 w 1182"/>
                  <a:gd name="T63" fmla="*/ 2147483647 h 666"/>
                  <a:gd name="T64" fmla="*/ 2147483647 w 1182"/>
                  <a:gd name="T65" fmla="*/ 2147483647 h 666"/>
                  <a:gd name="T66" fmla="*/ 2147483647 w 1182"/>
                  <a:gd name="T67" fmla="*/ 2147483647 h 666"/>
                  <a:gd name="T68" fmla="*/ 2147483647 w 1182"/>
                  <a:gd name="T69" fmla="*/ 2147483647 h 666"/>
                  <a:gd name="T70" fmla="*/ 2147483647 w 1182"/>
                  <a:gd name="T71" fmla="*/ 2147483647 h 666"/>
                  <a:gd name="T72" fmla="*/ 2147483647 w 1182"/>
                  <a:gd name="T73" fmla="*/ 2147483647 h 666"/>
                  <a:gd name="T74" fmla="*/ 2147483647 w 1182"/>
                  <a:gd name="T75" fmla="*/ 2147483647 h 666"/>
                  <a:gd name="T76" fmla="*/ 2147483647 w 1182"/>
                  <a:gd name="T77" fmla="*/ 2147483647 h 666"/>
                  <a:gd name="T78" fmla="*/ 2147483647 w 1182"/>
                  <a:gd name="T79" fmla="*/ 2147483647 h 666"/>
                  <a:gd name="T80" fmla="*/ 2147483647 w 1182"/>
                  <a:gd name="T81" fmla="*/ 2147483647 h 666"/>
                  <a:gd name="T82" fmla="*/ 2147483647 w 1182"/>
                  <a:gd name="T83" fmla="*/ 2147483647 h 666"/>
                  <a:gd name="T84" fmla="*/ 2147483647 w 1182"/>
                  <a:gd name="T85" fmla="*/ 2147483647 h 666"/>
                  <a:gd name="T86" fmla="*/ 2147483647 w 1182"/>
                  <a:gd name="T87" fmla="*/ 2147483647 h 666"/>
                  <a:gd name="T88" fmla="*/ 2147483647 w 1182"/>
                  <a:gd name="T89" fmla="*/ 2147483647 h 666"/>
                  <a:gd name="T90" fmla="*/ 2147483647 w 1182"/>
                  <a:gd name="T91" fmla="*/ 2147483647 h 666"/>
                  <a:gd name="T92" fmla="*/ 2147483647 w 1182"/>
                  <a:gd name="T93" fmla="*/ 2147483647 h 666"/>
                  <a:gd name="T94" fmla="*/ 2147483647 w 1182"/>
                  <a:gd name="T95" fmla="*/ 2147483647 h 666"/>
                  <a:gd name="T96" fmla="*/ 2147483647 w 1182"/>
                  <a:gd name="T97" fmla="*/ 2147483647 h 666"/>
                  <a:gd name="T98" fmla="*/ 2147483647 w 1182"/>
                  <a:gd name="T99" fmla="*/ 2147483647 h 666"/>
                  <a:gd name="T100" fmla="*/ 2147483647 w 1182"/>
                  <a:gd name="T101" fmla="*/ 2147483647 h 666"/>
                  <a:gd name="T102" fmla="*/ 2147483647 w 1182"/>
                  <a:gd name="T103" fmla="*/ 2147483647 h 666"/>
                  <a:gd name="T104" fmla="*/ 2147483647 w 1182"/>
                  <a:gd name="T105" fmla="*/ 2147483647 h 666"/>
                  <a:gd name="T106" fmla="*/ 2147483647 w 1182"/>
                  <a:gd name="T107" fmla="*/ 2147483647 h 666"/>
                  <a:gd name="T108" fmla="*/ 2147483647 w 1182"/>
                  <a:gd name="T109" fmla="*/ 2147483647 h 666"/>
                  <a:gd name="T110" fmla="*/ 2147483647 w 1182"/>
                  <a:gd name="T111" fmla="*/ 2147483647 h 666"/>
                  <a:gd name="T112" fmla="*/ 2147483647 w 1182"/>
                  <a:gd name="T113" fmla="*/ 2147483647 h 666"/>
                  <a:gd name="T114" fmla="*/ 2147483647 w 1182"/>
                  <a:gd name="T115" fmla="*/ 2147483647 h 66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82"/>
                  <a:gd name="T175" fmla="*/ 0 h 666"/>
                  <a:gd name="T176" fmla="*/ 1182 w 1182"/>
                  <a:gd name="T177" fmla="*/ 666 h 66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82" h="666">
                    <a:moveTo>
                      <a:pt x="1152" y="372"/>
                    </a:moveTo>
                    <a:lnTo>
                      <a:pt x="1146" y="360"/>
                    </a:lnTo>
                    <a:lnTo>
                      <a:pt x="1122" y="360"/>
                    </a:lnTo>
                    <a:lnTo>
                      <a:pt x="1116" y="342"/>
                    </a:lnTo>
                    <a:lnTo>
                      <a:pt x="1098" y="342"/>
                    </a:lnTo>
                    <a:lnTo>
                      <a:pt x="1080" y="318"/>
                    </a:lnTo>
                    <a:lnTo>
                      <a:pt x="1080" y="330"/>
                    </a:lnTo>
                    <a:lnTo>
                      <a:pt x="1068" y="330"/>
                    </a:lnTo>
                    <a:lnTo>
                      <a:pt x="1068" y="342"/>
                    </a:lnTo>
                    <a:lnTo>
                      <a:pt x="1032" y="342"/>
                    </a:lnTo>
                    <a:lnTo>
                      <a:pt x="1020" y="330"/>
                    </a:lnTo>
                    <a:lnTo>
                      <a:pt x="990" y="318"/>
                    </a:lnTo>
                    <a:lnTo>
                      <a:pt x="1038" y="270"/>
                    </a:lnTo>
                    <a:lnTo>
                      <a:pt x="1038" y="264"/>
                    </a:lnTo>
                    <a:lnTo>
                      <a:pt x="1032" y="264"/>
                    </a:lnTo>
                    <a:lnTo>
                      <a:pt x="1032" y="258"/>
                    </a:lnTo>
                    <a:lnTo>
                      <a:pt x="1002" y="276"/>
                    </a:lnTo>
                    <a:lnTo>
                      <a:pt x="978" y="276"/>
                    </a:lnTo>
                    <a:lnTo>
                      <a:pt x="966" y="300"/>
                    </a:lnTo>
                    <a:lnTo>
                      <a:pt x="960" y="300"/>
                    </a:lnTo>
                    <a:lnTo>
                      <a:pt x="954" y="306"/>
                    </a:lnTo>
                    <a:lnTo>
                      <a:pt x="942" y="306"/>
                    </a:lnTo>
                    <a:lnTo>
                      <a:pt x="930" y="312"/>
                    </a:lnTo>
                    <a:lnTo>
                      <a:pt x="918" y="324"/>
                    </a:lnTo>
                    <a:lnTo>
                      <a:pt x="918" y="342"/>
                    </a:lnTo>
                    <a:lnTo>
                      <a:pt x="912" y="342"/>
                    </a:lnTo>
                    <a:lnTo>
                      <a:pt x="906" y="348"/>
                    </a:lnTo>
                    <a:lnTo>
                      <a:pt x="894" y="354"/>
                    </a:lnTo>
                    <a:lnTo>
                      <a:pt x="882" y="366"/>
                    </a:lnTo>
                    <a:lnTo>
                      <a:pt x="882" y="378"/>
                    </a:lnTo>
                    <a:lnTo>
                      <a:pt x="888" y="384"/>
                    </a:lnTo>
                    <a:lnTo>
                      <a:pt x="888" y="396"/>
                    </a:lnTo>
                    <a:lnTo>
                      <a:pt x="882" y="390"/>
                    </a:lnTo>
                    <a:lnTo>
                      <a:pt x="870" y="390"/>
                    </a:lnTo>
                    <a:lnTo>
                      <a:pt x="858" y="384"/>
                    </a:lnTo>
                    <a:lnTo>
                      <a:pt x="852" y="384"/>
                    </a:lnTo>
                    <a:lnTo>
                      <a:pt x="852" y="372"/>
                    </a:lnTo>
                    <a:lnTo>
                      <a:pt x="858" y="366"/>
                    </a:lnTo>
                    <a:lnTo>
                      <a:pt x="858" y="348"/>
                    </a:lnTo>
                    <a:lnTo>
                      <a:pt x="840" y="342"/>
                    </a:lnTo>
                    <a:lnTo>
                      <a:pt x="762" y="342"/>
                    </a:lnTo>
                    <a:lnTo>
                      <a:pt x="732" y="282"/>
                    </a:lnTo>
                    <a:lnTo>
                      <a:pt x="726" y="276"/>
                    </a:lnTo>
                    <a:lnTo>
                      <a:pt x="714" y="276"/>
                    </a:lnTo>
                    <a:lnTo>
                      <a:pt x="708" y="282"/>
                    </a:lnTo>
                    <a:lnTo>
                      <a:pt x="702" y="282"/>
                    </a:lnTo>
                    <a:lnTo>
                      <a:pt x="696" y="276"/>
                    </a:lnTo>
                    <a:lnTo>
                      <a:pt x="696" y="234"/>
                    </a:lnTo>
                    <a:lnTo>
                      <a:pt x="690" y="216"/>
                    </a:lnTo>
                    <a:lnTo>
                      <a:pt x="690" y="204"/>
                    </a:lnTo>
                    <a:lnTo>
                      <a:pt x="660" y="204"/>
                    </a:lnTo>
                    <a:lnTo>
                      <a:pt x="654" y="192"/>
                    </a:lnTo>
                    <a:lnTo>
                      <a:pt x="642" y="186"/>
                    </a:lnTo>
                    <a:lnTo>
                      <a:pt x="636" y="168"/>
                    </a:lnTo>
                    <a:lnTo>
                      <a:pt x="618" y="150"/>
                    </a:lnTo>
                    <a:lnTo>
                      <a:pt x="612" y="138"/>
                    </a:lnTo>
                    <a:lnTo>
                      <a:pt x="600" y="138"/>
                    </a:lnTo>
                    <a:lnTo>
                      <a:pt x="576" y="150"/>
                    </a:lnTo>
                    <a:lnTo>
                      <a:pt x="570" y="156"/>
                    </a:lnTo>
                    <a:lnTo>
                      <a:pt x="552" y="156"/>
                    </a:lnTo>
                    <a:lnTo>
                      <a:pt x="534" y="150"/>
                    </a:lnTo>
                    <a:lnTo>
                      <a:pt x="474" y="150"/>
                    </a:lnTo>
                    <a:lnTo>
                      <a:pt x="456" y="156"/>
                    </a:lnTo>
                    <a:lnTo>
                      <a:pt x="420" y="156"/>
                    </a:lnTo>
                    <a:lnTo>
                      <a:pt x="414" y="162"/>
                    </a:lnTo>
                    <a:lnTo>
                      <a:pt x="408" y="162"/>
                    </a:lnTo>
                    <a:lnTo>
                      <a:pt x="330" y="90"/>
                    </a:lnTo>
                    <a:lnTo>
                      <a:pt x="264" y="54"/>
                    </a:lnTo>
                    <a:lnTo>
                      <a:pt x="270" y="66"/>
                    </a:lnTo>
                    <a:lnTo>
                      <a:pt x="270" y="90"/>
                    </a:lnTo>
                    <a:lnTo>
                      <a:pt x="264" y="102"/>
                    </a:lnTo>
                    <a:lnTo>
                      <a:pt x="258" y="108"/>
                    </a:lnTo>
                    <a:lnTo>
                      <a:pt x="240" y="108"/>
                    </a:lnTo>
                    <a:lnTo>
                      <a:pt x="228" y="102"/>
                    </a:lnTo>
                    <a:lnTo>
                      <a:pt x="222" y="96"/>
                    </a:lnTo>
                    <a:lnTo>
                      <a:pt x="222" y="78"/>
                    </a:lnTo>
                    <a:lnTo>
                      <a:pt x="210" y="54"/>
                    </a:lnTo>
                    <a:lnTo>
                      <a:pt x="216" y="36"/>
                    </a:lnTo>
                    <a:lnTo>
                      <a:pt x="162" y="12"/>
                    </a:lnTo>
                    <a:lnTo>
                      <a:pt x="156" y="30"/>
                    </a:lnTo>
                    <a:lnTo>
                      <a:pt x="168" y="36"/>
                    </a:lnTo>
                    <a:lnTo>
                      <a:pt x="174" y="48"/>
                    </a:lnTo>
                    <a:lnTo>
                      <a:pt x="174" y="72"/>
                    </a:lnTo>
                    <a:lnTo>
                      <a:pt x="168" y="78"/>
                    </a:lnTo>
                    <a:lnTo>
                      <a:pt x="156" y="84"/>
                    </a:lnTo>
                    <a:lnTo>
                      <a:pt x="150" y="84"/>
                    </a:lnTo>
                    <a:lnTo>
                      <a:pt x="144" y="78"/>
                    </a:lnTo>
                    <a:lnTo>
                      <a:pt x="144" y="60"/>
                    </a:lnTo>
                    <a:lnTo>
                      <a:pt x="132" y="48"/>
                    </a:lnTo>
                    <a:lnTo>
                      <a:pt x="132" y="42"/>
                    </a:lnTo>
                    <a:lnTo>
                      <a:pt x="144" y="30"/>
                    </a:lnTo>
                    <a:lnTo>
                      <a:pt x="150" y="6"/>
                    </a:lnTo>
                    <a:lnTo>
                      <a:pt x="144" y="0"/>
                    </a:lnTo>
                    <a:lnTo>
                      <a:pt x="0" y="42"/>
                    </a:lnTo>
                    <a:lnTo>
                      <a:pt x="48" y="324"/>
                    </a:lnTo>
                    <a:lnTo>
                      <a:pt x="60" y="324"/>
                    </a:lnTo>
                    <a:lnTo>
                      <a:pt x="72" y="336"/>
                    </a:lnTo>
                    <a:lnTo>
                      <a:pt x="138" y="336"/>
                    </a:lnTo>
                    <a:lnTo>
                      <a:pt x="132" y="324"/>
                    </a:lnTo>
                    <a:lnTo>
                      <a:pt x="120" y="318"/>
                    </a:lnTo>
                    <a:lnTo>
                      <a:pt x="114" y="300"/>
                    </a:lnTo>
                    <a:lnTo>
                      <a:pt x="114" y="288"/>
                    </a:lnTo>
                    <a:lnTo>
                      <a:pt x="132" y="270"/>
                    </a:lnTo>
                    <a:lnTo>
                      <a:pt x="144" y="264"/>
                    </a:lnTo>
                    <a:lnTo>
                      <a:pt x="156" y="264"/>
                    </a:lnTo>
                    <a:lnTo>
                      <a:pt x="162" y="258"/>
                    </a:lnTo>
                    <a:lnTo>
                      <a:pt x="168" y="258"/>
                    </a:lnTo>
                    <a:lnTo>
                      <a:pt x="168" y="246"/>
                    </a:lnTo>
                    <a:lnTo>
                      <a:pt x="174" y="240"/>
                    </a:lnTo>
                    <a:lnTo>
                      <a:pt x="180" y="240"/>
                    </a:lnTo>
                    <a:lnTo>
                      <a:pt x="186" y="246"/>
                    </a:lnTo>
                    <a:lnTo>
                      <a:pt x="198" y="246"/>
                    </a:lnTo>
                    <a:lnTo>
                      <a:pt x="204" y="252"/>
                    </a:lnTo>
                    <a:lnTo>
                      <a:pt x="174" y="222"/>
                    </a:lnTo>
                    <a:lnTo>
                      <a:pt x="204" y="228"/>
                    </a:lnTo>
                    <a:lnTo>
                      <a:pt x="210" y="216"/>
                    </a:lnTo>
                    <a:lnTo>
                      <a:pt x="228" y="240"/>
                    </a:lnTo>
                    <a:lnTo>
                      <a:pt x="252" y="240"/>
                    </a:lnTo>
                    <a:lnTo>
                      <a:pt x="252" y="252"/>
                    </a:lnTo>
                    <a:lnTo>
                      <a:pt x="264" y="258"/>
                    </a:lnTo>
                    <a:lnTo>
                      <a:pt x="300" y="258"/>
                    </a:lnTo>
                    <a:lnTo>
                      <a:pt x="306" y="264"/>
                    </a:lnTo>
                    <a:lnTo>
                      <a:pt x="312" y="276"/>
                    </a:lnTo>
                    <a:lnTo>
                      <a:pt x="312" y="288"/>
                    </a:lnTo>
                    <a:lnTo>
                      <a:pt x="324" y="294"/>
                    </a:lnTo>
                    <a:lnTo>
                      <a:pt x="312" y="306"/>
                    </a:lnTo>
                    <a:lnTo>
                      <a:pt x="312" y="318"/>
                    </a:lnTo>
                    <a:lnTo>
                      <a:pt x="330" y="336"/>
                    </a:lnTo>
                    <a:lnTo>
                      <a:pt x="360" y="336"/>
                    </a:lnTo>
                    <a:lnTo>
                      <a:pt x="414" y="342"/>
                    </a:lnTo>
                    <a:lnTo>
                      <a:pt x="414" y="336"/>
                    </a:lnTo>
                    <a:lnTo>
                      <a:pt x="450" y="354"/>
                    </a:lnTo>
                    <a:lnTo>
                      <a:pt x="468" y="384"/>
                    </a:lnTo>
                    <a:lnTo>
                      <a:pt x="486" y="402"/>
                    </a:lnTo>
                    <a:lnTo>
                      <a:pt x="486" y="408"/>
                    </a:lnTo>
                    <a:lnTo>
                      <a:pt x="492" y="414"/>
                    </a:lnTo>
                    <a:lnTo>
                      <a:pt x="510" y="450"/>
                    </a:lnTo>
                    <a:lnTo>
                      <a:pt x="522" y="462"/>
                    </a:lnTo>
                    <a:lnTo>
                      <a:pt x="534" y="468"/>
                    </a:lnTo>
                    <a:lnTo>
                      <a:pt x="552" y="468"/>
                    </a:lnTo>
                    <a:lnTo>
                      <a:pt x="564" y="474"/>
                    </a:lnTo>
                    <a:lnTo>
                      <a:pt x="570" y="474"/>
                    </a:lnTo>
                    <a:lnTo>
                      <a:pt x="582" y="486"/>
                    </a:lnTo>
                    <a:lnTo>
                      <a:pt x="588" y="498"/>
                    </a:lnTo>
                    <a:lnTo>
                      <a:pt x="594" y="504"/>
                    </a:lnTo>
                    <a:lnTo>
                      <a:pt x="624" y="522"/>
                    </a:lnTo>
                    <a:lnTo>
                      <a:pt x="648" y="522"/>
                    </a:lnTo>
                    <a:lnTo>
                      <a:pt x="666" y="534"/>
                    </a:lnTo>
                    <a:lnTo>
                      <a:pt x="690" y="546"/>
                    </a:lnTo>
                    <a:lnTo>
                      <a:pt x="696" y="552"/>
                    </a:lnTo>
                    <a:lnTo>
                      <a:pt x="708" y="558"/>
                    </a:lnTo>
                    <a:lnTo>
                      <a:pt x="720" y="570"/>
                    </a:lnTo>
                    <a:lnTo>
                      <a:pt x="732" y="570"/>
                    </a:lnTo>
                    <a:lnTo>
                      <a:pt x="744" y="582"/>
                    </a:lnTo>
                    <a:lnTo>
                      <a:pt x="750" y="582"/>
                    </a:lnTo>
                    <a:lnTo>
                      <a:pt x="774" y="576"/>
                    </a:lnTo>
                    <a:lnTo>
                      <a:pt x="822" y="606"/>
                    </a:lnTo>
                    <a:lnTo>
                      <a:pt x="816" y="612"/>
                    </a:lnTo>
                    <a:lnTo>
                      <a:pt x="816" y="630"/>
                    </a:lnTo>
                    <a:lnTo>
                      <a:pt x="828" y="642"/>
                    </a:lnTo>
                    <a:lnTo>
                      <a:pt x="828" y="654"/>
                    </a:lnTo>
                    <a:lnTo>
                      <a:pt x="840" y="654"/>
                    </a:lnTo>
                    <a:lnTo>
                      <a:pt x="852" y="642"/>
                    </a:lnTo>
                    <a:lnTo>
                      <a:pt x="870" y="666"/>
                    </a:lnTo>
                    <a:lnTo>
                      <a:pt x="882" y="660"/>
                    </a:lnTo>
                    <a:lnTo>
                      <a:pt x="894" y="660"/>
                    </a:lnTo>
                    <a:lnTo>
                      <a:pt x="900" y="666"/>
                    </a:lnTo>
                    <a:lnTo>
                      <a:pt x="906" y="666"/>
                    </a:lnTo>
                    <a:lnTo>
                      <a:pt x="900" y="666"/>
                    </a:lnTo>
                    <a:lnTo>
                      <a:pt x="900" y="642"/>
                    </a:lnTo>
                    <a:lnTo>
                      <a:pt x="906" y="636"/>
                    </a:lnTo>
                    <a:lnTo>
                      <a:pt x="912" y="624"/>
                    </a:lnTo>
                    <a:lnTo>
                      <a:pt x="924" y="618"/>
                    </a:lnTo>
                    <a:lnTo>
                      <a:pt x="930" y="606"/>
                    </a:lnTo>
                    <a:lnTo>
                      <a:pt x="930" y="588"/>
                    </a:lnTo>
                    <a:lnTo>
                      <a:pt x="918" y="576"/>
                    </a:lnTo>
                    <a:lnTo>
                      <a:pt x="906" y="570"/>
                    </a:lnTo>
                    <a:lnTo>
                      <a:pt x="900" y="564"/>
                    </a:lnTo>
                    <a:lnTo>
                      <a:pt x="900" y="546"/>
                    </a:lnTo>
                    <a:lnTo>
                      <a:pt x="906" y="540"/>
                    </a:lnTo>
                    <a:lnTo>
                      <a:pt x="906" y="534"/>
                    </a:lnTo>
                    <a:lnTo>
                      <a:pt x="894" y="522"/>
                    </a:lnTo>
                    <a:lnTo>
                      <a:pt x="882" y="522"/>
                    </a:lnTo>
                    <a:lnTo>
                      <a:pt x="876" y="516"/>
                    </a:lnTo>
                    <a:lnTo>
                      <a:pt x="870" y="516"/>
                    </a:lnTo>
                    <a:lnTo>
                      <a:pt x="858" y="504"/>
                    </a:lnTo>
                    <a:lnTo>
                      <a:pt x="840" y="504"/>
                    </a:lnTo>
                    <a:lnTo>
                      <a:pt x="840" y="486"/>
                    </a:lnTo>
                    <a:lnTo>
                      <a:pt x="846" y="480"/>
                    </a:lnTo>
                    <a:lnTo>
                      <a:pt x="894" y="480"/>
                    </a:lnTo>
                    <a:lnTo>
                      <a:pt x="918" y="468"/>
                    </a:lnTo>
                    <a:lnTo>
                      <a:pt x="918" y="456"/>
                    </a:lnTo>
                    <a:lnTo>
                      <a:pt x="912" y="456"/>
                    </a:lnTo>
                    <a:lnTo>
                      <a:pt x="930" y="444"/>
                    </a:lnTo>
                    <a:lnTo>
                      <a:pt x="906" y="420"/>
                    </a:lnTo>
                    <a:lnTo>
                      <a:pt x="948" y="420"/>
                    </a:lnTo>
                    <a:lnTo>
                      <a:pt x="948" y="414"/>
                    </a:lnTo>
                    <a:lnTo>
                      <a:pt x="936" y="402"/>
                    </a:lnTo>
                    <a:lnTo>
                      <a:pt x="936" y="390"/>
                    </a:lnTo>
                    <a:lnTo>
                      <a:pt x="942" y="384"/>
                    </a:lnTo>
                    <a:lnTo>
                      <a:pt x="942" y="372"/>
                    </a:lnTo>
                    <a:lnTo>
                      <a:pt x="954" y="372"/>
                    </a:lnTo>
                    <a:lnTo>
                      <a:pt x="972" y="390"/>
                    </a:lnTo>
                    <a:lnTo>
                      <a:pt x="978" y="390"/>
                    </a:lnTo>
                    <a:lnTo>
                      <a:pt x="984" y="378"/>
                    </a:lnTo>
                    <a:lnTo>
                      <a:pt x="996" y="372"/>
                    </a:lnTo>
                    <a:lnTo>
                      <a:pt x="1002" y="360"/>
                    </a:lnTo>
                    <a:lnTo>
                      <a:pt x="1020" y="360"/>
                    </a:lnTo>
                    <a:lnTo>
                      <a:pt x="1032" y="366"/>
                    </a:lnTo>
                    <a:lnTo>
                      <a:pt x="1038" y="372"/>
                    </a:lnTo>
                    <a:lnTo>
                      <a:pt x="1014" y="408"/>
                    </a:lnTo>
                    <a:lnTo>
                      <a:pt x="1026" y="408"/>
                    </a:lnTo>
                    <a:lnTo>
                      <a:pt x="1032" y="414"/>
                    </a:lnTo>
                    <a:lnTo>
                      <a:pt x="1044" y="414"/>
                    </a:lnTo>
                    <a:lnTo>
                      <a:pt x="1050" y="420"/>
                    </a:lnTo>
                    <a:lnTo>
                      <a:pt x="1056" y="420"/>
                    </a:lnTo>
                    <a:lnTo>
                      <a:pt x="1068" y="414"/>
                    </a:lnTo>
                    <a:lnTo>
                      <a:pt x="1086" y="414"/>
                    </a:lnTo>
                    <a:lnTo>
                      <a:pt x="1092" y="420"/>
                    </a:lnTo>
                    <a:lnTo>
                      <a:pt x="1098" y="420"/>
                    </a:lnTo>
                    <a:lnTo>
                      <a:pt x="1104" y="426"/>
                    </a:lnTo>
                    <a:lnTo>
                      <a:pt x="1110" y="426"/>
                    </a:lnTo>
                    <a:lnTo>
                      <a:pt x="1128" y="408"/>
                    </a:lnTo>
                    <a:lnTo>
                      <a:pt x="1146" y="402"/>
                    </a:lnTo>
                    <a:lnTo>
                      <a:pt x="1146" y="396"/>
                    </a:lnTo>
                    <a:lnTo>
                      <a:pt x="1158" y="396"/>
                    </a:lnTo>
                    <a:lnTo>
                      <a:pt x="1170" y="390"/>
                    </a:lnTo>
                    <a:lnTo>
                      <a:pt x="1182" y="378"/>
                    </a:lnTo>
                    <a:lnTo>
                      <a:pt x="1182" y="366"/>
                    </a:lnTo>
                    <a:lnTo>
                      <a:pt x="1170" y="366"/>
                    </a:lnTo>
                    <a:lnTo>
                      <a:pt x="1158" y="372"/>
                    </a:lnTo>
                    <a:lnTo>
                      <a:pt x="1152" y="37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52" name="Vietnam" descr="© INSCALE GmbH, 05.05.2010&#10;http://www.presentationload.com/">
                <a:extLst>
                  <a:ext uri="{FF2B5EF4-FFF2-40B4-BE49-F238E27FC236}">
                    <a16:creationId xmlns:a16="http://schemas.microsoft.com/office/drawing/2014/main" id="{CE1B2971-6CCC-4F47-944E-1E135F12B15E}"/>
                  </a:ext>
                </a:extLst>
              </p:cNvPr>
              <p:cNvSpPr>
                <a:spLocks/>
              </p:cNvSpPr>
              <p:nvPr/>
            </p:nvSpPr>
            <p:spPr bwMode="gray">
              <a:xfrm>
                <a:off x="10167520" y="2497341"/>
                <a:ext cx="211644" cy="416460"/>
              </a:xfrm>
              <a:custGeom>
                <a:avLst/>
                <a:gdLst>
                  <a:gd name="T0" fmla="*/ 2147483647 w 606"/>
                  <a:gd name="T1" fmla="*/ 2147483647 h 1194"/>
                  <a:gd name="T2" fmla="*/ 2147483647 w 606"/>
                  <a:gd name="T3" fmla="*/ 2147483647 h 1194"/>
                  <a:gd name="T4" fmla="*/ 2147483647 w 606"/>
                  <a:gd name="T5" fmla="*/ 2147483647 h 1194"/>
                  <a:gd name="T6" fmla="*/ 2147483647 w 606"/>
                  <a:gd name="T7" fmla="*/ 2147483647 h 1194"/>
                  <a:gd name="T8" fmla="*/ 2147483647 w 606"/>
                  <a:gd name="T9" fmla="*/ 2147483647 h 1194"/>
                  <a:gd name="T10" fmla="*/ 2147483647 w 606"/>
                  <a:gd name="T11" fmla="*/ 2147483647 h 1194"/>
                  <a:gd name="T12" fmla="*/ 2147483647 w 606"/>
                  <a:gd name="T13" fmla="*/ 2147483647 h 1194"/>
                  <a:gd name="T14" fmla="*/ 2147483647 w 606"/>
                  <a:gd name="T15" fmla="*/ 2147483647 h 1194"/>
                  <a:gd name="T16" fmla="*/ 2147483647 w 606"/>
                  <a:gd name="T17" fmla="*/ 2147483647 h 1194"/>
                  <a:gd name="T18" fmla="*/ 2147483647 w 606"/>
                  <a:gd name="T19" fmla="*/ 2147483647 h 1194"/>
                  <a:gd name="T20" fmla="*/ 2147483647 w 606"/>
                  <a:gd name="T21" fmla="*/ 2147483647 h 1194"/>
                  <a:gd name="T22" fmla="*/ 2147483647 w 606"/>
                  <a:gd name="T23" fmla="*/ 2147483647 h 1194"/>
                  <a:gd name="T24" fmla="*/ 2147483647 w 606"/>
                  <a:gd name="T25" fmla="*/ 2147483647 h 1194"/>
                  <a:gd name="T26" fmla="*/ 2147483647 w 606"/>
                  <a:gd name="T27" fmla="*/ 2147483647 h 1194"/>
                  <a:gd name="T28" fmla="*/ 2147483647 w 606"/>
                  <a:gd name="T29" fmla="*/ 2147483647 h 1194"/>
                  <a:gd name="T30" fmla="*/ 2147483647 w 606"/>
                  <a:gd name="T31" fmla="*/ 2147483647 h 1194"/>
                  <a:gd name="T32" fmla="*/ 2147483647 w 606"/>
                  <a:gd name="T33" fmla="*/ 2147483647 h 1194"/>
                  <a:gd name="T34" fmla="*/ 2147483647 w 606"/>
                  <a:gd name="T35" fmla="*/ 2147483647 h 1194"/>
                  <a:gd name="T36" fmla="*/ 2147483647 w 606"/>
                  <a:gd name="T37" fmla="*/ 2147483647 h 1194"/>
                  <a:gd name="T38" fmla="*/ 2147483647 w 606"/>
                  <a:gd name="T39" fmla="*/ 2147483647 h 1194"/>
                  <a:gd name="T40" fmla="*/ 2147483647 w 606"/>
                  <a:gd name="T41" fmla="*/ 2147483647 h 1194"/>
                  <a:gd name="T42" fmla="*/ 2147483647 w 606"/>
                  <a:gd name="T43" fmla="*/ 2147483647 h 1194"/>
                  <a:gd name="T44" fmla="*/ 2147483647 w 606"/>
                  <a:gd name="T45" fmla="*/ 2147483647 h 1194"/>
                  <a:gd name="T46" fmla="*/ 2147483647 w 606"/>
                  <a:gd name="T47" fmla="*/ 2147483647 h 1194"/>
                  <a:gd name="T48" fmla="*/ 2147483647 w 606"/>
                  <a:gd name="T49" fmla="*/ 2147483647 h 1194"/>
                  <a:gd name="T50" fmla="*/ 2147483647 w 606"/>
                  <a:gd name="T51" fmla="*/ 2147483647 h 1194"/>
                  <a:gd name="T52" fmla="*/ 2147483647 w 606"/>
                  <a:gd name="T53" fmla="*/ 2147483647 h 1194"/>
                  <a:gd name="T54" fmla="*/ 2147483647 w 606"/>
                  <a:gd name="T55" fmla="*/ 2147483647 h 1194"/>
                  <a:gd name="T56" fmla="*/ 2147483647 w 606"/>
                  <a:gd name="T57" fmla="*/ 2147483647 h 1194"/>
                  <a:gd name="T58" fmla="*/ 2147483647 w 606"/>
                  <a:gd name="T59" fmla="*/ 2147483647 h 1194"/>
                  <a:gd name="T60" fmla="*/ 2147483647 w 606"/>
                  <a:gd name="T61" fmla="*/ 2147483647 h 1194"/>
                  <a:gd name="T62" fmla="*/ 2147483647 w 606"/>
                  <a:gd name="T63" fmla="*/ 2147483647 h 1194"/>
                  <a:gd name="T64" fmla="*/ 2147483647 w 606"/>
                  <a:gd name="T65" fmla="*/ 2147483647 h 1194"/>
                  <a:gd name="T66" fmla="*/ 2147483647 w 606"/>
                  <a:gd name="T67" fmla="*/ 2147483647 h 1194"/>
                  <a:gd name="T68" fmla="*/ 2147483647 w 606"/>
                  <a:gd name="T69" fmla="*/ 2147483647 h 1194"/>
                  <a:gd name="T70" fmla="*/ 2147483647 w 606"/>
                  <a:gd name="T71" fmla="*/ 2147483647 h 1194"/>
                  <a:gd name="T72" fmla="*/ 2147483647 w 606"/>
                  <a:gd name="T73" fmla="*/ 2147483647 h 1194"/>
                  <a:gd name="T74" fmla="*/ 2147483647 w 606"/>
                  <a:gd name="T75" fmla="*/ 2147483647 h 1194"/>
                  <a:gd name="T76" fmla="*/ 2147483647 w 606"/>
                  <a:gd name="T77" fmla="*/ 2147483647 h 1194"/>
                  <a:gd name="T78" fmla="*/ 2147483647 w 606"/>
                  <a:gd name="T79" fmla="*/ 2147483647 h 1194"/>
                  <a:gd name="T80" fmla="*/ 2147483647 w 606"/>
                  <a:gd name="T81" fmla="*/ 2147483647 h 1194"/>
                  <a:gd name="T82" fmla="*/ 2147483647 w 606"/>
                  <a:gd name="T83" fmla="*/ 2147483647 h 1194"/>
                  <a:gd name="T84" fmla="*/ 2147483647 w 606"/>
                  <a:gd name="T85" fmla="*/ 2147483647 h 1194"/>
                  <a:gd name="T86" fmla="*/ 2147483647 w 606"/>
                  <a:gd name="T87" fmla="*/ 2147483647 h 1194"/>
                  <a:gd name="T88" fmla="*/ 2147483647 w 606"/>
                  <a:gd name="T89" fmla="*/ 2147483647 h 1194"/>
                  <a:gd name="T90" fmla="*/ 2147483647 w 606"/>
                  <a:gd name="T91" fmla="*/ 2147483647 h 1194"/>
                  <a:gd name="T92" fmla="*/ 2147483647 w 606"/>
                  <a:gd name="T93" fmla="*/ 2147483647 h 1194"/>
                  <a:gd name="T94" fmla="*/ 2147483647 w 606"/>
                  <a:gd name="T95" fmla="*/ 2147483647 h 1194"/>
                  <a:gd name="T96" fmla="*/ 2147483647 w 606"/>
                  <a:gd name="T97" fmla="*/ 2147483647 h 1194"/>
                  <a:gd name="T98" fmla="*/ 2147483647 w 606"/>
                  <a:gd name="T99" fmla="*/ 2147483647 h 1194"/>
                  <a:gd name="T100" fmla="*/ 2147483647 w 606"/>
                  <a:gd name="T101" fmla="*/ 2147483647 h 1194"/>
                  <a:gd name="T102" fmla="*/ 2147483647 w 606"/>
                  <a:gd name="T103" fmla="*/ 2147483647 h 1194"/>
                  <a:gd name="T104" fmla="*/ 2147483647 w 606"/>
                  <a:gd name="T105" fmla="*/ 2147483647 h 1194"/>
                  <a:gd name="T106" fmla="*/ 2147483647 w 606"/>
                  <a:gd name="T107" fmla="*/ 2147483647 h 1194"/>
                  <a:gd name="T108" fmla="*/ 2147483647 w 606"/>
                  <a:gd name="T109" fmla="*/ 2147483647 h 1194"/>
                  <a:gd name="T110" fmla="*/ 2147483647 w 606"/>
                  <a:gd name="T111" fmla="*/ 2147483647 h 1194"/>
                  <a:gd name="T112" fmla="*/ 2147483647 w 606"/>
                  <a:gd name="T113" fmla="*/ 2147483647 h 1194"/>
                  <a:gd name="T114" fmla="*/ 2147483647 w 606"/>
                  <a:gd name="T115" fmla="*/ 2147483647 h 1194"/>
                  <a:gd name="T116" fmla="*/ 2147483647 w 606"/>
                  <a:gd name="T117" fmla="*/ 2147483647 h 1194"/>
                  <a:gd name="T118" fmla="*/ 2147483647 w 606"/>
                  <a:gd name="T119" fmla="*/ 2147483647 h 1194"/>
                  <a:gd name="T120" fmla="*/ 2147483647 w 606"/>
                  <a:gd name="T121" fmla="*/ 2147483647 h 1194"/>
                  <a:gd name="T122" fmla="*/ 2147483647 w 606"/>
                  <a:gd name="T123" fmla="*/ 2147483647 h 119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606"/>
                  <a:gd name="T187" fmla="*/ 0 h 1194"/>
                  <a:gd name="T188" fmla="*/ 606 w 606"/>
                  <a:gd name="T189" fmla="*/ 1194 h 119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606" h="1194">
                    <a:moveTo>
                      <a:pt x="6" y="48"/>
                    </a:moveTo>
                    <a:lnTo>
                      <a:pt x="0" y="60"/>
                    </a:lnTo>
                    <a:lnTo>
                      <a:pt x="0" y="72"/>
                    </a:lnTo>
                    <a:lnTo>
                      <a:pt x="12" y="96"/>
                    </a:lnTo>
                    <a:lnTo>
                      <a:pt x="18" y="102"/>
                    </a:lnTo>
                    <a:lnTo>
                      <a:pt x="24" y="114"/>
                    </a:lnTo>
                    <a:lnTo>
                      <a:pt x="36" y="120"/>
                    </a:lnTo>
                    <a:lnTo>
                      <a:pt x="42" y="132"/>
                    </a:lnTo>
                    <a:lnTo>
                      <a:pt x="48" y="126"/>
                    </a:lnTo>
                    <a:lnTo>
                      <a:pt x="54" y="126"/>
                    </a:lnTo>
                    <a:lnTo>
                      <a:pt x="54" y="156"/>
                    </a:lnTo>
                    <a:lnTo>
                      <a:pt x="66" y="180"/>
                    </a:lnTo>
                    <a:lnTo>
                      <a:pt x="84" y="198"/>
                    </a:lnTo>
                    <a:lnTo>
                      <a:pt x="90" y="210"/>
                    </a:lnTo>
                    <a:lnTo>
                      <a:pt x="108" y="210"/>
                    </a:lnTo>
                    <a:lnTo>
                      <a:pt x="108" y="216"/>
                    </a:lnTo>
                    <a:lnTo>
                      <a:pt x="120" y="228"/>
                    </a:lnTo>
                    <a:lnTo>
                      <a:pt x="126" y="222"/>
                    </a:lnTo>
                    <a:lnTo>
                      <a:pt x="132" y="210"/>
                    </a:lnTo>
                    <a:lnTo>
                      <a:pt x="132" y="204"/>
                    </a:lnTo>
                    <a:lnTo>
                      <a:pt x="138" y="192"/>
                    </a:lnTo>
                    <a:lnTo>
                      <a:pt x="150" y="192"/>
                    </a:lnTo>
                    <a:lnTo>
                      <a:pt x="162" y="198"/>
                    </a:lnTo>
                    <a:lnTo>
                      <a:pt x="186" y="222"/>
                    </a:lnTo>
                    <a:lnTo>
                      <a:pt x="180" y="222"/>
                    </a:lnTo>
                    <a:lnTo>
                      <a:pt x="174" y="228"/>
                    </a:lnTo>
                    <a:lnTo>
                      <a:pt x="174" y="234"/>
                    </a:lnTo>
                    <a:lnTo>
                      <a:pt x="198" y="246"/>
                    </a:lnTo>
                    <a:lnTo>
                      <a:pt x="216" y="252"/>
                    </a:lnTo>
                    <a:lnTo>
                      <a:pt x="228" y="258"/>
                    </a:lnTo>
                    <a:lnTo>
                      <a:pt x="228" y="270"/>
                    </a:lnTo>
                    <a:lnTo>
                      <a:pt x="222" y="282"/>
                    </a:lnTo>
                    <a:lnTo>
                      <a:pt x="210" y="288"/>
                    </a:lnTo>
                    <a:lnTo>
                      <a:pt x="204" y="300"/>
                    </a:lnTo>
                    <a:lnTo>
                      <a:pt x="198" y="306"/>
                    </a:lnTo>
                    <a:lnTo>
                      <a:pt x="180" y="306"/>
                    </a:lnTo>
                    <a:lnTo>
                      <a:pt x="174" y="300"/>
                    </a:lnTo>
                    <a:lnTo>
                      <a:pt x="150" y="300"/>
                    </a:lnTo>
                    <a:lnTo>
                      <a:pt x="156" y="306"/>
                    </a:lnTo>
                    <a:lnTo>
                      <a:pt x="156" y="324"/>
                    </a:lnTo>
                    <a:lnTo>
                      <a:pt x="168" y="330"/>
                    </a:lnTo>
                    <a:lnTo>
                      <a:pt x="174" y="336"/>
                    </a:lnTo>
                    <a:lnTo>
                      <a:pt x="210" y="354"/>
                    </a:lnTo>
                    <a:lnTo>
                      <a:pt x="222" y="366"/>
                    </a:lnTo>
                    <a:lnTo>
                      <a:pt x="234" y="372"/>
                    </a:lnTo>
                    <a:lnTo>
                      <a:pt x="240" y="378"/>
                    </a:lnTo>
                    <a:lnTo>
                      <a:pt x="252" y="378"/>
                    </a:lnTo>
                    <a:lnTo>
                      <a:pt x="252" y="408"/>
                    </a:lnTo>
                    <a:lnTo>
                      <a:pt x="258" y="414"/>
                    </a:lnTo>
                    <a:lnTo>
                      <a:pt x="270" y="414"/>
                    </a:lnTo>
                    <a:lnTo>
                      <a:pt x="282" y="420"/>
                    </a:lnTo>
                    <a:lnTo>
                      <a:pt x="288" y="426"/>
                    </a:lnTo>
                    <a:lnTo>
                      <a:pt x="294" y="426"/>
                    </a:lnTo>
                    <a:lnTo>
                      <a:pt x="294" y="450"/>
                    </a:lnTo>
                    <a:lnTo>
                      <a:pt x="306" y="474"/>
                    </a:lnTo>
                    <a:lnTo>
                      <a:pt x="324" y="486"/>
                    </a:lnTo>
                    <a:lnTo>
                      <a:pt x="342" y="504"/>
                    </a:lnTo>
                    <a:lnTo>
                      <a:pt x="348" y="522"/>
                    </a:lnTo>
                    <a:lnTo>
                      <a:pt x="366" y="522"/>
                    </a:lnTo>
                    <a:lnTo>
                      <a:pt x="366" y="528"/>
                    </a:lnTo>
                    <a:lnTo>
                      <a:pt x="372" y="534"/>
                    </a:lnTo>
                    <a:lnTo>
                      <a:pt x="384" y="558"/>
                    </a:lnTo>
                    <a:lnTo>
                      <a:pt x="396" y="570"/>
                    </a:lnTo>
                    <a:lnTo>
                      <a:pt x="408" y="570"/>
                    </a:lnTo>
                    <a:lnTo>
                      <a:pt x="414" y="576"/>
                    </a:lnTo>
                    <a:lnTo>
                      <a:pt x="426" y="582"/>
                    </a:lnTo>
                    <a:lnTo>
                      <a:pt x="432" y="588"/>
                    </a:lnTo>
                    <a:lnTo>
                      <a:pt x="432" y="600"/>
                    </a:lnTo>
                    <a:lnTo>
                      <a:pt x="426" y="606"/>
                    </a:lnTo>
                    <a:lnTo>
                      <a:pt x="420" y="606"/>
                    </a:lnTo>
                    <a:lnTo>
                      <a:pt x="414" y="612"/>
                    </a:lnTo>
                    <a:lnTo>
                      <a:pt x="408" y="612"/>
                    </a:lnTo>
                    <a:lnTo>
                      <a:pt x="432" y="636"/>
                    </a:lnTo>
                    <a:lnTo>
                      <a:pt x="456" y="648"/>
                    </a:lnTo>
                    <a:lnTo>
                      <a:pt x="462" y="654"/>
                    </a:lnTo>
                    <a:lnTo>
                      <a:pt x="468" y="654"/>
                    </a:lnTo>
                    <a:lnTo>
                      <a:pt x="450" y="690"/>
                    </a:lnTo>
                    <a:lnTo>
                      <a:pt x="456" y="690"/>
                    </a:lnTo>
                    <a:lnTo>
                      <a:pt x="468" y="702"/>
                    </a:lnTo>
                    <a:lnTo>
                      <a:pt x="468" y="708"/>
                    </a:lnTo>
                    <a:lnTo>
                      <a:pt x="456" y="720"/>
                    </a:lnTo>
                    <a:lnTo>
                      <a:pt x="450" y="720"/>
                    </a:lnTo>
                    <a:lnTo>
                      <a:pt x="450" y="762"/>
                    </a:lnTo>
                    <a:lnTo>
                      <a:pt x="456" y="762"/>
                    </a:lnTo>
                    <a:lnTo>
                      <a:pt x="468" y="774"/>
                    </a:lnTo>
                    <a:lnTo>
                      <a:pt x="480" y="798"/>
                    </a:lnTo>
                    <a:lnTo>
                      <a:pt x="480" y="804"/>
                    </a:lnTo>
                    <a:lnTo>
                      <a:pt x="468" y="816"/>
                    </a:lnTo>
                    <a:lnTo>
                      <a:pt x="462" y="816"/>
                    </a:lnTo>
                    <a:lnTo>
                      <a:pt x="462" y="828"/>
                    </a:lnTo>
                    <a:lnTo>
                      <a:pt x="468" y="834"/>
                    </a:lnTo>
                    <a:lnTo>
                      <a:pt x="468" y="864"/>
                    </a:lnTo>
                    <a:lnTo>
                      <a:pt x="474" y="870"/>
                    </a:lnTo>
                    <a:lnTo>
                      <a:pt x="474" y="900"/>
                    </a:lnTo>
                    <a:lnTo>
                      <a:pt x="462" y="894"/>
                    </a:lnTo>
                    <a:lnTo>
                      <a:pt x="444" y="894"/>
                    </a:lnTo>
                    <a:lnTo>
                      <a:pt x="438" y="900"/>
                    </a:lnTo>
                    <a:lnTo>
                      <a:pt x="438" y="918"/>
                    </a:lnTo>
                    <a:lnTo>
                      <a:pt x="408" y="918"/>
                    </a:lnTo>
                    <a:lnTo>
                      <a:pt x="408" y="942"/>
                    </a:lnTo>
                    <a:lnTo>
                      <a:pt x="366" y="942"/>
                    </a:lnTo>
                    <a:lnTo>
                      <a:pt x="366" y="966"/>
                    </a:lnTo>
                    <a:lnTo>
                      <a:pt x="378" y="990"/>
                    </a:lnTo>
                    <a:lnTo>
                      <a:pt x="396" y="1008"/>
                    </a:lnTo>
                    <a:lnTo>
                      <a:pt x="396" y="1020"/>
                    </a:lnTo>
                    <a:lnTo>
                      <a:pt x="390" y="1014"/>
                    </a:lnTo>
                    <a:lnTo>
                      <a:pt x="378" y="1008"/>
                    </a:lnTo>
                    <a:lnTo>
                      <a:pt x="372" y="1002"/>
                    </a:lnTo>
                    <a:lnTo>
                      <a:pt x="360" y="996"/>
                    </a:lnTo>
                    <a:lnTo>
                      <a:pt x="348" y="996"/>
                    </a:lnTo>
                    <a:lnTo>
                      <a:pt x="342" y="1002"/>
                    </a:lnTo>
                    <a:lnTo>
                      <a:pt x="342" y="1008"/>
                    </a:lnTo>
                    <a:lnTo>
                      <a:pt x="306" y="1008"/>
                    </a:lnTo>
                    <a:lnTo>
                      <a:pt x="312" y="1014"/>
                    </a:lnTo>
                    <a:lnTo>
                      <a:pt x="318" y="1014"/>
                    </a:lnTo>
                    <a:lnTo>
                      <a:pt x="324" y="1020"/>
                    </a:lnTo>
                    <a:lnTo>
                      <a:pt x="324" y="1026"/>
                    </a:lnTo>
                    <a:lnTo>
                      <a:pt x="312" y="1032"/>
                    </a:lnTo>
                    <a:lnTo>
                      <a:pt x="294" y="1032"/>
                    </a:lnTo>
                    <a:lnTo>
                      <a:pt x="276" y="1038"/>
                    </a:lnTo>
                    <a:lnTo>
                      <a:pt x="270" y="1050"/>
                    </a:lnTo>
                    <a:lnTo>
                      <a:pt x="270" y="1056"/>
                    </a:lnTo>
                    <a:lnTo>
                      <a:pt x="288" y="1074"/>
                    </a:lnTo>
                    <a:lnTo>
                      <a:pt x="300" y="1080"/>
                    </a:lnTo>
                    <a:lnTo>
                      <a:pt x="306" y="1086"/>
                    </a:lnTo>
                    <a:lnTo>
                      <a:pt x="312" y="1086"/>
                    </a:lnTo>
                    <a:lnTo>
                      <a:pt x="294" y="1104"/>
                    </a:lnTo>
                    <a:lnTo>
                      <a:pt x="294" y="1110"/>
                    </a:lnTo>
                    <a:lnTo>
                      <a:pt x="300" y="1116"/>
                    </a:lnTo>
                    <a:lnTo>
                      <a:pt x="300" y="1128"/>
                    </a:lnTo>
                    <a:lnTo>
                      <a:pt x="306" y="1140"/>
                    </a:lnTo>
                    <a:lnTo>
                      <a:pt x="306" y="1152"/>
                    </a:lnTo>
                    <a:lnTo>
                      <a:pt x="312" y="1158"/>
                    </a:lnTo>
                    <a:lnTo>
                      <a:pt x="294" y="1176"/>
                    </a:lnTo>
                    <a:lnTo>
                      <a:pt x="294" y="1188"/>
                    </a:lnTo>
                    <a:lnTo>
                      <a:pt x="306" y="1194"/>
                    </a:lnTo>
                    <a:lnTo>
                      <a:pt x="318" y="1194"/>
                    </a:lnTo>
                    <a:lnTo>
                      <a:pt x="330" y="1188"/>
                    </a:lnTo>
                    <a:lnTo>
                      <a:pt x="354" y="1164"/>
                    </a:lnTo>
                    <a:lnTo>
                      <a:pt x="366" y="1158"/>
                    </a:lnTo>
                    <a:lnTo>
                      <a:pt x="378" y="1158"/>
                    </a:lnTo>
                    <a:lnTo>
                      <a:pt x="384" y="1134"/>
                    </a:lnTo>
                    <a:lnTo>
                      <a:pt x="384" y="1110"/>
                    </a:lnTo>
                    <a:lnTo>
                      <a:pt x="396" y="1110"/>
                    </a:lnTo>
                    <a:lnTo>
                      <a:pt x="402" y="1116"/>
                    </a:lnTo>
                    <a:lnTo>
                      <a:pt x="414" y="1116"/>
                    </a:lnTo>
                    <a:lnTo>
                      <a:pt x="426" y="1104"/>
                    </a:lnTo>
                    <a:lnTo>
                      <a:pt x="426" y="1092"/>
                    </a:lnTo>
                    <a:lnTo>
                      <a:pt x="420" y="1086"/>
                    </a:lnTo>
                    <a:lnTo>
                      <a:pt x="414" y="1074"/>
                    </a:lnTo>
                    <a:lnTo>
                      <a:pt x="408" y="1068"/>
                    </a:lnTo>
                    <a:lnTo>
                      <a:pt x="408" y="1062"/>
                    </a:lnTo>
                    <a:lnTo>
                      <a:pt x="414" y="1056"/>
                    </a:lnTo>
                    <a:lnTo>
                      <a:pt x="426" y="1056"/>
                    </a:lnTo>
                    <a:lnTo>
                      <a:pt x="438" y="1050"/>
                    </a:lnTo>
                    <a:lnTo>
                      <a:pt x="444" y="1044"/>
                    </a:lnTo>
                    <a:lnTo>
                      <a:pt x="450" y="1044"/>
                    </a:lnTo>
                    <a:lnTo>
                      <a:pt x="456" y="1050"/>
                    </a:lnTo>
                    <a:lnTo>
                      <a:pt x="468" y="1050"/>
                    </a:lnTo>
                    <a:lnTo>
                      <a:pt x="480" y="1044"/>
                    </a:lnTo>
                    <a:lnTo>
                      <a:pt x="498" y="1038"/>
                    </a:lnTo>
                    <a:lnTo>
                      <a:pt x="546" y="1014"/>
                    </a:lnTo>
                    <a:lnTo>
                      <a:pt x="582" y="978"/>
                    </a:lnTo>
                    <a:lnTo>
                      <a:pt x="588" y="960"/>
                    </a:lnTo>
                    <a:lnTo>
                      <a:pt x="594" y="936"/>
                    </a:lnTo>
                    <a:lnTo>
                      <a:pt x="606" y="876"/>
                    </a:lnTo>
                    <a:lnTo>
                      <a:pt x="606" y="846"/>
                    </a:lnTo>
                    <a:lnTo>
                      <a:pt x="600" y="834"/>
                    </a:lnTo>
                    <a:lnTo>
                      <a:pt x="576" y="810"/>
                    </a:lnTo>
                    <a:lnTo>
                      <a:pt x="594" y="804"/>
                    </a:lnTo>
                    <a:lnTo>
                      <a:pt x="594" y="774"/>
                    </a:lnTo>
                    <a:lnTo>
                      <a:pt x="588" y="756"/>
                    </a:lnTo>
                    <a:lnTo>
                      <a:pt x="588" y="744"/>
                    </a:lnTo>
                    <a:lnTo>
                      <a:pt x="570" y="708"/>
                    </a:lnTo>
                    <a:lnTo>
                      <a:pt x="564" y="690"/>
                    </a:lnTo>
                    <a:lnTo>
                      <a:pt x="558" y="684"/>
                    </a:lnTo>
                    <a:lnTo>
                      <a:pt x="552" y="672"/>
                    </a:lnTo>
                    <a:lnTo>
                      <a:pt x="558" y="666"/>
                    </a:lnTo>
                    <a:lnTo>
                      <a:pt x="558" y="642"/>
                    </a:lnTo>
                    <a:lnTo>
                      <a:pt x="522" y="606"/>
                    </a:lnTo>
                    <a:lnTo>
                      <a:pt x="486" y="576"/>
                    </a:lnTo>
                    <a:lnTo>
                      <a:pt x="456" y="552"/>
                    </a:lnTo>
                    <a:lnTo>
                      <a:pt x="432" y="534"/>
                    </a:lnTo>
                    <a:lnTo>
                      <a:pt x="420" y="528"/>
                    </a:lnTo>
                    <a:lnTo>
                      <a:pt x="402" y="516"/>
                    </a:lnTo>
                    <a:lnTo>
                      <a:pt x="390" y="510"/>
                    </a:lnTo>
                    <a:lnTo>
                      <a:pt x="384" y="504"/>
                    </a:lnTo>
                    <a:lnTo>
                      <a:pt x="384" y="468"/>
                    </a:lnTo>
                    <a:lnTo>
                      <a:pt x="336" y="420"/>
                    </a:lnTo>
                    <a:lnTo>
                      <a:pt x="306" y="384"/>
                    </a:lnTo>
                    <a:lnTo>
                      <a:pt x="288" y="354"/>
                    </a:lnTo>
                    <a:lnTo>
                      <a:pt x="282" y="336"/>
                    </a:lnTo>
                    <a:lnTo>
                      <a:pt x="282" y="318"/>
                    </a:lnTo>
                    <a:lnTo>
                      <a:pt x="276" y="306"/>
                    </a:lnTo>
                    <a:lnTo>
                      <a:pt x="276" y="282"/>
                    </a:lnTo>
                    <a:lnTo>
                      <a:pt x="282" y="276"/>
                    </a:lnTo>
                    <a:lnTo>
                      <a:pt x="294" y="252"/>
                    </a:lnTo>
                    <a:lnTo>
                      <a:pt x="294" y="240"/>
                    </a:lnTo>
                    <a:lnTo>
                      <a:pt x="300" y="240"/>
                    </a:lnTo>
                    <a:lnTo>
                      <a:pt x="312" y="228"/>
                    </a:lnTo>
                    <a:lnTo>
                      <a:pt x="324" y="222"/>
                    </a:lnTo>
                    <a:lnTo>
                      <a:pt x="336" y="210"/>
                    </a:lnTo>
                    <a:lnTo>
                      <a:pt x="336" y="204"/>
                    </a:lnTo>
                    <a:lnTo>
                      <a:pt x="342" y="198"/>
                    </a:lnTo>
                    <a:lnTo>
                      <a:pt x="372" y="198"/>
                    </a:lnTo>
                    <a:lnTo>
                      <a:pt x="384" y="186"/>
                    </a:lnTo>
                    <a:lnTo>
                      <a:pt x="390" y="174"/>
                    </a:lnTo>
                    <a:lnTo>
                      <a:pt x="390" y="156"/>
                    </a:lnTo>
                    <a:lnTo>
                      <a:pt x="396" y="144"/>
                    </a:lnTo>
                    <a:lnTo>
                      <a:pt x="390" y="144"/>
                    </a:lnTo>
                    <a:lnTo>
                      <a:pt x="384" y="138"/>
                    </a:lnTo>
                    <a:lnTo>
                      <a:pt x="354" y="138"/>
                    </a:lnTo>
                    <a:lnTo>
                      <a:pt x="342" y="132"/>
                    </a:lnTo>
                    <a:lnTo>
                      <a:pt x="336" y="120"/>
                    </a:lnTo>
                    <a:lnTo>
                      <a:pt x="330" y="114"/>
                    </a:lnTo>
                    <a:lnTo>
                      <a:pt x="312" y="114"/>
                    </a:lnTo>
                    <a:lnTo>
                      <a:pt x="312" y="96"/>
                    </a:lnTo>
                    <a:lnTo>
                      <a:pt x="300" y="90"/>
                    </a:lnTo>
                    <a:lnTo>
                      <a:pt x="294" y="72"/>
                    </a:lnTo>
                    <a:lnTo>
                      <a:pt x="312" y="54"/>
                    </a:lnTo>
                    <a:lnTo>
                      <a:pt x="312" y="48"/>
                    </a:lnTo>
                    <a:lnTo>
                      <a:pt x="306" y="42"/>
                    </a:lnTo>
                    <a:lnTo>
                      <a:pt x="276" y="42"/>
                    </a:lnTo>
                    <a:lnTo>
                      <a:pt x="264" y="30"/>
                    </a:lnTo>
                    <a:lnTo>
                      <a:pt x="234" y="36"/>
                    </a:lnTo>
                    <a:lnTo>
                      <a:pt x="204" y="0"/>
                    </a:lnTo>
                    <a:lnTo>
                      <a:pt x="198" y="0"/>
                    </a:lnTo>
                    <a:lnTo>
                      <a:pt x="192" y="6"/>
                    </a:lnTo>
                    <a:lnTo>
                      <a:pt x="180" y="12"/>
                    </a:lnTo>
                    <a:lnTo>
                      <a:pt x="174" y="18"/>
                    </a:lnTo>
                    <a:lnTo>
                      <a:pt x="174" y="30"/>
                    </a:lnTo>
                    <a:lnTo>
                      <a:pt x="168" y="42"/>
                    </a:lnTo>
                    <a:lnTo>
                      <a:pt x="168" y="48"/>
                    </a:lnTo>
                    <a:lnTo>
                      <a:pt x="150" y="48"/>
                    </a:lnTo>
                    <a:lnTo>
                      <a:pt x="144" y="54"/>
                    </a:lnTo>
                    <a:lnTo>
                      <a:pt x="138" y="48"/>
                    </a:lnTo>
                    <a:lnTo>
                      <a:pt x="120" y="48"/>
                    </a:lnTo>
                    <a:lnTo>
                      <a:pt x="132" y="60"/>
                    </a:lnTo>
                    <a:lnTo>
                      <a:pt x="132" y="72"/>
                    </a:lnTo>
                    <a:lnTo>
                      <a:pt x="114" y="72"/>
                    </a:lnTo>
                    <a:lnTo>
                      <a:pt x="108" y="66"/>
                    </a:lnTo>
                    <a:lnTo>
                      <a:pt x="96" y="48"/>
                    </a:lnTo>
                    <a:lnTo>
                      <a:pt x="90" y="48"/>
                    </a:lnTo>
                    <a:lnTo>
                      <a:pt x="90" y="66"/>
                    </a:lnTo>
                    <a:lnTo>
                      <a:pt x="72" y="48"/>
                    </a:lnTo>
                    <a:lnTo>
                      <a:pt x="66" y="54"/>
                    </a:lnTo>
                    <a:lnTo>
                      <a:pt x="60" y="66"/>
                    </a:lnTo>
                    <a:lnTo>
                      <a:pt x="54" y="72"/>
                    </a:lnTo>
                    <a:lnTo>
                      <a:pt x="42" y="72"/>
                    </a:lnTo>
                    <a:lnTo>
                      <a:pt x="18" y="48"/>
                    </a:lnTo>
                    <a:lnTo>
                      <a:pt x="6" y="4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53" name="Venezuela" descr="© INSCALE GmbH, 05.05.2010&#10;http://www.presentationload.com/">
                <a:extLst>
                  <a:ext uri="{FF2B5EF4-FFF2-40B4-BE49-F238E27FC236}">
                    <a16:creationId xmlns:a16="http://schemas.microsoft.com/office/drawing/2014/main" id="{2DFDF3E3-F9F0-CA41-BCB9-4AE7595D79CE}"/>
                  </a:ext>
                </a:extLst>
              </p:cNvPr>
              <p:cNvSpPr>
                <a:spLocks noEditPoints="1"/>
              </p:cNvSpPr>
              <p:nvPr/>
            </p:nvSpPr>
            <p:spPr bwMode="gray">
              <a:xfrm>
                <a:off x="5859551" y="2812758"/>
                <a:ext cx="333168" cy="324975"/>
              </a:xfrm>
              <a:custGeom>
                <a:avLst/>
                <a:gdLst>
                  <a:gd name="T0" fmla="*/ 2147483647 w 954"/>
                  <a:gd name="T1" fmla="*/ 2147483647 h 930"/>
                  <a:gd name="T2" fmla="*/ 2147483647 w 954"/>
                  <a:gd name="T3" fmla="*/ 2147483647 h 930"/>
                  <a:gd name="T4" fmla="*/ 2147483647 w 954"/>
                  <a:gd name="T5" fmla="*/ 2147483647 h 930"/>
                  <a:gd name="T6" fmla="*/ 2147483647 w 954"/>
                  <a:gd name="T7" fmla="*/ 2147483647 h 930"/>
                  <a:gd name="T8" fmla="*/ 2147483647 w 954"/>
                  <a:gd name="T9" fmla="*/ 2147483647 h 930"/>
                  <a:gd name="T10" fmla="*/ 2147483647 w 954"/>
                  <a:gd name="T11" fmla="*/ 2147483647 h 930"/>
                  <a:gd name="T12" fmla="*/ 2147483647 w 954"/>
                  <a:gd name="T13" fmla="*/ 2147483647 h 930"/>
                  <a:gd name="T14" fmla="*/ 2147483647 w 954"/>
                  <a:gd name="T15" fmla="*/ 2147483647 h 930"/>
                  <a:gd name="T16" fmla="*/ 2147483647 w 954"/>
                  <a:gd name="T17" fmla="*/ 2147483647 h 930"/>
                  <a:gd name="T18" fmla="*/ 2147483647 w 954"/>
                  <a:gd name="T19" fmla="*/ 2147483647 h 930"/>
                  <a:gd name="T20" fmla="*/ 2147483647 w 954"/>
                  <a:gd name="T21" fmla="*/ 2147483647 h 930"/>
                  <a:gd name="T22" fmla="*/ 2147483647 w 954"/>
                  <a:gd name="T23" fmla="*/ 2147483647 h 930"/>
                  <a:gd name="T24" fmla="*/ 2147483647 w 954"/>
                  <a:gd name="T25" fmla="*/ 2147483647 h 930"/>
                  <a:gd name="T26" fmla="*/ 2147483647 w 954"/>
                  <a:gd name="T27" fmla="*/ 2147483647 h 930"/>
                  <a:gd name="T28" fmla="*/ 2147483647 w 954"/>
                  <a:gd name="T29" fmla="*/ 2147483647 h 930"/>
                  <a:gd name="T30" fmla="*/ 2147483647 w 954"/>
                  <a:gd name="T31" fmla="*/ 2147483647 h 930"/>
                  <a:gd name="T32" fmla="*/ 2147483647 w 954"/>
                  <a:gd name="T33" fmla="*/ 2147483647 h 930"/>
                  <a:gd name="T34" fmla="*/ 2147483647 w 954"/>
                  <a:gd name="T35" fmla="*/ 2147483647 h 930"/>
                  <a:gd name="T36" fmla="*/ 2147483647 w 954"/>
                  <a:gd name="T37" fmla="*/ 2147483647 h 930"/>
                  <a:gd name="T38" fmla="*/ 2147483647 w 954"/>
                  <a:gd name="T39" fmla="*/ 2147483647 h 930"/>
                  <a:gd name="T40" fmla="*/ 2147483647 w 954"/>
                  <a:gd name="T41" fmla="*/ 2147483647 h 930"/>
                  <a:gd name="T42" fmla="*/ 2147483647 w 954"/>
                  <a:gd name="T43" fmla="*/ 2147483647 h 930"/>
                  <a:gd name="T44" fmla="*/ 2147483647 w 954"/>
                  <a:gd name="T45" fmla="*/ 2147483647 h 930"/>
                  <a:gd name="T46" fmla="*/ 2147483647 w 954"/>
                  <a:gd name="T47" fmla="*/ 2147483647 h 930"/>
                  <a:gd name="T48" fmla="*/ 2147483647 w 954"/>
                  <a:gd name="T49" fmla="*/ 2147483647 h 930"/>
                  <a:gd name="T50" fmla="*/ 0 w 954"/>
                  <a:gd name="T51" fmla="*/ 2147483647 h 930"/>
                  <a:gd name="T52" fmla="*/ 2147483647 w 954"/>
                  <a:gd name="T53" fmla="*/ 2147483647 h 930"/>
                  <a:gd name="T54" fmla="*/ 2147483647 w 954"/>
                  <a:gd name="T55" fmla="*/ 2147483647 h 930"/>
                  <a:gd name="T56" fmla="*/ 2147483647 w 954"/>
                  <a:gd name="T57" fmla="*/ 2147483647 h 930"/>
                  <a:gd name="T58" fmla="*/ 2147483647 w 954"/>
                  <a:gd name="T59" fmla="*/ 2147483647 h 930"/>
                  <a:gd name="T60" fmla="*/ 2147483647 w 954"/>
                  <a:gd name="T61" fmla="*/ 2147483647 h 930"/>
                  <a:gd name="T62" fmla="*/ 2147483647 w 954"/>
                  <a:gd name="T63" fmla="*/ 2147483647 h 930"/>
                  <a:gd name="T64" fmla="*/ 2147483647 w 954"/>
                  <a:gd name="T65" fmla="*/ 2147483647 h 930"/>
                  <a:gd name="T66" fmla="*/ 2147483647 w 954"/>
                  <a:gd name="T67" fmla="*/ 2147483647 h 930"/>
                  <a:gd name="T68" fmla="*/ 2147483647 w 954"/>
                  <a:gd name="T69" fmla="*/ 2147483647 h 930"/>
                  <a:gd name="T70" fmla="*/ 2147483647 w 954"/>
                  <a:gd name="T71" fmla="*/ 2147483647 h 930"/>
                  <a:gd name="T72" fmla="*/ 2147483647 w 954"/>
                  <a:gd name="T73" fmla="*/ 2147483647 h 930"/>
                  <a:gd name="T74" fmla="*/ 2147483647 w 954"/>
                  <a:gd name="T75" fmla="*/ 2147483647 h 930"/>
                  <a:gd name="T76" fmla="*/ 2147483647 w 954"/>
                  <a:gd name="T77" fmla="*/ 2147483647 h 930"/>
                  <a:gd name="T78" fmla="*/ 2147483647 w 954"/>
                  <a:gd name="T79" fmla="*/ 2147483647 h 930"/>
                  <a:gd name="T80" fmla="*/ 2147483647 w 954"/>
                  <a:gd name="T81" fmla="*/ 2147483647 h 930"/>
                  <a:gd name="T82" fmla="*/ 2147483647 w 954"/>
                  <a:gd name="T83" fmla="*/ 2147483647 h 930"/>
                  <a:gd name="T84" fmla="*/ 2147483647 w 954"/>
                  <a:gd name="T85" fmla="*/ 2147483647 h 930"/>
                  <a:gd name="T86" fmla="*/ 2147483647 w 954"/>
                  <a:gd name="T87" fmla="*/ 2147483647 h 930"/>
                  <a:gd name="T88" fmla="*/ 2147483647 w 954"/>
                  <a:gd name="T89" fmla="*/ 2147483647 h 930"/>
                  <a:gd name="T90" fmla="*/ 2147483647 w 954"/>
                  <a:gd name="T91" fmla="*/ 2147483647 h 930"/>
                  <a:gd name="T92" fmla="*/ 2147483647 w 954"/>
                  <a:gd name="T93" fmla="*/ 2147483647 h 930"/>
                  <a:gd name="T94" fmla="*/ 2147483647 w 954"/>
                  <a:gd name="T95" fmla="*/ 2147483647 h 930"/>
                  <a:gd name="T96" fmla="*/ 2147483647 w 954"/>
                  <a:gd name="T97" fmla="*/ 2147483647 h 930"/>
                  <a:gd name="T98" fmla="*/ 2147483647 w 954"/>
                  <a:gd name="T99" fmla="*/ 2147483647 h 930"/>
                  <a:gd name="T100" fmla="*/ 2147483647 w 954"/>
                  <a:gd name="T101" fmla="*/ 2147483647 h 930"/>
                  <a:gd name="T102" fmla="*/ 2147483647 w 954"/>
                  <a:gd name="T103" fmla="*/ 2147483647 h 930"/>
                  <a:gd name="T104" fmla="*/ 2147483647 w 954"/>
                  <a:gd name="T105" fmla="*/ 2147483647 h 930"/>
                  <a:gd name="T106" fmla="*/ 2147483647 w 954"/>
                  <a:gd name="T107" fmla="*/ 2147483647 h 930"/>
                  <a:gd name="T108" fmla="*/ 2147483647 w 954"/>
                  <a:gd name="T109" fmla="*/ 2147483647 h 930"/>
                  <a:gd name="T110" fmla="*/ 2147483647 w 954"/>
                  <a:gd name="T111" fmla="*/ 2147483647 h 930"/>
                  <a:gd name="T112" fmla="*/ 2147483647 w 954"/>
                  <a:gd name="T113" fmla="*/ 2147483647 h 930"/>
                  <a:gd name="T114" fmla="*/ 2147483647 w 954"/>
                  <a:gd name="T115" fmla="*/ 2147483647 h 930"/>
                  <a:gd name="T116" fmla="*/ 2147483647 w 954"/>
                  <a:gd name="T117" fmla="*/ 2147483647 h 930"/>
                  <a:gd name="T118" fmla="*/ 2147483647 w 954"/>
                  <a:gd name="T119" fmla="*/ 2147483647 h 93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54"/>
                  <a:gd name="T181" fmla="*/ 0 h 930"/>
                  <a:gd name="T182" fmla="*/ 954 w 954"/>
                  <a:gd name="T183" fmla="*/ 930 h 93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54" h="930">
                    <a:moveTo>
                      <a:pt x="264" y="42"/>
                    </a:moveTo>
                    <a:lnTo>
                      <a:pt x="264" y="12"/>
                    </a:lnTo>
                    <a:lnTo>
                      <a:pt x="252" y="0"/>
                    </a:lnTo>
                    <a:lnTo>
                      <a:pt x="234" y="0"/>
                    </a:lnTo>
                    <a:lnTo>
                      <a:pt x="228" y="6"/>
                    </a:lnTo>
                    <a:lnTo>
                      <a:pt x="228" y="18"/>
                    </a:lnTo>
                    <a:lnTo>
                      <a:pt x="234" y="24"/>
                    </a:lnTo>
                    <a:lnTo>
                      <a:pt x="234" y="36"/>
                    </a:lnTo>
                    <a:lnTo>
                      <a:pt x="240" y="42"/>
                    </a:lnTo>
                    <a:lnTo>
                      <a:pt x="264" y="42"/>
                    </a:lnTo>
                    <a:close/>
                    <a:moveTo>
                      <a:pt x="936" y="276"/>
                    </a:moveTo>
                    <a:lnTo>
                      <a:pt x="930" y="276"/>
                    </a:lnTo>
                    <a:lnTo>
                      <a:pt x="924" y="282"/>
                    </a:lnTo>
                    <a:lnTo>
                      <a:pt x="912" y="288"/>
                    </a:lnTo>
                    <a:lnTo>
                      <a:pt x="906" y="294"/>
                    </a:lnTo>
                    <a:lnTo>
                      <a:pt x="900" y="288"/>
                    </a:lnTo>
                    <a:lnTo>
                      <a:pt x="888" y="288"/>
                    </a:lnTo>
                    <a:lnTo>
                      <a:pt x="882" y="282"/>
                    </a:lnTo>
                    <a:lnTo>
                      <a:pt x="876" y="282"/>
                    </a:lnTo>
                    <a:lnTo>
                      <a:pt x="852" y="306"/>
                    </a:lnTo>
                    <a:lnTo>
                      <a:pt x="822" y="282"/>
                    </a:lnTo>
                    <a:lnTo>
                      <a:pt x="846" y="282"/>
                    </a:lnTo>
                    <a:lnTo>
                      <a:pt x="858" y="276"/>
                    </a:lnTo>
                    <a:lnTo>
                      <a:pt x="864" y="276"/>
                    </a:lnTo>
                    <a:lnTo>
                      <a:pt x="870" y="264"/>
                    </a:lnTo>
                    <a:lnTo>
                      <a:pt x="870" y="246"/>
                    </a:lnTo>
                    <a:lnTo>
                      <a:pt x="882" y="234"/>
                    </a:lnTo>
                    <a:lnTo>
                      <a:pt x="888" y="222"/>
                    </a:lnTo>
                    <a:lnTo>
                      <a:pt x="876" y="210"/>
                    </a:lnTo>
                    <a:lnTo>
                      <a:pt x="846" y="210"/>
                    </a:lnTo>
                    <a:lnTo>
                      <a:pt x="846" y="204"/>
                    </a:lnTo>
                    <a:lnTo>
                      <a:pt x="840" y="198"/>
                    </a:lnTo>
                    <a:lnTo>
                      <a:pt x="840" y="192"/>
                    </a:lnTo>
                    <a:lnTo>
                      <a:pt x="834" y="186"/>
                    </a:lnTo>
                    <a:lnTo>
                      <a:pt x="828" y="186"/>
                    </a:lnTo>
                    <a:lnTo>
                      <a:pt x="822" y="192"/>
                    </a:lnTo>
                    <a:lnTo>
                      <a:pt x="822" y="210"/>
                    </a:lnTo>
                    <a:lnTo>
                      <a:pt x="816" y="198"/>
                    </a:lnTo>
                    <a:lnTo>
                      <a:pt x="816" y="180"/>
                    </a:lnTo>
                    <a:lnTo>
                      <a:pt x="792" y="180"/>
                    </a:lnTo>
                    <a:lnTo>
                      <a:pt x="786" y="210"/>
                    </a:lnTo>
                    <a:lnTo>
                      <a:pt x="780" y="204"/>
                    </a:lnTo>
                    <a:lnTo>
                      <a:pt x="774" y="192"/>
                    </a:lnTo>
                    <a:lnTo>
                      <a:pt x="774" y="186"/>
                    </a:lnTo>
                    <a:lnTo>
                      <a:pt x="768" y="180"/>
                    </a:lnTo>
                    <a:lnTo>
                      <a:pt x="768" y="156"/>
                    </a:lnTo>
                    <a:lnTo>
                      <a:pt x="738" y="168"/>
                    </a:lnTo>
                    <a:lnTo>
                      <a:pt x="744" y="162"/>
                    </a:lnTo>
                    <a:lnTo>
                      <a:pt x="756" y="156"/>
                    </a:lnTo>
                    <a:lnTo>
                      <a:pt x="762" y="156"/>
                    </a:lnTo>
                    <a:lnTo>
                      <a:pt x="762" y="144"/>
                    </a:lnTo>
                    <a:lnTo>
                      <a:pt x="750" y="138"/>
                    </a:lnTo>
                    <a:lnTo>
                      <a:pt x="744" y="138"/>
                    </a:lnTo>
                    <a:lnTo>
                      <a:pt x="744" y="132"/>
                    </a:lnTo>
                    <a:lnTo>
                      <a:pt x="750" y="132"/>
                    </a:lnTo>
                    <a:lnTo>
                      <a:pt x="762" y="126"/>
                    </a:lnTo>
                    <a:lnTo>
                      <a:pt x="774" y="126"/>
                    </a:lnTo>
                    <a:lnTo>
                      <a:pt x="792" y="120"/>
                    </a:lnTo>
                    <a:lnTo>
                      <a:pt x="804" y="120"/>
                    </a:lnTo>
                    <a:lnTo>
                      <a:pt x="810" y="114"/>
                    </a:lnTo>
                    <a:lnTo>
                      <a:pt x="726" y="114"/>
                    </a:lnTo>
                    <a:lnTo>
                      <a:pt x="690" y="120"/>
                    </a:lnTo>
                    <a:lnTo>
                      <a:pt x="678" y="120"/>
                    </a:lnTo>
                    <a:lnTo>
                      <a:pt x="690" y="132"/>
                    </a:lnTo>
                    <a:lnTo>
                      <a:pt x="678" y="132"/>
                    </a:lnTo>
                    <a:lnTo>
                      <a:pt x="666" y="138"/>
                    </a:lnTo>
                    <a:lnTo>
                      <a:pt x="654" y="138"/>
                    </a:lnTo>
                    <a:lnTo>
                      <a:pt x="642" y="144"/>
                    </a:lnTo>
                    <a:lnTo>
                      <a:pt x="636" y="144"/>
                    </a:lnTo>
                    <a:lnTo>
                      <a:pt x="624" y="150"/>
                    </a:lnTo>
                    <a:lnTo>
                      <a:pt x="606" y="168"/>
                    </a:lnTo>
                    <a:lnTo>
                      <a:pt x="594" y="174"/>
                    </a:lnTo>
                    <a:lnTo>
                      <a:pt x="576" y="174"/>
                    </a:lnTo>
                    <a:lnTo>
                      <a:pt x="564" y="162"/>
                    </a:lnTo>
                    <a:lnTo>
                      <a:pt x="546" y="156"/>
                    </a:lnTo>
                    <a:lnTo>
                      <a:pt x="534" y="144"/>
                    </a:lnTo>
                    <a:lnTo>
                      <a:pt x="522" y="138"/>
                    </a:lnTo>
                    <a:lnTo>
                      <a:pt x="510" y="126"/>
                    </a:lnTo>
                    <a:lnTo>
                      <a:pt x="492" y="126"/>
                    </a:lnTo>
                    <a:lnTo>
                      <a:pt x="450" y="132"/>
                    </a:lnTo>
                    <a:lnTo>
                      <a:pt x="372" y="132"/>
                    </a:lnTo>
                    <a:lnTo>
                      <a:pt x="360" y="120"/>
                    </a:lnTo>
                    <a:lnTo>
                      <a:pt x="354" y="108"/>
                    </a:lnTo>
                    <a:lnTo>
                      <a:pt x="354" y="84"/>
                    </a:lnTo>
                    <a:lnTo>
                      <a:pt x="348" y="72"/>
                    </a:lnTo>
                    <a:lnTo>
                      <a:pt x="336" y="60"/>
                    </a:lnTo>
                    <a:lnTo>
                      <a:pt x="324" y="54"/>
                    </a:lnTo>
                    <a:lnTo>
                      <a:pt x="276" y="54"/>
                    </a:lnTo>
                    <a:lnTo>
                      <a:pt x="240" y="60"/>
                    </a:lnTo>
                    <a:lnTo>
                      <a:pt x="222" y="72"/>
                    </a:lnTo>
                    <a:lnTo>
                      <a:pt x="210" y="78"/>
                    </a:lnTo>
                    <a:lnTo>
                      <a:pt x="204" y="78"/>
                    </a:lnTo>
                    <a:lnTo>
                      <a:pt x="180" y="90"/>
                    </a:lnTo>
                    <a:lnTo>
                      <a:pt x="162" y="96"/>
                    </a:lnTo>
                    <a:lnTo>
                      <a:pt x="144" y="108"/>
                    </a:lnTo>
                    <a:lnTo>
                      <a:pt x="138" y="120"/>
                    </a:lnTo>
                    <a:lnTo>
                      <a:pt x="138" y="144"/>
                    </a:lnTo>
                    <a:lnTo>
                      <a:pt x="150" y="168"/>
                    </a:lnTo>
                    <a:lnTo>
                      <a:pt x="156" y="186"/>
                    </a:lnTo>
                    <a:lnTo>
                      <a:pt x="162" y="198"/>
                    </a:lnTo>
                    <a:lnTo>
                      <a:pt x="156" y="210"/>
                    </a:lnTo>
                    <a:lnTo>
                      <a:pt x="150" y="228"/>
                    </a:lnTo>
                    <a:lnTo>
                      <a:pt x="138" y="234"/>
                    </a:lnTo>
                    <a:lnTo>
                      <a:pt x="132" y="246"/>
                    </a:lnTo>
                    <a:lnTo>
                      <a:pt x="126" y="252"/>
                    </a:lnTo>
                    <a:lnTo>
                      <a:pt x="120" y="252"/>
                    </a:lnTo>
                    <a:lnTo>
                      <a:pt x="126" y="222"/>
                    </a:lnTo>
                    <a:lnTo>
                      <a:pt x="114" y="222"/>
                    </a:lnTo>
                    <a:lnTo>
                      <a:pt x="108" y="216"/>
                    </a:lnTo>
                    <a:lnTo>
                      <a:pt x="96" y="210"/>
                    </a:lnTo>
                    <a:lnTo>
                      <a:pt x="90" y="204"/>
                    </a:lnTo>
                    <a:lnTo>
                      <a:pt x="84" y="192"/>
                    </a:lnTo>
                    <a:lnTo>
                      <a:pt x="96" y="168"/>
                    </a:lnTo>
                    <a:lnTo>
                      <a:pt x="108" y="156"/>
                    </a:lnTo>
                    <a:lnTo>
                      <a:pt x="120" y="132"/>
                    </a:lnTo>
                    <a:lnTo>
                      <a:pt x="120" y="78"/>
                    </a:lnTo>
                    <a:lnTo>
                      <a:pt x="114" y="66"/>
                    </a:lnTo>
                    <a:lnTo>
                      <a:pt x="114" y="54"/>
                    </a:lnTo>
                    <a:lnTo>
                      <a:pt x="108" y="48"/>
                    </a:lnTo>
                    <a:lnTo>
                      <a:pt x="108" y="54"/>
                    </a:lnTo>
                    <a:lnTo>
                      <a:pt x="102" y="66"/>
                    </a:lnTo>
                    <a:lnTo>
                      <a:pt x="90" y="78"/>
                    </a:lnTo>
                    <a:lnTo>
                      <a:pt x="72" y="84"/>
                    </a:lnTo>
                    <a:lnTo>
                      <a:pt x="48" y="108"/>
                    </a:lnTo>
                    <a:lnTo>
                      <a:pt x="36" y="144"/>
                    </a:lnTo>
                    <a:lnTo>
                      <a:pt x="36" y="162"/>
                    </a:lnTo>
                    <a:lnTo>
                      <a:pt x="30" y="168"/>
                    </a:lnTo>
                    <a:lnTo>
                      <a:pt x="30" y="192"/>
                    </a:lnTo>
                    <a:lnTo>
                      <a:pt x="6" y="216"/>
                    </a:lnTo>
                    <a:lnTo>
                      <a:pt x="0" y="228"/>
                    </a:lnTo>
                    <a:lnTo>
                      <a:pt x="0" y="240"/>
                    </a:lnTo>
                    <a:lnTo>
                      <a:pt x="6" y="246"/>
                    </a:lnTo>
                    <a:lnTo>
                      <a:pt x="6" y="240"/>
                    </a:lnTo>
                    <a:lnTo>
                      <a:pt x="18" y="228"/>
                    </a:lnTo>
                    <a:lnTo>
                      <a:pt x="24" y="228"/>
                    </a:lnTo>
                    <a:lnTo>
                      <a:pt x="36" y="240"/>
                    </a:lnTo>
                    <a:lnTo>
                      <a:pt x="42" y="252"/>
                    </a:lnTo>
                    <a:lnTo>
                      <a:pt x="42" y="288"/>
                    </a:lnTo>
                    <a:lnTo>
                      <a:pt x="48" y="294"/>
                    </a:lnTo>
                    <a:lnTo>
                      <a:pt x="60" y="300"/>
                    </a:lnTo>
                    <a:lnTo>
                      <a:pt x="66" y="306"/>
                    </a:lnTo>
                    <a:lnTo>
                      <a:pt x="66" y="318"/>
                    </a:lnTo>
                    <a:lnTo>
                      <a:pt x="54" y="342"/>
                    </a:lnTo>
                    <a:lnTo>
                      <a:pt x="54" y="384"/>
                    </a:lnTo>
                    <a:lnTo>
                      <a:pt x="66" y="384"/>
                    </a:lnTo>
                    <a:lnTo>
                      <a:pt x="66" y="396"/>
                    </a:lnTo>
                    <a:lnTo>
                      <a:pt x="72" y="408"/>
                    </a:lnTo>
                    <a:lnTo>
                      <a:pt x="78" y="414"/>
                    </a:lnTo>
                    <a:lnTo>
                      <a:pt x="102" y="414"/>
                    </a:lnTo>
                    <a:lnTo>
                      <a:pt x="108" y="408"/>
                    </a:lnTo>
                    <a:lnTo>
                      <a:pt x="120" y="408"/>
                    </a:lnTo>
                    <a:lnTo>
                      <a:pt x="132" y="414"/>
                    </a:lnTo>
                    <a:lnTo>
                      <a:pt x="138" y="414"/>
                    </a:lnTo>
                    <a:lnTo>
                      <a:pt x="150" y="420"/>
                    </a:lnTo>
                    <a:lnTo>
                      <a:pt x="162" y="420"/>
                    </a:lnTo>
                    <a:lnTo>
                      <a:pt x="168" y="414"/>
                    </a:lnTo>
                    <a:lnTo>
                      <a:pt x="168" y="408"/>
                    </a:lnTo>
                    <a:lnTo>
                      <a:pt x="180" y="408"/>
                    </a:lnTo>
                    <a:lnTo>
                      <a:pt x="186" y="414"/>
                    </a:lnTo>
                    <a:lnTo>
                      <a:pt x="198" y="420"/>
                    </a:lnTo>
                    <a:lnTo>
                      <a:pt x="222" y="420"/>
                    </a:lnTo>
                    <a:lnTo>
                      <a:pt x="222" y="426"/>
                    </a:lnTo>
                    <a:lnTo>
                      <a:pt x="228" y="432"/>
                    </a:lnTo>
                    <a:lnTo>
                      <a:pt x="234" y="444"/>
                    </a:lnTo>
                    <a:lnTo>
                      <a:pt x="240" y="462"/>
                    </a:lnTo>
                    <a:lnTo>
                      <a:pt x="264" y="486"/>
                    </a:lnTo>
                    <a:lnTo>
                      <a:pt x="288" y="486"/>
                    </a:lnTo>
                    <a:lnTo>
                      <a:pt x="288" y="480"/>
                    </a:lnTo>
                    <a:lnTo>
                      <a:pt x="306" y="480"/>
                    </a:lnTo>
                    <a:lnTo>
                      <a:pt x="312" y="486"/>
                    </a:lnTo>
                    <a:lnTo>
                      <a:pt x="336" y="486"/>
                    </a:lnTo>
                    <a:lnTo>
                      <a:pt x="342" y="480"/>
                    </a:lnTo>
                    <a:lnTo>
                      <a:pt x="366" y="486"/>
                    </a:lnTo>
                    <a:lnTo>
                      <a:pt x="372" y="480"/>
                    </a:lnTo>
                    <a:lnTo>
                      <a:pt x="384" y="474"/>
                    </a:lnTo>
                    <a:lnTo>
                      <a:pt x="402" y="474"/>
                    </a:lnTo>
                    <a:lnTo>
                      <a:pt x="408" y="480"/>
                    </a:lnTo>
                    <a:lnTo>
                      <a:pt x="408" y="492"/>
                    </a:lnTo>
                    <a:lnTo>
                      <a:pt x="390" y="510"/>
                    </a:lnTo>
                    <a:lnTo>
                      <a:pt x="390" y="534"/>
                    </a:lnTo>
                    <a:lnTo>
                      <a:pt x="384" y="540"/>
                    </a:lnTo>
                    <a:lnTo>
                      <a:pt x="378" y="540"/>
                    </a:lnTo>
                    <a:lnTo>
                      <a:pt x="366" y="552"/>
                    </a:lnTo>
                    <a:lnTo>
                      <a:pt x="366" y="576"/>
                    </a:lnTo>
                    <a:lnTo>
                      <a:pt x="372" y="588"/>
                    </a:lnTo>
                    <a:lnTo>
                      <a:pt x="372" y="618"/>
                    </a:lnTo>
                    <a:lnTo>
                      <a:pt x="366" y="630"/>
                    </a:lnTo>
                    <a:lnTo>
                      <a:pt x="366" y="642"/>
                    </a:lnTo>
                    <a:lnTo>
                      <a:pt x="372" y="648"/>
                    </a:lnTo>
                    <a:lnTo>
                      <a:pt x="384" y="648"/>
                    </a:lnTo>
                    <a:lnTo>
                      <a:pt x="384" y="672"/>
                    </a:lnTo>
                    <a:lnTo>
                      <a:pt x="390" y="684"/>
                    </a:lnTo>
                    <a:lnTo>
                      <a:pt x="402" y="690"/>
                    </a:lnTo>
                    <a:lnTo>
                      <a:pt x="408" y="702"/>
                    </a:lnTo>
                    <a:lnTo>
                      <a:pt x="408" y="708"/>
                    </a:lnTo>
                    <a:lnTo>
                      <a:pt x="402" y="720"/>
                    </a:lnTo>
                    <a:lnTo>
                      <a:pt x="372" y="750"/>
                    </a:lnTo>
                    <a:lnTo>
                      <a:pt x="366" y="750"/>
                    </a:lnTo>
                    <a:lnTo>
                      <a:pt x="390" y="762"/>
                    </a:lnTo>
                    <a:lnTo>
                      <a:pt x="402" y="774"/>
                    </a:lnTo>
                    <a:lnTo>
                      <a:pt x="414" y="774"/>
                    </a:lnTo>
                    <a:lnTo>
                      <a:pt x="414" y="798"/>
                    </a:lnTo>
                    <a:lnTo>
                      <a:pt x="420" y="804"/>
                    </a:lnTo>
                    <a:lnTo>
                      <a:pt x="420" y="822"/>
                    </a:lnTo>
                    <a:lnTo>
                      <a:pt x="426" y="828"/>
                    </a:lnTo>
                    <a:lnTo>
                      <a:pt x="426" y="846"/>
                    </a:lnTo>
                    <a:lnTo>
                      <a:pt x="432" y="858"/>
                    </a:lnTo>
                    <a:lnTo>
                      <a:pt x="432" y="876"/>
                    </a:lnTo>
                    <a:lnTo>
                      <a:pt x="444" y="888"/>
                    </a:lnTo>
                    <a:lnTo>
                      <a:pt x="450" y="900"/>
                    </a:lnTo>
                    <a:lnTo>
                      <a:pt x="450" y="906"/>
                    </a:lnTo>
                    <a:lnTo>
                      <a:pt x="462" y="918"/>
                    </a:lnTo>
                    <a:lnTo>
                      <a:pt x="468" y="918"/>
                    </a:lnTo>
                    <a:lnTo>
                      <a:pt x="480" y="924"/>
                    </a:lnTo>
                    <a:lnTo>
                      <a:pt x="486" y="924"/>
                    </a:lnTo>
                    <a:lnTo>
                      <a:pt x="498" y="918"/>
                    </a:lnTo>
                    <a:lnTo>
                      <a:pt x="504" y="912"/>
                    </a:lnTo>
                    <a:lnTo>
                      <a:pt x="516" y="906"/>
                    </a:lnTo>
                    <a:lnTo>
                      <a:pt x="522" y="900"/>
                    </a:lnTo>
                    <a:lnTo>
                      <a:pt x="528" y="906"/>
                    </a:lnTo>
                    <a:lnTo>
                      <a:pt x="528" y="930"/>
                    </a:lnTo>
                    <a:lnTo>
                      <a:pt x="534" y="930"/>
                    </a:lnTo>
                    <a:lnTo>
                      <a:pt x="546" y="918"/>
                    </a:lnTo>
                    <a:lnTo>
                      <a:pt x="558" y="894"/>
                    </a:lnTo>
                    <a:lnTo>
                      <a:pt x="570" y="882"/>
                    </a:lnTo>
                    <a:lnTo>
                      <a:pt x="588" y="882"/>
                    </a:lnTo>
                    <a:lnTo>
                      <a:pt x="594" y="876"/>
                    </a:lnTo>
                    <a:lnTo>
                      <a:pt x="630" y="858"/>
                    </a:lnTo>
                    <a:lnTo>
                      <a:pt x="636" y="846"/>
                    </a:lnTo>
                    <a:lnTo>
                      <a:pt x="636" y="816"/>
                    </a:lnTo>
                    <a:lnTo>
                      <a:pt x="678" y="816"/>
                    </a:lnTo>
                    <a:lnTo>
                      <a:pt x="684" y="810"/>
                    </a:lnTo>
                    <a:lnTo>
                      <a:pt x="690" y="798"/>
                    </a:lnTo>
                    <a:lnTo>
                      <a:pt x="690" y="792"/>
                    </a:lnTo>
                    <a:lnTo>
                      <a:pt x="684" y="786"/>
                    </a:lnTo>
                    <a:lnTo>
                      <a:pt x="636" y="780"/>
                    </a:lnTo>
                    <a:lnTo>
                      <a:pt x="636" y="750"/>
                    </a:lnTo>
                    <a:lnTo>
                      <a:pt x="630" y="738"/>
                    </a:lnTo>
                    <a:lnTo>
                      <a:pt x="618" y="726"/>
                    </a:lnTo>
                    <a:lnTo>
                      <a:pt x="624" y="720"/>
                    </a:lnTo>
                    <a:lnTo>
                      <a:pt x="624" y="690"/>
                    </a:lnTo>
                    <a:lnTo>
                      <a:pt x="618" y="684"/>
                    </a:lnTo>
                    <a:lnTo>
                      <a:pt x="606" y="678"/>
                    </a:lnTo>
                    <a:lnTo>
                      <a:pt x="588" y="660"/>
                    </a:lnTo>
                    <a:lnTo>
                      <a:pt x="588" y="630"/>
                    </a:lnTo>
                    <a:lnTo>
                      <a:pt x="594" y="636"/>
                    </a:lnTo>
                    <a:lnTo>
                      <a:pt x="594" y="642"/>
                    </a:lnTo>
                    <a:lnTo>
                      <a:pt x="636" y="642"/>
                    </a:lnTo>
                    <a:lnTo>
                      <a:pt x="642" y="648"/>
                    </a:lnTo>
                    <a:lnTo>
                      <a:pt x="642" y="666"/>
                    </a:lnTo>
                    <a:lnTo>
                      <a:pt x="654" y="666"/>
                    </a:lnTo>
                    <a:lnTo>
                      <a:pt x="666" y="660"/>
                    </a:lnTo>
                    <a:lnTo>
                      <a:pt x="678" y="666"/>
                    </a:lnTo>
                    <a:lnTo>
                      <a:pt x="684" y="660"/>
                    </a:lnTo>
                    <a:lnTo>
                      <a:pt x="696" y="660"/>
                    </a:lnTo>
                    <a:lnTo>
                      <a:pt x="702" y="666"/>
                    </a:lnTo>
                    <a:lnTo>
                      <a:pt x="708" y="678"/>
                    </a:lnTo>
                    <a:lnTo>
                      <a:pt x="720" y="690"/>
                    </a:lnTo>
                    <a:lnTo>
                      <a:pt x="732" y="696"/>
                    </a:lnTo>
                    <a:lnTo>
                      <a:pt x="738" y="690"/>
                    </a:lnTo>
                    <a:lnTo>
                      <a:pt x="738" y="672"/>
                    </a:lnTo>
                    <a:lnTo>
                      <a:pt x="744" y="660"/>
                    </a:lnTo>
                    <a:lnTo>
                      <a:pt x="744" y="648"/>
                    </a:lnTo>
                    <a:lnTo>
                      <a:pt x="750" y="642"/>
                    </a:lnTo>
                    <a:lnTo>
                      <a:pt x="768" y="642"/>
                    </a:lnTo>
                    <a:lnTo>
                      <a:pt x="774" y="648"/>
                    </a:lnTo>
                    <a:lnTo>
                      <a:pt x="792" y="648"/>
                    </a:lnTo>
                    <a:lnTo>
                      <a:pt x="804" y="642"/>
                    </a:lnTo>
                    <a:lnTo>
                      <a:pt x="828" y="618"/>
                    </a:lnTo>
                    <a:lnTo>
                      <a:pt x="840" y="612"/>
                    </a:lnTo>
                    <a:lnTo>
                      <a:pt x="864" y="612"/>
                    </a:lnTo>
                    <a:lnTo>
                      <a:pt x="864" y="600"/>
                    </a:lnTo>
                    <a:lnTo>
                      <a:pt x="876" y="600"/>
                    </a:lnTo>
                    <a:lnTo>
                      <a:pt x="882" y="594"/>
                    </a:lnTo>
                    <a:lnTo>
                      <a:pt x="882" y="558"/>
                    </a:lnTo>
                    <a:lnTo>
                      <a:pt x="846" y="522"/>
                    </a:lnTo>
                    <a:lnTo>
                      <a:pt x="840" y="510"/>
                    </a:lnTo>
                    <a:lnTo>
                      <a:pt x="834" y="504"/>
                    </a:lnTo>
                    <a:lnTo>
                      <a:pt x="834" y="492"/>
                    </a:lnTo>
                    <a:lnTo>
                      <a:pt x="846" y="486"/>
                    </a:lnTo>
                    <a:lnTo>
                      <a:pt x="852" y="486"/>
                    </a:lnTo>
                    <a:lnTo>
                      <a:pt x="864" y="480"/>
                    </a:lnTo>
                    <a:lnTo>
                      <a:pt x="864" y="462"/>
                    </a:lnTo>
                    <a:lnTo>
                      <a:pt x="846" y="444"/>
                    </a:lnTo>
                    <a:lnTo>
                      <a:pt x="846" y="438"/>
                    </a:lnTo>
                    <a:lnTo>
                      <a:pt x="876" y="438"/>
                    </a:lnTo>
                    <a:lnTo>
                      <a:pt x="888" y="432"/>
                    </a:lnTo>
                    <a:lnTo>
                      <a:pt x="900" y="432"/>
                    </a:lnTo>
                    <a:lnTo>
                      <a:pt x="912" y="426"/>
                    </a:lnTo>
                    <a:lnTo>
                      <a:pt x="918" y="420"/>
                    </a:lnTo>
                    <a:lnTo>
                      <a:pt x="918" y="402"/>
                    </a:lnTo>
                    <a:lnTo>
                      <a:pt x="894" y="402"/>
                    </a:lnTo>
                    <a:lnTo>
                      <a:pt x="894" y="360"/>
                    </a:lnTo>
                    <a:lnTo>
                      <a:pt x="906" y="348"/>
                    </a:lnTo>
                    <a:lnTo>
                      <a:pt x="918" y="348"/>
                    </a:lnTo>
                    <a:lnTo>
                      <a:pt x="924" y="342"/>
                    </a:lnTo>
                    <a:lnTo>
                      <a:pt x="930" y="342"/>
                    </a:lnTo>
                    <a:lnTo>
                      <a:pt x="936" y="336"/>
                    </a:lnTo>
                    <a:lnTo>
                      <a:pt x="954" y="300"/>
                    </a:lnTo>
                    <a:lnTo>
                      <a:pt x="948" y="294"/>
                    </a:lnTo>
                    <a:lnTo>
                      <a:pt x="942" y="282"/>
                    </a:lnTo>
                    <a:lnTo>
                      <a:pt x="936" y="27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54" name="USA (Alaska)" descr="© INSCALE GmbH, 05.05.2010&#10;http://www.presentationload.com/">
                <a:extLst>
                  <a:ext uri="{FF2B5EF4-FFF2-40B4-BE49-F238E27FC236}">
                    <a16:creationId xmlns:a16="http://schemas.microsoft.com/office/drawing/2014/main" id="{F432171E-079F-7B4E-AB7E-3206C0037B31}"/>
                  </a:ext>
                </a:extLst>
              </p:cNvPr>
              <p:cNvSpPr>
                <a:spLocks noEditPoints="1"/>
              </p:cNvSpPr>
              <p:nvPr/>
            </p:nvSpPr>
            <p:spPr bwMode="gray">
              <a:xfrm>
                <a:off x="4141825" y="1211095"/>
                <a:ext cx="1073237" cy="464250"/>
              </a:xfrm>
              <a:custGeom>
                <a:avLst/>
                <a:gdLst>
                  <a:gd name="T0" fmla="*/ 2147483647 w 3072"/>
                  <a:gd name="T1" fmla="*/ 2147483647 h 1332"/>
                  <a:gd name="T2" fmla="*/ 2147483647 w 3072"/>
                  <a:gd name="T3" fmla="*/ 2147483647 h 1332"/>
                  <a:gd name="T4" fmla="*/ 2147483647 w 3072"/>
                  <a:gd name="T5" fmla="*/ 2147483647 h 1332"/>
                  <a:gd name="T6" fmla="*/ 2147483647 w 3072"/>
                  <a:gd name="T7" fmla="*/ 2147483647 h 1332"/>
                  <a:gd name="T8" fmla="*/ 2147483647 w 3072"/>
                  <a:gd name="T9" fmla="*/ 2147483647 h 1332"/>
                  <a:gd name="T10" fmla="*/ 2147483647 w 3072"/>
                  <a:gd name="T11" fmla="*/ 2147483647 h 1332"/>
                  <a:gd name="T12" fmla="*/ 2147483647 w 3072"/>
                  <a:gd name="T13" fmla="*/ 2147483647 h 1332"/>
                  <a:gd name="T14" fmla="*/ 2147483647 w 3072"/>
                  <a:gd name="T15" fmla="*/ 2147483647 h 1332"/>
                  <a:gd name="T16" fmla="*/ 2147483647 w 3072"/>
                  <a:gd name="T17" fmla="*/ 2147483647 h 1332"/>
                  <a:gd name="T18" fmla="*/ 2147483647 w 3072"/>
                  <a:gd name="T19" fmla="*/ 2147483647 h 1332"/>
                  <a:gd name="T20" fmla="*/ 2147483647 w 3072"/>
                  <a:gd name="T21" fmla="*/ 2147483647 h 1332"/>
                  <a:gd name="T22" fmla="*/ 2147483647 w 3072"/>
                  <a:gd name="T23" fmla="*/ 0 h 1332"/>
                  <a:gd name="T24" fmla="*/ 2147483647 w 3072"/>
                  <a:gd name="T25" fmla="*/ 2147483647 h 1332"/>
                  <a:gd name="T26" fmla="*/ 2147483647 w 3072"/>
                  <a:gd name="T27" fmla="*/ 2147483647 h 1332"/>
                  <a:gd name="T28" fmla="*/ 2147483647 w 3072"/>
                  <a:gd name="T29" fmla="*/ 2147483647 h 1332"/>
                  <a:gd name="T30" fmla="*/ 2147483647 w 3072"/>
                  <a:gd name="T31" fmla="*/ 2147483647 h 1332"/>
                  <a:gd name="T32" fmla="*/ 2147483647 w 3072"/>
                  <a:gd name="T33" fmla="*/ 2147483647 h 1332"/>
                  <a:gd name="T34" fmla="*/ 2147483647 w 3072"/>
                  <a:gd name="T35" fmla="*/ 2147483647 h 1332"/>
                  <a:gd name="T36" fmla="*/ 2147483647 w 3072"/>
                  <a:gd name="T37" fmla="*/ 2147483647 h 1332"/>
                  <a:gd name="T38" fmla="*/ 2147483647 w 3072"/>
                  <a:gd name="T39" fmla="*/ 2147483647 h 1332"/>
                  <a:gd name="T40" fmla="*/ 2147483647 w 3072"/>
                  <a:gd name="T41" fmla="*/ 2147483647 h 1332"/>
                  <a:gd name="T42" fmla="*/ 2147483647 w 3072"/>
                  <a:gd name="T43" fmla="*/ 2147483647 h 1332"/>
                  <a:gd name="T44" fmla="*/ 2147483647 w 3072"/>
                  <a:gd name="T45" fmla="*/ 2147483647 h 1332"/>
                  <a:gd name="T46" fmla="*/ 2147483647 w 3072"/>
                  <a:gd name="T47" fmla="*/ 2147483647 h 1332"/>
                  <a:gd name="T48" fmla="*/ 2147483647 w 3072"/>
                  <a:gd name="T49" fmla="*/ 2147483647 h 1332"/>
                  <a:gd name="T50" fmla="*/ 2147483647 w 3072"/>
                  <a:gd name="T51" fmla="*/ 2147483647 h 1332"/>
                  <a:gd name="T52" fmla="*/ 2147483647 w 3072"/>
                  <a:gd name="T53" fmla="*/ 2147483647 h 1332"/>
                  <a:gd name="T54" fmla="*/ 2147483647 w 3072"/>
                  <a:gd name="T55" fmla="*/ 2147483647 h 1332"/>
                  <a:gd name="T56" fmla="*/ 2147483647 w 3072"/>
                  <a:gd name="T57" fmla="*/ 2147483647 h 1332"/>
                  <a:gd name="T58" fmla="*/ 2147483647 w 3072"/>
                  <a:gd name="T59" fmla="*/ 2147483647 h 1332"/>
                  <a:gd name="T60" fmla="*/ 2147483647 w 3072"/>
                  <a:gd name="T61" fmla="*/ 2147483647 h 1332"/>
                  <a:gd name="T62" fmla="*/ 2147483647 w 3072"/>
                  <a:gd name="T63" fmla="*/ 2147483647 h 1332"/>
                  <a:gd name="T64" fmla="*/ 2147483647 w 3072"/>
                  <a:gd name="T65" fmla="*/ 2147483647 h 1332"/>
                  <a:gd name="T66" fmla="*/ 2147483647 w 3072"/>
                  <a:gd name="T67" fmla="*/ 2147483647 h 1332"/>
                  <a:gd name="T68" fmla="*/ 2147483647 w 3072"/>
                  <a:gd name="T69" fmla="*/ 2147483647 h 1332"/>
                  <a:gd name="T70" fmla="*/ 2147483647 w 3072"/>
                  <a:gd name="T71" fmla="*/ 2147483647 h 1332"/>
                  <a:gd name="T72" fmla="*/ 2147483647 w 3072"/>
                  <a:gd name="T73" fmla="*/ 2147483647 h 1332"/>
                  <a:gd name="T74" fmla="*/ 2147483647 w 3072"/>
                  <a:gd name="T75" fmla="*/ 2147483647 h 1332"/>
                  <a:gd name="T76" fmla="*/ 2147483647 w 3072"/>
                  <a:gd name="T77" fmla="*/ 2147483647 h 1332"/>
                  <a:gd name="T78" fmla="*/ 2147483647 w 3072"/>
                  <a:gd name="T79" fmla="*/ 2147483647 h 1332"/>
                  <a:gd name="T80" fmla="*/ 2147483647 w 3072"/>
                  <a:gd name="T81" fmla="*/ 2147483647 h 1332"/>
                  <a:gd name="T82" fmla="*/ 2147483647 w 3072"/>
                  <a:gd name="T83" fmla="*/ 2147483647 h 1332"/>
                  <a:gd name="T84" fmla="*/ 2147483647 w 3072"/>
                  <a:gd name="T85" fmla="*/ 2147483647 h 1332"/>
                  <a:gd name="T86" fmla="*/ 2147483647 w 3072"/>
                  <a:gd name="T87" fmla="*/ 2147483647 h 1332"/>
                  <a:gd name="T88" fmla="*/ 2147483647 w 3072"/>
                  <a:gd name="T89" fmla="*/ 2147483647 h 1332"/>
                  <a:gd name="T90" fmla="*/ 2147483647 w 3072"/>
                  <a:gd name="T91" fmla="*/ 2147483647 h 1332"/>
                  <a:gd name="T92" fmla="*/ 2147483647 w 3072"/>
                  <a:gd name="T93" fmla="*/ 2147483647 h 1332"/>
                  <a:gd name="T94" fmla="*/ 2147483647 w 3072"/>
                  <a:gd name="T95" fmla="*/ 2147483647 h 1332"/>
                  <a:gd name="T96" fmla="*/ 2147483647 w 3072"/>
                  <a:gd name="T97" fmla="*/ 2147483647 h 1332"/>
                  <a:gd name="T98" fmla="*/ 2147483647 w 3072"/>
                  <a:gd name="T99" fmla="*/ 2147483647 h 1332"/>
                  <a:gd name="T100" fmla="*/ 2147483647 w 3072"/>
                  <a:gd name="T101" fmla="*/ 2147483647 h 1332"/>
                  <a:gd name="T102" fmla="*/ 2147483647 w 3072"/>
                  <a:gd name="T103" fmla="*/ 2147483647 h 1332"/>
                  <a:gd name="T104" fmla="*/ 2147483647 w 3072"/>
                  <a:gd name="T105" fmla="*/ 2147483647 h 1332"/>
                  <a:gd name="T106" fmla="*/ 2147483647 w 3072"/>
                  <a:gd name="T107" fmla="*/ 2147483647 h 1332"/>
                  <a:gd name="T108" fmla="*/ 2147483647 w 3072"/>
                  <a:gd name="T109" fmla="*/ 2147483647 h 1332"/>
                  <a:gd name="T110" fmla="*/ 2147483647 w 3072"/>
                  <a:gd name="T111" fmla="*/ 2147483647 h 1332"/>
                  <a:gd name="T112" fmla="*/ 2147483647 w 3072"/>
                  <a:gd name="T113" fmla="*/ 2147483647 h 1332"/>
                  <a:gd name="T114" fmla="*/ 2147483647 w 3072"/>
                  <a:gd name="T115" fmla="*/ 2147483647 h 1332"/>
                  <a:gd name="T116" fmla="*/ 2147483647 w 3072"/>
                  <a:gd name="T117" fmla="*/ 2147483647 h 1332"/>
                  <a:gd name="T118" fmla="*/ 2147483647 w 3072"/>
                  <a:gd name="T119" fmla="*/ 2147483647 h 1332"/>
                  <a:gd name="T120" fmla="*/ 2147483647 w 3072"/>
                  <a:gd name="T121" fmla="*/ 2147483647 h 133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072"/>
                  <a:gd name="T184" fmla="*/ 0 h 1332"/>
                  <a:gd name="T185" fmla="*/ 3072 w 3072"/>
                  <a:gd name="T186" fmla="*/ 1332 h 133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072" h="1332">
                    <a:moveTo>
                      <a:pt x="2454" y="930"/>
                    </a:moveTo>
                    <a:lnTo>
                      <a:pt x="2418" y="966"/>
                    </a:lnTo>
                    <a:lnTo>
                      <a:pt x="2400" y="1002"/>
                    </a:lnTo>
                    <a:lnTo>
                      <a:pt x="2412" y="1002"/>
                    </a:lnTo>
                    <a:lnTo>
                      <a:pt x="2448" y="984"/>
                    </a:lnTo>
                    <a:lnTo>
                      <a:pt x="2460" y="972"/>
                    </a:lnTo>
                    <a:lnTo>
                      <a:pt x="2460" y="954"/>
                    </a:lnTo>
                    <a:lnTo>
                      <a:pt x="2472" y="942"/>
                    </a:lnTo>
                    <a:lnTo>
                      <a:pt x="2460" y="930"/>
                    </a:lnTo>
                    <a:lnTo>
                      <a:pt x="2454" y="930"/>
                    </a:lnTo>
                    <a:close/>
                    <a:moveTo>
                      <a:pt x="2400" y="930"/>
                    </a:moveTo>
                    <a:lnTo>
                      <a:pt x="2388" y="930"/>
                    </a:lnTo>
                    <a:lnTo>
                      <a:pt x="2376" y="936"/>
                    </a:lnTo>
                    <a:lnTo>
                      <a:pt x="2364" y="948"/>
                    </a:lnTo>
                    <a:lnTo>
                      <a:pt x="2364" y="954"/>
                    </a:lnTo>
                    <a:lnTo>
                      <a:pt x="2370" y="966"/>
                    </a:lnTo>
                    <a:lnTo>
                      <a:pt x="2376" y="972"/>
                    </a:lnTo>
                    <a:lnTo>
                      <a:pt x="2406" y="972"/>
                    </a:lnTo>
                    <a:lnTo>
                      <a:pt x="2412" y="960"/>
                    </a:lnTo>
                    <a:lnTo>
                      <a:pt x="2418" y="954"/>
                    </a:lnTo>
                    <a:lnTo>
                      <a:pt x="2418" y="942"/>
                    </a:lnTo>
                    <a:lnTo>
                      <a:pt x="2406" y="936"/>
                    </a:lnTo>
                    <a:lnTo>
                      <a:pt x="2400" y="930"/>
                    </a:lnTo>
                    <a:close/>
                    <a:moveTo>
                      <a:pt x="2316" y="1188"/>
                    </a:moveTo>
                    <a:lnTo>
                      <a:pt x="2328" y="1188"/>
                    </a:lnTo>
                    <a:lnTo>
                      <a:pt x="2340" y="1152"/>
                    </a:lnTo>
                    <a:lnTo>
                      <a:pt x="2322" y="1158"/>
                    </a:lnTo>
                    <a:lnTo>
                      <a:pt x="2316" y="1188"/>
                    </a:lnTo>
                    <a:close/>
                    <a:moveTo>
                      <a:pt x="2388" y="1074"/>
                    </a:moveTo>
                    <a:lnTo>
                      <a:pt x="2370" y="1086"/>
                    </a:lnTo>
                    <a:lnTo>
                      <a:pt x="2382" y="1098"/>
                    </a:lnTo>
                    <a:lnTo>
                      <a:pt x="2388" y="1098"/>
                    </a:lnTo>
                    <a:lnTo>
                      <a:pt x="2382" y="1104"/>
                    </a:lnTo>
                    <a:lnTo>
                      <a:pt x="2376" y="1104"/>
                    </a:lnTo>
                    <a:lnTo>
                      <a:pt x="2364" y="1116"/>
                    </a:lnTo>
                    <a:lnTo>
                      <a:pt x="2358" y="1116"/>
                    </a:lnTo>
                    <a:lnTo>
                      <a:pt x="2352" y="1122"/>
                    </a:lnTo>
                    <a:lnTo>
                      <a:pt x="2352" y="1152"/>
                    </a:lnTo>
                    <a:lnTo>
                      <a:pt x="2358" y="1164"/>
                    </a:lnTo>
                    <a:lnTo>
                      <a:pt x="2358" y="1188"/>
                    </a:lnTo>
                    <a:lnTo>
                      <a:pt x="2370" y="1182"/>
                    </a:lnTo>
                    <a:lnTo>
                      <a:pt x="2376" y="1170"/>
                    </a:lnTo>
                    <a:lnTo>
                      <a:pt x="2388" y="1164"/>
                    </a:lnTo>
                    <a:lnTo>
                      <a:pt x="2394" y="1158"/>
                    </a:lnTo>
                    <a:lnTo>
                      <a:pt x="2394" y="1146"/>
                    </a:lnTo>
                    <a:lnTo>
                      <a:pt x="2382" y="1134"/>
                    </a:lnTo>
                    <a:lnTo>
                      <a:pt x="2394" y="1134"/>
                    </a:lnTo>
                    <a:lnTo>
                      <a:pt x="2412" y="1116"/>
                    </a:lnTo>
                    <a:lnTo>
                      <a:pt x="2412" y="1098"/>
                    </a:lnTo>
                    <a:lnTo>
                      <a:pt x="2388" y="1074"/>
                    </a:lnTo>
                    <a:close/>
                    <a:moveTo>
                      <a:pt x="2562" y="1080"/>
                    </a:moveTo>
                    <a:lnTo>
                      <a:pt x="2550" y="1080"/>
                    </a:lnTo>
                    <a:lnTo>
                      <a:pt x="2550" y="1074"/>
                    </a:lnTo>
                    <a:lnTo>
                      <a:pt x="2544" y="1068"/>
                    </a:lnTo>
                    <a:lnTo>
                      <a:pt x="2538" y="1068"/>
                    </a:lnTo>
                    <a:lnTo>
                      <a:pt x="2532" y="1062"/>
                    </a:lnTo>
                    <a:lnTo>
                      <a:pt x="2520" y="1056"/>
                    </a:lnTo>
                    <a:lnTo>
                      <a:pt x="2514" y="1050"/>
                    </a:lnTo>
                    <a:lnTo>
                      <a:pt x="2514" y="1044"/>
                    </a:lnTo>
                    <a:lnTo>
                      <a:pt x="2520" y="1032"/>
                    </a:lnTo>
                    <a:lnTo>
                      <a:pt x="2520" y="1020"/>
                    </a:lnTo>
                    <a:lnTo>
                      <a:pt x="2526" y="1008"/>
                    </a:lnTo>
                    <a:lnTo>
                      <a:pt x="2532" y="1002"/>
                    </a:lnTo>
                    <a:lnTo>
                      <a:pt x="2532" y="960"/>
                    </a:lnTo>
                    <a:lnTo>
                      <a:pt x="2550" y="924"/>
                    </a:lnTo>
                    <a:lnTo>
                      <a:pt x="2550" y="906"/>
                    </a:lnTo>
                    <a:lnTo>
                      <a:pt x="2544" y="894"/>
                    </a:lnTo>
                    <a:lnTo>
                      <a:pt x="2526" y="876"/>
                    </a:lnTo>
                    <a:lnTo>
                      <a:pt x="2538" y="864"/>
                    </a:lnTo>
                    <a:lnTo>
                      <a:pt x="2538" y="834"/>
                    </a:lnTo>
                    <a:lnTo>
                      <a:pt x="2544" y="828"/>
                    </a:lnTo>
                    <a:lnTo>
                      <a:pt x="2550" y="828"/>
                    </a:lnTo>
                    <a:lnTo>
                      <a:pt x="2556" y="822"/>
                    </a:lnTo>
                    <a:lnTo>
                      <a:pt x="2550" y="816"/>
                    </a:lnTo>
                    <a:lnTo>
                      <a:pt x="2532" y="810"/>
                    </a:lnTo>
                    <a:lnTo>
                      <a:pt x="2520" y="810"/>
                    </a:lnTo>
                    <a:lnTo>
                      <a:pt x="2502" y="816"/>
                    </a:lnTo>
                    <a:lnTo>
                      <a:pt x="2490" y="816"/>
                    </a:lnTo>
                    <a:lnTo>
                      <a:pt x="2484" y="822"/>
                    </a:lnTo>
                    <a:lnTo>
                      <a:pt x="2478" y="822"/>
                    </a:lnTo>
                    <a:lnTo>
                      <a:pt x="2478" y="834"/>
                    </a:lnTo>
                    <a:lnTo>
                      <a:pt x="2460" y="834"/>
                    </a:lnTo>
                    <a:lnTo>
                      <a:pt x="2454" y="840"/>
                    </a:lnTo>
                    <a:lnTo>
                      <a:pt x="2442" y="846"/>
                    </a:lnTo>
                    <a:lnTo>
                      <a:pt x="2430" y="846"/>
                    </a:lnTo>
                    <a:lnTo>
                      <a:pt x="2418" y="852"/>
                    </a:lnTo>
                    <a:lnTo>
                      <a:pt x="2406" y="852"/>
                    </a:lnTo>
                    <a:lnTo>
                      <a:pt x="2400" y="858"/>
                    </a:lnTo>
                    <a:lnTo>
                      <a:pt x="2394" y="858"/>
                    </a:lnTo>
                    <a:lnTo>
                      <a:pt x="2388" y="864"/>
                    </a:lnTo>
                    <a:lnTo>
                      <a:pt x="2376" y="870"/>
                    </a:lnTo>
                    <a:lnTo>
                      <a:pt x="2370" y="876"/>
                    </a:lnTo>
                    <a:lnTo>
                      <a:pt x="2364" y="876"/>
                    </a:lnTo>
                    <a:lnTo>
                      <a:pt x="2364" y="864"/>
                    </a:lnTo>
                    <a:lnTo>
                      <a:pt x="2382" y="846"/>
                    </a:lnTo>
                    <a:lnTo>
                      <a:pt x="2376" y="840"/>
                    </a:lnTo>
                    <a:lnTo>
                      <a:pt x="2364" y="834"/>
                    </a:lnTo>
                    <a:lnTo>
                      <a:pt x="2358" y="828"/>
                    </a:lnTo>
                    <a:lnTo>
                      <a:pt x="2358" y="810"/>
                    </a:lnTo>
                    <a:lnTo>
                      <a:pt x="2352" y="798"/>
                    </a:lnTo>
                    <a:lnTo>
                      <a:pt x="2352" y="792"/>
                    </a:lnTo>
                    <a:lnTo>
                      <a:pt x="2376" y="768"/>
                    </a:lnTo>
                    <a:lnTo>
                      <a:pt x="2340" y="768"/>
                    </a:lnTo>
                    <a:lnTo>
                      <a:pt x="2328" y="780"/>
                    </a:lnTo>
                    <a:lnTo>
                      <a:pt x="2274" y="780"/>
                    </a:lnTo>
                    <a:lnTo>
                      <a:pt x="2274" y="768"/>
                    </a:lnTo>
                    <a:lnTo>
                      <a:pt x="2280" y="756"/>
                    </a:lnTo>
                    <a:lnTo>
                      <a:pt x="2292" y="750"/>
                    </a:lnTo>
                    <a:lnTo>
                      <a:pt x="2298" y="744"/>
                    </a:lnTo>
                    <a:lnTo>
                      <a:pt x="3072" y="108"/>
                    </a:lnTo>
                    <a:lnTo>
                      <a:pt x="3054" y="108"/>
                    </a:lnTo>
                    <a:lnTo>
                      <a:pt x="3054" y="102"/>
                    </a:lnTo>
                    <a:lnTo>
                      <a:pt x="3048" y="90"/>
                    </a:lnTo>
                    <a:lnTo>
                      <a:pt x="3036" y="84"/>
                    </a:lnTo>
                    <a:lnTo>
                      <a:pt x="3030" y="78"/>
                    </a:lnTo>
                    <a:lnTo>
                      <a:pt x="3012" y="78"/>
                    </a:lnTo>
                    <a:lnTo>
                      <a:pt x="2988" y="84"/>
                    </a:lnTo>
                    <a:lnTo>
                      <a:pt x="2964" y="84"/>
                    </a:lnTo>
                    <a:lnTo>
                      <a:pt x="2928" y="96"/>
                    </a:lnTo>
                    <a:lnTo>
                      <a:pt x="2916" y="96"/>
                    </a:lnTo>
                    <a:lnTo>
                      <a:pt x="2892" y="84"/>
                    </a:lnTo>
                    <a:lnTo>
                      <a:pt x="2886" y="78"/>
                    </a:lnTo>
                    <a:lnTo>
                      <a:pt x="2874" y="72"/>
                    </a:lnTo>
                    <a:lnTo>
                      <a:pt x="2784" y="72"/>
                    </a:lnTo>
                    <a:lnTo>
                      <a:pt x="2772" y="66"/>
                    </a:lnTo>
                    <a:lnTo>
                      <a:pt x="2766" y="60"/>
                    </a:lnTo>
                    <a:lnTo>
                      <a:pt x="2748" y="60"/>
                    </a:lnTo>
                    <a:lnTo>
                      <a:pt x="2736" y="54"/>
                    </a:lnTo>
                    <a:lnTo>
                      <a:pt x="2598" y="54"/>
                    </a:lnTo>
                    <a:lnTo>
                      <a:pt x="2598" y="42"/>
                    </a:lnTo>
                    <a:lnTo>
                      <a:pt x="2604" y="36"/>
                    </a:lnTo>
                    <a:lnTo>
                      <a:pt x="2592" y="36"/>
                    </a:lnTo>
                    <a:lnTo>
                      <a:pt x="2574" y="30"/>
                    </a:lnTo>
                    <a:lnTo>
                      <a:pt x="2562" y="30"/>
                    </a:lnTo>
                    <a:lnTo>
                      <a:pt x="2550" y="24"/>
                    </a:lnTo>
                    <a:lnTo>
                      <a:pt x="2532" y="24"/>
                    </a:lnTo>
                    <a:lnTo>
                      <a:pt x="2520" y="30"/>
                    </a:lnTo>
                    <a:lnTo>
                      <a:pt x="2496" y="30"/>
                    </a:lnTo>
                    <a:lnTo>
                      <a:pt x="2490" y="36"/>
                    </a:lnTo>
                    <a:lnTo>
                      <a:pt x="2484" y="36"/>
                    </a:lnTo>
                    <a:lnTo>
                      <a:pt x="2514" y="0"/>
                    </a:lnTo>
                    <a:lnTo>
                      <a:pt x="2430" y="36"/>
                    </a:lnTo>
                    <a:lnTo>
                      <a:pt x="2460" y="0"/>
                    </a:lnTo>
                    <a:lnTo>
                      <a:pt x="2430" y="0"/>
                    </a:lnTo>
                    <a:lnTo>
                      <a:pt x="2418" y="6"/>
                    </a:lnTo>
                    <a:lnTo>
                      <a:pt x="2412" y="12"/>
                    </a:lnTo>
                    <a:lnTo>
                      <a:pt x="2358" y="30"/>
                    </a:lnTo>
                    <a:lnTo>
                      <a:pt x="2232" y="30"/>
                    </a:lnTo>
                    <a:lnTo>
                      <a:pt x="2214" y="36"/>
                    </a:lnTo>
                    <a:lnTo>
                      <a:pt x="2208" y="42"/>
                    </a:lnTo>
                    <a:lnTo>
                      <a:pt x="2184" y="54"/>
                    </a:lnTo>
                    <a:lnTo>
                      <a:pt x="2172" y="54"/>
                    </a:lnTo>
                    <a:lnTo>
                      <a:pt x="2166" y="60"/>
                    </a:lnTo>
                    <a:lnTo>
                      <a:pt x="2046" y="60"/>
                    </a:lnTo>
                    <a:lnTo>
                      <a:pt x="2004" y="72"/>
                    </a:lnTo>
                    <a:lnTo>
                      <a:pt x="1956" y="102"/>
                    </a:lnTo>
                    <a:lnTo>
                      <a:pt x="1902" y="132"/>
                    </a:lnTo>
                    <a:lnTo>
                      <a:pt x="1854" y="144"/>
                    </a:lnTo>
                    <a:lnTo>
                      <a:pt x="1758" y="156"/>
                    </a:lnTo>
                    <a:lnTo>
                      <a:pt x="1722" y="162"/>
                    </a:lnTo>
                    <a:lnTo>
                      <a:pt x="1704" y="162"/>
                    </a:lnTo>
                    <a:lnTo>
                      <a:pt x="1698" y="168"/>
                    </a:lnTo>
                    <a:lnTo>
                      <a:pt x="1644" y="186"/>
                    </a:lnTo>
                    <a:lnTo>
                      <a:pt x="1632" y="192"/>
                    </a:lnTo>
                    <a:lnTo>
                      <a:pt x="1620" y="192"/>
                    </a:lnTo>
                    <a:lnTo>
                      <a:pt x="1620" y="198"/>
                    </a:lnTo>
                    <a:lnTo>
                      <a:pt x="1626" y="204"/>
                    </a:lnTo>
                    <a:lnTo>
                      <a:pt x="1638" y="210"/>
                    </a:lnTo>
                    <a:lnTo>
                      <a:pt x="1650" y="222"/>
                    </a:lnTo>
                    <a:lnTo>
                      <a:pt x="1656" y="222"/>
                    </a:lnTo>
                    <a:lnTo>
                      <a:pt x="1662" y="234"/>
                    </a:lnTo>
                    <a:lnTo>
                      <a:pt x="1662" y="240"/>
                    </a:lnTo>
                    <a:lnTo>
                      <a:pt x="1668" y="252"/>
                    </a:lnTo>
                    <a:lnTo>
                      <a:pt x="1668" y="264"/>
                    </a:lnTo>
                    <a:lnTo>
                      <a:pt x="1662" y="264"/>
                    </a:lnTo>
                    <a:lnTo>
                      <a:pt x="1650" y="270"/>
                    </a:lnTo>
                    <a:lnTo>
                      <a:pt x="1644" y="282"/>
                    </a:lnTo>
                    <a:lnTo>
                      <a:pt x="1734" y="282"/>
                    </a:lnTo>
                    <a:lnTo>
                      <a:pt x="1704" y="318"/>
                    </a:lnTo>
                    <a:lnTo>
                      <a:pt x="1770" y="318"/>
                    </a:lnTo>
                    <a:lnTo>
                      <a:pt x="1764" y="336"/>
                    </a:lnTo>
                    <a:lnTo>
                      <a:pt x="1710" y="336"/>
                    </a:lnTo>
                    <a:lnTo>
                      <a:pt x="1698" y="348"/>
                    </a:lnTo>
                    <a:lnTo>
                      <a:pt x="1632" y="348"/>
                    </a:lnTo>
                    <a:lnTo>
                      <a:pt x="1614" y="354"/>
                    </a:lnTo>
                    <a:lnTo>
                      <a:pt x="1560" y="354"/>
                    </a:lnTo>
                    <a:lnTo>
                      <a:pt x="1554" y="348"/>
                    </a:lnTo>
                    <a:lnTo>
                      <a:pt x="1548" y="348"/>
                    </a:lnTo>
                    <a:lnTo>
                      <a:pt x="1554" y="342"/>
                    </a:lnTo>
                    <a:lnTo>
                      <a:pt x="1560" y="342"/>
                    </a:lnTo>
                    <a:lnTo>
                      <a:pt x="1572" y="330"/>
                    </a:lnTo>
                    <a:lnTo>
                      <a:pt x="1566" y="324"/>
                    </a:lnTo>
                    <a:lnTo>
                      <a:pt x="1458" y="324"/>
                    </a:lnTo>
                    <a:lnTo>
                      <a:pt x="1452" y="330"/>
                    </a:lnTo>
                    <a:lnTo>
                      <a:pt x="1452" y="348"/>
                    </a:lnTo>
                    <a:lnTo>
                      <a:pt x="1434" y="348"/>
                    </a:lnTo>
                    <a:lnTo>
                      <a:pt x="1422" y="354"/>
                    </a:lnTo>
                    <a:lnTo>
                      <a:pt x="1404" y="354"/>
                    </a:lnTo>
                    <a:lnTo>
                      <a:pt x="1386" y="360"/>
                    </a:lnTo>
                    <a:lnTo>
                      <a:pt x="1338" y="360"/>
                    </a:lnTo>
                    <a:lnTo>
                      <a:pt x="1308" y="366"/>
                    </a:lnTo>
                    <a:lnTo>
                      <a:pt x="1254" y="384"/>
                    </a:lnTo>
                    <a:lnTo>
                      <a:pt x="1254" y="390"/>
                    </a:lnTo>
                    <a:lnTo>
                      <a:pt x="1272" y="396"/>
                    </a:lnTo>
                    <a:lnTo>
                      <a:pt x="1284" y="402"/>
                    </a:lnTo>
                    <a:lnTo>
                      <a:pt x="1314" y="402"/>
                    </a:lnTo>
                    <a:lnTo>
                      <a:pt x="1272" y="420"/>
                    </a:lnTo>
                    <a:lnTo>
                      <a:pt x="1260" y="462"/>
                    </a:lnTo>
                    <a:lnTo>
                      <a:pt x="1272" y="462"/>
                    </a:lnTo>
                    <a:lnTo>
                      <a:pt x="1290" y="468"/>
                    </a:lnTo>
                    <a:lnTo>
                      <a:pt x="1338" y="468"/>
                    </a:lnTo>
                    <a:lnTo>
                      <a:pt x="1350" y="462"/>
                    </a:lnTo>
                    <a:lnTo>
                      <a:pt x="1362" y="462"/>
                    </a:lnTo>
                    <a:lnTo>
                      <a:pt x="1410" y="474"/>
                    </a:lnTo>
                    <a:lnTo>
                      <a:pt x="1422" y="456"/>
                    </a:lnTo>
                    <a:lnTo>
                      <a:pt x="1434" y="474"/>
                    </a:lnTo>
                    <a:lnTo>
                      <a:pt x="1446" y="468"/>
                    </a:lnTo>
                    <a:lnTo>
                      <a:pt x="1452" y="462"/>
                    </a:lnTo>
                    <a:lnTo>
                      <a:pt x="1476" y="450"/>
                    </a:lnTo>
                    <a:lnTo>
                      <a:pt x="1482" y="444"/>
                    </a:lnTo>
                    <a:lnTo>
                      <a:pt x="1494" y="444"/>
                    </a:lnTo>
                    <a:lnTo>
                      <a:pt x="1506" y="450"/>
                    </a:lnTo>
                    <a:lnTo>
                      <a:pt x="1524" y="450"/>
                    </a:lnTo>
                    <a:lnTo>
                      <a:pt x="1536" y="444"/>
                    </a:lnTo>
                    <a:lnTo>
                      <a:pt x="1542" y="438"/>
                    </a:lnTo>
                    <a:lnTo>
                      <a:pt x="1554" y="432"/>
                    </a:lnTo>
                    <a:lnTo>
                      <a:pt x="1560" y="432"/>
                    </a:lnTo>
                    <a:lnTo>
                      <a:pt x="1566" y="426"/>
                    </a:lnTo>
                    <a:lnTo>
                      <a:pt x="1566" y="450"/>
                    </a:lnTo>
                    <a:lnTo>
                      <a:pt x="1560" y="462"/>
                    </a:lnTo>
                    <a:lnTo>
                      <a:pt x="1554" y="468"/>
                    </a:lnTo>
                    <a:lnTo>
                      <a:pt x="1500" y="468"/>
                    </a:lnTo>
                    <a:lnTo>
                      <a:pt x="1506" y="498"/>
                    </a:lnTo>
                    <a:lnTo>
                      <a:pt x="1494" y="504"/>
                    </a:lnTo>
                    <a:lnTo>
                      <a:pt x="1488" y="516"/>
                    </a:lnTo>
                    <a:lnTo>
                      <a:pt x="1476" y="522"/>
                    </a:lnTo>
                    <a:lnTo>
                      <a:pt x="1464" y="534"/>
                    </a:lnTo>
                    <a:lnTo>
                      <a:pt x="1446" y="540"/>
                    </a:lnTo>
                    <a:lnTo>
                      <a:pt x="1380" y="540"/>
                    </a:lnTo>
                    <a:lnTo>
                      <a:pt x="1362" y="522"/>
                    </a:lnTo>
                    <a:lnTo>
                      <a:pt x="1344" y="534"/>
                    </a:lnTo>
                    <a:lnTo>
                      <a:pt x="1344" y="546"/>
                    </a:lnTo>
                    <a:lnTo>
                      <a:pt x="1338" y="546"/>
                    </a:lnTo>
                    <a:lnTo>
                      <a:pt x="1332" y="552"/>
                    </a:lnTo>
                    <a:lnTo>
                      <a:pt x="1320" y="558"/>
                    </a:lnTo>
                    <a:lnTo>
                      <a:pt x="1302" y="564"/>
                    </a:lnTo>
                    <a:lnTo>
                      <a:pt x="1290" y="570"/>
                    </a:lnTo>
                    <a:lnTo>
                      <a:pt x="1266" y="570"/>
                    </a:lnTo>
                    <a:lnTo>
                      <a:pt x="1242" y="558"/>
                    </a:lnTo>
                    <a:lnTo>
                      <a:pt x="1236" y="558"/>
                    </a:lnTo>
                    <a:lnTo>
                      <a:pt x="1140" y="606"/>
                    </a:lnTo>
                    <a:lnTo>
                      <a:pt x="1122" y="624"/>
                    </a:lnTo>
                    <a:lnTo>
                      <a:pt x="1116" y="606"/>
                    </a:lnTo>
                    <a:lnTo>
                      <a:pt x="1080" y="624"/>
                    </a:lnTo>
                    <a:lnTo>
                      <a:pt x="1068" y="624"/>
                    </a:lnTo>
                    <a:lnTo>
                      <a:pt x="1044" y="636"/>
                    </a:lnTo>
                    <a:lnTo>
                      <a:pt x="1020" y="660"/>
                    </a:lnTo>
                    <a:lnTo>
                      <a:pt x="990" y="648"/>
                    </a:lnTo>
                    <a:lnTo>
                      <a:pt x="990" y="672"/>
                    </a:lnTo>
                    <a:lnTo>
                      <a:pt x="984" y="666"/>
                    </a:lnTo>
                    <a:lnTo>
                      <a:pt x="972" y="666"/>
                    </a:lnTo>
                    <a:lnTo>
                      <a:pt x="966" y="672"/>
                    </a:lnTo>
                    <a:lnTo>
                      <a:pt x="966" y="690"/>
                    </a:lnTo>
                    <a:lnTo>
                      <a:pt x="954" y="708"/>
                    </a:lnTo>
                    <a:lnTo>
                      <a:pt x="1014" y="684"/>
                    </a:lnTo>
                    <a:lnTo>
                      <a:pt x="990" y="702"/>
                    </a:lnTo>
                    <a:lnTo>
                      <a:pt x="990" y="714"/>
                    </a:lnTo>
                    <a:lnTo>
                      <a:pt x="972" y="726"/>
                    </a:lnTo>
                    <a:lnTo>
                      <a:pt x="1026" y="726"/>
                    </a:lnTo>
                    <a:lnTo>
                      <a:pt x="1032" y="732"/>
                    </a:lnTo>
                    <a:lnTo>
                      <a:pt x="1032" y="738"/>
                    </a:lnTo>
                    <a:lnTo>
                      <a:pt x="1020" y="744"/>
                    </a:lnTo>
                    <a:lnTo>
                      <a:pt x="984" y="744"/>
                    </a:lnTo>
                    <a:lnTo>
                      <a:pt x="960" y="750"/>
                    </a:lnTo>
                    <a:lnTo>
                      <a:pt x="972" y="738"/>
                    </a:lnTo>
                    <a:lnTo>
                      <a:pt x="960" y="732"/>
                    </a:lnTo>
                    <a:lnTo>
                      <a:pt x="954" y="732"/>
                    </a:lnTo>
                    <a:lnTo>
                      <a:pt x="948" y="738"/>
                    </a:lnTo>
                    <a:lnTo>
                      <a:pt x="936" y="744"/>
                    </a:lnTo>
                    <a:lnTo>
                      <a:pt x="930" y="750"/>
                    </a:lnTo>
                    <a:lnTo>
                      <a:pt x="924" y="750"/>
                    </a:lnTo>
                    <a:lnTo>
                      <a:pt x="918" y="756"/>
                    </a:lnTo>
                    <a:lnTo>
                      <a:pt x="924" y="756"/>
                    </a:lnTo>
                    <a:lnTo>
                      <a:pt x="930" y="762"/>
                    </a:lnTo>
                    <a:lnTo>
                      <a:pt x="930" y="768"/>
                    </a:lnTo>
                    <a:lnTo>
                      <a:pt x="924" y="774"/>
                    </a:lnTo>
                    <a:lnTo>
                      <a:pt x="924" y="780"/>
                    </a:lnTo>
                    <a:lnTo>
                      <a:pt x="918" y="792"/>
                    </a:lnTo>
                    <a:lnTo>
                      <a:pt x="918" y="804"/>
                    </a:lnTo>
                    <a:lnTo>
                      <a:pt x="990" y="804"/>
                    </a:lnTo>
                    <a:lnTo>
                      <a:pt x="1038" y="774"/>
                    </a:lnTo>
                    <a:lnTo>
                      <a:pt x="1104" y="750"/>
                    </a:lnTo>
                    <a:lnTo>
                      <a:pt x="1098" y="750"/>
                    </a:lnTo>
                    <a:lnTo>
                      <a:pt x="1092" y="756"/>
                    </a:lnTo>
                    <a:lnTo>
                      <a:pt x="1080" y="762"/>
                    </a:lnTo>
                    <a:lnTo>
                      <a:pt x="1062" y="768"/>
                    </a:lnTo>
                    <a:lnTo>
                      <a:pt x="1050" y="780"/>
                    </a:lnTo>
                    <a:lnTo>
                      <a:pt x="1038" y="786"/>
                    </a:lnTo>
                    <a:lnTo>
                      <a:pt x="1026" y="798"/>
                    </a:lnTo>
                    <a:lnTo>
                      <a:pt x="1026" y="816"/>
                    </a:lnTo>
                    <a:lnTo>
                      <a:pt x="1020" y="828"/>
                    </a:lnTo>
                    <a:lnTo>
                      <a:pt x="990" y="828"/>
                    </a:lnTo>
                    <a:lnTo>
                      <a:pt x="978" y="834"/>
                    </a:lnTo>
                    <a:lnTo>
                      <a:pt x="972" y="852"/>
                    </a:lnTo>
                    <a:lnTo>
                      <a:pt x="966" y="864"/>
                    </a:lnTo>
                    <a:lnTo>
                      <a:pt x="954" y="870"/>
                    </a:lnTo>
                    <a:lnTo>
                      <a:pt x="942" y="882"/>
                    </a:lnTo>
                    <a:lnTo>
                      <a:pt x="930" y="888"/>
                    </a:lnTo>
                    <a:lnTo>
                      <a:pt x="924" y="894"/>
                    </a:lnTo>
                    <a:lnTo>
                      <a:pt x="978" y="888"/>
                    </a:lnTo>
                    <a:lnTo>
                      <a:pt x="972" y="906"/>
                    </a:lnTo>
                    <a:lnTo>
                      <a:pt x="978" y="894"/>
                    </a:lnTo>
                    <a:lnTo>
                      <a:pt x="990" y="888"/>
                    </a:lnTo>
                    <a:lnTo>
                      <a:pt x="1002" y="876"/>
                    </a:lnTo>
                    <a:lnTo>
                      <a:pt x="1026" y="864"/>
                    </a:lnTo>
                    <a:lnTo>
                      <a:pt x="1038" y="864"/>
                    </a:lnTo>
                    <a:lnTo>
                      <a:pt x="1050" y="870"/>
                    </a:lnTo>
                    <a:lnTo>
                      <a:pt x="1056" y="870"/>
                    </a:lnTo>
                    <a:lnTo>
                      <a:pt x="1056" y="876"/>
                    </a:lnTo>
                    <a:lnTo>
                      <a:pt x="1050" y="876"/>
                    </a:lnTo>
                    <a:lnTo>
                      <a:pt x="1074" y="870"/>
                    </a:lnTo>
                    <a:lnTo>
                      <a:pt x="1068" y="876"/>
                    </a:lnTo>
                    <a:lnTo>
                      <a:pt x="1068" y="906"/>
                    </a:lnTo>
                    <a:lnTo>
                      <a:pt x="1074" y="912"/>
                    </a:lnTo>
                    <a:lnTo>
                      <a:pt x="1092" y="912"/>
                    </a:lnTo>
                    <a:lnTo>
                      <a:pt x="1098" y="900"/>
                    </a:lnTo>
                    <a:lnTo>
                      <a:pt x="1110" y="894"/>
                    </a:lnTo>
                    <a:lnTo>
                      <a:pt x="1116" y="888"/>
                    </a:lnTo>
                    <a:lnTo>
                      <a:pt x="1122" y="876"/>
                    </a:lnTo>
                    <a:lnTo>
                      <a:pt x="1164" y="858"/>
                    </a:lnTo>
                    <a:lnTo>
                      <a:pt x="1176" y="870"/>
                    </a:lnTo>
                    <a:lnTo>
                      <a:pt x="1146" y="870"/>
                    </a:lnTo>
                    <a:lnTo>
                      <a:pt x="1140" y="876"/>
                    </a:lnTo>
                    <a:lnTo>
                      <a:pt x="1140" y="882"/>
                    </a:lnTo>
                    <a:lnTo>
                      <a:pt x="1134" y="888"/>
                    </a:lnTo>
                    <a:lnTo>
                      <a:pt x="1134" y="894"/>
                    </a:lnTo>
                    <a:lnTo>
                      <a:pt x="1152" y="894"/>
                    </a:lnTo>
                    <a:lnTo>
                      <a:pt x="1164" y="888"/>
                    </a:lnTo>
                    <a:lnTo>
                      <a:pt x="1182" y="888"/>
                    </a:lnTo>
                    <a:lnTo>
                      <a:pt x="1200" y="882"/>
                    </a:lnTo>
                    <a:lnTo>
                      <a:pt x="1218" y="882"/>
                    </a:lnTo>
                    <a:lnTo>
                      <a:pt x="1224" y="876"/>
                    </a:lnTo>
                    <a:lnTo>
                      <a:pt x="1230" y="876"/>
                    </a:lnTo>
                    <a:lnTo>
                      <a:pt x="1272" y="858"/>
                    </a:lnTo>
                    <a:lnTo>
                      <a:pt x="1224" y="882"/>
                    </a:lnTo>
                    <a:lnTo>
                      <a:pt x="1224" y="894"/>
                    </a:lnTo>
                    <a:lnTo>
                      <a:pt x="1212" y="894"/>
                    </a:lnTo>
                    <a:lnTo>
                      <a:pt x="1200" y="900"/>
                    </a:lnTo>
                    <a:lnTo>
                      <a:pt x="1188" y="900"/>
                    </a:lnTo>
                    <a:lnTo>
                      <a:pt x="1176" y="906"/>
                    </a:lnTo>
                    <a:lnTo>
                      <a:pt x="1170" y="912"/>
                    </a:lnTo>
                    <a:lnTo>
                      <a:pt x="1158" y="918"/>
                    </a:lnTo>
                    <a:lnTo>
                      <a:pt x="1152" y="930"/>
                    </a:lnTo>
                    <a:lnTo>
                      <a:pt x="1122" y="930"/>
                    </a:lnTo>
                    <a:lnTo>
                      <a:pt x="1086" y="960"/>
                    </a:lnTo>
                    <a:lnTo>
                      <a:pt x="1086" y="978"/>
                    </a:lnTo>
                    <a:lnTo>
                      <a:pt x="1038" y="978"/>
                    </a:lnTo>
                    <a:lnTo>
                      <a:pt x="1032" y="984"/>
                    </a:lnTo>
                    <a:lnTo>
                      <a:pt x="1020" y="984"/>
                    </a:lnTo>
                    <a:lnTo>
                      <a:pt x="1002" y="990"/>
                    </a:lnTo>
                    <a:lnTo>
                      <a:pt x="990" y="996"/>
                    </a:lnTo>
                    <a:lnTo>
                      <a:pt x="978" y="996"/>
                    </a:lnTo>
                    <a:lnTo>
                      <a:pt x="966" y="1008"/>
                    </a:lnTo>
                    <a:lnTo>
                      <a:pt x="966" y="1020"/>
                    </a:lnTo>
                    <a:lnTo>
                      <a:pt x="960" y="1026"/>
                    </a:lnTo>
                    <a:lnTo>
                      <a:pt x="960" y="1038"/>
                    </a:lnTo>
                    <a:lnTo>
                      <a:pt x="876" y="1038"/>
                    </a:lnTo>
                    <a:lnTo>
                      <a:pt x="858" y="1044"/>
                    </a:lnTo>
                    <a:lnTo>
                      <a:pt x="828" y="1062"/>
                    </a:lnTo>
                    <a:lnTo>
                      <a:pt x="804" y="1080"/>
                    </a:lnTo>
                    <a:lnTo>
                      <a:pt x="780" y="1092"/>
                    </a:lnTo>
                    <a:lnTo>
                      <a:pt x="774" y="1098"/>
                    </a:lnTo>
                    <a:lnTo>
                      <a:pt x="750" y="1104"/>
                    </a:lnTo>
                    <a:lnTo>
                      <a:pt x="738" y="1122"/>
                    </a:lnTo>
                    <a:lnTo>
                      <a:pt x="732" y="1104"/>
                    </a:lnTo>
                    <a:lnTo>
                      <a:pt x="672" y="1104"/>
                    </a:lnTo>
                    <a:lnTo>
                      <a:pt x="648" y="1116"/>
                    </a:lnTo>
                    <a:lnTo>
                      <a:pt x="630" y="1122"/>
                    </a:lnTo>
                    <a:lnTo>
                      <a:pt x="624" y="1128"/>
                    </a:lnTo>
                    <a:lnTo>
                      <a:pt x="606" y="1128"/>
                    </a:lnTo>
                    <a:lnTo>
                      <a:pt x="606" y="1140"/>
                    </a:lnTo>
                    <a:lnTo>
                      <a:pt x="576" y="1146"/>
                    </a:lnTo>
                    <a:lnTo>
                      <a:pt x="564" y="1152"/>
                    </a:lnTo>
                    <a:lnTo>
                      <a:pt x="540" y="1152"/>
                    </a:lnTo>
                    <a:lnTo>
                      <a:pt x="516" y="1170"/>
                    </a:lnTo>
                    <a:lnTo>
                      <a:pt x="522" y="1182"/>
                    </a:lnTo>
                    <a:lnTo>
                      <a:pt x="540" y="1164"/>
                    </a:lnTo>
                    <a:lnTo>
                      <a:pt x="558" y="1176"/>
                    </a:lnTo>
                    <a:lnTo>
                      <a:pt x="582" y="1158"/>
                    </a:lnTo>
                    <a:lnTo>
                      <a:pt x="582" y="1170"/>
                    </a:lnTo>
                    <a:lnTo>
                      <a:pt x="594" y="1170"/>
                    </a:lnTo>
                    <a:lnTo>
                      <a:pt x="606" y="1164"/>
                    </a:lnTo>
                    <a:lnTo>
                      <a:pt x="618" y="1164"/>
                    </a:lnTo>
                    <a:lnTo>
                      <a:pt x="642" y="1140"/>
                    </a:lnTo>
                    <a:lnTo>
                      <a:pt x="654" y="1134"/>
                    </a:lnTo>
                    <a:lnTo>
                      <a:pt x="666" y="1122"/>
                    </a:lnTo>
                    <a:lnTo>
                      <a:pt x="684" y="1122"/>
                    </a:lnTo>
                    <a:lnTo>
                      <a:pt x="684" y="1134"/>
                    </a:lnTo>
                    <a:lnTo>
                      <a:pt x="690" y="1140"/>
                    </a:lnTo>
                    <a:lnTo>
                      <a:pt x="708" y="1140"/>
                    </a:lnTo>
                    <a:lnTo>
                      <a:pt x="732" y="1128"/>
                    </a:lnTo>
                    <a:lnTo>
                      <a:pt x="744" y="1128"/>
                    </a:lnTo>
                    <a:lnTo>
                      <a:pt x="756" y="1122"/>
                    </a:lnTo>
                    <a:lnTo>
                      <a:pt x="762" y="1116"/>
                    </a:lnTo>
                    <a:lnTo>
                      <a:pt x="768" y="1116"/>
                    </a:lnTo>
                    <a:lnTo>
                      <a:pt x="804" y="1128"/>
                    </a:lnTo>
                    <a:lnTo>
                      <a:pt x="822" y="1110"/>
                    </a:lnTo>
                    <a:lnTo>
                      <a:pt x="834" y="1110"/>
                    </a:lnTo>
                    <a:lnTo>
                      <a:pt x="852" y="1104"/>
                    </a:lnTo>
                    <a:lnTo>
                      <a:pt x="870" y="1104"/>
                    </a:lnTo>
                    <a:lnTo>
                      <a:pt x="894" y="1092"/>
                    </a:lnTo>
                    <a:lnTo>
                      <a:pt x="918" y="1068"/>
                    </a:lnTo>
                    <a:lnTo>
                      <a:pt x="942" y="1056"/>
                    </a:lnTo>
                    <a:lnTo>
                      <a:pt x="972" y="1056"/>
                    </a:lnTo>
                    <a:lnTo>
                      <a:pt x="978" y="1044"/>
                    </a:lnTo>
                    <a:lnTo>
                      <a:pt x="1014" y="1044"/>
                    </a:lnTo>
                    <a:lnTo>
                      <a:pt x="1026" y="1038"/>
                    </a:lnTo>
                    <a:lnTo>
                      <a:pt x="1032" y="1038"/>
                    </a:lnTo>
                    <a:lnTo>
                      <a:pt x="1038" y="1032"/>
                    </a:lnTo>
                    <a:lnTo>
                      <a:pt x="1050" y="1032"/>
                    </a:lnTo>
                    <a:lnTo>
                      <a:pt x="1086" y="1020"/>
                    </a:lnTo>
                    <a:lnTo>
                      <a:pt x="1110" y="1008"/>
                    </a:lnTo>
                    <a:lnTo>
                      <a:pt x="1122" y="996"/>
                    </a:lnTo>
                    <a:lnTo>
                      <a:pt x="1134" y="990"/>
                    </a:lnTo>
                    <a:lnTo>
                      <a:pt x="1140" y="984"/>
                    </a:lnTo>
                    <a:lnTo>
                      <a:pt x="1206" y="972"/>
                    </a:lnTo>
                    <a:lnTo>
                      <a:pt x="1260" y="942"/>
                    </a:lnTo>
                    <a:lnTo>
                      <a:pt x="1296" y="942"/>
                    </a:lnTo>
                    <a:lnTo>
                      <a:pt x="1314" y="936"/>
                    </a:lnTo>
                    <a:lnTo>
                      <a:pt x="1326" y="936"/>
                    </a:lnTo>
                    <a:lnTo>
                      <a:pt x="1338" y="930"/>
                    </a:lnTo>
                    <a:lnTo>
                      <a:pt x="1368" y="900"/>
                    </a:lnTo>
                    <a:lnTo>
                      <a:pt x="1380" y="900"/>
                    </a:lnTo>
                    <a:lnTo>
                      <a:pt x="1404" y="888"/>
                    </a:lnTo>
                    <a:lnTo>
                      <a:pt x="1416" y="888"/>
                    </a:lnTo>
                    <a:lnTo>
                      <a:pt x="1428" y="882"/>
                    </a:lnTo>
                    <a:lnTo>
                      <a:pt x="1434" y="876"/>
                    </a:lnTo>
                    <a:lnTo>
                      <a:pt x="1434" y="864"/>
                    </a:lnTo>
                    <a:lnTo>
                      <a:pt x="1422" y="864"/>
                    </a:lnTo>
                    <a:lnTo>
                      <a:pt x="1428" y="858"/>
                    </a:lnTo>
                    <a:lnTo>
                      <a:pt x="1452" y="846"/>
                    </a:lnTo>
                    <a:lnTo>
                      <a:pt x="1458" y="840"/>
                    </a:lnTo>
                    <a:lnTo>
                      <a:pt x="1470" y="834"/>
                    </a:lnTo>
                    <a:lnTo>
                      <a:pt x="1476" y="828"/>
                    </a:lnTo>
                    <a:lnTo>
                      <a:pt x="1488" y="828"/>
                    </a:lnTo>
                    <a:lnTo>
                      <a:pt x="1500" y="822"/>
                    </a:lnTo>
                    <a:lnTo>
                      <a:pt x="1512" y="822"/>
                    </a:lnTo>
                    <a:lnTo>
                      <a:pt x="1518" y="816"/>
                    </a:lnTo>
                    <a:lnTo>
                      <a:pt x="1524" y="816"/>
                    </a:lnTo>
                    <a:lnTo>
                      <a:pt x="1596" y="786"/>
                    </a:lnTo>
                    <a:lnTo>
                      <a:pt x="1590" y="768"/>
                    </a:lnTo>
                    <a:lnTo>
                      <a:pt x="1602" y="768"/>
                    </a:lnTo>
                    <a:lnTo>
                      <a:pt x="1608" y="774"/>
                    </a:lnTo>
                    <a:lnTo>
                      <a:pt x="1626" y="774"/>
                    </a:lnTo>
                    <a:lnTo>
                      <a:pt x="1638" y="762"/>
                    </a:lnTo>
                    <a:lnTo>
                      <a:pt x="1650" y="762"/>
                    </a:lnTo>
                    <a:lnTo>
                      <a:pt x="1674" y="750"/>
                    </a:lnTo>
                    <a:lnTo>
                      <a:pt x="1680" y="744"/>
                    </a:lnTo>
                    <a:lnTo>
                      <a:pt x="1704" y="732"/>
                    </a:lnTo>
                    <a:lnTo>
                      <a:pt x="1740" y="720"/>
                    </a:lnTo>
                    <a:lnTo>
                      <a:pt x="1770" y="708"/>
                    </a:lnTo>
                    <a:lnTo>
                      <a:pt x="1794" y="702"/>
                    </a:lnTo>
                    <a:lnTo>
                      <a:pt x="1812" y="702"/>
                    </a:lnTo>
                    <a:lnTo>
                      <a:pt x="1818" y="708"/>
                    </a:lnTo>
                    <a:lnTo>
                      <a:pt x="1842" y="720"/>
                    </a:lnTo>
                    <a:lnTo>
                      <a:pt x="1848" y="726"/>
                    </a:lnTo>
                    <a:lnTo>
                      <a:pt x="1812" y="726"/>
                    </a:lnTo>
                    <a:lnTo>
                      <a:pt x="1794" y="714"/>
                    </a:lnTo>
                    <a:lnTo>
                      <a:pt x="1758" y="738"/>
                    </a:lnTo>
                    <a:lnTo>
                      <a:pt x="1728" y="738"/>
                    </a:lnTo>
                    <a:lnTo>
                      <a:pt x="1722" y="744"/>
                    </a:lnTo>
                    <a:lnTo>
                      <a:pt x="1710" y="750"/>
                    </a:lnTo>
                    <a:lnTo>
                      <a:pt x="1704" y="762"/>
                    </a:lnTo>
                    <a:lnTo>
                      <a:pt x="1692" y="768"/>
                    </a:lnTo>
                    <a:lnTo>
                      <a:pt x="1686" y="774"/>
                    </a:lnTo>
                    <a:lnTo>
                      <a:pt x="1680" y="774"/>
                    </a:lnTo>
                    <a:lnTo>
                      <a:pt x="1668" y="780"/>
                    </a:lnTo>
                    <a:lnTo>
                      <a:pt x="1656" y="780"/>
                    </a:lnTo>
                    <a:lnTo>
                      <a:pt x="1638" y="786"/>
                    </a:lnTo>
                    <a:lnTo>
                      <a:pt x="1614" y="798"/>
                    </a:lnTo>
                    <a:lnTo>
                      <a:pt x="1614" y="804"/>
                    </a:lnTo>
                    <a:lnTo>
                      <a:pt x="1620" y="810"/>
                    </a:lnTo>
                    <a:lnTo>
                      <a:pt x="1632" y="816"/>
                    </a:lnTo>
                    <a:lnTo>
                      <a:pt x="1650" y="816"/>
                    </a:lnTo>
                    <a:lnTo>
                      <a:pt x="1644" y="816"/>
                    </a:lnTo>
                    <a:lnTo>
                      <a:pt x="1638" y="822"/>
                    </a:lnTo>
                    <a:lnTo>
                      <a:pt x="1632" y="822"/>
                    </a:lnTo>
                    <a:lnTo>
                      <a:pt x="1620" y="828"/>
                    </a:lnTo>
                    <a:lnTo>
                      <a:pt x="1572" y="828"/>
                    </a:lnTo>
                    <a:lnTo>
                      <a:pt x="1566" y="834"/>
                    </a:lnTo>
                    <a:lnTo>
                      <a:pt x="1560" y="834"/>
                    </a:lnTo>
                    <a:lnTo>
                      <a:pt x="1560" y="846"/>
                    </a:lnTo>
                    <a:lnTo>
                      <a:pt x="1572" y="858"/>
                    </a:lnTo>
                    <a:lnTo>
                      <a:pt x="1584" y="858"/>
                    </a:lnTo>
                    <a:lnTo>
                      <a:pt x="1596" y="852"/>
                    </a:lnTo>
                    <a:lnTo>
                      <a:pt x="1638" y="834"/>
                    </a:lnTo>
                    <a:lnTo>
                      <a:pt x="1680" y="810"/>
                    </a:lnTo>
                    <a:lnTo>
                      <a:pt x="1722" y="798"/>
                    </a:lnTo>
                    <a:lnTo>
                      <a:pt x="1788" y="798"/>
                    </a:lnTo>
                    <a:lnTo>
                      <a:pt x="1818" y="792"/>
                    </a:lnTo>
                    <a:lnTo>
                      <a:pt x="1824" y="786"/>
                    </a:lnTo>
                    <a:lnTo>
                      <a:pt x="1848" y="774"/>
                    </a:lnTo>
                    <a:lnTo>
                      <a:pt x="1854" y="762"/>
                    </a:lnTo>
                    <a:lnTo>
                      <a:pt x="1866" y="756"/>
                    </a:lnTo>
                    <a:lnTo>
                      <a:pt x="1872" y="750"/>
                    </a:lnTo>
                    <a:lnTo>
                      <a:pt x="1866" y="738"/>
                    </a:lnTo>
                    <a:lnTo>
                      <a:pt x="1878" y="732"/>
                    </a:lnTo>
                    <a:lnTo>
                      <a:pt x="1908" y="720"/>
                    </a:lnTo>
                    <a:lnTo>
                      <a:pt x="1944" y="714"/>
                    </a:lnTo>
                    <a:lnTo>
                      <a:pt x="1962" y="708"/>
                    </a:lnTo>
                    <a:lnTo>
                      <a:pt x="1968" y="708"/>
                    </a:lnTo>
                    <a:lnTo>
                      <a:pt x="1980" y="720"/>
                    </a:lnTo>
                    <a:lnTo>
                      <a:pt x="1980" y="726"/>
                    </a:lnTo>
                    <a:lnTo>
                      <a:pt x="2046" y="702"/>
                    </a:lnTo>
                    <a:lnTo>
                      <a:pt x="2004" y="738"/>
                    </a:lnTo>
                    <a:lnTo>
                      <a:pt x="2022" y="744"/>
                    </a:lnTo>
                    <a:lnTo>
                      <a:pt x="2022" y="762"/>
                    </a:lnTo>
                    <a:lnTo>
                      <a:pt x="2028" y="762"/>
                    </a:lnTo>
                    <a:lnTo>
                      <a:pt x="2034" y="756"/>
                    </a:lnTo>
                    <a:lnTo>
                      <a:pt x="2094" y="726"/>
                    </a:lnTo>
                    <a:lnTo>
                      <a:pt x="2082" y="732"/>
                    </a:lnTo>
                    <a:lnTo>
                      <a:pt x="2076" y="744"/>
                    </a:lnTo>
                    <a:lnTo>
                      <a:pt x="2064" y="750"/>
                    </a:lnTo>
                    <a:lnTo>
                      <a:pt x="2058" y="762"/>
                    </a:lnTo>
                    <a:lnTo>
                      <a:pt x="2046" y="774"/>
                    </a:lnTo>
                    <a:lnTo>
                      <a:pt x="2052" y="780"/>
                    </a:lnTo>
                    <a:lnTo>
                      <a:pt x="2064" y="780"/>
                    </a:lnTo>
                    <a:lnTo>
                      <a:pt x="2076" y="786"/>
                    </a:lnTo>
                    <a:lnTo>
                      <a:pt x="2106" y="786"/>
                    </a:lnTo>
                    <a:lnTo>
                      <a:pt x="2208" y="798"/>
                    </a:lnTo>
                    <a:lnTo>
                      <a:pt x="2238" y="780"/>
                    </a:lnTo>
                    <a:lnTo>
                      <a:pt x="2232" y="786"/>
                    </a:lnTo>
                    <a:lnTo>
                      <a:pt x="2232" y="810"/>
                    </a:lnTo>
                    <a:lnTo>
                      <a:pt x="2298" y="810"/>
                    </a:lnTo>
                    <a:lnTo>
                      <a:pt x="2334" y="804"/>
                    </a:lnTo>
                    <a:lnTo>
                      <a:pt x="2328" y="804"/>
                    </a:lnTo>
                    <a:lnTo>
                      <a:pt x="2322" y="810"/>
                    </a:lnTo>
                    <a:lnTo>
                      <a:pt x="2310" y="810"/>
                    </a:lnTo>
                    <a:lnTo>
                      <a:pt x="2286" y="822"/>
                    </a:lnTo>
                    <a:lnTo>
                      <a:pt x="2280" y="828"/>
                    </a:lnTo>
                    <a:lnTo>
                      <a:pt x="2280" y="834"/>
                    </a:lnTo>
                    <a:lnTo>
                      <a:pt x="2292" y="846"/>
                    </a:lnTo>
                    <a:lnTo>
                      <a:pt x="2304" y="852"/>
                    </a:lnTo>
                    <a:lnTo>
                      <a:pt x="2310" y="858"/>
                    </a:lnTo>
                    <a:lnTo>
                      <a:pt x="2310" y="882"/>
                    </a:lnTo>
                    <a:lnTo>
                      <a:pt x="2316" y="888"/>
                    </a:lnTo>
                    <a:lnTo>
                      <a:pt x="2316" y="900"/>
                    </a:lnTo>
                    <a:lnTo>
                      <a:pt x="2322" y="912"/>
                    </a:lnTo>
                    <a:lnTo>
                      <a:pt x="2358" y="912"/>
                    </a:lnTo>
                    <a:lnTo>
                      <a:pt x="2370" y="906"/>
                    </a:lnTo>
                    <a:lnTo>
                      <a:pt x="2388" y="906"/>
                    </a:lnTo>
                    <a:lnTo>
                      <a:pt x="2382" y="876"/>
                    </a:lnTo>
                    <a:lnTo>
                      <a:pt x="2400" y="870"/>
                    </a:lnTo>
                    <a:lnTo>
                      <a:pt x="2412" y="888"/>
                    </a:lnTo>
                    <a:lnTo>
                      <a:pt x="2442" y="876"/>
                    </a:lnTo>
                    <a:lnTo>
                      <a:pt x="2430" y="888"/>
                    </a:lnTo>
                    <a:lnTo>
                      <a:pt x="2430" y="900"/>
                    </a:lnTo>
                    <a:lnTo>
                      <a:pt x="2424" y="906"/>
                    </a:lnTo>
                    <a:lnTo>
                      <a:pt x="2424" y="912"/>
                    </a:lnTo>
                    <a:lnTo>
                      <a:pt x="2430" y="918"/>
                    </a:lnTo>
                    <a:lnTo>
                      <a:pt x="2436" y="918"/>
                    </a:lnTo>
                    <a:lnTo>
                      <a:pt x="2448" y="912"/>
                    </a:lnTo>
                    <a:lnTo>
                      <a:pt x="2454" y="906"/>
                    </a:lnTo>
                    <a:lnTo>
                      <a:pt x="2460" y="894"/>
                    </a:lnTo>
                    <a:lnTo>
                      <a:pt x="2466" y="888"/>
                    </a:lnTo>
                    <a:lnTo>
                      <a:pt x="2472" y="876"/>
                    </a:lnTo>
                    <a:lnTo>
                      <a:pt x="2502" y="834"/>
                    </a:lnTo>
                    <a:lnTo>
                      <a:pt x="2478" y="900"/>
                    </a:lnTo>
                    <a:lnTo>
                      <a:pt x="2484" y="924"/>
                    </a:lnTo>
                    <a:lnTo>
                      <a:pt x="2520" y="912"/>
                    </a:lnTo>
                    <a:lnTo>
                      <a:pt x="2496" y="936"/>
                    </a:lnTo>
                    <a:lnTo>
                      <a:pt x="2520" y="954"/>
                    </a:lnTo>
                    <a:lnTo>
                      <a:pt x="2502" y="954"/>
                    </a:lnTo>
                    <a:lnTo>
                      <a:pt x="2502" y="972"/>
                    </a:lnTo>
                    <a:lnTo>
                      <a:pt x="2472" y="990"/>
                    </a:lnTo>
                    <a:lnTo>
                      <a:pt x="2454" y="1002"/>
                    </a:lnTo>
                    <a:lnTo>
                      <a:pt x="2484" y="1020"/>
                    </a:lnTo>
                    <a:lnTo>
                      <a:pt x="2478" y="1050"/>
                    </a:lnTo>
                    <a:lnTo>
                      <a:pt x="2460" y="1068"/>
                    </a:lnTo>
                    <a:lnTo>
                      <a:pt x="2478" y="1080"/>
                    </a:lnTo>
                    <a:lnTo>
                      <a:pt x="2460" y="1098"/>
                    </a:lnTo>
                    <a:lnTo>
                      <a:pt x="2490" y="1098"/>
                    </a:lnTo>
                    <a:lnTo>
                      <a:pt x="2526" y="1086"/>
                    </a:lnTo>
                    <a:lnTo>
                      <a:pt x="2496" y="1122"/>
                    </a:lnTo>
                    <a:lnTo>
                      <a:pt x="2478" y="1140"/>
                    </a:lnTo>
                    <a:lnTo>
                      <a:pt x="2502" y="1146"/>
                    </a:lnTo>
                    <a:lnTo>
                      <a:pt x="2454" y="1164"/>
                    </a:lnTo>
                    <a:lnTo>
                      <a:pt x="2436" y="1176"/>
                    </a:lnTo>
                    <a:lnTo>
                      <a:pt x="2454" y="1188"/>
                    </a:lnTo>
                    <a:lnTo>
                      <a:pt x="2454" y="1200"/>
                    </a:lnTo>
                    <a:lnTo>
                      <a:pt x="2472" y="1188"/>
                    </a:lnTo>
                    <a:lnTo>
                      <a:pt x="2490" y="1182"/>
                    </a:lnTo>
                    <a:lnTo>
                      <a:pt x="2502" y="1170"/>
                    </a:lnTo>
                    <a:lnTo>
                      <a:pt x="2514" y="1164"/>
                    </a:lnTo>
                    <a:lnTo>
                      <a:pt x="2532" y="1146"/>
                    </a:lnTo>
                    <a:lnTo>
                      <a:pt x="2538" y="1134"/>
                    </a:lnTo>
                    <a:lnTo>
                      <a:pt x="2538" y="1122"/>
                    </a:lnTo>
                    <a:lnTo>
                      <a:pt x="2550" y="1116"/>
                    </a:lnTo>
                    <a:lnTo>
                      <a:pt x="2562" y="1104"/>
                    </a:lnTo>
                    <a:lnTo>
                      <a:pt x="2574" y="1098"/>
                    </a:lnTo>
                    <a:lnTo>
                      <a:pt x="2574" y="1086"/>
                    </a:lnTo>
                    <a:lnTo>
                      <a:pt x="2568" y="1080"/>
                    </a:lnTo>
                    <a:lnTo>
                      <a:pt x="2562" y="1080"/>
                    </a:lnTo>
                    <a:close/>
                    <a:moveTo>
                      <a:pt x="2394" y="1056"/>
                    </a:moveTo>
                    <a:lnTo>
                      <a:pt x="2400" y="1062"/>
                    </a:lnTo>
                    <a:lnTo>
                      <a:pt x="2418" y="1062"/>
                    </a:lnTo>
                    <a:lnTo>
                      <a:pt x="2436" y="1044"/>
                    </a:lnTo>
                    <a:lnTo>
                      <a:pt x="2460" y="1038"/>
                    </a:lnTo>
                    <a:lnTo>
                      <a:pt x="2454" y="1020"/>
                    </a:lnTo>
                    <a:lnTo>
                      <a:pt x="2430" y="1020"/>
                    </a:lnTo>
                    <a:lnTo>
                      <a:pt x="2418" y="1026"/>
                    </a:lnTo>
                    <a:lnTo>
                      <a:pt x="2412" y="1032"/>
                    </a:lnTo>
                    <a:lnTo>
                      <a:pt x="2406" y="1044"/>
                    </a:lnTo>
                    <a:lnTo>
                      <a:pt x="2394" y="1050"/>
                    </a:lnTo>
                    <a:lnTo>
                      <a:pt x="2394" y="1056"/>
                    </a:lnTo>
                    <a:close/>
                    <a:moveTo>
                      <a:pt x="2376" y="984"/>
                    </a:moveTo>
                    <a:lnTo>
                      <a:pt x="2358" y="984"/>
                    </a:lnTo>
                    <a:lnTo>
                      <a:pt x="2346" y="990"/>
                    </a:lnTo>
                    <a:lnTo>
                      <a:pt x="2334" y="1002"/>
                    </a:lnTo>
                    <a:lnTo>
                      <a:pt x="2334" y="1014"/>
                    </a:lnTo>
                    <a:lnTo>
                      <a:pt x="2322" y="1026"/>
                    </a:lnTo>
                    <a:lnTo>
                      <a:pt x="2322" y="1044"/>
                    </a:lnTo>
                    <a:lnTo>
                      <a:pt x="2310" y="1056"/>
                    </a:lnTo>
                    <a:lnTo>
                      <a:pt x="2310" y="1074"/>
                    </a:lnTo>
                    <a:lnTo>
                      <a:pt x="2316" y="1080"/>
                    </a:lnTo>
                    <a:lnTo>
                      <a:pt x="2322" y="1074"/>
                    </a:lnTo>
                    <a:lnTo>
                      <a:pt x="2328" y="1062"/>
                    </a:lnTo>
                    <a:lnTo>
                      <a:pt x="2340" y="1050"/>
                    </a:lnTo>
                    <a:lnTo>
                      <a:pt x="2352" y="1044"/>
                    </a:lnTo>
                    <a:lnTo>
                      <a:pt x="2376" y="1020"/>
                    </a:lnTo>
                    <a:lnTo>
                      <a:pt x="2382" y="1008"/>
                    </a:lnTo>
                    <a:lnTo>
                      <a:pt x="2382" y="990"/>
                    </a:lnTo>
                    <a:lnTo>
                      <a:pt x="2376" y="984"/>
                    </a:lnTo>
                    <a:close/>
                    <a:moveTo>
                      <a:pt x="786" y="810"/>
                    </a:moveTo>
                    <a:lnTo>
                      <a:pt x="798" y="810"/>
                    </a:lnTo>
                    <a:lnTo>
                      <a:pt x="834" y="798"/>
                    </a:lnTo>
                    <a:lnTo>
                      <a:pt x="858" y="786"/>
                    </a:lnTo>
                    <a:lnTo>
                      <a:pt x="864" y="780"/>
                    </a:lnTo>
                    <a:lnTo>
                      <a:pt x="870" y="780"/>
                    </a:lnTo>
                    <a:lnTo>
                      <a:pt x="864" y="774"/>
                    </a:lnTo>
                    <a:lnTo>
                      <a:pt x="828" y="762"/>
                    </a:lnTo>
                    <a:lnTo>
                      <a:pt x="810" y="762"/>
                    </a:lnTo>
                    <a:lnTo>
                      <a:pt x="798" y="768"/>
                    </a:lnTo>
                    <a:lnTo>
                      <a:pt x="792" y="774"/>
                    </a:lnTo>
                    <a:lnTo>
                      <a:pt x="786" y="768"/>
                    </a:lnTo>
                    <a:lnTo>
                      <a:pt x="774" y="768"/>
                    </a:lnTo>
                    <a:lnTo>
                      <a:pt x="768" y="774"/>
                    </a:lnTo>
                    <a:lnTo>
                      <a:pt x="768" y="804"/>
                    </a:lnTo>
                    <a:lnTo>
                      <a:pt x="774" y="810"/>
                    </a:lnTo>
                    <a:lnTo>
                      <a:pt x="786" y="810"/>
                    </a:lnTo>
                    <a:close/>
                    <a:moveTo>
                      <a:pt x="0" y="1332"/>
                    </a:moveTo>
                    <a:lnTo>
                      <a:pt x="60" y="1320"/>
                    </a:lnTo>
                    <a:lnTo>
                      <a:pt x="72" y="1302"/>
                    </a:lnTo>
                    <a:lnTo>
                      <a:pt x="132" y="1296"/>
                    </a:lnTo>
                    <a:lnTo>
                      <a:pt x="114" y="1272"/>
                    </a:lnTo>
                    <a:lnTo>
                      <a:pt x="0" y="1332"/>
                    </a:lnTo>
                    <a:close/>
                    <a:moveTo>
                      <a:pt x="1362" y="954"/>
                    </a:moveTo>
                    <a:lnTo>
                      <a:pt x="1350" y="954"/>
                    </a:lnTo>
                    <a:lnTo>
                      <a:pt x="1338" y="960"/>
                    </a:lnTo>
                    <a:lnTo>
                      <a:pt x="1332" y="954"/>
                    </a:lnTo>
                    <a:lnTo>
                      <a:pt x="1314" y="954"/>
                    </a:lnTo>
                    <a:lnTo>
                      <a:pt x="1314" y="978"/>
                    </a:lnTo>
                    <a:lnTo>
                      <a:pt x="1290" y="996"/>
                    </a:lnTo>
                    <a:lnTo>
                      <a:pt x="1290" y="972"/>
                    </a:lnTo>
                    <a:lnTo>
                      <a:pt x="1278" y="966"/>
                    </a:lnTo>
                    <a:lnTo>
                      <a:pt x="1272" y="966"/>
                    </a:lnTo>
                    <a:lnTo>
                      <a:pt x="1248" y="978"/>
                    </a:lnTo>
                    <a:lnTo>
                      <a:pt x="1242" y="978"/>
                    </a:lnTo>
                    <a:lnTo>
                      <a:pt x="1230" y="990"/>
                    </a:lnTo>
                    <a:lnTo>
                      <a:pt x="1224" y="1002"/>
                    </a:lnTo>
                    <a:lnTo>
                      <a:pt x="1218" y="1008"/>
                    </a:lnTo>
                    <a:lnTo>
                      <a:pt x="1218" y="1014"/>
                    </a:lnTo>
                    <a:lnTo>
                      <a:pt x="1224" y="1014"/>
                    </a:lnTo>
                    <a:lnTo>
                      <a:pt x="1230" y="1020"/>
                    </a:lnTo>
                    <a:lnTo>
                      <a:pt x="1278" y="1020"/>
                    </a:lnTo>
                    <a:lnTo>
                      <a:pt x="1296" y="1014"/>
                    </a:lnTo>
                    <a:lnTo>
                      <a:pt x="1308" y="1014"/>
                    </a:lnTo>
                    <a:lnTo>
                      <a:pt x="1320" y="1008"/>
                    </a:lnTo>
                    <a:lnTo>
                      <a:pt x="1320" y="996"/>
                    </a:lnTo>
                    <a:lnTo>
                      <a:pt x="1350" y="990"/>
                    </a:lnTo>
                    <a:lnTo>
                      <a:pt x="1350" y="984"/>
                    </a:lnTo>
                    <a:lnTo>
                      <a:pt x="1386" y="978"/>
                    </a:lnTo>
                    <a:lnTo>
                      <a:pt x="1398" y="954"/>
                    </a:lnTo>
                    <a:lnTo>
                      <a:pt x="1380" y="960"/>
                    </a:lnTo>
                    <a:lnTo>
                      <a:pt x="1374" y="954"/>
                    </a:lnTo>
                    <a:lnTo>
                      <a:pt x="1362" y="954"/>
                    </a:lnTo>
                    <a:close/>
                    <a:moveTo>
                      <a:pt x="162" y="1290"/>
                    </a:moveTo>
                    <a:lnTo>
                      <a:pt x="204" y="1290"/>
                    </a:lnTo>
                    <a:lnTo>
                      <a:pt x="240" y="1260"/>
                    </a:lnTo>
                    <a:lnTo>
                      <a:pt x="228" y="1242"/>
                    </a:lnTo>
                    <a:lnTo>
                      <a:pt x="162" y="1290"/>
                    </a:lnTo>
                    <a:close/>
                    <a:moveTo>
                      <a:pt x="2466" y="1140"/>
                    </a:moveTo>
                    <a:lnTo>
                      <a:pt x="2472" y="1128"/>
                    </a:lnTo>
                    <a:lnTo>
                      <a:pt x="2454" y="1110"/>
                    </a:lnTo>
                    <a:lnTo>
                      <a:pt x="2448" y="1110"/>
                    </a:lnTo>
                    <a:lnTo>
                      <a:pt x="2436" y="1122"/>
                    </a:lnTo>
                    <a:lnTo>
                      <a:pt x="2430" y="1134"/>
                    </a:lnTo>
                    <a:lnTo>
                      <a:pt x="2424" y="1152"/>
                    </a:lnTo>
                    <a:lnTo>
                      <a:pt x="2418" y="1164"/>
                    </a:lnTo>
                    <a:lnTo>
                      <a:pt x="2418" y="1176"/>
                    </a:lnTo>
                    <a:lnTo>
                      <a:pt x="2436" y="1158"/>
                    </a:lnTo>
                    <a:lnTo>
                      <a:pt x="2454" y="1158"/>
                    </a:lnTo>
                    <a:lnTo>
                      <a:pt x="2460" y="1152"/>
                    </a:lnTo>
                    <a:lnTo>
                      <a:pt x="2466" y="1140"/>
                    </a:lnTo>
                    <a:close/>
                    <a:moveTo>
                      <a:pt x="1428" y="912"/>
                    </a:moveTo>
                    <a:lnTo>
                      <a:pt x="1404" y="924"/>
                    </a:lnTo>
                    <a:lnTo>
                      <a:pt x="1386" y="942"/>
                    </a:lnTo>
                    <a:lnTo>
                      <a:pt x="1386" y="948"/>
                    </a:lnTo>
                    <a:lnTo>
                      <a:pt x="1398" y="954"/>
                    </a:lnTo>
                    <a:lnTo>
                      <a:pt x="1410" y="954"/>
                    </a:lnTo>
                    <a:lnTo>
                      <a:pt x="1422" y="948"/>
                    </a:lnTo>
                    <a:lnTo>
                      <a:pt x="1428" y="948"/>
                    </a:lnTo>
                    <a:lnTo>
                      <a:pt x="1440" y="942"/>
                    </a:lnTo>
                    <a:lnTo>
                      <a:pt x="1446" y="930"/>
                    </a:lnTo>
                    <a:lnTo>
                      <a:pt x="1470" y="930"/>
                    </a:lnTo>
                    <a:lnTo>
                      <a:pt x="1470" y="924"/>
                    </a:lnTo>
                    <a:lnTo>
                      <a:pt x="1458" y="912"/>
                    </a:lnTo>
                    <a:lnTo>
                      <a:pt x="1452" y="912"/>
                    </a:lnTo>
                    <a:lnTo>
                      <a:pt x="1440" y="906"/>
                    </a:lnTo>
                    <a:lnTo>
                      <a:pt x="1428" y="912"/>
                    </a:lnTo>
                    <a:close/>
                    <a:moveTo>
                      <a:pt x="498" y="1164"/>
                    </a:moveTo>
                    <a:lnTo>
                      <a:pt x="486" y="1164"/>
                    </a:lnTo>
                    <a:lnTo>
                      <a:pt x="474" y="1170"/>
                    </a:lnTo>
                    <a:lnTo>
                      <a:pt x="462" y="1170"/>
                    </a:lnTo>
                    <a:lnTo>
                      <a:pt x="450" y="1176"/>
                    </a:lnTo>
                    <a:lnTo>
                      <a:pt x="444" y="1182"/>
                    </a:lnTo>
                    <a:lnTo>
                      <a:pt x="432" y="1182"/>
                    </a:lnTo>
                    <a:lnTo>
                      <a:pt x="426" y="1188"/>
                    </a:lnTo>
                    <a:lnTo>
                      <a:pt x="414" y="1188"/>
                    </a:lnTo>
                    <a:lnTo>
                      <a:pt x="390" y="1200"/>
                    </a:lnTo>
                    <a:lnTo>
                      <a:pt x="384" y="1206"/>
                    </a:lnTo>
                    <a:lnTo>
                      <a:pt x="384" y="1218"/>
                    </a:lnTo>
                    <a:lnTo>
                      <a:pt x="402" y="1218"/>
                    </a:lnTo>
                    <a:lnTo>
                      <a:pt x="420" y="1212"/>
                    </a:lnTo>
                    <a:lnTo>
                      <a:pt x="432" y="1206"/>
                    </a:lnTo>
                    <a:lnTo>
                      <a:pt x="504" y="1206"/>
                    </a:lnTo>
                    <a:lnTo>
                      <a:pt x="510" y="1200"/>
                    </a:lnTo>
                    <a:lnTo>
                      <a:pt x="510" y="1176"/>
                    </a:lnTo>
                    <a:lnTo>
                      <a:pt x="498" y="1164"/>
                    </a:lnTo>
                    <a:close/>
                    <a:moveTo>
                      <a:pt x="330" y="1242"/>
                    </a:moveTo>
                    <a:lnTo>
                      <a:pt x="330" y="1224"/>
                    </a:lnTo>
                    <a:lnTo>
                      <a:pt x="276" y="1242"/>
                    </a:lnTo>
                    <a:lnTo>
                      <a:pt x="330" y="124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55" name="Uruguay" descr="© INSCALE GmbH, 05.05.2010&#10;http://www.presentationload.com/">
                <a:extLst>
                  <a:ext uri="{FF2B5EF4-FFF2-40B4-BE49-F238E27FC236}">
                    <a16:creationId xmlns:a16="http://schemas.microsoft.com/office/drawing/2014/main" id="{9D1C164B-B8AF-6D40-9A6C-CD989DF785F5}"/>
                  </a:ext>
                </a:extLst>
              </p:cNvPr>
              <p:cNvSpPr>
                <a:spLocks/>
              </p:cNvSpPr>
              <p:nvPr/>
            </p:nvSpPr>
            <p:spPr bwMode="gray">
              <a:xfrm>
                <a:off x="6303320" y="4003423"/>
                <a:ext cx="128352" cy="133813"/>
              </a:xfrm>
              <a:custGeom>
                <a:avLst/>
                <a:gdLst>
                  <a:gd name="T0" fmla="*/ 2147483647 w 366"/>
                  <a:gd name="T1" fmla="*/ 2147483647 h 384"/>
                  <a:gd name="T2" fmla="*/ 2147483647 w 366"/>
                  <a:gd name="T3" fmla="*/ 2147483647 h 384"/>
                  <a:gd name="T4" fmla="*/ 2147483647 w 366"/>
                  <a:gd name="T5" fmla="*/ 2147483647 h 384"/>
                  <a:gd name="T6" fmla="*/ 2147483647 w 366"/>
                  <a:gd name="T7" fmla="*/ 2147483647 h 384"/>
                  <a:gd name="T8" fmla="*/ 2147483647 w 366"/>
                  <a:gd name="T9" fmla="*/ 2147483647 h 384"/>
                  <a:gd name="T10" fmla="*/ 2147483647 w 366"/>
                  <a:gd name="T11" fmla="*/ 2147483647 h 384"/>
                  <a:gd name="T12" fmla="*/ 2147483647 w 366"/>
                  <a:gd name="T13" fmla="*/ 2147483647 h 384"/>
                  <a:gd name="T14" fmla="*/ 2147483647 w 366"/>
                  <a:gd name="T15" fmla="*/ 2147483647 h 384"/>
                  <a:gd name="T16" fmla="*/ 2147483647 w 366"/>
                  <a:gd name="T17" fmla="*/ 2147483647 h 384"/>
                  <a:gd name="T18" fmla="*/ 2147483647 w 366"/>
                  <a:gd name="T19" fmla="*/ 2147483647 h 384"/>
                  <a:gd name="T20" fmla="*/ 2147483647 w 366"/>
                  <a:gd name="T21" fmla="*/ 2147483647 h 384"/>
                  <a:gd name="T22" fmla="*/ 2147483647 w 366"/>
                  <a:gd name="T23" fmla="*/ 2147483647 h 384"/>
                  <a:gd name="T24" fmla="*/ 2147483647 w 366"/>
                  <a:gd name="T25" fmla="*/ 2147483647 h 384"/>
                  <a:gd name="T26" fmla="*/ 2147483647 w 366"/>
                  <a:gd name="T27" fmla="*/ 2147483647 h 384"/>
                  <a:gd name="T28" fmla="*/ 2147483647 w 366"/>
                  <a:gd name="T29" fmla="*/ 2147483647 h 384"/>
                  <a:gd name="T30" fmla="*/ 2147483647 w 366"/>
                  <a:gd name="T31" fmla="*/ 2147483647 h 384"/>
                  <a:gd name="T32" fmla="*/ 2147483647 w 366"/>
                  <a:gd name="T33" fmla="*/ 2147483647 h 384"/>
                  <a:gd name="T34" fmla="*/ 2147483647 w 366"/>
                  <a:gd name="T35" fmla="*/ 2147483647 h 384"/>
                  <a:gd name="T36" fmla="*/ 2147483647 w 366"/>
                  <a:gd name="T37" fmla="*/ 2147483647 h 384"/>
                  <a:gd name="T38" fmla="*/ 2147483647 w 366"/>
                  <a:gd name="T39" fmla="*/ 2147483647 h 384"/>
                  <a:gd name="T40" fmla="*/ 2147483647 w 366"/>
                  <a:gd name="T41" fmla="*/ 2147483647 h 384"/>
                  <a:gd name="T42" fmla="*/ 2147483647 w 366"/>
                  <a:gd name="T43" fmla="*/ 2147483647 h 384"/>
                  <a:gd name="T44" fmla="*/ 2147483647 w 366"/>
                  <a:gd name="T45" fmla="*/ 0 h 384"/>
                  <a:gd name="T46" fmla="*/ 2147483647 w 366"/>
                  <a:gd name="T47" fmla="*/ 2147483647 h 384"/>
                  <a:gd name="T48" fmla="*/ 2147483647 w 366"/>
                  <a:gd name="T49" fmla="*/ 2147483647 h 384"/>
                  <a:gd name="T50" fmla="*/ 0 w 366"/>
                  <a:gd name="T51" fmla="*/ 2147483647 h 384"/>
                  <a:gd name="T52" fmla="*/ 2147483647 w 366"/>
                  <a:gd name="T53" fmla="*/ 2147483647 h 384"/>
                  <a:gd name="T54" fmla="*/ 2147483647 w 366"/>
                  <a:gd name="T55" fmla="*/ 2147483647 h 384"/>
                  <a:gd name="T56" fmla="*/ 2147483647 w 366"/>
                  <a:gd name="T57" fmla="*/ 2147483647 h 384"/>
                  <a:gd name="T58" fmla="*/ 2147483647 w 366"/>
                  <a:gd name="T59" fmla="*/ 2147483647 h 384"/>
                  <a:gd name="T60" fmla="*/ 2147483647 w 366"/>
                  <a:gd name="T61" fmla="*/ 2147483647 h 384"/>
                  <a:gd name="T62" fmla="*/ 2147483647 w 366"/>
                  <a:gd name="T63" fmla="*/ 2147483647 h 384"/>
                  <a:gd name="T64" fmla="*/ 2147483647 w 366"/>
                  <a:gd name="T65" fmla="*/ 2147483647 h 384"/>
                  <a:gd name="T66" fmla="*/ 2147483647 w 366"/>
                  <a:gd name="T67" fmla="*/ 2147483647 h 384"/>
                  <a:gd name="T68" fmla="*/ 2147483647 w 366"/>
                  <a:gd name="T69" fmla="*/ 2147483647 h 384"/>
                  <a:gd name="T70" fmla="*/ 2147483647 w 366"/>
                  <a:gd name="T71" fmla="*/ 2147483647 h 384"/>
                  <a:gd name="T72" fmla="*/ 2147483647 w 366"/>
                  <a:gd name="T73" fmla="*/ 2147483647 h 384"/>
                  <a:gd name="T74" fmla="*/ 2147483647 w 366"/>
                  <a:gd name="T75" fmla="*/ 2147483647 h 384"/>
                  <a:gd name="T76" fmla="*/ 2147483647 w 366"/>
                  <a:gd name="T77" fmla="*/ 2147483647 h 38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66"/>
                  <a:gd name="T118" fmla="*/ 0 h 384"/>
                  <a:gd name="T119" fmla="*/ 366 w 366"/>
                  <a:gd name="T120" fmla="*/ 384 h 38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66" h="384">
                    <a:moveTo>
                      <a:pt x="138" y="372"/>
                    </a:moveTo>
                    <a:lnTo>
                      <a:pt x="174" y="372"/>
                    </a:lnTo>
                    <a:lnTo>
                      <a:pt x="198" y="378"/>
                    </a:lnTo>
                    <a:lnTo>
                      <a:pt x="228" y="378"/>
                    </a:lnTo>
                    <a:lnTo>
                      <a:pt x="288" y="384"/>
                    </a:lnTo>
                    <a:lnTo>
                      <a:pt x="330" y="366"/>
                    </a:lnTo>
                    <a:lnTo>
                      <a:pt x="342" y="354"/>
                    </a:lnTo>
                    <a:lnTo>
                      <a:pt x="360" y="300"/>
                    </a:lnTo>
                    <a:lnTo>
                      <a:pt x="366" y="294"/>
                    </a:lnTo>
                    <a:lnTo>
                      <a:pt x="348" y="294"/>
                    </a:lnTo>
                    <a:lnTo>
                      <a:pt x="348" y="264"/>
                    </a:lnTo>
                    <a:lnTo>
                      <a:pt x="342" y="264"/>
                    </a:lnTo>
                    <a:lnTo>
                      <a:pt x="342" y="240"/>
                    </a:lnTo>
                    <a:lnTo>
                      <a:pt x="348" y="234"/>
                    </a:lnTo>
                    <a:lnTo>
                      <a:pt x="360" y="210"/>
                    </a:lnTo>
                    <a:lnTo>
                      <a:pt x="360" y="198"/>
                    </a:lnTo>
                    <a:lnTo>
                      <a:pt x="354" y="198"/>
                    </a:lnTo>
                    <a:lnTo>
                      <a:pt x="342" y="192"/>
                    </a:lnTo>
                    <a:lnTo>
                      <a:pt x="336" y="192"/>
                    </a:lnTo>
                    <a:lnTo>
                      <a:pt x="318" y="174"/>
                    </a:lnTo>
                    <a:lnTo>
                      <a:pt x="312" y="162"/>
                    </a:lnTo>
                    <a:lnTo>
                      <a:pt x="306" y="156"/>
                    </a:lnTo>
                    <a:lnTo>
                      <a:pt x="300" y="144"/>
                    </a:lnTo>
                    <a:lnTo>
                      <a:pt x="288" y="144"/>
                    </a:lnTo>
                    <a:lnTo>
                      <a:pt x="270" y="138"/>
                    </a:lnTo>
                    <a:lnTo>
                      <a:pt x="258" y="132"/>
                    </a:lnTo>
                    <a:lnTo>
                      <a:pt x="252" y="126"/>
                    </a:lnTo>
                    <a:lnTo>
                      <a:pt x="252" y="114"/>
                    </a:lnTo>
                    <a:lnTo>
                      <a:pt x="246" y="114"/>
                    </a:lnTo>
                    <a:lnTo>
                      <a:pt x="228" y="96"/>
                    </a:lnTo>
                    <a:lnTo>
                      <a:pt x="210" y="96"/>
                    </a:lnTo>
                    <a:lnTo>
                      <a:pt x="192" y="78"/>
                    </a:lnTo>
                    <a:lnTo>
                      <a:pt x="186" y="66"/>
                    </a:lnTo>
                    <a:lnTo>
                      <a:pt x="174" y="60"/>
                    </a:lnTo>
                    <a:lnTo>
                      <a:pt x="168" y="60"/>
                    </a:lnTo>
                    <a:lnTo>
                      <a:pt x="156" y="72"/>
                    </a:lnTo>
                    <a:lnTo>
                      <a:pt x="156" y="78"/>
                    </a:lnTo>
                    <a:lnTo>
                      <a:pt x="144" y="78"/>
                    </a:lnTo>
                    <a:lnTo>
                      <a:pt x="144" y="66"/>
                    </a:lnTo>
                    <a:lnTo>
                      <a:pt x="132" y="54"/>
                    </a:lnTo>
                    <a:lnTo>
                      <a:pt x="126" y="42"/>
                    </a:lnTo>
                    <a:lnTo>
                      <a:pt x="120" y="36"/>
                    </a:lnTo>
                    <a:lnTo>
                      <a:pt x="108" y="30"/>
                    </a:lnTo>
                    <a:lnTo>
                      <a:pt x="102" y="18"/>
                    </a:lnTo>
                    <a:lnTo>
                      <a:pt x="78" y="6"/>
                    </a:lnTo>
                    <a:lnTo>
                      <a:pt x="72" y="0"/>
                    </a:lnTo>
                    <a:lnTo>
                      <a:pt x="60" y="0"/>
                    </a:lnTo>
                    <a:lnTo>
                      <a:pt x="48" y="6"/>
                    </a:lnTo>
                    <a:lnTo>
                      <a:pt x="42" y="12"/>
                    </a:lnTo>
                    <a:lnTo>
                      <a:pt x="18" y="12"/>
                    </a:lnTo>
                    <a:lnTo>
                      <a:pt x="0" y="30"/>
                    </a:lnTo>
                    <a:lnTo>
                      <a:pt x="0" y="36"/>
                    </a:lnTo>
                    <a:lnTo>
                      <a:pt x="24" y="60"/>
                    </a:lnTo>
                    <a:lnTo>
                      <a:pt x="30" y="60"/>
                    </a:lnTo>
                    <a:lnTo>
                      <a:pt x="6" y="72"/>
                    </a:lnTo>
                    <a:lnTo>
                      <a:pt x="6" y="108"/>
                    </a:lnTo>
                    <a:lnTo>
                      <a:pt x="30" y="126"/>
                    </a:lnTo>
                    <a:lnTo>
                      <a:pt x="12" y="126"/>
                    </a:lnTo>
                    <a:lnTo>
                      <a:pt x="0" y="138"/>
                    </a:lnTo>
                    <a:lnTo>
                      <a:pt x="6" y="144"/>
                    </a:lnTo>
                    <a:lnTo>
                      <a:pt x="12" y="156"/>
                    </a:lnTo>
                    <a:lnTo>
                      <a:pt x="24" y="168"/>
                    </a:lnTo>
                    <a:lnTo>
                      <a:pt x="12" y="186"/>
                    </a:lnTo>
                    <a:lnTo>
                      <a:pt x="18" y="192"/>
                    </a:lnTo>
                    <a:lnTo>
                      <a:pt x="24" y="204"/>
                    </a:lnTo>
                    <a:lnTo>
                      <a:pt x="36" y="210"/>
                    </a:lnTo>
                    <a:lnTo>
                      <a:pt x="42" y="222"/>
                    </a:lnTo>
                    <a:lnTo>
                      <a:pt x="42" y="228"/>
                    </a:lnTo>
                    <a:lnTo>
                      <a:pt x="36" y="228"/>
                    </a:lnTo>
                    <a:lnTo>
                      <a:pt x="30" y="234"/>
                    </a:lnTo>
                    <a:lnTo>
                      <a:pt x="6" y="234"/>
                    </a:lnTo>
                    <a:lnTo>
                      <a:pt x="6" y="282"/>
                    </a:lnTo>
                    <a:lnTo>
                      <a:pt x="36" y="318"/>
                    </a:lnTo>
                    <a:lnTo>
                      <a:pt x="42" y="318"/>
                    </a:lnTo>
                    <a:lnTo>
                      <a:pt x="54" y="324"/>
                    </a:lnTo>
                    <a:lnTo>
                      <a:pt x="78" y="348"/>
                    </a:lnTo>
                    <a:lnTo>
                      <a:pt x="90" y="354"/>
                    </a:lnTo>
                    <a:lnTo>
                      <a:pt x="126" y="354"/>
                    </a:lnTo>
                    <a:lnTo>
                      <a:pt x="138" y="37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56" name="United Arab Emirates" descr="© INSCALE GmbH, 05.05.2010&#10;http://www.presentationload.com/">
                <a:extLst>
                  <a:ext uri="{FF2B5EF4-FFF2-40B4-BE49-F238E27FC236}">
                    <a16:creationId xmlns:a16="http://schemas.microsoft.com/office/drawing/2014/main" id="{8800945B-C74D-AA44-92A4-00471140F32D}"/>
                  </a:ext>
                </a:extLst>
              </p:cNvPr>
              <p:cNvSpPr>
                <a:spLocks/>
              </p:cNvSpPr>
              <p:nvPr/>
            </p:nvSpPr>
            <p:spPr bwMode="gray">
              <a:xfrm>
                <a:off x="8931795" y="2408588"/>
                <a:ext cx="117428" cy="111966"/>
              </a:xfrm>
              <a:custGeom>
                <a:avLst/>
                <a:gdLst>
                  <a:gd name="T0" fmla="*/ 2147483647 w 336"/>
                  <a:gd name="T1" fmla="*/ 2147483647 h 318"/>
                  <a:gd name="T2" fmla="*/ 2147483647 w 336"/>
                  <a:gd name="T3" fmla="*/ 2147483647 h 318"/>
                  <a:gd name="T4" fmla="*/ 2147483647 w 336"/>
                  <a:gd name="T5" fmla="*/ 2147483647 h 318"/>
                  <a:gd name="T6" fmla="*/ 2147483647 w 336"/>
                  <a:gd name="T7" fmla="*/ 2147483647 h 318"/>
                  <a:gd name="T8" fmla="*/ 2147483647 w 336"/>
                  <a:gd name="T9" fmla="*/ 2147483647 h 318"/>
                  <a:gd name="T10" fmla="*/ 2147483647 w 336"/>
                  <a:gd name="T11" fmla="*/ 0 h 318"/>
                  <a:gd name="T12" fmla="*/ 2147483647 w 336"/>
                  <a:gd name="T13" fmla="*/ 2147483647 h 318"/>
                  <a:gd name="T14" fmla="*/ 2147483647 w 336"/>
                  <a:gd name="T15" fmla="*/ 2147483647 h 318"/>
                  <a:gd name="T16" fmla="*/ 2147483647 w 336"/>
                  <a:gd name="T17" fmla="*/ 2147483647 h 318"/>
                  <a:gd name="T18" fmla="*/ 2147483647 w 336"/>
                  <a:gd name="T19" fmla="*/ 2147483647 h 318"/>
                  <a:gd name="T20" fmla="*/ 2147483647 w 336"/>
                  <a:gd name="T21" fmla="*/ 2147483647 h 318"/>
                  <a:gd name="T22" fmla="*/ 2147483647 w 336"/>
                  <a:gd name="T23" fmla="*/ 2147483647 h 318"/>
                  <a:gd name="T24" fmla="*/ 2147483647 w 336"/>
                  <a:gd name="T25" fmla="*/ 2147483647 h 318"/>
                  <a:gd name="T26" fmla="*/ 2147483647 w 336"/>
                  <a:gd name="T27" fmla="*/ 2147483647 h 318"/>
                  <a:gd name="T28" fmla="*/ 2147483647 w 336"/>
                  <a:gd name="T29" fmla="*/ 2147483647 h 318"/>
                  <a:gd name="T30" fmla="*/ 2147483647 w 336"/>
                  <a:gd name="T31" fmla="*/ 2147483647 h 318"/>
                  <a:gd name="T32" fmla="*/ 2147483647 w 336"/>
                  <a:gd name="T33" fmla="*/ 2147483647 h 318"/>
                  <a:gd name="T34" fmla="*/ 2147483647 w 336"/>
                  <a:gd name="T35" fmla="*/ 2147483647 h 318"/>
                  <a:gd name="T36" fmla="*/ 0 w 336"/>
                  <a:gd name="T37" fmla="*/ 2147483647 h 318"/>
                  <a:gd name="T38" fmla="*/ 2147483647 w 336"/>
                  <a:gd name="T39" fmla="*/ 2147483647 h 318"/>
                  <a:gd name="T40" fmla="*/ 2147483647 w 336"/>
                  <a:gd name="T41" fmla="*/ 2147483647 h 318"/>
                  <a:gd name="T42" fmla="*/ 2147483647 w 336"/>
                  <a:gd name="T43" fmla="*/ 2147483647 h 318"/>
                  <a:gd name="T44" fmla="*/ 2147483647 w 336"/>
                  <a:gd name="T45" fmla="*/ 2147483647 h 318"/>
                  <a:gd name="T46" fmla="*/ 2147483647 w 336"/>
                  <a:gd name="T47" fmla="*/ 2147483647 h 318"/>
                  <a:gd name="T48" fmla="*/ 2147483647 w 336"/>
                  <a:gd name="T49" fmla="*/ 2147483647 h 318"/>
                  <a:gd name="T50" fmla="*/ 2147483647 w 336"/>
                  <a:gd name="T51" fmla="*/ 2147483647 h 318"/>
                  <a:gd name="T52" fmla="*/ 2147483647 w 336"/>
                  <a:gd name="T53" fmla="*/ 2147483647 h 318"/>
                  <a:gd name="T54" fmla="*/ 2147483647 w 336"/>
                  <a:gd name="T55" fmla="*/ 2147483647 h 318"/>
                  <a:gd name="T56" fmla="*/ 2147483647 w 336"/>
                  <a:gd name="T57" fmla="*/ 2147483647 h 318"/>
                  <a:gd name="T58" fmla="*/ 2147483647 w 336"/>
                  <a:gd name="T59" fmla="*/ 2147483647 h 318"/>
                  <a:gd name="T60" fmla="*/ 2147483647 w 336"/>
                  <a:gd name="T61" fmla="*/ 2147483647 h 318"/>
                  <a:gd name="T62" fmla="*/ 2147483647 w 336"/>
                  <a:gd name="T63" fmla="*/ 2147483647 h 318"/>
                  <a:gd name="T64" fmla="*/ 2147483647 w 336"/>
                  <a:gd name="T65" fmla="*/ 2147483647 h 318"/>
                  <a:gd name="T66" fmla="*/ 2147483647 w 336"/>
                  <a:gd name="T67" fmla="*/ 2147483647 h 318"/>
                  <a:gd name="T68" fmla="*/ 2147483647 w 336"/>
                  <a:gd name="T69" fmla="*/ 2147483647 h 31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36"/>
                  <a:gd name="T106" fmla="*/ 0 h 318"/>
                  <a:gd name="T107" fmla="*/ 336 w 336"/>
                  <a:gd name="T108" fmla="*/ 318 h 31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36" h="318">
                    <a:moveTo>
                      <a:pt x="300" y="120"/>
                    </a:moveTo>
                    <a:lnTo>
                      <a:pt x="306" y="120"/>
                    </a:lnTo>
                    <a:lnTo>
                      <a:pt x="306" y="126"/>
                    </a:lnTo>
                    <a:lnTo>
                      <a:pt x="312" y="138"/>
                    </a:lnTo>
                    <a:lnTo>
                      <a:pt x="336" y="132"/>
                    </a:lnTo>
                    <a:lnTo>
                      <a:pt x="330" y="120"/>
                    </a:lnTo>
                    <a:lnTo>
                      <a:pt x="324" y="102"/>
                    </a:lnTo>
                    <a:lnTo>
                      <a:pt x="324" y="60"/>
                    </a:lnTo>
                    <a:lnTo>
                      <a:pt x="330" y="42"/>
                    </a:lnTo>
                    <a:lnTo>
                      <a:pt x="330" y="6"/>
                    </a:lnTo>
                    <a:lnTo>
                      <a:pt x="324" y="0"/>
                    </a:lnTo>
                    <a:lnTo>
                      <a:pt x="318" y="0"/>
                    </a:lnTo>
                    <a:lnTo>
                      <a:pt x="312" y="6"/>
                    </a:lnTo>
                    <a:lnTo>
                      <a:pt x="306" y="18"/>
                    </a:lnTo>
                    <a:lnTo>
                      <a:pt x="300" y="36"/>
                    </a:lnTo>
                    <a:lnTo>
                      <a:pt x="288" y="60"/>
                    </a:lnTo>
                    <a:lnTo>
                      <a:pt x="282" y="66"/>
                    </a:lnTo>
                    <a:lnTo>
                      <a:pt x="282" y="72"/>
                    </a:lnTo>
                    <a:lnTo>
                      <a:pt x="276" y="72"/>
                    </a:lnTo>
                    <a:lnTo>
                      <a:pt x="264" y="78"/>
                    </a:lnTo>
                    <a:lnTo>
                      <a:pt x="234" y="108"/>
                    </a:lnTo>
                    <a:lnTo>
                      <a:pt x="228" y="120"/>
                    </a:lnTo>
                    <a:lnTo>
                      <a:pt x="216" y="132"/>
                    </a:lnTo>
                    <a:lnTo>
                      <a:pt x="204" y="138"/>
                    </a:lnTo>
                    <a:lnTo>
                      <a:pt x="198" y="150"/>
                    </a:lnTo>
                    <a:lnTo>
                      <a:pt x="198" y="168"/>
                    </a:lnTo>
                    <a:lnTo>
                      <a:pt x="192" y="180"/>
                    </a:lnTo>
                    <a:lnTo>
                      <a:pt x="192" y="186"/>
                    </a:lnTo>
                    <a:lnTo>
                      <a:pt x="186" y="192"/>
                    </a:lnTo>
                    <a:lnTo>
                      <a:pt x="150" y="192"/>
                    </a:lnTo>
                    <a:lnTo>
                      <a:pt x="132" y="186"/>
                    </a:lnTo>
                    <a:lnTo>
                      <a:pt x="90" y="186"/>
                    </a:lnTo>
                    <a:lnTo>
                      <a:pt x="72" y="192"/>
                    </a:lnTo>
                    <a:lnTo>
                      <a:pt x="48" y="204"/>
                    </a:lnTo>
                    <a:lnTo>
                      <a:pt x="24" y="204"/>
                    </a:lnTo>
                    <a:lnTo>
                      <a:pt x="12" y="192"/>
                    </a:lnTo>
                    <a:lnTo>
                      <a:pt x="0" y="186"/>
                    </a:lnTo>
                    <a:lnTo>
                      <a:pt x="0" y="198"/>
                    </a:lnTo>
                    <a:lnTo>
                      <a:pt x="18" y="216"/>
                    </a:lnTo>
                    <a:lnTo>
                      <a:pt x="30" y="240"/>
                    </a:lnTo>
                    <a:lnTo>
                      <a:pt x="54" y="264"/>
                    </a:lnTo>
                    <a:lnTo>
                      <a:pt x="60" y="276"/>
                    </a:lnTo>
                    <a:lnTo>
                      <a:pt x="72" y="282"/>
                    </a:lnTo>
                    <a:lnTo>
                      <a:pt x="78" y="294"/>
                    </a:lnTo>
                    <a:lnTo>
                      <a:pt x="96" y="294"/>
                    </a:lnTo>
                    <a:lnTo>
                      <a:pt x="132" y="300"/>
                    </a:lnTo>
                    <a:lnTo>
                      <a:pt x="228" y="312"/>
                    </a:lnTo>
                    <a:lnTo>
                      <a:pt x="270" y="318"/>
                    </a:lnTo>
                    <a:lnTo>
                      <a:pt x="264" y="306"/>
                    </a:lnTo>
                    <a:lnTo>
                      <a:pt x="258" y="300"/>
                    </a:lnTo>
                    <a:lnTo>
                      <a:pt x="252" y="288"/>
                    </a:lnTo>
                    <a:lnTo>
                      <a:pt x="252" y="276"/>
                    </a:lnTo>
                    <a:lnTo>
                      <a:pt x="258" y="270"/>
                    </a:lnTo>
                    <a:lnTo>
                      <a:pt x="264" y="258"/>
                    </a:lnTo>
                    <a:lnTo>
                      <a:pt x="270" y="252"/>
                    </a:lnTo>
                    <a:lnTo>
                      <a:pt x="276" y="240"/>
                    </a:lnTo>
                    <a:lnTo>
                      <a:pt x="276" y="228"/>
                    </a:lnTo>
                    <a:lnTo>
                      <a:pt x="282" y="216"/>
                    </a:lnTo>
                    <a:lnTo>
                      <a:pt x="282" y="204"/>
                    </a:lnTo>
                    <a:lnTo>
                      <a:pt x="288" y="198"/>
                    </a:lnTo>
                    <a:lnTo>
                      <a:pt x="288" y="192"/>
                    </a:lnTo>
                    <a:lnTo>
                      <a:pt x="300" y="192"/>
                    </a:lnTo>
                    <a:lnTo>
                      <a:pt x="300" y="198"/>
                    </a:lnTo>
                    <a:lnTo>
                      <a:pt x="306" y="198"/>
                    </a:lnTo>
                    <a:lnTo>
                      <a:pt x="306" y="192"/>
                    </a:lnTo>
                    <a:lnTo>
                      <a:pt x="288" y="174"/>
                    </a:lnTo>
                    <a:lnTo>
                      <a:pt x="288" y="144"/>
                    </a:lnTo>
                    <a:lnTo>
                      <a:pt x="294" y="132"/>
                    </a:lnTo>
                    <a:lnTo>
                      <a:pt x="294" y="126"/>
                    </a:lnTo>
                    <a:lnTo>
                      <a:pt x="300" y="12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57" name="Uganda" descr="© INSCALE GmbH, 05.05.2010&#10;http://www.presentationload.com/">
                <a:extLst>
                  <a:ext uri="{FF2B5EF4-FFF2-40B4-BE49-F238E27FC236}">
                    <a16:creationId xmlns:a16="http://schemas.microsoft.com/office/drawing/2014/main" id="{349C5EB2-32C3-BE47-9857-BC05B3D5E0BE}"/>
                  </a:ext>
                </a:extLst>
              </p:cNvPr>
              <p:cNvSpPr>
                <a:spLocks noEditPoints="1"/>
              </p:cNvSpPr>
              <p:nvPr/>
            </p:nvSpPr>
            <p:spPr bwMode="gray">
              <a:xfrm>
                <a:off x="8411562" y="3038056"/>
                <a:ext cx="136544" cy="161122"/>
              </a:xfrm>
              <a:custGeom>
                <a:avLst/>
                <a:gdLst>
                  <a:gd name="T0" fmla="*/ 2147483647 w 390"/>
                  <a:gd name="T1" fmla="*/ 2147483647 h 462"/>
                  <a:gd name="T2" fmla="*/ 2147483647 w 390"/>
                  <a:gd name="T3" fmla="*/ 2147483647 h 462"/>
                  <a:gd name="T4" fmla="*/ 2147483647 w 390"/>
                  <a:gd name="T5" fmla="*/ 2147483647 h 462"/>
                  <a:gd name="T6" fmla="*/ 2147483647 w 390"/>
                  <a:gd name="T7" fmla="*/ 2147483647 h 462"/>
                  <a:gd name="T8" fmla="*/ 2147483647 w 390"/>
                  <a:gd name="T9" fmla="*/ 2147483647 h 462"/>
                  <a:gd name="T10" fmla="*/ 2147483647 w 390"/>
                  <a:gd name="T11" fmla="*/ 2147483647 h 462"/>
                  <a:gd name="T12" fmla="*/ 2147483647 w 390"/>
                  <a:gd name="T13" fmla="*/ 2147483647 h 462"/>
                  <a:gd name="T14" fmla="*/ 2147483647 w 390"/>
                  <a:gd name="T15" fmla="*/ 2147483647 h 462"/>
                  <a:gd name="T16" fmla="*/ 2147483647 w 390"/>
                  <a:gd name="T17" fmla="*/ 2147483647 h 462"/>
                  <a:gd name="T18" fmla="*/ 2147483647 w 390"/>
                  <a:gd name="T19" fmla="*/ 2147483647 h 462"/>
                  <a:gd name="T20" fmla="*/ 2147483647 w 390"/>
                  <a:gd name="T21" fmla="*/ 2147483647 h 462"/>
                  <a:gd name="T22" fmla="*/ 2147483647 w 390"/>
                  <a:gd name="T23" fmla="*/ 2147483647 h 462"/>
                  <a:gd name="T24" fmla="*/ 2147483647 w 390"/>
                  <a:gd name="T25" fmla="*/ 0 h 462"/>
                  <a:gd name="T26" fmla="*/ 2147483647 w 390"/>
                  <a:gd name="T27" fmla="*/ 2147483647 h 462"/>
                  <a:gd name="T28" fmla="*/ 2147483647 w 390"/>
                  <a:gd name="T29" fmla="*/ 2147483647 h 462"/>
                  <a:gd name="T30" fmla="*/ 2147483647 w 390"/>
                  <a:gd name="T31" fmla="*/ 2147483647 h 462"/>
                  <a:gd name="T32" fmla="*/ 2147483647 w 390"/>
                  <a:gd name="T33" fmla="*/ 2147483647 h 462"/>
                  <a:gd name="T34" fmla="*/ 2147483647 w 390"/>
                  <a:gd name="T35" fmla="*/ 2147483647 h 462"/>
                  <a:gd name="T36" fmla="*/ 2147483647 w 390"/>
                  <a:gd name="T37" fmla="*/ 2147483647 h 462"/>
                  <a:gd name="T38" fmla="*/ 2147483647 w 390"/>
                  <a:gd name="T39" fmla="*/ 2147483647 h 462"/>
                  <a:gd name="T40" fmla="*/ 2147483647 w 390"/>
                  <a:gd name="T41" fmla="*/ 2147483647 h 462"/>
                  <a:gd name="T42" fmla="*/ 2147483647 w 390"/>
                  <a:gd name="T43" fmla="*/ 2147483647 h 462"/>
                  <a:gd name="T44" fmla="*/ 2147483647 w 390"/>
                  <a:gd name="T45" fmla="*/ 2147483647 h 462"/>
                  <a:gd name="T46" fmla="*/ 2147483647 w 390"/>
                  <a:gd name="T47" fmla="*/ 2147483647 h 462"/>
                  <a:gd name="T48" fmla="*/ 2147483647 w 390"/>
                  <a:gd name="T49" fmla="*/ 2147483647 h 462"/>
                  <a:gd name="T50" fmla="*/ 2147483647 w 390"/>
                  <a:gd name="T51" fmla="*/ 2147483647 h 462"/>
                  <a:gd name="T52" fmla="*/ 2147483647 w 390"/>
                  <a:gd name="T53" fmla="*/ 2147483647 h 462"/>
                  <a:gd name="T54" fmla="*/ 2147483647 w 390"/>
                  <a:gd name="T55" fmla="*/ 2147483647 h 462"/>
                  <a:gd name="T56" fmla="*/ 2147483647 w 390"/>
                  <a:gd name="T57" fmla="*/ 2147483647 h 462"/>
                  <a:gd name="T58" fmla="*/ 2147483647 w 390"/>
                  <a:gd name="T59" fmla="*/ 2147483647 h 462"/>
                  <a:gd name="T60" fmla="*/ 2147483647 w 390"/>
                  <a:gd name="T61" fmla="*/ 2147483647 h 462"/>
                  <a:gd name="T62" fmla="*/ 2147483647 w 390"/>
                  <a:gd name="T63" fmla="*/ 2147483647 h 462"/>
                  <a:gd name="T64" fmla="*/ 2147483647 w 390"/>
                  <a:gd name="T65" fmla="*/ 2147483647 h 462"/>
                  <a:gd name="T66" fmla="*/ 2147483647 w 390"/>
                  <a:gd name="T67" fmla="*/ 2147483647 h 462"/>
                  <a:gd name="T68" fmla="*/ 2147483647 w 390"/>
                  <a:gd name="T69" fmla="*/ 2147483647 h 462"/>
                  <a:gd name="T70" fmla="*/ 2147483647 w 390"/>
                  <a:gd name="T71" fmla="*/ 2147483647 h 462"/>
                  <a:gd name="T72" fmla="*/ 2147483647 w 390"/>
                  <a:gd name="T73" fmla="*/ 2147483647 h 462"/>
                  <a:gd name="T74" fmla="*/ 2147483647 w 390"/>
                  <a:gd name="T75" fmla="*/ 2147483647 h 462"/>
                  <a:gd name="T76" fmla="*/ 2147483647 w 390"/>
                  <a:gd name="T77" fmla="*/ 2147483647 h 462"/>
                  <a:gd name="T78" fmla="*/ 2147483647 w 390"/>
                  <a:gd name="T79" fmla="*/ 2147483647 h 462"/>
                  <a:gd name="T80" fmla="*/ 2147483647 w 390"/>
                  <a:gd name="T81" fmla="*/ 2147483647 h 462"/>
                  <a:gd name="T82" fmla="*/ 2147483647 w 390"/>
                  <a:gd name="T83" fmla="*/ 2147483647 h 462"/>
                  <a:gd name="T84" fmla="*/ 2147483647 w 390"/>
                  <a:gd name="T85" fmla="*/ 2147483647 h 462"/>
                  <a:gd name="T86" fmla="*/ 2147483647 w 390"/>
                  <a:gd name="T87" fmla="*/ 2147483647 h 462"/>
                  <a:gd name="T88" fmla="*/ 2147483647 w 390"/>
                  <a:gd name="T89" fmla="*/ 2147483647 h 462"/>
                  <a:gd name="T90" fmla="*/ 2147483647 w 390"/>
                  <a:gd name="T91" fmla="*/ 2147483647 h 462"/>
                  <a:gd name="T92" fmla="*/ 2147483647 w 390"/>
                  <a:gd name="T93" fmla="*/ 2147483647 h 462"/>
                  <a:gd name="T94" fmla="*/ 2147483647 w 390"/>
                  <a:gd name="T95" fmla="*/ 2147483647 h 462"/>
                  <a:gd name="T96" fmla="*/ 2147483647 w 390"/>
                  <a:gd name="T97" fmla="*/ 2147483647 h 462"/>
                  <a:gd name="T98" fmla="*/ 2147483647 w 390"/>
                  <a:gd name="T99" fmla="*/ 2147483647 h 462"/>
                  <a:gd name="T100" fmla="*/ 2147483647 w 390"/>
                  <a:gd name="T101" fmla="*/ 2147483647 h 462"/>
                  <a:gd name="T102" fmla="*/ 2147483647 w 390"/>
                  <a:gd name="T103" fmla="*/ 2147483647 h 462"/>
                  <a:gd name="T104" fmla="*/ 2147483647 w 390"/>
                  <a:gd name="T105" fmla="*/ 2147483647 h 462"/>
                  <a:gd name="T106" fmla="*/ 2147483647 w 390"/>
                  <a:gd name="T107" fmla="*/ 2147483647 h 46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90"/>
                  <a:gd name="T163" fmla="*/ 0 h 462"/>
                  <a:gd name="T164" fmla="*/ 390 w 390"/>
                  <a:gd name="T165" fmla="*/ 462 h 46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90" h="462">
                    <a:moveTo>
                      <a:pt x="306" y="426"/>
                    </a:moveTo>
                    <a:lnTo>
                      <a:pt x="318" y="426"/>
                    </a:lnTo>
                    <a:lnTo>
                      <a:pt x="318" y="420"/>
                    </a:lnTo>
                    <a:lnTo>
                      <a:pt x="306" y="420"/>
                    </a:lnTo>
                    <a:lnTo>
                      <a:pt x="306" y="426"/>
                    </a:lnTo>
                    <a:close/>
                    <a:moveTo>
                      <a:pt x="390" y="192"/>
                    </a:moveTo>
                    <a:lnTo>
                      <a:pt x="384" y="180"/>
                    </a:lnTo>
                    <a:lnTo>
                      <a:pt x="378" y="174"/>
                    </a:lnTo>
                    <a:lnTo>
                      <a:pt x="366" y="150"/>
                    </a:lnTo>
                    <a:lnTo>
                      <a:pt x="366" y="144"/>
                    </a:lnTo>
                    <a:lnTo>
                      <a:pt x="372" y="138"/>
                    </a:lnTo>
                    <a:lnTo>
                      <a:pt x="378" y="138"/>
                    </a:lnTo>
                    <a:lnTo>
                      <a:pt x="384" y="132"/>
                    </a:lnTo>
                    <a:lnTo>
                      <a:pt x="348" y="90"/>
                    </a:lnTo>
                    <a:lnTo>
                      <a:pt x="354" y="84"/>
                    </a:lnTo>
                    <a:lnTo>
                      <a:pt x="336" y="66"/>
                    </a:lnTo>
                    <a:lnTo>
                      <a:pt x="336" y="60"/>
                    </a:lnTo>
                    <a:lnTo>
                      <a:pt x="342" y="54"/>
                    </a:lnTo>
                    <a:lnTo>
                      <a:pt x="342" y="42"/>
                    </a:lnTo>
                    <a:lnTo>
                      <a:pt x="336" y="42"/>
                    </a:lnTo>
                    <a:lnTo>
                      <a:pt x="336" y="48"/>
                    </a:lnTo>
                    <a:lnTo>
                      <a:pt x="330" y="42"/>
                    </a:lnTo>
                    <a:lnTo>
                      <a:pt x="324" y="42"/>
                    </a:lnTo>
                    <a:lnTo>
                      <a:pt x="324" y="18"/>
                    </a:lnTo>
                    <a:lnTo>
                      <a:pt x="318" y="6"/>
                    </a:lnTo>
                    <a:lnTo>
                      <a:pt x="312" y="0"/>
                    </a:lnTo>
                    <a:lnTo>
                      <a:pt x="300" y="0"/>
                    </a:lnTo>
                    <a:lnTo>
                      <a:pt x="300" y="6"/>
                    </a:lnTo>
                    <a:lnTo>
                      <a:pt x="294" y="12"/>
                    </a:lnTo>
                    <a:lnTo>
                      <a:pt x="294" y="18"/>
                    </a:lnTo>
                    <a:lnTo>
                      <a:pt x="276" y="36"/>
                    </a:lnTo>
                    <a:lnTo>
                      <a:pt x="252" y="36"/>
                    </a:lnTo>
                    <a:lnTo>
                      <a:pt x="246" y="30"/>
                    </a:lnTo>
                    <a:lnTo>
                      <a:pt x="246" y="24"/>
                    </a:lnTo>
                    <a:lnTo>
                      <a:pt x="234" y="24"/>
                    </a:lnTo>
                    <a:lnTo>
                      <a:pt x="222" y="36"/>
                    </a:lnTo>
                    <a:lnTo>
                      <a:pt x="198" y="36"/>
                    </a:lnTo>
                    <a:lnTo>
                      <a:pt x="180" y="60"/>
                    </a:lnTo>
                    <a:lnTo>
                      <a:pt x="156" y="30"/>
                    </a:lnTo>
                    <a:lnTo>
                      <a:pt x="150" y="30"/>
                    </a:lnTo>
                    <a:lnTo>
                      <a:pt x="144" y="36"/>
                    </a:lnTo>
                    <a:lnTo>
                      <a:pt x="144" y="42"/>
                    </a:lnTo>
                    <a:lnTo>
                      <a:pt x="132" y="42"/>
                    </a:lnTo>
                    <a:lnTo>
                      <a:pt x="120" y="36"/>
                    </a:lnTo>
                    <a:lnTo>
                      <a:pt x="114" y="30"/>
                    </a:lnTo>
                    <a:lnTo>
                      <a:pt x="102" y="30"/>
                    </a:lnTo>
                    <a:lnTo>
                      <a:pt x="84" y="48"/>
                    </a:lnTo>
                    <a:lnTo>
                      <a:pt x="90" y="72"/>
                    </a:lnTo>
                    <a:lnTo>
                      <a:pt x="72" y="90"/>
                    </a:lnTo>
                    <a:lnTo>
                      <a:pt x="84" y="96"/>
                    </a:lnTo>
                    <a:lnTo>
                      <a:pt x="90" y="102"/>
                    </a:lnTo>
                    <a:lnTo>
                      <a:pt x="90" y="108"/>
                    </a:lnTo>
                    <a:lnTo>
                      <a:pt x="84" y="114"/>
                    </a:lnTo>
                    <a:lnTo>
                      <a:pt x="78" y="126"/>
                    </a:lnTo>
                    <a:lnTo>
                      <a:pt x="78" y="138"/>
                    </a:lnTo>
                    <a:lnTo>
                      <a:pt x="84" y="144"/>
                    </a:lnTo>
                    <a:lnTo>
                      <a:pt x="96" y="144"/>
                    </a:lnTo>
                    <a:lnTo>
                      <a:pt x="108" y="150"/>
                    </a:lnTo>
                    <a:lnTo>
                      <a:pt x="114" y="156"/>
                    </a:lnTo>
                    <a:lnTo>
                      <a:pt x="114" y="168"/>
                    </a:lnTo>
                    <a:lnTo>
                      <a:pt x="108" y="180"/>
                    </a:lnTo>
                    <a:lnTo>
                      <a:pt x="96" y="192"/>
                    </a:lnTo>
                    <a:lnTo>
                      <a:pt x="84" y="216"/>
                    </a:lnTo>
                    <a:lnTo>
                      <a:pt x="72" y="222"/>
                    </a:lnTo>
                    <a:lnTo>
                      <a:pt x="66" y="234"/>
                    </a:lnTo>
                    <a:lnTo>
                      <a:pt x="42" y="246"/>
                    </a:lnTo>
                    <a:lnTo>
                      <a:pt x="42" y="258"/>
                    </a:lnTo>
                    <a:lnTo>
                      <a:pt x="24" y="270"/>
                    </a:lnTo>
                    <a:lnTo>
                      <a:pt x="6" y="342"/>
                    </a:lnTo>
                    <a:lnTo>
                      <a:pt x="6" y="372"/>
                    </a:lnTo>
                    <a:lnTo>
                      <a:pt x="0" y="450"/>
                    </a:lnTo>
                    <a:lnTo>
                      <a:pt x="12" y="450"/>
                    </a:lnTo>
                    <a:lnTo>
                      <a:pt x="24" y="462"/>
                    </a:lnTo>
                    <a:lnTo>
                      <a:pt x="30" y="462"/>
                    </a:lnTo>
                    <a:lnTo>
                      <a:pt x="42" y="438"/>
                    </a:lnTo>
                    <a:lnTo>
                      <a:pt x="48" y="432"/>
                    </a:lnTo>
                    <a:lnTo>
                      <a:pt x="48" y="426"/>
                    </a:lnTo>
                    <a:lnTo>
                      <a:pt x="72" y="420"/>
                    </a:lnTo>
                    <a:lnTo>
                      <a:pt x="162" y="426"/>
                    </a:lnTo>
                    <a:lnTo>
                      <a:pt x="162" y="414"/>
                    </a:lnTo>
                    <a:lnTo>
                      <a:pt x="156" y="408"/>
                    </a:lnTo>
                    <a:lnTo>
                      <a:pt x="150" y="396"/>
                    </a:lnTo>
                    <a:lnTo>
                      <a:pt x="162" y="372"/>
                    </a:lnTo>
                    <a:lnTo>
                      <a:pt x="168" y="366"/>
                    </a:lnTo>
                    <a:lnTo>
                      <a:pt x="168" y="342"/>
                    </a:lnTo>
                    <a:lnTo>
                      <a:pt x="174" y="336"/>
                    </a:lnTo>
                    <a:lnTo>
                      <a:pt x="186" y="330"/>
                    </a:lnTo>
                    <a:lnTo>
                      <a:pt x="204" y="324"/>
                    </a:lnTo>
                    <a:lnTo>
                      <a:pt x="240" y="324"/>
                    </a:lnTo>
                    <a:lnTo>
                      <a:pt x="252" y="312"/>
                    </a:lnTo>
                    <a:lnTo>
                      <a:pt x="258" y="300"/>
                    </a:lnTo>
                    <a:lnTo>
                      <a:pt x="264" y="300"/>
                    </a:lnTo>
                    <a:lnTo>
                      <a:pt x="264" y="306"/>
                    </a:lnTo>
                    <a:lnTo>
                      <a:pt x="270" y="312"/>
                    </a:lnTo>
                    <a:lnTo>
                      <a:pt x="270" y="330"/>
                    </a:lnTo>
                    <a:lnTo>
                      <a:pt x="276" y="324"/>
                    </a:lnTo>
                    <a:lnTo>
                      <a:pt x="312" y="324"/>
                    </a:lnTo>
                    <a:lnTo>
                      <a:pt x="312" y="330"/>
                    </a:lnTo>
                    <a:lnTo>
                      <a:pt x="312" y="318"/>
                    </a:lnTo>
                    <a:lnTo>
                      <a:pt x="318" y="306"/>
                    </a:lnTo>
                    <a:lnTo>
                      <a:pt x="324" y="300"/>
                    </a:lnTo>
                    <a:lnTo>
                      <a:pt x="330" y="282"/>
                    </a:lnTo>
                    <a:lnTo>
                      <a:pt x="348" y="270"/>
                    </a:lnTo>
                    <a:lnTo>
                      <a:pt x="348" y="246"/>
                    </a:lnTo>
                    <a:lnTo>
                      <a:pt x="354" y="240"/>
                    </a:lnTo>
                    <a:lnTo>
                      <a:pt x="372" y="240"/>
                    </a:lnTo>
                    <a:lnTo>
                      <a:pt x="378" y="216"/>
                    </a:lnTo>
                    <a:lnTo>
                      <a:pt x="390" y="204"/>
                    </a:lnTo>
                    <a:lnTo>
                      <a:pt x="390" y="19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58" name="Turkmenistan" descr="© INSCALE GmbH, 05.05.2010&#10;http://www.presentationload.com/">
                <a:extLst>
                  <a:ext uri="{FF2B5EF4-FFF2-40B4-BE49-F238E27FC236}">
                    <a16:creationId xmlns:a16="http://schemas.microsoft.com/office/drawing/2014/main" id="{663C1D8C-FF94-1C49-971D-5CE06F99C65A}"/>
                  </a:ext>
                </a:extLst>
              </p:cNvPr>
              <p:cNvSpPr>
                <a:spLocks/>
              </p:cNvSpPr>
              <p:nvPr/>
            </p:nvSpPr>
            <p:spPr bwMode="gray">
              <a:xfrm>
                <a:off x="8886735" y="1952530"/>
                <a:ext cx="352284" cy="211644"/>
              </a:xfrm>
              <a:custGeom>
                <a:avLst/>
                <a:gdLst>
                  <a:gd name="T0" fmla="*/ 2147483647 w 1008"/>
                  <a:gd name="T1" fmla="*/ 2147483647 h 606"/>
                  <a:gd name="T2" fmla="*/ 2147483647 w 1008"/>
                  <a:gd name="T3" fmla="*/ 2147483647 h 606"/>
                  <a:gd name="T4" fmla="*/ 2147483647 w 1008"/>
                  <a:gd name="T5" fmla="*/ 2147483647 h 606"/>
                  <a:gd name="T6" fmla="*/ 2147483647 w 1008"/>
                  <a:gd name="T7" fmla="*/ 2147483647 h 606"/>
                  <a:gd name="T8" fmla="*/ 2147483647 w 1008"/>
                  <a:gd name="T9" fmla="*/ 2147483647 h 606"/>
                  <a:gd name="T10" fmla="*/ 2147483647 w 1008"/>
                  <a:gd name="T11" fmla="*/ 2147483647 h 606"/>
                  <a:gd name="T12" fmla="*/ 2147483647 w 1008"/>
                  <a:gd name="T13" fmla="*/ 2147483647 h 606"/>
                  <a:gd name="T14" fmla="*/ 2147483647 w 1008"/>
                  <a:gd name="T15" fmla="*/ 2147483647 h 606"/>
                  <a:gd name="T16" fmla="*/ 2147483647 w 1008"/>
                  <a:gd name="T17" fmla="*/ 2147483647 h 606"/>
                  <a:gd name="T18" fmla="*/ 2147483647 w 1008"/>
                  <a:gd name="T19" fmla="*/ 2147483647 h 606"/>
                  <a:gd name="T20" fmla="*/ 2147483647 w 1008"/>
                  <a:gd name="T21" fmla="*/ 2147483647 h 606"/>
                  <a:gd name="T22" fmla="*/ 2147483647 w 1008"/>
                  <a:gd name="T23" fmla="*/ 2147483647 h 606"/>
                  <a:gd name="T24" fmla="*/ 2147483647 w 1008"/>
                  <a:gd name="T25" fmla="*/ 2147483647 h 606"/>
                  <a:gd name="T26" fmla="*/ 2147483647 w 1008"/>
                  <a:gd name="T27" fmla="*/ 2147483647 h 606"/>
                  <a:gd name="T28" fmla="*/ 2147483647 w 1008"/>
                  <a:gd name="T29" fmla="*/ 2147483647 h 606"/>
                  <a:gd name="T30" fmla="*/ 2147483647 w 1008"/>
                  <a:gd name="T31" fmla="*/ 2147483647 h 606"/>
                  <a:gd name="T32" fmla="*/ 2147483647 w 1008"/>
                  <a:gd name="T33" fmla="*/ 2147483647 h 606"/>
                  <a:gd name="T34" fmla="*/ 2147483647 w 1008"/>
                  <a:gd name="T35" fmla="*/ 2147483647 h 606"/>
                  <a:gd name="T36" fmla="*/ 2147483647 w 1008"/>
                  <a:gd name="T37" fmla="*/ 2147483647 h 606"/>
                  <a:gd name="T38" fmla="*/ 2147483647 w 1008"/>
                  <a:gd name="T39" fmla="*/ 2147483647 h 606"/>
                  <a:gd name="T40" fmla="*/ 2147483647 w 1008"/>
                  <a:gd name="T41" fmla="*/ 2147483647 h 606"/>
                  <a:gd name="T42" fmla="*/ 2147483647 w 1008"/>
                  <a:gd name="T43" fmla="*/ 2147483647 h 606"/>
                  <a:gd name="T44" fmla="*/ 2147483647 w 1008"/>
                  <a:gd name="T45" fmla="*/ 2147483647 h 606"/>
                  <a:gd name="T46" fmla="*/ 2147483647 w 1008"/>
                  <a:gd name="T47" fmla="*/ 2147483647 h 606"/>
                  <a:gd name="T48" fmla="*/ 2147483647 w 1008"/>
                  <a:gd name="T49" fmla="*/ 2147483647 h 606"/>
                  <a:gd name="T50" fmla="*/ 2147483647 w 1008"/>
                  <a:gd name="T51" fmla="*/ 2147483647 h 606"/>
                  <a:gd name="T52" fmla="*/ 2147483647 w 1008"/>
                  <a:gd name="T53" fmla="*/ 2147483647 h 606"/>
                  <a:gd name="T54" fmla="*/ 2147483647 w 1008"/>
                  <a:gd name="T55" fmla="*/ 2147483647 h 606"/>
                  <a:gd name="T56" fmla="*/ 2147483647 w 1008"/>
                  <a:gd name="T57" fmla="*/ 2147483647 h 606"/>
                  <a:gd name="T58" fmla="*/ 2147483647 w 1008"/>
                  <a:gd name="T59" fmla="*/ 2147483647 h 606"/>
                  <a:gd name="T60" fmla="*/ 2147483647 w 1008"/>
                  <a:gd name="T61" fmla="*/ 2147483647 h 606"/>
                  <a:gd name="T62" fmla="*/ 2147483647 w 1008"/>
                  <a:gd name="T63" fmla="*/ 2147483647 h 606"/>
                  <a:gd name="T64" fmla="*/ 2147483647 w 1008"/>
                  <a:gd name="T65" fmla="*/ 2147483647 h 606"/>
                  <a:gd name="T66" fmla="*/ 2147483647 w 1008"/>
                  <a:gd name="T67" fmla="*/ 2147483647 h 606"/>
                  <a:gd name="T68" fmla="*/ 2147483647 w 1008"/>
                  <a:gd name="T69" fmla="*/ 2147483647 h 606"/>
                  <a:gd name="T70" fmla="*/ 2147483647 w 1008"/>
                  <a:gd name="T71" fmla="*/ 2147483647 h 606"/>
                  <a:gd name="T72" fmla="*/ 2147483647 w 1008"/>
                  <a:gd name="T73" fmla="*/ 2147483647 h 606"/>
                  <a:gd name="T74" fmla="*/ 2147483647 w 1008"/>
                  <a:gd name="T75" fmla="*/ 2147483647 h 606"/>
                  <a:gd name="T76" fmla="*/ 2147483647 w 1008"/>
                  <a:gd name="T77" fmla="*/ 2147483647 h 606"/>
                  <a:gd name="T78" fmla="*/ 2147483647 w 1008"/>
                  <a:gd name="T79" fmla="*/ 2147483647 h 606"/>
                  <a:gd name="T80" fmla="*/ 2147483647 w 1008"/>
                  <a:gd name="T81" fmla="*/ 2147483647 h 606"/>
                  <a:gd name="T82" fmla="*/ 2147483647 w 1008"/>
                  <a:gd name="T83" fmla="*/ 2147483647 h 606"/>
                  <a:gd name="T84" fmla="*/ 2147483647 w 1008"/>
                  <a:gd name="T85" fmla="*/ 2147483647 h 606"/>
                  <a:gd name="T86" fmla="*/ 2147483647 w 1008"/>
                  <a:gd name="T87" fmla="*/ 2147483647 h 606"/>
                  <a:gd name="T88" fmla="*/ 2147483647 w 1008"/>
                  <a:gd name="T89" fmla="*/ 2147483647 h 606"/>
                  <a:gd name="T90" fmla="*/ 2147483647 w 1008"/>
                  <a:gd name="T91" fmla="*/ 2147483647 h 606"/>
                  <a:gd name="T92" fmla="*/ 2147483647 w 1008"/>
                  <a:gd name="T93" fmla="*/ 2147483647 h 606"/>
                  <a:gd name="T94" fmla="*/ 2147483647 w 1008"/>
                  <a:gd name="T95" fmla="*/ 2147483647 h 606"/>
                  <a:gd name="T96" fmla="*/ 2147483647 w 1008"/>
                  <a:gd name="T97" fmla="*/ 2147483647 h 606"/>
                  <a:gd name="T98" fmla="*/ 2147483647 w 1008"/>
                  <a:gd name="T99" fmla="*/ 2147483647 h 606"/>
                  <a:gd name="T100" fmla="*/ 2147483647 w 1008"/>
                  <a:gd name="T101" fmla="*/ 2147483647 h 606"/>
                  <a:gd name="T102" fmla="*/ 2147483647 w 1008"/>
                  <a:gd name="T103" fmla="*/ 2147483647 h 606"/>
                  <a:gd name="T104" fmla="*/ 0 w 1008"/>
                  <a:gd name="T105" fmla="*/ 2147483647 h 606"/>
                  <a:gd name="T106" fmla="*/ 2147483647 w 1008"/>
                  <a:gd name="T107" fmla="*/ 2147483647 h 606"/>
                  <a:gd name="T108" fmla="*/ 2147483647 w 1008"/>
                  <a:gd name="T109" fmla="*/ 2147483647 h 60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008"/>
                  <a:gd name="T166" fmla="*/ 0 h 606"/>
                  <a:gd name="T167" fmla="*/ 1008 w 1008"/>
                  <a:gd name="T168" fmla="*/ 606 h 60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008" h="606">
                    <a:moveTo>
                      <a:pt x="48" y="150"/>
                    </a:moveTo>
                    <a:lnTo>
                      <a:pt x="48" y="156"/>
                    </a:lnTo>
                    <a:lnTo>
                      <a:pt x="42" y="162"/>
                    </a:lnTo>
                    <a:lnTo>
                      <a:pt x="36" y="174"/>
                    </a:lnTo>
                    <a:lnTo>
                      <a:pt x="36" y="186"/>
                    </a:lnTo>
                    <a:lnTo>
                      <a:pt x="42" y="198"/>
                    </a:lnTo>
                    <a:lnTo>
                      <a:pt x="48" y="204"/>
                    </a:lnTo>
                    <a:lnTo>
                      <a:pt x="54" y="216"/>
                    </a:lnTo>
                    <a:lnTo>
                      <a:pt x="60" y="222"/>
                    </a:lnTo>
                    <a:lnTo>
                      <a:pt x="60" y="228"/>
                    </a:lnTo>
                    <a:lnTo>
                      <a:pt x="90" y="222"/>
                    </a:lnTo>
                    <a:lnTo>
                      <a:pt x="90" y="246"/>
                    </a:lnTo>
                    <a:lnTo>
                      <a:pt x="114" y="258"/>
                    </a:lnTo>
                    <a:lnTo>
                      <a:pt x="90" y="258"/>
                    </a:lnTo>
                    <a:lnTo>
                      <a:pt x="78" y="264"/>
                    </a:lnTo>
                    <a:lnTo>
                      <a:pt x="72" y="264"/>
                    </a:lnTo>
                    <a:lnTo>
                      <a:pt x="72" y="270"/>
                    </a:lnTo>
                    <a:lnTo>
                      <a:pt x="78" y="276"/>
                    </a:lnTo>
                    <a:lnTo>
                      <a:pt x="90" y="276"/>
                    </a:lnTo>
                    <a:lnTo>
                      <a:pt x="96" y="282"/>
                    </a:lnTo>
                    <a:lnTo>
                      <a:pt x="114" y="282"/>
                    </a:lnTo>
                    <a:lnTo>
                      <a:pt x="120" y="288"/>
                    </a:lnTo>
                    <a:lnTo>
                      <a:pt x="126" y="300"/>
                    </a:lnTo>
                    <a:lnTo>
                      <a:pt x="132" y="306"/>
                    </a:lnTo>
                    <a:lnTo>
                      <a:pt x="138" y="354"/>
                    </a:lnTo>
                    <a:lnTo>
                      <a:pt x="150" y="360"/>
                    </a:lnTo>
                    <a:lnTo>
                      <a:pt x="150" y="372"/>
                    </a:lnTo>
                    <a:lnTo>
                      <a:pt x="144" y="378"/>
                    </a:lnTo>
                    <a:lnTo>
                      <a:pt x="144" y="402"/>
                    </a:lnTo>
                    <a:lnTo>
                      <a:pt x="150" y="414"/>
                    </a:lnTo>
                    <a:lnTo>
                      <a:pt x="150" y="426"/>
                    </a:lnTo>
                    <a:lnTo>
                      <a:pt x="156" y="432"/>
                    </a:lnTo>
                    <a:lnTo>
                      <a:pt x="156" y="438"/>
                    </a:lnTo>
                    <a:lnTo>
                      <a:pt x="186" y="438"/>
                    </a:lnTo>
                    <a:lnTo>
                      <a:pt x="198" y="426"/>
                    </a:lnTo>
                    <a:lnTo>
                      <a:pt x="210" y="420"/>
                    </a:lnTo>
                    <a:lnTo>
                      <a:pt x="210" y="408"/>
                    </a:lnTo>
                    <a:lnTo>
                      <a:pt x="216" y="402"/>
                    </a:lnTo>
                    <a:lnTo>
                      <a:pt x="228" y="396"/>
                    </a:lnTo>
                    <a:lnTo>
                      <a:pt x="246" y="378"/>
                    </a:lnTo>
                    <a:lnTo>
                      <a:pt x="258" y="372"/>
                    </a:lnTo>
                    <a:lnTo>
                      <a:pt x="294" y="372"/>
                    </a:lnTo>
                    <a:lnTo>
                      <a:pt x="306" y="378"/>
                    </a:lnTo>
                    <a:lnTo>
                      <a:pt x="312" y="372"/>
                    </a:lnTo>
                    <a:lnTo>
                      <a:pt x="312" y="366"/>
                    </a:lnTo>
                    <a:lnTo>
                      <a:pt x="372" y="366"/>
                    </a:lnTo>
                    <a:lnTo>
                      <a:pt x="384" y="378"/>
                    </a:lnTo>
                    <a:lnTo>
                      <a:pt x="384" y="390"/>
                    </a:lnTo>
                    <a:lnTo>
                      <a:pt x="414" y="390"/>
                    </a:lnTo>
                    <a:lnTo>
                      <a:pt x="420" y="396"/>
                    </a:lnTo>
                    <a:lnTo>
                      <a:pt x="432" y="402"/>
                    </a:lnTo>
                    <a:lnTo>
                      <a:pt x="438" y="408"/>
                    </a:lnTo>
                    <a:lnTo>
                      <a:pt x="450" y="414"/>
                    </a:lnTo>
                    <a:lnTo>
                      <a:pt x="450" y="408"/>
                    </a:lnTo>
                    <a:lnTo>
                      <a:pt x="468" y="408"/>
                    </a:lnTo>
                    <a:lnTo>
                      <a:pt x="480" y="414"/>
                    </a:lnTo>
                    <a:lnTo>
                      <a:pt x="498" y="414"/>
                    </a:lnTo>
                    <a:lnTo>
                      <a:pt x="510" y="420"/>
                    </a:lnTo>
                    <a:lnTo>
                      <a:pt x="516" y="420"/>
                    </a:lnTo>
                    <a:lnTo>
                      <a:pt x="522" y="426"/>
                    </a:lnTo>
                    <a:lnTo>
                      <a:pt x="522" y="432"/>
                    </a:lnTo>
                    <a:lnTo>
                      <a:pt x="528" y="444"/>
                    </a:lnTo>
                    <a:lnTo>
                      <a:pt x="534" y="450"/>
                    </a:lnTo>
                    <a:lnTo>
                      <a:pt x="540" y="450"/>
                    </a:lnTo>
                    <a:lnTo>
                      <a:pt x="546" y="456"/>
                    </a:lnTo>
                    <a:lnTo>
                      <a:pt x="558" y="456"/>
                    </a:lnTo>
                    <a:lnTo>
                      <a:pt x="570" y="468"/>
                    </a:lnTo>
                    <a:lnTo>
                      <a:pt x="582" y="474"/>
                    </a:lnTo>
                    <a:lnTo>
                      <a:pt x="588" y="486"/>
                    </a:lnTo>
                    <a:lnTo>
                      <a:pt x="594" y="492"/>
                    </a:lnTo>
                    <a:lnTo>
                      <a:pt x="660" y="486"/>
                    </a:lnTo>
                    <a:lnTo>
                      <a:pt x="660" y="522"/>
                    </a:lnTo>
                    <a:lnTo>
                      <a:pt x="672" y="522"/>
                    </a:lnTo>
                    <a:lnTo>
                      <a:pt x="666" y="546"/>
                    </a:lnTo>
                    <a:lnTo>
                      <a:pt x="678" y="576"/>
                    </a:lnTo>
                    <a:lnTo>
                      <a:pt x="684" y="582"/>
                    </a:lnTo>
                    <a:lnTo>
                      <a:pt x="696" y="582"/>
                    </a:lnTo>
                    <a:lnTo>
                      <a:pt x="702" y="588"/>
                    </a:lnTo>
                    <a:lnTo>
                      <a:pt x="714" y="588"/>
                    </a:lnTo>
                    <a:lnTo>
                      <a:pt x="720" y="582"/>
                    </a:lnTo>
                    <a:lnTo>
                      <a:pt x="726" y="582"/>
                    </a:lnTo>
                    <a:lnTo>
                      <a:pt x="750" y="606"/>
                    </a:lnTo>
                    <a:lnTo>
                      <a:pt x="774" y="606"/>
                    </a:lnTo>
                    <a:lnTo>
                      <a:pt x="786" y="600"/>
                    </a:lnTo>
                    <a:lnTo>
                      <a:pt x="792" y="594"/>
                    </a:lnTo>
                    <a:lnTo>
                      <a:pt x="804" y="570"/>
                    </a:lnTo>
                    <a:lnTo>
                      <a:pt x="804" y="558"/>
                    </a:lnTo>
                    <a:lnTo>
                      <a:pt x="816" y="558"/>
                    </a:lnTo>
                    <a:lnTo>
                      <a:pt x="852" y="540"/>
                    </a:lnTo>
                    <a:lnTo>
                      <a:pt x="858" y="528"/>
                    </a:lnTo>
                    <a:lnTo>
                      <a:pt x="870" y="522"/>
                    </a:lnTo>
                    <a:lnTo>
                      <a:pt x="882" y="522"/>
                    </a:lnTo>
                    <a:lnTo>
                      <a:pt x="882" y="462"/>
                    </a:lnTo>
                    <a:lnTo>
                      <a:pt x="888" y="450"/>
                    </a:lnTo>
                    <a:lnTo>
                      <a:pt x="900" y="444"/>
                    </a:lnTo>
                    <a:lnTo>
                      <a:pt x="936" y="444"/>
                    </a:lnTo>
                    <a:lnTo>
                      <a:pt x="936" y="420"/>
                    </a:lnTo>
                    <a:lnTo>
                      <a:pt x="948" y="420"/>
                    </a:lnTo>
                    <a:lnTo>
                      <a:pt x="960" y="426"/>
                    </a:lnTo>
                    <a:lnTo>
                      <a:pt x="966" y="432"/>
                    </a:lnTo>
                    <a:lnTo>
                      <a:pt x="978" y="438"/>
                    </a:lnTo>
                    <a:lnTo>
                      <a:pt x="1008" y="438"/>
                    </a:lnTo>
                    <a:lnTo>
                      <a:pt x="1008" y="426"/>
                    </a:lnTo>
                    <a:lnTo>
                      <a:pt x="996" y="414"/>
                    </a:lnTo>
                    <a:lnTo>
                      <a:pt x="996" y="396"/>
                    </a:lnTo>
                    <a:lnTo>
                      <a:pt x="1002" y="390"/>
                    </a:lnTo>
                    <a:lnTo>
                      <a:pt x="954" y="360"/>
                    </a:lnTo>
                    <a:lnTo>
                      <a:pt x="930" y="366"/>
                    </a:lnTo>
                    <a:lnTo>
                      <a:pt x="924" y="366"/>
                    </a:lnTo>
                    <a:lnTo>
                      <a:pt x="912" y="354"/>
                    </a:lnTo>
                    <a:lnTo>
                      <a:pt x="900" y="354"/>
                    </a:lnTo>
                    <a:lnTo>
                      <a:pt x="888" y="342"/>
                    </a:lnTo>
                    <a:lnTo>
                      <a:pt x="876" y="336"/>
                    </a:lnTo>
                    <a:lnTo>
                      <a:pt x="870" y="330"/>
                    </a:lnTo>
                    <a:lnTo>
                      <a:pt x="846" y="318"/>
                    </a:lnTo>
                    <a:lnTo>
                      <a:pt x="828" y="306"/>
                    </a:lnTo>
                    <a:lnTo>
                      <a:pt x="804" y="306"/>
                    </a:lnTo>
                    <a:lnTo>
                      <a:pt x="774" y="288"/>
                    </a:lnTo>
                    <a:lnTo>
                      <a:pt x="768" y="282"/>
                    </a:lnTo>
                    <a:lnTo>
                      <a:pt x="762" y="270"/>
                    </a:lnTo>
                    <a:lnTo>
                      <a:pt x="750" y="258"/>
                    </a:lnTo>
                    <a:lnTo>
                      <a:pt x="744" y="258"/>
                    </a:lnTo>
                    <a:lnTo>
                      <a:pt x="732" y="252"/>
                    </a:lnTo>
                    <a:lnTo>
                      <a:pt x="714" y="252"/>
                    </a:lnTo>
                    <a:lnTo>
                      <a:pt x="702" y="246"/>
                    </a:lnTo>
                    <a:lnTo>
                      <a:pt x="690" y="234"/>
                    </a:lnTo>
                    <a:lnTo>
                      <a:pt x="672" y="198"/>
                    </a:lnTo>
                    <a:lnTo>
                      <a:pt x="666" y="192"/>
                    </a:lnTo>
                    <a:lnTo>
                      <a:pt x="666" y="186"/>
                    </a:lnTo>
                    <a:lnTo>
                      <a:pt x="648" y="168"/>
                    </a:lnTo>
                    <a:lnTo>
                      <a:pt x="630" y="138"/>
                    </a:lnTo>
                    <a:lnTo>
                      <a:pt x="594" y="120"/>
                    </a:lnTo>
                    <a:lnTo>
                      <a:pt x="594" y="126"/>
                    </a:lnTo>
                    <a:lnTo>
                      <a:pt x="540" y="120"/>
                    </a:lnTo>
                    <a:lnTo>
                      <a:pt x="510" y="120"/>
                    </a:lnTo>
                    <a:lnTo>
                      <a:pt x="492" y="102"/>
                    </a:lnTo>
                    <a:lnTo>
                      <a:pt x="492" y="90"/>
                    </a:lnTo>
                    <a:lnTo>
                      <a:pt x="504" y="78"/>
                    </a:lnTo>
                    <a:lnTo>
                      <a:pt x="492" y="72"/>
                    </a:lnTo>
                    <a:lnTo>
                      <a:pt x="492" y="60"/>
                    </a:lnTo>
                    <a:lnTo>
                      <a:pt x="486" y="48"/>
                    </a:lnTo>
                    <a:lnTo>
                      <a:pt x="480" y="42"/>
                    </a:lnTo>
                    <a:lnTo>
                      <a:pt x="444" y="42"/>
                    </a:lnTo>
                    <a:lnTo>
                      <a:pt x="432" y="36"/>
                    </a:lnTo>
                    <a:lnTo>
                      <a:pt x="432" y="24"/>
                    </a:lnTo>
                    <a:lnTo>
                      <a:pt x="408" y="24"/>
                    </a:lnTo>
                    <a:lnTo>
                      <a:pt x="390" y="0"/>
                    </a:lnTo>
                    <a:lnTo>
                      <a:pt x="384" y="12"/>
                    </a:lnTo>
                    <a:lnTo>
                      <a:pt x="354" y="6"/>
                    </a:lnTo>
                    <a:lnTo>
                      <a:pt x="384" y="36"/>
                    </a:lnTo>
                    <a:lnTo>
                      <a:pt x="378" y="30"/>
                    </a:lnTo>
                    <a:lnTo>
                      <a:pt x="366" y="30"/>
                    </a:lnTo>
                    <a:lnTo>
                      <a:pt x="360" y="24"/>
                    </a:lnTo>
                    <a:lnTo>
                      <a:pt x="354" y="24"/>
                    </a:lnTo>
                    <a:lnTo>
                      <a:pt x="348" y="30"/>
                    </a:lnTo>
                    <a:lnTo>
                      <a:pt x="348" y="42"/>
                    </a:lnTo>
                    <a:lnTo>
                      <a:pt x="342" y="42"/>
                    </a:lnTo>
                    <a:lnTo>
                      <a:pt x="336" y="48"/>
                    </a:lnTo>
                    <a:lnTo>
                      <a:pt x="324" y="48"/>
                    </a:lnTo>
                    <a:lnTo>
                      <a:pt x="312" y="54"/>
                    </a:lnTo>
                    <a:lnTo>
                      <a:pt x="294" y="72"/>
                    </a:lnTo>
                    <a:lnTo>
                      <a:pt x="294" y="84"/>
                    </a:lnTo>
                    <a:lnTo>
                      <a:pt x="300" y="102"/>
                    </a:lnTo>
                    <a:lnTo>
                      <a:pt x="312" y="108"/>
                    </a:lnTo>
                    <a:lnTo>
                      <a:pt x="318" y="120"/>
                    </a:lnTo>
                    <a:lnTo>
                      <a:pt x="252" y="120"/>
                    </a:lnTo>
                    <a:lnTo>
                      <a:pt x="240" y="108"/>
                    </a:lnTo>
                    <a:lnTo>
                      <a:pt x="228" y="108"/>
                    </a:lnTo>
                    <a:lnTo>
                      <a:pt x="228" y="114"/>
                    </a:lnTo>
                    <a:lnTo>
                      <a:pt x="216" y="126"/>
                    </a:lnTo>
                    <a:lnTo>
                      <a:pt x="210" y="120"/>
                    </a:lnTo>
                    <a:lnTo>
                      <a:pt x="198" y="114"/>
                    </a:lnTo>
                    <a:lnTo>
                      <a:pt x="174" y="90"/>
                    </a:lnTo>
                    <a:lnTo>
                      <a:pt x="168" y="78"/>
                    </a:lnTo>
                    <a:lnTo>
                      <a:pt x="162" y="72"/>
                    </a:lnTo>
                    <a:lnTo>
                      <a:pt x="156" y="60"/>
                    </a:lnTo>
                    <a:lnTo>
                      <a:pt x="144" y="54"/>
                    </a:lnTo>
                    <a:lnTo>
                      <a:pt x="132" y="42"/>
                    </a:lnTo>
                    <a:lnTo>
                      <a:pt x="120" y="42"/>
                    </a:lnTo>
                    <a:lnTo>
                      <a:pt x="96" y="30"/>
                    </a:lnTo>
                    <a:lnTo>
                      <a:pt x="78" y="30"/>
                    </a:lnTo>
                    <a:lnTo>
                      <a:pt x="72" y="36"/>
                    </a:lnTo>
                    <a:lnTo>
                      <a:pt x="72" y="48"/>
                    </a:lnTo>
                    <a:lnTo>
                      <a:pt x="84" y="54"/>
                    </a:lnTo>
                    <a:lnTo>
                      <a:pt x="90" y="54"/>
                    </a:lnTo>
                    <a:lnTo>
                      <a:pt x="90" y="66"/>
                    </a:lnTo>
                    <a:lnTo>
                      <a:pt x="96" y="66"/>
                    </a:lnTo>
                    <a:lnTo>
                      <a:pt x="96" y="72"/>
                    </a:lnTo>
                    <a:lnTo>
                      <a:pt x="102" y="84"/>
                    </a:lnTo>
                    <a:lnTo>
                      <a:pt x="114" y="90"/>
                    </a:lnTo>
                    <a:lnTo>
                      <a:pt x="126" y="102"/>
                    </a:lnTo>
                    <a:lnTo>
                      <a:pt x="138" y="108"/>
                    </a:lnTo>
                    <a:lnTo>
                      <a:pt x="150" y="120"/>
                    </a:lnTo>
                    <a:lnTo>
                      <a:pt x="162" y="126"/>
                    </a:lnTo>
                    <a:lnTo>
                      <a:pt x="162" y="150"/>
                    </a:lnTo>
                    <a:lnTo>
                      <a:pt x="156" y="156"/>
                    </a:lnTo>
                    <a:lnTo>
                      <a:pt x="144" y="156"/>
                    </a:lnTo>
                    <a:lnTo>
                      <a:pt x="132" y="150"/>
                    </a:lnTo>
                    <a:lnTo>
                      <a:pt x="120" y="138"/>
                    </a:lnTo>
                    <a:lnTo>
                      <a:pt x="120" y="162"/>
                    </a:lnTo>
                    <a:lnTo>
                      <a:pt x="78" y="162"/>
                    </a:lnTo>
                    <a:lnTo>
                      <a:pt x="66" y="144"/>
                    </a:lnTo>
                    <a:lnTo>
                      <a:pt x="60" y="150"/>
                    </a:lnTo>
                    <a:lnTo>
                      <a:pt x="48" y="138"/>
                    </a:lnTo>
                    <a:lnTo>
                      <a:pt x="42" y="126"/>
                    </a:lnTo>
                    <a:lnTo>
                      <a:pt x="36" y="120"/>
                    </a:lnTo>
                    <a:lnTo>
                      <a:pt x="36" y="102"/>
                    </a:lnTo>
                    <a:lnTo>
                      <a:pt x="30" y="96"/>
                    </a:lnTo>
                    <a:lnTo>
                      <a:pt x="30" y="84"/>
                    </a:lnTo>
                    <a:lnTo>
                      <a:pt x="24" y="78"/>
                    </a:lnTo>
                    <a:lnTo>
                      <a:pt x="0" y="78"/>
                    </a:lnTo>
                    <a:lnTo>
                      <a:pt x="0" y="84"/>
                    </a:lnTo>
                    <a:lnTo>
                      <a:pt x="6" y="90"/>
                    </a:lnTo>
                    <a:lnTo>
                      <a:pt x="12" y="102"/>
                    </a:lnTo>
                    <a:lnTo>
                      <a:pt x="18" y="108"/>
                    </a:lnTo>
                    <a:lnTo>
                      <a:pt x="24" y="120"/>
                    </a:lnTo>
                    <a:lnTo>
                      <a:pt x="36" y="126"/>
                    </a:lnTo>
                    <a:lnTo>
                      <a:pt x="42" y="138"/>
                    </a:lnTo>
                    <a:lnTo>
                      <a:pt x="48" y="144"/>
                    </a:lnTo>
                    <a:lnTo>
                      <a:pt x="48" y="15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59" name="Turkey" descr="© INSCALE GmbH, 05.05.2010&#10;http://www.presentationload.com/">
                <a:extLst>
                  <a:ext uri="{FF2B5EF4-FFF2-40B4-BE49-F238E27FC236}">
                    <a16:creationId xmlns:a16="http://schemas.microsoft.com/office/drawing/2014/main" id="{C35637F3-9FAE-9641-A625-C259C51DF1D5}"/>
                  </a:ext>
                </a:extLst>
              </p:cNvPr>
              <p:cNvSpPr>
                <a:spLocks noEditPoints="1"/>
              </p:cNvSpPr>
              <p:nvPr/>
            </p:nvSpPr>
            <p:spPr bwMode="gray">
              <a:xfrm>
                <a:off x="8269556" y="1968916"/>
                <a:ext cx="464250" cy="177507"/>
              </a:xfrm>
              <a:custGeom>
                <a:avLst/>
                <a:gdLst>
                  <a:gd name="T0" fmla="*/ 2147483647 w 1332"/>
                  <a:gd name="T1" fmla="*/ 2147483647 h 510"/>
                  <a:gd name="T2" fmla="*/ 2147483647 w 1332"/>
                  <a:gd name="T3" fmla="*/ 2147483647 h 510"/>
                  <a:gd name="T4" fmla="*/ 2147483647 w 1332"/>
                  <a:gd name="T5" fmla="*/ 2147483647 h 510"/>
                  <a:gd name="T6" fmla="*/ 2147483647 w 1332"/>
                  <a:gd name="T7" fmla="*/ 2147483647 h 510"/>
                  <a:gd name="T8" fmla="*/ 2147483647 w 1332"/>
                  <a:gd name="T9" fmla="*/ 2147483647 h 510"/>
                  <a:gd name="T10" fmla="*/ 2147483647 w 1332"/>
                  <a:gd name="T11" fmla="*/ 2147483647 h 510"/>
                  <a:gd name="T12" fmla="*/ 2147483647 w 1332"/>
                  <a:gd name="T13" fmla="*/ 2147483647 h 510"/>
                  <a:gd name="T14" fmla="*/ 2147483647 w 1332"/>
                  <a:gd name="T15" fmla="*/ 2147483647 h 510"/>
                  <a:gd name="T16" fmla="*/ 2147483647 w 1332"/>
                  <a:gd name="T17" fmla="*/ 2147483647 h 510"/>
                  <a:gd name="T18" fmla="*/ 2147483647 w 1332"/>
                  <a:gd name="T19" fmla="*/ 2147483647 h 510"/>
                  <a:gd name="T20" fmla="*/ 2147483647 w 1332"/>
                  <a:gd name="T21" fmla="*/ 2147483647 h 510"/>
                  <a:gd name="T22" fmla="*/ 2147483647 w 1332"/>
                  <a:gd name="T23" fmla="*/ 2147483647 h 510"/>
                  <a:gd name="T24" fmla="*/ 2147483647 w 1332"/>
                  <a:gd name="T25" fmla="*/ 2147483647 h 510"/>
                  <a:gd name="T26" fmla="*/ 2147483647 w 1332"/>
                  <a:gd name="T27" fmla="*/ 2147483647 h 510"/>
                  <a:gd name="T28" fmla="*/ 2147483647 w 1332"/>
                  <a:gd name="T29" fmla="*/ 2147483647 h 510"/>
                  <a:gd name="T30" fmla="*/ 2147483647 w 1332"/>
                  <a:gd name="T31" fmla="*/ 2147483647 h 510"/>
                  <a:gd name="T32" fmla="*/ 2147483647 w 1332"/>
                  <a:gd name="T33" fmla="*/ 2147483647 h 510"/>
                  <a:gd name="T34" fmla="*/ 2147483647 w 1332"/>
                  <a:gd name="T35" fmla="*/ 2147483647 h 510"/>
                  <a:gd name="T36" fmla="*/ 2147483647 w 1332"/>
                  <a:gd name="T37" fmla="*/ 2147483647 h 510"/>
                  <a:gd name="T38" fmla="*/ 2147483647 w 1332"/>
                  <a:gd name="T39" fmla="*/ 2147483647 h 510"/>
                  <a:gd name="T40" fmla="*/ 2147483647 w 1332"/>
                  <a:gd name="T41" fmla="*/ 2147483647 h 510"/>
                  <a:gd name="T42" fmla="*/ 2147483647 w 1332"/>
                  <a:gd name="T43" fmla="*/ 2147483647 h 510"/>
                  <a:gd name="T44" fmla="*/ 2147483647 w 1332"/>
                  <a:gd name="T45" fmla="*/ 2147483647 h 510"/>
                  <a:gd name="T46" fmla="*/ 2147483647 w 1332"/>
                  <a:gd name="T47" fmla="*/ 2147483647 h 510"/>
                  <a:gd name="T48" fmla="*/ 2147483647 w 1332"/>
                  <a:gd name="T49" fmla="*/ 2147483647 h 510"/>
                  <a:gd name="T50" fmla="*/ 2147483647 w 1332"/>
                  <a:gd name="T51" fmla="*/ 2147483647 h 510"/>
                  <a:gd name="T52" fmla="*/ 2147483647 w 1332"/>
                  <a:gd name="T53" fmla="*/ 2147483647 h 510"/>
                  <a:gd name="T54" fmla="*/ 2147483647 w 1332"/>
                  <a:gd name="T55" fmla="*/ 2147483647 h 510"/>
                  <a:gd name="T56" fmla="*/ 2147483647 w 1332"/>
                  <a:gd name="T57" fmla="*/ 2147483647 h 510"/>
                  <a:gd name="T58" fmla="*/ 2147483647 w 1332"/>
                  <a:gd name="T59" fmla="*/ 2147483647 h 510"/>
                  <a:gd name="T60" fmla="*/ 2147483647 w 1332"/>
                  <a:gd name="T61" fmla="*/ 2147483647 h 510"/>
                  <a:gd name="T62" fmla="*/ 2147483647 w 1332"/>
                  <a:gd name="T63" fmla="*/ 2147483647 h 510"/>
                  <a:gd name="T64" fmla="*/ 2147483647 w 1332"/>
                  <a:gd name="T65" fmla="*/ 2147483647 h 510"/>
                  <a:gd name="T66" fmla="*/ 2147483647 w 1332"/>
                  <a:gd name="T67" fmla="*/ 2147483647 h 510"/>
                  <a:gd name="T68" fmla="*/ 2147483647 w 1332"/>
                  <a:gd name="T69" fmla="*/ 2147483647 h 510"/>
                  <a:gd name="T70" fmla="*/ 2147483647 w 1332"/>
                  <a:gd name="T71" fmla="*/ 2147483647 h 510"/>
                  <a:gd name="T72" fmla="*/ 2147483647 w 1332"/>
                  <a:gd name="T73" fmla="*/ 2147483647 h 510"/>
                  <a:gd name="T74" fmla="*/ 2147483647 w 1332"/>
                  <a:gd name="T75" fmla="*/ 2147483647 h 510"/>
                  <a:gd name="T76" fmla="*/ 2147483647 w 1332"/>
                  <a:gd name="T77" fmla="*/ 2147483647 h 510"/>
                  <a:gd name="T78" fmla="*/ 2147483647 w 1332"/>
                  <a:gd name="T79" fmla="*/ 2147483647 h 510"/>
                  <a:gd name="T80" fmla="*/ 2147483647 w 1332"/>
                  <a:gd name="T81" fmla="*/ 2147483647 h 510"/>
                  <a:gd name="T82" fmla="*/ 2147483647 w 1332"/>
                  <a:gd name="T83" fmla="*/ 2147483647 h 510"/>
                  <a:gd name="T84" fmla="*/ 2147483647 w 1332"/>
                  <a:gd name="T85" fmla="*/ 2147483647 h 510"/>
                  <a:gd name="T86" fmla="*/ 2147483647 w 1332"/>
                  <a:gd name="T87" fmla="*/ 2147483647 h 510"/>
                  <a:gd name="T88" fmla="*/ 2147483647 w 1332"/>
                  <a:gd name="T89" fmla="*/ 2147483647 h 510"/>
                  <a:gd name="T90" fmla="*/ 2147483647 w 1332"/>
                  <a:gd name="T91" fmla="*/ 2147483647 h 510"/>
                  <a:gd name="T92" fmla="*/ 2147483647 w 1332"/>
                  <a:gd name="T93" fmla="*/ 2147483647 h 510"/>
                  <a:gd name="T94" fmla="*/ 2147483647 w 1332"/>
                  <a:gd name="T95" fmla="*/ 2147483647 h 510"/>
                  <a:gd name="T96" fmla="*/ 2147483647 w 1332"/>
                  <a:gd name="T97" fmla="*/ 2147483647 h 510"/>
                  <a:gd name="T98" fmla="*/ 2147483647 w 1332"/>
                  <a:gd name="T99" fmla="*/ 2147483647 h 510"/>
                  <a:gd name="T100" fmla="*/ 2147483647 w 1332"/>
                  <a:gd name="T101" fmla="*/ 2147483647 h 510"/>
                  <a:gd name="T102" fmla="*/ 2147483647 w 1332"/>
                  <a:gd name="T103" fmla="*/ 2147483647 h 510"/>
                  <a:gd name="T104" fmla="*/ 2147483647 w 1332"/>
                  <a:gd name="T105" fmla="*/ 2147483647 h 510"/>
                  <a:gd name="T106" fmla="*/ 2147483647 w 1332"/>
                  <a:gd name="T107" fmla="*/ 2147483647 h 510"/>
                  <a:gd name="T108" fmla="*/ 2147483647 w 1332"/>
                  <a:gd name="T109" fmla="*/ 2147483647 h 510"/>
                  <a:gd name="T110" fmla="*/ 2147483647 w 1332"/>
                  <a:gd name="T111" fmla="*/ 2147483647 h 510"/>
                  <a:gd name="T112" fmla="*/ 2147483647 w 1332"/>
                  <a:gd name="T113" fmla="*/ 2147483647 h 510"/>
                  <a:gd name="T114" fmla="*/ 2147483647 w 1332"/>
                  <a:gd name="T115" fmla="*/ 2147483647 h 51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332"/>
                  <a:gd name="T175" fmla="*/ 0 h 510"/>
                  <a:gd name="T176" fmla="*/ 1332 w 1332"/>
                  <a:gd name="T177" fmla="*/ 510 h 51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332" h="510">
                    <a:moveTo>
                      <a:pt x="6" y="192"/>
                    </a:moveTo>
                    <a:lnTo>
                      <a:pt x="24" y="186"/>
                    </a:lnTo>
                    <a:lnTo>
                      <a:pt x="30" y="174"/>
                    </a:lnTo>
                    <a:lnTo>
                      <a:pt x="0" y="174"/>
                    </a:lnTo>
                    <a:lnTo>
                      <a:pt x="6" y="192"/>
                    </a:lnTo>
                    <a:close/>
                    <a:moveTo>
                      <a:pt x="42" y="162"/>
                    </a:moveTo>
                    <a:lnTo>
                      <a:pt x="42" y="168"/>
                    </a:lnTo>
                    <a:lnTo>
                      <a:pt x="48" y="174"/>
                    </a:lnTo>
                    <a:lnTo>
                      <a:pt x="60" y="174"/>
                    </a:lnTo>
                    <a:lnTo>
                      <a:pt x="60" y="162"/>
                    </a:lnTo>
                    <a:lnTo>
                      <a:pt x="54" y="156"/>
                    </a:lnTo>
                    <a:lnTo>
                      <a:pt x="54" y="150"/>
                    </a:lnTo>
                    <a:lnTo>
                      <a:pt x="48" y="150"/>
                    </a:lnTo>
                    <a:lnTo>
                      <a:pt x="48" y="156"/>
                    </a:lnTo>
                    <a:lnTo>
                      <a:pt x="42" y="162"/>
                    </a:lnTo>
                    <a:close/>
                    <a:moveTo>
                      <a:pt x="96" y="138"/>
                    </a:moveTo>
                    <a:lnTo>
                      <a:pt x="66" y="138"/>
                    </a:lnTo>
                    <a:lnTo>
                      <a:pt x="66" y="174"/>
                    </a:lnTo>
                    <a:lnTo>
                      <a:pt x="78" y="150"/>
                    </a:lnTo>
                    <a:lnTo>
                      <a:pt x="96" y="138"/>
                    </a:lnTo>
                    <a:close/>
                    <a:moveTo>
                      <a:pt x="1332" y="402"/>
                    </a:moveTo>
                    <a:lnTo>
                      <a:pt x="1332" y="390"/>
                    </a:lnTo>
                    <a:lnTo>
                      <a:pt x="1308" y="384"/>
                    </a:lnTo>
                    <a:lnTo>
                      <a:pt x="1308" y="354"/>
                    </a:lnTo>
                    <a:lnTo>
                      <a:pt x="1272" y="336"/>
                    </a:lnTo>
                    <a:lnTo>
                      <a:pt x="1278" y="330"/>
                    </a:lnTo>
                    <a:lnTo>
                      <a:pt x="1284" y="318"/>
                    </a:lnTo>
                    <a:lnTo>
                      <a:pt x="1284" y="312"/>
                    </a:lnTo>
                    <a:lnTo>
                      <a:pt x="1290" y="306"/>
                    </a:lnTo>
                    <a:lnTo>
                      <a:pt x="1284" y="306"/>
                    </a:lnTo>
                    <a:lnTo>
                      <a:pt x="1278" y="300"/>
                    </a:lnTo>
                    <a:lnTo>
                      <a:pt x="1278" y="288"/>
                    </a:lnTo>
                    <a:lnTo>
                      <a:pt x="1266" y="276"/>
                    </a:lnTo>
                    <a:lnTo>
                      <a:pt x="1266" y="246"/>
                    </a:lnTo>
                    <a:lnTo>
                      <a:pt x="1248" y="222"/>
                    </a:lnTo>
                    <a:lnTo>
                      <a:pt x="1272" y="222"/>
                    </a:lnTo>
                    <a:lnTo>
                      <a:pt x="1272" y="216"/>
                    </a:lnTo>
                    <a:lnTo>
                      <a:pt x="1278" y="210"/>
                    </a:lnTo>
                    <a:lnTo>
                      <a:pt x="1272" y="198"/>
                    </a:lnTo>
                    <a:lnTo>
                      <a:pt x="1272" y="186"/>
                    </a:lnTo>
                    <a:lnTo>
                      <a:pt x="1266" y="180"/>
                    </a:lnTo>
                    <a:lnTo>
                      <a:pt x="1266" y="174"/>
                    </a:lnTo>
                    <a:lnTo>
                      <a:pt x="1260" y="174"/>
                    </a:lnTo>
                    <a:lnTo>
                      <a:pt x="1248" y="180"/>
                    </a:lnTo>
                    <a:lnTo>
                      <a:pt x="1236" y="180"/>
                    </a:lnTo>
                    <a:lnTo>
                      <a:pt x="1224" y="174"/>
                    </a:lnTo>
                    <a:lnTo>
                      <a:pt x="1218" y="168"/>
                    </a:lnTo>
                    <a:lnTo>
                      <a:pt x="1212" y="156"/>
                    </a:lnTo>
                    <a:lnTo>
                      <a:pt x="1212" y="144"/>
                    </a:lnTo>
                    <a:lnTo>
                      <a:pt x="1200" y="108"/>
                    </a:lnTo>
                    <a:lnTo>
                      <a:pt x="1194" y="96"/>
                    </a:lnTo>
                    <a:lnTo>
                      <a:pt x="1194" y="84"/>
                    </a:lnTo>
                    <a:lnTo>
                      <a:pt x="1188" y="78"/>
                    </a:lnTo>
                    <a:lnTo>
                      <a:pt x="1164" y="78"/>
                    </a:lnTo>
                    <a:lnTo>
                      <a:pt x="1164" y="72"/>
                    </a:lnTo>
                    <a:lnTo>
                      <a:pt x="1158" y="60"/>
                    </a:lnTo>
                    <a:lnTo>
                      <a:pt x="1152" y="54"/>
                    </a:lnTo>
                    <a:lnTo>
                      <a:pt x="1140" y="48"/>
                    </a:lnTo>
                    <a:lnTo>
                      <a:pt x="1128" y="48"/>
                    </a:lnTo>
                    <a:lnTo>
                      <a:pt x="1116" y="54"/>
                    </a:lnTo>
                    <a:lnTo>
                      <a:pt x="1110" y="60"/>
                    </a:lnTo>
                    <a:lnTo>
                      <a:pt x="1074" y="54"/>
                    </a:lnTo>
                    <a:lnTo>
                      <a:pt x="1062" y="66"/>
                    </a:lnTo>
                    <a:lnTo>
                      <a:pt x="1026" y="90"/>
                    </a:lnTo>
                    <a:lnTo>
                      <a:pt x="1014" y="96"/>
                    </a:lnTo>
                    <a:lnTo>
                      <a:pt x="930" y="96"/>
                    </a:lnTo>
                    <a:lnTo>
                      <a:pt x="876" y="108"/>
                    </a:lnTo>
                    <a:lnTo>
                      <a:pt x="810" y="84"/>
                    </a:lnTo>
                    <a:lnTo>
                      <a:pt x="786" y="96"/>
                    </a:lnTo>
                    <a:lnTo>
                      <a:pt x="786" y="90"/>
                    </a:lnTo>
                    <a:lnTo>
                      <a:pt x="780" y="84"/>
                    </a:lnTo>
                    <a:lnTo>
                      <a:pt x="774" y="72"/>
                    </a:lnTo>
                    <a:lnTo>
                      <a:pt x="768" y="66"/>
                    </a:lnTo>
                    <a:lnTo>
                      <a:pt x="756" y="66"/>
                    </a:lnTo>
                    <a:lnTo>
                      <a:pt x="744" y="72"/>
                    </a:lnTo>
                    <a:lnTo>
                      <a:pt x="738" y="78"/>
                    </a:lnTo>
                    <a:lnTo>
                      <a:pt x="708" y="60"/>
                    </a:lnTo>
                    <a:lnTo>
                      <a:pt x="708" y="36"/>
                    </a:lnTo>
                    <a:lnTo>
                      <a:pt x="660" y="48"/>
                    </a:lnTo>
                    <a:lnTo>
                      <a:pt x="636" y="30"/>
                    </a:lnTo>
                    <a:lnTo>
                      <a:pt x="630" y="12"/>
                    </a:lnTo>
                    <a:lnTo>
                      <a:pt x="624" y="12"/>
                    </a:lnTo>
                    <a:lnTo>
                      <a:pt x="618" y="18"/>
                    </a:lnTo>
                    <a:lnTo>
                      <a:pt x="600" y="18"/>
                    </a:lnTo>
                    <a:lnTo>
                      <a:pt x="588" y="24"/>
                    </a:lnTo>
                    <a:lnTo>
                      <a:pt x="558" y="24"/>
                    </a:lnTo>
                    <a:lnTo>
                      <a:pt x="534" y="18"/>
                    </a:lnTo>
                    <a:lnTo>
                      <a:pt x="504" y="18"/>
                    </a:lnTo>
                    <a:lnTo>
                      <a:pt x="492" y="24"/>
                    </a:lnTo>
                    <a:lnTo>
                      <a:pt x="456" y="36"/>
                    </a:lnTo>
                    <a:lnTo>
                      <a:pt x="444" y="42"/>
                    </a:lnTo>
                    <a:lnTo>
                      <a:pt x="438" y="48"/>
                    </a:lnTo>
                    <a:lnTo>
                      <a:pt x="426" y="54"/>
                    </a:lnTo>
                    <a:lnTo>
                      <a:pt x="414" y="66"/>
                    </a:lnTo>
                    <a:lnTo>
                      <a:pt x="408" y="66"/>
                    </a:lnTo>
                    <a:lnTo>
                      <a:pt x="396" y="90"/>
                    </a:lnTo>
                    <a:lnTo>
                      <a:pt x="378" y="90"/>
                    </a:lnTo>
                    <a:lnTo>
                      <a:pt x="354" y="84"/>
                    </a:lnTo>
                    <a:lnTo>
                      <a:pt x="294" y="84"/>
                    </a:lnTo>
                    <a:lnTo>
                      <a:pt x="282" y="78"/>
                    </a:lnTo>
                    <a:lnTo>
                      <a:pt x="264" y="78"/>
                    </a:lnTo>
                    <a:lnTo>
                      <a:pt x="252" y="72"/>
                    </a:lnTo>
                    <a:lnTo>
                      <a:pt x="240" y="72"/>
                    </a:lnTo>
                    <a:lnTo>
                      <a:pt x="234" y="66"/>
                    </a:lnTo>
                    <a:lnTo>
                      <a:pt x="198" y="66"/>
                    </a:lnTo>
                    <a:lnTo>
                      <a:pt x="186" y="54"/>
                    </a:lnTo>
                    <a:lnTo>
                      <a:pt x="180" y="36"/>
                    </a:lnTo>
                    <a:lnTo>
                      <a:pt x="180" y="24"/>
                    </a:lnTo>
                    <a:lnTo>
                      <a:pt x="168" y="24"/>
                    </a:lnTo>
                    <a:lnTo>
                      <a:pt x="156" y="18"/>
                    </a:lnTo>
                    <a:lnTo>
                      <a:pt x="144" y="18"/>
                    </a:lnTo>
                    <a:lnTo>
                      <a:pt x="132" y="0"/>
                    </a:lnTo>
                    <a:lnTo>
                      <a:pt x="120" y="18"/>
                    </a:lnTo>
                    <a:lnTo>
                      <a:pt x="90" y="12"/>
                    </a:lnTo>
                    <a:lnTo>
                      <a:pt x="72" y="36"/>
                    </a:lnTo>
                    <a:lnTo>
                      <a:pt x="78" y="42"/>
                    </a:lnTo>
                    <a:lnTo>
                      <a:pt x="90" y="42"/>
                    </a:lnTo>
                    <a:lnTo>
                      <a:pt x="90" y="48"/>
                    </a:lnTo>
                    <a:lnTo>
                      <a:pt x="96" y="54"/>
                    </a:lnTo>
                    <a:lnTo>
                      <a:pt x="96" y="66"/>
                    </a:lnTo>
                    <a:lnTo>
                      <a:pt x="78" y="66"/>
                    </a:lnTo>
                    <a:lnTo>
                      <a:pt x="72" y="72"/>
                    </a:lnTo>
                    <a:lnTo>
                      <a:pt x="72" y="78"/>
                    </a:lnTo>
                    <a:lnTo>
                      <a:pt x="78" y="84"/>
                    </a:lnTo>
                    <a:lnTo>
                      <a:pt x="78" y="96"/>
                    </a:lnTo>
                    <a:lnTo>
                      <a:pt x="72" y="108"/>
                    </a:lnTo>
                    <a:lnTo>
                      <a:pt x="72" y="114"/>
                    </a:lnTo>
                    <a:lnTo>
                      <a:pt x="66" y="120"/>
                    </a:lnTo>
                    <a:lnTo>
                      <a:pt x="66" y="132"/>
                    </a:lnTo>
                    <a:lnTo>
                      <a:pt x="72" y="132"/>
                    </a:lnTo>
                    <a:lnTo>
                      <a:pt x="90" y="126"/>
                    </a:lnTo>
                    <a:lnTo>
                      <a:pt x="102" y="126"/>
                    </a:lnTo>
                    <a:lnTo>
                      <a:pt x="108" y="120"/>
                    </a:lnTo>
                    <a:lnTo>
                      <a:pt x="114" y="120"/>
                    </a:lnTo>
                    <a:lnTo>
                      <a:pt x="114" y="132"/>
                    </a:lnTo>
                    <a:lnTo>
                      <a:pt x="120" y="132"/>
                    </a:lnTo>
                    <a:lnTo>
                      <a:pt x="126" y="126"/>
                    </a:lnTo>
                    <a:lnTo>
                      <a:pt x="138" y="120"/>
                    </a:lnTo>
                    <a:lnTo>
                      <a:pt x="162" y="96"/>
                    </a:lnTo>
                    <a:lnTo>
                      <a:pt x="168" y="96"/>
                    </a:lnTo>
                    <a:lnTo>
                      <a:pt x="174" y="90"/>
                    </a:lnTo>
                    <a:lnTo>
                      <a:pt x="186" y="90"/>
                    </a:lnTo>
                    <a:lnTo>
                      <a:pt x="204" y="84"/>
                    </a:lnTo>
                    <a:lnTo>
                      <a:pt x="216" y="84"/>
                    </a:lnTo>
                    <a:lnTo>
                      <a:pt x="252" y="102"/>
                    </a:lnTo>
                    <a:lnTo>
                      <a:pt x="270" y="108"/>
                    </a:lnTo>
                    <a:lnTo>
                      <a:pt x="282" y="108"/>
                    </a:lnTo>
                    <a:lnTo>
                      <a:pt x="288" y="114"/>
                    </a:lnTo>
                    <a:lnTo>
                      <a:pt x="294" y="114"/>
                    </a:lnTo>
                    <a:lnTo>
                      <a:pt x="270" y="114"/>
                    </a:lnTo>
                    <a:lnTo>
                      <a:pt x="258" y="120"/>
                    </a:lnTo>
                    <a:lnTo>
                      <a:pt x="246" y="120"/>
                    </a:lnTo>
                    <a:lnTo>
                      <a:pt x="246" y="132"/>
                    </a:lnTo>
                    <a:lnTo>
                      <a:pt x="240" y="138"/>
                    </a:lnTo>
                    <a:lnTo>
                      <a:pt x="186" y="144"/>
                    </a:lnTo>
                    <a:lnTo>
                      <a:pt x="138" y="138"/>
                    </a:lnTo>
                    <a:lnTo>
                      <a:pt x="120" y="138"/>
                    </a:lnTo>
                    <a:lnTo>
                      <a:pt x="96" y="150"/>
                    </a:lnTo>
                    <a:lnTo>
                      <a:pt x="84" y="162"/>
                    </a:lnTo>
                    <a:lnTo>
                      <a:pt x="84" y="174"/>
                    </a:lnTo>
                    <a:lnTo>
                      <a:pt x="78" y="192"/>
                    </a:lnTo>
                    <a:lnTo>
                      <a:pt x="78" y="204"/>
                    </a:lnTo>
                    <a:lnTo>
                      <a:pt x="72" y="210"/>
                    </a:lnTo>
                    <a:lnTo>
                      <a:pt x="72" y="216"/>
                    </a:lnTo>
                    <a:lnTo>
                      <a:pt x="114" y="216"/>
                    </a:lnTo>
                    <a:lnTo>
                      <a:pt x="114" y="240"/>
                    </a:lnTo>
                    <a:lnTo>
                      <a:pt x="120" y="246"/>
                    </a:lnTo>
                    <a:lnTo>
                      <a:pt x="126" y="258"/>
                    </a:lnTo>
                    <a:lnTo>
                      <a:pt x="132" y="264"/>
                    </a:lnTo>
                    <a:lnTo>
                      <a:pt x="126" y="282"/>
                    </a:lnTo>
                    <a:lnTo>
                      <a:pt x="138" y="300"/>
                    </a:lnTo>
                    <a:lnTo>
                      <a:pt x="126" y="318"/>
                    </a:lnTo>
                    <a:lnTo>
                      <a:pt x="162" y="354"/>
                    </a:lnTo>
                    <a:lnTo>
                      <a:pt x="156" y="390"/>
                    </a:lnTo>
                    <a:lnTo>
                      <a:pt x="210" y="414"/>
                    </a:lnTo>
                    <a:lnTo>
                      <a:pt x="216" y="444"/>
                    </a:lnTo>
                    <a:lnTo>
                      <a:pt x="216" y="438"/>
                    </a:lnTo>
                    <a:lnTo>
                      <a:pt x="222" y="438"/>
                    </a:lnTo>
                    <a:lnTo>
                      <a:pt x="222" y="432"/>
                    </a:lnTo>
                    <a:lnTo>
                      <a:pt x="228" y="432"/>
                    </a:lnTo>
                    <a:lnTo>
                      <a:pt x="252" y="444"/>
                    </a:lnTo>
                    <a:lnTo>
                      <a:pt x="258" y="444"/>
                    </a:lnTo>
                    <a:lnTo>
                      <a:pt x="264" y="450"/>
                    </a:lnTo>
                    <a:lnTo>
                      <a:pt x="270" y="462"/>
                    </a:lnTo>
                    <a:lnTo>
                      <a:pt x="282" y="468"/>
                    </a:lnTo>
                    <a:lnTo>
                      <a:pt x="294" y="468"/>
                    </a:lnTo>
                    <a:lnTo>
                      <a:pt x="312" y="474"/>
                    </a:lnTo>
                    <a:lnTo>
                      <a:pt x="372" y="474"/>
                    </a:lnTo>
                    <a:lnTo>
                      <a:pt x="372" y="450"/>
                    </a:lnTo>
                    <a:lnTo>
                      <a:pt x="378" y="438"/>
                    </a:lnTo>
                    <a:lnTo>
                      <a:pt x="390" y="426"/>
                    </a:lnTo>
                    <a:lnTo>
                      <a:pt x="408" y="426"/>
                    </a:lnTo>
                    <a:lnTo>
                      <a:pt x="432" y="432"/>
                    </a:lnTo>
                    <a:lnTo>
                      <a:pt x="468" y="444"/>
                    </a:lnTo>
                    <a:lnTo>
                      <a:pt x="474" y="450"/>
                    </a:lnTo>
                    <a:lnTo>
                      <a:pt x="480" y="450"/>
                    </a:lnTo>
                    <a:lnTo>
                      <a:pt x="480" y="456"/>
                    </a:lnTo>
                    <a:lnTo>
                      <a:pt x="486" y="468"/>
                    </a:lnTo>
                    <a:lnTo>
                      <a:pt x="486" y="474"/>
                    </a:lnTo>
                    <a:lnTo>
                      <a:pt x="492" y="480"/>
                    </a:lnTo>
                    <a:lnTo>
                      <a:pt x="504" y="486"/>
                    </a:lnTo>
                    <a:lnTo>
                      <a:pt x="564" y="486"/>
                    </a:lnTo>
                    <a:lnTo>
                      <a:pt x="576" y="480"/>
                    </a:lnTo>
                    <a:lnTo>
                      <a:pt x="594" y="474"/>
                    </a:lnTo>
                    <a:lnTo>
                      <a:pt x="606" y="462"/>
                    </a:lnTo>
                    <a:lnTo>
                      <a:pt x="618" y="456"/>
                    </a:lnTo>
                    <a:lnTo>
                      <a:pt x="630" y="444"/>
                    </a:lnTo>
                    <a:lnTo>
                      <a:pt x="648" y="438"/>
                    </a:lnTo>
                    <a:lnTo>
                      <a:pt x="660" y="432"/>
                    </a:lnTo>
                    <a:lnTo>
                      <a:pt x="672" y="432"/>
                    </a:lnTo>
                    <a:lnTo>
                      <a:pt x="684" y="438"/>
                    </a:lnTo>
                    <a:lnTo>
                      <a:pt x="690" y="444"/>
                    </a:lnTo>
                    <a:lnTo>
                      <a:pt x="696" y="444"/>
                    </a:lnTo>
                    <a:lnTo>
                      <a:pt x="702" y="450"/>
                    </a:lnTo>
                    <a:lnTo>
                      <a:pt x="714" y="450"/>
                    </a:lnTo>
                    <a:lnTo>
                      <a:pt x="726" y="444"/>
                    </a:lnTo>
                    <a:lnTo>
                      <a:pt x="732" y="432"/>
                    </a:lnTo>
                    <a:lnTo>
                      <a:pt x="744" y="420"/>
                    </a:lnTo>
                    <a:lnTo>
                      <a:pt x="756" y="432"/>
                    </a:lnTo>
                    <a:lnTo>
                      <a:pt x="756" y="444"/>
                    </a:lnTo>
                    <a:lnTo>
                      <a:pt x="750" y="450"/>
                    </a:lnTo>
                    <a:lnTo>
                      <a:pt x="744" y="462"/>
                    </a:lnTo>
                    <a:lnTo>
                      <a:pt x="744" y="468"/>
                    </a:lnTo>
                    <a:lnTo>
                      <a:pt x="738" y="474"/>
                    </a:lnTo>
                    <a:lnTo>
                      <a:pt x="738" y="486"/>
                    </a:lnTo>
                    <a:lnTo>
                      <a:pt x="744" y="492"/>
                    </a:lnTo>
                    <a:lnTo>
                      <a:pt x="744" y="498"/>
                    </a:lnTo>
                    <a:lnTo>
                      <a:pt x="756" y="510"/>
                    </a:lnTo>
                    <a:lnTo>
                      <a:pt x="768" y="510"/>
                    </a:lnTo>
                    <a:lnTo>
                      <a:pt x="768" y="504"/>
                    </a:lnTo>
                    <a:lnTo>
                      <a:pt x="774" y="498"/>
                    </a:lnTo>
                    <a:lnTo>
                      <a:pt x="774" y="480"/>
                    </a:lnTo>
                    <a:lnTo>
                      <a:pt x="780" y="486"/>
                    </a:lnTo>
                    <a:lnTo>
                      <a:pt x="792" y="486"/>
                    </a:lnTo>
                    <a:lnTo>
                      <a:pt x="792" y="462"/>
                    </a:lnTo>
                    <a:lnTo>
                      <a:pt x="786" y="462"/>
                    </a:lnTo>
                    <a:lnTo>
                      <a:pt x="786" y="432"/>
                    </a:lnTo>
                    <a:lnTo>
                      <a:pt x="810" y="432"/>
                    </a:lnTo>
                    <a:lnTo>
                      <a:pt x="804" y="438"/>
                    </a:lnTo>
                    <a:lnTo>
                      <a:pt x="804" y="444"/>
                    </a:lnTo>
                    <a:lnTo>
                      <a:pt x="840" y="444"/>
                    </a:lnTo>
                    <a:lnTo>
                      <a:pt x="858" y="438"/>
                    </a:lnTo>
                    <a:lnTo>
                      <a:pt x="864" y="432"/>
                    </a:lnTo>
                    <a:lnTo>
                      <a:pt x="870" y="432"/>
                    </a:lnTo>
                    <a:lnTo>
                      <a:pt x="888" y="414"/>
                    </a:lnTo>
                    <a:lnTo>
                      <a:pt x="894" y="414"/>
                    </a:lnTo>
                    <a:lnTo>
                      <a:pt x="900" y="420"/>
                    </a:lnTo>
                    <a:lnTo>
                      <a:pt x="912" y="426"/>
                    </a:lnTo>
                    <a:lnTo>
                      <a:pt x="924" y="438"/>
                    </a:lnTo>
                    <a:lnTo>
                      <a:pt x="942" y="438"/>
                    </a:lnTo>
                    <a:lnTo>
                      <a:pt x="954" y="444"/>
                    </a:lnTo>
                    <a:lnTo>
                      <a:pt x="966" y="444"/>
                    </a:lnTo>
                    <a:lnTo>
                      <a:pt x="978" y="438"/>
                    </a:lnTo>
                    <a:lnTo>
                      <a:pt x="996" y="438"/>
                    </a:lnTo>
                    <a:lnTo>
                      <a:pt x="1002" y="432"/>
                    </a:lnTo>
                    <a:lnTo>
                      <a:pt x="1014" y="426"/>
                    </a:lnTo>
                    <a:lnTo>
                      <a:pt x="1026" y="414"/>
                    </a:lnTo>
                    <a:lnTo>
                      <a:pt x="1038" y="408"/>
                    </a:lnTo>
                    <a:lnTo>
                      <a:pt x="1086" y="408"/>
                    </a:lnTo>
                    <a:lnTo>
                      <a:pt x="1092" y="414"/>
                    </a:lnTo>
                    <a:lnTo>
                      <a:pt x="1110" y="414"/>
                    </a:lnTo>
                    <a:lnTo>
                      <a:pt x="1122" y="402"/>
                    </a:lnTo>
                    <a:lnTo>
                      <a:pt x="1146" y="402"/>
                    </a:lnTo>
                    <a:lnTo>
                      <a:pt x="1152" y="390"/>
                    </a:lnTo>
                    <a:lnTo>
                      <a:pt x="1152" y="384"/>
                    </a:lnTo>
                    <a:lnTo>
                      <a:pt x="1158" y="384"/>
                    </a:lnTo>
                    <a:lnTo>
                      <a:pt x="1158" y="408"/>
                    </a:lnTo>
                    <a:lnTo>
                      <a:pt x="1164" y="414"/>
                    </a:lnTo>
                    <a:lnTo>
                      <a:pt x="1170" y="414"/>
                    </a:lnTo>
                    <a:lnTo>
                      <a:pt x="1182" y="408"/>
                    </a:lnTo>
                    <a:lnTo>
                      <a:pt x="1188" y="402"/>
                    </a:lnTo>
                    <a:lnTo>
                      <a:pt x="1188" y="390"/>
                    </a:lnTo>
                    <a:lnTo>
                      <a:pt x="1230" y="390"/>
                    </a:lnTo>
                    <a:lnTo>
                      <a:pt x="1242" y="402"/>
                    </a:lnTo>
                    <a:lnTo>
                      <a:pt x="1254" y="402"/>
                    </a:lnTo>
                    <a:lnTo>
                      <a:pt x="1260" y="396"/>
                    </a:lnTo>
                    <a:lnTo>
                      <a:pt x="1260" y="390"/>
                    </a:lnTo>
                    <a:lnTo>
                      <a:pt x="1284" y="390"/>
                    </a:lnTo>
                    <a:lnTo>
                      <a:pt x="1290" y="396"/>
                    </a:lnTo>
                    <a:lnTo>
                      <a:pt x="1290" y="414"/>
                    </a:lnTo>
                    <a:lnTo>
                      <a:pt x="1332" y="402"/>
                    </a:lnTo>
                    <a:close/>
                    <a:moveTo>
                      <a:pt x="102" y="282"/>
                    </a:moveTo>
                    <a:lnTo>
                      <a:pt x="96" y="282"/>
                    </a:lnTo>
                    <a:lnTo>
                      <a:pt x="96" y="312"/>
                    </a:lnTo>
                    <a:lnTo>
                      <a:pt x="102" y="324"/>
                    </a:lnTo>
                    <a:lnTo>
                      <a:pt x="108" y="330"/>
                    </a:lnTo>
                    <a:lnTo>
                      <a:pt x="114" y="324"/>
                    </a:lnTo>
                    <a:lnTo>
                      <a:pt x="114" y="318"/>
                    </a:lnTo>
                    <a:lnTo>
                      <a:pt x="120" y="312"/>
                    </a:lnTo>
                    <a:lnTo>
                      <a:pt x="120" y="300"/>
                    </a:lnTo>
                    <a:lnTo>
                      <a:pt x="102" y="28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60" name="Tunisia" descr="© INSCALE GmbH, 05.05.2010&#10;http://www.presentationload.com/">
                <a:extLst>
                  <a:ext uri="{FF2B5EF4-FFF2-40B4-BE49-F238E27FC236}">
                    <a16:creationId xmlns:a16="http://schemas.microsoft.com/office/drawing/2014/main" id="{35F89CA9-0016-D046-9DC8-7B64D949CA6F}"/>
                  </a:ext>
                </a:extLst>
              </p:cNvPr>
              <p:cNvSpPr>
                <a:spLocks/>
              </p:cNvSpPr>
              <p:nvPr/>
            </p:nvSpPr>
            <p:spPr bwMode="gray">
              <a:xfrm>
                <a:off x="7865385" y="2105460"/>
                <a:ext cx="95581" cy="199354"/>
              </a:xfrm>
              <a:custGeom>
                <a:avLst/>
                <a:gdLst>
                  <a:gd name="T0" fmla="*/ 2147483647 w 276"/>
                  <a:gd name="T1" fmla="*/ 2147483647 h 570"/>
                  <a:gd name="T2" fmla="*/ 2147483647 w 276"/>
                  <a:gd name="T3" fmla="*/ 2147483647 h 570"/>
                  <a:gd name="T4" fmla="*/ 2147483647 w 276"/>
                  <a:gd name="T5" fmla="*/ 2147483647 h 570"/>
                  <a:gd name="T6" fmla="*/ 2147483647 w 276"/>
                  <a:gd name="T7" fmla="*/ 2147483647 h 570"/>
                  <a:gd name="T8" fmla="*/ 2147483647 w 276"/>
                  <a:gd name="T9" fmla="*/ 2147483647 h 570"/>
                  <a:gd name="T10" fmla="*/ 2147483647 w 276"/>
                  <a:gd name="T11" fmla="*/ 2147483647 h 570"/>
                  <a:gd name="T12" fmla="*/ 0 w 276"/>
                  <a:gd name="T13" fmla="*/ 2147483647 h 570"/>
                  <a:gd name="T14" fmla="*/ 2147483647 w 276"/>
                  <a:gd name="T15" fmla="*/ 2147483647 h 570"/>
                  <a:gd name="T16" fmla="*/ 2147483647 w 276"/>
                  <a:gd name="T17" fmla="*/ 2147483647 h 570"/>
                  <a:gd name="T18" fmla="*/ 2147483647 w 276"/>
                  <a:gd name="T19" fmla="*/ 2147483647 h 570"/>
                  <a:gd name="T20" fmla="*/ 2147483647 w 276"/>
                  <a:gd name="T21" fmla="*/ 2147483647 h 570"/>
                  <a:gd name="T22" fmla="*/ 2147483647 w 276"/>
                  <a:gd name="T23" fmla="*/ 2147483647 h 570"/>
                  <a:gd name="T24" fmla="*/ 2147483647 w 276"/>
                  <a:gd name="T25" fmla="*/ 2147483647 h 570"/>
                  <a:gd name="T26" fmla="*/ 2147483647 w 276"/>
                  <a:gd name="T27" fmla="*/ 2147483647 h 570"/>
                  <a:gd name="T28" fmla="*/ 2147483647 w 276"/>
                  <a:gd name="T29" fmla="*/ 2147483647 h 570"/>
                  <a:gd name="T30" fmla="*/ 2147483647 w 276"/>
                  <a:gd name="T31" fmla="*/ 2147483647 h 570"/>
                  <a:gd name="T32" fmla="*/ 2147483647 w 276"/>
                  <a:gd name="T33" fmla="*/ 2147483647 h 570"/>
                  <a:gd name="T34" fmla="*/ 2147483647 w 276"/>
                  <a:gd name="T35" fmla="*/ 2147483647 h 570"/>
                  <a:gd name="T36" fmla="*/ 2147483647 w 276"/>
                  <a:gd name="T37" fmla="*/ 2147483647 h 570"/>
                  <a:gd name="T38" fmla="*/ 2147483647 w 276"/>
                  <a:gd name="T39" fmla="*/ 2147483647 h 570"/>
                  <a:gd name="T40" fmla="*/ 2147483647 w 276"/>
                  <a:gd name="T41" fmla="*/ 2147483647 h 570"/>
                  <a:gd name="T42" fmla="*/ 2147483647 w 276"/>
                  <a:gd name="T43" fmla="*/ 2147483647 h 570"/>
                  <a:gd name="T44" fmla="*/ 2147483647 w 276"/>
                  <a:gd name="T45" fmla="*/ 2147483647 h 570"/>
                  <a:gd name="T46" fmla="*/ 2147483647 w 276"/>
                  <a:gd name="T47" fmla="*/ 2147483647 h 570"/>
                  <a:gd name="T48" fmla="*/ 2147483647 w 276"/>
                  <a:gd name="T49" fmla="*/ 2147483647 h 570"/>
                  <a:gd name="T50" fmla="*/ 2147483647 w 276"/>
                  <a:gd name="T51" fmla="*/ 2147483647 h 570"/>
                  <a:gd name="T52" fmla="*/ 2147483647 w 276"/>
                  <a:gd name="T53" fmla="*/ 2147483647 h 570"/>
                  <a:gd name="T54" fmla="*/ 2147483647 w 276"/>
                  <a:gd name="T55" fmla="*/ 2147483647 h 570"/>
                  <a:gd name="T56" fmla="*/ 2147483647 w 276"/>
                  <a:gd name="T57" fmla="*/ 2147483647 h 570"/>
                  <a:gd name="T58" fmla="*/ 2147483647 w 276"/>
                  <a:gd name="T59" fmla="*/ 2147483647 h 570"/>
                  <a:gd name="T60" fmla="*/ 2147483647 w 276"/>
                  <a:gd name="T61" fmla="*/ 2147483647 h 570"/>
                  <a:gd name="T62" fmla="*/ 2147483647 w 276"/>
                  <a:gd name="T63" fmla="*/ 2147483647 h 570"/>
                  <a:gd name="T64" fmla="*/ 2147483647 w 276"/>
                  <a:gd name="T65" fmla="*/ 2147483647 h 570"/>
                  <a:gd name="T66" fmla="*/ 2147483647 w 276"/>
                  <a:gd name="T67" fmla="*/ 2147483647 h 570"/>
                  <a:gd name="T68" fmla="*/ 2147483647 w 276"/>
                  <a:gd name="T69" fmla="*/ 2147483647 h 570"/>
                  <a:gd name="T70" fmla="*/ 2147483647 w 276"/>
                  <a:gd name="T71" fmla="*/ 2147483647 h 570"/>
                  <a:gd name="T72" fmla="*/ 2147483647 w 276"/>
                  <a:gd name="T73" fmla="*/ 2147483647 h 570"/>
                  <a:gd name="T74" fmla="*/ 2147483647 w 276"/>
                  <a:gd name="T75" fmla="*/ 2147483647 h 570"/>
                  <a:gd name="T76" fmla="*/ 2147483647 w 276"/>
                  <a:gd name="T77" fmla="*/ 2147483647 h 570"/>
                  <a:gd name="T78" fmla="*/ 2147483647 w 276"/>
                  <a:gd name="T79" fmla="*/ 2147483647 h 570"/>
                  <a:gd name="T80" fmla="*/ 2147483647 w 276"/>
                  <a:gd name="T81" fmla="*/ 2147483647 h 570"/>
                  <a:gd name="T82" fmla="*/ 2147483647 w 276"/>
                  <a:gd name="T83" fmla="*/ 2147483647 h 570"/>
                  <a:gd name="T84" fmla="*/ 2147483647 w 276"/>
                  <a:gd name="T85" fmla="*/ 2147483647 h 570"/>
                  <a:gd name="T86" fmla="*/ 2147483647 w 276"/>
                  <a:gd name="T87" fmla="*/ 2147483647 h 570"/>
                  <a:gd name="T88" fmla="*/ 2147483647 w 276"/>
                  <a:gd name="T89" fmla="*/ 0 h 570"/>
                  <a:gd name="T90" fmla="*/ 2147483647 w 276"/>
                  <a:gd name="T91" fmla="*/ 2147483647 h 570"/>
                  <a:gd name="T92" fmla="*/ 2147483647 w 276"/>
                  <a:gd name="T93" fmla="*/ 2147483647 h 570"/>
                  <a:gd name="T94" fmla="*/ 2147483647 w 276"/>
                  <a:gd name="T95" fmla="*/ 2147483647 h 57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76"/>
                  <a:gd name="T145" fmla="*/ 0 h 570"/>
                  <a:gd name="T146" fmla="*/ 276 w 276"/>
                  <a:gd name="T147" fmla="*/ 570 h 57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76" h="570">
                    <a:moveTo>
                      <a:pt x="42" y="60"/>
                    </a:moveTo>
                    <a:lnTo>
                      <a:pt x="60" y="66"/>
                    </a:lnTo>
                    <a:lnTo>
                      <a:pt x="60" y="78"/>
                    </a:lnTo>
                    <a:lnTo>
                      <a:pt x="54" y="90"/>
                    </a:lnTo>
                    <a:lnTo>
                      <a:pt x="54" y="126"/>
                    </a:lnTo>
                    <a:lnTo>
                      <a:pt x="60" y="138"/>
                    </a:lnTo>
                    <a:lnTo>
                      <a:pt x="60" y="180"/>
                    </a:lnTo>
                    <a:lnTo>
                      <a:pt x="54" y="192"/>
                    </a:lnTo>
                    <a:lnTo>
                      <a:pt x="54" y="204"/>
                    </a:lnTo>
                    <a:lnTo>
                      <a:pt x="48" y="210"/>
                    </a:lnTo>
                    <a:lnTo>
                      <a:pt x="48" y="216"/>
                    </a:lnTo>
                    <a:lnTo>
                      <a:pt x="24" y="234"/>
                    </a:lnTo>
                    <a:lnTo>
                      <a:pt x="0" y="258"/>
                    </a:lnTo>
                    <a:lnTo>
                      <a:pt x="0" y="300"/>
                    </a:lnTo>
                    <a:lnTo>
                      <a:pt x="12" y="300"/>
                    </a:lnTo>
                    <a:lnTo>
                      <a:pt x="12" y="330"/>
                    </a:lnTo>
                    <a:lnTo>
                      <a:pt x="24" y="330"/>
                    </a:lnTo>
                    <a:lnTo>
                      <a:pt x="42" y="336"/>
                    </a:lnTo>
                    <a:lnTo>
                      <a:pt x="54" y="348"/>
                    </a:lnTo>
                    <a:lnTo>
                      <a:pt x="54" y="390"/>
                    </a:lnTo>
                    <a:lnTo>
                      <a:pt x="60" y="390"/>
                    </a:lnTo>
                    <a:lnTo>
                      <a:pt x="66" y="396"/>
                    </a:lnTo>
                    <a:lnTo>
                      <a:pt x="90" y="408"/>
                    </a:lnTo>
                    <a:lnTo>
                      <a:pt x="96" y="420"/>
                    </a:lnTo>
                    <a:lnTo>
                      <a:pt x="102" y="426"/>
                    </a:lnTo>
                    <a:lnTo>
                      <a:pt x="108" y="450"/>
                    </a:lnTo>
                    <a:lnTo>
                      <a:pt x="114" y="492"/>
                    </a:lnTo>
                    <a:lnTo>
                      <a:pt x="126" y="540"/>
                    </a:lnTo>
                    <a:lnTo>
                      <a:pt x="138" y="570"/>
                    </a:lnTo>
                    <a:lnTo>
                      <a:pt x="144" y="564"/>
                    </a:lnTo>
                    <a:lnTo>
                      <a:pt x="156" y="564"/>
                    </a:lnTo>
                    <a:lnTo>
                      <a:pt x="186" y="534"/>
                    </a:lnTo>
                    <a:lnTo>
                      <a:pt x="186" y="510"/>
                    </a:lnTo>
                    <a:lnTo>
                      <a:pt x="174" y="486"/>
                    </a:lnTo>
                    <a:lnTo>
                      <a:pt x="174" y="468"/>
                    </a:lnTo>
                    <a:lnTo>
                      <a:pt x="192" y="450"/>
                    </a:lnTo>
                    <a:lnTo>
                      <a:pt x="198" y="450"/>
                    </a:lnTo>
                    <a:lnTo>
                      <a:pt x="204" y="438"/>
                    </a:lnTo>
                    <a:lnTo>
                      <a:pt x="210" y="432"/>
                    </a:lnTo>
                    <a:lnTo>
                      <a:pt x="216" y="420"/>
                    </a:lnTo>
                    <a:lnTo>
                      <a:pt x="222" y="414"/>
                    </a:lnTo>
                    <a:lnTo>
                      <a:pt x="234" y="408"/>
                    </a:lnTo>
                    <a:lnTo>
                      <a:pt x="246" y="408"/>
                    </a:lnTo>
                    <a:lnTo>
                      <a:pt x="270" y="396"/>
                    </a:lnTo>
                    <a:lnTo>
                      <a:pt x="276" y="390"/>
                    </a:lnTo>
                    <a:lnTo>
                      <a:pt x="276" y="384"/>
                    </a:lnTo>
                    <a:lnTo>
                      <a:pt x="264" y="372"/>
                    </a:lnTo>
                    <a:lnTo>
                      <a:pt x="258" y="372"/>
                    </a:lnTo>
                    <a:lnTo>
                      <a:pt x="264" y="330"/>
                    </a:lnTo>
                    <a:lnTo>
                      <a:pt x="252" y="330"/>
                    </a:lnTo>
                    <a:lnTo>
                      <a:pt x="240" y="300"/>
                    </a:lnTo>
                    <a:lnTo>
                      <a:pt x="228" y="294"/>
                    </a:lnTo>
                    <a:lnTo>
                      <a:pt x="222" y="306"/>
                    </a:lnTo>
                    <a:lnTo>
                      <a:pt x="216" y="294"/>
                    </a:lnTo>
                    <a:lnTo>
                      <a:pt x="198" y="294"/>
                    </a:lnTo>
                    <a:lnTo>
                      <a:pt x="186" y="288"/>
                    </a:lnTo>
                    <a:lnTo>
                      <a:pt x="180" y="282"/>
                    </a:lnTo>
                    <a:lnTo>
                      <a:pt x="168" y="276"/>
                    </a:lnTo>
                    <a:lnTo>
                      <a:pt x="168" y="246"/>
                    </a:lnTo>
                    <a:lnTo>
                      <a:pt x="174" y="240"/>
                    </a:lnTo>
                    <a:lnTo>
                      <a:pt x="180" y="240"/>
                    </a:lnTo>
                    <a:lnTo>
                      <a:pt x="234" y="186"/>
                    </a:lnTo>
                    <a:lnTo>
                      <a:pt x="240" y="174"/>
                    </a:lnTo>
                    <a:lnTo>
                      <a:pt x="240" y="156"/>
                    </a:lnTo>
                    <a:lnTo>
                      <a:pt x="234" y="144"/>
                    </a:lnTo>
                    <a:lnTo>
                      <a:pt x="216" y="126"/>
                    </a:lnTo>
                    <a:lnTo>
                      <a:pt x="204" y="120"/>
                    </a:lnTo>
                    <a:lnTo>
                      <a:pt x="198" y="120"/>
                    </a:lnTo>
                    <a:lnTo>
                      <a:pt x="198" y="102"/>
                    </a:lnTo>
                    <a:lnTo>
                      <a:pt x="204" y="90"/>
                    </a:lnTo>
                    <a:lnTo>
                      <a:pt x="204" y="78"/>
                    </a:lnTo>
                    <a:lnTo>
                      <a:pt x="210" y="72"/>
                    </a:lnTo>
                    <a:lnTo>
                      <a:pt x="222" y="66"/>
                    </a:lnTo>
                    <a:lnTo>
                      <a:pt x="228" y="60"/>
                    </a:lnTo>
                    <a:lnTo>
                      <a:pt x="234" y="48"/>
                    </a:lnTo>
                    <a:lnTo>
                      <a:pt x="234" y="36"/>
                    </a:lnTo>
                    <a:lnTo>
                      <a:pt x="240" y="30"/>
                    </a:lnTo>
                    <a:lnTo>
                      <a:pt x="240" y="18"/>
                    </a:lnTo>
                    <a:lnTo>
                      <a:pt x="228" y="18"/>
                    </a:lnTo>
                    <a:lnTo>
                      <a:pt x="222" y="30"/>
                    </a:lnTo>
                    <a:lnTo>
                      <a:pt x="210" y="36"/>
                    </a:lnTo>
                    <a:lnTo>
                      <a:pt x="204" y="48"/>
                    </a:lnTo>
                    <a:lnTo>
                      <a:pt x="192" y="60"/>
                    </a:lnTo>
                    <a:lnTo>
                      <a:pt x="186" y="60"/>
                    </a:lnTo>
                    <a:lnTo>
                      <a:pt x="174" y="54"/>
                    </a:lnTo>
                    <a:lnTo>
                      <a:pt x="162" y="42"/>
                    </a:lnTo>
                    <a:lnTo>
                      <a:pt x="174" y="30"/>
                    </a:lnTo>
                    <a:lnTo>
                      <a:pt x="174" y="24"/>
                    </a:lnTo>
                    <a:lnTo>
                      <a:pt x="180" y="12"/>
                    </a:lnTo>
                    <a:lnTo>
                      <a:pt x="168" y="0"/>
                    </a:lnTo>
                    <a:lnTo>
                      <a:pt x="138" y="0"/>
                    </a:lnTo>
                    <a:lnTo>
                      <a:pt x="126" y="6"/>
                    </a:lnTo>
                    <a:lnTo>
                      <a:pt x="108" y="12"/>
                    </a:lnTo>
                    <a:lnTo>
                      <a:pt x="96" y="18"/>
                    </a:lnTo>
                    <a:lnTo>
                      <a:pt x="84" y="30"/>
                    </a:lnTo>
                    <a:lnTo>
                      <a:pt x="84" y="42"/>
                    </a:lnTo>
                    <a:lnTo>
                      <a:pt x="42" y="6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61" name="Togo" descr="© INSCALE GmbH, 05.05.2010&#10;http://www.presentationload.com/">
                <a:extLst>
                  <a:ext uri="{FF2B5EF4-FFF2-40B4-BE49-F238E27FC236}">
                    <a16:creationId xmlns:a16="http://schemas.microsoft.com/office/drawing/2014/main" id="{4FB41C98-25C7-6B4C-B42A-D1448A95732E}"/>
                  </a:ext>
                </a:extLst>
              </p:cNvPr>
              <p:cNvSpPr>
                <a:spLocks/>
              </p:cNvSpPr>
              <p:nvPr/>
            </p:nvSpPr>
            <p:spPr bwMode="gray">
              <a:xfrm>
                <a:off x="7671492" y="2844163"/>
                <a:ext cx="49156" cy="140641"/>
              </a:xfrm>
              <a:custGeom>
                <a:avLst/>
                <a:gdLst>
                  <a:gd name="T0" fmla="*/ 2147483647 w 138"/>
                  <a:gd name="T1" fmla="*/ 2147483647 h 402"/>
                  <a:gd name="T2" fmla="*/ 2147483647 w 138"/>
                  <a:gd name="T3" fmla="*/ 2147483647 h 402"/>
                  <a:gd name="T4" fmla="*/ 2147483647 w 138"/>
                  <a:gd name="T5" fmla="*/ 2147483647 h 402"/>
                  <a:gd name="T6" fmla="*/ 2147483647 w 138"/>
                  <a:gd name="T7" fmla="*/ 2147483647 h 402"/>
                  <a:gd name="T8" fmla="*/ 2147483647 w 138"/>
                  <a:gd name="T9" fmla="*/ 2147483647 h 402"/>
                  <a:gd name="T10" fmla="*/ 2147483647 w 138"/>
                  <a:gd name="T11" fmla="*/ 2147483647 h 402"/>
                  <a:gd name="T12" fmla="*/ 2147483647 w 138"/>
                  <a:gd name="T13" fmla="*/ 2147483647 h 402"/>
                  <a:gd name="T14" fmla="*/ 2147483647 w 138"/>
                  <a:gd name="T15" fmla="*/ 2147483647 h 402"/>
                  <a:gd name="T16" fmla="*/ 2147483647 w 138"/>
                  <a:gd name="T17" fmla="*/ 2147483647 h 402"/>
                  <a:gd name="T18" fmla="*/ 2147483647 w 138"/>
                  <a:gd name="T19" fmla="*/ 2147483647 h 402"/>
                  <a:gd name="T20" fmla="*/ 2147483647 w 138"/>
                  <a:gd name="T21" fmla="*/ 2147483647 h 402"/>
                  <a:gd name="T22" fmla="*/ 2147483647 w 138"/>
                  <a:gd name="T23" fmla="*/ 2147483647 h 402"/>
                  <a:gd name="T24" fmla="*/ 2147483647 w 138"/>
                  <a:gd name="T25" fmla="*/ 2147483647 h 402"/>
                  <a:gd name="T26" fmla="*/ 2147483647 w 138"/>
                  <a:gd name="T27" fmla="*/ 2147483647 h 402"/>
                  <a:gd name="T28" fmla="*/ 2147483647 w 138"/>
                  <a:gd name="T29" fmla="*/ 2147483647 h 402"/>
                  <a:gd name="T30" fmla="*/ 2147483647 w 138"/>
                  <a:gd name="T31" fmla="*/ 2147483647 h 402"/>
                  <a:gd name="T32" fmla="*/ 2147483647 w 138"/>
                  <a:gd name="T33" fmla="*/ 0 h 402"/>
                  <a:gd name="T34" fmla="*/ 2147483647 w 138"/>
                  <a:gd name="T35" fmla="*/ 0 h 402"/>
                  <a:gd name="T36" fmla="*/ 2147483647 w 138"/>
                  <a:gd name="T37" fmla="*/ 2147483647 h 402"/>
                  <a:gd name="T38" fmla="*/ 0 w 138"/>
                  <a:gd name="T39" fmla="*/ 2147483647 h 402"/>
                  <a:gd name="T40" fmla="*/ 2147483647 w 138"/>
                  <a:gd name="T41" fmla="*/ 2147483647 h 402"/>
                  <a:gd name="T42" fmla="*/ 2147483647 w 138"/>
                  <a:gd name="T43" fmla="*/ 2147483647 h 402"/>
                  <a:gd name="T44" fmla="*/ 2147483647 w 138"/>
                  <a:gd name="T45" fmla="*/ 2147483647 h 402"/>
                  <a:gd name="T46" fmla="*/ 2147483647 w 138"/>
                  <a:gd name="T47" fmla="*/ 2147483647 h 402"/>
                  <a:gd name="T48" fmla="*/ 2147483647 w 138"/>
                  <a:gd name="T49" fmla="*/ 2147483647 h 402"/>
                  <a:gd name="T50" fmla="*/ 2147483647 w 138"/>
                  <a:gd name="T51" fmla="*/ 2147483647 h 402"/>
                  <a:gd name="T52" fmla="*/ 2147483647 w 138"/>
                  <a:gd name="T53" fmla="*/ 2147483647 h 402"/>
                  <a:gd name="T54" fmla="*/ 2147483647 w 138"/>
                  <a:gd name="T55" fmla="*/ 2147483647 h 402"/>
                  <a:gd name="T56" fmla="*/ 2147483647 w 138"/>
                  <a:gd name="T57" fmla="*/ 2147483647 h 402"/>
                  <a:gd name="T58" fmla="*/ 2147483647 w 138"/>
                  <a:gd name="T59" fmla="*/ 2147483647 h 402"/>
                  <a:gd name="T60" fmla="*/ 2147483647 w 138"/>
                  <a:gd name="T61" fmla="*/ 2147483647 h 402"/>
                  <a:gd name="T62" fmla="*/ 2147483647 w 138"/>
                  <a:gd name="T63" fmla="*/ 2147483647 h 402"/>
                  <a:gd name="T64" fmla="*/ 2147483647 w 138"/>
                  <a:gd name="T65" fmla="*/ 2147483647 h 402"/>
                  <a:gd name="T66" fmla="*/ 2147483647 w 138"/>
                  <a:gd name="T67" fmla="*/ 2147483647 h 402"/>
                  <a:gd name="T68" fmla="*/ 2147483647 w 138"/>
                  <a:gd name="T69" fmla="*/ 2147483647 h 402"/>
                  <a:gd name="T70" fmla="*/ 2147483647 w 138"/>
                  <a:gd name="T71" fmla="*/ 2147483647 h 402"/>
                  <a:gd name="T72" fmla="*/ 2147483647 w 138"/>
                  <a:gd name="T73" fmla="*/ 2147483647 h 402"/>
                  <a:gd name="T74" fmla="*/ 2147483647 w 138"/>
                  <a:gd name="T75" fmla="*/ 2147483647 h 402"/>
                  <a:gd name="T76" fmla="*/ 2147483647 w 138"/>
                  <a:gd name="T77" fmla="*/ 2147483647 h 402"/>
                  <a:gd name="T78" fmla="*/ 2147483647 w 138"/>
                  <a:gd name="T79" fmla="*/ 2147483647 h 402"/>
                  <a:gd name="T80" fmla="*/ 2147483647 w 138"/>
                  <a:gd name="T81" fmla="*/ 2147483647 h 402"/>
                  <a:gd name="T82" fmla="*/ 2147483647 w 138"/>
                  <a:gd name="T83" fmla="*/ 2147483647 h 402"/>
                  <a:gd name="T84" fmla="*/ 2147483647 w 138"/>
                  <a:gd name="T85" fmla="*/ 2147483647 h 402"/>
                  <a:gd name="T86" fmla="*/ 2147483647 w 138"/>
                  <a:gd name="T87" fmla="*/ 2147483647 h 402"/>
                  <a:gd name="T88" fmla="*/ 2147483647 w 138"/>
                  <a:gd name="T89" fmla="*/ 2147483647 h 402"/>
                  <a:gd name="T90" fmla="*/ 2147483647 w 138"/>
                  <a:gd name="T91" fmla="*/ 2147483647 h 402"/>
                  <a:gd name="T92" fmla="*/ 2147483647 w 138"/>
                  <a:gd name="T93" fmla="*/ 2147483647 h 402"/>
                  <a:gd name="T94" fmla="*/ 2147483647 w 138"/>
                  <a:gd name="T95" fmla="*/ 2147483647 h 402"/>
                  <a:gd name="T96" fmla="*/ 2147483647 w 138"/>
                  <a:gd name="T97" fmla="*/ 2147483647 h 402"/>
                  <a:gd name="T98" fmla="*/ 2147483647 w 138"/>
                  <a:gd name="T99" fmla="*/ 2147483647 h 402"/>
                  <a:gd name="T100" fmla="*/ 2147483647 w 138"/>
                  <a:gd name="T101" fmla="*/ 2147483647 h 402"/>
                  <a:gd name="T102" fmla="*/ 2147483647 w 138"/>
                  <a:gd name="T103" fmla="*/ 2147483647 h 40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38"/>
                  <a:gd name="T157" fmla="*/ 0 h 402"/>
                  <a:gd name="T158" fmla="*/ 138 w 138"/>
                  <a:gd name="T159" fmla="*/ 402 h 40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38" h="402">
                    <a:moveTo>
                      <a:pt x="126" y="354"/>
                    </a:moveTo>
                    <a:lnTo>
                      <a:pt x="120" y="288"/>
                    </a:lnTo>
                    <a:lnTo>
                      <a:pt x="132" y="282"/>
                    </a:lnTo>
                    <a:lnTo>
                      <a:pt x="120" y="270"/>
                    </a:lnTo>
                    <a:lnTo>
                      <a:pt x="120" y="210"/>
                    </a:lnTo>
                    <a:lnTo>
                      <a:pt x="132" y="198"/>
                    </a:lnTo>
                    <a:lnTo>
                      <a:pt x="126" y="186"/>
                    </a:lnTo>
                    <a:lnTo>
                      <a:pt x="126" y="156"/>
                    </a:lnTo>
                    <a:lnTo>
                      <a:pt x="120" y="144"/>
                    </a:lnTo>
                    <a:lnTo>
                      <a:pt x="108" y="132"/>
                    </a:lnTo>
                    <a:lnTo>
                      <a:pt x="108" y="90"/>
                    </a:lnTo>
                    <a:lnTo>
                      <a:pt x="78" y="60"/>
                    </a:lnTo>
                    <a:lnTo>
                      <a:pt x="66" y="54"/>
                    </a:lnTo>
                    <a:lnTo>
                      <a:pt x="66" y="24"/>
                    </a:lnTo>
                    <a:lnTo>
                      <a:pt x="72" y="6"/>
                    </a:lnTo>
                    <a:lnTo>
                      <a:pt x="54" y="6"/>
                    </a:lnTo>
                    <a:lnTo>
                      <a:pt x="30" y="0"/>
                    </a:lnTo>
                    <a:lnTo>
                      <a:pt x="12" y="0"/>
                    </a:lnTo>
                    <a:lnTo>
                      <a:pt x="12" y="18"/>
                    </a:lnTo>
                    <a:lnTo>
                      <a:pt x="0" y="30"/>
                    </a:lnTo>
                    <a:lnTo>
                      <a:pt x="36" y="54"/>
                    </a:lnTo>
                    <a:lnTo>
                      <a:pt x="24" y="132"/>
                    </a:lnTo>
                    <a:lnTo>
                      <a:pt x="36" y="120"/>
                    </a:lnTo>
                    <a:lnTo>
                      <a:pt x="42" y="120"/>
                    </a:lnTo>
                    <a:lnTo>
                      <a:pt x="48" y="126"/>
                    </a:lnTo>
                    <a:lnTo>
                      <a:pt x="48" y="150"/>
                    </a:lnTo>
                    <a:lnTo>
                      <a:pt x="42" y="162"/>
                    </a:lnTo>
                    <a:lnTo>
                      <a:pt x="54" y="174"/>
                    </a:lnTo>
                    <a:lnTo>
                      <a:pt x="54" y="180"/>
                    </a:lnTo>
                    <a:lnTo>
                      <a:pt x="48" y="180"/>
                    </a:lnTo>
                    <a:lnTo>
                      <a:pt x="36" y="192"/>
                    </a:lnTo>
                    <a:lnTo>
                      <a:pt x="42" y="198"/>
                    </a:lnTo>
                    <a:lnTo>
                      <a:pt x="54" y="204"/>
                    </a:lnTo>
                    <a:lnTo>
                      <a:pt x="60" y="210"/>
                    </a:lnTo>
                    <a:lnTo>
                      <a:pt x="60" y="222"/>
                    </a:lnTo>
                    <a:lnTo>
                      <a:pt x="54" y="228"/>
                    </a:lnTo>
                    <a:lnTo>
                      <a:pt x="54" y="270"/>
                    </a:lnTo>
                    <a:lnTo>
                      <a:pt x="48" y="276"/>
                    </a:lnTo>
                    <a:lnTo>
                      <a:pt x="48" y="294"/>
                    </a:lnTo>
                    <a:lnTo>
                      <a:pt x="54" y="294"/>
                    </a:lnTo>
                    <a:lnTo>
                      <a:pt x="60" y="300"/>
                    </a:lnTo>
                    <a:lnTo>
                      <a:pt x="60" y="312"/>
                    </a:lnTo>
                    <a:lnTo>
                      <a:pt x="54" y="324"/>
                    </a:lnTo>
                    <a:lnTo>
                      <a:pt x="54" y="336"/>
                    </a:lnTo>
                    <a:lnTo>
                      <a:pt x="66" y="378"/>
                    </a:lnTo>
                    <a:lnTo>
                      <a:pt x="96" y="402"/>
                    </a:lnTo>
                    <a:lnTo>
                      <a:pt x="108" y="396"/>
                    </a:lnTo>
                    <a:lnTo>
                      <a:pt x="120" y="384"/>
                    </a:lnTo>
                    <a:lnTo>
                      <a:pt x="138" y="384"/>
                    </a:lnTo>
                    <a:lnTo>
                      <a:pt x="138" y="372"/>
                    </a:lnTo>
                    <a:lnTo>
                      <a:pt x="126" y="360"/>
                    </a:lnTo>
                    <a:lnTo>
                      <a:pt x="126" y="35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62" name="Thailand" descr="© INSCALE GmbH, 05.05.2010&#10;http://www.presentationload.com/">
                <a:extLst>
                  <a:ext uri="{FF2B5EF4-FFF2-40B4-BE49-F238E27FC236}">
                    <a16:creationId xmlns:a16="http://schemas.microsoft.com/office/drawing/2014/main" id="{6819C584-317D-5844-B568-1BE4CBA675EE}"/>
                  </a:ext>
                </a:extLst>
              </p:cNvPr>
              <p:cNvSpPr>
                <a:spLocks/>
              </p:cNvSpPr>
              <p:nvPr/>
            </p:nvSpPr>
            <p:spPr bwMode="gray">
              <a:xfrm>
                <a:off x="10065111" y="2580633"/>
                <a:ext cx="215740" cy="415094"/>
              </a:xfrm>
              <a:custGeom>
                <a:avLst/>
                <a:gdLst>
                  <a:gd name="T0" fmla="*/ 2147483647 w 618"/>
                  <a:gd name="T1" fmla="*/ 2147483647 h 1188"/>
                  <a:gd name="T2" fmla="*/ 2147483647 w 618"/>
                  <a:gd name="T3" fmla="*/ 2147483647 h 1188"/>
                  <a:gd name="T4" fmla="*/ 2147483647 w 618"/>
                  <a:gd name="T5" fmla="*/ 2147483647 h 1188"/>
                  <a:gd name="T6" fmla="*/ 2147483647 w 618"/>
                  <a:gd name="T7" fmla="*/ 2147483647 h 1188"/>
                  <a:gd name="T8" fmla="*/ 2147483647 w 618"/>
                  <a:gd name="T9" fmla="*/ 2147483647 h 1188"/>
                  <a:gd name="T10" fmla="*/ 2147483647 w 618"/>
                  <a:gd name="T11" fmla="*/ 2147483647 h 1188"/>
                  <a:gd name="T12" fmla="*/ 2147483647 w 618"/>
                  <a:gd name="T13" fmla="*/ 2147483647 h 1188"/>
                  <a:gd name="T14" fmla="*/ 2147483647 w 618"/>
                  <a:gd name="T15" fmla="*/ 2147483647 h 1188"/>
                  <a:gd name="T16" fmla="*/ 2147483647 w 618"/>
                  <a:gd name="T17" fmla="*/ 2147483647 h 1188"/>
                  <a:gd name="T18" fmla="*/ 2147483647 w 618"/>
                  <a:gd name="T19" fmla="*/ 2147483647 h 1188"/>
                  <a:gd name="T20" fmla="*/ 2147483647 w 618"/>
                  <a:gd name="T21" fmla="*/ 2147483647 h 1188"/>
                  <a:gd name="T22" fmla="*/ 2147483647 w 618"/>
                  <a:gd name="T23" fmla="*/ 2147483647 h 1188"/>
                  <a:gd name="T24" fmla="*/ 2147483647 w 618"/>
                  <a:gd name="T25" fmla="*/ 0 h 1188"/>
                  <a:gd name="T26" fmla="*/ 2147483647 w 618"/>
                  <a:gd name="T27" fmla="*/ 2147483647 h 1188"/>
                  <a:gd name="T28" fmla="*/ 2147483647 w 618"/>
                  <a:gd name="T29" fmla="*/ 2147483647 h 1188"/>
                  <a:gd name="T30" fmla="*/ 2147483647 w 618"/>
                  <a:gd name="T31" fmla="*/ 2147483647 h 1188"/>
                  <a:gd name="T32" fmla="*/ 0 w 618"/>
                  <a:gd name="T33" fmla="*/ 2147483647 h 1188"/>
                  <a:gd name="T34" fmla="*/ 2147483647 w 618"/>
                  <a:gd name="T35" fmla="*/ 2147483647 h 1188"/>
                  <a:gd name="T36" fmla="*/ 2147483647 w 618"/>
                  <a:gd name="T37" fmla="*/ 2147483647 h 1188"/>
                  <a:gd name="T38" fmla="*/ 2147483647 w 618"/>
                  <a:gd name="T39" fmla="*/ 2147483647 h 1188"/>
                  <a:gd name="T40" fmla="*/ 2147483647 w 618"/>
                  <a:gd name="T41" fmla="*/ 2147483647 h 1188"/>
                  <a:gd name="T42" fmla="*/ 2147483647 w 618"/>
                  <a:gd name="T43" fmla="*/ 2147483647 h 1188"/>
                  <a:gd name="T44" fmla="*/ 2147483647 w 618"/>
                  <a:gd name="T45" fmla="*/ 2147483647 h 1188"/>
                  <a:gd name="T46" fmla="*/ 2147483647 w 618"/>
                  <a:gd name="T47" fmla="*/ 2147483647 h 1188"/>
                  <a:gd name="T48" fmla="*/ 2147483647 w 618"/>
                  <a:gd name="T49" fmla="*/ 2147483647 h 1188"/>
                  <a:gd name="T50" fmla="*/ 2147483647 w 618"/>
                  <a:gd name="T51" fmla="*/ 2147483647 h 1188"/>
                  <a:gd name="T52" fmla="*/ 2147483647 w 618"/>
                  <a:gd name="T53" fmla="*/ 2147483647 h 1188"/>
                  <a:gd name="T54" fmla="*/ 2147483647 w 618"/>
                  <a:gd name="T55" fmla="*/ 2147483647 h 1188"/>
                  <a:gd name="T56" fmla="*/ 2147483647 w 618"/>
                  <a:gd name="T57" fmla="*/ 2147483647 h 1188"/>
                  <a:gd name="T58" fmla="*/ 2147483647 w 618"/>
                  <a:gd name="T59" fmla="*/ 2147483647 h 1188"/>
                  <a:gd name="T60" fmla="*/ 2147483647 w 618"/>
                  <a:gd name="T61" fmla="*/ 2147483647 h 1188"/>
                  <a:gd name="T62" fmla="*/ 2147483647 w 618"/>
                  <a:gd name="T63" fmla="*/ 2147483647 h 1188"/>
                  <a:gd name="T64" fmla="*/ 2147483647 w 618"/>
                  <a:gd name="T65" fmla="*/ 2147483647 h 1188"/>
                  <a:gd name="T66" fmla="*/ 2147483647 w 618"/>
                  <a:gd name="T67" fmla="*/ 2147483647 h 1188"/>
                  <a:gd name="T68" fmla="*/ 2147483647 w 618"/>
                  <a:gd name="T69" fmla="*/ 2147483647 h 1188"/>
                  <a:gd name="T70" fmla="*/ 2147483647 w 618"/>
                  <a:gd name="T71" fmla="*/ 2147483647 h 1188"/>
                  <a:gd name="T72" fmla="*/ 2147483647 w 618"/>
                  <a:gd name="T73" fmla="*/ 2147483647 h 1188"/>
                  <a:gd name="T74" fmla="*/ 2147483647 w 618"/>
                  <a:gd name="T75" fmla="*/ 2147483647 h 1188"/>
                  <a:gd name="T76" fmla="*/ 2147483647 w 618"/>
                  <a:gd name="T77" fmla="*/ 2147483647 h 1188"/>
                  <a:gd name="T78" fmla="*/ 2147483647 w 618"/>
                  <a:gd name="T79" fmla="*/ 2147483647 h 1188"/>
                  <a:gd name="T80" fmla="*/ 2147483647 w 618"/>
                  <a:gd name="T81" fmla="*/ 2147483647 h 1188"/>
                  <a:gd name="T82" fmla="*/ 2147483647 w 618"/>
                  <a:gd name="T83" fmla="*/ 2147483647 h 1188"/>
                  <a:gd name="T84" fmla="*/ 2147483647 w 618"/>
                  <a:gd name="T85" fmla="*/ 2147483647 h 1188"/>
                  <a:gd name="T86" fmla="*/ 2147483647 w 618"/>
                  <a:gd name="T87" fmla="*/ 2147483647 h 1188"/>
                  <a:gd name="T88" fmla="*/ 2147483647 w 618"/>
                  <a:gd name="T89" fmla="*/ 2147483647 h 1188"/>
                  <a:gd name="T90" fmla="*/ 2147483647 w 618"/>
                  <a:gd name="T91" fmla="*/ 2147483647 h 1188"/>
                  <a:gd name="T92" fmla="*/ 2147483647 w 618"/>
                  <a:gd name="T93" fmla="*/ 2147483647 h 1188"/>
                  <a:gd name="T94" fmla="*/ 2147483647 w 618"/>
                  <a:gd name="T95" fmla="*/ 2147483647 h 1188"/>
                  <a:gd name="T96" fmla="*/ 2147483647 w 618"/>
                  <a:gd name="T97" fmla="*/ 2147483647 h 1188"/>
                  <a:gd name="T98" fmla="*/ 2147483647 w 618"/>
                  <a:gd name="T99" fmla="*/ 2147483647 h 1188"/>
                  <a:gd name="T100" fmla="*/ 2147483647 w 618"/>
                  <a:gd name="T101" fmla="*/ 2147483647 h 1188"/>
                  <a:gd name="T102" fmla="*/ 2147483647 w 618"/>
                  <a:gd name="T103" fmla="*/ 2147483647 h 1188"/>
                  <a:gd name="T104" fmla="*/ 2147483647 w 618"/>
                  <a:gd name="T105" fmla="*/ 2147483647 h 1188"/>
                  <a:gd name="T106" fmla="*/ 2147483647 w 618"/>
                  <a:gd name="T107" fmla="*/ 2147483647 h 1188"/>
                  <a:gd name="T108" fmla="*/ 2147483647 w 618"/>
                  <a:gd name="T109" fmla="*/ 2147483647 h 1188"/>
                  <a:gd name="T110" fmla="*/ 2147483647 w 618"/>
                  <a:gd name="T111" fmla="*/ 2147483647 h 1188"/>
                  <a:gd name="T112" fmla="*/ 2147483647 w 618"/>
                  <a:gd name="T113" fmla="*/ 2147483647 h 1188"/>
                  <a:gd name="T114" fmla="*/ 2147483647 w 618"/>
                  <a:gd name="T115" fmla="*/ 2147483647 h 1188"/>
                  <a:gd name="T116" fmla="*/ 2147483647 w 618"/>
                  <a:gd name="T117" fmla="*/ 2147483647 h 118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18"/>
                  <a:gd name="T178" fmla="*/ 0 h 1188"/>
                  <a:gd name="T179" fmla="*/ 618 w 618"/>
                  <a:gd name="T180" fmla="*/ 1188 h 118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18" h="1188">
                    <a:moveTo>
                      <a:pt x="588" y="426"/>
                    </a:moveTo>
                    <a:lnTo>
                      <a:pt x="588" y="420"/>
                    </a:lnTo>
                    <a:lnTo>
                      <a:pt x="594" y="414"/>
                    </a:lnTo>
                    <a:lnTo>
                      <a:pt x="606" y="390"/>
                    </a:lnTo>
                    <a:lnTo>
                      <a:pt x="594" y="378"/>
                    </a:lnTo>
                    <a:lnTo>
                      <a:pt x="594" y="372"/>
                    </a:lnTo>
                    <a:lnTo>
                      <a:pt x="588" y="378"/>
                    </a:lnTo>
                    <a:lnTo>
                      <a:pt x="588" y="366"/>
                    </a:lnTo>
                    <a:lnTo>
                      <a:pt x="582" y="360"/>
                    </a:lnTo>
                    <a:lnTo>
                      <a:pt x="582" y="354"/>
                    </a:lnTo>
                    <a:lnTo>
                      <a:pt x="546" y="318"/>
                    </a:lnTo>
                    <a:lnTo>
                      <a:pt x="534" y="294"/>
                    </a:lnTo>
                    <a:lnTo>
                      <a:pt x="534" y="282"/>
                    </a:lnTo>
                    <a:lnTo>
                      <a:pt x="528" y="240"/>
                    </a:lnTo>
                    <a:lnTo>
                      <a:pt x="510" y="222"/>
                    </a:lnTo>
                    <a:lnTo>
                      <a:pt x="498" y="216"/>
                    </a:lnTo>
                    <a:lnTo>
                      <a:pt x="480" y="204"/>
                    </a:lnTo>
                    <a:lnTo>
                      <a:pt x="468" y="192"/>
                    </a:lnTo>
                    <a:lnTo>
                      <a:pt x="468" y="180"/>
                    </a:lnTo>
                    <a:lnTo>
                      <a:pt x="462" y="174"/>
                    </a:lnTo>
                    <a:lnTo>
                      <a:pt x="438" y="174"/>
                    </a:lnTo>
                    <a:lnTo>
                      <a:pt x="426" y="168"/>
                    </a:lnTo>
                    <a:lnTo>
                      <a:pt x="420" y="162"/>
                    </a:lnTo>
                    <a:lnTo>
                      <a:pt x="402" y="162"/>
                    </a:lnTo>
                    <a:lnTo>
                      <a:pt x="396" y="168"/>
                    </a:lnTo>
                    <a:lnTo>
                      <a:pt x="396" y="180"/>
                    </a:lnTo>
                    <a:lnTo>
                      <a:pt x="378" y="198"/>
                    </a:lnTo>
                    <a:lnTo>
                      <a:pt x="360" y="198"/>
                    </a:lnTo>
                    <a:lnTo>
                      <a:pt x="336" y="186"/>
                    </a:lnTo>
                    <a:lnTo>
                      <a:pt x="330" y="180"/>
                    </a:lnTo>
                    <a:lnTo>
                      <a:pt x="318" y="180"/>
                    </a:lnTo>
                    <a:lnTo>
                      <a:pt x="312" y="186"/>
                    </a:lnTo>
                    <a:lnTo>
                      <a:pt x="306" y="198"/>
                    </a:lnTo>
                    <a:lnTo>
                      <a:pt x="294" y="210"/>
                    </a:lnTo>
                    <a:lnTo>
                      <a:pt x="294" y="216"/>
                    </a:lnTo>
                    <a:lnTo>
                      <a:pt x="288" y="222"/>
                    </a:lnTo>
                    <a:lnTo>
                      <a:pt x="264" y="234"/>
                    </a:lnTo>
                    <a:lnTo>
                      <a:pt x="246" y="234"/>
                    </a:lnTo>
                    <a:lnTo>
                      <a:pt x="246" y="222"/>
                    </a:lnTo>
                    <a:lnTo>
                      <a:pt x="270" y="174"/>
                    </a:lnTo>
                    <a:lnTo>
                      <a:pt x="270" y="162"/>
                    </a:lnTo>
                    <a:lnTo>
                      <a:pt x="264" y="156"/>
                    </a:lnTo>
                    <a:lnTo>
                      <a:pt x="252" y="156"/>
                    </a:lnTo>
                    <a:lnTo>
                      <a:pt x="264" y="144"/>
                    </a:lnTo>
                    <a:lnTo>
                      <a:pt x="270" y="132"/>
                    </a:lnTo>
                    <a:lnTo>
                      <a:pt x="270" y="120"/>
                    </a:lnTo>
                    <a:lnTo>
                      <a:pt x="264" y="108"/>
                    </a:lnTo>
                    <a:lnTo>
                      <a:pt x="258" y="102"/>
                    </a:lnTo>
                    <a:lnTo>
                      <a:pt x="264" y="96"/>
                    </a:lnTo>
                    <a:lnTo>
                      <a:pt x="264" y="66"/>
                    </a:lnTo>
                    <a:lnTo>
                      <a:pt x="252" y="60"/>
                    </a:lnTo>
                    <a:lnTo>
                      <a:pt x="246" y="60"/>
                    </a:lnTo>
                    <a:lnTo>
                      <a:pt x="240" y="66"/>
                    </a:lnTo>
                    <a:lnTo>
                      <a:pt x="228" y="66"/>
                    </a:lnTo>
                    <a:lnTo>
                      <a:pt x="228" y="78"/>
                    </a:lnTo>
                    <a:lnTo>
                      <a:pt x="210" y="78"/>
                    </a:lnTo>
                    <a:lnTo>
                      <a:pt x="204" y="72"/>
                    </a:lnTo>
                    <a:lnTo>
                      <a:pt x="198" y="60"/>
                    </a:lnTo>
                    <a:lnTo>
                      <a:pt x="198" y="36"/>
                    </a:lnTo>
                    <a:lnTo>
                      <a:pt x="204" y="30"/>
                    </a:lnTo>
                    <a:lnTo>
                      <a:pt x="204" y="18"/>
                    </a:lnTo>
                    <a:lnTo>
                      <a:pt x="198" y="12"/>
                    </a:lnTo>
                    <a:lnTo>
                      <a:pt x="186" y="12"/>
                    </a:lnTo>
                    <a:lnTo>
                      <a:pt x="174" y="6"/>
                    </a:lnTo>
                    <a:lnTo>
                      <a:pt x="168" y="0"/>
                    </a:lnTo>
                    <a:lnTo>
                      <a:pt x="138" y="0"/>
                    </a:lnTo>
                    <a:lnTo>
                      <a:pt x="132" y="6"/>
                    </a:lnTo>
                    <a:lnTo>
                      <a:pt x="126" y="6"/>
                    </a:lnTo>
                    <a:lnTo>
                      <a:pt x="120" y="30"/>
                    </a:lnTo>
                    <a:lnTo>
                      <a:pt x="96" y="30"/>
                    </a:lnTo>
                    <a:lnTo>
                      <a:pt x="96" y="36"/>
                    </a:lnTo>
                    <a:lnTo>
                      <a:pt x="90" y="42"/>
                    </a:lnTo>
                    <a:lnTo>
                      <a:pt x="84" y="54"/>
                    </a:lnTo>
                    <a:lnTo>
                      <a:pt x="78" y="60"/>
                    </a:lnTo>
                    <a:lnTo>
                      <a:pt x="66" y="60"/>
                    </a:lnTo>
                    <a:lnTo>
                      <a:pt x="54" y="54"/>
                    </a:lnTo>
                    <a:lnTo>
                      <a:pt x="24" y="54"/>
                    </a:lnTo>
                    <a:lnTo>
                      <a:pt x="24" y="102"/>
                    </a:lnTo>
                    <a:lnTo>
                      <a:pt x="18" y="108"/>
                    </a:lnTo>
                    <a:lnTo>
                      <a:pt x="12" y="108"/>
                    </a:lnTo>
                    <a:lnTo>
                      <a:pt x="6" y="114"/>
                    </a:lnTo>
                    <a:lnTo>
                      <a:pt x="6" y="120"/>
                    </a:lnTo>
                    <a:lnTo>
                      <a:pt x="24" y="138"/>
                    </a:lnTo>
                    <a:lnTo>
                      <a:pt x="24" y="156"/>
                    </a:lnTo>
                    <a:lnTo>
                      <a:pt x="0" y="156"/>
                    </a:lnTo>
                    <a:lnTo>
                      <a:pt x="0" y="162"/>
                    </a:lnTo>
                    <a:lnTo>
                      <a:pt x="24" y="186"/>
                    </a:lnTo>
                    <a:lnTo>
                      <a:pt x="36" y="192"/>
                    </a:lnTo>
                    <a:lnTo>
                      <a:pt x="30" y="216"/>
                    </a:lnTo>
                    <a:lnTo>
                      <a:pt x="36" y="216"/>
                    </a:lnTo>
                    <a:lnTo>
                      <a:pt x="36" y="222"/>
                    </a:lnTo>
                    <a:lnTo>
                      <a:pt x="42" y="234"/>
                    </a:lnTo>
                    <a:lnTo>
                      <a:pt x="60" y="252"/>
                    </a:lnTo>
                    <a:lnTo>
                      <a:pt x="72" y="258"/>
                    </a:lnTo>
                    <a:lnTo>
                      <a:pt x="84" y="270"/>
                    </a:lnTo>
                    <a:lnTo>
                      <a:pt x="96" y="276"/>
                    </a:lnTo>
                    <a:lnTo>
                      <a:pt x="102" y="282"/>
                    </a:lnTo>
                    <a:lnTo>
                      <a:pt x="102" y="288"/>
                    </a:lnTo>
                    <a:lnTo>
                      <a:pt x="96" y="288"/>
                    </a:lnTo>
                    <a:lnTo>
                      <a:pt x="96" y="306"/>
                    </a:lnTo>
                    <a:lnTo>
                      <a:pt x="102" y="318"/>
                    </a:lnTo>
                    <a:lnTo>
                      <a:pt x="108" y="324"/>
                    </a:lnTo>
                    <a:lnTo>
                      <a:pt x="114" y="324"/>
                    </a:lnTo>
                    <a:lnTo>
                      <a:pt x="120" y="318"/>
                    </a:lnTo>
                    <a:lnTo>
                      <a:pt x="126" y="324"/>
                    </a:lnTo>
                    <a:lnTo>
                      <a:pt x="126" y="342"/>
                    </a:lnTo>
                    <a:lnTo>
                      <a:pt x="120" y="348"/>
                    </a:lnTo>
                    <a:lnTo>
                      <a:pt x="108" y="348"/>
                    </a:lnTo>
                    <a:lnTo>
                      <a:pt x="114" y="360"/>
                    </a:lnTo>
                    <a:lnTo>
                      <a:pt x="114" y="384"/>
                    </a:lnTo>
                    <a:lnTo>
                      <a:pt x="108" y="396"/>
                    </a:lnTo>
                    <a:lnTo>
                      <a:pt x="102" y="402"/>
                    </a:lnTo>
                    <a:lnTo>
                      <a:pt x="84" y="438"/>
                    </a:lnTo>
                    <a:lnTo>
                      <a:pt x="90" y="444"/>
                    </a:lnTo>
                    <a:lnTo>
                      <a:pt x="90" y="450"/>
                    </a:lnTo>
                    <a:lnTo>
                      <a:pt x="96" y="456"/>
                    </a:lnTo>
                    <a:lnTo>
                      <a:pt x="102" y="468"/>
                    </a:lnTo>
                    <a:lnTo>
                      <a:pt x="108" y="474"/>
                    </a:lnTo>
                    <a:lnTo>
                      <a:pt x="114" y="486"/>
                    </a:lnTo>
                    <a:lnTo>
                      <a:pt x="156" y="528"/>
                    </a:lnTo>
                    <a:lnTo>
                      <a:pt x="162" y="540"/>
                    </a:lnTo>
                    <a:lnTo>
                      <a:pt x="162" y="570"/>
                    </a:lnTo>
                    <a:lnTo>
                      <a:pt x="168" y="588"/>
                    </a:lnTo>
                    <a:lnTo>
                      <a:pt x="168" y="612"/>
                    </a:lnTo>
                    <a:lnTo>
                      <a:pt x="192" y="636"/>
                    </a:lnTo>
                    <a:lnTo>
                      <a:pt x="192" y="660"/>
                    </a:lnTo>
                    <a:lnTo>
                      <a:pt x="198" y="672"/>
                    </a:lnTo>
                    <a:lnTo>
                      <a:pt x="198" y="702"/>
                    </a:lnTo>
                    <a:lnTo>
                      <a:pt x="192" y="714"/>
                    </a:lnTo>
                    <a:lnTo>
                      <a:pt x="192" y="732"/>
                    </a:lnTo>
                    <a:lnTo>
                      <a:pt x="174" y="768"/>
                    </a:lnTo>
                    <a:lnTo>
                      <a:pt x="156" y="786"/>
                    </a:lnTo>
                    <a:lnTo>
                      <a:pt x="156" y="798"/>
                    </a:lnTo>
                    <a:lnTo>
                      <a:pt x="162" y="804"/>
                    </a:lnTo>
                    <a:lnTo>
                      <a:pt x="162" y="816"/>
                    </a:lnTo>
                    <a:lnTo>
                      <a:pt x="156" y="828"/>
                    </a:lnTo>
                    <a:lnTo>
                      <a:pt x="150" y="834"/>
                    </a:lnTo>
                    <a:lnTo>
                      <a:pt x="144" y="846"/>
                    </a:lnTo>
                    <a:lnTo>
                      <a:pt x="144" y="852"/>
                    </a:lnTo>
                    <a:lnTo>
                      <a:pt x="138" y="858"/>
                    </a:lnTo>
                    <a:lnTo>
                      <a:pt x="132" y="876"/>
                    </a:lnTo>
                    <a:lnTo>
                      <a:pt x="126" y="888"/>
                    </a:lnTo>
                    <a:lnTo>
                      <a:pt x="126" y="906"/>
                    </a:lnTo>
                    <a:lnTo>
                      <a:pt x="120" y="918"/>
                    </a:lnTo>
                    <a:lnTo>
                      <a:pt x="120" y="966"/>
                    </a:lnTo>
                    <a:lnTo>
                      <a:pt x="126" y="978"/>
                    </a:lnTo>
                    <a:lnTo>
                      <a:pt x="126" y="1008"/>
                    </a:lnTo>
                    <a:lnTo>
                      <a:pt x="132" y="1014"/>
                    </a:lnTo>
                    <a:lnTo>
                      <a:pt x="132" y="1020"/>
                    </a:lnTo>
                    <a:lnTo>
                      <a:pt x="138" y="1020"/>
                    </a:lnTo>
                    <a:lnTo>
                      <a:pt x="138" y="1002"/>
                    </a:lnTo>
                    <a:lnTo>
                      <a:pt x="144" y="990"/>
                    </a:lnTo>
                    <a:lnTo>
                      <a:pt x="144" y="978"/>
                    </a:lnTo>
                    <a:lnTo>
                      <a:pt x="150" y="972"/>
                    </a:lnTo>
                    <a:lnTo>
                      <a:pt x="150" y="996"/>
                    </a:lnTo>
                    <a:lnTo>
                      <a:pt x="162" y="996"/>
                    </a:lnTo>
                    <a:lnTo>
                      <a:pt x="186" y="1020"/>
                    </a:lnTo>
                    <a:lnTo>
                      <a:pt x="192" y="1032"/>
                    </a:lnTo>
                    <a:lnTo>
                      <a:pt x="198" y="1038"/>
                    </a:lnTo>
                    <a:lnTo>
                      <a:pt x="198" y="1044"/>
                    </a:lnTo>
                    <a:lnTo>
                      <a:pt x="228" y="1074"/>
                    </a:lnTo>
                    <a:lnTo>
                      <a:pt x="228" y="1098"/>
                    </a:lnTo>
                    <a:lnTo>
                      <a:pt x="234" y="1110"/>
                    </a:lnTo>
                    <a:lnTo>
                      <a:pt x="246" y="1128"/>
                    </a:lnTo>
                    <a:lnTo>
                      <a:pt x="264" y="1146"/>
                    </a:lnTo>
                    <a:lnTo>
                      <a:pt x="270" y="1140"/>
                    </a:lnTo>
                    <a:lnTo>
                      <a:pt x="276" y="1128"/>
                    </a:lnTo>
                    <a:lnTo>
                      <a:pt x="270" y="1122"/>
                    </a:lnTo>
                    <a:lnTo>
                      <a:pt x="270" y="1110"/>
                    </a:lnTo>
                    <a:lnTo>
                      <a:pt x="276" y="1104"/>
                    </a:lnTo>
                    <a:lnTo>
                      <a:pt x="288" y="1104"/>
                    </a:lnTo>
                    <a:lnTo>
                      <a:pt x="294" y="1116"/>
                    </a:lnTo>
                    <a:lnTo>
                      <a:pt x="294" y="1122"/>
                    </a:lnTo>
                    <a:lnTo>
                      <a:pt x="312" y="1122"/>
                    </a:lnTo>
                    <a:lnTo>
                      <a:pt x="324" y="1128"/>
                    </a:lnTo>
                    <a:lnTo>
                      <a:pt x="330" y="1134"/>
                    </a:lnTo>
                    <a:lnTo>
                      <a:pt x="330" y="1146"/>
                    </a:lnTo>
                    <a:lnTo>
                      <a:pt x="342" y="1146"/>
                    </a:lnTo>
                    <a:lnTo>
                      <a:pt x="342" y="1158"/>
                    </a:lnTo>
                    <a:lnTo>
                      <a:pt x="330" y="1170"/>
                    </a:lnTo>
                    <a:lnTo>
                      <a:pt x="330" y="1176"/>
                    </a:lnTo>
                    <a:lnTo>
                      <a:pt x="336" y="1182"/>
                    </a:lnTo>
                    <a:lnTo>
                      <a:pt x="354" y="1182"/>
                    </a:lnTo>
                    <a:lnTo>
                      <a:pt x="354" y="1176"/>
                    </a:lnTo>
                    <a:lnTo>
                      <a:pt x="366" y="1176"/>
                    </a:lnTo>
                    <a:lnTo>
                      <a:pt x="372" y="1170"/>
                    </a:lnTo>
                    <a:lnTo>
                      <a:pt x="378" y="1170"/>
                    </a:lnTo>
                    <a:lnTo>
                      <a:pt x="396" y="1188"/>
                    </a:lnTo>
                    <a:lnTo>
                      <a:pt x="402" y="1182"/>
                    </a:lnTo>
                    <a:lnTo>
                      <a:pt x="402" y="1176"/>
                    </a:lnTo>
                    <a:lnTo>
                      <a:pt x="408" y="1164"/>
                    </a:lnTo>
                    <a:lnTo>
                      <a:pt x="414" y="1158"/>
                    </a:lnTo>
                    <a:lnTo>
                      <a:pt x="420" y="1146"/>
                    </a:lnTo>
                    <a:lnTo>
                      <a:pt x="396" y="1134"/>
                    </a:lnTo>
                    <a:lnTo>
                      <a:pt x="390" y="1128"/>
                    </a:lnTo>
                    <a:lnTo>
                      <a:pt x="390" y="1116"/>
                    </a:lnTo>
                    <a:lnTo>
                      <a:pt x="384" y="1104"/>
                    </a:lnTo>
                    <a:lnTo>
                      <a:pt x="384" y="1092"/>
                    </a:lnTo>
                    <a:lnTo>
                      <a:pt x="378" y="1080"/>
                    </a:lnTo>
                    <a:lnTo>
                      <a:pt x="372" y="1074"/>
                    </a:lnTo>
                    <a:lnTo>
                      <a:pt x="354" y="1074"/>
                    </a:lnTo>
                    <a:lnTo>
                      <a:pt x="342" y="1080"/>
                    </a:lnTo>
                    <a:lnTo>
                      <a:pt x="336" y="1086"/>
                    </a:lnTo>
                    <a:lnTo>
                      <a:pt x="318" y="1086"/>
                    </a:lnTo>
                    <a:lnTo>
                      <a:pt x="312" y="1080"/>
                    </a:lnTo>
                    <a:lnTo>
                      <a:pt x="306" y="1068"/>
                    </a:lnTo>
                    <a:lnTo>
                      <a:pt x="306" y="1056"/>
                    </a:lnTo>
                    <a:lnTo>
                      <a:pt x="294" y="1032"/>
                    </a:lnTo>
                    <a:lnTo>
                      <a:pt x="288" y="1032"/>
                    </a:lnTo>
                    <a:lnTo>
                      <a:pt x="288" y="1050"/>
                    </a:lnTo>
                    <a:lnTo>
                      <a:pt x="282" y="1056"/>
                    </a:lnTo>
                    <a:lnTo>
                      <a:pt x="276" y="1056"/>
                    </a:lnTo>
                    <a:lnTo>
                      <a:pt x="270" y="1044"/>
                    </a:lnTo>
                    <a:lnTo>
                      <a:pt x="264" y="1038"/>
                    </a:lnTo>
                    <a:lnTo>
                      <a:pt x="258" y="1026"/>
                    </a:lnTo>
                    <a:lnTo>
                      <a:pt x="258" y="1014"/>
                    </a:lnTo>
                    <a:lnTo>
                      <a:pt x="270" y="1002"/>
                    </a:lnTo>
                    <a:lnTo>
                      <a:pt x="270" y="1008"/>
                    </a:lnTo>
                    <a:lnTo>
                      <a:pt x="276" y="1008"/>
                    </a:lnTo>
                    <a:lnTo>
                      <a:pt x="276" y="1014"/>
                    </a:lnTo>
                    <a:lnTo>
                      <a:pt x="282" y="1014"/>
                    </a:lnTo>
                    <a:lnTo>
                      <a:pt x="288" y="1008"/>
                    </a:lnTo>
                    <a:lnTo>
                      <a:pt x="282" y="1002"/>
                    </a:lnTo>
                    <a:lnTo>
                      <a:pt x="282" y="990"/>
                    </a:lnTo>
                    <a:lnTo>
                      <a:pt x="276" y="978"/>
                    </a:lnTo>
                    <a:lnTo>
                      <a:pt x="270" y="972"/>
                    </a:lnTo>
                    <a:lnTo>
                      <a:pt x="270" y="960"/>
                    </a:lnTo>
                    <a:lnTo>
                      <a:pt x="258" y="948"/>
                    </a:lnTo>
                    <a:lnTo>
                      <a:pt x="246" y="948"/>
                    </a:lnTo>
                    <a:lnTo>
                      <a:pt x="246" y="894"/>
                    </a:lnTo>
                    <a:lnTo>
                      <a:pt x="192" y="906"/>
                    </a:lnTo>
                    <a:lnTo>
                      <a:pt x="192" y="864"/>
                    </a:lnTo>
                    <a:lnTo>
                      <a:pt x="186" y="828"/>
                    </a:lnTo>
                    <a:lnTo>
                      <a:pt x="186" y="804"/>
                    </a:lnTo>
                    <a:lnTo>
                      <a:pt x="180" y="792"/>
                    </a:lnTo>
                    <a:lnTo>
                      <a:pt x="174" y="786"/>
                    </a:lnTo>
                    <a:lnTo>
                      <a:pt x="180" y="786"/>
                    </a:lnTo>
                    <a:lnTo>
                      <a:pt x="192" y="774"/>
                    </a:lnTo>
                    <a:lnTo>
                      <a:pt x="198" y="762"/>
                    </a:lnTo>
                    <a:lnTo>
                      <a:pt x="204" y="744"/>
                    </a:lnTo>
                    <a:lnTo>
                      <a:pt x="204" y="678"/>
                    </a:lnTo>
                    <a:lnTo>
                      <a:pt x="210" y="678"/>
                    </a:lnTo>
                    <a:lnTo>
                      <a:pt x="216" y="672"/>
                    </a:lnTo>
                    <a:lnTo>
                      <a:pt x="222" y="660"/>
                    </a:lnTo>
                    <a:lnTo>
                      <a:pt x="228" y="654"/>
                    </a:lnTo>
                    <a:lnTo>
                      <a:pt x="228" y="612"/>
                    </a:lnTo>
                    <a:lnTo>
                      <a:pt x="222" y="600"/>
                    </a:lnTo>
                    <a:lnTo>
                      <a:pt x="222" y="594"/>
                    </a:lnTo>
                    <a:lnTo>
                      <a:pt x="216" y="588"/>
                    </a:lnTo>
                    <a:lnTo>
                      <a:pt x="222" y="558"/>
                    </a:lnTo>
                    <a:lnTo>
                      <a:pt x="234" y="558"/>
                    </a:lnTo>
                    <a:lnTo>
                      <a:pt x="234" y="552"/>
                    </a:lnTo>
                    <a:lnTo>
                      <a:pt x="240" y="546"/>
                    </a:lnTo>
                    <a:lnTo>
                      <a:pt x="264" y="546"/>
                    </a:lnTo>
                    <a:lnTo>
                      <a:pt x="270" y="552"/>
                    </a:lnTo>
                    <a:lnTo>
                      <a:pt x="294" y="564"/>
                    </a:lnTo>
                    <a:lnTo>
                      <a:pt x="300" y="570"/>
                    </a:lnTo>
                    <a:lnTo>
                      <a:pt x="288" y="576"/>
                    </a:lnTo>
                    <a:lnTo>
                      <a:pt x="288" y="588"/>
                    </a:lnTo>
                    <a:lnTo>
                      <a:pt x="282" y="594"/>
                    </a:lnTo>
                    <a:lnTo>
                      <a:pt x="282" y="612"/>
                    </a:lnTo>
                    <a:lnTo>
                      <a:pt x="288" y="624"/>
                    </a:lnTo>
                    <a:lnTo>
                      <a:pt x="306" y="624"/>
                    </a:lnTo>
                    <a:lnTo>
                      <a:pt x="330" y="612"/>
                    </a:lnTo>
                    <a:lnTo>
                      <a:pt x="342" y="612"/>
                    </a:lnTo>
                    <a:lnTo>
                      <a:pt x="354" y="606"/>
                    </a:lnTo>
                    <a:lnTo>
                      <a:pt x="360" y="600"/>
                    </a:lnTo>
                    <a:lnTo>
                      <a:pt x="366" y="600"/>
                    </a:lnTo>
                    <a:lnTo>
                      <a:pt x="396" y="684"/>
                    </a:lnTo>
                    <a:lnTo>
                      <a:pt x="402" y="678"/>
                    </a:lnTo>
                    <a:lnTo>
                      <a:pt x="414" y="672"/>
                    </a:lnTo>
                    <a:lnTo>
                      <a:pt x="426" y="672"/>
                    </a:lnTo>
                    <a:lnTo>
                      <a:pt x="426" y="642"/>
                    </a:lnTo>
                    <a:lnTo>
                      <a:pt x="414" y="630"/>
                    </a:lnTo>
                    <a:lnTo>
                      <a:pt x="414" y="600"/>
                    </a:lnTo>
                    <a:lnTo>
                      <a:pt x="402" y="588"/>
                    </a:lnTo>
                    <a:lnTo>
                      <a:pt x="396" y="552"/>
                    </a:lnTo>
                    <a:lnTo>
                      <a:pt x="426" y="522"/>
                    </a:lnTo>
                    <a:lnTo>
                      <a:pt x="426" y="516"/>
                    </a:lnTo>
                    <a:lnTo>
                      <a:pt x="432" y="504"/>
                    </a:lnTo>
                    <a:lnTo>
                      <a:pt x="438" y="498"/>
                    </a:lnTo>
                    <a:lnTo>
                      <a:pt x="450" y="492"/>
                    </a:lnTo>
                    <a:lnTo>
                      <a:pt x="468" y="486"/>
                    </a:lnTo>
                    <a:lnTo>
                      <a:pt x="504" y="486"/>
                    </a:lnTo>
                    <a:lnTo>
                      <a:pt x="510" y="492"/>
                    </a:lnTo>
                    <a:lnTo>
                      <a:pt x="522" y="492"/>
                    </a:lnTo>
                    <a:lnTo>
                      <a:pt x="534" y="486"/>
                    </a:lnTo>
                    <a:lnTo>
                      <a:pt x="564" y="486"/>
                    </a:lnTo>
                    <a:lnTo>
                      <a:pt x="576" y="492"/>
                    </a:lnTo>
                    <a:lnTo>
                      <a:pt x="582" y="498"/>
                    </a:lnTo>
                    <a:lnTo>
                      <a:pt x="588" y="498"/>
                    </a:lnTo>
                    <a:lnTo>
                      <a:pt x="594" y="492"/>
                    </a:lnTo>
                    <a:lnTo>
                      <a:pt x="600" y="480"/>
                    </a:lnTo>
                    <a:lnTo>
                      <a:pt x="618" y="462"/>
                    </a:lnTo>
                    <a:lnTo>
                      <a:pt x="618" y="450"/>
                    </a:lnTo>
                    <a:lnTo>
                      <a:pt x="612" y="444"/>
                    </a:lnTo>
                    <a:lnTo>
                      <a:pt x="600" y="438"/>
                    </a:lnTo>
                    <a:lnTo>
                      <a:pt x="588" y="42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63" name="Tanzania" descr="© INSCALE GmbH, 05.05.2010&#10;http://www.presentationload.com/">
                <a:extLst>
                  <a:ext uri="{FF2B5EF4-FFF2-40B4-BE49-F238E27FC236}">
                    <a16:creationId xmlns:a16="http://schemas.microsoft.com/office/drawing/2014/main" id="{9AFA1443-BC1B-204D-B842-F8F30281BDD5}"/>
                  </a:ext>
                </a:extLst>
              </p:cNvPr>
              <p:cNvSpPr>
                <a:spLocks noEditPoints="1"/>
              </p:cNvSpPr>
              <p:nvPr/>
            </p:nvSpPr>
            <p:spPr bwMode="gray">
              <a:xfrm>
                <a:off x="8410196" y="3184159"/>
                <a:ext cx="267627" cy="303128"/>
              </a:xfrm>
              <a:custGeom>
                <a:avLst/>
                <a:gdLst>
                  <a:gd name="T0" fmla="*/ 2147483647 w 768"/>
                  <a:gd name="T1" fmla="*/ 2147483647 h 870"/>
                  <a:gd name="T2" fmla="*/ 2147483647 w 768"/>
                  <a:gd name="T3" fmla="*/ 2147483647 h 870"/>
                  <a:gd name="T4" fmla="*/ 2147483647 w 768"/>
                  <a:gd name="T5" fmla="*/ 2147483647 h 870"/>
                  <a:gd name="T6" fmla="*/ 2147483647 w 768"/>
                  <a:gd name="T7" fmla="*/ 2147483647 h 870"/>
                  <a:gd name="T8" fmla="*/ 2147483647 w 768"/>
                  <a:gd name="T9" fmla="*/ 2147483647 h 870"/>
                  <a:gd name="T10" fmla="*/ 2147483647 w 768"/>
                  <a:gd name="T11" fmla="*/ 2147483647 h 870"/>
                  <a:gd name="T12" fmla="*/ 2147483647 w 768"/>
                  <a:gd name="T13" fmla="*/ 2147483647 h 870"/>
                  <a:gd name="T14" fmla="*/ 2147483647 w 768"/>
                  <a:gd name="T15" fmla="*/ 2147483647 h 870"/>
                  <a:gd name="T16" fmla="*/ 2147483647 w 768"/>
                  <a:gd name="T17" fmla="*/ 2147483647 h 870"/>
                  <a:gd name="T18" fmla="*/ 2147483647 w 768"/>
                  <a:gd name="T19" fmla="*/ 2147483647 h 870"/>
                  <a:gd name="T20" fmla="*/ 2147483647 w 768"/>
                  <a:gd name="T21" fmla="*/ 2147483647 h 870"/>
                  <a:gd name="T22" fmla="*/ 2147483647 w 768"/>
                  <a:gd name="T23" fmla="*/ 2147483647 h 870"/>
                  <a:gd name="T24" fmla="*/ 2147483647 w 768"/>
                  <a:gd name="T25" fmla="*/ 2147483647 h 870"/>
                  <a:gd name="T26" fmla="*/ 2147483647 w 768"/>
                  <a:gd name="T27" fmla="*/ 2147483647 h 870"/>
                  <a:gd name="T28" fmla="*/ 2147483647 w 768"/>
                  <a:gd name="T29" fmla="*/ 2147483647 h 870"/>
                  <a:gd name="T30" fmla="*/ 2147483647 w 768"/>
                  <a:gd name="T31" fmla="*/ 2147483647 h 870"/>
                  <a:gd name="T32" fmla="*/ 2147483647 w 768"/>
                  <a:gd name="T33" fmla="*/ 2147483647 h 870"/>
                  <a:gd name="T34" fmla="*/ 2147483647 w 768"/>
                  <a:gd name="T35" fmla="*/ 2147483647 h 870"/>
                  <a:gd name="T36" fmla="*/ 2147483647 w 768"/>
                  <a:gd name="T37" fmla="*/ 2147483647 h 870"/>
                  <a:gd name="T38" fmla="*/ 2147483647 w 768"/>
                  <a:gd name="T39" fmla="*/ 2147483647 h 870"/>
                  <a:gd name="T40" fmla="*/ 2147483647 w 768"/>
                  <a:gd name="T41" fmla="*/ 2147483647 h 870"/>
                  <a:gd name="T42" fmla="*/ 2147483647 w 768"/>
                  <a:gd name="T43" fmla="*/ 2147483647 h 870"/>
                  <a:gd name="T44" fmla="*/ 2147483647 w 768"/>
                  <a:gd name="T45" fmla="*/ 2147483647 h 870"/>
                  <a:gd name="T46" fmla="*/ 2147483647 w 768"/>
                  <a:gd name="T47" fmla="*/ 2147483647 h 870"/>
                  <a:gd name="T48" fmla="*/ 2147483647 w 768"/>
                  <a:gd name="T49" fmla="*/ 2147483647 h 870"/>
                  <a:gd name="T50" fmla="*/ 2147483647 w 768"/>
                  <a:gd name="T51" fmla="*/ 2147483647 h 870"/>
                  <a:gd name="T52" fmla="*/ 2147483647 w 768"/>
                  <a:gd name="T53" fmla="*/ 2147483647 h 870"/>
                  <a:gd name="T54" fmla="*/ 2147483647 w 768"/>
                  <a:gd name="T55" fmla="*/ 2147483647 h 870"/>
                  <a:gd name="T56" fmla="*/ 2147483647 w 768"/>
                  <a:gd name="T57" fmla="*/ 2147483647 h 870"/>
                  <a:gd name="T58" fmla="*/ 2147483647 w 768"/>
                  <a:gd name="T59" fmla="*/ 2147483647 h 870"/>
                  <a:gd name="T60" fmla="*/ 2147483647 w 768"/>
                  <a:gd name="T61" fmla="*/ 2147483647 h 870"/>
                  <a:gd name="T62" fmla="*/ 2147483647 w 768"/>
                  <a:gd name="T63" fmla="*/ 2147483647 h 870"/>
                  <a:gd name="T64" fmla="*/ 2147483647 w 768"/>
                  <a:gd name="T65" fmla="*/ 2147483647 h 870"/>
                  <a:gd name="T66" fmla="*/ 2147483647 w 768"/>
                  <a:gd name="T67" fmla="*/ 2147483647 h 870"/>
                  <a:gd name="T68" fmla="*/ 2147483647 w 768"/>
                  <a:gd name="T69" fmla="*/ 2147483647 h 870"/>
                  <a:gd name="T70" fmla="*/ 2147483647 w 768"/>
                  <a:gd name="T71" fmla="*/ 2147483647 h 870"/>
                  <a:gd name="T72" fmla="*/ 2147483647 w 768"/>
                  <a:gd name="T73" fmla="*/ 2147483647 h 870"/>
                  <a:gd name="T74" fmla="*/ 2147483647 w 768"/>
                  <a:gd name="T75" fmla="*/ 2147483647 h 870"/>
                  <a:gd name="T76" fmla="*/ 2147483647 w 768"/>
                  <a:gd name="T77" fmla="*/ 2147483647 h 870"/>
                  <a:gd name="T78" fmla="*/ 2147483647 w 768"/>
                  <a:gd name="T79" fmla="*/ 2147483647 h 870"/>
                  <a:gd name="T80" fmla="*/ 2147483647 w 768"/>
                  <a:gd name="T81" fmla="*/ 2147483647 h 870"/>
                  <a:gd name="T82" fmla="*/ 2147483647 w 768"/>
                  <a:gd name="T83" fmla="*/ 2147483647 h 870"/>
                  <a:gd name="T84" fmla="*/ 2147483647 w 768"/>
                  <a:gd name="T85" fmla="*/ 2147483647 h 870"/>
                  <a:gd name="T86" fmla="*/ 2147483647 w 768"/>
                  <a:gd name="T87" fmla="*/ 2147483647 h 870"/>
                  <a:gd name="T88" fmla="*/ 2147483647 w 768"/>
                  <a:gd name="T89" fmla="*/ 2147483647 h 870"/>
                  <a:gd name="T90" fmla="*/ 2147483647 w 768"/>
                  <a:gd name="T91" fmla="*/ 2147483647 h 870"/>
                  <a:gd name="T92" fmla="*/ 2147483647 w 768"/>
                  <a:gd name="T93" fmla="*/ 2147483647 h 870"/>
                  <a:gd name="T94" fmla="*/ 2147483647 w 768"/>
                  <a:gd name="T95" fmla="*/ 2147483647 h 870"/>
                  <a:gd name="T96" fmla="*/ 2147483647 w 768"/>
                  <a:gd name="T97" fmla="*/ 2147483647 h 870"/>
                  <a:gd name="T98" fmla="*/ 2147483647 w 768"/>
                  <a:gd name="T99" fmla="*/ 2147483647 h 870"/>
                  <a:gd name="T100" fmla="*/ 2147483647 w 768"/>
                  <a:gd name="T101" fmla="*/ 2147483647 h 870"/>
                  <a:gd name="T102" fmla="*/ 2147483647 w 768"/>
                  <a:gd name="T103" fmla="*/ 2147483647 h 87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768"/>
                  <a:gd name="T157" fmla="*/ 0 h 870"/>
                  <a:gd name="T158" fmla="*/ 768 w 768"/>
                  <a:gd name="T159" fmla="*/ 870 h 87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768" h="870">
                    <a:moveTo>
                      <a:pt x="762" y="744"/>
                    </a:moveTo>
                    <a:lnTo>
                      <a:pt x="750" y="744"/>
                    </a:lnTo>
                    <a:lnTo>
                      <a:pt x="744" y="738"/>
                    </a:lnTo>
                    <a:lnTo>
                      <a:pt x="732" y="732"/>
                    </a:lnTo>
                    <a:lnTo>
                      <a:pt x="720" y="720"/>
                    </a:lnTo>
                    <a:lnTo>
                      <a:pt x="720" y="708"/>
                    </a:lnTo>
                    <a:lnTo>
                      <a:pt x="714" y="690"/>
                    </a:lnTo>
                    <a:lnTo>
                      <a:pt x="714" y="654"/>
                    </a:lnTo>
                    <a:lnTo>
                      <a:pt x="690" y="612"/>
                    </a:lnTo>
                    <a:lnTo>
                      <a:pt x="702" y="564"/>
                    </a:lnTo>
                    <a:lnTo>
                      <a:pt x="684" y="540"/>
                    </a:lnTo>
                    <a:lnTo>
                      <a:pt x="690" y="528"/>
                    </a:lnTo>
                    <a:lnTo>
                      <a:pt x="696" y="522"/>
                    </a:lnTo>
                    <a:lnTo>
                      <a:pt x="708" y="498"/>
                    </a:lnTo>
                    <a:lnTo>
                      <a:pt x="708" y="480"/>
                    </a:lnTo>
                    <a:lnTo>
                      <a:pt x="702" y="474"/>
                    </a:lnTo>
                    <a:lnTo>
                      <a:pt x="690" y="468"/>
                    </a:lnTo>
                    <a:lnTo>
                      <a:pt x="672" y="456"/>
                    </a:lnTo>
                    <a:lnTo>
                      <a:pt x="660" y="450"/>
                    </a:lnTo>
                    <a:lnTo>
                      <a:pt x="654" y="438"/>
                    </a:lnTo>
                    <a:lnTo>
                      <a:pt x="654" y="426"/>
                    </a:lnTo>
                    <a:lnTo>
                      <a:pt x="660" y="414"/>
                    </a:lnTo>
                    <a:lnTo>
                      <a:pt x="666" y="396"/>
                    </a:lnTo>
                    <a:lnTo>
                      <a:pt x="666" y="384"/>
                    </a:lnTo>
                    <a:lnTo>
                      <a:pt x="672" y="366"/>
                    </a:lnTo>
                    <a:lnTo>
                      <a:pt x="678" y="354"/>
                    </a:lnTo>
                    <a:lnTo>
                      <a:pt x="678" y="330"/>
                    </a:lnTo>
                    <a:lnTo>
                      <a:pt x="684" y="318"/>
                    </a:lnTo>
                    <a:lnTo>
                      <a:pt x="684" y="300"/>
                    </a:lnTo>
                    <a:lnTo>
                      <a:pt x="570" y="192"/>
                    </a:lnTo>
                    <a:lnTo>
                      <a:pt x="576" y="186"/>
                    </a:lnTo>
                    <a:lnTo>
                      <a:pt x="582" y="186"/>
                    </a:lnTo>
                    <a:lnTo>
                      <a:pt x="588" y="180"/>
                    </a:lnTo>
                    <a:lnTo>
                      <a:pt x="588" y="174"/>
                    </a:lnTo>
                    <a:lnTo>
                      <a:pt x="576" y="162"/>
                    </a:lnTo>
                    <a:lnTo>
                      <a:pt x="324" y="6"/>
                    </a:lnTo>
                    <a:lnTo>
                      <a:pt x="312" y="6"/>
                    </a:lnTo>
                    <a:lnTo>
                      <a:pt x="312" y="18"/>
                    </a:lnTo>
                    <a:lnTo>
                      <a:pt x="318" y="24"/>
                    </a:lnTo>
                    <a:lnTo>
                      <a:pt x="318" y="36"/>
                    </a:lnTo>
                    <a:lnTo>
                      <a:pt x="294" y="48"/>
                    </a:lnTo>
                    <a:lnTo>
                      <a:pt x="276" y="66"/>
                    </a:lnTo>
                    <a:lnTo>
                      <a:pt x="264" y="84"/>
                    </a:lnTo>
                    <a:lnTo>
                      <a:pt x="264" y="90"/>
                    </a:lnTo>
                    <a:lnTo>
                      <a:pt x="270" y="96"/>
                    </a:lnTo>
                    <a:lnTo>
                      <a:pt x="294" y="96"/>
                    </a:lnTo>
                    <a:lnTo>
                      <a:pt x="306" y="90"/>
                    </a:lnTo>
                    <a:lnTo>
                      <a:pt x="312" y="90"/>
                    </a:lnTo>
                    <a:lnTo>
                      <a:pt x="306" y="96"/>
                    </a:lnTo>
                    <a:lnTo>
                      <a:pt x="294" y="102"/>
                    </a:lnTo>
                    <a:lnTo>
                      <a:pt x="276" y="120"/>
                    </a:lnTo>
                    <a:lnTo>
                      <a:pt x="270" y="120"/>
                    </a:lnTo>
                    <a:lnTo>
                      <a:pt x="264" y="114"/>
                    </a:lnTo>
                    <a:lnTo>
                      <a:pt x="252" y="108"/>
                    </a:lnTo>
                    <a:lnTo>
                      <a:pt x="246" y="108"/>
                    </a:lnTo>
                    <a:lnTo>
                      <a:pt x="234" y="120"/>
                    </a:lnTo>
                    <a:lnTo>
                      <a:pt x="234" y="138"/>
                    </a:lnTo>
                    <a:lnTo>
                      <a:pt x="246" y="150"/>
                    </a:lnTo>
                    <a:lnTo>
                      <a:pt x="216" y="150"/>
                    </a:lnTo>
                    <a:lnTo>
                      <a:pt x="216" y="138"/>
                    </a:lnTo>
                    <a:lnTo>
                      <a:pt x="222" y="132"/>
                    </a:lnTo>
                    <a:lnTo>
                      <a:pt x="222" y="126"/>
                    </a:lnTo>
                    <a:lnTo>
                      <a:pt x="228" y="114"/>
                    </a:lnTo>
                    <a:lnTo>
                      <a:pt x="210" y="120"/>
                    </a:lnTo>
                    <a:lnTo>
                      <a:pt x="192" y="102"/>
                    </a:lnTo>
                    <a:lnTo>
                      <a:pt x="186" y="102"/>
                    </a:lnTo>
                    <a:lnTo>
                      <a:pt x="174" y="114"/>
                    </a:lnTo>
                    <a:lnTo>
                      <a:pt x="174" y="132"/>
                    </a:lnTo>
                    <a:lnTo>
                      <a:pt x="168" y="138"/>
                    </a:lnTo>
                    <a:lnTo>
                      <a:pt x="162" y="138"/>
                    </a:lnTo>
                    <a:lnTo>
                      <a:pt x="156" y="132"/>
                    </a:lnTo>
                    <a:lnTo>
                      <a:pt x="156" y="48"/>
                    </a:lnTo>
                    <a:lnTo>
                      <a:pt x="162" y="36"/>
                    </a:lnTo>
                    <a:lnTo>
                      <a:pt x="162" y="24"/>
                    </a:lnTo>
                    <a:lnTo>
                      <a:pt x="168" y="12"/>
                    </a:lnTo>
                    <a:lnTo>
                      <a:pt x="168" y="6"/>
                    </a:lnTo>
                    <a:lnTo>
                      <a:pt x="78" y="0"/>
                    </a:lnTo>
                    <a:lnTo>
                      <a:pt x="72" y="24"/>
                    </a:lnTo>
                    <a:lnTo>
                      <a:pt x="78" y="30"/>
                    </a:lnTo>
                    <a:lnTo>
                      <a:pt x="84" y="42"/>
                    </a:lnTo>
                    <a:lnTo>
                      <a:pt x="90" y="48"/>
                    </a:lnTo>
                    <a:lnTo>
                      <a:pt x="90" y="66"/>
                    </a:lnTo>
                    <a:lnTo>
                      <a:pt x="96" y="72"/>
                    </a:lnTo>
                    <a:lnTo>
                      <a:pt x="96" y="96"/>
                    </a:lnTo>
                    <a:lnTo>
                      <a:pt x="78" y="114"/>
                    </a:lnTo>
                    <a:lnTo>
                      <a:pt x="66" y="114"/>
                    </a:lnTo>
                    <a:lnTo>
                      <a:pt x="66" y="126"/>
                    </a:lnTo>
                    <a:lnTo>
                      <a:pt x="60" y="138"/>
                    </a:lnTo>
                    <a:lnTo>
                      <a:pt x="60" y="156"/>
                    </a:lnTo>
                    <a:lnTo>
                      <a:pt x="66" y="156"/>
                    </a:lnTo>
                    <a:lnTo>
                      <a:pt x="72" y="162"/>
                    </a:lnTo>
                    <a:lnTo>
                      <a:pt x="90" y="162"/>
                    </a:lnTo>
                    <a:lnTo>
                      <a:pt x="90" y="180"/>
                    </a:lnTo>
                    <a:lnTo>
                      <a:pt x="78" y="186"/>
                    </a:lnTo>
                    <a:lnTo>
                      <a:pt x="84" y="198"/>
                    </a:lnTo>
                    <a:lnTo>
                      <a:pt x="72" y="198"/>
                    </a:lnTo>
                    <a:lnTo>
                      <a:pt x="54" y="216"/>
                    </a:lnTo>
                    <a:lnTo>
                      <a:pt x="48" y="228"/>
                    </a:lnTo>
                    <a:lnTo>
                      <a:pt x="48" y="246"/>
                    </a:lnTo>
                    <a:lnTo>
                      <a:pt x="42" y="258"/>
                    </a:lnTo>
                    <a:lnTo>
                      <a:pt x="30" y="270"/>
                    </a:lnTo>
                    <a:lnTo>
                      <a:pt x="6" y="282"/>
                    </a:lnTo>
                    <a:lnTo>
                      <a:pt x="0" y="294"/>
                    </a:lnTo>
                    <a:lnTo>
                      <a:pt x="6" y="306"/>
                    </a:lnTo>
                    <a:lnTo>
                      <a:pt x="18" y="318"/>
                    </a:lnTo>
                    <a:lnTo>
                      <a:pt x="18" y="330"/>
                    </a:lnTo>
                    <a:lnTo>
                      <a:pt x="12" y="342"/>
                    </a:lnTo>
                    <a:lnTo>
                      <a:pt x="12" y="348"/>
                    </a:lnTo>
                    <a:lnTo>
                      <a:pt x="18" y="354"/>
                    </a:lnTo>
                    <a:lnTo>
                      <a:pt x="18" y="366"/>
                    </a:lnTo>
                    <a:lnTo>
                      <a:pt x="24" y="378"/>
                    </a:lnTo>
                    <a:lnTo>
                      <a:pt x="24" y="396"/>
                    </a:lnTo>
                    <a:lnTo>
                      <a:pt x="18" y="402"/>
                    </a:lnTo>
                    <a:lnTo>
                      <a:pt x="18" y="432"/>
                    </a:lnTo>
                    <a:lnTo>
                      <a:pt x="30" y="444"/>
                    </a:lnTo>
                    <a:lnTo>
                      <a:pt x="36" y="444"/>
                    </a:lnTo>
                    <a:lnTo>
                      <a:pt x="48" y="450"/>
                    </a:lnTo>
                    <a:lnTo>
                      <a:pt x="72" y="474"/>
                    </a:lnTo>
                    <a:lnTo>
                      <a:pt x="78" y="486"/>
                    </a:lnTo>
                    <a:lnTo>
                      <a:pt x="78" y="546"/>
                    </a:lnTo>
                    <a:lnTo>
                      <a:pt x="84" y="558"/>
                    </a:lnTo>
                    <a:lnTo>
                      <a:pt x="114" y="594"/>
                    </a:lnTo>
                    <a:lnTo>
                      <a:pt x="114" y="600"/>
                    </a:lnTo>
                    <a:lnTo>
                      <a:pt x="108" y="612"/>
                    </a:lnTo>
                    <a:lnTo>
                      <a:pt x="108" y="618"/>
                    </a:lnTo>
                    <a:lnTo>
                      <a:pt x="126" y="618"/>
                    </a:lnTo>
                    <a:lnTo>
                      <a:pt x="138" y="612"/>
                    </a:lnTo>
                    <a:lnTo>
                      <a:pt x="138" y="630"/>
                    </a:lnTo>
                    <a:lnTo>
                      <a:pt x="144" y="636"/>
                    </a:lnTo>
                    <a:lnTo>
                      <a:pt x="162" y="636"/>
                    </a:lnTo>
                    <a:lnTo>
                      <a:pt x="180" y="654"/>
                    </a:lnTo>
                    <a:lnTo>
                      <a:pt x="192" y="654"/>
                    </a:lnTo>
                    <a:lnTo>
                      <a:pt x="204" y="648"/>
                    </a:lnTo>
                    <a:lnTo>
                      <a:pt x="204" y="666"/>
                    </a:lnTo>
                    <a:lnTo>
                      <a:pt x="222" y="666"/>
                    </a:lnTo>
                    <a:lnTo>
                      <a:pt x="240" y="678"/>
                    </a:lnTo>
                    <a:lnTo>
                      <a:pt x="264" y="678"/>
                    </a:lnTo>
                    <a:lnTo>
                      <a:pt x="270" y="696"/>
                    </a:lnTo>
                    <a:lnTo>
                      <a:pt x="300" y="696"/>
                    </a:lnTo>
                    <a:lnTo>
                      <a:pt x="300" y="690"/>
                    </a:lnTo>
                    <a:lnTo>
                      <a:pt x="312" y="678"/>
                    </a:lnTo>
                    <a:lnTo>
                      <a:pt x="318" y="684"/>
                    </a:lnTo>
                    <a:lnTo>
                      <a:pt x="330" y="690"/>
                    </a:lnTo>
                    <a:lnTo>
                      <a:pt x="336" y="702"/>
                    </a:lnTo>
                    <a:lnTo>
                      <a:pt x="348" y="714"/>
                    </a:lnTo>
                    <a:lnTo>
                      <a:pt x="348" y="774"/>
                    </a:lnTo>
                    <a:lnTo>
                      <a:pt x="354" y="774"/>
                    </a:lnTo>
                    <a:lnTo>
                      <a:pt x="360" y="780"/>
                    </a:lnTo>
                    <a:lnTo>
                      <a:pt x="360" y="792"/>
                    </a:lnTo>
                    <a:lnTo>
                      <a:pt x="354" y="798"/>
                    </a:lnTo>
                    <a:lnTo>
                      <a:pt x="354" y="804"/>
                    </a:lnTo>
                    <a:lnTo>
                      <a:pt x="348" y="810"/>
                    </a:lnTo>
                    <a:lnTo>
                      <a:pt x="348" y="816"/>
                    </a:lnTo>
                    <a:lnTo>
                      <a:pt x="366" y="834"/>
                    </a:lnTo>
                    <a:lnTo>
                      <a:pt x="378" y="840"/>
                    </a:lnTo>
                    <a:lnTo>
                      <a:pt x="372" y="858"/>
                    </a:lnTo>
                    <a:lnTo>
                      <a:pt x="408" y="858"/>
                    </a:lnTo>
                    <a:lnTo>
                      <a:pt x="414" y="852"/>
                    </a:lnTo>
                    <a:lnTo>
                      <a:pt x="420" y="852"/>
                    </a:lnTo>
                    <a:lnTo>
                      <a:pt x="432" y="840"/>
                    </a:lnTo>
                    <a:lnTo>
                      <a:pt x="444" y="840"/>
                    </a:lnTo>
                    <a:lnTo>
                      <a:pt x="456" y="846"/>
                    </a:lnTo>
                    <a:lnTo>
                      <a:pt x="462" y="858"/>
                    </a:lnTo>
                    <a:lnTo>
                      <a:pt x="474" y="864"/>
                    </a:lnTo>
                    <a:lnTo>
                      <a:pt x="480" y="870"/>
                    </a:lnTo>
                    <a:lnTo>
                      <a:pt x="492" y="870"/>
                    </a:lnTo>
                    <a:lnTo>
                      <a:pt x="510" y="852"/>
                    </a:lnTo>
                    <a:lnTo>
                      <a:pt x="516" y="852"/>
                    </a:lnTo>
                    <a:lnTo>
                      <a:pt x="522" y="858"/>
                    </a:lnTo>
                    <a:lnTo>
                      <a:pt x="534" y="864"/>
                    </a:lnTo>
                    <a:lnTo>
                      <a:pt x="552" y="864"/>
                    </a:lnTo>
                    <a:lnTo>
                      <a:pt x="564" y="852"/>
                    </a:lnTo>
                    <a:lnTo>
                      <a:pt x="576" y="846"/>
                    </a:lnTo>
                    <a:lnTo>
                      <a:pt x="582" y="834"/>
                    </a:lnTo>
                    <a:lnTo>
                      <a:pt x="588" y="828"/>
                    </a:lnTo>
                    <a:lnTo>
                      <a:pt x="612" y="828"/>
                    </a:lnTo>
                    <a:lnTo>
                      <a:pt x="618" y="834"/>
                    </a:lnTo>
                    <a:lnTo>
                      <a:pt x="618" y="840"/>
                    </a:lnTo>
                    <a:lnTo>
                      <a:pt x="630" y="840"/>
                    </a:lnTo>
                    <a:lnTo>
                      <a:pt x="642" y="834"/>
                    </a:lnTo>
                    <a:lnTo>
                      <a:pt x="654" y="822"/>
                    </a:lnTo>
                    <a:lnTo>
                      <a:pt x="660" y="822"/>
                    </a:lnTo>
                    <a:lnTo>
                      <a:pt x="690" y="816"/>
                    </a:lnTo>
                    <a:lnTo>
                      <a:pt x="768" y="762"/>
                    </a:lnTo>
                    <a:lnTo>
                      <a:pt x="762" y="744"/>
                    </a:lnTo>
                    <a:close/>
                    <a:moveTo>
                      <a:pt x="726" y="360"/>
                    </a:moveTo>
                    <a:lnTo>
                      <a:pt x="732" y="354"/>
                    </a:lnTo>
                    <a:lnTo>
                      <a:pt x="732" y="324"/>
                    </a:lnTo>
                    <a:lnTo>
                      <a:pt x="720" y="312"/>
                    </a:lnTo>
                    <a:lnTo>
                      <a:pt x="714" y="312"/>
                    </a:lnTo>
                    <a:lnTo>
                      <a:pt x="708" y="318"/>
                    </a:lnTo>
                    <a:lnTo>
                      <a:pt x="708" y="348"/>
                    </a:lnTo>
                    <a:lnTo>
                      <a:pt x="714" y="354"/>
                    </a:lnTo>
                    <a:lnTo>
                      <a:pt x="726" y="360"/>
                    </a:lnTo>
                    <a:close/>
                    <a:moveTo>
                      <a:pt x="678" y="420"/>
                    </a:moveTo>
                    <a:lnTo>
                      <a:pt x="690" y="426"/>
                    </a:lnTo>
                    <a:lnTo>
                      <a:pt x="696" y="438"/>
                    </a:lnTo>
                    <a:lnTo>
                      <a:pt x="708" y="444"/>
                    </a:lnTo>
                    <a:lnTo>
                      <a:pt x="720" y="444"/>
                    </a:lnTo>
                    <a:lnTo>
                      <a:pt x="726" y="438"/>
                    </a:lnTo>
                    <a:lnTo>
                      <a:pt x="720" y="432"/>
                    </a:lnTo>
                    <a:lnTo>
                      <a:pt x="720" y="426"/>
                    </a:lnTo>
                    <a:lnTo>
                      <a:pt x="708" y="414"/>
                    </a:lnTo>
                    <a:lnTo>
                      <a:pt x="708" y="390"/>
                    </a:lnTo>
                    <a:lnTo>
                      <a:pt x="702" y="378"/>
                    </a:lnTo>
                    <a:lnTo>
                      <a:pt x="684" y="378"/>
                    </a:lnTo>
                    <a:lnTo>
                      <a:pt x="678" y="384"/>
                    </a:lnTo>
                    <a:lnTo>
                      <a:pt x="678" y="42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64" name="Tajikistan" descr="© INSCALE GmbH, 05.05.2010&#10;http://www.presentationload.com/">
                <a:extLst>
                  <a:ext uri="{FF2B5EF4-FFF2-40B4-BE49-F238E27FC236}">
                    <a16:creationId xmlns:a16="http://schemas.microsoft.com/office/drawing/2014/main" id="{3A9748B9-16F8-FA41-846E-3520FF2B1E21}"/>
                  </a:ext>
                </a:extLst>
              </p:cNvPr>
              <p:cNvSpPr>
                <a:spLocks/>
              </p:cNvSpPr>
              <p:nvPr/>
            </p:nvSpPr>
            <p:spPr bwMode="gray">
              <a:xfrm>
                <a:off x="9243115" y="2003051"/>
                <a:ext cx="192528" cy="121525"/>
              </a:xfrm>
              <a:custGeom>
                <a:avLst/>
                <a:gdLst>
                  <a:gd name="T0" fmla="*/ 2147483647 w 552"/>
                  <a:gd name="T1" fmla="*/ 2147483647 h 348"/>
                  <a:gd name="T2" fmla="*/ 2147483647 w 552"/>
                  <a:gd name="T3" fmla="*/ 2147483647 h 348"/>
                  <a:gd name="T4" fmla="*/ 2147483647 w 552"/>
                  <a:gd name="T5" fmla="*/ 2147483647 h 348"/>
                  <a:gd name="T6" fmla="*/ 2147483647 w 552"/>
                  <a:gd name="T7" fmla="*/ 2147483647 h 348"/>
                  <a:gd name="T8" fmla="*/ 2147483647 w 552"/>
                  <a:gd name="T9" fmla="*/ 2147483647 h 348"/>
                  <a:gd name="T10" fmla="*/ 2147483647 w 552"/>
                  <a:gd name="T11" fmla="*/ 2147483647 h 348"/>
                  <a:gd name="T12" fmla="*/ 2147483647 w 552"/>
                  <a:gd name="T13" fmla="*/ 2147483647 h 348"/>
                  <a:gd name="T14" fmla="*/ 2147483647 w 552"/>
                  <a:gd name="T15" fmla="*/ 2147483647 h 348"/>
                  <a:gd name="T16" fmla="*/ 2147483647 w 552"/>
                  <a:gd name="T17" fmla="*/ 2147483647 h 348"/>
                  <a:gd name="T18" fmla="*/ 2147483647 w 552"/>
                  <a:gd name="T19" fmla="*/ 2147483647 h 348"/>
                  <a:gd name="T20" fmla="*/ 2147483647 w 552"/>
                  <a:gd name="T21" fmla="*/ 2147483647 h 348"/>
                  <a:gd name="T22" fmla="*/ 2147483647 w 552"/>
                  <a:gd name="T23" fmla="*/ 2147483647 h 348"/>
                  <a:gd name="T24" fmla="*/ 2147483647 w 552"/>
                  <a:gd name="T25" fmla="*/ 2147483647 h 348"/>
                  <a:gd name="T26" fmla="*/ 2147483647 w 552"/>
                  <a:gd name="T27" fmla="*/ 2147483647 h 348"/>
                  <a:gd name="T28" fmla="*/ 2147483647 w 552"/>
                  <a:gd name="T29" fmla="*/ 2147483647 h 348"/>
                  <a:gd name="T30" fmla="*/ 2147483647 w 552"/>
                  <a:gd name="T31" fmla="*/ 2147483647 h 348"/>
                  <a:gd name="T32" fmla="*/ 2147483647 w 552"/>
                  <a:gd name="T33" fmla="*/ 2147483647 h 348"/>
                  <a:gd name="T34" fmla="*/ 2147483647 w 552"/>
                  <a:gd name="T35" fmla="*/ 2147483647 h 348"/>
                  <a:gd name="T36" fmla="*/ 2147483647 w 552"/>
                  <a:gd name="T37" fmla="*/ 2147483647 h 348"/>
                  <a:gd name="T38" fmla="*/ 2147483647 w 552"/>
                  <a:gd name="T39" fmla="*/ 0 h 348"/>
                  <a:gd name="T40" fmla="*/ 2147483647 w 552"/>
                  <a:gd name="T41" fmla="*/ 2147483647 h 348"/>
                  <a:gd name="T42" fmla="*/ 2147483647 w 552"/>
                  <a:gd name="T43" fmla="*/ 2147483647 h 348"/>
                  <a:gd name="T44" fmla="*/ 2147483647 w 552"/>
                  <a:gd name="T45" fmla="*/ 2147483647 h 348"/>
                  <a:gd name="T46" fmla="*/ 2147483647 w 552"/>
                  <a:gd name="T47" fmla="*/ 2147483647 h 348"/>
                  <a:gd name="T48" fmla="*/ 2147483647 w 552"/>
                  <a:gd name="T49" fmla="*/ 2147483647 h 348"/>
                  <a:gd name="T50" fmla="*/ 2147483647 w 552"/>
                  <a:gd name="T51" fmla="*/ 2147483647 h 348"/>
                  <a:gd name="T52" fmla="*/ 2147483647 w 552"/>
                  <a:gd name="T53" fmla="*/ 2147483647 h 348"/>
                  <a:gd name="T54" fmla="*/ 2147483647 w 552"/>
                  <a:gd name="T55" fmla="*/ 2147483647 h 348"/>
                  <a:gd name="T56" fmla="*/ 2147483647 w 552"/>
                  <a:gd name="T57" fmla="*/ 2147483647 h 348"/>
                  <a:gd name="T58" fmla="*/ 2147483647 w 552"/>
                  <a:gd name="T59" fmla="*/ 2147483647 h 348"/>
                  <a:gd name="T60" fmla="*/ 2147483647 w 552"/>
                  <a:gd name="T61" fmla="*/ 2147483647 h 348"/>
                  <a:gd name="T62" fmla="*/ 2147483647 w 552"/>
                  <a:gd name="T63" fmla="*/ 2147483647 h 348"/>
                  <a:gd name="T64" fmla="*/ 2147483647 w 552"/>
                  <a:gd name="T65" fmla="*/ 2147483647 h 348"/>
                  <a:gd name="T66" fmla="*/ 2147483647 w 552"/>
                  <a:gd name="T67" fmla="*/ 2147483647 h 348"/>
                  <a:gd name="T68" fmla="*/ 2147483647 w 552"/>
                  <a:gd name="T69" fmla="*/ 2147483647 h 348"/>
                  <a:gd name="T70" fmla="*/ 2147483647 w 552"/>
                  <a:gd name="T71" fmla="*/ 2147483647 h 348"/>
                  <a:gd name="T72" fmla="*/ 2147483647 w 552"/>
                  <a:gd name="T73" fmla="*/ 2147483647 h 348"/>
                  <a:gd name="T74" fmla="*/ 2147483647 w 552"/>
                  <a:gd name="T75" fmla="*/ 2147483647 h 348"/>
                  <a:gd name="T76" fmla="*/ 2147483647 w 552"/>
                  <a:gd name="T77" fmla="*/ 2147483647 h 348"/>
                  <a:gd name="T78" fmla="*/ 2147483647 w 552"/>
                  <a:gd name="T79" fmla="*/ 2147483647 h 348"/>
                  <a:gd name="T80" fmla="*/ 2147483647 w 552"/>
                  <a:gd name="T81" fmla="*/ 2147483647 h 348"/>
                  <a:gd name="T82" fmla="*/ 2147483647 w 552"/>
                  <a:gd name="T83" fmla="*/ 2147483647 h 348"/>
                  <a:gd name="T84" fmla="*/ 2147483647 w 552"/>
                  <a:gd name="T85" fmla="*/ 2147483647 h 348"/>
                  <a:gd name="T86" fmla="*/ 2147483647 w 552"/>
                  <a:gd name="T87" fmla="*/ 2147483647 h 348"/>
                  <a:gd name="T88" fmla="*/ 2147483647 w 552"/>
                  <a:gd name="T89" fmla="*/ 2147483647 h 348"/>
                  <a:gd name="T90" fmla="*/ 2147483647 w 552"/>
                  <a:gd name="T91" fmla="*/ 2147483647 h 348"/>
                  <a:gd name="T92" fmla="*/ 2147483647 w 552"/>
                  <a:gd name="T93" fmla="*/ 2147483647 h 348"/>
                  <a:gd name="T94" fmla="*/ 2147483647 w 552"/>
                  <a:gd name="T95" fmla="*/ 2147483647 h 348"/>
                  <a:gd name="T96" fmla="*/ 2147483647 w 552"/>
                  <a:gd name="T97" fmla="*/ 2147483647 h 348"/>
                  <a:gd name="T98" fmla="*/ 2147483647 w 552"/>
                  <a:gd name="T99" fmla="*/ 2147483647 h 34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52"/>
                  <a:gd name="T151" fmla="*/ 0 h 348"/>
                  <a:gd name="T152" fmla="*/ 552 w 552"/>
                  <a:gd name="T153" fmla="*/ 348 h 34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52" h="348">
                    <a:moveTo>
                      <a:pt x="528" y="270"/>
                    </a:moveTo>
                    <a:lnTo>
                      <a:pt x="516" y="246"/>
                    </a:lnTo>
                    <a:lnTo>
                      <a:pt x="516" y="204"/>
                    </a:lnTo>
                    <a:lnTo>
                      <a:pt x="510" y="198"/>
                    </a:lnTo>
                    <a:lnTo>
                      <a:pt x="498" y="192"/>
                    </a:lnTo>
                    <a:lnTo>
                      <a:pt x="492" y="192"/>
                    </a:lnTo>
                    <a:lnTo>
                      <a:pt x="480" y="186"/>
                    </a:lnTo>
                    <a:lnTo>
                      <a:pt x="456" y="186"/>
                    </a:lnTo>
                    <a:lnTo>
                      <a:pt x="450" y="192"/>
                    </a:lnTo>
                    <a:lnTo>
                      <a:pt x="438" y="192"/>
                    </a:lnTo>
                    <a:lnTo>
                      <a:pt x="426" y="180"/>
                    </a:lnTo>
                    <a:lnTo>
                      <a:pt x="426" y="168"/>
                    </a:lnTo>
                    <a:lnTo>
                      <a:pt x="432" y="156"/>
                    </a:lnTo>
                    <a:lnTo>
                      <a:pt x="432" y="144"/>
                    </a:lnTo>
                    <a:lnTo>
                      <a:pt x="414" y="144"/>
                    </a:lnTo>
                    <a:lnTo>
                      <a:pt x="414" y="120"/>
                    </a:lnTo>
                    <a:lnTo>
                      <a:pt x="396" y="114"/>
                    </a:lnTo>
                    <a:lnTo>
                      <a:pt x="384" y="126"/>
                    </a:lnTo>
                    <a:lnTo>
                      <a:pt x="342" y="126"/>
                    </a:lnTo>
                    <a:lnTo>
                      <a:pt x="336" y="132"/>
                    </a:lnTo>
                    <a:lnTo>
                      <a:pt x="324" y="138"/>
                    </a:lnTo>
                    <a:lnTo>
                      <a:pt x="312" y="138"/>
                    </a:lnTo>
                    <a:lnTo>
                      <a:pt x="312" y="132"/>
                    </a:lnTo>
                    <a:lnTo>
                      <a:pt x="306" y="132"/>
                    </a:lnTo>
                    <a:lnTo>
                      <a:pt x="294" y="138"/>
                    </a:lnTo>
                    <a:lnTo>
                      <a:pt x="264" y="108"/>
                    </a:lnTo>
                    <a:lnTo>
                      <a:pt x="258" y="114"/>
                    </a:lnTo>
                    <a:lnTo>
                      <a:pt x="246" y="120"/>
                    </a:lnTo>
                    <a:lnTo>
                      <a:pt x="240" y="126"/>
                    </a:lnTo>
                    <a:lnTo>
                      <a:pt x="222" y="126"/>
                    </a:lnTo>
                    <a:lnTo>
                      <a:pt x="210" y="114"/>
                    </a:lnTo>
                    <a:lnTo>
                      <a:pt x="186" y="114"/>
                    </a:lnTo>
                    <a:lnTo>
                      <a:pt x="174" y="108"/>
                    </a:lnTo>
                    <a:lnTo>
                      <a:pt x="156" y="108"/>
                    </a:lnTo>
                    <a:lnTo>
                      <a:pt x="150" y="114"/>
                    </a:lnTo>
                    <a:lnTo>
                      <a:pt x="138" y="114"/>
                    </a:lnTo>
                    <a:lnTo>
                      <a:pt x="126" y="120"/>
                    </a:lnTo>
                    <a:lnTo>
                      <a:pt x="120" y="114"/>
                    </a:lnTo>
                    <a:lnTo>
                      <a:pt x="120" y="108"/>
                    </a:lnTo>
                    <a:lnTo>
                      <a:pt x="114" y="102"/>
                    </a:lnTo>
                    <a:lnTo>
                      <a:pt x="114" y="90"/>
                    </a:lnTo>
                    <a:lnTo>
                      <a:pt x="126" y="84"/>
                    </a:lnTo>
                    <a:lnTo>
                      <a:pt x="132" y="78"/>
                    </a:lnTo>
                    <a:lnTo>
                      <a:pt x="132" y="66"/>
                    </a:lnTo>
                    <a:lnTo>
                      <a:pt x="138" y="60"/>
                    </a:lnTo>
                    <a:lnTo>
                      <a:pt x="150" y="60"/>
                    </a:lnTo>
                    <a:lnTo>
                      <a:pt x="186" y="72"/>
                    </a:lnTo>
                    <a:lnTo>
                      <a:pt x="198" y="78"/>
                    </a:lnTo>
                    <a:lnTo>
                      <a:pt x="204" y="78"/>
                    </a:lnTo>
                    <a:lnTo>
                      <a:pt x="210" y="72"/>
                    </a:lnTo>
                    <a:lnTo>
                      <a:pt x="210" y="66"/>
                    </a:lnTo>
                    <a:lnTo>
                      <a:pt x="204" y="60"/>
                    </a:lnTo>
                    <a:lnTo>
                      <a:pt x="198" y="60"/>
                    </a:lnTo>
                    <a:lnTo>
                      <a:pt x="186" y="54"/>
                    </a:lnTo>
                    <a:lnTo>
                      <a:pt x="180" y="48"/>
                    </a:lnTo>
                    <a:lnTo>
                      <a:pt x="174" y="48"/>
                    </a:lnTo>
                    <a:lnTo>
                      <a:pt x="198" y="12"/>
                    </a:lnTo>
                    <a:lnTo>
                      <a:pt x="192" y="6"/>
                    </a:lnTo>
                    <a:lnTo>
                      <a:pt x="180" y="0"/>
                    </a:lnTo>
                    <a:lnTo>
                      <a:pt x="162" y="0"/>
                    </a:lnTo>
                    <a:lnTo>
                      <a:pt x="156" y="12"/>
                    </a:lnTo>
                    <a:lnTo>
                      <a:pt x="144" y="18"/>
                    </a:lnTo>
                    <a:lnTo>
                      <a:pt x="138" y="30"/>
                    </a:lnTo>
                    <a:lnTo>
                      <a:pt x="132" y="30"/>
                    </a:lnTo>
                    <a:lnTo>
                      <a:pt x="114" y="12"/>
                    </a:lnTo>
                    <a:lnTo>
                      <a:pt x="102" y="12"/>
                    </a:lnTo>
                    <a:lnTo>
                      <a:pt x="102" y="24"/>
                    </a:lnTo>
                    <a:lnTo>
                      <a:pt x="96" y="30"/>
                    </a:lnTo>
                    <a:lnTo>
                      <a:pt x="96" y="42"/>
                    </a:lnTo>
                    <a:lnTo>
                      <a:pt x="108" y="54"/>
                    </a:lnTo>
                    <a:lnTo>
                      <a:pt x="108" y="60"/>
                    </a:lnTo>
                    <a:lnTo>
                      <a:pt x="66" y="60"/>
                    </a:lnTo>
                    <a:lnTo>
                      <a:pt x="90" y="84"/>
                    </a:lnTo>
                    <a:lnTo>
                      <a:pt x="72" y="96"/>
                    </a:lnTo>
                    <a:lnTo>
                      <a:pt x="78" y="96"/>
                    </a:lnTo>
                    <a:lnTo>
                      <a:pt x="78" y="108"/>
                    </a:lnTo>
                    <a:lnTo>
                      <a:pt x="54" y="120"/>
                    </a:lnTo>
                    <a:lnTo>
                      <a:pt x="6" y="120"/>
                    </a:lnTo>
                    <a:lnTo>
                      <a:pt x="0" y="126"/>
                    </a:lnTo>
                    <a:lnTo>
                      <a:pt x="0" y="144"/>
                    </a:lnTo>
                    <a:lnTo>
                      <a:pt x="18" y="144"/>
                    </a:lnTo>
                    <a:lnTo>
                      <a:pt x="30" y="156"/>
                    </a:lnTo>
                    <a:lnTo>
                      <a:pt x="36" y="156"/>
                    </a:lnTo>
                    <a:lnTo>
                      <a:pt x="42" y="162"/>
                    </a:lnTo>
                    <a:lnTo>
                      <a:pt x="54" y="162"/>
                    </a:lnTo>
                    <a:lnTo>
                      <a:pt x="66" y="174"/>
                    </a:lnTo>
                    <a:lnTo>
                      <a:pt x="66" y="180"/>
                    </a:lnTo>
                    <a:lnTo>
                      <a:pt x="60" y="186"/>
                    </a:lnTo>
                    <a:lnTo>
                      <a:pt x="60" y="204"/>
                    </a:lnTo>
                    <a:lnTo>
                      <a:pt x="66" y="210"/>
                    </a:lnTo>
                    <a:lnTo>
                      <a:pt x="78" y="216"/>
                    </a:lnTo>
                    <a:lnTo>
                      <a:pt x="90" y="228"/>
                    </a:lnTo>
                    <a:lnTo>
                      <a:pt x="90" y="246"/>
                    </a:lnTo>
                    <a:lnTo>
                      <a:pt x="84" y="258"/>
                    </a:lnTo>
                    <a:lnTo>
                      <a:pt x="72" y="264"/>
                    </a:lnTo>
                    <a:lnTo>
                      <a:pt x="66" y="276"/>
                    </a:lnTo>
                    <a:lnTo>
                      <a:pt x="60" y="282"/>
                    </a:lnTo>
                    <a:lnTo>
                      <a:pt x="60" y="306"/>
                    </a:lnTo>
                    <a:lnTo>
                      <a:pt x="66" y="312"/>
                    </a:lnTo>
                    <a:lnTo>
                      <a:pt x="78" y="318"/>
                    </a:lnTo>
                    <a:lnTo>
                      <a:pt x="84" y="324"/>
                    </a:lnTo>
                    <a:lnTo>
                      <a:pt x="90" y="324"/>
                    </a:lnTo>
                    <a:lnTo>
                      <a:pt x="108" y="306"/>
                    </a:lnTo>
                    <a:lnTo>
                      <a:pt x="120" y="300"/>
                    </a:lnTo>
                    <a:lnTo>
                      <a:pt x="126" y="294"/>
                    </a:lnTo>
                    <a:lnTo>
                      <a:pt x="138" y="294"/>
                    </a:lnTo>
                    <a:lnTo>
                      <a:pt x="144" y="300"/>
                    </a:lnTo>
                    <a:lnTo>
                      <a:pt x="150" y="312"/>
                    </a:lnTo>
                    <a:lnTo>
                      <a:pt x="156" y="318"/>
                    </a:lnTo>
                    <a:lnTo>
                      <a:pt x="162" y="318"/>
                    </a:lnTo>
                    <a:lnTo>
                      <a:pt x="162" y="288"/>
                    </a:lnTo>
                    <a:lnTo>
                      <a:pt x="174" y="276"/>
                    </a:lnTo>
                    <a:lnTo>
                      <a:pt x="186" y="270"/>
                    </a:lnTo>
                    <a:lnTo>
                      <a:pt x="204" y="270"/>
                    </a:lnTo>
                    <a:lnTo>
                      <a:pt x="216" y="282"/>
                    </a:lnTo>
                    <a:lnTo>
                      <a:pt x="222" y="258"/>
                    </a:lnTo>
                    <a:lnTo>
                      <a:pt x="216" y="258"/>
                    </a:lnTo>
                    <a:lnTo>
                      <a:pt x="210" y="252"/>
                    </a:lnTo>
                    <a:lnTo>
                      <a:pt x="210" y="246"/>
                    </a:lnTo>
                    <a:lnTo>
                      <a:pt x="222" y="234"/>
                    </a:lnTo>
                    <a:lnTo>
                      <a:pt x="228" y="234"/>
                    </a:lnTo>
                    <a:lnTo>
                      <a:pt x="234" y="228"/>
                    </a:lnTo>
                    <a:lnTo>
                      <a:pt x="234" y="204"/>
                    </a:lnTo>
                    <a:lnTo>
                      <a:pt x="240" y="198"/>
                    </a:lnTo>
                    <a:lnTo>
                      <a:pt x="258" y="198"/>
                    </a:lnTo>
                    <a:lnTo>
                      <a:pt x="276" y="216"/>
                    </a:lnTo>
                    <a:lnTo>
                      <a:pt x="276" y="246"/>
                    </a:lnTo>
                    <a:lnTo>
                      <a:pt x="294" y="246"/>
                    </a:lnTo>
                    <a:lnTo>
                      <a:pt x="306" y="312"/>
                    </a:lnTo>
                    <a:lnTo>
                      <a:pt x="306" y="318"/>
                    </a:lnTo>
                    <a:lnTo>
                      <a:pt x="336" y="348"/>
                    </a:lnTo>
                    <a:lnTo>
                      <a:pt x="342" y="348"/>
                    </a:lnTo>
                    <a:lnTo>
                      <a:pt x="348" y="342"/>
                    </a:lnTo>
                    <a:lnTo>
                      <a:pt x="360" y="336"/>
                    </a:lnTo>
                    <a:lnTo>
                      <a:pt x="366" y="324"/>
                    </a:lnTo>
                    <a:lnTo>
                      <a:pt x="372" y="318"/>
                    </a:lnTo>
                    <a:lnTo>
                      <a:pt x="390" y="318"/>
                    </a:lnTo>
                    <a:lnTo>
                      <a:pt x="396" y="312"/>
                    </a:lnTo>
                    <a:lnTo>
                      <a:pt x="402" y="300"/>
                    </a:lnTo>
                    <a:lnTo>
                      <a:pt x="408" y="294"/>
                    </a:lnTo>
                    <a:lnTo>
                      <a:pt x="432" y="282"/>
                    </a:lnTo>
                    <a:lnTo>
                      <a:pt x="456" y="282"/>
                    </a:lnTo>
                    <a:lnTo>
                      <a:pt x="456" y="300"/>
                    </a:lnTo>
                    <a:lnTo>
                      <a:pt x="492" y="288"/>
                    </a:lnTo>
                    <a:lnTo>
                      <a:pt x="516" y="288"/>
                    </a:lnTo>
                    <a:lnTo>
                      <a:pt x="522" y="294"/>
                    </a:lnTo>
                    <a:lnTo>
                      <a:pt x="546" y="294"/>
                    </a:lnTo>
                    <a:lnTo>
                      <a:pt x="552" y="288"/>
                    </a:lnTo>
                    <a:lnTo>
                      <a:pt x="540" y="276"/>
                    </a:lnTo>
                    <a:lnTo>
                      <a:pt x="534" y="276"/>
                    </a:lnTo>
                    <a:lnTo>
                      <a:pt x="528" y="27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65" name="Taiwan" descr="© INSCALE GmbH, 05.05.2010&#10;http://www.presentationload.com/">
                <a:extLst>
                  <a:ext uri="{FF2B5EF4-FFF2-40B4-BE49-F238E27FC236}">
                    <a16:creationId xmlns:a16="http://schemas.microsoft.com/office/drawing/2014/main" id="{E106CB2C-2BF4-A24E-9ED0-1457231EC0D8}"/>
                  </a:ext>
                </a:extLst>
              </p:cNvPr>
              <p:cNvSpPr>
                <a:spLocks/>
              </p:cNvSpPr>
              <p:nvPr/>
            </p:nvSpPr>
            <p:spPr bwMode="gray">
              <a:xfrm>
                <a:off x="10592172" y="2442723"/>
                <a:ext cx="42329" cy="94216"/>
              </a:xfrm>
              <a:custGeom>
                <a:avLst/>
                <a:gdLst>
                  <a:gd name="T0" fmla="*/ 2147483647 w 120"/>
                  <a:gd name="T1" fmla="*/ 2147483647 h 270"/>
                  <a:gd name="T2" fmla="*/ 2147483647 w 120"/>
                  <a:gd name="T3" fmla="*/ 2147483647 h 270"/>
                  <a:gd name="T4" fmla="*/ 2147483647 w 120"/>
                  <a:gd name="T5" fmla="*/ 2147483647 h 270"/>
                  <a:gd name="T6" fmla="*/ 2147483647 w 120"/>
                  <a:gd name="T7" fmla="*/ 2147483647 h 270"/>
                  <a:gd name="T8" fmla="*/ 2147483647 w 120"/>
                  <a:gd name="T9" fmla="*/ 2147483647 h 270"/>
                  <a:gd name="T10" fmla="*/ 2147483647 w 120"/>
                  <a:gd name="T11" fmla="*/ 2147483647 h 270"/>
                  <a:gd name="T12" fmla="*/ 2147483647 w 120"/>
                  <a:gd name="T13" fmla="*/ 2147483647 h 270"/>
                  <a:gd name="T14" fmla="*/ 2147483647 w 120"/>
                  <a:gd name="T15" fmla="*/ 2147483647 h 270"/>
                  <a:gd name="T16" fmla="*/ 2147483647 w 120"/>
                  <a:gd name="T17" fmla="*/ 2147483647 h 270"/>
                  <a:gd name="T18" fmla="*/ 2147483647 w 120"/>
                  <a:gd name="T19" fmla="*/ 2147483647 h 270"/>
                  <a:gd name="T20" fmla="*/ 2147483647 w 120"/>
                  <a:gd name="T21" fmla="*/ 0 h 270"/>
                  <a:gd name="T22" fmla="*/ 2147483647 w 120"/>
                  <a:gd name="T23" fmla="*/ 2147483647 h 270"/>
                  <a:gd name="T24" fmla="*/ 2147483647 w 120"/>
                  <a:gd name="T25" fmla="*/ 2147483647 h 270"/>
                  <a:gd name="T26" fmla="*/ 2147483647 w 120"/>
                  <a:gd name="T27" fmla="*/ 2147483647 h 270"/>
                  <a:gd name="T28" fmla="*/ 2147483647 w 120"/>
                  <a:gd name="T29" fmla="*/ 2147483647 h 270"/>
                  <a:gd name="T30" fmla="*/ 0 w 120"/>
                  <a:gd name="T31" fmla="*/ 2147483647 h 270"/>
                  <a:gd name="T32" fmla="*/ 0 w 120"/>
                  <a:gd name="T33" fmla="*/ 2147483647 h 270"/>
                  <a:gd name="T34" fmla="*/ 2147483647 w 120"/>
                  <a:gd name="T35" fmla="*/ 2147483647 h 270"/>
                  <a:gd name="T36" fmla="*/ 2147483647 w 120"/>
                  <a:gd name="T37" fmla="*/ 2147483647 h 270"/>
                  <a:gd name="T38" fmla="*/ 2147483647 w 120"/>
                  <a:gd name="T39" fmla="*/ 2147483647 h 270"/>
                  <a:gd name="T40" fmla="*/ 2147483647 w 120"/>
                  <a:gd name="T41" fmla="*/ 2147483647 h 270"/>
                  <a:gd name="T42" fmla="*/ 2147483647 w 120"/>
                  <a:gd name="T43" fmla="*/ 2147483647 h 270"/>
                  <a:gd name="T44" fmla="*/ 2147483647 w 120"/>
                  <a:gd name="T45" fmla="*/ 2147483647 h 270"/>
                  <a:gd name="T46" fmla="*/ 2147483647 w 120"/>
                  <a:gd name="T47" fmla="*/ 2147483647 h 270"/>
                  <a:gd name="T48" fmla="*/ 2147483647 w 120"/>
                  <a:gd name="T49" fmla="*/ 2147483647 h 270"/>
                  <a:gd name="T50" fmla="*/ 2147483647 w 120"/>
                  <a:gd name="T51" fmla="*/ 2147483647 h 2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0"/>
                  <a:gd name="T79" fmla="*/ 0 h 270"/>
                  <a:gd name="T80" fmla="*/ 120 w 120"/>
                  <a:gd name="T81" fmla="*/ 270 h 2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0" h="270">
                    <a:moveTo>
                      <a:pt x="84" y="270"/>
                    </a:moveTo>
                    <a:lnTo>
                      <a:pt x="84" y="222"/>
                    </a:lnTo>
                    <a:lnTo>
                      <a:pt x="90" y="216"/>
                    </a:lnTo>
                    <a:lnTo>
                      <a:pt x="102" y="192"/>
                    </a:lnTo>
                    <a:lnTo>
                      <a:pt x="102" y="102"/>
                    </a:lnTo>
                    <a:lnTo>
                      <a:pt x="108" y="96"/>
                    </a:lnTo>
                    <a:lnTo>
                      <a:pt x="114" y="84"/>
                    </a:lnTo>
                    <a:lnTo>
                      <a:pt x="114" y="54"/>
                    </a:lnTo>
                    <a:lnTo>
                      <a:pt x="120" y="36"/>
                    </a:lnTo>
                    <a:lnTo>
                      <a:pt x="120" y="24"/>
                    </a:lnTo>
                    <a:lnTo>
                      <a:pt x="72" y="0"/>
                    </a:lnTo>
                    <a:lnTo>
                      <a:pt x="48" y="30"/>
                    </a:lnTo>
                    <a:lnTo>
                      <a:pt x="42" y="42"/>
                    </a:lnTo>
                    <a:lnTo>
                      <a:pt x="30" y="78"/>
                    </a:lnTo>
                    <a:lnTo>
                      <a:pt x="12" y="114"/>
                    </a:lnTo>
                    <a:lnTo>
                      <a:pt x="0" y="150"/>
                    </a:lnTo>
                    <a:lnTo>
                      <a:pt x="0" y="168"/>
                    </a:lnTo>
                    <a:lnTo>
                      <a:pt x="6" y="180"/>
                    </a:lnTo>
                    <a:lnTo>
                      <a:pt x="18" y="192"/>
                    </a:lnTo>
                    <a:lnTo>
                      <a:pt x="24" y="204"/>
                    </a:lnTo>
                    <a:lnTo>
                      <a:pt x="36" y="210"/>
                    </a:lnTo>
                    <a:lnTo>
                      <a:pt x="42" y="222"/>
                    </a:lnTo>
                    <a:lnTo>
                      <a:pt x="42" y="228"/>
                    </a:lnTo>
                    <a:lnTo>
                      <a:pt x="48" y="234"/>
                    </a:lnTo>
                    <a:lnTo>
                      <a:pt x="60" y="258"/>
                    </a:lnTo>
                    <a:lnTo>
                      <a:pt x="84" y="27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66" name="Syria" descr="© INSCALE GmbH, 05.05.2010&#10;http://www.presentationload.com/">
                <a:extLst>
                  <a:ext uri="{FF2B5EF4-FFF2-40B4-BE49-F238E27FC236}">
                    <a16:creationId xmlns:a16="http://schemas.microsoft.com/office/drawing/2014/main" id="{44E2B4EC-D1CF-4040-801D-8395487E03F9}"/>
                  </a:ext>
                </a:extLst>
              </p:cNvPr>
              <p:cNvSpPr>
                <a:spLocks/>
              </p:cNvSpPr>
              <p:nvPr/>
            </p:nvSpPr>
            <p:spPr bwMode="gray">
              <a:xfrm>
                <a:off x="8520797" y="2102729"/>
                <a:ext cx="157026" cy="144737"/>
              </a:xfrm>
              <a:custGeom>
                <a:avLst/>
                <a:gdLst>
                  <a:gd name="T0" fmla="*/ 2147483647 w 450"/>
                  <a:gd name="T1" fmla="*/ 2147483647 h 414"/>
                  <a:gd name="T2" fmla="*/ 2147483647 w 450"/>
                  <a:gd name="T3" fmla="*/ 2147483647 h 414"/>
                  <a:gd name="T4" fmla="*/ 2147483647 w 450"/>
                  <a:gd name="T5" fmla="*/ 2147483647 h 414"/>
                  <a:gd name="T6" fmla="*/ 2147483647 w 450"/>
                  <a:gd name="T7" fmla="*/ 0 h 414"/>
                  <a:gd name="T8" fmla="*/ 2147483647 w 450"/>
                  <a:gd name="T9" fmla="*/ 2147483647 h 414"/>
                  <a:gd name="T10" fmla="*/ 2147483647 w 450"/>
                  <a:gd name="T11" fmla="*/ 2147483647 h 414"/>
                  <a:gd name="T12" fmla="*/ 2147483647 w 450"/>
                  <a:gd name="T13" fmla="*/ 2147483647 h 414"/>
                  <a:gd name="T14" fmla="*/ 2147483647 w 450"/>
                  <a:gd name="T15" fmla="*/ 2147483647 h 414"/>
                  <a:gd name="T16" fmla="*/ 2147483647 w 450"/>
                  <a:gd name="T17" fmla="*/ 2147483647 h 414"/>
                  <a:gd name="T18" fmla="*/ 2147483647 w 450"/>
                  <a:gd name="T19" fmla="*/ 2147483647 h 414"/>
                  <a:gd name="T20" fmla="*/ 2147483647 w 450"/>
                  <a:gd name="T21" fmla="*/ 2147483647 h 414"/>
                  <a:gd name="T22" fmla="*/ 2147483647 w 450"/>
                  <a:gd name="T23" fmla="*/ 2147483647 h 414"/>
                  <a:gd name="T24" fmla="*/ 2147483647 w 450"/>
                  <a:gd name="T25" fmla="*/ 2147483647 h 414"/>
                  <a:gd name="T26" fmla="*/ 2147483647 w 450"/>
                  <a:gd name="T27" fmla="*/ 2147483647 h 414"/>
                  <a:gd name="T28" fmla="*/ 2147483647 w 450"/>
                  <a:gd name="T29" fmla="*/ 2147483647 h 414"/>
                  <a:gd name="T30" fmla="*/ 2147483647 w 450"/>
                  <a:gd name="T31" fmla="*/ 2147483647 h 414"/>
                  <a:gd name="T32" fmla="*/ 2147483647 w 450"/>
                  <a:gd name="T33" fmla="*/ 2147483647 h 414"/>
                  <a:gd name="T34" fmla="*/ 2147483647 w 450"/>
                  <a:gd name="T35" fmla="*/ 2147483647 h 414"/>
                  <a:gd name="T36" fmla="*/ 2147483647 w 450"/>
                  <a:gd name="T37" fmla="*/ 2147483647 h 414"/>
                  <a:gd name="T38" fmla="*/ 2147483647 w 450"/>
                  <a:gd name="T39" fmla="*/ 2147483647 h 414"/>
                  <a:gd name="T40" fmla="*/ 2147483647 w 450"/>
                  <a:gd name="T41" fmla="*/ 2147483647 h 414"/>
                  <a:gd name="T42" fmla="*/ 2147483647 w 450"/>
                  <a:gd name="T43" fmla="*/ 2147483647 h 414"/>
                  <a:gd name="T44" fmla="*/ 2147483647 w 450"/>
                  <a:gd name="T45" fmla="*/ 2147483647 h 414"/>
                  <a:gd name="T46" fmla="*/ 2147483647 w 450"/>
                  <a:gd name="T47" fmla="*/ 2147483647 h 414"/>
                  <a:gd name="T48" fmla="*/ 2147483647 w 450"/>
                  <a:gd name="T49" fmla="*/ 2147483647 h 414"/>
                  <a:gd name="T50" fmla="*/ 2147483647 w 450"/>
                  <a:gd name="T51" fmla="*/ 2147483647 h 414"/>
                  <a:gd name="T52" fmla="*/ 2147483647 w 450"/>
                  <a:gd name="T53" fmla="*/ 2147483647 h 414"/>
                  <a:gd name="T54" fmla="*/ 2147483647 w 450"/>
                  <a:gd name="T55" fmla="*/ 2147483647 h 414"/>
                  <a:gd name="T56" fmla="*/ 2147483647 w 450"/>
                  <a:gd name="T57" fmla="*/ 2147483647 h 414"/>
                  <a:gd name="T58" fmla="*/ 2147483647 w 450"/>
                  <a:gd name="T59" fmla="*/ 2147483647 h 414"/>
                  <a:gd name="T60" fmla="*/ 2147483647 w 450"/>
                  <a:gd name="T61" fmla="*/ 2147483647 h 414"/>
                  <a:gd name="T62" fmla="*/ 2147483647 w 450"/>
                  <a:gd name="T63" fmla="*/ 2147483647 h 414"/>
                  <a:gd name="T64" fmla="*/ 2147483647 w 450"/>
                  <a:gd name="T65" fmla="*/ 2147483647 h 414"/>
                  <a:gd name="T66" fmla="*/ 2147483647 w 450"/>
                  <a:gd name="T67" fmla="*/ 2147483647 h 414"/>
                  <a:gd name="T68" fmla="*/ 2147483647 w 450"/>
                  <a:gd name="T69" fmla="*/ 2147483647 h 414"/>
                  <a:gd name="T70" fmla="*/ 2147483647 w 450"/>
                  <a:gd name="T71" fmla="*/ 2147483647 h 414"/>
                  <a:gd name="T72" fmla="*/ 2147483647 w 450"/>
                  <a:gd name="T73" fmla="*/ 2147483647 h 414"/>
                  <a:gd name="T74" fmla="*/ 2147483647 w 450"/>
                  <a:gd name="T75" fmla="*/ 2147483647 h 414"/>
                  <a:gd name="T76" fmla="*/ 2147483647 w 450"/>
                  <a:gd name="T77" fmla="*/ 2147483647 h 414"/>
                  <a:gd name="T78" fmla="*/ 2147483647 w 450"/>
                  <a:gd name="T79" fmla="*/ 2147483647 h 414"/>
                  <a:gd name="T80" fmla="*/ 2147483647 w 450"/>
                  <a:gd name="T81" fmla="*/ 2147483647 h 414"/>
                  <a:gd name="T82" fmla="*/ 2147483647 w 450"/>
                  <a:gd name="T83" fmla="*/ 2147483647 h 414"/>
                  <a:gd name="T84" fmla="*/ 2147483647 w 450"/>
                  <a:gd name="T85" fmla="*/ 2147483647 h 414"/>
                  <a:gd name="T86" fmla="*/ 2147483647 w 450"/>
                  <a:gd name="T87" fmla="*/ 2147483647 h 414"/>
                  <a:gd name="T88" fmla="*/ 2147483647 w 450"/>
                  <a:gd name="T89" fmla="*/ 2147483647 h 414"/>
                  <a:gd name="T90" fmla="*/ 2147483647 w 450"/>
                  <a:gd name="T91" fmla="*/ 2147483647 h 414"/>
                  <a:gd name="T92" fmla="*/ 2147483647 w 450"/>
                  <a:gd name="T93" fmla="*/ 2147483647 h 414"/>
                  <a:gd name="T94" fmla="*/ 2147483647 w 450"/>
                  <a:gd name="T95" fmla="*/ 2147483647 h 414"/>
                  <a:gd name="T96" fmla="*/ 2147483647 w 450"/>
                  <a:gd name="T97" fmla="*/ 2147483647 h 4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50"/>
                  <a:gd name="T148" fmla="*/ 0 h 414"/>
                  <a:gd name="T149" fmla="*/ 450 w 450"/>
                  <a:gd name="T150" fmla="*/ 414 h 4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50" h="414">
                    <a:moveTo>
                      <a:pt x="426" y="60"/>
                    </a:moveTo>
                    <a:lnTo>
                      <a:pt x="432" y="54"/>
                    </a:lnTo>
                    <a:lnTo>
                      <a:pt x="438" y="42"/>
                    </a:lnTo>
                    <a:lnTo>
                      <a:pt x="450" y="30"/>
                    </a:lnTo>
                    <a:lnTo>
                      <a:pt x="444" y="30"/>
                    </a:lnTo>
                    <a:lnTo>
                      <a:pt x="438" y="24"/>
                    </a:lnTo>
                    <a:lnTo>
                      <a:pt x="438" y="0"/>
                    </a:lnTo>
                    <a:lnTo>
                      <a:pt x="432" y="0"/>
                    </a:lnTo>
                    <a:lnTo>
                      <a:pt x="432" y="6"/>
                    </a:lnTo>
                    <a:lnTo>
                      <a:pt x="426" y="18"/>
                    </a:lnTo>
                    <a:lnTo>
                      <a:pt x="402" y="18"/>
                    </a:lnTo>
                    <a:lnTo>
                      <a:pt x="390" y="30"/>
                    </a:lnTo>
                    <a:lnTo>
                      <a:pt x="372" y="30"/>
                    </a:lnTo>
                    <a:lnTo>
                      <a:pt x="366" y="24"/>
                    </a:lnTo>
                    <a:lnTo>
                      <a:pt x="318" y="24"/>
                    </a:lnTo>
                    <a:lnTo>
                      <a:pt x="306" y="30"/>
                    </a:lnTo>
                    <a:lnTo>
                      <a:pt x="294" y="42"/>
                    </a:lnTo>
                    <a:lnTo>
                      <a:pt x="282" y="48"/>
                    </a:lnTo>
                    <a:lnTo>
                      <a:pt x="276" y="54"/>
                    </a:lnTo>
                    <a:lnTo>
                      <a:pt x="258" y="54"/>
                    </a:lnTo>
                    <a:lnTo>
                      <a:pt x="246" y="60"/>
                    </a:lnTo>
                    <a:lnTo>
                      <a:pt x="234" y="60"/>
                    </a:lnTo>
                    <a:lnTo>
                      <a:pt x="222" y="54"/>
                    </a:lnTo>
                    <a:lnTo>
                      <a:pt x="204" y="54"/>
                    </a:lnTo>
                    <a:lnTo>
                      <a:pt x="192" y="42"/>
                    </a:lnTo>
                    <a:lnTo>
                      <a:pt x="180" y="36"/>
                    </a:lnTo>
                    <a:lnTo>
                      <a:pt x="174" y="30"/>
                    </a:lnTo>
                    <a:lnTo>
                      <a:pt x="168" y="30"/>
                    </a:lnTo>
                    <a:lnTo>
                      <a:pt x="150" y="48"/>
                    </a:lnTo>
                    <a:lnTo>
                      <a:pt x="144" y="48"/>
                    </a:lnTo>
                    <a:lnTo>
                      <a:pt x="138" y="54"/>
                    </a:lnTo>
                    <a:lnTo>
                      <a:pt x="120" y="60"/>
                    </a:lnTo>
                    <a:lnTo>
                      <a:pt x="84" y="60"/>
                    </a:lnTo>
                    <a:lnTo>
                      <a:pt x="84" y="54"/>
                    </a:lnTo>
                    <a:lnTo>
                      <a:pt x="90" y="48"/>
                    </a:lnTo>
                    <a:lnTo>
                      <a:pt x="66" y="48"/>
                    </a:lnTo>
                    <a:lnTo>
                      <a:pt x="66" y="78"/>
                    </a:lnTo>
                    <a:lnTo>
                      <a:pt x="72" y="78"/>
                    </a:lnTo>
                    <a:lnTo>
                      <a:pt x="72" y="102"/>
                    </a:lnTo>
                    <a:lnTo>
                      <a:pt x="60" y="102"/>
                    </a:lnTo>
                    <a:lnTo>
                      <a:pt x="54" y="96"/>
                    </a:lnTo>
                    <a:lnTo>
                      <a:pt x="54" y="114"/>
                    </a:lnTo>
                    <a:lnTo>
                      <a:pt x="48" y="120"/>
                    </a:lnTo>
                    <a:lnTo>
                      <a:pt x="48" y="126"/>
                    </a:lnTo>
                    <a:lnTo>
                      <a:pt x="36" y="126"/>
                    </a:lnTo>
                    <a:lnTo>
                      <a:pt x="24" y="114"/>
                    </a:lnTo>
                    <a:lnTo>
                      <a:pt x="18" y="120"/>
                    </a:lnTo>
                    <a:lnTo>
                      <a:pt x="12" y="132"/>
                    </a:lnTo>
                    <a:lnTo>
                      <a:pt x="12" y="150"/>
                    </a:lnTo>
                    <a:lnTo>
                      <a:pt x="6" y="150"/>
                    </a:lnTo>
                    <a:lnTo>
                      <a:pt x="0" y="198"/>
                    </a:lnTo>
                    <a:lnTo>
                      <a:pt x="6" y="204"/>
                    </a:lnTo>
                    <a:lnTo>
                      <a:pt x="18" y="210"/>
                    </a:lnTo>
                    <a:lnTo>
                      <a:pt x="24" y="216"/>
                    </a:lnTo>
                    <a:lnTo>
                      <a:pt x="24" y="222"/>
                    </a:lnTo>
                    <a:lnTo>
                      <a:pt x="72" y="222"/>
                    </a:lnTo>
                    <a:lnTo>
                      <a:pt x="66" y="234"/>
                    </a:lnTo>
                    <a:lnTo>
                      <a:pt x="72" y="240"/>
                    </a:lnTo>
                    <a:lnTo>
                      <a:pt x="78" y="252"/>
                    </a:lnTo>
                    <a:lnTo>
                      <a:pt x="78" y="270"/>
                    </a:lnTo>
                    <a:lnTo>
                      <a:pt x="72" y="282"/>
                    </a:lnTo>
                    <a:lnTo>
                      <a:pt x="66" y="282"/>
                    </a:lnTo>
                    <a:lnTo>
                      <a:pt x="54" y="288"/>
                    </a:lnTo>
                    <a:lnTo>
                      <a:pt x="48" y="288"/>
                    </a:lnTo>
                    <a:lnTo>
                      <a:pt x="42" y="294"/>
                    </a:lnTo>
                    <a:lnTo>
                      <a:pt x="42" y="318"/>
                    </a:lnTo>
                    <a:lnTo>
                      <a:pt x="24" y="336"/>
                    </a:lnTo>
                    <a:lnTo>
                      <a:pt x="30" y="378"/>
                    </a:lnTo>
                    <a:lnTo>
                      <a:pt x="36" y="378"/>
                    </a:lnTo>
                    <a:lnTo>
                      <a:pt x="72" y="396"/>
                    </a:lnTo>
                    <a:lnTo>
                      <a:pt x="84" y="408"/>
                    </a:lnTo>
                    <a:lnTo>
                      <a:pt x="96" y="414"/>
                    </a:lnTo>
                    <a:lnTo>
                      <a:pt x="114" y="414"/>
                    </a:lnTo>
                    <a:lnTo>
                      <a:pt x="174" y="384"/>
                    </a:lnTo>
                    <a:lnTo>
                      <a:pt x="204" y="354"/>
                    </a:lnTo>
                    <a:lnTo>
                      <a:pt x="228" y="336"/>
                    </a:lnTo>
                    <a:lnTo>
                      <a:pt x="240" y="324"/>
                    </a:lnTo>
                    <a:lnTo>
                      <a:pt x="300" y="276"/>
                    </a:lnTo>
                    <a:lnTo>
                      <a:pt x="312" y="270"/>
                    </a:lnTo>
                    <a:lnTo>
                      <a:pt x="372" y="246"/>
                    </a:lnTo>
                    <a:lnTo>
                      <a:pt x="396" y="234"/>
                    </a:lnTo>
                    <a:lnTo>
                      <a:pt x="402" y="228"/>
                    </a:lnTo>
                    <a:lnTo>
                      <a:pt x="402" y="222"/>
                    </a:lnTo>
                    <a:lnTo>
                      <a:pt x="384" y="204"/>
                    </a:lnTo>
                    <a:lnTo>
                      <a:pt x="384" y="198"/>
                    </a:lnTo>
                    <a:lnTo>
                      <a:pt x="390" y="180"/>
                    </a:lnTo>
                    <a:lnTo>
                      <a:pt x="396" y="168"/>
                    </a:lnTo>
                    <a:lnTo>
                      <a:pt x="396" y="138"/>
                    </a:lnTo>
                    <a:lnTo>
                      <a:pt x="390" y="126"/>
                    </a:lnTo>
                    <a:lnTo>
                      <a:pt x="390" y="114"/>
                    </a:lnTo>
                    <a:lnTo>
                      <a:pt x="384" y="108"/>
                    </a:lnTo>
                    <a:lnTo>
                      <a:pt x="378" y="96"/>
                    </a:lnTo>
                    <a:lnTo>
                      <a:pt x="378" y="84"/>
                    </a:lnTo>
                    <a:lnTo>
                      <a:pt x="384" y="72"/>
                    </a:lnTo>
                    <a:lnTo>
                      <a:pt x="390" y="66"/>
                    </a:lnTo>
                    <a:lnTo>
                      <a:pt x="402" y="66"/>
                    </a:lnTo>
                    <a:lnTo>
                      <a:pt x="414" y="60"/>
                    </a:lnTo>
                    <a:lnTo>
                      <a:pt x="426" y="6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67" name="Sweden" descr="© INSCALE GmbH, 05.05.2010&#10;http://www.presentationload.com/">
                <a:extLst>
                  <a:ext uri="{FF2B5EF4-FFF2-40B4-BE49-F238E27FC236}">
                    <a16:creationId xmlns:a16="http://schemas.microsoft.com/office/drawing/2014/main" id="{F26C8425-2BD0-A24A-895D-FA1F769BC099}"/>
                  </a:ext>
                </a:extLst>
              </p:cNvPr>
              <p:cNvSpPr>
                <a:spLocks noEditPoints="1"/>
              </p:cNvSpPr>
              <p:nvPr/>
            </p:nvSpPr>
            <p:spPr bwMode="gray">
              <a:xfrm>
                <a:off x="7950042" y="1262982"/>
                <a:ext cx="241684" cy="345457"/>
              </a:xfrm>
              <a:custGeom>
                <a:avLst/>
                <a:gdLst>
                  <a:gd name="T0" fmla="*/ 2147483647 w 690"/>
                  <a:gd name="T1" fmla="*/ 2147483647 h 990"/>
                  <a:gd name="T2" fmla="*/ 2147483647 w 690"/>
                  <a:gd name="T3" fmla="*/ 2147483647 h 990"/>
                  <a:gd name="T4" fmla="*/ 2147483647 w 690"/>
                  <a:gd name="T5" fmla="*/ 2147483647 h 990"/>
                  <a:gd name="T6" fmla="*/ 2147483647 w 690"/>
                  <a:gd name="T7" fmla="*/ 2147483647 h 990"/>
                  <a:gd name="T8" fmla="*/ 2147483647 w 690"/>
                  <a:gd name="T9" fmla="*/ 2147483647 h 990"/>
                  <a:gd name="T10" fmla="*/ 2147483647 w 690"/>
                  <a:gd name="T11" fmla="*/ 2147483647 h 990"/>
                  <a:gd name="T12" fmla="*/ 2147483647 w 690"/>
                  <a:gd name="T13" fmla="*/ 2147483647 h 990"/>
                  <a:gd name="T14" fmla="*/ 2147483647 w 690"/>
                  <a:gd name="T15" fmla="*/ 2147483647 h 990"/>
                  <a:gd name="T16" fmla="*/ 2147483647 w 690"/>
                  <a:gd name="T17" fmla="*/ 2147483647 h 990"/>
                  <a:gd name="T18" fmla="*/ 2147483647 w 690"/>
                  <a:gd name="T19" fmla="*/ 2147483647 h 990"/>
                  <a:gd name="T20" fmla="*/ 2147483647 w 690"/>
                  <a:gd name="T21" fmla="*/ 2147483647 h 990"/>
                  <a:gd name="T22" fmla="*/ 2147483647 w 690"/>
                  <a:gd name="T23" fmla="*/ 2147483647 h 990"/>
                  <a:gd name="T24" fmla="*/ 2147483647 w 690"/>
                  <a:gd name="T25" fmla="*/ 2147483647 h 990"/>
                  <a:gd name="T26" fmla="*/ 2147483647 w 690"/>
                  <a:gd name="T27" fmla="*/ 2147483647 h 990"/>
                  <a:gd name="T28" fmla="*/ 2147483647 w 690"/>
                  <a:gd name="T29" fmla="*/ 2147483647 h 990"/>
                  <a:gd name="T30" fmla="*/ 2147483647 w 690"/>
                  <a:gd name="T31" fmla="*/ 2147483647 h 990"/>
                  <a:gd name="T32" fmla="*/ 2147483647 w 690"/>
                  <a:gd name="T33" fmla="*/ 2147483647 h 990"/>
                  <a:gd name="T34" fmla="*/ 2147483647 w 690"/>
                  <a:gd name="T35" fmla="*/ 2147483647 h 990"/>
                  <a:gd name="T36" fmla="*/ 2147483647 w 690"/>
                  <a:gd name="T37" fmla="*/ 2147483647 h 990"/>
                  <a:gd name="T38" fmla="*/ 2147483647 w 690"/>
                  <a:gd name="T39" fmla="*/ 2147483647 h 990"/>
                  <a:gd name="T40" fmla="*/ 2147483647 w 690"/>
                  <a:gd name="T41" fmla="*/ 2147483647 h 990"/>
                  <a:gd name="T42" fmla="*/ 2147483647 w 690"/>
                  <a:gd name="T43" fmla="*/ 2147483647 h 990"/>
                  <a:gd name="T44" fmla="*/ 2147483647 w 690"/>
                  <a:gd name="T45" fmla="*/ 2147483647 h 990"/>
                  <a:gd name="T46" fmla="*/ 0 w 690"/>
                  <a:gd name="T47" fmla="*/ 2147483647 h 990"/>
                  <a:gd name="T48" fmla="*/ 2147483647 w 690"/>
                  <a:gd name="T49" fmla="*/ 2147483647 h 990"/>
                  <a:gd name="T50" fmla="*/ 2147483647 w 690"/>
                  <a:gd name="T51" fmla="*/ 2147483647 h 990"/>
                  <a:gd name="T52" fmla="*/ 2147483647 w 690"/>
                  <a:gd name="T53" fmla="*/ 2147483647 h 990"/>
                  <a:gd name="T54" fmla="*/ 2147483647 w 690"/>
                  <a:gd name="T55" fmla="*/ 2147483647 h 990"/>
                  <a:gd name="T56" fmla="*/ 2147483647 w 690"/>
                  <a:gd name="T57" fmla="*/ 2147483647 h 990"/>
                  <a:gd name="T58" fmla="*/ 2147483647 w 690"/>
                  <a:gd name="T59" fmla="*/ 2147483647 h 990"/>
                  <a:gd name="T60" fmla="*/ 2147483647 w 690"/>
                  <a:gd name="T61" fmla="*/ 2147483647 h 990"/>
                  <a:gd name="T62" fmla="*/ 2147483647 w 690"/>
                  <a:gd name="T63" fmla="*/ 2147483647 h 990"/>
                  <a:gd name="T64" fmla="*/ 2147483647 w 690"/>
                  <a:gd name="T65" fmla="*/ 2147483647 h 990"/>
                  <a:gd name="T66" fmla="*/ 2147483647 w 690"/>
                  <a:gd name="T67" fmla="*/ 2147483647 h 990"/>
                  <a:gd name="T68" fmla="*/ 2147483647 w 690"/>
                  <a:gd name="T69" fmla="*/ 2147483647 h 990"/>
                  <a:gd name="T70" fmla="*/ 2147483647 w 690"/>
                  <a:gd name="T71" fmla="*/ 2147483647 h 990"/>
                  <a:gd name="T72" fmla="*/ 2147483647 w 690"/>
                  <a:gd name="T73" fmla="*/ 2147483647 h 990"/>
                  <a:gd name="T74" fmla="*/ 2147483647 w 690"/>
                  <a:gd name="T75" fmla="*/ 2147483647 h 990"/>
                  <a:gd name="T76" fmla="*/ 2147483647 w 690"/>
                  <a:gd name="T77" fmla="*/ 2147483647 h 990"/>
                  <a:gd name="T78" fmla="*/ 2147483647 w 690"/>
                  <a:gd name="T79" fmla="*/ 2147483647 h 990"/>
                  <a:gd name="T80" fmla="*/ 2147483647 w 690"/>
                  <a:gd name="T81" fmla="*/ 2147483647 h 990"/>
                  <a:gd name="T82" fmla="*/ 2147483647 w 690"/>
                  <a:gd name="T83" fmla="*/ 2147483647 h 990"/>
                  <a:gd name="T84" fmla="*/ 2147483647 w 690"/>
                  <a:gd name="T85" fmla="*/ 2147483647 h 990"/>
                  <a:gd name="T86" fmla="*/ 2147483647 w 690"/>
                  <a:gd name="T87" fmla="*/ 2147483647 h 990"/>
                  <a:gd name="T88" fmla="*/ 2147483647 w 690"/>
                  <a:gd name="T89" fmla="*/ 2147483647 h 990"/>
                  <a:gd name="T90" fmla="*/ 2147483647 w 690"/>
                  <a:gd name="T91" fmla="*/ 2147483647 h 990"/>
                  <a:gd name="T92" fmla="*/ 2147483647 w 690"/>
                  <a:gd name="T93" fmla="*/ 2147483647 h 990"/>
                  <a:gd name="T94" fmla="*/ 2147483647 w 690"/>
                  <a:gd name="T95" fmla="*/ 2147483647 h 990"/>
                  <a:gd name="T96" fmla="*/ 2147483647 w 690"/>
                  <a:gd name="T97" fmla="*/ 2147483647 h 990"/>
                  <a:gd name="T98" fmla="*/ 2147483647 w 690"/>
                  <a:gd name="T99" fmla="*/ 2147483647 h 990"/>
                  <a:gd name="T100" fmla="*/ 2147483647 w 690"/>
                  <a:gd name="T101" fmla="*/ 2147483647 h 99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90"/>
                  <a:gd name="T154" fmla="*/ 0 h 990"/>
                  <a:gd name="T155" fmla="*/ 690 w 690"/>
                  <a:gd name="T156" fmla="*/ 990 h 99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90" h="990">
                    <a:moveTo>
                      <a:pt x="678" y="204"/>
                    </a:moveTo>
                    <a:lnTo>
                      <a:pt x="672" y="198"/>
                    </a:lnTo>
                    <a:lnTo>
                      <a:pt x="660" y="192"/>
                    </a:lnTo>
                    <a:lnTo>
                      <a:pt x="648" y="180"/>
                    </a:lnTo>
                    <a:lnTo>
                      <a:pt x="648" y="174"/>
                    </a:lnTo>
                    <a:lnTo>
                      <a:pt x="654" y="162"/>
                    </a:lnTo>
                    <a:lnTo>
                      <a:pt x="660" y="156"/>
                    </a:lnTo>
                    <a:lnTo>
                      <a:pt x="666" y="144"/>
                    </a:lnTo>
                    <a:lnTo>
                      <a:pt x="642" y="132"/>
                    </a:lnTo>
                    <a:lnTo>
                      <a:pt x="648" y="108"/>
                    </a:lnTo>
                    <a:lnTo>
                      <a:pt x="636" y="102"/>
                    </a:lnTo>
                    <a:lnTo>
                      <a:pt x="636" y="96"/>
                    </a:lnTo>
                    <a:lnTo>
                      <a:pt x="642" y="90"/>
                    </a:lnTo>
                    <a:lnTo>
                      <a:pt x="642" y="66"/>
                    </a:lnTo>
                    <a:lnTo>
                      <a:pt x="636" y="66"/>
                    </a:lnTo>
                    <a:lnTo>
                      <a:pt x="630" y="60"/>
                    </a:lnTo>
                    <a:lnTo>
                      <a:pt x="618" y="60"/>
                    </a:lnTo>
                    <a:lnTo>
                      <a:pt x="588" y="42"/>
                    </a:lnTo>
                    <a:lnTo>
                      <a:pt x="552" y="42"/>
                    </a:lnTo>
                    <a:lnTo>
                      <a:pt x="540" y="30"/>
                    </a:lnTo>
                    <a:lnTo>
                      <a:pt x="534" y="30"/>
                    </a:lnTo>
                    <a:lnTo>
                      <a:pt x="528" y="24"/>
                    </a:lnTo>
                    <a:lnTo>
                      <a:pt x="516" y="24"/>
                    </a:lnTo>
                    <a:lnTo>
                      <a:pt x="504" y="18"/>
                    </a:lnTo>
                    <a:lnTo>
                      <a:pt x="498" y="12"/>
                    </a:lnTo>
                    <a:lnTo>
                      <a:pt x="486" y="6"/>
                    </a:lnTo>
                    <a:lnTo>
                      <a:pt x="456" y="0"/>
                    </a:lnTo>
                    <a:lnTo>
                      <a:pt x="456" y="24"/>
                    </a:lnTo>
                    <a:lnTo>
                      <a:pt x="444" y="24"/>
                    </a:lnTo>
                    <a:lnTo>
                      <a:pt x="444" y="30"/>
                    </a:lnTo>
                    <a:lnTo>
                      <a:pt x="456" y="42"/>
                    </a:lnTo>
                    <a:lnTo>
                      <a:pt x="462" y="42"/>
                    </a:lnTo>
                    <a:lnTo>
                      <a:pt x="456" y="48"/>
                    </a:lnTo>
                    <a:lnTo>
                      <a:pt x="444" y="48"/>
                    </a:lnTo>
                    <a:lnTo>
                      <a:pt x="438" y="42"/>
                    </a:lnTo>
                    <a:lnTo>
                      <a:pt x="414" y="42"/>
                    </a:lnTo>
                    <a:lnTo>
                      <a:pt x="390" y="36"/>
                    </a:lnTo>
                    <a:lnTo>
                      <a:pt x="366" y="42"/>
                    </a:lnTo>
                    <a:lnTo>
                      <a:pt x="366" y="30"/>
                    </a:lnTo>
                    <a:lnTo>
                      <a:pt x="360" y="24"/>
                    </a:lnTo>
                    <a:lnTo>
                      <a:pt x="348" y="36"/>
                    </a:lnTo>
                    <a:lnTo>
                      <a:pt x="348" y="66"/>
                    </a:lnTo>
                    <a:lnTo>
                      <a:pt x="342" y="72"/>
                    </a:lnTo>
                    <a:lnTo>
                      <a:pt x="324" y="72"/>
                    </a:lnTo>
                    <a:lnTo>
                      <a:pt x="282" y="78"/>
                    </a:lnTo>
                    <a:lnTo>
                      <a:pt x="264" y="96"/>
                    </a:lnTo>
                    <a:lnTo>
                      <a:pt x="252" y="102"/>
                    </a:lnTo>
                    <a:lnTo>
                      <a:pt x="246" y="102"/>
                    </a:lnTo>
                    <a:lnTo>
                      <a:pt x="246" y="114"/>
                    </a:lnTo>
                    <a:lnTo>
                      <a:pt x="258" y="120"/>
                    </a:lnTo>
                    <a:lnTo>
                      <a:pt x="264" y="126"/>
                    </a:lnTo>
                    <a:lnTo>
                      <a:pt x="258" y="144"/>
                    </a:lnTo>
                    <a:lnTo>
                      <a:pt x="252" y="144"/>
                    </a:lnTo>
                    <a:lnTo>
                      <a:pt x="240" y="150"/>
                    </a:lnTo>
                    <a:lnTo>
                      <a:pt x="234" y="156"/>
                    </a:lnTo>
                    <a:lnTo>
                      <a:pt x="234" y="162"/>
                    </a:lnTo>
                    <a:lnTo>
                      <a:pt x="228" y="168"/>
                    </a:lnTo>
                    <a:lnTo>
                      <a:pt x="210" y="168"/>
                    </a:lnTo>
                    <a:lnTo>
                      <a:pt x="216" y="174"/>
                    </a:lnTo>
                    <a:lnTo>
                      <a:pt x="216" y="180"/>
                    </a:lnTo>
                    <a:lnTo>
                      <a:pt x="222" y="186"/>
                    </a:lnTo>
                    <a:lnTo>
                      <a:pt x="222" y="192"/>
                    </a:lnTo>
                    <a:lnTo>
                      <a:pt x="216" y="192"/>
                    </a:lnTo>
                    <a:lnTo>
                      <a:pt x="210" y="198"/>
                    </a:lnTo>
                    <a:lnTo>
                      <a:pt x="204" y="198"/>
                    </a:lnTo>
                    <a:lnTo>
                      <a:pt x="192" y="204"/>
                    </a:lnTo>
                    <a:lnTo>
                      <a:pt x="174" y="192"/>
                    </a:lnTo>
                    <a:lnTo>
                      <a:pt x="174" y="228"/>
                    </a:lnTo>
                    <a:lnTo>
                      <a:pt x="168" y="270"/>
                    </a:lnTo>
                    <a:lnTo>
                      <a:pt x="138" y="300"/>
                    </a:lnTo>
                    <a:lnTo>
                      <a:pt x="132" y="300"/>
                    </a:lnTo>
                    <a:lnTo>
                      <a:pt x="120" y="306"/>
                    </a:lnTo>
                    <a:lnTo>
                      <a:pt x="132" y="312"/>
                    </a:lnTo>
                    <a:lnTo>
                      <a:pt x="150" y="330"/>
                    </a:lnTo>
                    <a:lnTo>
                      <a:pt x="150" y="336"/>
                    </a:lnTo>
                    <a:lnTo>
                      <a:pt x="144" y="342"/>
                    </a:lnTo>
                    <a:lnTo>
                      <a:pt x="102" y="342"/>
                    </a:lnTo>
                    <a:lnTo>
                      <a:pt x="90" y="348"/>
                    </a:lnTo>
                    <a:lnTo>
                      <a:pt x="84" y="354"/>
                    </a:lnTo>
                    <a:lnTo>
                      <a:pt x="72" y="360"/>
                    </a:lnTo>
                    <a:lnTo>
                      <a:pt x="30" y="402"/>
                    </a:lnTo>
                    <a:lnTo>
                      <a:pt x="36" y="408"/>
                    </a:lnTo>
                    <a:lnTo>
                      <a:pt x="42" y="408"/>
                    </a:lnTo>
                    <a:lnTo>
                      <a:pt x="48" y="414"/>
                    </a:lnTo>
                    <a:lnTo>
                      <a:pt x="48" y="420"/>
                    </a:lnTo>
                    <a:lnTo>
                      <a:pt x="42" y="426"/>
                    </a:lnTo>
                    <a:lnTo>
                      <a:pt x="36" y="426"/>
                    </a:lnTo>
                    <a:lnTo>
                      <a:pt x="30" y="432"/>
                    </a:lnTo>
                    <a:lnTo>
                      <a:pt x="30" y="444"/>
                    </a:lnTo>
                    <a:lnTo>
                      <a:pt x="54" y="468"/>
                    </a:lnTo>
                    <a:lnTo>
                      <a:pt x="54" y="480"/>
                    </a:lnTo>
                    <a:lnTo>
                      <a:pt x="48" y="492"/>
                    </a:lnTo>
                    <a:lnTo>
                      <a:pt x="48" y="510"/>
                    </a:lnTo>
                    <a:lnTo>
                      <a:pt x="60" y="522"/>
                    </a:lnTo>
                    <a:lnTo>
                      <a:pt x="66" y="522"/>
                    </a:lnTo>
                    <a:lnTo>
                      <a:pt x="84" y="540"/>
                    </a:lnTo>
                    <a:lnTo>
                      <a:pt x="84" y="552"/>
                    </a:lnTo>
                    <a:lnTo>
                      <a:pt x="72" y="564"/>
                    </a:lnTo>
                    <a:lnTo>
                      <a:pt x="48" y="570"/>
                    </a:lnTo>
                    <a:lnTo>
                      <a:pt x="54" y="576"/>
                    </a:lnTo>
                    <a:lnTo>
                      <a:pt x="60" y="588"/>
                    </a:lnTo>
                    <a:lnTo>
                      <a:pt x="60" y="594"/>
                    </a:lnTo>
                    <a:lnTo>
                      <a:pt x="66" y="600"/>
                    </a:lnTo>
                    <a:lnTo>
                      <a:pt x="66" y="606"/>
                    </a:lnTo>
                    <a:lnTo>
                      <a:pt x="72" y="618"/>
                    </a:lnTo>
                    <a:lnTo>
                      <a:pt x="66" y="618"/>
                    </a:lnTo>
                    <a:lnTo>
                      <a:pt x="66" y="642"/>
                    </a:lnTo>
                    <a:lnTo>
                      <a:pt x="60" y="648"/>
                    </a:lnTo>
                    <a:lnTo>
                      <a:pt x="24" y="648"/>
                    </a:lnTo>
                    <a:lnTo>
                      <a:pt x="30" y="660"/>
                    </a:lnTo>
                    <a:lnTo>
                      <a:pt x="30" y="666"/>
                    </a:lnTo>
                    <a:lnTo>
                      <a:pt x="24" y="666"/>
                    </a:lnTo>
                    <a:lnTo>
                      <a:pt x="18" y="672"/>
                    </a:lnTo>
                    <a:lnTo>
                      <a:pt x="18" y="678"/>
                    </a:lnTo>
                    <a:lnTo>
                      <a:pt x="30" y="690"/>
                    </a:lnTo>
                    <a:lnTo>
                      <a:pt x="30" y="708"/>
                    </a:lnTo>
                    <a:lnTo>
                      <a:pt x="24" y="714"/>
                    </a:lnTo>
                    <a:lnTo>
                      <a:pt x="18" y="726"/>
                    </a:lnTo>
                    <a:lnTo>
                      <a:pt x="0" y="708"/>
                    </a:lnTo>
                    <a:lnTo>
                      <a:pt x="0" y="768"/>
                    </a:lnTo>
                    <a:lnTo>
                      <a:pt x="6" y="762"/>
                    </a:lnTo>
                    <a:lnTo>
                      <a:pt x="24" y="762"/>
                    </a:lnTo>
                    <a:lnTo>
                      <a:pt x="36" y="774"/>
                    </a:lnTo>
                    <a:lnTo>
                      <a:pt x="36" y="780"/>
                    </a:lnTo>
                    <a:lnTo>
                      <a:pt x="30" y="780"/>
                    </a:lnTo>
                    <a:lnTo>
                      <a:pt x="30" y="774"/>
                    </a:lnTo>
                    <a:lnTo>
                      <a:pt x="24" y="774"/>
                    </a:lnTo>
                    <a:lnTo>
                      <a:pt x="24" y="834"/>
                    </a:lnTo>
                    <a:lnTo>
                      <a:pt x="30" y="840"/>
                    </a:lnTo>
                    <a:lnTo>
                      <a:pt x="36" y="840"/>
                    </a:lnTo>
                    <a:lnTo>
                      <a:pt x="48" y="846"/>
                    </a:lnTo>
                    <a:lnTo>
                      <a:pt x="54" y="858"/>
                    </a:lnTo>
                    <a:lnTo>
                      <a:pt x="60" y="864"/>
                    </a:lnTo>
                    <a:lnTo>
                      <a:pt x="66" y="876"/>
                    </a:lnTo>
                    <a:lnTo>
                      <a:pt x="90" y="900"/>
                    </a:lnTo>
                    <a:lnTo>
                      <a:pt x="96" y="900"/>
                    </a:lnTo>
                    <a:lnTo>
                      <a:pt x="96" y="912"/>
                    </a:lnTo>
                    <a:lnTo>
                      <a:pt x="78" y="912"/>
                    </a:lnTo>
                    <a:lnTo>
                      <a:pt x="78" y="942"/>
                    </a:lnTo>
                    <a:lnTo>
                      <a:pt x="90" y="954"/>
                    </a:lnTo>
                    <a:lnTo>
                      <a:pt x="102" y="960"/>
                    </a:lnTo>
                    <a:lnTo>
                      <a:pt x="96" y="966"/>
                    </a:lnTo>
                    <a:lnTo>
                      <a:pt x="96" y="984"/>
                    </a:lnTo>
                    <a:lnTo>
                      <a:pt x="102" y="984"/>
                    </a:lnTo>
                    <a:lnTo>
                      <a:pt x="108" y="990"/>
                    </a:lnTo>
                    <a:lnTo>
                      <a:pt x="174" y="990"/>
                    </a:lnTo>
                    <a:lnTo>
                      <a:pt x="180" y="984"/>
                    </a:lnTo>
                    <a:lnTo>
                      <a:pt x="180" y="948"/>
                    </a:lnTo>
                    <a:lnTo>
                      <a:pt x="198" y="942"/>
                    </a:lnTo>
                    <a:lnTo>
                      <a:pt x="198" y="924"/>
                    </a:lnTo>
                    <a:lnTo>
                      <a:pt x="264" y="930"/>
                    </a:lnTo>
                    <a:lnTo>
                      <a:pt x="276" y="936"/>
                    </a:lnTo>
                    <a:lnTo>
                      <a:pt x="300" y="876"/>
                    </a:lnTo>
                    <a:lnTo>
                      <a:pt x="300" y="864"/>
                    </a:lnTo>
                    <a:lnTo>
                      <a:pt x="306" y="852"/>
                    </a:lnTo>
                    <a:lnTo>
                      <a:pt x="306" y="816"/>
                    </a:lnTo>
                    <a:lnTo>
                      <a:pt x="300" y="810"/>
                    </a:lnTo>
                    <a:lnTo>
                      <a:pt x="294" y="798"/>
                    </a:lnTo>
                    <a:lnTo>
                      <a:pt x="312" y="798"/>
                    </a:lnTo>
                    <a:lnTo>
                      <a:pt x="324" y="786"/>
                    </a:lnTo>
                    <a:lnTo>
                      <a:pt x="324" y="780"/>
                    </a:lnTo>
                    <a:lnTo>
                      <a:pt x="306" y="762"/>
                    </a:lnTo>
                    <a:lnTo>
                      <a:pt x="294" y="762"/>
                    </a:lnTo>
                    <a:lnTo>
                      <a:pt x="312" y="756"/>
                    </a:lnTo>
                    <a:lnTo>
                      <a:pt x="300" y="750"/>
                    </a:lnTo>
                    <a:lnTo>
                      <a:pt x="324" y="750"/>
                    </a:lnTo>
                    <a:lnTo>
                      <a:pt x="336" y="744"/>
                    </a:lnTo>
                    <a:lnTo>
                      <a:pt x="348" y="744"/>
                    </a:lnTo>
                    <a:lnTo>
                      <a:pt x="354" y="738"/>
                    </a:lnTo>
                    <a:lnTo>
                      <a:pt x="360" y="726"/>
                    </a:lnTo>
                    <a:lnTo>
                      <a:pt x="360" y="714"/>
                    </a:lnTo>
                    <a:lnTo>
                      <a:pt x="366" y="708"/>
                    </a:lnTo>
                    <a:lnTo>
                      <a:pt x="384" y="726"/>
                    </a:lnTo>
                    <a:lnTo>
                      <a:pt x="390" y="726"/>
                    </a:lnTo>
                    <a:lnTo>
                      <a:pt x="396" y="720"/>
                    </a:lnTo>
                    <a:lnTo>
                      <a:pt x="408" y="696"/>
                    </a:lnTo>
                    <a:lnTo>
                      <a:pt x="402" y="690"/>
                    </a:lnTo>
                    <a:lnTo>
                      <a:pt x="402" y="684"/>
                    </a:lnTo>
                    <a:lnTo>
                      <a:pt x="414" y="684"/>
                    </a:lnTo>
                    <a:lnTo>
                      <a:pt x="420" y="678"/>
                    </a:lnTo>
                    <a:lnTo>
                      <a:pt x="432" y="672"/>
                    </a:lnTo>
                    <a:lnTo>
                      <a:pt x="432" y="660"/>
                    </a:lnTo>
                    <a:lnTo>
                      <a:pt x="420" y="636"/>
                    </a:lnTo>
                    <a:lnTo>
                      <a:pt x="408" y="630"/>
                    </a:lnTo>
                    <a:lnTo>
                      <a:pt x="408" y="618"/>
                    </a:lnTo>
                    <a:lnTo>
                      <a:pt x="372" y="600"/>
                    </a:lnTo>
                    <a:lnTo>
                      <a:pt x="360" y="606"/>
                    </a:lnTo>
                    <a:lnTo>
                      <a:pt x="354" y="606"/>
                    </a:lnTo>
                    <a:lnTo>
                      <a:pt x="342" y="600"/>
                    </a:lnTo>
                    <a:lnTo>
                      <a:pt x="330" y="576"/>
                    </a:lnTo>
                    <a:lnTo>
                      <a:pt x="330" y="558"/>
                    </a:lnTo>
                    <a:lnTo>
                      <a:pt x="324" y="546"/>
                    </a:lnTo>
                    <a:lnTo>
                      <a:pt x="324" y="528"/>
                    </a:lnTo>
                    <a:lnTo>
                      <a:pt x="336" y="516"/>
                    </a:lnTo>
                    <a:lnTo>
                      <a:pt x="342" y="504"/>
                    </a:lnTo>
                    <a:lnTo>
                      <a:pt x="342" y="486"/>
                    </a:lnTo>
                    <a:lnTo>
                      <a:pt x="336" y="474"/>
                    </a:lnTo>
                    <a:lnTo>
                      <a:pt x="330" y="468"/>
                    </a:lnTo>
                    <a:lnTo>
                      <a:pt x="330" y="462"/>
                    </a:lnTo>
                    <a:lnTo>
                      <a:pt x="348" y="462"/>
                    </a:lnTo>
                    <a:lnTo>
                      <a:pt x="354" y="456"/>
                    </a:lnTo>
                    <a:lnTo>
                      <a:pt x="354" y="438"/>
                    </a:lnTo>
                    <a:lnTo>
                      <a:pt x="348" y="426"/>
                    </a:lnTo>
                    <a:lnTo>
                      <a:pt x="354" y="432"/>
                    </a:lnTo>
                    <a:lnTo>
                      <a:pt x="378" y="432"/>
                    </a:lnTo>
                    <a:lnTo>
                      <a:pt x="384" y="426"/>
                    </a:lnTo>
                    <a:lnTo>
                      <a:pt x="396" y="420"/>
                    </a:lnTo>
                    <a:lnTo>
                      <a:pt x="408" y="408"/>
                    </a:lnTo>
                    <a:lnTo>
                      <a:pt x="438" y="414"/>
                    </a:lnTo>
                    <a:lnTo>
                      <a:pt x="450" y="390"/>
                    </a:lnTo>
                    <a:lnTo>
                      <a:pt x="480" y="390"/>
                    </a:lnTo>
                    <a:lnTo>
                      <a:pt x="498" y="384"/>
                    </a:lnTo>
                    <a:lnTo>
                      <a:pt x="510" y="378"/>
                    </a:lnTo>
                    <a:lnTo>
                      <a:pt x="522" y="354"/>
                    </a:lnTo>
                    <a:lnTo>
                      <a:pt x="540" y="336"/>
                    </a:lnTo>
                    <a:lnTo>
                      <a:pt x="546" y="324"/>
                    </a:lnTo>
                    <a:lnTo>
                      <a:pt x="528" y="300"/>
                    </a:lnTo>
                    <a:lnTo>
                      <a:pt x="558" y="264"/>
                    </a:lnTo>
                    <a:lnTo>
                      <a:pt x="540" y="246"/>
                    </a:lnTo>
                    <a:lnTo>
                      <a:pt x="576" y="234"/>
                    </a:lnTo>
                    <a:lnTo>
                      <a:pt x="594" y="216"/>
                    </a:lnTo>
                    <a:lnTo>
                      <a:pt x="672" y="222"/>
                    </a:lnTo>
                    <a:lnTo>
                      <a:pt x="684" y="240"/>
                    </a:lnTo>
                    <a:lnTo>
                      <a:pt x="690" y="240"/>
                    </a:lnTo>
                    <a:lnTo>
                      <a:pt x="678" y="204"/>
                    </a:lnTo>
                    <a:close/>
                    <a:moveTo>
                      <a:pt x="390" y="828"/>
                    </a:moveTo>
                    <a:lnTo>
                      <a:pt x="390" y="840"/>
                    </a:lnTo>
                    <a:lnTo>
                      <a:pt x="396" y="852"/>
                    </a:lnTo>
                    <a:lnTo>
                      <a:pt x="396" y="864"/>
                    </a:lnTo>
                    <a:lnTo>
                      <a:pt x="402" y="870"/>
                    </a:lnTo>
                    <a:lnTo>
                      <a:pt x="402" y="876"/>
                    </a:lnTo>
                    <a:lnTo>
                      <a:pt x="414" y="852"/>
                    </a:lnTo>
                    <a:lnTo>
                      <a:pt x="426" y="852"/>
                    </a:lnTo>
                    <a:lnTo>
                      <a:pt x="432" y="846"/>
                    </a:lnTo>
                    <a:lnTo>
                      <a:pt x="438" y="834"/>
                    </a:lnTo>
                    <a:lnTo>
                      <a:pt x="438" y="822"/>
                    </a:lnTo>
                    <a:lnTo>
                      <a:pt x="432" y="816"/>
                    </a:lnTo>
                    <a:lnTo>
                      <a:pt x="450" y="798"/>
                    </a:lnTo>
                    <a:lnTo>
                      <a:pt x="444" y="798"/>
                    </a:lnTo>
                    <a:lnTo>
                      <a:pt x="438" y="804"/>
                    </a:lnTo>
                    <a:lnTo>
                      <a:pt x="420" y="804"/>
                    </a:lnTo>
                    <a:lnTo>
                      <a:pt x="408" y="810"/>
                    </a:lnTo>
                    <a:lnTo>
                      <a:pt x="390" y="828"/>
                    </a:lnTo>
                    <a:close/>
                    <a:moveTo>
                      <a:pt x="300" y="900"/>
                    </a:moveTo>
                    <a:lnTo>
                      <a:pt x="300" y="912"/>
                    </a:lnTo>
                    <a:lnTo>
                      <a:pt x="294" y="924"/>
                    </a:lnTo>
                    <a:lnTo>
                      <a:pt x="300" y="918"/>
                    </a:lnTo>
                    <a:lnTo>
                      <a:pt x="312" y="912"/>
                    </a:lnTo>
                    <a:lnTo>
                      <a:pt x="318" y="900"/>
                    </a:lnTo>
                    <a:lnTo>
                      <a:pt x="318" y="894"/>
                    </a:lnTo>
                    <a:lnTo>
                      <a:pt x="324" y="888"/>
                    </a:lnTo>
                    <a:lnTo>
                      <a:pt x="324" y="882"/>
                    </a:lnTo>
                    <a:lnTo>
                      <a:pt x="342" y="858"/>
                    </a:lnTo>
                    <a:lnTo>
                      <a:pt x="336" y="840"/>
                    </a:lnTo>
                    <a:lnTo>
                      <a:pt x="330" y="852"/>
                    </a:lnTo>
                    <a:lnTo>
                      <a:pt x="312" y="870"/>
                    </a:lnTo>
                    <a:lnTo>
                      <a:pt x="300" y="894"/>
                    </a:lnTo>
                    <a:lnTo>
                      <a:pt x="300" y="90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68" name="Swaziland" descr="© INSCALE GmbH, 05.05.2010&#10;http://www.presentationload.com/">
                <a:extLst>
                  <a:ext uri="{FF2B5EF4-FFF2-40B4-BE49-F238E27FC236}">
                    <a16:creationId xmlns:a16="http://schemas.microsoft.com/office/drawing/2014/main" id="{5EC9723E-9DD9-F84D-9E78-B43FF5282F8A}"/>
                  </a:ext>
                </a:extLst>
              </p:cNvPr>
              <p:cNvSpPr>
                <a:spLocks/>
              </p:cNvSpPr>
              <p:nvPr/>
            </p:nvSpPr>
            <p:spPr bwMode="gray">
              <a:xfrm>
                <a:off x="8426581" y="3879168"/>
                <a:ext cx="35501" cy="46425"/>
              </a:xfrm>
              <a:custGeom>
                <a:avLst/>
                <a:gdLst>
                  <a:gd name="T0" fmla="*/ 2147483647 w 102"/>
                  <a:gd name="T1" fmla="*/ 2147483647 h 132"/>
                  <a:gd name="T2" fmla="*/ 2147483647 w 102"/>
                  <a:gd name="T3" fmla="*/ 2147483647 h 132"/>
                  <a:gd name="T4" fmla="*/ 2147483647 w 102"/>
                  <a:gd name="T5" fmla="*/ 2147483647 h 132"/>
                  <a:gd name="T6" fmla="*/ 2147483647 w 102"/>
                  <a:gd name="T7" fmla="*/ 2147483647 h 132"/>
                  <a:gd name="T8" fmla="*/ 2147483647 w 102"/>
                  <a:gd name="T9" fmla="*/ 2147483647 h 132"/>
                  <a:gd name="T10" fmla="*/ 2147483647 w 102"/>
                  <a:gd name="T11" fmla="*/ 0 h 132"/>
                  <a:gd name="T12" fmla="*/ 2147483647 w 102"/>
                  <a:gd name="T13" fmla="*/ 0 h 132"/>
                  <a:gd name="T14" fmla="*/ 2147483647 w 102"/>
                  <a:gd name="T15" fmla="*/ 2147483647 h 132"/>
                  <a:gd name="T16" fmla="*/ 2147483647 w 102"/>
                  <a:gd name="T17" fmla="*/ 2147483647 h 132"/>
                  <a:gd name="T18" fmla="*/ 2147483647 w 102"/>
                  <a:gd name="T19" fmla="*/ 2147483647 h 132"/>
                  <a:gd name="T20" fmla="*/ 2147483647 w 102"/>
                  <a:gd name="T21" fmla="*/ 2147483647 h 132"/>
                  <a:gd name="T22" fmla="*/ 0 w 102"/>
                  <a:gd name="T23" fmla="*/ 2147483647 h 132"/>
                  <a:gd name="T24" fmla="*/ 0 w 102"/>
                  <a:gd name="T25" fmla="*/ 2147483647 h 132"/>
                  <a:gd name="T26" fmla="*/ 2147483647 w 102"/>
                  <a:gd name="T27" fmla="*/ 2147483647 h 132"/>
                  <a:gd name="T28" fmla="*/ 2147483647 w 102"/>
                  <a:gd name="T29" fmla="*/ 2147483647 h 132"/>
                  <a:gd name="T30" fmla="*/ 2147483647 w 102"/>
                  <a:gd name="T31" fmla="*/ 2147483647 h 132"/>
                  <a:gd name="T32" fmla="*/ 2147483647 w 102"/>
                  <a:gd name="T33" fmla="*/ 2147483647 h 132"/>
                  <a:gd name="T34" fmla="*/ 2147483647 w 102"/>
                  <a:gd name="T35" fmla="*/ 2147483647 h 132"/>
                  <a:gd name="T36" fmla="*/ 2147483647 w 102"/>
                  <a:gd name="T37" fmla="*/ 2147483647 h 132"/>
                  <a:gd name="T38" fmla="*/ 2147483647 w 102"/>
                  <a:gd name="T39" fmla="*/ 2147483647 h 132"/>
                  <a:gd name="T40" fmla="*/ 2147483647 w 102"/>
                  <a:gd name="T41" fmla="*/ 2147483647 h 132"/>
                  <a:gd name="T42" fmla="*/ 2147483647 w 102"/>
                  <a:gd name="T43" fmla="*/ 2147483647 h 132"/>
                  <a:gd name="T44" fmla="*/ 2147483647 w 102"/>
                  <a:gd name="T45" fmla="*/ 2147483647 h 132"/>
                  <a:gd name="T46" fmla="*/ 2147483647 w 102"/>
                  <a:gd name="T47" fmla="*/ 2147483647 h 132"/>
                  <a:gd name="T48" fmla="*/ 2147483647 w 102"/>
                  <a:gd name="T49" fmla="*/ 2147483647 h 13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2"/>
                  <a:gd name="T76" fmla="*/ 0 h 132"/>
                  <a:gd name="T77" fmla="*/ 102 w 102"/>
                  <a:gd name="T78" fmla="*/ 132 h 13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2" h="132">
                    <a:moveTo>
                      <a:pt x="84" y="54"/>
                    </a:moveTo>
                    <a:lnTo>
                      <a:pt x="84" y="30"/>
                    </a:lnTo>
                    <a:lnTo>
                      <a:pt x="90" y="18"/>
                    </a:lnTo>
                    <a:lnTo>
                      <a:pt x="66" y="18"/>
                    </a:lnTo>
                    <a:lnTo>
                      <a:pt x="54" y="6"/>
                    </a:lnTo>
                    <a:lnTo>
                      <a:pt x="42" y="0"/>
                    </a:lnTo>
                    <a:lnTo>
                      <a:pt x="36" y="0"/>
                    </a:lnTo>
                    <a:lnTo>
                      <a:pt x="24" y="12"/>
                    </a:lnTo>
                    <a:lnTo>
                      <a:pt x="18" y="24"/>
                    </a:lnTo>
                    <a:lnTo>
                      <a:pt x="18" y="36"/>
                    </a:lnTo>
                    <a:lnTo>
                      <a:pt x="6" y="48"/>
                    </a:lnTo>
                    <a:lnTo>
                      <a:pt x="0" y="60"/>
                    </a:lnTo>
                    <a:lnTo>
                      <a:pt x="0" y="84"/>
                    </a:lnTo>
                    <a:lnTo>
                      <a:pt x="12" y="108"/>
                    </a:lnTo>
                    <a:lnTo>
                      <a:pt x="24" y="114"/>
                    </a:lnTo>
                    <a:lnTo>
                      <a:pt x="36" y="126"/>
                    </a:lnTo>
                    <a:lnTo>
                      <a:pt x="54" y="126"/>
                    </a:lnTo>
                    <a:lnTo>
                      <a:pt x="66" y="132"/>
                    </a:lnTo>
                    <a:lnTo>
                      <a:pt x="78" y="132"/>
                    </a:lnTo>
                    <a:lnTo>
                      <a:pt x="90" y="90"/>
                    </a:lnTo>
                    <a:lnTo>
                      <a:pt x="96" y="90"/>
                    </a:lnTo>
                    <a:lnTo>
                      <a:pt x="102" y="84"/>
                    </a:lnTo>
                    <a:lnTo>
                      <a:pt x="96" y="60"/>
                    </a:lnTo>
                    <a:lnTo>
                      <a:pt x="90" y="60"/>
                    </a:lnTo>
                    <a:lnTo>
                      <a:pt x="84" y="5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69" name="Suriname" descr="© INSCALE GmbH, 05.05.2010&#10;http://www.presentationload.com/">
                <a:extLst>
                  <a:ext uri="{FF2B5EF4-FFF2-40B4-BE49-F238E27FC236}">
                    <a16:creationId xmlns:a16="http://schemas.microsoft.com/office/drawing/2014/main" id="{3C1B67B5-FC5E-024A-A5AC-3E4FD3779E31}"/>
                  </a:ext>
                </a:extLst>
              </p:cNvPr>
              <p:cNvSpPr>
                <a:spLocks/>
              </p:cNvSpPr>
              <p:nvPr/>
            </p:nvSpPr>
            <p:spPr bwMode="gray">
              <a:xfrm>
                <a:off x="6232317" y="2987535"/>
                <a:ext cx="102409" cy="117428"/>
              </a:xfrm>
              <a:custGeom>
                <a:avLst/>
                <a:gdLst>
                  <a:gd name="T0" fmla="*/ 2147483647 w 294"/>
                  <a:gd name="T1" fmla="*/ 2147483647 h 336"/>
                  <a:gd name="T2" fmla="*/ 2147483647 w 294"/>
                  <a:gd name="T3" fmla="*/ 2147483647 h 336"/>
                  <a:gd name="T4" fmla="*/ 2147483647 w 294"/>
                  <a:gd name="T5" fmla="*/ 2147483647 h 336"/>
                  <a:gd name="T6" fmla="*/ 0 w 294"/>
                  <a:gd name="T7" fmla="*/ 2147483647 h 336"/>
                  <a:gd name="T8" fmla="*/ 2147483647 w 294"/>
                  <a:gd name="T9" fmla="*/ 2147483647 h 336"/>
                  <a:gd name="T10" fmla="*/ 2147483647 w 294"/>
                  <a:gd name="T11" fmla="*/ 2147483647 h 336"/>
                  <a:gd name="T12" fmla="*/ 2147483647 w 294"/>
                  <a:gd name="T13" fmla="*/ 2147483647 h 336"/>
                  <a:gd name="T14" fmla="*/ 2147483647 w 294"/>
                  <a:gd name="T15" fmla="*/ 2147483647 h 336"/>
                  <a:gd name="T16" fmla="*/ 2147483647 w 294"/>
                  <a:gd name="T17" fmla="*/ 2147483647 h 336"/>
                  <a:gd name="T18" fmla="*/ 2147483647 w 294"/>
                  <a:gd name="T19" fmla="*/ 2147483647 h 336"/>
                  <a:gd name="T20" fmla="*/ 2147483647 w 294"/>
                  <a:gd name="T21" fmla="*/ 2147483647 h 336"/>
                  <a:gd name="T22" fmla="*/ 2147483647 w 294"/>
                  <a:gd name="T23" fmla="*/ 2147483647 h 336"/>
                  <a:gd name="T24" fmla="*/ 2147483647 w 294"/>
                  <a:gd name="T25" fmla="*/ 2147483647 h 336"/>
                  <a:gd name="T26" fmla="*/ 2147483647 w 294"/>
                  <a:gd name="T27" fmla="*/ 2147483647 h 336"/>
                  <a:gd name="T28" fmla="*/ 2147483647 w 294"/>
                  <a:gd name="T29" fmla="*/ 2147483647 h 336"/>
                  <a:gd name="T30" fmla="*/ 2147483647 w 294"/>
                  <a:gd name="T31" fmla="*/ 2147483647 h 336"/>
                  <a:gd name="T32" fmla="*/ 2147483647 w 294"/>
                  <a:gd name="T33" fmla="*/ 2147483647 h 336"/>
                  <a:gd name="T34" fmla="*/ 2147483647 w 294"/>
                  <a:gd name="T35" fmla="*/ 2147483647 h 336"/>
                  <a:gd name="T36" fmla="*/ 2147483647 w 294"/>
                  <a:gd name="T37" fmla="*/ 2147483647 h 336"/>
                  <a:gd name="T38" fmla="*/ 2147483647 w 294"/>
                  <a:gd name="T39" fmla="*/ 2147483647 h 336"/>
                  <a:gd name="T40" fmla="*/ 2147483647 w 294"/>
                  <a:gd name="T41" fmla="*/ 2147483647 h 336"/>
                  <a:gd name="T42" fmla="*/ 2147483647 w 294"/>
                  <a:gd name="T43" fmla="*/ 2147483647 h 336"/>
                  <a:gd name="T44" fmla="*/ 2147483647 w 294"/>
                  <a:gd name="T45" fmla="*/ 2147483647 h 336"/>
                  <a:gd name="T46" fmla="*/ 2147483647 w 294"/>
                  <a:gd name="T47" fmla="*/ 2147483647 h 336"/>
                  <a:gd name="T48" fmla="*/ 2147483647 w 294"/>
                  <a:gd name="T49" fmla="*/ 2147483647 h 336"/>
                  <a:gd name="T50" fmla="*/ 2147483647 w 294"/>
                  <a:gd name="T51" fmla="*/ 2147483647 h 336"/>
                  <a:gd name="T52" fmla="*/ 2147483647 w 294"/>
                  <a:gd name="T53" fmla="*/ 2147483647 h 336"/>
                  <a:gd name="T54" fmla="*/ 2147483647 w 294"/>
                  <a:gd name="T55" fmla="*/ 2147483647 h 336"/>
                  <a:gd name="T56" fmla="*/ 2147483647 w 294"/>
                  <a:gd name="T57" fmla="*/ 2147483647 h 336"/>
                  <a:gd name="T58" fmla="*/ 2147483647 w 294"/>
                  <a:gd name="T59" fmla="*/ 2147483647 h 336"/>
                  <a:gd name="T60" fmla="*/ 2147483647 w 294"/>
                  <a:gd name="T61" fmla="*/ 2147483647 h 336"/>
                  <a:gd name="T62" fmla="*/ 2147483647 w 294"/>
                  <a:gd name="T63" fmla="*/ 2147483647 h 336"/>
                  <a:gd name="T64" fmla="*/ 2147483647 w 294"/>
                  <a:gd name="T65" fmla="*/ 2147483647 h 336"/>
                  <a:gd name="T66" fmla="*/ 2147483647 w 294"/>
                  <a:gd name="T67" fmla="*/ 2147483647 h 336"/>
                  <a:gd name="T68" fmla="*/ 2147483647 w 294"/>
                  <a:gd name="T69" fmla="*/ 2147483647 h 336"/>
                  <a:gd name="T70" fmla="*/ 2147483647 w 294"/>
                  <a:gd name="T71" fmla="*/ 0 h 336"/>
                  <a:gd name="T72" fmla="*/ 2147483647 w 294"/>
                  <a:gd name="T73" fmla="*/ 2147483647 h 336"/>
                  <a:gd name="T74" fmla="*/ 2147483647 w 294"/>
                  <a:gd name="T75" fmla="*/ 2147483647 h 336"/>
                  <a:gd name="T76" fmla="*/ 2147483647 w 294"/>
                  <a:gd name="T77" fmla="*/ 2147483647 h 336"/>
                  <a:gd name="T78" fmla="*/ 2147483647 w 294"/>
                  <a:gd name="T79" fmla="*/ 2147483647 h 336"/>
                  <a:gd name="T80" fmla="*/ 2147483647 w 294"/>
                  <a:gd name="T81" fmla="*/ 2147483647 h 336"/>
                  <a:gd name="T82" fmla="*/ 2147483647 w 294"/>
                  <a:gd name="T83" fmla="*/ 2147483647 h 3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94"/>
                  <a:gd name="T127" fmla="*/ 0 h 336"/>
                  <a:gd name="T128" fmla="*/ 294 w 294"/>
                  <a:gd name="T129" fmla="*/ 336 h 3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94" h="336">
                    <a:moveTo>
                      <a:pt x="60" y="78"/>
                    </a:moveTo>
                    <a:lnTo>
                      <a:pt x="30" y="78"/>
                    </a:lnTo>
                    <a:lnTo>
                      <a:pt x="18" y="84"/>
                    </a:lnTo>
                    <a:lnTo>
                      <a:pt x="12" y="90"/>
                    </a:lnTo>
                    <a:lnTo>
                      <a:pt x="12" y="132"/>
                    </a:lnTo>
                    <a:lnTo>
                      <a:pt x="6" y="138"/>
                    </a:lnTo>
                    <a:lnTo>
                      <a:pt x="0" y="150"/>
                    </a:lnTo>
                    <a:lnTo>
                      <a:pt x="0" y="162"/>
                    </a:lnTo>
                    <a:lnTo>
                      <a:pt x="6" y="168"/>
                    </a:lnTo>
                    <a:lnTo>
                      <a:pt x="6" y="174"/>
                    </a:lnTo>
                    <a:lnTo>
                      <a:pt x="12" y="174"/>
                    </a:lnTo>
                    <a:lnTo>
                      <a:pt x="12" y="186"/>
                    </a:lnTo>
                    <a:lnTo>
                      <a:pt x="18" y="198"/>
                    </a:lnTo>
                    <a:lnTo>
                      <a:pt x="24" y="204"/>
                    </a:lnTo>
                    <a:lnTo>
                      <a:pt x="30" y="216"/>
                    </a:lnTo>
                    <a:lnTo>
                      <a:pt x="42" y="216"/>
                    </a:lnTo>
                    <a:lnTo>
                      <a:pt x="42" y="210"/>
                    </a:lnTo>
                    <a:lnTo>
                      <a:pt x="54" y="198"/>
                    </a:lnTo>
                    <a:lnTo>
                      <a:pt x="54" y="216"/>
                    </a:lnTo>
                    <a:lnTo>
                      <a:pt x="48" y="222"/>
                    </a:lnTo>
                    <a:lnTo>
                      <a:pt x="48" y="246"/>
                    </a:lnTo>
                    <a:lnTo>
                      <a:pt x="54" y="258"/>
                    </a:lnTo>
                    <a:lnTo>
                      <a:pt x="72" y="276"/>
                    </a:lnTo>
                    <a:lnTo>
                      <a:pt x="78" y="294"/>
                    </a:lnTo>
                    <a:lnTo>
                      <a:pt x="84" y="306"/>
                    </a:lnTo>
                    <a:lnTo>
                      <a:pt x="90" y="312"/>
                    </a:lnTo>
                    <a:lnTo>
                      <a:pt x="90" y="318"/>
                    </a:lnTo>
                    <a:lnTo>
                      <a:pt x="102" y="324"/>
                    </a:lnTo>
                    <a:lnTo>
                      <a:pt x="108" y="324"/>
                    </a:lnTo>
                    <a:lnTo>
                      <a:pt x="132" y="336"/>
                    </a:lnTo>
                    <a:lnTo>
                      <a:pt x="150" y="336"/>
                    </a:lnTo>
                    <a:lnTo>
                      <a:pt x="156" y="330"/>
                    </a:lnTo>
                    <a:lnTo>
                      <a:pt x="150" y="324"/>
                    </a:lnTo>
                    <a:lnTo>
                      <a:pt x="150" y="318"/>
                    </a:lnTo>
                    <a:lnTo>
                      <a:pt x="138" y="306"/>
                    </a:lnTo>
                    <a:lnTo>
                      <a:pt x="138" y="282"/>
                    </a:lnTo>
                    <a:lnTo>
                      <a:pt x="150" y="276"/>
                    </a:lnTo>
                    <a:lnTo>
                      <a:pt x="156" y="276"/>
                    </a:lnTo>
                    <a:lnTo>
                      <a:pt x="156" y="288"/>
                    </a:lnTo>
                    <a:lnTo>
                      <a:pt x="180" y="288"/>
                    </a:lnTo>
                    <a:lnTo>
                      <a:pt x="192" y="282"/>
                    </a:lnTo>
                    <a:lnTo>
                      <a:pt x="198" y="276"/>
                    </a:lnTo>
                    <a:lnTo>
                      <a:pt x="210" y="270"/>
                    </a:lnTo>
                    <a:lnTo>
                      <a:pt x="216" y="270"/>
                    </a:lnTo>
                    <a:lnTo>
                      <a:pt x="222" y="282"/>
                    </a:lnTo>
                    <a:lnTo>
                      <a:pt x="228" y="288"/>
                    </a:lnTo>
                    <a:lnTo>
                      <a:pt x="246" y="294"/>
                    </a:lnTo>
                    <a:lnTo>
                      <a:pt x="252" y="282"/>
                    </a:lnTo>
                    <a:lnTo>
                      <a:pt x="258" y="276"/>
                    </a:lnTo>
                    <a:lnTo>
                      <a:pt x="258" y="264"/>
                    </a:lnTo>
                    <a:lnTo>
                      <a:pt x="264" y="264"/>
                    </a:lnTo>
                    <a:lnTo>
                      <a:pt x="276" y="258"/>
                    </a:lnTo>
                    <a:lnTo>
                      <a:pt x="270" y="222"/>
                    </a:lnTo>
                    <a:lnTo>
                      <a:pt x="288" y="204"/>
                    </a:lnTo>
                    <a:lnTo>
                      <a:pt x="288" y="198"/>
                    </a:lnTo>
                    <a:lnTo>
                      <a:pt x="282" y="186"/>
                    </a:lnTo>
                    <a:lnTo>
                      <a:pt x="264" y="168"/>
                    </a:lnTo>
                    <a:lnTo>
                      <a:pt x="258" y="156"/>
                    </a:lnTo>
                    <a:lnTo>
                      <a:pt x="258" y="144"/>
                    </a:lnTo>
                    <a:lnTo>
                      <a:pt x="252" y="126"/>
                    </a:lnTo>
                    <a:lnTo>
                      <a:pt x="252" y="96"/>
                    </a:lnTo>
                    <a:lnTo>
                      <a:pt x="258" y="78"/>
                    </a:lnTo>
                    <a:lnTo>
                      <a:pt x="264" y="66"/>
                    </a:lnTo>
                    <a:lnTo>
                      <a:pt x="276" y="60"/>
                    </a:lnTo>
                    <a:lnTo>
                      <a:pt x="282" y="54"/>
                    </a:lnTo>
                    <a:lnTo>
                      <a:pt x="288" y="54"/>
                    </a:lnTo>
                    <a:lnTo>
                      <a:pt x="288" y="30"/>
                    </a:lnTo>
                    <a:lnTo>
                      <a:pt x="294" y="12"/>
                    </a:lnTo>
                    <a:lnTo>
                      <a:pt x="288" y="12"/>
                    </a:lnTo>
                    <a:lnTo>
                      <a:pt x="282" y="6"/>
                    </a:lnTo>
                    <a:lnTo>
                      <a:pt x="270" y="6"/>
                    </a:lnTo>
                    <a:lnTo>
                      <a:pt x="252" y="0"/>
                    </a:lnTo>
                    <a:lnTo>
                      <a:pt x="210" y="0"/>
                    </a:lnTo>
                    <a:lnTo>
                      <a:pt x="204" y="12"/>
                    </a:lnTo>
                    <a:lnTo>
                      <a:pt x="156" y="6"/>
                    </a:lnTo>
                    <a:lnTo>
                      <a:pt x="156" y="18"/>
                    </a:lnTo>
                    <a:lnTo>
                      <a:pt x="96" y="0"/>
                    </a:lnTo>
                    <a:lnTo>
                      <a:pt x="72" y="6"/>
                    </a:lnTo>
                    <a:lnTo>
                      <a:pt x="66" y="18"/>
                    </a:lnTo>
                    <a:lnTo>
                      <a:pt x="60" y="24"/>
                    </a:lnTo>
                    <a:lnTo>
                      <a:pt x="54" y="36"/>
                    </a:lnTo>
                    <a:lnTo>
                      <a:pt x="54" y="48"/>
                    </a:lnTo>
                    <a:lnTo>
                      <a:pt x="66" y="60"/>
                    </a:lnTo>
                    <a:lnTo>
                      <a:pt x="66" y="72"/>
                    </a:lnTo>
                    <a:lnTo>
                      <a:pt x="60" y="7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70" name="Sri Lanka" descr="© INSCALE GmbH, 05.05.2010&#10;http://www.presentationload.com/">
                <a:extLst>
                  <a:ext uri="{FF2B5EF4-FFF2-40B4-BE49-F238E27FC236}">
                    <a16:creationId xmlns:a16="http://schemas.microsoft.com/office/drawing/2014/main" id="{412351DF-5F55-8347-A414-C5602AFD0806}"/>
                  </a:ext>
                </a:extLst>
              </p:cNvPr>
              <p:cNvSpPr>
                <a:spLocks/>
              </p:cNvSpPr>
              <p:nvPr/>
            </p:nvSpPr>
            <p:spPr bwMode="gray">
              <a:xfrm>
                <a:off x="9650017" y="2885126"/>
                <a:ext cx="60079" cy="106504"/>
              </a:xfrm>
              <a:custGeom>
                <a:avLst/>
                <a:gdLst>
                  <a:gd name="T0" fmla="*/ 2147483647 w 174"/>
                  <a:gd name="T1" fmla="*/ 2147483647 h 306"/>
                  <a:gd name="T2" fmla="*/ 2147483647 w 174"/>
                  <a:gd name="T3" fmla="*/ 0 h 306"/>
                  <a:gd name="T4" fmla="*/ 2147483647 w 174"/>
                  <a:gd name="T5" fmla="*/ 0 h 306"/>
                  <a:gd name="T6" fmla="*/ 2147483647 w 174"/>
                  <a:gd name="T7" fmla="*/ 2147483647 h 306"/>
                  <a:gd name="T8" fmla="*/ 2147483647 w 174"/>
                  <a:gd name="T9" fmla="*/ 2147483647 h 306"/>
                  <a:gd name="T10" fmla="*/ 2147483647 w 174"/>
                  <a:gd name="T11" fmla="*/ 2147483647 h 306"/>
                  <a:gd name="T12" fmla="*/ 2147483647 w 174"/>
                  <a:gd name="T13" fmla="*/ 2147483647 h 306"/>
                  <a:gd name="T14" fmla="*/ 2147483647 w 174"/>
                  <a:gd name="T15" fmla="*/ 2147483647 h 306"/>
                  <a:gd name="T16" fmla="*/ 2147483647 w 174"/>
                  <a:gd name="T17" fmla="*/ 2147483647 h 306"/>
                  <a:gd name="T18" fmla="*/ 2147483647 w 174"/>
                  <a:gd name="T19" fmla="*/ 2147483647 h 306"/>
                  <a:gd name="T20" fmla="*/ 2147483647 w 174"/>
                  <a:gd name="T21" fmla="*/ 2147483647 h 306"/>
                  <a:gd name="T22" fmla="*/ 2147483647 w 174"/>
                  <a:gd name="T23" fmla="*/ 2147483647 h 306"/>
                  <a:gd name="T24" fmla="*/ 2147483647 w 174"/>
                  <a:gd name="T25" fmla="*/ 2147483647 h 306"/>
                  <a:gd name="T26" fmla="*/ 2147483647 w 174"/>
                  <a:gd name="T27" fmla="*/ 2147483647 h 306"/>
                  <a:gd name="T28" fmla="*/ 2147483647 w 174"/>
                  <a:gd name="T29" fmla="*/ 2147483647 h 306"/>
                  <a:gd name="T30" fmla="*/ 2147483647 w 174"/>
                  <a:gd name="T31" fmla="*/ 2147483647 h 306"/>
                  <a:gd name="T32" fmla="*/ 2147483647 w 174"/>
                  <a:gd name="T33" fmla="*/ 2147483647 h 306"/>
                  <a:gd name="T34" fmla="*/ 2147483647 w 174"/>
                  <a:gd name="T35" fmla="*/ 2147483647 h 306"/>
                  <a:gd name="T36" fmla="*/ 2147483647 w 174"/>
                  <a:gd name="T37" fmla="*/ 2147483647 h 306"/>
                  <a:gd name="T38" fmla="*/ 2147483647 w 174"/>
                  <a:gd name="T39" fmla="*/ 2147483647 h 306"/>
                  <a:gd name="T40" fmla="*/ 0 w 174"/>
                  <a:gd name="T41" fmla="*/ 2147483647 h 306"/>
                  <a:gd name="T42" fmla="*/ 0 w 174"/>
                  <a:gd name="T43" fmla="*/ 2147483647 h 306"/>
                  <a:gd name="T44" fmla="*/ 2147483647 w 174"/>
                  <a:gd name="T45" fmla="*/ 2147483647 h 306"/>
                  <a:gd name="T46" fmla="*/ 2147483647 w 174"/>
                  <a:gd name="T47" fmla="*/ 2147483647 h 306"/>
                  <a:gd name="T48" fmla="*/ 2147483647 w 174"/>
                  <a:gd name="T49" fmla="*/ 2147483647 h 306"/>
                  <a:gd name="T50" fmla="*/ 2147483647 w 174"/>
                  <a:gd name="T51" fmla="*/ 2147483647 h 306"/>
                  <a:gd name="T52" fmla="*/ 2147483647 w 174"/>
                  <a:gd name="T53" fmla="*/ 2147483647 h 306"/>
                  <a:gd name="T54" fmla="*/ 0 w 174"/>
                  <a:gd name="T55" fmla="*/ 2147483647 h 306"/>
                  <a:gd name="T56" fmla="*/ 2147483647 w 174"/>
                  <a:gd name="T57" fmla="*/ 2147483647 h 306"/>
                  <a:gd name="T58" fmla="*/ 2147483647 w 174"/>
                  <a:gd name="T59" fmla="*/ 2147483647 h 30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74"/>
                  <a:gd name="T91" fmla="*/ 0 h 306"/>
                  <a:gd name="T92" fmla="*/ 174 w 174"/>
                  <a:gd name="T93" fmla="*/ 306 h 30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74" h="306">
                    <a:moveTo>
                      <a:pt x="24" y="6"/>
                    </a:moveTo>
                    <a:lnTo>
                      <a:pt x="36" y="0"/>
                    </a:lnTo>
                    <a:lnTo>
                      <a:pt x="48" y="0"/>
                    </a:lnTo>
                    <a:lnTo>
                      <a:pt x="66" y="6"/>
                    </a:lnTo>
                    <a:lnTo>
                      <a:pt x="78" y="12"/>
                    </a:lnTo>
                    <a:lnTo>
                      <a:pt x="114" y="66"/>
                    </a:lnTo>
                    <a:lnTo>
                      <a:pt x="132" y="84"/>
                    </a:lnTo>
                    <a:lnTo>
                      <a:pt x="126" y="120"/>
                    </a:lnTo>
                    <a:lnTo>
                      <a:pt x="150" y="114"/>
                    </a:lnTo>
                    <a:lnTo>
                      <a:pt x="156" y="168"/>
                    </a:lnTo>
                    <a:lnTo>
                      <a:pt x="162" y="174"/>
                    </a:lnTo>
                    <a:lnTo>
                      <a:pt x="168" y="198"/>
                    </a:lnTo>
                    <a:lnTo>
                      <a:pt x="174" y="228"/>
                    </a:lnTo>
                    <a:lnTo>
                      <a:pt x="174" y="258"/>
                    </a:lnTo>
                    <a:lnTo>
                      <a:pt x="156" y="276"/>
                    </a:lnTo>
                    <a:lnTo>
                      <a:pt x="120" y="294"/>
                    </a:lnTo>
                    <a:lnTo>
                      <a:pt x="84" y="306"/>
                    </a:lnTo>
                    <a:lnTo>
                      <a:pt x="48" y="306"/>
                    </a:lnTo>
                    <a:lnTo>
                      <a:pt x="24" y="282"/>
                    </a:lnTo>
                    <a:lnTo>
                      <a:pt x="12" y="240"/>
                    </a:lnTo>
                    <a:lnTo>
                      <a:pt x="0" y="192"/>
                    </a:lnTo>
                    <a:lnTo>
                      <a:pt x="0" y="156"/>
                    </a:lnTo>
                    <a:lnTo>
                      <a:pt x="12" y="138"/>
                    </a:lnTo>
                    <a:lnTo>
                      <a:pt x="18" y="132"/>
                    </a:lnTo>
                    <a:lnTo>
                      <a:pt x="24" y="120"/>
                    </a:lnTo>
                    <a:lnTo>
                      <a:pt x="30" y="102"/>
                    </a:lnTo>
                    <a:lnTo>
                      <a:pt x="30" y="78"/>
                    </a:lnTo>
                    <a:lnTo>
                      <a:pt x="0" y="36"/>
                    </a:lnTo>
                    <a:lnTo>
                      <a:pt x="24" y="36"/>
                    </a:lnTo>
                    <a:lnTo>
                      <a:pt x="24" y="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71" name="Spain" descr="© INSCALE GmbH, 05.05.2010&#10;http://www.presentationload.com/">
                <a:extLst>
                  <a:ext uri="{FF2B5EF4-FFF2-40B4-BE49-F238E27FC236}">
                    <a16:creationId xmlns:a16="http://schemas.microsoft.com/office/drawing/2014/main" id="{A3ED72AE-1BD2-2B41-A319-143109FDBD0D}"/>
                  </a:ext>
                </a:extLst>
              </p:cNvPr>
              <p:cNvSpPr>
                <a:spLocks noEditPoints="1"/>
              </p:cNvSpPr>
              <p:nvPr/>
            </p:nvSpPr>
            <p:spPr bwMode="gray">
              <a:xfrm>
                <a:off x="7487157" y="1925222"/>
                <a:ext cx="305859" cy="215740"/>
              </a:xfrm>
              <a:custGeom>
                <a:avLst/>
                <a:gdLst>
                  <a:gd name="T0" fmla="*/ 2147483647 w 876"/>
                  <a:gd name="T1" fmla="*/ 2147483647 h 618"/>
                  <a:gd name="T2" fmla="*/ 2147483647 w 876"/>
                  <a:gd name="T3" fmla="*/ 2147483647 h 618"/>
                  <a:gd name="T4" fmla="*/ 2147483647 w 876"/>
                  <a:gd name="T5" fmla="*/ 2147483647 h 618"/>
                  <a:gd name="T6" fmla="*/ 2147483647 w 876"/>
                  <a:gd name="T7" fmla="*/ 2147483647 h 618"/>
                  <a:gd name="T8" fmla="*/ 2147483647 w 876"/>
                  <a:gd name="T9" fmla="*/ 2147483647 h 618"/>
                  <a:gd name="T10" fmla="*/ 2147483647 w 876"/>
                  <a:gd name="T11" fmla="*/ 2147483647 h 618"/>
                  <a:gd name="T12" fmla="*/ 2147483647 w 876"/>
                  <a:gd name="T13" fmla="*/ 2147483647 h 618"/>
                  <a:gd name="T14" fmla="*/ 2147483647 w 876"/>
                  <a:gd name="T15" fmla="*/ 2147483647 h 618"/>
                  <a:gd name="T16" fmla="*/ 2147483647 w 876"/>
                  <a:gd name="T17" fmla="*/ 2147483647 h 618"/>
                  <a:gd name="T18" fmla="*/ 2147483647 w 876"/>
                  <a:gd name="T19" fmla="*/ 2147483647 h 618"/>
                  <a:gd name="T20" fmla="*/ 2147483647 w 876"/>
                  <a:gd name="T21" fmla="*/ 2147483647 h 618"/>
                  <a:gd name="T22" fmla="*/ 2147483647 w 876"/>
                  <a:gd name="T23" fmla="*/ 2147483647 h 618"/>
                  <a:gd name="T24" fmla="*/ 2147483647 w 876"/>
                  <a:gd name="T25" fmla="*/ 2147483647 h 618"/>
                  <a:gd name="T26" fmla="*/ 2147483647 w 876"/>
                  <a:gd name="T27" fmla="*/ 2147483647 h 618"/>
                  <a:gd name="T28" fmla="*/ 2147483647 w 876"/>
                  <a:gd name="T29" fmla="*/ 2147483647 h 618"/>
                  <a:gd name="T30" fmla="*/ 2147483647 w 876"/>
                  <a:gd name="T31" fmla="*/ 2147483647 h 618"/>
                  <a:gd name="T32" fmla="*/ 2147483647 w 876"/>
                  <a:gd name="T33" fmla="*/ 2147483647 h 618"/>
                  <a:gd name="T34" fmla="*/ 2147483647 w 876"/>
                  <a:gd name="T35" fmla="*/ 2147483647 h 618"/>
                  <a:gd name="T36" fmla="*/ 2147483647 w 876"/>
                  <a:gd name="T37" fmla="*/ 2147483647 h 618"/>
                  <a:gd name="T38" fmla="*/ 2147483647 w 876"/>
                  <a:gd name="T39" fmla="*/ 2147483647 h 618"/>
                  <a:gd name="T40" fmla="*/ 2147483647 w 876"/>
                  <a:gd name="T41" fmla="*/ 0 h 618"/>
                  <a:gd name="T42" fmla="*/ 2147483647 w 876"/>
                  <a:gd name="T43" fmla="*/ 2147483647 h 618"/>
                  <a:gd name="T44" fmla="*/ 0 w 876"/>
                  <a:gd name="T45" fmla="*/ 2147483647 h 618"/>
                  <a:gd name="T46" fmla="*/ 2147483647 w 876"/>
                  <a:gd name="T47" fmla="*/ 2147483647 h 618"/>
                  <a:gd name="T48" fmla="*/ 2147483647 w 876"/>
                  <a:gd name="T49" fmla="*/ 2147483647 h 618"/>
                  <a:gd name="T50" fmla="*/ 2147483647 w 876"/>
                  <a:gd name="T51" fmla="*/ 2147483647 h 618"/>
                  <a:gd name="T52" fmla="*/ 2147483647 w 876"/>
                  <a:gd name="T53" fmla="*/ 2147483647 h 618"/>
                  <a:gd name="T54" fmla="*/ 2147483647 w 876"/>
                  <a:gd name="T55" fmla="*/ 2147483647 h 618"/>
                  <a:gd name="T56" fmla="*/ 2147483647 w 876"/>
                  <a:gd name="T57" fmla="*/ 2147483647 h 618"/>
                  <a:gd name="T58" fmla="*/ 2147483647 w 876"/>
                  <a:gd name="T59" fmla="*/ 2147483647 h 618"/>
                  <a:gd name="T60" fmla="*/ 2147483647 w 876"/>
                  <a:gd name="T61" fmla="*/ 2147483647 h 618"/>
                  <a:gd name="T62" fmla="*/ 2147483647 w 876"/>
                  <a:gd name="T63" fmla="*/ 2147483647 h 618"/>
                  <a:gd name="T64" fmla="*/ 2147483647 w 876"/>
                  <a:gd name="T65" fmla="*/ 2147483647 h 618"/>
                  <a:gd name="T66" fmla="*/ 2147483647 w 876"/>
                  <a:gd name="T67" fmla="*/ 2147483647 h 618"/>
                  <a:gd name="T68" fmla="*/ 2147483647 w 876"/>
                  <a:gd name="T69" fmla="*/ 2147483647 h 618"/>
                  <a:gd name="T70" fmla="*/ 2147483647 w 876"/>
                  <a:gd name="T71" fmla="*/ 2147483647 h 618"/>
                  <a:gd name="T72" fmla="*/ 2147483647 w 876"/>
                  <a:gd name="T73" fmla="*/ 2147483647 h 618"/>
                  <a:gd name="T74" fmla="*/ 2147483647 w 876"/>
                  <a:gd name="T75" fmla="*/ 2147483647 h 618"/>
                  <a:gd name="T76" fmla="*/ 2147483647 w 876"/>
                  <a:gd name="T77" fmla="*/ 2147483647 h 618"/>
                  <a:gd name="T78" fmla="*/ 2147483647 w 876"/>
                  <a:gd name="T79" fmla="*/ 2147483647 h 618"/>
                  <a:gd name="T80" fmla="*/ 2147483647 w 876"/>
                  <a:gd name="T81" fmla="*/ 2147483647 h 618"/>
                  <a:gd name="T82" fmla="*/ 2147483647 w 876"/>
                  <a:gd name="T83" fmla="*/ 2147483647 h 618"/>
                  <a:gd name="T84" fmla="*/ 2147483647 w 876"/>
                  <a:gd name="T85" fmla="*/ 2147483647 h 618"/>
                  <a:gd name="T86" fmla="*/ 2147483647 w 876"/>
                  <a:gd name="T87" fmla="*/ 2147483647 h 618"/>
                  <a:gd name="T88" fmla="*/ 2147483647 w 876"/>
                  <a:gd name="T89" fmla="*/ 2147483647 h 618"/>
                  <a:gd name="T90" fmla="*/ 2147483647 w 876"/>
                  <a:gd name="T91" fmla="*/ 2147483647 h 618"/>
                  <a:gd name="T92" fmla="*/ 2147483647 w 876"/>
                  <a:gd name="T93" fmla="*/ 2147483647 h 618"/>
                  <a:gd name="T94" fmla="*/ 2147483647 w 876"/>
                  <a:gd name="T95" fmla="*/ 2147483647 h 618"/>
                  <a:gd name="T96" fmla="*/ 2147483647 w 876"/>
                  <a:gd name="T97" fmla="*/ 2147483647 h 618"/>
                  <a:gd name="T98" fmla="*/ 2147483647 w 876"/>
                  <a:gd name="T99" fmla="*/ 2147483647 h 618"/>
                  <a:gd name="T100" fmla="*/ 2147483647 w 876"/>
                  <a:gd name="T101" fmla="*/ 2147483647 h 618"/>
                  <a:gd name="T102" fmla="*/ 2147483647 w 876"/>
                  <a:gd name="T103" fmla="*/ 2147483647 h 618"/>
                  <a:gd name="T104" fmla="*/ 2147483647 w 876"/>
                  <a:gd name="T105" fmla="*/ 2147483647 h 618"/>
                  <a:gd name="T106" fmla="*/ 2147483647 w 876"/>
                  <a:gd name="T107" fmla="*/ 2147483647 h 618"/>
                  <a:gd name="T108" fmla="*/ 2147483647 w 876"/>
                  <a:gd name="T109" fmla="*/ 2147483647 h 6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76"/>
                  <a:gd name="T166" fmla="*/ 0 h 618"/>
                  <a:gd name="T167" fmla="*/ 876 w 876"/>
                  <a:gd name="T168" fmla="*/ 618 h 6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76" h="618">
                    <a:moveTo>
                      <a:pt x="804" y="318"/>
                    </a:moveTo>
                    <a:lnTo>
                      <a:pt x="798" y="312"/>
                    </a:lnTo>
                    <a:lnTo>
                      <a:pt x="798" y="306"/>
                    </a:lnTo>
                    <a:lnTo>
                      <a:pt x="786" y="306"/>
                    </a:lnTo>
                    <a:lnTo>
                      <a:pt x="762" y="318"/>
                    </a:lnTo>
                    <a:lnTo>
                      <a:pt x="750" y="330"/>
                    </a:lnTo>
                    <a:lnTo>
                      <a:pt x="750" y="336"/>
                    </a:lnTo>
                    <a:lnTo>
                      <a:pt x="756" y="342"/>
                    </a:lnTo>
                    <a:lnTo>
                      <a:pt x="768" y="342"/>
                    </a:lnTo>
                    <a:lnTo>
                      <a:pt x="774" y="348"/>
                    </a:lnTo>
                    <a:lnTo>
                      <a:pt x="774" y="354"/>
                    </a:lnTo>
                    <a:lnTo>
                      <a:pt x="804" y="354"/>
                    </a:lnTo>
                    <a:lnTo>
                      <a:pt x="816" y="342"/>
                    </a:lnTo>
                    <a:lnTo>
                      <a:pt x="816" y="324"/>
                    </a:lnTo>
                    <a:lnTo>
                      <a:pt x="810" y="318"/>
                    </a:lnTo>
                    <a:lnTo>
                      <a:pt x="804" y="318"/>
                    </a:lnTo>
                    <a:close/>
                    <a:moveTo>
                      <a:pt x="672" y="390"/>
                    </a:moveTo>
                    <a:lnTo>
                      <a:pt x="678" y="396"/>
                    </a:lnTo>
                    <a:lnTo>
                      <a:pt x="684" y="396"/>
                    </a:lnTo>
                    <a:lnTo>
                      <a:pt x="690" y="390"/>
                    </a:lnTo>
                    <a:lnTo>
                      <a:pt x="690" y="372"/>
                    </a:lnTo>
                    <a:lnTo>
                      <a:pt x="684" y="372"/>
                    </a:lnTo>
                    <a:lnTo>
                      <a:pt x="672" y="384"/>
                    </a:lnTo>
                    <a:lnTo>
                      <a:pt x="672" y="390"/>
                    </a:lnTo>
                    <a:close/>
                    <a:moveTo>
                      <a:pt x="840" y="300"/>
                    </a:moveTo>
                    <a:lnTo>
                      <a:pt x="840" y="306"/>
                    </a:lnTo>
                    <a:lnTo>
                      <a:pt x="852" y="318"/>
                    </a:lnTo>
                    <a:lnTo>
                      <a:pt x="870" y="318"/>
                    </a:lnTo>
                    <a:lnTo>
                      <a:pt x="876" y="312"/>
                    </a:lnTo>
                    <a:lnTo>
                      <a:pt x="864" y="300"/>
                    </a:lnTo>
                    <a:lnTo>
                      <a:pt x="852" y="300"/>
                    </a:lnTo>
                    <a:lnTo>
                      <a:pt x="846" y="294"/>
                    </a:lnTo>
                    <a:lnTo>
                      <a:pt x="840" y="300"/>
                    </a:lnTo>
                    <a:close/>
                    <a:moveTo>
                      <a:pt x="804" y="150"/>
                    </a:moveTo>
                    <a:lnTo>
                      <a:pt x="798" y="138"/>
                    </a:lnTo>
                    <a:lnTo>
                      <a:pt x="798" y="132"/>
                    </a:lnTo>
                    <a:lnTo>
                      <a:pt x="810" y="120"/>
                    </a:lnTo>
                    <a:lnTo>
                      <a:pt x="798" y="114"/>
                    </a:lnTo>
                    <a:lnTo>
                      <a:pt x="792" y="108"/>
                    </a:lnTo>
                    <a:lnTo>
                      <a:pt x="792" y="102"/>
                    </a:lnTo>
                    <a:lnTo>
                      <a:pt x="780" y="102"/>
                    </a:lnTo>
                    <a:lnTo>
                      <a:pt x="780" y="108"/>
                    </a:lnTo>
                    <a:lnTo>
                      <a:pt x="774" y="114"/>
                    </a:lnTo>
                    <a:lnTo>
                      <a:pt x="756" y="114"/>
                    </a:lnTo>
                    <a:lnTo>
                      <a:pt x="750" y="108"/>
                    </a:lnTo>
                    <a:lnTo>
                      <a:pt x="726" y="108"/>
                    </a:lnTo>
                    <a:lnTo>
                      <a:pt x="726" y="102"/>
                    </a:lnTo>
                    <a:lnTo>
                      <a:pt x="708" y="102"/>
                    </a:lnTo>
                    <a:lnTo>
                      <a:pt x="696" y="108"/>
                    </a:lnTo>
                    <a:lnTo>
                      <a:pt x="690" y="84"/>
                    </a:lnTo>
                    <a:lnTo>
                      <a:pt x="672" y="84"/>
                    </a:lnTo>
                    <a:lnTo>
                      <a:pt x="672" y="78"/>
                    </a:lnTo>
                    <a:lnTo>
                      <a:pt x="666" y="72"/>
                    </a:lnTo>
                    <a:lnTo>
                      <a:pt x="648" y="72"/>
                    </a:lnTo>
                    <a:lnTo>
                      <a:pt x="642" y="78"/>
                    </a:lnTo>
                    <a:lnTo>
                      <a:pt x="642" y="90"/>
                    </a:lnTo>
                    <a:lnTo>
                      <a:pt x="624" y="96"/>
                    </a:lnTo>
                    <a:lnTo>
                      <a:pt x="624" y="84"/>
                    </a:lnTo>
                    <a:lnTo>
                      <a:pt x="594" y="84"/>
                    </a:lnTo>
                    <a:lnTo>
                      <a:pt x="582" y="72"/>
                    </a:lnTo>
                    <a:lnTo>
                      <a:pt x="570" y="72"/>
                    </a:lnTo>
                    <a:lnTo>
                      <a:pt x="564" y="78"/>
                    </a:lnTo>
                    <a:lnTo>
                      <a:pt x="546" y="60"/>
                    </a:lnTo>
                    <a:lnTo>
                      <a:pt x="510" y="60"/>
                    </a:lnTo>
                    <a:lnTo>
                      <a:pt x="516" y="54"/>
                    </a:lnTo>
                    <a:lnTo>
                      <a:pt x="516" y="48"/>
                    </a:lnTo>
                    <a:lnTo>
                      <a:pt x="504" y="36"/>
                    </a:lnTo>
                    <a:lnTo>
                      <a:pt x="498" y="36"/>
                    </a:lnTo>
                    <a:lnTo>
                      <a:pt x="492" y="42"/>
                    </a:lnTo>
                    <a:lnTo>
                      <a:pt x="486" y="36"/>
                    </a:lnTo>
                    <a:lnTo>
                      <a:pt x="450" y="36"/>
                    </a:lnTo>
                    <a:lnTo>
                      <a:pt x="390" y="24"/>
                    </a:lnTo>
                    <a:lnTo>
                      <a:pt x="378" y="24"/>
                    </a:lnTo>
                    <a:lnTo>
                      <a:pt x="348" y="36"/>
                    </a:lnTo>
                    <a:lnTo>
                      <a:pt x="294" y="30"/>
                    </a:lnTo>
                    <a:lnTo>
                      <a:pt x="258" y="12"/>
                    </a:lnTo>
                    <a:lnTo>
                      <a:pt x="234" y="12"/>
                    </a:lnTo>
                    <a:lnTo>
                      <a:pt x="216" y="18"/>
                    </a:lnTo>
                    <a:lnTo>
                      <a:pt x="162" y="18"/>
                    </a:lnTo>
                    <a:lnTo>
                      <a:pt x="150" y="12"/>
                    </a:lnTo>
                    <a:lnTo>
                      <a:pt x="138" y="12"/>
                    </a:lnTo>
                    <a:lnTo>
                      <a:pt x="126" y="6"/>
                    </a:lnTo>
                    <a:lnTo>
                      <a:pt x="120" y="0"/>
                    </a:lnTo>
                    <a:lnTo>
                      <a:pt x="108" y="0"/>
                    </a:lnTo>
                    <a:lnTo>
                      <a:pt x="96" y="6"/>
                    </a:lnTo>
                    <a:lnTo>
                      <a:pt x="72" y="30"/>
                    </a:lnTo>
                    <a:lnTo>
                      <a:pt x="60" y="30"/>
                    </a:lnTo>
                    <a:lnTo>
                      <a:pt x="48" y="36"/>
                    </a:lnTo>
                    <a:lnTo>
                      <a:pt x="30" y="36"/>
                    </a:lnTo>
                    <a:lnTo>
                      <a:pt x="6" y="48"/>
                    </a:lnTo>
                    <a:lnTo>
                      <a:pt x="0" y="60"/>
                    </a:lnTo>
                    <a:lnTo>
                      <a:pt x="0" y="72"/>
                    </a:lnTo>
                    <a:lnTo>
                      <a:pt x="6" y="78"/>
                    </a:lnTo>
                    <a:lnTo>
                      <a:pt x="12" y="90"/>
                    </a:lnTo>
                    <a:lnTo>
                      <a:pt x="24" y="96"/>
                    </a:lnTo>
                    <a:lnTo>
                      <a:pt x="30" y="102"/>
                    </a:lnTo>
                    <a:lnTo>
                      <a:pt x="18" y="138"/>
                    </a:lnTo>
                    <a:lnTo>
                      <a:pt x="24" y="144"/>
                    </a:lnTo>
                    <a:lnTo>
                      <a:pt x="24" y="150"/>
                    </a:lnTo>
                    <a:lnTo>
                      <a:pt x="30" y="144"/>
                    </a:lnTo>
                    <a:lnTo>
                      <a:pt x="54" y="132"/>
                    </a:lnTo>
                    <a:lnTo>
                      <a:pt x="78" y="132"/>
                    </a:lnTo>
                    <a:lnTo>
                      <a:pt x="78" y="138"/>
                    </a:lnTo>
                    <a:lnTo>
                      <a:pt x="66" y="150"/>
                    </a:lnTo>
                    <a:lnTo>
                      <a:pt x="60" y="150"/>
                    </a:lnTo>
                    <a:lnTo>
                      <a:pt x="60" y="156"/>
                    </a:lnTo>
                    <a:lnTo>
                      <a:pt x="72" y="156"/>
                    </a:lnTo>
                    <a:lnTo>
                      <a:pt x="78" y="150"/>
                    </a:lnTo>
                    <a:lnTo>
                      <a:pt x="96" y="150"/>
                    </a:lnTo>
                    <a:lnTo>
                      <a:pt x="102" y="156"/>
                    </a:lnTo>
                    <a:lnTo>
                      <a:pt x="114" y="156"/>
                    </a:lnTo>
                    <a:lnTo>
                      <a:pt x="120" y="150"/>
                    </a:lnTo>
                    <a:lnTo>
                      <a:pt x="120" y="144"/>
                    </a:lnTo>
                    <a:lnTo>
                      <a:pt x="174" y="144"/>
                    </a:lnTo>
                    <a:lnTo>
                      <a:pt x="174" y="162"/>
                    </a:lnTo>
                    <a:lnTo>
                      <a:pt x="180" y="162"/>
                    </a:lnTo>
                    <a:lnTo>
                      <a:pt x="192" y="168"/>
                    </a:lnTo>
                    <a:lnTo>
                      <a:pt x="192" y="174"/>
                    </a:lnTo>
                    <a:lnTo>
                      <a:pt x="168" y="198"/>
                    </a:lnTo>
                    <a:lnTo>
                      <a:pt x="144" y="210"/>
                    </a:lnTo>
                    <a:lnTo>
                      <a:pt x="138" y="216"/>
                    </a:lnTo>
                    <a:lnTo>
                      <a:pt x="138" y="222"/>
                    </a:lnTo>
                    <a:lnTo>
                      <a:pt x="144" y="222"/>
                    </a:lnTo>
                    <a:lnTo>
                      <a:pt x="150" y="228"/>
                    </a:lnTo>
                    <a:lnTo>
                      <a:pt x="150" y="240"/>
                    </a:lnTo>
                    <a:lnTo>
                      <a:pt x="144" y="258"/>
                    </a:lnTo>
                    <a:lnTo>
                      <a:pt x="144" y="276"/>
                    </a:lnTo>
                    <a:lnTo>
                      <a:pt x="138" y="276"/>
                    </a:lnTo>
                    <a:lnTo>
                      <a:pt x="132" y="282"/>
                    </a:lnTo>
                    <a:lnTo>
                      <a:pt x="132" y="294"/>
                    </a:lnTo>
                    <a:lnTo>
                      <a:pt x="138" y="300"/>
                    </a:lnTo>
                    <a:lnTo>
                      <a:pt x="138" y="312"/>
                    </a:lnTo>
                    <a:lnTo>
                      <a:pt x="126" y="324"/>
                    </a:lnTo>
                    <a:lnTo>
                      <a:pt x="90" y="324"/>
                    </a:lnTo>
                    <a:lnTo>
                      <a:pt x="114" y="348"/>
                    </a:lnTo>
                    <a:lnTo>
                      <a:pt x="114" y="360"/>
                    </a:lnTo>
                    <a:lnTo>
                      <a:pt x="120" y="366"/>
                    </a:lnTo>
                    <a:lnTo>
                      <a:pt x="132" y="372"/>
                    </a:lnTo>
                    <a:lnTo>
                      <a:pt x="132" y="378"/>
                    </a:lnTo>
                    <a:lnTo>
                      <a:pt x="120" y="390"/>
                    </a:lnTo>
                    <a:lnTo>
                      <a:pt x="108" y="396"/>
                    </a:lnTo>
                    <a:lnTo>
                      <a:pt x="96" y="408"/>
                    </a:lnTo>
                    <a:lnTo>
                      <a:pt x="96" y="414"/>
                    </a:lnTo>
                    <a:lnTo>
                      <a:pt x="102" y="420"/>
                    </a:lnTo>
                    <a:lnTo>
                      <a:pt x="102" y="426"/>
                    </a:lnTo>
                    <a:lnTo>
                      <a:pt x="108" y="438"/>
                    </a:lnTo>
                    <a:lnTo>
                      <a:pt x="114" y="444"/>
                    </a:lnTo>
                    <a:lnTo>
                      <a:pt x="126" y="444"/>
                    </a:lnTo>
                    <a:lnTo>
                      <a:pt x="126" y="450"/>
                    </a:lnTo>
                    <a:lnTo>
                      <a:pt x="114" y="462"/>
                    </a:lnTo>
                    <a:lnTo>
                      <a:pt x="102" y="462"/>
                    </a:lnTo>
                    <a:lnTo>
                      <a:pt x="96" y="474"/>
                    </a:lnTo>
                    <a:lnTo>
                      <a:pt x="90" y="480"/>
                    </a:lnTo>
                    <a:lnTo>
                      <a:pt x="90" y="528"/>
                    </a:lnTo>
                    <a:lnTo>
                      <a:pt x="120" y="528"/>
                    </a:lnTo>
                    <a:lnTo>
                      <a:pt x="144" y="546"/>
                    </a:lnTo>
                    <a:lnTo>
                      <a:pt x="162" y="546"/>
                    </a:lnTo>
                    <a:lnTo>
                      <a:pt x="156" y="576"/>
                    </a:lnTo>
                    <a:lnTo>
                      <a:pt x="162" y="576"/>
                    </a:lnTo>
                    <a:lnTo>
                      <a:pt x="162" y="594"/>
                    </a:lnTo>
                    <a:lnTo>
                      <a:pt x="168" y="606"/>
                    </a:lnTo>
                    <a:lnTo>
                      <a:pt x="174" y="612"/>
                    </a:lnTo>
                    <a:lnTo>
                      <a:pt x="192" y="612"/>
                    </a:lnTo>
                    <a:lnTo>
                      <a:pt x="198" y="618"/>
                    </a:lnTo>
                    <a:lnTo>
                      <a:pt x="204" y="618"/>
                    </a:lnTo>
                    <a:lnTo>
                      <a:pt x="210" y="612"/>
                    </a:lnTo>
                    <a:lnTo>
                      <a:pt x="222" y="606"/>
                    </a:lnTo>
                    <a:lnTo>
                      <a:pt x="240" y="588"/>
                    </a:lnTo>
                    <a:lnTo>
                      <a:pt x="252" y="582"/>
                    </a:lnTo>
                    <a:lnTo>
                      <a:pt x="264" y="582"/>
                    </a:lnTo>
                    <a:lnTo>
                      <a:pt x="294" y="564"/>
                    </a:lnTo>
                    <a:lnTo>
                      <a:pt x="360" y="564"/>
                    </a:lnTo>
                    <a:lnTo>
                      <a:pt x="366" y="558"/>
                    </a:lnTo>
                    <a:lnTo>
                      <a:pt x="378" y="558"/>
                    </a:lnTo>
                    <a:lnTo>
                      <a:pt x="390" y="570"/>
                    </a:lnTo>
                    <a:lnTo>
                      <a:pt x="396" y="570"/>
                    </a:lnTo>
                    <a:lnTo>
                      <a:pt x="408" y="564"/>
                    </a:lnTo>
                    <a:lnTo>
                      <a:pt x="420" y="564"/>
                    </a:lnTo>
                    <a:lnTo>
                      <a:pt x="426" y="558"/>
                    </a:lnTo>
                    <a:lnTo>
                      <a:pt x="432" y="558"/>
                    </a:lnTo>
                    <a:lnTo>
                      <a:pt x="432" y="570"/>
                    </a:lnTo>
                    <a:lnTo>
                      <a:pt x="438" y="570"/>
                    </a:lnTo>
                    <a:lnTo>
                      <a:pt x="450" y="558"/>
                    </a:lnTo>
                    <a:lnTo>
                      <a:pt x="462" y="534"/>
                    </a:lnTo>
                    <a:lnTo>
                      <a:pt x="462" y="522"/>
                    </a:lnTo>
                    <a:lnTo>
                      <a:pt x="498" y="492"/>
                    </a:lnTo>
                    <a:lnTo>
                      <a:pt x="528" y="492"/>
                    </a:lnTo>
                    <a:lnTo>
                      <a:pt x="534" y="474"/>
                    </a:lnTo>
                    <a:lnTo>
                      <a:pt x="534" y="468"/>
                    </a:lnTo>
                    <a:lnTo>
                      <a:pt x="540" y="462"/>
                    </a:lnTo>
                    <a:lnTo>
                      <a:pt x="540" y="450"/>
                    </a:lnTo>
                    <a:lnTo>
                      <a:pt x="546" y="444"/>
                    </a:lnTo>
                    <a:lnTo>
                      <a:pt x="552" y="432"/>
                    </a:lnTo>
                    <a:lnTo>
                      <a:pt x="552" y="426"/>
                    </a:lnTo>
                    <a:lnTo>
                      <a:pt x="570" y="426"/>
                    </a:lnTo>
                    <a:lnTo>
                      <a:pt x="594" y="414"/>
                    </a:lnTo>
                    <a:lnTo>
                      <a:pt x="600" y="408"/>
                    </a:lnTo>
                    <a:lnTo>
                      <a:pt x="594" y="396"/>
                    </a:lnTo>
                    <a:lnTo>
                      <a:pt x="588" y="390"/>
                    </a:lnTo>
                    <a:lnTo>
                      <a:pt x="582" y="378"/>
                    </a:lnTo>
                    <a:lnTo>
                      <a:pt x="576" y="372"/>
                    </a:lnTo>
                    <a:lnTo>
                      <a:pt x="570" y="372"/>
                    </a:lnTo>
                    <a:lnTo>
                      <a:pt x="570" y="336"/>
                    </a:lnTo>
                    <a:lnTo>
                      <a:pt x="582" y="312"/>
                    </a:lnTo>
                    <a:lnTo>
                      <a:pt x="594" y="306"/>
                    </a:lnTo>
                    <a:lnTo>
                      <a:pt x="600" y="294"/>
                    </a:lnTo>
                    <a:lnTo>
                      <a:pt x="612" y="282"/>
                    </a:lnTo>
                    <a:lnTo>
                      <a:pt x="618" y="270"/>
                    </a:lnTo>
                    <a:lnTo>
                      <a:pt x="630" y="258"/>
                    </a:lnTo>
                    <a:lnTo>
                      <a:pt x="642" y="258"/>
                    </a:lnTo>
                    <a:lnTo>
                      <a:pt x="654" y="246"/>
                    </a:lnTo>
                    <a:lnTo>
                      <a:pt x="654" y="240"/>
                    </a:lnTo>
                    <a:lnTo>
                      <a:pt x="648" y="240"/>
                    </a:lnTo>
                    <a:lnTo>
                      <a:pt x="648" y="228"/>
                    </a:lnTo>
                    <a:lnTo>
                      <a:pt x="654" y="222"/>
                    </a:lnTo>
                    <a:lnTo>
                      <a:pt x="726" y="198"/>
                    </a:lnTo>
                    <a:lnTo>
                      <a:pt x="750" y="186"/>
                    </a:lnTo>
                    <a:lnTo>
                      <a:pt x="756" y="174"/>
                    </a:lnTo>
                    <a:lnTo>
                      <a:pt x="768" y="168"/>
                    </a:lnTo>
                    <a:lnTo>
                      <a:pt x="774" y="168"/>
                    </a:lnTo>
                    <a:lnTo>
                      <a:pt x="786" y="156"/>
                    </a:lnTo>
                    <a:lnTo>
                      <a:pt x="798" y="156"/>
                    </a:lnTo>
                    <a:lnTo>
                      <a:pt x="804" y="15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72" name="Somalia" descr="© INSCALE GmbH, 05.05.2010&#10;http://www.presentationload.com/">
                <a:extLst>
                  <a:ext uri="{FF2B5EF4-FFF2-40B4-BE49-F238E27FC236}">
                    <a16:creationId xmlns:a16="http://schemas.microsoft.com/office/drawing/2014/main" id="{3C6D4765-181D-0F45-BFB6-160F177F546B}"/>
                  </a:ext>
                </a:extLst>
              </p:cNvPr>
              <p:cNvSpPr>
                <a:spLocks/>
              </p:cNvSpPr>
              <p:nvPr/>
            </p:nvSpPr>
            <p:spPr bwMode="gray">
              <a:xfrm>
                <a:off x="8694208" y="2816854"/>
                <a:ext cx="249876" cy="386420"/>
              </a:xfrm>
              <a:custGeom>
                <a:avLst/>
                <a:gdLst>
                  <a:gd name="T0" fmla="*/ 2147483647 w 714"/>
                  <a:gd name="T1" fmla="*/ 2147483647 h 1104"/>
                  <a:gd name="T2" fmla="*/ 2147483647 w 714"/>
                  <a:gd name="T3" fmla="*/ 2147483647 h 1104"/>
                  <a:gd name="T4" fmla="*/ 2147483647 w 714"/>
                  <a:gd name="T5" fmla="*/ 2147483647 h 1104"/>
                  <a:gd name="T6" fmla="*/ 2147483647 w 714"/>
                  <a:gd name="T7" fmla="*/ 2147483647 h 1104"/>
                  <a:gd name="T8" fmla="*/ 2147483647 w 714"/>
                  <a:gd name="T9" fmla="*/ 2147483647 h 1104"/>
                  <a:gd name="T10" fmla="*/ 2147483647 w 714"/>
                  <a:gd name="T11" fmla="*/ 2147483647 h 1104"/>
                  <a:gd name="T12" fmla="*/ 2147483647 w 714"/>
                  <a:gd name="T13" fmla="*/ 2147483647 h 1104"/>
                  <a:gd name="T14" fmla="*/ 2147483647 w 714"/>
                  <a:gd name="T15" fmla="*/ 2147483647 h 1104"/>
                  <a:gd name="T16" fmla="*/ 2147483647 w 714"/>
                  <a:gd name="T17" fmla="*/ 2147483647 h 1104"/>
                  <a:gd name="T18" fmla="*/ 2147483647 w 714"/>
                  <a:gd name="T19" fmla="*/ 2147483647 h 1104"/>
                  <a:gd name="T20" fmla="*/ 2147483647 w 714"/>
                  <a:gd name="T21" fmla="*/ 2147483647 h 1104"/>
                  <a:gd name="T22" fmla="*/ 2147483647 w 714"/>
                  <a:gd name="T23" fmla="*/ 2147483647 h 1104"/>
                  <a:gd name="T24" fmla="*/ 0 w 714"/>
                  <a:gd name="T25" fmla="*/ 2147483647 h 1104"/>
                  <a:gd name="T26" fmla="*/ 2147483647 w 714"/>
                  <a:gd name="T27" fmla="*/ 2147483647 h 1104"/>
                  <a:gd name="T28" fmla="*/ 2147483647 w 714"/>
                  <a:gd name="T29" fmla="*/ 2147483647 h 1104"/>
                  <a:gd name="T30" fmla="*/ 2147483647 w 714"/>
                  <a:gd name="T31" fmla="*/ 2147483647 h 1104"/>
                  <a:gd name="T32" fmla="*/ 2147483647 w 714"/>
                  <a:gd name="T33" fmla="*/ 2147483647 h 1104"/>
                  <a:gd name="T34" fmla="*/ 2147483647 w 714"/>
                  <a:gd name="T35" fmla="*/ 2147483647 h 1104"/>
                  <a:gd name="T36" fmla="*/ 2147483647 w 714"/>
                  <a:gd name="T37" fmla="*/ 2147483647 h 1104"/>
                  <a:gd name="T38" fmla="*/ 2147483647 w 714"/>
                  <a:gd name="T39" fmla="*/ 2147483647 h 1104"/>
                  <a:gd name="T40" fmla="*/ 2147483647 w 714"/>
                  <a:gd name="T41" fmla="*/ 2147483647 h 1104"/>
                  <a:gd name="T42" fmla="*/ 2147483647 w 714"/>
                  <a:gd name="T43" fmla="*/ 2147483647 h 1104"/>
                  <a:gd name="T44" fmla="*/ 2147483647 w 714"/>
                  <a:gd name="T45" fmla="*/ 2147483647 h 1104"/>
                  <a:gd name="T46" fmla="*/ 2147483647 w 714"/>
                  <a:gd name="T47" fmla="*/ 2147483647 h 1104"/>
                  <a:gd name="T48" fmla="*/ 2147483647 w 714"/>
                  <a:gd name="T49" fmla="*/ 2147483647 h 1104"/>
                  <a:gd name="T50" fmla="*/ 2147483647 w 714"/>
                  <a:gd name="T51" fmla="*/ 2147483647 h 1104"/>
                  <a:gd name="T52" fmla="*/ 2147483647 w 714"/>
                  <a:gd name="T53" fmla="*/ 2147483647 h 1104"/>
                  <a:gd name="T54" fmla="*/ 2147483647 w 714"/>
                  <a:gd name="T55" fmla="*/ 2147483647 h 1104"/>
                  <a:gd name="T56" fmla="*/ 2147483647 w 714"/>
                  <a:gd name="T57" fmla="*/ 2147483647 h 1104"/>
                  <a:gd name="T58" fmla="*/ 2147483647 w 714"/>
                  <a:gd name="T59" fmla="*/ 2147483647 h 1104"/>
                  <a:gd name="T60" fmla="*/ 2147483647 w 714"/>
                  <a:gd name="T61" fmla="*/ 2147483647 h 1104"/>
                  <a:gd name="T62" fmla="*/ 2147483647 w 714"/>
                  <a:gd name="T63" fmla="*/ 2147483647 h 1104"/>
                  <a:gd name="T64" fmla="*/ 2147483647 w 714"/>
                  <a:gd name="T65" fmla="*/ 2147483647 h 1104"/>
                  <a:gd name="T66" fmla="*/ 2147483647 w 714"/>
                  <a:gd name="T67" fmla="*/ 2147483647 h 1104"/>
                  <a:gd name="T68" fmla="*/ 2147483647 w 714"/>
                  <a:gd name="T69" fmla="*/ 2147483647 h 1104"/>
                  <a:gd name="T70" fmla="*/ 2147483647 w 714"/>
                  <a:gd name="T71" fmla="*/ 2147483647 h 1104"/>
                  <a:gd name="T72" fmla="*/ 2147483647 w 714"/>
                  <a:gd name="T73" fmla="*/ 2147483647 h 1104"/>
                  <a:gd name="T74" fmla="*/ 2147483647 w 714"/>
                  <a:gd name="T75" fmla="*/ 2147483647 h 1104"/>
                  <a:gd name="T76" fmla="*/ 2147483647 w 714"/>
                  <a:gd name="T77" fmla="*/ 2147483647 h 1104"/>
                  <a:gd name="T78" fmla="*/ 2147483647 w 714"/>
                  <a:gd name="T79" fmla="*/ 2147483647 h 1104"/>
                  <a:gd name="T80" fmla="*/ 2147483647 w 714"/>
                  <a:gd name="T81" fmla="*/ 2147483647 h 1104"/>
                  <a:gd name="T82" fmla="*/ 2147483647 w 714"/>
                  <a:gd name="T83" fmla="*/ 2147483647 h 1104"/>
                  <a:gd name="T84" fmla="*/ 2147483647 w 714"/>
                  <a:gd name="T85" fmla="*/ 2147483647 h 1104"/>
                  <a:gd name="T86" fmla="*/ 2147483647 w 714"/>
                  <a:gd name="T87" fmla="*/ 2147483647 h 110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714"/>
                  <a:gd name="T133" fmla="*/ 0 h 1104"/>
                  <a:gd name="T134" fmla="*/ 714 w 714"/>
                  <a:gd name="T135" fmla="*/ 1104 h 110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714" h="1104">
                    <a:moveTo>
                      <a:pt x="108" y="114"/>
                    </a:moveTo>
                    <a:lnTo>
                      <a:pt x="120" y="126"/>
                    </a:lnTo>
                    <a:lnTo>
                      <a:pt x="120" y="138"/>
                    </a:lnTo>
                    <a:lnTo>
                      <a:pt x="126" y="150"/>
                    </a:lnTo>
                    <a:lnTo>
                      <a:pt x="132" y="156"/>
                    </a:lnTo>
                    <a:lnTo>
                      <a:pt x="138" y="168"/>
                    </a:lnTo>
                    <a:lnTo>
                      <a:pt x="144" y="174"/>
                    </a:lnTo>
                    <a:lnTo>
                      <a:pt x="156" y="198"/>
                    </a:lnTo>
                    <a:lnTo>
                      <a:pt x="162" y="204"/>
                    </a:lnTo>
                    <a:lnTo>
                      <a:pt x="162" y="210"/>
                    </a:lnTo>
                    <a:lnTo>
                      <a:pt x="186" y="210"/>
                    </a:lnTo>
                    <a:lnTo>
                      <a:pt x="192" y="222"/>
                    </a:lnTo>
                    <a:lnTo>
                      <a:pt x="198" y="228"/>
                    </a:lnTo>
                    <a:lnTo>
                      <a:pt x="204" y="240"/>
                    </a:lnTo>
                    <a:lnTo>
                      <a:pt x="240" y="258"/>
                    </a:lnTo>
                    <a:lnTo>
                      <a:pt x="312" y="282"/>
                    </a:lnTo>
                    <a:lnTo>
                      <a:pt x="336" y="288"/>
                    </a:lnTo>
                    <a:lnTo>
                      <a:pt x="348" y="294"/>
                    </a:lnTo>
                    <a:lnTo>
                      <a:pt x="366" y="300"/>
                    </a:lnTo>
                    <a:lnTo>
                      <a:pt x="378" y="312"/>
                    </a:lnTo>
                    <a:lnTo>
                      <a:pt x="414" y="330"/>
                    </a:lnTo>
                    <a:lnTo>
                      <a:pt x="486" y="324"/>
                    </a:lnTo>
                    <a:lnTo>
                      <a:pt x="276" y="570"/>
                    </a:lnTo>
                    <a:lnTo>
                      <a:pt x="192" y="570"/>
                    </a:lnTo>
                    <a:lnTo>
                      <a:pt x="186" y="576"/>
                    </a:lnTo>
                    <a:lnTo>
                      <a:pt x="174" y="576"/>
                    </a:lnTo>
                    <a:lnTo>
                      <a:pt x="162" y="582"/>
                    </a:lnTo>
                    <a:lnTo>
                      <a:pt x="156" y="588"/>
                    </a:lnTo>
                    <a:lnTo>
                      <a:pt x="144" y="594"/>
                    </a:lnTo>
                    <a:lnTo>
                      <a:pt x="144" y="606"/>
                    </a:lnTo>
                    <a:lnTo>
                      <a:pt x="126" y="624"/>
                    </a:lnTo>
                    <a:lnTo>
                      <a:pt x="102" y="624"/>
                    </a:lnTo>
                    <a:lnTo>
                      <a:pt x="90" y="630"/>
                    </a:lnTo>
                    <a:lnTo>
                      <a:pt x="78" y="630"/>
                    </a:lnTo>
                    <a:lnTo>
                      <a:pt x="66" y="642"/>
                    </a:lnTo>
                    <a:lnTo>
                      <a:pt x="66" y="654"/>
                    </a:lnTo>
                    <a:lnTo>
                      <a:pt x="60" y="660"/>
                    </a:lnTo>
                    <a:lnTo>
                      <a:pt x="42" y="696"/>
                    </a:lnTo>
                    <a:lnTo>
                      <a:pt x="0" y="738"/>
                    </a:lnTo>
                    <a:lnTo>
                      <a:pt x="0" y="1038"/>
                    </a:lnTo>
                    <a:lnTo>
                      <a:pt x="42" y="1104"/>
                    </a:lnTo>
                    <a:lnTo>
                      <a:pt x="48" y="1086"/>
                    </a:lnTo>
                    <a:lnTo>
                      <a:pt x="84" y="1032"/>
                    </a:lnTo>
                    <a:lnTo>
                      <a:pt x="96" y="1008"/>
                    </a:lnTo>
                    <a:lnTo>
                      <a:pt x="114" y="996"/>
                    </a:lnTo>
                    <a:lnTo>
                      <a:pt x="144" y="966"/>
                    </a:lnTo>
                    <a:lnTo>
                      <a:pt x="150" y="954"/>
                    </a:lnTo>
                    <a:lnTo>
                      <a:pt x="162" y="936"/>
                    </a:lnTo>
                    <a:lnTo>
                      <a:pt x="192" y="906"/>
                    </a:lnTo>
                    <a:lnTo>
                      <a:pt x="216" y="876"/>
                    </a:lnTo>
                    <a:lnTo>
                      <a:pt x="246" y="846"/>
                    </a:lnTo>
                    <a:lnTo>
                      <a:pt x="264" y="840"/>
                    </a:lnTo>
                    <a:lnTo>
                      <a:pt x="276" y="828"/>
                    </a:lnTo>
                    <a:lnTo>
                      <a:pt x="294" y="816"/>
                    </a:lnTo>
                    <a:lnTo>
                      <a:pt x="318" y="804"/>
                    </a:lnTo>
                    <a:lnTo>
                      <a:pt x="336" y="786"/>
                    </a:lnTo>
                    <a:lnTo>
                      <a:pt x="372" y="756"/>
                    </a:lnTo>
                    <a:lnTo>
                      <a:pt x="420" y="708"/>
                    </a:lnTo>
                    <a:lnTo>
                      <a:pt x="438" y="684"/>
                    </a:lnTo>
                    <a:lnTo>
                      <a:pt x="462" y="654"/>
                    </a:lnTo>
                    <a:lnTo>
                      <a:pt x="492" y="618"/>
                    </a:lnTo>
                    <a:lnTo>
                      <a:pt x="516" y="570"/>
                    </a:lnTo>
                    <a:lnTo>
                      <a:pt x="528" y="540"/>
                    </a:lnTo>
                    <a:lnTo>
                      <a:pt x="546" y="516"/>
                    </a:lnTo>
                    <a:lnTo>
                      <a:pt x="558" y="498"/>
                    </a:lnTo>
                    <a:lnTo>
                      <a:pt x="564" y="492"/>
                    </a:lnTo>
                    <a:lnTo>
                      <a:pt x="570" y="480"/>
                    </a:lnTo>
                    <a:lnTo>
                      <a:pt x="576" y="474"/>
                    </a:lnTo>
                    <a:lnTo>
                      <a:pt x="576" y="450"/>
                    </a:lnTo>
                    <a:lnTo>
                      <a:pt x="582" y="432"/>
                    </a:lnTo>
                    <a:lnTo>
                      <a:pt x="588" y="420"/>
                    </a:lnTo>
                    <a:lnTo>
                      <a:pt x="588" y="402"/>
                    </a:lnTo>
                    <a:lnTo>
                      <a:pt x="594" y="390"/>
                    </a:lnTo>
                    <a:lnTo>
                      <a:pt x="606" y="378"/>
                    </a:lnTo>
                    <a:lnTo>
                      <a:pt x="612" y="366"/>
                    </a:lnTo>
                    <a:lnTo>
                      <a:pt x="624" y="354"/>
                    </a:lnTo>
                    <a:lnTo>
                      <a:pt x="624" y="324"/>
                    </a:lnTo>
                    <a:lnTo>
                      <a:pt x="636" y="318"/>
                    </a:lnTo>
                    <a:lnTo>
                      <a:pt x="642" y="306"/>
                    </a:lnTo>
                    <a:lnTo>
                      <a:pt x="660" y="252"/>
                    </a:lnTo>
                    <a:lnTo>
                      <a:pt x="672" y="252"/>
                    </a:lnTo>
                    <a:lnTo>
                      <a:pt x="672" y="246"/>
                    </a:lnTo>
                    <a:lnTo>
                      <a:pt x="684" y="234"/>
                    </a:lnTo>
                    <a:lnTo>
                      <a:pt x="684" y="138"/>
                    </a:lnTo>
                    <a:lnTo>
                      <a:pt x="708" y="126"/>
                    </a:lnTo>
                    <a:lnTo>
                      <a:pt x="702" y="54"/>
                    </a:lnTo>
                    <a:lnTo>
                      <a:pt x="708" y="42"/>
                    </a:lnTo>
                    <a:lnTo>
                      <a:pt x="708" y="36"/>
                    </a:lnTo>
                    <a:lnTo>
                      <a:pt x="714" y="24"/>
                    </a:lnTo>
                    <a:lnTo>
                      <a:pt x="714" y="12"/>
                    </a:lnTo>
                    <a:lnTo>
                      <a:pt x="690" y="0"/>
                    </a:lnTo>
                    <a:lnTo>
                      <a:pt x="672" y="0"/>
                    </a:lnTo>
                    <a:lnTo>
                      <a:pt x="666" y="12"/>
                    </a:lnTo>
                    <a:lnTo>
                      <a:pt x="654" y="18"/>
                    </a:lnTo>
                    <a:lnTo>
                      <a:pt x="648" y="30"/>
                    </a:lnTo>
                    <a:lnTo>
                      <a:pt x="624" y="42"/>
                    </a:lnTo>
                    <a:lnTo>
                      <a:pt x="612" y="42"/>
                    </a:lnTo>
                    <a:lnTo>
                      <a:pt x="594" y="48"/>
                    </a:lnTo>
                    <a:lnTo>
                      <a:pt x="582" y="54"/>
                    </a:lnTo>
                    <a:lnTo>
                      <a:pt x="564" y="54"/>
                    </a:lnTo>
                    <a:lnTo>
                      <a:pt x="546" y="48"/>
                    </a:lnTo>
                    <a:lnTo>
                      <a:pt x="534" y="42"/>
                    </a:lnTo>
                    <a:lnTo>
                      <a:pt x="516" y="48"/>
                    </a:lnTo>
                    <a:lnTo>
                      <a:pt x="510" y="54"/>
                    </a:lnTo>
                    <a:lnTo>
                      <a:pt x="498" y="60"/>
                    </a:lnTo>
                    <a:lnTo>
                      <a:pt x="492" y="72"/>
                    </a:lnTo>
                    <a:lnTo>
                      <a:pt x="486" y="78"/>
                    </a:lnTo>
                    <a:lnTo>
                      <a:pt x="474" y="78"/>
                    </a:lnTo>
                    <a:lnTo>
                      <a:pt x="462" y="72"/>
                    </a:lnTo>
                    <a:lnTo>
                      <a:pt x="456" y="60"/>
                    </a:lnTo>
                    <a:lnTo>
                      <a:pt x="444" y="60"/>
                    </a:lnTo>
                    <a:lnTo>
                      <a:pt x="438" y="66"/>
                    </a:lnTo>
                    <a:lnTo>
                      <a:pt x="426" y="72"/>
                    </a:lnTo>
                    <a:lnTo>
                      <a:pt x="396" y="102"/>
                    </a:lnTo>
                    <a:lnTo>
                      <a:pt x="384" y="108"/>
                    </a:lnTo>
                    <a:lnTo>
                      <a:pt x="372" y="108"/>
                    </a:lnTo>
                    <a:lnTo>
                      <a:pt x="360" y="102"/>
                    </a:lnTo>
                    <a:lnTo>
                      <a:pt x="354" y="96"/>
                    </a:lnTo>
                    <a:lnTo>
                      <a:pt x="342" y="90"/>
                    </a:lnTo>
                    <a:lnTo>
                      <a:pt x="330" y="90"/>
                    </a:lnTo>
                    <a:lnTo>
                      <a:pt x="306" y="102"/>
                    </a:lnTo>
                    <a:lnTo>
                      <a:pt x="294" y="114"/>
                    </a:lnTo>
                    <a:lnTo>
                      <a:pt x="270" y="126"/>
                    </a:lnTo>
                    <a:lnTo>
                      <a:pt x="210" y="126"/>
                    </a:lnTo>
                    <a:lnTo>
                      <a:pt x="192" y="108"/>
                    </a:lnTo>
                    <a:lnTo>
                      <a:pt x="186" y="96"/>
                    </a:lnTo>
                    <a:lnTo>
                      <a:pt x="174" y="90"/>
                    </a:lnTo>
                    <a:lnTo>
                      <a:pt x="168" y="78"/>
                    </a:lnTo>
                    <a:lnTo>
                      <a:pt x="168" y="66"/>
                    </a:lnTo>
                    <a:lnTo>
                      <a:pt x="156" y="54"/>
                    </a:lnTo>
                    <a:lnTo>
                      <a:pt x="150" y="54"/>
                    </a:lnTo>
                    <a:lnTo>
                      <a:pt x="126" y="78"/>
                    </a:lnTo>
                    <a:lnTo>
                      <a:pt x="108" y="11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73" name="Solomon Islands" descr="© INSCALE GmbH, 05.05.2010&#10;http://www.presentationload.com/">
                <a:extLst>
                  <a:ext uri="{FF2B5EF4-FFF2-40B4-BE49-F238E27FC236}">
                    <a16:creationId xmlns:a16="http://schemas.microsoft.com/office/drawing/2014/main" id="{F26F0A20-24F0-AB47-AD96-2DF6592E23CF}"/>
                  </a:ext>
                </a:extLst>
              </p:cNvPr>
              <p:cNvSpPr>
                <a:spLocks noEditPoints="1"/>
              </p:cNvSpPr>
              <p:nvPr/>
            </p:nvSpPr>
            <p:spPr bwMode="gray">
              <a:xfrm>
                <a:off x="11560270" y="3343915"/>
                <a:ext cx="129717" cy="121525"/>
              </a:xfrm>
              <a:custGeom>
                <a:avLst/>
                <a:gdLst>
                  <a:gd name="T0" fmla="*/ 2147483647 w 372"/>
                  <a:gd name="T1" fmla="*/ 0 h 348"/>
                  <a:gd name="T2" fmla="*/ 2147483647 w 372"/>
                  <a:gd name="T3" fmla="*/ 2147483647 h 348"/>
                  <a:gd name="T4" fmla="*/ 0 w 372"/>
                  <a:gd name="T5" fmla="*/ 2147483647 h 348"/>
                  <a:gd name="T6" fmla="*/ 2147483647 w 372"/>
                  <a:gd name="T7" fmla="*/ 2147483647 h 348"/>
                  <a:gd name="T8" fmla="*/ 0 w 372"/>
                  <a:gd name="T9" fmla="*/ 2147483647 h 348"/>
                  <a:gd name="T10" fmla="*/ 2147483647 w 372"/>
                  <a:gd name="T11" fmla="*/ 2147483647 h 348"/>
                  <a:gd name="T12" fmla="*/ 2147483647 w 372"/>
                  <a:gd name="T13" fmla="*/ 2147483647 h 348"/>
                  <a:gd name="T14" fmla="*/ 2147483647 w 372"/>
                  <a:gd name="T15" fmla="*/ 2147483647 h 348"/>
                  <a:gd name="T16" fmla="*/ 2147483647 w 372"/>
                  <a:gd name="T17" fmla="*/ 2147483647 h 348"/>
                  <a:gd name="T18" fmla="*/ 2147483647 w 372"/>
                  <a:gd name="T19" fmla="*/ 2147483647 h 348"/>
                  <a:gd name="T20" fmla="*/ 2147483647 w 372"/>
                  <a:gd name="T21" fmla="*/ 2147483647 h 348"/>
                  <a:gd name="T22" fmla="*/ 2147483647 w 372"/>
                  <a:gd name="T23" fmla="*/ 2147483647 h 348"/>
                  <a:gd name="T24" fmla="*/ 2147483647 w 372"/>
                  <a:gd name="T25" fmla="*/ 2147483647 h 348"/>
                  <a:gd name="T26" fmla="*/ 2147483647 w 372"/>
                  <a:gd name="T27" fmla="*/ 2147483647 h 348"/>
                  <a:gd name="T28" fmla="*/ 2147483647 w 372"/>
                  <a:gd name="T29" fmla="*/ 2147483647 h 348"/>
                  <a:gd name="T30" fmla="*/ 2147483647 w 372"/>
                  <a:gd name="T31" fmla="*/ 2147483647 h 348"/>
                  <a:gd name="T32" fmla="*/ 2147483647 w 372"/>
                  <a:gd name="T33" fmla="*/ 2147483647 h 348"/>
                  <a:gd name="T34" fmla="*/ 2147483647 w 372"/>
                  <a:gd name="T35" fmla="*/ 2147483647 h 348"/>
                  <a:gd name="T36" fmla="*/ 2147483647 w 372"/>
                  <a:gd name="T37" fmla="*/ 2147483647 h 348"/>
                  <a:gd name="T38" fmla="*/ 2147483647 w 372"/>
                  <a:gd name="T39" fmla="*/ 2147483647 h 348"/>
                  <a:gd name="T40" fmla="*/ 2147483647 w 372"/>
                  <a:gd name="T41" fmla="*/ 2147483647 h 348"/>
                  <a:gd name="T42" fmla="*/ 2147483647 w 372"/>
                  <a:gd name="T43" fmla="*/ 2147483647 h 348"/>
                  <a:gd name="T44" fmla="*/ 2147483647 w 372"/>
                  <a:gd name="T45" fmla="*/ 2147483647 h 348"/>
                  <a:gd name="T46" fmla="*/ 2147483647 w 372"/>
                  <a:gd name="T47" fmla="*/ 2147483647 h 348"/>
                  <a:gd name="T48" fmla="*/ 2147483647 w 372"/>
                  <a:gd name="T49" fmla="*/ 2147483647 h 348"/>
                  <a:gd name="T50" fmla="*/ 2147483647 w 372"/>
                  <a:gd name="T51" fmla="*/ 2147483647 h 348"/>
                  <a:gd name="T52" fmla="*/ 2147483647 w 372"/>
                  <a:gd name="T53" fmla="*/ 2147483647 h 348"/>
                  <a:gd name="T54" fmla="*/ 2147483647 w 372"/>
                  <a:gd name="T55" fmla="*/ 2147483647 h 348"/>
                  <a:gd name="T56" fmla="*/ 2147483647 w 372"/>
                  <a:gd name="T57" fmla="*/ 2147483647 h 348"/>
                  <a:gd name="T58" fmla="*/ 2147483647 w 372"/>
                  <a:gd name="T59" fmla="*/ 2147483647 h 348"/>
                  <a:gd name="T60" fmla="*/ 2147483647 w 372"/>
                  <a:gd name="T61" fmla="*/ 2147483647 h 348"/>
                  <a:gd name="T62" fmla="*/ 2147483647 w 372"/>
                  <a:gd name="T63" fmla="*/ 2147483647 h 34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2"/>
                  <a:gd name="T97" fmla="*/ 0 h 348"/>
                  <a:gd name="T98" fmla="*/ 372 w 372"/>
                  <a:gd name="T99" fmla="*/ 348 h 34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2" h="348">
                    <a:moveTo>
                      <a:pt x="30" y="18"/>
                    </a:moveTo>
                    <a:lnTo>
                      <a:pt x="12" y="0"/>
                    </a:lnTo>
                    <a:lnTo>
                      <a:pt x="6" y="24"/>
                    </a:lnTo>
                    <a:lnTo>
                      <a:pt x="24" y="48"/>
                    </a:lnTo>
                    <a:lnTo>
                      <a:pt x="30" y="18"/>
                    </a:lnTo>
                    <a:close/>
                    <a:moveTo>
                      <a:pt x="0" y="126"/>
                    </a:moveTo>
                    <a:lnTo>
                      <a:pt x="18" y="132"/>
                    </a:lnTo>
                    <a:lnTo>
                      <a:pt x="36" y="102"/>
                    </a:lnTo>
                    <a:lnTo>
                      <a:pt x="0" y="102"/>
                    </a:lnTo>
                    <a:lnTo>
                      <a:pt x="0" y="126"/>
                    </a:lnTo>
                    <a:close/>
                    <a:moveTo>
                      <a:pt x="78" y="120"/>
                    </a:moveTo>
                    <a:lnTo>
                      <a:pt x="36" y="120"/>
                    </a:lnTo>
                    <a:lnTo>
                      <a:pt x="42" y="144"/>
                    </a:lnTo>
                    <a:lnTo>
                      <a:pt x="78" y="132"/>
                    </a:lnTo>
                    <a:lnTo>
                      <a:pt x="78" y="120"/>
                    </a:lnTo>
                    <a:close/>
                    <a:moveTo>
                      <a:pt x="60" y="186"/>
                    </a:moveTo>
                    <a:lnTo>
                      <a:pt x="96" y="186"/>
                    </a:lnTo>
                    <a:lnTo>
                      <a:pt x="48" y="150"/>
                    </a:lnTo>
                    <a:lnTo>
                      <a:pt x="60" y="186"/>
                    </a:lnTo>
                    <a:close/>
                    <a:moveTo>
                      <a:pt x="246" y="222"/>
                    </a:moveTo>
                    <a:lnTo>
                      <a:pt x="222" y="210"/>
                    </a:lnTo>
                    <a:lnTo>
                      <a:pt x="192" y="210"/>
                    </a:lnTo>
                    <a:lnTo>
                      <a:pt x="192" y="228"/>
                    </a:lnTo>
                    <a:lnTo>
                      <a:pt x="198" y="234"/>
                    </a:lnTo>
                    <a:lnTo>
                      <a:pt x="204" y="246"/>
                    </a:lnTo>
                    <a:lnTo>
                      <a:pt x="216" y="252"/>
                    </a:lnTo>
                    <a:lnTo>
                      <a:pt x="252" y="264"/>
                    </a:lnTo>
                    <a:lnTo>
                      <a:pt x="264" y="264"/>
                    </a:lnTo>
                    <a:lnTo>
                      <a:pt x="276" y="258"/>
                    </a:lnTo>
                    <a:lnTo>
                      <a:pt x="276" y="252"/>
                    </a:lnTo>
                    <a:lnTo>
                      <a:pt x="270" y="246"/>
                    </a:lnTo>
                    <a:lnTo>
                      <a:pt x="264" y="234"/>
                    </a:lnTo>
                    <a:lnTo>
                      <a:pt x="246" y="222"/>
                    </a:lnTo>
                    <a:close/>
                    <a:moveTo>
                      <a:pt x="312" y="288"/>
                    </a:moveTo>
                    <a:lnTo>
                      <a:pt x="360" y="348"/>
                    </a:lnTo>
                    <a:lnTo>
                      <a:pt x="372" y="318"/>
                    </a:lnTo>
                    <a:lnTo>
                      <a:pt x="312" y="288"/>
                    </a:lnTo>
                    <a:close/>
                    <a:moveTo>
                      <a:pt x="288" y="126"/>
                    </a:moveTo>
                    <a:lnTo>
                      <a:pt x="288" y="132"/>
                    </a:lnTo>
                    <a:lnTo>
                      <a:pt x="282" y="138"/>
                    </a:lnTo>
                    <a:lnTo>
                      <a:pt x="282" y="150"/>
                    </a:lnTo>
                    <a:lnTo>
                      <a:pt x="276" y="162"/>
                    </a:lnTo>
                    <a:lnTo>
                      <a:pt x="276" y="192"/>
                    </a:lnTo>
                    <a:lnTo>
                      <a:pt x="312" y="228"/>
                    </a:lnTo>
                    <a:lnTo>
                      <a:pt x="324" y="234"/>
                    </a:lnTo>
                    <a:lnTo>
                      <a:pt x="330" y="240"/>
                    </a:lnTo>
                    <a:lnTo>
                      <a:pt x="288" y="126"/>
                    </a:lnTo>
                    <a:close/>
                    <a:moveTo>
                      <a:pt x="120" y="60"/>
                    </a:moveTo>
                    <a:lnTo>
                      <a:pt x="120" y="66"/>
                    </a:lnTo>
                    <a:lnTo>
                      <a:pt x="126" y="78"/>
                    </a:lnTo>
                    <a:lnTo>
                      <a:pt x="138" y="90"/>
                    </a:lnTo>
                    <a:lnTo>
                      <a:pt x="150" y="108"/>
                    </a:lnTo>
                    <a:lnTo>
                      <a:pt x="168" y="120"/>
                    </a:lnTo>
                    <a:lnTo>
                      <a:pt x="192" y="144"/>
                    </a:lnTo>
                    <a:lnTo>
                      <a:pt x="204" y="150"/>
                    </a:lnTo>
                    <a:lnTo>
                      <a:pt x="216" y="150"/>
                    </a:lnTo>
                    <a:lnTo>
                      <a:pt x="210" y="138"/>
                    </a:lnTo>
                    <a:lnTo>
                      <a:pt x="204" y="132"/>
                    </a:lnTo>
                    <a:lnTo>
                      <a:pt x="198" y="120"/>
                    </a:lnTo>
                    <a:lnTo>
                      <a:pt x="186" y="108"/>
                    </a:lnTo>
                    <a:lnTo>
                      <a:pt x="174" y="90"/>
                    </a:lnTo>
                    <a:lnTo>
                      <a:pt x="156" y="78"/>
                    </a:lnTo>
                    <a:lnTo>
                      <a:pt x="144" y="66"/>
                    </a:lnTo>
                    <a:lnTo>
                      <a:pt x="132" y="60"/>
                    </a:lnTo>
                    <a:lnTo>
                      <a:pt x="120" y="6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74" name="Slovenia" descr="© INSCALE GmbH, 05.05.2010&#10;http://www.presentationload.com/">
                <a:extLst>
                  <a:ext uri="{FF2B5EF4-FFF2-40B4-BE49-F238E27FC236}">
                    <a16:creationId xmlns:a16="http://schemas.microsoft.com/office/drawing/2014/main" id="{C3FDCAE8-8494-F048-A9CB-DB39F2414A0F}"/>
                  </a:ext>
                </a:extLst>
              </p:cNvPr>
              <p:cNvSpPr>
                <a:spLocks/>
              </p:cNvSpPr>
              <p:nvPr/>
            </p:nvSpPr>
            <p:spPr bwMode="gray">
              <a:xfrm>
                <a:off x="7996467" y="1836467"/>
                <a:ext cx="73734" cy="42329"/>
              </a:xfrm>
              <a:custGeom>
                <a:avLst/>
                <a:gdLst>
                  <a:gd name="T0" fmla="*/ 2147483647 w 210"/>
                  <a:gd name="T1" fmla="*/ 2147483647 h 120"/>
                  <a:gd name="T2" fmla="*/ 2147483647 w 210"/>
                  <a:gd name="T3" fmla="*/ 2147483647 h 120"/>
                  <a:gd name="T4" fmla="*/ 2147483647 w 210"/>
                  <a:gd name="T5" fmla="*/ 2147483647 h 120"/>
                  <a:gd name="T6" fmla="*/ 2147483647 w 210"/>
                  <a:gd name="T7" fmla="*/ 2147483647 h 120"/>
                  <a:gd name="T8" fmla="*/ 2147483647 w 210"/>
                  <a:gd name="T9" fmla="*/ 2147483647 h 120"/>
                  <a:gd name="T10" fmla="*/ 2147483647 w 210"/>
                  <a:gd name="T11" fmla="*/ 2147483647 h 120"/>
                  <a:gd name="T12" fmla="*/ 2147483647 w 210"/>
                  <a:gd name="T13" fmla="*/ 2147483647 h 120"/>
                  <a:gd name="T14" fmla="*/ 2147483647 w 210"/>
                  <a:gd name="T15" fmla="*/ 2147483647 h 120"/>
                  <a:gd name="T16" fmla="*/ 2147483647 w 210"/>
                  <a:gd name="T17" fmla="*/ 2147483647 h 120"/>
                  <a:gd name="T18" fmla="*/ 2147483647 w 210"/>
                  <a:gd name="T19" fmla="*/ 2147483647 h 120"/>
                  <a:gd name="T20" fmla="*/ 2147483647 w 210"/>
                  <a:gd name="T21" fmla="*/ 2147483647 h 120"/>
                  <a:gd name="T22" fmla="*/ 2147483647 w 210"/>
                  <a:gd name="T23" fmla="*/ 2147483647 h 120"/>
                  <a:gd name="T24" fmla="*/ 2147483647 w 210"/>
                  <a:gd name="T25" fmla="*/ 2147483647 h 120"/>
                  <a:gd name="T26" fmla="*/ 2147483647 w 210"/>
                  <a:gd name="T27" fmla="*/ 2147483647 h 120"/>
                  <a:gd name="T28" fmla="*/ 2147483647 w 210"/>
                  <a:gd name="T29" fmla="*/ 2147483647 h 120"/>
                  <a:gd name="T30" fmla="*/ 2147483647 w 210"/>
                  <a:gd name="T31" fmla="*/ 2147483647 h 120"/>
                  <a:gd name="T32" fmla="*/ 2147483647 w 210"/>
                  <a:gd name="T33" fmla="*/ 2147483647 h 120"/>
                  <a:gd name="T34" fmla="*/ 2147483647 w 210"/>
                  <a:gd name="T35" fmla="*/ 2147483647 h 120"/>
                  <a:gd name="T36" fmla="*/ 2147483647 w 210"/>
                  <a:gd name="T37" fmla="*/ 2147483647 h 120"/>
                  <a:gd name="T38" fmla="*/ 2147483647 w 210"/>
                  <a:gd name="T39" fmla="*/ 2147483647 h 120"/>
                  <a:gd name="T40" fmla="*/ 2147483647 w 210"/>
                  <a:gd name="T41" fmla="*/ 2147483647 h 120"/>
                  <a:gd name="T42" fmla="*/ 2147483647 w 210"/>
                  <a:gd name="T43" fmla="*/ 0 h 120"/>
                  <a:gd name="T44" fmla="*/ 2147483647 w 210"/>
                  <a:gd name="T45" fmla="*/ 2147483647 h 120"/>
                  <a:gd name="T46" fmla="*/ 2147483647 w 210"/>
                  <a:gd name="T47" fmla="*/ 2147483647 h 120"/>
                  <a:gd name="T48" fmla="*/ 2147483647 w 210"/>
                  <a:gd name="T49" fmla="*/ 2147483647 h 120"/>
                  <a:gd name="T50" fmla="*/ 2147483647 w 210"/>
                  <a:gd name="T51" fmla="*/ 2147483647 h 120"/>
                  <a:gd name="T52" fmla="*/ 2147483647 w 210"/>
                  <a:gd name="T53" fmla="*/ 2147483647 h 120"/>
                  <a:gd name="T54" fmla="*/ 2147483647 w 210"/>
                  <a:gd name="T55" fmla="*/ 2147483647 h 120"/>
                  <a:gd name="T56" fmla="*/ 2147483647 w 210"/>
                  <a:gd name="T57" fmla="*/ 2147483647 h 120"/>
                  <a:gd name="T58" fmla="*/ 2147483647 w 210"/>
                  <a:gd name="T59" fmla="*/ 2147483647 h 120"/>
                  <a:gd name="T60" fmla="*/ 2147483647 w 210"/>
                  <a:gd name="T61" fmla="*/ 2147483647 h 120"/>
                  <a:gd name="T62" fmla="*/ 2147483647 w 210"/>
                  <a:gd name="T63" fmla="*/ 2147483647 h 120"/>
                  <a:gd name="T64" fmla="*/ 2147483647 w 210"/>
                  <a:gd name="T65" fmla="*/ 2147483647 h 120"/>
                  <a:gd name="T66" fmla="*/ 2147483647 w 210"/>
                  <a:gd name="T67" fmla="*/ 2147483647 h 120"/>
                  <a:gd name="T68" fmla="*/ 0 w 210"/>
                  <a:gd name="T69" fmla="*/ 2147483647 h 120"/>
                  <a:gd name="T70" fmla="*/ 2147483647 w 210"/>
                  <a:gd name="T71" fmla="*/ 2147483647 h 120"/>
                  <a:gd name="T72" fmla="*/ 2147483647 w 210"/>
                  <a:gd name="T73" fmla="*/ 2147483647 h 120"/>
                  <a:gd name="T74" fmla="*/ 2147483647 w 210"/>
                  <a:gd name="T75" fmla="*/ 2147483647 h 120"/>
                  <a:gd name="T76" fmla="*/ 2147483647 w 210"/>
                  <a:gd name="T77" fmla="*/ 2147483647 h 120"/>
                  <a:gd name="T78" fmla="*/ 2147483647 w 210"/>
                  <a:gd name="T79" fmla="*/ 2147483647 h 120"/>
                  <a:gd name="T80" fmla="*/ 2147483647 w 210"/>
                  <a:gd name="T81" fmla="*/ 2147483647 h 120"/>
                  <a:gd name="T82" fmla="*/ 2147483647 w 210"/>
                  <a:gd name="T83" fmla="*/ 2147483647 h 120"/>
                  <a:gd name="T84" fmla="*/ 2147483647 w 210"/>
                  <a:gd name="T85" fmla="*/ 2147483647 h 120"/>
                  <a:gd name="T86" fmla="*/ 2147483647 w 210"/>
                  <a:gd name="T87" fmla="*/ 2147483647 h 12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10"/>
                  <a:gd name="T133" fmla="*/ 0 h 120"/>
                  <a:gd name="T134" fmla="*/ 210 w 210"/>
                  <a:gd name="T135" fmla="*/ 120 h 12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10" h="120">
                    <a:moveTo>
                      <a:pt x="24" y="120"/>
                    </a:moveTo>
                    <a:lnTo>
                      <a:pt x="42" y="120"/>
                    </a:lnTo>
                    <a:lnTo>
                      <a:pt x="42" y="108"/>
                    </a:lnTo>
                    <a:lnTo>
                      <a:pt x="54" y="114"/>
                    </a:lnTo>
                    <a:lnTo>
                      <a:pt x="72" y="114"/>
                    </a:lnTo>
                    <a:lnTo>
                      <a:pt x="78" y="102"/>
                    </a:lnTo>
                    <a:lnTo>
                      <a:pt x="78" y="108"/>
                    </a:lnTo>
                    <a:lnTo>
                      <a:pt x="84" y="114"/>
                    </a:lnTo>
                    <a:lnTo>
                      <a:pt x="126" y="114"/>
                    </a:lnTo>
                    <a:lnTo>
                      <a:pt x="126" y="96"/>
                    </a:lnTo>
                    <a:lnTo>
                      <a:pt x="138" y="90"/>
                    </a:lnTo>
                    <a:lnTo>
                      <a:pt x="150" y="78"/>
                    </a:lnTo>
                    <a:lnTo>
                      <a:pt x="150" y="72"/>
                    </a:lnTo>
                    <a:lnTo>
                      <a:pt x="144" y="66"/>
                    </a:lnTo>
                    <a:lnTo>
                      <a:pt x="144" y="54"/>
                    </a:lnTo>
                    <a:lnTo>
                      <a:pt x="174" y="54"/>
                    </a:lnTo>
                    <a:lnTo>
                      <a:pt x="186" y="48"/>
                    </a:lnTo>
                    <a:lnTo>
                      <a:pt x="186" y="36"/>
                    </a:lnTo>
                    <a:lnTo>
                      <a:pt x="210" y="36"/>
                    </a:lnTo>
                    <a:lnTo>
                      <a:pt x="192" y="24"/>
                    </a:lnTo>
                    <a:lnTo>
                      <a:pt x="186" y="6"/>
                    </a:lnTo>
                    <a:lnTo>
                      <a:pt x="180" y="0"/>
                    </a:lnTo>
                    <a:lnTo>
                      <a:pt x="174" y="12"/>
                    </a:lnTo>
                    <a:lnTo>
                      <a:pt x="168" y="30"/>
                    </a:lnTo>
                    <a:lnTo>
                      <a:pt x="144" y="24"/>
                    </a:lnTo>
                    <a:lnTo>
                      <a:pt x="132" y="30"/>
                    </a:lnTo>
                    <a:lnTo>
                      <a:pt x="84" y="30"/>
                    </a:lnTo>
                    <a:lnTo>
                      <a:pt x="84" y="42"/>
                    </a:lnTo>
                    <a:lnTo>
                      <a:pt x="54" y="42"/>
                    </a:lnTo>
                    <a:lnTo>
                      <a:pt x="48" y="36"/>
                    </a:lnTo>
                    <a:lnTo>
                      <a:pt x="30" y="36"/>
                    </a:lnTo>
                    <a:lnTo>
                      <a:pt x="24" y="42"/>
                    </a:lnTo>
                    <a:lnTo>
                      <a:pt x="6" y="42"/>
                    </a:lnTo>
                    <a:lnTo>
                      <a:pt x="6" y="48"/>
                    </a:lnTo>
                    <a:lnTo>
                      <a:pt x="0" y="54"/>
                    </a:lnTo>
                    <a:lnTo>
                      <a:pt x="12" y="60"/>
                    </a:lnTo>
                    <a:lnTo>
                      <a:pt x="6" y="96"/>
                    </a:lnTo>
                    <a:lnTo>
                      <a:pt x="18" y="96"/>
                    </a:lnTo>
                    <a:lnTo>
                      <a:pt x="30" y="102"/>
                    </a:lnTo>
                    <a:lnTo>
                      <a:pt x="36" y="102"/>
                    </a:lnTo>
                    <a:lnTo>
                      <a:pt x="36" y="108"/>
                    </a:lnTo>
                    <a:lnTo>
                      <a:pt x="30" y="108"/>
                    </a:lnTo>
                    <a:lnTo>
                      <a:pt x="30" y="114"/>
                    </a:lnTo>
                    <a:lnTo>
                      <a:pt x="24" y="12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75" name="Slovakia" descr="© INSCALE GmbH, 05.05.2010&#10;http://www.presentationload.com/">
                <a:extLst>
                  <a:ext uri="{FF2B5EF4-FFF2-40B4-BE49-F238E27FC236}">
                    <a16:creationId xmlns:a16="http://schemas.microsoft.com/office/drawing/2014/main" id="{7E460745-EF80-B148-9E02-4A296C59953A}"/>
                  </a:ext>
                </a:extLst>
              </p:cNvPr>
              <p:cNvSpPr>
                <a:spLocks/>
              </p:cNvSpPr>
              <p:nvPr/>
            </p:nvSpPr>
            <p:spPr bwMode="gray">
              <a:xfrm>
                <a:off x="8071566" y="1765464"/>
                <a:ext cx="124256" cy="50522"/>
              </a:xfrm>
              <a:custGeom>
                <a:avLst/>
                <a:gdLst>
                  <a:gd name="T0" fmla="*/ 2147483647 w 354"/>
                  <a:gd name="T1" fmla="*/ 2147483647 h 144"/>
                  <a:gd name="T2" fmla="*/ 2147483647 w 354"/>
                  <a:gd name="T3" fmla="*/ 2147483647 h 144"/>
                  <a:gd name="T4" fmla="*/ 2147483647 w 354"/>
                  <a:gd name="T5" fmla="*/ 2147483647 h 144"/>
                  <a:gd name="T6" fmla="*/ 2147483647 w 354"/>
                  <a:gd name="T7" fmla="*/ 2147483647 h 144"/>
                  <a:gd name="T8" fmla="*/ 2147483647 w 354"/>
                  <a:gd name="T9" fmla="*/ 2147483647 h 144"/>
                  <a:gd name="T10" fmla="*/ 2147483647 w 354"/>
                  <a:gd name="T11" fmla="*/ 2147483647 h 144"/>
                  <a:gd name="T12" fmla="*/ 2147483647 w 354"/>
                  <a:gd name="T13" fmla="*/ 2147483647 h 144"/>
                  <a:gd name="T14" fmla="*/ 2147483647 w 354"/>
                  <a:gd name="T15" fmla="*/ 0 h 144"/>
                  <a:gd name="T16" fmla="*/ 2147483647 w 354"/>
                  <a:gd name="T17" fmla="*/ 2147483647 h 144"/>
                  <a:gd name="T18" fmla="*/ 2147483647 w 354"/>
                  <a:gd name="T19" fmla="*/ 0 h 144"/>
                  <a:gd name="T20" fmla="*/ 2147483647 w 354"/>
                  <a:gd name="T21" fmla="*/ 2147483647 h 144"/>
                  <a:gd name="T22" fmla="*/ 2147483647 w 354"/>
                  <a:gd name="T23" fmla="*/ 2147483647 h 144"/>
                  <a:gd name="T24" fmla="*/ 2147483647 w 354"/>
                  <a:gd name="T25" fmla="*/ 2147483647 h 144"/>
                  <a:gd name="T26" fmla="*/ 2147483647 w 354"/>
                  <a:gd name="T27" fmla="*/ 2147483647 h 144"/>
                  <a:gd name="T28" fmla="*/ 2147483647 w 354"/>
                  <a:gd name="T29" fmla="*/ 2147483647 h 144"/>
                  <a:gd name="T30" fmla="*/ 0 w 354"/>
                  <a:gd name="T31" fmla="*/ 2147483647 h 144"/>
                  <a:gd name="T32" fmla="*/ 2147483647 w 354"/>
                  <a:gd name="T33" fmla="*/ 2147483647 h 144"/>
                  <a:gd name="T34" fmla="*/ 2147483647 w 354"/>
                  <a:gd name="T35" fmla="*/ 2147483647 h 144"/>
                  <a:gd name="T36" fmla="*/ 2147483647 w 354"/>
                  <a:gd name="T37" fmla="*/ 2147483647 h 144"/>
                  <a:gd name="T38" fmla="*/ 2147483647 w 354"/>
                  <a:gd name="T39" fmla="*/ 2147483647 h 144"/>
                  <a:gd name="T40" fmla="*/ 2147483647 w 354"/>
                  <a:gd name="T41" fmla="*/ 2147483647 h 144"/>
                  <a:gd name="T42" fmla="*/ 2147483647 w 354"/>
                  <a:gd name="T43" fmla="*/ 2147483647 h 144"/>
                  <a:gd name="T44" fmla="*/ 2147483647 w 354"/>
                  <a:gd name="T45" fmla="*/ 2147483647 h 144"/>
                  <a:gd name="T46" fmla="*/ 2147483647 w 354"/>
                  <a:gd name="T47" fmla="*/ 2147483647 h 144"/>
                  <a:gd name="T48" fmla="*/ 2147483647 w 354"/>
                  <a:gd name="T49" fmla="*/ 2147483647 h 144"/>
                  <a:gd name="T50" fmla="*/ 2147483647 w 354"/>
                  <a:gd name="T51" fmla="*/ 2147483647 h 144"/>
                  <a:gd name="T52" fmla="*/ 2147483647 w 354"/>
                  <a:gd name="T53" fmla="*/ 2147483647 h 144"/>
                  <a:gd name="T54" fmla="*/ 2147483647 w 354"/>
                  <a:gd name="T55" fmla="*/ 2147483647 h 144"/>
                  <a:gd name="T56" fmla="*/ 2147483647 w 354"/>
                  <a:gd name="T57" fmla="*/ 2147483647 h 144"/>
                  <a:gd name="T58" fmla="*/ 2147483647 w 354"/>
                  <a:gd name="T59" fmla="*/ 2147483647 h 144"/>
                  <a:gd name="T60" fmla="*/ 2147483647 w 354"/>
                  <a:gd name="T61" fmla="*/ 2147483647 h 144"/>
                  <a:gd name="T62" fmla="*/ 2147483647 w 354"/>
                  <a:gd name="T63" fmla="*/ 2147483647 h 144"/>
                  <a:gd name="T64" fmla="*/ 2147483647 w 354"/>
                  <a:gd name="T65" fmla="*/ 2147483647 h 144"/>
                  <a:gd name="T66" fmla="*/ 2147483647 w 354"/>
                  <a:gd name="T67" fmla="*/ 2147483647 h 144"/>
                  <a:gd name="T68" fmla="*/ 2147483647 w 354"/>
                  <a:gd name="T69" fmla="*/ 2147483647 h 14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54"/>
                  <a:gd name="T106" fmla="*/ 0 h 144"/>
                  <a:gd name="T107" fmla="*/ 354 w 354"/>
                  <a:gd name="T108" fmla="*/ 144 h 14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54" h="144">
                    <a:moveTo>
                      <a:pt x="348" y="30"/>
                    </a:moveTo>
                    <a:lnTo>
                      <a:pt x="324" y="30"/>
                    </a:lnTo>
                    <a:lnTo>
                      <a:pt x="300" y="6"/>
                    </a:lnTo>
                    <a:lnTo>
                      <a:pt x="276" y="6"/>
                    </a:lnTo>
                    <a:lnTo>
                      <a:pt x="270" y="12"/>
                    </a:lnTo>
                    <a:lnTo>
                      <a:pt x="258" y="18"/>
                    </a:lnTo>
                    <a:lnTo>
                      <a:pt x="246" y="18"/>
                    </a:lnTo>
                    <a:lnTo>
                      <a:pt x="240" y="12"/>
                    </a:lnTo>
                    <a:lnTo>
                      <a:pt x="210" y="12"/>
                    </a:lnTo>
                    <a:lnTo>
                      <a:pt x="210" y="18"/>
                    </a:lnTo>
                    <a:lnTo>
                      <a:pt x="204" y="24"/>
                    </a:lnTo>
                    <a:lnTo>
                      <a:pt x="192" y="24"/>
                    </a:lnTo>
                    <a:lnTo>
                      <a:pt x="186" y="18"/>
                    </a:lnTo>
                    <a:lnTo>
                      <a:pt x="186" y="12"/>
                    </a:lnTo>
                    <a:lnTo>
                      <a:pt x="180" y="12"/>
                    </a:lnTo>
                    <a:lnTo>
                      <a:pt x="168" y="0"/>
                    </a:lnTo>
                    <a:lnTo>
                      <a:pt x="156" y="0"/>
                    </a:lnTo>
                    <a:lnTo>
                      <a:pt x="144" y="12"/>
                    </a:lnTo>
                    <a:lnTo>
                      <a:pt x="138" y="12"/>
                    </a:lnTo>
                    <a:lnTo>
                      <a:pt x="126" y="0"/>
                    </a:lnTo>
                    <a:lnTo>
                      <a:pt x="108" y="12"/>
                    </a:lnTo>
                    <a:lnTo>
                      <a:pt x="84" y="18"/>
                    </a:lnTo>
                    <a:lnTo>
                      <a:pt x="84" y="42"/>
                    </a:lnTo>
                    <a:lnTo>
                      <a:pt x="72" y="48"/>
                    </a:lnTo>
                    <a:lnTo>
                      <a:pt x="66" y="54"/>
                    </a:lnTo>
                    <a:lnTo>
                      <a:pt x="54" y="60"/>
                    </a:lnTo>
                    <a:lnTo>
                      <a:pt x="36" y="60"/>
                    </a:lnTo>
                    <a:lnTo>
                      <a:pt x="36" y="54"/>
                    </a:lnTo>
                    <a:lnTo>
                      <a:pt x="30" y="60"/>
                    </a:lnTo>
                    <a:lnTo>
                      <a:pt x="12" y="60"/>
                    </a:lnTo>
                    <a:lnTo>
                      <a:pt x="6" y="66"/>
                    </a:lnTo>
                    <a:lnTo>
                      <a:pt x="0" y="90"/>
                    </a:lnTo>
                    <a:lnTo>
                      <a:pt x="0" y="102"/>
                    </a:lnTo>
                    <a:lnTo>
                      <a:pt x="6" y="102"/>
                    </a:lnTo>
                    <a:lnTo>
                      <a:pt x="6" y="114"/>
                    </a:lnTo>
                    <a:lnTo>
                      <a:pt x="12" y="114"/>
                    </a:lnTo>
                    <a:lnTo>
                      <a:pt x="12" y="126"/>
                    </a:lnTo>
                    <a:lnTo>
                      <a:pt x="6" y="132"/>
                    </a:lnTo>
                    <a:lnTo>
                      <a:pt x="18" y="138"/>
                    </a:lnTo>
                    <a:lnTo>
                      <a:pt x="30" y="120"/>
                    </a:lnTo>
                    <a:lnTo>
                      <a:pt x="36" y="126"/>
                    </a:lnTo>
                    <a:lnTo>
                      <a:pt x="42" y="138"/>
                    </a:lnTo>
                    <a:lnTo>
                      <a:pt x="48" y="144"/>
                    </a:lnTo>
                    <a:lnTo>
                      <a:pt x="90" y="144"/>
                    </a:lnTo>
                    <a:lnTo>
                      <a:pt x="108" y="138"/>
                    </a:lnTo>
                    <a:lnTo>
                      <a:pt x="120" y="138"/>
                    </a:lnTo>
                    <a:lnTo>
                      <a:pt x="132" y="114"/>
                    </a:lnTo>
                    <a:lnTo>
                      <a:pt x="168" y="120"/>
                    </a:lnTo>
                    <a:lnTo>
                      <a:pt x="174" y="108"/>
                    </a:lnTo>
                    <a:lnTo>
                      <a:pt x="198" y="108"/>
                    </a:lnTo>
                    <a:lnTo>
                      <a:pt x="210" y="102"/>
                    </a:lnTo>
                    <a:lnTo>
                      <a:pt x="216" y="102"/>
                    </a:lnTo>
                    <a:lnTo>
                      <a:pt x="228" y="90"/>
                    </a:lnTo>
                    <a:lnTo>
                      <a:pt x="234" y="78"/>
                    </a:lnTo>
                    <a:lnTo>
                      <a:pt x="258" y="78"/>
                    </a:lnTo>
                    <a:lnTo>
                      <a:pt x="258" y="90"/>
                    </a:lnTo>
                    <a:lnTo>
                      <a:pt x="276" y="96"/>
                    </a:lnTo>
                    <a:lnTo>
                      <a:pt x="276" y="78"/>
                    </a:lnTo>
                    <a:lnTo>
                      <a:pt x="288" y="78"/>
                    </a:lnTo>
                    <a:lnTo>
                      <a:pt x="288" y="90"/>
                    </a:lnTo>
                    <a:lnTo>
                      <a:pt x="300" y="90"/>
                    </a:lnTo>
                    <a:lnTo>
                      <a:pt x="312" y="84"/>
                    </a:lnTo>
                    <a:lnTo>
                      <a:pt x="336" y="84"/>
                    </a:lnTo>
                    <a:lnTo>
                      <a:pt x="336" y="90"/>
                    </a:lnTo>
                    <a:lnTo>
                      <a:pt x="336" y="72"/>
                    </a:lnTo>
                    <a:lnTo>
                      <a:pt x="342" y="72"/>
                    </a:lnTo>
                    <a:lnTo>
                      <a:pt x="348" y="66"/>
                    </a:lnTo>
                    <a:lnTo>
                      <a:pt x="348" y="60"/>
                    </a:lnTo>
                    <a:lnTo>
                      <a:pt x="354" y="54"/>
                    </a:lnTo>
                    <a:lnTo>
                      <a:pt x="354" y="30"/>
                    </a:lnTo>
                    <a:lnTo>
                      <a:pt x="348" y="3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76" name="Sierra Leone" descr="© INSCALE GmbH, 05.05.2010&#10;http://www.presentationload.com/">
                <a:extLst>
                  <a:ext uri="{FF2B5EF4-FFF2-40B4-BE49-F238E27FC236}">
                    <a16:creationId xmlns:a16="http://schemas.microsoft.com/office/drawing/2014/main" id="{158BF57C-1768-5F4F-9CD6-9F019295CB46}"/>
                  </a:ext>
                </a:extLst>
              </p:cNvPr>
              <p:cNvSpPr>
                <a:spLocks/>
              </p:cNvSpPr>
              <p:nvPr/>
            </p:nvSpPr>
            <p:spPr bwMode="gray">
              <a:xfrm>
                <a:off x="7347882" y="2871472"/>
                <a:ext cx="72369" cy="94216"/>
              </a:xfrm>
              <a:custGeom>
                <a:avLst/>
                <a:gdLst>
                  <a:gd name="T0" fmla="*/ 2147483647 w 210"/>
                  <a:gd name="T1" fmla="*/ 2147483647 h 270"/>
                  <a:gd name="T2" fmla="*/ 2147483647 w 210"/>
                  <a:gd name="T3" fmla="*/ 2147483647 h 270"/>
                  <a:gd name="T4" fmla="*/ 2147483647 w 210"/>
                  <a:gd name="T5" fmla="*/ 2147483647 h 270"/>
                  <a:gd name="T6" fmla="*/ 2147483647 w 210"/>
                  <a:gd name="T7" fmla="*/ 2147483647 h 270"/>
                  <a:gd name="T8" fmla="*/ 2147483647 w 210"/>
                  <a:gd name="T9" fmla="*/ 2147483647 h 270"/>
                  <a:gd name="T10" fmla="*/ 2147483647 w 210"/>
                  <a:gd name="T11" fmla="*/ 2147483647 h 270"/>
                  <a:gd name="T12" fmla="*/ 2147483647 w 210"/>
                  <a:gd name="T13" fmla="*/ 2147483647 h 270"/>
                  <a:gd name="T14" fmla="*/ 2147483647 w 210"/>
                  <a:gd name="T15" fmla="*/ 2147483647 h 270"/>
                  <a:gd name="T16" fmla="*/ 2147483647 w 210"/>
                  <a:gd name="T17" fmla="*/ 2147483647 h 270"/>
                  <a:gd name="T18" fmla="*/ 2147483647 w 210"/>
                  <a:gd name="T19" fmla="*/ 2147483647 h 270"/>
                  <a:gd name="T20" fmla="*/ 2147483647 w 210"/>
                  <a:gd name="T21" fmla="*/ 2147483647 h 270"/>
                  <a:gd name="T22" fmla="*/ 2147483647 w 210"/>
                  <a:gd name="T23" fmla="*/ 0 h 270"/>
                  <a:gd name="T24" fmla="*/ 2147483647 w 210"/>
                  <a:gd name="T25" fmla="*/ 0 h 270"/>
                  <a:gd name="T26" fmla="*/ 2147483647 w 210"/>
                  <a:gd name="T27" fmla="*/ 2147483647 h 270"/>
                  <a:gd name="T28" fmla="*/ 2147483647 w 210"/>
                  <a:gd name="T29" fmla="*/ 2147483647 h 270"/>
                  <a:gd name="T30" fmla="*/ 2147483647 w 210"/>
                  <a:gd name="T31" fmla="*/ 2147483647 h 270"/>
                  <a:gd name="T32" fmla="*/ 2147483647 w 210"/>
                  <a:gd name="T33" fmla="*/ 2147483647 h 270"/>
                  <a:gd name="T34" fmla="*/ 2147483647 w 210"/>
                  <a:gd name="T35" fmla="*/ 2147483647 h 270"/>
                  <a:gd name="T36" fmla="*/ 2147483647 w 210"/>
                  <a:gd name="T37" fmla="*/ 2147483647 h 270"/>
                  <a:gd name="T38" fmla="*/ 2147483647 w 210"/>
                  <a:gd name="T39" fmla="*/ 2147483647 h 270"/>
                  <a:gd name="T40" fmla="*/ 2147483647 w 210"/>
                  <a:gd name="T41" fmla="*/ 2147483647 h 270"/>
                  <a:gd name="T42" fmla="*/ 2147483647 w 210"/>
                  <a:gd name="T43" fmla="*/ 2147483647 h 270"/>
                  <a:gd name="T44" fmla="*/ 0 w 210"/>
                  <a:gd name="T45" fmla="*/ 2147483647 h 270"/>
                  <a:gd name="T46" fmla="*/ 2147483647 w 210"/>
                  <a:gd name="T47" fmla="*/ 2147483647 h 270"/>
                  <a:gd name="T48" fmla="*/ 2147483647 w 210"/>
                  <a:gd name="T49" fmla="*/ 2147483647 h 270"/>
                  <a:gd name="T50" fmla="*/ 0 w 210"/>
                  <a:gd name="T51" fmla="*/ 2147483647 h 270"/>
                  <a:gd name="T52" fmla="*/ 0 w 210"/>
                  <a:gd name="T53" fmla="*/ 2147483647 h 270"/>
                  <a:gd name="T54" fmla="*/ 2147483647 w 210"/>
                  <a:gd name="T55" fmla="*/ 2147483647 h 270"/>
                  <a:gd name="T56" fmla="*/ 2147483647 w 210"/>
                  <a:gd name="T57" fmla="*/ 2147483647 h 270"/>
                  <a:gd name="T58" fmla="*/ 2147483647 w 210"/>
                  <a:gd name="T59" fmla="*/ 2147483647 h 270"/>
                  <a:gd name="T60" fmla="*/ 2147483647 w 210"/>
                  <a:gd name="T61" fmla="*/ 2147483647 h 270"/>
                  <a:gd name="T62" fmla="*/ 2147483647 w 210"/>
                  <a:gd name="T63" fmla="*/ 2147483647 h 270"/>
                  <a:gd name="T64" fmla="*/ 2147483647 w 210"/>
                  <a:gd name="T65" fmla="*/ 2147483647 h 270"/>
                  <a:gd name="T66" fmla="*/ 2147483647 w 210"/>
                  <a:gd name="T67" fmla="*/ 2147483647 h 270"/>
                  <a:gd name="T68" fmla="*/ 2147483647 w 210"/>
                  <a:gd name="T69" fmla="*/ 2147483647 h 270"/>
                  <a:gd name="T70" fmla="*/ 2147483647 w 210"/>
                  <a:gd name="T71" fmla="*/ 2147483647 h 270"/>
                  <a:gd name="T72" fmla="*/ 2147483647 w 210"/>
                  <a:gd name="T73" fmla="*/ 2147483647 h 270"/>
                  <a:gd name="T74" fmla="*/ 2147483647 w 210"/>
                  <a:gd name="T75" fmla="*/ 2147483647 h 270"/>
                  <a:gd name="T76" fmla="*/ 2147483647 w 210"/>
                  <a:gd name="T77" fmla="*/ 2147483647 h 270"/>
                  <a:gd name="T78" fmla="*/ 2147483647 w 210"/>
                  <a:gd name="T79" fmla="*/ 2147483647 h 270"/>
                  <a:gd name="T80" fmla="*/ 2147483647 w 210"/>
                  <a:gd name="T81" fmla="*/ 2147483647 h 270"/>
                  <a:gd name="T82" fmla="*/ 2147483647 w 210"/>
                  <a:gd name="T83" fmla="*/ 2147483647 h 270"/>
                  <a:gd name="T84" fmla="*/ 2147483647 w 210"/>
                  <a:gd name="T85" fmla="*/ 2147483647 h 270"/>
                  <a:gd name="T86" fmla="*/ 2147483647 w 210"/>
                  <a:gd name="T87" fmla="*/ 2147483647 h 27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10"/>
                  <a:gd name="T133" fmla="*/ 0 h 270"/>
                  <a:gd name="T134" fmla="*/ 210 w 210"/>
                  <a:gd name="T135" fmla="*/ 270 h 27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10" h="270">
                    <a:moveTo>
                      <a:pt x="186" y="180"/>
                    </a:moveTo>
                    <a:lnTo>
                      <a:pt x="186" y="162"/>
                    </a:lnTo>
                    <a:lnTo>
                      <a:pt x="210" y="156"/>
                    </a:lnTo>
                    <a:lnTo>
                      <a:pt x="204" y="132"/>
                    </a:lnTo>
                    <a:lnTo>
                      <a:pt x="174" y="144"/>
                    </a:lnTo>
                    <a:lnTo>
                      <a:pt x="180" y="126"/>
                    </a:lnTo>
                    <a:lnTo>
                      <a:pt x="186" y="120"/>
                    </a:lnTo>
                    <a:lnTo>
                      <a:pt x="192" y="108"/>
                    </a:lnTo>
                    <a:lnTo>
                      <a:pt x="192" y="90"/>
                    </a:lnTo>
                    <a:lnTo>
                      <a:pt x="180" y="78"/>
                    </a:lnTo>
                    <a:lnTo>
                      <a:pt x="180" y="60"/>
                    </a:lnTo>
                    <a:lnTo>
                      <a:pt x="138" y="0"/>
                    </a:lnTo>
                    <a:lnTo>
                      <a:pt x="102" y="0"/>
                    </a:lnTo>
                    <a:lnTo>
                      <a:pt x="96" y="18"/>
                    </a:lnTo>
                    <a:lnTo>
                      <a:pt x="60" y="18"/>
                    </a:lnTo>
                    <a:lnTo>
                      <a:pt x="60" y="24"/>
                    </a:lnTo>
                    <a:lnTo>
                      <a:pt x="54" y="30"/>
                    </a:lnTo>
                    <a:lnTo>
                      <a:pt x="48" y="42"/>
                    </a:lnTo>
                    <a:lnTo>
                      <a:pt x="36" y="54"/>
                    </a:lnTo>
                    <a:lnTo>
                      <a:pt x="30" y="66"/>
                    </a:lnTo>
                    <a:lnTo>
                      <a:pt x="18" y="72"/>
                    </a:lnTo>
                    <a:lnTo>
                      <a:pt x="12" y="78"/>
                    </a:lnTo>
                    <a:lnTo>
                      <a:pt x="0" y="84"/>
                    </a:lnTo>
                    <a:lnTo>
                      <a:pt x="12" y="96"/>
                    </a:lnTo>
                    <a:lnTo>
                      <a:pt x="6" y="102"/>
                    </a:lnTo>
                    <a:lnTo>
                      <a:pt x="0" y="114"/>
                    </a:lnTo>
                    <a:lnTo>
                      <a:pt x="0" y="132"/>
                    </a:lnTo>
                    <a:lnTo>
                      <a:pt x="6" y="138"/>
                    </a:lnTo>
                    <a:lnTo>
                      <a:pt x="18" y="144"/>
                    </a:lnTo>
                    <a:lnTo>
                      <a:pt x="24" y="150"/>
                    </a:lnTo>
                    <a:lnTo>
                      <a:pt x="18" y="180"/>
                    </a:lnTo>
                    <a:lnTo>
                      <a:pt x="42" y="198"/>
                    </a:lnTo>
                    <a:lnTo>
                      <a:pt x="42" y="204"/>
                    </a:lnTo>
                    <a:lnTo>
                      <a:pt x="48" y="210"/>
                    </a:lnTo>
                    <a:lnTo>
                      <a:pt x="54" y="222"/>
                    </a:lnTo>
                    <a:lnTo>
                      <a:pt x="78" y="234"/>
                    </a:lnTo>
                    <a:lnTo>
                      <a:pt x="96" y="234"/>
                    </a:lnTo>
                    <a:lnTo>
                      <a:pt x="126" y="270"/>
                    </a:lnTo>
                    <a:lnTo>
                      <a:pt x="126" y="234"/>
                    </a:lnTo>
                    <a:lnTo>
                      <a:pt x="144" y="216"/>
                    </a:lnTo>
                    <a:lnTo>
                      <a:pt x="156" y="210"/>
                    </a:lnTo>
                    <a:lnTo>
                      <a:pt x="168" y="198"/>
                    </a:lnTo>
                    <a:lnTo>
                      <a:pt x="180" y="192"/>
                    </a:lnTo>
                    <a:lnTo>
                      <a:pt x="186" y="18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77" name="Senegal" descr="© INSCALE GmbH, 05.05.2010&#10;http://www.presentationload.com/">
                <a:extLst>
                  <a:ext uri="{FF2B5EF4-FFF2-40B4-BE49-F238E27FC236}">
                    <a16:creationId xmlns:a16="http://schemas.microsoft.com/office/drawing/2014/main" id="{8D9E1E5E-C45B-1642-B239-9FB1140D4BC9}"/>
                  </a:ext>
                </a:extLst>
              </p:cNvPr>
              <p:cNvSpPr>
                <a:spLocks/>
              </p:cNvSpPr>
              <p:nvPr/>
            </p:nvSpPr>
            <p:spPr bwMode="gray">
              <a:xfrm>
                <a:off x="7275514" y="2681676"/>
                <a:ext cx="144737" cy="128351"/>
              </a:xfrm>
              <a:custGeom>
                <a:avLst/>
                <a:gdLst>
                  <a:gd name="T0" fmla="*/ 2147483647 w 414"/>
                  <a:gd name="T1" fmla="*/ 2147483647 h 366"/>
                  <a:gd name="T2" fmla="*/ 2147483647 w 414"/>
                  <a:gd name="T3" fmla="*/ 2147483647 h 366"/>
                  <a:gd name="T4" fmla="*/ 2147483647 w 414"/>
                  <a:gd name="T5" fmla="*/ 2147483647 h 366"/>
                  <a:gd name="T6" fmla="*/ 2147483647 w 414"/>
                  <a:gd name="T7" fmla="*/ 2147483647 h 366"/>
                  <a:gd name="T8" fmla="*/ 2147483647 w 414"/>
                  <a:gd name="T9" fmla="*/ 2147483647 h 366"/>
                  <a:gd name="T10" fmla="*/ 2147483647 w 414"/>
                  <a:gd name="T11" fmla="*/ 2147483647 h 366"/>
                  <a:gd name="T12" fmla="*/ 2147483647 w 414"/>
                  <a:gd name="T13" fmla="*/ 2147483647 h 366"/>
                  <a:gd name="T14" fmla="*/ 2147483647 w 414"/>
                  <a:gd name="T15" fmla="*/ 2147483647 h 366"/>
                  <a:gd name="T16" fmla="*/ 2147483647 w 414"/>
                  <a:gd name="T17" fmla="*/ 2147483647 h 366"/>
                  <a:gd name="T18" fmla="*/ 2147483647 w 414"/>
                  <a:gd name="T19" fmla="*/ 2147483647 h 366"/>
                  <a:gd name="T20" fmla="*/ 2147483647 w 414"/>
                  <a:gd name="T21" fmla="*/ 2147483647 h 366"/>
                  <a:gd name="T22" fmla="*/ 2147483647 w 414"/>
                  <a:gd name="T23" fmla="*/ 2147483647 h 366"/>
                  <a:gd name="T24" fmla="*/ 2147483647 w 414"/>
                  <a:gd name="T25" fmla="*/ 2147483647 h 366"/>
                  <a:gd name="T26" fmla="*/ 2147483647 w 414"/>
                  <a:gd name="T27" fmla="*/ 2147483647 h 366"/>
                  <a:gd name="T28" fmla="*/ 2147483647 w 414"/>
                  <a:gd name="T29" fmla="*/ 0 h 366"/>
                  <a:gd name="T30" fmla="*/ 2147483647 w 414"/>
                  <a:gd name="T31" fmla="*/ 2147483647 h 366"/>
                  <a:gd name="T32" fmla="*/ 2147483647 w 414"/>
                  <a:gd name="T33" fmla="*/ 2147483647 h 366"/>
                  <a:gd name="T34" fmla="*/ 2147483647 w 414"/>
                  <a:gd name="T35" fmla="*/ 2147483647 h 366"/>
                  <a:gd name="T36" fmla="*/ 2147483647 w 414"/>
                  <a:gd name="T37" fmla="*/ 2147483647 h 366"/>
                  <a:gd name="T38" fmla="*/ 2147483647 w 414"/>
                  <a:gd name="T39" fmla="*/ 2147483647 h 366"/>
                  <a:gd name="T40" fmla="*/ 2147483647 w 414"/>
                  <a:gd name="T41" fmla="*/ 2147483647 h 366"/>
                  <a:gd name="T42" fmla="*/ 0 w 414"/>
                  <a:gd name="T43" fmla="*/ 2147483647 h 366"/>
                  <a:gd name="T44" fmla="*/ 2147483647 w 414"/>
                  <a:gd name="T45" fmla="*/ 2147483647 h 366"/>
                  <a:gd name="T46" fmla="*/ 2147483647 w 414"/>
                  <a:gd name="T47" fmla="*/ 2147483647 h 366"/>
                  <a:gd name="T48" fmla="*/ 2147483647 w 414"/>
                  <a:gd name="T49" fmla="*/ 2147483647 h 366"/>
                  <a:gd name="T50" fmla="*/ 2147483647 w 414"/>
                  <a:gd name="T51" fmla="*/ 2147483647 h 366"/>
                  <a:gd name="T52" fmla="*/ 2147483647 w 414"/>
                  <a:gd name="T53" fmla="*/ 2147483647 h 366"/>
                  <a:gd name="T54" fmla="*/ 2147483647 w 414"/>
                  <a:gd name="T55" fmla="*/ 2147483647 h 366"/>
                  <a:gd name="T56" fmla="*/ 2147483647 w 414"/>
                  <a:gd name="T57" fmla="*/ 2147483647 h 366"/>
                  <a:gd name="T58" fmla="*/ 2147483647 w 414"/>
                  <a:gd name="T59" fmla="*/ 2147483647 h 366"/>
                  <a:gd name="T60" fmla="*/ 2147483647 w 414"/>
                  <a:gd name="T61" fmla="*/ 2147483647 h 366"/>
                  <a:gd name="T62" fmla="*/ 2147483647 w 414"/>
                  <a:gd name="T63" fmla="*/ 2147483647 h 366"/>
                  <a:gd name="T64" fmla="*/ 2147483647 w 414"/>
                  <a:gd name="T65" fmla="*/ 2147483647 h 366"/>
                  <a:gd name="T66" fmla="*/ 2147483647 w 414"/>
                  <a:gd name="T67" fmla="*/ 2147483647 h 366"/>
                  <a:gd name="T68" fmla="*/ 2147483647 w 414"/>
                  <a:gd name="T69" fmla="*/ 2147483647 h 366"/>
                  <a:gd name="T70" fmla="*/ 2147483647 w 414"/>
                  <a:gd name="T71" fmla="*/ 2147483647 h 366"/>
                  <a:gd name="T72" fmla="*/ 2147483647 w 414"/>
                  <a:gd name="T73" fmla="*/ 2147483647 h 366"/>
                  <a:gd name="T74" fmla="*/ 2147483647 w 414"/>
                  <a:gd name="T75" fmla="*/ 2147483647 h 366"/>
                  <a:gd name="T76" fmla="*/ 2147483647 w 414"/>
                  <a:gd name="T77" fmla="*/ 2147483647 h 366"/>
                  <a:gd name="T78" fmla="*/ 2147483647 w 414"/>
                  <a:gd name="T79" fmla="*/ 2147483647 h 366"/>
                  <a:gd name="T80" fmla="*/ 2147483647 w 414"/>
                  <a:gd name="T81" fmla="*/ 2147483647 h 366"/>
                  <a:gd name="T82" fmla="*/ 2147483647 w 414"/>
                  <a:gd name="T83" fmla="*/ 2147483647 h 366"/>
                  <a:gd name="T84" fmla="*/ 2147483647 w 414"/>
                  <a:gd name="T85" fmla="*/ 2147483647 h 366"/>
                  <a:gd name="T86" fmla="*/ 2147483647 w 414"/>
                  <a:gd name="T87" fmla="*/ 2147483647 h 366"/>
                  <a:gd name="T88" fmla="*/ 2147483647 w 414"/>
                  <a:gd name="T89" fmla="*/ 2147483647 h 366"/>
                  <a:gd name="T90" fmla="*/ 2147483647 w 414"/>
                  <a:gd name="T91" fmla="*/ 2147483647 h 366"/>
                  <a:gd name="T92" fmla="*/ 2147483647 w 414"/>
                  <a:gd name="T93" fmla="*/ 2147483647 h 366"/>
                  <a:gd name="T94" fmla="*/ 2147483647 w 414"/>
                  <a:gd name="T95" fmla="*/ 2147483647 h 366"/>
                  <a:gd name="T96" fmla="*/ 2147483647 w 414"/>
                  <a:gd name="T97" fmla="*/ 2147483647 h 366"/>
                  <a:gd name="T98" fmla="*/ 2147483647 w 414"/>
                  <a:gd name="T99" fmla="*/ 2147483647 h 366"/>
                  <a:gd name="T100" fmla="*/ 2147483647 w 414"/>
                  <a:gd name="T101" fmla="*/ 2147483647 h 366"/>
                  <a:gd name="T102" fmla="*/ 2147483647 w 414"/>
                  <a:gd name="T103" fmla="*/ 2147483647 h 366"/>
                  <a:gd name="T104" fmla="*/ 2147483647 w 414"/>
                  <a:gd name="T105" fmla="*/ 2147483647 h 36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14"/>
                  <a:gd name="T160" fmla="*/ 0 h 366"/>
                  <a:gd name="T161" fmla="*/ 414 w 414"/>
                  <a:gd name="T162" fmla="*/ 366 h 36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14" h="366">
                    <a:moveTo>
                      <a:pt x="402" y="270"/>
                    </a:moveTo>
                    <a:lnTo>
                      <a:pt x="396" y="270"/>
                    </a:lnTo>
                    <a:lnTo>
                      <a:pt x="396" y="276"/>
                    </a:lnTo>
                    <a:lnTo>
                      <a:pt x="384" y="276"/>
                    </a:lnTo>
                    <a:lnTo>
                      <a:pt x="378" y="270"/>
                    </a:lnTo>
                    <a:lnTo>
                      <a:pt x="378" y="246"/>
                    </a:lnTo>
                    <a:lnTo>
                      <a:pt x="384" y="240"/>
                    </a:lnTo>
                    <a:lnTo>
                      <a:pt x="384" y="222"/>
                    </a:lnTo>
                    <a:lnTo>
                      <a:pt x="372" y="210"/>
                    </a:lnTo>
                    <a:lnTo>
                      <a:pt x="372" y="204"/>
                    </a:lnTo>
                    <a:lnTo>
                      <a:pt x="360" y="186"/>
                    </a:lnTo>
                    <a:lnTo>
                      <a:pt x="360" y="162"/>
                    </a:lnTo>
                    <a:lnTo>
                      <a:pt x="348" y="138"/>
                    </a:lnTo>
                    <a:lnTo>
                      <a:pt x="318" y="132"/>
                    </a:lnTo>
                    <a:lnTo>
                      <a:pt x="318" y="108"/>
                    </a:lnTo>
                    <a:lnTo>
                      <a:pt x="312" y="102"/>
                    </a:lnTo>
                    <a:lnTo>
                      <a:pt x="294" y="102"/>
                    </a:lnTo>
                    <a:lnTo>
                      <a:pt x="294" y="72"/>
                    </a:lnTo>
                    <a:lnTo>
                      <a:pt x="288" y="60"/>
                    </a:lnTo>
                    <a:lnTo>
                      <a:pt x="288" y="54"/>
                    </a:lnTo>
                    <a:lnTo>
                      <a:pt x="282" y="48"/>
                    </a:lnTo>
                    <a:lnTo>
                      <a:pt x="264" y="48"/>
                    </a:lnTo>
                    <a:lnTo>
                      <a:pt x="252" y="54"/>
                    </a:lnTo>
                    <a:lnTo>
                      <a:pt x="246" y="42"/>
                    </a:lnTo>
                    <a:lnTo>
                      <a:pt x="234" y="30"/>
                    </a:lnTo>
                    <a:lnTo>
                      <a:pt x="228" y="18"/>
                    </a:lnTo>
                    <a:lnTo>
                      <a:pt x="222" y="18"/>
                    </a:lnTo>
                    <a:lnTo>
                      <a:pt x="210" y="12"/>
                    </a:lnTo>
                    <a:lnTo>
                      <a:pt x="186" y="12"/>
                    </a:lnTo>
                    <a:lnTo>
                      <a:pt x="162" y="0"/>
                    </a:lnTo>
                    <a:lnTo>
                      <a:pt x="162" y="18"/>
                    </a:lnTo>
                    <a:lnTo>
                      <a:pt x="132" y="12"/>
                    </a:lnTo>
                    <a:lnTo>
                      <a:pt x="120" y="18"/>
                    </a:lnTo>
                    <a:lnTo>
                      <a:pt x="114" y="18"/>
                    </a:lnTo>
                    <a:lnTo>
                      <a:pt x="108" y="12"/>
                    </a:lnTo>
                    <a:lnTo>
                      <a:pt x="102" y="12"/>
                    </a:lnTo>
                    <a:lnTo>
                      <a:pt x="90" y="18"/>
                    </a:lnTo>
                    <a:lnTo>
                      <a:pt x="84" y="24"/>
                    </a:lnTo>
                    <a:lnTo>
                      <a:pt x="66" y="60"/>
                    </a:lnTo>
                    <a:lnTo>
                      <a:pt x="60" y="66"/>
                    </a:lnTo>
                    <a:lnTo>
                      <a:pt x="60" y="90"/>
                    </a:lnTo>
                    <a:lnTo>
                      <a:pt x="48" y="96"/>
                    </a:lnTo>
                    <a:lnTo>
                      <a:pt x="30" y="132"/>
                    </a:lnTo>
                    <a:lnTo>
                      <a:pt x="0" y="162"/>
                    </a:lnTo>
                    <a:lnTo>
                      <a:pt x="6" y="168"/>
                    </a:lnTo>
                    <a:lnTo>
                      <a:pt x="12" y="168"/>
                    </a:lnTo>
                    <a:lnTo>
                      <a:pt x="18" y="174"/>
                    </a:lnTo>
                    <a:lnTo>
                      <a:pt x="24" y="186"/>
                    </a:lnTo>
                    <a:lnTo>
                      <a:pt x="24" y="204"/>
                    </a:lnTo>
                    <a:lnTo>
                      <a:pt x="42" y="222"/>
                    </a:lnTo>
                    <a:lnTo>
                      <a:pt x="42" y="246"/>
                    </a:lnTo>
                    <a:lnTo>
                      <a:pt x="48" y="252"/>
                    </a:lnTo>
                    <a:lnTo>
                      <a:pt x="126" y="252"/>
                    </a:lnTo>
                    <a:lnTo>
                      <a:pt x="126" y="240"/>
                    </a:lnTo>
                    <a:lnTo>
                      <a:pt x="180" y="240"/>
                    </a:lnTo>
                    <a:lnTo>
                      <a:pt x="180" y="252"/>
                    </a:lnTo>
                    <a:lnTo>
                      <a:pt x="192" y="246"/>
                    </a:lnTo>
                    <a:lnTo>
                      <a:pt x="198" y="252"/>
                    </a:lnTo>
                    <a:lnTo>
                      <a:pt x="204" y="264"/>
                    </a:lnTo>
                    <a:lnTo>
                      <a:pt x="216" y="264"/>
                    </a:lnTo>
                    <a:lnTo>
                      <a:pt x="222" y="258"/>
                    </a:lnTo>
                    <a:lnTo>
                      <a:pt x="246" y="258"/>
                    </a:lnTo>
                    <a:lnTo>
                      <a:pt x="252" y="264"/>
                    </a:lnTo>
                    <a:lnTo>
                      <a:pt x="252" y="270"/>
                    </a:lnTo>
                    <a:lnTo>
                      <a:pt x="246" y="276"/>
                    </a:lnTo>
                    <a:lnTo>
                      <a:pt x="234" y="282"/>
                    </a:lnTo>
                    <a:lnTo>
                      <a:pt x="228" y="288"/>
                    </a:lnTo>
                    <a:lnTo>
                      <a:pt x="204" y="288"/>
                    </a:lnTo>
                    <a:lnTo>
                      <a:pt x="186" y="282"/>
                    </a:lnTo>
                    <a:lnTo>
                      <a:pt x="180" y="270"/>
                    </a:lnTo>
                    <a:lnTo>
                      <a:pt x="168" y="264"/>
                    </a:lnTo>
                    <a:lnTo>
                      <a:pt x="162" y="258"/>
                    </a:lnTo>
                    <a:lnTo>
                      <a:pt x="156" y="264"/>
                    </a:lnTo>
                    <a:lnTo>
                      <a:pt x="150" y="276"/>
                    </a:lnTo>
                    <a:lnTo>
                      <a:pt x="126" y="276"/>
                    </a:lnTo>
                    <a:lnTo>
                      <a:pt x="120" y="282"/>
                    </a:lnTo>
                    <a:lnTo>
                      <a:pt x="108" y="282"/>
                    </a:lnTo>
                    <a:lnTo>
                      <a:pt x="108" y="294"/>
                    </a:lnTo>
                    <a:lnTo>
                      <a:pt x="36" y="294"/>
                    </a:lnTo>
                    <a:lnTo>
                      <a:pt x="36" y="318"/>
                    </a:lnTo>
                    <a:lnTo>
                      <a:pt x="30" y="324"/>
                    </a:lnTo>
                    <a:lnTo>
                      <a:pt x="30" y="336"/>
                    </a:lnTo>
                    <a:lnTo>
                      <a:pt x="36" y="342"/>
                    </a:lnTo>
                    <a:lnTo>
                      <a:pt x="42" y="354"/>
                    </a:lnTo>
                    <a:lnTo>
                      <a:pt x="48" y="360"/>
                    </a:lnTo>
                    <a:lnTo>
                      <a:pt x="60" y="366"/>
                    </a:lnTo>
                    <a:lnTo>
                      <a:pt x="66" y="366"/>
                    </a:lnTo>
                    <a:lnTo>
                      <a:pt x="72" y="360"/>
                    </a:lnTo>
                    <a:lnTo>
                      <a:pt x="78" y="360"/>
                    </a:lnTo>
                    <a:lnTo>
                      <a:pt x="90" y="348"/>
                    </a:lnTo>
                    <a:lnTo>
                      <a:pt x="126" y="348"/>
                    </a:lnTo>
                    <a:lnTo>
                      <a:pt x="156" y="324"/>
                    </a:lnTo>
                    <a:lnTo>
                      <a:pt x="294" y="330"/>
                    </a:lnTo>
                    <a:lnTo>
                      <a:pt x="294" y="336"/>
                    </a:lnTo>
                    <a:lnTo>
                      <a:pt x="300" y="348"/>
                    </a:lnTo>
                    <a:lnTo>
                      <a:pt x="318" y="348"/>
                    </a:lnTo>
                    <a:lnTo>
                      <a:pt x="324" y="342"/>
                    </a:lnTo>
                    <a:lnTo>
                      <a:pt x="330" y="348"/>
                    </a:lnTo>
                    <a:lnTo>
                      <a:pt x="336" y="360"/>
                    </a:lnTo>
                    <a:lnTo>
                      <a:pt x="342" y="366"/>
                    </a:lnTo>
                    <a:lnTo>
                      <a:pt x="354" y="366"/>
                    </a:lnTo>
                    <a:lnTo>
                      <a:pt x="366" y="360"/>
                    </a:lnTo>
                    <a:lnTo>
                      <a:pt x="372" y="354"/>
                    </a:lnTo>
                    <a:lnTo>
                      <a:pt x="414" y="354"/>
                    </a:lnTo>
                    <a:lnTo>
                      <a:pt x="414" y="288"/>
                    </a:lnTo>
                    <a:lnTo>
                      <a:pt x="408" y="276"/>
                    </a:lnTo>
                    <a:lnTo>
                      <a:pt x="402" y="27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78" name="Saudi Arabia" descr="© INSCALE GmbH, 05.05.2010&#10;http://www.presentationload.com/">
                <a:extLst>
                  <a:ext uri="{FF2B5EF4-FFF2-40B4-BE49-F238E27FC236}">
                    <a16:creationId xmlns:a16="http://schemas.microsoft.com/office/drawing/2014/main" id="{4391133A-0828-1C42-BB47-A6D300A739F0}"/>
                  </a:ext>
                </a:extLst>
              </p:cNvPr>
              <p:cNvSpPr>
                <a:spLocks/>
              </p:cNvSpPr>
              <p:nvPr/>
            </p:nvSpPr>
            <p:spPr bwMode="gray">
              <a:xfrm>
                <a:off x="8516700" y="2250197"/>
                <a:ext cx="518868" cy="445134"/>
              </a:xfrm>
              <a:custGeom>
                <a:avLst/>
                <a:gdLst>
                  <a:gd name="T0" fmla="*/ 2147483647 w 1488"/>
                  <a:gd name="T1" fmla="*/ 2147483647 h 1278"/>
                  <a:gd name="T2" fmla="*/ 2147483647 w 1488"/>
                  <a:gd name="T3" fmla="*/ 2147483647 h 1278"/>
                  <a:gd name="T4" fmla="*/ 2147483647 w 1488"/>
                  <a:gd name="T5" fmla="*/ 2147483647 h 1278"/>
                  <a:gd name="T6" fmla="*/ 2147483647 w 1488"/>
                  <a:gd name="T7" fmla="*/ 2147483647 h 1278"/>
                  <a:gd name="T8" fmla="*/ 2147483647 w 1488"/>
                  <a:gd name="T9" fmla="*/ 2147483647 h 1278"/>
                  <a:gd name="T10" fmla="*/ 2147483647 w 1488"/>
                  <a:gd name="T11" fmla="*/ 2147483647 h 1278"/>
                  <a:gd name="T12" fmla="*/ 2147483647 w 1488"/>
                  <a:gd name="T13" fmla="*/ 2147483647 h 1278"/>
                  <a:gd name="T14" fmla="*/ 2147483647 w 1488"/>
                  <a:gd name="T15" fmla="*/ 2147483647 h 1278"/>
                  <a:gd name="T16" fmla="*/ 2147483647 w 1488"/>
                  <a:gd name="T17" fmla="*/ 2147483647 h 1278"/>
                  <a:gd name="T18" fmla="*/ 2147483647 w 1488"/>
                  <a:gd name="T19" fmla="*/ 2147483647 h 1278"/>
                  <a:gd name="T20" fmla="*/ 2147483647 w 1488"/>
                  <a:gd name="T21" fmla="*/ 2147483647 h 1278"/>
                  <a:gd name="T22" fmla="*/ 2147483647 w 1488"/>
                  <a:gd name="T23" fmla="*/ 2147483647 h 1278"/>
                  <a:gd name="T24" fmla="*/ 2147483647 w 1488"/>
                  <a:gd name="T25" fmla="*/ 2147483647 h 1278"/>
                  <a:gd name="T26" fmla="*/ 2147483647 w 1488"/>
                  <a:gd name="T27" fmla="*/ 2147483647 h 1278"/>
                  <a:gd name="T28" fmla="*/ 2147483647 w 1488"/>
                  <a:gd name="T29" fmla="*/ 2147483647 h 1278"/>
                  <a:gd name="T30" fmla="*/ 2147483647 w 1488"/>
                  <a:gd name="T31" fmla="*/ 2147483647 h 1278"/>
                  <a:gd name="T32" fmla="*/ 2147483647 w 1488"/>
                  <a:gd name="T33" fmla="*/ 2147483647 h 1278"/>
                  <a:gd name="T34" fmla="*/ 2147483647 w 1488"/>
                  <a:gd name="T35" fmla="*/ 2147483647 h 1278"/>
                  <a:gd name="T36" fmla="*/ 2147483647 w 1488"/>
                  <a:gd name="T37" fmla="*/ 2147483647 h 1278"/>
                  <a:gd name="T38" fmla="*/ 2147483647 w 1488"/>
                  <a:gd name="T39" fmla="*/ 0 h 1278"/>
                  <a:gd name="T40" fmla="*/ 2147483647 w 1488"/>
                  <a:gd name="T41" fmla="*/ 2147483647 h 1278"/>
                  <a:gd name="T42" fmla="*/ 2147483647 w 1488"/>
                  <a:gd name="T43" fmla="*/ 2147483647 h 1278"/>
                  <a:gd name="T44" fmla="*/ 2147483647 w 1488"/>
                  <a:gd name="T45" fmla="*/ 2147483647 h 1278"/>
                  <a:gd name="T46" fmla="*/ 2147483647 w 1488"/>
                  <a:gd name="T47" fmla="*/ 2147483647 h 1278"/>
                  <a:gd name="T48" fmla="*/ 2147483647 w 1488"/>
                  <a:gd name="T49" fmla="*/ 2147483647 h 1278"/>
                  <a:gd name="T50" fmla="*/ 2147483647 w 1488"/>
                  <a:gd name="T51" fmla="*/ 2147483647 h 1278"/>
                  <a:gd name="T52" fmla="*/ 2147483647 w 1488"/>
                  <a:gd name="T53" fmla="*/ 2147483647 h 1278"/>
                  <a:gd name="T54" fmla="*/ 2147483647 w 1488"/>
                  <a:gd name="T55" fmla="*/ 2147483647 h 1278"/>
                  <a:gd name="T56" fmla="*/ 2147483647 w 1488"/>
                  <a:gd name="T57" fmla="*/ 2147483647 h 1278"/>
                  <a:gd name="T58" fmla="*/ 2147483647 w 1488"/>
                  <a:gd name="T59" fmla="*/ 2147483647 h 1278"/>
                  <a:gd name="T60" fmla="*/ 2147483647 w 1488"/>
                  <a:gd name="T61" fmla="*/ 2147483647 h 1278"/>
                  <a:gd name="T62" fmla="*/ 0 w 1488"/>
                  <a:gd name="T63" fmla="*/ 2147483647 h 1278"/>
                  <a:gd name="T64" fmla="*/ 2147483647 w 1488"/>
                  <a:gd name="T65" fmla="*/ 2147483647 h 1278"/>
                  <a:gd name="T66" fmla="*/ 2147483647 w 1488"/>
                  <a:gd name="T67" fmla="*/ 2147483647 h 1278"/>
                  <a:gd name="T68" fmla="*/ 2147483647 w 1488"/>
                  <a:gd name="T69" fmla="*/ 2147483647 h 1278"/>
                  <a:gd name="T70" fmla="*/ 2147483647 w 1488"/>
                  <a:gd name="T71" fmla="*/ 2147483647 h 1278"/>
                  <a:gd name="T72" fmla="*/ 2147483647 w 1488"/>
                  <a:gd name="T73" fmla="*/ 2147483647 h 1278"/>
                  <a:gd name="T74" fmla="*/ 2147483647 w 1488"/>
                  <a:gd name="T75" fmla="*/ 2147483647 h 1278"/>
                  <a:gd name="T76" fmla="*/ 2147483647 w 1488"/>
                  <a:gd name="T77" fmla="*/ 2147483647 h 1278"/>
                  <a:gd name="T78" fmla="*/ 2147483647 w 1488"/>
                  <a:gd name="T79" fmla="*/ 2147483647 h 1278"/>
                  <a:gd name="T80" fmla="*/ 2147483647 w 1488"/>
                  <a:gd name="T81" fmla="*/ 2147483647 h 1278"/>
                  <a:gd name="T82" fmla="*/ 2147483647 w 1488"/>
                  <a:gd name="T83" fmla="*/ 2147483647 h 1278"/>
                  <a:gd name="T84" fmla="*/ 2147483647 w 1488"/>
                  <a:gd name="T85" fmla="*/ 2147483647 h 1278"/>
                  <a:gd name="T86" fmla="*/ 2147483647 w 1488"/>
                  <a:gd name="T87" fmla="*/ 2147483647 h 1278"/>
                  <a:gd name="T88" fmla="*/ 2147483647 w 1488"/>
                  <a:gd name="T89" fmla="*/ 2147483647 h 1278"/>
                  <a:gd name="T90" fmla="*/ 2147483647 w 1488"/>
                  <a:gd name="T91" fmla="*/ 2147483647 h 1278"/>
                  <a:gd name="T92" fmla="*/ 2147483647 w 1488"/>
                  <a:gd name="T93" fmla="*/ 2147483647 h 1278"/>
                  <a:gd name="T94" fmla="*/ 2147483647 w 1488"/>
                  <a:gd name="T95" fmla="*/ 2147483647 h 1278"/>
                  <a:gd name="T96" fmla="*/ 2147483647 w 1488"/>
                  <a:gd name="T97" fmla="*/ 2147483647 h 1278"/>
                  <a:gd name="T98" fmla="*/ 2147483647 w 1488"/>
                  <a:gd name="T99" fmla="*/ 2147483647 h 1278"/>
                  <a:gd name="T100" fmla="*/ 2147483647 w 1488"/>
                  <a:gd name="T101" fmla="*/ 2147483647 h 1278"/>
                  <a:gd name="T102" fmla="*/ 2147483647 w 1488"/>
                  <a:gd name="T103" fmla="*/ 2147483647 h 1278"/>
                  <a:gd name="T104" fmla="*/ 2147483647 w 1488"/>
                  <a:gd name="T105" fmla="*/ 2147483647 h 1278"/>
                  <a:gd name="T106" fmla="*/ 2147483647 w 1488"/>
                  <a:gd name="T107" fmla="*/ 2147483647 h 1278"/>
                  <a:gd name="T108" fmla="*/ 2147483647 w 1488"/>
                  <a:gd name="T109" fmla="*/ 2147483647 h 1278"/>
                  <a:gd name="T110" fmla="*/ 2147483647 w 1488"/>
                  <a:gd name="T111" fmla="*/ 2147483647 h 1278"/>
                  <a:gd name="T112" fmla="*/ 2147483647 w 1488"/>
                  <a:gd name="T113" fmla="*/ 2147483647 h 1278"/>
                  <a:gd name="T114" fmla="*/ 2147483647 w 1488"/>
                  <a:gd name="T115" fmla="*/ 2147483647 h 1278"/>
                  <a:gd name="T116" fmla="*/ 2147483647 w 1488"/>
                  <a:gd name="T117" fmla="*/ 2147483647 h 12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88"/>
                  <a:gd name="T178" fmla="*/ 0 h 1278"/>
                  <a:gd name="T179" fmla="*/ 1488 w 1488"/>
                  <a:gd name="T180" fmla="*/ 1278 h 12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88" h="1278">
                    <a:moveTo>
                      <a:pt x="1464" y="792"/>
                    </a:moveTo>
                    <a:lnTo>
                      <a:pt x="1464" y="780"/>
                    </a:lnTo>
                    <a:lnTo>
                      <a:pt x="1458" y="774"/>
                    </a:lnTo>
                    <a:lnTo>
                      <a:pt x="1416" y="768"/>
                    </a:lnTo>
                    <a:lnTo>
                      <a:pt x="1320" y="756"/>
                    </a:lnTo>
                    <a:lnTo>
                      <a:pt x="1284" y="750"/>
                    </a:lnTo>
                    <a:lnTo>
                      <a:pt x="1266" y="750"/>
                    </a:lnTo>
                    <a:lnTo>
                      <a:pt x="1260" y="738"/>
                    </a:lnTo>
                    <a:lnTo>
                      <a:pt x="1248" y="732"/>
                    </a:lnTo>
                    <a:lnTo>
                      <a:pt x="1242" y="720"/>
                    </a:lnTo>
                    <a:lnTo>
                      <a:pt x="1218" y="696"/>
                    </a:lnTo>
                    <a:lnTo>
                      <a:pt x="1206" y="672"/>
                    </a:lnTo>
                    <a:lnTo>
                      <a:pt x="1188" y="654"/>
                    </a:lnTo>
                    <a:lnTo>
                      <a:pt x="1188" y="642"/>
                    </a:lnTo>
                    <a:lnTo>
                      <a:pt x="1182" y="636"/>
                    </a:lnTo>
                    <a:lnTo>
                      <a:pt x="1182" y="618"/>
                    </a:lnTo>
                    <a:lnTo>
                      <a:pt x="1176" y="624"/>
                    </a:lnTo>
                    <a:lnTo>
                      <a:pt x="1164" y="612"/>
                    </a:lnTo>
                    <a:lnTo>
                      <a:pt x="1146" y="612"/>
                    </a:lnTo>
                    <a:lnTo>
                      <a:pt x="1140" y="600"/>
                    </a:lnTo>
                    <a:lnTo>
                      <a:pt x="1134" y="594"/>
                    </a:lnTo>
                    <a:lnTo>
                      <a:pt x="1128" y="582"/>
                    </a:lnTo>
                    <a:lnTo>
                      <a:pt x="1122" y="564"/>
                    </a:lnTo>
                    <a:lnTo>
                      <a:pt x="1116" y="552"/>
                    </a:lnTo>
                    <a:lnTo>
                      <a:pt x="1116" y="540"/>
                    </a:lnTo>
                    <a:lnTo>
                      <a:pt x="1110" y="534"/>
                    </a:lnTo>
                    <a:lnTo>
                      <a:pt x="1098" y="528"/>
                    </a:lnTo>
                    <a:lnTo>
                      <a:pt x="1086" y="516"/>
                    </a:lnTo>
                    <a:lnTo>
                      <a:pt x="1074" y="510"/>
                    </a:lnTo>
                    <a:lnTo>
                      <a:pt x="1068" y="498"/>
                    </a:lnTo>
                    <a:lnTo>
                      <a:pt x="1068" y="462"/>
                    </a:lnTo>
                    <a:lnTo>
                      <a:pt x="1062" y="450"/>
                    </a:lnTo>
                    <a:lnTo>
                      <a:pt x="1062" y="438"/>
                    </a:lnTo>
                    <a:lnTo>
                      <a:pt x="1050" y="426"/>
                    </a:lnTo>
                    <a:lnTo>
                      <a:pt x="1002" y="402"/>
                    </a:lnTo>
                    <a:lnTo>
                      <a:pt x="996" y="396"/>
                    </a:lnTo>
                    <a:lnTo>
                      <a:pt x="990" y="384"/>
                    </a:lnTo>
                    <a:lnTo>
                      <a:pt x="990" y="360"/>
                    </a:lnTo>
                    <a:lnTo>
                      <a:pt x="972" y="342"/>
                    </a:lnTo>
                    <a:lnTo>
                      <a:pt x="966" y="330"/>
                    </a:lnTo>
                    <a:lnTo>
                      <a:pt x="960" y="324"/>
                    </a:lnTo>
                    <a:lnTo>
                      <a:pt x="960" y="300"/>
                    </a:lnTo>
                    <a:lnTo>
                      <a:pt x="954" y="300"/>
                    </a:lnTo>
                    <a:lnTo>
                      <a:pt x="948" y="294"/>
                    </a:lnTo>
                    <a:lnTo>
                      <a:pt x="882" y="294"/>
                    </a:lnTo>
                    <a:lnTo>
                      <a:pt x="876" y="288"/>
                    </a:lnTo>
                    <a:lnTo>
                      <a:pt x="876" y="252"/>
                    </a:lnTo>
                    <a:lnTo>
                      <a:pt x="852" y="246"/>
                    </a:lnTo>
                    <a:lnTo>
                      <a:pt x="804" y="246"/>
                    </a:lnTo>
                    <a:lnTo>
                      <a:pt x="750" y="240"/>
                    </a:lnTo>
                    <a:lnTo>
                      <a:pt x="684" y="240"/>
                    </a:lnTo>
                    <a:lnTo>
                      <a:pt x="492" y="96"/>
                    </a:lnTo>
                    <a:lnTo>
                      <a:pt x="480" y="90"/>
                    </a:lnTo>
                    <a:lnTo>
                      <a:pt x="474" y="84"/>
                    </a:lnTo>
                    <a:lnTo>
                      <a:pt x="426" y="60"/>
                    </a:lnTo>
                    <a:lnTo>
                      <a:pt x="414" y="48"/>
                    </a:lnTo>
                    <a:lnTo>
                      <a:pt x="402" y="42"/>
                    </a:lnTo>
                    <a:lnTo>
                      <a:pt x="372" y="12"/>
                    </a:lnTo>
                    <a:lnTo>
                      <a:pt x="306" y="12"/>
                    </a:lnTo>
                    <a:lnTo>
                      <a:pt x="294" y="0"/>
                    </a:lnTo>
                    <a:lnTo>
                      <a:pt x="288" y="6"/>
                    </a:lnTo>
                    <a:lnTo>
                      <a:pt x="276" y="12"/>
                    </a:lnTo>
                    <a:lnTo>
                      <a:pt x="270" y="12"/>
                    </a:lnTo>
                    <a:lnTo>
                      <a:pt x="264" y="18"/>
                    </a:lnTo>
                    <a:lnTo>
                      <a:pt x="252" y="24"/>
                    </a:lnTo>
                    <a:lnTo>
                      <a:pt x="210" y="24"/>
                    </a:lnTo>
                    <a:lnTo>
                      <a:pt x="198" y="48"/>
                    </a:lnTo>
                    <a:lnTo>
                      <a:pt x="132" y="48"/>
                    </a:lnTo>
                    <a:lnTo>
                      <a:pt x="120" y="54"/>
                    </a:lnTo>
                    <a:lnTo>
                      <a:pt x="108" y="54"/>
                    </a:lnTo>
                    <a:lnTo>
                      <a:pt x="108" y="60"/>
                    </a:lnTo>
                    <a:lnTo>
                      <a:pt x="132" y="60"/>
                    </a:lnTo>
                    <a:lnTo>
                      <a:pt x="144" y="66"/>
                    </a:lnTo>
                    <a:lnTo>
                      <a:pt x="156" y="66"/>
                    </a:lnTo>
                    <a:lnTo>
                      <a:pt x="180" y="90"/>
                    </a:lnTo>
                    <a:lnTo>
                      <a:pt x="192" y="114"/>
                    </a:lnTo>
                    <a:lnTo>
                      <a:pt x="198" y="120"/>
                    </a:lnTo>
                    <a:lnTo>
                      <a:pt x="198" y="132"/>
                    </a:lnTo>
                    <a:lnTo>
                      <a:pt x="192" y="138"/>
                    </a:lnTo>
                    <a:lnTo>
                      <a:pt x="192" y="150"/>
                    </a:lnTo>
                    <a:lnTo>
                      <a:pt x="186" y="156"/>
                    </a:lnTo>
                    <a:lnTo>
                      <a:pt x="180" y="168"/>
                    </a:lnTo>
                    <a:lnTo>
                      <a:pt x="174" y="174"/>
                    </a:lnTo>
                    <a:lnTo>
                      <a:pt x="162" y="180"/>
                    </a:lnTo>
                    <a:lnTo>
                      <a:pt x="150" y="180"/>
                    </a:lnTo>
                    <a:lnTo>
                      <a:pt x="138" y="186"/>
                    </a:lnTo>
                    <a:lnTo>
                      <a:pt x="132" y="186"/>
                    </a:lnTo>
                    <a:lnTo>
                      <a:pt x="120" y="198"/>
                    </a:lnTo>
                    <a:lnTo>
                      <a:pt x="120" y="210"/>
                    </a:lnTo>
                    <a:lnTo>
                      <a:pt x="108" y="234"/>
                    </a:lnTo>
                    <a:lnTo>
                      <a:pt x="96" y="246"/>
                    </a:lnTo>
                    <a:lnTo>
                      <a:pt x="60" y="246"/>
                    </a:lnTo>
                    <a:lnTo>
                      <a:pt x="36" y="234"/>
                    </a:lnTo>
                    <a:lnTo>
                      <a:pt x="6" y="234"/>
                    </a:lnTo>
                    <a:lnTo>
                      <a:pt x="6" y="264"/>
                    </a:lnTo>
                    <a:lnTo>
                      <a:pt x="0" y="306"/>
                    </a:lnTo>
                    <a:lnTo>
                      <a:pt x="0" y="348"/>
                    </a:lnTo>
                    <a:lnTo>
                      <a:pt x="6" y="372"/>
                    </a:lnTo>
                    <a:lnTo>
                      <a:pt x="24" y="378"/>
                    </a:lnTo>
                    <a:lnTo>
                      <a:pt x="36" y="390"/>
                    </a:lnTo>
                    <a:lnTo>
                      <a:pt x="54" y="390"/>
                    </a:lnTo>
                    <a:lnTo>
                      <a:pt x="72" y="408"/>
                    </a:lnTo>
                    <a:lnTo>
                      <a:pt x="90" y="438"/>
                    </a:lnTo>
                    <a:lnTo>
                      <a:pt x="102" y="474"/>
                    </a:lnTo>
                    <a:lnTo>
                      <a:pt x="120" y="504"/>
                    </a:lnTo>
                    <a:lnTo>
                      <a:pt x="132" y="516"/>
                    </a:lnTo>
                    <a:lnTo>
                      <a:pt x="150" y="528"/>
                    </a:lnTo>
                    <a:lnTo>
                      <a:pt x="162" y="540"/>
                    </a:lnTo>
                    <a:lnTo>
                      <a:pt x="174" y="558"/>
                    </a:lnTo>
                    <a:lnTo>
                      <a:pt x="180" y="570"/>
                    </a:lnTo>
                    <a:lnTo>
                      <a:pt x="186" y="594"/>
                    </a:lnTo>
                    <a:lnTo>
                      <a:pt x="192" y="612"/>
                    </a:lnTo>
                    <a:lnTo>
                      <a:pt x="198" y="636"/>
                    </a:lnTo>
                    <a:lnTo>
                      <a:pt x="210" y="648"/>
                    </a:lnTo>
                    <a:lnTo>
                      <a:pt x="234" y="660"/>
                    </a:lnTo>
                    <a:lnTo>
                      <a:pt x="264" y="660"/>
                    </a:lnTo>
                    <a:lnTo>
                      <a:pt x="282" y="666"/>
                    </a:lnTo>
                    <a:lnTo>
                      <a:pt x="294" y="678"/>
                    </a:lnTo>
                    <a:lnTo>
                      <a:pt x="312" y="708"/>
                    </a:lnTo>
                    <a:lnTo>
                      <a:pt x="330" y="756"/>
                    </a:lnTo>
                    <a:lnTo>
                      <a:pt x="336" y="804"/>
                    </a:lnTo>
                    <a:lnTo>
                      <a:pt x="342" y="840"/>
                    </a:lnTo>
                    <a:lnTo>
                      <a:pt x="348" y="870"/>
                    </a:lnTo>
                    <a:lnTo>
                      <a:pt x="366" y="906"/>
                    </a:lnTo>
                    <a:lnTo>
                      <a:pt x="384" y="924"/>
                    </a:lnTo>
                    <a:lnTo>
                      <a:pt x="390" y="936"/>
                    </a:lnTo>
                    <a:lnTo>
                      <a:pt x="414" y="936"/>
                    </a:lnTo>
                    <a:lnTo>
                      <a:pt x="438" y="948"/>
                    </a:lnTo>
                    <a:lnTo>
                      <a:pt x="456" y="972"/>
                    </a:lnTo>
                    <a:lnTo>
                      <a:pt x="480" y="1008"/>
                    </a:lnTo>
                    <a:lnTo>
                      <a:pt x="504" y="1056"/>
                    </a:lnTo>
                    <a:lnTo>
                      <a:pt x="552" y="1128"/>
                    </a:lnTo>
                    <a:lnTo>
                      <a:pt x="582" y="1170"/>
                    </a:lnTo>
                    <a:lnTo>
                      <a:pt x="606" y="1206"/>
                    </a:lnTo>
                    <a:lnTo>
                      <a:pt x="618" y="1236"/>
                    </a:lnTo>
                    <a:lnTo>
                      <a:pt x="618" y="1266"/>
                    </a:lnTo>
                    <a:lnTo>
                      <a:pt x="612" y="1278"/>
                    </a:lnTo>
                    <a:lnTo>
                      <a:pt x="624" y="1266"/>
                    </a:lnTo>
                    <a:lnTo>
                      <a:pt x="630" y="1254"/>
                    </a:lnTo>
                    <a:lnTo>
                      <a:pt x="636" y="1248"/>
                    </a:lnTo>
                    <a:lnTo>
                      <a:pt x="636" y="1200"/>
                    </a:lnTo>
                    <a:lnTo>
                      <a:pt x="642" y="1188"/>
                    </a:lnTo>
                    <a:lnTo>
                      <a:pt x="648" y="1182"/>
                    </a:lnTo>
                    <a:lnTo>
                      <a:pt x="654" y="1182"/>
                    </a:lnTo>
                    <a:lnTo>
                      <a:pt x="672" y="1200"/>
                    </a:lnTo>
                    <a:lnTo>
                      <a:pt x="696" y="1194"/>
                    </a:lnTo>
                    <a:lnTo>
                      <a:pt x="702" y="1188"/>
                    </a:lnTo>
                    <a:lnTo>
                      <a:pt x="792" y="1188"/>
                    </a:lnTo>
                    <a:lnTo>
                      <a:pt x="804" y="1194"/>
                    </a:lnTo>
                    <a:lnTo>
                      <a:pt x="810" y="1200"/>
                    </a:lnTo>
                    <a:lnTo>
                      <a:pt x="888" y="1200"/>
                    </a:lnTo>
                    <a:lnTo>
                      <a:pt x="894" y="1206"/>
                    </a:lnTo>
                    <a:lnTo>
                      <a:pt x="900" y="1218"/>
                    </a:lnTo>
                    <a:lnTo>
                      <a:pt x="912" y="1224"/>
                    </a:lnTo>
                    <a:lnTo>
                      <a:pt x="924" y="1224"/>
                    </a:lnTo>
                    <a:lnTo>
                      <a:pt x="930" y="1212"/>
                    </a:lnTo>
                    <a:lnTo>
                      <a:pt x="936" y="1206"/>
                    </a:lnTo>
                    <a:lnTo>
                      <a:pt x="936" y="1188"/>
                    </a:lnTo>
                    <a:lnTo>
                      <a:pt x="942" y="1176"/>
                    </a:lnTo>
                    <a:lnTo>
                      <a:pt x="948" y="1170"/>
                    </a:lnTo>
                    <a:lnTo>
                      <a:pt x="954" y="1158"/>
                    </a:lnTo>
                    <a:lnTo>
                      <a:pt x="966" y="1146"/>
                    </a:lnTo>
                    <a:lnTo>
                      <a:pt x="972" y="1134"/>
                    </a:lnTo>
                    <a:lnTo>
                      <a:pt x="990" y="1116"/>
                    </a:lnTo>
                    <a:lnTo>
                      <a:pt x="1020" y="1098"/>
                    </a:lnTo>
                    <a:lnTo>
                      <a:pt x="1050" y="1092"/>
                    </a:lnTo>
                    <a:lnTo>
                      <a:pt x="1068" y="1086"/>
                    </a:lnTo>
                    <a:lnTo>
                      <a:pt x="1092" y="1086"/>
                    </a:lnTo>
                    <a:lnTo>
                      <a:pt x="1140" y="1080"/>
                    </a:lnTo>
                    <a:lnTo>
                      <a:pt x="1188" y="1068"/>
                    </a:lnTo>
                    <a:lnTo>
                      <a:pt x="1230" y="1062"/>
                    </a:lnTo>
                    <a:lnTo>
                      <a:pt x="1248" y="1062"/>
                    </a:lnTo>
                    <a:lnTo>
                      <a:pt x="1452" y="990"/>
                    </a:lnTo>
                    <a:lnTo>
                      <a:pt x="1488" y="816"/>
                    </a:lnTo>
                    <a:lnTo>
                      <a:pt x="1482" y="810"/>
                    </a:lnTo>
                    <a:lnTo>
                      <a:pt x="1470" y="804"/>
                    </a:lnTo>
                    <a:lnTo>
                      <a:pt x="1464" y="798"/>
                    </a:lnTo>
                    <a:lnTo>
                      <a:pt x="1464" y="79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79" name="Rwanda" descr="© INSCALE GmbH, 05.05.2010&#10;http://www.presentationload.com/">
                <a:extLst>
                  <a:ext uri="{FF2B5EF4-FFF2-40B4-BE49-F238E27FC236}">
                    <a16:creationId xmlns:a16="http://schemas.microsoft.com/office/drawing/2014/main" id="{4BB18F75-E933-9D49-BF99-8F8A4CF897E8}"/>
                  </a:ext>
                </a:extLst>
              </p:cNvPr>
              <p:cNvSpPr>
                <a:spLocks/>
              </p:cNvSpPr>
              <p:nvPr/>
            </p:nvSpPr>
            <p:spPr bwMode="gray">
              <a:xfrm>
                <a:off x="8391080" y="3184159"/>
                <a:ext cx="51887" cy="51887"/>
              </a:xfrm>
              <a:custGeom>
                <a:avLst/>
                <a:gdLst>
                  <a:gd name="T0" fmla="*/ 2147483647 w 150"/>
                  <a:gd name="T1" fmla="*/ 2147483647 h 150"/>
                  <a:gd name="T2" fmla="*/ 2147483647 w 150"/>
                  <a:gd name="T3" fmla="*/ 2147483647 h 150"/>
                  <a:gd name="T4" fmla="*/ 2147483647 w 150"/>
                  <a:gd name="T5" fmla="*/ 2147483647 h 150"/>
                  <a:gd name="T6" fmla="*/ 2147483647 w 150"/>
                  <a:gd name="T7" fmla="*/ 2147483647 h 150"/>
                  <a:gd name="T8" fmla="*/ 2147483647 w 150"/>
                  <a:gd name="T9" fmla="*/ 2147483647 h 150"/>
                  <a:gd name="T10" fmla="*/ 2147483647 w 150"/>
                  <a:gd name="T11" fmla="*/ 2147483647 h 150"/>
                  <a:gd name="T12" fmla="*/ 2147483647 w 150"/>
                  <a:gd name="T13" fmla="*/ 2147483647 h 150"/>
                  <a:gd name="T14" fmla="*/ 2147483647 w 150"/>
                  <a:gd name="T15" fmla="*/ 2147483647 h 150"/>
                  <a:gd name="T16" fmla="*/ 2147483647 w 150"/>
                  <a:gd name="T17" fmla="*/ 2147483647 h 150"/>
                  <a:gd name="T18" fmla="*/ 2147483647 w 150"/>
                  <a:gd name="T19" fmla="*/ 2147483647 h 150"/>
                  <a:gd name="T20" fmla="*/ 2147483647 w 150"/>
                  <a:gd name="T21" fmla="*/ 2147483647 h 150"/>
                  <a:gd name="T22" fmla="*/ 2147483647 w 150"/>
                  <a:gd name="T23" fmla="*/ 2147483647 h 150"/>
                  <a:gd name="T24" fmla="*/ 2147483647 w 150"/>
                  <a:gd name="T25" fmla="*/ 2147483647 h 150"/>
                  <a:gd name="T26" fmla="*/ 2147483647 w 150"/>
                  <a:gd name="T27" fmla="*/ 0 h 150"/>
                  <a:gd name="T28" fmla="*/ 2147483647 w 150"/>
                  <a:gd name="T29" fmla="*/ 2147483647 h 150"/>
                  <a:gd name="T30" fmla="*/ 2147483647 w 150"/>
                  <a:gd name="T31" fmla="*/ 2147483647 h 150"/>
                  <a:gd name="T32" fmla="*/ 2147483647 w 150"/>
                  <a:gd name="T33" fmla="*/ 2147483647 h 150"/>
                  <a:gd name="T34" fmla="*/ 2147483647 w 150"/>
                  <a:gd name="T35" fmla="*/ 2147483647 h 150"/>
                  <a:gd name="T36" fmla="*/ 2147483647 w 150"/>
                  <a:gd name="T37" fmla="*/ 2147483647 h 150"/>
                  <a:gd name="T38" fmla="*/ 2147483647 w 150"/>
                  <a:gd name="T39" fmla="*/ 2147483647 h 150"/>
                  <a:gd name="T40" fmla="*/ 2147483647 w 150"/>
                  <a:gd name="T41" fmla="*/ 2147483647 h 150"/>
                  <a:gd name="T42" fmla="*/ 2147483647 w 150"/>
                  <a:gd name="T43" fmla="*/ 2147483647 h 150"/>
                  <a:gd name="T44" fmla="*/ 2147483647 w 150"/>
                  <a:gd name="T45" fmla="*/ 2147483647 h 150"/>
                  <a:gd name="T46" fmla="*/ 2147483647 w 150"/>
                  <a:gd name="T47" fmla="*/ 2147483647 h 150"/>
                  <a:gd name="T48" fmla="*/ 2147483647 w 150"/>
                  <a:gd name="T49" fmla="*/ 2147483647 h 150"/>
                  <a:gd name="T50" fmla="*/ 2147483647 w 150"/>
                  <a:gd name="T51" fmla="*/ 2147483647 h 150"/>
                  <a:gd name="T52" fmla="*/ 2147483647 w 150"/>
                  <a:gd name="T53" fmla="*/ 2147483647 h 150"/>
                  <a:gd name="T54" fmla="*/ 2147483647 w 150"/>
                  <a:gd name="T55" fmla="*/ 2147483647 h 150"/>
                  <a:gd name="T56" fmla="*/ 2147483647 w 150"/>
                  <a:gd name="T57" fmla="*/ 2147483647 h 150"/>
                  <a:gd name="T58" fmla="*/ 2147483647 w 150"/>
                  <a:gd name="T59" fmla="*/ 2147483647 h 150"/>
                  <a:gd name="T60" fmla="*/ 0 w 150"/>
                  <a:gd name="T61" fmla="*/ 2147483647 h 150"/>
                  <a:gd name="T62" fmla="*/ 0 w 150"/>
                  <a:gd name="T63" fmla="*/ 2147483647 h 150"/>
                  <a:gd name="T64" fmla="*/ 2147483647 w 150"/>
                  <a:gd name="T65" fmla="*/ 2147483647 h 150"/>
                  <a:gd name="T66" fmla="*/ 2147483647 w 150"/>
                  <a:gd name="T67" fmla="*/ 2147483647 h 150"/>
                  <a:gd name="T68" fmla="*/ 2147483647 w 150"/>
                  <a:gd name="T69" fmla="*/ 2147483647 h 150"/>
                  <a:gd name="T70" fmla="*/ 2147483647 w 150"/>
                  <a:gd name="T71" fmla="*/ 2147483647 h 150"/>
                  <a:gd name="T72" fmla="*/ 2147483647 w 150"/>
                  <a:gd name="T73" fmla="*/ 2147483647 h 15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0"/>
                  <a:gd name="T112" fmla="*/ 0 h 150"/>
                  <a:gd name="T113" fmla="*/ 150 w 150"/>
                  <a:gd name="T114" fmla="*/ 150 h 15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0" h="150">
                    <a:moveTo>
                      <a:pt x="48" y="150"/>
                    </a:moveTo>
                    <a:lnTo>
                      <a:pt x="54" y="150"/>
                    </a:lnTo>
                    <a:lnTo>
                      <a:pt x="60" y="144"/>
                    </a:lnTo>
                    <a:lnTo>
                      <a:pt x="72" y="138"/>
                    </a:lnTo>
                    <a:lnTo>
                      <a:pt x="78" y="114"/>
                    </a:lnTo>
                    <a:lnTo>
                      <a:pt x="138" y="114"/>
                    </a:lnTo>
                    <a:lnTo>
                      <a:pt x="150" y="102"/>
                    </a:lnTo>
                    <a:lnTo>
                      <a:pt x="150" y="72"/>
                    </a:lnTo>
                    <a:lnTo>
                      <a:pt x="144" y="66"/>
                    </a:lnTo>
                    <a:lnTo>
                      <a:pt x="144" y="48"/>
                    </a:lnTo>
                    <a:lnTo>
                      <a:pt x="138" y="42"/>
                    </a:lnTo>
                    <a:lnTo>
                      <a:pt x="132" y="30"/>
                    </a:lnTo>
                    <a:lnTo>
                      <a:pt x="126" y="24"/>
                    </a:lnTo>
                    <a:lnTo>
                      <a:pt x="132" y="0"/>
                    </a:lnTo>
                    <a:lnTo>
                      <a:pt x="108" y="6"/>
                    </a:lnTo>
                    <a:lnTo>
                      <a:pt x="108" y="12"/>
                    </a:lnTo>
                    <a:lnTo>
                      <a:pt x="102" y="18"/>
                    </a:lnTo>
                    <a:lnTo>
                      <a:pt x="90" y="42"/>
                    </a:lnTo>
                    <a:lnTo>
                      <a:pt x="84" y="42"/>
                    </a:lnTo>
                    <a:lnTo>
                      <a:pt x="72" y="30"/>
                    </a:lnTo>
                    <a:lnTo>
                      <a:pt x="54" y="30"/>
                    </a:lnTo>
                    <a:lnTo>
                      <a:pt x="48" y="36"/>
                    </a:lnTo>
                    <a:lnTo>
                      <a:pt x="24" y="48"/>
                    </a:lnTo>
                    <a:lnTo>
                      <a:pt x="18" y="54"/>
                    </a:lnTo>
                    <a:lnTo>
                      <a:pt x="18" y="60"/>
                    </a:lnTo>
                    <a:lnTo>
                      <a:pt x="24" y="72"/>
                    </a:lnTo>
                    <a:lnTo>
                      <a:pt x="30" y="78"/>
                    </a:lnTo>
                    <a:lnTo>
                      <a:pt x="30" y="90"/>
                    </a:lnTo>
                    <a:lnTo>
                      <a:pt x="18" y="102"/>
                    </a:lnTo>
                    <a:lnTo>
                      <a:pt x="6" y="108"/>
                    </a:lnTo>
                    <a:lnTo>
                      <a:pt x="0" y="120"/>
                    </a:lnTo>
                    <a:lnTo>
                      <a:pt x="0" y="126"/>
                    </a:lnTo>
                    <a:lnTo>
                      <a:pt x="6" y="132"/>
                    </a:lnTo>
                    <a:lnTo>
                      <a:pt x="30" y="132"/>
                    </a:lnTo>
                    <a:lnTo>
                      <a:pt x="36" y="144"/>
                    </a:lnTo>
                    <a:lnTo>
                      <a:pt x="42" y="150"/>
                    </a:lnTo>
                    <a:lnTo>
                      <a:pt x="48" y="15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80" name="Russia (Urup,Simushir)" descr="© INSCALE GmbH, 05.05.2010&#10;http://www.presentationload.com/">
                <a:extLst>
                  <a:ext uri="{FF2B5EF4-FFF2-40B4-BE49-F238E27FC236}">
                    <a16:creationId xmlns:a16="http://schemas.microsoft.com/office/drawing/2014/main" id="{E019AD4A-4D27-024A-B84B-961A2743815A}"/>
                  </a:ext>
                </a:extLst>
              </p:cNvPr>
              <p:cNvSpPr>
                <a:spLocks noEditPoints="1"/>
              </p:cNvSpPr>
              <p:nvPr/>
            </p:nvSpPr>
            <p:spPr bwMode="gray">
              <a:xfrm>
                <a:off x="10963572" y="1507396"/>
                <a:ext cx="105139" cy="417825"/>
              </a:xfrm>
              <a:custGeom>
                <a:avLst/>
                <a:gdLst>
                  <a:gd name="T0" fmla="*/ 0 w 300"/>
                  <a:gd name="T1" fmla="*/ 2147483647 h 1194"/>
                  <a:gd name="T2" fmla="*/ 2147483647 w 300"/>
                  <a:gd name="T3" fmla="*/ 2147483647 h 1194"/>
                  <a:gd name="T4" fmla="*/ 2147483647 w 300"/>
                  <a:gd name="T5" fmla="*/ 2147483647 h 1194"/>
                  <a:gd name="T6" fmla="*/ 2147483647 w 300"/>
                  <a:gd name="T7" fmla="*/ 2147483647 h 1194"/>
                  <a:gd name="T8" fmla="*/ 0 w 300"/>
                  <a:gd name="T9" fmla="*/ 2147483647 h 1194"/>
                  <a:gd name="T10" fmla="*/ 2147483647 w 300"/>
                  <a:gd name="T11" fmla="*/ 2147483647 h 1194"/>
                  <a:gd name="T12" fmla="*/ 2147483647 w 300"/>
                  <a:gd name="T13" fmla="*/ 2147483647 h 1194"/>
                  <a:gd name="T14" fmla="*/ 2147483647 w 300"/>
                  <a:gd name="T15" fmla="*/ 2147483647 h 1194"/>
                  <a:gd name="T16" fmla="*/ 2147483647 w 300"/>
                  <a:gd name="T17" fmla="*/ 2147483647 h 1194"/>
                  <a:gd name="T18" fmla="*/ 2147483647 w 300"/>
                  <a:gd name="T19" fmla="*/ 2147483647 h 1194"/>
                  <a:gd name="T20" fmla="*/ 2147483647 w 300"/>
                  <a:gd name="T21" fmla="*/ 2147483647 h 1194"/>
                  <a:gd name="T22" fmla="*/ 2147483647 w 300"/>
                  <a:gd name="T23" fmla="*/ 2147483647 h 1194"/>
                  <a:gd name="T24" fmla="*/ 2147483647 w 300"/>
                  <a:gd name="T25" fmla="*/ 2147483647 h 1194"/>
                  <a:gd name="T26" fmla="*/ 2147483647 w 300"/>
                  <a:gd name="T27" fmla="*/ 2147483647 h 1194"/>
                  <a:gd name="T28" fmla="*/ 2147483647 w 300"/>
                  <a:gd name="T29" fmla="*/ 2147483647 h 1194"/>
                  <a:gd name="T30" fmla="*/ 2147483647 w 300"/>
                  <a:gd name="T31" fmla="*/ 2147483647 h 1194"/>
                  <a:gd name="T32" fmla="*/ 2147483647 w 300"/>
                  <a:gd name="T33" fmla="*/ 2147483647 h 1194"/>
                  <a:gd name="T34" fmla="*/ 2147483647 w 300"/>
                  <a:gd name="T35" fmla="*/ 2147483647 h 1194"/>
                  <a:gd name="T36" fmla="*/ 2147483647 w 300"/>
                  <a:gd name="T37" fmla="*/ 2147483647 h 1194"/>
                  <a:gd name="T38" fmla="*/ 2147483647 w 300"/>
                  <a:gd name="T39" fmla="*/ 2147483647 h 1194"/>
                  <a:gd name="T40" fmla="*/ 2147483647 w 300"/>
                  <a:gd name="T41" fmla="*/ 2147483647 h 1194"/>
                  <a:gd name="T42" fmla="*/ 2147483647 w 300"/>
                  <a:gd name="T43" fmla="*/ 2147483647 h 1194"/>
                  <a:gd name="T44" fmla="*/ 2147483647 w 300"/>
                  <a:gd name="T45" fmla="*/ 2147483647 h 1194"/>
                  <a:gd name="T46" fmla="*/ 2147483647 w 300"/>
                  <a:gd name="T47" fmla="*/ 2147483647 h 1194"/>
                  <a:gd name="T48" fmla="*/ 2147483647 w 300"/>
                  <a:gd name="T49" fmla="*/ 2147483647 h 1194"/>
                  <a:gd name="T50" fmla="*/ 2147483647 w 300"/>
                  <a:gd name="T51" fmla="*/ 2147483647 h 1194"/>
                  <a:gd name="T52" fmla="*/ 2147483647 w 300"/>
                  <a:gd name="T53" fmla="*/ 2147483647 h 1194"/>
                  <a:gd name="T54" fmla="*/ 2147483647 w 300"/>
                  <a:gd name="T55" fmla="*/ 2147483647 h 1194"/>
                  <a:gd name="T56" fmla="*/ 2147483647 w 300"/>
                  <a:gd name="T57" fmla="*/ 2147483647 h 1194"/>
                  <a:gd name="T58" fmla="*/ 2147483647 w 300"/>
                  <a:gd name="T59" fmla="*/ 2147483647 h 1194"/>
                  <a:gd name="T60" fmla="*/ 2147483647 w 300"/>
                  <a:gd name="T61" fmla="*/ 2147483647 h 1194"/>
                  <a:gd name="T62" fmla="*/ 2147483647 w 300"/>
                  <a:gd name="T63" fmla="*/ 2147483647 h 1194"/>
                  <a:gd name="T64" fmla="*/ 2147483647 w 300"/>
                  <a:gd name="T65" fmla="*/ 2147483647 h 1194"/>
                  <a:gd name="T66" fmla="*/ 2147483647 w 300"/>
                  <a:gd name="T67" fmla="*/ 2147483647 h 1194"/>
                  <a:gd name="T68" fmla="*/ 2147483647 w 300"/>
                  <a:gd name="T69" fmla="*/ 2147483647 h 1194"/>
                  <a:gd name="T70" fmla="*/ 2147483647 w 300"/>
                  <a:gd name="T71" fmla="*/ 2147483647 h 1194"/>
                  <a:gd name="T72" fmla="*/ 2147483647 w 300"/>
                  <a:gd name="T73" fmla="*/ 2147483647 h 1194"/>
                  <a:gd name="T74" fmla="*/ 2147483647 w 300"/>
                  <a:gd name="T75" fmla="*/ 2147483647 h 1194"/>
                  <a:gd name="T76" fmla="*/ 2147483647 w 300"/>
                  <a:gd name="T77" fmla="*/ 2147483647 h 1194"/>
                  <a:gd name="T78" fmla="*/ 2147483647 w 300"/>
                  <a:gd name="T79" fmla="*/ 2147483647 h 1194"/>
                  <a:gd name="T80" fmla="*/ 2147483647 w 300"/>
                  <a:gd name="T81" fmla="*/ 2147483647 h 1194"/>
                  <a:gd name="T82" fmla="*/ 2147483647 w 300"/>
                  <a:gd name="T83" fmla="*/ 2147483647 h 1194"/>
                  <a:gd name="T84" fmla="*/ 2147483647 w 300"/>
                  <a:gd name="T85" fmla="*/ 2147483647 h 1194"/>
                  <a:gd name="T86" fmla="*/ 2147483647 w 300"/>
                  <a:gd name="T87" fmla="*/ 2147483647 h 1194"/>
                  <a:gd name="T88" fmla="*/ 2147483647 w 300"/>
                  <a:gd name="T89" fmla="*/ 2147483647 h 1194"/>
                  <a:gd name="T90" fmla="*/ 2147483647 w 300"/>
                  <a:gd name="T91" fmla="*/ 2147483647 h 1194"/>
                  <a:gd name="T92" fmla="*/ 2147483647 w 300"/>
                  <a:gd name="T93" fmla="*/ 2147483647 h 1194"/>
                  <a:gd name="T94" fmla="*/ 2147483647 w 300"/>
                  <a:gd name="T95" fmla="*/ 2147483647 h 1194"/>
                  <a:gd name="T96" fmla="*/ 2147483647 w 300"/>
                  <a:gd name="T97" fmla="*/ 2147483647 h 1194"/>
                  <a:gd name="T98" fmla="*/ 2147483647 w 300"/>
                  <a:gd name="T99" fmla="*/ 0 h 1194"/>
                  <a:gd name="T100" fmla="*/ 2147483647 w 300"/>
                  <a:gd name="T101" fmla="*/ 2147483647 h 119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00"/>
                  <a:gd name="T154" fmla="*/ 0 h 1194"/>
                  <a:gd name="T155" fmla="*/ 300 w 300"/>
                  <a:gd name="T156" fmla="*/ 1194 h 119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00" h="1194">
                    <a:moveTo>
                      <a:pt x="0" y="1194"/>
                    </a:moveTo>
                    <a:lnTo>
                      <a:pt x="12" y="1188"/>
                    </a:lnTo>
                    <a:lnTo>
                      <a:pt x="36" y="1146"/>
                    </a:lnTo>
                    <a:lnTo>
                      <a:pt x="18" y="1134"/>
                    </a:lnTo>
                    <a:lnTo>
                      <a:pt x="0" y="1194"/>
                    </a:lnTo>
                    <a:close/>
                    <a:moveTo>
                      <a:pt x="114" y="1068"/>
                    </a:moveTo>
                    <a:lnTo>
                      <a:pt x="72" y="1062"/>
                    </a:lnTo>
                    <a:lnTo>
                      <a:pt x="54" y="1134"/>
                    </a:lnTo>
                    <a:lnTo>
                      <a:pt x="66" y="1134"/>
                    </a:lnTo>
                    <a:lnTo>
                      <a:pt x="84" y="1104"/>
                    </a:lnTo>
                    <a:lnTo>
                      <a:pt x="132" y="1074"/>
                    </a:lnTo>
                    <a:lnTo>
                      <a:pt x="120" y="1050"/>
                    </a:lnTo>
                    <a:lnTo>
                      <a:pt x="114" y="1068"/>
                    </a:lnTo>
                    <a:close/>
                    <a:moveTo>
                      <a:pt x="192" y="1008"/>
                    </a:moveTo>
                    <a:lnTo>
                      <a:pt x="186" y="1008"/>
                    </a:lnTo>
                    <a:lnTo>
                      <a:pt x="180" y="1020"/>
                    </a:lnTo>
                    <a:lnTo>
                      <a:pt x="174" y="1026"/>
                    </a:lnTo>
                    <a:lnTo>
                      <a:pt x="168" y="1038"/>
                    </a:lnTo>
                    <a:lnTo>
                      <a:pt x="168" y="1044"/>
                    </a:lnTo>
                    <a:lnTo>
                      <a:pt x="174" y="1050"/>
                    </a:lnTo>
                    <a:lnTo>
                      <a:pt x="180" y="1050"/>
                    </a:lnTo>
                    <a:lnTo>
                      <a:pt x="198" y="1032"/>
                    </a:lnTo>
                    <a:lnTo>
                      <a:pt x="198" y="1014"/>
                    </a:lnTo>
                    <a:lnTo>
                      <a:pt x="192" y="1008"/>
                    </a:lnTo>
                    <a:close/>
                    <a:moveTo>
                      <a:pt x="282" y="636"/>
                    </a:moveTo>
                    <a:lnTo>
                      <a:pt x="264" y="654"/>
                    </a:lnTo>
                    <a:lnTo>
                      <a:pt x="276" y="678"/>
                    </a:lnTo>
                    <a:lnTo>
                      <a:pt x="258" y="678"/>
                    </a:lnTo>
                    <a:lnTo>
                      <a:pt x="258" y="702"/>
                    </a:lnTo>
                    <a:lnTo>
                      <a:pt x="282" y="702"/>
                    </a:lnTo>
                    <a:lnTo>
                      <a:pt x="294" y="684"/>
                    </a:lnTo>
                    <a:lnTo>
                      <a:pt x="282" y="654"/>
                    </a:lnTo>
                    <a:lnTo>
                      <a:pt x="300" y="654"/>
                    </a:lnTo>
                    <a:lnTo>
                      <a:pt x="282" y="636"/>
                    </a:lnTo>
                    <a:close/>
                    <a:moveTo>
                      <a:pt x="276" y="768"/>
                    </a:moveTo>
                    <a:lnTo>
                      <a:pt x="294" y="750"/>
                    </a:lnTo>
                    <a:lnTo>
                      <a:pt x="270" y="732"/>
                    </a:lnTo>
                    <a:lnTo>
                      <a:pt x="276" y="768"/>
                    </a:lnTo>
                    <a:close/>
                    <a:moveTo>
                      <a:pt x="258" y="954"/>
                    </a:moveTo>
                    <a:lnTo>
                      <a:pt x="258" y="924"/>
                    </a:lnTo>
                    <a:lnTo>
                      <a:pt x="240" y="948"/>
                    </a:lnTo>
                    <a:lnTo>
                      <a:pt x="258" y="954"/>
                    </a:lnTo>
                    <a:close/>
                    <a:moveTo>
                      <a:pt x="252" y="858"/>
                    </a:moveTo>
                    <a:lnTo>
                      <a:pt x="270" y="858"/>
                    </a:lnTo>
                    <a:lnTo>
                      <a:pt x="252" y="840"/>
                    </a:lnTo>
                    <a:lnTo>
                      <a:pt x="252" y="858"/>
                    </a:lnTo>
                    <a:close/>
                    <a:moveTo>
                      <a:pt x="126" y="24"/>
                    </a:moveTo>
                    <a:lnTo>
                      <a:pt x="144" y="60"/>
                    </a:lnTo>
                    <a:lnTo>
                      <a:pt x="174" y="24"/>
                    </a:lnTo>
                    <a:lnTo>
                      <a:pt x="162" y="0"/>
                    </a:lnTo>
                    <a:lnTo>
                      <a:pt x="126" y="2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81" name="Romania" descr="© INSCALE GmbH, 05.05.2010&#10;http://www.presentationload.com/">
                <a:extLst>
                  <a:ext uri="{FF2B5EF4-FFF2-40B4-BE49-F238E27FC236}">
                    <a16:creationId xmlns:a16="http://schemas.microsoft.com/office/drawing/2014/main" id="{3C133BF5-8377-B640-A618-7E5581BBC626}"/>
                  </a:ext>
                </a:extLst>
              </p:cNvPr>
              <p:cNvSpPr>
                <a:spLocks/>
              </p:cNvSpPr>
              <p:nvPr/>
            </p:nvSpPr>
            <p:spPr bwMode="gray">
              <a:xfrm>
                <a:off x="8149397" y="1800966"/>
                <a:ext cx="214375" cy="128351"/>
              </a:xfrm>
              <a:custGeom>
                <a:avLst/>
                <a:gdLst>
                  <a:gd name="T0" fmla="*/ 2147483647 w 612"/>
                  <a:gd name="T1" fmla="*/ 2147483647 h 366"/>
                  <a:gd name="T2" fmla="*/ 2147483647 w 612"/>
                  <a:gd name="T3" fmla="*/ 2147483647 h 366"/>
                  <a:gd name="T4" fmla="*/ 2147483647 w 612"/>
                  <a:gd name="T5" fmla="*/ 2147483647 h 366"/>
                  <a:gd name="T6" fmla="*/ 2147483647 w 612"/>
                  <a:gd name="T7" fmla="*/ 2147483647 h 366"/>
                  <a:gd name="T8" fmla="*/ 2147483647 w 612"/>
                  <a:gd name="T9" fmla="*/ 2147483647 h 366"/>
                  <a:gd name="T10" fmla="*/ 2147483647 w 612"/>
                  <a:gd name="T11" fmla="*/ 2147483647 h 366"/>
                  <a:gd name="T12" fmla="*/ 2147483647 w 612"/>
                  <a:gd name="T13" fmla="*/ 2147483647 h 366"/>
                  <a:gd name="T14" fmla="*/ 2147483647 w 612"/>
                  <a:gd name="T15" fmla="*/ 2147483647 h 366"/>
                  <a:gd name="T16" fmla="*/ 2147483647 w 612"/>
                  <a:gd name="T17" fmla="*/ 2147483647 h 366"/>
                  <a:gd name="T18" fmla="*/ 2147483647 w 612"/>
                  <a:gd name="T19" fmla="*/ 2147483647 h 366"/>
                  <a:gd name="T20" fmla="*/ 2147483647 w 612"/>
                  <a:gd name="T21" fmla="*/ 2147483647 h 366"/>
                  <a:gd name="T22" fmla="*/ 2147483647 w 612"/>
                  <a:gd name="T23" fmla="*/ 2147483647 h 366"/>
                  <a:gd name="T24" fmla="*/ 2147483647 w 612"/>
                  <a:gd name="T25" fmla="*/ 2147483647 h 366"/>
                  <a:gd name="T26" fmla="*/ 2147483647 w 612"/>
                  <a:gd name="T27" fmla="*/ 0 h 366"/>
                  <a:gd name="T28" fmla="*/ 2147483647 w 612"/>
                  <a:gd name="T29" fmla="*/ 2147483647 h 366"/>
                  <a:gd name="T30" fmla="*/ 2147483647 w 612"/>
                  <a:gd name="T31" fmla="*/ 2147483647 h 366"/>
                  <a:gd name="T32" fmla="*/ 2147483647 w 612"/>
                  <a:gd name="T33" fmla="*/ 2147483647 h 366"/>
                  <a:gd name="T34" fmla="*/ 2147483647 w 612"/>
                  <a:gd name="T35" fmla="*/ 2147483647 h 366"/>
                  <a:gd name="T36" fmla="*/ 2147483647 w 612"/>
                  <a:gd name="T37" fmla="*/ 2147483647 h 366"/>
                  <a:gd name="T38" fmla="*/ 2147483647 w 612"/>
                  <a:gd name="T39" fmla="*/ 2147483647 h 366"/>
                  <a:gd name="T40" fmla="*/ 2147483647 w 612"/>
                  <a:gd name="T41" fmla="*/ 2147483647 h 366"/>
                  <a:gd name="T42" fmla="*/ 2147483647 w 612"/>
                  <a:gd name="T43" fmla="*/ 2147483647 h 366"/>
                  <a:gd name="T44" fmla="*/ 2147483647 w 612"/>
                  <a:gd name="T45" fmla="*/ 2147483647 h 366"/>
                  <a:gd name="T46" fmla="*/ 2147483647 w 612"/>
                  <a:gd name="T47" fmla="*/ 2147483647 h 366"/>
                  <a:gd name="T48" fmla="*/ 0 w 612"/>
                  <a:gd name="T49" fmla="*/ 2147483647 h 366"/>
                  <a:gd name="T50" fmla="*/ 2147483647 w 612"/>
                  <a:gd name="T51" fmla="*/ 2147483647 h 366"/>
                  <a:gd name="T52" fmla="*/ 2147483647 w 612"/>
                  <a:gd name="T53" fmla="*/ 2147483647 h 366"/>
                  <a:gd name="T54" fmla="*/ 2147483647 w 612"/>
                  <a:gd name="T55" fmla="*/ 2147483647 h 366"/>
                  <a:gd name="T56" fmla="*/ 2147483647 w 612"/>
                  <a:gd name="T57" fmla="*/ 2147483647 h 366"/>
                  <a:gd name="T58" fmla="*/ 2147483647 w 612"/>
                  <a:gd name="T59" fmla="*/ 2147483647 h 366"/>
                  <a:gd name="T60" fmla="*/ 2147483647 w 612"/>
                  <a:gd name="T61" fmla="*/ 2147483647 h 366"/>
                  <a:gd name="T62" fmla="*/ 2147483647 w 612"/>
                  <a:gd name="T63" fmla="*/ 2147483647 h 366"/>
                  <a:gd name="T64" fmla="*/ 2147483647 w 612"/>
                  <a:gd name="T65" fmla="*/ 2147483647 h 366"/>
                  <a:gd name="T66" fmla="*/ 2147483647 w 612"/>
                  <a:gd name="T67" fmla="*/ 2147483647 h 366"/>
                  <a:gd name="T68" fmla="*/ 2147483647 w 612"/>
                  <a:gd name="T69" fmla="*/ 2147483647 h 366"/>
                  <a:gd name="T70" fmla="*/ 2147483647 w 612"/>
                  <a:gd name="T71" fmla="*/ 2147483647 h 366"/>
                  <a:gd name="T72" fmla="*/ 2147483647 w 612"/>
                  <a:gd name="T73" fmla="*/ 2147483647 h 366"/>
                  <a:gd name="T74" fmla="*/ 2147483647 w 612"/>
                  <a:gd name="T75" fmla="*/ 2147483647 h 366"/>
                  <a:gd name="T76" fmla="*/ 2147483647 w 612"/>
                  <a:gd name="T77" fmla="*/ 2147483647 h 366"/>
                  <a:gd name="T78" fmla="*/ 2147483647 w 612"/>
                  <a:gd name="T79" fmla="*/ 2147483647 h 366"/>
                  <a:gd name="T80" fmla="*/ 2147483647 w 612"/>
                  <a:gd name="T81" fmla="*/ 2147483647 h 366"/>
                  <a:gd name="T82" fmla="*/ 2147483647 w 612"/>
                  <a:gd name="T83" fmla="*/ 2147483647 h 366"/>
                  <a:gd name="T84" fmla="*/ 2147483647 w 612"/>
                  <a:gd name="T85" fmla="*/ 2147483647 h 3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12"/>
                  <a:gd name="T130" fmla="*/ 0 h 366"/>
                  <a:gd name="T131" fmla="*/ 612 w 612"/>
                  <a:gd name="T132" fmla="*/ 366 h 3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12" h="366">
                    <a:moveTo>
                      <a:pt x="516" y="354"/>
                    </a:moveTo>
                    <a:lnTo>
                      <a:pt x="522" y="360"/>
                    </a:lnTo>
                    <a:lnTo>
                      <a:pt x="540" y="360"/>
                    </a:lnTo>
                    <a:lnTo>
                      <a:pt x="540" y="318"/>
                    </a:lnTo>
                    <a:lnTo>
                      <a:pt x="546" y="312"/>
                    </a:lnTo>
                    <a:lnTo>
                      <a:pt x="558" y="294"/>
                    </a:lnTo>
                    <a:lnTo>
                      <a:pt x="564" y="282"/>
                    </a:lnTo>
                    <a:lnTo>
                      <a:pt x="570" y="276"/>
                    </a:lnTo>
                    <a:lnTo>
                      <a:pt x="606" y="276"/>
                    </a:lnTo>
                    <a:lnTo>
                      <a:pt x="612" y="270"/>
                    </a:lnTo>
                    <a:lnTo>
                      <a:pt x="612" y="258"/>
                    </a:lnTo>
                    <a:lnTo>
                      <a:pt x="600" y="222"/>
                    </a:lnTo>
                    <a:lnTo>
                      <a:pt x="600" y="216"/>
                    </a:lnTo>
                    <a:lnTo>
                      <a:pt x="594" y="216"/>
                    </a:lnTo>
                    <a:lnTo>
                      <a:pt x="588" y="222"/>
                    </a:lnTo>
                    <a:lnTo>
                      <a:pt x="570" y="222"/>
                    </a:lnTo>
                    <a:lnTo>
                      <a:pt x="564" y="228"/>
                    </a:lnTo>
                    <a:lnTo>
                      <a:pt x="558" y="228"/>
                    </a:lnTo>
                    <a:lnTo>
                      <a:pt x="552" y="234"/>
                    </a:lnTo>
                    <a:lnTo>
                      <a:pt x="522" y="234"/>
                    </a:lnTo>
                    <a:lnTo>
                      <a:pt x="510" y="222"/>
                    </a:lnTo>
                    <a:lnTo>
                      <a:pt x="510" y="198"/>
                    </a:lnTo>
                    <a:lnTo>
                      <a:pt x="504" y="192"/>
                    </a:lnTo>
                    <a:lnTo>
                      <a:pt x="498" y="180"/>
                    </a:lnTo>
                    <a:lnTo>
                      <a:pt x="498" y="168"/>
                    </a:lnTo>
                    <a:lnTo>
                      <a:pt x="504" y="162"/>
                    </a:lnTo>
                    <a:lnTo>
                      <a:pt x="504" y="150"/>
                    </a:lnTo>
                    <a:lnTo>
                      <a:pt x="510" y="144"/>
                    </a:lnTo>
                    <a:lnTo>
                      <a:pt x="504" y="144"/>
                    </a:lnTo>
                    <a:lnTo>
                      <a:pt x="504" y="102"/>
                    </a:lnTo>
                    <a:lnTo>
                      <a:pt x="498" y="96"/>
                    </a:lnTo>
                    <a:lnTo>
                      <a:pt x="480" y="96"/>
                    </a:lnTo>
                    <a:lnTo>
                      <a:pt x="474" y="78"/>
                    </a:lnTo>
                    <a:lnTo>
                      <a:pt x="462" y="78"/>
                    </a:lnTo>
                    <a:lnTo>
                      <a:pt x="456" y="54"/>
                    </a:lnTo>
                    <a:lnTo>
                      <a:pt x="432" y="42"/>
                    </a:lnTo>
                    <a:lnTo>
                      <a:pt x="432" y="30"/>
                    </a:lnTo>
                    <a:lnTo>
                      <a:pt x="426" y="24"/>
                    </a:lnTo>
                    <a:lnTo>
                      <a:pt x="420" y="12"/>
                    </a:lnTo>
                    <a:lnTo>
                      <a:pt x="414" y="6"/>
                    </a:lnTo>
                    <a:lnTo>
                      <a:pt x="396" y="0"/>
                    </a:lnTo>
                    <a:lnTo>
                      <a:pt x="384" y="0"/>
                    </a:lnTo>
                    <a:lnTo>
                      <a:pt x="378" y="6"/>
                    </a:lnTo>
                    <a:lnTo>
                      <a:pt x="378" y="12"/>
                    </a:lnTo>
                    <a:lnTo>
                      <a:pt x="366" y="24"/>
                    </a:lnTo>
                    <a:lnTo>
                      <a:pt x="348" y="24"/>
                    </a:lnTo>
                    <a:lnTo>
                      <a:pt x="342" y="18"/>
                    </a:lnTo>
                    <a:lnTo>
                      <a:pt x="336" y="30"/>
                    </a:lnTo>
                    <a:lnTo>
                      <a:pt x="312" y="24"/>
                    </a:lnTo>
                    <a:lnTo>
                      <a:pt x="312" y="30"/>
                    </a:lnTo>
                    <a:lnTo>
                      <a:pt x="300" y="42"/>
                    </a:lnTo>
                    <a:lnTo>
                      <a:pt x="288" y="42"/>
                    </a:lnTo>
                    <a:lnTo>
                      <a:pt x="264" y="18"/>
                    </a:lnTo>
                    <a:lnTo>
                      <a:pt x="258" y="18"/>
                    </a:lnTo>
                    <a:lnTo>
                      <a:pt x="246" y="24"/>
                    </a:lnTo>
                    <a:lnTo>
                      <a:pt x="240" y="24"/>
                    </a:lnTo>
                    <a:lnTo>
                      <a:pt x="228" y="30"/>
                    </a:lnTo>
                    <a:lnTo>
                      <a:pt x="222" y="24"/>
                    </a:lnTo>
                    <a:lnTo>
                      <a:pt x="198" y="24"/>
                    </a:lnTo>
                    <a:lnTo>
                      <a:pt x="192" y="18"/>
                    </a:lnTo>
                    <a:lnTo>
                      <a:pt x="168" y="18"/>
                    </a:lnTo>
                    <a:lnTo>
                      <a:pt x="150" y="36"/>
                    </a:lnTo>
                    <a:lnTo>
                      <a:pt x="120" y="36"/>
                    </a:lnTo>
                    <a:lnTo>
                      <a:pt x="108" y="48"/>
                    </a:lnTo>
                    <a:lnTo>
                      <a:pt x="108" y="90"/>
                    </a:lnTo>
                    <a:lnTo>
                      <a:pt x="90" y="108"/>
                    </a:lnTo>
                    <a:lnTo>
                      <a:pt x="78" y="114"/>
                    </a:lnTo>
                    <a:lnTo>
                      <a:pt x="72" y="120"/>
                    </a:lnTo>
                    <a:lnTo>
                      <a:pt x="72" y="138"/>
                    </a:lnTo>
                    <a:lnTo>
                      <a:pt x="66" y="144"/>
                    </a:lnTo>
                    <a:lnTo>
                      <a:pt x="54" y="150"/>
                    </a:lnTo>
                    <a:lnTo>
                      <a:pt x="48" y="156"/>
                    </a:lnTo>
                    <a:lnTo>
                      <a:pt x="30" y="150"/>
                    </a:lnTo>
                    <a:lnTo>
                      <a:pt x="30" y="168"/>
                    </a:lnTo>
                    <a:lnTo>
                      <a:pt x="0" y="174"/>
                    </a:lnTo>
                    <a:lnTo>
                      <a:pt x="6" y="174"/>
                    </a:lnTo>
                    <a:lnTo>
                      <a:pt x="30" y="192"/>
                    </a:lnTo>
                    <a:lnTo>
                      <a:pt x="36" y="192"/>
                    </a:lnTo>
                    <a:lnTo>
                      <a:pt x="48" y="228"/>
                    </a:lnTo>
                    <a:lnTo>
                      <a:pt x="54" y="234"/>
                    </a:lnTo>
                    <a:lnTo>
                      <a:pt x="60" y="234"/>
                    </a:lnTo>
                    <a:lnTo>
                      <a:pt x="66" y="228"/>
                    </a:lnTo>
                    <a:lnTo>
                      <a:pt x="72" y="228"/>
                    </a:lnTo>
                    <a:lnTo>
                      <a:pt x="84" y="234"/>
                    </a:lnTo>
                    <a:lnTo>
                      <a:pt x="84" y="252"/>
                    </a:lnTo>
                    <a:lnTo>
                      <a:pt x="78" y="258"/>
                    </a:lnTo>
                    <a:lnTo>
                      <a:pt x="90" y="276"/>
                    </a:lnTo>
                    <a:lnTo>
                      <a:pt x="114" y="282"/>
                    </a:lnTo>
                    <a:lnTo>
                      <a:pt x="120" y="288"/>
                    </a:lnTo>
                    <a:lnTo>
                      <a:pt x="144" y="282"/>
                    </a:lnTo>
                    <a:lnTo>
                      <a:pt x="168" y="288"/>
                    </a:lnTo>
                    <a:lnTo>
                      <a:pt x="162" y="294"/>
                    </a:lnTo>
                    <a:lnTo>
                      <a:pt x="156" y="306"/>
                    </a:lnTo>
                    <a:lnTo>
                      <a:pt x="162" y="312"/>
                    </a:lnTo>
                    <a:lnTo>
                      <a:pt x="162" y="324"/>
                    </a:lnTo>
                    <a:lnTo>
                      <a:pt x="186" y="324"/>
                    </a:lnTo>
                    <a:lnTo>
                      <a:pt x="192" y="330"/>
                    </a:lnTo>
                    <a:lnTo>
                      <a:pt x="186" y="336"/>
                    </a:lnTo>
                    <a:lnTo>
                      <a:pt x="186" y="342"/>
                    </a:lnTo>
                    <a:lnTo>
                      <a:pt x="180" y="348"/>
                    </a:lnTo>
                    <a:lnTo>
                      <a:pt x="186" y="354"/>
                    </a:lnTo>
                    <a:lnTo>
                      <a:pt x="204" y="354"/>
                    </a:lnTo>
                    <a:lnTo>
                      <a:pt x="216" y="342"/>
                    </a:lnTo>
                    <a:lnTo>
                      <a:pt x="240" y="354"/>
                    </a:lnTo>
                    <a:lnTo>
                      <a:pt x="252" y="354"/>
                    </a:lnTo>
                    <a:lnTo>
                      <a:pt x="258" y="360"/>
                    </a:lnTo>
                    <a:lnTo>
                      <a:pt x="282" y="360"/>
                    </a:lnTo>
                    <a:lnTo>
                      <a:pt x="288" y="354"/>
                    </a:lnTo>
                    <a:lnTo>
                      <a:pt x="288" y="348"/>
                    </a:lnTo>
                    <a:lnTo>
                      <a:pt x="306" y="354"/>
                    </a:lnTo>
                    <a:lnTo>
                      <a:pt x="330" y="354"/>
                    </a:lnTo>
                    <a:lnTo>
                      <a:pt x="336" y="360"/>
                    </a:lnTo>
                    <a:lnTo>
                      <a:pt x="348" y="366"/>
                    </a:lnTo>
                    <a:lnTo>
                      <a:pt x="366" y="366"/>
                    </a:lnTo>
                    <a:lnTo>
                      <a:pt x="372" y="360"/>
                    </a:lnTo>
                    <a:lnTo>
                      <a:pt x="372" y="348"/>
                    </a:lnTo>
                    <a:lnTo>
                      <a:pt x="378" y="342"/>
                    </a:lnTo>
                    <a:lnTo>
                      <a:pt x="384" y="342"/>
                    </a:lnTo>
                    <a:lnTo>
                      <a:pt x="396" y="336"/>
                    </a:lnTo>
                    <a:lnTo>
                      <a:pt x="402" y="336"/>
                    </a:lnTo>
                    <a:lnTo>
                      <a:pt x="402" y="330"/>
                    </a:lnTo>
                    <a:lnTo>
                      <a:pt x="432" y="336"/>
                    </a:lnTo>
                    <a:lnTo>
                      <a:pt x="432" y="324"/>
                    </a:lnTo>
                    <a:lnTo>
                      <a:pt x="438" y="324"/>
                    </a:lnTo>
                    <a:lnTo>
                      <a:pt x="450" y="330"/>
                    </a:lnTo>
                    <a:lnTo>
                      <a:pt x="462" y="330"/>
                    </a:lnTo>
                    <a:lnTo>
                      <a:pt x="474" y="336"/>
                    </a:lnTo>
                    <a:lnTo>
                      <a:pt x="498" y="336"/>
                    </a:lnTo>
                    <a:lnTo>
                      <a:pt x="516" y="35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82" name="Qatar" descr="© INSCALE GmbH, 05.05.2010&#10;http://www.presentationload.com/">
                <a:extLst>
                  <a:ext uri="{FF2B5EF4-FFF2-40B4-BE49-F238E27FC236}">
                    <a16:creationId xmlns:a16="http://schemas.microsoft.com/office/drawing/2014/main" id="{25FAF652-71E8-A845-B4B4-BB0E2EFD9968}"/>
                  </a:ext>
                </a:extLst>
              </p:cNvPr>
              <p:cNvSpPr>
                <a:spLocks/>
              </p:cNvSpPr>
              <p:nvPr/>
            </p:nvSpPr>
            <p:spPr bwMode="gray">
              <a:xfrm>
                <a:off x="8914044" y="2416780"/>
                <a:ext cx="23213" cy="50522"/>
              </a:xfrm>
              <a:custGeom>
                <a:avLst/>
                <a:gdLst>
                  <a:gd name="T0" fmla="*/ 2147483647 w 66"/>
                  <a:gd name="T1" fmla="*/ 2147483647 h 144"/>
                  <a:gd name="T2" fmla="*/ 2147483647 w 66"/>
                  <a:gd name="T3" fmla="*/ 2147483647 h 144"/>
                  <a:gd name="T4" fmla="*/ 2147483647 w 66"/>
                  <a:gd name="T5" fmla="*/ 2147483647 h 144"/>
                  <a:gd name="T6" fmla="*/ 2147483647 w 66"/>
                  <a:gd name="T7" fmla="*/ 2147483647 h 144"/>
                  <a:gd name="T8" fmla="*/ 2147483647 w 66"/>
                  <a:gd name="T9" fmla="*/ 2147483647 h 144"/>
                  <a:gd name="T10" fmla="*/ 2147483647 w 66"/>
                  <a:gd name="T11" fmla="*/ 2147483647 h 144"/>
                  <a:gd name="T12" fmla="*/ 2147483647 w 66"/>
                  <a:gd name="T13" fmla="*/ 2147483647 h 144"/>
                  <a:gd name="T14" fmla="*/ 2147483647 w 66"/>
                  <a:gd name="T15" fmla="*/ 2147483647 h 144"/>
                  <a:gd name="T16" fmla="*/ 2147483647 w 66"/>
                  <a:gd name="T17" fmla="*/ 2147483647 h 144"/>
                  <a:gd name="T18" fmla="*/ 2147483647 w 66"/>
                  <a:gd name="T19" fmla="*/ 0 h 144"/>
                  <a:gd name="T20" fmla="*/ 2147483647 w 66"/>
                  <a:gd name="T21" fmla="*/ 0 h 144"/>
                  <a:gd name="T22" fmla="*/ 2147483647 w 66"/>
                  <a:gd name="T23" fmla="*/ 2147483647 h 144"/>
                  <a:gd name="T24" fmla="*/ 2147483647 w 66"/>
                  <a:gd name="T25" fmla="*/ 2147483647 h 144"/>
                  <a:gd name="T26" fmla="*/ 2147483647 w 66"/>
                  <a:gd name="T27" fmla="*/ 2147483647 h 144"/>
                  <a:gd name="T28" fmla="*/ 2147483647 w 66"/>
                  <a:gd name="T29" fmla="*/ 2147483647 h 144"/>
                  <a:gd name="T30" fmla="*/ 0 w 66"/>
                  <a:gd name="T31" fmla="*/ 2147483647 h 144"/>
                  <a:gd name="T32" fmla="*/ 2147483647 w 66"/>
                  <a:gd name="T33" fmla="*/ 2147483647 h 144"/>
                  <a:gd name="T34" fmla="*/ 2147483647 w 66"/>
                  <a:gd name="T35" fmla="*/ 2147483647 h 14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6"/>
                  <a:gd name="T55" fmla="*/ 0 h 144"/>
                  <a:gd name="T56" fmla="*/ 66 w 66"/>
                  <a:gd name="T57" fmla="*/ 144 h 14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6" h="144">
                    <a:moveTo>
                      <a:pt x="24" y="132"/>
                    </a:moveTo>
                    <a:lnTo>
                      <a:pt x="36" y="144"/>
                    </a:lnTo>
                    <a:lnTo>
                      <a:pt x="48" y="132"/>
                    </a:lnTo>
                    <a:lnTo>
                      <a:pt x="54" y="114"/>
                    </a:lnTo>
                    <a:lnTo>
                      <a:pt x="60" y="102"/>
                    </a:lnTo>
                    <a:lnTo>
                      <a:pt x="66" y="84"/>
                    </a:lnTo>
                    <a:lnTo>
                      <a:pt x="66" y="30"/>
                    </a:lnTo>
                    <a:lnTo>
                      <a:pt x="54" y="18"/>
                    </a:lnTo>
                    <a:lnTo>
                      <a:pt x="48" y="6"/>
                    </a:lnTo>
                    <a:lnTo>
                      <a:pt x="36" y="0"/>
                    </a:lnTo>
                    <a:lnTo>
                      <a:pt x="30" y="0"/>
                    </a:lnTo>
                    <a:lnTo>
                      <a:pt x="24" y="6"/>
                    </a:lnTo>
                    <a:lnTo>
                      <a:pt x="18" y="18"/>
                    </a:lnTo>
                    <a:lnTo>
                      <a:pt x="12" y="36"/>
                    </a:lnTo>
                    <a:lnTo>
                      <a:pt x="12" y="108"/>
                    </a:lnTo>
                    <a:lnTo>
                      <a:pt x="0" y="120"/>
                    </a:lnTo>
                    <a:lnTo>
                      <a:pt x="6" y="132"/>
                    </a:lnTo>
                    <a:lnTo>
                      <a:pt x="24" y="13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83" name="Puerto Rico" descr="© INSCALE GmbH, 05.05.2010&#10;http://www.presentationload.com/">
                <a:extLst>
                  <a:ext uri="{FF2B5EF4-FFF2-40B4-BE49-F238E27FC236}">
                    <a16:creationId xmlns:a16="http://schemas.microsoft.com/office/drawing/2014/main" id="{DA114754-6606-D94E-A02C-62FF01B20F6C}"/>
                  </a:ext>
                </a:extLst>
              </p:cNvPr>
              <p:cNvSpPr>
                <a:spLocks/>
              </p:cNvSpPr>
              <p:nvPr/>
            </p:nvSpPr>
            <p:spPr bwMode="gray">
              <a:xfrm>
                <a:off x="6034327" y="2637982"/>
                <a:ext cx="47791" cy="20482"/>
              </a:xfrm>
              <a:custGeom>
                <a:avLst/>
                <a:gdLst>
                  <a:gd name="T0" fmla="*/ 2147483647 w 138"/>
                  <a:gd name="T1" fmla="*/ 2147483647 h 60"/>
                  <a:gd name="T2" fmla="*/ 2147483647 w 138"/>
                  <a:gd name="T3" fmla="*/ 2147483647 h 60"/>
                  <a:gd name="T4" fmla="*/ 2147483647 w 138"/>
                  <a:gd name="T5" fmla="*/ 0 h 60"/>
                  <a:gd name="T6" fmla="*/ 2147483647 w 138"/>
                  <a:gd name="T7" fmla="*/ 0 h 60"/>
                  <a:gd name="T8" fmla="*/ 2147483647 w 138"/>
                  <a:gd name="T9" fmla="*/ 2147483647 h 60"/>
                  <a:gd name="T10" fmla="*/ 0 w 138"/>
                  <a:gd name="T11" fmla="*/ 2147483647 h 60"/>
                  <a:gd name="T12" fmla="*/ 0 w 138"/>
                  <a:gd name="T13" fmla="*/ 2147483647 h 60"/>
                  <a:gd name="T14" fmla="*/ 2147483647 w 138"/>
                  <a:gd name="T15" fmla="*/ 2147483647 h 60"/>
                  <a:gd name="T16" fmla="*/ 2147483647 w 138"/>
                  <a:gd name="T17" fmla="*/ 2147483647 h 60"/>
                  <a:gd name="T18" fmla="*/ 2147483647 w 138"/>
                  <a:gd name="T19" fmla="*/ 2147483647 h 60"/>
                  <a:gd name="T20" fmla="*/ 2147483647 w 138"/>
                  <a:gd name="T21" fmla="*/ 2147483647 h 60"/>
                  <a:gd name="T22" fmla="*/ 2147483647 w 138"/>
                  <a:gd name="T23" fmla="*/ 2147483647 h 60"/>
                  <a:gd name="T24" fmla="*/ 2147483647 w 138"/>
                  <a:gd name="T25" fmla="*/ 2147483647 h 60"/>
                  <a:gd name="T26" fmla="*/ 2147483647 w 138"/>
                  <a:gd name="T27" fmla="*/ 2147483647 h 60"/>
                  <a:gd name="T28" fmla="*/ 2147483647 w 138"/>
                  <a:gd name="T29" fmla="*/ 2147483647 h 60"/>
                  <a:gd name="T30" fmla="*/ 2147483647 w 138"/>
                  <a:gd name="T31" fmla="*/ 2147483647 h 60"/>
                  <a:gd name="T32" fmla="*/ 2147483647 w 138"/>
                  <a:gd name="T33" fmla="*/ 2147483647 h 60"/>
                  <a:gd name="T34" fmla="*/ 2147483647 w 138"/>
                  <a:gd name="T35" fmla="*/ 2147483647 h 6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8"/>
                  <a:gd name="T55" fmla="*/ 0 h 60"/>
                  <a:gd name="T56" fmla="*/ 138 w 138"/>
                  <a:gd name="T57" fmla="*/ 60 h 6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8" h="60">
                    <a:moveTo>
                      <a:pt x="84" y="12"/>
                    </a:moveTo>
                    <a:lnTo>
                      <a:pt x="72" y="12"/>
                    </a:lnTo>
                    <a:lnTo>
                      <a:pt x="36" y="0"/>
                    </a:lnTo>
                    <a:lnTo>
                      <a:pt x="12" y="0"/>
                    </a:lnTo>
                    <a:lnTo>
                      <a:pt x="6" y="12"/>
                    </a:lnTo>
                    <a:lnTo>
                      <a:pt x="0" y="18"/>
                    </a:lnTo>
                    <a:lnTo>
                      <a:pt x="0" y="48"/>
                    </a:lnTo>
                    <a:lnTo>
                      <a:pt x="36" y="60"/>
                    </a:lnTo>
                    <a:lnTo>
                      <a:pt x="48" y="48"/>
                    </a:lnTo>
                    <a:lnTo>
                      <a:pt x="102" y="48"/>
                    </a:lnTo>
                    <a:lnTo>
                      <a:pt x="120" y="36"/>
                    </a:lnTo>
                    <a:lnTo>
                      <a:pt x="132" y="30"/>
                    </a:lnTo>
                    <a:lnTo>
                      <a:pt x="138" y="18"/>
                    </a:lnTo>
                    <a:lnTo>
                      <a:pt x="138" y="12"/>
                    </a:lnTo>
                    <a:lnTo>
                      <a:pt x="132" y="6"/>
                    </a:lnTo>
                    <a:lnTo>
                      <a:pt x="114" y="6"/>
                    </a:lnTo>
                    <a:lnTo>
                      <a:pt x="102" y="12"/>
                    </a:lnTo>
                    <a:lnTo>
                      <a:pt x="84" y="1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84" name="Portugal" descr="© INSCALE GmbH, 05.05.2010&#10;http://www.presentationload.com/">
                <a:extLst>
                  <a:ext uri="{FF2B5EF4-FFF2-40B4-BE49-F238E27FC236}">
                    <a16:creationId xmlns:a16="http://schemas.microsoft.com/office/drawing/2014/main" id="{181A6DB0-FDC2-3748-8856-42E84AD0FE16}"/>
                  </a:ext>
                </a:extLst>
              </p:cNvPr>
              <p:cNvSpPr>
                <a:spLocks/>
              </p:cNvSpPr>
              <p:nvPr/>
            </p:nvSpPr>
            <p:spPr bwMode="gray">
              <a:xfrm>
                <a:off x="7474869" y="1971647"/>
                <a:ext cx="79196" cy="143372"/>
              </a:xfrm>
              <a:custGeom>
                <a:avLst/>
                <a:gdLst>
                  <a:gd name="T0" fmla="*/ 2147483647 w 228"/>
                  <a:gd name="T1" fmla="*/ 2147483647 h 414"/>
                  <a:gd name="T2" fmla="*/ 2147483647 w 228"/>
                  <a:gd name="T3" fmla="*/ 2147483647 h 414"/>
                  <a:gd name="T4" fmla="*/ 2147483647 w 228"/>
                  <a:gd name="T5" fmla="*/ 2147483647 h 414"/>
                  <a:gd name="T6" fmla="*/ 2147483647 w 228"/>
                  <a:gd name="T7" fmla="*/ 2147483647 h 414"/>
                  <a:gd name="T8" fmla="*/ 2147483647 w 228"/>
                  <a:gd name="T9" fmla="*/ 2147483647 h 414"/>
                  <a:gd name="T10" fmla="*/ 2147483647 w 228"/>
                  <a:gd name="T11" fmla="*/ 2147483647 h 414"/>
                  <a:gd name="T12" fmla="*/ 2147483647 w 228"/>
                  <a:gd name="T13" fmla="*/ 0 h 414"/>
                  <a:gd name="T14" fmla="*/ 2147483647 w 228"/>
                  <a:gd name="T15" fmla="*/ 2147483647 h 414"/>
                  <a:gd name="T16" fmla="*/ 2147483647 w 228"/>
                  <a:gd name="T17" fmla="*/ 2147483647 h 414"/>
                  <a:gd name="T18" fmla="*/ 2147483647 w 228"/>
                  <a:gd name="T19" fmla="*/ 2147483647 h 414"/>
                  <a:gd name="T20" fmla="*/ 2147483647 w 228"/>
                  <a:gd name="T21" fmla="*/ 2147483647 h 414"/>
                  <a:gd name="T22" fmla="*/ 2147483647 w 228"/>
                  <a:gd name="T23" fmla="*/ 2147483647 h 414"/>
                  <a:gd name="T24" fmla="*/ 2147483647 w 228"/>
                  <a:gd name="T25" fmla="*/ 2147483647 h 414"/>
                  <a:gd name="T26" fmla="*/ 0 w 228"/>
                  <a:gd name="T27" fmla="*/ 2147483647 h 414"/>
                  <a:gd name="T28" fmla="*/ 2147483647 w 228"/>
                  <a:gd name="T29" fmla="*/ 2147483647 h 414"/>
                  <a:gd name="T30" fmla="*/ 2147483647 w 228"/>
                  <a:gd name="T31" fmla="*/ 2147483647 h 414"/>
                  <a:gd name="T32" fmla="*/ 2147483647 w 228"/>
                  <a:gd name="T33" fmla="*/ 2147483647 h 414"/>
                  <a:gd name="T34" fmla="*/ 2147483647 w 228"/>
                  <a:gd name="T35" fmla="*/ 2147483647 h 414"/>
                  <a:gd name="T36" fmla="*/ 2147483647 w 228"/>
                  <a:gd name="T37" fmla="*/ 2147483647 h 414"/>
                  <a:gd name="T38" fmla="*/ 2147483647 w 228"/>
                  <a:gd name="T39" fmla="*/ 2147483647 h 414"/>
                  <a:gd name="T40" fmla="*/ 2147483647 w 228"/>
                  <a:gd name="T41" fmla="*/ 2147483647 h 414"/>
                  <a:gd name="T42" fmla="*/ 2147483647 w 228"/>
                  <a:gd name="T43" fmla="*/ 2147483647 h 414"/>
                  <a:gd name="T44" fmla="*/ 2147483647 w 228"/>
                  <a:gd name="T45" fmla="*/ 2147483647 h 414"/>
                  <a:gd name="T46" fmla="*/ 2147483647 w 228"/>
                  <a:gd name="T47" fmla="*/ 2147483647 h 414"/>
                  <a:gd name="T48" fmla="*/ 2147483647 w 228"/>
                  <a:gd name="T49" fmla="*/ 2147483647 h 414"/>
                  <a:gd name="T50" fmla="*/ 2147483647 w 228"/>
                  <a:gd name="T51" fmla="*/ 2147483647 h 414"/>
                  <a:gd name="T52" fmla="*/ 2147483647 w 228"/>
                  <a:gd name="T53" fmla="*/ 2147483647 h 414"/>
                  <a:gd name="T54" fmla="*/ 2147483647 w 228"/>
                  <a:gd name="T55" fmla="*/ 2147483647 h 414"/>
                  <a:gd name="T56" fmla="*/ 2147483647 w 228"/>
                  <a:gd name="T57" fmla="*/ 2147483647 h 414"/>
                  <a:gd name="T58" fmla="*/ 2147483647 w 228"/>
                  <a:gd name="T59" fmla="*/ 2147483647 h 414"/>
                  <a:gd name="T60" fmla="*/ 2147483647 w 228"/>
                  <a:gd name="T61" fmla="*/ 2147483647 h 414"/>
                  <a:gd name="T62" fmla="*/ 2147483647 w 228"/>
                  <a:gd name="T63" fmla="*/ 2147483647 h 414"/>
                  <a:gd name="T64" fmla="*/ 2147483647 w 228"/>
                  <a:gd name="T65" fmla="*/ 2147483647 h 414"/>
                  <a:gd name="T66" fmla="*/ 2147483647 w 228"/>
                  <a:gd name="T67" fmla="*/ 2147483647 h 414"/>
                  <a:gd name="T68" fmla="*/ 2147483647 w 228"/>
                  <a:gd name="T69" fmla="*/ 2147483647 h 414"/>
                  <a:gd name="T70" fmla="*/ 2147483647 w 228"/>
                  <a:gd name="T71" fmla="*/ 2147483647 h 414"/>
                  <a:gd name="T72" fmla="*/ 2147483647 w 228"/>
                  <a:gd name="T73" fmla="*/ 2147483647 h 414"/>
                  <a:gd name="T74" fmla="*/ 2147483647 w 228"/>
                  <a:gd name="T75" fmla="*/ 2147483647 h 414"/>
                  <a:gd name="T76" fmla="*/ 2147483647 w 228"/>
                  <a:gd name="T77" fmla="*/ 2147483647 h 414"/>
                  <a:gd name="T78" fmla="*/ 2147483647 w 228"/>
                  <a:gd name="T79" fmla="*/ 2147483647 h 414"/>
                  <a:gd name="T80" fmla="*/ 2147483647 w 228"/>
                  <a:gd name="T81" fmla="*/ 2147483647 h 414"/>
                  <a:gd name="T82" fmla="*/ 2147483647 w 228"/>
                  <a:gd name="T83" fmla="*/ 2147483647 h 4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28"/>
                  <a:gd name="T127" fmla="*/ 0 h 414"/>
                  <a:gd name="T128" fmla="*/ 228 w 228"/>
                  <a:gd name="T129" fmla="*/ 414 h 4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28" h="414">
                    <a:moveTo>
                      <a:pt x="210" y="30"/>
                    </a:moveTo>
                    <a:lnTo>
                      <a:pt x="210" y="12"/>
                    </a:lnTo>
                    <a:lnTo>
                      <a:pt x="156" y="12"/>
                    </a:lnTo>
                    <a:lnTo>
                      <a:pt x="156" y="18"/>
                    </a:lnTo>
                    <a:lnTo>
                      <a:pt x="150" y="24"/>
                    </a:lnTo>
                    <a:lnTo>
                      <a:pt x="138" y="24"/>
                    </a:lnTo>
                    <a:lnTo>
                      <a:pt x="132" y="18"/>
                    </a:lnTo>
                    <a:lnTo>
                      <a:pt x="114" y="18"/>
                    </a:lnTo>
                    <a:lnTo>
                      <a:pt x="108" y="24"/>
                    </a:lnTo>
                    <a:lnTo>
                      <a:pt x="96" y="24"/>
                    </a:lnTo>
                    <a:lnTo>
                      <a:pt x="96" y="18"/>
                    </a:lnTo>
                    <a:lnTo>
                      <a:pt x="102" y="18"/>
                    </a:lnTo>
                    <a:lnTo>
                      <a:pt x="114" y="6"/>
                    </a:lnTo>
                    <a:lnTo>
                      <a:pt x="114" y="0"/>
                    </a:lnTo>
                    <a:lnTo>
                      <a:pt x="90" y="0"/>
                    </a:lnTo>
                    <a:lnTo>
                      <a:pt x="66" y="12"/>
                    </a:lnTo>
                    <a:lnTo>
                      <a:pt x="60" y="18"/>
                    </a:lnTo>
                    <a:lnTo>
                      <a:pt x="60" y="36"/>
                    </a:lnTo>
                    <a:lnTo>
                      <a:pt x="66" y="60"/>
                    </a:lnTo>
                    <a:lnTo>
                      <a:pt x="66" y="78"/>
                    </a:lnTo>
                    <a:lnTo>
                      <a:pt x="60" y="108"/>
                    </a:lnTo>
                    <a:lnTo>
                      <a:pt x="48" y="138"/>
                    </a:lnTo>
                    <a:lnTo>
                      <a:pt x="30" y="174"/>
                    </a:lnTo>
                    <a:lnTo>
                      <a:pt x="12" y="222"/>
                    </a:lnTo>
                    <a:lnTo>
                      <a:pt x="6" y="234"/>
                    </a:lnTo>
                    <a:lnTo>
                      <a:pt x="6" y="240"/>
                    </a:lnTo>
                    <a:lnTo>
                      <a:pt x="0" y="252"/>
                    </a:lnTo>
                    <a:lnTo>
                      <a:pt x="0" y="264"/>
                    </a:lnTo>
                    <a:lnTo>
                      <a:pt x="18" y="282"/>
                    </a:lnTo>
                    <a:lnTo>
                      <a:pt x="30" y="288"/>
                    </a:lnTo>
                    <a:lnTo>
                      <a:pt x="42" y="342"/>
                    </a:lnTo>
                    <a:lnTo>
                      <a:pt x="42" y="348"/>
                    </a:lnTo>
                    <a:lnTo>
                      <a:pt x="36" y="354"/>
                    </a:lnTo>
                    <a:lnTo>
                      <a:pt x="36" y="366"/>
                    </a:lnTo>
                    <a:lnTo>
                      <a:pt x="30" y="384"/>
                    </a:lnTo>
                    <a:lnTo>
                      <a:pt x="24" y="396"/>
                    </a:lnTo>
                    <a:lnTo>
                      <a:pt x="24" y="408"/>
                    </a:lnTo>
                    <a:lnTo>
                      <a:pt x="48" y="408"/>
                    </a:lnTo>
                    <a:lnTo>
                      <a:pt x="60" y="402"/>
                    </a:lnTo>
                    <a:lnTo>
                      <a:pt x="72" y="402"/>
                    </a:lnTo>
                    <a:lnTo>
                      <a:pt x="84" y="414"/>
                    </a:lnTo>
                    <a:lnTo>
                      <a:pt x="96" y="414"/>
                    </a:lnTo>
                    <a:lnTo>
                      <a:pt x="108" y="408"/>
                    </a:lnTo>
                    <a:lnTo>
                      <a:pt x="114" y="402"/>
                    </a:lnTo>
                    <a:lnTo>
                      <a:pt x="120" y="402"/>
                    </a:lnTo>
                    <a:lnTo>
                      <a:pt x="126" y="396"/>
                    </a:lnTo>
                    <a:lnTo>
                      <a:pt x="126" y="348"/>
                    </a:lnTo>
                    <a:lnTo>
                      <a:pt x="132" y="342"/>
                    </a:lnTo>
                    <a:lnTo>
                      <a:pt x="138" y="330"/>
                    </a:lnTo>
                    <a:lnTo>
                      <a:pt x="150" y="330"/>
                    </a:lnTo>
                    <a:lnTo>
                      <a:pt x="162" y="318"/>
                    </a:lnTo>
                    <a:lnTo>
                      <a:pt x="162" y="312"/>
                    </a:lnTo>
                    <a:lnTo>
                      <a:pt x="150" y="312"/>
                    </a:lnTo>
                    <a:lnTo>
                      <a:pt x="144" y="306"/>
                    </a:lnTo>
                    <a:lnTo>
                      <a:pt x="138" y="294"/>
                    </a:lnTo>
                    <a:lnTo>
                      <a:pt x="138" y="288"/>
                    </a:lnTo>
                    <a:lnTo>
                      <a:pt x="132" y="282"/>
                    </a:lnTo>
                    <a:lnTo>
                      <a:pt x="132" y="276"/>
                    </a:lnTo>
                    <a:lnTo>
                      <a:pt x="144" y="264"/>
                    </a:lnTo>
                    <a:lnTo>
                      <a:pt x="156" y="258"/>
                    </a:lnTo>
                    <a:lnTo>
                      <a:pt x="168" y="246"/>
                    </a:lnTo>
                    <a:lnTo>
                      <a:pt x="168" y="240"/>
                    </a:lnTo>
                    <a:lnTo>
                      <a:pt x="156" y="234"/>
                    </a:lnTo>
                    <a:lnTo>
                      <a:pt x="150" y="228"/>
                    </a:lnTo>
                    <a:lnTo>
                      <a:pt x="150" y="216"/>
                    </a:lnTo>
                    <a:lnTo>
                      <a:pt x="126" y="192"/>
                    </a:lnTo>
                    <a:lnTo>
                      <a:pt x="162" y="192"/>
                    </a:lnTo>
                    <a:lnTo>
                      <a:pt x="174" y="180"/>
                    </a:lnTo>
                    <a:lnTo>
                      <a:pt x="174" y="168"/>
                    </a:lnTo>
                    <a:lnTo>
                      <a:pt x="168" y="162"/>
                    </a:lnTo>
                    <a:lnTo>
                      <a:pt x="168" y="150"/>
                    </a:lnTo>
                    <a:lnTo>
                      <a:pt x="174" y="144"/>
                    </a:lnTo>
                    <a:lnTo>
                      <a:pt x="180" y="144"/>
                    </a:lnTo>
                    <a:lnTo>
                      <a:pt x="180" y="126"/>
                    </a:lnTo>
                    <a:lnTo>
                      <a:pt x="186" y="108"/>
                    </a:lnTo>
                    <a:lnTo>
                      <a:pt x="186" y="96"/>
                    </a:lnTo>
                    <a:lnTo>
                      <a:pt x="180" y="90"/>
                    </a:lnTo>
                    <a:lnTo>
                      <a:pt x="174" y="90"/>
                    </a:lnTo>
                    <a:lnTo>
                      <a:pt x="174" y="84"/>
                    </a:lnTo>
                    <a:lnTo>
                      <a:pt x="180" y="78"/>
                    </a:lnTo>
                    <a:lnTo>
                      <a:pt x="204" y="66"/>
                    </a:lnTo>
                    <a:lnTo>
                      <a:pt x="228" y="42"/>
                    </a:lnTo>
                    <a:lnTo>
                      <a:pt x="228" y="36"/>
                    </a:lnTo>
                    <a:lnTo>
                      <a:pt x="216" y="30"/>
                    </a:lnTo>
                    <a:lnTo>
                      <a:pt x="210" y="3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85" name="Poland" descr="© INSCALE GmbH, 05.05.2010&#10;http://www.presentationload.com/">
                <a:extLst>
                  <a:ext uri="{FF2B5EF4-FFF2-40B4-BE49-F238E27FC236}">
                    <a16:creationId xmlns:a16="http://schemas.microsoft.com/office/drawing/2014/main" id="{1630FFB5-009C-7B45-8326-757DD521F463}"/>
                  </a:ext>
                </a:extLst>
              </p:cNvPr>
              <p:cNvSpPr>
                <a:spLocks/>
              </p:cNvSpPr>
              <p:nvPr/>
            </p:nvSpPr>
            <p:spPr bwMode="gray">
              <a:xfrm>
                <a:off x="8011487" y="1623459"/>
                <a:ext cx="218471" cy="157026"/>
              </a:xfrm>
              <a:custGeom>
                <a:avLst/>
                <a:gdLst>
                  <a:gd name="T0" fmla="*/ 2147483647 w 624"/>
                  <a:gd name="T1" fmla="*/ 2147483647 h 450"/>
                  <a:gd name="T2" fmla="*/ 2147483647 w 624"/>
                  <a:gd name="T3" fmla="*/ 2147483647 h 450"/>
                  <a:gd name="T4" fmla="*/ 2147483647 w 624"/>
                  <a:gd name="T5" fmla="*/ 2147483647 h 450"/>
                  <a:gd name="T6" fmla="*/ 2147483647 w 624"/>
                  <a:gd name="T7" fmla="*/ 2147483647 h 450"/>
                  <a:gd name="T8" fmla="*/ 2147483647 w 624"/>
                  <a:gd name="T9" fmla="*/ 2147483647 h 450"/>
                  <a:gd name="T10" fmla="*/ 2147483647 w 624"/>
                  <a:gd name="T11" fmla="*/ 2147483647 h 450"/>
                  <a:gd name="T12" fmla="*/ 2147483647 w 624"/>
                  <a:gd name="T13" fmla="*/ 2147483647 h 450"/>
                  <a:gd name="T14" fmla="*/ 2147483647 w 624"/>
                  <a:gd name="T15" fmla="*/ 2147483647 h 450"/>
                  <a:gd name="T16" fmla="*/ 2147483647 w 624"/>
                  <a:gd name="T17" fmla="*/ 2147483647 h 450"/>
                  <a:gd name="T18" fmla="*/ 2147483647 w 624"/>
                  <a:gd name="T19" fmla="*/ 2147483647 h 450"/>
                  <a:gd name="T20" fmla="*/ 2147483647 w 624"/>
                  <a:gd name="T21" fmla="*/ 2147483647 h 450"/>
                  <a:gd name="T22" fmla="*/ 2147483647 w 624"/>
                  <a:gd name="T23" fmla="*/ 2147483647 h 450"/>
                  <a:gd name="T24" fmla="*/ 2147483647 w 624"/>
                  <a:gd name="T25" fmla="*/ 2147483647 h 450"/>
                  <a:gd name="T26" fmla="*/ 2147483647 w 624"/>
                  <a:gd name="T27" fmla="*/ 2147483647 h 450"/>
                  <a:gd name="T28" fmla="*/ 2147483647 w 624"/>
                  <a:gd name="T29" fmla="*/ 2147483647 h 450"/>
                  <a:gd name="T30" fmla="*/ 2147483647 w 624"/>
                  <a:gd name="T31" fmla="*/ 2147483647 h 450"/>
                  <a:gd name="T32" fmla="*/ 2147483647 w 624"/>
                  <a:gd name="T33" fmla="*/ 2147483647 h 450"/>
                  <a:gd name="T34" fmla="*/ 2147483647 w 624"/>
                  <a:gd name="T35" fmla="*/ 2147483647 h 450"/>
                  <a:gd name="T36" fmla="*/ 2147483647 w 624"/>
                  <a:gd name="T37" fmla="*/ 2147483647 h 450"/>
                  <a:gd name="T38" fmla="*/ 2147483647 w 624"/>
                  <a:gd name="T39" fmla="*/ 2147483647 h 450"/>
                  <a:gd name="T40" fmla="*/ 2147483647 w 624"/>
                  <a:gd name="T41" fmla="*/ 2147483647 h 450"/>
                  <a:gd name="T42" fmla="*/ 2147483647 w 624"/>
                  <a:gd name="T43" fmla="*/ 2147483647 h 450"/>
                  <a:gd name="T44" fmla="*/ 2147483647 w 624"/>
                  <a:gd name="T45" fmla="*/ 2147483647 h 450"/>
                  <a:gd name="T46" fmla="*/ 2147483647 w 624"/>
                  <a:gd name="T47" fmla="*/ 2147483647 h 450"/>
                  <a:gd name="T48" fmla="*/ 2147483647 w 624"/>
                  <a:gd name="T49" fmla="*/ 2147483647 h 450"/>
                  <a:gd name="T50" fmla="*/ 2147483647 w 624"/>
                  <a:gd name="T51" fmla="*/ 2147483647 h 450"/>
                  <a:gd name="T52" fmla="*/ 2147483647 w 624"/>
                  <a:gd name="T53" fmla="*/ 2147483647 h 450"/>
                  <a:gd name="T54" fmla="*/ 2147483647 w 624"/>
                  <a:gd name="T55" fmla="*/ 2147483647 h 450"/>
                  <a:gd name="T56" fmla="*/ 2147483647 w 624"/>
                  <a:gd name="T57" fmla="*/ 2147483647 h 450"/>
                  <a:gd name="T58" fmla="*/ 0 w 624"/>
                  <a:gd name="T59" fmla="*/ 2147483647 h 450"/>
                  <a:gd name="T60" fmla="*/ 2147483647 w 624"/>
                  <a:gd name="T61" fmla="*/ 2147483647 h 450"/>
                  <a:gd name="T62" fmla="*/ 2147483647 w 624"/>
                  <a:gd name="T63" fmla="*/ 2147483647 h 450"/>
                  <a:gd name="T64" fmla="*/ 2147483647 w 624"/>
                  <a:gd name="T65" fmla="*/ 2147483647 h 450"/>
                  <a:gd name="T66" fmla="*/ 2147483647 w 624"/>
                  <a:gd name="T67" fmla="*/ 2147483647 h 450"/>
                  <a:gd name="T68" fmla="*/ 2147483647 w 624"/>
                  <a:gd name="T69" fmla="*/ 2147483647 h 450"/>
                  <a:gd name="T70" fmla="*/ 2147483647 w 624"/>
                  <a:gd name="T71" fmla="*/ 2147483647 h 450"/>
                  <a:gd name="T72" fmla="*/ 2147483647 w 624"/>
                  <a:gd name="T73" fmla="*/ 2147483647 h 450"/>
                  <a:gd name="T74" fmla="*/ 2147483647 w 624"/>
                  <a:gd name="T75" fmla="*/ 2147483647 h 450"/>
                  <a:gd name="T76" fmla="*/ 2147483647 w 624"/>
                  <a:gd name="T77" fmla="*/ 2147483647 h 450"/>
                  <a:gd name="T78" fmla="*/ 2147483647 w 624"/>
                  <a:gd name="T79" fmla="*/ 2147483647 h 450"/>
                  <a:gd name="T80" fmla="*/ 2147483647 w 624"/>
                  <a:gd name="T81" fmla="*/ 2147483647 h 450"/>
                  <a:gd name="T82" fmla="*/ 2147483647 w 624"/>
                  <a:gd name="T83" fmla="*/ 2147483647 h 450"/>
                  <a:gd name="T84" fmla="*/ 2147483647 w 624"/>
                  <a:gd name="T85" fmla="*/ 2147483647 h 450"/>
                  <a:gd name="T86" fmla="*/ 2147483647 w 624"/>
                  <a:gd name="T87" fmla="*/ 2147483647 h 450"/>
                  <a:gd name="T88" fmla="*/ 2147483647 w 624"/>
                  <a:gd name="T89" fmla="*/ 2147483647 h 450"/>
                  <a:gd name="T90" fmla="*/ 2147483647 w 624"/>
                  <a:gd name="T91" fmla="*/ 2147483647 h 450"/>
                  <a:gd name="T92" fmla="*/ 2147483647 w 624"/>
                  <a:gd name="T93" fmla="*/ 2147483647 h 450"/>
                  <a:gd name="T94" fmla="*/ 2147483647 w 624"/>
                  <a:gd name="T95" fmla="*/ 2147483647 h 450"/>
                  <a:gd name="T96" fmla="*/ 2147483647 w 624"/>
                  <a:gd name="T97" fmla="*/ 2147483647 h 450"/>
                  <a:gd name="T98" fmla="*/ 2147483647 w 624"/>
                  <a:gd name="T99" fmla="*/ 2147483647 h 450"/>
                  <a:gd name="T100" fmla="*/ 2147483647 w 624"/>
                  <a:gd name="T101" fmla="*/ 2147483647 h 450"/>
                  <a:gd name="T102" fmla="*/ 2147483647 w 624"/>
                  <a:gd name="T103" fmla="*/ 2147483647 h 450"/>
                  <a:gd name="T104" fmla="*/ 2147483647 w 624"/>
                  <a:gd name="T105" fmla="*/ 2147483647 h 450"/>
                  <a:gd name="T106" fmla="*/ 2147483647 w 624"/>
                  <a:gd name="T107" fmla="*/ 2147483647 h 45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24"/>
                  <a:gd name="T163" fmla="*/ 0 h 450"/>
                  <a:gd name="T164" fmla="*/ 624 w 624"/>
                  <a:gd name="T165" fmla="*/ 450 h 45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24" h="450">
                    <a:moveTo>
                      <a:pt x="426" y="426"/>
                    </a:moveTo>
                    <a:lnTo>
                      <a:pt x="432" y="426"/>
                    </a:lnTo>
                    <a:lnTo>
                      <a:pt x="444" y="420"/>
                    </a:lnTo>
                    <a:lnTo>
                      <a:pt x="450" y="414"/>
                    </a:lnTo>
                    <a:lnTo>
                      <a:pt x="474" y="414"/>
                    </a:lnTo>
                    <a:lnTo>
                      <a:pt x="498" y="438"/>
                    </a:lnTo>
                    <a:lnTo>
                      <a:pt x="528" y="438"/>
                    </a:lnTo>
                    <a:lnTo>
                      <a:pt x="528" y="450"/>
                    </a:lnTo>
                    <a:lnTo>
                      <a:pt x="552" y="450"/>
                    </a:lnTo>
                    <a:lnTo>
                      <a:pt x="540" y="438"/>
                    </a:lnTo>
                    <a:lnTo>
                      <a:pt x="540" y="396"/>
                    </a:lnTo>
                    <a:lnTo>
                      <a:pt x="594" y="348"/>
                    </a:lnTo>
                    <a:lnTo>
                      <a:pt x="606" y="348"/>
                    </a:lnTo>
                    <a:lnTo>
                      <a:pt x="612" y="342"/>
                    </a:lnTo>
                    <a:lnTo>
                      <a:pt x="618" y="342"/>
                    </a:lnTo>
                    <a:lnTo>
                      <a:pt x="624" y="336"/>
                    </a:lnTo>
                    <a:lnTo>
                      <a:pt x="618" y="330"/>
                    </a:lnTo>
                    <a:lnTo>
                      <a:pt x="618" y="324"/>
                    </a:lnTo>
                    <a:lnTo>
                      <a:pt x="612" y="318"/>
                    </a:lnTo>
                    <a:lnTo>
                      <a:pt x="618" y="306"/>
                    </a:lnTo>
                    <a:lnTo>
                      <a:pt x="612" y="300"/>
                    </a:lnTo>
                    <a:lnTo>
                      <a:pt x="600" y="294"/>
                    </a:lnTo>
                    <a:lnTo>
                      <a:pt x="600" y="288"/>
                    </a:lnTo>
                    <a:lnTo>
                      <a:pt x="582" y="270"/>
                    </a:lnTo>
                    <a:lnTo>
                      <a:pt x="576" y="252"/>
                    </a:lnTo>
                    <a:lnTo>
                      <a:pt x="582" y="252"/>
                    </a:lnTo>
                    <a:lnTo>
                      <a:pt x="576" y="240"/>
                    </a:lnTo>
                    <a:lnTo>
                      <a:pt x="576" y="210"/>
                    </a:lnTo>
                    <a:lnTo>
                      <a:pt x="564" y="198"/>
                    </a:lnTo>
                    <a:lnTo>
                      <a:pt x="558" y="198"/>
                    </a:lnTo>
                    <a:lnTo>
                      <a:pt x="552" y="192"/>
                    </a:lnTo>
                    <a:lnTo>
                      <a:pt x="552" y="186"/>
                    </a:lnTo>
                    <a:lnTo>
                      <a:pt x="564" y="186"/>
                    </a:lnTo>
                    <a:lnTo>
                      <a:pt x="564" y="168"/>
                    </a:lnTo>
                    <a:lnTo>
                      <a:pt x="588" y="162"/>
                    </a:lnTo>
                    <a:lnTo>
                      <a:pt x="588" y="150"/>
                    </a:lnTo>
                    <a:lnTo>
                      <a:pt x="594" y="144"/>
                    </a:lnTo>
                    <a:lnTo>
                      <a:pt x="594" y="138"/>
                    </a:lnTo>
                    <a:lnTo>
                      <a:pt x="588" y="132"/>
                    </a:lnTo>
                    <a:lnTo>
                      <a:pt x="576" y="108"/>
                    </a:lnTo>
                    <a:lnTo>
                      <a:pt x="570" y="102"/>
                    </a:lnTo>
                    <a:lnTo>
                      <a:pt x="570" y="90"/>
                    </a:lnTo>
                    <a:lnTo>
                      <a:pt x="564" y="84"/>
                    </a:lnTo>
                    <a:lnTo>
                      <a:pt x="558" y="72"/>
                    </a:lnTo>
                    <a:lnTo>
                      <a:pt x="558" y="48"/>
                    </a:lnTo>
                    <a:lnTo>
                      <a:pt x="546" y="42"/>
                    </a:lnTo>
                    <a:lnTo>
                      <a:pt x="540" y="42"/>
                    </a:lnTo>
                    <a:lnTo>
                      <a:pt x="522" y="36"/>
                    </a:lnTo>
                    <a:lnTo>
                      <a:pt x="498" y="36"/>
                    </a:lnTo>
                    <a:lnTo>
                      <a:pt x="498" y="42"/>
                    </a:lnTo>
                    <a:lnTo>
                      <a:pt x="408" y="42"/>
                    </a:lnTo>
                    <a:lnTo>
                      <a:pt x="402" y="36"/>
                    </a:lnTo>
                    <a:lnTo>
                      <a:pt x="390" y="36"/>
                    </a:lnTo>
                    <a:lnTo>
                      <a:pt x="384" y="30"/>
                    </a:lnTo>
                    <a:lnTo>
                      <a:pt x="360" y="30"/>
                    </a:lnTo>
                    <a:lnTo>
                      <a:pt x="354" y="36"/>
                    </a:lnTo>
                    <a:lnTo>
                      <a:pt x="348" y="36"/>
                    </a:lnTo>
                    <a:lnTo>
                      <a:pt x="342" y="30"/>
                    </a:lnTo>
                    <a:lnTo>
                      <a:pt x="312" y="30"/>
                    </a:lnTo>
                    <a:lnTo>
                      <a:pt x="300" y="36"/>
                    </a:lnTo>
                    <a:lnTo>
                      <a:pt x="282" y="36"/>
                    </a:lnTo>
                    <a:lnTo>
                      <a:pt x="276" y="30"/>
                    </a:lnTo>
                    <a:lnTo>
                      <a:pt x="270" y="18"/>
                    </a:lnTo>
                    <a:lnTo>
                      <a:pt x="264" y="12"/>
                    </a:lnTo>
                    <a:lnTo>
                      <a:pt x="264" y="6"/>
                    </a:lnTo>
                    <a:lnTo>
                      <a:pt x="258" y="6"/>
                    </a:lnTo>
                    <a:lnTo>
                      <a:pt x="252" y="0"/>
                    </a:lnTo>
                    <a:lnTo>
                      <a:pt x="210" y="0"/>
                    </a:lnTo>
                    <a:lnTo>
                      <a:pt x="192" y="6"/>
                    </a:lnTo>
                    <a:lnTo>
                      <a:pt x="180" y="12"/>
                    </a:lnTo>
                    <a:lnTo>
                      <a:pt x="162" y="12"/>
                    </a:lnTo>
                    <a:lnTo>
                      <a:pt x="150" y="18"/>
                    </a:lnTo>
                    <a:lnTo>
                      <a:pt x="144" y="24"/>
                    </a:lnTo>
                    <a:lnTo>
                      <a:pt x="138" y="24"/>
                    </a:lnTo>
                    <a:lnTo>
                      <a:pt x="120" y="42"/>
                    </a:lnTo>
                    <a:lnTo>
                      <a:pt x="60" y="48"/>
                    </a:lnTo>
                    <a:lnTo>
                      <a:pt x="54" y="48"/>
                    </a:lnTo>
                    <a:lnTo>
                      <a:pt x="48" y="54"/>
                    </a:lnTo>
                    <a:lnTo>
                      <a:pt x="24" y="66"/>
                    </a:lnTo>
                    <a:lnTo>
                      <a:pt x="18" y="66"/>
                    </a:lnTo>
                    <a:lnTo>
                      <a:pt x="12" y="72"/>
                    </a:lnTo>
                    <a:lnTo>
                      <a:pt x="18" y="78"/>
                    </a:lnTo>
                    <a:lnTo>
                      <a:pt x="18" y="96"/>
                    </a:lnTo>
                    <a:lnTo>
                      <a:pt x="6" y="90"/>
                    </a:lnTo>
                    <a:lnTo>
                      <a:pt x="6" y="108"/>
                    </a:lnTo>
                    <a:lnTo>
                      <a:pt x="12" y="108"/>
                    </a:lnTo>
                    <a:lnTo>
                      <a:pt x="18" y="114"/>
                    </a:lnTo>
                    <a:lnTo>
                      <a:pt x="18" y="132"/>
                    </a:lnTo>
                    <a:lnTo>
                      <a:pt x="6" y="144"/>
                    </a:lnTo>
                    <a:lnTo>
                      <a:pt x="0" y="144"/>
                    </a:lnTo>
                    <a:lnTo>
                      <a:pt x="0" y="156"/>
                    </a:lnTo>
                    <a:lnTo>
                      <a:pt x="6" y="162"/>
                    </a:lnTo>
                    <a:lnTo>
                      <a:pt x="12" y="162"/>
                    </a:lnTo>
                    <a:lnTo>
                      <a:pt x="18" y="168"/>
                    </a:lnTo>
                    <a:lnTo>
                      <a:pt x="30" y="168"/>
                    </a:lnTo>
                    <a:lnTo>
                      <a:pt x="30" y="186"/>
                    </a:lnTo>
                    <a:lnTo>
                      <a:pt x="24" y="186"/>
                    </a:lnTo>
                    <a:lnTo>
                      <a:pt x="24" y="198"/>
                    </a:lnTo>
                    <a:lnTo>
                      <a:pt x="36" y="198"/>
                    </a:lnTo>
                    <a:lnTo>
                      <a:pt x="36" y="204"/>
                    </a:lnTo>
                    <a:lnTo>
                      <a:pt x="30" y="210"/>
                    </a:lnTo>
                    <a:lnTo>
                      <a:pt x="36" y="210"/>
                    </a:lnTo>
                    <a:lnTo>
                      <a:pt x="42" y="216"/>
                    </a:lnTo>
                    <a:lnTo>
                      <a:pt x="36" y="222"/>
                    </a:lnTo>
                    <a:lnTo>
                      <a:pt x="24" y="228"/>
                    </a:lnTo>
                    <a:lnTo>
                      <a:pt x="24" y="234"/>
                    </a:lnTo>
                    <a:lnTo>
                      <a:pt x="30" y="240"/>
                    </a:lnTo>
                    <a:lnTo>
                      <a:pt x="36" y="240"/>
                    </a:lnTo>
                    <a:lnTo>
                      <a:pt x="42" y="246"/>
                    </a:lnTo>
                    <a:lnTo>
                      <a:pt x="42" y="264"/>
                    </a:lnTo>
                    <a:lnTo>
                      <a:pt x="48" y="258"/>
                    </a:lnTo>
                    <a:lnTo>
                      <a:pt x="54" y="258"/>
                    </a:lnTo>
                    <a:lnTo>
                      <a:pt x="54" y="270"/>
                    </a:lnTo>
                    <a:lnTo>
                      <a:pt x="48" y="276"/>
                    </a:lnTo>
                    <a:lnTo>
                      <a:pt x="60" y="276"/>
                    </a:lnTo>
                    <a:lnTo>
                      <a:pt x="60" y="282"/>
                    </a:lnTo>
                    <a:lnTo>
                      <a:pt x="54" y="282"/>
                    </a:lnTo>
                    <a:lnTo>
                      <a:pt x="54" y="294"/>
                    </a:lnTo>
                    <a:lnTo>
                      <a:pt x="72" y="294"/>
                    </a:lnTo>
                    <a:lnTo>
                      <a:pt x="78" y="312"/>
                    </a:lnTo>
                    <a:lnTo>
                      <a:pt x="96" y="312"/>
                    </a:lnTo>
                    <a:lnTo>
                      <a:pt x="108" y="318"/>
                    </a:lnTo>
                    <a:lnTo>
                      <a:pt x="114" y="318"/>
                    </a:lnTo>
                    <a:lnTo>
                      <a:pt x="114" y="324"/>
                    </a:lnTo>
                    <a:lnTo>
                      <a:pt x="138" y="324"/>
                    </a:lnTo>
                    <a:lnTo>
                      <a:pt x="144" y="330"/>
                    </a:lnTo>
                    <a:lnTo>
                      <a:pt x="132" y="336"/>
                    </a:lnTo>
                    <a:lnTo>
                      <a:pt x="144" y="342"/>
                    </a:lnTo>
                    <a:lnTo>
                      <a:pt x="144" y="354"/>
                    </a:lnTo>
                    <a:lnTo>
                      <a:pt x="150" y="354"/>
                    </a:lnTo>
                    <a:lnTo>
                      <a:pt x="156" y="360"/>
                    </a:lnTo>
                    <a:lnTo>
                      <a:pt x="174" y="360"/>
                    </a:lnTo>
                    <a:lnTo>
                      <a:pt x="174" y="354"/>
                    </a:lnTo>
                    <a:lnTo>
                      <a:pt x="180" y="354"/>
                    </a:lnTo>
                    <a:lnTo>
                      <a:pt x="192" y="348"/>
                    </a:lnTo>
                    <a:lnTo>
                      <a:pt x="210" y="348"/>
                    </a:lnTo>
                    <a:lnTo>
                      <a:pt x="204" y="354"/>
                    </a:lnTo>
                    <a:lnTo>
                      <a:pt x="222" y="354"/>
                    </a:lnTo>
                    <a:lnTo>
                      <a:pt x="228" y="360"/>
                    </a:lnTo>
                    <a:lnTo>
                      <a:pt x="234" y="372"/>
                    </a:lnTo>
                    <a:lnTo>
                      <a:pt x="240" y="378"/>
                    </a:lnTo>
                    <a:lnTo>
                      <a:pt x="246" y="366"/>
                    </a:lnTo>
                    <a:lnTo>
                      <a:pt x="252" y="372"/>
                    </a:lnTo>
                    <a:lnTo>
                      <a:pt x="252" y="378"/>
                    </a:lnTo>
                    <a:lnTo>
                      <a:pt x="270" y="378"/>
                    </a:lnTo>
                    <a:lnTo>
                      <a:pt x="282" y="384"/>
                    </a:lnTo>
                    <a:lnTo>
                      <a:pt x="282" y="390"/>
                    </a:lnTo>
                    <a:lnTo>
                      <a:pt x="288" y="402"/>
                    </a:lnTo>
                    <a:lnTo>
                      <a:pt x="306" y="420"/>
                    </a:lnTo>
                    <a:lnTo>
                      <a:pt x="318" y="420"/>
                    </a:lnTo>
                    <a:lnTo>
                      <a:pt x="330" y="408"/>
                    </a:lnTo>
                    <a:lnTo>
                      <a:pt x="342" y="408"/>
                    </a:lnTo>
                    <a:lnTo>
                      <a:pt x="354" y="420"/>
                    </a:lnTo>
                    <a:lnTo>
                      <a:pt x="360" y="420"/>
                    </a:lnTo>
                    <a:lnTo>
                      <a:pt x="360" y="426"/>
                    </a:lnTo>
                    <a:lnTo>
                      <a:pt x="366" y="432"/>
                    </a:lnTo>
                    <a:lnTo>
                      <a:pt x="378" y="432"/>
                    </a:lnTo>
                    <a:lnTo>
                      <a:pt x="384" y="426"/>
                    </a:lnTo>
                    <a:lnTo>
                      <a:pt x="384" y="420"/>
                    </a:lnTo>
                    <a:lnTo>
                      <a:pt x="414" y="420"/>
                    </a:lnTo>
                    <a:lnTo>
                      <a:pt x="420" y="426"/>
                    </a:lnTo>
                    <a:lnTo>
                      <a:pt x="426" y="42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86" name="Philippines" descr="© INSCALE GmbH, 05.05.2010&#10;http://www.presentationload.com/">
                <a:extLst>
                  <a:ext uri="{FF2B5EF4-FFF2-40B4-BE49-F238E27FC236}">
                    <a16:creationId xmlns:a16="http://schemas.microsoft.com/office/drawing/2014/main" id="{9E8912CD-5052-6F4E-AB53-171B70337BC4}"/>
                  </a:ext>
                </a:extLst>
              </p:cNvPr>
              <p:cNvSpPr>
                <a:spLocks noEditPoints="1"/>
              </p:cNvSpPr>
              <p:nvPr/>
            </p:nvSpPr>
            <p:spPr bwMode="gray">
              <a:xfrm>
                <a:off x="10579883" y="2628423"/>
                <a:ext cx="249876" cy="419191"/>
              </a:xfrm>
              <a:custGeom>
                <a:avLst/>
                <a:gdLst>
                  <a:gd name="T0" fmla="*/ 2147483647 w 714"/>
                  <a:gd name="T1" fmla="*/ 2147483647 h 1200"/>
                  <a:gd name="T2" fmla="*/ 2147483647 w 714"/>
                  <a:gd name="T3" fmla="*/ 2147483647 h 1200"/>
                  <a:gd name="T4" fmla="*/ 2147483647 w 714"/>
                  <a:gd name="T5" fmla="*/ 2147483647 h 1200"/>
                  <a:gd name="T6" fmla="*/ 2147483647 w 714"/>
                  <a:gd name="T7" fmla="*/ 2147483647 h 1200"/>
                  <a:gd name="T8" fmla="*/ 2147483647 w 714"/>
                  <a:gd name="T9" fmla="*/ 2147483647 h 1200"/>
                  <a:gd name="T10" fmla="*/ 2147483647 w 714"/>
                  <a:gd name="T11" fmla="*/ 2147483647 h 1200"/>
                  <a:gd name="T12" fmla="*/ 2147483647 w 714"/>
                  <a:gd name="T13" fmla="*/ 2147483647 h 1200"/>
                  <a:gd name="T14" fmla="*/ 2147483647 w 714"/>
                  <a:gd name="T15" fmla="*/ 2147483647 h 1200"/>
                  <a:gd name="T16" fmla="*/ 2147483647 w 714"/>
                  <a:gd name="T17" fmla="*/ 2147483647 h 1200"/>
                  <a:gd name="T18" fmla="*/ 2147483647 w 714"/>
                  <a:gd name="T19" fmla="*/ 2147483647 h 1200"/>
                  <a:gd name="T20" fmla="*/ 2147483647 w 714"/>
                  <a:gd name="T21" fmla="*/ 2147483647 h 1200"/>
                  <a:gd name="T22" fmla="*/ 2147483647 w 714"/>
                  <a:gd name="T23" fmla="*/ 2147483647 h 1200"/>
                  <a:gd name="T24" fmla="*/ 2147483647 w 714"/>
                  <a:gd name="T25" fmla="*/ 2147483647 h 1200"/>
                  <a:gd name="T26" fmla="*/ 2147483647 w 714"/>
                  <a:gd name="T27" fmla="*/ 2147483647 h 1200"/>
                  <a:gd name="T28" fmla="*/ 2147483647 w 714"/>
                  <a:gd name="T29" fmla="*/ 2147483647 h 1200"/>
                  <a:gd name="T30" fmla="*/ 2147483647 w 714"/>
                  <a:gd name="T31" fmla="*/ 2147483647 h 1200"/>
                  <a:gd name="T32" fmla="*/ 2147483647 w 714"/>
                  <a:gd name="T33" fmla="*/ 2147483647 h 1200"/>
                  <a:gd name="T34" fmla="*/ 2147483647 w 714"/>
                  <a:gd name="T35" fmla="*/ 2147483647 h 1200"/>
                  <a:gd name="T36" fmla="*/ 2147483647 w 714"/>
                  <a:gd name="T37" fmla="*/ 2147483647 h 1200"/>
                  <a:gd name="T38" fmla="*/ 2147483647 w 714"/>
                  <a:gd name="T39" fmla="*/ 2147483647 h 1200"/>
                  <a:gd name="T40" fmla="*/ 2147483647 w 714"/>
                  <a:gd name="T41" fmla="*/ 2147483647 h 1200"/>
                  <a:gd name="T42" fmla="*/ 2147483647 w 714"/>
                  <a:gd name="T43" fmla="*/ 2147483647 h 1200"/>
                  <a:gd name="T44" fmla="*/ 2147483647 w 714"/>
                  <a:gd name="T45" fmla="*/ 2147483647 h 1200"/>
                  <a:gd name="T46" fmla="*/ 2147483647 w 714"/>
                  <a:gd name="T47" fmla="*/ 2147483647 h 1200"/>
                  <a:gd name="T48" fmla="*/ 2147483647 w 714"/>
                  <a:gd name="T49" fmla="*/ 2147483647 h 1200"/>
                  <a:gd name="T50" fmla="*/ 2147483647 w 714"/>
                  <a:gd name="T51" fmla="*/ 2147483647 h 1200"/>
                  <a:gd name="T52" fmla="*/ 2147483647 w 714"/>
                  <a:gd name="T53" fmla="*/ 2147483647 h 1200"/>
                  <a:gd name="T54" fmla="*/ 2147483647 w 714"/>
                  <a:gd name="T55" fmla="*/ 2147483647 h 1200"/>
                  <a:gd name="T56" fmla="*/ 2147483647 w 714"/>
                  <a:gd name="T57" fmla="*/ 2147483647 h 1200"/>
                  <a:gd name="T58" fmla="*/ 2147483647 w 714"/>
                  <a:gd name="T59" fmla="*/ 2147483647 h 1200"/>
                  <a:gd name="T60" fmla="*/ 2147483647 w 714"/>
                  <a:gd name="T61" fmla="*/ 2147483647 h 1200"/>
                  <a:gd name="T62" fmla="*/ 2147483647 w 714"/>
                  <a:gd name="T63" fmla="*/ 2147483647 h 1200"/>
                  <a:gd name="T64" fmla="*/ 2147483647 w 714"/>
                  <a:gd name="T65" fmla="*/ 2147483647 h 1200"/>
                  <a:gd name="T66" fmla="*/ 2147483647 w 714"/>
                  <a:gd name="T67" fmla="*/ 2147483647 h 1200"/>
                  <a:gd name="T68" fmla="*/ 2147483647 w 714"/>
                  <a:gd name="T69" fmla="*/ 2147483647 h 1200"/>
                  <a:gd name="T70" fmla="*/ 2147483647 w 714"/>
                  <a:gd name="T71" fmla="*/ 2147483647 h 1200"/>
                  <a:gd name="T72" fmla="*/ 2147483647 w 714"/>
                  <a:gd name="T73" fmla="*/ 2147483647 h 1200"/>
                  <a:gd name="T74" fmla="*/ 2147483647 w 714"/>
                  <a:gd name="T75" fmla="*/ 2147483647 h 1200"/>
                  <a:gd name="T76" fmla="*/ 2147483647 w 714"/>
                  <a:gd name="T77" fmla="*/ 2147483647 h 1200"/>
                  <a:gd name="T78" fmla="*/ 2147483647 w 714"/>
                  <a:gd name="T79" fmla="*/ 0 h 1200"/>
                  <a:gd name="T80" fmla="*/ 2147483647 w 714"/>
                  <a:gd name="T81" fmla="*/ 2147483647 h 1200"/>
                  <a:gd name="T82" fmla="*/ 2147483647 w 714"/>
                  <a:gd name="T83" fmla="*/ 2147483647 h 1200"/>
                  <a:gd name="T84" fmla="*/ 2147483647 w 714"/>
                  <a:gd name="T85" fmla="*/ 2147483647 h 1200"/>
                  <a:gd name="T86" fmla="*/ 2147483647 w 714"/>
                  <a:gd name="T87" fmla="*/ 2147483647 h 1200"/>
                  <a:gd name="T88" fmla="*/ 2147483647 w 714"/>
                  <a:gd name="T89" fmla="*/ 2147483647 h 1200"/>
                  <a:gd name="T90" fmla="*/ 2147483647 w 714"/>
                  <a:gd name="T91" fmla="*/ 2147483647 h 1200"/>
                  <a:gd name="T92" fmla="*/ 2147483647 w 714"/>
                  <a:gd name="T93" fmla="*/ 2147483647 h 1200"/>
                  <a:gd name="T94" fmla="*/ 2147483647 w 714"/>
                  <a:gd name="T95" fmla="*/ 2147483647 h 1200"/>
                  <a:gd name="T96" fmla="*/ 2147483647 w 714"/>
                  <a:gd name="T97" fmla="*/ 2147483647 h 1200"/>
                  <a:gd name="T98" fmla="*/ 2147483647 w 714"/>
                  <a:gd name="T99" fmla="*/ 2147483647 h 1200"/>
                  <a:gd name="T100" fmla="*/ 2147483647 w 714"/>
                  <a:gd name="T101" fmla="*/ 2147483647 h 1200"/>
                  <a:gd name="T102" fmla="*/ 2147483647 w 714"/>
                  <a:gd name="T103" fmla="*/ 2147483647 h 1200"/>
                  <a:gd name="T104" fmla="*/ 2147483647 w 714"/>
                  <a:gd name="T105" fmla="*/ 2147483647 h 1200"/>
                  <a:gd name="T106" fmla="*/ 2147483647 w 714"/>
                  <a:gd name="T107" fmla="*/ 2147483647 h 1200"/>
                  <a:gd name="T108" fmla="*/ 2147483647 w 714"/>
                  <a:gd name="T109" fmla="*/ 2147483647 h 1200"/>
                  <a:gd name="T110" fmla="*/ 2147483647 w 714"/>
                  <a:gd name="T111" fmla="*/ 2147483647 h 1200"/>
                  <a:gd name="T112" fmla="*/ 2147483647 w 714"/>
                  <a:gd name="T113" fmla="*/ 2147483647 h 1200"/>
                  <a:gd name="T114" fmla="*/ 2147483647 w 714"/>
                  <a:gd name="T115" fmla="*/ 2147483647 h 1200"/>
                  <a:gd name="T116" fmla="*/ 2147483647 w 714"/>
                  <a:gd name="T117" fmla="*/ 2147483647 h 120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14"/>
                  <a:gd name="T178" fmla="*/ 0 h 1200"/>
                  <a:gd name="T179" fmla="*/ 714 w 714"/>
                  <a:gd name="T180" fmla="*/ 1200 h 120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14" h="1200">
                    <a:moveTo>
                      <a:pt x="702" y="1140"/>
                    </a:moveTo>
                    <a:lnTo>
                      <a:pt x="690" y="1170"/>
                    </a:lnTo>
                    <a:lnTo>
                      <a:pt x="696" y="1200"/>
                    </a:lnTo>
                    <a:lnTo>
                      <a:pt x="714" y="1182"/>
                    </a:lnTo>
                    <a:lnTo>
                      <a:pt x="714" y="1140"/>
                    </a:lnTo>
                    <a:lnTo>
                      <a:pt x="702" y="1140"/>
                    </a:lnTo>
                    <a:close/>
                    <a:moveTo>
                      <a:pt x="582" y="1176"/>
                    </a:moveTo>
                    <a:lnTo>
                      <a:pt x="600" y="1140"/>
                    </a:lnTo>
                    <a:lnTo>
                      <a:pt x="576" y="1134"/>
                    </a:lnTo>
                    <a:lnTo>
                      <a:pt x="582" y="1176"/>
                    </a:lnTo>
                    <a:close/>
                    <a:moveTo>
                      <a:pt x="246" y="1038"/>
                    </a:moveTo>
                    <a:lnTo>
                      <a:pt x="264" y="1050"/>
                    </a:lnTo>
                    <a:lnTo>
                      <a:pt x="282" y="1020"/>
                    </a:lnTo>
                    <a:lnTo>
                      <a:pt x="258" y="1008"/>
                    </a:lnTo>
                    <a:lnTo>
                      <a:pt x="246" y="1038"/>
                    </a:lnTo>
                    <a:close/>
                    <a:moveTo>
                      <a:pt x="504" y="558"/>
                    </a:moveTo>
                    <a:lnTo>
                      <a:pt x="540" y="576"/>
                    </a:lnTo>
                    <a:lnTo>
                      <a:pt x="540" y="582"/>
                    </a:lnTo>
                    <a:lnTo>
                      <a:pt x="534" y="588"/>
                    </a:lnTo>
                    <a:lnTo>
                      <a:pt x="504" y="588"/>
                    </a:lnTo>
                    <a:lnTo>
                      <a:pt x="570" y="642"/>
                    </a:lnTo>
                    <a:lnTo>
                      <a:pt x="570" y="618"/>
                    </a:lnTo>
                    <a:lnTo>
                      <a:pt x="600" y="624"/>
                    </a:lnTo>
                    <a:lnTo>
                      <a:pt x="576" y="588"/>
                    </a:lnTo>
                    <a:lnTo>
                      <a:pt x="576" y="582"/>
                    </a:lnTo>
                    <a:lnTo>
                      <a:pt x="570" y="576"/>
                    </a:lnTo>
                    <a:lnTo>
                      <a:pt x="570" y="558"/>
                    </a:lnTo>
                    <a:lnTo>
                      <a:pt x="564" y="546"/>
                    </a:lnTo>
                    <a:lnTo>
                      <a:pt x="534" y="516"/>
                    </a:lnTo>
                    <a:lnTo>
                      <a:pt x="522" y="510"/>
                    </a:lnTo>
                    <a:lnTo>
                      <a:pt x="504" y="504"/>
                    </a:lnTo>
                    <a:lnTo>
                      <a:pt x="492" y="498"/>
                    </a:lnTo>
                    <a:lnTo>
                      <a:pt x="474" y="498"/>
                    </a:lnTo>
                    <a:lnTo>
                      <a:pt x="468" y="504"/>
                    </a:lnTo>
                    <a:lnTo>
                      <a:pt x="468" y="528"/>
                    </a:lnTo>
                    <a:lnTo>
                      <a:pt x="492" y="552"/>
                    </a:lnTo>
                    <a:lnTo>
                      <a:pt x="504" y="558"/>
                    </a:lnTo>
                    <a:close/>
                    <a:moveTo>
                      <a:pt x="462" y="666"/>
                    </a:moveTo>
                    <a:lnTo>
                      <a:pt x="474" y="750"/>
                    </a:lnTo>
                    <a:lnTo>
                      <a:pt x="486" y="672"/>
                    </a:lnTo>
                    <a:lnTo>
                      <a:pt x="462" y="618"/>
                    </a:lnTo>
                    <a:lnTo>
                      <a:pt x="438" y="618"/>
                    </a:lnTo>
                    <a:lnTo>
                      <a:pt x="462" y="666"/>
                    </a:lnTo>
                    <a:close/>
                    <a:moveTo>
                      <a:pt x="492" y="738"/>
                    </a:moveTo>
                    <a:lnTo>
                      <a:pt x="522" y="738"/>
                    </a:lnTo>
                    <a:lnTo>
                      <a:pt x="528" y="708"/>
                    </a:lnTo>
                    <a:lnTo>
                      <a:pt x="498" y="702"/>
                    </a:lnTo>
                    <a:lnTo>
                      <a:pt x="492" y="738"/>
                    </a:lnTo>
                    <a:close/>
                    <a:moveTo>
                      <a:pt x="570" y="660"/>
                    </a:moveTo>
                    <a:lnTo>
                      <a:pt x="546" y="648"/>
                    </a:lnTo>
                    <a:lnTo>
                      <a:pt x="528" y="630"/>
                    </a:lnTo>
                    <a:lnTo>
                      <a:pt x="528" y="624"/>
                    </a:lnTo>
                    <a:lnTo>
                      <a:pt x="522" y="618"/>
                    </a:lnTo>
                    <a:lnTo>
                      <a:pt x="486" y="618"/>
                    </a:lnTo>
                    <a:lnTo>
                      <a:pt x="492" y="660"/>
                    </a:lnTo>
                    <a:lnTo>
                      <a:pt x="510" y="654"/>
                    </a:lnTo>
                    <a:lnTo>
                      <a:pt x="522" y="678"/>
                    </a:lnTo>
                    <a:lnTo>
                      <a:pt x="570" y="714"/>
                    </a:lnTo>
                    <a:lnTo>
                      <a:pt x="570" y="660"/>
                    </a:lnTo>
                    <a:close/>
                    <a:moveTo>
                      <a:pt x="162" y="600"/>
                    </a:moveTo>
                    <a:lnTo>
                      <a:pt x="144" y="582"/>
                    </a:lnTo>
                    <a:lnTo>
                      <a:pt x="138" y="606"/>
                    </a:lnTo>
                    <a:lnTo>
                      <a:pt x="132" y="618"/>
                    </a:lnTo>
                    <a:lnTo>
                      <a:pt x="126" y="624"/>
                    </a:lnTo>
                    <a:lnTo>
                      <a:pt x="120" y="642"/>
                    </a:lnTo>
                    <a:lnTo>
                      <a:pt x="120" y="654"/>
                    </a:lnTo>
                    <a:lnTo>
                      <a:pt x="126" y="660"/>
                    </a:lnTo>
                    <a:lnTo>
                      <a:pt x="138" y="666"/>
                    </a:lnTo>
                    <a:lnTo>
                      <a:pt x="150" y="678"/>
                    </a:lnTo>
                    <a:lnTo>
                      <a:pt x="144" y="684"/>
                    </a:lnTo>
                    <a:lnTo>
                      <a:pt x="120" y="696"/>
                    </a:lnTo>
                    <a:lnTo>
                      <a:pt x="114" y="702"/>
                    </a:lnTo>
                    <a:lnTo>
                      <a:pt x="102" y="708"/>
                    </a:lnTo>
                    <a:lnTo>
                      <a:pt x="96" y="732"/>
                    </a:lnTo>
                    <a:lnTo>
                      <a:pt x="72" y="750"/>
                    </a:lnTo>
                    <a:lnTo>
                      <a:pt x="72" y="762"/>
                    </a:lnTo>
                    <a:lnTo>
                      <a:pt x="60" y="774"/>
                    </a:lnTo>
                    <a:lnTo>
                      <a:pt x="48" y="780"/>
                    </a:lnTo>
                    <a:lnTo>
                      <a:pt x="42" y="786"/>
                    </a:lnTo>
                    <a:lnTo>
                      <a:pt x="30" y="792"/>
                    </a:lnTo>
                    <a:lnTo>
                      <a:pt x="24" y="798"/>
                    </a:lnTo>
                    <a:lnTo>
                      <a:pt x="18" y="798"/>
                    </a:lnTo>
                    <a:lnTo>
                      <a:pt x="18" y="804"/>
                    </a:lnTo>
                    <a:lnTo>
                      <a:pt x="12" y="810"/>
                    </a:lnTo>
                    <a:lnTo>
                      <a:pt x="0" y="834"/>
                    </a:lnTo>
                    <a:lnTo>
                      <a:pt x="0" y="864"/>
                    </a:lnTo>
                    <a:lnTo>
                      <a:pt x="30" y="834"/>
                    </a:lnTo>
                    <a:lnTo>
                      <a:pt x="30" y="816"/>
                    </a:lnTo>
                    <a:lnTo>
                      <a:pt x="36" y="810"/>
                    </a:lnTo>
                    <a:lnTo>
                      <a:pt x="42" y="810"/>
                    </a:lnTo>
                    <a:lnTo>
                      <a:pt x="78" y="798"/>
                    </a:lnTo>
                    <a:lnTo>
                      <a:pt x="84" y="792"/>
                    </a:lnTo>
                    <a:lnTo>
                      <a:pt x="84" y="762"/>
                    </a:lnTo>
                    <a:lnTo>
                      <a:pt x="90" y="750"/>
                    </a:lnTo>
                    <a:lnTo>
                      <a:pt x="96" y="744"/>
                    </a:lnTo>
                    <a:lnTo>
                      <a:pt x="114" y="738"/>
                    </a:lnTo>
                    <a:lnTo>
                      <a:pt x="126" y="732"/>
                    </a:lnTo>
                    <a:lnTo>
                      <a:pt x="144" y="720"/>
                    </a:lnTo>
                    <a:lnTo>
                      <a:pt x="162" y="714"/>
                    </a:lnTo>
                    <a:lnTo>
                      <a:pt x="168" y="702"/>
                    </a:lnTo>
                    <a:lnTo>
                      <a:pt x="174" y="696"/>
                    </a:lnTo>
                    <a:lnTo>
                      <a:pt x="174" y="684"/>
                    </a:lnTo>
                    <a:lnTo>
                      <a:pt x="156" y="648"/>
                    </a:lnTo>
                    <a:lnTo>
                      <a:pt x="156" y="624"/>
                    </a:lnTo>
                    <a:lnTo>
                      <a:pt x="162" y="612"/>
                    </a:lnTo>
                    <a:lnTo>
                      <a:pt x="162" y="600"/>
                    </a:lnTo>
                    <a:close/>
                    <a:moveTo>
                      <a:pt x="330" y="1026"/>
                    </a:moveTo>
                    <a:lnTo>
                      <a:pt x="372" y="1056"/>
                    </a:lnTo>
                    <a:lnTo>
                      <a:pt x="372" y="1020"/>
                    </a:lnTo>
                    <a:lnTo>
                      <a:pt x="348" y="1002"/>
                    </a:lnTo>
                    <a:lnTo>
                      <a:pt x="330" y="1026"/>
                    </a:lnTo>
                    <a:close/>
                    <a:moveTo>
                      <a:pt x="660" y="840"/>
                    </a:moveTo>
                    <a:lnTo>
                      <a:pt x="660" y="816"/>
                    </a:lnTo>
                    <a:lnTo>
                      <a:pt x="654" y="804"/>
                    </a:lnTo>
                    <a:lnTo>
                      <a:pt x="654" y="792"/>
                    </a:lnTo>
                    <a:lnTo>
                      <a:pt x="642" y="780"/>
                    </a:lnTo>
                    <a:lnTo>
                      <a:pt x="630" y="774"/>
                    </a:lnTo>
                    <a:lnTo>
                      <a:pt x="600" y="744"/>
                    </a:lnTo>
                    <a:lnTo>
                      <a:pt x="588" y="738"/>
                    </a:lnTo>
                    <a:lnTo>
                      <a:pt x="582" y="738"/>
                    </a:lnTo>
                    <a:lnTo>
                      <a:pt x="576" y="744"/>
                    </a:lnTo>
                    <a:lnTo>
                      <a:pt x="582" y="750"/>
                    </a:lnTo>
                    <a:lnTo>
                      <a:pt x="588" y="762"/>
                    </a:lnTo>
                    <a:lnTo>
                      <a:pt x="594" y="768"/>
                    </a:lnTo>
                    <a:lnTo>
                      <a:pt x="606" y="774"/>
                    </a:lnTo>
                    <a:lnTo>
                      <a:pt x="606" y="786"/>
                    </a:lnTo>
                    <a:lnTo>
                      <a:pt x="600" y="786"/>
                    </a:lnTo>
                    <a:lnTo>
                      <a:pt x="588" y="792"/>
                    </a:lnTo>
                    <a:lnTo>
                      <a:pt x="570" y="792"/>
                    </a:lnTo>
                    <a:lnTo>
                      <a:pt x="558" y="798"/>
                    </a:lnTo>
                    <a:lnTo>
                      <a:pt x="546" y="798"/>
                    </a:lnTo>
                    <a:lnTo>
                      <a:pt x="546" y="828"/>
                    </a:lnTo>
                    <a:lnTo>
                      <a:pt x="528" y="828"/>
                    </a:lnTo>
                    <a:lnTo>
                      <a:pt x="522" y="846"/>
                    </a:lnTo>
                    <a:lnTo>
                      <a:pt x="498" y="864"/>
                    </a:lnTo>
                    <a:lnTo>
                      <a:pt x="492" y="864"/>
                    </a:lnTo>
                    <a:lnTo>
                      <a:pt x="486" y="858"/>
                    </a:lnTo>
                    <a:lnTo>
                      <a:pt x="474" y="852"/>
                    </a:lnTo>
                    <a:lnTo>
                      <a:pt x="462" y="852"/>
                    </a:lnTo>
                    <a:lnTo>
                      <a:pt x="450" y="846"/>
                    </a:lnTo>
                    <a:lnTo>
                      <a:pt x="438" y="858"/>
                    </a:lnTo>
                    <a:lnTo>
                      <a:pt x="432" y="870"/>
                    </a:lnTo>
                    <a:lnTo>
                      <a:pt x="420" y="882"/>
                    </a:lnTo>
                    <a:lnTo>
                      <a:pt x="414" y="894"/>
                    </a:lnTo>
                    <a:lnTo>
                      <a:pt x="408" y="900"/>
                    </a:lnTo>
                    <a:lnTo>
                      <a:pt x="408" y="906"/>
                    </a:lnTo>
                    <a:lnTo>
                      <a:pt x="408" y="900"/>
                    </a:lnTo>
                    <a:lnTo>
                      <a:pt x="396" y="888"/>
                    </a:lnTo>
                    <a:lnTo>
                      <a:pt x="384" y="888"/>
                    </a:lnTo>
                    <a:lnTo>
                      <a:pt x="378" y="900"/>
                    </a:lnTo>
                    <a:lnTo>
                      <a:pt x="378" y="912"/>
                    </a:lnTo>
                    <a:lnTo>
                      <a:pt x="372" y="924"/>
                    </a:lnTo>
                    <a:lnTo>
                      <a:pt x="366" y="930"/>
                    </a:lnTo>
                    <a:lnTo>
                      <a:pt x="360" y="942"/>
                    </a:lnTo>
                    <a:lnTo>
                      <a:pt x="384" y="960"/>
                    </a:lnTo>
                    <a:lnTo>
                      <a:pt x="402" y="942"/>
                    </a:lnTo>
                    <a:lnTo>
                      <a:pt x="414" y="966"/>
                    </a:lnTo>
                    <a:lnTo>
                      <a:pt x="420" y="960"/>
                    </a:lnTo>
                    <a:lnTo>
                      <a:pt x="432" y="954"/>
                    </a:lnTo>
                    <a:lnTo>
                      <a:pt x="450" y="936"/>
                    </a:lnTo>
                    <a:lnTo>
                      <a:pt x="462" y="930"/>
                    </a:lnTo>
                    <a:lnTo>
                      <a:pt x="474" y="930"/>
                    </a:lnTo>
                    <a:lnTo>
                      <a:pt x="498" y="954"/>
                    </a:lnTo>
                    <a:lnTo>
                      <a:pt x="510" y="960"/>
                    </a:lnTo>
                    <a:lnTo>
                      <a:pt x="492" y="978"/>
                    </a:lnTo>
                    <a:lnTo>
                      <a:pt x="492" y="990"/>
                    </a:lnTo>
                    <a:lnTo>
                      <a:pt x="510" y="1026"/>
                    </a:lnTo>
                    <a:lnTo>
                      <a:pt x="522" y="1044"/>
                    </a:lnTo>
                    <a:lnTo>
                      <a:pt x="534" y="1056"/>
                    </a:lnTo>
                    <a:lnTo>
                      <a:pt x="546" y="1062"/>
                    </a:lnTo>
                    <a:lnTo>
                      <a:pt x="558" y="1062"/>
                    </a:lnTo>
                    <a:lnTo>
                      <a:pt x="570" y="1068"/>
                    </a:lnTo>
                    <a:lnTo>
                      <a:pt x="582" y="1068"/>
                    </a:lnTo>
                    <a:lnTo>
                      <a:pt x="606" y="1050"/>
                    </a:lnTo>
                    <a:lnTo>
                      <a:pt x="606" y="1074"/>
                    </a:lnTo>
                    <a:lnTo>
                      <a:pt x="630" y="1074"/>
                    </a:lnTo>
                    <a:lnTo>
                      <a:pt x="630" y="1038"/>
                    </a:lnTo>
                    <a:lnTo>
                      <a:pt x="624" y="1032"/>
                    </a:lnTo>
                    <a:lnTo>
                      <a:pt x="606" y="996"/>
                    </a:lnTo>
                    <a:lnTo>
                      <a:pt x="606" y="984"/>
                    </a:lnTo>
                    <a:lnTo>
                      <a:pt x="612" y="972"/>
                    </a:lnTo>
                    <a:lnTo>
                      <a:pt x="624" y="960"/>
                    </a:lnTo>
                    <a:lnTo>
                      <a:pt x="654" y="1014"/>
                    </a:lnTo>
                    <a:lnTo>
                      <a:pt x="654" y="1008"/>
                    </a:lnTo>
                    <a:lnTo>
                      <a:pt x="660" y="1002"/>
                    </a:lnTo>
                    <a:lnTo>
                      <a:pt x="672" y="978"/>
                    </a:lnTo>
                    <a:lnTo>
                      <a:pt x="678" y="960"/>
                    </a:lnTo>
                    <a:lnTo>
                      <a:pt x="678" y="936"/>
                    </a:lnTo>
                    <a:lnTo>
                      <a:pt x="672" y="918"/>
                    </a:lnTo>
                    <a:lnTo>
                      <a:pt x="666" y="912"/>
                    </a:lnTo>
                    <a:lnTo>
                      <a:pt x="660" y="900"/>
                    </a:lnTo>
                    <a:lnTo>
                      <a:pt x="660" y="840"/>
                    </a:lnTo>
                    <a:close/>
                    <a:moveTo>
                      <a:pt x="330" y="384"/>
                    </a:moveTo>
                    <a:lnTo>
                      <a:pt x="348" y="384"/>
                    </a:lnTo>
                    <a:lnTo>
                      <a:pt x="354" y="390"/>
                    </a:lnTo>
                    <a:lnTo>
                      <a:pt x="366" y="396"/>
                    </a:lnTo>
                    <a:lnTo>
                      <a:pt x="366" y="408"/>
                    </a:lnTo>
                    <a:lnTo>
                      <a:pt x="372" y="420"/>
                    </a:lnTo>
                    <a:lnTo>
                      <a:pt x="384" y="438"/>
                    </a:lnTo>
                    <a:lnTo>
                      <a:pt x="396" y="450"/>
                    </a:lnTo>
                    <a:lnTo>
                      <a:pt x="414" y="462"/>
                    </a:lnTo>
                    <a:lnTo>
                      <a:pt x="432" y="462"/>
                    </a:lnTo>
                    <a:lnTo>
                      <a:pt x="444" y="438"/>
                    </a:lnTo>
                    <a:lnTo>
                      <a:pt x="444" y="426"/>
                    </a:lnTo>
                    <a:lnTo>
                      <a:pt x="432" y="402"/>
                    </a:lnTo>
                    <a:lnTo>
                      <a:pt x="420" y="396"/>
                    </a:lnTo>
                    <a:lnTo>
                      <a:pt x="408" y="396"/>
                    </a:lnTo>
                    <a:lnTo>
                      <a:pt x="408" y="390"/>
                    </a:lnTo>
                    <a:lnTo>
                      <a:pt x="414" y="384"/>
                    </a:lnTo>
                    <a:lnTo>
                      <a:pt x="414" y="378"/>
                    </a:lnTo>
                    <a:lnTo>
                      <a:pt x="420" y="372"/>
                    </a:lnTo>
                    <a:lnTo>
                      <a:pt x="408" y="372"/>
                    </a:lnTo>
                    <a:lnTo>
                      <a:pt x="396" y="366"/>
                    </a:lnTo>
                    <a:lnTo>
                      <a:pt x="390" y="360"/>
                    </a:lnTo>
                    <a:lnTo>
                      <a:pt x="372" y="360"/>
                    </a:lnTo>
                    <a:lnTo>
                      <a:pt x="366" y="366"/>
                    </a:lnTo>
                    <a:lnTo>
                      <a:pt x="354" y="372"/>
                    </a:lnTo>
                    <a:lnTo>
                      <a:pt x="342" y="360"/>
                    </a:lnTo>
                    <a:lnTo>
                      <a:pt x="330" y="354"/>
                    </a:lnTo>
                    <a:lnTo>
                      <a:pt x="312" y="354"/>
                    </a:lnTo>
                    <a:lnTo>
                      <a:pt x="300" y="366"/>
                    </a:lnTo>
                    <a:lnTo>
                      <a:pt x="288" y="372"/>
                    </a:lnTo>
                    <a:lnTo>
                      <a:pt x="282" y="372"/>
                    </a:lnTo>
                    <a:lnTo>
                      <a:pt x="264" y="354"/>
                    </a:lnTo>
                    <a:lnTo>
                      <a:pt x="258" y="342"/>
                    </a:lnTo>
                    <a:lnTo>
                      <a:pt x="258" y="252"/>
                    </a:lnTo>
                    <a:lnTo>
                      <a:pt x="270" y="228"/>
                    </a:lnTo>
                    <a:lnTo>
                      <a:pt x="270" y="222"/>
                    </a:lnTo>
                    <a:lnTo>
                      <a:pt x="288" y="204"/>
                    </a:lnTo>
                    <a:lnTo>
                      <a:pt x="288" y="174"/>
                    </a:lnTo>
                    <a:lnTo>
                      <a:pt x="276" y="150"/>
                    </a:lnTo>
                    <a:lnTo>
                      <a:pt x="276" y="126"/>
                    </a:lnTo>
                    <a:lnTo>
                      <a:pt x="282" y="108"/>
                    </a:lnTo>
                    <a:lnTo>
                      <a:pt x="282" y="72"/>
                    </a:lnTo>
                    <a:lnTo>
                      <a:pt x="264" y="54"/>
                    </a:lnTo>
                    <a:lnTo>
                      <a:pt x="264" y="36"/>
                    </a:lnTo>
                    <a:lnTo>
                      <a:pt x="258" y="30"/>
                    </a:lnTo>
                    <a:lnTo>
                      <a:pt x="258" y="6"/>
                    </a:lnTo>
                    <a:lnTo>
                      <a:pt x="252" y="0"/>
                    </a:lnTo>
                    <a:lnTo>
                      <a:pt x="240" y="0"/>
                    </a:lnTo>
                    <a:lnTo>
                      <a:pt x="234" y="6"/>
                    </a:lnTo>
                    <a:lnTo>
                      <a:pt x="234" y="12"/>
                    </a:lnTo>
                    <a:lnTo>
                      <a:pt x="228" y="18"/>
                    </a:lnTo>
                    <a:lnTo>
                      <a:pt x="216" y="24"/>
                    </a:lnTo>
                    <a:lnTo>
                      <a:pt x="204" y="24"/>
                    </a:lnTo>
                    <a:lnTo>
                      <a:pt x="192" y="18"/>
                    </a:lnTo>
                    <a:lnTo>
                      <a:pt x="186" y="12"/>
                    </a:lnTo>
                    <a:lnTo>
                      <a:pt x="174" y="12"/>
                    </a:lnTo>
                    <a:lnTo>
                      <a:pt x="162" y="18"/>
                    </a:lnTo>
                    <a:lnTo>
                      <a:pt x="162" y="36"/>
                    </a:lnTo>
                    <a:lnTo>
                      <a:pt x="156" y="42"/>
                    </a:lnTo>
                    <a:lnTo>
                      <a:pt x="156" y="48"/>
                    </a:lnTo>
                    <a:lnTo>
                      <a:pt x="144" y="72"/>
                    </a:lnTo>
                    <a:lnTo>
                      <a:pt x="132" y="84"/>
                    </a:lnTo>
                    <a:lnTo>
                      <a:pt x="132" y="96"/>
                    </a:lnTo>
                    <a:lnTo>
                      <a:pt x="138" y="102"/>
                    </a:lnTo>
                    <a:lnTo>
                      <a:pt x="144" y="114"/>
                    </a:lnTo>
                    <a:lnTo>
                      <a:pt x="150" y="132"/>
                    </a:lnTo>
                    <a:lnTo>
                      <a:pt x="156" y="138"/>
                    </a:lnTo>
                    <a:lnTo>
                      <a:pt x="156" y="150"/>
                    </a:lnTo>
                    <a:lnTo>
                      <a:pt x="150" y="162"/>
                    </a:lnTo>
                    <a:lnTo>
                      <a:pt x="150" y="168"/>
                    </a:lnTo>
                    <a:lnTo>
                      <a:pt x="144" y="174"/>
                    </a:lnTo>
                    <a:lnTo>
                      <a:pt x="138" y="186"/>
                    </a:lnTo>
                    <a:lnTo>
                      <a:pt x="138" y="198"/>
                    </a:lnTo>
                    <a:lnTo>
                      <a:pt x="150" y="210"/>
                    </a:lnTo>
                    <a:lnTo>
                      <a:pt x="150" y="216"/>
                    </a:lnTo>
                    <a:lnTo>
                      <a:pt x="144" y="222"/>
                    </a:lnTo>
                    <a:lnTo>
                      <a:pt x="138" y="222"/>
                    </a:lnTo>
                    <a:lnTo>
                      <a:pt x="126" y="228"/>
                    </a:lnTo>
                    <a:lnTo>
                      <a:pt x="120" y="228"/>
                    </a:lnTo>
                    <a:lnTo>
                      <a:pt x="120" y="210"/>
                    </a:lnTo>
                    <a:lnTo>
                      <a:pt x="114" y="204"/>
                    </a:lnTo>
                    <a:lnTo>
                      <a:pt x="114" y="252"/>
                    </a:lnTo>
                    <a:lnTo>
                      <a:pt x="150" y="306"/>
                    </a:lnTo>
                    <a:lnTo>
                      <a:pt x="174" y="330"/>
                    </a:lnTo>
                    <a:lnTo>
                      <a:pt x="186" y="348"/>
                    </a:lnTo>
                    <a:lnTo>
                      <a:pt x="204" y="384"/>
                    </a:lnTo>
                    <a:lnTo>
                      <a:pt x="216" y="402"/>
                    </a:lnTo>
                    <a:lnTo>
                      <a:pt x="228" y="408"/>
                    </a:lnTo>
                    <a:lnTo>
                      <a:pt x="252" y="408"/>
                    </a:lnTo>
                    <a:lnTo>
                      <a:pt x="258" y="396"/>
                    </a:lnTo>
                    <a:lnTo>
                      <a:pt x="270" y="390"/>
                    </a:lnTo>
                    <a:lnTo>
                      <a:pt x="276" y="384"/>
                    </a:lnTo>
                    <a:lnTo>
                      <a:pt x="288" y="384"/>
                    </a:lnTo>
                    <a:lnTo>
                      <a:pt x="294" y="396"/>
                    </a:lnTo>
                    <a:lnTo>
                      <a:pt x="306" y="402"/>
                    </a:lnTo>
                    <a:lnTo>
                      <a:pt x="324" y="420"/>
                    </a:lnTo>
                    <a:lnTo>
                      <a:pt x="342" y="420"/>
                    </a:lnTo>
                    <a:lnTo>
                      <a:pt x="342" y="402"/>
                    </a:lnTo>
                    <a:lnTo>
                      <a:pt x="336" y="396"/>
                    </a:lnTo>
                    <a:lnTo>
                      <a:pt x="330" y="384"/>
                    </a:lnTo>
                    <a:close/>
                    <a:moveTo>
                      <a:pt x="258" y="432"/>
                    </a:moveTo>
                    <a:lnTo>
                      <a:pt x="246" y="426"/>
                    </a:lnTo>
                    <a:lnTo>
                      <a:pt x="204" y="426"/>
                    </a:lnTo>
                    <a:lnTo>
                      <a:pt x="234" y="468"/>
                    </a:lnTo>
                    <a:lnTo>
                      <a:pt x="258" y="534"/>
                    </a:lnTo>
                    <a:lnTo>
                      <a:pt x="270" y="528"/>
                    </a:lnTo>
                    <a:lnTo>
                      <a:pt x="276" y="516"/>
                    </a:lnTo>
                    <a:lnTo>
                      <a:pt x="282" y="510"/>
                    </a:lnTo>
                    <a:lnTo>
                      <a:pt x="282" y="486"/>
                    </a:lnTo>
                    <a:lnTo>
                      <a:pt x="276" y="480"/>
                    </a:lnTo>
                    <a:lnTo>
                      <a:pt x="270" y="468"/>
                    </a:lnTo>
                    <a:lnTo>
                      <a:pt x="270" y="450"/>
                    </a:lnTo>
                    <a:lnTo>
                      <a:pt x="264" y="438"/>
                    </a:lnTo>
                    <a:lnTo>
                      <a:pt x="258" y="432"/>
                    </a:lnTo>
                    <a:close/>
                    <a:moveTo>
                      <a:pt x="330" y="648"/>
                    </a:moveTo>
                    <a:lnTo>
                      <a:pt x="336" y="660"/>
                    </a:lnTo>
                    <a:lnTo>
                      <a:pt x="354" y="678"/>
                    </a:lnTo>
                    <a:lnTo>
                      <a:pt x="360" y="672"/>
                    </a:lnTo>
                    <a:lnTo>
                      <a:pt x="372" y="666"/>
                    </a:lnTo>
                    <a:lnTo>
                      <a:pt x="378" y="660"/>
                    </a:lnTo>
                    <a:lnTo>
                      <a:pt x="384" y="660"/>
                    </a:lnTo>
                    <a:lnTo>
                      <a:pt x="390" y="666"/>
                    </a:lnTo>
                    <a:lnTo>
                      <a:pt x="390" y="696"/>
                    </a:lnTo>
                    <a:lnTo>
                      <a:pt x="402" y="708"/>
                    </a:lnTo>
                    <a:lnTo>
                      <a:pt x="396" y="720"/>
                    </a:lnTo>
                    <a:lnTo>
                      <a:pt x="390" y="726"/>
                    </a:lnTo>
                    <a:lnTo>
                      <a:pt x="372" y="762"/>
                    </a:lnTo>
                    <a:lnTo>
                      <a:pt x="372" y="786"/>
                    </a:lnTo>
                    <a:lnTo>
                      <a:pt x="378" y="792"/>
                    </a:lnTo>
                    <a:lnTo>
                      <a:pt x="384" y="804"/>
                    </a:lnTo>
                    <a:lnTo>
                      <a:pt x="396" y="804"/>
                    </a:lnTo>
                    <a:lnTo>
                      <a:pt x="408" y="798"/>
                    </a:lnTo>
                    <a:lnTo>
                      <a:pt x="420" y="798"/>
                    </a:lnTo>
                    <a:lnTo>
                      <a:pt x="432" y="792"/>
                    </a:lnTo>
                    <a:lnTo>
                      <a:pt x="438" y="786"/>
                    </a:lnTo>
                    <a:lnTo>
                      <a:pt x="438" y="768"/>
                    </a:lnTo>
                    <a:lnTo>
                      <a:pt x="432" y="756"/>
                    </a:lnTo>
                    <a:lnTo>
                      <a:pt x="426" y="738"/>
                    </a:lnTo>
                    <a:lnTo>
                      <a:pt x="426" y="726"/>
                    </a:lnTo>
                    <a:lnTo>
                      <a:pt x="432" y="714"/>
                    </a:lnTo>
                    <a:lnTo>
                      <a:pt x="444" y="678"/>
                    </a:lnTo>
                    <a:lnTo>
                      <a:pt x="444" y="660"/>
                    </a:lnTo>
                    <a:lnTo>
                      <a:pt x="438" y="648"/>
                    </a:lnTo>
                    <a:lnTo>
                      <a:pt x="432" y="642"/>
                    </a:lnTo>
                    <a:lnTo>
                      <a:pt x="426" y="642"/>
                    </a:lnTo>
                    <a:lnTo>
                      <a:pt x="414" y="654"/>
                    </a:lnTo>
                    <a:lnTo>
                      <a:pt x="402" y="660"/>
                    </a:lnTo>
                    <a:lnTo>
                      <a:pt x="396" y="660"/>
                    </a:lnTo>
                    <a:lnTo>
                      <a:pt x="396" y="648"/>
                    </a:lnTo>
                    <a:lnTo>
                      <a:pt x="408" y="624"/>
                    </a:lnTo>
                    <a:lnTo>
                      <a:pt x="408" y="612"/>
                    </a:lnTo>
                    <a:lnTo>
                      <a:pt x="414" y="600"/>
                    </a:lnTo>
                    <a:lnTo>
                      <a:pt x="414" y="594"/>
                    </a:lnTo>
                    <a:lnTo>
                      <a:pt x="408" y="588"/>
                    </a:lnTo>
                    <a:lnTo>
                      <a:pt x="372" y="570"/>
                    </a:lnTo>
                    <a:lnTo>
                      <a:pt x="366" y="564"/>
                    </a:lnTo>
                    <a:lnTo>
                      <a:pt x="330" y="564"/>
                    </a:lnTo>
                    <a:lnTo>
                      <a:pt x="324" y="570"/>
                    </a:lnTo>
                    <a:lnTo>
                      <a:pt x="324" y="576"/>
                    </a:lnTo>
                    <a:lnTo>
                      <a:pt x="330" y="582"/>
                    </a:lnTo>
                    <a:lnTo>
                      <a:pt x="336" y="582"/>
                    </a:lnTo>
                    <a:lnTo>
                      <a:pt x="342" y="594"/>
                    </a:lnTo>
                    <a:lnTo>
                      <a:pt x="342" y="600"/>
                    </a:lnTo>
                    <a:lnTo>
                      <a:pt x="336" y="606"/>
                    </a:lnTo>
                    <a:lnTo>
                      <a:pt x="336" y="618"/>
                    </a:lnTo>
                    <a:lnTo>
                      <a:pt x="330" y="630"/>
                    </a:lnTo>
                    <a:lnTo>
                      <a:pt x="330" y="64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87" name="Peru" descr="© INSCALE GmbH, 05.05.2010&#10;http://www.presentationload.com/">
                <a:extLst>
                  <a:ext uri="{FF2B5EF4-FFF2-40B4-BE49-F238E27FC236}">
                    <a16:creationId xmlns:a16="http://schemas.microsoft.com/office/drawing/2014/main" id="{EC8D5FD2-D7DC-164F-A6EC-843F7F748157}"/>
                  </a:ext>
                </a:extLst>
              </p:cNvPr>
              <p:cNvSpPr>
                <a:spLocks/>
              </p:cNvSpPr>
              <p:nvPr/>
            </p:nvSpPr>
            <p:spPr bwMode="gray">
              <a:xfrm>
                <a:off x="5654734" y="3154119"/>
                <a:ext cx="329072" cy="520234"/>
              </a:xfrm>
              <a:custGeom>
                <a:avLst/>
                <a:gdLst>
                  <a:gd name="T0" fmla="*/ 2147483647 w 942"/>
                  <a:gd name="T1" fmla="*/ 2147483647 h 1488"/>
                  <a:gd name="T2" fmla="*/ 2147483647 w 942"/>
                  <a:gd name="T3" fmla="*/ 2147483647 h 1488"/>
                  <a:gd name="T4" fmla="*/ 2147483647 w 942"/>
                  <a:gd name="T5" fmla="*/ 2147483647 h 1488"/>
                  <a:gd name="T6" fmla="*/ 2147483647 w 942"/>
                  <a:gd name="T7" fmla="*/ 2147483647 h 1488"/>
                  <a:gd name="T8" fmla="*/ 2147483647 w 942"/>
                  <a:gd name="T9" fmla="*/ 2147483647 h 1488"/>
                  <a:gd name="T10" fmla="*/ 2147483647 w 942"/>
                  <a:gd name="T11" fmla="*/ 2147483647 h 1488"/>
                  <a:gd name="T12" fmla="*/ 2147483647 w 942"/>
                  <a:gd name="T13" fmla="*/ 2147483647 h 1488"/>
                  <a:gd name="T14" fmla="*/ 2147483647 w 942"/>
                  <a:gd name="T15" fmla="*/ 2147483647 h 1488"/>
                  <a:gd name="T16" fmla="*/ 2147483647 w 942"/>
                  <a:gd name="T17" fmla="*/ 2147483647 h 1488"/>
                  <a:gd name="T18" fmla="*/ 2147483647 w 942"/>
                  <a:gd name="T19" fmla="*/ 2147483647 h 1488"/>
                  <a:gd name="T20" fmla="*/ 2147483647 w 942"/>
                  <a:gd name="T21" fmla="*/ 2147483647 h 1488"/>
                  <a:gd name="T22" fmla="*/ 2147483647 w 942"/>
                  <a:gd name="T23" fmla="*/ 2147483647 h 1488"/>
                  <a:gd name="T24" fmla="*/ 2147483647 w 942"/>
                  <a:gd name="T25" fmla="*/ 2147483647 h 1488"/>
                  <a:gd name="T26" fmla="*/ 2147483647 w 942"/>
                  <a:gd name="T27" fmla="*/ 2147483647 h 1488"/>
                  <a:gd name="T28" fmla="*/ 2147483647 w 942"/>
                  <a:gd name="T29" fmla="*/ 2147483647 h 1488"/>
                  <a:gd name="T30" fmla="*/ 2147483647 w 942"/>
                  <a:gd name="T31" fmla="*/ 2147483647 h 1488"/>
                  <a:gd name="T32" fmla="*/ 2147483647 w 942"/>
                  <a:gd name="T33" fmla="*/ 2147483647 h 1488"/>
                  <a:gd name="T34" fmla="*/ 2147483647 w 942"/>
                  <a:gd name="T35" fmla="*/ 2147483647 h 1488"/>
                  <a:gd name="T36" fmla="*/ 2147483647 w 942"/>
                  <a:gd name="T37" fmla="*/ 2147483647 h 1488"/>
                  <a:gd name="T38" fmla="*/ 2147483647 w 942"/>
                  <a:gd name="T39" fmla="*/ 2147483647 h 1488"/>
                  <a:gd name="T40" fmla="*/ 2147483647 w 942"/>
                  <a:gd name="T41" fmla="*/ 2147483647 h 1488"/>
                  <a:gd name="T42" fmla="*/ 2147483647 w 942"/>
                  <a:gd name="T43" fmla="*/ 2147483647 h 1488"/>
                  <a:gd name="T44" fmla="*/ 2147483647 w 942"/>
                  <a:gd name="T45" fmla="*/ 2147483647 h 1488"/>
                  <a:gd name="T46" fmla="*/ 2147483647 w 942"/>
                  <a:gd name="T47" fmla="*/ 2147483647 h 1488"/>
                  <a:gd name="T48" fmla="*/ 2147483647 w 942"/>
                  <a:gd name="T49" fmla="*/ 2147483647 h 1488"/>
                  <a:gd name="T50" fmla="*/ 2147483647 w 942"/>
                  <a:gd name="T51" fmla="*/ 2147483647 h 1488"/>
                  <a:gd name="T52" fmla="*/ 2147483647 w 942"/>
                  <a:gd name="T53" fmla="*/ 2147483647 h 1488"/>
                  <a:gd name="T54" fmla="*/ 2147483647 w 942"/>
                  <a:gd name="T55" fmla="*/ 2147483647 h 1488"/>
                  <a:gd name="T56" fmla="*/ 2147483647 w 942"/>
                  <a:gd name="T57" fmla="*/ 2147483647 h 1488"/>
                  <a:gd name="T58" fmla="*/ 2147483647 w 942"/>
                  <a:gd name="T59" fmla="*/ 2147483647 h 1488"/>
                  <a:gd name="T60" fmla="*/ 2147483647 w 942"/>
                  <a:gd name="T61" fmla="*/ 2147483647 h 1488"/>
                  <a:gd name="T62" fmla="*/ 2147483647 w 942"/>
                  <a:gd name="T63" fmla="*/ 0 h 1488"/>
                  <a:gd name="T64" fmla="*/ 2147483647 w 942"/>
                  <a:gd name="T65" fmla="*/ 2147483647 h 1488"/>
                  <a:gd name="T66" fmla="*/ 2147483647 w 942"/>
                  <a:gd name="T67" fmla="*/ 2147483647 h 1488"/>
                  <a:gd name="T68" fmla="*/ 2147483647 w 942"/>
                  <a:gd name="T69" fmla="*/ 2147483647 h 1488"/>
                  <a:gd name="T70" fmla="*/ 2147483647 w 942"/>
                  <a:gd name="T71" fmla="*/ 2147483647 h 1488"/>
                  <a:gd name="T72" fmla="*/ 2147483647 w 942"/>
                  <a:gd name="T73" fmla="*/ 2147483647 h 1488"/>
                  <a:gd name="T74" fmla="*/ 2147483647 w 942"/>
                  <a:gd name="T75" fmla="*/ 2147483647 h 1488"/>
                  <a:gd name="T76" fmla="*/ 2147483647 w 942"/>
                  <a:gd name="T77" fmla="*/ 2147483647 h 1488"/>
                  <a:gd name="T78" fmla="*/ 2147483647 w 942"/>
                  <a:gd name="T79" fmla="*/ 2147483647 h 1488"/>
                  <a:gd name="T80" fmla="*/ 2147483647 w 942"/>
                  <a:gd name="T81" fmla="*/ 2147483647 h 1488"/>
                  <a:gd name="T82" fmla="*/ 2147483647 w 942"/>
                  <a:gd name="T83" fmla="*/ 2147483647 h 1488"/>
                  <a:gd name="T84" fmla="*/ 0 w 942"/>
                  <a:gd name="T85" fmla="*/ 2147483647 h 1488"/>
                  <a:gd name="T86" fmla="*/ 2147483647 w 942"/>
                  <a:gd name="T87" fmla="*/ 2147483647 h 1488"/>
                  <a:gd name="T88" fmla="*/ 2147483647 w 942"/>
                  <a:gd name="T89" fmla="*/ 2147483647 h 1488"/>
                  <a:gd name="T90" fmla="*/ 2147483647 w 942"/>
                  <a:gd name="T91" fmla="*/ 2147483647 h 1488"/>
                  <a:gd name="T92" fmla="*/ 2147483647 w 942"/>
                  <a:gd name="T93" fmla="*/ 2147483647 h 1488"/>
                  <a:gd name="T94" fmla="*/ 2147483647 w 942"/>
                  <a:gd name="T95" fmla="*/ 2147483647 h 1488"/>
                  <a:gd name="T96" fmla="*/ 2147483647 w 942"/>
                  <a:gd name="T97" fmla="*/ 2147483647 h 1488"/>
                  <a:gd name="T98" fmla="*/ 2147483647 w 942"/>
                  <a:gd name="T99" fmla="*/ 2147483647 h 1488"/>
                  <a:gd name="T100" fmla="*/ 2147483647 w 942"/>
                  <a:gd name="T101" fmla="*/ 2147483647 h 1488"/>
                  <a:gd name="T102" fmla="*/ 2147483647 w 942"/>
                  <a:gd name="T103" fmla="*/ 2147483647 h 1488"/>
                  <a:gd name="T104" fmla="*/ 2147483647 w 942"/>
                  <a:gd name="T105" fmla="*/ 2147483647 h 1488"/>
                  <a:gd name="T106" fmla="*/ 2147483647 w 942"/>
                  <a:gd name="T107" fmla="*/ 2147483647 h 1488"/>
                  <a:gd name="T108" fmla="*/ 2147483647 w 942"/>
                  <a:gd name="T109" fmla="*/ 2147483647 h 1488"/>
                  <a:gd name="T110" fmla="*/ 2147483647 w 942"/>
                  <a:gd name="T111" fmla="*/ 2147483647 h 1488"/>
                  <a:gd name="T112" fmla="*/ 2147483647 w 942"/>
                  <a:gd name="T113" fmla="*/ 2147483647 h 1488"/>
                  <a:gd name="T114" fmla="*/ 2147483647 w 942"/>
                  <a:gd name="T115" fmla="*/ 2147483647 h 1488"/>
                  <a:gd name="T116" fmla="*/ 2147483647 w 942"/>
                  <a:gd name="T117" fmla="*/ 2147483647 h 1488"/>
                  <a:gd name="T118" fmla="*/ 2147483647 w 942"/>
                  <a:gd name="T119" fmla="*/ 2147483647 h 1488"/>
                  <a:gd name="T120" fmla="*/ 2147483647 w 942"/>
                  <a:gd name="T121" fmla="*/ 2147483647 h 148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42"/>
                  <a:gd name="T184" fmla="*/ 0 h 1488"/>
                  <a:gd name="T185" fmla="*/ 942 w 942"/>
                  <a:gd name="T186" fmla="*/ 1488 h 148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42" h="1488">
                    <a:moveTo>
                      <a:pt x="930" y="1320"/>
                    </a:moveTo>
                    <a:lnTo>
                      <a:pt x="924" y="1314"/>
                    </a:lnTo>
                    <a:lnTo>
                      <a:pt x="912" y="1308"/>
                    </a:lnTo>
                    <a:lnTo>
                      <a:pt x="888" y="1284"/>
                    </a:lnTo>
                    <a:lnTo>
                      <a:pt x="864" y="1284"/>
                    </a:lnTo>
                    <a:lnTo>
                      <a:pt x="858" y="1278"/>
                    </a:lnTo>
                    <a:lnTo>
                      <a:pt x="870" y="1260"/>
                    </a:lnTo>
                    <a:lnTo>
                      <a:pt x="870" y="1230"/>
                    </a:lnTo>
                    <a:lnTo>
                      <a:pt x="882" y="1230"/>
                    </a:lnTo>
                    <a:lnTo>
                      <a:pt x="906" y="1254"/>
                    </a:lnTo>
                    <a:lnTo>
                      <a:pt x="918" y="1236"/>
                    </a:lnTo>
                    <a:lnTo>
                      <a:pt x="918" y="1230"/>
                    </a:lnTo>
                    <a:lnTo>
                      <a:pt x="912" y="1224"/>
                    </a:lnTo>
                    <a:lnTo>
                      <a:pt x="906" y="1212"/>
                    </a:lnTo>
                    <a:lnTo>
                      <a:pt x="900" y="1194"/>
                    </a:lnTo>
                    <a:lnTo>
                      <a:pt x="912" y="1170"/>
                    </a:lnTo>
                    <a:lnTo>
                      <a:pt x="924" y="1158"/>
                    </a:lnTo>
                    <a:lnTo>
                      <a:pt x="930" y="1146"/>
                    </a:lnTo>
                    <a:lnTo>
                      <a:pt x="930" y="1140"/>
                    </a:lnTo>
                    <a:lnTo>
                      <a:pt x="924" y="1128"/>
                    </a:lnTo>
                    <a:lnTo>
                      <a:pt x="912" y="1116"/>
                    </a:lnTo>
                    <a:lnTo>
                      <a:pt x="906" y="1116"/>
                    </a:lnTo>
                    <a:lnTo>
                      <a:pt x="924" y="1086"/>
                    </a:lnTo>
                    <a:lnTo>
                      <a:pt x="912" y="1038"/>
                    </a:lnTo>
                    <a:lnTo>
                      <a:pt x="918" y="1032"/>
                    </a:lnTo>
                    <a:lnTo>
                      <a:pt x="924" y="1020"/>
                    </a:lnTo>
                    <a:lnTo>
                      <a:pt x="930" y="1014"/>
                    </a:lnTo>
                    <a:lnTo>
                      <a:pt x="930" y="1002"/>
                    </a:lnTo>
                    <a:lnTo>
                      <a:pt x="918" y="978"/>
                    </a:lnTo>
                    <a:lnTo>
                      <a:pt x="906" y="960"/>
                    </a:lnTo>
                    <a:lnTo>
                      <a:pt x="894" y="948"/>
                    </a:lnTo>
                    <a:lnTo>
                      <a:pt x="882" y="930"/>
                    </a:lnTo>
                    <a:lnTo>
                      <a:pt x="870" y="918"/>
                    </a:lnTo>
                    <a:lnTo>
                      <a:pt x="864" y="900"/>
                    </a:lnTo>
                    <a:lnTo>
                      <a:pt x="864" y="882"/>
                    </a:lnTo>
                    <a:lnTo>
                      <a:pt x="828" y="882"/>
                    </a:lnTo>
                    <a:lnTo>
                      <a:pt x="822" y="888"/>
                    </a:lnTo>
                    <a:lnTo>
                      <a:pt x="816" y="888"/>
                    </a:lnTo>
                    <a:lnTo>
                      <a:pt x="816" y="894"/>
                    </a:lnTo>
                    <a:lnTo>
                      <a:pt x="804" y="894"/>
                    </a:lnTo>
                    <a:lnTo>
                      <a:pt x="798" y="888"/>
                    </a:lnTo>
                    <a:lnTo>
                      <a:pt x="798" y="882"/>
                    </a:lnTo>
                    <a:lnTo>
                      <a:pt x="786" y="888"/>
                    </a:lnTo>
                    <a:lnTo>
                      <a:pt x="786" y="858"/>
                    </a:lnTo>
                    <a:lnTo>
                      <a:pt x="780" y="840"/>
                    </a:lnTo>
                    <a:lnTo>
                      <a:pt x="780" y="828"/>
                    </a:lnTo>
                    <a:lnTo>
                      <a:pt x="786" y="816"/>
                    </a:lnTo>
                    <a:lnTo>
                      <a:pt x="786" y="804"/>
                    </a:lnTo>
                    <a:lnTo>
                      <a:pt x="792" y="798"/>
                    </a:lnTo>
                    <a:lnTo>
                      <a:pt x="792" y="780"/>
                    </a:lnTo>
                    <a:lnTo>
                      <a:pt x="786" y="768"/>
                    </a:lnTo>
                    <a:lnTo>
                      <a:pt x="786" y="756"/>
                    </a:lnTo>
                    <a:lnTo>
                      <a:pt x="732" y="804"/>
                    </a:lnTo>
                    <a:lnTo>
                      <a:pt x="672" y="810"/>
                    </a:lnTo>
                    <a:lnTo>
                      <a:pt x="672" y="804"/>
                    </a:lnTo>
                    <a:lnTo>
                      <a:pt x="666" y="798"/>
                    </a:lnTo>
                    <a:lnTo>
                      <a:pt x="660" y="786"/>
                    </a:lnTo>
                    <a:lnTo>
                      <a:pt x="660" y="774"/>
                    </a:lnTo>
                    <a:lnTo>
                      <a:pt x="654" y="768"/>
                    </a:lnTo>
                    <a:lnTo>
                      <a:pt x="648" y="768"/>
                    </a:lnTo>
                    <a:lnTo>
                      <a:pt x="636" y="762"/>
                    </a:lnTo>
                    <a:lnTo>
                      <a:pt x="594" y="762"/>
                    </a:lnTo>
                    <a:lnTo>
                      <a:pt x="600" y="756"/>
                    </a:lnTo>
                    <a:lnTo>
                      <a:pt x="612" y="750"/>
                    </a:lnTo>
                    <a:lnTo>
                      <a:pt x="618" y="738"/>
                    </a:lnTo>
                    <a:lnTo>
                      <a:pt x="624" y="732"/>
                    </a:lnTo>
                    <a:lnTo>
                      <a:pt x="600" y="708"/>
                    </a:lnTo>
                    <a:lnTo>
                      <a:pt x="588" y="702"/>
                    </a:lnTo>
                    <a:lnTo>
                      <a:pt x="576" y="690"/>
                    </a:lnTo>
                    <a:lnTo>
                      <a:pt x="564" y="666"/>
                    </a:lnTo>
                    <a:lnTo>
                      <a:pt x="558" y="660"/>
                    </a:lnTo>
                    <a:lnTo>
                      <a:pt x="558" y="654"/>
                    </a:lnTo>
                    <a:lnTo>
                      <a:pt x="552" y="630"/>
                    </a:lnTo>
                    <a:lnTo>
                      <a:pt x="540" y="624"/>
                    </a:lnTo>
                    <a:lnTo>
                      <a:pt x="534" y="618"/>
                    </a:lnTo>
                    <a:lnTo>
                      <a:pt x="534" y="606"/>
                    </a:lnTo>
                    <a:lnTo>
                      <a:pt x="540" y="600"/>
                    </a:lnTo>
                    <a:lnTo>
                      <a:pt x="552" y="594"/>
                    </a:lnTo>
                    <a:lnTo>
                      <a:pt x="546" y="588"/>
                    </a:lnTo>
                    <a:lnTo>
                      <a:pt x="546" y="564"/>
                    </a:lnTo>
                    <a:lnTo>
                      <a:pt x="552" y="552"/>
                    </a:lnTo>
                    <a:lnTo>
                      <a:pt x="582" y="522"/>
                    </a:lnTo>
                    <a:lnTo>
                      <a:pt x="588" y="528"/>
                    </a:lnTo>
                    <a:lnTo>
                      <a:pt x="594" y="528"/>
                    </a:lnTo>
                    <a:lnTo>
                      <a:pt x="588" y="522"/>
                    </a:lnTo>
                    <a:lnTo>
                      <a:pt x="588" y="504"/>
                    </a:lnTo>
                    <a:lnTo>
                      <a:pt x="582" y="498"/>
                    </a:lnTo>
                    <a:lnTo>
                      <a:pt x="582" y="486"/>
                    </a:lnTo>
                    <a:lnTo>
                      <a:pt x="600" y="468"/>
                    </a:lnTo>
                    <a:lnTo>
                      <a:pt x="600" y="414"/>
                    </a:lnTo>
                    <a:lnTo>
                      <a:pt x="624" y="414"/>
                    </a:lnTo>
                    <a:lnTo>
                      <a:pt x="624" y="408"/>
                    </a:lnTo>
                    <a:lnTo>
                      <a:pt x="630" y="402"/>
                    </a:lnTo>
                    <a:lnTo>
                      <a:pt x="630" y="396"/>
                    </a:lnTo>
                    <a:lnTo>
                      <a:pt x="642" y="384"/>
                    </a:lnTo>
                    <a:lnTo>
                      <a:pt x="654" y="378"/>
                    </a:lnTo>
                    <a:lnTo>
                      <a:pt x="660" y="372"/>
                    </a:lnTo>
                    <a:lnTo>
                      <a:pt x="672" y="366"/>
                    </a:lnTo>
                    <a:lnTo>
                      <a:pt x="702" y="366"/>
                    </a:lnTo>
                    <a:lnTo>
                      <a:pt x="708" y="354"/>
                    </a:lnTo>
                    <a:lnTo>
                      <a:pt x="738" y="360"/>
                    </a:lnTo>
                    <a:lnTo>
                      <a:pt x="744" y="354"/>
                    </a:lnTo>
                    <a:lnTo>
                      <a:pt x="750" y="342"/>
                    </a:lnTo>
                    <a:lnTo>
                      <a:pt x="756" y="336"/>
                    </a:lnTo>
                    <a:lnTo>
                      <a:pt x="774" y="336"/>
                    </a:lnTo>
                    <a:lnTo>
                      <a:pt x="786" y="348"/>
                    </a:lnTo>
                    <a:lnTo>
                      <a:pt x="786" y="354"/>
                    </a:lnTo>
                    <a:lnTo>
                      <a:pt x="804" y="354"/>
                    </a:lnTo>
                    <a:lnTo>
                      <a:pt x="816" y="342"/>
                    </a:lnTo>
                    <a:lnTo>
                      <a:pt x="798" y="330"/>
                    </a:lnTo>
                    <a:lnTo>
                      <a:pt x="786" y="312"/>
                    </a:lnTo>
                    <a:lnTo>
                      <a:pt x="768" y="312"/>
                    </a:lnTo>
                    <a:lnTo>
                      <a:pt x="762" y="306"/>
                    </a:lnTo>
                    <a:lnTo>
                      <a:pt x="762" y="288"/>
                    </a:lnTo>
                    <a:lnTo>
                      <a:pt x="774" y="264"/>
                    </a:lnTo>
                    <a:lnTo>
                      <a:pt x="774" y="258"/>
                    </a:lnTo>
                    <a:lnTo>
                      <a:pt x="780" y="252"/>
                    </a:lnTo>
                    <a:lnTo>
                      <a:pt x="786" y="252"/>
                    </a:lnTo>
                    <a:lnTo>
                      <a:pt x="792" y="246"/>
                    </a:lnTo>
                    <a:lnTo>
                      <a:pt x="798" y="234"/>
                    </a:lnTo>
                    <a:lnTo>
                      <a:pt x="798" y="216"/>
                    </a:lnTo>
                    <a:lnTo>
                      <a:pt x="792" y="210"/>
                    </a:lnTo>
                    <a:lnTo>
                      <a:pt x="780" y="204"/>
                    </a:lnTo>
                    <a:lnTo>
                      <a:pt x="756" y="204"/>
                    </a:lnTo>
                    <a:lnTo>
                      <a:pt x="750" y="198"/>
                    </a:lnTo>
                    <a:lnTo>
                      <a:pt x="744" y="186"/>
                    </a:lnTo>
                    <a:lnTo>
                      <a:pt x="744" y="180"/>
                    </a:lnTo>
                    <a:lnTo>
                      <a:pt x="732" y="180"/>
                    </a:lnTo>
                    <a:lnTo>
                      <a:pt x="726" y="186"/>
                    </a:lnTo>
                    <a:lnTo>
                      <a:pt x="714" y="192"/>
                    </a:lnTo>
                    <a:lnTo>
                      <a:pt x="702" y="192"/>
                    </a:lnTo>
                    <a:lnTo>
                      <a:pt x="696" y="186"/>
                    </a:lnTo>
                    <a:lnTo>
                      <a:pt x="690" y="186"/>
                    </a:lnTo>
                    <a:lnTo>
                      <a:pt x="684" y="180"/>
                    </a:lnTo>
                    <a:lnTo>
                      <a:pt x="660" y="180"/>
                    </a:lnTo>
                    <a:lnTo>
                      <a:pt x="648" y="192"/>
                    </a:lnTo>
                    <a:lnTo>
                      <a:pt x="648" y="204"/>
                    </a:lnTo>
                    <a:lnTo>
                      <a:pt x="612" y="204"/>
                    </a:lnTo>
                    <a:lnTo>
                      <a:pt x="588" y="198"/>
                    </a:lnTo>
                    <a:lnTo>
                      <a:pt x="576" y="192"/>
                    </a:lnTo>
                    <a:lnTo>
                      <a:pt x="576" y="168"/>
                    </a:lnTo>
                    <a:lnTo>
                      <a:pt x="582" y="162"/>
                    </a:lnTo>
                    <a:lnTo>
                      <a:pt x="582" y="156"/>
                    </a:lnTo>
                    <a:lnTo>
                      <a:pt x="576" y="150"/>
                    </a:lnTo>
                    <a:lnTo>
                      <a:pt x="564" y="144"/>
                    </a:lnTo>
                    <a:lnTo>
                      <a:pt x="552" y="144"/>
                    </a:lnTo>
                    <a:lnTo>
                      <a:pt x="552" y="138"/>
                    </a:lnTo>
                    <a:lnTo>
                      <a:pt x="546" y="132"/>
                    </a:lnTo>
                    <a:lnTo>
                      <a:pt x="546" y="108"/>
                    </a:lnTo>
                    <a:lnTo>
                      <a:pt x="540" y="102"/>
                    </a:lnTo>
                    <a:lnTo>
                      <a:pt x="528" y="102"/>
                    </a:lnTo>
                    <a:lnTo>
                      <a:pt x="516" y="84"/>
                    </a:lnTo>
                    <a:lnTo>
                      <a:pt x="498" y="84"/>
                    </a:lnTo>
                    <a:lnTo>
                      <a:pt x="486" y="48"/>
                    </a:lnTo>
                    <a:lnTo>
                      <a:pt x="480" y="42"/>
                    </a:lnTo>
                    <a:lnTo>
                      <a:pt x="468" y="36"/>
                    </a:lnTo>
                    <a:lnTo>
                      <a:pt x="450" y="18"/>
                    </a:lnTo>
                    <a:lnTo>
                      <a:pt x="438" y="12"/>
                    </a:lnTo>
                    <a:lnTo>
                      <a:pt x="426" y="0"/>
                    </a:lnTo>
                    <a:lnTo>
                      <a:pt x="396" y="0"/>
                    </a:lnTo>
                    <a:lnTo>
                      <a:pt x="414" y="0"/>
                    </a:lnTo>
                    <a:lnTo>
                      <a:pt x="414" y="24"/>
                    </a:lnTo>
                    <a:lnTo>
                      <a:pt x="408" y="24"/>
                    </a:lnTo>
                    <a:lnTo>
                      <a:pt x="408" y="30"/>
                    </a:lnTo>
                    <a:lnTo>
                      <a:pt x="402" y="30"/>
                    </a:lnTo>
                    <a:lnTo>
                      <a:pt x="426" y="48"/>
                    </a:lnTo>
                    <a:lnTo>
                      <a:pt x="426" y="78"/>
                    </a:lnTo>
                    <a:lnTo>
                      <a:pt x="414" y="84"/>
                    </a:lnTo>
                    <a:lnTo>
                      <a:pt x="402" y="126"/>
                    </a:lnTo>
                    <a:lnTo>
                      <a:pt x="396" y="138"/>
                    </a:lnTo>
                    <a:lnTo>
                      <a:pt x="384" y="150"/>
                    </a:lnTo>
                    <a:lnTo>
                      <a:pt x="378" y="162"/>
                    </a:lnTo>
                    <a:lnTo>
                      <a:pt x="366" y="174"/>
                    </a:lnTo>
                    <a:lnTo>
                      <a:pt x="354" y="192"/>
                    </a:lnTo>
                    <a:lnTo>
                      <a:pt x="336" y="204"/>
                    </a:lnTo>
                    <a:lnTo>
                      <a:pt x="276" y="234"/>
                    </a:lnTo>
                    <a:lnTo>
                      <a:pt x="258" y="240"/>
                    </a:lnTo>
                    <a:lnTo>
                      <a:pt x="240" y="252"/>
                    </a:lnTo>
                    <a:lnTo>
                      <a:pt x="222" y="270"/>
                    </a:lnTo>
                    <a:lnTo>
                      <a:pt x="222" y="276"/>
                    </a:lnTo>
                    <a:lnTo>
                      <a:pt x="210" y="282"/>
                    </a:lnTo>
                    <a:lnTo>
                      <a:pt x="210" y="300"/>
                    </a:lnTo>
                    <a:lnTo>
                      <a:pt x="198" y="312"/>
                    </a:lnTo>
                    <a:lnTo>
                      <a:pt x="198" y="336"/>
                    </a:lnTo>
                    <a:lnTo>
                      <a:pt x="192" y="348"/>
                    </a:lnTo>
                    <a:lnTo>
                      <a:pt x="192" y="378"/>
                    </a:lnTo>
                    <a:lnTo>
                      <a:pt x="174" y="378"/>
                    </a:lnTo>
                    <a:lnTo>
                      <a:pt x="168" y="384"/>
                    </a:lnTo>
                    <a:lnTo>
                      <a:pt x="168" y="390"/>
                    </a:lnTo>
                    <a:lnTo>
                      <a:pt x="162" y="396"/>
                    </a:lnTo>
                    <a:lnTo>
                      <a:pt x="162" y="402"/>
                    </a:lnTo>
                    <a:lnTo>
                      <a:pt x="144" y="402"/>
                    </a:lnTo>
                    <a:lnTo>
                      <a:pt x="138" y="390"/>
                    </a:lnTo>
                    <a:lnTo>
                      <a:pt x="138" y="372"/>
                    </a:lnTo>
                    <a:lnTo>
                      <a:pt x="132" y="366"/>
                    </a:lnTo>
                    <a:lnTo>
                      <a:pt x="132" y="360"/>
                    </a:lnTo>
                    <a:lnTo>
                      <a:pt x="102" y="360"/>
                    </a:lnTo>
                    <a:lnTo>
                      <a:pt x="90" y="348"/>
                    </a:lnTo>
                    <a:lnTo>
                      <a:pt x="78" y="360"/>
                    </a:lnTo>
                    <a:lnTo>
                      <a:pt x="66" y="366"/>
                    </a:lnTo>
                    <a:lnTo>
                      <a:pt x="60" y="366"/>
                    </a:lnTo>
                    <a:lnTo>
                      <a:pt x="54" y="360"/>
                    </a:lnTo>
                    <a:lnTo>
                      <a:pt x="66" y="348"/>
                    </a:lnTo>
                    <a:lnTo>
                      <a:pt x="54" y="336"/>
                    </a:lnTo>
                    <a:lnTo>
                      <a:pt x="60" y="330"/>
                    </a:lnTo>
                    <a:lnTo>
                      <a:pt x="66" y="318"/>
                    </a:lnTo>
                    <a:lnTo>
                      <a:pt x="78" y="312"/>
                    </a:lnTo>
                    <a:lnTo>
                      <a:pt x="84" y="300"/>
                    </a:lnTo>
                    <a:lnTo>
                      <a:pt x="90" y="294"/>
                    </a:lnTo>
                    <a:lnTo>
                      <a:pt x="90" y="288"/>
                    </a:lnTo>
                    <a:lnTo>
                      <a:pt x="84" y="288"/>
                    </a:lnTo>
                    <a:lnTo>
                      <a:pt x="72" y="282"/>
                    </a:lnTo>
                    <a:lnTo>
                      <a:pt x="66" y="282"/>
                    </a:lnTo>
                    <a:lnTo>
                      <a:pt x="6" y="342"/>
                    </a:lnTo>
                    <a:lnTo>
                      <a:pt x="0" y="354"/>
                    </a:lnTo>
                    <a:lnTo>
                      <a:pt x="0" y="390"/>
                    </a:lnTo>
                    <a:lnTo>
                      <a:pt x="6" y="396"/>
                    </a:lnTo>
                    <a:lnTo>
                      <a:pt x="18" y="396"/>
                    </a:lnTo>
                    <a:lnTo>
                      <a:pt x="12" y="420"/>
                    </a:lnTo>
                    <a:lnTo>
                      <a:pt x="36" y="444"/>
                    </a:lnTo>
                    <a:lnTo>
                      <a:pt x="36" y="462"/>
                    </a:lnTo>
                    <a:lnTo>
                      <a:pt x="12" y="486"/>
                    </a:lnTo>
                    <a:lnTo>
                      <a:pt x="12" y="492"/>
                    </a:lnTo>
                    <a:lnTo>
                      <a:pt x="18" y="504"/>
                    </a:lnTo>
                    <a:lnTo>
                      <a:pt x="24" y="510"/>
                    </a:lnTo>
                    <a:lnTo>
                      <a:pt x="36" y="516"/>
                    </a:lnTo>
                    <a:lnTo>
                      <a:pt x="54" y="522"/>
                    </a:lnTo>
                    <a:lnTo>
                      <a:pt x="66" y="522"/>
                    </a:lnTo>
                    <a:lnTo>
                      <a:pt x="108" y="564"/>
                    </a:lnTo>
                    <a:lnTo>
                      <a:pt x="114" y="576"/>
                    </a:lnTo>
                    <a:lnTo>
                      <a:pt x="132" y="594"/>
                    </a:lnTo>
                    <a:lnTo>
                      <a:pt x="138" y="612"/>
                    </a:lnTo>
                    <a:lnTo>
                      <a:pt x="144" y="624"/>
                    </a:lnTo>
                    <a:lnTo>
                      <a:pt x="144" y="642"/>
                    </a:lnTo>
                    <a:lnTo>
                      <a:pt x="150" y="648"/>
                    </a:lnTo>
                    <a:lnTo>
                      <a:pt x="156" y="660"/>
                    </a:lnTo>
                    <a:lnTo>
                      <a:pt x="168" y="666"/>
                    </a:lnTo>
                    <a:lnTo>
                      <a:pt x="174" y="678"/>
                    </a:lnTo>
                    <a:lnTo>
                      <a:pt x="192" y="696"/>
                    </a:lnTo>
                    <a:lnTo>
                      <a:pt x="204" y="720"/>
                    </a:lnTo>
                    <a:lnTo>
                      <a:pt x="216" y="732"/>
                    </a:lnTo>
                    <a:lnTo>
                      <a:pt x="222" y="744"/>
                    </a:lnTo>
                    <a:lnTo>
                      <a:pt x="234" y="762"/>
                    </a:lnTo>
                    <a:lnTo>
                      <a:pt x="240" y="768"/>
                    </a:lnTo>
                    <a:lnTo>
                      <a:pt x="246" y="780"/>
                    </a:lnTo>
                    <a:lnTo>
                      <a:pt x="252" y="822"/>
                    </a:lnTo>
                    <a:lnTo>
                      <a:pt x="252" y="828"/>
                    </a:lnTo>
                    <a:lnTo>
                      <a:pt x="258" y="834"/>
                    </a:lnTo>
                    <a:lnTo>
                      <a:pt x="264" y="846"/>
                    </a:lnTo>
                    <a:lnTo>
                      <a:pt x="270" y="864"/>
                    </a:lnTo>
                    <a:lnTo>
                      <a:pt x="282" y="876"/>
                    </a:lnTo>
                    <a:lnTo>
                      <a:pt x="288" y="894"/>
                    </a:lnTo>
                    <a:lnTo>
                      <a:pt x="294" y="906"/>
                    </a:lnTo>
                    <a:lnTo>
                      <a:pt x="294" y="918"/>
                    </a:lnTo>
                    <a:lnTo>
                      <a:pt x="300" y="924"/>
                    </a:lnTo>
                    <a:lnTo>
                      <a:pt x="312" y="924"/>
                    </a:lnTo>
                    <a:lnTo>
                      <a:pt x="324" y="936"/>
                    </a:lnTo>
                    <a:lnTo>
                      <a:pt x="324" y="948"/>
                    </a:lnTo>
                    <a:lnTo>
                      <a:pt x="330" y="954"/>
                    </a:lnTo>
                    <a:lnTo>
                      <a:pt x="330" y="966"/>
                    </a:lnTo>
                    <a:lnTo>
                      <a:pt x="336" y="984"/>
                    </a:lnTo>
                    <a:lnTo>
                      <a:pt x="360" y="1014"/>
                    </a:lnTo>
                    <a:lnTo>
                      <a:pt x="378" y="1050"/>
                    </a:lnTo>
                    <a:lnTo>
                      <a:pt x="396" y="1074"/>
                    </a:lnTo>
                    <a:lnTo>
                      <a:pt x="402" y="1086"/>
                    </a:lnTo>
                    <a:lnTo>
                      <a:pt x="408" y="1104"/>
                    </a:lnTo>
                    <a:lnTo>
                      <a:pt x="408" y="1116"/>
                    </a:lnTo>
                    <a:lnTo>
                      <a:pt x="402" y="1128"/>
                    </a:lnTo>
                    <a:lnTo>
                      <a:pt x="402" y="1146"/>
                    </a:lnTo>
                    <a:lnTo>
                      <a:pt x="414" y="1158"/>
                    </a:lnTo>
                    <a:lnTo>
                      <a:pt x="420" y="1170"/>
                    </a:lnTo>
                    <a:lnTo>
                      <a:pt x="444" y="1194"/>
                    </a:lnTo>
                    <a:lnTo>
                      <a:pt x="456" y="1200"/>
                    </a:lnTo>
                    <a:lnTo>
                      <a:pt x="468" y="1212"/>
                    </a:lnTo>
                    <a:lnTo>
                      <a:pt x="474" y="1224"/>
                    </a:lnTo>
                    <a:lnTo>
                      <a:pt x="498" y="1248"/>
                    </a:lnTo>
                    <a:lnTo>
                      <a:pt x="516" y="1260"/>
                    </a:lnTo>
                    <a:lnTo>
                      <a:pt x="546" y="1278"/>
                    </a:lnTo>
                    <a:lnTo>
                      <a:pt x="576" y="1290"/>
                    </a:lnTo>
                    <a:lnTo>
                      <a:pt x="600" y="1302"/>
                    </a:lnTo>
                    <a:lnTo>
                      <a:pt x="642" y="1320"/>
                    </a:lnTo>
                    <a:lnTo>
                      <a:pt x="696" y="1350"/>
                    </a:lnTo>
                    <a:lnTo>
                      <a:pt x="708" y="1362"/>
                    </a:lnTo>
                    <a:lnTo>
                      <a:pt x="726" y="1374"/>
                    </a:lnTo>
                    <a:lnTo>
                      <a:pt x="738" y="1380"/>
                    </a:lnTo>
                    <a:lnTo>
                      <a:pt x="750" y="1392"/>
                    </a:lnTo>
                    <a:lnTo>
                      <a:pt x="774" y="1404"/>
                    </a:lnTo>
                    <a:lnTo>
                      <a:pt x="780" y="1428"/>
                    </a:lnTo>
                    <a:lnTo>
                      <a:pt x="792" y="1434"/>
                    </a:lnTo>
                    <a:lnTo>
                      <a:pt x="798" y="1446"/>
                    </a:lnTo>
                    <a:lnTo>
                      <a:pt x="810" y="1452"/>
                    </a:lnTo>
                    <a:lnTo>
                      <a:pt x="816" y="1458"/>
                    </a:lnTo>
                    <a:lnTo>
                      <a:pt x="840" y="1470"/>
                    </a:lnTo>
                    <a:lnTo>
                      <a:pt x="846" y="1482"/>
                    </a:lnTo>
                    <a:lnTo>
                      <a:pt x="858" y="1488"/>
                    </a:lnTo>
                    <a:lnTo>
                      <a:pt x="894" y="1464"/>
                    </a:lnTo>
                    <a:lnTo>
                      <a:pt x="900" y="1458"/>
                    </a:lnTo>
                    <a:lnTo>
                      <a:pt x="900" y="1440"/>
                    </a:lnTo>
                    <a:lnTo>
                      <a:pt x="894" y="1428"/>
                    </a:lnTo>
                    <a:lnTo>
                      <a:pt x="912" y="1416"/>
                    </a:lnTo>
                    <a:lnTo>
                      <a:pt x="900" y="1392"/>
                    </a:lnTo>
                    <a:lnTo>
                      <a:pt x="918" y="1374"/>
                    </a:lnTo>
                    <a:lnTo>
                      <a:pt x="930" y="1368"/>
                    </a:lnTo>
                    <a:lnTo>
                      <a:pt x="942" y="1344"/>
                    </a:lnTo>
                    <a:lnTo>
                      <a:pt x="942" y="1332"/>
                    </a:lnTo>
                    <a:lnTo>
                      <a:pt x="930" y="132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88" name="Paraguay" descr="© INSCALE GmbH, 05.05.2010&#10;http://www.presentationload.com/">
                <a:extLst>
                  <a:ext uri="{FF2B5EF4-FFF2-40B4-BE49-F238E27FC236}">
                    <a16:creationId xmlns:a16="http://schemas.microsoft.com/office/drawing/2014/main" id="{38C36E70-00E1-714C-9E06-318ABB8F6A47}"/>
                  </a:ext>
                </a:extLst>
              </p:cNvPr>
              <p:cNvSpPr>
                <a:spLocks/>
              </p:cNvSpPr>
              <p:nvPr/>
            </p:nvSpPr>
            <p:spPr bwMode="gray">
              <a:xfrm>
                <a:off x="6157217" y="3697564"/>
                <a:ext cx="208913" cy="236222"/>
              </a:xfrm>
              <a:custGeom>
                <a:avLst/>
                <a:gdLst>
                  <a:gd name="T0" fmla="*/ 2147483647 w 600"/>
                  <a:gd name="T1" fmla="*/ 2147483647 h 678"/>
                  <a:gd name="T2" fmla="*/ 2147483647 w 600"/>
                  <a:gd name="T3" fmla="*/ 2147483647 h 678"/>
                  <a:gd name="T4" fmla="*/ 2147483647 w 600"/>
                  <a:gd name="T5" fmla="*/ 2147483647 h 678"/>
                  <a:gd name="T6" fmla="*/ 2147483647 w 600"/>
                  <a:gd name="T7" fmla="*/ 2147483647 h 678"/>
                  <a:gd name="T8" fmla="*/ 2147483647 w 600"/>
                  <a:gd name="T9" fmla="*/ 2147483647 h 678"/>
                  <a:gd name="T10" fmla="*/ 2147483647 w 600"/>
                  <a:gd name="T11" fmla="*/ 2147483647 h 678"/>
                  <a:gd name="T12" fmla="*/ 2147483647 w 600"/>
                  <a:gd name="T13" fmla="*/ 2147483647 h 678"/>
                  <a:gd name="T14" fmla="*/ 2147483647 w 600"/>
                  <a:gd name="T15" fmla="*/ 2147483647 h 678"/>
                  <a:gd name="T16" fmla="*/ 2147483647 w 600"/>
                  <a:gd name="T17" fmla="*/ 2147483647 h 678"/>
                  <a:gd name="T18" fmla="*/ 2147483647 w 600"/>
                  <a:gd name="T19" fmla="*/ 2147483647 h 678"/>
                  <a:gd name="T20" fmla="*/ 2147483647 w 600"/>
                  <a:gd name="T21" fmla="*/ 2147483647 h 678"/>
                  <a:gd name="T22" fmla="*/ 2147483647 w 600"/>
                  <a:gd name="T23" fmla="*/ 2147483647 h 678"/>
                  <a:gd name="T24" fmla="*/ 2147483647 w 600"/>
                  <a:gd name="T25" fmla="*/ 2147483647 h 678"/>
                  <a:gd name="T26" fmla="*/ 2147483647 w 600"/>
                  <a:gd name="T27" fmla="*/ 2147483647 h 678"/>
                  <a:gd name="T28" fmla="*/ 2147483647 w 600"/>
                  <a:gd name="T29" fmla="*/ 2147483647 h 678"/>
                  <a:gd name="T30" fmla="*/ 2147483647 w 600"/>
                  <a:gd name="T31" fmla="*/ 2147483647 h 678"/>
                  <a:gd name="T32" fmla="*/ 2147483647 w 600"/>
                  <a:gd name="T33" fmla="*/ 2147483647 h 678"/>
                  <a:gd name="T34" fmla="*/ 2147483647 w 600"/>
                  <a:gd name="T35" fmla="*/ 2147483647 h 678"/>
                  <a:gd name="T36" fmla="*/ 2147483647 w 600"/>
                  <a:gd name="T37" fmla="*/ 2147483647 h 678"/>
                  <a:gd name="T38" fmla="*/ 2147483647 w 600"/>
                  <a:gd name="T39" fmla="*/ 2147483647 h 678"/>
                  <a:gd name="T40" fmla="*/ 2147483647 w 600"/>
                  <a:gd name="T41" fmla="*/ 2147483647 h 678"/>
                  <a:gd name="T42" fmla="*/ 2147483647 w 600"/>
                  <a:gd name="T43" fmla="*/ 2147483647 h 678"/>
                  <a:gd name="T44" fmla="*/ 2147483647 w 600"/>
                  <a:gd name="T45" fmla="*/ 2147483647 h 678"/>
                  <a:gd name="T46" fmla="*/ 2147483647 w 600"/>
                  <a:gd name="T47" fmla="*/ 2147483647 h 678"/>
                  <a:gd name="T48" fmla="*/ 2147483647 w 600"/>
                  <a:gd name="T49" fmla="*/ 2147483647 h 678"/>
                  <a:gd name="T50" fmla="*/ 2147483647 w 600"/>
                  <a:gd name="T51" fmla="*/ 2147483647 h 678"/>
                  <a:gd name="T52" fmla="*/ 2147483647 w 600"/>
                  <a:gd name="T53" fmla="*/ 0 h 678"/>
                  <a:gd name="T54" fmla="*/ 2147483647 w 600"/>
                  <a:gd name="T55" fmla="*/ 2147483647 h 678"/>
                  <a:gd name="T56" fmla="*/ 2147483647 w 600"/>
                  <a:gd name="T57" fmla="*/ 2147483647 h 678"/>
                  <a:gd name="T58" fmla="*/ 0 w 600"/>
                  <a:gd name="T59" fmla="*/ 2147483647 h 678"/>
                  <a:gd name="T60" fmla="*/ 2147483647 w 600"/>
                  <a:gd name="T61" fmla="*/ 2147483647 h 678"/>
                  <a:gd name="T62" fmla="*/ 2147483647 w 600"/>
                  <a:gd name="T63" fmla="*/ 2147483647 h 678"/>
                  <a:gd name="T64" fmla="*/ 2147483647 w 600"/>
                  <a:gd name="T65" fmla="*/ 2147483647 h 678"/>
                  <a:gd name="T66" fmla="*/ 2147483647 w 600"/>
                  <a:gd name="T67" fmla="*/ 2147483647 h 678"/>
                  <a:gd name="T68" fmla="*/ 2147483647 w 600"/>
                  <a:gd name="T69" fmla="*/ 2147483647 h 678"/>
                  <a:gd name="T70" fmla="*/ 2147483647 w 600"/>
                  <a:gd name="T71" fmla="*/ 2147483647 h 678"/>
                  <a:gd name="T72" fmla="*/ 2147483647 w 600"/>
                  <a:gd name="T73" fmla="*/ 2147483647 h 678"/>
                  <a:gd name="T74" fmla="*/ 2147483647 w 600"/>
                  <a:gd name="T75" fmla="*/ 2147483647 h 678"/>
                  <a:gd name="T76" fmla="*/ 2147483647 w 600"/>
                  <a:gd name="T77" fmla="*/ 2147483647 h 678"/>
                  <a:gd name="T78" fmla="*/ 2147483647 w 600"/>
                  <a:gd name="T79" fmla="*/ 2147483647 h 678"/>
                  <a:gd name="T80" fmla="*/ 2147483647 w 600"/>
                  <a:gd name="T81" fmla="*/ 2147483647 h 678"/>
                  <a:gd name="T82" fmla="*/ 2147483647 w 600"/>
                  <a:gd name="T83" fmla="*/ 2147483647 h 678"/>
                  <a:gd name="T84" fmla="*/ 2147483647 w 600"/>
                  <a:gd name="T85" fmla="*/ 2147483647 h 678"/>
                  <a:gd name="T86" fmla="*/ 2147483647 w 600"/>
                  <a:gd name="T87" fmla="*/ 2147483647 h 678"/>
                  <a:gd name="T88" fmla="*/ 2147483647 w 600"/>
                  <a:gd name="T89" fmla="*/ 2147483647 h 678"/>
                  <a:gd name="T90" fmla="*/ 2147483647 w 600"/>
                  <a:gd name="T91" fmla="*/ 2147483647 h 678"/>
                  <a:gd name="T92" fmla="*/ 2147483647 w 600"/>
                  <a:gd name="T93" fmla="*/ 2147483647 h 678"/>
                  <a:gd name="T94" fmla="*/ 2147483647 w 600"/>
                  <a:gd name="T95" fmla="*/ 2147483647 h 678"/>
                  <a:gd name="T96" fmla="*/ 2147483647 w 600"/>
                  <a:gd name="T97" fmla="*/ 2147483647 h 678"/>
                  <a:gd name="T98" fmla="*/ 2147483647 w 600"/>
                  <a:gd name="T99" fmla="*/ 2147483647 h 678"/>
                  <a:gd name="T100" fmla="*/ 2147483647 w 600"/>
                  <a:gd name="T101" fmla="*/ 2147483647 h 678"/>
                  <a:gd name="T102" fmla="*/ 2147483647 w 600"/>
                  <a:gd name="T103" fmla="*/ 2147483647 h 678"/>
                  <a:gd name="T104" fmla="*/ 2147483647 w 600"/>
                  <a:gd name="T105" fmla="*/ 2147483647 h 678"/>
                  <a:gd name="T106" fmla="*/ 2147483647 w 600"/>
                  <a:gd name="T107" fmla="*/ 2147483647 h 678"/>
                  <a:gd name="T108" fmla="*/ 2147483647 w 600"/>
                  <a:gd name="T109" fmla="*/ 2147483647 h 678"/>
                  <a:gd name="T110" fmla="*/ 2147483647 w 600"/>
                  <a:gd name="T111" fmla="*/ 2147483647 h 678"/>
                  <a:gd name="T112" fmla="*/ 2147483647 w 600"/>
                  <a:gd name="T113" fmla="*/ 2147483647 h 678"/>
                  <a:gd name="T114" fmla="*/ 2147483647 w 600"/>
                  <a:gd name="T115" fmla="*/ 2147483647 h 678"/>
                  <a:gd name="T116" fmla="*/ 2147483647 w 600"/>
                  <a:gd name="T117" fmla="*/ 2147483647 h 678"/>
                  <a:gd name="T118" fmla="*/ 2147483647 w 600"/>
                  <a:gd name="T119" fmla="*/ 2147483647 h 67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00"/>
                  <a:gd name="T181" fmla="*/ 0 h 678"/>
                  <a:gd name="T182" fmla="*/ 600 w 600"/>
                  <a:gd name="T183" fmla="*/ 678 h 67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00" h="678">
                    <a:moveTo>
                      <a:pt x="480" y="660"/>
                    </a:moveTo>
                    <a:lnTo>
                      <a:pt x="492" y="678"/>
                    </a:lnTo>
                    <a:lnTo>
                      <a:pt x="492" y="660"/>
                    </a:lnTo>
                    <a:lnTo>
                      <a:pt x="498" y="654"/>
                    </a:lnTo>
                    <a:lnTo>
                      <a:pt x="510" y="654"/>
                    </a:lnTo>
                    <a:lnTo>
                      <a:pt x="516" y="660"/>
                    </a:lnTo>
                    <a:lnTo>
                      <a:pt x="516" y="666"/>
                    </a:lnTo>
                    <a:lnTo>
                      <a:pt x="522" y="660"/>
                    </a:lnTo>
                    <a:lnTo>
                      <a:pt x="534" y="636"/>
                    </a:lnTo>
                    <a:lnTo>
                      <a:pt x="546" y="624"/>
                    </a:lnTo>
                    <a:lnTo>
                      <a:pt x="552" y="624"/>
                    </a:lnTo>
                    <a:lnTo>
                      <a:pt x="558" y="618"/>
                    </a:lnTo>
                    <a:lnTo>
                      <a:pt x="570" y="612"/>
                    </a:lnTo>
                    <a:lnTo>
                      <a:pt x="576" y="600"/>
                    </a:lnTo>
                    <a:lnTo>
                      <a:pt x="588" y="594"/>
                    </a:lnTo>
                    <a:lnTo>
                      <a:pt x="588" y="516"/>
                    </a:lnTo>
                    <a:lnTo>
                      <a:pt x="582" y="498"/>
                    </a:lnTo>
                    <a:lnTo>
                      <a:pt x="582" y="486"/>
                    </a:lnTo>
                    <a:lnTo>
                      <a:pt x="588" y="474"/>
                    </a:lnTo>
                    <a:lnTo>
                      <a:pt x="588" y="468"/>
                    </a:lnTo>
                    <a:lnTo>
                      <a:pt x="594" y="462"/>
                    </a:lnTo>
                    <a:lnTo>
                      <a:pt x="594" y="432"/>
                    </a:lnTo>
                    <a:lnTo>
                      <a:pt x="600" y="414"/>
                    </a:lnTo>
                    <a:lnTo>
                      <a:pt x="600" y="396"/>
                    </a:lnTo>
                    <a:lnTo>
                      <a:pt x="594" y="384"/>
                    </a:lnTo>
                    <a:lnTo>
                      <a:pt x="582" y="372"/>
                    </a:lnTo>
                    <a:lnTo>
                      <a:pt x="570" y="366"/>
                    </a:lnTo>
                    <a:lnTo>
                      <a:pt x="558" y="366"/>
                    </a:lnTo>
                    <a:lnTo>
                      <a:pt x="540" y="384"/>
                    </a:lnTo>
                    <a:lnTo>
                      <a:pt x="528" y="384"/>
                    </a:lnTo>
                    <a:lnTo>
                      <a:pt x="516" y="378"/>
                    </a:lnTo>
                    <a:lnTo>
                      <a:pt x="504" y="354"/>
                    </a:lnTo>
                    <a:lnTo>
                      <a:pt x="504" y="336"/>
                    </a:lnTo>
                    <a:lnTo>
                      <a:pt x="498" y="318"/>
                    </a:lnTo>
                    <a:lnTo>
                      <a:pt x="498" y="294"/>
                    </a:lnTo>
                    <a:lnTo>
                      <a:pt x="492" y="276"/>
                    </a:lnTo>
                    <a:lnTo>
                      <a:pt x="492" y="252"/>
                    </a:lnTo>
                    <a:lnTo>
                      <a:pt x="486" y="246"/>
                    </a:lnTo>
                    <a:lnTo>
                      <a:pt x="474" y="240"/>
                    </a:lnTo>
                    <a:lnTo>
                      <a:pt x="402" y="240"/>
                    </a:lnTo>
                    <a:lnTo>
                      <a:pt x="360" y="234"/>
                    </a:lnTo>
                    <a:lnTo>
                      <a:pt x="324" y="222"/>
                    </a:lnTo>
                    <a:lnTo>
                      <a:pt x="318" y="216"/>
                    </a:lnTo>
                    <a:lnTo>
                      <a:pt x="312" y="204"/>
                    </a:lnTo>
                    <a:lnTo>
                      <a:pt x="312" y="162"/>
                    </a:lnTo>
                    <a:lnTo>
                      <a:pt x="318" y="150"/>
                    </a:lnTo>
                    <a:lnTo>
                      <a:pt x="318" y="132"/>
                    </a:lnTo>
                    <a:lnTo>
                      <a:pt x="306" y="132"/>
                    </a:lnTo>
                    <a:lnTo>
                      <a:pt x="306" y="96"/>
                    </a:lnTo>
                    <a:lnTo>
                      <a:pt x="294" y="90"/>
                    </a:lnTo>
                    <a:lnTo>
                      <a:pt x="288" y="84"/>
                    </a:lnTo>
                    <a:lnTo>
                      <a:pt x="288" y="78"/>
                    </a:lnTo>
                    <a:lnTo>
                      <a:pt x="270" y="42"/>
                    </a:lnTo>
                    <a:lnTo>
                      <a:pt x="216" y="0"/>
                    </a:lnTo>
                    <a:lnTo>
                      <a:pt x="138" y="12"/>
                    </a:lnTo>
                    <a:lnTo>
                      <a:pt x="36" y="30"/>
                    </a:lnTo>
                    <a:lnTo>
                      <a:pt x="30" y="60"/>
                    </a:lnTo>
                    <a:lnTo>
                      <a:pt x="18" y="72"/>
                    </a:lnTo>
                    <a:lnTo>
                      <a:pt x="6" y="78"/>
                    </a:lnTo>
                    <a:lnTo>
                      <a:pt x="0" y="84"/>
                    </a:lnTo>
                    <a:lnTo>
                      <a:pt x="0" y="96"/>
                    </a:lnTo>
                    <a:lnTo>
                      <a:pt x="12" y="120"/>
                    </a:lnTo>
                    <a:lnTo>
                      <a:pt x="12" y="126"/>
                    </a:lnTo>
                    <a:lnTo>
                      <a:pt x="18" y="132"/>
                    </a:lnTo>
                    <a:lnTo>
                      <a:pt x="18" y="156"/>
                    </a:lnTo>
                    <a:lnTo>
                      <a:pt x="6" y="228"/>
                    </a:lnTo>
                    <a:lnTo>
                      <a:pt x="6" y="246"/>
                    </a:lnTo>
                    <a:lnTo>
                      <a:pt x="24" y="264"/>
                    </a:lnTo>
                    <a:lnTo>
                      <a:pt x="24" y="270"/>
                    </a:lnTo>
                    <a:lnTo>
                      <a:pt x="30" y="276"/>
                    </a:lnTo>
                    <a:lnTo>
                      <a:pt x="36" y="288"/>
                    </a:lnTo>
                    <a:lnTo>
                      <a:pt x="48" y="294"/>
                    </a:lnTo>
                    <a:lnTo>
                      <a:pt x="54" y="306"/>
                    </a:lnTo>
                    <a:lnTo>
                      <a:pt x="60" y="312"/>
                    </a:lnTo>
                    <a:lnTo>
                      <a:pt x="84" y="324"/>
                    </a:lnTo>
                    <a:lnTo>
                      <a:pt x="102" y="342"/>
                    </a:lnTo>
                    <a:lnTo>
                      <a:pt x="114" y="348"/>
                    </a:lnTo>
                    <a:lnTo>
                      <a:pt x="120" y="366"/>
                    </a:lnTo>
                    <a:lnTo>
                      <a:pt x="126" y="366"/>
                    </a:lnTo>
                    <a:lnTo>
                      <a:pt x="132" y="372"/>
                    </a:lnTo>
                    <a:lnTo>
                      <a:pt x="168" y="390"/>
                    </a:lnTo>
                    <a:lnTo>
                      <a:pt x="198" y="390"/>
                    </a:lnTo>
                    <a:lnTo>
                      <a:pt x="210" y="396"/>
                    </a:lnTo>
                    <a:lnTo>
                      <a:pt x="216" y="402"/>
                    </a:lnTo>
                    <a:lnTo>
                      <a:pt x="228" y="408"/>
                    </a:lnTo>
                    <a:lnTo>
                      <a:pt x="234" y="414"/>
                    </a:lnTo>
                    <a:lnTo>
                      <a:pt x="240" y="414"/>
                    </a:lnTo>
                    <a:lnTo>
                      <a:pt x="246" y="420"/>
                    </a:lnTo>
                    <a:lnTo>
                      <a:pt x="258" y="426"/>
                    </a:lnTo>
                    <a:lnTo>
                      <a:pt x="276" y="438"/>
                    </a:lnTo>
                    <a:lnTo>
                      <a:pt x="312" y="456"/>
                    </a:lnTo>
                    <a:lnTo>
                      <a:pt x="318" y="462"/>
                    </a:lnTo>
                    <a:lnTo>
                      <a:pt x="330" y="462"/>
                    </a:lnTo>
                    <a:lnTo>
                      <a:pt x="342" y="468"/>
                    </a:lnTo>
                    <a:lnTo>
                      <a:pt x="360" y="474"/>
                    </a:lnTo>
                    <a:lnTo>
                      <a:pt x="372" y="480"/>
                    </a:lnTo>
                    <a:lnTo>
                      <a:pt x="378" y="486"/>
                    </a:lnTo>
                    <a:lnTo>
                      <a:pt x="372" y="492"/>
                    </a:lnTo>
                    <a:lnTo>
                      <a:pt x="372" y="504"/>
                    </a:lnTo>
                    <a:lnTo>
                      <a:pt x="366" y="510"/>
                    </a:lnTo>
                    <a:lnTo>
                      <a:pt x="360" y="522"/>
                    </a:lnTo>
                    <a:lnTo>
                      <a:pt x="366" y="528"/>
                    </a:lnTo>
                    <a:lnTo>
                      <a:pt x="372" y="540"/>
                    </a:lnTo>
                    <a:lnTo>
                      <a:pt x="372" y="546"/>
                    </a:lnTo>
                    <a:lnTo>
                      <a:pt x="366" y="552"/>
                    </a:lnTo>
                    <a:lnTo>
                      <a:pt x="348" y="552"/>
                    </a:lnTo>
                    <a:lnTo>
                      <a:pt x="348" y="588"/>
                    </a:lnTo>
                    <a:lnTo>
                      <a:pt x="342" y="594"/>
                    </a:lnTo>
                    <a:lnTo>
                      <a:pt x="336" y="606"/>
                    </a:lnTo>
                    <a:lnTo>
                      <a:pt x="330" y="612"/>
                    </a:lnTo>
                    <a:lnTo>
                      <a:pt x="324" y="624"/>
                    </a:lnTo>
                    <a:lnTo>
                      <a:pt x="324" y="636"/>
                    </a:lnTo>
                    <a:lnTo>
                      <a:pt x="330" y="642"/>
                    </a:lnTo>
                    <a:lnTo>
                      <a:pt x="354" y="642"/>
                    </a:lnTo>
                    <a:lnTo>
                      <a:pt x="366" y="636"/>
                    </a:lnTo>
                    <a:lnTo>
                      <a:pt x="372" y="636"/>
                    </a:lnTo>
                    <a:lnTo>
                      <a:pt x="384" y="642"/>
                    </a:lnTo>
                    <a:lnTo>
                      <a:pt x="390" y="648"/>
                    </a:lnTo>
                    <a:lnTo>
                      <a:pt x="402" y="654"/>
                    </a:lnTo>
                    <a:lnTo>
                      <a:pt x="420" y="660"/>
                    </a:lnTo>
                    <a:lnTo>
                      <a:pt x="480" y="66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89" name="Papua New Guinea" descr="© INSCALE GmbH, 05.05.2010&#10;http://www.presentationload.com/">
                <a:extLst>
                  <a:ext uri="{FF2B5EF4-FFF2-40B4-BE49-F238E27FC236}">
                    <a16:creationId xmlns:a16="http://schemas.microsoft.com/office/drawing/2014/main" id="{EAD33F5F-3ADB-5C4E-B20C-679B2ECC5DBC}"/>
                  </a:ext>
                </a:extLst>
              </p:cNvPr>
              <p:cNvSpPr>
                <a:spLocks noEditPoints="1"/>
              </p:cNvSpPr>
              <p:nvPr/>
            </p:nvSpPr>
            <p:spPr bwMode="gray">
              <a:xfrm>
                <a:off x="11164292" y="3207371"/>
                <a:ext cx="379593" cy="253972"/>
              </a:xfrm>
              <a:custGeom>
                <a:avLst/>
                <a:gdLst>
                  <a:gd name="T0" fmla="*/ 2147483647 w 1086"/>
                  <a:gd name="T1" fmla="*/ 2147483647 h 726"/>
                  <a:gd name="T2" fmla="*/ 2147483647 w 1086"/>
                  <a:gd name="T3" fmla="*/ 2147483647 h 726"/>
                  <a:gd name="T4" fmla="*/ 2147483647 w 1086"/>
                  <a:gd name="T5" fmla="*/ 2147483647 h 726"/>
                  <a:gd name="T6" fmla="*/ 2147483647 w 1086"/>
                  <a:gd name="T7" fmla="*/ 2147483647 h 726"/>
                  <a:gd name="T8" fmla="*/ 2147483647 w 1086"/>
                  <a:gd name="T9" fmla="*/ 2147483647 h 726"/>
                  <a:gd name="T10" fmla="*/ 2147483647 w 1086"/>
                  <a:gd name="T11" fmla="*/ 2147483647 h 726"/>
                  <a:gd name="T12" fmla="*/ 2147483647 w 1086"/>
                  <a:gd name="T13" fmla="*/ 2147483647 h 726"/>
                  <a:gd name="T14" fmla="*/ 2147483647 w 1086"/>
                  <a:gd name="T15" fmla="*/ 2147483647 h 726"/>
                  <a:gd name="T16" fmla="*/ 2147483647 w 1086"/>
                  <a:gd name="T17" fmla="*/ 2147483647 h 726"/>
                  <a:gd name="T18" fmla="*/ 2147483647 w 1086"/>
                  <a:gd name="T19" fmla="*/ 2147483647 h 726"/>
                  <a:gd name="T20" fmla="*/ 2147483647 w 1086"/>
                  <a:gd name="T21" fmla="*/ 2147483647 h 726"/>
                  <a:gd name="T22" fmla="*/ 2147483647 w 1086"/>
                  <a:gd name="T23" fmla="*/ 2147483647 h 726"/>
                  <a:gd name="T24" fmla="*/ 2147483647 w 1086"/>
                  <a:gd name="T25" fmla="*/ 2147483647 h 726"/>
                  <a:gd name="T26" fmla="*/ 2147483647 w 1086"/>
                  <a:gd name="T27" fmla="*/ 2147483647 h 726"/>
                  <a:gd name="T28" fmla="*/ 2147483647 w 1086"/>
                  <a:gd name="T29" fmla="*/ 2147483647 h 726"/>
                  <a:gd name="T30" fmla="*/ 2147483647 w 1086"/>
                  <a:gd name="T31" fmla="*/ 2147483647 h 726"/>
                  <a:gd name="T32" fmla="*/ 2147483647 w 1086"/>
                  <a:gd name="T33" fmla="*/ 2147483647 h 726"/>
                  <a:gd name="T34" fmla="*/ 2147483647 w 1086"/>
                  <a:gd name="T35" fmla="*/ 2147483647 h 726"/>
                  <a:gd name="T36" fmla="*/ 2147483647 w 1086"/>
                  <a:gd name="T37" fmla="*/ 2147483647 h 726"/>
                  <a:gd name="T38" fmla="*/ 2147483647 w 1086"/>
                  <a:gd name="T39" fmla="*/ 2147483647 h 726"/>
                  <a:gd name="T40" fmla="*/ 2147483647 w 1086"/>
                  <a:gd name="T41" fmla="*/ 2147483647 h 726"/>
                  <a:gd name="T42" fmla="*/ 2147483647 w 1086"/>
                  <a:gd name="T43" fmla="*/ 2147483647 h 726"/>
                  <a:gd name="T44" fmla="*/ 2147483647 w 1086"/>
                  <a:gd name="T45" fmla="*/ 2147483647 h 726"/>
                  <a:gd name="T46" fmla="*/ 2147483647 w 1086"/>
                  <a:gd name="T47" fmla="*/ 2147483647 h 726"/>
                  <a:gd name="T48" fmla="*/ 2147483647 w 1086"/>
                  <a:gd name="T49" fmla="*/ 2147483647 h 726"/>
                  <a:gd name="T50" fmla="*/ 2147483647 w 1086"/>
                  <a:gd name="T51" fmla="*/ 2147483647 h 726"/>
                  <a:gd name="T52" fmla="*/ 2147483647 w 1086"/>
                  <a:gd name="T53" fmla="*/ 2147483647 h 726"/>
                  <a:gd name="T54" fmla="*/ 2147483647 w 1086"/>
                  <a:gd name="T55" fmla="*/ 2147483647 h 726"/>
                  <a:gd name="T56" fmla="*/ 2147483647 w 1086"/>
                  <a:gd name="T57" fmla="*/ 2147483647 h 726"/>
                  <a:gd name="T58" fmla="*/ 2147483647 w 1086"/>
                  <a:gd name="T59" fmla="*/ 2147483647 h 726"/>
                  <a:gd name="T60" fmla="*/ 2147483647 w 1086"/>
                  <a:gd name="T61" fmla="*/ 2147483647 h 726"/>
                  <a:gd name="T62" fmla="*/ 2147483647 w 1086"/>
                  <a:gd name="T63" fmla="*/ 2147483647 h 726"/>
                  <a:gd name="T64" fmla="*/ 2147483647 w 1086"/>
                  <a:gd name="T65" fmla="*/ 2147483647 h 726"/>
                  <a:gd name="T66" fmla="*/ 2147483647 w 1086"/>
                  <a:gd name="T67" fmla="*/ 2147483647 h 726"/>
                  <a:gd name="T68" fmla="*/ 2147483647 w 1086"/>
                  <a:gd name="T69" fmla="*/ 2147483647 h 726"/>
                  <a:gd name="T70" fmla="*/ 2147483647 w 1086"/>
                  <a:gd name="T71" fmla="*/ 2147483647 h 726"/>
                  <a:gd name="T72" fmla="*/ 2147483647 w 1086"/>
                  <a:gd name="T73" fmla="*/ 2147483647 h 726"/>
                  <a:gd name="T74" fmla="*/ 2147483647 w 1086"/>
                  <a:gd name="T75" fmla="*/ 2147483647 h 726"/>
                  <a:gd name="T76" fmla="*/ 2147483647 w 1086"/>
                  <a:gd name="T77" fmla="*/ 2147483647 h 726"/>
                  <a:gd name="T78" fmla="*/ 2147483647 w 1086"/>
                  <a:gd name="T79" fmla="*/ 2147483647 h 726"/>
                  <a:gd name="T80" fmla="*/ 2147483647 w 1086"/>
                  <a:gd name="T81" fmla="*/ 2147483647 h 726"/>
                  <a:gd name="T82" fmla="*/ 2147483647 w 1086"/>
                  <a:gd name="T83" fmla="*/ 2147483647 h 726"/>
                  <a:gd name="T84" fmla="*/ 2147483647 w 1086"/>
                  <a:gd name="T85" fmla="*/ 2147483647 h 726"/>
                  <a:gd name="T86" fmla="*/ 2147483647 w 1086"/>
                  <a:gd name="T87" fmla="*/ 2147483647 h 726"/>
                  <a:gd name="T88" fmla="*/ 2147483647 w 1086"/>
                  <a:gd name="T89" fmla="*/ 2147483647 h 726"/>
                  <a:gd name="T90" fmla="*/ 2147483647 w 1086"/>
                  <a:gd name="T91" fmla="*/ 2147483647 h 726"/>
                  <a:gd name="T92" fmla="*/ 2147483647 w 1086"/>
                  <a:gd name="T93" fmla="*/ 2147483647 h 726"/>
                  <a:gd name="T94" fmla="*/ 2147483647 w 1086"/>
                  <a:gd name="T95" fmla="*/ 2147483647 h 726"/>
                  <a:gd name="T96" fmla="*/ 2147483647 w 1086"/>
                  <a:gd name="T97" fmla="*/ 2147483647 h 726"/>
                  <a:gd name="T98" fmla="*/ 2147483647 w 1086"/>
                  <a:gd name="T99" fmla="*/ 2147483647 h 726"/>
                  <a:gd name="T100" fmla="*/ 2147483647 w 1086"/>
                  <a:gd name="T101" fmla="*/ 2147483647 h 726"/>
                  <a:gd name="T102" fmla="*/ 2147483647 w 1086"/>
                  <a:gd name="T103" fmla="*/ 2147483647 h 726"/>
                  <a:gd name="T104" fmla="*/ 2147483647 w 1086"/>
                  <a:gd name="T105" fmla="*/ 2147483647 h 726"/>
                  <a:gd name="T106" fmla="*/ 2147483647 w 1086"/>
                  <a:gd name="T107" fmla="*/ 2147483647 h 726"/>
                  <a:gd name="T108" fmla="*/ 2147483647 w 1086"/>
                  <a:gd name="T109" fmla="*/ 2147483647 h 726"/>
                  <a:gd name="T110" fmla="*/ 2147483647 w 1086"/>
                  <a:gd name="T111" fmla="*/ 2147483647 h 726"/>
                  <a:gd name="T112" fmla="*/ 2147483647 w 1086"/>
                  <a:gd name="T113" fmla="*/ 2147483647 h 7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86"/>
                  <a:gd name="T172" fmla="*/ 0 h 726"/>
                  <a:gd name="T173" fmla="*/ 1086 w 1086"/>
                  <a:gd name="T174" fmla="*/ 726 h 7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86" h="726">
                    <a:moveTo>
                      <a:pt x="486" y="0"/>
                    </a:moveTo>
                    <a:lnTo>
                      <a:pt x="462" y="0"/>
                    </a:lnTo>
                    <a:lnTo>
                      <a:pt x="450" y="6"/>
                    </a:lnTo>
                    <a:lnTo>
                      <a:pt x="444" y="12"/>
                    </a:lnTo>
                    <a:lnTo>
                      <a:pt x="432" y="18"/>
                    </a:lnTo>
                    <a:lnTo>
                      <a:pt x="462" y="36"/>
                    </a:lnTo>
                    <a:lnTo>
                      <a:pt x="474" y="36"/>
                    </a:lnTo>
                    <a:lnTo>
                      <a:pt x="486" y="30"/>
                    </a:lnTo>
                    <a:lnTo>
                      <a:pt x="498" y="18"/>
                    </a:lnTo>
                    <a:lnTo>
                      <a:pt x="492" y="6"/>
                    </a:lnTo>
                    <a:lnTo>
                      <a:pt x="486" y="0"/>
                    </a:lnTo>
                    <a:close/>
                    <a:moveTo>
                      <a:pt x="756" y="216"/>
                    </a:moveTo>
                    <a:lnTo>
                      <a:pt x="750" y="222"/>
                    </a:lnTo>
                    <a:lnTo>
                      <a:pt x="750" y="228"/>
                    </a:lnTo>
                    <a:lnTo>
                      <a:pt x="756" y="234"/>
                    </a:lnTo>
                    <a:lnTo>
                      <a:pt x="768" y="240"/>
                    </a:lnTo>
                    <a:lnTo>
                      <a:pt x="774" y="246"/>
                    </a:lnTo>
                    <a:lnTo>
                      <a:pt x="774" y="264"/>
                    </a:lnTo>
                    <a:lnTo>
                      <a:pt x="702" y="300"/>
                    </a:lnTo>
                    <a:lnTo>
                      <a:pt x="666" y="300"/>
                    </a:lnTo>
                    <a:lnTo>
                      <a:pt x="630" y="312"/>
                    </a:lnTo>
                    <a:lnTo>
                      <a:pt x="594" y="330"/>
                    </a:lnTo>
                    <a:lnTo>
                      <a:pt x="588" y="336"/>
                    </a:lnTo>
                    <a:lnTo>
                      <a:pt x="570" y="336"/>
                    </a:lnTo>
                    <a:lnTo>
                      <a:pt x="564" y="342"/>
                    </a:lnTo>
                    <a:lnTo>
                      <a:pt x="588" y="378"/>
                    </a:lnTo>
                    <a:lnTo>
                      <a:pt x="684" y="378"/>
                    </a:lnTo>
                    <a:lnTo>
                      <a:pt x="702" y="366"/>
                    </a:lnTo>
                    <a:lnTo>
                      <a:pt x="738" y="366"/>
                    </a:lnTo>
                    <a:lnTo>
                      <a:pt x="750" y="360"/>
                    </a:lnTo>
                    <a:lnTo>
                      <a:pt x="774" y="336"/>
                    </a:lnTo>
                    <a:lnTo>
                      <a:pt x="774" y="330"/>
                    </a:lnTo>
                    <a:lnTo>
                      <a:pt x="804" y="324"/>
                    </a:lnTo>
                    <a:lnTo>
                      <a:pt x="798" y="300"/>
                    </a:lnTo>
                    <a:lnTo>
                      <a:pt x="822" y="300"/>
                    </a:lnTo>
                    <a:lnTo>
                      <a:pt x="822" y="288"/>
                    </a:lnTo>
                    <a:lnTo>
                      <a:pt x="828" y="258"/>
                    </a:lnTo>
                    <a:lnTo>
                      <a:pt x="828" y="228"/>
                    </a:lnTo>
                    <a:lnTo>
                      <a:pt x="822" y="198"/>
                    </a:lnTo>
                    <a:lnTo>
                      <a:pt x="816" y="192"/>
                    </a:lnTo>
                    <a:lnTo>
                      <a:pt x="804" y="186"/>
                    </a:lnTo>
                    <a:lnTo>
                      <a:pt x="792" y="192"/>
                    </a:lnTo>
                    <a:lnTo>
                      <a:pt x="786" y="198"/>
                    </a:lnTo>
                    <a:lnTo>
                      <a:pt x="762" y="210"/>
                    </a:lnTo>
                    <a:lnTo>
                      <a:pt x="756" y="216"/>
                    </a:lnTo>
                    <a:close/>
                    <a:moveTo>
                      <a:pt x="834" y="132"/>
                    </a:moveTo>
                    <a:lnTo>
                      <a:pt x="822" y="132"/>
                    </a:lnTo>
                    <a:lnTo>
                      <a:pt x="816" y="120"/>
                    </a:lnTo>
                    <a:lnTo>
                      <a:pt x="804" y="108"/>
                    </a:lnTo>
                    <a:lnTo>
                      <a:pt x="792" y="102"/>
                    </a:lnTo>
                    <a:lnTo>
                      <a:pt x="786" y="90"/>
                    </a:lnTo>
                    <a:lnTo>
                      <a:pt x="774" y="78"/>
                    </a:lnTo>
                    <a:lnTo>
                      <a:pt x="768" y="78"/>
                    </a:lnTo>
                    <a:lnTo>
                      <a:pt x="762" y="72"/>
                    </a:lnTo>
                    <a:lnTo>
                      <a:pt x="756" y="72"/>
                    </a:lnTo>
                    <a:lnTo>
                      <a:pt x="732" y="36"/>
                    </a:lnTo>
                    <a:lnTo>
                      <a:pt x="720" y="84"/>
                    </a:lnTo>
                    <a:lnTo>
                      <a:pt x="762" y="96"/>
                    </a:lnTo>
                    <a:lnTo>
                      <a:pt x="816" y="150"/>
                    </a:lnTo>
                    <a:lnTo>
                      <a:pt x="828" y="150"/>
                    </a:lnTo>
                    <a:lnTo>
                      <a:pt x="834" y="156"/>
                    </a:lnTo>
                    <a:lnTo>
                      <a:pt x="846" y="162"/>
                    </a:lnTo>
                    <a:lnTo>
                      <a:pt x="852" y="174"/>
                    </a:lnTo>
                    <a:lnTo>
                      <a:pt x="852" y="180"/>
                    </a:lnTo>
                    <a:lnTo>
                      <a:pt x="858" y="192"/>
                    </a:lnTo>
                    <a:lnTo>
                      <a:pt x="852" y="204"/>
                    </a:lnTo>
                    <a:lnTo>
                      <a:pt x="852" y="240"/>
                    </a:lnTo>
                    <a:lnTo>
                      <a:pt x="858" y="252"/>
                    </a:lnTo>
                    <a:lnTo>
                      <a:pt x="864" y="258"/>
                    </a:lnTo>
                    <a:lnTo>
                      <a:pt x="882" y="258"/>
                    </a:lnTo>
                    <a:lnTo>
                      <a:pt x="894" y="246"/>
                    </a:lnTo>
                    <a:lnTo>
                      <a:pt x="900" y="234"/>
                    </a:lnTo>
                    <a:lnTo>
                      <a:pt x="900" y="222"/>
                    </a:lnTo>
                    <a:lnTo>
                      <a:pt x="888" y="186"/>
                    </a:lnTo>
                    <a:lnTo>
                      <a:pt x="876" y="174"/>
                    </a:lnTo>
                    <a:lnTo>
                      <a:pt x="864" y="156"/>
                    </a:lnTo>
                    <a:lnTo>
                      <a:pt x="852" y="150"/>
                    </a:lnTo>
                    <a:lnTo>
                      <a:pt x="846" y="138"/>
                    </a:lnTo>
                    <a:lnTo>
                      <a:pt x="834" y="132"/>
                    </a:lnTo>
                    <a:close/>
                    <a:moveTo>
                      <a:pt x="1086" y="360"/>
                    </a:moveTo>
                    <a:lnTo>
                      <a:pt x="1020" y="294"/>
                    </a:lnTo>
                    <a:lnTo>
                      <a:pt x="1020" y="288"/>
                    </a:lnTo>
                    <a:lnTo>
                      <a:pt x="1002" y="270"/>
                    </a:lnTo>
                    <a:lnTo>
                      <a:pt x="984" y="270"/>
                    </a:lnTo>
                    <a:lnTo>
                      <a:pt x="978" y="276"/>
                    </a:lnTo>
                    <a:lnTo>
                      <a:pt x="978" y="300"/>
                    </a:lnTo>
                    <a:lnTo>
                      <a:pt x="996" y="330"/>
                    </a:lnTo>
                    <a:lnTo>
                      <a:pt x="1020" y="378"/>
                    </a:lnTo>
                    <a:lnTo>
                      <a:pt x="1086" y="438"/>
                    </a:lnTo>
                    <a:lnTo>
                      <a:pt x="1086" y="360"/>
                    </a:lnTo>
                    <a:close/>
                    <a:moveTo>
                      <a:pt x="672" y="672"/>
                    </a:moveTo>
                    <a:lnTo>
                      <a:pt x="630" y="642"/>
                    </a:lnTo>
                    <a:lnTo>
                      <a:pt x="648" y="630"/>
                    </a:lnTo>
                    <a:lnTo>
                      <a:pt x="636" y="630"/>
                    </a:lnTo>
                    <a:lnTo>
                      <a:pt x="624" y="624"/>
                    </a:lnTo>
                    <a:lnTo>
                      <a:pt x="612" y="624"/>
                    </a:lnTo>
                    <a:lnTo>
                      <a:pt x="600" y="618"/>
                    </a:lnTo>
                    <a:lnTo>
                      <a:pt x="594" y="606"/>
                    </a:lnTo>
                    <a:lnTo>
                      <a:pt x="594" y="594"/>
                    </a:lnTo>
                    <a:lnTo>
                      <a:pt x="600" y="582"/>
                    </a:lnTo>
                    <a:lnTo>
                      <a:pt x="600" y="564"/>
                    </a:lnTo>
                    <a:lnTo>
                      <a:pt x="588" y="570"/>
                    </a:lnTo>
                    <a:lnTo>
                      <a:pt x="582" y="570"/>
                    </a:lnTo>
                    <a:lnTo>
                      <a:pt x="570" y="576"/>
                    </a:lnTo>
                    <a:lnTo>
                      <a:pt x="564" y="576"/>
                    </a:lnTo>
                    <a:lnTo>
                      <a:pt x="552" y="582"/>
                    </a:lnTo>
                    <a:lnTo>
                      <a:pt x="552" y="552"/>
                    </a:lnTo>
                    <a:lnTo>
                      <a:pt x="528" y="540"/>
                    </a:lnTo>
                    <a:lnTo>
                      <a:pt x="528" y="492"/>
                    </a:lnTo>
                    <a:lnTo>
                      <a:pt x="474" y="456"/>
                    </a:lnTo>
                    <a:lnTo>
                      <a:pt x="450" y="402"/>
                    </a:lnTo>
                    <a:lnTo>
                      <a:pt x="474" y="390"/>
                    </a:lnTo>
                    <a:lnTo>
                      <a:pt x="480" y="384"/>
                    </a:lnTo>
                    <a:lnTo>
                      <a:pt x="492" y="378"/>
                    </a:lnTo>
                    <a:lnTo>
                      <a:pt x="504" y="366"/>
                    </a:lnTo>
                    <a:lnTo>
                      <a:pt x="504" y="360"/>
                    </a:lnTo>
                    <a:lnTo>
                      <a:pt x="492" y="336"/>
                    </a:lnTo>
                    <a:lnTo>
                      <a:pt x="468" y="324"/>
                    </a:lnTo>
                    <a:lnTo>
                      <a:pt x="462" y="318"/>
                    </a:lnTo>
                    <a:lnTo>
                      <a:pt x="456" y="318"/>
                    </a:lnTo>
                    <a:lnTo>
                      <a:pt x="450" y="312"/>
                    </a:lnTo>
                    <a:lnTo>
                      <a:pt x="438" y="312"/>
                    </a:lnTo>
                    <a:lnTo>
                      <a:pt x="402" y="300"/>
                    </a:lnTo>
                    <a:lnTo>
                      <a:pt x="390" y="300"/>
                    </a:lnTo>
                    <a:lnTo>
                      <a:pt x="378" y="294"/>
                    </a:lnTo>
                    <a:lnTo>
                      <a:pt x="372" y="294"/>
                    </a:lnTo>
                    <a:lnTo>
                      <a:pt x="372" y="234"/>
                    </a:lnTo>
                    <a:lnTo>
                      <a:pt x="366" y="222"/>
                    </a:lnTo>
                    <a:lnTo>
                      <a:pt x="354" y="210"/>
                    </a:lnTo>
                    <a:lnTo>
                      <a:pt x="342" y="210"/>
                    </a:lnTo>
                    <a:lnTo>
                      <a:pt x="288" y="156"/>
                    </a:lnTo>
                    <a:lnTo>
                      <a:pt x="252" y="162"/>
                    </a:lnTo>
                    <a:lnTo>
                      <a:pt x="216" y="126"/>
                    </a:lnTo>
                    <a:lnTo>
                      <a:pt x="186" y="120"/>
                    </a:lnTo>
                    <a:lnTo>
                      <a:pt x="66" y="60"/>
                    </a:lnTo>
                    <a:lnTo>
                      <a:pt x="42" y="72"/>
                    </a:lnTo>
                    <a:lnTo>
                      <a:pt x="0" y="42"/>
                    </a:lnTo>
                    <a:lnTo>
                      <a:pt x="42" y="72"/>
                    </a:lnTo>
                    <a:lnTo>
                      <a:pt x="36" y="102"/>
                    </a:lnTo>
                    <a:lnTo>
                      <a:pt x="36" y="240"/>
                    </a:lnTo>
                    <a:lnTo>
                      <a:pt x="30" y="258"/>
                    </a:lnTo>
                    <a:lnTo>
                      <a:pt x="30" y="372"/>
                    </a:lnTo>
                    <a:lnTo>
                      <a:pt x="24" y="378"/>
                    </a:lnTo>
                    <a:lnTo>
                      <a:pt x="12" y="384"/>
                    </a:lnTo>
                    <a:lnTo>
                      <a:pt x="0" y="396"/>
                    </a:lnTo>
                    <a:lnTo>
                      <a:pt x="0" y="402"/>
                    </a:lnTo>
                    <a:lnTo>
                      <a:pt x="6" y="408"/>
                    </a:lnTo>
                    <a:lnTo>
                      <a:pt x="18" y="414"/>
                    </a:lnTo>
                    <a:lnTo>
                      <a:pt x="30" y="414"/>
                    </a:lnTo>
                    <a:lnTo>
                      <a:pt x="30" y="444"/>
                    </a:lnTo>
                    <a:lnTo>
                      <a:pt x="24" y="456"/>
                    </a:lnTo>
                    <a:lnTo>
                      <a:pt x="24" y="480"/>
                    </a:lnTo>
                    <a:lnTo>
                      <a:pt x="18" y="492"/>
                    </a:lnTo>
                    <a:lnTo>
                      <a:pt x="18" y="504"/>
                    </a:lnTo>
                    <a:lnTo>
                      <a:pt x="12" y="510"/>
                    </a:lnTo>
                    <a:lnTo>
                      <a:pt x="12" y="516"/>
                    </a:lnTo>
                    <a:lnTo>
                      <a:pt x="18" y="540"/>
                    </a:lnTo>
                    <a:lnTo>
                      <a:pt x="18" y="588"/>
                    </a:lnTo>
                    <a:lnTo>
                      <a:pt x="30" y="594"/>
                    </a:lnTo>
                    <a:lnTo>
                      <a:pt x="48" y="594"/>
                    </a:lnTo>
                    <a:lnTo>
                      <a:pt x="60" y="588"/>
                    </a:lnTo>
                    <a:lnTo>
                      <a:pt x="90" y="588"/>
                    </a:lnTo>
                    <a:lnTo>
                      <a:pt x="96" y="582"/>
                    </a:lnTo>
                    <a:lnTo>
                      <a:pt x="102" y="582"/>
                    </a:lnTo>
                    <a:lnTo>
                      <a:pt x="126" y="600"/>
                    </a:lnTo>
                    <a:lnTo>
                      <a:pt x="132" y="600"/>
                    </a:lnTo>
                    <a:lnTo>
                      <a:pt x="138" y="594"/>
                    </a:lnTo>
                    <a:lnTo>
                      <a:pt x="156" y="588"/>
                    </a:lnTo>
                    <a:lnTo>
                      <a:pt x="168" y="582"/>
                    </a:lnTo>
                    <a:lnTo>
                      <a:pt x="180" y="570"/>
                    </a:lnTo>
                    <a:lnTo>
                      <a:pt x="180" y="564"/>
                    </a:lnTo>
                    <a:lnTo>
                      <a:pt x="168" y="552"/>
                    </a:lnTo>
                    <a:lnTo>
                      <a:pt x="150" y="540"/>
                    </a:lnTo>
                    <a:lnTo>
                      <a:pt x="138" y="534"/>
                    </a:lnTo>
                    <a:lnTo>
                      <a:pt x="120" y="522"/>
                    </a:lnTo>
                    <a:lnTo>
                      <a:pt x="108" y="516"/>
                    </a:lnTo>
                    <a:lnTo>
                      <a:pt x="102" y="510"/>
                    </a:lnTo>
                    <a:lnTo>
                      <a:pt x="96" y="510"/>
                    </a:lnTo>
                    <a:lnTo>
                      <a:pt x="108" y="510"/>
                    </a:lnTo>
                    <a:lnTo>
                      <a:pt x="138" y="516"/>
                    </a:lnTo>
                    <a:lnTo>
                      <a:pt x="204" y="516"/>
                    </a:lnTo>
                    <a:lnTo>
                      <a:pt x="204" y="510"/>
                    </a:lnTo>
                    <a:lnTo>
                      <a:pt x="198" y="504"/>
                    </a:lnTo>
                    <a:lnTo>
                      <a:pt x="198" y="498"/>
                    </a:lnTo>
                    <a:lnTo>
                      <a:pt x="186" y="486"/>
                    </a:lnTo>
                    <a:lnTo>
                      <a:pt x="192" y="492"/>
                    </a:lnTo>
                    <a:lnTo>
                      <a:pt x="204" y="492"/>
                    </a:lnTo>
                    <a:lnTo>
                      <a:pt x="210" y="498"/>
                    </a:lnTo>
                    <a:lnTo>
                      <a:pt x="216" y="498"/>
                    </a:lnTo>
                    <a:lnTo>
                      <a:pt x="222" y="492"/>
                    </a:lnTo>
                    <a:lnTo>
                      <a:pt x="222" y="486"/>
                    </a:lnTo>
                    <a:lnTo>
                      <a:pt x="216" y="480"/>
                    </a:lnTo>
                    <a:lnTo>
                      <a:pt x="216" y="468"/>
                    </a:lnTo>
                    <a:lnTo>
                      <a:pt x="210" y="462"/>
                    </a:lnTo>
                    <a:lnTo>
                      <a:pt x="222" y="468"/>
                    </a:lnTo>
                    <a:lnTo>
                      <a:pt x="228" y="474"/>
                    </a:lnTo>
                    <a:lnTo>
                      <a:pt x="246" y="474"/>
                    </a:lnTo>
                    <a:lnTo>
                      <a:pt x="252" y="468"/>
                    </a:lnTo>
                    <a:lnTo>
                      <a:pt x="264" y="462"/>
                    </a:lnTo>
                    <a:lnTo>
                      <a:pt x="270" y="456"/>
                    </a:lnTo>
                    <a:lnTo>
                      <a:pt x="288" y="474"/>
                    </a:lnTo>
                    <a:lnTo>
                      <a:pt x="300" y="480"/>
                    </a:lnTo>
                    <a:lnTo>
                      <a:pt x="306" y="486"/>
                    </a:lnTo>
                    <a:lnTo>
                      <a:pt x="312" y="486"/>
                    </a:lnTo>
                    <a:lnTo>
                      <a:pt x="330" y="492"/>
                    </a:lnTo>
                    <a:lnTo>
                      <a:pt x="342" y="492"/>
                    </a:lnTo>
                    <a:lnTo>
                      <a:pt x="378" y="504"/>
                    </a:lnTo>
                    <a:lnTo>
                      <a:pt x="390" y="510"/>
                    </a:lnTo>
                    <a:lnTo>
                      <a:pt x="402" y="534"/>
                    </a:lnTo>
                    <a:lnTo>
                      <a:pt x="402" y="558"/>
                    </a:lnTo>
                    <a:lnTo>
                      <a:pt x="408" y="570"/>
                    </a:lnTo>
                    <a:lnTo>
                      <a:pt x="420" y="582"/>
                    </a:lnTo>
                    <a:lnTo>
                      <a:pt x="438" y="582"/>
                    </a:lnTo>
                    <a:lnTo>
                      <a:pt x="450" y="594"/>
                    </a:lnTo>
                    <a:lnTo>
                      <a:pt x="450" y="606"/>
                    </a:lnTo>
                    <a:lnTo>
                      <a:pt x="456" y="618"/>
                    </a:lnTo>
                    <a:lnTo>
                      <a:pt x="468" y="654"/>
                    </a:lnTo>
                    <a:lnTo>
                      <a:pt x="486" y="672"/>
                    </a:lnTo>
                    <a:lnTo>
                      <a:pt x="516" y="678"/>
                    </a:lnTo>
                    <a:lnTo>
                      <a:pt x="558" y="684"/>
                    </a:lnTo>
                    <a:lnTo>
                      <a:pt x="618" y="684"/>
                    </a:lnTo>
                    <a:lnTo>
                      <a:pt x="630" y="690"/>
                    </a:lnTo>
                    <a:lnTo>
                      <a:pt x="654" y="714"/>
                    </a:lnTo>
                    <a:lnTo>
                      <a:pt x="678" y="726"/>
                    </a:lnTo>
                    <a:lnTo>
                      <a:pt x="684" y="726"/>
                    </a:lnTo>
                    <a:lnTo>
                      <a:pt x="684" y="720"/>
                    </a:lnTo>
                    <a:lnTo>
                      <a:pt x="678" y="708"/>
                    </a:lnTo>
                    <a:lnTo>
                      <a:pt x="678" y="702"/>
                    </a:lnTo>
                    <a:lnTo>
                      <a:pt x="672" y="690"/>
                    </a:lnTo>
                    <a:lnTo>
                      <a:pt x="666" y="684"/>
                    </a:lnTo>
                    <a:lnTo>
                      <a:pt x="672" y="67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90" name="Panama" descr="© INSCALE GmbH, 05.05.2010&#10;http://www.presentationload.com/">
                <a:extLst>
                  <a:ext uri="{FF2B5EF4-FFF2-40B4-BE49-F238E27FC236}">
                    <a16:creationId xmlns:a16="http://schemas.microsoft.com/office/drawing/2014/main" id="{28943000-1E21-E142-9208-E6725AEF2278}"/>
                  </a:ext>
                </a:extLst>
              </p:cNvPr>
              <p:cNvSpPr>
                <a:spLocks/>
              </p:cNvSpPr>
              <p:nvPr/>
            </p:nvSpPr>
            <p:spPr bwMode="gray">
              <a:xfrm>
                <a:off x="5619233" y="2885126"/>
                <a:ext cx="142006" cy="68272"/>
              </a:xfrm>
              <a:custGeom>
                <a:avLst/>
                <a:gdLst>
                  <a:gd name="T0" fmla="*/ 2147483647 w 408"/>
                  <a:gd name="T1" fmla="*/ 2147483647 h 198"/>
                  <a:gd name="T2" fmla="*/ 2147483647 w 408"/>
                  <a:gd name="T3" fmla="*/ 2147483647 h 198"/>
                  <a:gd name="T4" fmla="*/ 2147483647 w 408"/>
                  <a:gd name="T5" fmla="*/ 2147483647 h 198"/>
                  <a:gd name="T6" fmla="*/ 2147483647 w 408"/>
                  <a:gd name="T7" fmla="*/ 2147483647 h 198"/>
                  <a:gd name="T8" fmla="*/ 2147483647 w 408"/>
                  <a:gd name="T9" fmla="*/ 2147483647 h 198"/>
                  <a:gd name="T10" fmla="*/ 2147483647 w 408"/>
                  <a:gd name="T11" fmla="*/ 2147483647 h 198"/>
                  <a:gd name="T12" fmla="*/ 2147483647 w 408"/>
                  <a:gd name="T13" fmla="*/ 2147483647 h 198"/>
                  <a:gd name="T14" fmla="*/ 2147483647 w 408"/>
                  <a:gd name="T15" fmla="*/ 2147483647 h 198"/>
                  <a:gd name="T16" fmla="*/ 2147483647 w 408"/>
                  <a:gd name="T17" fmla="*/ 2147483647 h 198"/>
                  <a:gd name="T18" fmla="*/ 2147483647 w 408"/>
                  <a:gd name="T19" fmla="*/ 2147483647 h 198"/>
                  <a:gd name="T20" fmla="*/ 2147483647 w 408"/>
                  <a:gd name="T21" fmla="*/ 2147483647 h 198"/>
                  <a:gd name="T22" fmla="*/ 2147483647 w 408"/>
                  <a:gd name="T23" fmla="*/ 2147483647 h 198"/>
                  <a:gd name="T24" fmla="*/ 2147483647 w 408"/>
                  <a:gd name="T25" fmla="*/ 2147483647 h 198"/>
                  <a:gd name="T26" fmla="*/ 2147483647 w 408"/>
                  <a:gd name="T27" fmla="*/ 2147483647 h 198"/>
                  <a:gd name="T28" fmla="*/ 2147483647 w 408"/>
                  <a:gd name="T29" fmla="*/ 2147483647 h 198"/>
                  <a:gd name="T30" fmla="*/ 2147483647 w 408"/>
                  <a:gd name="T31" fmla="*/ 2147483647 h 198"/>
                  <a:gd name="T32" fmla="*/ 2147483647 w 408"/>
                  <a:gd name="T33" fmla="*/ 0 h 198"/>
                  <a:gd name="T34" fmla="*/ 2147483647 w 408"/>
                  <a:gd name="T35" fmla="*/ 2147483647 h 198"/>
                  <a:gd name="T36" fmla="*/ 2147483647 w 408"/>
                  <a:gd name="T37" fmla="*/ 2147483647 h 198"/>
                  <a:gd name="T38" fmla="*/ 2147483647 w 408"/>
                  <a:gd name="T39" fmla="*/ 2147483647 h 198"/>
                  <a:gd name="T40" fmla="*/ 2147483647 w 408"/>
                  <a:gd name="T41" fmla="*/ 2147483647 h 198"/>
                  <a:gd name="T42" fmla="*/ 2147483647 w 408"/>
                  <a:gd name="T43" fmla="*/ 2147483647 h 198"/>
                  <a:gd name="T44" fmla="*/ 2147483647 w 408"/>
                  <a:gd name="T45" fmla="*/ 2147483647 h 198"/>
                  <a:gd name="T46" fmla="*/ 2147483647 w 408"/>
                  <a:gd name="T47" fmla="*/ 2147483647 h 198"/>
                  <a:gd name="T48" fmla="*/ 2147483647 w 408"/>
                  <a:gd name="T49" fmla="*/ 2147483647 h 198"/>
                  <a:gd name="T50" fmla="*/ 2147483647 w 408"/>
                  <a:gd name="T51" fmla="*/ 2147483647 h 198"/>
                  <a:gd name="T52" fmla="*/ 2147483647 w 408"/>
                  <a:gd name="T53" fmla="*/ 2147483647 h 198"/>
                  <a:gd name="T54" fmla="*/ 2147483647 w 408"/>
                  <a:gd name="T55" fmla="*/ 2147483647 h 198"/>
                  <a:gd name="T56" fmla="*/ 0 w 408"/>
                  <a:gd name="T57" fmla="*/ 2147483647 h 198"/>
                  <a:gd name="T58" fmla="*/ 2147483647 w 408"/>
                  <a:gd name="T59" fmla="*/ 2147483647 h 198"/>
                  <a:gd name="T60" fmla="*/ 2147483647 w 408"/>
                  <a:gd name="T61" fmla="*/ 2147483647 h 198"/>
                  <a:gd name="T62" fmla="*/ 2147483647 w 408"/>
                  <a:gd name="T63" fmla="*/ 2147483647 h 198"/>
                  <a:gd name="T64" fmla="*/ 0 w 408"/>
                  <a:gd name="T65" fmla="*/ 2147483647 h 198"/>
                  <a:gd name="T66" fmla="*/ 2147483647 w 408"/>
                  <a:gd name="T67" fmla="*/ 2147483647 h 198"/>
                  <a:gd name="T68" fmla="*/ 2147483647 w 408"/>
                  <a:gd name="T69" fmla="*/ 2147483647 h 198"/>
                  <a:gd name="T70" fmla="*/ 2147483647 w 408"/>
                  <a:gd name="T71" fmla="*/ 2147483647 h 198"/>
                  <a:gd name="T72" fmla="*/ 2147483647 w 408"/>
                  <a:gd name="T73" fmla="*/ 2147483647 h 198"/>
                  <a:gd name="T74" fmla="*/ 2147483647 w 408"/>
                  <a:gd name="T75" fmla="*/ 2147483647 h 198"/>
                  <a:gd name="T76" fmla="*/ 2147483647 w 408"/>
                  <a:gd name="T77" fmla="*/ 2147483647 h 198"/>
                  <a:gd name="T78" fmla="*/ 2147483647 w 408"/>
                  <a:gd name="T79" fmla="*/ 2147483647 h 198"/>
                  <a:gd name="T80" fmla="*/ 2147483647 w 408"/>
                  <a:gd name="T81" fmla="*/ 2147483647 h 198"/>
                  <a:gd name="T82" fmla="*/ 2147483647 w 408"/>
                  <a:gd name="T83" fmla="*/ 2147483647 h 198"/>
                  <a:gd name="T84" fmla="*/ 2147483647 w 408"/>
                  <a:gd name="T85" fmla="*/ 2147483647 h 198"/>
                  <a:gd name="T86" fmla="*/ 2147483647 w 408"/>
                  <a:gd name="T87" fmla="*/ 2147483647 h 198"/>
                  <a:gd name="T88" fmla="*/ 2147483647 w 408"/>
                  <a:gd name="T89" fmla="*/ 2147483647 h 198"/>
                  <a:gd name="T90" fmla="*/ 2147483647 w 408"/>
                  <a:gd name="T91" fmla="*/ 2147483647 h 198"/>
                  <a:gd name="T92" fmla="*/ 2147483647 w 408"/>
                  <a:gd name="T93" fmla="*/ 2147483647 h 198"/>
                  <a:gd name="T94" fmla="*/ 2147483647 w 408"/>
                  <a:gd name="T95" fmla="*/ 2147483647 h 198"/>
                  <a:gd name="T96" fmla="*/ 2147483647 w 408"/>
                  <a:gd name="T97" fmla="*/ 2147483647 h 198"/>
                  <a:gd name="T98" fmla="*/ 2147483647 w 408"/>
                  <a:gd name="T99" fmla="*/ 2147483647 h 198"/>
                  <a:gd name="T100" fmla="*/ 2147483647 w 408"/>
                  <a:gd name="T101" fmla="*/ 2147483647 h 19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08"/>
                  <a:gd name="T154" fmla="*/ 0 h 198"/>
                  <a:gd name="T155" fmla="*/ 408 w 408"/>
                  <a:gd name="T156" fmla="*/ 198 h 19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08" h="198">
                    <a:moveTo>
                      <a:pt x="306" y="66"/>
                    </a:moveTo>
                    <a:lnTo>
                      <a:pt x="318" y="78"/>
                    </a:lnTo>
                    <a:lnTo>
                      <a:pt x="324" y="90"/>
                    </a:lnTo>
                    <a:lnTo>
                      <a:pt x="330" y="96"/>
                    </a:lnTo>
                    <a:lnTo>
                      <a:pt x="342" y="90"/>
                    </a:lnTo>
                    <a:lnTo>
                      <a:pt x="372" y="120"/>
                    </a:lnTo>
                    <a:lnTo>
                      <a:pt x="342" y="102"/>
                    </a:lnTo>
                    <a:lnTo>
                      <a:pt x="342" y="120"/>
                    </a:lnTo>
                    <a:lnTo>
                      <a:pt x="336" y="132"/>
                    </a:lnTo>
                    <a:lnTo>
                      <a:pt x="336" y="162"/>
                    </a:lnTo>
                    <a:lnTo>
                      <a:pt x="342" y="168"/>
                    </a:lnTo>
                    <a:lnTo>
                      <a:pt x="348" y="180"/>
                    </a:lnTo>
                    <a:lnTo>
                      <a:pt x="354" y="186"/>
                    </a:lnTo>
                    <a:lnTo>
                      <a:pt x="360" y="186"/>
                    </a:lnTo>
                    <a:lnTo>
                      <a:pt x="372" y="156"/>
                    </a:lnTo>
                    <a:lnTo>
                      <a:pt x="378" y="162"/>
                    </a:lnTo>
                    <a:lnTo>
                      <a:pt x="390" y="168"/>
                    </a:lnTo>
                    <a:lnTo>
                      <a:pt x="396" y="162"/>
                    </a:lnTo>
                    <a:lnTo>
                      <a:pt x="408" y="138"/>
                    </a:lnTo>
                    <a:lnTo>
                      <a:pt x="408" y="126"/>
                    </a:lnTo>
                    <a:lnTo>
                      <a:pt x="396" y="120"/>
                    </a:lnTo>
                    <a:lnTo>
                      <a:pt x="390" y="108"/>
                    </a:lnTo>
                    <a:lnTo>
                      <a:pt x="390" y="90"/>
                    </a:lnTo>
                    <a:lnTo>
                      <a:pt x="396" y="84"/>
                    </a:lnTo>
                    <a:lnTo>
                      <a:pt x="372" y="66"/>
                    </a:lnTo>
                    <a:lnTo>
                      <a:pt x="372" y="60"/>
                    </a:lnTo>
                    <a:lnTo>
                      <a:pt x="366" y="54"/>
                    </a:lnTo>
                    <a:lnTo>
                      <a:pt x="366" y="42"/>
                    </a:lnTo>
                    <a:lnTo>
                      <a:pt x="360" y="30"/>
                    </a:lnTo>
                    <a:lnTo>
                      <a:pt x="348" y="24"/>
                    </a:lnTo>
                    <a:lnTo>
                      <a:pt x="330" y="18"/>
                    </a:lnTo>
                    <a:lnTo>
                      <a:pt x="288" y="18"/>
                    </a:lnTo>
                    <a:lnTo>
                      <a:pt x="282" y="0"/>
                    </a:lnTo>
                    <a:lnTo>
                      <a:pt x="246" y="0"/>
                    </a:lnTo>
                    <a:lnTo>
                      <a:pt x="234" y="6"/>
                    </a:lnTo>
                    <a:lnTo>
                      <a:pt x="228" y="12"/>
                    </a:lnTo>
                    <a:lnTo>
                      <a:pt x="222" y="24"/>
                    </a:lnTo>
                    <a:lnTo>
                      <a:pt x="210" y="36"/>
                    </a:lnTo>
                    <a:lnTo>
                      <a:pt x="204" y="36"/>
                    </a:lnTo>
                    <a:lnTo>
                      <a:pt x="198" y="30"/>
                    </a:lnTo>
                    <a:lnTo>
                      <a:pt x="192" y="30"/>
                    </a:lnTo>
                    <a:lnTo>
                      <a:pt x="168" y="42"/>
                    </a:lnTo>
                    <a:lnTo>
                      <a:pt x="144" y="66"/>
                    </a:lnTo>
                    <a:lnTo>
                      <a:pt x="132" y="72"/>
                    </a:lnTo>
                    <a:lnTo>
                      <a:pt x="120" y="72"/>
                    </a:lnTo>
                    <a:lnTo>
                      <a:pt x="114" y="66"/>
                    </a:lnTo>
                    <a:lnTo>
                      <a:pt x="102" y="60"/>
                    </a:lnTo>
                    <a:lnTo>
                      <a:pt x="90" y="42"/>
                    </a:lnTo>
                    <a:lnTo>
                      <a:pt x="78" y="54"/>
                    </a:lnTo>
                    <a:lnTo>
                      <a:pt x="60" y="54"/>
                    </a:lnTo>
                    <a:lnTo>
                      <a:pt x="48" y="42"/>
                    </a:lnTo>
                    <a:lnTo>
                      <a:pt x="48" y="18"/>
                    </a:lnTo>
                    <a:lnTo>
                      <a:pt x="36" y="6"/>
                    </a:lnTo>
                    <a:lnTo>
                      <a:pt x="24" y="6"/>
                    </a:lnTo>
                    <a:lnTo>
                      <a:pt x="18" y="12"/>
                    </a:lnTo>
                    <a:lnTo>
                      <a:pt x="6" y="12"/>
                    </a:lnTo>
                    <a:lnTo>
                      <a:pt x="0" y="18"/>
                    </a:lnTo>
                    <a:lnTo>
                      <a:pt x="0" y="36"/>
                    </a:lnTo>
                    <a:lnTo>
                      <a:pt x="6" y="42"/>
                    </a:lnTo>
                    <a:lnTo>
                      <a:pt x="6" y="48"/>
                    </a:lnTo>
                    <a:lnTo>
                      <a:pt x="24" y="48"/>
                    </a:lnTo>
                    <a:lnTo>
                      <a:pt x="30" y="54"/>
                    </a:lnTo>
                    <a:lnTo>
                      <a:pt x="12" y="72"/>
                    </a:lnTo>
                    <a:lnTo>
                      <a:pt x="6" y="72"/>
                    </a:lnTo>
                    <a:lnTo>
                      <a:pt x="6" y="96"/>
                    </a:lnTo>
                    <a:lnTo>
                      <a:pt x="0" y="102"/>
                    </a:lnTo>
                    <a:lnTo>
                      <a:pt x="6" y="108"/>
                    </a:lnTo>
                    <a:lnTo>
                      <a:pt x="48" y="102"/>
                    </a:lnTo>
                    <a:lnTo>
                      <a:pt x="60" y="120"/>
                    </a:lnTo>
                    <a:lnTo>
                      <a:pt x="90" y="114"/>
                    </a:lnTo>
                    <a:lnTo>
                      <a:pt x="90" y="126"/>
                    </a:lnTo>
                    <a:lnTo>
                      <a:pt x="84" y="132"/>
                    </a:lnTo>
                    <a:lnTo>
                      <a:pt x="84" y="150"/>
                    </a:lnTo>
                    <a:lnTo>
                      <a:pt x="90" y="156"/>
                    </a:lnTo>
                    <a:lnTo>
                      <a:pt x="108" y="156"/>
                    </a:lnTo>
                    <a:lnTo>
                      <a:pt x="114" y="150"/>
                    </a:lnTo>
                    <a:lnTo>
                      <a:pt x="120" y="150"/>
                    </a:lnTo>
                    <a:lnTo>
                      <a:pt x="120" y="132"/>
                    </a:lnTo>
                    <a:lnTo>
                      <a:pt x="138" y="126"/>
                    </a:lnTo>
                    <a:lnTo>
                      <a:pt x="138" y="150"/>
                    </a:lnTo>
                    <a:lnTo>
                      <a:pt x="144" y="168"/>
                    </a:lnTo>
                    <a:lnTo>
                      <a:pt x="144" y="180"/>
                    </a:lnTo>
                    <a:lnTo>
                      <a:pt x="150" y="192"/>
                    </a:lnTo>
                    <a:lnTo>
                      <a:pt x="156" y="198"/>
                    </a:lnTo>
                    <a:lnTo>
                      <a:pt x="162" y="198"/>
                    </a:lnTo>
                    <a:lnTo>
                      <a:pt x="180" y="192"/>
                    </a:lnTo>
                    <a:lnTo>
                      <a:pt x="198" y="174"/>
                    </a:lnTo>
                    <a:lnTo>
                      <a:pt x="204" y="174"/>
                    </a:lnTo>
                    <a:lnTo>
                      <a:pt x="198" y="168"/>
                    </a:lnTo>
                    <a:lnTo>
                      <a:pt x="186" y="162"/>
                    </a:lnTo>
                    <a:lnTo>
                      <a:pt x="180" y="150"/>
                    </a:lnTo>
                    <a:lnTo>
                      <a:pt x="174" y="144"/>
                    </a:lnTo>
                    <a:lnTo>
                      <a:pt x="168" y="132"/>
                    </a:lnTo>
                    <a:lnTo>
                      <a:pt x="162" y="126"/>
                    </a:lnTo>
                    <a:lnTo>
                      <a:pt x="186" y="102"/>
                    </a:lnTo>
                    <a:lnTo>
                      <a:pt x="222" y="84"/>
                    </a:lnTo>
                    <a:lnTo>
                      <a:pt x="228" y="72"/>
                    </a:lnTo>
                    <a:lnTo>
                      <a:pt x="246" y="54"/>
                    </a:lnTo>
                    <a:lnTo>
                      <a:pt x="258" y="48"/>
                    </a:lnTo>
                    <a:lnTo>
                      <a:pt x="276" y="54"/>
                    </a:lnTo>
                    <a:lnTo>
                      <a:pt x="288" y="60"/>
                    </a:lnTo>
                    <a:lnTo>
                      <a:pt x="306" y="6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91" name="Pakistan" descr="© INSCALE GmbH, 05.05.2010&#10;http://www.presentationload.com/">
                <a:extLst>
                  <a:ext uri="{FF2B5EF4-FFF2-40B4-BE49-F238E27FC236}">
                    <a16:creationId xmlns:a16="http://schemas.microsoft.com/office/drawing/2014/main" id="{F96AF2B9-9048-CF47-BCE9-5F29435850F8}"/>
                  </a:ext>
                </a:extLst>
              </p:cNvPr>
              <p:cNvSpPr>
                <a:spLocks/>
              </p:cNvSpPr>
              <p:nvPr/>
            </p:nvSpPr>
            <p:spPr bwMode="gray">
              <a:xfrm>
                <a:off x="9140708" y="2113652"/>
                <a:ext cx="367304" cy="368669"/>
              </a:xfrm>
              <a:custGeom>
                <a:avLst/>
                <a:gdLst>
                  <a:gd name="T0" fmla="*/ 2147483647 w 1050"/>
                  <a:gd name="T1" fmla="*/ 2147483647 h 1056"/>
                  <a:gd name="T2" fmla="*/ 2147483647 w 1050"/>
                  <a:gd name="T3" fmla="*/ 2147483647 h 1056"/>
                  <a:gd name="T4" fmla="*/ 2147483647 w 1050"/>
                  <a:gd name="T5" fmla="*/ 2147483647 h 1056"/>
                  <a:gd name="T6" fmla="*/ 2147483647 w 1050"/>
                  <a:gd name="T7" fmla="*/ 2147483647 h 1056"/>
                  <a:gd name="T8" fmla="*/ 2147483647 w 1050"/>
                  <a:gd name="T9" fmla="*/ 2147483647 h 1056"/>
                  <a:gd name="T10" fmla="*/ 2147483647 w 1050"/>
                  <a:gd name="T11" fmla="*/ 2147483647 h 1056"/>
                  <a:gd name="T12" fmla="*/ 2147483647 w 1050"/>
                  <a:gd name="T13" fmla="*/ 2147483647 h 1056"/>
                  <a:gd name="T14" fmla="*/ 2147483647 w 1050"/>
                  <a:gd name="T15" fmla="*/ 2147483647 h 1056"/>
                  <a:gd name="T16" fmla="*/ 2147483647 w 1050"/>
                  <a:gd name="T17" fmla="*/ 2147483647 h 1056"/>
                  <a:gd name="T18" fmla="*/ 2147483647 w 1050"/>
                  <a:gd name="T19" fmla="*/ 2147483647 h 1056"/>
                  <a:gd name="T20" fmla="*/ 2147483647 w 1050"/>
                  <a:gd name="T21" fmla="*/ 2147483647 h 1056"/>
                  <a:gd name="T22" fmla="*/ 2147483647 w 1050"/>
                  <a:gd name="T23" fmla="*/ 2147483647 h 1056"/>
                  <a:gd name="T24" fmla="*/ 2147483647 w 1050"/>
                  <a:gd name="T25" fmla="*/ 2147483647 h 1056"/>
                  <a:gd name="T26" fmla="*/ 2147483647 w 1050"/>
                  <a:gd name="T27" fmla="*/ 2147483647 h 1056"/>
                  <a:gd name="T28" fmla="*/ 2147483647 w 1050"/>
                  <a:gd name="T29" fmla="*/ 2147483647 h 1056"/>
                  <a:gd name="T30" fmla="*/ 2147483647 w 1050"/>
                  <a:gd name="T31" fmla="*/ 2147483647 h 1056"/>
                  <a:gd name="T32" fmla="*/ 2147483647 w 1050"/>
                  <a:gd name="T33" fmla="*/ 2147483647 h 1056"/>
                  <a:gd name="T34" fmla="*/ 2147483647 w 1050"/>
                  <a:gd name="T35" fmla="*/ 2147483647 h 1056"/>
                  <a:gd name="T36" fmla="*/ 2147483647 w 1050"/>
                  <a:gd name="T37" fmla="*/ 2147483647 h 1056"/>
                  <a:gd name="T38" fmla="*/ 2147483647 w 1050"/>
                  <a:gd name="T39" fmla="*/ 2147483647 h 1056"/>
                  <a:gd name="T40" fmla="*/ 2147483647 w 1050"/>
                  <a:gd name="T41" fmla="*/ 2147483647 h 1056"/>
                  <a:gd name="T42" fmla="*/ 2147483647 w 1050"/>
                  <a:gd name="T43" fmla="*/ 2147483647 h 1056"/>
                  <a:gd name="T44" fmla="*/ 0 w 1050"/>
                  <a:gd name="T45" fmla="*/ 2147483647 h 1056"/>
                  <a:gd name="T46" fmla="*/ 2147483647 w 1050"/>
                  <a:gd name="T47" fmla="*/ 2147483647 h 1056"/>
                  <a:gd name="T48" fmla="*/ 2147483647 w 1050"/>
                  <a:gd name="T49" fmla="*/ 2147483647 h 1056"/>
                  <a:gd name="T50" fmla="*/ 2147483647 w 1050"/>
                  <a:gd name="T51" fmla="*/ 2147483647 h 1056"/>
                  <a:gd name="T52" fmla="*/ 2147483647 w 1050"/>
                  <a:gd name="T53" fmla="*/ 2147483647 h 1056"/>
                  <a:gd name="T54" fmla="*/ 2147483647 w 1050"/>
                  <a:gd name="T55" fmla="*/ 2147483647 h 1056"/>
                  <a:gd name="T56" fmla="*/ 2147483647 w 1050"/>
                  <a:gd name="T57" fmla="*/ 2147483647 h 1056"/>
                  <a:gd name="T58" fmla="*/ 2147483647 w 1050"/>
                  <a:gd name="T59" fmla="*/ 2147483647 h 1056"/>
                  <a:gd name="T60" fmla="*/ 2147483647 w 1050"/>
                  <a:gd name="T61" fmla="*/ 2147483647 h 1056"/>
                  <a:gd name="T62" fmla="*/ 2147483647 w 1050"/>
                  <a:gd name="T63" fmla="*/ 2147483647 h 1056"/>
                  <a:gd name="T64" fmla="*/ 2147483647 w 1050"/>
                  <a:gd name="T65" fmla="*/ 2147483647 h 1056"/>
                  <a:gd name="T66" fmla="*/ 2147483647 w 1050"/>
                  <a:gd name="T67" fmla="*/ 2147483647 h 1056"/>
                  <a:gd name="T68" fmla="*/ 2147483647 w 1050"/>
                  <a:gd name="T69" fmla="*/ 2147483647 h 1056"/>
                  <a:gd name="T70" fmla="*/ 2147483647 w 1050"/>
                  <a:gd name="T71" fmla="*/ 2147483647 h 1056"/>
                  <a:gd name="T72" fmla="*/ 2147483647 w 1050"/>
                  <a:gd name="T73" fmla="*/ 2147483647 h 1056"/>
                  <a:gd name="T74" fmla="*/ 2147483647 w 1050"/>
                  <a:gd name="T75" fmla="*/ 2147483647 h 1056"/>
                  <a:gd name="T76" fmla="*/ 2147483647 w 1050"/>
                  <a:gd name="T77" fmla="*/ 2147483647 h 1056"/>
                  <a:gd name="T78" fmla="*/ 2147483647 w 1050"/>
                  <a:gd name="T79" fmla="*/ 2147483647 h 1056"/>
                  <a:gd name="T80" fmla="*/ 2147483647 w 1050"/>
                  <a:gd name="T81" fmla="*/ 2147483647 h 1056"/>
                  <a:gd name="T82" fmla="*/ 2147483647 w 1050"/>
                  <a:gd name="T83" fmla="*/ 2147483647 h 1056"/>
                  <a:gd name="T84" fmla="*/ 2147483647 w 1050"/>
                  <a:gd name="T85" fmla="*/ 2147483647 h 1056"/>
                  <a:gd name="T86" fmla="*/ 2147483647 w 1050"/>
                  <a:gd name="T87" fmla="*/ 2147483647 h 1056"/>
                  <a:gd name="T88" fmla="*/ 2147483647 w 1050"/>
                  <a:gd name="T89" fmla="*/ 2147483647 h 1056"/>
                  <a:gd name="T90" fmla="*/ 2147483647 w 1050"/>
                  <a:gd name="T91" fmla="*/ 2147483647 h 1056"/>
                  <a:gd name="T92" fmla="*/ 2147483647 w 1050"/>
                  <a:gd name="T93" fmla="*/ 2147483647 h 1056"/>
                  <a:gd name="T94" fmla="*/ 2147483647 w 1050"/>
                  <a:gd name="T95" fmla="*/ 2147483647 h 1056"/>
                  <a:gd name="T96" fmla="*/ 2147483647 w 1050"/>
                  <a:gd name="T97" fmla="*/ 2147483647 h 1056"/>
                  <a:gd name="T98" fmla="*/ 2147483647 w 1050"/>
                  <a:gd name="T99" fmla="*/ 2147483647 h 1056"/>
                  <a:gd name="T100" fmla="*/ 2147483647 w 1050"/>
                  <a:gd name="T101" fmla="*/ 2147483647 h 1056"/>
                  <a:gd name="T102" fmla="*/ 2147483647 w 1050"/>
                  <a:gd name="T103" fmla="*/ 2147483647 h 1056"/>
                  <a:gd name="T104" fmla="*/ 2147483647 w 1050"/>
                  <a:gd name="T105" fmla="*/ 2147483647 h 1056"/>
                  <a:gd name="T106" fmla="*/ 2147483647 w 1050"/>
                  <a:gd name="T107" fmla="*/ 2147483647 h 1056"/>
                  <a:gd name="T108" fmla="*/ 2147483647 w 1050"/>
                  <a:gd name="T109" fmla="*/ 2147483647 h 1056"/>
                  <a:gd name="T110" fmla="*/ 2147483647 w 1050"/>
                  <a:gd name="T111" fmla="*/ 2147483647 h 1056"/>
                  <a:gd name="T112" fmla="*/ 2147483647 w 1050"/>
                  <a:gd name="T113" fmla="*/ 2147483647 h 1056"/>
                  <a:gd name="T114" fmla="*/ 2147483647 w 1050"/>
                  <a:gd name="T115" fmla="*/ 2147483647 h 1056"/>
                  <a:gd name="T116" fmla="*/ 2147483647 w 1050"/>
                  <a:gd name="T117" fmla="*/ 2147483647 h 1056"/>
                  <a:gd name="T118" fmla="*/ 2147483647 w 1050"/>
                  <a:gd name="T119" fmla="*/ 2147483647 h 1056"/>
                  <a:gd name="T120" fmla="*/ 2147483647 w 1050"/>
                  <a:gd name="T121" fmla="*/ 2147483647 h 1056"/>
                  <a:gd name="T122" fmla="*/ 2147483647 w 1050"/>
                  <a:gd name="T123" fmla="*/ 2147483647 h 105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050"/>
                  <a:gd name="T187" fmla="*/ 0 h 1056"/>
                  <a:gd name="T188" fmla="*/ 1050 w 1050"/>
                  <a:gd name="T189" fmla="*/ 1056 h 105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050" h="1056">
                    <a:moveTo>
                      <a:pt x="1008" y="120"/>
                    </a:moveTo>
                    <a:lnTo>
                      <a:pt x="996" y="120"/>
                    </a:lnTo>
                    <a:lnTo>
                      <a:pt x="984" y="114"/>
                    </a:lnTo>
                    <a:lnTo>
                      <a:pt x="978" y="102"/>
                    </a:lnTo>
                    <a:lnTo>
                      <a:pt x="972" y="96"/>
                    </a:lnTo>
                    <a:lnTo>
                      <a:pt x="972" y="90"/>
                    </a:lnTo>
                    <a:lnTo>
                      <a:pt x="960" y="96"/>
                    </a:lnTo>
                    <a:lnTo>
                      <a:pt x="924" y="84"/>
                    </a:lnTo>
                    <a:lnTo>
                      <a:pt x="924" y="60"/>
                    </a:lnTo>
                    <a:lnTo>
                      <a:pt x="912" y="36"/>
                    </a:lnTo>
                    <a:lnTo>
                      <a:pt x="900" y="24"/>
                    </a:lnTo>
                    <a:lnTo>
                      <a:pt x="888" y="18"/>
                    </a:lnTo>
                    <a:lnTo>
                      <a:pt x="876" y="18"/>
                    </a:lnTo>
                    <a:lnTo>
                      <a:pt x="870" y="6"/>
                    </a:lnTo>
                    <a:lnTo>
                      <a:pt x="822" y="6"/>
                    </a:lnTo>
                    <a:lnTo>
                      <a:pt x="810" y="0"/>
                    </a:lnTo>
                    <a:lnTo>
                      <a:pt x="804" y="6"/>
                    </a:lnTo>
                    <a:lnTo>
                      <a:pt x="792" y="6"/>
                    </a:lnTo>
                    <a:lnTo>
                      <a:pt x="786" y="12"/>
                    </a:lnTo>
                    <a:lnTo>
                      <a:pt x="774" y="12"/>
                    </a:lnTo>
                    <a:lnTo>
                      <a:pt x="762" y="6"/>
                    </a:lnTo>
                    <a:lnTo>
                      <a:pt x="738" y="6"/>
                    </a:lnTo>
                    <a:lnTo>
                      <a:pt x="732" y="12"/>
                    </a:lnTo>
                    <a:lnTo>
                      <a:pt x="690" y="12"/>
                    </a:lnTo>
                    <a:lnTo>
                      <a:pt x="684" y="18"/>
                    </a:lnTo>
                    <a:lnTo>
                      <a:pt x="678" y="18"/>
                    </a:lnTo>
                    <a:lnTo>
                      <a:pt x="654" y="30"/>
                    </a:lnTo>
                    <a:lnTo>
                      <a:pt x="648" y="36"/>
                    </a:lnTo>
                    <a:lnTo>
                      <a:pt x="624" y="48"/>
                    </a:lnTo>
                    <a:lnTo>
                      <a:pt x="618" y="54"/>
                    </a:lnTo>
                    <a:lnTo>
                      <a:pt x="612" y="66"/>
                    </a:lnTo>
                    <a:lnTo>
                      <a:pt x="606" y="72"/>
                    </a:lnTo>
                    <a:lnTo>
                      <a:pt x="606" y="78"/>
                    </a:lnTo>
                    <a:lnTo>
                      <a:pt x="636" y="108"/>
                    </a:lnTo>
                    <a:lnTo>
                      <a:pt x="636" y="138"/>
                    </a:lnTo>
                    <a:lnTo>
                      <a:pt x="642" y="144"/>
                    </a:lnTo>
                    <a:lnTo>
                      <a:pt x="648" y="156"/>
                    </a:lnTo>
                    <a:lnTo>
                      <a:pt x="648" y="162"/>
                    </a:lnTo>
                    <a:lnTo>
                      <a:pt x="624" y="186"/>
                    </a:lnTo>
                    <a:lnTo>
                      <a:pt x="618" y="198"/>
                    </a:lnTo>
                    <a:lnTo>
                      <a:pt x="618" y="210"/>
                    </a:lnTo>
                    <a:lnTo>
                      <a:pt x="624" y="216"/>
                    </a:lnTo>
                    <a:lnTo>
                      <a:pt x="624" y="246"/>
                    </a:lnTo>
                    <a:lnTo>
                      <a:pt x="606" y="246"/>
                    </a:lnTo>
                    <a:lnTo>
                      <a:pt x="600" y="252"/>
                    </a:lnTo>
                    <a:lnTo>
                      <a:pt x="594" y="252"/>
                    </a:lnTo>
                    <a:lnTo>
                      <a:pt x="576" y="246"/>
                    </a:lnTo>
                    <a:lnTo>
                      <a:pt x="570" y="240"/>
                    </a:lnTo>
                    <a:lnTo>
                      <a:pt x="552" y="240"/>
                    </a:lnTo>
                    <a:lnTo>
                      <a:pt x="552" y="252"/>
                    </a:lnTo>
                    <a:lnTo>
                      <a:pt x="564" y="264"/>
                    </a:lnTo>
                    <a:lnTo>
                      <a:pt x="576" y="270"/>
                    </a:lnTo>
                    <a:lnTo>
                      <a:pt x="576" y="276"/>
                    </a:lnTo>
                    <a:lnTo>
                      <a:pt x="582" y="282"/>
                    </a:lnTo>
                    <a:lnTo>
                      <a:pt x="582" y="288"/>
                    </a:lnTo>
                    <a:lnTo>
                      <a:pt x="594" y="294"/>
                    </a:lnTo>
                    <a:lnTo>
                      <a:pt x="600" y="294"/>
                    </a:lnTo>
                    <a:lnTo>
                      <a:pt x="570" y="312"/>
                    </a:lnTo>
                    <a:lnTo>
                      <a:pt x="552" y="312"/>
                    </a:lnTo>
                    <a:lnTo>
                      <a:pt x="546" y="318"/>
                    </a:lnTo>
                    <a:lnTo>
                      <a:pt x="546" y="354"/>
                    </a:lnTo>
                    <a:lnTo>
                      <a:pt x="540" y="354"/>
                    </a:lnTo>
                    <a:lnTo>
                      <a:pt x="534" y="360"/>
                    </a:lnTo>
                    <a:lnTo>
                      <a:pt x="534" y="378"/>
                    </a:lnTo>
                    <a:lnTo>
                      <a:pt x="540" y="390"/>
                    </a:lnTo>
                    <a:lnTo>
                      <a:pt x="540" y="402"/>
                    </a:lnTo>
                    <a:lnTo>
                      <a:pt x="546" y="408"/>
                    </a:lnTo>
                    <a:lnTo>
                      <a:pt x="546" y="414"/>
                    </a:lnTo>
                    <a:lnTo>
                      <a:pt x="540" y="420"/>
                    </a:lnTo>
                    <a:lnTo>
                      <a:pt x="534" y="432"/>
                    </a:lnTo>
                    <a:lnTo>
                      <a:pt x="522" y="438"/>
                    </a:lnTo>
                    <a:lnTo>
                      <a:pt x="510" y="438"/>
                    </a:lnTo>
                    <a:lnTo>
                      <a:pt x="504" y="432"/>
                    </a:lnTo>
                    <a:lnTo>
                      <a:pt x="504" y="420"/>
                    </a:lnTo>
                    <a:lnTo>
                      <a:pt x="474" y="420"/>
                    </a:lnTo>
                    <a:lnTo>
                      <a:pt x="462" y="426"/>
                    </a:lnTo>
                    <a:lnTo>
                      <a:pt x="456" y="432"/>
                    </a:lnTo>
                    <a:lnTo>
                      <a:pt x="444" y="438"/>
                    </a:lnTo>
                    <a:lnTo>
                      <a:pt x="438" y="438"/>
                    </a:lnTo>
                    <a:lnTo>
                      <a:pt x="432" y="444"/>
                    </a:lnTo>
                    <a:lnTo>
                      <a:pt x="432" y="450"/>
                    </a:lnTo>
                    <a:lnTo>
                      <a:pt x="438" y="450"/>
                    </a:lnTo>
                    <a:lnTo>
                      <a:pt x="444" y="456"/>
                    </a:lnTo>
                    <a:lnTo>
                      <a:pt x="444" y="462"/>
                    </a:lnTo>
                    <a:lnTo>
                      <a:pt x="438" y="468"/>
                    </a:lnTo>
                    <a:lnTo>
                      <a:pt x="396" y="468"/>
                    </a:lnTo>
                    <a:lnTo>
                      <a:pt x="396" y="456"/>
                    </a:lnTo>
                    <a:lnTo>
                      <a:pt x="378" y="456"/>
                    </a:lnTo>
                    <a:lnTo>
                      <a:pt x="372" y="468"/>
                    </a:lnTo>
                    <a:lnTo>
                      <a:pt x="360" y="474"/>
                    </a:lnTo>
                    <a:lnTo>
                      <a:pt x="354" y="486"/>
                    </a:lnTo>
                    <a:lnTo>
                      <a:pt x="354" y="504"/>
                    </a:lnTo>
                    <a:lnTo>
                      <a:pt x="360" y="516"/>
                    </a:lnTo>
                    <a:lnTo>
                      <a:pt x="360" y="534"/>
                    </a:lnTo>
                    <a:lnTo>
                      <a:pt x="366" y="540"/>
                    </a:lnTo>
                    <a:lnTo>
                      <a:pt x="366" y="570"/>
                    </a:lnTo>
                    <a:lnTo>
                      <a:pt x="360" y="576"/>
                    </a:lnTo>
                    <a:lnTo>
                      <a:pt x="354" y="576"/>
                    </a:lnTo>
                    <a:lnTo>
                      <a:pt x="306" y="600"/>
                    </a:lnTo>
                    <a:lnTo>
                      <a:pt x="276" y="600"/>
                    </a:lnTo>
                    <a:lnTo>
                      <a:pt x="258" y="606"/>
                    </a:lnTo>
                    <a:lnTo>
                      <a:pt x="234" y="606"/>
                    </a:lnTo>
                    <a:lnTo>
                      <a:pt x="228" y="612"/>
                    </a:lnTo>
                    <a:lnTo>
                      <a:pt x="204" y="612"/>
                    </a:lnTo>
                    <a:lnTo>
                      <a:pt x="204" y="606"/>
                    </a:lnTo>
                    <a:lnTo>
                      <a:pt x="150" y="606"/>
                    </a:lnTo>
                    <a:lnTo>
                      <a:pt x="144" y="612"/>
                    </a:lnTo>
                    <a:lnTo>
                      <a:pt x="138" y="612"/>
                    </a:lnTo>
                    <a:lnTo>
                      <a:pt x="120" y="618"/>
                    </a:lnTo>
                    <a:lnTo>
                      <a:pt x="102" y="618"/>
                    </a:lnTo>
                    <a:lnTo>
                      <a:pt x="78" y="606"/>
                    </a:lnTo>
                    <a:lnTo>
                      <a:pt x="60" y="600"/>
                    </a:lnTo>
                    <a:lnTo>
                      <a:pt x="42" y="588"/>
                    </a:lnTo>
                    <a:lnTo>
                      <a:pt x="30" y="582"/>
                    </a:lnTo>
                    <a:lnTo>
                      <a:pt x="0" y="582"/>
                    </a:lnTo>
                    <a:lnTo>
                      <a:pt x="24" y="606"/>
                    </a:lnTo>
                    <a:lnTo>
                      <a:pt x="30" y="618"/>
                    </a:lnTo>
                    <a:lnTo>
                      <a:pt x="36" y="624"/>
                    </a:lnTo>
                    <a:lnTo>
                      <a:pt x="48" y="642"/>
                    </a:lnTo>
                    <a:lnTo>
                      <a:pt x="60" y="654"/>
                    </a:lnTo>
                    <a:lnTo>
                      <a:pt x="66" y="672"/>
                    </a:lnTo>
                    <a:lnTo>
                      <a:pt x="78" y="690"/>
                    </a:lnTo>
                    <a:lnTo>
                      <a:pt x="84" y="696"/>
                    </a:lnTo>
                    <a:lnTo>
                      <a:pt x="102" y="696"/>
                    </a:lnTo>
                    <a:lnTo>
                      <a:pt x="114" y="690"/>
                    </a:lnTo>
                    <a:lnTo>
                      <a:pt x="126" y="708"/>
                    </a:lnTo>
                    <a:lnTo>
                      <a:pt x="150" y="708"/>
                    </a:lnTo>
                    <a:lnTo>
                      <a:pt x="144" y="738"/>
                    </a:lnTo>
                    <a:lnTo>
                      <a:pt x="150" y="738"/>
                    </a:lnTo>
                    <a:lnTo>
                      <a:pt x="150" y="762"/>
                    </a:lnTo>
                    <a:lnTo>
                      <a:pt x="156" y="774"/>
                    </a:lnTo>
                    <a:lnTo>
                      <a:pt x="156" y="786"/>
                    </a:lnTo>
                    <a:lnTo>
                      <a:pt x="174" y="786"/>
                    </a:lnTo>
                    <a:lnTo>
                      <a:pt x="180" y="792"/>
                    </a:lnTo>
                    <a:lnTo>
                      <a:pt x="186" y="804"/>
                    </a:lnTo>
                    <a:lnTo>
                      <a:pt x="192" y="822"/>
                    </a:lnTo>
                    <a:lnTo>
                      <a:pt x="192" y="834"/>
                    </a:lnTo>
                    <a:lnTo>
                      <a:pt x="186" y="840"/>
                    </a:lnTo>
                    <a:lnTo>
                      <a:pt x="180" y="840"/>
                    </a:lnTo>
                    <a:lnTo>
                      <a:pt x="180" y="834"/>
                    </a:lnTo>
                    <a:lnTo>
                      <a:pt x="150" y="834"/>
                    </a:lnTo>
                    <a:lnTo>
                      <a:pt x="138" y="840"/>
                    </a:lnTo>
                    <a:lnTo>
                      <a:pt x="132" y="846"/>
                    </a:lnTo>
                    <a:lnTo>
                      <a:pt x="132" y="852"/>
                    </a:lnTo>
                    <a:lnTo>
                      <a:pt x="126" y="852"/>
                    </a:lnTo>
                    <a:lnTo>
                      <a:pt x="126" y="858"/>
                    </a:lnTo>
                    <a:lnTo>
                      <a:pt x="120" y="864"/>
                    </a:lnTo>
                    <a:lnTo>
                      <a:pt x="108" y="864"/>
                    </a:lnTo>
                    <a:lnTo>
                      <a:pt x="102" y="882"/>
                    </a:lnTo>
                    <a:lnTo>
                      <a:pt x="96" y="888"/>
                    </a:lnTo>
                    <a:lnTo>
                      <a:pt x="96" y="894"/>
                    </a:lnTo>
                    <a:lnTo>
                      <a:pt x="84" y="906"/>
                    </a:lnTo>
                    <a:lnTo>
                      <a:pt x="84" y="936"/>
                    </a:lnTo>
                    <a:lnTo>
                      <a:pt x="90" y="948"/>
                    </a:lnTo>
                    <a:lnTo>
                      <a:pt x="90" y="954"/>
                    </a:lnTo>
                    <a:lnTo>
                      <a:pt x="96" y="948"/>
                    </a:lnTo>
                    <a:lnTo>
                      <a:pt x="108" y="948"/>
                    </a:lnTo>
                    <a:lnTo>
                      <a:pt x="114" y="942"/>
                    </a:lnTo>
                    <a:lnTo>
                      <a:pt x="120" y="942"/>
                    </a:lnTo>
                    <a:lnTo>
                      <a:pt x="126" y="948"/>
                    </a:lnTo>
                    <a:lnTo>
                      <a:pt x="138" y="948"/>
                    </a:lnTo>
                    <a:lnTo>
                      <a:pt x="150" y="954"/>
                    </a:lnTo>
                    <a:lnTo>
                      <a:pt x="174" y="954"/>
                    </a:lnTo>
                    <a:lnTo>
                      <a:pt x="210" y="936"/>
                    </a:lnTo>
                    <a:lnTo>
                      <a:pt x="216" y="930"/>
                    </a:lnTo>
                    <a:lnTo>
                      <a:pt x="222" y="930"/>
                    </a:lnTo>
                    <a:lnTo>
                      <a:pt x="234" y="936"/>
                    </a:lnTo>
                    <a:lnTo>
                      <a:pt x="276" y="936"/>
                    </a:lnTo>
                    <a:lnTo>
                      <a:pt x="288" y="930"/>
                    </a:lnTo>
                    <a:lnTo>
                      <a:pt x="300" y="930"/>
                    </a:lnTo>
                    <a:lnTo>
                      <a:pt x="306" y="924"/>
                    </a:lnTo>
                    <a:lnTo>
                      <a:pt x="312" y="924"/>
                    </a:lnTo>
                    <a:lnTo>
                      <a:pt x="348" y="930"/>
                    </a:lnTo>
                    <a:lnTo>
                      <a:pt x="354" y="924"/>
                    </a:lnTo>
                    <a:lnTo>
                      <a:pt x="366" y="918"/>
                    </a:lnTo>
                    <a:lnTo>
                      <a:pt x="372" y="912"/>
                    </a:lnTo>
                    <a:lnTo>
                      <a:pt x="384" y="912"/>
                    </a:lnTo>
                    <a:lnTo>
                      <a:pt x="396" y="918"/>
                    </a:lnTo>
                    <a:lnTo>
                      <a:pt x="408" y="930"/>
                    </a:lnTo>
                    <a:lnTo>
                      <a:pt x="432" y="978"/>
                    </a:lnTo>
                    <a:lnTo>
                      <a:pt x="444" y="984"/>
                    </a:lnTo>
                    <a:lnTo>
                      <a:pt x="450" y="990"/>
                    </a:lnTo>
                    <a:lnTo>
                      <a:pt x="468" y="996"/>
                    </a:lnTo>
                    <a:lnTo>
                      <a:pt x="486" y="996"/>
                    </a:lnTo>
                    <a:lnTo>
                      <a:pt x="522" y="1008"/>
                    </a:lnTo>
                    <a:lnTo>
                      <a:pt x="540" y="1044"/>
                    </a:lnTo>
                    <a:lnTo>
                      <a:pt x="552" y="1056"/>
                    </a:lnTo>
                    <a:lnTo>
                      <a:pt x="570" y="1056"/>
                    </a:lnTo>
                    <a:lnTo>
                      <a:pt x="588" y="1050"/>
                    </a:lnTo>
                    <a:lnTo>
                      <a:pt x="582" y="1044"/>
                    </a:lnTo>
                    <a:lnTo>
                      <a:pt x="582" y="1032"/>
                    </a:lnTo>
                    <a:lnTo>
                      <a:pt x="594" y="1020"/>
                    </a:lnTo>
                    <a:lnTo>
                      <a:pt x="606" y="1020"/>
                    </a:lnTo>
                    <a:lnTo>
                      <a:pt x="618" y="1026"/>
                    </a:lnTo>
                    <a:lnTo>
                      <a:pt x="624" y="1032"/>
                    </a:lnTo>
                    <a:lnTo>
                      <a:pt x="648" y="1020"/>
                    </a:lnTo>
                    <a:lnTo>
                      <a:pt x="648" y="1026"/>
                    </a:lnTo>
                    <a:lnTo>
                      <a:pt x="654" y="1032"/>
                    </a:lnTo>
                    <a:lnTo>
                      <a:pt x="678" y="1032"/>
                    </a:lnTo>
                    <a:lnTo>
                      <a:pt x="690" y="1020"/>
                    </a:lnTo>
                    <a:lnTo>
                      <a:pt x="702" y="1014"/>
                    </a:lnTo>
                    <a:lnTo>
                      <a:pt x="708" y="1014"/>
                    </a:lnTo>
                    <a:lnTo>
                      <a:pt x="708" y="1026"/>
                    </a:lnTo>
                    <a:lnTo>
                      <a:pt x="714" y="1032"/>
                    </a:lnTo>
                    <a:lnTo>
                      <a:pt x="732" y="1032"/>
                    </a:lnTo>
                    <a:lnTo>
                      <a:pt x="738" y="1026"/>
                    </a:lnTo>
                    <a:lnTo>
                      <a:pt x="750" y="1020"/>
                    </a:lnTo>
                    <a:lnTo>
                      <a:pt x="750" y="996"/>
                    </a:lnTo>
                    <a:lnTo>
                      <a:pt x="744" y="990"/>
                    </a:lnTo>
                    <a:lnTo>
                      <a:pt x="738" y="978"/>
                    </a:lnTo>
                    <a:lnTo>
                      <a:pt x="714" y="936"/>
                    </a:lnTo>
                    <a:lnTo>
                      <a:pt x="714" y="912"/>
                    </a:lnTo>
                    <a:lnTo>
                      <a:pt x="690" y="912"/>
                    </a:lnTo>
                    <a:lnTo>
                      <a:pt x="678" y="900"/>
                    </a:lnTo>
                    <a:lnTo>
                      <a:pt x="672" y="888"/>
                    </a:lnTo>
                    <a:lnTo>
                      <a:pt x="666" y="882"/>
                    </a:lnTo>
                    <a:lnTo>
                      <a:pt x="672" y="852"/>
                    </a:lnTo>
                    <a:lnTo>
                      <a:pt x="672" y="834"/>
                    </a:lnTo>
                    <a:lnTo>
                      <a:pt x="642" y="840"/>
                    </a:lnTo>
                    <a:lnTo>
                      <a:pt x="636" y="840"/>
                    </a:lnTo>
                    <a:lnTo>
                      <a:pt x="624" y="834"/>
                    </a:lnTo>
                    <a:lnTo>
                      <a:pt x="618" y="828"/>
                    </a:lnTo>
                    <a:lnTo>
                      <a:pt x="618" y="804"/>
                    </a:lnTo>
                    <a:lnTo>
                      <a:pt x="624" y="792"/>
                    </a:lnTo>
                    <a:lnTo>
                      <a:pt x="636" y="780"/>
                    </a:lnTo>
                    <a:lnTo>
                      <a:pt x="642" y="768"/>
                    </a:lnTo>
                    <a:lnTo>
                      <a:pt x="648" y="762"/>
                    </a:lnTo>
                    <a:lnTo>
                      <a:pt x="654" y="750"/>
                    </a:lnTo>
                    <a:lnTo>
                      <a:pt x="654" y="744"/>
                    </a:lnTo>
                    <a:lnTo>
                      <a:pt x="666" y="732"/>
                    </a:lnTo>
                    <a:lnTo>
                      <a:pt x="678" y="726"/>
                    </a:lnTo>
                    <a:lnTo>
                      <a:pt x="684" y="726"/>
                    </a:lnTo>
                    <a:lnTo>
                      <a:pt x="690" y="732"/>
                    </a:lnTo>
                    <a:lnTo>
                      <a:pt x="690" y="744"/>
                    </a:lnTo>
                    <a:lnTo>
                      <a:pt x="696" y="750"/>
                    </a:lnTo>
                    <a:lnTo>
                      <a:pt x="702" y="750"/>
                    </a:lnTo>
                    <a:lnTo>
                      <a:pt x="726" y="738"/>
                    </a:lnTo>
                    <a:lnTo>
                      <a:pt x="732" y="732"/>
                    </a:lnTo>
                    <a:lnTo>
                      <a:pt x="738" y="738"/>
                    </a:lnTo>
                    <a:lnTo>
                      <a:pt x="756" y="738"/>
                    </a:lnTo>
                    <a:lnTo>
                      <a:pt x="762" y="732"/>
                    </a:lnTo>
                    <a:lnTo>
                      <a:pt x="768" y="720"/>
                    </a:lnTo>
                    <a:lnTo>
                      <a:pt x="774" y="714"/>
                    </a:lnTo>
                    <a:lnTo>
                      <a:pt x="774" y="708"/>
                    </a:lnTo>
                    <a:lnTo>
                      <a:pt x="792" y="696"/>
                    </a:lnTo>
                    <a:lnTo>
                      <a:pt x="792" y="678"/>
                    </a:lnTo>
                    <a:lnTo>
                      <a:pt x="798" y="672"/>
                    </a:lnTo>
                    <a:lnTo>
                      <a:pt x="798" y="666"/>
                    </a:lnTo>
                    <a:lnTo>
                      <a:pt x="804" y="660"/>
                    </a:lnTo>
                    <a:lnTo>
                      <a:pt x="828" y="648"/>
                    </a:lnTo>
                    <a:lnTo>
                      <a:pt x="840" y="636"/>
                    </a:lnTo>
                    <a:lnTo>
                      <a:pt x="846" y="618"/>
                    </a:lnTo>
                    <a:lnTo>
                      <a:pt x="846" y="606"/>
                    </a:lnTo>
                    <a:lnTo>
                      <a:pt x="852" y="588"/>
                    </a:lnTo>
                    <a:lnTo>
                      <a:pt x="852" y="576"/>
                    </a:lnTo>
                    <a:lnTo>
                      <a:pt x="858" y="570"/>
                    </a:lnTo>
                    <a:lnTo>
                      <a:pt x="870" y="564"/>
                    </a:lnTo>
                    <a:lnTo>
                      <a:pt x="876" y="558"/>
                    </a:lnTo>
                    <a:lnTo>
                      <a:pt x="888" y="558"/>
                    </a:lnTo>
                    <a:lnTo>
                      <a:pt x="870" y="534"/>
                    </a:lnTo>
                    <a:lnTo>
                      <a:pt x="894" y="498"/>
                    </a:lnTo>
                    <a:lnTo>
                      <a:pt x="924" y="480"/>
                    </a:lnTo>
                    <a:lnTo>
                      <a:pt x="924" y="474"/>
                    </a:lnTo>
                    <a:lnTo>
                      <a:pt x="912" y="462"/>
                    </a:lnTo>
                    <a:lnTo>
                      <a:pt x="906" y="450"/>
                    </a:lnTo>
                    <a:lnTo>
                      <a:pt x="906" y="414"/>
                    </a:lnTo>
                    <a:lnTo>
                      <a:pt x="912" y="408"/>
                    </a:lnTo>
                    <a:lnTo>
                      <a:pt x="924" y="408"/>
                    </a:lnTo>
                    <a:lnTo>
                      <a:pt x="948" y="396"/>
                    </a:lnTo>
                    <a:lnTo>
                      <a:pt x="954" y="390"/>
                    </a:lnTo>
                    <a:lnTo>
                      <a:pt x="954" y="384"/>
                    </a:lnTo>
                    <a:lnTo>
                      <a:pt x="948" y="378"/>
                    </a:lnTo>
                    <a:lnTo>
                      <a:pt x="936" y="372"/>
                    </a:lnTo>
                    <a:lnTo>
                      <a:pt x="900" y="372"/>
                    </a:lnTo>
                    <a:lnTo>
                      <a:pt x="894" y="336"/>
                    </a:lnTo>
                    <a:lnTo>
                      <a:pt x="876" y="336"/>
                    </a:lnTo>
                    <a:lnTo>
                      <a:pt x="864" y="318"/>
                    </a:lnTo>
                    <a:lnTo>
                      <a:pt x="846" y="318"/>
                    </a:lnTo>
                    <a:lnTo>
                      <a:pt x="846" y="306"/>
                    </a:lnTo>
                    <a:lnTo>
                      <a:pt x="852" y="294"/>
                    </a:lnTo>
                    <a:lnTo>
                      <a:pt x="852" y="288"/>
                    </a:lnTo>
                    <a:lnTo>
                      <a:pt x="846" y="288"/>
                    </a:lnTo>
                    <a:lnTo>
                      <a:pt x="834" y="276"/>
                    </a:lnTo>
                    <a:lnTo>
                      <a:pt x="834" y="270"/>
                    </a:lnTo>
                    <a:lnTo>
                      <a:pt x="840" y="264"/>
                    </a:lnTo>
                    <a:lnTo>
                      <a:pt x="846" y="252"/>
                    </a:lnTo>
                    <a:lnTo>
                      <a:pt x="852" y="246"/>
                    </a:lnTo>
                    <a:lnTo>
                      <a:pt x="822" y="240"/>
                    </a:lnTo>
                    <a:lnTo>
                      <a:pt x="828" y="228"/>
                    </a:lnTo>
                    <a:lnTo>
                      <a:pt x="804" y="210"/>
                    </a:lnTo>
                    <a:lnTo>
                      <a:pt x="804" y="204"/>
                    </a:lnTo>
                    <a:lnTo>
                      <a:pt x="810" y="192"/>
                    </a:lnTo>
                    <a:lnTo>
                      <a:pt x="834" y="180"/>
                    </a:lnTo>
                    <a:lnTo>
                      <a:pt x="876" y="180"/>
                    </a:lnTo>
                    <a:lnTo>
                      <a:pt x="894" y="186"/>
                    </a:lnTo>
                    <a:lnTo>
                      <a:pt x="912" y="186"/>
                    </a:lnTo>
                    <a:lnTo>
                      <a:pt x="918" y="192"/>
                    </a:lnTo>
                    <a:lnTo>
                      <a:pt x="918" y="204"/>
                    </a:lnTo>
                    <a:lnTo>
                      <a:pt x="930" y="204"/>
                    </a:lnTo>
                    <a:lnTo>
                      <a:pt x="942" y="198"/>
                    </a:lnTo>
                    <a:lnTo>
                      <a:pt x="948" y="192"/>
                    </a:lnTo>
                    <a:lnTo>
                      <a:pt x="960" y="186"/>
                    </a:lnTo>
                    <a:lnTo>
                      <a:pt x="966" y="180"/>
                    </a:lnTo>
                    <a:lnTo>
                      <a:pt x="972" y="186"/>
                    </a:lnTo>
                    <a:lnTo>
                      <a:pt x="978" y="180"/>
                    </a:lnTo>
                    <a:lnTo>
                      <a:pt x="1002" y="180"/>
                    </a:lnTo>
                    <a:lnTo>
                      <a:pt x="1002" y="162"/>
                    </a:lnTo>
                    <a:lnTo>
                      <a:pt x="1026" y="156"/>
                    </a:lnTo>
                    <a:lnTo>
                      <a:pt x="1050" y="120"/>
                    </a:lnTo>
                    <a:lnTo>
                      <a:pt x="1008" y="12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92" name="Parcel Islands" descr="© INSCALE GmbH, 05.05.2010&#10;http://www.presentationload.com/">
                <a:extLst>
                  <a:ext uri="{FF2B5EF4-FFF2-40B4-BE49-F238E27FC236}">
                    <a16:creationId xmlns:a16="http://schemas.microsoft.com/office/drawing/2014/main" id="{4512DEB9-45C1-B940-93D5-85F2C8DACE6D}"/>
                  </a:ext>
                </a:extLst>
              </p:cNvPr>
              <p:cNvSpPr>
                <a:spLocks noEditPoints="1"/>
              </p:cNvSpPr>
              <p:nvPr/>
            </p:nvSpPr>
            <p:spPr bwMode="gray">
              <a:xfrm>
                <a:off x="10410568" y="2669387"/>
                <a:ext cx="32771" cy="21847"/>
              </a:xfrm>
              <a:custGeom>
                <a:avLst/>
                <a:gdLst>
                  <a:gd name="T0" fmla="*/ 2147483647 w 96"/>
                  <a:gd name="T1" fmla="*/ 2147483647 h 66"/>
                  <a:gd name="T2" fmla="*/ 2147483647 w 96"/>
                  <a:gd name="T3" fmla="*/ 2147483647 h 66"/>
                  <a:gd name="T4" fmla="*/ 0 w 96"/>
                  <a:gd name="T5" fmla="*/ 2147483647 h 66"/>
                  <a:gd name="T6" fmla="*/ 0 w 96"/>
                  <a:gd name="T7" fmla="*/ 2147483647 h 66"/>
                  <a:gd name="T8" fmla="*/ 2147483647 w 96"/>
                  <a:gd name="T9" fmla="*/ 2147483647 h 66"/>
                  <a:gd name="T10" fmla="*/ 2147483647 w 96"/>
                  <a:gd name="T11" fmla="*/ 2147483647 h 66"/>
                  <a:gd name="T12" fmla="*/ 2147483647 w 96"/>
                  <a:gd name="T13" fmla="*/ 2147483647 h 66"/>
                  <a:gd name="T14" fmla="*/ 2147483647 w 96"/>
                  <a:gd name="T15" fmla="*/ 2147483647 h 66"/>
                  <a:gd name="T16" fmla="*/ 2147483647 w 96"/>
                  <a:gd name="T17" fmla="*/ 2147483647 h 66"/>
                  <a:gd name="T18" fmla="*/ 2147483647 w 96"/>
                  <a:gd name="T19" fmla="*/ 0 h 66"/>
                  <a:gd name="T20" fmla="*/ 2147483647 w 96"/>
                  <a:gd name="T21" fmla="*/ 2147483647 h 66"/>
                  <a:gd name="T22" fmla="*/ 2147483647 w 96"/>
                  <a:gd name="T23" fmla="*/ 2147483647 h 66"/>
                  <a:gd name="T24" fmla="*/ 2147483647 w 96"/>
                  <a:gd name="T25" fmla="*/ 2147483647 h 66"/>
                  <a:gd name="T26" fmla="*/ 2147483647 w 96"/>
                  <a:gd name="T27" fmla="*/ 2147483647 h 66"/>
                  <a:gd name="T28" fmla="*/ 2147483647 w 96"/>
                  <a:gd name="T29" fmla="*/ 0 h 66"/>
                  <a:gd name="T30" fmla="*/ 2147483647 w 96"/>
                  <a:gd name="T31" fmla="*/ 0 h 66"/>
                  <a:gd name="T32" fmla="*/ 2147483647 w 96"/>
                  <a:gd name="T33" fmla="*/ 2147483647 h 66"/>
                  <a:gd name="T34" fmla="*/ 2147483647 w 96"/>
                  <a:gd name="T35" fmla="*/ 2147483647 h 66"/>
                  <a:gd name="T36" fmla="*/ 2147483647 w 96"/>
                  <a:gd name="T37" fmla="*/ 2147483647 h 66"/>
                  <a:gd name="T38" fmla="*/ 2147483647 w 96"/>
                  <a:gd name="T39" fmla="*/ 2147483647 h 66"/>
                  <a:gd name="T40" fmla="*/ 2147483647 w 96"/>
                  <a:gd name="T41" fmla="*/ 2147483647 h 66"/>
                  <a:gd name="T42" fmla="*/ 2147483647 w 96"/>
                  <a:gd name="T43" fmla="*/ 2147483647 h 66"/>
                  <a:gd name="T44" fmla="*/ 2147483647 w 96"/>
                  <a:gd name="T45" fmla="*/ 2147483647 h 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6"/>
                  <a:gd name="T70" fmla="*/ 0 h 66"/>
                  <a:gd name="T71" fmla="*/ 96 w 96"/>
                  <a:gd name="T72" fmla="*/ 66 h 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6" h="66">
                    <a:moveTo>
                      <a:pt x="12" y="42"/>
                    </a:moveTo>
                    <a:lnTo>
                      <a:pt x="6" y="42"/>
                    </a:lnTo>
                    <a:lnTo>
                      <a:pt x="0" y="48"/>
                    </a:lnTo>
                    <a:lnTo>
                      <a:pt x="0" y="60"/>
                    </a:lnTo>
                    <a:lnTo>
                      <a:pt x="6" y="66"/>
                    </a:lnTo>
                    <a:lnTo>
                      <a:pt x="12" y="66"/>
                    </a:lnTo>
                    <a:lnTo>
                      <a:pt x="24" y="54"/>
                    </a:lnTo>
                    <a:lnTo>
                      <a:pt x="24" y="42"/>
                    </a:lnTo>
                    <a:lnTo>
                      <a:pt x="12" y="42"/>
                    </a:lnTo>
                    <a:close/>
                    <a:moveTo>
                      <a:pt x="42" y="0"/>
                    </a:moveTo>
                    <a:lnTo>
                      <a:pt x="42" y="18"/>
                    </a:lnTo>
                    <a:lnTo>
                      <a:pt x="54" y="30"/>
                    </a:lnTo>
                    <a:lnTo>
                      <a:pt x="60" y="30"/>
                    </a:lnTo>
                    <a:lnTo>
                      <a:pt x="72" y="24"/>
                    </a:lnTo>
                    <a:lnTo>
                      <a:pt x="48" y="0"/>
                    </a:lnTo>
                    <a:lnTo>
                      <a:pt x="42" y="0"/>
                    </a:lnTo>
                    <a:close/>
                    <a:moveTo>
                      <a:pt x="96" y="36"/>
                    </a:moveTo>
                    <a:lnTo>
                      <a:pt x="78" y="36"/>
                    </a:lnTo>
                    <a:lnTo>
                      <a:pt x="72" y="42"/>
                    </a:lnTo>
                    <a:lnTo>
                      <a:pt x="72" y="54"/>
                    </a:lnTo>
                    <a:lnTo>
                      <a:pt x="84" y="60"/>
                    </a:lnTo>
                    <a:lnTo>
                      <a:pt x="96" y="48"/>
                    </a:lnTo>
                    <a:lnTo>
                      <a:pt x="96" y="3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93" name="Oman" descr="© INSCALE GmbH, 05.05.2010&#10;http://www.presentationload.com/">
                <a:extLst>
                  <a:ext uri="{FF2B5EF4-FFF2-40B4-BE49-F238E27FC236}">
                    <a16:creationId xmlns:a16="http://schemas.microsoft.com/office/drawing/2014/main" id="{17744DA2-454C-E040-ABA7-B41455A9BD7B}"/>
                  </a:ext>
                </a:extLst>
              </p:cNvPr>
              <p:cNvSpPr>
                <a:spLocks/>
              </p:cNvSpPr>
              <p:nvPr/>
            </p:nvSpPr>
            <p:spPr bwMode="gray">
              <a:xfrm>
                <a:off x="8952277" y="2450916"/>
                <a:ext cx="188431" cy="234856"/>
              </a:xfrm>
              <a:custGeom>
                <a:avLst/>
                <a:gdLst>
                  <a:gd name="T0" fmla="*/ 2147483647 w 540"/>
                  <a:gd name="T1" fmla="*/ 2147483647 h 672"/>
                  <a:gd name="T2" fmla="*/ 2147483647 w 540"/>
                  <a:gd name="T3" fmla="*/ 2147483647 h 672"/>
                  <a:gd name="T4" fmla="*/ 2147483647 w 540"/>
                  <a:gd name="T5" fmla="*/ 2147483647 h 672"/>
                  <a:gd name="T6" fmla="*/ 2147483647 w 540"/>
                  <a:gd name="T7" fmla="*/ 2147483647 h 672"/>
                  <a:gd name="T8" fmla="*/ 2147483647 w 540"/>
                  <a:gd name="T9" fmla="*/ 2147483647 h 672"/>
                  <a:gd name="T10" fmla="*/ 2147483647 w 540"/>
                  <a:gd name="T11" fmla="*/ 2147483647 h 672"/>
                  <a:gd name="T12" fmla="*/ 2147483647 w 540"/>
                  <a:gd name="T13" fmla="*/ 2147483647 h 672"/>
                  <a:gd name="T14" fmla="*/ 2147483647 w 540"/>
                  <a:gd name="T15" fmla="*/ 2147483647 h 672"/>
                  <a:gd name="T16" fmla="*/ 2147483647 w 540"/>
                  <a:gd name="T17" fmla="*/ 2147483647 h 672"/>
                  <a:gd name="T18" fmla="*/ 2147483647 w 540"/>
                  <a:gd name="T19" fmla="*/ 2147483647 h 672"/>
                  <a:gd name="T20" fmla="*/ 2147483647 w 540"/>
                  <a:gd name="T21" fmla="*/ 2147483647 h 672"/>
                  <a:gd name="T22" fmla="*/ 2147483647 w 540"/>
                  <a:gd name="T23" fmla="*/ 2147483647 h 672"/>
                  <a:gd name="T24" fmla="*/ 2147483647 w 540"/>
                  <a:gd name="T25" fmla="*/ 2147483647 h 672"/>
                  <a:gd name="T26" fmla="*/ 2147483647 w 540"/>
                  <a:gd name="T27" fmla="*/ 2147483647 h 672"/>
                  <a:gd name="T28" fmla="*/ 2147483647 w 540"/>
                  <a:gd name="T29" fmla="*/ 2147483647 h 672"/>
                  <a:gd name="T30" fmla="*/ 2147483647 w 540"/>
                  <a:gd name="T31" fmla="*/ 2147483647 h 672"/>
                  <a:gd name="T32" fmla="*/ 2147483647 w 540"/>
                  <a:gd name="T33" fmla="*/ 2147483647 h 672"/>
                  <a:gd name="T34" fmla="*/ 2147483647 w 540"/>
                  <a:gd name="T35" fmla="*/ 2147483647 h 672"/>
                  <a:gd name="T36" fmla="*/ 2147483647 w 540"/>
                  <a:gd name="T37" fmla="*/ 2147483647 h 672"/>
                  <a:gd name="T38" fmla="*/ 2147483647 w 540"/>
                  <a:gd name="T39" fmla="*/ 2147483647 h 672"/>
                  <a:gd name="T40" fmla="*/ 2147483647 w 540"/>
                  <a:gd name="T41" fmla="*/ 2147483647 h 672"/>
                  <a:gd name="T42" fmla="*/ 2147483647 w 540"/>
                  <a:gd name="T43" fmla="*/ 2147483647 h 672"/>
                  <a:gd name="T44" fmla="*/ 2147483647 w 540"/>
                  <a:gd name="T45" fmla="*/ 2147483647 h 672"/>
                  <a:gd name="T46" fmla="*/ 2147483647 w 540"/>
                  <a:gd name="T47" fmla="*/ 2147483647 h 672"/>
                  <a:gd name="T48" fmla="*/ 2147483647 w 540"/>
                  <a:gd name="T49" fmla="*/ 2147483647 h 672"/>
                  <a:gd name="T50" fmla="*/ 2147483647 w 540"/>
                  <a:gd name="T51" fmla="*/ 0 h 672"/>
                  <a:gd name="T52" fmla="*/ 2147483647 w 540"/>
                  <a:gd name="T53" fmla="*/ 2147483647 h 672"/>
                  <a:gd name="T54" fmla="*/ 2147483647 w 540"/>
                  <a:gd name="T55" fmla="*/ 2147483647 h 672"/>
                  <a:gd name="T56" fmla="*/ 2147483647 w 540"/>
                  <a:gd name="T57" fmla="*/ 2147483647 h 672"/>
                  <a:gd name="T58" fmla="*/ 2147483647 w 540"/>
                  <a:gd name="T59" fmla="*/ 2147483647 h 672"/>
                  <a:gd name="T60" fmla="*/ 2147483647 w 540"/>
                  <a:gd name="T61" fmla="*/ 2147483647 h 672"/>
                  <a:gd name="T62" fmla="*/ 2147483647 w 540"/>
                  <a:gd name="T63" fmla="*/ 2147483647 h 672"/>
                  <a:gd name="T64" fmla="*/ 2147483647 w 540"/>
                  <a:gd name="T65" fmla="*/ 2147483647 h 672"/>
                  <a:gd name="T66" fmla="*/ 2147483647 w 540"/>
                  <a:gd name="T67" fmla="*/ 2147483647 h 672"/>
                  <a:gd name="T68" fmla="*/ 2147483647 w 540"/>
                  <a:gd name="T69" fmla="*/ 2147483647 h 672"/>
                  <a:gd name="T70" fmla="*/ 2147483647 w 540"/>
                  <a:gd name="T71" fmla="*/ 2147483647 h 672"/>
                  <a:gd name="T72" fmla="*/ 2147483647 w 540"/>
                  <a:gd name="T73" fmla="*/ 2147483647 h 672"/>
                  <a:gd name="T74" fmla="*/ 2147483647 w 540"/>
                  <a:gd name="T75" fmla="*/ 2147483647 h 672"/>
                  <a:gd name="T76" fmla="*/ 2147483647 w 540"/>
                  <a:gd name="T77" fmla="*/ 2147483647 h 672"/>
                  <a:gd name="T78" fmla="*/ 2147483647 w 540"/>
                  <a:gd name="T79" fmla="*/ 2147483647 h 672"/>
                  <a:gd name="T80" fmla="*/ 2147483647 w 540"/>
                  <a:gd name="T81" fmla="*/ 2147483647 h 672"/>
                  <a:gd name="T82" fmla="*/ 2147483647 w 540"/>
                  <a:gd name="T83" fmla="*/ 2147483647 h 672"/>
                  <a:gd name="T84" fmla="*/ 2147483647 w 540"/>
                  <a:gd name="T85" fmla="*/ 2147483647 h 672"/>
                  <a:gd name="T86" fmla="*/ 2147483647 w 540"/>
                  <a:gd name="T87" fmla="*/ 2147483647 h 67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40"/>
                  <a:gd name="T133" fmla="*/ 0 h 672"/>
                  <a:gd name="T134" fmla="*/ 540 w 540"/>
                  <a:gd name="T135" fmla="*/ 672 h 67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40" h="672">
                    <a:moveTo>
                      <a:pt x="258" y="564"/>
                    </a:moveTo>
                    <a:lnTo>
                      <a:pt x="276" y="564"/>
                    </a:lnTo>
                    <a:lnTo>
                      <a:pt x="288" y="558"/>
                    </a:lnTo>
                    <a:lnTo>
                      <a:pt x="306" y="552"/>
                    </a:lnTo>
                    <a:lnTo>
                      <a:pt x="330" y="540"/>
                    </a:lnTo>
                    <a:lnTo>
                      <a:pt x="336" y="528"/>
                    </a:lnTo>
                    <a:lnTo>
                      <a:pt x="342" y="510"/>
                    </a:lnTo>
                    <a:lnTo>
                      <a:pt x="342" y="498"/>
                    </a:lnTo>
                    <a:lnTo>
                      <a:pt x="348" y="498"/>
                    </a:lnTo>
                    <a:lnTo>
                      <a:pt x="354" y="492"/>
                    </a:lnTo>
                    <a:lnTo>
                      <a:pt x="366" y="486"/>
                    </a:lnTo>
                    <a:lnTo>
                      <a:pt x="384" y="480"/>
                    </a:lnTo>
                    <a:lnTo>
                      <a:pt x="408" y="456"/>
                    </a:lnTo>
                    <a:lnTo>
                      <a:pt x="414" y="444"/>
                    </a:lnTo>
                    <a:lnTo>
                      <a:pt x="414" y="426"/>
                    </a:lnTo>
                    <a:lnTo>
                      <a:pt x="420" y="408"/>
                    </a:lnTo>
                    <a:lnTo>
                      <a:pt x="420" y="378"/>
                    </a:lnTo>
                    <a:lnTo>
                      <a:pt x="426" y="372"/>
                    </a:lnTo>
                    <a:lnTo>
                      <a:pt x="432" y="372"/>
                    </a:lnTo>
                    <a:lnTo>
                      <a:pt x="444" y="378"/>
                    </a:lnTo>
                    <a:lnTo>
                      <a:pt x="450" y="384"/>
                    </a:lnTo>
                    <a:lnTo>
                      <a:pt x="462" y="384"/>
                    </a:lnTo>
                    <a:lnTo>
                      <a:pt x="468" y="378"/>
                    </a:lnTo>
                    <a:lnTo>
                      <a:pt x="480" y="354"/>
                    </a:lnTo>
                    <a:lnTo>
                      <a:pt x="480" y="330"/>
                    </a:lnTo>
                    <a:lnTo>
                      <a:pt x="534" y="276"/>
                    </a:lnTo>
                    <a:lnTo>
                      <a:pt x="534" y="264"/>
                    </a:lnTo>
                    <a:lnTo>
                      <a:pt x="540" y="252"/>
                    </a:lnTo>
                    <a:lnTo>
                      <a:pt x="540" y="204"/>
                    </a:lnTo>
                    <a:lnTo>
                      <a:pt x="528" y="192"/>
                    </a:lnTo>
                    <a:lnTo>
                      <a:pt x="510" y="192"/>
                    </a:lnTo>
                    <a:lnTo>
                      <a:pt x="510" y="186"/>
                    </a:lnTo>
                    <a:lnTo>
                      <a:pt x="492" y="168"/>
                    </a:lnTo>
                    <a:lnTo>
                      <a:pt x="486" y="150"/>
                    </a:lnTo>
                    <a:lnTo>
                      <a:pt x="462" y="126"/>
                    </a:lnTo>
                    <a:lnTo>
                      <a:pt x="456" y="114"/>
                    </a:lnTo>
                    <a:lnTo>
                      <a:pt x="432" y="96"/>
                    </a:lnTo>
                    <a:lnTo>
                      <a:pt x="396" y="84"/>
                    </a:lnTo>
                    <a:lnTo>
                      <a:pt x="366" y="78"/>
                    </a:lnTo>
                    <a:lnTo>
                      <a:pt x="348" y="78"/>
                    </a:lnTo>
                    <a:lnTo>
                      <a:pt x="342" y="72"/>
                    </a:lnTo>
                    <a:lnTo>
                      <a:pt x="330" y="72"/>
                    </a:lnTo>
                    <a:lnTo>
                      <a:pt x="318" y="60"/>
                    </a:lnTo>
                    <a:lnTo>
                      <a:pt x="294" y="48"/>
                    </a:lnTo>
                    <a:lnTo>
                      <a:pt x="288" y="36"/>
                    </a:lnTo>
                    <a:lnTo>
                      <a:pt x="288" y="30"/>
                    </a:lnTo>
                    <a:lnTo>
                      <a:pt x="282" y="18"/>
                    </a:lnTo>
                    <a:lnTo>
                      <a:pt x="276" y="12"/>
                    </a:lnTo>
                    <a:lnTo>
                      <a:pt x="252" y="18"/>
                    </a:lnTo>
                    <a:lnTo>
                      <a:pt x="246" y="6"/>
                    </a:lnTo>
                    <a:lnTo>
                      <a:pt x="246" y="0"/>
                    </a:lnTo>
                    <a:lnTo>
                      <a:pt x="240" y="0"/>
                    </a:lnTo>
                    <a:lnTo>
                      <a:pt x="234" y="6"/>
                    </a:lnTo>
                    <a:lnTo>
                      <a:pt x="234" y="12"/>
                    </a:lnTo>
                    <a:lnTo>
                      <a:pt x="228" y="24"/>
                    </a:lnTo>
                    <a:lnTo>
                      <a:pt x="228" y="54"/>
                    </a:lnTo>
                    <a:lnTo>
                      <a:pt x="246" y="72"/>
                    </a:lnTo>
                    <a:lnTo>
                      <a:pt x="246" y="78"/>
                    </a:lnTo>
                    <a:lnTo>
                      <a:pt x="240" y="78"/>
                    </a:lnTo>
                    <a:lnTo>
                      <a:pt x="240" y="72"/>
                    </a:lnTo>
                    <a:lnTo>
                      <a:pt x="228" y="72"/>
                    </a:lnTo>
                    <a:lnTo>
                      <a:pt x="228" y="78"/>
                    </a:lnTo>
                    <a:lnTo>
                      <a:pt x="222" y="84"/>
                    </a:lnTo>
                    <a:lnTo>
                      <a:pt x="222" y="96"/>
                    </a:lnTo>
                    <a:lnTo>
                      <a:pt x="216" y="108"/>
                    </a:lnTo>
                    <a:lnTo>
                      <a:pt x="216" y="120"/>
                    </a:lnTo>
                    <a:lnTo>
                      <a:pt x="210" y="132"/>
                    </a:lnTo>
                    <a:lnTo>
                      <a:pt x="204" y="138"/>
                    </a:lnTo>
                    <a:lnTo>
                      <a:pt x="198" y="150"/>
                    </a:lnTo>
                    <a:lnTo>
                      <a:pt x="192" y="156"/>
                    </a:lnTo>
                    <a:lnTo>
                      <a:pt x="192" y="168"/>
                    </a:lnTo>
                    <a:lnTo>
                      <a:pt x="210" y="204"/>
                    </a:lnTo>
                    <a:lnTo>
                      <a:pt x="216" y="210"/>
                    </a:lnTo>
                    <a:lnTo>
                      <a:pt x="216" y="222"/>
                    </a:lnTo>
                    <a:lnTo>
                      <a:pt x="222" y="228"/>
                    </a:lnTo>
                    <a:lnTo>
                      <a:pt x="234" y="234"/>
                    </a:lnTo>
                    <a:lnTo>
                      <a:pt x="240" y="240"/>
                    </a:lnTo>
                    <a:lnTo>
                      <a:pt x="204" y="414"/>
                    </a:lnTo>
                    <a:lnTo>
                      <a:pt x="0" y="486"/>
                    </a:lnTo>
                    <a:lnTo>
                      <a:pt x="84" y="672"/>
                    </a:lnTo>
                    <a:lnTo>
                      <a:pt x="114" y="660"/>
                    </a:lnTo>
                    <a:lnTo>
                      <a:pt x="198" y="636"/>
                    </a:lnTo>
                    <a:lnTo>
                      <a:pt x="228" y="624"/>
                    </a:lnTo>
                    <a:lnTo>
                      <a:pt x="246" y="618"/>
                    </a:lnTo>
                    <a:lnTo>
                      <a:pt x="252" y="606"/>
                    </a:lnTo>
                    <a:lnTo>
                      <a:pt x="252" y="594"/>
                    </a:lnTo>
                    <a:lnTo>
                      <a:pt x="258" y="582"/>
                    </a:lnTo>
                    <a:lnTo>
                      <a:pt x="258" y="56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94" name="Norway" descr="© INSCALE GmbH, 05.05.2010&#10;http://www.presentationload.com/">
                <a:extLst>
                  <a:ext uri="{FF2B5EF4-FFF2-40B4-BE49-F238E27FC236}">
                    <a16:creationId xmlns:a16="http://schemas.microsoft.com/office/drawing/2014/main" id="{AFE18025-3E52-3945-B241-5BCCEBAB2E72}"/>
                  </a:ext>
                </a:extLst>
              </p:cNvPr>
              <p:cNvSpPr>
                <a:spLocks noEditPoints="1"/>
              </p:cNvSpPr>
              <p:nvPr/>
            </p:nvSpPr>
            <p:spPr bwMode="gray">
              <a:xfrm>
                <a:off x="7827153" y="1015838"/>
                <a:ext cx="475174" cy="522964"/>
              </a:xfrm>
              <a:custGeom>
                <a:avLst/>
                <a:gdLst>
                  <a:gd name="T0" fmla="*/ 2147483647 w 1362"/>
                  <a:gd name="T1" fmla="*/ 2147483647 h 1500"/>
                  <a:gd name="T2" fmla="*/ 2147483647 w 1362"/>
                  <a:gd name="T3" fmla="*/ 2147483647 h 1500"/>
                  <a:gd name="T4" fmla="*/ 2147483647 w 1362"/>
                  <a:gd name="T5" fmla="*/ 2147483647 h 1500"/>
                  <a:gd name="T6" fmla="*/ 2147483647 w 1362"/>
                  <a:gd name="T7" fmla="*/ 2147483647 h 1500"/>
                  <a:gd name="T8" fmla="*/ 2147483647 w 1362"/>
                  <a:gd name="T9" fmla="*/ 0 h 1500"/>
                  <a:gd name="T10" fmla="*/ 2147483647 w 1362"/>
                  <a:gd name="T11" fmla="*/ 2147483647 h 1500"/>
                  <a:gd name="T12" fmla="*/ 2147483647 w 1362"/>
                  <a:gd name="T13" fmla="*/ 2147483647 h 1500"/>
                  <a:gd name="T14" fmla="*/ 2147483647 w 1362"/>
                  <a:gd name="T15" fmla="*/ 2147483647 h 1500"/>
                  <a:gd name="T16" fmla="*/ 2147483647 w 1362"/>
                  <a:gd name="T17" fmla="*/ 2147483647 h 1500"/>
                  <a:gd name="T18" fmla="*/ 2147483647 w 1362"/>
                  <a:gd name="T19" fmla="*/ 2147483647 h 1500"/>
                  <a:gd name="T20" fmla="*/ 2147483647 w 1362"/>
                  <a:gd name="T21" fmla="*/ 2147483647 h 1500"/>
                  <a:gd name="T22" fmla="*/ 2147483647 w 1362"/>
                  <a:gd name="T23" fmla="*/ 2147483647 h 1500"/>
                  <a:gd name="T24" fmla="*/ 2147483647 w 1362"/>
                  <a:gd name="T25" fmla="*/ 2147483647 h 1500"/>
                  <a:gd name="T26" fmla="*/ 2147483647 w 1362"/>
                  <a:gd name="T27" fmla="*/ 2147483647 h 1500"/>
                  <a:gd name="T28" fmla="*/ 2147483647 w 1362"/>
                  <a:gd name="T29" fmla="*/ 2147483647 h 1500"/>
                  <a:gd name="T30" fmla="*/ 2147483647 w 1362"/>
                  <a:gd name="T31" fmla="*/ 2147483647 h 1500"/>
                  <a:gd name="T32" fmla="*/ 2147483647 w 1362"/>
                  <a:gd name="T33" fmla="*/ 2147483647 h 1500"/>
                  <a:gd name="T34" fmla="*/ 2147483647 w 1362"/>
                  <a:gd name="T35" fmla="*/ 2147483647 h 1500"/>
                  <a:gd name="T36" fmla="*/ 2147483647 w 1362"/>
                  <a:gd name="T37" fmla="*/ 2147483647 h 1500"/>
                  <a:gd name="T38" fmla="*/ 2147483647 w 1362"/>
                  <a:gd name="T39" fmla="*/ 2147483647 h 1500"/>
                  <a:gd name="T40" fmla="*/ 2147483647 w 1362"/>
                  <a:gd name="T41" fmla="*/ 2147483647 h 1500"/>
                  <a:gd name="T42" fmla="*/ 2147483647 w 1362"/>
                  <a:gd name="T43" fmla="*/ 2147483647 h 1500"/>
                  <a:gd name="T44" fmla="*/ 2147483647 w 1362"/>
                  <a:gd name="T45" fmla="*/ 2147483647 h 1500"/>
                  <a:gd name="T46" fmla="*/ 2147483647 w 1362"/>
                  <a:gd name="T47" fmla="*/ 2147483647 h 1500"/>
                  <a:gd name="T48" fmla="*/ 2147483647 w 1362"/>
                  <a:gd name="T49" fmla="*/ 2147483647 h 1500"/>
                  <a:gd name="T50" fmla="*/ 2147483647 w 1362"/>
                  <a:gd name="T51" fmla="*/ 2147483647 h 1500"/>
                  <a:gd name="T52" fmla="*/ 2147483647 w 1362"/>
                  <a:gd name="T53" fmla="*/ 2147483647 h 1500"/>
                  <a:gd name="T54" fmla="*/ 2147483647 w 1362"/>
                  <a:gd name="T55" fmla="*/ 2147483647 h 1500"/>
                  <a:gd name="T56" fmla="*/ 2147483647 w 1362"/>
                  <a:gd name="T57" fmla="*/ 2147483647 h 1500"/>
                  <a:gd name="T58" fmla="*/ 2147483647 w 1362"/>
                  <a:gd name="T59" fmla="*/ 2147483647 h 1500"/>
                  <a:gd name="T60" fmla="*/ 2147483647 w 1362"/>
                  <a:gd name="T61" fmla="*/ 2147483647 h 1500"/>
                  <a:gd name="T62" fmla="*/ 2147483647 w 1362"/>
                  <a:gd name="T63" fmla="*/ 2147483647 h 1500"/>
                  <a:gd name="T64" fmla="*/ 2147483647 w 1362"/>
                  <a:gd name="T65" fmla="*/ 2147483647 h 1500"/>
                  <a:gd name="T66" fmla="*/ 2147483647 w 1362"/>
                  <a:gd name="T67" fmla="*/ 2147483647 h 1500"/>
                  <a:gd name="T68" fmla="*/ 2147483647 w 1362"/>
                  <a:gd name="T69" fmla="*/ 2147483647 h 1500"/>
                  <a:gd name="T70" fmla="*/ 2147483647 w 1362"/>
                  <a:gd name="T71" fmla="*/ 2147483647 h 1500"/>
                  <a:gd name="T72" fmla="*/ 2147483647 w 1362"/>
                  <a:gd name="T73" fmla="*/ 2147483647 h 1500"/>
                  <a:gd name="T74" fmla="*/ 2147483647 w 1362"/>
                  <a:gd name="T75" fmla="*/ 2147483647 h 1500"/>
                  <a:gd name="T76" fmla="*/ 2147483647 w 1362"/>
                  <a:gd name="T77" fmla="*/ 2147483647 h 1500"/>
                  <a:gd name="T78" fmla="*/ 2147483647 w 1362"/>
                  <a:gd name="T79" fmla="*/ 2147483647 h 1500"/>
                  <a:gd name="T80" fmla="*/ 2147483647 w 1362"/>
                  <a:gd name="T81" fmla="*/ 2147483647 h 1500"/>
                  <a:gd name="T82" fmla="*/ 2147483647 w 1362"/>
                  <a:gd name="T83" fmla="*/ 2147483647 h 1500"/>
                  <a:gd name="T84" fmla="*/ 2147483647 w 1362"/>
                  <a:gd name="T85" fmla="*/ 2147483647 h 1500"/>
                  <a:gd name="T86" fmla="*/ 2147483647 w 1362"/>
                  <a:gd name="T87" fmla="*/ 2147483647 h 1500"/>
                  <a:gd name="T88" fmla="*/ 2147483647 w 1362"/>
                  <a:gd name="T89" fmla="*/ 2147483647 h 1500"/>
                  <a:gd name="T90" fmla="*/ 2147483647 w 1362"/>
                  <a:gd name="T91" fmla="*/ 2147483647 h 1500"/>
                  <a:gd name="T92" fmla="*/ 2147483647 w 1362"/>
                  <a:gd name="T93" fmla="*/ 2147483647 h 1500"/>
                  <a:gd name="T94" fmla="*/ 2147483647 w 1362"/>
                  <a:gd name="T95" fmla="*/ 2147483647 h 1500"/>
                  <a:gd name="T96" fmla="*/ 2147483647 w 1362"/>
                  <a:gd name="T97" fmla="*/ 2147483647 h 1500"/>
                  <a:gd name="T98" fmla="*/ 2147483647 w 1362"/>
                  <a:gd name="T99" fmla="*/ 2147483647 h 1500"/>
                  <a:gd name="T100" fmla="*/ 2147483647 w 1362"/>
                  <a:gd name="T101" fmla="*/ 2147483647 h 1500"/>
                  <a:gd name="T102" fmla="*/ 2147483647 w 1362"/>
                  <a:gd name="T103" fmla="*/ 2147483647 h 1500"/>
                  <a:gd name="T104" fmla="*/ 2147483647 w 1362"/>
                  <a:gd name="T105" fmla="*/ 2147483647 h 1500"/>
                  <a:gd name="T106" fmla="*/ 2147483647 w 1362"/>
                  <a:gd name="T107" fmla="*/ 2147483647 h 1500"/>
                  <a:gd name="T108" fmla="*/ 2147483647 w 1362"/>
                  <a:gd name="T109" fmla="*/ 2147483647 h 1500"/>
                  <a:gd name="T110" fmla="*/ 2147483647 w 1362"/>
                  <a:gd name="T111" fmla="*/ 2147483647 h 1500"/>
                  <a:gd name="T112" fmla="*/ 2147483647 w 1362"/>
                  <a:gd name="T113" fmla="*/ 2147483647 h 1500"/>
                  <a:gd name="T114" fmla="*/ 2147483647 w 1362"/>
                  <a:gd name="T115" fmla="*/ 2147483647 h 150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362"/>
                  <a:gd name="T175" fmla="*/ 0 h 1500"/>
                  <a:gd name="T176" fmla="*/ 1362 w 1362"/>
                  <a:gd name="T177" fmla="*/ 1500 h 150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362" h="1500">
                    <a:moveTo>
                      <a:pt x="324" y="120"/>
                    </a:moveTo>
                    <a:lnTo>
                      <a:pt x="336" y="126"/>
                    </a:lnTo>
                    <a:lnTo>
                      <a:pt x="354" y="132"/>
                    </a:lnTo>
                    <a:lnTo>
                      <a:pt x="378" y="132"/>
                    </a:lnTo>
                    <a:lnTo>
                      <a:pt x="294" y="90"/>
                    </a:lnTo>
                    <a:lnTo>
                      <a:pt x="294" y="102"/>
                    </a:lnTo>
                    <a:lnTo>
                      <a:pt x="306" y="108"/>
                    </a:lnTo>
                    <a:lnTo>
                      <a:pt x="312" y="114"/>
                    </a:lnTo>
                    <a:lnTo>
                      <a:pt x="324" y="120"/>
                    </a:lnTo>
                    <a:close/>
                    <a:moveTo>
                      <a:pt x="684" y="48"/>
                    </a:moveTo>
                    <a:lnTo>
                      <a:pt x="732" y="48"/>
                    </a:lnTo>
                    <a:lnTo>
                      <a:pt x="738" y="54"/>
                    </a:lnTo>
                    <a:lnTo>
                      <a:pt x="750" y="54"/>
                    </a:lnTo>
                    <a:lnTo>
                      <a:pt x="774" y="66"/>
                    </a:lnTo>
                    <a:lnTo>
                      <a:pt x="786" y="66"/>
                    </a:lnTo>
                    <a:lnTo>
                      <a:pt x="798" y="60"/>
                    </a:lnTo>
                    <a:lnTo>
                      <a:pt x="804" y="60"/>
                    </a:lnTo>
                    <a:lnTo>
                      <a:pt x="816" y="54"/>
                    </a:lnTo>
                    <a:lnTo>
                      <a:pt x="828" y="54"/>
                    </a:lnTo>
                    <a:lnTo>
                      <a:pt x="840" y="60"/>
                    </a:lnTo>
                    <a:lnTo>
                      <a:pt x="876" y="72"/>
                    </a:lnTo>
                    <a:lnTo>
                      <a:pt x="888" y="78"/>
                    </a:lnTo>
                    <a:lnTo>
                      <a:pt x="894" y="84"/>
                    </a:lnTo>
                    <a:lnTo>
                      <a:pt x="900" y="84"/>
                    </a:lnTo>
                    <a:lnTo>
                      <a:pt x="924" y="60"/>
                    </a:lnTo>
                    <a:lnTo>
                      <a:pt x="984" y="66"/>
                    </a:lnTo>
                    <a:lnTo>
                      <a:pt x="984" y="42"/>
                    </a:lnTo>
                    <a:lnTo>
                      <a:pt x="1014" y="42"/>
                    </a:lnTo>
                    <a:lnTo>
                      <a:pt x="1026" y="36"/>
                    </a:lnTo>
                    <a:lnTo>
                      <a:pt x="1032" y="24"/>
                    </a:lnTo>
                    <a:lnTo>
                      <a:pt x="1038" y="18"/>
                    </a:lnTo>
                    <a:lnTo>
                      <a:pt x="1032" y="12"/>
                    </a:lnTo>
                    <a:lnTo>
                      <a:pt x="1002" y="12"/>
                    </a:lnTo>
                    <a:lnTo>
                      <a:pt x="990" y="18"/>
                    </a:lnTo>
                    <a:lnTo>
                      <a:pt x="984" y="18"/>
                    </a:lnTo>
                    <a:lnTo>
                      <a:pt x="972" y="6"/>
                    </a:lnTo>
                    <a:lnTo>
                      <a:pt x="960" y="0"/>
                    </a:lnTo>
                    <a:lnTo>
                      <a:pt x="918" y="0"/>
                    </a:lnTo>
                    <a:lnTo>
                      <a:pt x="900" y="6"/>
                    </a:lnTo>
                    <a:lnTo>
                      <a:pt x="882" y="18"/>
                    </a:lnTo>
                    <a:lnTo>
                      <a:pt x="870" y="18"/>
                    </a:lnTo>
                    <a:lnTo>
                      <a:pt x="864" y="12"/>
                    </a:lnTo>
                    <a:lnTo>
                      <a:pt x="864" y="6"/>
                    </a:lnTo>
                    <a:lnTo>
                      <a:pt x="858" y="6"/>
                    </a:lnTo>
                    <a:lnTo>
                      <a:pt x="852" y="0"/>
                    </a:lnTo>
                    <a:lnTo>
                      <a:pt x="822" y="0"/>
                    </a:lnTo>
                    <a:lnTo>
                      <a:pt x="804" y="18"/>
                    </a:lnTo>
                    <a:lnTo>
                      <a:pt x="738" y="0"/>
                    </a:lnTo>
                    <a:lnTo>
                      <a:pt x="726" y="0"/>
                    </a:lnTo>
                    <a:lnTo>
                      <a:pt x="708" y="6"/>
                    </a:lnTo>
                    <a:lnTo>
                      <a:pt x="690" y="6"/>
                    </a:lnTo>
                    <a:lnTo>
                      <a:pt x="672" y="12"/>
                    </a:lnTo>
                    <a:lnTo>
                      <a:pt x="660" y="12"/>
                    </a:lnTo>
                    <a:lnTo>
                      <a:pt x="660" y="6"/>
                    </a:lnTo>
                    <a:lnTo>
                      <a:pt x="666" y="0"/>
                    </a:lnTo>
                    <a:lnTo>
                      <a:pt x="630" y="12"/>
                    </a:lnTo>
                    <a:lnTo>
                      <a:pt x="648" y="36"/>
                    </a:lnTo>
                    <a:lnTo>
                      <a:pt x="684" y="48"/>
                    </a:lnTo>
                    <a:close/>
                    <a:moveTo>
                      <a:pt x="324" y="66"/>
                    </a:moveTo>
                    <a:lnTo>
                      <a:pt x="342" y="66"/>
                    </a:lnTo>
                    <a:lnTo>
                      <a:pt x="348" y="72"/>
                    </a:lnTo>
                    <a:lnTo>
                      <a:pt x="360" y="72"/>
                    </a:lnTo>
                    <a:lnTo>
                      <a:pt x="360" y="78"/>
                    </a:lnTo>
                    <a:lnTo>
                      <a:pt x="342" y="96"/>
                    </a:lnTo>
                    <a:lnTo>
                      <a:pt x="336" y="96"/>
                    </a:lnTo>
                    <a:lnTo>
                      <a:pt x="378" y="114"/>
                    </a:lnTo>
                    <a:lnTo>
                      <a:pt x="390" y="120"/>
                    </a:lnTo>
                    <a:lnTo>
                      <a:pt x="396" y="126"/>
                    </a:lnTo>
                    <a:lnTo>
                      <a:pt x="414" y="126"/>
                    </a:lnTo>
                    <a:lnTo>
                      <a:pt x="426" y="132"/>
                    </a:lnTo>
                    <a:lnTo>
                      <a:pt x="438" y="132"/>
                    </a:lnTo>
                    <a:lnTo>
                      <a:pt x="462" y="108"/>
                    </a:lnTo>
                    <a:lnTo>
                      <a:pt x="504" y="96"/>
                    </a:lnTo>
                    <a:lnTo>
                      <a:pt x="534" y="120"/>
                    </a:lnTo>
                    <a:lnTo>
                      <a:pt x="528" y="120"/>
                    </a:lnTo>
                    <a:lnTo>
                      <a:pt x="516" y="126"/>
                    </a:lnTo>
                    <a:lnTo>
                      <a:pt x="504" y="126"/>
                    </a:lnTo>
                    <a:lnTo>
                      <a:pt x="480" y="132"/>
                    </a:lnTo>
                    <a:lnTo>
                      <a:pt x="468" y="138"/>
                    </a:lnTo>
                    <a:lnTo>
                      <a:pt x="456" y="150"/>
                    </a:lnTo>
                    <a:lnTo>
                      <a:pt x="486" y="150"/>
                    </a:lnTo>
                    <a:lnTo>
                      <a:pt x="498" y="156"/>
                    </a:lnTo>
                    <a:lnTo>
                      <a:pt x="522" y="156"/>
                    </a:lnTo>
                    <a:lnTo>
                      <a:pt x="516" y="162"/>
                    </a:lnTo>
                    <a:lnTo>
                      <a:pt x="504" y="162"/>
                    </a:lnTo>
                    <a:lnTo>
                      <a:pt x="486" y="168"/>
                    </a:lnTo>
                    <a:lnTo>
                      <a:pt x="474" y="174"/>
                    </a:lnTo>
                    <a:lnTo>
                      <a:pt x="468" y="180"/>
                    </a:lnTo>
                    <a:lnTo>
                      <a:pt x="462" y="180"/>
                    </a:lnTo>
                    <a:lnTo>
                      <a:pt x="516" y="198"/>
                    </a:lnTo>
                    <a:lnTo>
                      <a:pt x="522" y="198"/>
                    </a:lnTo>
                    <a:lnTo>
                      <a:pt x="528" y="204"/>
                    </a:lnTo>
                    <a:lnTo>
                      <a:pt x="540" y="210"/>
                    </a:lnTo>
                    <a:lnTo>
                      <a:pt x="558" y="210"/>
                    </a:lnTo>
                    <a:lnTo>
                      <a:pt x="576" y="216"/>
                    </a:lnTo>
                    <a:lnTo>
                      <a:pt x="594" y="210"/>
                    </a:lnTo>
                    <a:lnTo>
                      <a:pt x="606" y="204"/>
                    </a:lnTo>
                    <a:lnTo>
                      <a:pt x="612" y="204"/>
                    </a:lnTo>
                    <a:lnTo>
                      <a:pt x="618" y="198"/>
                    </a:lnTo>
                    <a:lnTo>
                      <a:pt x="612" y="192"/>
                    </a:lnTo>
                    <a:lnTo>
                      <a:pt x="612" y="186"/>
                    </a:lnTo>
                    <a:lnTo>
                      <a:pt x="606" y="180"/>
                    </a:lnTo>
                    <a:lnTo>
                      <a:pt x="606" y="174"/>
                    </a:lnTo>
                    <a:lnTo>
                      <a:pt x="612" y="168"/>
                    </a:lnTo>
                    <a:lnTo>
                      <a:pt x="618" y="168"/>
                    </a:lnTo>
                    <a:lnTo>
                      <a:pt x="630" y="162"/>
                    </a:lnTo>
                    <a:lnTo>
                      <a:pt x="648" y="162"/>
                    </a:lnTo>
                    <a:lnTo>
                      <a:pt x="648" y="144"/>
                    </a:lnTo>
                    <a:lnTo>
                      <a:pt x="678" y="132"/>
                    </a:lnTo>
                    <a:lnTo>
                      <a:pt x="690" y="102"/>
                    </a:lnTo>
                    <a:lnTo>
                      <a:pt x="714" y="114"/>
                    </a:lnTo>
                    <a:lnTo>
                      <a:pt x="738" y="102"/>
                    </a:lnTo>
                    <a:lnTo>
                      <a:pt x="750" y="114"/>
                    </a:lnTo>
                    <a:lnTo>
                      <a:pt x="762" y="120"/>
                    </a:lnTo>
                    <a:lnTo>
                      <a:pt x="780" y="126"/>
                    </a:lnTo>
                    <a:lnTo>
                      <a:pt x="792" y="138"/>
                    </a:lnTo>
                    <a:lnTo>
                      <a:pt x="792" y="144"/>
                    </a:lnTo>
                    <a:lnTo>
                      <a:pt x="786" y="150"/>
                    </a:lnTo>
                    <a:lnTo>
                      <a:pt x="786" y="162"/>
                    </a:lnTo>
                    <a:lnTo>
                      <a:pt x="774" y="174"/>
                    </a:lnTo>
                    <a:lnTo>
                      <a:pt x="828" y="174"/>
                    </a:lnTo>
                    <a:lnTo>
                      <a:pt x="834" y="180"/>
                    </a:lnTo>
                    <a:lnTo>
                      <a:pt x="846" y="186"/>
                    </a:lnTo>
                    <a:lnTo>
                      <a:pt x="852" y="192"/>
                    </a:lnTo>
                    <a:lnTo>
                      <a:pt x="858" y="192"/>
                    </a:lnTo>
                    <a:lnTo>
                      <a:pt x="864" y="186"/>
                    </a:lnTo>
                    <a:lnTo>
                      <a:pt x="876" y="186"/>
                    </a:lnTo>
                    <a:lnTo>
                      <a:pt x="894" y="174"/>
                    </a:lnTo>
                    <a:lnTo>
                      <a:pt x="906" y="168"/>
                    </a:lnTo>
                    <a:lnTo>
                      <a:pt x="924" y="162"/>
                    </a:lnTo>
                    <a:lnTo>
                      <a:pt x="936" y="156"/>
                    </a:lnTo>
                    <a:lnTo>
                      <a:pt x="942" y="150"/>
                    </a:lnTo>
                    <a:lnTo>
                      <a:pt x="942" y="144"/>
                    </a:lnTo>
                    <a:lnTo>
                      <a:pt x="936" y="144"/>
                    </a:lnTo>
                    <a:lnTo>
                      <a:pt x="924" y="138"/>
                    </a:lnTo>
                    <a:lnTo>
                      <a:pt x="888" y="138"/>
                    </a:lnTo>
                    <a:lnTo>
                      <a:pt x="882" y="120"/>
                    </a:lnTo>
                    <a:lnTo>
                      <a:pt x="828" y="114"/>
                    </a:lnTo>
                    <a:lnTo>
                      <a:pt x="828" y="96"/>
                    </a:lnTo>
                    <a:lnTo>
                      <a:pt x="798" y="102"/>
                    </a:lnTo>
                    <a:lnTo>
                      <a:pt x="798" y="84"/>
                    </a:lnTo>
                    <a:lnTo>
                      <a:pt x="726" y="84"/>
                    </a:lnTo>
                    <a:lnTo>
                      <a:pt x="720" y="72"/>
                    </a:lnTo>
                    <a:lnTo>
                      <a:pt x="684" y="72"/>
                    </a:lnTo>
                    <a:lnTo>
                      <a:pt x="678" y="60"/>
                    </a:lnTo>
                    <a:lnTo>
                      <a:pt x="654" y="48"/>
                    </a:lnTo>
                    <a:lnTo>
                      <a:pt x="624" y="48"/>
                    </a:lnTo>
                    <a:lnTo>
                      <a:pt x="624" y="30"/>
                    </a:lnTo>
                    <a:lnTo>
                      <a:pt x="618" y="30"/>
                    </a:lnTo>
                    <a:lnTo>
                      <a:pt x="612" y="24"/>
                    </a:lnTo>
                    <a:lnTo>
                      <a:pt x="540" y="24"/>
                    </a:lnTo>
                    <a:lnTo>
                      <a:pt x="534" y="30"/>
                    </a:lnTo>
                    <a:lnTo>
                      <a:pt x="534" y="36"/>
                    </a:lnTo>
                    <a:lnTo>
                      <a:pt x="540" y="42"/>
                    </a:lnTo>
                    <a:lnTo>
                      <a:pt x="546" y="54"/>
                    </a:lnTo>
                    <a:lnTo>
                      <a:pt x="564" y="72"/>
                    </a:lnTo>
                    <a:lnTo>
                      <a:pt x="552" y="66"/>
                    </a:lnTo>
                    <a:lnTo>
                      <a:pt x="546" y="60"/>
                    </a:lnTo>
                    <a:lnTo>
                      <a:pt x="528" y="48"/>
                    </a:lnTo>
                    <a:lnTo>
                      <a:pt x="492" y="30"/>
                    </a:lnTo>
                    <a:lnTo>
                      <a:pt x="480" y="30"/>
                    </a:lnTo>
                    <a:lnTo>
                      <a:pt x="474" y="36"/>
                    </a:lnTo>
                    <a:lnTo>
                      <a:pt x="468" y="48"/>
                    </a:lnTo>
                    <a:lnTo>
                      <a:pt x="462" y="54"/>
                    </a:lnTo>
                    <a:lnTo>
                      <a:pt x="450" y="54"/>
                    </a:lnTo>
                    <a:lnTo>
                      <a:pt x="438" y="48"/>
                    </a:lnTo>
                    <a:lnTo>
                      <a:pt x="420" y="48"/>
                    </a:lnTo>
                    <a:lnTo>
                      <a:pt x="420" y="42"/>
                    </a:lnTo>
                    <a:lnTo>
                      <a:pt x="426" y="42"/>
                    </a:lnTo>
                    <a:lnTo>
                      <a:pt x="438" y="30"/>
                    </a:lnTo>
                    <a:lnTo>
                      <a:pt x="384" y="30"/>
                    </a:lnTo>
                    <a:lnTo>
                      <a:pt x="372" y="42"/>
                    </a:lnTo>
                    <a:lnTo>
                      <a:pt x="366" y="30"/>
                    </a:lnTo>
                    <a:lnTo>
                      <a:pt x="354" y="30"/>
                    </a:lnTo>
                    <a:lnTo>
                      <a:pt x="318" y="48"/>
                    </a:lnTo>
                    <a:lnTo>
                      <a:pt x="318" y="60"/>
                    </a:lnTo>
                    <a:lnTo>
                      <a:pt x="324" y="66"/>
                    </a:lnTo>
                    <a:close/>
                    <a:moveTo>
                      <a:pt x="642" y="708"/>
                    </a:moveTo>
                    <a:lnTo>
                      <a:pt x="666" y="696"/>
                    </a:lnTo>
                    <a:lnTo>
                      <a:pt x="666" y="690"/>
                    </a:lnTo>
                    <a:lnTo>
                      <a:pt x="678" y="690"/>
                    </a:lnTo>
                    <a:lnTo>
                      <a:pt x="678" y="678"/>
                    </a:lnTo>
                    <a:lnTo>
                      <a:pt x="672" y="672"/>
                    </a:lnTo>
                    <a:lnTo>
                      <a:pt x="630" y="690"/>
                    </a:lnTo>
                    <a:lnTo>
                      <a:pt x="642" y="708"/>
                    </a:lnTo>
                    <a:close/>
                    <a:moveTo>
                      <a:pt x="774" y="648"/>
                    </a:moveTo>
                    <a:lnTo>
                      <a:pt x="780" y="642"/>
                    </a:lnTo>
                    <a:lnTo>
                      <a:pt x="786" y="642"/>
                    </a:lnTo>
                    <a:lnTo>
                      <a:pt x="792" y="636"/>
                    </a:lnTo>
                    <a:lnTo>
                      <a:pt x="792" y="630"/>
                    </a:lnTo>
                    <a:lnTo>
                      <a:pt x="786" y="624"/>
                    </a:lnTo>
                    <a:lnTo>
                      <a:pt x="774" y="624"/>
                    </a:lnTo>
                    <a:lnTo>
                      <a:pt x="768" y="630"/>
                    </a:lnTo>
                    <a:lnTo>
                      <a:pt x="768" y="642"/>
                    </a:lnTo>
                    <a:lnTo>
                      <a:pt x="774" y="648"/>
                    </a:lnTo>
                    <a:close/>
                    <a:moveTo>
                      <a:pt x="594" y="696"/>
                    </a:moveTo>
                    <a:lnTo>
                      <a:pt x="576" y="696"/>
                    </a:lnTo>
                    <a:lnTo>
                      <a:pt x="552" y="708"/>
                    </a:lnTo>
                    <a:lnTo>
                      <a:pt x="546" y="714"/>
                    </a:lnTo>
                    <a:lnTo>
                      <a:pt x="570" y="720"/>
                    </a:lnTo>
                    <a:lnTo>
                      <a:pt x="576" y="714"/>
                    </a:lnTo>
                    <a:lnTo>
                      <a:pt x="588" y="714"/>
                    </a:lnTo>
                    <a:lnTo>
                      <a:pt x="600" y="702"/>
                    </a:lnTo>
                    <a:lnTo>
                      <a:pt x="594" y="696"/>
                    </a:lnTo>
                    <a:close/>
                    <a:moveTo>
                      <a:pt x="918" y="612"/>
                    </a:moveTo>
                    <a:lnTo>
                      <a:pt x="936" y="618"/>
                    </a:lnTo>
                    <a:lnTo>
                      <a:pt x="942" y="606"/>
                    </a:lnTo>
                    <a:lnTo>
                      <a:pt x="948" y="600"/>
                    </a:lnTo>
                    <a:lnTo>
                      <a:pt x="948" y="594"/>
                    </a:lnTo>
                    <a:lnTo>
                      <a:pt x="918" y="594"/>
                    </a:lnTo>
                    <a:lnTo>
                      <a:pt x="918" y="612"/>
                    </a:lnTo>
                    <a:close/>
                    <a:moveTo>
                      <a:pt x="486" y="756"/>
                    </a:moveTo>
                    <a:lnTo>
                      <a:pt x="474" y="756"/>
                    </a:lnTo>
                    <a:lnTo>
                      <a:pt x="438" y="774"/>
                    </a:lnTo>
                    <a:lnTo>
                      <a:pt x="432" y="780"/>
                    </a:lnTo>
                    <a:lnTo>
                      <a:pt x="432" y="786"/>
                    </a:lnTo>
                    <a:lnTo>
                      <a:pt x="444" y="786"/>
                    </a:lnTo>
                    <a:lnTo>
                      <a:pt x="456" y="780"/>
                    </a:lnTo>
                    <a:lnTo>
                      <a:pt x="462" y="774"/>
                    </a:lnTo>
                    <a:lnTo>
                      <a:pt x="474" y="768"/>
                    </a:lnTo>
                    <a:lnTo>
                      <a:pt x="510" y="768"/>
                    </a:lnTo>
                    <a:lnTo>
                      <a:pt x="510" y="762"/>
                    </a:lnTo>
                    <a:lnTo>
                      <a:pt x="504" y="762"/>
                    </a:lnTo>
                    <a:lnTo>
                      <a:pt x="504" y="756"/>
                    </a:lnTo>
                    <a:lnTo>
                      <a:pt x="486" y="756"/>
                    </a:lnTo>
                    <a:close/>
                    <a:moveTo>
                      <a:pt x="1356" y="660"/>
                    </a:moveTo>
                    <a:lnTo>
                      <a:pt x="1326" y="666"/>
                    </a:lnTo>
                    <a:lnTo>
                      <a:pt x="1290" y="654"/>
                    </a:lnTo>
                    <a:lnTo>
                      <a:pt x="1260" y="642"/>
                    </a:lnTo>
                    <a:lnTo>
                      <a:pt x="1302" y="642"/>
                    </a:lnTo>
                    <a:lnTo>
                      <a:pt x="1326" y="630"/>
                    </a:lnTo>
                    <a:lnTo>
                      <a:pt x="1344" y="630"/>
                    </a:lnTo>
                    <a:lnTo>
                      <a:pt x="1350" y="624"/>
                    </a:lnTo>
                    <a:lnTo>
                      <a:pt x="1356" y="624"/>
                    </a:lnTo>
                    <a:lnTo>
                      <a:pt x="1344" y="618"/>
                    </a:lnTo>
                    <a:lnTo>
                      <a:pt x="1338" y="612"/>
                    </a:lnTo>
                    <a:lnTo>
                      <a:pt x="1320" y="606"/>
                    </a:lnTo>
                    <a:lnTo>
                      <a:pt x="1308" y="600"/>
                    </a:lnTo>
                    <a:lnTo>
                      <a:pt x="1284" y="600"/>
                    </a:lnTo>
                    <a:lnTo>
                      <a:pt x="1260" y="588"/>
                    </a:lnTo>
                    <a:lnTo>
                      <a:pt x="1254" y="588"/>
                    </a:lnTo>
                    <a:lnTo>
                      <a:pt x="1242" y="582"/>
                    </a:lnTo>
                    <a:lnTo>
                      <a:pt x="1242" y="588"/>
                    </a:lnTo>
                    <a:lnTo>
                      <a:pt x="1236" y="594"/>
                    </a:lnTo>
                    <a:lnTo>
                      <a:pt x="1236" y="600"/>
                    </a:lnTo>
                    <a:lnTo>
                      <a:pt x="1218" y="618"/>
                    </a:lnTo>
                    <a:lnTo>
                      <a:pt x="1206" y="618"/>
                    </a:lnTo>
                    <a:lnTo>
                      <a:pt x="1200" y="612"/>
                    </a:lnTo>
                    <a:lnTo>
                      <a:pt x="1224" y="588"/>
                    </a:lnTo>
                    <a:lnTo>
                      <a:pt x="1158" y="564"/>
                    </a:lnTo>
                    <a:lnTo>
                      <a:pt x="1158" y="576"/>
                    </a:lnTo>
                    <a:lnTo>
                      <a:pt x="1152" y="594"/>
                    </a:lnTo>
                    <a:lnTo>
                      <a:pt x="1134" y="630"/>
                    </a:lnTo>
                    <a:lnTo>
                      <a:pt x="1128" y="630"/>
                    </a:lnTo>
                    <a:lnTo>
                      <a:pt x="1122" y="624"/>
                    </a:lnTo>
                    <a:lnTo>
                      <a:pt x="1116" y="612"/>
                    </a:lnTo>
                    <a:lnTo>
                      <a:pt x="1116" y="594"/>
                    </a:lnTo>
                    <a:lnTo>
                      <a:pt x="1122" y="582"/>
                    </a:lnTo>
                    <a:lnTo>
                      <a:pt x="1116" y="594"/>
                    </a:lnTo>
                    <a:lnTo>
                      <a:pt x="1104" y="600"/>
                    </a:lnTo>
                    <a:lnTo>
                      <a:pt x="1080" y="624"/>
                    </a:lnTo>
                    <a:lnTo>
                      <a:pt x="1056" y="636"/>
                    </a:lnTo>
                    <a:lnTo>
                      <a:pt x="1050" y="636"/>
                    </a:lnTo>
                    <a:lnTo>
                      <a:pt x="1050" y="630"/>
                    </a:lnTo>
                    <a:lnTo>
                      <a:pt x="1056" y="618"/>
                    </a:lnTo>
                    <a:lnTo>
                      <a:pt x="1086" y="588"/>
                    </a:lnTo>
                    <a:lnTo>
                      <a:pt x="1092" y="576"/>
                    </a:lnTo>
                    <a:lnTo>
                      <a:pt x="1104" y="570"/>
                    </a:lnTo>
                    <a:lnTo>
                      <a:pt x="1068" y="570"/>
                    </a:lnTo>
                    <a:lnTo>
                      <a:pt x="1050" y="582"/>
                    </a:lnTo>
                    <a:lnTo>
                      <a:pt x="1026" y="582"/>
                    </a:lnTo>
                    <a:lnTo>
                      <a:pt x="984" y="606"/>
                    </a:lnTo>
                    <a:lnTo>
                      <a:pt x="960" y="606"/>
                    </a:lnTo>
                    <a:lnTo>
                      <a:pt x="954" y="636"/>
                    </a:lnTo>
                    <a:lnTo>
                      <a:pt x="918" y="624"/>
                    </a:lnTo>
                    <a:lnTo>
                      <a:pt x="882" y="630"/>
                    </a:lnTo>
                    <a:lnTo>
                      <a:pt x="894" y="660"/>
                    </a:lnTo>
                    <a:lnTo>
                      <a:pt x="846" y="648"/>
                    </a:lnTo>
                    <a:lnTo>
                      <a:pt x="828" y="654"/>
                    </a:lnTo>
                    <a:lnTo>
                      <a:pt x="834" y="678"/>
                    </a:lnTo>
                    <a:lnTo>
                      <a:pt x="792" y="690"/>
                    </a:lnTo>
                    <a:lnTo>
                      <a:pt x="792" y="654"/>
                    </a:lnTo>
                    <a:lnTo>
                      <a:pt x="762" y="654"/>
                    </a:lnTo>
                    <a:lnTo>
                      <a:pt x="774" y="678"/>
                    </a:lnTo>
                    <a:lnTo>
                      <a:pt x="750" y="660"/>
                    </a:lnTo>
                    <a:lnTo>
                      <a:pt x="750" y="690"/>
                    </a:lnTo>
                    <a:lnTo>
                      <a:pt x="726" y="690"/>
                    </a:lnTo>
                    <a:lnTo>
                      <a:pt x="726" y="660"/>
                    </a:lnTo>
                    <a:lnTo>
                      <a:pt x="738" y="654"/>
                    </a:lnTo>
                    <a:lnTo>
                      <a:pt x="744" y="648"/>
                    </a:lnTo>
                    <a:lnTo>
                      <a:pt x="708" y="642"/>
                    </a:lnTo>
                    <a:lnTo>
                      <a:pt x="708" y="684"/>
                    </a:lnTo>
                    <a:lnTo>
                      <a:pt x="678" y="696"/>
                    </a:lnTo>
                    <a:lnTo>
                      <a:pt x="696" y="708"/>
                    </a:lnTo>
                    <a:lnTo>
                      <a:pt x="660" y="714"/>
                    </a:lnTo>
                    <a:lnTo>
                      <a:pt x="672" y="726"/>
                    </a:lnTo>
                    <a:lnTo>
                      <a:pt x="630" y="726"/>
                    </a:lnTo>
                    <a:lnTo>
                      <a:pt x="630" y="738"/>
                    </a:lnTo>
                    <a:lnTo>
                      <a:pt x="660" y="750"/>
                    </a:lnTo>
                    <a:lnTo>
                      <a:pt x="654" y="762"/>
                    </a:lnTo>
                    <a:lnTo>
                      <a:pt x="618" y="744"/>
                    </a:lnTo>
                    <a:lnTo>
                      <a:pt x="600" y="750"/>
                    </a:lnTo>
                    <a:lnTo>
                      <a:pt x="624" y="762"/>
                    </a:lnTo>
                    <a:lnTo>
                      <a:pt x="606" y="780"/>
                    </a:lnTo>
                    <a:lnTo>
                      <a:pt x="594" y="762"/>
                    </a:lnTo>
                    <a:lnTo>
                      <a:pt x="576" y="768"/>
                    </a:lnTo>
                    <a:lnTo>
                      <a:pt x="576" y="780"/>
                    </a:lnTo>
                    <a:lnTo>
                      <a:pt x="546" y="780"/>
                    </a:lnTo>
                    <a:lnTo>
                      <a:pt x="540" y="792"/>
                    </a:lnTo>
                    <a:lnTo>
                      <a:pt x="564" y="804"/>
                    </a:lnTo>
                    <a:lnTo>
                      <a:pt x="564" y="822"/>
                    </a:lnTo>
                    <a:lnTo>
                      <a:pt x="528" y="810"/>
                    </a:lnTo>
                    <a:lnTo>
                      <a:pt x="522" y="822"/>
                    </a:lnTo>
                    <a:lnTo>
                      <a:pt x="552" y="834"/>
                    </a:lnTo>
                    <a:lnTo>
                      <a:pt x="504" y="834"/>
                    </a:lnTo>
                    <a:lnTo>
                      <a:pt x="504" y="852"/>
                    </a:lnTo>
                    <a:lnTo>
                      <a:pt x="492" y="846"/>
                    </a:lnTo>
                    <a:lnTo>
                      <a:pt x="486" y="846"/>
                    </a:lnTo>
                    <a:lnTo>
                      <a:pt x="474" y="852"/>
                    </a:lnTo>
                    <a:lnTo>
                      <a:pt x="468" y="858"/>
                    </a:lnTo>
                    <a:lnTo>
                      <a:pt x="456" y="858"/>
                    </a:lnTo>
                    <a:lnTo>
                      <a:pt x="456" y="870"/>
                    </a:lnTo>
                    <a:lnTo>
                      <a:pt x="462" y="876"/>
                    </a:lnTo>
                    <a:lnTo>
                      <a:pt x="456" y="876"/>
                    </a:lnTo>
                    <a:lnTo>
                      <a:pt x="450" y="882"/>
                    </a:lnTo>
                    <a:lnTo>
                      <a:pt x="444" y="882"/>
                    </a:lnTo>
                    <a:lnTo>
                      <a:pt x="444" y="900"/>
                    </a:lnTo>
                    <a:lnTo>
                      <a:pt x="480" y="900"/>
                    </a:lnTo>
                    <a:lnTo>
                      <a:pt x="468" y="912"/>
                    </a:lnTo>
                    <a:lnTo>
                      <a:pt x="432" y="906"/>
                    </a:lnTo>
                    <a:lnTo>
                      <a:pt x="420" y="912"/>
                    </a:lnTo>
                    <a:lnTo>
                      <a:pt x="414" y="918"/>
                    </a:lnTo>
                    <a:lnTo>
                      <a:pt x="414" y="930"/>
                    </a:lnTo>
                    <a:lnTo>
                      <a:pt x="420" y="936"/>
                    </a:lnTo>
                    <a:lnTo>
                      <a:pt x="420" y="948"/>
                    </a:lnTo>
                    <a:lnTo>
                      <a:pt x="408" y="954"/>
                    </a:lnTo>
                    <a:lnTo>
                      <a:pt x="390" y="954"/>
                    </a:lnTo>
                    <a:lnTo>
                      <a:pt x="390" y="972"/>
                    </a:lnTo>
                    <a:lnTo>
                      <a:pt x="408" y="990"/>
                    </a:lnTo>
                    <a:lnTo>
                      <a:pt x="408" y="996"/>
                    </a:lnTo>
                    <a:lnTo>
                      <a:pt x="402" y="1002"/>
                    </a:lnTo>
                    <a:lnTo>
                      <a:pt x="366" y="1002"/>
                    </a:lnTo>
                    <a:lnTo>
                      <a:pt x="360" y="1008"/>
                    </a:lnTo>
                    <a:lnTo>
                      <a:pt x="360" y="1026"/>
                    </a:lnTo>
                    <a:lnTo>
                      <a:pt x="354" y="1032"/>
                    </a:lnTo>
                    <a:lnTo>
                      <a:pt x="342" y="1032"/>
                    </a:lnTo>
                    <a:lnTo>
                      <a:pt x="336" y="1026"/>
                    </a:lnTo>
                    <a:lnTo>
                      <a:pt x="318" y="1026"/>
                    </a:lnTo>
                    <a:lnTo>
                      <a:pt x="294" y="1050"/>
                    </a:lnTo>
                    <a:lnTo>
                      <a:pt x="282" y="1050"/>
                    </a:lnTo>
                    <a:lnTo>
                      <a:pt x="270" y="1062"/>
                    </a:lnTo>
                    <a:lnTo>
                      <a:pt x="270" y="1068"/>
                    </a:lnTo>
                    <a:lnTo>
                      <a:pt x="276" y="1074"/>
                    </a:lnTo>
                    <a:lnTo>
                      <a:pt x="276" y="1080"/>
                    </a:lnTo>
                    <a:lnTo>
                      <a:pt x="264" y="1092"/>
                    </a:lnTo>
                    <a:lnTo>
                      <a:pt x="252" y="1092"/>
                    </a:lnTo>
                    <a:lnTo>
                      <a:pt x="246" y="1086"/>
                    </a:lnTo>
                    <a:lnTo>
                      <a:pt x="234" y="1080"/>
                    </a:lnTo>
                    <a:lnTo>
                      <a:pt x="234" y="1074"/>
                    </a:lnTo>
                    <a:lnTo>
                      <a:pt x="228" y="1074"/>
                    </a:lnTo>
                    <a:lnTo>
                      <a:pt x="204" y="1086"/>
                    </a:lnTo>
                    <a:lnTo>
                      <a:pt x="198" y="1092"/>
                    </a:lnTo>
                    <a:lnTo>
                      <a:pt x="180" y="1092"/>
                    </a:lnTo>
                    <a:lnTo>
                      <a:pt x="180" y="1110"/>
                    </a:lnTo>
                    <a:lnTo>
                      <a:pt x="186" y="1116"/>
                    </a:lnTo>
                    <a:lnTo>
                      <a:pt x="192" y="1116"/>
                    </a:lnTo>
                    <a:lnTo>
                      <a:pt x="192" y="1128"/>
                    </a:lnTo>
                    <a:lnTo>
                      <a:pt x="186" y="1128"/>
                    </a:lnTo>
                    <a:lnTo>
                      <a:pt x="174" y="1116"/>
                    </a:lnTo>
                    <a:lnTo>
                      <a:pt x="162" y="1116"/>
                    </a:lnTo>
                    <a:lnTo>
                      <a:pt x="156" y="1122"/>
                    </a:lnTo>
                    <a:lnTo>
                      <a:pt x="156" y="1134"/>
                    </a:lnTo>
                    <a:lnTo>
                      <a:pt x="168" y="1134"/>
                    </a:lnTo>
                    <a:lnTo>
                      <a:pt x="174" y="1140"/>
                    </a:lnTo>
                    <a:lnTo>
                      <a:pt x="180" y="1140"/>
                    </a:lnTo>
                    <a:lnTo>
                      <a:pt x="180" y="1152"/>
                    </a:lnTo>
                    <a:lnTo>
                      <a:pt x="138" y="1152"/>
                    </a:lnTo>
                    <a:lnTo>
                      <a:pt x="138" y="1146"/>
                    </a:lnTo>
                    <a:lnTo>
                      <a:pt x="132" y="1146"/>
                    </a:lnTo>
                    <a:lnTo>
                      <a:pt x="126" y="1158"/>
                    </a:lnTo>
                    <a:lnTo>
                      <a:pt x="126" y="1170"/>
                    </a:lnTo>
                    <a:lnTo>
                      <a:pt x="120" y="1164"/>
                    </a:lnTo>
                    <a:lnTo>
                      <a:pt x="102" y="1164"/>
                    </a:lnTo>
                    <a:lnTo>
                      <a:pt x="96" y="1158"/>
                    </a:lnTo>
                    <a:lnTo>
                      <a:pt x="90" y="1158"/>
                    </a:lnTo>
                    <a:lnTo>
                      <a:pt x="90" y="1164"/>
                    </a:lnTo>
                    <a:lnTo>
                      <a:pt x="96" y="1170"/>
                    </a:lnTo>
                    <a:lnTo>
                      <a:pt x="120" y="1182"/>
                    </a:lnTo>
                    <a:lnTo>
                      <a:pt x="132" y="1182"/>
                    </a:lnTo>
                    <a:lnTo>
                      <a:pt x="108" y="1200"/>
                    </a:lnTo>
                    <a:lnTo>
                      <a:pt x="108" y="1188"/>
                    </a:lnTo>
                    <a:lnTo>
                      <a:pt x="90" y="1188"/>
                    </a:lnTo>
                    <a:lnTo>
                      <a:pt x="84" y="1194"/>
                    </a:lnTo>
                    <a:lnTo>
                      <a:pt x="60" y="1182"/>
                    </a:lnTo>
                    <a:lnTo>
                      <a:pt x="54" y="1194"/>
                    </a:lnTo>
                    <a:lnTo>
                      <a:pt x="66" y="1200"/>
                    </a:lnTo>
                    <a:lnTo>
                      <a:pt x="30" y="1194"/>
                    </a:lnTo>
                    <a:lnTo>
                      <a:pt x="30" y="1212"/>
                    </a:lnTo>
                    <a:lnTo>
                      <a:pt x="78" y="1212"/>
                    </a:lnTo>
                    <a:lnTo>
                      <a:pt x="54" y="1218"/>
                    </a:lnTo>
                    <a:lnTo>
                      <a:pt x="18" y="1212"/>
                    </a:lnTo>
                    <a:lnTo>
                      <a:pt x="6" y="1224"/>
                    </a:lnTo>
                    <a:lnTo>
                      <a:pt x="6" y="1230"/>
                    </a:lnTo>
                    <a:lnTo>
                      <a:pt x="18" y="1242"/>
                    </a:lnTo>
                    <a:lnTo>
                      <a:pt x="36" y="1242"/>
                    </a:lnTo>
                    <a:lnTo>
                      <a:pt x="18" y="1248"/>
                    </a:lnTo>
                    <a:lnTo>
                      <a:pt x="12" y="1254"/>
                    </a:lnTo>
                    <a:lnTo>
                      <a:pt x="12" y="1260"/>
                    </a:lnTo>
                    <a:lnTo>
                      <a:pt x="66" y="1260"/>
                    </a:lnTo>
                    <a:lnTo>
                      <a:pt x="78" y="1272"/>
                    </a:lnTo>
                    <a:lnTo>
                      <a:pt x="96" y="1260"/>
                    </a:lnTo>
                    <a:lnTo>
                      <a:pt x="108" y="1272"/>
                    </a:lnTo>
                    <a:lnTo>
                      <a:pt x="138" y="1260"/>
                    </a:lnTo>
                    <a:lnTo>
                      <a:pt x="132" y="1266"/>
                    </a:lnTo>
                    <a:lnTo>
                      <a:pt x="126" y="1278"/>
                    </a:lnTo>
                    <a:lnTo>
                      <a:pt x="60" y="1278"/>
                    </a:lnTo>
                    <a:lnTo>
                      <a:pt x="54" y="1272"/>
                    </a:lnTo>
                    <a:lnTo>
                      <a:pt x="24" y="1272"/>
                    </a:lnTo>
                    <a:lnTo>
                      <a:pt x="12" y="1278"/>
                    </a:lnTo>
                    <a:lnTo>
                      <a:pt x="0" y="1278"/>
                    </a:lnTo>
                    <a:lnTo>
                      <a:pt x="6" y="1284"/>
                    </a:lnTo>
                    <a:lnTo>
                      <a:pt x="6" y="1296"/>
                    </a:lnTo>
                    <a:lnTo>
                      <a:pt x="12" y="1296"/>
                    </a:lnTo>
                    <a:lnTo>
                      <a:pt x="18" y="1302"/>
                    </a:lnTo>
                    <a:lnTo>
                      <a:pt x="30" y="1302"/>
                    </a:lnTo>
                    <a:lnTo>
                      <a:pt x="24" y="1308"/>
                    </a:lnTo>
                    <a:lnTo>
                      <a:pt x="18" y="1320"/>
                    </a:lnTo>
                    <a:lnTo>
                      <a:pt x="36" y="1338"/>
                    </a:lnTo>
                    <a:lnTo>
                      <a:pt x="48" y="1338"/>
                    </a:lnTo>
                    <a:lnTo>
                      <a:pt x="72" y="1320"/>
                    </a:lnTo>
                    <a:lnTo>
                      <a:pt x="102" y="1314"/>
                    </a:lnTo>
                    <a:lnTo>
                      <a:pt x="90" y="1338"/>
                    </a:lnTo>
                    <a:lnTo>
                      <a:pt x="78" y="1332"/>
                    </a:lnTo>
                    <a:lnTo>
                      <a:pt x="66" y="1350"/>
                    </a:lnTo>
                    <a:lnTo>
                      <a:pt x="30" y="1350"/>
                    </a:lnTo>
                    <a:lnTo>
                      <a:pt x="48" y="1368"/>
                    </a:lnTo>
                    <a:lnTo>
                      <a:pt x="24" y="1380"/>
                    </a:lnTo>
                    <a:lnTo>
                      <a:pt x="6" y="1380"/>
                    </a:lnTo>
                    <a:lnTo>
                      <a:pt x="6" y="1398"/>
                    </a:lnTo>
                    <a:lnTo>
                      <a:pt x="66" y="1398"/>
                    </a:lnTo>
                    <a:lnTo>
                      <a:pt x="54" y="1422"/>
                    </a:lnTo>
                    <a:lnTo>
                      <a:pt x="66" y="1422"/>
                    </a:lnTo>
                    <a:lnTo>
                      <a:pt x="54" y="1440"/>
                    </a:lnTo>
                    <a:lnTo>
                      <a:pt x="42" y="1434"/>
                    </a:lnTo>
                    <a:lnTo>
                      <a:pt x="36" y="1434"/>
                    </a:lnTo>
                    <a:lnTo>
                      <a:pt x="30" y="1428"/>
                    </a:lnTo>
                    <a:lnTo>
                      <a:pt x="18" y="1428"/>
                    </a:lnTo>
                    <a:lnTo>
                      <a:pt x="18" y="1440"/>
                    </a:lnTo>
                    <a:lnTo>
                      <a:pt x="24" y="1452"/>
                    </a:lnTo>
                    <a:lnTo>
                      <a:pt x="36" y="1464"/>
                    </a:lnTo>
                    <a:lnTo>
                      <a:pt x="84" y="1482"/>
                    </a:lnTo>
                    <a:lnTo>
                      <a:pt x="78" y="1488"/>
                    </a:lnTo>
                    <a:lnTo>
                      <a:pt x="84" y="1494"/>
                    </a:lnTo>
                    <a:lnTo>
                      <a:pt x="126" y="1494"/>
                    </a:lnTo>
                    <a:lnTo>
                      <a:pt x="132" y="1500"/>
                    </a:lnTo>
                    <a:lnTo>
                      <a:pt x="144" y="1500"/>
                    </a:lnTo>
                    <a:lnTo>
                      <a:pt x="192" y="1476"/>
                    </a:lnTo>
                    <a:lnTo>
                      <a:pt x="204" y="1464"/>
                    </a:lnTo>
                    <a:lnTo>
                      <a:pt x="216" y="1458"/>
                    </a:lnTo>
                    <a:lnTo>
                      <a:pt x="222" y="1452"/>
                    </a:lnTo>
                    <a:lnTo>
                      <a:pt x="258" y="1422"/>
                    </a:lnTo>
                    <a:lnTo>
                      <a:pt x="282" y="1422"/>
                    </a:lnTo>
                    <a:lnTo>
                      <a:pt x="294" y="1416"/>
                    </a:lnTo>
                    <a:lnTo>
                      <a:pt x="300" y="1410"/>
                    </a:lnTo>
                    <a:lnTo>
                      <a:pt x="300" y="1386"/>
                    </a:lnTo>
                    <a:lnTo>
                      <a:pt x="294" y="1380"/>
                    </a:lnTo>
                    <a:lnTo>
                      <a:pt x="294" y="1374"/>
                    </a:lnTo>
                    <a:lnTo>
                      <a:pt x="312" y="1368"/>
                    </a:lnTo>
                    <a:lnTo>
                      <a:pt x="306" y="1374"/>
                    </a:lnTo>
                    <a:lnTo>
                      <a:pt x="306" y="1380"/>
                    </a:lnTo>
                    <a:lnTo>
                      <a:pt x="300" y="1386"/>
                    </a:lnTo>
                    <a:lnTo>
                      <a:pt x="300" y="1392"/>
                    </a:lnTo>
                    <a:lnTo>
                      <a:pt x="312" y="1404"/>
                    </a:lnTo>
                    <a:lnTo>
                      <a:pt x="330" y="1410"/>
                    </a:lnTo>
                    <a:lnTo>
                      <a:pt x="342" y="1410"/>
                    </a:lnTo>
                    <a:lnTo>
                      <a:pt x="348" y="1416"/>
                    </a:lnTo>
                    <a:lnTo>
                      <a:pt x="354" y="1416"/>
                    </a:lnTo>
                    <a:lnTo>
                      <a:pt x="372" y="1434"/>
                    </a:lnTo>
                    <a:lnTo>
                      <a:pt x="378" y="1422"/>
                    </a:lnTo>
                    <a:lnTo>
                      <a:pt x="384" y="1416"/>
                    </a:lnTo>
                    <a:lnTo>
                      <a:pt x="384" y="1398"/>
                    </a:lnTo>
                    <a:lnTo>
                      <a:pt x="372" y="1386"/>
                    </a:lnTo>
                    <a:lnTo>
                      <a:pt x="372" y="1380"/>
                    </a:lnTo>
                    <a:lnTo>
                      <a:pt x="378" y="1374"/>
                    </a:lnTo>
                    <a:lnTo>
                      <a:pt x="384" y="1374"/>
                    </a:lnTo>
                    <a:lnTo>
                      <a:pt x="384" y="1368"/>
                    </a:lnTo>
                    <a:lnTo>
                      <a:pt x="378" y="1356"/>
                    </a:lnTo>
                    <a:lnTo>
                      <a:pt x="414" y="1356"/>
                    </a:lnTo>
                    <a:lnTo>
                      <a:pt x="420" y="1350"/>
                    </a:lnTo>
                    <a:lnTo>
                      <a:pt x="420" y="1326"/>
                    </a:lnTo>
                    <a:lnTo>
                      <a:pt x="426" y="1326"/>
                    </a:lnTo>
                    <a:lnTo>
                      <a:pt x="420" y="1314"/>
                    </a:lnTo>
                    <a:lnTo>
                      <a:pt x="420" y="1308"/>
                    </a:lnTo>
                    <a:lnTo>
                      <a:pt x="414" y="1302"/>
                    </a:lnTo>
                    <a:lnTo>
                      <a:pt x="414" y="1296"/>
                    </a:lnTo>
                    <a:lnTo>
                      <a:pt x="408" y="1284"/>
                    </a:lnTo>
                    <a:lnTo>
                      <a:pt x="402" y="1278"/>
                    </a:lnTo>
                    <a:lnTo>
                      <a:pt x="426" y="1272"/>
                    </a:lnTo>
                    <a:lnTo>
                      <a:pt x="438" y="1260"/>
                    </a:lnTo>
                    <a:lnTo>
                      <a:pt x="438" y="1248"/>
                    </a:lnTo>
                    <a:lnTo>
                      <a:pt x="420" y="1230"/>
                    </a:lnTo>
                    <a:lnTo>
                      <a:pt x="414" y="1230"/>
                    </a:lnTo>
                    <a:lnTo>
                      <a:pt x="402" y="1218"/>
                    </a:lnTo>
                    <a:lnTo>
                      <a:pt x="402" y="1200"/>
                    </a:lnTo>
                    <a:lnTo>
                      <a:pt x="408" y="1188"/>
                    </a:lnTo>
                    <a:lnTo>
                      <a:pt x="408" y="1176"/>
                    </a:lnTo>
                    <a:lnTo>
                      <a:pt x="384" y="1152"/>
                    </a:lnTo>
                    <a:lnTo>
                      <a:pt x="384" y="1140"/>
                    </a:lnTo>
                    <a:lnTo>
                      <a:pt x="390" y="1134"/>
                    </a:lnTo>
                    <a:lnTo>
                      <a:pt x="396" y="1134"/>
                    </a:lnTo>
                    <a:lnTo>
                      <a:pt x="402" y="1128"/>
                    </a:lnTo>
                    <a:lnTo>
                      <a:pt x="402" y="1122"/>
                    </a:lnTo>
                    <a:lnTo>
                      <a:pt x="396" y="1116"/>
                    </a:lnTo>
                    <a:lnTo>
                      <a:pt x="390" y="1116"/>
                    </a:lnTo>
                    <a:lnTo>
                      <a:pt x="384" y="1110"/>
                    </a:lnTo>
                    <a:lnTo>
                      <a:pt x="426" y="1068"/>
                    </a:lnTo>
                    <a:lnTo>
                      <a:pt x="438" y="1062"/>
                    </a:lnTo>
                    <a:lnTo>
                      <a:pt x="444" y="1056"/>
                    </a:lnTo>
                    <a:lnTo>
                      <a:pt x="456" y="1050"/>
                    </a:lnTo>
                    <a:lnTo>
                      <a:pt x="498" y="1050"/>
                    </a:lnTo>
                    <a:lnTo>
                      <a:pt x="504" y="1044"/>
                    </a:lnTo>
                    <a:lnTo>
                      <a:pt x="504" y="1038"/>
                    </a:lnTo>
                    <a:lnTo>
                      <a:pt x="486" y="1020"/>
                    </a:lnTo>
                    <a:lnTo>
                      <a:pt x="474" y="1014"/>
                    </a:lnTo>
                    <a:lnTo>
                      <a:pt x="486" y="1008"/>
                    </a:lnTo>
                    <a:lnTo>
                      <a:pt x="492" y="1008"/>
                    </a:lnTo>
                    <a:lnTo>
                      <a:pt x="522" y="978"/>
                    </a:lnTo>
                    <a:lnTo>
                      <a:pt x="528" y="936"/>
                    </a:lnTo>
                    <a:lnTo>
                      <a:pt x="528" y="900"/>
                    </a:lnTo>
                    <a:lnTo>
                      <a:pt x="546" y="912"/>
                    </a:lnTo>
                    <a:lnTo>
                      <a:pt x="558" y="906"/>
                    </a:lnTo>
                    <a:lnTo>
                      <a:pt x="564" y="906"/>
                    </a:lnTo>
                    <a:lnTo>
                      <a:pt x="570" y="900"/>
                    </a:lnTo>
                    <a:lnTo>
                      <a:pt x="576" y="900"/>
                    </a:lnTo>
                    <a:lnTo>
                      <a:pt x="576" y="894"/>
                    </a:lnTo>
                    <a:lnTo>
                      <a:pt x="570" y="888"/>
                    </a:lnTo>
                    <a:lnTo>
                      <a:pt x="570" y="882"/>
                    </a:lnTo>
                    <a:lnTo>
                      <a:pt x="564" y="876"/>
                    </a:lnTo>
                    <a:lnTo>
                      <a:pt x="582" y="876"/>
                    </a:lnTo>
                    <a:lnTo>
                      <a:pt x="588" y="870"/>
                    </a:lnTo>
                    <a:lnTo>
                      <a:pt x="588" y="864"/>
                    </a:lnTo>
                    <a:lnTo>
                      <a:pt x="594" y="858"/>
                    </a:lnTo>
                    <a:lnTo>
                      <a:pt x="606" y="852"/>
                    </a:lnTo>
                    <a:lnTo>
                      <a:pt x="612" y="852"/>
                    </a:lnTo>
                    <a:lnTo>
                      <a:pt x="618" y="834"/>
                    </a:lnTo>
                    <a:lnTo>
                      <a:pt x="612" y="828"/>
                    </a:lnTo>
                    <a:lnTo>
                      <a:pt x="600" y="822"/>
                    </a:lnTo>
                    <a:lnTo>
                      <a:pt x="600" y="810"/>
                    </a:lnTo>
                    <a:lnTo>
                      <a:pt x="606" y="810"/>
                    </a:lnTo>
                    <a:lnTo>
                      <a:pt x="618" y="804"/>
                    </a:lnTo>
                    <a:lnTo>
                      <a:pt x="636" y="786"/>
                    </a:lnTo>
                    <a:lnTo>
                      <a:pt x="678" y="780"/>
                    </a:lnTo>
                    <a:lnTo>
                      <a:pt x="696" y="780"/>
                    </a:lnTo>
                    <a:lnTo>
                      <a:pt x="702" y="774"/>
                    </a:lnTo>
                    <a:lnTo>
                      <a:pt x="702" y="744"/>
                    </a:lnTo>
                    <a:lnTo>
                      <a:pt x="714" y="732"/>
                    </a:lnTo>
                    <a:lnTo>
                      <a:pt x="720" y="738"/>
                    </a:lnTo>
                    <a:lnTo>
                      <a:pt x="720" y="750"/>
                    </a:lnTo>
                    <a:lnTo>
                      <a:pt x="744" y="744"/>
                    </a:lnTo>
                    <a:lnTo>
                      <a:pt x="768" y="750"/>
                    </a:lnTo>
                    <a:lnTo>
                      <a:pt x="792" y="750"/>
                    </a:lnTo>
                    <a:lnTo>
                      <a:pt x="798" y="756"/>
                    </a:lnTo>
                    <a:lnTo>
                      <a:pt x="810" y="756"/>
                    </a:lnTo>
                    <a:lnTo>
                      <a:pt x="816" y="750"/>
                    </a:lnTo>
                    <a:lnTo>
                      <a:pt x="810" y="750"/>
                    </a:lnTo>
                    <a:lnTo>
                      <a:pt x="798" y="738"/>
                    </a:lnTo>
                    <a:lnTo>
                      <a:pt x="798" y="732"/>
                    </a:lnTo>
                    <a:lnTo>
                      <a:pt x="810" y="732"/>
                    </a:lnTo>
                    <a:lnTo>
                      <a:pt x="810" y="708"/>
                    </a:lnTo>
                    <a:lnTo>
                      <a:pt x="840" y="714"/>
                    </a:lnTo>
                    <a:lnTo>
                      <a:pt x="834" y="708"/>
                    </a:lnTo>
                    <a:lnTo>
                      <a:pt x="840" y="702"/>
                    </a:lnTo>
                    <a:lnTo>
                      <a:pt x="858" y="708"/>
                    </a:lnTo>
                    <a:lnTo>
                      <a:pt x="858" y="696"/>
                    </a:lnTo>
                    <a:lnTo>
                      <a:pt x="864" y="690"/>
                    </a:lnTo>
                    <a:lnTo>
                      <a:pt x="882" y="690"/>
                    </a:lnTo>
                    <a:lnTo>
                      <a:pt x="888" y="696"/>
                    </a:lnTo>
                    <a:lnTo>
                      <a:pt x="894" y="708"/>
                    </a:lnTo>
                    <a:lnTo>
                      <a:pt x="906" y="714"/>
                    </a:lnTo>
                    <a:lnTo>
                      <a:pt x="918" y="726"/>
                    </a:lnTo>
                    <a:lnTo>
                      <a:pt x="930" y="726"/>
                    </a:lnTo>
                    <a:lnTo>
                      <a:pt x="942" y="732"/>
                    </a:lnTo>
                    <a:lnTo>
                      <a:pt x="960" y="732"/>
                    </a:lnTo>
                    <a:lnTo>
                      <a:pt x="966" y="738"/>
                    </a:lnTo>
                    <a:lnTo>
                      <a:pt x="978" y="738"/>
                    </a:lnTo>
                    <a:lnTo>
                      <a:pt x="990" y="732"/>
                    </a:lnTo>
                    <a:lnTo>
                      <a:pt x="996" y="726"/>
                    </a:lnTo>
                    <a:lnTo>
                      <a:pt x="1026" y="726"/>
                    </a:lnTo>
                    <a:lnTo>
                      <a:pt x="1038" y="732"/>
                    </a:lnTo>
                    <a:lnTo>
                      <a:pt x="1044" y="738"/>
                    </a:lnTo>
                    <a:lnTo>
                      <a:pt x="1062" y="738"/>
                    </a:lnTo>
                    <a:lnTo>
                      <a:pt x="1062" y="726"/>
                    </a:lnTo>
                    <a:lnTo>
                      <a:pt x="1068" y="720"/>
                    </a:lnTo>
                    <a:lnTo>
                      <a:pt x="1068" y="714"/>
                    </a:lnTo>
                    <a:lnTo>
                      <a:pt x="1092" y="714"/>
                    </a:lnTo>
                    <a:lnTo>
                      <a:pt x="1092" y="678"/>
                    </a:lnTo>
                    <a:lnTo>
                      <a:pt x="1098" y="672"/>
                    </a:lnTo>
                    <a:lnTo>
                      <a:pt x="1098" y="660"/>
                    </a:lnTo>
                    <a:lnTo>
                      <a:pt x="1110" y="654"/>
                    </a:lnTo>
                    <a:lnTo>
                      <a:pt x="1116" y="654"/>
                    </a:lnTo>
                    <a:lnTo>
                      <a:pt x="1128" y="648"/>
                    </a:lnTo>
                    <a:lnTo>
                      <a:pt x="1158" y="648"/>
                    </a:lnTo>
                    <a:lnTo>
                      <a:pt x="1170" y="642"/>
                    </a:lnTo>
                    <a:lnTo>
                      <a:pt x="1206" y="642"/>
                    </a:lnTo>
                    <a:lnTo>
                      <a:pt x="1206" y="654"/>
                    </a:lnTo>
                    <a:lnTo>
                      <a:pt x="1242" y="660"/>
                    </a:lnTo>
                    <a:lnTo>
                      <a:pt x="1248" y="660"/>
                    </a:lnTo>
                    <a:lnTo>
                      <a:pt x="1260" y="672"/>
                    </a:lnTo>
                    <a:lnTo>
                      <a:pt x="1266" y="684"/>
                    </a:lnTo>
                    <a:lnTo>
                      <a:pt x="1266" y="702"/>
                    </a:lnTo>
                    <a:lnTo>
                      <a:pt x="1260" y="702"/>
                    </a:lnTo>
                    <a:lnTo>
                      <a:pt x="1260" y="696"/>
                    </a:lnTo>
                    <a:lnTo>
                      <a:pt x="1254" y="696"/>
                    </a:lnTo>
                    <a:lnTo>
                      <a:pt x="1254" y="708"/>
                    </a:lnTo>
                    <a:lnTo>
                      <a:pt x="1278" y="708"/>
                    </a:lnTo>
                    <a:lnTo>
                      <a:pt x="1284" y="696"/>
                    </a:lnTo>
                    <a:lnTo>
                      <a:pt x="1284" y="690"/>
                    </a:lnTo>
                    <a:lnTo>
                      <a:pt x="1308" y="684"/>
                    </a:lnTo>
                    <a:lnTo>
                      <a:pt x="1314" y="672"/>
                    </a:lnTo>
                    <a:lnTo>
                      <a:pt x="1350" y="672"/>
                    </a:lnTo>
                    <a:lnTo>
                      <a:pt x="1362" y="660"/>
                    </a:lnTo>
                    <a:lnTo>
                      <a:pt x="1356" y="660"/>
                    </a:lnTo>
                    <a:close/>
                    <a:moveTo>
                      <a:pt x="564" y="726"/>
                    </a:moveTo>
                    <a:lnTo>
                      <a:pt x="540" y="738"/>
                    </a:lnTo>
                    <a:lnTo>
                      <a:pt x="546" y="756"/>
                    </a:lnTo>
                    <a:lnTo>
                      <a:pt x="576" y="756"/>
                    </a:lnTo>
                    <a:lnTo>
                      <a:pt x="570" y="738"/>
                    </a:lnTo>
                    <a:lnTo>
                      <a:pt x="564" y="726"/>
                    </a:lnTo>
                    <a:close/>
                    <a:moveTo>
                      <a:pt x="522" y="714"/>
                    </a:moveTo>
                    <a:lnTo>
                      <a:pt x="516" y="720"/>
                    </a:lnTo>
                    <a:lnTo>
                      <a:pt x="510" y="732"/>
                    </a:lnTo>
                    <a:lnTo>
                      <a:pt x="510" y="750"/>
                    </a:lnTo>
                    <a:lnTo>
                      <a:pt x="528" y="768"/>
                    </a:lnTo>
                    <a:lnTo>
                      <a:pt x="528" y="756"/>
                    </a:lnTo>
                    <a:lnTo>
                      <a:pt x="534" y="744"/>
                    </a:lnTo>
                    <a:lnTo>
                      <a:pt x="534" y="720"/>
                    </a:lnTo>
                    <a:lnTo>
                      <a:pt x="528" y="714"/>
                    </a:lnTo>
                    <a:lnTo>
                      <a:pt x="522" y="714"/>
                    </a:lnTo>
                    <a:close/>
                    <a:moveTo>
                      <a:pt x="606" y="738"/>
                    </a:moveTo>
                    <a:lnTo>
                      <a:pt x="618" y="732"/>
                    </a:lnTo>
                    <a:lnTo>
                      <a:pt x="624" y="732"/>
                    </a:lnTo>
                    <a:lnTo>
                      <a:pt x="630" y="726"/>
                    </a:lnTo>
                    <a:lnTo>
                      <a:pt x="618" y="720"/>
                    </a:lnTo>
                    <a:lnTo>
                      <a:pt x="588" y="720"/>
                    </a:lnTo>
                    <a:lnTo>
                      <a:pt x="576" y="732"/>
                    </a:lnTo>
                    <a:lnTo>
                      <a:pt x="582" y="744"/>
                    </a:lnTo>
                    <a:lnTo>
                      <a:pt x="606" y="73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95" name="Nigeria" descr="© INSCALE GmbH, 05.05.2010&#10;http://www.presentationload.com/">
                <a:extLst>
                  <a:ext uri="{FF2B5EF4-FFF2-40B4-BE49-F238E27FC236}">
                    <a16:creationId xmlns:a16="http://schemas.microsoft.com/office/drawing/2014/main" id="{D9568C5F-F151-8540-A0E4-7292DF9EC992}"/>
                  </a:ext>
                </a:extLst>
              </p:cNvPr>
              <p:cNvSpPr>
                <a:spLocks/>
              </p:cNvSpPr>
              <p:nvPr/>
            </p:nvSpPr>
            <p:spPr bwMode="gray">
              <a:xfrm>
                <a:off x="7743860" y="2764968"/>
                <a:ext cx="292205" cy="268992"/>
              </a:xfrm>
              <a:custGeom>
                <a:avLst/>
                <a:gdLst>
                  <a:gd name="T0" fmla="*/ 2147483647 w 840"/>
                  <a:gd name="T1" fmla="*/ 2147483647 h 768"/>
                  <a:gd name="T2" fmla="*/ 2147483647 w 840"/>
                  <a:gd name="T3" fmla="*/ 2147483647 h 768"/>
                  <a:gd name="T4" fmla="*/ 2147483647 w 840"/>
                  <a:gd name="T5" fmla="*/ 2147483647 h 768"/>
                  <a:gd name="T6" fmla="*/ 2147483647 w 840"/>
                  <a:gd name="T7" fmla="*/ 2147483647 h 768"/>
                  <a:gd name="T8" fmla="*/ 2147483647 w 840"/>
                  <a:gd name="T9" fmla="*/ 2147483647 h 768"/>
                  <a:gd name="T10" fmla="*/ 2147483647 w 840"/>
                  <a:gd name="T11" fmla="*/ 2147483647 h 768"/>
                  <a:gd name="T12" fmla="*/ 2147483647 w 840"/>
                  <a:gd name="T13" fmla="*/ 2147483647 h 768"/>
                  <a:gd name="T14" fmla="*/ 2147483647 w 840"/>
                  <a:gd name="T15" fmla="*/ 2147483647 h 768"/>
                  <a:gd name="T16" fmla="*/ 2147483647 w 840"/>
                  <a:gd name="T17" fmla="*/ 2147483647 h 768"/>
                  <a:gd name="T18" fmla="*/ 2147483647 w 840"/>
                  <a:gd name="T19" fmla="*/ 2147483647 h 768"/>
                  <a:gd name="T20" fmla="*/ 2147483647 w 840"/>
                  <a:gd name="T21" fmla="*/ 2147483647 h 768"/>
                  <a:gd name="T22" fmla="*/ 2147483647 w 840"/>
                  <a:gd name="T23" fmla="*/ 2147483647 h 768"/>
                  <a:gd name="T24" fmla="*/ 2147483647 w 840"/>
                  <a:gd name="T25" fmla="*/ 2147483647 h 768"/>
                  <a:gd name="T26" fmla="*/ 2147483647 w 840"/>
                  <a:gd name="T27" fmla="*/ 2147483647 h 768"/>
                  <a:gd name="T28" fmla="*/ 2147483647 w 840"/>
                  <a:gd name="T29" fmla="*/ 2147483647 h 768"/>
                  <a:gd name="T30" fmla="*/ 2147483647 w 840"/>
                  <a:gd name="T31" fmla="*/ 2147483647 h 768"/>
                  <a:gd name="T32" fmla="*/ 2147483647 w 840"/>
                  <a:gd name="T33" fmla="*/ 2147483647 h 768"/>
                  <a:gd name="T34" fmla="*/ 2147483647 w 840"/>
                  <a:gd name="T35" fmla="*/ 2147483647 h 768"/>
                  <a:gd name="T36" fmla="*/ 2147483647 w 840"/>
                  <a:gd name="T37" fmla="*/ 2147483647 h 768"/>
                  <a:gd name="T38" fmla="*/ 2147483647 w 840"/>
                  <a:gd name="T39" fmla="*/ 2147483647 h 768"/>
                  <a:gd name="T40" fmla="*/ 2147483647 w 840"/>
                  <a:gd name="T41" fmla="*/ 2147483647 h 768"/>
                  <a:gd name="T42" fmla="*/ 2147483647 w 840"/>
                  <a:gd name="T43" fmla="*/ 2147483647 h 768"/>
                  <a:gd name="T44" fmla="*/ 2147483647 w 840"/>
                  <a:gd name="T45" fmla="*/ 2147483647 h 768"/>
                  <a:gd name="T46" fmla="*/ 2147483647 w 840"/>
                  <a:gd name="T47" fmla="*/ 2147483647 h 768"/>
                  <a:gd name="T48" fmla="*/ 2147483647 w 840"/>
                  <a:gd name="T49" fmla="*/ 2147483647 h 768"/>
                  <a:gd name="T50" fmla="*/ 2147483647 w 840"/>
                  <a:gd name="T51" fmla="*/ 2147483647 h 768"/>
                  <a:gd name="T52" fmla="*/ 2147483647 w 840"/>
                  <a:gd name="T53" fmla="*/ 2147483647 h 768"/>
                  <a:gd name="T54" fmla="*/ 2147483647 w 840"/>
                  <a:gd name="T55" fmla="*/ 2147483647 h 768"/>
                  <a:gd name="T56" fmla="*/ 2147483647 w 840"/>
                  <a:gd name="T57" fmla="*/ 2147483647 h 768"/>
                  <a:gd name="T58" fmla="*/ 2147483647 w 840"/>
                  <a:gd name="T59" fmla="*/ 2147483647 h 768"/>
                  <a:gd name="T60" fmla="*/ 2147483647 w 840"/>
                  <a:gd name="T61" fmla="*/ 2147483647 h 768"/>
                  <a:gd name="T62" fmla="*/ 2147483647 w 840"/>
                  <a:gd name="T63" fmla="*/ 2147483647 h 768"/>
                  <a:gd name="T64" fmla="*/ 2147483647 w 840"/>
                  <a:gd name="T65" fmla="*/ 2147483647 h 768"/>
                  <a:gd name="T66" fmla="*/ 2147483647 w 840"/>
                  <a:gd name="T67" fmla="*/ 2147483647 h 768"/>
                  <a:gd name="T68" fmla="*/ 2147483647 w 840"/>
                  <a:gd name="T69" fmla="*/ 2147483647 h 768"/>
                  <a:gd name="T70" fmla="*/ 2147483647 w 840"/>
                  <a:gd name="T71" fmla="*/ 2147483647 h 768"/>
                  <a:gd name="T72" fmla="*/ 2147483647 w 840"/>
                  <a:gd name="T73" fmla="*/ 2147483647 h 768"/>
                  <a:gd name="T74" fmla="*/ 2147483647 w 840"/>
                  <a:gd name="T75" fmla="*/ 2147483647 h 768"/>
                  <a:gd name="T76" fmla="*/ 2147483647 w 840"/>
                  <a:gd name="T77" fmla="*/ 2147483647 h 768"/>
                  <a:gd name="T78" fmla="*/ 2147483647 w 840"/>
                  <a:gd name="T79" fmla="*/ 2147483647 h 768"/>
                  <a:gd name="T80" fmla="*/ 2147483647 w 840"/>
                  <a:gd name="T81" fmla="*/ 2147483647 h 768"/>
                  <a:gd name="T82" fmla="*/ 2147483647 w 840"/>
                  <a:gd name="T83" fmla="*/ 2147483647 h 768"/>
                  <a:gd name="T84" fmla="*/ 2147483647 w 840"/>
                  <a:gd name="T85" fmla="*/ 2147483647 h 768"/>
                  <a:gd name="T86" fmla="*/ 2147483647 w 840"/>
                  <a:gd name="T87" fmla="*/ 2147483647 h 768"/>
                  <a:gd name="T88" fmla="*/ 2147483647 w 840"/>
                  <a:gd name="T89" fmla="*/ 2147483647 h 768"/>
                  <a:gd name="T90" fmla="*/ 2147483647 w 840"/>
                  <a:gd name="T91" fmla="*/ 2147483647 h 768"/>
                  <a:gd name="T92" fmla="*/ 2147483647 w 840"/>
                  <a:gd name="T93" fmla="*/ 2147483647 h 768"/>
                  <a:gd name="T94" fmla="*/ 2147483647 w 840"/>
                  <a:gd name="T95" fmla="*/ 2147483647 h 768"/>
                  <a:gd name="T96" fmla="*/ 2147483647 w 840"/>
                  <a:gd name="T97" fmla="*/ 2147483647 h 768"/>
                  <a:gd name="T98" fmla="*/ 2147483647 w 840"/>
                  <a:gd name="T99" fmla="*/ 2147483647 h 768"/>
                  <a:gd name="T100" fmla="*/ 2147483647 w 840"/>
                  <a:gd name="T101" fmla="*/ 2147483647 h 768"/>
                  <a:gd name="T102" fmla="*/ 2147483647 w 840"/>
                  <a:gd name="T103" fmla="*/ 2147483647 h 768"/>
                  <a:gd name="T104" fmla="*/ 2147483647 w 840"/>
                  <a:gd name="T105" fmla="*/ 2147483647 h 768"/>
                  <a:gd name="T106" fmla="*/ 2147483647 w 840"/>
                  <a:gd name="T107" fmla="*/ 2147483647 h 768"/>
                  <a:gd name="T108" fmla="*/ 2147483647 w 840"/>
                  <a:gd name="T109" fmla="*/ 2147483647 h 768"/>
                  <a:gd name="T110" fmla="*/ 2147483647 w 840"/>
                  <a:gd name="T111" fmla="*/ 2147483647 h 768"/>
                  <a:gd name="T112" fmla="*/ 2147483647 w 840"/>
                  <a:gd name="T113" fmla="*/ 2147483647 h 768"/>
                  <a:gd name="T114" fmla="*/ 2147483647 w 840"/>
                  <a:gd name="T115" fmla="*/ 2147483647 h 768"/>
                  <a:gd name="T116" fmla="*/ 2147483647 w 840"/>
                  <a:gd name="T117" fmla="*/ 2147483647 h 768"/>
                  <a:gd name="T118" fmla="*/ 2147483647 w 840"/>
                  <a:gd name="T119" fmla="*/ 2147483647 h 76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40"/>
                  <a:gd name="T181" fmla="*/ 0 h 768"/>
                  <a:gd name="T182" fmla="*/ 840 w 840"/>
                  <a:gd name="T183" fmla="*/ 768 h 76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40" h="768">
                    <a:moveTo>
                      <a:pt x="420" y="738"/>
                    </a:moveTo>
                    <a:lnTo>
                      <a:pt x="420" y="732"/>
                    </a:lnTo>
                    <a:lnTo>
                      <a:pt x="426" y="726"/>
                    </a:lnTo>
                    <a:lnTo>
                      <a:pt x="426" y="714"/>
                    </a:lnTo>
                    <a:lnTo>
                      <a:pt x="432" y="702"/>
                    </a:lnTo>
                    <a:lnTo>
                      <a:pt x="432" y="648"/>
                    </a:lnTo>
                    <a:lnTo>
                      <a:pt x="498" y="594"/>
                    </a:lnTo>
                    <a:lnTo>
                      <a:pt x="498" y="588"/>
                    </a:lnTo>
                    <a:lnTo>
                      <a:pt x="504" y="582"/>
                    </a:lnTo>
                    <a:lnTo>
                      <a:pt x="516" y="558"/>
                    </a:lnTo>
                    <a:lnTo>
                      <a:pt x="522" y="552"/>
                    </a:lnTo>
                    <a:lnTo>
                      <a:pt x="528" y="552"/>
                    </a:lnTo>
                    <a:lnTo>
                      <a:pt x="534" y="558"/>
                    </a:lnTo>
                    <a:lnTo>
                      <a:pt x="546" y="564"/>
                    </a:lnTo>
                    <a:lnTo>
                      <a:pt x="552" y="564"/>
                    </a:lnTo>
                    <a:lnTo>
                      <a:pt x="558" y="558"/>
                    </a:lnTo>
                    <a:lnTo>
                      <a:pt x="558" y="546"/>
                    </a:lnTo>
                    <a:lnTo>
                      <a:pt x="552" y="540"/>
                    </a:lnTo>
                    <a:lnTo>
                      <a:pt x="564" y="540"/>
                    </a:lnTo>
                    <a:lnTo>
                      <a:pt x="570" y="552"/>
                    </a:lnTo>
                    <a:lnTo>
                      <a:pt x="582" y="564"/>
                    </a:lnTo>
                    <a:lnTo>
                      <a:pt x="588" y="576"/>
                    </a:lnTo>
                    <a:lnTo>
                      <a:pt x="588" y="582"/>
                    </a:lnTo>
                    <a:lnTo>
                      <a:pt x="594" y="594"/>
                    </a:lnTo>
                    <a:lnTo>
                      <a:pt x="600" y="600"/>
                    </a:lnTo>
                    <a:lnTo>
                      <a:pt x="606" y="600"/>
                    </a:lnTo>
                    <a:lnTo>
                      <a:pt x="624" y="582"/>
                    </a:lnTo>
                    <a:lnTo>
                      <a:pt x="624" y="570"/>
                    </a:lnTo>
                    <a:lnTo>
                      <a:pt x="630" y="558"/>
                    </a:lnTo>
                    <a:lnTo>
                      <a:pt x="642" y="552"/>
                    </a:lnTo>
                    <a:lnTo>
                      <a:pt x="648" y="546"/>
                    </a:lnTo>
                    <a:lnTo>
                      <a:pt x="648" y="516"/>
                    </a:lnTo>
                    <a:lnTo>
                      <a:pt x="672" y="486"/>
                    </a:lnTo>
                    <a:lnTo>
                      <a:pt x="684" y="438"/>
                    </a:lnTo>
                    <a:lnTo>
                      <a:pt x="696" y="432"/>
                    </a:lnTo>
                    <a:lnTo>
                      <a:pt x="702" y="426"/>
                    </a:lnTo>
                    <a:lnTo>
                      <a:pt x="714" y="420"/>
                    </a:lnTo>
                    <a:lnTo>
                      <a:pt x="720" y="414"/>
                    </a:lnTo>
                    <a:lnTo>
                      <a:pt x="720" y="402"/>
                    </a:lnTo>
                    <a:lnTo>
                      <a:pt x="726" y="384"/>
                    </a:lnTo>
                    <a:lnTo>
                      <a:pt x="726" y="354"/>
                    </a:lnTo>
                    <a:lnTo>
                      <a:pt x="744" y="354"/>
                    </a:lnTo>
                    <a:lnTo>
                      <a:pt x="750" y="348"/>
                    </a:lnTo>
                    <a:lnTo>
                      <a:pt x="756" y="330"/>
                    </a:lnTo>
                    <a:lnTo>
                      <a:pt x="756" y="300"/>
                    </a:lnTo>
                    <a:lnTo>
                      <a:pt x="762" y="294"/>
                    </a:lnTo>
                    <a:lnTo>
                      <a:pt x="768" y="264"/>
                    </a:lnTo>
                    <a:lnTo>
                      <a:pt x="774" y="252"/>
                    </a:lnTo>
                    <a:lnTo>
                      <a:pt x="786" y="240"/>
                    </a:lnTo>
                    <a:lnTo>
                      <a:pt x="786" y="234"/>
                    </a:lnTo>
                    <a:lnTo>
                      <a:pt x="792" y="228"/>
                    </a:lnTo>
                    <a:lnTo>
                      <a:pt x="792" y="222"/>
                    </a:lnTo>
                    <a:lnTo>
                      <a:pt x="798" y="216"/>
                    </a:lnTo>
                    <a:lnTo>
                      <a:pt x="798" y="210"/>
                    </a:lnTo>
                    <a:lnTo>
                      <a:pt x="810" y="210"/>
                    </a:lnTo>
                    <a:lnTo>
                      <a:pt x="822" y="204"/>
                    </a:lnTo>
                    <a:lnTo>
                      <a:pt x="840" y="186"/>
                    </a:lnTo>
                    <a:lnTo>
                      <a:pt x="840" y="174"/>
                    </a:lnTo>
                    <a:lnTo>
                      <a:pt x="834" y="168"/>
                    </a:lnTo>
                    <a:lnTo>
                      <a:pt x="834" y="162"/>
                    </a:lnTo>
                    <a:lnTo>
                      <a:pt x="840" y="156"/>
                    </a:lnTo>
                    <a:lnTo>
                      <a:pt x="840" y="126"/>
                    </a:lnTo>
                    <a:lnTo>
                      <a:pt x="810" y="126"/>
                    </a:lnTo>
                    <a:lnTo>
                      <a:pt x="810" y="120"/>
                    </a:lnTo>
                    <a:lnTo>
                      <a:pt x="804" y="108"/>
                    </a:lnTo>
                    <a:lnTo>
                      <a:pt x="804" y="60"/>
                    </a:lnTo>
                    <a:lnTo>
                      <a:pt x="774" y="12"/>
                    </a:lnTo>
                    <a:lnTo>
                      <a:pt x="756" y="12"/>
                    </a:lnTo>
                    <a:lnTo>
                      <a:pt x="750" y="18"/>
                    </a:lnTo>
                    <a:lnTo>
                      <a:pt x="750" y="24"/>
                    </a:lnTo>
                    <a:lnTo>
                      <a:pt x="744" y="30"/>
                    </a:lnTo>
                    <a:lnTo>
                      <a:pt x="744" y="36"/>
                    </a:lnTo>
                    <a:lnTo>
                      <a:pt x="720" y="36"/>
                    </a:lnTo>
                    <a:lnTo>
                      <a:pt x="714" y="42"/>
                    </a:lnTo>
                    <a:lnTo>
                      <a:pt x="702" y="48"/>
                    </a:lnTo>
                    <a:lnTo>
                      <a:pt x="696" y="54"/>
                    </a:lnTo>
                    <a:lnTo>
                      <a:pt x="684" y="60"/>
                    </a:lnTo>
                    <a:lnTo>
                      <a:pt x="654" y="60"/>
                    </a:lnTo>
                    <a:lnTo>
                      <a:pt x="648" y="54"/>
                    </a:lnTo>
                    <a:lnTo>
                      <a:pt x="636" y="48"/>
                    </a:lnTo>
                    <a:lnTo>
                      <a:pt x="600" y="36"/>
                    </a:lnTo>
                    <a:lnTo>
                      <a:pt x="546" y="36"/>
                    </a:lnTo>
                    <a:lnTo>
                      <a:pt x="528" y="42"/>
                    </a:lnTo>
                    <a:lnTo>
                      <a:pt x="516" y="54"/>
                    </a:lnTo>
                    <a:lnTo>
                      <a:pt x="504" y="60"/>
                    </a:lnTo>
                    <a:lnTo>
                      <a:pt x="492" y="84"/>
                    </a:lnTo>
                    <a:lnTo>
                      <a:pt x="486" y="90"/>
                    </a:lnTo>
                    <a:lnTo>
                      <a:pt x="480" y="90"/>
                    </a:lnTo>
                    <a:lnTo>
                      <a:pt x="468" y="84"/>
                    </a:lnTo>
                    <a:lnTo>
                      <a:pt x="438" y="84"/>
                    </a:lnTo>
                    <a:lnTo>
                      <a:pt x="414" y="72"/>
                    </a:lnTo>
                    <a:lnTo>
                      <a:pt x="402" y="60"/>
                    </a:lnTo>
                    <a:lnTo>
                      <a:pt x="390" y="54"/>
                    </a:lnTo>
                    <a:lnTo>
                      <a:pt x="384" y="48"/>
                    </a:lnTo>
                    <a:lnTo>
                      <a:pt x="372" y="42"/>
                    </a:lnTo>
                    <a:lnTo>
                      <a:pt x="360" y="42"/>
                    </a:lnTo>
                    <a:lnTo>
                      <a:pt x="336" y="54"/>
                    </a:lnTo>
                    <a:lnTo>
                      <a:pt x="324" y="66"/>
                    </a:lnTo>
                    <a:lnTo>
                      <a:pt x="312" y="72"/>
                    </a:lnTo>
                    <a:lnTo>
                      <a:pt x="306" y="72"/>
                    </a:lnTo>
                    <a:lnTo>
                      <a:pt x="294" y="66"/>
                    </a:lnTo>
                    <a:lnTo>
                      <a:pt x="288" y="60"/>
                    </a:lnTo>
                    <a:lnTo>
                      <a:pt x="288" y="54"/>
                    </a:lnTo>
                    <a:lnTo>
                      <a:pt x="282" y="48"/>
                    </a:lnTo>
                    <a:lnTo>
                      <a:pt x="282" y="42"/>
                    </a:lnTo>
                    <a:lnTo>
                      <a:pt x="258" y="18"/>
                    </a:lnTo>
                    <a:lnTo>
                      <a:pt x="222" y="18"/>
                    </a:lnTo>
                    <a:lnTo>
                      <a:pt x="222" y="12"/>
                    </a:lnTo>
                    <a:lnTo>
                      <a:pt x="210" y="0"/>
                    </a:lnTo>
                    <a:lnTo>
                      <a:pt x="198" y="0"/>
                    </a:lnTo>
                    <a:lnTo>
                      <a:pt x="186" y="6"/>
                    </a:lnTo>
                    <a:lnTo>
                      <a:pt x="180" y="6"/>
                    </a:lnTo>
                    <a:lnTo>
                      <a:pt x="180" y="12"/>
                    </a:lnTo>
                    <a:lnTo>
                      <a:pt x="126" y="12"/>
                    </a:lnTo>
                    <a:lnTo>
                      <a:pt x="102" y="36"/>
                    </a:lnTo>
                    <a:lnTo>
                      <a:pt x="102" y="60"/>
                    </a:lnTo>
                    <a:lnTo>
                      <a:pt x="96" y="78"/>
                    </a:lnTo>
                    <a:lnTo>
                      <a:pt x="90" y="90"/>
                    </a:lnTo>
                    <a:lnTo>
                      <a:pt x="84" y="96"/>
                    </a:lnTo>
                    <a:lnTo>
                      <a:pt x="78" y="108"/>
                    </a:lnTo>
                    <a:lnTo>
                      <a:pt x="72" y="114"/>
                    </a:lnTo>
                    <a:lnTo>
                      <a:pt x="66" y="114"/>
                    </a:lnTo>
                    <a:lnTo>
                      <a:pt x="66" y="168"/>
                    </a:lnTo>
                    <a:lnTo>
                      <a:pt x="60" y="180"/>
                    </a:lnTo>
                    <a:lnTo>
                      <a:pt x="60" y="186"/>
                    </a:lnTo>
                    <a:lnTo>
                      <a:pt x="54" y="192"/>
                    </a:lnTo>
                    <a:lnTo>
                      <a:pt x="66" y="216"/>
                    </a:lnTo>
                    <a:lnTo>
                      <a:pt x="72" y="222"/>
                    </a:lnTo>
                    <a:lnTo>
                      <a:pt x="78" y="234"/>
                    </a:lnTo>
                    <a:lnTo>
                      <a:pt x="78" y="246"/>
                    </a:lnTo>
                    <a:lnTo>
                      <a:pt x="84" y="252"/>
                    </a:lnTo>
                    <a:lnTo>
                      <a:pt x="84" y="264"/>
                    </a:lnTo>
                    <a:lnTo>
                      <a:pt x="78" y="270"/>
                    </a:lnTo>
                    <a:lnTo>
                      <a:pt x="72" y="270"/>
                    </a:lnTo>
                    <a:lnTo>
                      <a:pt x="60" y="276"/>
                    </a:lnTo>
                    <a:lnTo>
                      <a:pt x="60" y="318"/>
                    </a:lnTo>
                    <a:lnTo>
                      <a:pt x="48" y="324"/>
                    </a:lnTo>
                    <a:lnTo>
                      <a:pt x="42" y="336"/>
                    </a:lnTo>
                    <a:lnTo>
                      <a:pt x="36" y="342"/>
                    </a:lnTo>
                    <a:lnTo>
                      <a:pt x="36" y="372"/>
                    </a:lnTo>
                    <a:lnTo>
                      <a:pt x="24" y="396"/>
                    </a:lnTo>
                    <a:lnTo>
                      <a:pt x="6" y="396"/>
                    </a:lnTo>
                    <a:lnTo>
                      <a:pt x="0" y="426"/>
                    </a:lnTo>
                    <a:lnTo>
                      <a:pt x="6" y="462"/>
                    </a:lnTo>
                    <a:lnTo>
                      <a:pt x="0" y="492"/>
                    </a:lnTo>
                    <a:lnTo>
                      <a:pt x="0" y="606"/>
                    </a:lnTo>
                    <a:lnTo>
                      <a:pt x="6" y="612"/>
                    </a:lnTo>
                    <a:lnTo>
                      <a:pt x="30" y="612"/>
                    </a:lnTo>
                    <a:lnTo>
                      <a:pt x="54" y="600"/>
                    </a:lnTo>
                    <a:lnTo>
                      <a:pt x="60" y="594"/>
                    </a:lnTo>
                    <a:lnTo>
                      <a:pt x="66" y="600"/>
                    </a:lnTo>
                    <a:lnTo>
                      <a:pt x="108" y="600"/>
                    </a:lnTo>
                    <a:lnTo>
                      <a:pt x="126" y="606"/>
                    </a:lnTo>
                    <a:lnTo>
                      <a:pt x="138" y="618"/>
                    </a:lnTo>
                    <a:lnTo>
                      <a:pt x="150" y="636"/>
                    </a:lnTo>
                    <a:lnTo>
                      <a:pt x="156" y="648"/>
                    </a:lnTo>
                    <a:lnTo>
                      <a:pt x="168" y="660"/>
                    </a:lnTo>
                    <a:lnTo>
                      <a:pt x="186" y="660"/>
                    </a:lnTo>
                    <a:lnTo>
                      <a:pt x="180" y="666"/>
                    </a:lnTo>
                    <a:lnTo>
                      <a:pt x="180" y="678"/>
                    </a:lnTo>
                    <a:lnTo>
                      <a:pt x="174" y="684"/>
                    </a:lnTo>
                    <a:lnTo>
                      <a:pt x="186" y="684"/>
                    </a:lnTo>
                    <a:lnTo>
                      <a:pt x="198" y="678"/>
                    </a:lnTo>
                    <a:lnTo>
                      <a:pt x="198" y="684"/>
                    </a:lnTo>
                    <a:lnTo>
                      <a:pt x="192" y="690"/>
                    </a:lnTo>
                    <a:lnTo>
                      <a:pt x="186" y="702"/>
                    </a:lnTo>
                    <a:lnTo>
                      <a:pt x="186" y="714"/>
                    </a:lnTo>
                    <a:lnTo>
                      <a:pt x="204" y="750"/>
                    </a:lnTo>
                    <a:lnTo>
                      <a:pt x="216" y="762"/>
                    </a:lnTo>
                    <a:lnTo>
                      <a:pt x="234" y="768"/>
                    </a:lnTo>
                    <a:lnTo>
                      <a:pt x="270" y="768"/>
                    </a:lnTo>
                    <a:lnTo>
                      <a:pt x="276" y="762"/>
                    </a:lnTo>
                    <a:lnTo>
                      <a:pt x="282" y="762"/>
                    </a:lnTo>
                    <a:lnTo>
                      <a:pt x="288" y="738"/>
                    </a:lnTo>
                    <a:lnTo>
                      <a:pt x="312" y="750"/>
                    </a:lnTo>
                    <a:lnTo>
                      <a:pt x="336" y="744"/>
                    </a:lnTo>
                    <a:lnTo>
                      <a:pt x="354" y="756"/>
                    </a:lnTo>
                    <a:lnTo>
                      <a:pt x="396" y="756"/>
                    </a:lnTo>
                    <a:lnTo>
                      <a:pt x="396" y="732"/>
                    </a:lnTo>
                    <a:lnTo>
                      <a:pt x="420" y="732"/>
                    </a:lnTo>
                    <a:lnTo>
                      <a:pt x="420" y="73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96" name="Niger" descr="© INSCALE GmbH, 05.05.2010&#10;http://www.presentationload.com/">
                <a:extLst>
                  <a:ext uri="{FF2B5EF4-FFF2-40B4-BE49-F238E27FC236}">
                    <a16:creationId xmlns:a16="http://schemas.microsoft.com/office/drawing/2014/main" id="{568DAF68-CAF3-A047-BD91-FCFCB29EBBB1}"/>
                  </a:ext>
                </a:extLst>
              </p:cNvPr>
              <p:cNvSpPr>
                <a:spLocks/>
              </p:cNvSpPr>
              <p:nvPr/>
            </p:nvSpPr>
            <p:spPr bwMode="gray">
              <a:xfrm>
                <a:off x="7682416" y="2494610"/>
                <a:ext cx="387785" cy="329072"/>
              </a:xfrm>
              <a:custGeom>
                <a:avLst/>
                <a:gdLst>
                  <a:gd name="T0" fmla="*/ 2147483647 w 1110"/>
                  <a:gd name="T1" fmla="*/ 2147483647 h 942"/>
                  <a:gd name="T2" fmla="*/ 2147483647 w 1110"/>
                  <a:gd name="T3" fmla="*/ 2147483647 h 942"/>
                  <a:gd name="T4" fmla="*/ 2147483647 w 1110"/>
                  <a:gd name="T5" fmla="*/ 2147483647 h 942"/>
                  <a:gd name="T6" fmla="*/ 2147483647 w 1110"/>
                  <a:gd name="T7" fmla="*/ 2147483647 h 942"/>
                  <a:gd name="T8" fmla="*/ 2147483647 w 1110"/>
                  <a:gd name="T9" fmla="*/ 2147483647 h 942"/>
                  <a:gd name="T10" fmla="*/ 2147483647 w 1110"/>
                  <a:gd name="T11" fmla="*/ 2147483647 h 942"/>
                  <a:gd name="T12" fmla="*/ 2147483647 w 1110"/>
                  <a:gd name="T13" fmla="*/ 2147483647 h 942"/>
                  <a:gd name="T14" fmla="*/ 2147483647 w 1110"/>
                  <a:gd name="T15" fmla="*/ 2147483647 h 942"/>
                  <a:gd name="T16" fmla="*/ 2147483647 w 1110"/>
                  <a:gd name="T17" fmla="*/ 2147483647 h 942"/>
                  <a:gd name="T18" fmla="*/ 2147483647 w 1110"/>
                  <a:gd name="T19" fmla="*/ 2147483647 h 942"/>
                  <a:gd name="T20" fmla="*/ 2147483647 w 1110"/>
                  <a:gd name="T21" fmla="*/ 2147483647 h 942"/>
                  <a:gd name="T22" fmla="*/ 2147483647 w 1110"/>
                  <a:gd name="T23" fmla="*/ 2147483647 h 942"/>
                  <a:gd name="T24" fmla="*/ 2147483647 w 1110"/>
                  <a:gd name="T25" fmla="*/ 2147483647 h 942"/>
                  <a:gd name="T26" fmla="*/ 2147483647 w 1110"/>
                  <a:gd name="T27" fmla="*/ 2147483647 h 942"/>
                  <a:gd name="T28" fmla="*/ 2147483647 w 1110"/>
                  <a:gd name="T29" fmla="*/ 2147483647 h 942"/>
                  <a:gd name="T30" fmla="*/ 2147483647 w 1110"/>
                  <a:gd name="T31" fmla="*/ 2147483647 h 942"/>
                  <a:gd name="T32" fmla="*/ 2147483647 w 1110"/>
                  <a:gd name="T33" fmla="*/ 2147483647 h 942"/>
                  <a:gd name="T34" fmla="*/ 2147483647 w 1110"/>
                  <a:gd name="T35" fmla="*/ 2147483647 h 942"/>
                  <a:gd name="T36" fmla="*/ 2147483647 w 1110"/>
                  <a:gd name="T37" fmla="*/ 2147483647 h 942"/>
                  <a:gd name="T38" fmla="*/ 2147483647 w 1110"/>
                  <a:gd name="T39" fmla="*/ 2147483647 h 942"/>
                  <a:gd name="T40" fmla="*/ 2147483647 w 1110"/>
                  <a:gd name="T41" fmla="*/ 2147483647 h 942"/>
                  <a:gd name="T42" fmla="*/ 2147483647 w 1110"/>
                  <a:gd name="T43" fmla="*/ 2147483647 h 942"/>
                  <a:gd name="T44" fmla="*/ 2147483647 w 1110"/>
                  <a:gd name="T45" fmla="*/ 2147483647 h 942"/>
                  <a:gd name="T46" fmla="*/ 2147483647 w 1110"/>
                  <a:gd name="T47" fmla="*/ 2147483647 h 942"/>
                  <a:gd name="T48" fmla="*/ 2147483647 w 1110"/>
                  <a:gd name="T49" fmla="*/ 2147483647 h 942"/>
                  <a:gd name="T50" fmla="*/ 2147483647 w 1110"/>
                  <a:gd name="T51" fmla="*/ 2147483647 h 942"/>
                  <a:gd name="T52" fmla="*/ 2147483647 w 1110"/>
                  <a:gd name="T53" fmla="*/ 2147483647 h 942"/>
                  <a:gd name="T54" fmla="*/ 2147483647 w 1110"/>
                  <a:gd name="T55" fmla="*/ 2147483647 h 942"/>
                  <a:gd name="T56" fmla="*/ 2147483647 w 1110"/>
                  <a:gd name="T57" fmla="*/ 2147483647 h 942"/>
                  <a:gd name="T58" fmla="*/ 2147483647 w 1110"/>
                  <a:gd name="T59" fmla="*/ 2147483647 h 942"/>
                  <a:gd name="T60" fmla="*/ 2147483647 w 1110"/>
                  <a:gd name="T61" fmla="*/ 2147483647 h 942"/>
                  <a:gd name="T62" fmla="*/ 2147483647 w 1110"/>
                  <a:gd name="T63" fmla="*/ 2147483647 h 942"/>
                  <a:gd name="T64" fmla="*/ 2147483647 w 1110"/>
                  <a:gd name="T65" fmla="*/ 2147483647 h 942"/>
                  <a:gd name="T66" fmla="*/ 2147483647 w 1110"/>
                  <a:gd name="T67" fmla="*/ 2147483647 h 942"/>
                  <a:gd name="T68" fmla="*/ 2147483647 w 1110"/>
                  <a:gd name="T69" fmla="*/ 2147483647 h 942"/>
                  <a:gd name="T70" fmla="*/ 2147483647 w 1110"/>
                  <a:gd name="T71" fmla="*/ 2147483647 h 942"/>
                  <a:gd name="T72" fmla="*/ 2147483647 w 1110"/>
                  <a:gd name="T73" fmla="*/ 2147483647 h 942"/>
                  <a:gd name="T74" fmla="*/ 2147483647 w 1110"/>
                  <a:gd name="T75" fmla="*/ 2147483647 h 942"/>
                  <a:gd name="T76" fmla="*/ 2147483647 w 1110"/>
                  <a:gd name="T77" fmla="*/ 2147483647 h 942"/>
                  <a:gd name="T78" fmla="*/ 2147483647 w 1110"/>
                  <a:gd name="T79" fmla="*/ 2147483647 h 942"/>
                  <a:gd name="T80" fmla="*/ 2147483647 w 1110"/>
                  <a:gd name="T81" fmla="*/ 2147483647 h 942"/>
                  <a:gd name="T82" fmla="*/ 2147483647 w 1110"/>
                  <a:gd name="T83" fmla="*/ 2147483647 h 942"/>
                  <a:gd name="T84" fmla="*/ 2147483647 w 1110"/>
                  <a:gd name="T85" fmla="*/ 2147483647 h 942"/>
                  <a:gd name="T86" fmla="*/ 2147483647 w 1110"/>
                  <a:gd name="T87" fmla="*/ 2147483647 h 942"/>
                  <a:gd name="T88" fmla="*/ 2147483647 w 1110"/>
                  <a:gd name="T89" fmla="*/ 2147483647 h 942"/>
                  <a:gd name="T90" fmla="*/ 2147483647 w 1110"/>
                  <a:gd name="T91" fmla="*/ 2147483647 h 942"/>
                  <a:gd name="T92" fmla="*/ 2147483647 w 1110"/>
                  <a:gd name="T93" fmla="*/ 2147483647 h 942"/>
                  <a:gd name="T94" fmla="*/ 2147483647 w 1110"/>
                  <a:gd name="T95" fmla="*/ 2147483647 h 942"/>
                  <a:gd name="T96" fmla="*/ 2147483647 w 1110"/>
                  <a:gd name="T97" fmla="*/ 2147483647 h 942"/>
                  <a:gd name="T98" fmla="*/ 0 w 1110"/>
                  <a:gd name="T99" fmla="*/ 2147483647 h 942"/>
                  <a:gd name="T100" fmla="*/ 2147483647 w 1110"/>
                  <a:gd name="T101" fmla="*/ 2147483647 h 94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110"/>
                  <a:gd name="T154" fmla="*/ 0 h 942"/>
                  <a:gd name="T155" fmla="*/ 1110 w 1110"/>
                  <a:gd name="T156" fmla="*/ 942 h 94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110" h="942">
                    <a:moveTo>
                      <a:pt x="54" y="792"/>
                    </a:moveTo>
                    <a:lnTo>
                      <a:pt x="54" y="810"/>
                    </a:lnTo>
                    <a:lnTo>
                      <a:pt x="66" y="810"/>
                    </a:lnTo>
                    <a:lnTo>
                      <a:pt x="48" y="828"/>
                    </a:lnTo>
                    <a:lnTo>
                      <a:pt x="48" y="834"/>
                    </a:lnTo>
                    <a:lnTo>
                      <a:pt x="72" y="858"/>
                    </a:lnTo>
                    <a:lnTo>
                      <a:pt x="84" y="864"/>
                    </a:lnTo>
                    <a:lnTo>
                      <a:pt x="90" y="876"/>
                    </a:lnTo>
                    <a:lnTo>
                      <a:pt x="108" y="876"/>
                    </a:lnTo>
                    <a:lnTo>
                      <a:pt x="120" y="864"/>
                    </a:lnTo>
                    <a:lnTo>
                      <a:pt x="132" y="864"/>
                    </a:lnTo>
                    <a:lnTo>
                      <a:pt x="144" y="876"/>
                    </a:lnTo>
                    <a:lnTo>
                      <a:pt x="150" y="888"/>
                    </a:lnTo>
                    <a:lnTo>
                      <a:pt x="126" y="894"/>
                    </a:lnTo>
                    <a:lnTo>
                      <a:pt x="150" y="930"/>
                    </a:lnTo>
                    <a:lnTo>
                      <a:pt x="150" y="906"/>
                    </a:lnTo>
                    <a:lnTo>
                      <a:pt x="180" y="894"/>
                    </a:lnTo>
                    <a:lnTo>
                      <a:pt x="192" y="906"/>
                    </a:lnTo>
                    <a:lnTo>
                      <a:pt x="198" y="918"/>
                    </a:lnTo>
                    <a:lnTo>
                      <a:pt x="204" y="924"/>
                    </a:lnTo>
                    <a:lnTo>
                      <a:pt x="210" y="924"/>
                    </a:lnTo>
                    <a:lnTo>
                      <a:pt x="216" y="930"/>
                    </a:lnTo>
                    <a:lnTo>
                      <a:pt x="222" y="930"/>
                    </a:lnTo>
                    <a:lnTo>
                      <a:pt x="234" y="936"/>
                    </a:lnTo>
                    <a:lnTo>
                      <a:pt x="240" y="942"/>
                    </a:lnTo>
                    <a:lnTo>
                      <a:pt x="240" y="888"/>
                    </a:lnTo>
                    <a:lnTo>
                      <a:pt x="246" y="888"/>
                    </a:lnTo>
                    <a:lnTo>
                      <a:pt x="252" y="882"/>
                    </a:lnTo>
                    <a:lnTo>
                      <a:pt x="258" y="870"/>
                    </a:lnTo>
                    <a:lnTo>
                      <a:pt x="264" y="864"/>
                    </a:lnTo>
                    <a:lnTo>
                      <a:pt x="270" y="852"/>
                    </a:lnTo>
                    <a:lnTo>
                      <a:pt x="276" y="834"/>
                    </a:lnTo>
                    <a:lnTo>
                      <a:pt x="276" y="810"/>
                    </a:lnTo>
                    <a:lnTo>
                      <a:pt x="300" y="786"/>
                    </a:lnTo>
                    <a:lnTo>
                      <a:pt x="354" y="786"/>
                    </a:lnTo>
                    <a:lnTo>
                      <a:pt x="354" y="780"/>
                    </a:lnTo>
                    <a:lnTo>
                      <a:pt x="360" y="780"/>
                    </a:lnTo>
                    <a:lnTo>
                      <a:pt x="372" y="774"/>
                    </a:lnTo>
                    <a:lnTo>
                      <a:pt x="384" y="774"/>
                    </a:lnTo>
                    <a:lnTo>
                      <a:pt x="396" y="786"/>
                    </a:lnTo>
                    <a:lnTo>
                      <a:pt x="396" y="792"/>
                    </a:lnTo>
                    <a:lnTo>
                      <a:pt x="432" y="792"/>
                    </a:lnTo>
                    <a:lnTo>
                      <a:pt x="456" y="816"/>
                    </a:lnTo>
                    <a:lnTo>
                      <a:pt x="456" y="822"/>
                    </a:lnTo>
                    <a:lnTo>
                      <a:pt x="462" y="828"/>
                    </a:lnTo>
                    <a:lnTo>
                      <a:pt x="462" y="834"/>
                    </a:lnTo>
                    <a:lnTo>
                      <a:pt x="468" y="840"/>
                    </a:lnTo>
                    <a:lnTo>
                      <a:pt x="480" y="846"/>
                    </a:lnTo>
                    <a:lnTo>
                      <a:pt x="486" y="846"/>
                    </a:lnTo>
                    <a:lnTo>
                      <a:pt x="498" y="840"/>
                    </a:lnTo>
                    <a:lnTo>
                      <a:pt x="510" y="828"/>
                    </a:lnTo>
                    <a:lnTo>
                      <a:pt x="534" y="816"/>
                    </a:lnTo>
                    <a:lnTo>
                      <a:pt x="546" y="816"/>
                    </a:lnTo>
                    <a:lnTo>
                      <a:pt x="558" y="822"/>
                    </a:lnTo>
                    <a:lnTo>
                      <a:pt x="564" y="828"/>
                    </a:lnTo>
                    <a:lnTo>
                      <a:pt x="576" y="834"/>
                    </a:lnTo>
                    <a:lnTo>
                      <a:pt x="588" y="846"/>
                    </a:lnTo>
                    <a:lnTo>
                      <a:pt x="612" y="858"/>
                    </a:lnTo>
                    <a:lnTo>
                      <a:pt x="642" y="858"/>
                    </a:lnTo>
                    <a:lnTo>
                      <a:pt x="654" y="864"/>
                    </a:lnTo>
                    <a:lnTo>
                      <a:pt x="660" y="864"/>
                    </a:lnTo>
                    <a:lnTo>
                      <a:pt x="666" y="858"/>
                    </a:lnTo>
                    <a:lnTo>
                      <a:pt x="678" y="834"/>
                    </a:lnTo>
                    <a:lnTo>
                      <a:pt x="690" y="828"/>
                    </a:lnTo>
                    <a:lnTo>
                      <a:pt x="702" y="816"/>
                    </a:lnTo>
                    <a:lnTo>
                      <a:pt x="720" y="810"/>
                    </a:lnTo>
                    <a:lnTo>
                      <a:pt x="774" y="810"/>
                    </a:lnTo>
                    <a:lnTo>
                      <a:pt x="810" y="822"/>
                    </a:lnTo>
                    <a:lnTo>
                      <a:pt x="822" y="828"/>
                    </a:lnTo>
                    <a:lnTo>
                      <a:pt x="828" y="834"/>
                    </a:lnTo>
                    <a:lnTo>
                      <a:pt x="858" y="834"/>
                    </a:lnTo>
                    <a:lnTo>
                      <a:pt x="870" y="828"/>
                    </a:lnTo>
                    <a:lnTo>
                      <a:pt x="876" y="822"/>
                    </a:lnTo>
                    <a:lnTo>
                      <a:pt x="888" y="816"/>
                    </a:lnTo>
                    <a:lnTo>
                      <a:pt x="894" y="810"/>
                    </a:lnTo>
                    <a:lnTo>
                      <a:pt x="918" y="810"/>
                    </a:lnTo>
                    <a:lnTo>
                      <a:pt x="918" y="804"/>
                    </a:lnTo>
                    <a:lnTo>
                      <a:pt x="924" y="798"/>
                    </a:lnTo>
                    <a:lnTo>
                      <a:pt x="924" y="792"/>
                    </a:lnTo>
                    <a:lnTo>
                      <a:pt x="930" y="786"/>
                    </a:lnTo>
                    <a:lnTo>
                      <a:pt x="936" y="786"/>
                    </a:lnTo>
                    <a:lnTo>
                      <a:pt x="930" y="726"/>
                    </a:lnTo>
                    <a:lnTo>
                      <a:pt x="948" y="720"/>
                    </a:lnTo>
                    <a:lnTo>
                      <a:pt x="948" y="714"/>
                    </a:lnTo>
                    <a:lnTo>
                      <a:pt x="954" y="708"/>
                    </a:lnTo>
                    <a:lnTo>
                      <a:pt x="954" y="696"/>
                    </a:lnTo>
                    <a:lnTo>
                      <a:pt x="960" y="678"/>
                    </a:lnTo>
                    <a:lnTo>
                      <a:pt x="966" y="666"/>
                    </a:lnTo>
                    <a:lnTo>
                      <a:pt x="978" y="648"/>
                    </a:lnTo>
                    <a:lnTo>
                      <a:pt x="984" y="636"/>
                    </a:lnTo>
                    <a:lnTo>
                      <a:pt x="1002" y="618"/>
                    </a:lnTo>
                    <a:lnTo>
                      <a:pt x="1026" y="588"/>
                    </a:lnTo>
                    <a:lnTo>
                      <a:pt x="1050" y="564"/>
                    </a:lnTo>
                    <a:lnTo>
                      <a:pt x="1068" y="540"/>
                    </a:lnTo>
                    <a:lnTo>
                      <a:pt x="1074" y="534"/>
                    </a:lnTo>
                    <a:lnTo>
                      <a:pt x="1092" y="288"/>
                    </a:lnTo>
                    <a:lnTo>
                      <a:pt x="1110" y="252"/>
                    </a:lnTo>
                    <a:lnTo>
                      <a:pt x="1080" y="216"/>
                    </a:lnTo>
                    <a:lnTo>
                      <a:pt x="1074" y="192"/>
                    </a:lnTo>
                    <a:lnTo>
                      <a:pt x="1044" y="156"/>
                    </a:lnTo>
                    <a:lnTo>
                      <a:pt x="1056" y="108"/>
                    </a:lnTo>
                    <a:lnTo>
                      <a:pt x="1038" y="42"/>
                    </a:lnTo>
                    <a:lnTo>
                      <a:pt x="1020" y="48"/>
                    </a:lnTo>
                    <a:lnTo>
                      <a:pt x="1002" y="60"/>
                    </a:lnTo>
                    <a:lnTo>
                      <a:pt x="990" y="66"/>
                    </a:lnTo>
                    <a:lnTo>
                      <a:pt x="984" y="66"/>
                    </a:lnTo>
                    <a:lnTo>
                      <a:pt x="978" y="60"/>
                    </a:lnTo>
                    <a:lnTo>
                      <a:pt x="966" y="54"/>
                    </a:lnTo>
                    <a:lnTo>
                      <a:pt x="960" y="42"/>
                    </a:lnTo>
                    <a:lnTo>
                      <a:pt x="954" y="36"/>
                    </a:lnTo>
                    <a:lnTo>
                      <a:pt x="942" y="30"/>
                    </a:lnTo>
                    <a:lnTo>
                      <a:pt x="936" y="24"/>
                    </a:lnTo>
                    <a:lnTo>
                      <a:pt x="930" y="24"/>
                    </a:lnTo>
                    <a:lnTo>
                      <a:pt x="918" y="18"/>
                    </a:lnTo>
                    <a:lnTo>
                      <a:pt x="900" y="12"/>
                    </a:lnTo>
                    <a:lnTo>
                      <a:pt x="888" y="12"/>
                    </a:lnTo>
                    <a:lnTo>
                      <a:pt x="876" y="6"/>
                    </a:lnTo>
                    <a:lnTo>
                      <a:pt x="864" y="6"/>
                    </a:lnTo>
                    <a:lnTo>
                      <a:pt x="828" y="0"/>
                    </a:lnTo>
                    <a:lnTo>
                      <a:pt x="816" y="6"/>
                    </a:lnTo>
                    <a:lnTo>
                      <a:pt x="786" y="30"/>
                    </a:lnTo>
                    <a:lnTo>
                      <a:pt x="738" y="66"/>
                    </a:lnTo>
                    <a:lnTo>
                      <a:pt x="684" y="102"/>
                    </a:lnTo>
                    <a:lnTo>
                      <a:pt x="624" y="144"/>
                    </a:lnTo>
                    <a:lnTo>
                      <a:pt x="576" y="180"/>
                    </a:lnTo>
                    <a:lnTo>
                      <a:pt x="534" y="210"/>
                    </a:lnTo>
                    <a:lnTo>
                      <a:pt x="510" y="222"/>
                    </a:lnTo>
                    <a:lnTo>
                      <a:pt x="480" y="246"/>
                    </a:lnTo>
                    <a:lnTo>
                      <a:pt x="450" y="282"/>
                    </a:lnTo>
                    <a:lnTo>
                      <a:pt x="414" y="312"/>
                    </a:lnTo>
                    <a:lnTo>
                      <a:pt x="390" y="330"/>
                    </a:lnTo>
                    <a:lnTo>
                      <a:pt x="366" y="336"/>
                    </a:lnTo>
                    <a:lnTo>
                      <a:pt x="324" y="342"/>
                    </a:lnTo>
                    <a:lnTo>
                      <a:pt x="282" y="354"/>
                    </a:lnTo>
                    <a:lnTo>
                      <a:pt x="282" y="558"/>
                    </a:lnTo>
                    <a:lnTo>
                      <a:pt x="264" y="582"/>
                    </a:lnTo>
                    <a:lnTo>
                      <a:pt x="264" y="594"/>
                    </a:lnTo>
                    <a:lnTo>
                      <a:pt x="258" y="606"/>
                    </a:lnTo>
                    <a:lnTo>
                      <a:pt x="258" y="624"/>
                    </a:lnTo>
                    <a:lnTo>
                      <a:pt x="252" y="636"/>
                    </a:lnTo>
                    <a:lnTo>
                      <a:pt x="240" y="642"/>
                    </a:lnTo>
                    <a:lnTo>
                      <a:pt x="222" y="648"/>
                    </a:lnTo>
                    <a:lnTo>
                      <a:pt x="198" y="648"/>
                    </a:lnTo>
                    <a:lnTo>
                      <a:pt x="186" y="654"/>
                    </a:lnTo>
                    <a:lnTo>
                      <a:pt x="138" y="648"/>
                    </a:lnTo>
                    <a:lnTo>
                      <a:pt x="138" y="666"/>
                    </a:lnTo>
                    <a:lnTo>
                      <a:pt x="72" y="660"/>
                    </a:lnTo>
                    <a:lnTo>
                      <a:pt x="48" y="678"/>
                    </a:lnTo>
                    <a:lnTo>
                      <a:pt x="0" y="690"/>
                    </a:lnTo>
                    <a:lnTo>
                      <a:pt x="0" y="726"/>
                    </a:lnTo>
                    <a:lnTo>
                      <a:pt x="6" y="738"/>
                    </a:lnTo>
                    <a:lnTo>
                      <a:pt x="6" y="762"/>
                    </a:lnTo>
                    <a:lnTo>
                      <a:pt x="18" y="786"/>
                    </a:lnTo>
                    <a:lnTo>
                      <a:pt x="30" y="792"/>
                    </a:lnTo>
                    <a:lnTo>
                      <a:pt x="54" y="79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97" name="Nicaragua" descr="© INSCALE GmbH, 05.05.2010&#10;http://www.presentationload.com/">
                <a:extLst>
                  <a:ext uri="{FF2B5EF4-FFF2-40B4-BE49-F238E27FC236}">
                    <a16:creationId xmlns:a16="http://schemas.microsoft.com/office/drawing/2014/main" id="{CDE04DF1-5BC0-1C40-BDE9-7AE993245201}"/>
                  </a:ext>
                </a:extLst>
              </p:cNvPr>
              <p:cNvSpPr>
                <a:spLocks/>
              </p:cNvSpPr>
              <p:nvPr/>
            </p:nvSpPr>
            <p:spPr bwMode="gray">
              <a:xfrm>
                <a:off x="5514094" y="2737659"/>
                <a:ext cx="113332" cy="116063"/>
              </a:xfrm>
              <a:custGeom>
                <a:avLst/>
                <a:gdLst>
                  <a:gd name="T0" fmla="*/ 2147483647 w 324"/>
                  <a:gd name="T1" fmla="*/ 2147483647 h 330"/>
                  <a:gd name="T2" fmla="*/ 2147483647 w 324"/>
                  <a:gd name="T3" fmla="*/ 0 h 330"/>
                  <a:gd name="T4" fmla="*/ 2147483647 w 324"/>
                  <a:gd name="T5" fmla="*/ 2147483647 h 330"/>
                  <a:gd name="T6" fmla="*/ 2147483647 w 324"/>
                  <a:gd name="T7" fmla="*/ 2147483647 h 330"/>
                  <a:gd name="T8" fmla="*/ 2147483647 w 324"/>
                  <a:gd name="T9" fmla="*/ 0 h 330"/>
                  <a:gd name="T10" fmla="*/ 2147483647 w 324"/>
                  <a:gd name="T11" fmla="*/ 2147483647 h 330"/>
                  <a:gd name="T12" fmla="*/ 2147483647 w 324"/>
                  <a:gd name="T13" fmla="*/ 2147483647 h 330"/>
                  <a:gd name="T14" fmla="*/ 2147483647 w 324"/>
                  <a:gd name="T15" fmla="*/ 2147483647 h 330"/>
                  <a:gd name="T16" fmla="*/ 2147483647 w 324"/>
                  <a:gd name="T17" fmla="*/ 2147483647 h 330"/>
                  <a:gd name="T18" fmla="*/ 2147483647 w 324"/>
                  <a:gd name="T19" fmla="*/ 2147483647 h 330"/>
                  <a:gd name="T20" fmla="*/ 2147483647 w 324"/>
                  <a:gd name="T21" fmla="*/ 2147483647 h 330"/>
                  <a:gd name="T22" fmla="*/ 2147483647 w 324"/>
                  <a:gd name="T23" fmla="*/ 2147483647 h 330"/>
                  <a:gd name="T24" fmla="*/ 2147483647 w 324"/>
                  <a:gd name="T25" fmla="*/ 2147483647 h 330"/>
                  <a:gd name="T26" fmla="*/ 2147483647 w 324"/>
                  <a:gd name="T27" fmla="*/ 2147483647 h 330"/>
                  <a:gd name="T28" fmla="*/ 2147483647 w 324"/>
                  <a:gd name="T29" fmla="*/ 2147483647 h 330"/>
                  <a:gd name="T30" fmla="*/ 2147483647 w 324"/>
                  <a:gd name="T31" fmla="*/ 2147483647 h 330"/>
                  <a:gd name="T32" fmla="*/ 2147483647 w 324"/>
                  <a:gd name="T33" fmla="*/ 2147483647 h 330"/>
                  <a:gd name="T34" fmla="*/ 2147483647 w 324"/>
                  <a:gd name="T35" fmla="*/ 2147483647 h 330"/>
                  <a:gd name="T36" fmla="*/ 2147483647 w 324"/>
                  <a:gd name="T37" fmla="*/ 2147483647 h 330"/>
                  <a:gd name="T38" fmla="*/ 2147483647 w 324"/>
                  <a:gd name="T39" fmla="*/ 2147483647 h 330"/>
                  <a:gd name="T40" fmla="*/ 2147483647 w 324"/>
                  <a:gd name="T41" fmla="*/ 2147483647 h 330"/>
                  <a:gd name="T42" fmla="*/ 2147483647 w 324"/>
                  <a:gd name="T43" fmla="*/ 2147483647 h 330"/>
                  <a:gd name="T44" fmla="*/ 2147483647 w 324"/>
                  <a:gd name="T45" fmla="*/ 2147483647 h 330"/>
                  <a:gd name="T46" fmla="*/ 2147483647 w 324"/>
                  <a:gd name="T47" fmla="*/ 2147483647 h 330"/>
                  <a:gd name="T48" fmla="*/ 2147483647 w 324"/>
                  <a:gd name="T49" fmla="*/ 2147483647 h 330"/>
                  <a:gd name="T50" fmla="*/ 2147483647 w 324"/>
                  <a:gd name="T51" fmla="*/ 2147483647 h 330"/>
                  <a:gd name="T52" fmla="*/ 2147483647 w 324"/>
                  <a:gd name="T53" fmla="*/ 2147483647 h 330"/>
                  <a:gd name="T54" fmla="*/ 2147483647 w 324"/>
                  <a:gd name="T55" fmla="*/ 2147483647 h 330"/>
                  <a:gd name="T56" fmla="*/ 2147483647 w 324"/>
                  <a:gd name="T57" fmla="*/ 2147483647 h 330"/>
                  <a:gd name="T58" fmla="*/ 2147483647 w 324"/>
                  <a:gd name="T59" fmla="*/ 2147483647 h 330"/>
                  <a:gd name="T60" fmla="*/ 2147483647 w 324"/>
                  <a:gd name="T61" fmla="*/ 2147483647 h 330"/>
                  <a:gd name="T62" fmla="*/ 2147483647 w 324"/>
                  <a:gd name="T63" fmla="*/ 2147483647 h 330"/>
                  <a:gd name="T64" fmla="*/ 2147483647 w 324"/>
                  <a:gd name="T65" fmla="*/ 2147483647 h 330"/>
                  <a:gd name="T66" fmla="*/ 2147483647 w 324"/>
                  <a:gd name="T67" fmla="*/ 2147483647 h 330"/>
                  <a:gd name="T68" fmla="*/ 2147483647 w 324"/>
                  <a:gd name="T69" fmla="*/ 2147483647 h 330"/>
                  <a:gd name="T70" fmla="*/ 2147483647 w 324"/>
                  <a:gd name="T71" fmla="*/ 2147483647 h 330"/>
                  <a:gd name="T72" fmla="*/ 2147483647 w 324"/>
                  <a:gd name="T73" fmla="*/ 2147483647 h 330"/>
                  <a:gd name="T74" fmla="*/ 2147483647 w 324"/>
                  <a:gd name="T75" fmla="*/ 2147483647 h 330"/>
                  <a:gd name="T76" fmla="*/ 2147483647 w 324"/>
                  <a:gd name="T77" fmla="*/ 2147483647 h 330"/>
                  <a:gd name="T78" fmla="*/ 2147483647 w 324"/>
                  <a:gd name="T79" fmla="*/ 2147483647 h 330"/>
                  <a:gd name="T80" fmla="*/ 2147483647 w 324"/>
                  <a:gd name="T81" fmla="*/ 2147483647 h 3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4"/>
                  <a:gd name="T124" fmla="*/ 0 h 330"/>
                  <a:gd name="T125" fmla="*/ 324 w 324"/>
                  <a:gd name="T126" fmla="*/ 330 h 3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4" h="330">
                    <a:moveTo>
                      <a:pt x="324" y="18"/>
                    </a:moveTo>
                    <a:lnTo>
                      <a:pt x="318" y="12"/>
                    </a:lnTo>
                    <a:lnTo>
                      <a:pt x="318" y="6"/>
                    </a:lnTo>
                    <a:lnTo>
                      <a:pt x="312" y="0"/>
                    </a:lnTo>
                    <a:lnTo>
                      <a:pt x="264" y="0"/>
                    </a:lnTo>
                    <a:lnTo>
                      <a:pt x="264" y="6"/>
                    </a:lnTo>
                    <a:lnTo>
                      <a:pt x="252" y="18"/>
                    </a:lnTo>
                    <a:lnTo>
                      <a:pt x="240" y="18"/>
                    </a:lnTo>
                    <a:lnTo>
                      <a:pt x="222" y="0"/>
                    </a:lnTo>
                    <a:lnTo>
                      <a:pt x="210" y="0"/>
                    </a:lnTo>
                    <a:lnTo>
                      <a:pt x="198" y="12"/>
                    </a:lnTo>
                    <a:lnTo>
                      <a:pt x="198" y="30"/>
                    </a:lnTo>
                    <a:lnTo>
                      <a:pt x="180" y="30"/>
                    </a:lnTo>
                    <a:lnTo>
                      <a:pt x="168" y="54"/>
                    </a:lnTo>
                    <a:lnTo>
                      <a:pt x="144" y="78"/>
                    </a:lnTo>
                    <a:lnTo>
                      <a:pt x="126" y="78"/>
                    </a:lnTo>
                    <a:lnTo>
                      <a:pt x="120" y="72"/>
                    </a:lnTo>
                    <a:lnTo>
                      <a:pt x="120" y="66"/>
                    </a:lnTo>
                    <a:lnTo>
                      <a:pt x="108" y="66"/>
                    </a:lnTo>
                    <a:lnTo>
                      <a:pt x="102" y="72"/>
                    </a:lnTo>
                    <a:lnTo>
                      <a:pt x="96" y="84"/>
                    </a:lnTo>
                    <a:lnTo>
                      <a:pt x="60" y="84"/>
                    </a:lnTo>
                    <a:lnTo>
                      <a:pt x="54" y="90"/>
                    </a:lnTo>
                    <a:lnTo>
                      <a:pt x="54" y="102"/>
                    </a:lnTo>
                    <a:lnTo>
                      <a:pt x="60" y="108"/>
                    </a:lnTo>
                    <a:lnTo>
                      <a:pt x="60" y="120"/>
                    </a:lnTo>
                    <a:lnTo>
                      <a:pt x="66" y="126"/>
                    </a:lnTo>
                    <a:lnTo>
                      <a:pt x="48" y="126"/>
                    </a:lnTo>
                    <a:lnTo>
                      <a:pt x="48" y="144"/>
                    </a:lnTo>
                    <a:lnTo>
                      <a:pt x="36" y="150"/>
                    </a:lnTo>
                    <a:lnTo>
                      <a:pt x="0" y="150"/>
                    </a:lnTo>
                    <a:lnTo>
                      <a:pt x="48" y="204"/>
                    </a:lnTo>
                    <a:lnTo>
                      <a:pt x="48" y="210"/>
                    </a:lnTo>
                    <a:lnTo>
                      <a:pt x="54" y="216"/>
                    </a:lnTo>
                    <a:lnTo>
                      <a:pt x="54" y="228"/>
                    </a:lnTo>
                    <a:lnTo>
                      <a:pt x="66" y="252"/>
                    </a:lnTo>
                    <a:lnTo>
                      <a:pt x="72" y="258"/>
                    </a:lnTo>
                    <a:lnTo>
                      <a:pt x="96" y="270"/>
                    </a:lnTo>
                    <a:lnTo>
                      <a:pt x="108" y="282"/>
                    </a:lnTo>
                    <a:lnTo>
                      <a:pt x="114" y="294"/>
                    </a:lnTo>
                    <a:lnTo>
                      <a:pt x="138" y="294"/>
                    </a:lnTo>
                    <a:lnTo>
                      <a:pt x="132" y="294"/>
                    </a:lnTo>
                    <a:lnTo>
                      <a:pt x="120" y="282"/>
                    </a:lnTo>
                    <a:lnTo>
                      <a:pt x="120" y="276"/>
                    </a:lnTo>
                    <a:lnTo>
                      <a:pt x="126" y="270"/>
                    </a:lnTo>
                    <a:lnTo>
                      <a:pt x="138" y="270"/>
                    </a:lnTo>
                    <a:lnTo>
                      <a:pt x="138" y="264"/>
                    </a:lnTo>
                    <a:lnTo>
                      <a:pt x="132" y="258"/>
                    </a:lnTo>
                    <a:lnTo>
                      <a:pt x="126" y="258"/>
                    </a:lnTo>
                    <a:lnTo>
                      <a:pt x="120" y="264"/>
                    </a:lnTo>
                    <a:lnTo>
                      <a:pt x="114" y="264"/>
                    </a:lnTo>
                    <a:lnTo>
                      <a:pt x="114" y="222"/>
                    </a:lnTo>
                    <a:lnTo>
                      <a:pt x="120" y="222"/>
                    </a:lnTo>
                    <a:lnTo>
                      <a:pt x="132" y="228"/>
                    </a:lnTo>
                    <a:lnTo>
                      <a:pt x="144" y="240"/>
                    </a:lnTo>
                    <a:lnTo>
                      <a:pt x="156" y="246"/>
                    </a:lnTo>
                    <a:lnTo>
                      <a:pt x="180" y="270"/>
                    </a:lnTo>
                    <a:lnTo>
                      <a:pt x="192" y="306"/>
                    </a:lnTo>
                    <a:lnTo>
                      <a:pt x="210" y="306"/>
                    </a:lnTo>
                    <a:lnTo>
                      <a:pt x="216" y="312"/>
                    </a:lnTo>
                    <a:lnTo>
                      <a:pt x="222" y="312"/>
                    </a:lnTo>
                    <a:lnTo>
                      <a:pt x="222" y="318"/>
                    </a:lnTo>
                    <a:lnTo>
                      <a:pt x="234" y="330"/>
                    </a:lnTo>
                    <a:lnTo>
                      <a:pt x="270" y="330"/>
                    </a:lnTo>
                    <a:lnTo>
                      <a:pt x="270" y="324"/>
                    </a:lnTo>
                    <a:lnTo>
                      <a:pt x="258" y="312"/>
                    </a:lnTo>
                    <a:lnTo>
                      <a:pt x="252" y="300"/>
                    </a:lnTo>
                    <a:lnTo>
                      <a:pt x="252" y="276"/>
                    </a:lnTo>
                    <a:lnTo>
                      <a:pt x="264" y="264"/>
                    </a:lnTo>
                    <a:lnTo>
                      <a:pt x="270" y="264"/>
                    </a:lnTo>
                    <a:lnTo>
                      <a:pt x="270" y="246"/>
                    </a:lnTo>
                    <a:lnTo>
                      <a:pt x="264" y="234"/>
                    </a:lnTo>
                    <a:lnTo>
                      <a:pt x="264" y="222"/>
                    </a:lnTo>
                    <a:lnTo>
                      <a:pt x="270" y="174"/>
                    </a:lnTo>
                    <a:lnTo>
                      <a:pt x="282" y="192"/>
                    </a:lnTo>
                    <a:lnTo>
                      <a:pt x="288" y="108"/>
                    </a:lnTo>
                    <a:lnTo>
                      <a:pt x="288" y="102"/>
                    </a:lnTo>
                    <a:lnTo>
                      <a:pt x="294" y="96"/>
                    </a:lnTo>
                    <a:lnTo>
                      <a:pt x="306" y="72"/>
                    </a:lnTo>
                    <a:lnTo>
                      <a:pt x="312" y="66"/>
                    </a:lnTo>
                    <a:lnTo>
                      <a:pt x="324" y="42"/>
                    </a:lnTo>
                    <a:lnTo>
                      <a:pt x="324" y="1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98" name="New Zealand" descr="© INSCALE GmbH, 05.05.2010&#10;http://www.presentationload.com/">
                <a:extLst>
                  <a:ext uri="{FF2B5EF4-FFF2-40B4-BE49-F238E27FC236}">
                    <a16:creationId xmlns:a16="http://schemas.microsoft.com/office/drawing/2014/main" id="{78883C17-EEF2-3448-8EFC-AF3211E2C706}"/>
                  </a:ext>
                </a:extLst>
              </p:cNvPr>
              <p:cNvSpPr>
                <a:spLocks noEditPoints="1"/>
              </p:cNvSpPr>
              <p:nvPr/>
            </p:nvSpPr>
            <p:spPr bwMode="gray">
              <a:xfrm>
                <a:off x="11382763" y="4120851"/>
                <a:ext cx="443769" cy="342726"/>
              </a:xfrm>
              <a:custGeom>
                <a:avLst/>
                <a:gdLst>
                  <a:gd name="T0" fmla="*/ 2147483647 w 1272"/>
                  <a:gd name="T1" fmla="*/ 2147483647 h 984"/>
                  <a:gd name="T2" fmla="*/ 2147483647 w 1272"/>
                  <a:gd name="T3" fmla="*/ 2147483647 h 984"/>
                  <a:gd name="T4" fmla="*/ 2147483647 w 1272"/>
                  <a:gd name="T5" fmla="*/ 2147483647 h 984"/>
                  <a:gd name="T6" fmla="*/ 2147483647 w 1272"/>
                  <a:gd name="T7" fmla="*/ 2147483647 h 984"/>
                  <a:gd name="T8" fmla="*/ 2147483647 w 1272"/>
                  <a:gd name="T9" fmla="*/ 2147483647 h 984"/>
                  <a:gd name="T10" fmla="*/ 2147483647 w 1272"/>
                  <a:gd name="T11" fmla="*/ 2147483647 h 984"/>
                  <a:gd name="T12" fmla="*/ 2147483647 w 1272"/>
                  <a:gd name="T13" fmla="*/ 2147483647 h 984"/>
                  <a:gd name="T14" fmla="*/ 2147483647 w 1272"/>
                  <a:gd name="T15" fmla="*/ 2147483647 h 984"/>
                  <a:gd name="T16" fmla="*/ 2147483647 w 1272"/>
                  <a:gd name="T17" fmla="*/ 2147483647 h 984"/>
                  <a:gd name="T18" fmla="*/ 2147483647 w 1272"/>
                  <a:gd name="T19" fmla="*/ 2147483647 h 984"/>
                  <a:gd name="T20" fmla="*/ 2147483647 w 1272"/>
                  <a:gd name="T21" fmla="*/ 2147483647 h 984"/>
                  <a:gd name="T22" fmla="*/ 2147483647 w 1272"/>
                  <a:gd name="T23" fmla="*/ 2147483647 h 984"/>
                  <a:gd name="T24" fmla="*/ 2147483647 w 1272"/>
                  <a:gd name="T25" fmla="*/ 2147483647 h 984"/>
                  <a:gd name="T26" fmla="*/ 2147483647 w 1272"/>
                  <a:gd name="T27" fmla="*/ 2147483647 h 984"/>
                  <a:gd name="T28" fmla="*/ 2147483647 w 1272"/>
                  <a:gd name="T29" fmla="*/ 2147483647 h 984"/>
                  <a:gd name="T30" fmla="*/ 2147483647 w 1272"/>
                  <a:gd name="T31" fmla="*/ 2147483647 h 984"/>
                  <a:gd name="T32" fmla="*/ 2147483647 w 1272"/>
                  <a:gd name="T33" fmla="*/ 2147483647 h 984"/>
                  <a:gd name="T34" fmla="*/ 2147483647 w 1272"/>
                  <a:gd name="T35" fmla="*/ 2147483647 h 984"/>
                  <a:gd name="T36" fmla="*/ 2147483647 w 1272"/>
                  <a:gd name="T37" fmla="*/ 2147483647 h 984"/>
                  <a:gd name="T38" fmla="*/ 2147483647 w 1272"/>
                  <a:gd name="T39" fmla="*/ 2147483647 h 984"/>
                  <a:gd name="T40" fmla="*/ 2147483647 w 1272"/>
                  <a:gd name="T41" fmla="*/ 2147483647 h 984"/>
                  <a:gd name="T42" fmla="*/ 2147483647 w 1272"/>
                  <a:gd name="T43" fmla="*/ 2147483647 h 984"/>
                  <a:gd name="T44" fmla="*/ 2147483647 w 1272"/>
                  <a:gd name="T45" fmla="*/ 2147483647 h 984"/>
                  <a:gd name="T46" fmla="*/ 2147483647 w 1272"/>
                  <a:gd name="T47" fmla="*/ 2147483647 h 984"/>
                  <a:gd name="T48" fmla="*/ 2147483647 w 1272"/>
                  <a:gd name="T49" fmla="*/ 2147483647 h 984"/>
                  <a:gd name="T50" fmla="*/ 2147483647 w 1272"/>
                  <a:gd name="T51" fmla="*/ 2147483647 h 984"/>
                  <a:gd name="T52" fmla="*/ 2147483647 w 1272"/>
                  <a:gd name="T53" fmla="*/ 2147483647 h 984"/>
                  <a:gd name="T54" fmla="*/ 2147483647 w 1272"/>
                  <a:gd name="T55" fmla="*/ 2147483647 h 984"/>
                  <a:gd name="T56" fmla="*/ 2147483647 w 1272"/>
                  <a:gd name="T57" fmla="*/ 2147483647 h 984"/>
                  <a:gd name="T58" fmla="*/ 2147483647 w 1272"/>
                  <a:gd name="T59" fmla="*/ 2147483647 h 984"/>
                  <a:gd name="T60" fmla="*/ 2147483647 w 1272"/>
                  <a:gd name="T61" fmla="*/ 2147483647 h 984"/>
                  <a:gd name="T62" fmla="*/ 2147483647 w 1272"/>
                  <a:gd name="T63" fmla="*/ 2147483647 h 984"/>
                  <a:gd name="T64" fmla="*/ 2147483647 w 1272"/>
                  <a:gd name="T65" fmla="*/ 2147483647 h 984"/>
                  <a:gd name="T66" fmla="*/ 2147483647 w 1272"/>
                  <a:gd name="T67" fmla="*/ 2147483647 h 984"/>
                  <a:gd name="T68" fmla="*/ 2147483647 w 1272"/>
                  <a:gd name="T69" fmla="*/ 2147483647 h 984"/>
                  <a:gd name="T70" fmla="*/ 2147483647 w 1272"/>
                  <a:gd name="T71" fmla="*/ 2147483647 h 984"/>
                  <a:gd name="T72" fmla="*/ 2147483647 w 1272"/>
                  <a:gd name="T73" fmla="*/ 2147483647 h 984"/>
                  <a:gd name="T74" fmla="*/ 2147483647 w 1272"/>
                  <a:gd name="T75" fmla="*/ 2147483647 h 984"/>
                  <a:gd name="T76" fmla="*/ 2147483647 w 1272"/>
                  <a:gd name="T77" fmla="*/ 2147483647 h 984"/>
                  <a:gd name="T78" fmla="*/ 2147483647 w 1272"/>
                  <a:gd name="T79" fmla="*/ 2147483647 h 984"/>
                  <a:gd name="T80" fmla="*/ 2147483647 w 1272"/>
                  <a:gd name="T81" fmla="*/ 2147483647 h 984"/>
                  <a:gd name="T82" fmla="*/ 2147483647 w 1272"/>
                  <a:gd name="T83" fmla="*/ 2147483647 h 984"/>
                  <a:gd name="T84" fmla="*/ 2147483647 w 1272"/>
                  <a:gd name="T85" fmla="*/ 2147483647 h 984"/>
                  <a:gd name="T86" fmla="*/ 2147483647 w 1272"/>
                  <a:gd name="T87" fmla="*/ 2147483647 h 984"/>
                  <a:gd name="T88" fmla="*/ 2147483647 w 1272"/>
                  <a:gd name="T89" fmla="*/ 2147483647 h 984"/>
                  <a:gd name="T90" fmla="*/ 2147483647 w 1272"/>
                  <a:gd name="T91" fmla="*/ 2147483647 h 984"/>
                  <a:gd name="T92" fmla="*/ 2147483647 w 1272"/>
                  <a:gd name="T93" fmla="*/ 2147483647 h 984"/>
                  <a:gd name="T94" fmla="*/ 2147483647 w 1272"/>
                  <a:gd name="T95" fmla="*/ 2147483647 h 984"/>
                  <a:gd name="T96" fmla="*/ 2147483647 w 1272"/>
                  <a:gd name="T97" fmla="*/ 2147483647 h 984"/>
                  <a:gd name="T98" fmla="*/ 2147483647 w 1272"/>
                  <a:gd name="T99" fmla="*/ 2147483647 h 984"/>
                  <a:gd name="T100" fmla="*/ 2147483647 w 1272"/>
                  <a:gd name="T101" fmla="*/ 2147483647 h 984"/>
                  <a:gd name="T102" fmla="*/ 2147483647 w 1272"/>
                  <a:gd name="T103" fmla="*/ 2147483647 h 984"/>
                  <a:gd name="T104" fmla="*/ 2147483647 w 1272"/>
                  <a:gd name="T105" fmla="*/ 2147483647 h 984"/>
                  <a:gd name="T106" fmla="*/ 2147483647 w 1272"/>
                  <a:gd name="T107" fmla="*/ 2147483647 h 984"/>
                  <a:gd name="T108" fmla="*/ 2147483647 w 1272"/>
                  <a:gd name="T109" fmla="*/ 2147483647 h 984"/>
                  <a:gd name="T110" fmla="*/ 2147483647 w 1272"/>
                  <a:gd name="T111" fmla="*/ 2147483647 h 984"/>
                  <a:gd name="T112" fmla="*/ 2147483647 w 1272"/>
                  <a:gd name="T113" fmla="*/ 2147483647 h 984"/>
                  <a:gd name="T114" fmla="*/ 2147483647 w 1272"/>
                  <a:gd name="T115" fmla="*/ 2147483647 h 984"/>
                  <a:gd name="T116" fmla="*/ 2147483647 w 1272"/>
                  <a:gd name="T117" fmla="*/ 2147483647 h 984"/>
                  <a:gd name="T118" fmla="*/ 2147483647 w 1272"/>
                  <a:gd name="T119" fmla="*/ 2147483647 h 984"/>
                  <a:gd name="T120" fmla="*/ 2147483647 w 1272"/>
                  <a:gd name="T121" fmla="*/ 2147483647 h 98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272"/>
                  <a:gd name="T184" fmla="*/ 0 h 984"/>
                  <a:gd name="T185" fmla="*/ 1272 w 1272"/>
                  <a:gd name="T186" fmla="*/ 984 h 98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272" h="984">
                    <a:moveTo>
                      <a:pt x="750" y="564"/>
                    </a:moveTo>
                    <a:lnTo>
                      <a:pt x="738" y="564"/>
                    </a:lnTo>
                    <a:lnTo>
                      <a:pt x="744" y="528"/>
                    </a:lnTo>
                    <a:lnTo>
                      <a:pt x="720" y="546"/>
                    </a:lnTo>
                    <a:lnTo>
                      <a:pt x="726" y="540"/>
                    </a:lnTo>
                    <a:lnTo>
                      <a:pt x="726" y="504"/>
                    </a:lnTo>
                    <a:lnTo>
                      <a:pt x="708" y="504"/>
                    </a:lnTo>
                    <a:lnTo>
                      <a:pt x="702" y="510"/>
                    </a:lnTo>
                    <a:lnTo>
                      <a:pt x="696" y="522"/>
                    </a:lnTo>
                    <a:lnTo>
                      <a:pt x="690" y="528"/>
                    </a:lnTo>
                    <a:lnTo>
                      <a:pt x="672" y="540"/>
                    </a:lnTo>
                    <a:lnTo>
                      <a:pt x="660" y="546"/>
                    </a:lnTo>
                    <a:lnTo>
                      <a:pt x="654" y="558"/>
                    </a:lnTo>
                    <a:lnTo>
                      <a:pt x="642" y="570"/>
                    </a:lnTo>
                    <a:lnTo>
                      <a:pt x="630" y="576"/>
                    </a:lnTo>
                    <a:lnTo>
                      <a:pt x="618" y="588"/>
                    </a:lnTo>
                    <a:lnTo>
                      <a:pt x="606" y="588"/>
                    </a:lnTo>
                    <a:lnTo>
                      <a:pt x="588" y="600"/>
                    </a:lnTo>
                    <a:lnTo>
                      <a:pt x="576" y="606"/>
                    </a:lnTo>
                    <a:lnTo>
                      <a:pt x="546" y="636"/>
                    </a:lnTo>
                    <a:lnTo>
                      <a:pt x="540" y="648"/>
                    </a:lnTo>
                    <a:lnTo>
                      <a:pt x="534" y="648"/>
                    </a:lnTo>
                    <a:lnTo>
                      <a:pt x="528" y="654"/>
                    </a:lnTo>
                    <a:lnTo>
                      <a:pt x="510" y="660"/>
                    </a:lnTo>
                    <a:lnTo>
                      <a:pt x="498" y="666"/>
                    </a:lnTo>
                    <a:lnTo>
                      <a:pt x="462" y="678"/>
                    </a:lnTo>
                    <a:lnTo>
                      <a:pt x="438" y="690"/>
                    </a:lnTo>
                    <a:lnTo>
                      <a:pt x="426" y="702"/>
                    </a:lnTo>
                    <a:lnTo>
                      <a:pt x="414" y="708"/>
                    </a:lnTo>
                    <a:lnTo>
                      <a:pt x="408" y="720"/>
                    </a:lnTo>
                    <a:lnTo>
                      <a:pt x="396" y="726"/>
                    </a:lnTo>
                    <a:lnTo>
                      <a:pt x="378" y="726"/>
                    </a:lnTo>
                    <a:lnTo>
                      <a:pt x="366" y="732"/>
                    </a:lnTo>
                    <a:lnTo>
                      <a:pt x="312" y="750"/>
                    </a:lnTo>
                    <a:lnTo>
                      <a:pt x="288" y="762"/>
                    </a:lnTo>
                    <a:lnTo>
                      <a:pt x="270" y="774"/>
                    </a:lnTo>
                    <a:lnTo>
                      <a:pt x="246" y="786"/>
                    </a:lnTo>
                    <a:lnTo>
                      <a:pt x="222" y="792"/>
                    </a:lnTo>
                    <a:lnTo>
                      <a:pt x="198" y="804"/>
                    </a:lnTo>
                    <a:lnTo>
                      <a:pt x="180" y="810"/>
                    </a:lnTo>
                    <a:lnTo>
                      <a:pt x="174" y="816"/>
                    </a:lnTo>
                    <a:lnTo>
                      <a:pt x="168" y="828"/>
                    </a:lnTo>
                    <a:lnTo>
                      <a:pt x="168" y="846"/>
                    </a:lnTo>
                    <a:lnTo>
                      <a:pt x="156" y="834"/>
                    </a:lnTo>
                    <a:lnTo>
                      <a:pt x="150" y="834"/>
                    </a:lnTo>
                    <a:lnTo>
                      <a:pt x="144" y="840"/>
                    </a:lnTo>
                    <a:lnTo>
                      <a:pt x="120" y="852"/>
                    </a:lnTo>
                    <a:lnTo>
                      <a:pt x="108" y="864"/>
                    </a:lnTo>
                    <a:lnTo>
                      <a:pt x="72" y="882"/>
                    </a:lnTo>
                    <a:lnTo>
                      <a:pt x="66" y="882"/>
                    </a:lnTo>
                    <a:lnTo>
                      <a:pt x="54" y="888"/>
                    </a:lnTo>
                    <a:lnTo>
                      <a:pt x="36" y="888"/>
                    </a:lnTo>
                    <a:lnTo>
                      <a:pt x="18" y="894"/>
                    </a:lnTo>
                    <a:lnTo>
                      <a:pt x="12" y="906"/>
                    </a:lnTo>
                    <a:lnTo>
                      <a:pt x="0" y="912"/>
                    </a:lnTo>
                    <a:lnTo>
                      <a:pt x="18" y="912"/>
                    </a:lnTo>
                    <a:lnTo>
                      <a:pt x="24" y="918"/>
                    </a:lnTo>
                    <a:lnTo>
                      <a:pt x="30" y="918"/>
                    </a:lnTo>
                    <a:lnTo>
                      <a:pt x="24" y="924"/>
                    </a:lnTo>
                    <a:lnTo>
                      <a:pt x="24" y="942"/>
                    </a:lnTo>
                    <a:lnTo>
                      <a:pt x="30" y="948"/>
                    </a:lnTo>
                    <a:lnTo>
                      <a:pt x="42" y="948"/>
                    </a:lnTo>
                    <a:lnTo>
                      <a:pt x="54" y="942"/>
                    </a:lnTo>
                    <a:lnTo>
                      <a:pt x="60" y="936"/>
                    </a:lnTo>
                    <a:lnTo>
                      <a:pt x="72" y="948"/>
                    </a:lnTo>
                    <a:lnTo>
                      <a:pt x="96" y="948"/>
                    </a:lnTo>
                    <a:lnTo>
                      <a:pt x="102" y="954"/>
                    </a:lnTo>
                    <a:lnTo>
                      <a:pt x="132" y="954"/>
                    </a:lnTo>
                    <a:lnTo>
                      <a:pt x="150" y="972"/>
                    </a:lnTo>
                    <a:lnTo>
                      <a:pt x="180" y="966"/>
                    </a:lnTo>
                    <a:lnTo>
                      <a:pt x="192" y="972"/>
                    </a:lnTo>
                    <a:lnTo>
                      <a:pt x="198" y="978"/>
                    </a:lnTo>
                    <a:lnTo>
                      <a:pt x="216" y="984"/>
                    </a:lnTo>
                    <a:lnTo>
                      <a:pt x="228" y="984"/>
                    </a:lnTo>
                    <a:lnTo>
                      <a:pt x="252" y="972"/>
                    </a:lnTo>
                    <a:lnTo>
                      <a:pt x="264" y="948"/>
                    </a:lnTo>
                    <a:lnTo>
                      <a:pt x="288" y="936"/>
                    </a:lnTo>
                    <a:lnTo>
                      <a:pt x="312" y="936"/>
                    </a:lnTo>
                    <a:lnTo>
                      <a:pt x="336" y="924"/>
                    </a:lnTo>
                    <a:lnTo>
                      <a:pt x="342" y="912"/>
                    </a:lnTo>
                    <a:lnTo>
                      <a:pt x="342" y="894"/>
                    </a:lnTo>
                    <a:lnTo>
                      <a:pt x="348" y="882"/>
                    </a:lnTo>
                    <a:lnTo>
                      <a:pt x="372" y="870"/>
                    </a:lnTo>
                    <a:lnTo>
                      <a:pt x="396" y="870"/>
                    </a:lnTo>
                    <a:lnTo>
                      <a:pt x="408" y="858"/>
                    </a:lnTo>
                    <a:lnTo>
                      <a:pt x="408" y="846"/>
                    </a:lnTo>
                    <a:lnTo>
                      <a:pt x="402" y="840"/>
                    </a:lnTo>
                    <a:lnTo>
                      <a:pt x="420" y="840"/>
                    </a:lnTo>
                    <a:lnTo>
                      <a:pt x="480" y="792"/>
                    </a:lnTo>
                    <a:lnTo>
                      <a:pt x="462" y="774"/>
                    </a:lnTo>
                    <a:lnTo>
                      <a:pt x="504" y="792"/>
                    </a:lnTo>
                    <a:lnTo>
                      <a:pt x="504" y="774"/>
                    </a:lnTo>
                    <a:lnTo>
                      <a:pt x="510" y="768"/>
                    </a:lnTo>
                    <a:lnTo>
                      <a:pt x="540" y="768"/>
                    </a:lnTo>
                    <a:lnTo>
                      <a:pt x="546" y="774"/>
                    </a:lnTo>
                    <a:lnTo>
                      <a:pt x="558" y="780"/>
                    </a:lnTo>
                    <a:lnTo>
                      <a:pt x="570" y="780"/>
                    </a:lnTo>
                    <a:lnTo>
                      <a:pt x="576" y="774"/>
                    </a:lnTo>
                    <a:lnTo>
                      <a:pt x="576" y="768"/>
                    </a:lnTo>
                    <a:lnTo>
                      <a:pt x="582" y="762"/>
                    </a:lnTo>
                    <a:lnTo>
                      <a:pt x="582" y="756"/>
                    </a:lnTo>
                    <a:lnTo>
                      <a:pt x="570" y="744"/>
                    </a:lnTo>
                    <a:lnTo>
                      <a:pt x="612" y="702"/>
                    </a:lnTo>
                    <a:lnTo>
                      <a:pt x="618" y="702"/>
                    </a:lnTo>
                    <a:lnTo>
                      <a:pt x="624" y="696"/>
                    </a:lnTo>
                    <a:lnTo>
                      <a:pt x="660" y="678"/>
                    </a:lnTo>
                    <a:lnTo>
                      <a:pt x="666" y="666"/>
                    </a:lnTo>
                    <a:lnTo>
                      <a:pt x="672" y="660"/>
                    </a:lnTo>
                    <a:lnTo>
                      <a:pt x="672" y="654"/>
                    </a:lnTo>
                    <a:lnTo>
                      <a:pt x="696" y="654"/>
                    </a:lnTo>
                    <a:lnTo>
                      <a:pt x="708" y="648"/>
                    </a:lnTo>
                    <a:lnTo>
                      <a:pt x="738" y="618"/>
                    </a:lnTo>
                    <a:lnTo>
                      <a:pt x="738" y="612"/>
                    </a:lnTo>
                    <a:lnTo>
                      <a:pt x="744" y="612"/>
                    </a:lnTo>
                    <a:lnTo>
                      <a:pt x="750" y="606"/>
                    </a:lnTo>
                    <a:lnTo>
                      <a:pt x="768" y="594"/>
                    </a:lnTo>
                    <a:lnTo>
                      <a:pt x="780" y="582"/>
                    </a:lnTo>
                    <a:lnTo>
                      <a:pt x="786" y="570"/>
                    </a:lnTo>
                    <a:lnTo>
                      <a:pt x="786" y="546"/>
                    </a:lnTo>
                    <a:lnTo>
                      <a:pt x="780" y="540"/>
                    </a:lnTo>
                    <a:lnTo>
                      <a:pt x="780" y="534"/>
                    </a:lnTo>
                    <a:lnTo>
                      <a:pt x="750" y="564"/>
                    </a:lnTo>
                    <a:close/>
                    <a:moveTo>
                      <a:pt x="1224" y="324"/>
                    </a:moveTo>
                    <a:lnTo>
                      <a:pt x="1236" y="318"/>
                    </a:lnTo>
                    <a:lnTo>
                      <a:pt x="1242" y="318"/>
                    </a:lnTo>
                    <a:lnTo>
                      <a:pt x="1266" y="306"/>
                    </a:lnTo>
                    <a:lnTo>
                      <a:pt x="1272" y="300"/>
                    </a:lnTo>
                    <a:lnTo>
                      <a:pt x="1272" y="282"/>
                    </a:lnTo>
                    <a:lnTo>
                      <a:pt x="1266" y="270"/>
                    </a:lnTo>
                    <a:lnTo>
                      <a:pt x="1260" y="264"/>
                    </a:lnTo>
                    <a:lnTo>
                      <a:pt x="1248" y="264"/>
                    </a:lnTo>
                    <a:lnTo>
                      <a:pt x="1236" y="276"/>
                    </a:lnTo>
                    <a:lnTo>
                      <a:pt x="1236" y="282"/>
                    </a:lnTo>
                    <a:lnTo>
                      <a:pt x="1224" y="282"/>
                    </a:lnTo>
                    <a:lnTo>
                      <a:pt x="1212" y="276"/>
                    </a:lnTo>
                    <a:lnTo>
                      <a:pt x="1200" y="276"/>
                    </a:lnTo>
                    <a:lnTo>
                      <a:pt x="1194" y="282"/>
                    </a:lnTo>
                    <a:lnTo>
                      <a:pt x="1176" y="288"/>
                    </a:lnTo>
                    <a:lnTo>
                      <a:pt x="1158" y="288"/>
                    </a:lnTo>
                    <a:lnTo>
                      <a:pt x="1146" y="276"/>
                    </a:lnTo>
                    <a:lnTo>
                      <a:pt x="1146" y="222"/>
                    </a:lnTo>
                    <a:lnTo>
                      <a:pt x="1170" y="180"/>
                    </a:lnTo>
                    <a:lnTo>
                      <a:pt x="1170" y="174"/>
                    </a:lnTo>
                    <a:lnTo>
                      <a:pt x="1164" y="162"/>
                    </a:lnTo>
                    <a:lnTo>
                      <a:pt x="1158" y="156"/>
                    </a:lnTo>
                    <a:lnTo>
                      <a:pt x="1146" y="156"/>
                    </a:lnTo>
                    <a:lnTo>
                      <a:pt x="1140" y="168"/>
                    </a:lnTo>
                    <a:lnTo>
                      <a:pt x="1134" y="174"/>
                    </a:lnTo>
                    <a:lnTo>
                      <a:pt x="1134" y="204"/>
                    </a:lnTo>
                    <a:lnTo>
                      <a:pt x="1128" y="216"/>
                    </a:lnTo>
                    <a:lnTo>
                      <a:pt x="1116" y="222"/>
                    </a:lnTo>
                    <a:lnTo>
                      <a:pt x="1116" y="192"/>
                    </a:lnTo>
                    <a:lnTo>
                      <a:pt x="1092" y="174"/>
                    </a:lnTo>
                    <a:lnTo>
                      <a:pt x="1104" y="150"/>
                    </a:lnTo>
                    <a:lnTo>
                      <a:pt x="1116" y="138"/>
                    </a:lnTo>
                    <a:lnTo>
                      <a:pt x="1122" y="126"/>
                    </a:lnTo>
                    <a:lnTo>
                      <a:pt x="1128" y="108"/>
                    </a:lnTo>
                    <a:lnTo>
                      <a:pt x="1128" y="84"/>
                    </a:lnTo>
                    <a:lnTo>
                      <a:pt x="1116" y="78"/>
                    </a:lnTo>
                    <a:lnTo>
                      <a:pt x="1110" y="72"/>
                    </a:lnTo>
                    <a:lnTo>
                      <a:pt x="1098" y="66"/>
                    </a:lnTo>
                    <a:lnTo>
                      <a:pt x="1092" y="60"/>
                    </a:lnTo>
                    <a:lnTo>
                      <a:pt x="1080" y="60"/>
                    </a:lnTo>
                    <a:lnTo>
                      <a:pt x="1086" y="42"/>
                    </a:lnTo>
                    <a:lnTo>
                      <a:pt x="1062" y="42"/>
                    </a:lnTo>
                    <a:lnTo>
                      <a:pt x="1044" y="18"/>
                    </a:lnTo>
                    <a:lnTo>
                      <a:pt x="1050" y="0"/>
                    </a:lnTo>
                    <a:lnTo>
                      <a:pt x="1020" y="18"/>
                    </a:lnTo>
                    <a:lnTo>
                      <a:pt x="1044" y="54"/>
                    </a:lnTo>
                    <a:lnTo>
                      <a:pt x="1032" y="90"/>
                    </a:lnTo>
                    <a:lnTo>
                      <a:pt x="1056" y="102"/>
                    </a:lnTo>
                    <a:lnTo>
                      <a:pt x="1044" y="108"/>
                    </a:lnTo>
                    <a:lnTo>
                      <a:pt x="1044" y="126"/>
                    </a:lnTo>
                    <a:lnTo>
                      <a:pt x="1068" y="132"/>
                    </a:lnTo>
                    <a:lnTo>
                      <a:pt x="1044" y="150"/>
                    </a:lnTo>
                    <a:lnTo>
                      <a:pt x="1062" y="156"/>
                    </a:lnTo>
                    <a:lnTo>
                      <a:pt x="1062" y="168"/>
                    </a:lnTo>
                    <a:lnTo>
                      <a:pt x="1056" y="174"/>
                    </a:lnTo>
                    <a:lnTo>
                      <a:pt x="1056" y="192"/>
                    </a:lnTo>
                    <a:lnTo>
                      <a:pt x="1068" y="198"/>
                    </a:lnTo>
                    <a:lnTo>
                      <a:pt x="1074" y="204"/>
                    </a:lnTo>
                    <a:lnTo>
                      <a:pt x="1056" y="210"/>
                    </a:lnTo>
                    <a:lnTo>
                      <a:pt x="1044" y="222"/>
                    </a:lnTo>
                    <a:lnTo>
                      <a:pt x="1062" y="234"/>
                    </a:lnTo>
                    <a:lnTo>
                      <a:pt x="1038" y="258"/>
                    </a:lnTo>
                    <a:lnTo>
                      <a:pt x="1032" y="270"/>
                    </a:lnTo>
                    <a:lnTo>
                      <a:pt x="1026" y="276"/>
                    </a:lnTo>
                    <a:lnTo>
                      <a:pt x="1026" y="288"/>
                    </a:lnTo>
                    <a:lnTo>
                      <a:pt x="1038" y="300"/>
                    </a:lnTo>
                    <a:lnTo>
                      <a:pt x="1026" y="300"/>
                    </a:lnTo>
                    <a:lnTo>
                      <a:pt x="1014" y="306"/>
                    </a:lnTo>
                    <a:lnTo>
                      <a:pt x="1002" y="306"/>
                    </a:lnTo>
                    <a:lnTo>
                      <a:pt x="978" y="318"/>
                    </a:lnTo>
                    <a:lnTo>
                      <a:pt x="948" y="348"/>
                    </a:lnTo>
                    <a:lnTo>
                      <a:pt x="930" y="360"/>
                    </a:lnTo>
                    <a:lnTo>
                      <a:pt x="894" y="372"/>
                    </a:lnTo>
                    <a:lnTo>
                      <a:pt x="870" y="384"/>
                    </a:lnTo>
                    <a:lnTo>
                      <a:pt x="858" y="396"/>
                    </a:lnTo>
                    <a:lnTo>
                      <a:pt x="858" y="432"/>
                    </a:lnTo>
                    <a:lnTo>
                      <a:pt x="864" y="444"/>
                    </a:lnTo>
                    <a:lnTo>
                      <a:pt x="870" y="450"/>
                    </a:lnTo>
                    <a:lnTo>
                      <a:pt x="870" y="456"/>
                    </a:lnTo>
                    <a:lnTo>
                      <a:pt x="924" y="456"/>
                    </a:lnTo>
                    <a:lnTo>
                      <a:pt x="924" y="474"/>
                    </a:lnTo>
                    <a:lnTo>
                      <a:pt x="918" y="486"/>
                    </a:lnTo>
                    <a:lnTo>
                      <a:pt x="918" y="522"/>
                    </a:lnTo>
                    <a:lnTo>
                      <a:pt x="894" y="534"/>
                    </a:lnTo>
                    <a:lnTo>
                      <a:pt x="882" y="534"/>
                    </a:lnTo>
                    <a:lnTo>
                      <a:pt x="864" y="540"/>
                    </a:lnTo>
                    <a:lnTo>
                      <a:pt x="852" y="546"/>
                    </a:lnTo>
                    <a:lnTo>
                      <a:pt x="852" y="558"/>
                    </a:lnTo>
                    <a:lnTo>
                      <a:pt x="840" y="570"/>
                    </a:lnTo>
                    <a:lnTo>
                      <a:pt x="852" y="576"/>
                    </a:lnTo>
                    <a:lnTo>
                      <a:pt x="858" y="582"/>
                    </a:lnTo>
                    <a:lnTo>
                      <a:pt x="876" y="588"/>
                    </a:lnTo>
                    <a:lnTo>
                      <a:pt x="888" y="588"/>
                    </a:lnTo>
                    <a:lnTo>
                      <a:pt x="912" y="576"/>
                    </a:lnTo>
                    <a:lnTo>
                      <a:pt x="924" y="558"/>
                    </a:lnTo>
                    <a:lnTo>
                      <a:pt x="972" y="510"/>
                    </a:lnTo>
                    <a:lnTo>
                      <a:pt x="996" y="498"/>
                    </a:lnTo>
                    <a:lnTo>
                      <a:pt x="1014" y="492"/>
                    </a:lnTo>
                    <a:lnTo>
                      <a:pt x="1026" y="486"/>
                    </a:lnTo>
                    <a:lnTo>
                      <a:pt x="1032" y="480"/>
                    </a:lnTo>
                    <a:lnTo>
                      <a:pt x="1038" y="480"/>
                    </a:lnTo>
                    <a:lnTo>
                      <a:pt x="1044" y="474"/>
                    </a:lnTo>
                    <a:lnTo>
                      <a:pt x="1050" y="462"/>
                    </a:lnTo>
                    <a:lnTo>
                      <a:pt x="1056" y="462"/>
                    </a:lnTo>
                    <a:lnTo>
                      <a:pt x="1062" y="456"/>
                    </a:lnTo>
                    <a:lnTo>
                      <a:pt x="1074" y="450"/>
                    </a:lnTo>
                    <a:lnTo>
                      <a:pt x="1080" y="444"/>
                    </a:lnTo>
                    <a:lnTo>
                      <a:pt x="1080" y="420"/>
                    </a:lnTo>
                    <a:lnTo>
                      <a:pt x="1074" y="414"/>
                    </a:lnTo>
                    <a:lnTo>
                      <a:pt x="1080" y="414"/>
                    </a:lnTo>
                    <a:lnTo>
                      <a:pt x="1086" y="408"/>
                    </a:lnTo>
                    <a:lnTo>
                      <a:pt x="1110" y="396"/>
                    </a:lnTo>
                    <a:lnTo>
                      <a:pt x="1140" y="396"/>
                    </a:lnTo>
                    <a:lnTo>
                      <a:pt x="1152" y="402"/>
                    </a:lnTo>
                    <a:lnTo>
                      <a:pt x="1164" y="402"/>
                    </a:lnTo>
                    <a:lnTo>
                      <a:pt x="1176" y="390"/>
                    </a:lnTo>
                    <a:lnTo>
                      <a:pt x="1176" y="360"/>
                    </a:lnTo>
                    <a:lnTo>
                      <a:pt x="1200" y="360"/>
                    </a:lnTo>
                    <a:lnTo>
                      <a:pt x="1212" y="354"/>
                    </a:lnTo>
                    <a:lnTo>
                      <a:pt x="1218" y="354"/>
                    </a:lnTo>
                    <a:lnTo>
                      <a:pt x="1224" y="348"/>
                    </a:lnTo>
                    <a:lnTo>
                      <a:pt x="1224" y="32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99" name="Newfoundland" descr="© INSCALE GmbH, 05.05.2010&#10;http://www.presentationload.com/">
                <a:extLst>
                  <a:ext uri="{FF2B5EF4-FFF2-40B4-BE49-F238E27FC236}">
                    <a16:creationId xmlns:a16="http://schemas.microsoft.com/office/drawing/2014/main" id="{A6172F3E-D551-8041-B763-A44C79E0EB6B}"/>
                  </a:ext>
                </a:extLst>
              </p:cNvPr>
              <p:cNvSpPr>
                <a:spLocks/>
              </p:cNvSpPr>
              <p:nvPr/>
            </p:nvSpPr>
            <p:spPr bwMode="gray">
              <a:xfrm>
                <a:off x="6404362" y="1713578"/>
                <a:ext cx="148834" cy="133813"/>
              </a:xfrm>
              <a:custGeom>
                <a:avLst/>
                <a:gdLst>
                  <a:gd name="T0" fmla="*/ 2147483647 w 426"/>
                  <a:gd name="T1" fmla="*/ 2147483647 h 384"/>
                  <a:gd name="T2" fmla="*/ 2147483647 w 426"/>
                  <a:gd name="T3" fmla="*/ 2147483647 h 384"/>
                  <a:gd name="T4" fmla="*/ 2147483647 w 426"/>
                  <a:gd name="T5" fmla="*/ 0 h 384"/>
                  <a:gd name="T6" fmla="*/ 2147483647 w 426"/>
                  <a:gd name="T7" fmla="*/ 2147483647 h 384"/>
                  <a:gd name="T8" fmla="*/ 2147483647 w 426"/>
                  <a:gd name="T9" fmla="*/ 2147483647 h 384"/>
                  <a:gd name="T10" fmla="*/ 2147483647 w 426"/>
                  <a:gd name="T11" fmla="*/ 2147483647 h 384"/>
                  <a:gd name="T12" fmla="*/ 2147483647 w 426"/>
                  <a:gd name="T13" fmla="*/ 2147483647 h 384"/>
                  <a:gd name="T14" fmla="*/ 2147483647 w 426"/>
                  <a:gd name="T15" fmla="*/ 2147483647 h 384"/>
                  <a:gd name="T16" fmla="*/ 2147483647 w 426"/>
                  <a:gd name="T17" fmla="*/ 2147483647 h 384"/>
                  <a:gd name="T18" fmla="*/ 2147483647 w 426"/>
                  <a:gd name="T19" fmla="*/ 2147483647 h 384"/>
                  <a:gd name="T20" fmla="*/ 2147483647 w 426"/>
                  <a:gd name="T21" fmla="*/ 2147483647 h 384"/>
                  <a:gd name="T22" fmla="*/ 2147483647 w 426"/>
                  <a:gd name="T23" fmla="*/ 2147483647 h 384"/>
                  <a:gd name="T24" fmla="*/ 2147483647 w 426"/>
                  <a:gd name="T25" fmla="*/ 2147483647 h 384"/>
                  <a:gd name="T26" fmla="*/ 2147483647 w 426"/>
                  <a:gd name="T27" fmla="*/ 2147483647 h 384"/>
                  <a:gd name="T28" fmla="*/ 2147483647 w 426"/>
                  <a:gd name="T29" fmla="*/ 2147483647 h 384"/>
                  <a:gd name="T30" fmla="*/ 2147483647 w 426"/>
                  <a:gd name="T31" fmla="*/ 2147483647 h 384"/>
                  <a:gd name="T32" fmla="*/ 2147483647 w 426"/>
                  <a:gd name="T33" fmla="*/ 2147483647 h 384"/>
                  <a:gd name="T34" fmla="*/ 2147483647 w 426"/>
                  <a:gd name="T35" fmla="*/ 2147483647 h 384"/>
                  <a:gd name="T36" fmla="*/ 2147483647 w 426"/>
                  <a:gd name="T37" fmla="*/ 2147483647 h 384"/>
                  <a:gd name="T38" fmla="*/ 2147483647 w 426"/>
                  <a:gd name="T39" fmla="*/ 2147483647 h 384"/>
                  <a:gd name="T40" fmla="*/ 2147483647 w 426"/>
                  <a:gd name="T41" fmla="*/ 2147483647 h 384"/>
                  <a:gd name="T42" fmla="*/ 2147483647 w 426"/>
                  <a:gd name="T43" fmla="*/ 2147483647 h 384"/>
                  <a:gd name="T44" fmla="*/ 2147483647 w 426"/>
                  <a:gd name="T45" fmla="*/ 2147483647 h 384"/>
                  <a:gd name="T46" fmla="*/ 2147483647 w 426"/>
                  <a:gd name="T47" fmla="*/ 2147483647 h 384"/>
                  <a:gd name="T48" fmla="*/ 2147483647 w 426"/>
                  <a:gd name="T49" fmla="*/ 2147483647 h 384"/>
                  <a:gd name="T50" fmla="*/ 2147483647 w 426"/>
                  <a:gd name="T51" fmla="*/ 2147483647 h 384"/>
                  <a:gd name="T52" fmla="*/ 2147483647 w 426"/>
                  <a:gd name="T53" fmla="*/ 2147483647 h 384"/>
                  <a:gd name="T54" fmla="*/ 2147483647 w 426"/>
                  <a:gd name="T55" fmla="*/ 2147483647 h 384"/>
                  <a:gd name="T56" fmla="*/ 2147483647 w 426"/>
                  <a:gd name="T57" fmla="*/ 2147483647 h 384"/>
                  <a:gd name="T58" fmla="*/ 2147483647 w 426"/>
                  <a:gd name="T59" fmla="*/ 2147483647 h 384"/>
                  <a:gd name="T60" fmla="*/ 2147483647 w 426"/>
                  <a:gd name="T61" fmla="*/ 2147483647 h 384"/>
                  <a:gd name="T62" fmla="*/ 2147483647 w 426"/>
                  <a:gd name="T63" fmla="*/ 2147483647 h 384"/>
                  <a:gd name="T64" fmla="*/ 2147483647 w 426"/>
                  <a:gd name="T65" fmla="*/ 2147483647 h 384"/>
                  <a:gd name="T66" fmla="*/ 2147483647 w 426"/>
                  <a:gd name="T67" fmla="*/ 2147483647 h 384"/>
                  <a:gd name="T68" fmla="*/ 2147483647 w 426"/>
                  <a:gd name="T69" fmla="*/ 2147483647 h 384"/>
                  <a:gd name="T70" fmla="*/ 2147483647 w 426"/>
                  <a:gd name="T71" fmla="*/ 2147483647 h 384"/>
                  <a:gd name="T72" fmla="*/ 2147483647 w 426"/>
                  <a:gd name="T73" fmla="*/ 2147483647 h 384"/>
                  <a:gd name="T74" fmla="*/ 2147483647 w 426"/>
                  <a:gd name="T75" fmla="*/ 2147483647 h 384"/>
                  <a:gd name="T76" fmla="*/ 2147483647 w 426"/>
                  <a:gd name="T77" fmla="*/ 2147483647 h 384"/>
                  <a:gd name="T78" fmla="*/ 2147483647 w 426"/>
                  <a:gd name="T79" fmla="*/ 2147483647 h 384"/>
                  <a:gd name="T80" fmla="*/ 2147483647 w 426"/>
                  <a:gd name="T81" fmla="*/ 2147483647 h 384"/>
                  <a:gd name="T82" fmla="*/ 2147483647 w 426"/>
                  <a:gd name="T83" fmla="*/ 2147483647 h 38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26"/>
                  <a:gd name="T127" fmla="*/ 0 h 384"/>
                  <a:gd name="T128" fmla="*/ 426 w 426"/>
                  <a:gd name="T129" fmla="*/ 384 h 38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26" h="384">
                    <a:moveTo>
                      <a:pt x="258" y="18"/>
                    </a:moveTo>
                    <a:lnTo>
                      <a:pt x="270" y="12"/>
                    </a:lnTo>
                    <a:lnTo>
                      <a:pt x="276" y="12"/>
                    </a:lnTo>
                    <a:lnTo>
                      <a:pt x="294" y="6"/>
                    </a:lnTo>
                    <a:lnTo>
                      <a:pt x="306" y="0"/>
                    </a:lnTo>
                    <a:lnTo>
                      <a:pt x="330" y="0"/>
                    </a:lnTo>
                    <a:lnTo>
                      <a:pt x="342" y="6"/>
                    </a:lnTo>
                    <a:lnTo>
                      <a:pt x="342" y="18"/>
                    </a:lnTo>
                    <a:lnTo>
                      <a:pt x="336" y="24"/>
                    </a:lnTo>
                    <a:lnTo>
                      <a:pt x="312" y="42"/>
                    </a:lnTo>
                    <a:lnTo>
                      <a:pt x="312" y="48"/>
                    </a:lnTo>
                    <a:lnTo>
                      <a:pt x="306" y="54"/>
                    </a:lnTo>
                    <a:lnTo>
                      <a:pt x="300" y="72"/>
                    </a:lnTo>
                    <a:lnTo>
                      <a:pt x="276" y="96"/>
                    </a:lnTo>
                    <a:lnTo>
                      <a:pt x="258" y="102"/>
                    </a:lnTo>
                    <a:lnTo>
                      <a:pt x="246" y="102"/>
                    </a:lnTo>
                    <a:lnTo>
                      <a:pt x="210" y="150"/>
                    </a:lnTo>
                    <a:lnTo>
                      <a:pt x="210" y="174"/>
                    </a:lnTo>
                    <a:lnTo>
                      <a:pt x="234" y="156"/>
                    </a:lnTo>
                    <a:lnTo>
                      <a:pt x="264" y="108"/>
                    </a:lnTo>
                    <a:lnTo>
                      <a:pt x="282" y="126"/>
                    </a:lnTo>
                    <a:lnTo>
                      <a:pt x="306" y="138"/>
                    </a:lnTo>
                    <a:lnTo>
                      <a:pt x="294" y="168"/>
                    </a:lnTo>
                    <a:lnTo>
                      <a:pt x="324" y="168"/>
                    </a:lnTo>
                    <a:lnTo>
                      <a:pt x="330" y="192"/>
                    </a:lnTo>
                    <a:lnTo>
                      <a:pt x="384" y="162"/>
                    </a:lnTo>
                    <a:lnTo>
                      <a:pt x="402" y="174"/>
                    </a:lnTo>
                    <a:lnTo>
                      <a:pt x="396" y="180"/>
                    </a:lnTo>
                    <a:lnTo>
                      <a:pt x="390" y="192"/>
                    </a:lnTo>
                    <a:lnTo>
                      <a:pt x="378" y="204"/>
                    </a:lnTo>
                    <a:lnTo>
                      <a:pt x="372" y="204"/>
                    </a:lnTo>
                    <a:lnTo>
                      <a:pt x="384" y="204"/>
                    </a:lnTo>
                    <a:lnTo>
                      <a:pt x="396" y="210"/>
                    </a:lnTo>
                    <a:lnTo>
                      <a:pt x="408" y="210"/>
                    </a:lnTo>
                    <a:lnTo>
                      <a:pt x="408" y="216"/>
                    </a:lnTo>
                    <a:lnTo>
                      <a:pt x="396" y="240"/>
                    </a:lnTo>
                    <a:lnTo>
                      <a:pt x="384" y="252"/>
                    </a:lnTo>
                    <a:lnTo>
                      <a:pt x="378" y="264"/>
                    </a:lnTo>
                    <a:lnTo>
                      <a:pt x="366" y="276"/>
                    </a:lnTo>
                    <a:lnTo>
                      <a:pt x="360" y="288"/>
                    </a:lnTo>
                    <a:lnTo>
                      <a:pt x="354" y="294"/>
                    </a:lnTo>
                    <a:lnTo>
                      <a:pt x="390" y="294"/>
                    </a:lnTo>
                    <a:lnTo>
                      <a:pt x="354" y="312"/>
                    </a:lnTo>
                    <a:lnTo>
                      <a:pt x="384" y="312"/>
                    </a:lnTo>
                    <a:lnTo>
                      <a:pt x="420" y="300"/>
                    </a:lnTo>
                    <a:lnTo>
                      <a:pt x="426" y="324"/>
                    </a:lnTo>
                    <a:lnTo>
                      <a:pt x="360" y="384"/>
                    </a:lnTo>
                    <a:lnTo>
                      <a:pt x="318" y="378"/>
                    </a:lnTo>
                    <a:lnTo>
                      <a:pt x="336" y="354"/>
                    </a:lnTo>
                    <a:lnTo>
                      <a:pt x="306" y="360"/>
                    </a:lnTo>
                    <a:lnTo>
                      <a:pt x="300" y="348"/>
                    </a:lnTo>
                    <a:lnTo>
                      <a:pt x="228" y="360"/>
                    </a:lnTo>
                    <a:lnTo>
                      <a:pt x="192" y="354"/>
                    </a:lnTo>
                    <a:lnTo>
                      <a:pt x="186" y="348"/>
                    </a:lnTo>
                    <a:lnTo>
                      <a:pt x="228" y="336"/>
                    </a:lnTo>
                    <a:lnTo>
                      <a:pt x="234" y="330"/>
                    </a:lnTo>
                    <a:lnTo>
                      <a:pt x="234" y="324"/>
                    </a:lnTo>
                    <a:lnTo>
                      <a:pt x="228" y="324"/>
                    </a:lnTo>
                    <a:lnTo>
                      <a:pt x="222" y="318"/>
                    </a:lnTo>
                    <a:lnTo>
                      <a:pt x="198" y="318"/>
                    </a:lnTo>
                    <a:lnTo>
                      <a:pt x="162" y="312"/>
                    </a:lnTo>
                    <a:lnTo>
                      <a:pt x="126" y="300"/>
                    </a:lnTo>
                    <a:lnTo>
                      <a:pt x="96" y="294"/>
                    </a:lnTo>
                    <a:lnTo>
                      <a:pt x="78" y="294"/>
                    </a:lnTo>
                    <a:lnTo>
                      <a:pt x="72" y="300"/>
                    </a:lnTo>
                    <a:lnTo>
                      <a:pt x="48" y="300"/>
                    </a:lnTo>
                    <a:lnTo>
                      <a:pt x="36" y="306"/>
                    </a:lnTo>
                    <a:lnTo>
                      <a:pt x="24" y="306"/>
                    </a:lnTo>
                    <a:lnTo>
                      <a:pt x="12" y="300"/>
                    </a:lnTo>
                    <a:lnTo>
                      <a:pt x="6" y="294"/>
                    </a:lnTo>
                    <a:lnTo>
                      <a:pt x="18" y="282"/>
                    </a:lnTo>
                    <a:lnTo>
                      <a:pt x="24" y="282"/>
                    </a:lnTo>
                    <a:lnTo>
                      <a:pt x="30" y="276"/>
                    </a:lnTo>
                    <a:lnTo>
                      <a:pt x="42" y="276"/>
                    </a:lnTo>
                    <a:lnTo>
                      <a:pt x="30" y="276"/>
                    </a:lnTo>
                    <a:lnTo>
                      <a:pt x="12" y="270"/>
                    </a:lnTo>
                    <a:lnTo>
                      <a:pt x="0" y="258"/>
                    </a:lnTo>
                    <a:lnTo>
                      <a:pt x="6" y="252"/>
                    </a:lnTo>
                    <a:lnTo>
                      <a:pt x="18" y="252"/>
                    </a:lnTo>
                    <a:lnTo>
                      <a:pt x="54" y="234"/>
                    </a:lnTo>
                    <a:lnTo>
                      <a:pt x="60" y="228"/>
                    </a:lnTo>
                    <a:lnTo>
                      <a:pt x="66" y="228"/>
                    </a:lnTo>
                    <a:lnTo>
                      <a:pt x="204" y="90"/>
                    </a:lnTo>
                    <a:lnTo>
                      <a:pt x="258" y="1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00" name="Netherlands" descr="© INSCALE GmbH, 05.05.2010&#10;http://www.presentationload.com/">
                <a:extLst>
                  <a:ext uri="{FF2B5EF4-FFF2-40B4-BE49-F238E27FC236}">
                    <a16:creationId xmlns:a16="http://schemas.microsoft.com/office/drawing/2014/main" id="{5F6C9FF3-4B88-A24B-A57F-2FA9F8F181D7}"/>
                  </a:ext>
                </a:extLst>
              </p:cNvPr>
              <p:cNvSpPr>
                <a:spLocks/>
              </p:cNvSpPr>
              <p:nvPr/>
            </p:nvSpPr>
            <p:spPr bwMode="gray">
              <a:xfrm>
                <a:off x="7772535" y="1660326"/>
                <a:ext cx="94216" cy="73734"/>
              </a:xfrm>
              <a:custGeom>
                <a:avLst/>
                <a:gdLst>
                  <a:gd name="T0" fmla="*/ 0 w 270"/>
                  <a:gd name="T1" fmla="*/ 2147483647 h 210"/>
                  <a:gd name="T2" fmla="*/ 2147483647 w 270"/>
                  <a:gd name="T3" fmla="*/ 2147483647 h 210"/>
                  <a:gd name="T4" fmla="*/ 2147483647 w 270"/>
                  <a:gd name="T5" fmla="*/ 2147483647 h 210"/>
                  <a:gd name="T6" fmla="*/ 2147483647 w 270"/>
                  <a:gd name="T7" fmla="*/ 2147483647 h 210"/>
                  <a:gd name="T8" fmla="*/ 2147483647 w 270"/>
                  <a:gd name="T9" fmla="*/ 2147483647 h 210"/>
                  <a:gd name="T10" fmla="*/ 2147483647 w 270"/>
                  <a:gd name="T11" fmla="*/ 2147483647 h 210"/>
                  <a:gd name="T12" fmla="*/ 2147483647 w 270"/>
                  <a:gd name="T13" fmla="*/ 2147483647 h 210"/>
                  <a:gd name="T14" fmla="*/ 2147483647 w 270"/>
                  <a:gd name="T15" fmla="*/ 2147483647 h 210"/>
                  <a:gd name="T16" fmla="*/ 2147483647 w 270"/>
                  <a:gd name="T17" fmla="*/ 2147483647 h 210"/>
                  <a:gd name="T18" fmla="*/ 2147483647 w 270"/>
                  <a:gd name="T19" fmla="*/ 2147483647 h 210"/>
                  <a:gd name="T20" fmla="*/ 2147483647 w 270"/>
                  <a:gd name="T21" fmla="*/ 2147483647 h 210"/>
                  <a:gd name="T22" fmla="*/ 2147483647 w 270"/>
                  <a:gd name="T23" fmla="*/ 2147483647 h 210"/>
                  <a:gd name="T24" fmla="*/ 2147483647 w 270"/>
                  <a:gd name="T25" fmla="*/ 2147483647 h 210"/>
                  <a:gd name="T26" fmla="*/ 2147483647 w 270"/>
                  <a:gd name="T27" fmla="*/ 2147483647 h 210"/>
                  <a:gd name="T28" fmla="*/ 2147483647 w 270"/>
                  <a:gd name="T29" fmla="*/ 2147483647 h 210"/>
                  <a:gd name="T30" fmla="*/ 2147483647 w 270"/>
                  <a:gd name="T31" fmla="*/ 2147483647 h 210"/>
                  <a:gd name="T32" fmla="*/ 2147483647 w 270"/>
                  <a:gd name="T33" fmla="*/ 2147483647 h 210"/>
                  <a:gd name="T34" fmla="*/ 2147483647 w 270"/>
                  <a:gd name="T35" fmla="*/ 2147483647 h 210"/>
                  <a:gd name="T36" fmla="*/ 2147483647 w 270"/>
                  <a:gd name="T37" fmla="*/ 2147483647 h 210"/>
                  <a:gd name="T38" fmla="*/ 2147483647 w 270"/>
                  <a:gd name="T39" fmla="*/ 2147483647 h 210"/>
                  <a:gd name="T40" fmla="*/ 2147483647 w 270"/>
                  <a:gd name="T41" fmla="*/ 2147483647 h 210"/>
                  <a:gd name="T42" fmla="*/ 2147483647 w 270"/>
                  <a:gd name="T43" fmla="*/ 2147483647 h 210"/>
                  <a:gd name="T44" fmla="*/ 2147483647 w 270"/>
                  <a:gd name="T45" fmla="*/ 2147483647 h 210"/>
                  <a:gd name="T46" fmla="*/ 2147483647 w 270"/>
                  <a:gd name="T47" fmla="*/ 2147483647 h 210"/>
                  <a:gd name="T48" fmla="*/ 2147483647 w 270"/>
                  <a:gd name="T49" fmla="*/ 2147483647 h 210"/>
                  <a:gd name="T50" fmla="*/ 2147483647 w 270"/>
                  <a:gd name="T51" fmla="*/ 2147483647 h 210"/>
                  <a:gd name="T52" fmla="*/ 2147483647 w 270"/>
                  <a:gd name="T53" fmla="*/ 2147483647 h 210"/>
                  <a:gd name="T54" fmla="*/ 2147483647 w 270"/>
                  <a:gd name="T55" fmla="*/ 2147483647 h 210"/>
                  <a:gd name="T56" fmla="*/ 2147483647 w 270"/>
                  <a:gd name="T57" fmla="*/ 2147483647 h 210"/>
                  <a:gd name="T58" fmla="*/ 2147483647 w 270"/>
                  <a:gd name="T59" fmla="*/ 0 h 210"/>
                  <a:gd name="T60" fmla="*/ 2147483647 w 270"/>
                  <a:gd name="T61" fmla="*/ 2147483647 h 210"/>
                  <a:gd name="T62" fmla="*/ 2147483647 w 270"/>
                  <a:gd name="T63" fmla="*/ 2147483647 h 210"/>
                  <a:gd name="T64" fmla="*/ 2147483647 w 270"/>
                  <a:gd name="T65" fmla="*/ 2147483647 h 210"/>
                  <a:gd name="T66" fmla="*/ 2147483647 w 270"/>
                  <a:gd name="T67" fmla="*/ 2147483647 h 210"/>
                  <a:gd name="T68" fmla="*/ 2147483647 w 270"/>
                  <a:gd name="T69" fmla="*/ 2147483647 h 210"/>
                  <a:gd name="T70" fmla="*/ 2147483647 w 270"/>
                  <a:gd name="T71" fmla="*/ 2147483647 h 210"/>
                  <a:gd name="T72" fmla="*/ 2147483647 w 270"/>
                  <a:gd name="T73" fmla="*/ 2147483647 h 210"/>
                  <a:gd name="T74" fmla="*/ 2147483647 w 270"/>
                  <a:gd name="T75" fmla="*/ 2147483647 h 210"/>
                  <a:gd name="T76" fmla="*/ 2147483647 w 270"/>
                  <a:gd name="T77" fmla="*/ 2147483647 h 210"/>
                  <a:gd name="T78" fmla="*/ 2147483647 w 270"/>
                  <a:gd name="T79" fmla="*/ 2147483647 h 210"/>
                  <a:gd name="T80" fmla="*/ 2147483647 w 270"/>
                  <a:gd name="T81" fmla="*/ 2147483647 h 210"/>
                  <a:gd name="T82" fmla="*/ 2147483647 w 270"/>
                  <a:gd name="T83" fmla="*/ 2147483647 h 210"/>
                  <a:gd name="T84" fmla="*/ 2147483647 w 270"/>
                  <a:gd name="T85" fmla="*/ 2147483647 h 210"/>
                  <a:gd name="T86" fmla="*/ 2147483647 w 270"/>
                  <a:gd name="T87" fmla="*/ 2147483647 h 210"/>
                  <a:gd name="T88" fmla="*/ 2147483647 w 270"/>
                  <a:gd name="T89" fmla="*/ 2147483647 h 21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70"/>
                  <a:gd name="T136" fmla="*/ 0 h 210"/>
                  <a:gd name="T137" fmla="*/ 270 w 270"/>
                  <a:gd name="T138" fmla="*/ 210 h 21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70" h="210">
                    <a:moveTo>
                      <a:pt x="18" y="156"/>
                    </a:moveTo>
                    <a:lnTo>
                      <a:pt x="0" y="174"/>
                    </a:lnTo>
                    <a:lnTo>
                      <a:pt x="12" y="162"/>
                    </a:lnTo>
                    <a:lnTo>
                      <a:pt x="24" y="162"/>
                    </a:lnTo>
                    <a:lnTo>
                      <a:pt x="30" y="168"/>
                    </a:lnTo>
                    <a:lnTo>
                      <a:pt x="54" y="168"/>
                    </a:lnTo>
                    <a:lnTo>
                      <a:pt x="60" y="174"/>
                    </a:lnTo>
                    <a:lnTo>
                      <a:pt x="66" y="162"/>
                    </a:lnTo>
                    <a:lnTo>
                      <a:pt x="84" y="168"/>
                    </a:lnTo>
                    <a:lnTo>
                      <a:pt x="84" y="156"/>
                    </a:lnTo>
                    <a:lnTo>
                      <a:pt x="96" y="162"/>
                    </a:lnTo>
                    <a:lnTo>
                      <a:pt x="96" y="156"/>
                    </a:lnTo>
                    <a:lnTo>
                      <a:pt x="132" y="156"/>
                    </a:lnTo>
                    <a:lnTo>
                      <a:pt x="132" y="168"/>
                    </a:lnTo>
                    <a:lnTo>
                      <a:pt x="138" y="174"/>
                    </a:lnTo>
                    <a:lnTo>
                      <a:pt x="150" y="174"/>
                    </a:lnTo>
                    <a:lnTo>
                      <a:pt x="162" y="168"/>
                    </a:lnTo>
                    <a:lnTo>
                      <a:pt x="168" y="168"/>
                    </a:lnTo>
                    <a:lnTo>
                      <a:pt x="174" y="174"/>
                    </a:lnTo>
                    <a:lnTo>
                      <a:pt x="174" y="192"/>
                    </a:lnTo>
                    <a:lnTo>
                      <a:pt x="168" y="198"/>
                    </a:lnTo>
                    <a:lnTo>
                      <a:pt x="168" y="210"/>
                    </a:lnTo>
                    <a:lnTo>
                      <a:pt x="180" y="210"/>
                    </a:lnTo>
                    <a:lnTo>
                      <a:pt x="180" y="198"/>
                    </a:lnTo>
                    <a:lnTo>
                      <a:pt x="186" y="192"/>
                    </a:lnTo>
                    <a:lnTo>
                      <a:pt x="186" y="180"/>
                    </a:lnTo>
                    <a:lnTo>
                      <a:pt x="180" y="174"/>
                    </a:lnTo>
                    <a:lnTo>
                      <a:pt x="186" y="168"/>
                    </a:lnTo>
                    <a:lnTo>
                      <a:pt x="198" y="162"/>
                    </a:lnTo>
                    <a:lnTo>
                      <a:pt x="198" y="156"/>
                    </a:lnTo>
                    <a:lnTo>
                      <a:pt x="192" y="150"/>
                    </a:lnTo>
                    <a:lnTo>
                      <a:pt x="192" y="144"/>
                    </a:lnTo>
                    <a:lnTo>
                      <a:pt x="186" y="120"/>
                    </a:lnTo>
                    <a:lnTo>
                      <a:pt x="192" y="120"/>
                    </a:lnTo>
                    <a:lnTo>
                      <a:pt x="198" y="126"/>
                    </a:lnTo>
                    <a:lnTo>
                      <a:pt x="222" y="126"/>
                    </a:lnTo>
                    <a:lnTo>
                      <a:pt x="222" y="120"/>
                    </a:lnTo>
                    <a:lnTo>
                      <a:pt x="228" y="114"/>
                    </a:lnTo>
                    <a:lnTo>
                      <a:pt x="234" y="114"/>
                    </a:lnTo>
                    <a:lnTo>
                      <a:pt x="240" y="102"/>
                    </a:lnTo>
                    <a:lnTo>
                      <a:pt x="246" y="96"/>
                    </a:lnTo>
                    <a:lnTo>
                      <a:pt x="252" y="96"/>
                    </a:lnTo>
                    <a:lnTo>
                      <a:pt x="252" y="90"/>
                    </a:lnTo>
                    <a:lnTo>
                      <a:pt x="240" y="78"/>
                    </a:lnTo>
                    <a:lnTo>
                      <a:pt x="234" y="78"/>
                    </a:lnTo>
                    <a:lnTo>
                      <a:pt x="228" y="72"/>
                    </a:lnTo>
                    <a:lnTo>
                      <a:pt x="228" y="66"/>
                    </a:lnTo>
                    <a:lnTo>
                      <a:pt x="234" y="66"/>
                    </a:lnTo>
                    <a:lnTo>
                      <a:pt x="246" y="60"/>
                    </a:lnTo>
                    <a:lnTo>
                      <a:pt x="258" y="60"/>
                    </a:lnTo>
                    <a:lnTo>
                      <a:pt x="252" y="54"/>
                    </a:lnTo>
                    <a:lnTo>
                      <a:pt x="252" y="36"/>
                    </a:lnTo>
                    <a:lnTo>
                      <a:pt x="258" y="36"/>
                    </a:lnTo>
                    <a:lnTo>
                      <a:pt x="270" y="30"/>
                    </a:lnTo>
                    <a:lnTo>
                      <a:pt x="264" y="18"/>
                    </a:lnTo>
                    <a:lnTo>
                      <a:pt x="270" y="12"/>
                    </a:lnTo>
                    <a:lnTo>
                      <a:pt x="264" y="12"/>
                    </a:lnTo>
                    <a:lnTo>
                      <a:pt x="252" y="6"/>
                    </a:lnTo>
                    <a:lnTo>
                      <a:pt x="246" y="6"/>
                    </a:lnTo>
                    <a:lnTo>
                      <a:pt x="234" y="0"/>
                    </a:lnTo>
                    <a:lnTo>
                      <a:pt x="180" y="0"/>
                    </a:lnTo>
                    <a:lnTo>
                      <a:pt x="168" y="12"/>
                    </a:lnTo>
                    <a:lnTo>
                      <a:pt x="156" y="18"/>
                    </a:lnTo>
                    <a:lnTo>
                      <a:pt x="156" y="30"/>
                    </a:lnTo>
                    <a:lnTo>
                      <a:pt x="162" y="36"/>
                    </a:lnTo>
                    <a:lnTo>
                      <a:pt x="162" y="54"/>
                    </a:lnTo>
                    <a:lnTo>
                      <a:pt x="168" y="60"/>
                    </a:lnTo>
                    <a:lnTo>
                      <a:pt x="174" y="60"/>
                    </a:lnTo>
                    <a:lnTo>
                      <a:pt x="180" y="66"/>
                    </a:lnTo>
                    <a:lnTo>
                      <a:pt x="180" y="78"/>
                    </a:lnTo>
                    <a:lnTo>
                      <a:pt x="168" y="84"/>
                    </a:lnTo>
                    <a:lnTo>
                      <a:pt x="162" y="90"/>
                    </a:lnTo>
                    <a:lnTo>
                      <a:pt x="144" y="90"/>
                    </a:lnTo>
                    <a:lnTo>
                      <a:pt x="138" y="84"/>
                    </a:lnTo>
                    <a:lnTo>
                      <a:pt x="138" y="66"/>
                    </a:lnTo>
                    <a:lnTo>
                      <a:pt x="150" y="54"/>
                    </a:lnTo>
                    <a:lnTo>
                      <a:pt x="150" y="36"/>
                    </a:lnTo>
                    <a:lnTo>
                      <a:pt x="144" y="30"/>
                    </a:lnTo>
                    <a:lnTo>
                      <a:pt x="144" y="24"/>
                    </a:lnTo>
                    <a:lnTo>
                      <a:pt x="132" y="36"/>
                    </a:lnTo>
                    <a:lnTo>
                      <a:pt x="120" y="42"/>
                    </a:lnTo>
                    <a:lnTo>
                      <a:pt x="114" y="48"/>
                    </a:lnTo>
                    <a:lnTo>
                      <a:pt x="102" y="54"/>
                    </a:lnTo>
                    <a:lnTo>
                      <a:pt x="96" y="66"/>
                    </a:lnTo>
                    <a:lnTo>
                      <a:pt x="96" y="84"/>
                    </a:lnTo>
                    <a:lnTo>
                      <a:pt x="90" y="90"/>
                    </a:lnTo>
                    <a:lnTo>
                      <a:pt x="90" y="102"/>
                    </a:lnTo>
                    <a:lnTo>
                      <a:pt x="60" y="132"/>
                    </a:lnTo>
                    <a:lnTo>
                      <a:pt x="72" y="144"/>
                    </a:lnTo>
                    <a:lnTo>
                      <a:pt x="42" y="144"/>
                    </a:lnTo>
                    <a:lnTo>
                      <a:pt x="18" y="15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01" name="Nepal" descr="© INSCALE GmbH, 05.05.2010&#10;http://www.presentationload.com/">
                <a:extLst>
                  <a:ext uri="{FF2B5EF4-FFF2-40B4-BE49-F238E27FC236}">
                    <a16:creationId xmlns:a16="http://schemas.microsoft.com/office/drawing/2014/main" id="{5680CEF3-706E-334E-BD27-5AC0D4DC62E8}"/>
                  </a:ext>
                </a:extLst>
              </p:cNvPr>
              <p:cNvSpPr>
                <a:spLocks/>
              </p:cNvSpPr>
              <p:nvPr/>
            </p:nvSpPr>
            <p:spPr bwMode="gray">
              <a:xfrm>
                <a:off x="9602227" y="2297987"/>
                <a:ext cx="204816" cy="114697"/>
              </a:xfrm>
              <a:custGeom>
                <a:avLst/>
                <a:gdLst>
                  <a:gd name="T0" fmla="*/ 2147483647 w 588"/>
                  <a:gd name="T1" fmla="*/ 2147483647 h 330"/>
                  <a:gd name="T2" fmla="*/ 2147483647 w 588"/>
                  <a:gd name="T3" fmla="*/ 2147483647 h 330"/>
                  <a:gd name="T4" fmla="*/ 2147483647 w 588"/>
                  <a:gd name="T5" fmla="*/ 2147483647 h 330"/>
                  <a:gd name="T6" fmla="*/ 2147483647 w 588"/>
                  <a:gd name="T7" fmla="*/ 2147483647 h 330"/>
                  <a:gd name="T8" fmla="*/ 2147483647 w 588"/>
                  <a:gd name="T9" fmla="*/ 2147483647 h 330"/>
                  <a:gd name="T10" fmla="*/ 2147483647 w 588"/>
                  <a:gd name="T11" fmla="*/ 2147483647 h 330"/>
                  <a:gd name="T12" fmla="*/ 2147483647 w 588"/>
                  <a:gd name="T13" fmla="*/ 2147483647 h 330"/>
                  <a:gd name="T14" fmla="*/ 2147483647 w 588"/>
                  <a:gd name="T15" fmla="*/ 2147483647 h 330"/>
                  <a:gd name="T16" fmla="*/ 2147483647 w 588"/>
                  <a:gd name="T17" fmla="*/ 2147483647 h 330"/>
                  <a:gd name="T18" fmla="*/ 2147483647 w 588"/>
                  <a:gd name="T19" fmla="*/ 2147483647 h 330"/>
                  <a:gd name="T20" fmla="*/ 2147483647 w 588"/>
                  <a:gd name="T21" fmla="*/ 2147483647 h 330"/>
                  <a:gd name="T22" fmla="*/ 2147483647 w 588"/>
                  <a:gd name="T23" fmla="*/ 2147483647 h 330"/>
                  <a:gd name="T24" fmla="*/ 2147483647 w 588"/>
                  <a:gd name="T25" fmla="*/ 2147483647 h 330"/>
                  <a:gd name="T26" fmla="*/ 2147483647 w 588"/>
                  <a:gd name="T27" fmla="*/ 2147483647 h 330"/>
                  <a:gd name="T28" fmla="*/ 2147483647 w 588"/>
                  <a:gd name="T29" fmla="*/ 2147483647 h 330"/>
                  <a:gd name="T30" fmla="*/ 2147483647 w 588"/>
                  <a:gd name="T31" fmla="*/ 2147483647 h 330"/>
                  <a:gd name="T32" fmla="*/ 2147483647 w 588"/>
                  <a:gd name="T33" fmla="*/ 2147483647 h 330"/>
                  <a:gd name="T34" fmla="*/ 2147483647 w 588"/>
                  <a:gd name="T35" fmla="*/ 2147483647 h 330"/>
                  <a:gd name="T36" fmla="*/ 2147483647 w 588"/>
                  <a:gd name="T37" fmla="*/ 2147483647 h 330"/>
                  <a:gd name="T38" fmla="*/ 2147483647 w 588"/>
                  <a:gd name="T39" fmla="*/ 2147483647 h 330"/>
                  <a:gd name="T40" fmla="*/ 2147483647 w 588"/>
                  <a:gd name="T41" fmla="*/ 2147483647 h 330"/>
                  <a:gd name="T42" fmla="*/ 2147483647 w 588"/>
                  <a:gd name="T43" fmla="*/ 2147483647 h 330"/>
                  <a:gd name="T44" fmla="*/ 2147483647 w 588"/>
                  <a:gd name="T45" fmla="*/ 2147483647 h 330"/>
                  <a:gd name="T46" fmla="*/ 2147483647 w 588"/>
                  <a:gd name="T47" fmla="*/ 2147483647 h 330"/>
                  <a:gd name="T48" fmla="*/ 2147483647 w 588"/>
                  <a:gd name="T49" fmla="*/ 2147483647 h 330"/>
                  <a:gd name="T50" fmla="*/ 2147483647 w 588"/>
                  <a:gd name="T51" fmla="*/ 2147483647 h 330"/>
                  <a:gd name="T52" fmla="*/ 2147483647 w 588"/>
                  <a:gd name="T53" fmla="*/ 2147483647 h 330"/>
                  <a:gd name="T54" fmla="*/ 2147483647 w 588"/>
                  <a:gd name="T55" fmla="*/ 2147483647 h 330"/>
                  <a:gd name="T56" fmla="*/ 2147483647 w 588"/>
                  <a:gd name="T57" fmla="*/ 2147483647 h 330"/>
                  <a:gd name="T58" fmla="*/ 2147483647 w 588"/>
                  <a:gd name="T59" fmla="*/ 2147483647 h 330"/>
                  <a:gd name="T60" fmla="*/ 2147483647 w 588"/>
                  <a:gd name="T61" fmla="*/ 2147483647 h 330"/>
                  <a:gd name="T62" fmla="*/ 2147483647 w 588"/>
                  <a:gd name="T63" fmla="*/ 2147483647 h 330"/>
                  <a:gd name="T64" fmla="*/ 2147483647 w 588"/>
                  <a:gd name="T65" fmla="*/ 2147483647 h 330"/>
                  <a:gd name="T66" fmla="*/ 2147483647 w 588"/>
                  <a:gd name="T67" fmla="*/ 2147483647 h 330"/>
                  <a:gd name="T68" fmla="*/ 2147483647 w 588"/>
                  <a:gd name="T69" fmla="*/ 2147483647 h 330"/>
                  <a:gd name="T70" fmla="*/ 2147483647 w 588"/>
                  <a:gd name="T71" fmla="*/ 0 h 330"/>
                  <a:gd name="T72" fmla="*/ 2147483647 w 588"/>
                  <a:gd name="T73" fmla="*/ 2147483647 h 330"/>
                  <a:gd name="T74" fmla="*/ 2147483647 w 588"/>
                  <a:gd name="T75" fmla="*/ 2147483647 h 330"/>
                  <a:gd name="T76" fmla="*/ 2147483647 w 588"/>
                  <a:gd name="T77" fmla="*/ 2147483647 h 330"/>
                  <a:gd name="T78" fmla="*/ 2147483647 w 588"/>
                  <a:gd name="T79" fmla="*/ 2147483647 h 330"/>
                  <a:gd name="T80" fmla="*/ 2147483647 w 588"/>
                  <a:gd name="T81" fmla="*/ 2147483647 h 330"/>
                  <a:gd name="T82" fmla="*/ 2147483647 w 588"/>
                  <a:gd name="T83" fmla="*/ 2147483647 h 330"/>
                  <a:gd name="T84" fmla="*/ 0 w 588"/>
                  <a:gd name="T85" fmla="*/ 2147483647 h 330"/>
                  <a:gd name="T86" fmla="*/ 2147483647 w 588"/>
                  <a:gd name="T87" fmla="*/ 2147483647 h 330"/>
                  <a:gd name="T88" fmla="*/ 2147483647 w 588"/>
                  <a:gd name="T89" fmla="*/ 2147483647 h 330"/>
                  <a:gd name="T90" fmla="*/ 2147483647 w 588"/>
                  <a:gd name="T91" fmla="*/ 2147483647 h 330"/>
                  <a:gd name="T92" fmla="*/ 2147483647 w 588"/>
                  <a:gd name="T93" fmla="*/ 2147483647 h 330"/>
                  <a:gd name="T94" fmla="*/ 2147483647 w 588"/>
                  <a:gd name="T95" fmla="*/ 2147483647 h 330"/>
                  <a:gd name="T96" fmla="*/ 2147483647 w 588"/>
                  <a:gd name="T97" fmla="*/ 2147483647 h 330"/>
                  <a:gd name="T98" fmla="*/ 2147483647 w 588"/>
                  <a:gd name="T99" fmla="*/ 2147483647 h 330"/>
                  <a:gd name="T100" fmla="*/ 2147483647 w 588"/>
                  <a:gd name="T101" fmla="*/ 2147483647 h 330"/>
                  <a:gd name="T102" fmla="*/ 2147483647 w 588"/>
                  <a:gd name="T103" fmla="*/ 2147483647 h 330"/>
                  <a:gd name="T104" fmla="*/ 2147483647 w 588"/>
                  <a:gd name="T105" fmla="*/ 2147483647 h 330"/>
                  <a:gd name="T106" fmla="*/ 2147483647 w 588"/>
                  <a:gd name="T107" fmla="*/ 2147483647 h 330"/>
                  <a:gd name="T108" fmla="*/ 2147483647 w 588"/>
                  <a:gd name="T109" fmla="*/ 2147483647 h 33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88"/>
                  <a:gd name="T166" fmla="*/ 0 h 330"/>
                  <a:gd name="T167" fmla="*/ 588 w 588"/>
                  <a:gd name="T168" fmla="*/ 330 h 33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88" h="330">
                    <a:moveTo>
                      <a:pt x="294" y="234"/>
                    </a:moveTo>
                    <a:lnTo>
                      <a:pt x="306" y="246"/>
                    </a:lnTo>
                    <a:lnTo>
                      <a:pt x="306" y="252"/>
                    </a:lnTo>
                    <a:lnTo>
                      <a:pt x="330" y="252"/>
                    </a:lnTo>
                    <a:lnTo>
                      <a:pt x="384" y="306"/>
                    </a:lnTo>
                    <a:lnTo>
                      <a:pt x="402" y="294"/>
                    </a:lnTo>
                    <a:lnTo>
                      <a:pt x="432" y="312"/>
                    </a:lnTo>
                    <a:lnTo>
                      <a:pt x="438" y="306"/>
                    </a:lnTo>
                    <a:lnTo>
                      <a:pt x="456" y="306"/>
                    </a:lnTo>
                    <a:lnTo>
                      <a:pt x="474" y="312"/>
                    </a:lnTo>
                    <a:lnTo>
                      <a:pt x="486" y="318"/>
                    </a:lnTo>
                    <a:lnTo>
                      <a:pt x="492" y="330"/>
                    </a:lnTo>
                    <a:lnTo>
                      <a:pt x="498" y="318"/>
                    </a:lnTo>
                    <a:lnTo>
                      <a:pt x="510" y="312"/>
                    </a:lnTo>
                    <a:lnTo>
                      <a:pt x="516" y="312"/>
                    </a:lnTo>
                    <a:lnTo>
                      <a:pt x="522" y="318"/>
                    </a:lnTo>
                    <a:lnTo>
                      <a:pt x="522" y="330"/>
                    </a:lnTo>
                    <a:lnTo>
                      <a:pt x="588" y="330"/>
                    </a:lnTo>
                    <a:lnTo>
                      <a:pt x="588" y="294"/>
                    </a:lnTo>
                    <a:lnTo>
                      <a:pt x="576" y="270"/>
                    </a:lnTo>
                    <a:lnTo>
                      <a:pt x="576" y="222"/>
                    </a:lnTo>
                    <a:lnTo>
                      <a:pt x="564" y="204"/>
                    </a:lnTo>
                    <a:lnTo>
                      <a:pt x="540" y="216"/>
                    </a:lnTo>
                    <a:lnTo>
                      <a:pt x="522" y="216"/>
                    </a:lnTo>
                    <a:lnTo>
                      <a:pt x="498" y="204"/>
                    </a:lnTo>
                    <a:lnTo>
                      <a:pt x="480" y="198"/>
                    </a:lnTo>
                    <a:lnTo>
                      <a:pt x="474" y="192"/>
                    </a:lnTo>
                    <a:lnTo>
                      <a:pt x="462" y="186"/>
                    </a:lnTo>
                    <a:lnTo>
                      <a:pt x="462" y="192"/>
                    </a:lnTo>
                    <a:lnTo>
                      <a:pt x="456" y="198"/>
                    </a:lnTo>
                    <a:lnTo>
                      <a:pt x="438" y="198"/>
                    </a:lnTo>
                    <a:lnTo>
                      <a:pt x="432" y="192"/>
                    </a:lnTo>
                    <a:lnTo>
                      <a:pt x="432" y="180"/>
                    </a:lnTo>
                    <a:lnTo>
                      <a:pt x="432" y="186"/>
                    </a:lnTo>
                    <a:lnTo>
                      <a:pt x="420" y="198"/>
                    </a:lnTo>
                    <a:lnTo>
                      <a:pt x="408" y="198"/>
                    </a:lnTo>
                    <a:lnTo>
                      <a:pt x="402" y="192"/>
                    </a:lnTo>
                    <a:lnTo>
                      <a:pt x="402" y="174"/>
                    </a:lnTo>
                    <a:lnTo>
                      <a:pt x="396" y="174"/>
                    </a:lnTo>
                    <a:lnTo>
                      <a:pt x="390" y="180"/>
                    </a:lnTo>
                    <a:lnTo>
                      <a:pt x="378" y="180"/>
                    </a:lnTo>
                    <a:lnTo>
                      <a:pt x="360" y="174"/>
                    </a:lnTo>
                    <a:lnTo>
                      <a:pt x="354" y="168"/>
                    </a:lnTo>
                    <a:lnTo>
                      <a:pt x="348" y="168"/>
                    </a:lnTo>
                    <a:lnTo>
                      <a:pt x="348" y="162"/>
                    </a:lnTo>
                    <a:lnTo>
                      <a:pt x="354" y="156"/>
                    </a:lnTo>
                    <a:lnTo>
                      <a:pt x="354" y="150"/>
                    </a:lnTo>
                    <a:lnTo>
                      <a:pt x="348" y="144"/>
                    </a:lnTo>
                    <a:lnTo>
                      <a:pt x="342" y="144"/>
                    </a:lnTo>
                    <a:lnTo>
                      <a:pt x="330" y="150"/>
                    </a:lnTo>
                    <a:lnTo>
                      <a:pt x="324" y="156"/>
                    </a:lnTo>
                    <a:lnTo>
                      <a:pt x="312" y="150"/>
                    </a:lnTo>
                    <a:lnTo>
                      <a:pt x="282" y="120"/>
                    </a:lnTo>
                    <a:lnTo>
                      <a:pt x="282" y="102"/>
                    </a:lnTo>
                    <a:lnTo>
                      <a:pt x="276" y="90"/>
                    </a:lnTo>
                    <a:lnTo>
                      <a:pt x="270" y="84"/>
                    </a:lnTo>
                    <a:lnTo>
                      <a:pt x="258" y="84"/>
                    </a:lnTo>
                    <a:lnTo>
                      <a:pt x="252" y="96"/>
                    </a:lnTo>
                    <a:lnTo>
                      <a:pt x="246" y="102"/>
                    </a:lnTo>
                    <a:lnTo>
                      <a:pt x="246" y="108"/>
                    </a:lnTo>
                    <a:lnTo>
                      <a:pt x="234" y="108"/>
                    </a:lnTo>
                    <a:lnTo>
                      <a:pt x="234" y="96"/>
                    </a:lnTo>
                    <a:lnTo>
                      <a:pt x="228" y="90"/>
                    </a:lnTo>
                    <a:lnTo>
                      <a:pt x="222" y="78"/>
                    </a:lnTo>
                    <a:lnTo>
                      <a:pt x="216" y="72"/>
                    </a:lnTo>
                    <a:lnTo>
                      <a:pt x="210" y="60"/>
                    </a:lnTo>
                    <a:lnTo>
                      <a:pt x="168" y="54"/>
                    </a:lnTo>
                    <a:lnTo>
                      <a:pt x="150" y="36"/>
                    </a:lnTo>
                    <a:lnTo>
                      <a:pt x="138" y="30"/>
                    </a:lnTo>
                    <a:lnTo>
                      <a:pt x="132" y="18"/>
                    </a:lnTo>
                    <a:lnTo>
                      <a:pt x="120" y="6"/>
                    </a:lnTo>
                    <a:lnTo>
                      <a:pt x="108" y="0"/>
                    </a:lnTo>
                    <a:lnTo>
                      <a:pt x="96" y="0"/>
                    </a:lnTo>
                    <a:lnTo>
                      <a:pt x="84" y="6"/>
                    </a:lnTo>
                    <a:lnTo>
                      <a:pt x="78" y="12"/>
                    </a:lnTo>
                    <a:lnTo>
                      <a:pt x="54" y="30"/>
                    </a:lnTo>
                    <a:lnTo>
                      <a:pt x="36" y="12"/>
                    </a:lnTo>
                    <a:lnTo>
                      <a:pt x="30" y="36"/>
                    </a:lnTo>
                    <a:lnTo>
                      <a:pt x="6" y="60"/>
                    </a:lnTo>
                    <a:lnTo>
                      <a:pt x="12" y="72"/>
                    </a:lnTo>
                    <a:lnTo>
                      <a:pt x="6" y="78"/>
                    </a:lnTo>
                    <a:lnTo>
                      <a:pt x="6" y="84"/>
                    </a:lnTo>
                    <a:lnTo>
                      <a:pt x="18" y="96"/>
                    </a:lnTo>
                    <a:lnTo>
                      <a:pt x="12" y="96"/>
                    </a:lnTo>
                    <a:lnTo>
                      <a:pt x="0" y="108"/>
                    </a:lnTo>
                    <a:lnTo>
                      <a:pt x="0" y="120"/>
                    </a:lnTo>
                    <a:lnTo>
                      <a:pt x="30" y="150"/>
                    </a:lnTo>
                    <a:lnTo>
                      <a:pt x="42" y="144"/>
                    </a:lnTo>
                    <a:lnTo>
                      <a:pt x="60" y="168"/>
                    </a:lnTo>
                    <a:lnTo>
                      <a:pt x="84" y="168"/>
                    </a:lnTo>
                    <a:lnTo>
                      <a:pt x="96" y="186"/>
                    </a:lnTo>
                    <a:lnTo>
                      <a:pt x="138" y="204"/>
                    </a:lnTo>
                    <a:lnTo>
                      <a:pt x="150" y="204"/>
                    </a:lnTo>
                    <a:lnTo>
                      <a:pt x="156" y="210"/>
                    </a:lnTo>
                    <a:lnTo>
                      <a:pt x="162" y="222"/>
                    </a:lnTo>
                    <a:lnTo>
                      <a:pt x="168" y="228"/>
                    </a:lnTo>
                    <a:lnTo>
                      <a:pt x="186" y="228"/>
                    </a:lnTo>
                    <a:lnTo>
                      <a:pt x="192" y="222"/>
                    </a:lnTo>
                    <a:lnTo>
                      <a:pt x="204" y="222"/>
                    </a:lnTo>
                    <a:lnTo>
                      <a:pt x="204" y="234"/>
                    </a:lnTo>
                    <a:lnTo>
                      <a:pt x="210" y="240"/>
                    </a:lnTo>
                    <a:lnTo>
                      <a:pt x="234" y="240"/>
                    </a:lnTo>
                    <a:lnTo>
                      <a:pt x="240" y="246"/>
                    </a:lnTo>
                    <a:lnTo>
                      <a:pt x="246" y="258"/>
                    </a:lnTo>
                    <a:lnTo>
                      <a:pt x="258" y="246"/>
                    </a:lnTo>
                    <a:lnTo>
                      <a:pt x="276" y="246"/>
                    </a:lnTo>
                    <a:lnTo>
                      <a:pt x="282" y="252"/>
                    </a:lnTo>
                    <a:lnTo>
                      <a:pt x="282" y="258"/>
                    </a:lnTo>
                    <a:lnTo>
                      <a:pt x="282" y="240"/>
                    </a:lnTo>
                    <a:lnTo>
                      <a:pt x="288" y="234"/>
                    </a:lnTo>
                    <a:lnTo>
                      <a:pt x="294" y="23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02" name="Namibia" descr="© INSCALE GmbH, 05.05.2010&#10;http://www.presentationload.com/">
                <a:extLst>
                  <a:ext uri="{FF2B5EF4-FFF2-40B4-BE49-F238E27FC236}">
                    <a16:creationId xmlns:a16="http://schemas.microsoft.com/office/drawing/2014/main" id="{34143D0E-AAD4-954F-B35B-7658EC3C32A9}"/>
                  </a:ext>
                </a:extLst>
              </p:cNvPr>
              <p:cNvSpPr>
                <a:spLocks/>
              </p:cNvSpPr>
              <p:nvPr/>
            </p:nvSpPr>
            <p:spPr bwMode="gray">
              <a:xfrm>
                <a:off x="7963697" y="3632023"/>
                <a:ext cx="333168" cy="339995"/>
              </a:xfrm>
              <a:custGeom>
                <a:avLst/>
                <a:gdLst>
                  <a:gd name="T0" fmla="*/ 2147483647 w 954"/>
                  <a:gd name="T1" fmla="*/ 2147483647 h 972"/>
                  <a:gd name="T2" fmla="*/ 2147483647 w 954"/>
                  <a:gd name="T3" fmla="*/ 2147483647 h 972"/>
                  <a:gd name="T4" fmla="*/ 2147483647 w 954"/>
                  <a:gd name="T5" fmla="*/ 2147483647 h 972"/>
                  <a:gd name="T6" fmla="*/ 2147483647 w 954"/>
                  <a:gd name="T7" fmla="*/ 2147483647 h 972"/>
                  <a:gd name="T8" fmla="*/ 2147483647 w 954"/>
                  <a:gd name="T9" fmla="*/ 2147483647 h 972"/>
                  <a:gd name="T10" fmla="*/ 2147483647 w 954"/>
                  <a:gd name="T11" fmla="*/ 2147483647 h 972"/>
                  <a:gd name="T12" fmla="*/ 2147483647 w 954"/>
                  <a:gd name="T13" fmla="*/ 2147483647 h 972"/>
                  <a:gd name="T14" fmla="*/ 2147483647 w 954"/>
                  <a:gd name="T15" fmla="*/ 2147483647 h 972"/>
                  <a:gd name="T16" fmla="*/ 2147483647 w 954"/>
                  <a:gd name="T17" fmla="*/ 2147483647 h 972"/>
                  <a:gd name="T18" fmla="*/ 2147483647 w 954"/>
                  <a:gd name="T19" fmla="*/ 2147483647 h 972"/>
                  <a:gd name="T20" fmla="*/ 2147483647 w 954"/>
                  <a:gd name="T21" fmla="*/ 2147483647 h 972"/>
                  <a:gd name="T22" fmla="*/ 2147483647 w 954"/>
                  <a:gd name="T23" fmla="*/ 2147483647 h 972"/>
                  <a:gd name="T24" fmla="*/ 2147483647 w 954"/>
                  <a:gd name="T25" fmla="*/ 2147483647 h 972"/>
                  <a:gd name="T26" fmla="*/ 2147483647 w 954"/>
                  <a:gd name="T27" fmla="*/ 2147483647 h 972"/>
                  <a:gd name="T28" fmla="*/ 2147483647 w 954"/>
                  <a:gd name="T29" fmla="*/ 2147483647 h 972"/>
                  <a:gd name="T30" fmla="*/ 2147483647 w 954"/>
                  <a:gd name="T31" fmla="*/ 2147483647 h 972"/>
                  <a:gd name="T32" fmla="*/ 2147483647 w 954"/>
                  <a:gd name="T33" fmla="*/ 2147483647 h 972"/>
                  <a:gd name="T34" fmla="*/ 2147483647 w 954"/>
                  <a:gd name="T35" fmla="*/ 2147483647 h 972"/>
                  <a:gd name="T36" fmla="*/ 2147483647 w 954"/>
                  <a:gd name="T37" fmla="*/ 2147483647 h 972"/>
                  <a:gd name="T38" fmla="*/ 2147483647 w 954"/>
                  <a:gd name="T39" fmla="*/ 2147483647 h 972"/>
                  <a:gd name="T40" fmla="*/ 2147483647 w 954"/>
                  <a:gd name="T41" fmla="*/ 2147483647 h 972"/>
                  <a:gd name="T42" fmla="*/ 2147483647 w 954"/>
                  <a:gd name="T43" fmla="*/ 2147483647 h 972"/>
                  <a:gd name="T44" fmla="*/ 2147483647 w 954"/>
                  <a:gd name="T45" fmla="*/ 2147483647 h 972"/>
                  <a:gd name="T46" fmla="*/ 2147483647 w 954"/>
                  <a:gd name="T47" fmla="*/ 2147483647 h 972"/>
                  <a:gd name="T48" fmla="*/ 2147483647 w 954"/>
                  <a:gd name="T49" fmla="*/ 2147483647 h 972"/>
                  <a:gd name="T50" fmla="*/ 2147483647 w 954"/>
                  <a:gd name="T51" fmla="*/ 2147483647 h 972"/>
                  <a:gd name="T52" fmla="*/ 2147483647 w 954"/>
                  <a:gd name="T53" fmla="*/ 2147483647 h 972"/>
                  <a:gd name="T54" fmla="*/ 2147483647 w 954"/>
                  <a:gd name="T55" fmla="*/ 2147483647 h 972"/>
                  <a:gd name="T56" fmla="*/ 2147483647 w 954"/>
                  <a:gd name="T57" fmla="*/ 2147483647 h 972"/>
                  <a:gd name="T58" fmla="*/ 2147483647 w 954"/>
                  <a:gd name="T59" fmla="*/ 2147483647 h 972"/>
                  <a:gd name="T60" fmla="*/ 2147483647 w 954"/>
                  <a:gd name="T61" fmla="*/ 2147483647 h 972"/>
                  <a:gd name="T62" fmla="*/ 2147483647 w 954"/>
                  <a:gd name="T63" fmla="*/ 2147483647 h 972"/>
                  <a:gd name="T64" fmla="*/ 2147483647 w 954"/>
                  <a:gd name="T65" fmla="*/ 2147483647 h 972"/>
                  <a:gd name="T66" fmla="*/ 2147483647 w 954"/>
                  <a:gd name="T67" fmla="*/ 0 h 972"/>
                  <a:gd name="T68" fmla="*/ 2147483647 w 954"/>
                  <a:gd name="T69" fmla="*/ 2147483647 h 972"/>
                  <a:gd name="T70" fmla="*/ 2147483647 w 954"/>
                  <a:gd name="T71" fmla="*/ 2147483647 h 972"/>
                  <a:gd name="T72" fmla="*/ 0 w 954"/>
                  <a:gd name="T73" fmla="*/ 2147483647 h 972"/>
                  <a:gd name="T74" fmla="*/ 2147483647 w 954"/>
                  <a:gd name="T75" fmla="*/ 2147483647 h 972"/>
                  <a:gd name="T76" fmla="*/ 2147483647 w 954"/>
                  <a:gd name="T77" fmla="*/ 2147483647 h 972"/>
                  <a:gd name="T78" fmla="*/ 2147483647 w 954"/>
                  <a:gd name="T79" fmla="*/ 2147483647 h 972"/>
                  <a:gd name="T80" fmla="*/ 2147483647 w 954"/>
                  <a:gd name="T81" fmla="*/ 2147483647 h 972"/>
                  <a:gd name="T82" fmla="*/ 2147483647 w 954"/>
                  <a:gd name="T83" fmla="*/ 2147483647 h 972"/>
                  <a:gd name="T84" fmla="*/ 2147483647 w 954"/>
                  <a:gd name="T85" fmla="*/ 2147483647 h 972"/>
                  <a:gd name="T86" fmla="*/ 2147483647 w 954"/>
                  <a:gd name="T87" fmla="*/ 2147483647 h 972"/>
                  <a:gd name="T88" fmla="*/ 2147483647 w 954"/>
                  <a:gd name="T89" fmla="*/ 2147483647 h 972"/>
                  <a:gd name="T90" fmla="*/ 2147483647 w 954"/>
                  <a:gd name="T91" fmla="*/ 2147483647 h 972"/>
                  <a:gd name="T92" fmla="*/ 2147483647 w 954"/>
                  <a:gd name="T93" fmla="*/ 2147483647 h 972"/>
                  <a:gd name="T94" fmla="*/ 2147483647 w 954"/>
                  <a:gd name="T95" fmla="*/ 2147483647 h 972"/>
                  <a:gd name="T96" fmla="*/ 2147483647 w 954"/>
                  <a:gd name="T97" fmla="*/ 2147483647 h 972"/>
                  <a:gd name="T98" fmla="*/ 2147483647 w 954"/>
                  <a:gd name="T99" fmla="*/ 2147483647 h 972"/>
                  <a:gd name="T100" fmla="*/ 2147483647 w 954"/>
                  <a:gd name="T101" fmla="*/ 2147483647 h 972"/>
                  <a:gd name="T102" fmla="*/ 2147483647 w 954"/>
                  <a:gd name="T103" fmla="*/ 2147483647 h 972"/>
                  <a:gd name="T104" fmla="*/ 2147483647 w 954"/>
                  <a:gd name="T105" fmla="*/ 2147483647 h 972"/>
                  <a:gd name="T106" fmla="*/ 2147483647 w 954"/>
                  <a:gd name="T107" fmla="*/ 2147483647 h 972"/>
                  <a:gd name="T108" fmla="*/ 2147483647 w 954"/>
                  <a:gd name="T109" fmla="*/ 2147483647 h 972"/>
                  <a:gd name="T110" fmla="*/ 2147483647 w 954"/>
                  <a:gd name="T111" fmla="*/ 2147483647 h 972"/>
                  <a:gd name="T112" fmla="*/ 2147483647 w 954"/>
                  <a:gd name="T113" fmla="*/ 2147483647 h 972"/>
                  <a:gd name="T114" fmla="*/ 2147483647 w 954"/>
                  <a:gd name="T115" fmla="*/ 2147483647 h 972"/>
                  <a:gd name="T116" fmla="*/ 2147483647 w 954"/>
                  <a:gd name="T117" fmla="*/ 2147483647 h 972"/>
                  <a:gd name="T118" fmla="*/ 2147483647 w 954"/>
                  <a:gd name="T119" fmla="*/ 2147483647 h 97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54"/>
                  <a:gd name="T181" fmla="*/ 0 h 972"/>
                  <a:gd name="T182" fmla="*/ 954 w 954"/>
                  <a:gd name="T183" fmla="*/ 972 h 97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54" h="972">
                    <a:moveTo>
                      <a:pt x="366" y="894"/>
                    </a:moveTo>
                    <a:lnTo>
                      <a:pt x="372" y="894"/>
                    </a:lnTo>
                    <a:lnTo>
                      <a:pt x="390" y="912"/>
                    </a:lnTo>
                    <a:lnTo>
                      <a:pt x="390" y="936"/>
                    </a:lnTo>
                    <a:lnTo>
                      <a:pt x="396" y="948"/>
                    </a:lnTo>
                    <a:lnTo>
                      <a:pt x="402" y="954"/>
                    </a:lnTo>
                    <a:lnTo>
                      <a:pt x="426" y="954"/>
                    </a:lnTo>
                    <a:lnTo>
                      <a:pt x="432" y="960"/>
                    </a:lnTo>
                    <a:lnTo>
                      <a:pt x="432" y="966"/>
                    </a:lnTo>
                    <a:lnTo>
                      <a:pt x="438" y="972"/>
                    </a:lnTo>
                    <a:lnTo>
                      <a:pt x="462" y="972"/>
                    </a:lnTo>
                    <a:lnTo>
                      <a:pt x="474" y="960"/>
                    </a:lnTo>
                    <a:lnTo>
                      <a:pt x="486" y="960"/>
                    </a:lnTo>
                    <a:lnTo>
                      <a:pt x="498" y="972"/>
                    </a:lnTo>
                    <a:lnTo>
                      <a:pt x="522" y="972"/>
                    </a:lnTo>
                    <a:lnTo>
                      <a:pt x="522" y="948"/>
                    </a:lnTo>
                    <a:lnTo>
                      <a:pt x="534" y="948"/>
                    </a:lnTo>
                    <a:lnTo>
                      <a:pt x="534" y="942"/>
                    </a:lnTo>
                    <a:lnTo>
                      <a:pt x="540" y="936"/>
                    </a:lnTo>
                    <a:lnTo>
                      <a:pt x="552" y="930"/>
                    </a:lnTo>
                    <a:lnTo>
                      <a:pt x="570" y="930"/>
                    </a:lnTo>
                    <a:lnTo>
                      <a:pt x="582" y="414"/>
                    </a:lnTo>
                    <a:lnTo>
                      <a:pt x="654" y="414"/>
                    </a:lnTo>
                    <a:lnTo>
                      <a:pt x="648" y="288"/>
                    </a:lnTo>
                    <a:lnTo>
                      <a:pt x="654" y="282"/>
                    </a:lnTo>
                    <a:lnTo>
                      <a:pt x="654" y="108"/>
                    </a:lnTo>
                    <a:lnTo>
                      <a:pt x="690" y="108"/>
                    </a:lnTo>
                    <a:lnTo>
                      <a:pt x="708" y="102"/>
                    </a:lnTo>
                    <a:lnTo>
                      <a:pt x="744" y="102"/>
                    </a:lnTo>
                    <a:lnTo>
                      <a:pt x="792" y="90"/>
                    </a:lnTo>
                    <a:lnTo>
                      <a:pt x="804" y="84"/>
                    </a:lnTo>
                    <a:lnTo>
                      <a:pt x="822" y="84"/>
                    </a:lnTo>
                    <a:lnTo>
                      <a:pt x="828" y="90"/>
                    </a:lnTo>
                    <a:lnTo>
                      <a:pt x="828" y="108"/>
                    </a:lnTo>
                    <a:lnTo>
                      <a:pt x="834" y="108"/>
                    </a:lnTo>
                    <a:lnTo>
                      <a:pt x="834" y="126"/>
                    </a:lnTo>
                    <a:lnTo>
                      <a:pt x="840" y="126"/>
                    </a:lnTo>
                    <a:lnTo>
                      <a:pt x="882" y="84"/>
                    </a:lnTo>
                    <a:lnTo>
                      <a:pt x="906" y="84"/>
                    </a:lnTo>
                    <a:lnTo>
                      <a:pt x="918" y="72"/>
                    </a:lnTo>
                    <a:lnTo>
                      <a:pt x="954" y="66"/>
                    </a:lnTo>
                    <a:lnTo>
                      <a:pt x="936" y="48"/>
                    </a:lnTo>
                    <a:lnTo>
                      <a:pt x="906" y="54"/>
                    </a:lnTo>
                    <a:lnTo>
                      <a:pt x="906" y="48"/>
                    </a:lnTo>
                    <a:lnTo>
                      <a:pt x="900" y="42"/>
                    </a:lnTo>
                    <a:lnTo>
                      <a:pt x="882" y="42"/>
                    </a:lnTo>
                    <a:lnTo>
                      <a:pt x="876" y="48"/>
                    </a:lnTo>
                    <a:lnTo>
                      <a:pt x="870" y="48"/>
                    </a:lnTo>
                    <a:lnTo>
                      <a:pt x="846" y="60"/>
                    </a:lnTo>
                    <a:lnTo>
                      <a:pt x="828" y="54"/>
                    </a:lnTo>
                    <a:lnTo>
                      <a:pt x="816" y="60"/>
                    </a:lnTo>
                    <a:lnTo>
                      <a:pt x="780" y="72"/>
                    </a:lnTo>
                    <a:lnTo>
                      <a:pt x="732" y="78"/>
                    </a:lnTo>
                    <a:lnTo>
                      <a:pt x="696" y="84"/>
                    </a:lnTo>
                    <a:lnTo>
                      <a:pt x="624" y="84"/>
                    </a:lnTo>
                    <a:lnTo>
                      <a:pt x="618" y="72"/>
                    </a:lnTo>
                    <a:lnTo>
                      <a:pt x="546" y="78"/>
                    </a:lnTo>
                    <a:lnTo>
                      <a:pt x="540" y="66"/>
                    </a:lnTo>
                    <a:lnTo>
                      <a:pt x="504" y="66"/>
                    </a:lnTo>
                    <a:lnTo>
                      <a:pt x="480" y="42"/>
                    </a:lnTo>
                    <a:lnTo>
                      <a:pt x="480" y="36"/>
                    </a:lnTo>
                    <a:lnTo>
                      <a:pt x="174" y="36"/>
                    </a:lnTo>
                    <a:lnTo>
                      <a:pt x="168" y="30"/>
                    </a:lnTo>
                    <a:lnTo>
                      <a:pt x="156" y="30"/>
                    </a:lnTo>
                    <a:lnTo>
                      <a:pt x="132" y="18"/>
                    </a:lnTo>
                    <a:lnTo>
                      <a:pt x="126" y="6"/>
                    </a:lnTo>
                    <a:lnTo>
                      <a:pt x="120" y="0"/>
                    </a:lnTo>
                    <a:lnTo>
                      <a:pt x="90" y="0"/>
                    </a:lnTo>
                    <a:lnTo>
                      <a:pt x="90" y="6"/>
                    </a:lnTo>
                    <a:lnTo>
                      <a:pt x="72" y="24"/>
                    </a:lnTo>
                    <a:lnTo>
                      <a:pt x="42" y="24"/>
                    </a:lnTo>
                    <a:lnTo>
                      <a:pt x="36" y="18"/>
                    </a:lnTo>
                    <a:lnTo>
                      <a:pt x="18" y="24"/>
                    </a:lnTo>
                    <a:lnTo>
                      <a:pt x="0" y="24"/>
                    </a:lnTo>
                    <a:lnTo>
                      <a:pt x="6" y="96"/>
                    </a:lnTo>
                    <a:lnTo>
                      <a:pt x="12" y="108"/>
                    </a:lnTo>
                    <a:lnTo>
                      <a:pt x="30" y="126"/>
                    </a:lnTo>
                    <a:lnTo>
                      <a:pt x="36" y="138"/>
                    </a:lnTo>
                    <a:lnTo>
                      <a:pt x="54" y="162"/>
                    </a:lnTo>
                    <a:lnTo>
                      <a:pt x="72" y="192"/>
                    </a:lnTo>
                    <a:lnTo>
                      <a:pt x="96" y="228"/>
                    </a:lnTo>
                    <a:lnTo>
                      <a:pt x="102" y="258"/>
                    </a:lnTo>
                    <a:lnTo>
                      <a:pt x="102" y="276"/>
                    </a:lnTo>
                    <a:lnTo>
                      <a:pt x="114" y="294"/>
                    </a:lnTo>
                    <a:lnTo>
                      <a:pt x="120" y="312"/>
                    </a:lnTo>
                    <a:lnTo>
                      <a:pt x="138" y="348"/>
                    </a:lnTo>
                    <a:lnTo>
                      <a:pt x="156" y="366"/>
                    </a:lnTo>
                    <a:lnTo>
                      <a:pt x="156" y="390"/>
                    </a:lnTo>
                    <a:lnTo>
                      <a:pt x="162" y="396"/>
                    </a:lnTo>
                    <a:lnTo>
                      <a:pt x="174" y="402"/>
                    </a:lnTo>
                    <a:lnTo>
                      <a:pt x="180" y="414"/>
                    </a:lnTo>
                    <a:lnTo>
                      <a:pt x="192" y="420"/>
                    </a:lnTo>
                    <a:lnTo>
                      <a:pt x="198" y="432"/>
                    </a:lnTo>
                    <a:lnTo>
                      <a:pt x="198" y="582"/>
                    </a:lnTo>
                    <a:lnTo>
                      <a:pt x="222" y="630"/>
                    </a:lnTo>
                    <a:lnTo>
                      <a:pt x="222" y="678"/>
                    </a:lnTo>
                    <a:lnTo>
                      <a:pt x="216" y="678"/>
                    </a:lnTo>
                    <a:lnTo>
                      <a:pt x="228" y="726"/>
                    </a:lnTo>
                    <a:lnTo>
                      <a:pt x="228" y="762"/>
                    </a:lnTo>
                    <a:lnTo>
                      <a:pt x="240" y="762"/>
                    </a:lnTo>
                    <a:lnTo>
                      <a:pt x="240" y="804"/>
                    </a:lnTo>
                    <a:lnTo>
                      <a:pt x="252" y="810"/>
                    </a:lnTo>
                    <a:lnTo>
                      <a:pt x="258" y="816"/>
                    </a:lnTo>
                    <a:lnTo>
                      <a:pt x="258" y="846"/>
                    </a:lnTo>
                    <a:lnTo>
                      <a:pt x="264" y="858"/>
                    </a:lnTo>
                    <a:lnTo>
                      <a:pt x="270" y="864"/>
                    </a:lnTo>
                    <a:lnTo>
                      <a:pt x="276" y="876"/>
                    </a:lnTo>
                    <a:lnTo>
                      <a:pt x="282" y="894"/>
                    </a:lnTo>
                    <a:lnTo>
                      <a:pt x="282" y="900"/>
                    </a:lnTo>
                    <a:lnTo>
                      <a:pt x="288" y="912"/>
                    </a:lnTo>
                    <a:lnTo>
                      <a:pt x="294" y="918"/>
                    </a:lnTo>
                    <a:lnTo>
                      <a:pt x="318" y="930"/>
                    </a:lnTo>
                    <a:lnTo>
                      <a:pt x="324" y="936"/>
                    </a:lnTo>
                    <a:lnTo>
                      <a:pt x="330" y="936"/>
                    </a:lnTo>
                    <a:lnTo>
                      <a:pt x="330" y="942"/>
                    </a:lnTo>
                    <a:lnTo>
                      <a:pt x="348" y="930"/>
                    </a:lnTo>
                    <a:lnTo>
                      <a:pt x="348" y="924"/>
                    </a:lnTo>
                    <a:lnTo>
                      <a:pt x="354" y="918"/>
                    </a:lnTo>
                    <a:lnTo>
                      <a:pt x="360" y="906"/>
                    </a:lnTo>
                    <a:lnTo>
                      <a:pt x="360" y="900"/>
                    </a:lnTo>
                    <a:lnTo>
                      <a:pt x="366" y="89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03" name="Myanmar" descr="© INSCALE GmbH, 05.05.2010&#10;http://www.presentationload.com/">
                <a:extLst>
                  <a:ext uri="{FF2B5EF4-FFF2-40B4-BE49-F238E27FC236}">
                    <a16:creationId xmlns:a16="http://schemas.microsoft.com/office/drawing/2014/main" id="{894EFFD6-8887-F04D-9981-34BBF8B59A8C}"/>
                  </a:ext>
                </a:extLst>
              </p:cNvPr>
              <p:cNvSpPr>
                <a:spLocks/>
              </p:cNvSpPr>
              <p:nvPr/>
            </p:nvSpPr>
            <p:spPr bwMode="gray">
              <a:xfrm>
                <a:off x="9924471" y="2352604"/>
                <a:ext cx="222567" cy="522964"/>
              </a:xfrm>
              <a:custGeom>
                <a:avLst/>
                <a:gdLst>
                  <a:gd name="T0" fmla="*/ 2147483647 w 636"/>
                  <a:gd name="T1" fmla="*/ 2147483647 h 1500"/>
                  <a:gd name="T2" fmla="*/ 2147483647 w 636"/>
                  <a:gd name="T3" fmla="*/ 2147483647 h 1500"/>
                  <a:gd name="T4" fmla="*/ 2147483647 w 636"/>
                  <a:gd name="T5" fmla="*/ 2147483647 h 1500"/>
                  <a:gd name="T6" fmla="*/ 2147483647 w 636"/>
                  <a:gd name="T7" fmla="*/ 2147483647 h 1500"/>
                  <a:gd name="T8" fmla="*/ 2147483647 w 636"/>
                  <a:gd name="T9" fmla="*/ 2147483647 h 1500"/>
                  <a:gd name="T10" fmla="*/ 2147483647 w 636"/>
                  <a:gd name="T11" fmla="*/ 2147483647 h 1500"/>
                  <a:gd name="T12" fmla="*/ 2147483647 w 636"/>
                  <a:gd name="T13" fmla="*/ 2147483647 h 1500"/>
                  <a:gd name="T14" fmla="*/ 2147483647 w 636"/>
                  <a:gd name="T15" fmla="*/ 2147483647 h 1500"/>
                  <a:gd name="T16" fmla="*/ 2147483647 w 636"/>
                  <a:gd name="T17" fmla="*/ 2147483647 h 1500"/>
                  <a:gd name="T18" fmla="*/ 2147483647 w 636"/>
                  <a:gd name="T19" fmla="*/ 2147483647 h 1500"/>
                  <a:gd name="T20" fmla="*/ 2147483647 w 636"/>
                  <a:gd name="T21" fmla="*/ 2147483647 h 1500"/>
                  <a:gd name="T22" fmla="*/ 2147483647 w 636"/>
                  <a:gd name="T23" fmla="*/ 2147483647 h 1500"/>
                  <a:gd name="T24" fmla="*/ 2147483647 w 636"/>
                  <a:gd name="T25" fmla="*/ 2147483647 h 1500"/>
                  <a:gd name="T26" fmla="*/ 2147483647 w 636"/>
                  <a:gd name="T27" fmla="*/ 2147483647 h 1500"/>
                  <a:gd name="T28" fmla="*/ 2147483647 w 636"/>
                  <a:gd name="T29" fmla="*/ 2147483647 h 1500"/>
                  <a:gd name="T30" fmla="*/ 2147483647 w 636"/>
                  <a:gd name="T31" fmla="*/ 2147483647 h 1500"/>
                  <a:gd name="T32" fmla="*/ 2147483647 w 636"/>
                  <a:gd name="T33" fmla="*/ 2147483647 h 1500"/>
                  <a:gd name="T34" fmla="*/ 2147483647 w 636"/>
                  <a:gd name="T35" fmla="*/ 2147483647 h 1500"/>
                  <a:gd name="T36" fmla="*/ 2147483647 w 636"/>
                  <a:gd name="T37" fmla="*/ 2147483647 h 1500"/>
                  <a:gd name="T38" fmla="*/ 2147483647 w 636"/>
                  <a:gd name="T39" fmla="*/ 2147483647 h 1500"/>
                  <a:gd name="T40" fmla="*/ 2147483647 w 636"/>
                  <a:gd name="T41" fmla="*/ 2147483647 h 1500"/>
                  <a:gd name="T42" fmla="*/ 2147483647 w 636"/>
                  <a:gd name="T43" fmla="*/ 2147483647 h 1500"/>
                  <a:gd name="T44" fmla="*/ 2147483647 w 636"/>
                  <a:gd name="T45" fmla="*/ 2147483647 h 1500"/>
                  <a:gd name="T46" fmla="*/ 2147483647 w 636"/>
                  <a:gd name="T47" fmla="*/ 2147483647 h 1500"/>
                  <a:gd name="T48" fmla="*/ 2147483647 w 636"/>
                  <a:gd name="T49" fmla="*/ 2147483647 h 1500"/>
                  <a:gd name="T50" fmla="*/ 2147483647 w 636"/>
                  <a:gd name="T51" fmla="*/ 2147483647 h 1500"/>
                  <a:gd name="T52" fmla="*/ 2147483647 w 636"/>
                  <a:gd name="T53" fmla="*/ 2147483647 h 1500"/>
                  <a:gd name="T54" fmla="*/ 2147483647 w 636"/>
                  <a:gd name="T55" fmla="*/ 2147483647 h 1500"/>
                  <a:gd name="T56" fmla="*/ 2147483647 w 636"/>
                  <a:gd name="T57" fmla="*/ 2147483647 h 1500"/>
                  <a:gd name="T58" fmla="*/ 2147483647 w 636"/>
                  <a:gd name="T59" fmla="*/ 2147483647 h 1500"/>
                  <a:gd name="T60" fmla="*/ 2147483647 w 636"/>
                  <a:gd name="T61" fmla="*/ 2147483647 h 1500"/>
                  <a:gd name="T62" fmla="*/ 2147483647 w 636"/>
                  <a:gd name="T63" fmla="*/ 2147483647 h 1500"/>
                  <a:gd name="T64" fmla="*/ 2147483647 w 636"/>
                  <a:gd name="T65" fmla="*/ 2147483647 h 1500"/>
                  <a:gd name="T66" fmla="*/ 2147483647 w 636"/>
                  <a:gd name="T67" fmla="*/ 2147483647 h 1500"/>
                  <a:gd name="T68" fmla="*/ 2147483647 w 636"/>
                  <a:gd name="T69" fmla="*/ 2147483647 h 1500"/>
                  <a:gd name="T70" fmla="*/ 2147483647 w 636"/>
                  <a:gd name="T71" fmla="*/ 2147483647 h 1500"/>
                  <a:gd name="T72" fmla="*/ 2147483647 w 636"/>
                  <a:gd name="T73" fmla="*/ 2147483647 h 1500"/>
                  <a:gd name="T74" fmla="*/ 2147483647 w 636"/>
                  <a:gd name="T75" fmla="*/ 2147483647 h 1500"/>
                  <a:gd name="T76" fmla="*/ 2147483647 w 636"/>
                  <a:gd name="T77" fmla="*/ 2147483647 h 1500"/>
                  <a:gd name="T78" fmla="*/ 2147483647 w 636"/>
                  <a:gd name="T79" fmla="*/ 2147483647 h 1500"/>
                  <a:gd name="T80" fmla="*/ 2147483647 w 636"/>
                  <a:gd name="T81" fmla="*/ 2147483647 h 1500"/>
                  <a:gd name="T82" fmla="*/ 2147483647 w 636"/>
                  <a:gd name="T83" fmla="*/ 2147483647 h 1500"/>
                  <a:gd name="T84" fmla="*/ 2147483647 w 636"/>
                  <a:gd name="T85" fmla="*/ 2147483647 h 1500"/>
                  <a:gd name="T86" fmla="*/ 2147483647 w 636"/>
                  <a:gd name="T87" fmla="*/ 0 h 1500"/>
                  <a:gd name="T88" fmla="*/ 2147483647 w 636"/>
                  <a:gd name="T89" fmla="*/ 2147483647 h 1500"/>
                  <a:gd name="T90" fmla="*/ 2147483647 w 636"/>
                  <a:gd name="T91" fmla="*/ 2147483647 h 1500"/>
                  <a:gd name="T92" fmla="*/ 2147483647 w 636"/>
                  <a:gd name="T93" fmla="*/ 2147483647 h 1500"/>
                  <a:gd name="T94" fmla="*/ 2147483647 w 636"/>
                  <a:gd name="T95" fmla="*/ 2147483647 h 1500"/>
                  <a:gd name="T96" fmla="*/ 2147483647 w 636"/>
                  <a:gd name="T97" fmla="*/ 2147483647 h 1500"/>
                  <a:gd name="T98" fmla="*/ 2147483647 w 636"/>
                  <a:gd name="T99" fmla="*/ 2147483647 h 1500"/>
                  <a:gd name="T100" fmla="*/ 2147483647 w 636"/>
                  <a:gd name="T101" fmla="*/ 2147483647 h 1500"/>
                  <a:gd name="T102" fmla="*/ 2147483647 w 636"/>
                  <a:gd name="T103" fmla="*/ 2147483647 h 1500"/>
                  <a:gd name="T104" fmla="*/ 2147483647 w 636"/>
                  <a:gd name="T105" fmla="*/ 2147483647 h 1500"/>
                  <a:gd name="T106" fmla="*/ 2147483647 w 636"/>
                  <a:gd name="T107" fmla="*/ 2147483647 h 1500"/>
                  <a:gd name="T108" fmla="*/ 2147483647 w 636"/>
                  <a:gd name="T109" fmla="*/ 2147483647 h 150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36"/>
                  <a:gd name="T166" fmla="*/ 0 h 1500"/>
                  <a:gd name="T167" fmla="*/ 636 w 636"/>
                  <a:gd name="T168" fmla="*/ 1500 h 150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36" h="1500">
                    <a:moveTo>
                      <a:pt x="0" y="588"/>
                    </a:moveTo>
                    <a:lnTo>
                      <a:pt x="18" y="588"/>
                    </a:lnTo>
                    <a:lnTo>
                      <a:pt x="12" y="630"/>
                    </a:lnTo>
                    <a:lnTo>
                      <a:pt x="18" y="630"/>
                    </a:lnTo>
                    <a:lnTo>
                      <a:pt x="24" y="636"/>
                    </a:lnTo>
                    <a:lnTo>
                      <a:pt x="42" y="642"/>
                    </a:lnTo>
                    <a:lnTo>
                      <a:pt x="54" y="648"/>
                    </a:lnTo>
                    <a:lnTo>
                      <a:pt x="72" y="666"/>
                    </a:lnTo>
                    <a:lnTo>
                      <a:pt x="84" y="690"/>
                    </a:lnTo>
                    <a:lnTo>
                      <a:pt x="90" y="696"/>
                    </a:lnTo>
                    <a:lnTo>
                      <a:pt x="90" y="702"/>
                    </a:lnTo>
                    <a:lnTo>
                      <a:pt x="126" y="696"/>
                    </a:lnTo>
                    <a:lnTo>
                      <a:pt x="102" y="738"/>
                    </a:lnTo>
                    <a:lnTo>
                      <a:pt x="108" y="738"/>
                    </a:lnTo>
                    <a:lnTo>
                      <a:pt x="114" y="744"/>
                    </a:lnTo>
                    <a:lnTo>
                      <a:pt x="126" y="744"/>
                    </a:lnTo>
                    <a:lnTo>
                      <a:pt x="144" y="750"/>
                    </a:lnTo>
                    <a:lnTo>
                      <a:pt x="156" y="762"/>
                    </a:lnTo>
                    <a:lnTo>
                      <a:pt x="168" y="768"/>
                    </a:lnTo>
                    <a:lnTo>
                      <a:pt x="174" y="780"/>
                    </a:lnTo>
                    <a:lnTo>
                      <a:pt x="186" y="792"/>
                    </a:lnTo>
                    <a:lnTo>
                      <a:pt x="192" y="804"/>
                    </a:lnTo>
                    <a:lnTo>
                      <a:pt x="192" y="822"/>
                    </a:lnTo>
                    <a:lnTo>
                      <a:pt x="198" y="834"/>
                    </a:lnTo>
                    <a:lnTo>
                      <a:pt x="198" y="840"/>
                    </a:lnTo>
                    <a:lnTo>
                      <a:pt x="204" y="846"/>
                    </a:lnTo>
                    <a:lnTo>
                      <a:pt x="210" y="858"/>
                    </a:lnTo>
                    <a:lnTo>
                      <a:pt x="222" y="870"/>
                    </a:lnTo>
                    <a:lnTo>
                      <a:pt x="210" y="888"/>
                    </a:lnTo>
                    <a:lnTo>
                      <a:pt x="216" y="978"/>
                    </a:lnTo>
                    <a:lnTo>
                      <a:pt x="204" y="990"/>
                    </a:lnTo>
                    <a:lnTo>
                      <a:pt x="204" y="1002"/>
                    </a:lnTo>
                    <a:lnTo>
                      <a:pt x="222" y="1020"/>
                    </a:lnTo>
                    <a:lnTo>
                      <a:pt x="234" y="1020"/>
                    </a:lnTo>
                    <a:lnTo>
                      <a:pt x="246" y="1014"/>
                    </a:lnTo>
                    <a:lnTo>
                      <a:pt x="252" y="1008"/>
                    </a:lnTo>
                    <a:lnTo>
                      <a:pt x="258" y="1014"/>
                    </a:lnTo>
                    <a:lnTo>
                      <a:pt x="258" y="1020"/>
                    </a:lnTo>
                    <a:lnTo>
                      <a:pt x="276" y="1020"/>
                    </a:lnTo>
                    <a:lnTo>
                      <a:pt x="282" y="1014"/>
                    </a:lnTo>
                    <a:lnTo>
                      <a:pt x="294" y="1008"/>
                    </a:lnTo>
                    <a:lnTo>
                      <a:pt x="300" y="996"/>
                    </a:lnTo>
                    <a:lnTo>
                      <a:pt x="306" y="990"/>
                    </a:lnTo>
                    <a:lnTo>
                      <a:pt x="312" y="978"/>
                    </a:lnTo>
                    <a:lnTo>
                      <a:pt x="324" y="978"/>
                    </a:lnTo>
                    <a:lnTo>
                      <a:pt x="360" y="960"/>
                    </a:lnTo>
                    <a:lnTo>
                      <a:pt x="366" y="954"/>
                    </a:lnTo>
                    <a:lnTo>
                      <a:pt x="366" y="900"/>
                    </a:lnTo>
                    <a:lnTo>
                      <a:pt x="372" y="894"/>
                    </a:lnTo>
                    <a:lnTo>
                      <a:pt x="378" y="894"/>
                    </a:lnTo>
                    <a:lnTo>
                      <a:pt x="396" y="912"/>
                    </a:lnTo>
                    <a:lnTo>
                      <a:pt x="402" y="924"/>
                    </a:lnTo>
                    <a:lnTo>
                      <a:pt x="402" y="954"/>
                    </a:lnTo>
                    <a:lnTo>
                      <a:pt x="408" y="954"/>
                    </a:lnTo>
                    <a:lnTo>
                      <a:pt x="426" y="972"/>
                    </a:lnTo>
                    <a:lnTo>
                      <a:pt x="432" y="984"/>
                    </a:lnTo>
                    <a:lnTo>
                      <a:pt x="444" y="1014"/>
                    </a:lnTo>
                    <a:lnTo>
                      <a:pt x="450" y="1050"/>
                    </a:lnTo>
                    <a:lnTo>
                      <a:pt x="450" y="1074"/>
                    </a:lnTo>
                    <a:lnTo>
                      <a:pt x="456" y="1092"/>
                    </a:lnTo>
                    <a:lnTo>
                      <a:pt x="456" y="1128"/>
                    </a:lnTo>
                    <a:lnTo>
                      <a:pt x="462" y="1134"/>
                    </a:lnTo>
                    <a:lnTo>
                      <a:pt x="480" y="1170"/>
                    </a:lnTo>
                    <a:lnTo>
                      <a:pt x="486" y="1176"/>
                    </a:lnTo>
                    <a:lnTo>
                      <a:pt x="486" y="1182"/>
                    </a:lnTo>
                    <a:lnTo>
                      <a:pt x="528" y="1272"/>
                    </a:lnTo>
                    <a:lnTo>
                      <a:pt x="540" y="1320"/>
                    </a:lnTo>
                    <a:lnTo>
                      <a:pt x="522" y="1320"/>
                    </a:lnTo>
                    <a:lnTo>
                      <a:pt x="516" y="1326"/>
                    </a:lnTo>
                    <a:lnTo>
                      <a:pt x="516" y="1350"/>
                    </a:lnTo>
                    <a:lnTo>
                      <a:pt x="510" y="1362"/>
                    </a:lnTo>
                    <a:lnTo>
                      <a:pt x="510" y="1374"/>
                    </a:lnTo>
                    <a:lnTo>
                      <a:pt x="552" y="1362"/>
                    </a:lnTo>
                    <a:lnTo>
                      <a:pt x="540" y="1416"/>
                    </a:lnTo>
                    <a:lnTo>
                      <a:pt x="540" y="1428"/>
                    </a:lnTo>
                    <a:lnTo>
                      <a:pt x="534" y="1440"/>
                    </a:lnTo>
                    <a:lnTo>
                      <a:pt x="534" y="1464"/>
                    </a:lnTo>
                    <a:lnTo>
                      <a:pt x="540" y="1482"/>
                    </a:lnTo>
                    <a:lnTo>
                      <a:pt x="540" y="1488"/>
                    </a:lnTo>
                    <a:lnTo>
                      <a:pt x="546" y="1500"/>
                    </a:lnTo>
                    <a:lnTo>
                      <a:pt x="552" y="1488"/>
                    </a:lnTo>
                    <a:lnTo>
                      <a:pt x="558" y="1482"/>
                    </a:lnTo>
                    <a:lnTo>
                      <a:pt x="564" y="1470"/>
                    </a:lnTo>
                    <a:lnTo>
                      <a:pt x="564" y="1458"/>
                    </a:lnTo>
                    <a:lnTo>
                      <a:pt x="558" y="1452"/>
                    </a:lnTo>
                    <a:lnTo>
                      <a:pt x="558" y="1440"/>
                    </a:lnTo>
                    <a:lnTo>
                      <a:pt x="576" y="1422"/>
                    </a:lnTo>
                    <a:lnTo>
                      <a:pt x="594" y="1386"/>
                    </a:lnTo>
                    <a:lnTo>
                      <a:pt x="594" y="1368"/>
                    </a:lnTo>
                    <a:lnTo>
                      <a:pt x="600" y="1356"/>
                    </a:lnTo>
                    <a:lnTo>
                      <a:pt x="600" y="1326"/>
                    </a:lnTo>
                    <a:lnTo>
                      <a:pt x="594" y="1314"/>
                    </a:lnTo>
                    <a:lnTo>
                      <a:pt x="594" y="1290"/>
                    </a:lnTo>
                    <a:lnTo>
                      <a:pt x="570" y="1266"/>
                    </a:lnTo>
                    <a:lnTo>
                      <a:pt x="570" y="1242"/>
                    </a:lnTo>
                    <a:lnTo>
                      <a:pt x="564" y="1224"/>
                    </a:lnTo>
                    <a:lnTo>
                      <a:pt x="564" y="1194"/>
                    </a:lnTo>
                    <a:lnTo>
                      <a:pt x="558" y="1182"/>
                    </a:lnTo>
                    <a:lnTo>
                      <a:pt x="516" y="1140"/>
                    </a:lnTo>
                    <a:lnTo>
                      <a:pt x="510" y="1128"/>
                    </a:lnTo>
                    <a:lnTo>
                      <a:pt x="504" y="1122"/>
                    </a:lnTo>
                    <a:lnTo>
                      <a:pt x="498" y="1110"/>
                    </a:lnTo>
                    <a:lnTo>
                      <a:pt x="492" y="1104"/>
                    </a:lnTo>
                    <a:lnTo>
                      <a:pt x="492" y="1098"/>
                    </a:lnTo>
                    <a:lnTo>
                      <a:pt x="486" y="1092"/>
                    </a:lnTo>
                    <a:lnTo>
                      <a:pt x="504" y="1056"/>
                    </a:lnTo>
                    <a:lnTo>
                      <a:pt x="510" y="1050"/>
                    </a:lnTo>
                    <a:lnTo>
                      <a:pt x="516" y="1038"/>
                    </a:lnTo>
                    <a:lnTo>
                      <a:pt x="516" y="1014"/>
                    </a:lnTo>
                    <a:lnTo>
                      <a:pt x="510" y="1002"/>
                    </a:lnTo>
                    <a:lnTo>
                      <a:pt x="522" y="1002"/>
                    </a:lnTo>
                    <a:lnTo>
                      <a:pt x="528" y="996"/>
                    </a:lnTo>
                    <a:lnTo>
                      <a:pt x="528" y="978"/>
                    </a:lnTo>
                    <a:lnTo>
                      <a:pt x="522" y="972"/>
                    </a:lnTo>
                    <a:lnTo>
                      <a:pt x="516" y="978"/>
                    </a:lnTo>
                    <a:lnTo>
                      <a:pt x="510" y="978"/>
                    </a:lnTo>
                    <a:lnTo>
                      <a:pt x="504" y="972"/>
                    </a:lnTo>
                    <a:lnTo>
                      <a:pt x="498" y="960"/>
                    </a:lnTo>
                    <a:lnTo>
                      <a:pt x="498" y="942"/>
                    </a:lnTo>
                    <a:lnTo>
                      <a:pt x="504" y="942"/>
                    </a:lnTo>
                    <a:lnTo>
                      <a:pt x="504" y="936"/>
                    </a:lnTo>
                    <a:lnTo>
                      <a:pt x="498" y="930"/>
                    </a:lnTo>
                    <a:lnTo>
                      <a:pt x="486" y="924"/>
                    </a:lnTo>
                    <a:lnTo>
                      <a:pt x="474" y="912"/>
                    </a:lnTo>
                    <a:lnTo>
                      <a:pt x="462" y="906"/>
                    </a:lnTo>
                    <a:lnTo>
                      <a:pt x="444" y="888"/>
                    </a:lnTo>
                    <a:lnTo>
                      <a:pt x="438" y="876"/>
                    </a:lnTo>
                    <a:lnTo>
                      <a:pt x="438" y="870"/>
                    </a:lnTo>
                    <a:lnTo>
                      <a:pt x="432" y="870"/>
                    </a:lnTo>
                    <a:lnTo>
                      <a:pt x="438" y="846"/>
                    </a:lnTo>
                    <a:lnTo>
                      <a:pt x="426" y="840"/>
                    </a:lnTo>
                    <a:lnTo>
                      <a:pt x="402" y="816"/>
                    </a:lnTo>
                    <a:lnTo>
                      <a:pt x="402" y="810"/>
                    </a:lnTo>
                    <a:lnTo>
                      <a:pt x="426" y="810"/>
                    </a:lnTo>
                    <a:lnTo>
                      <a:pt x="426" y="792"/>
                    </a:lnTo>
                    <a:lnTo>
                      <a:pt x="408" y="774"/>
                    </a:lnTo>
                    <a:lnTo>
                      <a:pt x="408" y="768"/>
                    </a:lnTo>
                    <a:lnTo>
                      <a:pt x="414" y="762"/>
                    </a:lnTo>
                    <a:lnTo>
                      <a:pt x="420" y="762"/>
                    </a:lnTo>
                    <a:lnTo>
                      <a:pt x="426" y="756"/>
                    </a:lnTo>
                    <a:lnTo>
                      <a:pt x="426" y="708"/>
                    </a:lnTo>
                    <a:lnTo>
                      <a:pt x="456" y="708"/>
                    </a:lnTo>
                    <a:lnTo>
                      <a:pt x="468" y="714"/>
                    </a:lnTo>
                    <a:lnTo>
                      <a:pt x="480" y="714"/>
                    </a:lnTo>
                    <a:lnTo>
                      <a:pt x="486" y="708"/>
                    </a:lnTo>
                    <a:lnTo>
                      <a:pt x="492" y="696"/>
                    </a:lnTo>
                    <a:lnTo>
                      <a:pt x="498" y="690"/>
                    </a:lnTo>
                    <a:lnTo>
                      <a:pt x="498" y="684"/>
                    </a:lnTo>
                    <a:lnTo>
                      <a:pt x="522" y="684"/>
                    </a:lnTo>
                    <a:lnTo>
                      <a:pt x="528" y="660"/>
                    </a:lnTo>
                    <a:lnTo>
                      <a:pt x="534" y="660"/>
                    </a:lnTo>
                    <a:lnTo>
                      <a:pt x="540" y="654"/>
                    </a:lnTo>
                    <a:lnTo>
                      <a:pt x="564" y="654"/>
                    </a:lnTo>
                    <a:lnTo>
                      <a:pt x="564" y="642"/>
                    </a:lnTo>
                    <a:lnTo>
                      <a:pt x="582" y="624"/>
                    </a:lnTo>
                    <a:lnTo>
                      <a:pt x="594" y="624"/>
                    </a:lnTo>
                    <a:lnTo>
                      <a:pt x="600" y="618"/>
                    </a:lnTo>
                    <a:lnTo>
                      <a:pt x="594" y="612"/>
                    </a:lnTo>
                    <a:lnTo>
                      <a:pt x="600" y="600"/>
                    </a:lnTo>
                    <a:lnTo>
                      <a:pt x="600" y="588"/>
                    </a:lnTo>
                    <a:lnTo>
                      <a:pt x="636" y="570"/>
                    </a:lnTo>
                    <a:lnTo>
                      <a:pt x="636" y="552"/>
                    </a:lnTo>
                    <a:lnTo>
                      <a:pt x="630" y="546"/>
                    </a:lnTo>
                    <a:lnTo>
                      <a:pt x="618" y="546"/>
                    </a:lnTo>
                    <a:lnTo>
                      <a:pt x="600" y="564"/>
                    </a:lnTo>
                    <a:lnTo>
                      <a:pt x="600" y="570"/>
                    </a:lnTo>
                    <a:lnTo>
                      <a:pt x="558" y="570"/>
                    </a:lnTo>
                    <a:lnTo>
                      <a:pt x="558" y="552"/>
                    </a:lnTo>
                    <a:lnTo>
                      <a:pt x="546" y="552"/>
                    </a:lnTo>
                    <a:lnTo>
                      <a:pt x="534" y="522"/>
                    </a:lnTo>
                    <a:lnTo>
                      <a:pt x="480" y="516"/>
                    </a:lnTo>
                    <a:lnTo>
                      <a:pt x="486" y="504"/>
                    </a:lnTo>
                    <a:lnTo>
                      <a:pt x="486" y="498"/>
                    </a:lnTo>
                    <a:lnTo>
                      <a:pt x="492" y="492"/>
                    </a:lnTo>
                    <a:lnTo>
                      <a:pt x="492" y="480"/>
                    </a:lnTo>
                    <a:lnTo>
                      <a:pt x="480" y="468"/>
                    </a:lnTo>
                    <a:lnTo>
                      <a:pt x="486" y="462"/>
                    </a:lnTo>
                    <a:lnTo>
                      <a:pt x="498" y="462"/>
                    </a:lnTo>
                    <a:lnTo>
                      <a:pt x="504" y="456"/>
                    </a:lnTo>
                    <a:lnTo>
                      <a:pt x="504" y="450"/>
                    </a:lnTo>
                    <a:lnTo>
                      <a:pt x="498" y="444"/>
                    </a:lnTo>
                    <a:lnTo>
                      <a:pt x="486" y="438"/>
                    </a:lnTo>
                    <a:lnTo>
                      <a:pt x="456" y="438"/>
                    </a:lnTo>
                    <a:lnTo>
                      <a:pt x="444" y="396"/>
                    </a:lnTo>
                    <a:lnTo>
                      <a:pt x="420" y="378"/>
                    </a:lnTo>
                    <a:lnTo>
                      <a:pt x="450" y="354"/>
                    </a:lnTo>
                    <a:lnTo>
                      <a:pt x="390" y="354"/>
                    </a:lnTo>
                    <a:lnTo>
                      <a:pt x="384" y="360"/>
                    </a:lnTo>
                    <a:lnTo>
                      <a:pt x="372" y="360"/>
                    </a:lnTo>
                    <a:lnTo>
                      <a:pt x="366" y="366"/>
                    </a:lnTo>
                    <a:lnTo>
                      <a:pt x="354" y="372"/>
                    </a:lnTo>
                    <a:lnTo>
                      <a:pt x="366" y="354"/>
                    </a:lnTo>
                    <a:lnTo>
                      <a:pt x="360" y="342"/>
                    </a:lnTo>
                    <a:lnTo>
                      <a:pt x="342" y="324"/>
                    </a:lnTo>
                    <a:lnTo>
                      <a:pt x="342" y="306"/>
                    </a:lnTo>
                    <a:lnTo>
                      <a:pt x="354" y="306"/>
                    </a:lnTo>
                    <a:lnTo>
                      <a:pt x="348" y="276"/>
                    </a:lnTo>
                    <a:lnTo>
                      <a:pt x="360" y="276"/>
                    </a:lnTo>
                    <a:lnTo>
                      <a:pt x="366" y="270"/>
                    </a:lnTo>
                    <a:lnTo>
                      <a:pt x="366" y="234"/>
                    </a:lnTo>
                    <a:lnTo>
                      <a:pt x="372" y="240"/>
                    </a:lnTo>
                    <a:lnTo>
                      <a:pt x="384" y="240"/>
                    </a:lnTo>
                    <a:lnTo>
                      <a:pt x="390" y="234"/>
                    </a:lnTo>
                    <a:lnTo>
                      <a:pt x="396" y="222"/>
                    </a:lnTo>
                    <a:lnTo>
                      <a:pt x="396" y="216"/>
                    </a:lnTo>
                    <a:lnTo>
                      <a:pt x="378" y="198"/>
                    </a:lnTo>
                    <a:lnTo>
                      <a:pt x="390" y="198"/>
                    </a:lnTo>
                    <a:lnTo>
                      <a:pt x="396" y="192"/>
                    </a:lnTo>
                    <a:lnTo>
                      <a:pt x="408" y="192"/>
                    </a:lnTo>
                    <a:lnTo>
                      <a:pt x="396" y="132"/>
                    </a:lnTo>
                    <a:lnTo>
                      <a:pt x="384" y="108"/>
                    </a:lnTo>
                    <a:lnTo>
                      <a:pt x="384" y="78"/>
                    </a:lnTo>
                    <a:lnTo>
                      <a:pt x="378" y="72"/>
                    </a:lnTo>
                    <a:lnTo>
                      <a:pt x="342" y="72"/>
                    </a:lnTo>
                    <a:lnTo>
                      <a:pt x="342" y="66"/>
                    </a:lnTo>
                    <a:lnTo>
                      <a:pt x="336" y="60"/>
                    </a:lnTo>
                    <a:lnTo>
                      <a:pt x="318" y="24"/>
                    </a:lnTo>
                    <a:lnTo>
                      <a:pt x="306" y="18"/>
                    </a:lnTo>
                    <a:lnTo>
                      <a:pt x="300" y="6"/>
                    </a:lnTo>
                    <a:lnTo>
                      <a:pt x="294" y="0"/>
                    </a:lnTo>
                    <a:lnTo>
                      <a:pt x="288" y="0"/>
                    </a:lnTo>
                    <a:lnTo>
                      <a:pt x="282" y="18"/>
                    </a:lnTo>
                    <a:lnTo>
                      <a:pt x="282" y="48"/>
                    </a:lnTo>
                    <a:lnTo>
                      <a:pt x="276" y="48"/>
                    </a:lnTo>
                    <a:lnTo>
                      <a:pt x="270" y="54"/>
                    </a:lnTo>
                    <a:lnTo>
                      <a:pt x="258" y="60"/>
                    </a:lnTo>
                    <a:lnTo>
                      <a:pt x="246" y="72"/>
                    </a:lnTo>
                    <a:lnTo>
                      <a:pt x="252" y="84"/>
                    </a:lnTo>
                    <a:lnTo>
                      <a:pt x="258" y="90"/>
                    </a:lnTo>
                    <a:lnTo>
                      <a:pt x="270" y="96"/>
                    </a:lnTo>
                    <a:lnTo>
                      <a:pt x="276" y="102"/>
                    </a:lnTo>
                    <a:lnTo>
                      <a:pt x="276" y="108"/>
                    </a:lnTo>
                    <a:lnTo>
                      <a:pt x="258" y="108"/>
                    </a:lnTo>
                    <a:lnTo>
                      <a:pt x="252" y="102"/>
                    </a:lnTo>
                    <a:lnTo>
                      <a:pt x="216" y="102"/>
                    </a:lnTo>
                    <a:lnTo>
                      <a:pt x="204" y="108"/>
                    </a:lnTo>
                    <a:lnTo>
                      <a:pt x="198" y="108"/>
                    </a:lnTo>
                    <a:lnTo>
                      <a:pt x="198" y="126"/>
                    </a:lnTo>
                    <a:lnTo>
                      <a:pt x="186" y="138"/>
                    </a:lnTo>
                    <a:lnTo>
                      <a:pt x="174" y="144"/>
                    </a:lnTo>
                    <a:lnTo>
                      <a:pt x="162" y="144"/>
                    </a:lnTo>
                    <a:lnTo>
                      <a:pt x="156" y="150"/>
                    </a:lnTo>
                    <a:lnTo>
                      <a:pt x="150" y="150"/>
                    </a:lnTo>
                    <a:lnTo>
                      <a:pt x="150" y="174"/>
                    </a:lnTo>
                    <a:lnTo>
                      <a:pt x="156" y="180"/>
                    </a:lnTo>
                    <a:lnTo>
                      <a:pt x="156" y="186"/>
                    </a:lnTo>
                    <a:lnTo>
                      <a:pt x="162" y="192"/>
                    </a:lnTo>
                    <a:lnTo>
                      <a:pt x="162" y="204"/>
                    </a:lnTo>
                    <a:lnTo>
                      <a:pt x="144" y="234"/>
                    </a:lnTo>
                    <a:lnTo>
                      <a:pt x="138" y="240"/>
                    </a:lnTo>
                    <a:lnTo>
                      <a:pt x="126" y="246"/>
                    </a:lnTo>
                    <a:lnTo>
                      <a:pt x="126" y="264"/>
                    </a:lnTo>
                    <a:lnTo>
                      <a:pt x="132" y="276"/>
                    </a:lnTo>
                    <a:lnTo>
                      <a:pt x="138" y="282"/>
                    </a:lnTo>
                    <a:lnTo>
                      <a:pt x="120" y="336"/>
                    </a:lnTo>
                    <a:lnTo>
                      <a:pt x="120" y="372"/>
                    </a:lnTo>
                    <a:lnTo>
                      <a:pt x="108" y="372"/>
                    </a:lnTo>
                    <a:lnTo>
                      <a:pt x="96" y="366"/>
                    </a:lnTo>
                    <a:lnTo>
                      <a:pt x="42" y="366"/>
                    </a:lnTo>
                    <a:lnTo>
                      <a:pt x="48" y="366"/>
                    </a:lnTo>
                    <a:lnTo>
                      <a:pt x="66" y="384"/>
                    </a:lnTo>
                    <a:lnTo>
                      <a:pt x="72" y="432"/>
                    </a:lnTo>
                    <a:lnTo>
                      <a:pt x="66" y="432"/>
                    </a:lnTo>
                    <a:lnTo>
                      <a:pt x="48" y="450"/>
                    </a:lnTo>
                    <a:lnTo>
                      <a:pt x="54" y="462"/>
                    </a:lnTo>
                    <a:lnTo>
                      <a:pt x="54" y="486"/>
                    </a:lnTo>
                    <a:lnTo>
                      <a:pt x="72" y="504"/>
                    </a:lnTo>
                    <a:lnTo>
                      <a:pt x="72" y="516"/>
                    </a:lnTo>
                    <a:lnTo>
                      <a:pt x="60" y="516"/>
                    </a:lnTo>
                    <a:lnTo>
                      <a:pt x="54" y="510"/>
                    </a:lnTo>
                    <a:lnTo>
                      <a:pt x="48" y="510"/>
                    </a:lnTo>
                    <a:lnTo>
                      <a:pt x="48" y="534"/>
                    </a:lnTo>
                    <a:lnTo>
                      <a:pt x="30" y="516"/>
                    </a:lnTo>
                    <a:lnTo>
                      <a:pt x="42" y="576"/>
                    </a:lnTo>
                    <a:lnTo>
                      <a:pt x="6" y="570"/>
                    </a:lnTo>
                    <a:lnTo>
                      <a:pt x="6" y="576"/>
                    </a:lnTo>
                    <a:lnTo>
                      <a:pt x="0" y="58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04" name="Mozambique" descr="© INSCALE GmbH, 05.05.2010&#10;http://www.presentationload.com/">
                <a:extLst>
                  <a:ext uri="{FF2B5EF4-FFF2-40B4-BE49-F238E27FC236}">
                    <a16:creationId xmlns:a16="http://schemas.microsoft.com/office/drawing/2014/main" id="{91B9B2E4-39A2-194E-A6A0-BF8EA9307EFC}"/>
                  </a:ext>
                </a:extLst>
              </p:cNvPr>
              <p:cNvSpPr>
                <a:spLocks/>
              </p:cNvSpPr>
              <p:nvPr/>
            </p:nvSpPr>
            <p:spPr bwMode="gray">
              <a:xfrm>
                <a:off x="8418389" y="3450419"/>
                <a:ext cx="266262" cy="466981"/>
              </a:xfrm>
              <a:custGeom>
                <a:avLst/>
                <a:gdLst>
                  <a:gd name="T0" fmla="*/ 2147483647 w 762"/>
                  <a:gd name="T1" fmla="*/ 2147483647 h 1338"/>
                  <a:gd name="T2" fmla="*/ 2147483647 w 762"/>
                  <a:gd name="T3" fmla="*/ 2147483647 h 1338"/>
                  <a:gd name="T4" fmla="*/ 2147483647 w 762"/>
                  <a:gd name="T5" fmla="*/ 2147483647 h 1338"/>
                  <a:gd name="T6" fmla="*/ 2147483647 w 762"/>
                  <a:gd name="T7" fmla="*/ 2147483647 h 1338"/>
                  <a:gd name="T8" fmla="*/ 2147483647 w 762"/>
                  <a:gd name="T9" fmla="*/ 2147483647 h 1338"/>
                  <a:gd name="T10" fmla="*/ 2147483647 w 762"/>
                  <a:gd name="T11" fmla="*/ 2147483647 h 1338"/>
                  <a:gd name="T12" fmla="*/ 2147483647 w 762"/>
                  <a:gd name="T13" fmla="*/ 2147483647 h 1338"/>
                  <a:gd name="T14" fmla="*/ 2147483647 w 762"/>
                  <a:gd name="T15" fmla="*/ 2147483647 h 1338"/>
                  <a:gd name="T16" fmla="*/ 2147483647 w 762"/>
                  <a:gd name="T17" fmla="*/ 2147483647 h 1338"/>
                  <a:gd name="T18" fmla="*/ 2147483647 w 762"/>
                  <a:gd name="T19" fmla="*/ 2147483647 h 1338"/>
                  <a:gd name="T20" fmla="*/ 2147483647 w 762"/>
                  <a:gd name="T21" fmla="*/ 2147483647 h 1338"/>
                  <a:gd name="T22" fmla="*/ 2147483647 w 762"/>
                  <a:gd name="T23" fmla="*/ 2147483647 h 1338"/>
                  <a:gd name="T24" fmla="*/ 2147483647 w 762"/>
                  <a:gd name="T25" fmla="*/ 2147483647 h 1338"/>
                  <a:gd name="T26" fmla="*/ 2147483647 w 762"/>
                  <a:gd name="T27" fmla="*/ 2147483647 h 1338"/>
                  <a:gd name="T28" fmla="*/ 2147483647 w 762"/>
                  <a:gd name="T29" fmla="*/ 2147483647 h 1338"/>
                  <a:gd name="T30" fmla="*/ 2147483647 w 762"/>
                  <a:gd name="T31" fmla="*/ 2147483647 h 1338"/>
                  <a:gd name="T32" fmla="*/ 2147483647 w 762"/>
                  <a:gd name="T33" fmla="*/ 2147483647 h 1338"/>
                  <a:gd name="T34" fmla="*/ 2147483647 w 762"/>
                  <a:gd name="T35" fmla="*/ 2147483647 h 1338"/>
                  <a:gd name="T36" fmla="*/ 2147483647 w 762"/>
                  <a:gd name="T37" fmla="*/ 2147483647 h 1338"/>
                  <a:gd name="T38" fmla="*/ 2147483647 w 762"/>
                  <a:gd name="T39" fmla="*/ 2147483647 h 1338"/>
                  <a:gd name="T40" fmla="*/ 2147483647 w 762"/>
                  <a:gd name="T41" fmla="*/ 2147483647 h 1338"/>
                  <a:gd name="T42" fmla="*/ 2147483647 w 762"/>
                  <a:gd name="T43" fmla="*/ 2147483647 h 1338"/>
                  <a:gd name="T44" fmla="*/ 2147483647 w 762"/>
                  <a:gd name="T45" fmla="*/ 2147483647 h 1338"/>
                  <a:gd name="T46" fmla="*/ 2147483647 w 762"/>
                  <a:gd name="T47" fmla="*/ 2147483647 h 1338"/>
                  <a:gd name="T48" fmla="*/ 2147483647 w 762"/>
                  <a:gd name="T49" fmla="*/ 2147483647 h 1338"/>
                  <a:gd name="T50" fmla="*/ 2147483647 w 762"/>
                  <a:gd name="T51" fmla="*/ 2147483647 h 1338"/>
                  <a:gd name="T52" fmla="*/ 2147483647 w 762"/>
                  <a:gd name="T53" fmla="*/ 2147483647 h 1338"/>
                  <a:gd name="T54" fmla="*/ 2147483647 w 762"/>
                  <a:gd name="T55" fmla="*/ 2147483647 h 1338"/>
                  <a:gd name="T56" fmla="*/ 0 w 762"/>
                  <a:gd name="T57" fmla="*/ 2147483647 h 1338"/>
                  <a:gd name="T58" fmla="*/ 2147483647 w 762"/>
                  <a:gd name="T59" fmla="*/ 2147483647 h 1338"/>
                  <a:gd name="T60" fmla="*/ 2147483647 w 762"/>
                  <a:gd name="T61" fmla="*/ 2147483647 h 1338"/>
                  <a:gd name="T62" fmla="*/ 2147483647 w 762"/>
                  <a:gd name="T63" fmla="*/ 2147483647 h 1338"/>
                  <a:gd name="T64" fmla="*/ 2147483647 w 762"/>
                  <a:gd name="T65" fmla="*/ 2147483647 h 1338"/>
                  <a:gd name="T66" fmla="*/ 2147483647 w 762"/>
                  <a:gd name="T67" fmla="*/ 2147483647 h 1338"/>
                  <a:gd name="T68" fmla="*/ 2147483647 w 762"/>
                  <a:gd name="T69" fmla="*/ 2147483647 h 1338"/>
                  <a:gd name="T70" fmla="*/ 2147483647 w 762"/>
                  <a:gd name="T71" fmla="*/ 2147483647 h 1338"/>
                  <a:gd name="T72" fmla="*/ 2147483647 w 762"/>
                  <a:gd name="T73" fmla="*/ 2147483647 h 1338"/>
                  <a:gd name="T74" fmla="*/ 2147483647 w 762"/>
                  <a:gd name="T75" fmla="*/ 2147483647 h 1338"/>
                  <a:gd name="T76" fmla="*/ 2147483647 w 762"/>
                  <a:gd name="T77" fmla="*/ 2147483647 h 1338"/>
                  <a:gd name="T78" fmla="*/ 2147483647 w 762"/>
                  <a:gd name="T79" fmla="*/ 2147483647 h 1338"/>
                  <a:gd name="T80" fmla="*/ 2147483647 w 762"/>
                  <a:gd name="T81" fmla="*/ 2147483647 h 1338"/>
                  <a:gd name="T82" fmla="*/ 2147483647 w 762"/>
                  <a:gd name="T83" fmla="*/ 2147483647 h 1338"/>
                  <a:gd name="T84" fmla="*/ 2147483647 w 762"/>
                  <a:gd name="T85" fmla="*/ 2147483647 h 1338"/>
                  <a:gd name="T86" fmla="*/ 2147483647 w 762"/>
                  <a:gd name="T87" fmla="*/ 2147483647 h 1338"/>
                  <a:gd name="T88" fmla="*/ 2147483647 w 762"/>
                  <a:gd name="T89" fmla="*/ 2147483647 h 1338"/>
                  <a:gd name="T90" fmla="*/ 2147483647 w 762"/>
                  <a:gd name="T91" fmla="*/ 2147483647 h 1338"/>
                  <a:gd name="T92" fmla="*/ 2147483647 w 762"/>
                  <a:gd name="T93" fmla="*/ 2147483647 h 1338"/>
                  <a:gd name="T94" fmla="*/ 2147483647 w 762"/>
                  <a:gd name="T95" fmla="*/ 2147483647 h 1338"/>
                  <a:gd name="T96" fmla="*/ 2147483647 w 762"/>
                  <a:gd name="T97" fmla="*/ 2147483647 h 1338"/>
                  <a:gd name="T98" fmla="*/ 2147483647 w 762"/>
                  <a:gd name="T99" fmla="*/ 2147483647 h 1338"/>
                  <a:gd name="T100" fmla="*/ 2147483647 w 762"/>
                  <a:gd name="T101" fmla="*/ 2147483647 h 1338"/>
                  <a:gd name="T102" fmla="*/ 2147483647 w 762"/>
                  <a:gd name="T103" fmla="*/ 2147483647 h 1338"/>
                  <a:gd name="T104" fmla="*/ 2147483647 w 762"/>
                  <a:gd name="T105" fmla="*/ 2147483647 h 1338"/>
                  <a:gd name="T106" fmla="*/ 2147483647 w 762"/>
                  <a:gd name="T107" fmla="*/ 2147483647 h 1338"/>
                  <a:gd name="T108" fmla="*/ 2147483647 w 762"/>
                  <a:gd name="T109" fmla="*/ 2147483647 h 1338"/>
                  <a:gd name="T110" fmla="*/ 2147483647 w 762"/>
                  <a:gd name="T111" fmla="*/ 2147483647 h 1338"/>
                  <a:gd name="T112" fmla="*/ 2147483647 w 762"/>
                  <a:gd name="T113" fmla="*/ 2147483647 h 1338"/>
                  <a:gd name="T114" fmla="*/ 2147483647 w 762"/>
                  <a:gd name="T115" fmla="*/ 2147483647 h 1338"/>
                  <a:gd name="T116" fmla="*/ 2147483647 w 762"/>
                  <a:gd name="T117" fmla="*/ 2147483647 h 1338"/>
                  <a:gd name="T118" fmla="*/ 2147483647 w 762"/>
                  <a:gd name="T119" fmla="*/ 2147483647 h 1338"/>
                  <a:gd name="T120" fmla="*/ 2147483647 w 762"/>
                  <a:gd name="T121" fmla="*/ 2147483647 h 1338"/>
                  <a:gd name="T122" fmla="*/ 2147483647 w 762"/>
                  <a:gd name="T123" fmla="*/ 2147483647 h 133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62"/>
                  <a:gd name="T187" fmla="*/ 0 h 1338"/>
                  <a:gd name="T188" fmla="*/ 762 w 762"/>
                  <a:gd name="T189" fmla="*/ 1338 h 133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62" h="1338">
                    <a:moveTo>
                      <a:pt x="762" y="342"/>
                    </a:moveTo>
                    <a:lnTo>
                      <a:pt x="762" y="324"/>
                    </a:lnTo>
                    <a:lnTo>
                      <a:pt x="756" y="318"/>
                    </a:lnTo>
                    <a:lnTo>
                      <a:pt x="744" y="318"/>
                    </a:lnTo>
                    <a:lnTo>
                      <a:pt x="744" y="258"/>
                    </a:lnTo>
                    <a:lnTo>
                      <a:pt x="732" y="246"/>
                    </a:lnTo>
                    <a:lnTo>
                      <a:pt x="750" y="234"/>
                    </a:lnTo>
                    <a:lnTo>
                      <a:pt x="738" y="186"/>
                    </a:lnTo>
                    <a:lnTo>
                      <a:pt x="750" y="156"/>
                    </a:lnTo>
                    <a:lnTo>
                      <a:pt x="738" y="120"/>
                    </a:lnTo>
                    <a:lnTo>
                      <a:pt x="738" y="108"/>
                    </a:lnTo>
                    <a:lnTo>
                      <a:pt x="750" y="72"/>
                    </a:lnTo>
                    <a:lnTo>
                      <a:pt x="756" y="42"/>
                    </a:lnTo>
                    <a:lnTo>
                      <a:pt x="756" y="12"/>
                    </a:lnTo>
                    <a:lnTo>
                      <a:pt x="744" y="0"/>
                    </a:lnTo>
                    <a:lnTo>
                      <a:pt x="666" y="54"/>
                    </a:lnTo>
                    <a:lnTo>
                      <a:pt x="636" y="60"/>
                    </a:lnTo>
                    <a:lnTo>
                      <a:pt x="630" y="60"/>
                    </a:lnTo>
                    <a:lnTo>
                      <a:pt x="618" y="72"/>
                    </a:lnTo>
                    <a:lnTo>
                      <a:pt x="606" y="78"/>
                    </a:lnTo>
                    <a:lnTo>
                      <a:pt x="594" y="78"/>
                    </a:lnTo>
                    <a:lnTo>
                      <a:pt x="594" y="72"/>
                    </a:lnTo>
                    <a:lnTo>
                      <a:pt x="588" y="66"/>
                    </a:lnTo>
                    <a:lnTo>
                      <a:pt x="564" y="66"/>
                    </a:lnTo>
                    <a:lnTo>
                      <a:pt x="558" y="72"/>
                    </a:lnTo>
                    <a:lnTo>
                      <a:pt x="552" y="84"/>
                    </a:lnTo>
                    <a:lnTo>
                      <a:pt x="540" y="90"/>
                    </a:lnTo>
                    <a:lnTo>
                      <a:pt x="528" y="102"/>
                    </a:lnTo>
                    <a:lnTo>
                      <a:pt x="510" y="102"/>
                    </a:lnTo>
                    <a:lnTo>
                      <a:pt x="498" y="96"/>
                    </a:lnTo>
                    <a:lnTo>
                      <a:pt x="492" y="90"/>
                    </a:lnTo>
                    <a:lnTo>
                      <a:pt x="486" y="90"/>
                    </a:lnTo>
                    <a:lnTo>
                      <a:pt x="468" y="108"/>
                    </a:lnTo>
                    <a:lnTo>
                      <a:pt x="456" y="108"/>
                    </a:lnTo>
                    <a:lnTo>
                      <a:pt x="450" y="102"/>
                    </a:lnTo>
                    <a:lnTo>
                      <a:pt x="438" y="96"/>
                    </a:lnTo>
                    <a:lnTo>
                      <a:pt x="432" y="84"/>
                    </a:lnTo>
                    <a:lnTo>
                      <a:pt x="420" y="78"/>
                    </a:lnTo>
                    <a:lnTo>
                      <a:pt x="408" y="78"/>
                    </a:lnTo>
                    <a:lnTo>
                      <a:pt x="396" y="90"/>
                    </a:lnTo>
                    <a:lnTo>
                      <a:pt x="390" y="90"/>
                    </a:lnTo>
                    <a:lnTo>
                      <a:pt x="384" y="96"/>
                    </a:lnTo>
                    <a:lnTo>
                      <a:pt x="354" y="96"/>
                    </a:lnTo>
                    <a:lnTo>
                      <a:pt x="354" y="114"/>
                    </a:lnTo>
                    <a:lnTo>
                      <a:pt x="330" y="138"/>
                    </a:lnTo>
                    <a:lnTo>
                      <a:pt x="330" y="150"/>
                    </a:lnTo>
                    <a:lnTo>
                      <a:pt x="342" y="162"/>
                    </a:lnTo>
                    <a:lnTo>
                      <a:pt x="348" y="174"/>
                    </a:lnTo>
                    <a:lnTo>
                      <a:pt x="348" y="204"/>
                    </a:lnTo>
                    <a:lnTo>
                      <a:pt x="342" y="216"/>
                    </a:lnTo>
                    <a:lnTo>
                      <a:pt x="336" y="234"/>
                    </a:lnTo>
                    <a:lnTo>
                      <a:pt x="336" y="246"/>
                    </a:lnTo>
                    <a:lnTo>
                      <a:pt x="342" y="246"/>
                    </a:lnTo>
                    <a:lnTo>
                      <a:pt x="342" y="252"/>
                    </a:lnTo>
                    <a:lnTo>
                      <a:pt x="348" y="252"/>
                    </a:lnTo>
                    <a:lnTo>
                      <a:pt x="372" y="276"/>
                    </a:lnTo>
                    <a:lnTo>
                      <a:pt x="384" y="300"/>
                    </a:lnTo>
                    <a:lnTo>
                      <a:pt x="390" y="306"/>
                    </a:lnTo>
                    <a:lnTo>
                      <a:pt x="396" y="318"/>
                    </a:lnTo>
                    <a:lnTo>
                      <a:pt x="408" y="336"/>
                    </a:lnTo>
                    <a:lnTo>
                      <a:pt x="420" y="348"/>
                    </a:lnTo>
                    <a:lnTo>
                      <a:pt x="420" y="366"/>
                    </a:lnTo>
                    <a:lnTo>
                      <a:pt x="414" y="372"/>
                    </a:lnTo>
                    <a:lnTo>
                      <a:pt x="408" y="384"/>
                    </a:lnTo>
                    <a:lnTo>
                      <a:pt x="402" y="390"/>
                    </a:lnTo>
                    <a:lnTo>
                      <a:pt x="402" y="450"/>
                    </a:lnTo>
                    <a:lnTo>
                      <a:pt x="396" y="456"/>
                    </a:lnTo>
                    <a:lnTo>
                      <a:pt x="372" y="456"/>
                    </a:lnTo>
                    <a:lnTo>
                      <a:pt x="360" y="462"/>
                    </a:lnTo>
                    <a:lnTo>
                      <a:pt x="354" y="474"/>
                    </a:lnTo>
                    <a:lnTo>
                      <a:pt x="354" y="492"/>
                    </a:lnTo>
                    <a:lnTo>
                      <a:pt x="360" y="492"/>
                    </a:lnTo>
                    <a:lnTo>
                      <a:pt x="366" y="498"/>
                    </a:lnTo>
                    <a:lnTo>
                      <a:pt x="366" y="528"/>
                    </a:lnTo>
                    <a:lnTo>
                      <a:pt x="354" y="534"/>
                    </a:lnTo>
                    <a:lnTo>
                      <a:pt x="348" y="540"/>
                    </a:lnTo>
                    <a:lnTo>
                      <a:pt x="342" y="534"/>
                    </a:lnTo>
                    <a:lnTo>
                      <a:pt x="342" y="522"/>
                    </a:lnTo>
                    <a:lnTo>
                      <a:pt x="348" y="516"/>
                    </a:lnTo>
                    <a:lnTo>
                      <a:pt x="348" y="504"/>
                    </a:lnTo>
                    <a:lnTo>
                      <a:pt x="336" y="498"/>
                    </a:lnTo>
                    <a:lnTo>
                      <a:pt x="330" y="492"/>
                    </a:lnTo>
                    <a:lnTo>
                      <a:pt x="318" y="486"/>
                    </a:lnTo>
                    <a:lnTo>
                      <a:pt x="312" y="480"/>
                    </a:lnTo>
                    <a:lnTo>
                      <a:pt x="300" y="474"/>
                    </a:lnTo>
                    <a:lnTo>
                      <a:pt x="300" y="444"/>
                    </a:lnTo>
                    <a:lnTo>
                      <a:pt x="288" y="444"/>
                    </a:lnTo>
                    <a:lnTo>
                      <a:pt x="288" y="438"/>
                    </a:lnTo>
                    <a:lnTo>
                      <a:pt x="294" y="432"/>
                    </a:lnTo>
                    <a:lnTo>
                      <a:pt x="306" y="426"/>
                    </a:lnTo>
                    <a:lnTo>
                      <a:pt x="312" y="420"/>
                    </a:lnTo>
                    <a:lnTo>
                      <a:pt x="300" y="402"/>
                    </a:lnTo>
                    <a:lnTo>
                      <a:pt x="312" y="396"/>
                    </a:lnTo>
                    <a:lnTo>
                      <a:pt x="318" y="366"/>
                    </a:lnTo>
                    <a:lnTo>
                      <a:pt x="312" y="366"/>
                    </a:lnTo>
                    <a:lnTo>
                      <a:pt x="312" y="330"/>
                    </a:lnTo>
                    <a:lnTo>
                      <a:pt x="306" y="324"/>
                    </a:lnTo>
                    <a:lnTo>
                      <a:pt x="288" y="324"/>
                    </a:lnTo>
                    <a:lnTo>
                      <a:pt x="282" y="330"/>
                    </a:lnTo>
                    <a:lnTo>
                      <a:pt x="252" y="330"/>
                    </a:lnTo>
                    <a:lnTo>
                      <a:pt x="222" y="282"/>
                    </a:lnTo>
                    <a:lnTo>
                      <a:pt x="216" y="282"/>
                    </a:lnTo>
                    <a:lnTo>
                      <a:pt x="210" y="288"/>
                    </a:lnTo>
                    <a:lnTo>
                      <a:pt x="192" y="294"/>
                    </a:lnTo>
                    <a:lnTo>
                      <a:pt x="180" y="300"/>
                    </a:lnTo>
                    <a:lnTo>
                      <a:pt x="162" y="312"/>
                    </a:lnTo>
                    <a:lnTo>
                      <a:pt x="138" y="324"/>
                    </a:lnTo>
                    <a:lnTo>
                      <a:pt x="132" y="324"/>
                    </a:lnTo>
                    <a:lnTo>
                      <a:pt x="120" y="330"/>
                    </a:lnTo>
                    <a:lnTo>
                      <a:pt x="102" y="336"/>
                    </a:lnTo>
                    <a:lnTo>
                      <a:pt x="84" y="336"/>
                    </a:lnTo>
                    <a:lnTo>
                      <a:pt x="72" y="342"/>
                    </a:lnTo>
                    <a:lnTo>
                      <a:pt x="60" y="342"/>
                    </a:lnTo>
                    <a:lnTo>
                      <a:pt x="42" y="360"/>
                    </a:lnTo>
                    <a:lnTo>
                      <a:pt x="12" y="360"/>
                    </a:lnTo>
                    <a:lnTo>
                      <a:pt x="0" y="372"/>
                    </a:lnTo>
                    <a:lnTo>
                      <a:pt x="18" y="390"/>
                    </a:lnTo>
                    <a:lnTo>
                      <a:pt x="24" y="444"/>
                    </a:lnTo>
                    <a:lnTo>
                      <a:pt x="84" y="444"/>
                    </a:lnTo>
                    <a:lnTo>
                      <a:pt x="96" y="462"/>
                    </a:lnTo>
                    <a:lnTo>
                      <a:pt x="114" y="462"/>
                    </a:lnTo>
                    <a:lnTo>
                      <a:pt x="132" y="486"/>
                    </a:lnTo>
                    <a:lnTo>
                      <a:pt x="138" y="486"/>
                    </a:lnTo>
                    <a:lnTo>
                      <a:pt x="150" y="480"/>
                    </a:lnTo>
                    <a:lnTo>
                      <a:pt x="162" y="480"/>
                    </a:lnTo>
                    <a:lnTo>
                      <a:pt x="180" y="498"/>
                    </a:lnTo>
                    <a:lnTo>
                      <a:pt x="192" y="498"/>
                    </a:lnTo>
                    <a:lnTo>
                      <a:pt x="204" y="510"/>
                    </a:lnTo>
                    <a:lnTo>
                      <a:pt x="204" y="516"/>
                    </a:lnTo>
                    <a:lnTo>
                      <a:pt x="198" y="528"/>
                    </a:lnTo>
                    <a:lnTo>
                      <a:pt x="192" y="534"/>
                    </a:lnTo>
                    <a:lnTo>
                      <a:pt x="204" y="552"/>
                    </a:lnTo>
                    <a:lnTo>
                      <a:pt x="192" y="564"/>
                    </a:lnTo>
                    <a:lnTo>
                      <a:pt x="204" y="576"/>
                    </a:lnTo>
                    <a:lnTo>
                      <a:pt x="198" y="582"/>
                    </a:lnTo>
                    <a:lnTo>
                      <a:pt x="198" y="588"/>
                    </a:lnTo>
                    <a:lnTo>
                      <a:pt x="192" y="594"/>
                    </a:lnTo>
                    <a:lnTo>
                      <a:pt x="192" y="606"/>
                    </a:lnTo>
                    <a:lnTo>
                      <a:pt x="204" y="630"/>
                    </a:lnTo>
                    <a:lnTo>
                      <a:pt x="204" y="642"/>
                    </a:lnTo>
                    <a:lnTo>
                      <a:pt x="198" y="648"/>
                    </a:lnTo>
                    <a:lnTo>
                      <a:pt x="198" y="654"/>
                    </a:lnTo>
                    <a:lnTo>
                      <a:pt x="192" y="654"/>
                    </a:lnTo>
                    <a:lnTo>
                      <a:pt x="192" y="666"/>
                    </a:lnTo>
                    <a:lnTo>
                      <a:pt x="174" y="678"/>
                    </a:lnTo>
                    <a:lnTo>
                      <a:pt x="192" y="702"/>
                    </a:lnTo>
                    <a:lnTo>
                      <a:pt x="174" y="720"/>
                    </a:lnTo>
                    <a:lnTo>
                      <a:pt x="174" y="732"/>
                    </a:lnTo>
                    <a:lnTo>
                      <a:pt x="198" y="756"/>
                    </a:lnTo>
                    <a:lnTo>
                      <a:pt x="198" y="762"/>
                    </a:lnTo>
                    <a:lnTo>
                      <a:pt x="192" y="774"/>
                    </a:lnTo>
                    <a:lnTo>
                      <a:pt x="180" y="786"/>
                    </a:lnTo>
                    <a:lnTo>
                      <a:pt x="180" y="798"/>
                    </a:lnTo>
                    <a:lnTo>
                      <a:pt x="168" y="810"/>
                    </a:lnTo>
                    <a:lnTo>
                      <a:pt x="156" y="816"/>
                    </a:lnTo>
                    <a:lnTo>
                      <a:pt x="156" y="846"/>
                    </a:lnTo>
                    <a:lnTo>
                      <a:pt x="144" y="858"/>
                    </a:lnTo>
                    <a:lnTo>
                      <a:pt x="156" y="876"/>
                    </a:lnTo>
                    <a:lnTo>
                      <a:pt x="138" y="882"/>
                    </a:lnTo>
                    <a:lnTo>
                      <a:pt x="72" y="966"/>
                    </a:lnTo>
                    <a:lnTo>
                      <a:pt x="72" y="996"/>
                    </a:lnTo>
                    <a:lnTo>
                      <a:pt x="78" y="1014"/>
                    </a:lnTo>
                    <a:lnTo>
                      <a:pt x="78" y="1032"/>
                    </a:lnTo>
                    <a:lnTo>
                      <a:pt x="84" y="1044"/>
                    </a:lnTo>
                    <a:lnTo>
                      <a:pt x="84" y="1062"/>
                    </a:lnTo>
                    <a:lnTo>
                      <a:pt x="114" y="1122"/>
                    </a:lnTo>
                    <a:lnTo>
                      <a:pt x="114" y="1212"/>
                    </a:lnTo>
                    <a:lnTo>
                      <a:pt x="90" y="1248"/>
                    </a:lnTo>
                    <a:lnTo>
                      <a:pt x="114" y="1248"/>
                    </a:lnTo>
                    <a:lnTo>
                      <a:pt x="108" y="1260"/>
                    </a:lnTo>
                    <a:lnTo>
                      <a:pt x="108" y="1284"/>
                    </a:lnTo>
                    <a:lnTo>
                      <a:pt x="114" y="1290"/>
                    </a:lnTo>
                    <a:lnTo>
                      <a:pt x="120" y="1290"/>
                    </a:lnTo>
                    <a:lnTo>
                      <a:pt x="126" y="1314"/>
                    </a:lnTo>
                    <a:lnTo>
                      <a:pt x="144" y="1314"/>
                    </a:lnTo>
                    <a:lnTo>
                      <a:pt x="156" y="1326"/>
                    </a:lnTo>
                    <a:lnTo>
                      <a:pt x="162" y="1338"/>
                    </a:lnTo>
                    <a:lnTo>
                      <a:pt x="168" y="1320"/>
                    </a:lnTo>
                    <a:lnTo>
                      <a:pt x="168" y="1284"/>
                    </a:lnTo>
                    <a:lnTo>
                      <a:pt x="162" y="1272"/>
                    </a:lnTo>
                    <a:lnTo>
                      <a:pt x="156" y="1266"/>
                    </a:lnTo>
                    <a:lnTo>
                      <a:pt x="150" y="1266"/>
                    </a:lnTo>
                    <a:lnTo>
                      <a:pt x="150" y="1242"/>
                    </a:lnTo>
                    <a:lnTo>
                      <a:pt x="162" y="1230"/>
                    </a:lnTo>
                    <a:lnTo>
                      <a:pt x="222" y="1188"/>
                    </a:lnTo>
                    <a:lnTo>
                      <a:pt x="276" y="1158"/>
                    </a:lnTo>
                    <a:lnTo>
                      <a:pt x="294" y="1146"/>
                    </a:lnTo>
                    <a:lnTo>
                      <a:pt x="312" y="1140"/>
                    </a:lnTo>
                    <a:lnTo>
                      <a:pt x="330" y="1128"/>
                    </a:lnTo>
                    <a:lnTo>
                      <a:pt x="342" y="1122"/>
                    </a:lnTo>
                    <a:lnTo>
                      <a:pt x="360" y="1104"/>
                    </a:lnTo>
                    <a:lnTo>
                      <a:pt x="360" y="1080"/>
                    </a:lnTo>
                    <a:lnTo>
                      <a:pt x="354" y="1080"/>
                    </a:lnTo>
                    <a:lnTo>
                      <a:pt x="354" y="1086"/>
                    </a:lnTo>
                    <a:lnTo>
                      <a:pt x="348" y="1080"/>
                    </a:lnTo>
                    <a:lnTo>
                      <a:pt x="342" y="1080"/>
                    </a:lnTo>
                    <a:lnTo>
                      <a:pt x="342" y="1068"/>
                    </a:lnTo>
                    <a:lnTo>
                      <a:pt x="366" y="1020"/>
                    </a:lnTo>
                    <a:lnTo>
                      <a:pt x="366" y="990"/>
                    </a:lnTo>
                    <a:lnTo>
                      <a:pt x="360" y="984"/>
                    </a:lnTo>
                    <a:lnTo>
                      <a:pt x="360" y="978"/>
                    </a:lnTo>
                    <a:lnTo>
                      <a:pt x="372" y="948"/>
                    </a:lnTo>
                    <a:lnTo>
                      <a:pt x="366" y="942"/>
                    </a:lnTo>
                    <a:lnTo>
                      <a:pt x="348" y="960"/>
                    </a:lnTo>
                    <a:lnTo>
                      <a:pt x="354" y="918"/>
                    </a:lnTo>
                    <a:lnTo>
                      <a:pt x="348" y="906"/>
                    </a:lnTo>
                    <a:lnTo>
                      <a:pt x="336" y="900"/>
                    </a:lnTo>
                    <a:lnTo>
                      <a:pt x="330" y="888"/>
                    </a:lnTo>
                    <a:lnTo>
                      <a:pt x="330" y="870"/>
                    </a:lnTo>
                    <a:lnTo>
                      <a:pt x="336" y="858"/>
                    </a:lnTo>
                    <a:lnTo>
                      <a:pt x="336" y="834"/>
                    </a:lnTo>
                    <a:lnTo>
                      <a:pt x="324" y="822"/>
                    </a:lnTo>
                    <a:lnTo>
                      <a:pt x="318" y="822"/>
                    </a:lnTo>
                    <a:lnTo>
                      <a:pt x="312" y="816"/>
                    </a:lnTo>
                    <a:lnTo>
                      <a:pt x="312" y="792"/>
                    </a:lnTo>
                    <a:lnTo>
                      <a:pt x="318" y="780"/>
                    </a:lnTo>
                    <a:lnTo>
                      <a:pt x="324" y="762"/>
                    </a:lnTo>
                    <a:lnTo>
                      <a:pt x="336" y="750"/>
                    </a:lnTo>
                    <a:lnTo>
                      <a:pt x="372" y="732"/>
                    </a:lnTo>
                    <a:lnTo>
                      <a:pt x="378" y="726"/>
                    </a:lnTo>
                    <a:lnTo>
                      <a:pt x="378" y="714"/>
                    </a:lnTo>
                    <a:lnTo>
                      <a:pt x="390" y="690"/>
                    </a:lnTo>
                    <a:lnTo>
                      <a:pt x="396" y="684"/>
                    </a:lnTo>
                    <a:lnTo>
                      <a:pt x="402" y="684"/>
                    </a:lnTo>
                    <a:lnTo>
                      <a:pt x="414" y="678"/>
                    </a:lnTo>
                    <a:lnTo>
                      <a:pt x="420" y="678"/>
                    </a:lnTo>
                    <a:lnTo>
                      <a:pt x="426" y="672"/>
                    </a:lnTo>
                    <a:lnTo>
                      <a:pt x="450" y="660"/>
                    </a:lnTo>
                    <a:lnTo>
                      <a:pt x="462" y="648"/>
                    </a:lnTo>
                    <a:lnTo>
                      <a:pt x="474" y="612"/>
                    </a:lnTo>
                    <a:lnTo>
                      <a:pt x="498" y="576"/>
                    </a:lnTo>
                    <a:lnTo>
                      <a:pt x="522" y="564"/>
                    </a:lnTo>
                    <a:lnTo>
                      <a:pt x="558" y="552"/>
                    </a:lnTo>
                    <a:lnTo>
                      <a:pt x="600" y="534"/>
                    </a:lnTo>
                    <a:lnTo>
                      <a:pt x="624" y="522"/>
                    </a:lnTo>
                    <a:lnTo>
                      <a:pt x="630" y="516"/>
                    </a:lnTo>
                    <a:lnTo>
                      <a:pt x="666" y="498"/>
                    </a:lnTo>
                    <a:lnTo>
                      <a:pt x="672" y="492"/>
                    </a:lnTo>
                    <a:lnTo>
                      <a:pt x="684" y="486"/>
                    </a:lnTo>
                    <a:lnTo>
                      <a:pt x="684" y="474"/>
                    </a:lnTo>
                    <a:lnTo>
                      <a:pt x="714" y="444"/>
                    </a:lnTo>
                    <a:lnTo>
                      <a:pt x="714" y="432"/>
                    </a:lnTo>
                    <a:lnTo>
                      <a:pt x="720" y="420"/>
                    </a:lnTo>
                    <a:lnTo>
                      <a:pt x="732" y="414"/>
                    </a:lnTo>
                    <a:lnTo>
                      <a:pt x="738" y="402"/>
                    </a:lnTo>
                    <a:lnTo>
                      <a:pt x="744" y="396"/>
                    </a:lnTo>
                    <a:lnTo>
                      <a:pt x="744" y="378"/>
                    </a:lnTo>
                    <a:lnTo>
                      <a:pt x="750" y="372"/>
                    </a:lnTo>
                    <a:lnTo>
                      <a:pt x="762" y="348"/>
                    </a:lnTo>
                    <a:lnTo>
                      <a:pt x="762" y="34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05" name="Morocco" descr="© INSCALE GmbH, 05.05.2010&#10;http://www.presentationload.com/">
                <a:extLst>
                  <a:ext uri="{FF2B5EF4-FFF2-40B4-BE49-F238E27FC236}">
                    <a16:creationId xmlns:a16="http://schemas.microsoft.com/office/drawing/2014/main" id="{9A470EB0-6291-834E-86F6-3FEC3E8E2E6C}"/>
                  </a:ext>
                </a:extLst>
              </p:cNvPr>
              <p:cNvSpPr>
                <a:spLocks/>
              </p:cNvSpPr>
              <p:nvPr/>
            </p:nvSpPr>
            <p:spPr bwMode="gray">
              <a:xfrm>
                <a:off x="7365633" y="2146423"/>
                <a:ext cx="296301" cy="230760"/>
              </a:xfrm>
              <a:custGeom>
                <a:avLst/>
                <a:gdLst>
                  <a:gd name="T0" fmla="*/ 2147483647 w 846"/>
                  <a:gd name="T1" fmla="*/ 2147483647 h 660"/>
                  <a:gd name="T2" fmla="*/ 2147483647 w 846"/>
                  <a:gd name="T3" fmla="*/ 2147483647 h 660"/>
                  <a:gd name="T4" fmla="*/ 2147483647 w 846"/>
                  <a:gd name="T5" fmla="*/ 2147483647 h 660"/>
                  <a:gd name="T6" fmla="*/ 2147483647 w 846"/>
                  <a:gd name="T7" fmla="*/ 2147483647 h 660"/>
                  <a:gd name="T8" fmla="*/ 2147483647 w 846"/>
                  <a:gd name="T9" fmla="*/ 2147483647 h 660"/>
                  <a:gd name="T10" fmla="*/ 2147483647 w 846"/>
                  <a:gd name="T11" fmla="*/ 2147483647 h 660"/>
                  <a:gd name="T12" fmla="*/ 2147483647 w 846"/>
                  <a:gd name="T13" fmla="*/ 2147483647 h 660"/>
                  <a:gd name="T14" fmla="*/ 2147483647 w 846"/>
                  <a:gd name="T15" fmla="*/ 2147483647 h 660"/>
                  <a:gd name="T16" fmla="*/ 2147483647 w 846"/>
                  <a:gd name="T17" fmla="*/ 2147483647 h 660"/>
                  <a:gd name="T18" fmla="*/ 2147483647 w 846"/>
                  <a:gd name="T19" fmla="*/ 0 h 660"/>
                  <a:gd name="T20" fmla="*/ 2147483647 w 846"/>
                  <a:gd name="T21" fmla="*/ 2147483647 h 660"/>
                  <a:gd name="T22" fmla="*/ 2147483647 w 846"/>
                  <a:gd name="T23" fmla="*/ 2147483647 h 660"/>
                  <a:gd name="T24" fmla="*/ 2147483647 w 846"/>
                  <a:gd name="T25" fmla="*/ 2147483647 h 660"/>
                  <a:gd name="T26" fmla="*/ 2147483647 w 846"/>
                  <a:gd name="T27" fmla="*/ 2147483647 h 660"/>
                  <a:gd name="T28" fmla="*/ 2147483647 w 846"/>
                  <a:gd name="T29" fmla="*/ 2147483647 h 660"/>
                  <a:gd name="T30" fmla="*/ 2147483647 w 846"/>
                  <a:gd name="T31" fmla="*/ 2147483647 h 660"/>
                  <a:gd name="T32" fmla="*/ 2147483647 w 846"/>
                  <a:gd name="T33" fmla="*/ 2147483647 h 660"/>
                  <a:gd name="T34" fmla="*/ 2147483647 w 846"/>
                  <a:gd name="T35" fmla="*/ 2147483647 h 660"/>
                  <a:gd name="T36" fmla="*/ 2147483647 w 846"/>
                  <a:gd name="T37" fmla="*/ 2147483647 h 660"/>
                  <a:gd name="T38" fmla="*/ 2147483647 w 846"/>
                  <a:gd name="T39" fmla="*/ 2147483647 h 660"/>
                  <a:gd name="T40" fmla="*/ 2147483647 w 846"/>
                  <a:gd name="T41" fmla="*/ 2147483647 h 660"/>
                  <a:gd name="T42" fmla="*/ 2147483647 w 846"/>
                  <a:gd name="T43" fmla="*/ 2147483647 h 660"/>
                  <a:gd name="T44" fmla="*/ 2147483647 w 846"/>
                  <a:gd name="T45" fmla="*/ 2147483647 h 660"/>
                  <a:gd name="T46" fmla="*/ 2147483647 w 846"/>
                  <a:gd name="T47" fmla="*/ 2147483647 h 660"/>
                  <a:gd name="T48" fmla="*/ 2147483647 w 846"/>
                  <a:gd name="T49" fmla="*/ 2147483647 h 660"/>
                  <a:gd name="T50" fmla="*/ 2147483647 w 846"/>
                  <a:gd name="T51" fmla="*/ 2147483647 h 660"/>
                  <a:gd name="T52" fmla="*/ 2147483647 w 846"/>
                  <a:gd name="T53" fmla="*/ 2147483647 h 660"/>
                  <a:gd name="T54" fmla="*/ 2147483647 w 846"/>
                  <a:gd name="T55" fmla="*/ 2147483647 h 660"/>
                  <a:gd name="T56" fmla="*/ 2147483647 w 846"/>
                  <a:gd name="T57" fmla="*/ 2147483647 h 660"/>
                  <a:gd name="T58" fmla="*/ 2147483647 w 846"/>
                  <a:gd name="T59" fmla="*/ 2147483647 h 660"/>
                  <a:gd name="T60" fmla="*/ 2147483647 w 846"/>
                  <a:gd name="T61" fmla="*/ 2147483647 h 660"/>
                  <a:gd name="T62" fmla="*/ 2147483647 w 846"/>
                  <a:gd name="T63" fmla="*/ 2147483647 h 660"/>
                  <a:gd name="T64" fmla="*/ 2147483647 w 846"/>
                  <a:gd name="T65" fmla="*/ 2147483647 h 660"/>
                  <a:gd name="T66" fmla="*/ 2147483647 w 846"/>
                  <a:gd name="T67" fmla="*/ 2147483647 h 660"/>
                  <a:gd name="T68" fmla="*/ 2147483647 w 846"/>
                  <a:gd name="T69" fmla="*/ 2147483647 h 660"/>
                  <a:gd name="T70" fmla="*/ 2147483647 w 846"/>
                  <a:gd name="T71" fmla="*/ 2147483647 h 660"/>
                  <a:gd name="T72" fmla="*/ 2147483647 w 846"/>
                  <a:gd name="T73" fmla="*/ 2147483647 h 660"/>
                  <a:gd name="T74" fmla="*/ 2147483647 w 846"/>
                  <a:gd name="T75" fmla="*/ 2147483647 h 660"/>
                  <a:gd name="T76" fmla="*/ 2147483647 w 846"/>
                  <a:gd name="T77" fmla="*/ 2147483647 h 660"/>
                  <a:gd name="T78" fmla="*/ 2147483647 w 846"/>
                  <a:gd name="T79" fmla="*/ 2147483647 h 660"/>
                  <a:gd name="T80" fmla="*/ 2147483647 w 846"/>
                  <a:gd name="T81" fmla="*/ 2147483647 h 660"/>
                  <a:gd name="T82" fmla="*/ 2147483647 w 846"/>
                  <a:gd name="T83" fmla="*/ 2147483647 h 660"/>
                  <a:gd name="T84" fmla="*/ 2147483647 w 846"/>
                  <a:gd name="T85" fmla="*/ 2147483647 h 660"/>
                  <a:gd name="T86" fmla="*/ 2147483647 w 846"/>
                  <a:gd name="T87" fmla="*/ 2147483647 h 660"/>
                  <a:gd name="T88" fmla="*/ 2147483647 w 846"/>
                  <a:gd name="T89" fmla="*/ 2147483647 h 6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46"/>
                  <a:gd name="T136" fmla="*/ 0 h 660"/>
                  <a:gd name="T137" fmla="*/ 846 w 846"/>
                  <a:gd name="T138" fmla="*/ 660 h 66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46" h="660">
                    <a:moveTo>
                      <a:pt x="822" y="246"/>
                    </a:moveTo>
                    <a:lnTo>
                      <a:pt x="822" y="216"/>
                    </a:lnTo>
                    <a:lnTo>
                      <a:pt x="804" y="216"/>
                    </a:lnTo>
                    <a:lnTo>
                      <a:pt x="816" y="186"/>
                    </a:lnTo>
                    <a:lnTo>
                      <a:pt x="804" y="168"/>
                    </a:lnTo>
                    <a:lnTo>
                      <a:pt x="810" y="102"/>
                    </a:lnTo>
                    <a:lnTo>
                      <a:pt x="798" y="102"/>
                    </a:lnTo>
                    <a:lnTo>
                      <a:pt x="798" y="90"/>
                    </a:lnTo>
                    <a:lnTo>
                      <a:pt x="804" y="84"/>
                    </a:lnTo>
                    <a:lnTo>
                      <a:pt x="792" y="78"/>
                    </a:lnTo>
                    <a:lnTo>
                      <a:pt x="786" y="66"/>
                    </a:lnTo>
                    <a:lnTo>
                      <a:pt x="780" y="60"/>
                    </a:lnTo>
                    <a:lnTo>
                      <a:pt x="744" y="42"/>
                    </a:lnTo>
                    <a:lnTo>
                      <a:pt x="720" y="42"/>
                    </a:lnTo>
                    <a:lnTo>
                      <a:pt x="708" y="48"/>
                    </a:lnTo>
                    <a:lnTo>
                      <a:pt x="702" y="54"/>
                    </a:lnTo>
                    <a:lnTo>
                      <a:pt x="696" y="54"/>
                    </a:lnTo>
                    <a:lnTo>
                      <a:pt x="690" y="48"/>
                    </a:lnTo>
                    <a:lnTo>
                      <a:pt x="678" y="48"/>
                    </a:lnTo>
                    <a:lnTo>
                      <a:pt x="666" y="42"/>
                    </a:lnTo>
                    <a:lnTo>
                      <a:pt x="654" y="42"/>
                    </a:lnTo>
                    <a:lnTo>
                      <a:pt x="642" y="48"/>
                    </a:lnTo>
                    <a:lnTo>
                      <a:pt x="636" y="54"/>
                    </a:lnTo>
                    <a:lnTo>
                      <a:pt x="624" y="54"/>
                    </a:lnTo>
                    <a:lnTo>
                      <a:pt x="588" y="36"/>
                    </a:lnTo>
                    <a:lnTo>
                      <a:pt x="570" y="18"/>
                    </a:lnTo>
                    <a:lnTo>
                      <a:pt x="564" y="6"/>
                    </a:lnTo>
                    <a:lnTo>
                      <a:pt x="558" y="6"/>
                    </a:lnTo>
                    <a:lnTo>
                      <a:pt x="552" y="0"/>
                    </a:lnTo>
                    <a:lnTo>
                      <a:pt x="528" y="0"/>
                    </a:lnTo>
                    <a:lnTo>
                      <a:pt x="528" y="6"/>
                    </a:lnTo>
                    <a:lnTo>
                      <a:pt x="522" y="12"/>
                    </a:lnTo>
                    <a:lnTo>
                      <a:pt x="522" y="30"/>
                    </a:lnTo>
                    <a:lnTo>
                      <a:pt x="516" y="48"/>
                    </a:lnTo>
                    <a:lnTo>
                      <a:pt x="498" y="84"/>
                    </a:lnTo>
                    <a:lnTo>
                      <a:pt x="492" y="102"/>
                    </a:lnTo>
                    <a:lnTo>
                      <a:pt x="468" y="138"/>
                    </a:lnTo>
                    <a:lnTo>
                      <a:pt x="462" y="150"/>
                    </a:lnTo>
                    <a:lnTo>
                      <a:pt x="450" y="162"/>
                    </a:lnTo>
                    <a:lnTo>
                      <a:pt x="438" y="168"/>
                    </a:lnTo>
                    <a:lnTo>
                      <a:pt x="420" y="168"/>
                    </a:lnTo>
                    <a:lnTo>
                      <a:pt x="408" y="174"/>
                    </a:lnTo>
                    <a:lnTo>
                      <a:pt x="402" y="174"/>
                    </a:lnTo>
                    <a:lnTo>
                      <a:pt x="396" y="180"/>
                    </a:lnTo>
                    <a:lnTo>
                      <a:pt x="384" y="186"/>
                    </a:lnTo>
                    <a:lnTo>
                      <a:pt x="378" y="198"/>
                    </a:lnTo>
                    <a:lnTo>
                      <a:pt x="360" y="192"/>
                    </a:lnTo>
                    <a:lnTo>
                      <a:pt x="330" y="204"/>
                    </a:lnTo>
                    <a:lnTo>
                      <a:pt x="330" y="210"/>
                    </a:lnTo>
                    <a:lnTo>
                      <a:pt x="324" y="216"/>
                    </a:lnTo>
                    <a:lnTo>
                      <a:pt x="324" y="228"/>
                    </a:lnTo>
                    <a:lnTo>
                      <a:pt x="318" y="240"/>
                    </a:lnTo>
                    <a:lnTo>
                      <a:pt x="312" y="240"/>
                    </a:lnTo>
                    <a:lnTo>
                      <a:pt x="288" y="264"/>
                    </a:lnTo>
                    <a:lnTo>
                      <a:pt x="288" y="288"/>
                    </a:lnTo>
                    <a:lnTo>
                      <a:pt x="276" y="312"/>
                    </a:lnTo>
                    <a:lnTo>
                      <a:pt x="264" y="324"/>
                    </a:lnTo>
                    <a:lnTo>
                      <a:pt x="258" y="336"/>
                    </a:lnTo>
                    <a:lnTo>
                      <a:pt x="246" y="354"/>
                    </a:lnTo>
                    <a:lnTo>
                      <a:pt x="246" y="402"/>
                    </a:lnTo>
                    <a:lnTo>
                      <a:pt x="240" y="408"/>
                    </a:lnTo>
                    <a:lnTo>
                      <a:pt x="234" y="408"/>
                    </a:lnTo>
                    <a:lnTo>
                      <a:pt x="234" y="414"/>
                    </a:lnTo>
                    <a:lnTo>
                      <a:pt x="240" y="420"/>
                    </a:lnTo>
                    <a:lnTo>
                      <a:pt x="252" y="420"/>
                    </a:lnTo>
                    <a:lnTo>
                      <a:pt x="252" y="474"/>
                    </a:lnTo>
                    <a:lnTo>
                      <a:pt x="240" y="474"/>
                    </a:lnTo>
                    <a:lnTo>
                      <a:pt x="228" y="480"/>
                    </a:lnTo>
                    <a:lnTo>
                      <a:pt x="192" y="540"/>
                    </a:lnTo>
                    <a:lnTo>
                      <a:pt x="180" y="552"/>
                    </a:lnTo>
                    <a:lnTo>
                      <a:pt x="168" y="552"/>
                    </a:lnTo>
                    <a:lnTo>
                      <a:pt x="162" y="558"/>
                    </a:lnTo>
                    <a:lnTo>
                      <a:pt x="150" y="564"/>
                    </a:lnTo>
                    <a:lnTo>
                      <a:pt x="144" y="576"/>
                    </a:lnTo>
                    <a:lnTo>
                      <a:pt x="132" y="588"/>
                    </a:lnTo>
                    <a:lnTo>
                      <a:pt x="126" y="600"/>
                    </a:lnTo>
                    <a:lnTo>
                      <a:pt x="120" y="606"/>
                    </a:lnTo>
                    <a:lnTo>
                      <a:pt x="84" y="624"/>
                    </a:lnTo>
                    <a:lnTo>
                      <a:pt x="66" y="624"/>
                    </a:lnTo>
                    <a:lnTo>
                      <a:pt x="54" y="630"/>
                    </a:lnTo>
                    <a:lnTo>
                      <a:pt x="48" y="630"/>
                    </a:lnTo>
                    <a:lnTo>
                      <a:pt x="42" y="636"/>
                    </a:lnTo>
                    <a:lnTo>
                      <a:pt x="12" y="636"/>
                    </a:lnTo>
                    <a:lnTo>
                      <a:pt x="6" y="642"/>
                    </a:lnTo>
                    <a:lnTo>
                      <a:pt x="6" y="654"/>
                    </a:lnTo>
                    <a:lnTo>
                      <a:pt x="0" y="660"/>
                    </a:lnTo>
                    <a:lnTo>
                      <a:pt x="312" y="660"/>
                    </a:lnTo>
                    <a:lnTo>
                      <a:pt x="312" y="600"/>
                    </a:lnTo>
                    <a:lnTo>
                      <a:pt x="318" y="570"/>
                    </a:lnTo>
                    <a:lnTo>
                      <a:pt x="330" y="564"/>
                    </a:lnTo>
                    <a:lnTo>
                      <a:pt x="336" y="558"/>
                    </a:lnTo>
                    <a:lnTo>
                      <a:pt x="348" y="552"/>
                    </a:lnTo>
                    <a:lnTo>
                      <a:pt x="378" y="522"/>
                    </a:lnTo>
                    <a:lnTo>
                      <a:pt x="378" y="516"/>
                    </a:lnTo>
                    <a:lnTo>
                      <a:pt x="396" y="516"/>
                    </a:lnTo>
                    <a:lnTo>
                      <a:pt x="426" y="498"/>
                    </a:lnTo>
                    <a:lnTo>
                      <a:pt x="438" y="504"/>
                    </a:lnTo>
                    <a:lnTo>
                      <a:pt x="444" y="510"/>
                    </a:lnTo>
                    <a:lnTo>
                      <a:pt x="456" y="510"/>
                    </a:lnTo>
                    <a:lnTo>
                      <a:pt x="462" y="498"/>
                    </a:lnTo>
                    <a:lnTo>
                      <a:pt x="462" y="492"/>
                    </a:lnTo>
                    <a:lnTo>
                      <a:pt x="486" y="486"/>
                    </a:lnTo>
                    <a:lnTo>
                      <a:pt x="492" y="474"/>
                    </a:lnTo>
                    <a:lnTo>
                      <a:pt x="504" y="474"/>
                    </a:lnTo>
                    <a:lnTo>
                      <a:pt x="516" y="480"/>
                    </a:lnTo>
                    <a:lnTo>
                      <a:pt x="540" y="480"/>
                    </a:lnTo>
                    <a:lnTo>
                      <a:pt x="552" y="468"/>
                    </a:lnTo>
                    <a:lnTo>
                      <a:pt x="564" y="444"/>
                    </a:lnTo>
                    <a:lnTo>
                      <a:pt x="570" y="438"/>
                    </a:lnTo>
                    <a:lnTo>
                      <a:pt x="576" y="426"/>
                    </a:lnTo>
                    <a:lnTo>
                      <a:pt x="618" y="426"/>
                    </a:lnTo>
                    <a:lnTo>
                      <a:pt x="624" y="420"/>
                    </a:lnTo>
                    <a:lnTo>
                      <a:pt x="636" y="414"/>
                    </a:lnTo>
                    <a:lnTo>
                      <a:pt x="648" y="402"/>
                    </a:lnTo>
                    <a:lnTo>
                      <a:pt x="648" y="396"/>
                    </a:lnTo>
                    <a:lnTo>
                      <a:pt x="672" y="384"/>
                    </a:lnTo>
                    <a:lnTo>
                      <a:pt x="660" y="366"/>
                    </a:lnTo>
                    <a:lnTo>
                      <a:pt x="654" y="354"/>
                    </a:lnTo>
                    <a:lnTo>
                      <a:pt x="648" y="348"/>
                    </a:lnTo>
                    <a:lnTo>
                      <a:pt x="648" y="336"/>
                    </a:lnTo>
                    <a:lnTo>
                      <a:pt x="654" y="330"/>
                    </a:lnTo>
                    <a:lnTo>
                      <a:pt x="678" y="330"/>
                    </a:lnTo>
                    <a:lnTo>
                      <a:pt x="690" y="324"/>
                    </a:lnTo>
                    <a:lnTo>
                      <a:pt x="714" y="324"/>
                    </a:lnTo>
                    <a:lnTo>
                      <a:pt x="714" y="312"/>
                    </a:lnTo>
                    <a:lnTo>
                      <a:pt x="720" y="306"/>
                    </a:lnTo>
                    <a:lnTo>
                      <a:pt x="720" y="300"/>
                    </a:lnTo>
                    <a:lnTo>
                      <a:pt x="732" y="300"/>
                    </a:lnTo>
                    <a:lnTo>
                      <a:pt x="738" y="306"/>
                    </a:lnTo>
                    <a:lnTo>
                      <a:pt x="744" y="300"/>
                    </a:lnTo>
                    <a:lnTo>
                      <a:pt x="744" y="294"/>
                    </a:lnTo>
                    <a:lnTo>
                      <a:pt x="762" y="294"/>
                    </a:lnTo>
                    <a:lnTo>
                      <a:pt x="774" y="300"/>
                    </a:lnTo>
                    <a:lnTo>
                      <a:pt x="828" y="294"/>
                    </a:lnTo>
                    <a:lnTo>
                      <a:pt x="828" y="282"/>
                    </a:lnTo>
                    <a:lnTo>
                      <a:pt x="846" y="264"/>
                    </a:lnTo>
                    <a:lnTo>
                      <a:pt x="822" y="24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06" name="Montenegro" descr="© INSCALE GmbH, 05.05.2010&#10;http://www.presentationload.com/">
                <a:extLst>
                  <a:ext uri="{FF2B5EF4-FFF2-40B4-BE49-F238E27FC236}">
                    <a16:creationId xmlns:a16="http://schemas.microsoft.com/office/drawing/2014/main" id="{C2AE34CB-35B9-8B40-85D5-946C3E641D05}"/>
                  </a:ext>
                </a:extLst>
              </p:cNvPr>
              <p:cNvSpPr>
                <a:spLocks/>
              </p:cNvSpPr>
              <p:nvPr/>
            </p:nvSpPr>
            <p:spPr bwMode="gray">
              <a:xfrm>
                <a:off x="8112530" y="1929317"/>
                <a:ext cx="39598" cy="47791"/>
              </a:xfrm>
              <a:custGeom>
                <a:avLst/>
                <a:gdLst>
                  <a:gd name="T0" fmla="*/ 2147483647 w 114"/>
                  <a:gd name="T1" fmla="*/ 2147483647 h 138"/>
                  <a:gd name="T2" fmla="*/ 2147483647 w 114"/>
                  <a:gd name="T3" fmla="*/ 2147483647 h 138"/>
                  <a:gd name="T4" fmla="*/ 2147483647 w 114"/>
                  <a:gd name="T5" fmla="*/ 2147483647 h 138"/>
                  <a:gd name="T6" fmla="*/ 2147483647 w 114"/>
                  <a:gd name="T7" fmla="*/ 2147483647 h 138"/>
                  <a:gd name="T8" fmla="*/ 2147483647 w 114"/>
                  <a:gd name="T9" fmla="*/ 2147483647 h 138"/>
                  <a:gd name="T10" fmla="*/ 2147483647 w 114"/>
                  <a:gd name="T11" fmla="*/ 2147483647 h 138"/>
                  <a:gd name="T12" fmla="*/ 2147483647 w 114"/>
                  <a:gd name="T13" fmla="*/ 0 h 138"/>
                  <a:gd name="T14" fmla="*/ 2147483647 w 114"/>
                  <a:gd name="T15" fmla="*/ 0 h 138"/>
                  <a:gd name="T16" fmla="*/ 2147483647 w 114"/>
                  <a:gd name="T17" fmla="*/ 2147483647 h 138"/>
                  <a:gd name="T18" fmla="*/ 2147483647 w 114"/>
                  <a:gd name="T19" fmla="*/ 2147483647 h 138"/>
                  <a:gd name="T20" fmla="*/ 2147483647 w 114"/>
                  <a:gd name="T21" fmla="*/ 2147483647 h 138"/>
                  <a:gd name="T22" fmla="*/ 2147483647 w 114"/>
                  <a:gd name="T23" fmla="*/ 2147483647 h 138"/>
                  <a:gd name="T24" fmla="*/ 2147483647 w 114"/>
                  <a:gd name="T25" fmla="*/ 2147483647 h 138"/>
                  <a:gd name="T26" fmla="*/ 2147483647 w 114"/>
                  <a:gd name="T27" fmla="*/ 2147483647 h 138"/>
                  <a:gd name="T28" fmla="*/ 0 w 114"/>
                  <a:gd name="T29" fmla="*/ 2147483647 h 138"/>
                  <a:gd name="T30" fmla="*/ 0 w 114"/>
                  <a:gd name="T31" fmla="*/ 2147483647 h 138"/>
                  <a:gd name="T32" fmla="*/ 2147483647 w 114"/>
                  <a:gd name="T33" fmla="*/ 2147483647 h 138"/>
                  <a:gd name="T34" fmla="*/ 2147483647 w 114"/>
                  <a:gd name="T35" fmla="*/ 2147483647 h 138"/>
                  <a:gd name="T36" fmla="*/ 2147483647 w 114"/>
                  <a:gd name="T37" fmla="*/ 2147483647 h 138"/>
                  <a:gd name="T38" fmla="*/ 2147483647 w 114"/>
                  <a:gd name="T39" fmla="*/ 2147483647 h 138"/>
                  <a:gd name="T40" fmla="*/ 2147483647 w 114"/>
                  <a:gd name="T41" fmla="*/ 2147483647 h 138"/>
                  <a:gd name="T42" fmla="*/ 2147483647 w 114"/>
                  <a:gd name="T43" fmla="*/ 2147483647 h 138"/>
                  <a:gd name="T44" fmla="*/ 2147483647 w 114"/>
                  <a:gd name="T45" fmla="*/ 2147483647 h 138"/>
                  <a:gd name="T46" fmla="*/ 2147483647 w 114"/>
                  <a:gd name="T47" fmla="*/ 2147483647 h 138"/>
                  <a:gd name="T48" fmla="*/ 2147483647 w 114"/>
                  <a:gd name="T49" fmla="*/ 2147483647 h 138"/>
                  <a:gd name="T50" fmla="*/ 2147483647 w 114"/>
                  <a:gd name="T51" fmla="*/ 2147483647 h 138"/>
                  <a:gd name="T52" fmla="*/ 2147483647 w 114"/>
                  <a:gd name="T53" fmla="*/ 2147483647 h 138"/>
                  <a:gd name="T54" fmla="*/ 2147483647 w 114"/>
                  <a:gd name="T55" fmla="*/ 2147483647 h 138"/>
                  <a:gd name="T56" fmla="*/ 2147483647 w 114"/>
                  <a:gd name="T57" fmla="*/ 2147483647 h 138"/>
                  <a:gd name="T58" fmla="*/ 2147483647 w 114"/>
                  <a:gd name="T59" fmla="*/ 2147483647 h 138"/>
                  <a:gd name="T60" fmla="*/ 2147483647 w 114"/>
                  <a:gd name="T61" fmla="*/ 2147483647 h 138"/>
                  <a:gd name="T62" fmla="*/ 2147483647 w 114"/>
                  <a:gd name="T63" fmla="*/ 2147483647 h 138"/>
                  <a:gd name="T64" fmla="*/ 2147483647 w 114"/>
                  <a:gd name="T65" fmla="*/ 2147483647 h 138"/>
                  <a:gd name="T66" fmla="*/ 2147483647 w 114"/>
                  <a:gd name="T67" fmla="*/ 2147483647 h 138"/>
                  <a:gd name="T68" fmla="*/ 2147483647 w 114"/>
                  <a:gd name="T69" fmla="*/ 2147483647 h 138"/>
                  <a:gd name="T70" fmla="*/ 2147483647 w 114"/>
                  <a:gd name="T71" fmla="*/ 2147483647 h 1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14"/>
                  <a:gd name="T109" fmla="*/ 0 h 138"/>
                  <a:gd name="T110" fmla="*/ 114 w 114"/>
                  <a:gd name="T111" fmla="*/ 138 h 1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14" h="138">
                    <a:moveTo>
                      <a:pt x="114" y="42"/>
                    </a:moveTo>
                    <a:lnTo>
                      <a:pt x="108" y="48"/>
                    </a:lnTo>
                    <a:lnTo>
                      <a:pt x="96" y="30"/>
                    </a:lnTo>
                    <a:lnTo>
                      <a:pt x="84" y="18"/>
                    </a:lnTo>
                    <a:lnTo>
                      <a:pt x="66" y="6"/>
                    </a:lnTo>
                    <a:lnTo>
                      <a:pt x="60" y="6"/>
                    </a:lnTo>
                    <a:lnTo>
                      <a:pt x="48" y="0"/>
                    </a:lnTo>
                    <a:lnTo>
                      <a:pt x="42" y="0"/>
                    </a:lnTo>
                    <a:lnTo>
                      <a:pt x="42" y="24"/>
                    </a:lnTo>
                    <a:lnTo>
                      <a:pt x="24" y="24"/>
                    </a:lnTo>
                    <a:lnTo>
                      <a:pt x="18" y="30"/>
                    </a:lnTo>
                    <a:lnTo>
                      <a:pt x="18" y="36"/>
                    </a:lnTo>
                    <a:lnTo>
                      <a:pt x="12" y="48"/>
                    </a:lnTo>
                    <a:lnTo>
                      <a:pt x="6" y="48"/>
                    </a:lnTo>
                    <a:lnTo>
                      <a:pt x="0" y="54"/>
                    </a:lnTo>
                    <a:lnTo>
                      <a:pt x="0" y="60"/>
                    </a:lnTo>
                    <a:lnTo>
                      <a:pt x="6" y="66"/>
                    </a:lnTo>
                    <a:lnTo>
                      <a:pt x="12" y="66"/>
                    </a:lnTo>
                    <a:lnTo>
                      <a:pt x="24" y="72"/>
                    </a:lnTo>
                    <a:lnTo>
                      <a:pt x="6" y="102"/>
                    </a:lnTo>
                    <a:lnTo>
                      <a:pt x="18" y="102"/>
                    </a:lnTo>
                    <a:lnTo>
                      <a:pt x="24" y="96"/>
                    </a:lnTo>
                    <a:lnTo>
                      <a:pt x="36" y="96"/>
                    </a:lnTo>
                    <a:lnTo>
                      <a:pt x="36" y="114"/>
                    </a:lnTo>
                    <a:lnTo>
                      <a:pt x="60" y="138"/>
                    </a:lnTo>
                    <a:lnTo>
                      <a:pt x="72" y="126"/>
                    </a:lnTo>
                    <a:lnTo>
                      <a:pt x="66" y="108"/>
                    </a:lnTo>
                    <a:lnTo>
                      <a:pt x="60" y="114"/>
                    </a:lnTo>
                    <a:lnTo>
                      <a:pt x="42" y="102"/>
                    </a:lnTo>
                    <a:lnTo>
                      <a:pt x="66" y="102"/>
                    </a:lnTo>
                    <a:lnTo>
                      <a:pt x="78" y="96"/>
                    </a:lnTo>
                    <a:lnTo>
                      <a:pt x="78" y="78"/>
                    </a:lnTo>
                    <a:lnTo>
                      <a:pt x="108" y="90"/>
                    </a:lnTo>
                    <a:lnTo>
                      <a:pt x="114" y="84"/>
                    </a:lnTo>
                    <a:lnTo>
                      <a:pt x="114" y="90"/>
                    </a:lnTo>
                    <a:lnTo>
                      <a:pt x="114" y="4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07" name="Mongolia" descr="© INSCALE GmbH, 05.05.2010&#10;http://www.presentationload.com/">
                <a:extLst>
                  <a:ext uri="{FF2B5EF4-FFF2-40B4-BE49-F238E27FC236}">
                    <a16:creationId xmlns:a16="http://schemas.microsoft.com/office/drawing/2014/main" id="{CDA10997-7CEA-0246-A61C-EA1680170C1B}"/>
                  </a:ext>
                </a:extLst>
              </p:cNvPr>
              <p:cNvSpPr>
                <a:spLocks/>
              </p:cNvSpPr>
              <p:nvPr/>
            </p:nvSpPr>
            <p:spPr bwMode="gray">
              <a:xfrm>
                <a:off x="9614516" y="1694461"/>
                <a:ext cx="733243" cy="290839"/>
              </a:xfrm>
              <a:custGeom>
                <a:avLst/>
                <a:gdLst>
                  <a:gd name="T0" fmla="*/ 2147483647 w 2100"/>
                  <a:gd name="T1" fmla="*/ 2147483647 h 834"/>
                  <a:gd name="T2" fmla="*/ 2147483647 w 2100"/>
                  <a:gd name="T3" fmla="*/ 2147483647 h 834"/>
                  <a:gd name="T4" fmla="*/ 2147483647 w 2100"/>
                  <a:gd name="T5" fmla="*/ 2147483647 h 834"/>
                  <a:gd name="T6" fmla="*/ 2147483647 w 2100"/>
                  <a:gd name="T7" fmla="*/ 2147483647 h 834"/>
                  <a:gd name="T8" fmla="*/ 2147483647 w 2100"/>
                  <a:gd name="T9" fmla="*/ 2147483647 h 834"/>
                  <a:gd name="T10" fmla="*/ 2147483647 w 2100"/>
                  <a:gd name="T11" fmla="*/ 2147483647 h 834"/>
                  <a:gd name="T12" fmla="*/ 2147483647 w 2100"/>
                  <a:gd name="T13" fmla="*/ 2147483647 h 834"/>
                  <a:gd name="T14" fmla="*/ 2147483647 w 2100"/>
                  <a:gd name="T15" fmla="*/ 2147483647 h 834"/>
                  <a:gd name="T16" fmla="*/ 2147483647 w 2100"/>
                  <a:gd name="T17" fmla="*/ 2147483647 h 834"/>
                  <a:gd name="T18" fmla="*/ 2147483647 w 2100"/>
                  <a:gd name="T19" fmla="*/ 2147483647 h 834"/>
                  <a:gd name="T20" fmla="*/ 2147483647 w 2100"/>
                  <a:gd name="T21" fmla="*/ 2147483647 h 834"/>
                  <a:gd name="T22" fmla="*/ 2147483647 w 2100"/>
                  <a:gd name="T23" fmla="*/ 2147483647 h 834"/>
                  <a:gd name="T24" fmla="*/ 2147483647 w 2100"/>
                  <a:gd name="T25" fmla="*/ 2147483647 h 834"/>
                  <a:gd name="T26" fmla="*/ 2147483647 w 2100"/>
                  <a:gd name="T27" fmla="*/ 2147483647 h 834"/>
                  <a:gd name="T28" fmla="*/ 2147483647 w 2100"/>
                  <a:gd name="T29" fmla="*/ 2147483647 h 834"/>
                  <a:gd name="T30" fmla="*/ 2147483647 w 2100"/>
                  <a:gd name="T31" fmla="*/ 2147483647 h 834"/>
                  <a:gd name="T32" fmla="*/ 2147483647 w 2100"/>
                  <a:gd name="T33" fmla="*/ 2147483647 h 834"/>
                  <a:gd name="T34" fmla="*/ 2147483647 w 2100"/>
                  <a:gd name="T35" fmla="*/ 2147483647 h 834"/>
                  <a:gd name="T36" fmla="*/ 2147483647 w 2100"/>
                  <a:gd name="T37" fmla="*/ 2147483647 h 834"/>
                  <a:gd name="T38" fmla="*/ 2147483647 w 2100"/>
                  <a:gd name="T39" fmla="*/ 2147483647 h 834"/>
                  <a:gd name="T40" fmla="*/ 2147483647 w 2100"/>
                  <a:gd name="T41" fmla="*/ 2147483647 h 834"/>
                  <a:gd name="T42" fmla="*/ 2147483647 w 2100"/>
                  <a:gd name="T43" fmla="*/ 2147483647 h 834"/>
                  <a:gd name="T44" fmla="*/ 2147483647 w 2100"/>
                  <a:gd name="T45" fmla="*/ 2147483647 h 834"/>
                  <a:gd name="T46" fmla="*/ 2147483647 w 2100"/>
                  <a:gd name="T47" fmla="*/ 2147483647 h 834"/>
                  <a:gd name="T48" fmla="*/ 2147483647 w 2100"/>
                  <a:gd name="T49" fmla="*/ 2147483647 h 834"/>
                  <a:gd name="T50" fmla="*/ 2147483647 w 2100"/>
                  <a:gd name="T51" fmla="*/ 2147483647 h 834"/>
                  <a:gd name="T52" fmla="*/ 2147483647 w 2100"/>
                  <a:gd name="T53" fmla="*/ 2147483647 h 834"/>
                  <a:gd name="T54" fmla="*/ 2147483647 w 2100"/>
                  <a:gd name="T55" fmla="*/ 2147483647 h 834"/>
                  <a:gd name="T56" fmla="*/ 2147483647 w 2100"/>
                  <a:gd name="T57" fmla="*/ 2147483647 h 834"/>
                  <a:gd name="T58" fmla="*/ 2147483647 w 2100"/>
                  <a:gd name="T59" fmla="*/ 2147483647 h 834"/>
                  <a:gd name="T60" fmla="*/ 2147483647 w 2100"/>
                  <a:gd name="T61" fmla="*/ 2147483647 h 834"/>
                  <a:gd name="T62" fmla="*/ 0 w 2100"/>
                  <a:gd name="T63" fmla="*/ 2147483647 h 834"/>
                  <a:gd name="T64" fmla="*/ 2147483647 w 2100"/>
                  <a:gd name="T65" fmla="*/ 2147483647 h 834"/>
                  <a:gd name="T66" fmla="*/ 2147483647 w 2100"/>
                  <a:gd name="T67" fmla="*/ 2147483647 h 834"/>
                  <a:gd name="T68" fmla="*/ 2147483647 w 2100"/>
                  <a:gd name="T69" fmla="*/ 2147483647 h 834"/>
                  <a:gd name="T70" fmla="*/ 2147483647 w 2100"/>
                  <a:gd name="T71" fmla="*/ 2147483647 h 834"/>
                  <a:gd name="T72" fmla="*/ 2147483647 w 2100"/>
                  <a:gd name="T73" fmla="*/ 2147483647 h 834"/>
                  <a:gd name="T74" fmla="*/ 2147483647 w 2100"/>
                  <a:gd name="T75" fmla="*/ 2147483647 h 834"/>
                  <a:gd name="T76" fmla="*/ 2147483647 w 2100"/>
                  <a:gd name="T77" fmla="*/ 2147483647 h 834"/>
                  <a:gd name="T78" fmla="*/ 2147483647 w 2100"/>
                  <a:gd name="T79" fmla="*/ 2147483647 h 834"/>
                  <a:gd name="T80" fmla="*/ 2147483647 w 2100"/>
                  <a:gd name="T81" fmla="*/ 2147483647 h 834"/>
                  <a:gd name="T82" fmla="*/ 2147483647 w 2100"/>
                  <a:gd name="T83" fmla="*/ 2147483647 h 834"/>
                  <a:gd name="T84" fmla="*/ 2147483647 w 2100"/>
                  <a:gd name="T85" fmla="*/ 2147483647 h 834"/>
                  <a:gd name="T86" fmla="*/ 2147483647 w 2100"/>
                  <a:gd name="T87" fmla="*/ 2147483647 h 834"/>
                  <a:gd name="T88" fmla="*/ 2147483647 w 2100"/>
                  <a:gd name="T89" fmla="*/ 2147483647 h 834"/>
                  <a:gd name="T90" fmla="*/ 2147483647 w 2100"/>
                  <a:gd name="T91" fmla="*/ 2147483647 h 834"/>
                  <a:gd name="T92" fmla="*/ 2147483647 w 2100"/>
                  <a:gd name="T93" fmla="*/ 2147483647 h 834"/>
                  <a:gd name="T94" fmla="*/ 2147483647 w 2100"/>
                  <a:gd name="T95" fmla="*/ 2147483647 h 834"/>
                  <a:gd name="T96" fmla="*/ 2147483647 w 2100"/>
                  <a:gd name="T97" fmla="*/ 2147483647 h 834"/>
                  <a:gd name="T98" fmla="*/ 2147483647 w 2100"/>
                  <a:gd name="T99" fmla="*/ 2147483647 h 834"/>
                  <a:gd name="T100" fmla="*/ 2147483647 w 2100"/>
                  <a:gd name="T101" fmla="*/ 2147483647 h 834"/>
                  <a:gd name="T102" fmla="*/ 2147483647 w 2100"/>
                  <a:gd name="T103" fmla="*/ 2147483647 h 834"/>
                  <a:gd name="T104" fmla="*/ 2147483647 w 2100"/>
                  <a:gd name="T105" fmla="*/ 2147483647 h 834"/>
                  <a:gd name="T106" fmla="*/ 2147483647 w 2100"/>
                  <a:gd name="T107" fmla="*/ 2147483647 h 834"/>
                  <a:gd name="T108" fmla="*/ 2147483647 w 2100"/>
                  <a:gd name="T109" fmla="*/ 2147483647 h 834"/>
                  <a:gd name="T110" fmla="*/ 2147483647 w 2100"/>
                  <a:gd name="T111" fmla="*/ 2147483647 h 834"/>
                  <a:gd name="T112" fmla="*/ 2147483647 w 2100"/>
                  <a:gd name="T113" fmla="*/ 2147483647 h 834"/>
                  <a:gd name="T114" fmla="*/ 2147483647 w 2100"/>
                  <a:gd name="T115" fmla="*/ 2147483647 h 834"/>
                  <a:gd name="T116" fmla="*/ 2147483647 w 2100"/>
                  <a:gd name="T117" fmla="*/ 2147483647 h 834"/>
                  <a:gd name="T118" fmla="*/ 2147483647 w 2100"/>
                  <a:gd name="T119" fmla="*/ 2147483647 h 834"/>
                  <a:gd name="T120" fmla="*/ 2147483647 w 2100"/>
                  <a:gd name="T121" fmla="*/ 2147483647 h 834"/>
                  <a:gd name="T122" fmla="*/ 2147483647 w 2100"/>
                  <a:gd name="T123" fmla="*/ 2147483647 h 83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00"/>
                  <a:gd name="T187" fmla="*/ 0 h 834"/>
                  <a:gd name="T188" fmla="*/ 2100 w 2100"/>
                  <a:gd name="T189" fmla="*/ 834 h 83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00" h="834">
                    <a:moveTo>
                      <a:pt x="2088" y="408"/>
                    </a:moveTo>
                    <a:lnTo>
                      <a:pt x="2076" y="396"/>
                    </a:lnTo>
                    <a:lnTo>
                      <a:pt x="2070" y="384"/>
                    </a:lnTo>
                    <a:lnTo>
                      <a:pt x="2058" y="384"/>
                    </a:lnTo>
                    <a:lnTo>
                      <a:pt x="2034" y="372"/>
                    </a:lnTo>
                    <a:lnTo>
                      <a:pt x="2022" y="360"/>
                    </a:lnTo>
                    <a:lnTo>
                      <a:pt x="2010" y="354"/>
                    </a:lnTo>
                    <a:lnTo>
                      <a:pt x="2004" y="348"/>
                    </a:lnTo>
                    <a:lnTo>
                      <a:pt x="1986" y="348"/>
                    </a:lnTo>
                    <a:lnTo>
                      <a:pt x="1974" y="342"/>
                    </a:lnTo>
                    <a:lnTo>
                      <a:pt x="1968" y="336"/>
                    </a:lnTo>
                    <a:lnTo>
                      <a:pt x="1968" y="324"/>
                    </a:lnTo>
                    <a:lnTo>
                      <a:pt x="1902" y="324"/>
                    </a:lnTo>
                    <a:lnTo>
                      <a:pt x="1902" y="348"/>
                    </a:lnTo>
                    <a:lnTo>
                      <a:pt x="1896" y="354"/>
                    </a:lnTo>
                    <a:lnTo>
                      <a:pt x="1890" y="354"/>
                    </a:lnTo>
                    <a:lnTo>
                      <a:pt x="1878" y="348"/>
                    </a:lnTo>
                    <a:lnTo>
                      <a:pt x="1866" y="336"/>
                    </a:lnTo>
                    <a:lnTo>
                      <a:pt x="1812" y="336"/>
                    </a:lnTo>
                    <a:lnTo>
                      <a:pt x="1806" y="342"/>
                    </a:lnTo>
                    <a:lnTo>
                      <a:pt x="1812" y="342"/>
                    </a:lnTo>
                    <a:lnTo>
                      <a:pt x="1812" y="348"/>
                    </a:lnTo>
                    <a:lnTo>
                      <a:pt x="1794" y="348"/>
                    </a:lnTo>
                    <a:lnTo>
                      <a:pt x="1788" y="342"/>
                    </a:lnTo>
                    <a:lnTo>
                      <a:pt x="1776" y="336"/>
                    </a:lnTo>
                    <a:lnTo>
                      <a:pt x="1770" y="324"/>
                    </a:lnTo>
                    <a:lnTo>
                      <a:pt x="1770" y="306"/>
                    </a:lnTo>
                    <a:lnTo>
                      <a:pt x="1776" y="306"/>
                    </a:lnTo>
                    <a:lnTo>
                      <a:pt x="1770" y="294"/>
                    </a:lnTo>
                    <a:lnTo>
                      <a:pt x="1764" y="270"/>
                    </a:lnTo>
                    <a:lnTo>
                      <a:pt x="1758" y="258"/>
                    </a:lnTo>
                    <a:lnTo>
                      <a:pt x="1758" y="174"/>
                    </a:lnTo>
                    <a:lnTo>
                      <a:pt x="1740" y="174"/>
                    </a:lnTo>
                    <a:lnTo>
                      <a:pt x="1716" y="168"/>
                    </a:lnTo>
                    <a:lnTo>
                      <a:pt x="1710" y="174"/>
                    </a:lnTo>
                    <a:lnTo>
                      <a:pt x="1698" y="180"/>
                    </a:lnTo>
                    <a:lnTo>
                      <a:pt x="1674" y="180"/>
                    </a:lnTo>
                    <a:lnTo>
                      <a:pt x="1662" y="174"/>
                    </a:lnTo>
                    <a:lnTo>
                      <a:pt x="1644" y="156"/>
                    </a:lnTo>
                    <a:lnTo>
                      <a:pt x="1608" y="156"/>
                    </a:lnTo>
                    <a:lnTo>
                      <a:pt x="1596" y="150"/>
                    </a:lnTo>
                    <a:lnTo>
                      <a:pt x="1578" y="150"/>
                    </a:lnTo>
                    <a:lnTo>
                      <a:pt x="1548" y="180"/>
                    </a:lnTo>
                    <a:lnTo>
                      <a:pt x="1548" y="192"/>
                    </a:lnTo>
                    <a:lnTo>
                      <a:pt x="1536" y="204"/>
                    </a:lnTo>
                    <a:lnTo>
                      <a:pt x="1500" y="204"/>
                    </a:lnTo>
                    <a:lnTo>
                      <a:pt x="1488" y="216"/>
                    </a:lnTo>
                    <a:lnTo>
                      <a:pt x="1440" y="216"/>
                    </a:lnTo>
                    <a:lnTo>
                      <a:pt x="1440" y="222"/>
                    </a:lnTo>
                    <a:lnTo>
                      <a:pt x="1422" y="240"/>
                    </a:lnTo>
                    <a:lnTo>
                      <a:pt x="1416" y="240"/>
                    </a:lnTo>
                    <a:lnTo>
                      <a:pt x="1416" y="234"/>
                    </a:lnTo>
                    <a:lnTo>
                      <a:pt x="1410" y="228"/>
                    </a:lnTo>
                    <a:lnTo>
                      <a:pt x="1392" y="228"/>
                    </a:lnTo>
                    <a:lnTo>
                      <a:pt x="1380" y="234"/>
                    </a:lnTo>
                    <a:lnTo>
                      <a:pt x="1356" y="234"/>
                    </a:lnTo>
                    <a:lnTo>
                      <a:pt x="1344" y="228"/>
                    </a:lnTo>
                    <a:lnTo>
                      <a:pt x="1338" y="228"/>
                    </a:lnTo>
                    <a:lnTo>
                      <a:pt x="1332" y="222"/>
                    </a:lnTo>
                    <a:lnTo>
                      <a:pt x="1266" y="222"/>
                    </a:lnTo>
                    <a:lnTo>
                      <a:pt x="1260" y="216"/>
                    </a:lnTo>
                    <a:lnTo>
                      <a:pt x="1260" y="204"/>
                    </a:lnTo>
                    <a:lnTo>
                      <a:pt x="1248" y="198"/>
                    </a:lnTo>
                    <a:lnTo>
                      <a:pt x="1230" y="198"/>
                    </a:lnTo>
                    <a:lnTo>
                      <a:pt x="1230" y="192"/>
                    </a:lnTo>
                    <a:lnTo>
                      <a:pt x="1218" y="180"/>
                    </a:lnTo>
                    <a:lnTo>
                      <a:pt x="1218" y="174"/>
                    </a:lnTo>
                    <a:lnTo>
                      <a:pt x="1212" y="168"/>
                    </a:lnTo>
                    <a:lnTo>
                      <a:pt x="1152" y="168"/>
                    </a:lnTo>
                    <a:lnTo>
                      <a:pt x="1128" y="144"/>
                    </a:lnTo>
                    <a:lnTo>
                      <a:pt x="1092" y="144"/>
                    </a:lnTo>
                    <a:lnTo>
                      <a:pt x="1086" y="138"/>
                    </a:lnTo>
                    <a:lnTo>
                      <a:pt x="1080" y="138"/>
                    </a:lnTo>
                    <a:lnTo>
                      <a:pt x="1068" y="132"/>
                    </a:lnTo>
                    <a:lnTo>
                      <a:pt x="1020" y="132"/>
                    </a:lnTo>
                    <a:lnTo>
                      <a:pt x="966" y="150"/>
                    </a:lnTo>
                    <a:lnTo>
                      <a:pt x="954" y="156"/>
                    </a:lnTo>
                    <a:lnTo>
                      <a:pt x="942" y="156"/>
                    </a:lnTo>
                    <a:lnTo>
                      <a:pt x="930" y="150"/>
                    </a:lnTo>
                    <a:lnTo>
                      <a:pt x="918" y="150"/>
                    </a:lnTo>
                    <a:lnTo>
                      <a:pt x="912" y="144"/>
                    </a:lnTo>
                    <a:lnTo>
                      <a:pt x="882" y="144"/>
                    </a:lnTo>
                    <a:lnTo>
                      <a:pt x="864" y="126"/>
                    </a:lnTo>
                    <a:lnTo>
                      <a:pt x="864" y="120"/>
                    </a:lnTo>
                    <a:lnTo>
                      <a:pt x="840" y="126"/>
                    </a:lnTo>
                    <a:lnTo>
                      <a:pt x="840" y="120"/>
                    </a:lnTo>
                    <a:lnTo>
                      <a:pt x="834" y="114"/>
                    </a:lnTo>
                    <a:lnTo>
                      <a:pt x="822" y="90"/>
                    </a:lnTo>
                    <a:lnTo>
                      <a:pt x="810" y="78"/>
                    </a:lnTo>
                    <a:lnTo>
                      <a:pt x="804" y="66"/>
                    </a:lnTo>
                    <a:lnTo>
                      <a:pt x="798" y="60"/>
                    </a:lnTo>
                    <a:lnTo>
                      <a:pt x="786" y="54"/>
                    </a:lnTo>
                    <a:lnTo>
                      <a:pt x="768" y="54"/>
                    </a:lnTo>
                    <a:lnTo>
                      <a:pt x="756" y="60"/>
                    </a:lnTo>
                    <a:lnTo>
                      <a:pt x="750" y="60"/>
                    </a:lnTo>
                    <a:lnTo>
                      <a:pt x="726" y="48"/>
                    </a:lnTo>
                    <a:lnTo>
                      <a:pt x="720" y="42"/>
                    </a:lnTo>
                    <a:lnTo>
                      <a:pt x="708" y="36"/>
                    </a:lnTo>
                    <a:lnTo>
                      <a:pt x="672" y="36"/>
                    </a:lnTo>
                    <a:lnTo>
                      <a:pt x="648" y="30"/>
                    </a:lnTo>
                    <a:lnTo>
                      <a:pt x="636" y="30"/>
                    </a:lnTo>
                    <a:lnTo>
                      <a:pt x="576" y="0"/>
                    </a:lnTo>
                    <a:lnTo>
                      <a:pt x="576" y="18"/>
                    </a:lnTo>
                    <a:lnTo>
                      <a:pt x="570" y="30"/>
                    </a:lnTo>
                    <a:lnTo>
                      <a:pt x="558" y="36"/>
                    </a:lnTo>
                    <a:lnTo>
                      <a:pt x="552" y="36"/>
                    </a:lnTo>
                    <a:lnTo>
                      <a:pt x="558" y="48"/>
                    </a:lnTo>
                    <a:lnTo>
                      <a:pt x="540" y="48"/>
                    </a:lnTo>
                    <a:lnTo>
                      <a:pt x="540" y="60"/>
                    </a:lnTo>
                    <a:lnTo>
                      <a:pt x="552" y="72"/>
                    </a:lnTo>
                    <a:lnTo>
                      <a:pt x="558" y="90"/>
                    </a:lnTo>
                    <a:lnTo>
                      <a:pt x="582" y="126"/>
                    </a:lnTo>
                    <a:lnTo>
                      <a:pt x="588" y="126"/>
                    </a:lnTo>
                    <a:lnTo>
                      <a:pt x="594" y="132"/>
                    </a:lnTo>
                    <a:lnTo>
                      <a:pt x="600" y="144"/>
                    </a:lnTo>
                    <a:lnTo>
                      <a:pt x="600" y="168"/>
                    </a:lnTo>
                    <a:lnTo>
                      <a:pt x="582" y="168"/>
                    </a:lnTo>
                    <a:lnTo>
                      <a:pt x="582" y="174"/>
                    </a:lnTo>
                    <a:lnTo>
                      <a:pt x="576" y="180"/>
                    </a:lnTo>
                    <a:lnTo>
                      <a:pt x="552" y="192"/>
                    </a:lnTo>
                    <a:lnTo>
                      <a:pt x="546" y="186"/>
                    </a:lnTo>
                    <a:lnTo>
                      <a:pt x="546" y="174"/>
                    </a:lnTo>
                    <a:lnTo>
                      <a:pt x="498" y="180"/>
                    </a:lnTo>
                    <a:lnTo>
                      <a:pt x="498" y="168"/>
                    </a:lnTo>
                    <a:lnTo>
                      <a:pt x="456" y="168"/>
                    </a:lnTo>
                    <a:lnTo>
                      <a:pt x="450" y="174"/>
                    </a:lnTo>
                    <a:lnTo>
                      <a:pt x="450" y="180"/>
                    </a:lnTo>
                    <a:lnTo>
                      <a:pt x="444" y="168"/>
                    </a:lnTo>
                    <a:lnTo>
                      <a:pt x="420" y="174"/>
                    </a:lnTo>
                    <a:lnTo>
                      <a:pt x="414" y="162"/>
                    </a:lnTo>
                    <a:lnTo>
                      <a:pt x="384" y="162"/>
                    </a:lnTo>
                    <a:lnTo>
                      <a:pt x="366" y="156"/>
                    </a:lnTo>
                    <a:lnTo>
                      <a:pt x="360" y="150"/>
                    </a:lnTo>
                    <a:lnTo>
                      <a:pt x="360" y="138"/>
                    </a:lnTo>
                    <a:lnTo>
                      <a:pt x="354" y="132"/>
                    </a:lnTo>
                    <a:lnTo>
                      <a:pt x="354" y="126"/>
                    </a:lnTo>
                    <a:lnTo>
                      <a:pt x="312" y="126"/>
                    </a:lnTo>
                    <a:lnTo>
                      <a:pt x="294" y="132"/>
                    </a:lnTo>
                    <a:lnTo>
                      <a:pt x="270" y="132"/>
                    </a:lnTo>
                    <a:lnTo>
                      <a:pt x="264" y="114"/>
                    </a:lnTo>
                    <a:lnTo>
                      <a:pt x="228" y="114"/>
                    </a:lnTo>
                    <a:lnTo>
                      <a:pt x="228" y="108"/>
                    </a:lnTo>
                    <a:lnTo>
                      <a:pt x="210" y="114"/>
                    </a:lnTo>
                    <a:lnTo>
                      <a:pt x="204" y="108"/>
                    </a:lnTo>
                    <a:lnTo>
                      <a:pt x="186" y="108"/>
                    </a:lnTo>
                    <a:lnTo>
                      <a:pt x="180" y="114"/>
                    </a:lnTo>
                    <a:lnTo>
                      <a:pt x="180" y="120"/>
                    </a:lnTo>
                    <a:lnTo>
                      <a:pt x="174" y="126"/>
                    </a:lnTo>
                    <a:lnTo>
                      <a:pt x="174" y="132"/>
                    </a:lnTo>
                    <a:lnTo>
                      <a:pt x="150" y="132"/>
                    </a:lnTo>
                    <a:lnTo>
                      <a:pt x="138" y="150"/>
                    </a:lnTo>
                    <a:lnTo>
                      <a:pt x="120" y="150"/>
                    </a:lnTo>
                    <a:lnTo>
                      <a:pt x="84" y="186"/>
                    </a:lnTo>
                    <a:lnTo>
                      <a:pt x="84" y="192"/>
                    </a:lnTo>
                    <a:lnTo>
                      <a:pt x="90" y="198"/>
                    </a:lnTo>
                    <a:lnTo>
                      <a:pt x="66" y="198"/>
                    </a:lnTo>
                    <a:lnTo>
                      <a:pt x="72" y="210"/>
                    </a:lnTo>
                    <a:lnTo>
                      <a:pt x="12" y="210"/>
                    </a:lnTo>
                    <a:lnTo>
                      <a:pt x="12" y="228"/>
                    </a:lnTo>
                    <a:lnTo>
                      <a:pt x="0" y="240"/>
                    </a:lnTo>
                    <a:lnTo>
                      <a:pt x="6" y="246"/>
                    </a:lnTo>
                    <a:lnTo>
                      <a:pt x="6" y="258"/>
                    </a:lnTo>
                    <a:lnTo>
                      <a:pt x="0" y="264"/>
                    </a:lnTo>
                    <a:lnTo>
                      <a:pt x="24" y="264"/>
                    </a:lnTo>
                    <a:lnTo>
                      <a:pt x="24" y="282"/>
                    </a:lnTo>
                    <a:lnTo>
                      <a:pt x="36" y="288"/>
                    </a:lnTo>
                    <a:lnTo>
                      <a:pt x="48" y="288"/>
                    </a:lnTo>
                    <a:lnTo>
                      <a:pt x="60" y="294"/>
                    </a:lnTo>
                    <a:lnTo>
                      <a:pt x="72" y="294"/>
                    </a:lnTo>
                    <a:lnTo>
                      <a:pt x="78" y="306"/>
                    </a:lnTo>
                    <a:lnTo>
                      <a:pt x="102" y="330"/>
                    </a:lnTo>
                    <a:lnTo>
                      <a:pt x="138" y="318"/>
                    </a:lnTo>
                    <a:lnTo>
                      <a:pt x="156" y="330"/>
                    </a:lnTo>
                    <a:lnTo>
                      <a:pt x="162" y="336"/>
                    </a:lnTo>
                    <a:lnTo>
                      <a:pt x="174" y="336"/>
                    </a:lnTo>
                    <a:lnTo>
                      <a:pt x="186" y="342"/>
                    </a:lnTo>
                    <a:lnTo>
                      <a:pt x="204" y="348"/>
                    </a:lnTo>
                    <a:lnTo>
                      <a:pt x="222" y="366"/>
                    </a:lnTo>
                    <a:lnTo>
                      <a:pt x="228" y="378"/>
                    </a:lnTo>
                    <a:lnTo>
                      <a:pt x="240" y="396"/>
                    </a:lnTo>
                    <a:lnTo>
                      <a:pt x="264" y="414"/>
                    </a:lnTo>
                    <a:lnTo>
                      <a:pt x="276" y="426"/>
                    </a:lnTo>
                    <a:lnTo>
                      <a:pt x="282" y="438"/>
                    </a:lnTo>
                    <a:lnTo>
                      <a:pt x="282" y="450"/>
                    </a:lnTo>
                    <a:lnTo>
                      <a:pt x="288" y="456"/>
                    </a:lnTo>
                    <a:lnTo>
                      <a:pt x="294" y="468"/>
                    </a:lnTo>
                    <a:lnTo>
                      <a:pt x="300" y="474"/>
                    </a:lnTo>
                    <a:lnTo>
                      <a:pt x="300" y="480"/>
                    </a:lnTo>
                    <a:lnTo>
                      <a:pt x="288" y="492"/>
                    </a:lnTo>
                    <a:lnTo>
                      <a:pt x="288" y="504"/>
                    </a:lnTo>
                    <a:lnTo>
                      <a:pt x="294" y="522"/>
                    </a:lnTo>
                    <a:lnTo>
                      <a:pt x="300" y="534"/>
                    </a:lnTo>
                    <a:lnTo>
                      <a:pt x="306" y="540"/>
                    </a:lnTo>
                    <a:lnTo>
                      <a:pt x="318" y="546"/>
                    </a:lnTo>
                    <a:lnTo>
                      <a:pt x="330" y="546"/>
                    </a:lnTo>
                    <a:lnTo>
                      <a:pt x="342" y="552"/>
                    </a:lnTo>
                    <a:lnTo>
                      <a:pt x="348" y="552"/>
                    </a:lnTo>
                    <a:lnTo>
                      <a:pt x="366" y="558"/>
                    </a:lnTo>
                    <a:lnTo>
                      <a:pt x="390" y="564"/>
                    </a:lnTo>
                    <a:lnTo>
                      <a:pt x="486" y="564"/>
                    </a:lnTo>
                    <a:lnTo>
                      <a:pt x="492" y="570"/>
                    </a:lnTo>
                    <a:lnTo>
                      <a:pt x="498" y="570"/>
                    </a:lnTo>
                    <a:lnTo>
                      <a:pt x="510" y="576"/>
                    </a:lnTo>
                    <a:lnTo>
                      <a:pt x="516" y="576"/>
                    </a:lnTo>
                    <a:lnTo>
                      <a:pt x="528" y="582"/>
                    </a:lnTo>
                    <a:lnTo>
                      <a:pt x="534" y="594"/>
                    </a:lnTo>
                    <a:lnTo>
                      <a:pt x="540" y="594"/>
                    </a:lnTo>
                    <a:lnTo>
                      <a:pt x="546" y="600"/>
                    </a:lnTo>
                    <a:lnTo>
                      <a:pt x="552" y="600"/>
                    </a:lnTo>
                    <a:lnTo>
                      <a:pt x="576" y="612"/>
                    </a:lnTo>
                    <a:lnTo>
                      <a:pt x="588" y="612"/>
                    </a:lnTo>
                    <a:lnTo>
                      <a:pt x="594" y="618"/>
                    </a:lnTo>
                    <a:lnTo>
                      <a:pt x="630" y="618"/>
                    </a:lnTo>
                    <a:lnTo>
                      <a:pt x="642" y="642"/>
                    </a:lnTo>
                    <a:lnTo>
                      <a:pt x="684" y="684"/>
                    </a:lnTo>
                    <a:lnTo>
                      <a:pt x="690" y="696"/>
                    </a:lnTo>
                    <a:lnTo>
                      <a:pt x="720" y="726"/>
                    </a:lnTo>
                    <a:lnTo>
                      <a:pt x="732" y="732"/>
                    </a:lnTo>
                    <a:lnTo>
                      <a:pt x="738" y="744"/>
                    </a:lnTo>
                    <a:lnTo>
                      <a:pt x="750" y="750"/>
                    </a:lnTo>
                    <a:lnTo>
                      <a:pt x="810" y="744"/>
                    </a:lnTo>
                    <a:lnTo>
                      <a:pt x="864" y="750"/>
                    </a:lnTo>
                    <a:lnTo>
                      <a:pt x="912" y="750"/>
                    </a:lnTo>
                    <a:lnTo>
                      <a:pt x="948" y="756"/>
                    </a:lnTo>
                    <a:lnTo>
                      <a:pt x="954" y="750"/>
                    </a:lnTo>
                    <a:lnTo>
                      <a:pt x="966" y="744"/>
                    </a:lnTo>
                    <a:lnTo>
                      <a:pt x="972" y="738"/>
                    </a:lnTo>
                    <a:lnTo>
                      <a:pt x="984" y="738"/>
                    </a:lnTo>
                    <a:lnTo>
                      <a:pt x="996" y="744"/>
                    </a:lnTo>
                    <a:lnTo>
                      <a:pt x="1002" y="744"/>
                    </a:lnTo>
                    <a:lnTo>
                      <a:pt x="1008" y="750"/>
                    </a:lnTo>
                    <a:lnTo>
                      <a:pt x="1062" y="750"/>
                    </a:lnTo>
                    <a:lnTo>
                      <a:pt x="1080" y="756"/>
                    </a:lnTo>
                    <a:lnTo>
                      <a:pt x="1092" y="756"/>
                    </a:lnTo>
                    <a:lnTo>
                      <a:pt x="1110" y="774"/>
                    </a:lnTo>
                    <a:lnTo>
                      <a:pt x="1116" y="786"/>
                    </a:lnTo>
                    <a:lnTo>
                      <a:pt x="1128" y="792"/>
                    </a:lnTo>
                    <a:lnTo>
                      <a:pt x="1152" y="798"/>
                    </a:lnTo>
                    <a:lnTo>
                      <a:pt x="1200" y="798"/>
                    </a:lnTo>
                    <a:lnTo>
                      <a:pt x="1218" y="804"/>
                    </a:lnTo>
                    <a:lnTo>
                      <a:pt x="1242" y="816"/>
                    </a:lnTo>
                    <a:lnTo>
                      <a:pt x="1248" y="822"/>
                    </a:lnTo>
                    <a:lnTo>
                      <a:pt x="1260" y="822"/>
                    </a:lnTo>
                    <a:lnTo>
                      <a:pt x="1266" y="816"/>
                    </a:lnTo>
                    <a:lnTo>
                      <a:pt x="1278" y="816"/>
                    </a:lnTo>
                    <a:lnTo>
                      <a:pt x="1290" y="810"/>
                    </a:lnTo>
                    <a:lnTo>
                      <a:pt x="1302" y="810"/>
                    </a:lnTo>
                    <a:lnTo>
                      <a:pt x="1302" y="816"/>
                    </a:lnTo>
                    <a:lnTo>
                      <a:pt x="1308" y="828"/>
                    </a:lnTo>
                    <a:lnTo>
                      <a:pt x="1314" y="828"/>
                    </a:lnTo>
                    <a:lnTo>
                      <a:pt x="1320" y="834"/>
                    </a:lnTo>
                    <a:lnTo>
                      <a:pt x="1338" y="834"/>
                    </a:lnTo>
                    <a:lnTo>
                      <a:pt x="1344" y="828"/>
                    </a:lnTo>
                    <a:lnTo>
                      <a:pt x="1362" y="816"/>
                    </a:lnTo>
                    <a:lnTo>
                      <a:pt x="1422" y="780"/>
                    </a:lnTo>
                    <a:lnTo>
                      <a:pt x="1440" y="768"/>
                    </a:lnTo>
                    <a:lnTo>
                      <a:pt x="1596" y="768"/>
                    </a:lnTo>
                    <a:lnTo>
                      <a:pt x="1614" y="744"/>
                    </a:lnTo>
                    <a:lnTo>
                      <a:pt x="1638" y="744"/>
                    </a:lnTo>
                    <a:lnTo>
                      <a:pt x="1650" y="738"/>
                    </a:lnTo>
                    <a:lnTo>
                      <a:pt x="1662" y="714"/>
                    </a:lnTo>
                    <a:lnTo>
                      <a:pt x="1662" y="708"/>
                    </a:lnTo>
                    <a:lnTo>
                      <a:pt x="1668" y="696"/>
                    </a:lnTo>
                    <a:lnTo>
                      <a:pt x="1668" y="690"/>
                    </a:lnTo>
                    <a:lnTo>
                      <a:pt x="1692" y="690"/>
                    </a:lnTo>
                    <a:lnTo>
                      <a:pt x="1704" y="678"/>
                    </a:lnTo>
                    <a:lnTo>
                      <a:pt x="1710" y="666"/>
                    </a:lnTo>
                    <a:lnTo>
                      <a:pt x="1716" y="660"/>
                    </a:lnTo>
                    <a:lnTo>
                      <a:pt x="1716" y="654"/>
                    </a:lnTo>
                    <a:lnTo>
                      <a:pt x="1704" y="648"/>
                    </a:lnTo>
                    <a:lnTo>
                      <a:pt x="1686" y="630"/>
                    </a:lnTo>
                    <a:lnTo>
                      <a:pt x="1674" y="624"/>
                    </a:lnTo>
                    <a:lnTo>
                      <a:pt x="1656" y="606"/>
                    </a:lnTo>
                    <a:lnTo>
                      <a:pt x="1650" y="594"/>
                    </a:lnTo>
                    <a:lnTo>
                      <a:pt x="1650" y="582"/>
                    </a:lnTo>
                    <a:lnTo>
                      <a:pt x="1656" y="570"/>
                    </a:lnTo>
                    <a:lnTo>
                      <a:pt x="1656" y="558"/>
                    </a:lnTo>
                    <a:lnTo>
                      <a:pt x="1668" y="552"/>
                    </a:lnTo>
                    <a:lnTo>
                      <a:pt x="1692" y="552"/>
                    </a:lnTo>
                    <a:lnTo>
                      <a:pt x="1698" y="558"/>
                    </a:lnTo>
                    <a:lnTo>
                      <a:pt x="1704" y="558"/>
                    </a:lnTo>
                    <a:lnTo>
                      <a:pt x="1710" y="564"/>
                    </a:lnTo>
                    <a:lnTo>
                      <a:pt x="1722" y="570"/>
                    </a:lnTo>
                    <a:lnTo>
                      <a:pt x="1728" y="576"/>
                    </a:lnTo>
                    <a:lnTo>
                      <a:pt x="1740" y="582"/>
                    </a:lnTo>
                    <a:lnTo>
                      <a:pt x="1764" y="582"/>
                    </a:lnTo>
                    <a:lnTo>
                      <a:pt x="1776" y="576"/>
                    </a:lnTo>
                    <a:lnTo>
                      <a:pt x="1794" y="576"/>
                    </a:lnTo>
                    <a:lnTo>
                      <a:pt x="1806" y="570"/>
                    </a:lnTo>
                    <a:lnTo>
                      <a:pt x="1812" y="558"/>
                    </a:lnTo>
                    <a:lnTo>
                      <a:pt x="1818" y="552"/>
                    </a:lnTo>
                    <a:lnTo>
                      <a:pt x="1818" y="528"/>
                    </a:lnTo>
                    <a:lnTo>
                      <a:pt x="1890" y="528"/>
                    </a:lnTo>
                    <a:lnTo>
                      <a:pt x="1914" y="504"/>
                    </a:lnTo>
                    <a:lnTo>
                      <a:pt x="1902" y="492"/>
                    </a:lnTo>
                    <a:lnTo>
                      <a:pt x="1896" y="480"/>
                    </a:lnTo>
                    <a:lnTo>
                      <a:pt x="1902" y="474"/>
                    </a:lnTo>
                    <a:lnTo>
                      <a:pt x="1938" y="456"/>
                    </a:lnTo>
                    <a:lnTo>
                      <a:pt x="1950" y="456"/>
                    </a:lnTo>
                    <a:lnTo>
                      <a:pt x="1950" y="438"/>
                    </a:lnTo>
                    <a:lnTo>
                      <a:pt x="1980" y="444"/>
                    </a:lnTo>
                    <a:lnTo>
                      <a:pt x="1998" y="426"/>
                    </a:lnTo>
                    <a:lnTo>
                      <a:pt x="2004" y="426"/>
                    </a:lnTo>
                    <a:lnTo>
                      <a:pt x="2010" y="420"/>
                    </a:lnTo>
                    <a:lnTo>
                      <a:pt x="2040" y="420"/>
                    </a:lnTo>
                    <a:lnTo>
                      <a:pt x="2052" y="426"/>
                    </a:lnTo>
                    <a:lnTo>
                      <a:pt x="2058" y="432"/>
                    </a:lnTo>
                    <a:lnTo>
                      <a:pt x="2094" y="432"/>
                    </a:lnTo>
                    <a:lnTo>
                      <a:pt x="2100" y="426"/>
                    </a:lnTo>
                    <a:lnTo>
                      <a:pt x="2100" y="420"/>
                    </a:lnTo>
                    <a:lnTo>
                      <a:pt x="2088" y="40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08" name="Moldova" descr="© INSCALE GmbH, 05.05.2010&#10;http://www.presentationload.com/">
                <a:extLst>
                  <a:ext uri="{FF2B5EF4-FFF2-40B4-BE49-F238E27FC236}">
                    <a16:creationId xmlns:a16="http://schemas.microsoft.com/office/drawing/2014/main" id="{D90D1160-B1F1-604F-9CBB-6BC188420B02}"/>
                  </a:ext>
                </a:extLst>
              </p:cNvPr>
              <p:cNvSpPr>
                <a:spLocks/>
              </p:cNvSpPr>
              <p:nvPr/>
            </p:nvSpPr>
            <p:spPr bwMode="gray">
              <a:xfrm>
                <a:off x="8288672" y="1795504"/>
                <a:ext cx="75100" cy="83292"/>
              </a:xfrm>
              <a:custGeom>
                <a:avLst/>
                <a:gdLst>
                  <a:gd name="T0" fmla="*/ 2147483647 w 216"/>
                  <a:gd name="T1" fmla="*/ 2147483647 h 240"/>
                  <a:gd name="T2" fmla="*/ 2147483647 w 216"/>
                  <a:gd name="T3" fmla="*/ 2147483647 h 240"/>
                  <a:gd name="T4" fmla="*/ 2147483647 w 216"/>
                  <a:gd name="T5" fmla="*/ 2147483647 h 240"/>
                  <a:gd name="T6" fmla="*/ 2147483647 w 216"/>
                  <a:gd name="T7" fmla="*/ 2147483647 h 240"/>
                  <a:gd name="T8" fmla="*/ 2147483647 w 216"/>
                  <a:gd name="T9" fmla="*/ 2147483647 h 240"/>
                  <a:gd name="T10" fmla="*/ 2147483647 w 216"/>
                  <a:gd name="T11" fmla="*/ 2147483647 h 240"/>
                  <a:gd name="T12" fmla="*/ 2147483647 w 216"/>
                  <a:gd name="T13" fmla="*/ 2147483647 h 240"/>
                  <a:gd name="T14" fmla="*/ 2147483647 w 216"/>
                  <a:gd name="T15" fmla="*/ 2147483647 h 240"/>
                  <a:gd name="T16" fmla="*/ 2147483647 w 216"/>
                  <a:gd name="T17" fmla="*/ 2147483647 h 240"/>
                  <a:gd name="T18" fmla="*/ 2147483647 w 216"/>
                  <a:gd name="T19" fmla="*/ 2147483647 h 240"/>
                  <a:gd name="T20" fmla="*/ 2147483647 w 216"/>
                  <a:gd name="T21" fmla="*/ 2147483647 h 240"/>
                  <a:gd name="T22" fmla="*/ 2147483647 w 216"/>
                  <a:gd name="T23" fmla="*/ 2147483647 h 240"/>
                  <a:gd name="T24" fmla="*/ 2147483647 w 216"/>
                  <a:gd name="T25" fmla="*/ 2147483647 h 240"/>
                  <a:gd name="T26" fmla="*/ 2147483647 w 216"/>
                  <a:gd name="T27" fmla="*/ 2147483647 h 240"/>
                  <a:gd name="T28" fmla="*/ 2147483647 w 216"/>
                  <a:gd name="T29" fmla="*/ 2147483647 h 240"/>
                  <a:gd name="T30" fmla="*/ 2147483647 w 216"/>
                  <a:gd name="T31" fmla="*/ 2147483647 h 240"/>
                  <a:gd name="T32" fmla="*/ 2147483647 w 216"/>
                  <a:gd name="T33" fmla="*/ 2147483647 h 240"/>
                  <a:gd name="T34" fmla="*/ 2147483647 w 216"/>
                  <a:gd name="T35" fmla="*/ 2147483647 h 240"/>
                  <a:gd name="T36" fmla="*/ 2147483647 w 216"/>
                  <a:gd name="T37" fmla="*/ 2147483647 h 240"/>
                  <a:gd name="T38" fmla="*/ 2147483647 w 216"/>
                  <a:gd name="T39" fmla="*/ 2147483647 h 240"/>
                  <a:gd name="T40" fmla="*/ 2147483647 w 216"/>
                  <a:gd name="T41" fmla="*/ 2147483647 h 240"/>
                  <a:gd name="T42" fmla="*/ 2147483647 w 216"/>
                  <a:gd name="T43" fmla="*/ 2147483647 h 240"/>
                  <a:gd name="T44" fmla="*/ 2147483647 w 216"/>
                  <a:gd name="T45" fmla="*/ 2147483647 h 240"/>
                  <a:gd name="T46" fmla="*/ 2147483647 w 216"/>
                  <a:gd name="T47" fmla="*/ 2147483647 h 240"/>
                  <a:gd name="T48" fmla="*/ 2147483647 w 216"/>
                  <a:gd name="T49" fmla="*/ 2147483647 h 240"/>
                  <a:gd name="T50" fmla="*/ 2147483647 w 216"/>
                  <a:gd name="T51" fmla="*/ 2147483647 h 240"/>
                  <a:gd name="T52" fmla="*/ 2147483647 w 216"/>
                  <a:gd name="T53" fmla="*/ 2147483647 h 240"/>
                  <a:gd name="T54" fmla="*/ 2147483647 w 216"/>
                  <a:gd name="T55" fmla="*/ 2147483647 h 240"/>
                  <a:gd name="T56" fmla="*/ 2147483647 w 216"/>
                  <a:gd name="T57" fmla="*/ 2147483647 h 240"/>
                  <a:gd name="T58" fmla="*/ 2147483647 w 216"/>
                  <a:gd name="T59" fmla="*/ 2147483647 h 240"/>
                  <a:gd name="T60" fmla="*/ 2147483647 w 216"/>
                  <a:gd name="T61" fmla="*/ 0 h 240"/>
                  <a:gd name="T62" fmla="*/ 2147483647 w 216"/>
                  <a:gd name="T63" fmla="*/ 2147483647 h 240"/>
                  <a:gd name="T64" fmla="*/ 2147483647 w 216"/>
                  <a:gd name="T65" fmla="*/ 2147483647 h 240"/>
                  <a:gd name="T66" fmla="*/ 2147483647 w 216"/>
                  <a:gd name="T67" fmla="*/ 2147483647 h 2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16"/>
                  <a:gd name="T103" fmla="*/ 0 h 240"/>
                  <a:gd name="T104" fmla="*/ 216 w 216"/>
                  <a:gd name="T105" fmla="*/ 240 h 24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16" h="240">
                    <a:moveTo>
                      <a:pt x="0" y="18"/>
                    </a:moveTo>
                    <a:lnTo>
                      <a:pt x="18" y="24"/>
                    </a:lnTo>
                    <a:lnTo>
                      <a:pt x="24" y="30"/>
                    </a:lnTo>
                    <a:lnTo>
                      <a:pt x="30" y="42"/>
                    </a:lnTo>
                    <a:lnTo>
                      <a:pt x="36" y="48"/>
                    </a:lnTo>
                    <a:lnTo>
                      <a:pt x="36" y="60"/>
                    </a:lnTo>
                    <a:lnTo>
                      <a:pt x="60" y="72"/>
                    </a:lnTo>
                    <a:lnTo>
                      <a:pt x="66" y="96"/>
                    </a:lnTo>
                    <a:lnTo>
                      <a:pt x="78" y="96"/>
                    </a:lnTo>
                    <a:lnTo>
                      <a:pt x="84" y="114"/>
                    </a:lnTo>
                    <a:lnTo>
                      <a:pt x="102" y="114"/>
                    </a:lnTo>
                    <a:lnTo>
                      <a:pt x="108" y="120"/>
                    </a:lnTo>
                    <a:lnTo>
                      <a:pt x="108" y="162"/>
                    </a:lnTo>
                    <a:lnTo>
                      <a:pt x="114" y="162"/>
                    </a:lnTo>
                    <a:lnTo>
                      <a:pt x="108" y="168"/>
                    </a:lnTo>
                    <a:lnTo>
                      <a:pt x="108" y="180"/>
                    </a:lnTo>
                    <a:lnTo>
                      <a:pt x="102" y="186"/>
                    </a:lnTo>
                    <a:lnTo>
                      <a:pt x="102" y="198"/>
                    </a:lnTo>
                    <a:lnTo>
                      <a:pt x="108" y="210"/>
                    </a:lnTo>
                    <a:lnTo>
                      <a:pt x="114" y="216"/>
                    </a:lnTo>
                    <a:lnTo>
                      <a:pt x="114" y="240"/>
                    </a:lnTo>
                    <a:lnTo>
                      <a:pt x="138" y="234"/>
                    </a:lnTo>
                    <a:lnTo>
                      <a:pt x="138" y="222"/>
                    </a:lnTo>
                    <a:lnTo>
                      <a:pt x="132" y="216"/>
                    </a:lnTo>
                    <a:lnTo>
                      <a:pt x="132" y="204"/>
                    </a:lnTo>
                    <a:lnTo>
                      <a:pt x="138" y="204"/>
                    </a:lnTo>
                    <a:lnTo>
                      <a:pt x="150" y="198"/>
                    </a:lnTo>
                    <a:lnTo>
                      <a:pt x="156" y="192"/>
                    </a:lnTo>
                    <a:lnTo>
                      <a:pt x="174" y="180"/>
                    </a:lnTo>
                    <a:lnTo>
                      <a:pt x="168" y="174"/>
                    </a:lnTo>
                    <a:lnTo>
                      <a:pt x="156" y="168"/>
                    </a:lnTo>
                    <a:lnTo>
                      <a:pt x="150" y="168"/>
                    </a:lnTo>
                    <a:lnTo>
                      <a:pt x="150" y="162"/>
                    </a:lnTo>
                    <a:lnTo>
                      <a:pt x="156" y="156"/>
                    </a:lnTo>
                    <a:lnTo>
                      <a:pt x="174" y="156"/>
                    </a:lnTo>
                    <a:lnTo>
                      <a:pt x="180" y="162"/>
                    </a:lnTo>
                    <a:lnTo>
                      <a:pt x="198" y="162"/>
                    </a:lnTo>
                    <a:lnTo>
                      <a:pt x="210" y="156"/>
                    </a:lnTo>
                    <a:lnTo>
                      <a:pt x="216" y="156"/>
                    </a:lnTo>
                    <a:lnTo>
                      <a:pt x="216" y="126"/>
                    </a:lnTo>
                    <a:lnTo>
                      <a:pt x="210" y="120"/>
                    </a:lnTo>
                    <a:lnTo>
                      <a:pt x="198" y="120"/>
                    </a:lnTo>
                    <a:lnTo>
                      <a:pt x="192" y="114"/>
                    </a:lnTo>
                    <a:lnTo>
                      <a:pt x="180" y="114"/>
                    </a:lnTo>
                    <a:lnTo>
                      <a:pt x="180" y="96"/>
                    </a:lnTo>
                    <a:lnTo>
                      <a:pt x="186" y="90"/>
                    </a:lnTo>
                    <a:lnTo>
                      <a:pt x="180" y="84"/>
                    </a:lnTo>
                    <a:lnTo>
                      <a:pt x="174" y="84"/>
                    </a:lnTo>
                    <a:lnTo>
                      <a:pt x="162" y="90"/>
                    </a:lnTo>
                    <a:lnTo>
                      <a:pt x="162" y="66"/>
                    </a:lnTo>
                    <a:lnTo>
                      <a:pt x="168" y="60"/>
                    </a:lnTo>
                    <a:lnTo>
                      <a:pt x="162" y="48"/>
                    </a:lnTo>
                    <a:lnTo>
                      <a:pt x="156" y="42"/>
                    </a:lnTo>
                    <a:lnTo>
                      <a:pt x="144" y="36"/>
                    </a:lnTo>
                    <a:lnTo>
                      <a:pt x="126" y="36"/>
                    </a:lnTo>
                    <a:lnTo>
                      <a:pt x="126" y="24"/>
                    </a:lnTo>
                    <a:lnTo>
                      <a:pt x="120" y="18"/>
                    </a:lnTo>
                    <a:lnTo>
                      <a:pt x="78" y="18"/>
                    </a:lnTo>
                    <a:lnTo>
                      <a:pt x="78" y="12"/>
                    </a:lnTo>
                    <a:lnTo>
                      <a:pt x="72" y="12"/>
                    </a:lnTo>
                    <a:lnTo>
                      <a:pt x="60" y="0"/>
                    </a:lnTo>
                    <a:lnTo>
                      <a:pt x="54" y="0"/>
                    </a:lnTo>
                    <a:lnTo>
                      <a:pt x="42" y="6"/>
                    </a:lnTo>
                    <a:lnTo>
                      <a:pt x="36" y="6"/>
                    </a:lnTo>
                    <a:lnTo>
                      <a:pt x="36" y="12"/>
                    </a:lnTo>
                    <a:lnTo>
                      <a:pt x="24" y="12"/>
                    </a:lnTo>
                    <a:lnTo>
                      <a:pt x="12" y="6"/>
                    </a:lnTo>
                    <a:lnTo>
                      <a:pt x="6" y="6"/>
                    </a:lnTo>
                    <a:lnTo>
                      <a:pt x="0" y="1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09" name="Mexico" descr="© INSCALE GmbH, 05.05.2010&#10;http://www.presentationload.com/">
                <a:extLst>
                  <a:ext uri="{FF2B5EF4-FFF2-40B4-BE49-F238E27FC236}">
                    <a16:creationId xmlns:a16="http://schemas.microsoft.com/office/drawing/2014/main" id="{10AFE377-5A73-B747-B1DC-9CD96475FDE0}"/>
                  </a:ext>
                </a:extLst>
              </p:cNvPr>
              <p:cNvSpPr>
                <a:spLocks/>
              </p:cNvSpPr>
              <p:nvPr/>
            </p:nvSpPr>
            <p:spPr bwMode="gray">
              <a:xfrm>
                <a:off x="4914665" y="2236542"/>
                <a:ext cx="649950" cy="509310"/>
              </a:xfrm>
              <a:custGeom>
                <a:avLst/>
                <a:gdLst>
                  <a:gd name="T0" fmla="*/ 2147483647 w 1860"/>
                  <a:gd name="T1" fmla="*/ 2147483647 h 1458"/>
                  <a:gd name="T2" fmla="*/ 2147483647 w 1860"/>
                  <a:gd name="T3" fmla="*/ 2147483647 h 1458"/>
                  <a:gd name="T4" fmla="*/ 2147483647 w 1860"/>
                  <a:gd name="T5" fmla="*/ 2147483647 h 1458"/>
                  <a:gd name="T6" fmla="*/ 2147483647 w 1860"/>
                  <a:gd name="T7" fmla="*/ 2147483647 h 1458"/>
                  <a:gd name="T8" fmla="*/ 2147483647 w 1860"/>
                  <a:gd name="T9" fmla="*/ 2147483647 h 1458"/>
                  <a:gd name="T10" fmla="*/ 2147483647 w 1860"/>
                  <a:gd name="T11" fmla="*/ 2147483647 h 1458"/>
                  <a:gd name="T12" fmla="*/ 2147483647 w 1860"/>
                  <a:gd name="T13" fmla="*/ 2147483647 h 1458"/>
                  <a:gd name="T14" fmla="*/ 2147483647 w 1860"/>
                  <a:gd name="T15" fmla="*/ 2147483647 h 1458"/>
                  <a:gd name="T16" fmla="*/ 2147483647 w 1860"/>
                  <a:gd name="T17" fmla="*/ 2147483647 h 1458"/>
                  <a:gd name="T18" fmla="*/ 2147483647 w 1860"/>
                  <a:gd name="T19" fmla="*/ 2147483647 h 1458"/>
                  <a:gd name="T20" fmla="*/ 2147483647 w 1860"/>
                  <a:gd name="T21" fmla="*/ 2147483647 h 1458"/>
                  <a:gd name="T22" fmla="*/ 2147483647 w 1860"/>
                  <a:gd name="T23" fmla="*/ 2147483647 h 1458"/>
                  <a:gd name="T24" fmla="*/ 2147483647 w 1860"/>
                  <a:gd name="T25" fmla="*/ 2147483647 h 1458"/>
                  <a:gd name="T26" fmla="*/ 2147483647 w 1860"/>
                  <a:gd name="T27" fmla="*/ 2147483647 h 1458"/>
                  <a:gd name="T28" fmla="*/ 2147483647 w 1860"/>
                  <a:gd name="T29" fmla="*/ 2147483647 h 1458"/>
                  <a:gd name="T30" fmla="*/ 2147483647 w 1860"/>
                  <a:gd name="T31" fmla="*/ 2147483647 h 1458"/>
                  <a:gd name="T32" fmla="*/ 2147483647 w 1860"/>
                  <a:gd name="T33" fmla="*/ 2147483647 h 1458"/>
                  <a:gd name="T34" fmla="*/ 2147483647 w 1860"/>
                  <a:gd name="T35" fmla="*/ 2147483647 h 1458"/>
                  <a:gd name="T36" fmla="*/ 2147483647 w 1860"/>
                  <a:gd name="T37" fmla="*/ 2147483647 h 1458"/>
                  <a:gd name="T38" fmla="*/ 2147483647 w 1860"/>
                  <a:gd name="T39" fmla="*/ 2147483647 h 1458"/>
                  <a:gd name="T40" fmla="*/ 2147483647 w 1860"/>
                  <a:gd name="T41" fmla="*/ 2147483647 h 1458"/>
                  <a:gd name="T42" fmla="*/ 2147483647 w 1860"/>
                  <a:gd name="T43" fmla="*/ 2147483647 h 1458"/>
                  <a:gd name="T44" fmla="*/ 2147483647 w 1860"/>
                  <a:gd name="T45" fmla="*/ 2147483647 h 1458"/>
                  <a:gd name="T46" fmla="*/ 2147483647 w 1860"/>
                  <a:gd name="T47" fmla="*/ 2147483647 h 1458"/>
                  <a:gd name="T48" fmla="*/ 2147483647 w 1860"/>
                  <a:gd name="T49" fmla="*/ 2147483647 h 1458"/>
                  <a:gd name="T50" fmla="*/ 2147483647 w 1860"/>
                  <a:gd name="T51" fmla="*/ 2147483647 h 1458"/>
                  <a:gd name="T52" fmla="*/ 2147483647 w 1860"/>
                  <a:gd name="T53" fmla="*/ 2147483647 h 1458"/>
                  <a:gd name="T54" fmla="*/ 2147483647 w 1860"/>
                  <a:gd name="T55" fmla="*/ 2147483647 h 1458"/>
                  <a:gd name="T56" fmla="*/ 0 w 1860"/>
                  <a:gd name="T57" fmla="*/ 2147483647 h 1458"/>
                  <a:gd name="T58" fmla="*/ 2147483647 w 1860"/>
                  <a:gd name="T59" fmla="*/ 2147483647 h 1458"/>
                  <a:gd name="T60" fmla="*/ 2147483647 w 1860"/>
                  <a:gd name="T61" fmla="*/ 2147483647 h 1458"/>
                  <a:gd name="T62" fmla="*/ 2147483647 w 1860"/>
                  <a:gd name="T63" fmla="*/ 2147483647 h 1458"/>
                  <a:gd name="T64" fmla="*/ 2147483647 w 1860"/>
                  <a:gd name="T65" fmla="*/ 2147483647 h 1458"/>
                  <a:gd name="T66" fmla="*/ 2147483647 w 1860"/>
                  <a:gd name="T67" fmla="*/ 2147483647 h 1458"/>
                  <a:gd name="T68" fmla="*/ 2147483647 w 1860"/>
                  <a:gd name="T69" fmla="*/ 2147483647 h 1458"/>
                  <a:gd name="T70" fmla="*/ 2147483647 w 1860"/>
                  <a:gd name="T71" fmla="*/ 2147483647 h 1458"/>
                  <a:gd name="T72" fmla="*/ 2147483647 w 1860"/>
                  <a:gd name="T73" fmla="*/ 2147483647 h 1458"/>
                  <a:gd name="T74" fmla="*/ 2147483647 w 1860"/>
                  <a:gd name="T75" fmla="*/ 2147483647 h 1458"/>
                  <a:gd name="T76" fmla="*/ 2147483647 w 1860"/>
                  <a:gd name="T77" fmla="*/ 2147483647 h 1458"/>
                  <a:gd name="T78" fmla="*/ 2147483647 w 1860"/>
                  <a:gd name="T79" fmla="*/ 2147483647 h 1458"/>
                  <a:gd name="T80" fmla="*/ 2147483647 w 1860"/>
                  <a:gd name="T81" fmla="*/ 2147483647 h 1458"/>
                  <a:gd name="T82" fmla="*/ 2147483647 w 1860"/>
                  <a:gd name="T83" fmla="*/ 2147483647 h 1458"/>
                  <a:gd name="T84" fmla="*/ 2147483647 w 1860"/>
                  <a:gd name="T85" fmla="*/ 2147483647 h 1458"/>
                  <a:gd name="T86" fmla="*/ 2147483647 w 1860"/>
                  <a:gd name="T87" fmla="*/ 2147483647 h 1458"/>
                  <a:gd name="T88" fmla="*/ 2147483647 w 1860"/>
                  <a:gd name="T89" fmla="*/ 2147483647 h 1458"/>
                  <a:gd name="T90" fmla="*/ 2147483647 w 1860"/>
                  <a:gd name="T91" fmla="*/ 2147483647 h 1458"/>
                  <a:gd name="T92" fmla="*/ 2147483647 w 1860"/>
                  <a:gd name="T93" fmla="*/ 2147483647 h 1458"/>
                  <a:gd name="T94" fmla="*/ 2147483647 w 1860"/>
                  <a:gd name="T95" fmla="*/ 2147483647 h 1458"/>
                  <a:gd name="T96" fmla="*/ 2147483647 w 1860"/>
                  <a:gd name="T97" fmla="*/ 2147483647 h 1458"/>
                  <a:gd name="T98" fmla="*/ 2147483647 w 1860"/>
                  <a:gd name="T99" fmla="*/ 2147483647 h 1458"/>
                  <a:gd name="T100" fmla="*/ 2147483647 w 1860"/>
                  <a:gd name="T101" fmla="*/ 2147483647 h 1458"/>
                  <a:gd name="T102" fmla="*/ 2147483647 w 1860"/>
                  <a:gd name="T103" fmla="*/ 2147483647 h 1458"/>
                  <a:gd name="T104" fmla="*/ 2147483647 w 1860"/>
                  <a:gd name="T105" fmla="*/ 2147483647 h 1458"/>
                  <a:gd name="T106" fmla="*/ 2147483647 w 1860"/>
                  <a:gd name="T107" fmla="*/ 2147483647 h 1458"/>
                  <a:gd name="T108" fmla="*/ 2147483647 w 1860"/>
                  <a:gd name="T109" fmla="*/ 2147483647 h 1458"/>
                  <a:gd name="T110" fmla="*/ 2147483647 w 1860"/>
                  <a:gd name="T111" fmla="*/ 2147483647 h 1458"/>
                  <a:gd name="T112" fmla="*/ 2147483647 w 1860"/>
                  <a:gd name="T113" fmla="*/ 2147483647 h 1458"/>
                  <a:gd name="T114" fmla="*/ 2147483647 w 1860"/>
                  <a:gd name="T115" fmla="*/ 2147483647 h 1458"/>
                  <a:gd name="T116" fmla="*/ 2147483647 w 1860"/>
                  <a:gd name="T117" fmla="*/ 2147483647 h 1458"/>
                  <a:gd name="T118" fmla="*/ 2147483647 w 1860"/>
                  <a:gd name="T119" fmla="*/ 2147483647 h 1458"/>
                  <a:gd name="T120" fmla="*/ 2147483647 w 1860"/>
                  <a:gd name="T121" fmla="*/ 2147483647 h 145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860"/>
                  <a:gd name="T184" fmla="*/ 0 h 1458"/>
                  <a:gd name="T185" fmla="*/ 1860 w 1860"/>
                  <a:gd name="T186" fmla="*/ 1458 h 145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860" h="1458">
                    <a:moveTo>
                      <a:pt x="1422" y="1440"/>
                    </a:moveTo>
                    <a:lnTo>
                      <a:pt x="1422" y="1380"/>
                    </a:lnTo>
                    <a:lnTo>
                      <a:pt x="1452" y="1332"/>
                    </a:lnTo>
                    <a:lnTo>
                      <a:pt x="1542" y="1338"/>
                    </a:lnTo>
                    <a:lnTo>
                      <a:pt x="1542" y="1320"/>
                    </a:lnTo>
                    <a:lnTo>
                      <a:pt x="1548" y="1320"/>
                    </a:lnTo>
                    <a:lnTo>
                      <a:pt x="1554" y="1314"/>
                    </a:lnTo>
                    <a:lnTo>
                      <a:pt x="1554" y="1302"/>
                    </a:lnTo>
                    <a:lnTo>
                      <a:pt x="1536" y="1302"/>
                    </a:lnTo>
                    <a:lnTo>
                      <a:pt x="1530" y="1278"/>
                    </a:lnTo>
                    <a:lnTo>
                      <a:pt x="1524" y="1278"/>
                    </a:lnTo>
                    <a:lnTo>
                      <a:pt x="1512" y="1272"/>
                    </a:lnTo>
                    <a:lnTo>
                      <a:pt x="1506" y="1272"/>
                    </a:lnTo>
                    <a:lnTo>
                      <a:pt x="1500" y="1266"/>
                    </a:lnTo>
                    <a:lnTo>
                      <a:pt x="1494" y="1254"/>
                    </a:lnTo>
                    <a:lnTo>
                      <a:pt x="1494" y="1248"/>
                    </a:lnTo>
                    <a:lnTo>
                      <a:pt x="1482" y="1242"/>
                    </a:lnTo>
                    <a:lnTo>
                      <a:pt x="1506" y="1242"/>
                    </a:lnTo>
                    <a:lnTo>
                      <a:pt x="1518" y="1236"/>
                    </a:lnTo>
                    <a:lnTo>
                      <a:pt x="1524" y="1236"/>
                    </a:lnTo>
                    <a:lnTo>
                      <a:pt x="1524" y="1212"/>
                    </a:lnTo>
                    <a:lnTo>
                      <a:pt x="1518" y="1200"/>
                    </a:lnTo>
                    <a:lnTo>
                      <a:pt x="1518" y="1188"/>
                    </a:lnTo>
                    <a:lnTo>
                      <a:pt x="1650" y="1194"/>
                    </a:lnTo>
                    <a:lnTo>
                      <a:pt x="1656" y="1182"/>
                    </a:lnTo>
                    <a:lnTo>
                      <a:pt x="1656" y="1176"/>
                    </a:lnTo>
                    <a:lnTo>
                      <a:pt x="1662" y="1176"/>
                    </a:lnTo>
                    <a:lnTo>
                      <a:pt x="1668" y="1182"/>
                    </a:lnTo>
                    <a:lnTo>
                      <a:pt x="1668" y="1188"/>
                    </a:lnTo>
                    <a:lnTo>
                      <a:pt x="1674" y="1188"/>
                    </a:lnTo>
                    <a:lnTo>
                      <a:pt x="1680" y="1182"/>
                    </a:lnTo>
                    <a:lnTo>
                      <a:pt x="1692" y="1176"/>
                    </a:lnTo>
                    <a:lnTo>
                      <a:pt x="1698" y="1164"/>
                    </a:lnTo>
                    <a:lnTo>
                      <a:pt x="1698" y="1152"/>
                    </a:lnTo>
                    <a:lnTo>
                      <a:pt x="1704" y="1146"/>
                    </a:lnTo>
                    <a:lnTo>
                      <a:pt x="1704" y="1140"/>
                    </a:lnTo>
                    <a:lnTo>
                      <a:pt x="1710" y="1152"/>
                    </a:lnTo>
                    <a:lnTo>
                      <a:pt x="1746" y="1116"/>
                    </a:lnTo>
                    <a:lnTo>
                      <a:pt x="1746" y="1122"/>
                    </a:lnTo>
                    <a:lnTo>
                      <a:pt x="1740" y="1128"/>
                    </a:lnTo>
                    <a:lnTo>
                      <a:pt x="1740" y="1146"/>
                    </a:lnTo>
                    <a:lnTo>
                      <a:pt x="1746" y="1152"/>
                    </a:lnTo>
                    <a:lnTo>
                      <a:pt x="1758" y="1152"/>
                    </a:lnTo>
                    <a:lnTo>
                      <a:pt x="1782" y="1086"/>
                    </a:lnTo>
                    <a:lnTo>
                      <a:pt x="1770" y="1074"/>
                    </a:lnTo>
                    <a:lnTo>
                      <a:pt x="1794" y="1068"/>
                    </a:lnTo>
                    <a:lnTo>
                      <a:pt x="1794" y="1056"/>
                    </a:lnTo>
                    <a:lnTo>
                      <a:pt x="1776" y="1050"/>
                    </a:lnTo>
                    <a:lnTo>
                      <a:pt x="1794" y="1032"/>
                    </a:lnTo>
                    <a:lnTo>
                      <a:pt x="1800" y="1008"/>
                    </a:lnTo>
                    <a:lnTo>
                      <a:pt x="1806" y="996"/>
                    </a:lnTo>
                    <a:lnTo>
                      <a:pt x="1818" y="990"/>
                    </a:lnTo>
                    <a:lnTo>
                      <a:pt x="1824" y="978"/>
                    </a:lnTo>
                    <a:lnTo>
                      <a:pt x="1836" y="966"/>
                    </a:lnTo>
                    <a:lnTo>
                      <a:pt x="1842" y="954"/>
                    </a:lnTo>
                    <a:lnTo>
                      <a:pt x="1848" y="948"/>
                    </a:lnTo>
                    <a:lnTo>
                      <a:pt x="1854" y="936"/>
                    </a:lnTo>
                    <a:lnTo>
                      <a:pt x="1854" y="930"/>
                    </a:lnTo>
                    <a:lnTo>
                      <a:pt x="1860" y="918"/>
                    </a:lnTo>
                    <a:lnTo>
                      <a:pt x="1860" y="900"/>
                    </a:lnTo>
                    <a:lnTo>
                      <a:pt x="1854" y="894"/>
                    </a:lnTo>
                    <a:lnTo>
                      <a:pt x="1818" y="894"/>
                    </a:lnTo>
                    <a:lnTo>
                      <a:pt x="1812" y="900"/>
                    </a:lnTo>
                    <a:lnTo>
                      <a:pt x="1800" y="900"/>
                    </a:lnTo>
                    <a:lnTo>
                      <a:pt x="1794" y="894"/>
                    </a:lnTo>
                    <a:lnTo>
                      <a:pt x="1782" y="894"/>
                    </a:lnTo>
                    <a:lnTo>
                      <a:pt x="1770" y="888"/>
                    </a:lnTo>
                    <a:lnTo>
                      <a:pt x="1746" y="888"/>
                    </a:lnTo>
                    <a:lnTo>
                      <a:pt x="1734" y="894"/>
                    </a:lnTo>
                    <a:lnTo>
                      <a:pt x="1716" y="900"/>
                    </a:lnTo>
                    <a:lnTo>
                      <a:pt x="1698" y="900"/>
                    </a:lnTo>
                    <a:lnTo>
                      <a:pt x="1686" y="906"/>
                    </a:lnTo>
                    <a:lnTo>
                      <a:pt x="1668" y="906"/>
                    </a:lnTo>
                    <a:lnTo>
                      <a:pt x="1656" y="912"/>
                    </a:lnTo>
                    <a:lnTo>
                      <a:pt x="1626" y="912"/>
                    </a:lnTo>
                    <a:lnTo>
                      <a:pt x="1614" y="918"/>
                    </a:lnTo>
                    <a:lnTo>
                      <a:pt x="1608" y="924"/>
                    </a:lnTo>
                    <a:lnTo>
                      <a:pt x="1596" y="948"/>
                    </a:lnTo>
                    <a:lnTo>
                      <a:pt x="1590" y="966"/>
                    </a:lnTo>
                    <a:lnTo>
                      <a:pt x="1590" y="1026"/>
                    </a:lnTo>
                    <a:lnTo>
                      <a:pt x="1572" y="1032"/>
                    </a:lnTo>
                    <a:lnTo>
                      <a:pt x="1572" y="1062"/>
                    </a:lnTo>
                    <a:lnTo>
                      <a:pt x="1566" y="1074"/>
                    </a:lnTo>
                    <a:lnTo>
                      <a:pt x="1542" y="1086"/>
                    </a:lnTo>
                    <a:lnTo>
                      <a:pt x="1524" y="1098"/>
                    </a:lnTo>
                    <a:lnTo>
                      <a:pt x="1512" y="1110"/>
                    </a:lnTo>
                    <a:lnTo>
                      <a:pt x="1512" y="1122"/>
                    </a:lnTo>
                    <a:lnTo>
                      <a:pt x="1506" y="1128"/>
                    </a:lnTo>
                    <a:lnTo>
                      <a:pt x="1506" y="1140"/>
                    </a:lnTo>
                    <a:lnTo>
                      <a:pt x="1500" y="1146"/>
                    </a:lnTo>
                    <a:lnTo>
                      <a:pt x="1488" y="1146"/>
                    </a:lnTo>
                    <a:lnTo>
                      <a:pt x="1476" y="1134"/>
                    </a:lnTo>
                    <a:lnTo>
                      <a:pt x="1476" y="1128"/>
                    </a:lnTo>
                    <a:lnTo>
                      <a:pt x="1470" y="1122"/>
                    </a:lnTo>
                    <a:lnTo>
                      <a:pt x="1440" y="1122"/>
                    </a:lnTo>
                    <a:lnTo>
                      <a:pt x="1416" y="1128"/>
                    </a:lnTo>
                    <a:lnTo>
                      <a:pt x="1392" y="1140"/>
                    </a:lnTo>
                    <a:lnTo>
                      <a:pt x="1356" y="1140"/>
                    </a:lnTo>
                    <a:lnTo>
                      <a:pt x="1338" y="1146"/>
                    </a:lnTo>
                    <a:lnTo>
                      <a:pt x="1290" y="1170"/>
                    </a:lnTo>
                    <a:lnTo>
                      <a:pt x="1284" y="1170"/>
                    </a:lnTo>
                    <a:lnTo>
                      <a:pt x="1272" y="1158"/>
                    </a:lnTo>
                    <a:lnTo>
                      <a:pt x="1266" y="1146"/>
                    </a:lnTo>
                    <a:lnTo>
                      <a:pt x="1266" y="1140"/>
                    </a:lnTo>
                    <a:lnTo>
                      <a:pt x="1260" y="1128"/>
                    </a:lnTo>
                    <a:lnTo>
                      <a:pt x="1242" y="1128"/>
                    </a:lnTo>
                    <a:lnTo>
                      <a:pt x="1224" y="1122"/>
                    </a:lnTo>
                    <a:lnTo>
                      <a:pt x="1194" y="1122"/>
                    </a:lnTo>
                    <a:lnTo>
                      <a:pt x="1194" y="1104"/>
                    </a:lnTo>
                    <a:lnTo>
                      <a:pt x="1188" y="1092"/>
                    </a:lnTo>
                    <a:lnTo>
                      <a:pt x="1176" y="1080"/>
                    </a:lnTo>
                    <a:lnTo>
                      <a:pt x="1170" y="1068"/>
                    </a:lnTo>
                    <a:lnTo>
                      <a:pt x="1164" y="1062"/>
                    </a:lnTo>
                    <a:lnTo>
                      <a:pt x="1164" y="1026"/>
                    </a:lnTo>
                    <a:lnTo>
                      <a:pt x="1128" y="966"/>
                    </a:lnTo>
                    <a:lnTo>
                      <a:pt x="1122" y="924"/>
                    </a:lnTo>
                    <a:lnTo>
                      <a:pt x="1110" y="894"/>
                    </a:lnTo>
                    <a:lnTo>
                      <a:pt x="1104" y="804"/>
                    </a:lnTo>
                    <a:lnTo>
                      <a:pt x="1110" y="798"/>
                    </a:lnTo>
                    <a:lnTo>
                      <a:pt x="1122" y="774"/>
                    </a:lnTo>
                    <a:lnTo>
                      <a:pt x="1128" y="768"/>
                    </a:lnTo>
                    <a:lnTo>
                      <a:pt x="1128" y="654"/>
                    </a:lnTo>
                    <a:lnTo>
                      <a:pt x="1152" y="648"/>
                    </a:lnTo>
                    <a:lnTo>
                      <a:pt x="1152" y="612"/>
                    </a:lnTo>
                    <a:lnTo>
                      <a:pt x="1158" y="600"/>
                    </a:lnTo>
                    <a:lnTo>
                      <a:pt x="1158" y="594"/>
                    </a:lnTo>
                    <a:lnTo>
                      <a:pt x="1164" y="588"/>
                    </a:lnTo>
                    <a:lnTo>
                      <a:pt x="1176" y="588"/>
                    </a:lnTo>
                    <a:lnTo>
                      <a:pt x="1182" y="594"/>
                    </a:lnTo>
                    <a:lnTo>
                      <a:pt x="1188" y="594"/>
                    </a:lnTo>
                    <a:lnTo>
                      <a:pt x="1188" y="588"/>
                    </a:lnTo>
                    <a:lnTo>
                      <a:pt x="1194" y="576"/>
                    </a:lnTo>
                    <a:lnTo>
                      <a:pt x="1194" y="564"/>
                    </a:lnTo>
                    <a:lnTo>
                      <a:pt x="1200" y="558"/>
                    </a:lnTo>
                    <a:lnTo>
                      <a:pt x="1206" y="546"/>
                    </a:lnTo>
                    <a:lnTo>
                      <a:pt x="1206" y="540"/>
                    </a:lnTo>
                    <a:lnTo>
                      <a:pt x="1206" y="546"/>
                    </a:lnTo>
                    <a:lnTo>
                      <a:pt x="1182" y="546"/>
                    </a:lnTo>
                    <a:lnTo>
                      <a:pt x="1176" y="534"/>
                    </a:lnTo>
                    <a:lnTo>
                      <a:pt x="1176" y="528"/>
                    </a:lnTo>
                    <a:lnTo>
                      <a:pt x="1134" y="528"/>
                    </a:lnTo>
                    <a:lnTo>
                      <a:pt x="1122" y="516"/>
                    </a:lnTo>
                    <a:lnTo>
                      <a:pt x="1110" y="516"/>
                    </a:lnTo>
                    <a:lnTo>
                      <a:pt x="1092" y="510"/>
                    </a:lnTo>
                    <a:lnTo>
                      <a:pt x="1080" y="498"/>
                    </a:lnTo>
                    <a:lnTo>
                      <a:pt x="1080" y="468"/>
                    </a:lnTo>
                    <a:lnTo>
                      <a:pt x="1068" y="456"/>
                    </a:lnTo>
                    <a:lnTo>
                      <a:pt x="1068" y="420"/>
                    </a:lnTo>
                    <a:lnTo>
                      <a:pt x="1074" y="420"/>
                    </a:lnTo>
                    <a:lnTo>
                      <a:pt x="1080" y="414"/>
                    </a:lnTo>
                    <a:lnTo>
                      <a:pt x="1080" y="408"/>
                    </a:lnTo>
                    <a:lnTo>
                      <a:pt x="1068" y="396"/>
                    </a:lnTo>
                    <a:lnTo>
                      <a:pt x="1056" y="390"/>
                    </a:lnTo>
                    <a:lnTo>
                      <a:pt x="1050" y="384"/>
                    </a:lnTo>
                    <a:lnTo>
                      <a:pt x="1050" y="360"/>
                    </a:lnTo>
                    <a:lnTo>
                      <a:pt x="1038" y="354"/>
                    </a:lnTo>
                    <a:lnTo>
                      <a:pt x="1032" y="342"/>
                    </a:lnTo>
                    <a:lnTo>
                      <a:pt x="1032" y="330"/>
                    </a:lnTo>
                    <a:lnTo>
                      <a:pt x="1038" y="318"/>
                    </a:lnTo>
                    <a:lnTo>
                      <a:pt x="1038" y="294"/>
                    </a:lnTo>
                    <a:lnTo>
                      <a:pt x="1026" y="282"/>
                    </a:lnTo>
                    <a:lnTo>
                      <a:pt x="1020" y="270"/>
                    </a:lnTo>
                    <a:lnTo>
                      <a:pt x="1008" y="258"/>
                    </a:lnTo>
                    <a:lnTo>
                      <a:pt x="1002" y="246"/>
                    </a:lnTo>
                    <a:lnTo>
                      <a:pt x="996" y="240"/>
                    </a:lnTo>
                    <a:lnTo>
                      <a:pt x="990" y="228"/>
                    </a:lnTo>
                    <a:lnTo>
                      <a:pt x="948" y="228"/>
                    </a:lnTo>
                    <a:lnTo>
                      <a:pt x="930" y="222"/>
                    </a:lnTo>
                    <a:lnTo>
                      <a:pt x="930" y="228"/>
                    </a:lnTo>
                    <a:lnTo>
                      <a:pt x="912" y="228"/>
                    </a:lnTo>
                    <a:lnTo>
                      <a:pt x="900" y="240"/>
                    </a:lnTo>
                    <a:lnTo>
                      <a:pt x="888" y="264"/>
                    </a:lnTo>
                    <a:lnTo>
                      <a:pt x="876" y="276"/>
                    </a:lnTo>
                    <a:lnTo>
                      <a:pt x="852" y="288"/>
                    </a:lnTo>
                    <a:lnTo>
                      <a:pt x="840" y="288"/>
                    </a:lnTo>
                    <a:lnTo>
                      <a:pt x="822" y="276"/>
                    </a:lnTo>
                    <a:lnTo>
                      <a:pt x="810" y="270"/>
                    </a:lnTo>
                    <a:lnTo>
                      <a:pt x="780" y="240"/>
                    </a:lnTo>
                    <a:lnTo>
                      <a:pt x="780" y="228"/>
                    </a:lnTo>
                    <a:lnTo>
                      <a:pt x="786" y="216"/>
                    </a:lnTo>
                    <a:lnTo>
                      <a:pt x="786" y="174"/>
                    </a:lnTo>
                    <a:lnTo>
                      <a:pt x="780" y="162"/>
                    </a:lnTo>
                    <a:lnTo>
                      <a:pt x="768" y="150"/>
                    </a:lnTo>
                    <a:lnTo>
                      <a:pt x="756" y="144"/>
                    </a:lnTo>
                    <a:lnTo>
                      <a:pt x="744" y="144"/>
                    </a:lnTo>
                    <a:lnTo>
                      <a:pt x="738" y="114"/>
                    </a:lnTo>
                    <a:lnTo>
                      <a:pt x="708" y="102"/>
                    </a:lnTo>
                    <a:lnTo>
                      <a:pt x="708" y="78"/>
                    </a:lnTo>
                    <a:lnTo>
                      <a:pt x="696" y="66"/>
                    </a:lnTo>
                    <a:lnTo>
                      <a:pt x="582" y="66"/>
                    </a:lnTo>
                    <a:lnTo>
                      <a:pt x="576" y="72"/>
                    </a:lnTo>
                    <a:lnTo>
                      <a:pt x="576" y="90"/>
                    </a:lnTo>
                    <a:lnTo>
                      <a:pt x="570" y="102"/>
                    </a:lnTo>
                    <a:lnTo>
                      <a:pt x="570" y="108"/>
                    </a:lnTo>
                    <a:lnTo>
                      <a:pt x="366" y="108"/>
                    </a:lnTo>
                    <a:lnTo>
                      <a:pt x="156" y="12"/>
                    </a:lnTo>
                    <a:lnTo>
                      <a:pt x="150" y="12"/>
                    </a:lnTo>
                    <a:lnTo>
                      <a:pt x="150" y="6"/>
                    </a:lnTo>
                    <a:lnTo>
                      <a:pt x="156" y="0"/>
                    </a:lnTo>
                    <a:lnTo>
                      <a:pt x="12" y="6"/>
                    </a:lnTo>
                    <a:lnTo>
                      <a:pt x="6" y="0"/>
                    </a:lnTo>
                    <a:lnTo>
                      <a:pt x="0" y="18"/>
                    </a:lnTo>
                    <a:lnTo>
                      <a:pt x="0" y="48"/>
                    </a:lnTo>
                    <a:lnTo>
                      <a:pt x="6" y="60"/>
                    </a:lnTo>
                    <a:lnTo>
                      <a:pt x="12" y="66"/>
                    </a:lnTo>
                    <a:lnTo>
                      <a:pt x="18" y="78"/>
                    </a:lnTo>
                    <a:lnTo>
                      <a:pt x="0" y="90"/>
                    </a:lnTo>
                    <a:lnTo>
                      <a:pt x="12" y="114"/>
                    </a:lnTo>
                    <a:lnTo>
                      <a:pt x="6" y="126"/>
                    </a:lnTo>
                    <a:lnTo>
                      <a:pt x="24" y="144"/>
                    </a:lnTo>
                    <a:lnTo>
                      <a:pt x="6" y="174"/>
                    </a:lnTo>
                    <a:lnTo>
                      <a:pt x="18" y="180"/>
                    </a:lnTo>
                    <a:lnTo>
                      <a:pt x="18" y="210"/>
                    </a:lnTo>
                    <a:lnTo>
                      <a:pt x="24" y="228"/>
                    </a:lnTo>
                    <a:lnTo>
                      <a:pt x="24" y="240"/>
                    </a:lnTo>
                    <a:lnTo>
                      <a:pt x="30" y="252"/>
                    </a:lnTo>
                    <a:lnTo>
                      <a:pt x="42" y="264"/>
                    </a:lnTo>
                    <a:lnTo>
                      <a:pt x="60" y="264"/>
                    </a:lnTo>
                    <a:lnTo>
                      <a:pt x="60" y="270"/>
                    </a:lnTo>
                    <a:lnTo>
                      <a:pt x="66" y="276"/>
                    </a:lnTo>
                    <a:lnTo>
                      <a:pt x="72" y="288"/>
                    </a:lnTo>
                    <a:lnTo>
                      <a:pt x="84" y="300"/>
                    </a:lnTo>
                    <a:lnTo>
                      <a:pt x="90" y="318"/>
                    </a:lnTo>
                    <a:lnTo>
                      <a:pt x="96" y="330"/>
                    </a:lnTo>
                    <a:lnTo>
                      <a:pt x="96" y="342"/>
                    </a:lnTo>
                    <a:lnTo>
                      <a:pt x="78" y="378"/>
                    </a:lnTo>
                    <a:lnTo>
                      <a:pt x="72" y="384"/>
                    </a:lnTo>
                    <a:lnTo>
                      <a:pt x="72" y="390"/>
                    </a:lnTo>
                    <a:lnTo>
                      <a:pt x="84" y="396"/>
                    </a:lnTo>
                    <a:lnTo>
                      <a:pt x="72" y="414"/>
                    </a:lnTo>
                    <a:lnTo>
                      <a:pt x="60" y="396"/>
                    </a:lnTo>
                    <a:lnTo>
                      <a:pt x="12" y="390"/>
                    </a:lnTo>
                    <a:lnTo>
                      <a:pt x="36" y="414"/>
                    </a:lnTo>
                    <a:lnTo>
                      <a:pt x="42" y="438"/>
                    </a:lnTo>
                    <a:lnTo>
                      <a:pt x="66" y="444"/>
                    </a:lnTo>
                    <a:lnTo>
                      <a:pt x="78" y="456"/>
                    </a:lnTo>
                    <a:lnTo>
                      <a:pt x="84" y="468"/>
                    </a:lnTo>
                    <a:lnTo>
                      <a:pt x="90" y="474"/>
                    </a:lnTo>
                    <a:lnTo>
                      <a:pt x="96" y="474"/>
                    </a:lnTo>
                    <a:lnTo>
                      <a:pt x="102" y="468"/>
                    </a:lnTo>
                    <a:lnTo>
                      <a:pt x="108" y="468"/>
                    </a:lnTo>
                    <a:lnTo>
                      <a:pt x="120" y="462"/>
                    </a:lnTo>
                    <a:lnTo>
                      <a:pt x="126" y="456"/>
                    </a:lnTo>
                    <a:lnTo>
                      <a:pt x="126" y="480"/>
                    </a:lnTo>
                    <a:lnTo>
                      <a:pt x="144" y="516"/>
                    </a:lnTo>
                    <a:lnTo>
                      <a:pt x="156" y="528"/>
                    </a:lnTo>
                    <a:lnTo>
                      <a:pt x="168" y="552"/>
                    </a:lnTo>
                    <a:lnTo>
                      <a:pt x="168" y="564"/>
                    </a:lnTo>
                    <a:lnTo>
                      <a:pt x="156" y="588"/>
                    </a:lnTo>
                    <a:lnTo>
                      <a:pt x="150" y="606"/>
                    </a:lnTo>
                    <a:lnTo>
                      <a:pt x="150" y="618"/>
                    </a:lnTo>
                    <a:lnTo>
                      <a:pt x="180" y="648"/>
                    </a:lnTo>
                    <a:lnTo>
                      <a:pt x="192" y="666"/>
                    </a:lnTo>
                    <a:lnTo>
                      <a:pt x="222" y="696"/>
                    </a:lnTo>
                    <a:lnTo>
                      <a:pt x="234" y="714"/>
                    </a:lnTo>
                    <a:lnTo>
                      <a:pt x="264" y="744"/>
                    </a:lnTo>
                    <a:lnTo>
                      <a:pt x="258" y="750"/>
                    </a:lnTo>
                    <a:lnTo>
                      <a:pt x="258" y="762"/>
                    </a:lnTo>
                    <a:lnTo>
                      <a:pt x="252" y="768"/>
                    </a:lnTo>
                    <a:lnTo>
                      <a:pt x="252" y="780"/>
                    </a:lnTo>
                    <a:lnTo>
                      <a:pt x="258" y="786"/>
                    </a:lnTo>
                    <a:lnTo>
                      <a:pt x="276" y="786"/>
                    </a:lnTo>
                    <a:lnTo>
                      <a:pt x="288" y="780"/>
                    </a:lnTo>
                    <a:lnTo>
                      <a:pt x="294" y="768"/>
                    </a:lnTo>
                    <a:lnTo>
                      <a:pt x="306" y="762"/>
                    </a:lnTo>
                    <a:lnTo>
                      <a:pt x="312" y="756"/>
                    </a:lnTo>
                    <a:lnTo>
                      <a:pt x="306" y="738"/>
                    </a:lnTo>
                    <a:lnTo>
                      <a:pt x="306" y="732"/>
                    </a:lnTo>
                    <a:lnTo>
                      <a:pt x="300" y="726"/>
                    </a:lnTo>
                    <a:lnTo>
                      <a:pt x="300" y="708"/>
                    </a:lnTo>
                    <a:lnTo>
                      <a:pt x="288" y="684"/>
                    </a:lnTo>
                    <a:lnTo>
                      <a:pt x="282" y="678"/>
                    </a:lnTo>
                    <a:lnTo>
                      <a:pt x="258" y="678"/>
                    </a:lnTo>
                    <a:lnTo>
                      <a:pt x="240" y="648"/>
                    </a:lnTo>
                    <a:lnTo>
                      <a:pt x="240" y="576"/>
                    </a:lnTo>
                    <a:lnTo>
                      <a:pt x="222" y="546"/>
                    </a:lnTo>
                    <a:lnTo>
                      <a:pt x="228" y="534"/>
                    </a:lnTo>
                    <a:lnTo>
                      <a:pt x="228" y="528"/>
                    </a:lnTo>
                    <a:lnTo>
                      <a:pt x="234" y="516"/>
                    </a:lnTo>
                    <a:lnTo>
                      <a:pt x="234" y="492"/>
                    </a:lnTo>
                    <a:lnTo>
                      <a:pt x="228" y="486"/>
                    </a:lnTo>
                    <a:lnTo>
                      <a:pt x="216" y="480"/>
                    </a:lnTo>
                    <a:lnTo>
                      <a:pt x="210" y="474"/>
                    </a:lnTo>
                    <a:lnTo>
                      <a:pt x="198" y="474"/>
                    </a:lnTo>
                    <a:lnTo>
                      <a:pt x="198" y="432"/>
                    </a:lnTo>
                    <a:lnTo>
                      <a:pt x="168" y="396"/>
                    </a:lnTo>
                    <a:lnTo>
                      <a:pt x="174" y="336"/>
                    </a:lnTo>
                    <a:lnTo>
                      <a:pt x="168" y="330"/>
                    </a:lnTo>
                    <a:lnTo>
                      <a:pt x="162" y="318"/>
                    </a:lnTo>
                    <a:lnTo>
                      <a:pt x="144" y="300"/>
                    </a:lnTo>
                    <a:lnTo>
                      <a:pt x="138" y="288"/>
                    </a:lnTo>
                    <a:lnTo>
                      <a:pt x="138" y="276"/>
                    </a:lnTo>
                    <a:lnTo>
                      <a:pt x="132" y="264"/>
                    </a:lnTo>
                    <a:lnTo>
                      <a:pt x="132" y="246"/>
                    </a:lnTo>
                    <a:lnTo>
                      <a:pt x="126" y="240"/>
                    </a:lnTo>
                    <a:lnTo>
                      <a:pt x="120" y="228"/>
                    </a:lnTo>
                    <a:lnTo>
                      <a:pt x="108" y="216"/>
                    </a:lnTo>
                    <a:lnTo>
                      <a:pt x="102" y="204"/>
                    </a:lnTo>
                    <a:lnTo>
                      <a:pt x="96" y="198"/>
                    </a:lnTo>
                    <a:lnTo>
                      <a:pt x="96" y="192"/>
                    </a:lnTo>
                    <a:lnTo>
                      <a:pt x="102" y="186"/>
                    </a:lnTo>
                    <a:lnTo>
                      <a:pt x="114" y="162"/>
                    </a:lnTo>
                    <a:lnTo>
                      <a:pt x="114" y="114"/>
                    </a:lnTo>
                    <a:lnTo>
                      <a:pt x="120" y="108"/>
                    </a:lnTo>
                    <a:lnTo>
                      <a:pt x="126" y="96"/>
                    </a:lnTo>
                    <a:lnTo>
                      <a:pt x="126" y="60"/>
                    </a:lnTo>
                    <a:lnTo>
                      <a:pt x="132" y="66"/>
                    </a:lnTo>
                    <a:lnTo>
                      <a:pt x="144" y="72"/>
                    </a:lnTo>
                    <a:lnTo>
                      <a:pt x="150" y="84"/>
                    </a:lnTo>
                    <a:lnTo>
                      <a:pt x="162" y="90"/>
                    </a:lnTo>
                    <a:lnTo>
                      <a:pt x="180" y="90"/>
                    </a:lnTo>
                    <a:lnTo>
                      <a:pt x="186" y="84"/>
                    </a:lnTo>
                    <a:lnTo>
                      <a:pt x="198" y="84"/>
                    </a:lnTo>
                    <a:lnTo>
                      <a:pt x="198" y="102"/>
                    </a:lnTo>
                    <a:lnTo>
                      <a:pt x="204" y="108"/>
                    </a:lnTo>
                    <a:lnTo>
                      <a:pt x="216" y="114"/>
                    </a:lnTo>
                    <a:lnTo>
                      <a:pt x="234" y="114"/>
                    </a:lnTo>
                    <a:lnTo>
                      <a:pt x="234" y="120"/>
                    </a:lnTo>
                    <a:lnTo>
                      <a:pt x="228" y="126"/>
                    </a:lnTo>
                    <a:lnTo>
                      <a:pt x="228" y="186"/>
                    </a:lnTo>
                    <a:lnTo>
                      <a:pt x="240" y="258"/>
                    </a:lnTo>
                    <a:lnTo>
                      <a:pt x="240" y="270"/>
                    </a:lnTo>
                    <a:lnTo>
                      <a:pt x="246" y="282"/>
                    </a:lnTo>
                    <a:lnTo>
                      <a:pt x="252" y="306"/>
                    </a:lnTo>
                    <a:lnTo>
                      <a:pt x="264" y="342"/>
                    </a:lnTo>
                    <a:lnTo>
                      <a:pt x="276" y="372"/>
                    </a:lnTo>
                    <a:lnTo>
                      <a:pt x="282" y="384"/>
                    </a:lnTo>
                    <a:lnTo>
                      <a:pt x="324" y="384"/>
                    </a:lnTo>
                    <a:lnTo>
                      <a:pt x="318" y="390"/>
                    </a:lnTo>
                    <a:lnTo>
                      <a:pt x="306" y="414"/>
                    </a:lnTo>
                    <a:lnTo>
                      <a:pt x="318" y="438"/>
                    </a:lnTo>
                    <a:lnTo>
                      <a:pt x="330" y="444"/>
                    </a:lnTo>
                    <a:lnTo>
                      <a:pt x="336" y="450"/>
                    </a:lnTo>
                    <a:lnTo>
                      <a:pt x="348" y="450"/>
                    </a:lnTo>
                    <a:lnTo>
                      <a:pt x="354" y="474"/>
                    </a:lnTo>
                    <a:lnTo>
                      <a:pt x="384" y="474"/>
                    </a:lnTo>
                    <a:lnTo>
                      <a:pt x="390" y="516"/>
                    </a:lnTo>
                    <a:lnTo>
                      <a:pt x="384" y="516"/>
                    </a:lnTo>
                    <a:lnTo>
                      <a:pt x="378" y="522"/>
                    </a:lnTo>
                    <a:lnTo>
                      <a:pt x="366" y="528"/>
                    </a:lnTo>
                    <a:lnTo>
                      <a:pt x="360" y="534"/>
                    </a:lnTo>
                    <a:lnTo>
                      <a:pt x="354" y="546"/>
                    </a:lnTo>
                    <a:lnTo>
                      <a:pt x="354" y="558"/>
                    </a:lnTo>
                    <a:lnTo>
                      <a:pt x="360" y="564"/>
                    </a:lnTo>
                    <a:lnTo>
                      <a:pt x="372" y="570"/>
                    </a:lnTo>
                    <a:lnTo>
                      <a:pt x="384" y="558"/>
                    </a:lnTo>
                    <a:lnTo>
                      <a:pt x="384" y="564"/>
                    </a:lnTo>
                    <a:lnTo>
                      <a:pt x="396" y="576"/>
                    </a:lnTo>
                    <a:lnTo>
                      <a:pt x="396" y="588"/>
                    </a:lnTo>
                    <a:lnTo>
                      <a:pt x="402" y="594"/>
                    </a:lnTo>
                    <a:lnTo>
                      <a:pt x="414" y="594"/>
                    </a:lnTo>
                    <a:lnTo>
                      <a:pt x="426" y="600"/>
                    </a:lnTo>
                    <a:lnTo>
                      <a:pt x="432" y="600"/>
                    </a:lnTo>
                    <a:lnTo>
                      <a:pt x="438" y="606"/>
                    </a:lnTo>
                    <a:lnTo>
                      <a:pt x="438" y="624"/>
                    </a:lnTo>
                    <a:lnTo>
                      <a:pt x="432" y="630"/>
                    </a:lnTo>
                    <a:lnTo>
                      <a:pt x="432" y="636"/>
                    </a:lnTo>
                    <a:lnTo>
                      <a:pt x="426" y="648"/>
                    </a:lnTo>
                    <a:lnTo>
                      <a:pt x="426" y="654"/>
                    </a:lnTo>
                    <a:lnTo>
                      <a:pt x="468" y="654"/>
                    </a:lnTo>
                    <a:lnTo>
                      <a:pt x="468" y="684"/>
                    </a:lnTo>
                    <a:lnTo>
                      <a:pt x="504" y="720"/>
                    </a:lnTo>
                    <a:lnTo>
                      <a:pt x="510" y="732"/>
                    </a:lnTo>
                    <a:lnTo>
                      <a:pt x="528" y="750"/>
                    </a:lnTo>
                    <a:lnTo>
                      <a:pt x="534" y="768"/>
                    </a:lnTo>
                    <a:lnTo>
                      <a:pt x="546" y="780"/>
                    </a:lnTo>
                    <a:lnTo>
                      <a:pt x="552" y="798"/>
                    </a:lnTo>
                    <a:lnTo>
                      <a:pt x="558" y="810"/>
                    </a:lnTo>
                    <a:lnTo>
                      <a:pt x="558" y="870"/>
                    </a:lnTo>
                    <a:lnTo>
                      <a:pt x="564" y="882"/>
                    </a:lnTo>
                    <a:lnTo>
                      <a:pt x="576" y="894"/>
                    </a:lnTo>
                    <a:lnTo>
                      <a:pt x="576" y="906"/>
                    </a:lnTo>
                    <a:lnTo>
                      <a:pt x="570" y="918"/>
                    </a:lnTo>
                    <a:lnTo>
                      <a:pt x="552" y="936"/>
                    </a:lnTo>
                    <a:lnTo>
                      <a:pt x="546" y="948"/>
                    </a:lnTo>
                    <a:lnTo>
                      <a:pt x="546" y="954"/>
                    </a:lnTo>
                    <a:lnTo>
                      <a:pt x="552" y="960"/>
                    </a:lnTo>
                    <a:lnTo>
                      <a:pt x="564" y="966"/>
                    </a:lnTo>
                    <a:lnTo>
                      <a:pt x="540" y="966"/>
                    </a:lnTo>
                    <a:lnTo>
                      <a:pt x="528" y="972"/>
                    </a:lnTo>
                    <a:lnTo>
                      <a:pt x="528" y="1038"/>
                    </a:lnTo>
                    <a:lnTo>
                      <a:pt x="534" y="1056"/>
                    </a:lnTo>
                    <a:lnTo>
                      <a:pt x="540" y="1062"/>
                    </a:lnTo>
                    <a:lnTo>
                      <a:pt x="546" y="1074"/>
                    </a:lnTo>
                    <a:lnTo>
                      <a:pt x="558" y="1074"/>
                    </a:lnTo>
                    <a:lnTo>
                      <a:pt x="576" y="1080"/>
                    </a:lnTo>
                    <a:lnTo>
                      <a:pt x="600" y="1080"/>
                    </a:lnTo>
                    <a:lnTo>
                      <a:pt x="612" y="1086"/>
                    </a:lnTo>
                    <a:lnTo>
                      <a:pt x="636" y="1110"/>
                    </a:lnTo>
                    <a:lnTo>
                      <a:pt x="642" y="1122"/>
                    </a:lnTo>
                    <a:lnTo>
                      <a:pt x="648" y="1140"/>
                    </a:lnTo>
                    <a:lnTo>
                      <a:pt x="654" y="1152"/>
                    </a:lnTo>
                    <a:lnTo>
                      <a:pt x="666" y="1164"/>
                    </a:lnTo>
                    <a:lnTo>
                      <a:pt x="678" y="1170"/>
                    </a:lnTo>
                    <a:lnTo>
                      <a:pt x="732" y="1170"/>
                    </a:lnTo>
                    <a:lnTo>
                      <a:pt x="750" y="1176"/>
                    </a:lnTo>
                    <a:lnTo>
                      <a:pt x="762" y="1182"/>
                    </a:lnTo>
                    <a:lnTo>
                      <a:pt x="768" y="1188"/>
                    </a:lnTo>
                    <a:lnTo>
                      <a:pt x="774" y="1200"/>
                    </a:lnTo>
                    <a:lnTo>
                      <a:pt x="786" y="1218"/>
                    </a:lnTo>
                    <a:lnTo>
                      <a:pt x="810" y="1242"/>
                    </a:lnTo>
                    <a:lnTo>
                      <a:pt x="834" y="1254"/>
                    </a:lnTo>
                    <a:lnTo>
                      <a:pt x="870" y="1266"/>
                    </a:lnTo>
                    <a:lnTo>
                      <a:pt x="912" y="1272"/>
                    </a:lnTo>
                    <a:lnTo>
                      <a:pt x="942" y="1278"/>
                    </a:lnTo>
                    <a:lnTo>
                      <a:pt x="960" y="1290"/>
                    </a:lnTo>
                    <a:lnTo>
                      <a:pt x="966" y="1302"/>
                    </a:lnTo>
                    <a:lnTo>
                      <a:pt x="978" y="1314"/>
                    </a:lnTo>
                    <a:lnTo>
                      <a:pt x="990" y="1320"/>
                    </a:lnTo>
                    <a:lnTo>
                      <a:pt x="996" y="1320"/>
                    </a:lnTo>
                    <a:lnTo>
                      <a:pt x="1002" y="1326"/>
                    </a:lnTo>
                    <a:lnTo>
                      <a:pt x="1008" y="1338"/>
                    </a:lnTo>
                    <a:lnTo>
                      <a:pt x="1014" y="1344"/>
                    </a:lnTo>
                    <a:lnTo>
                      <a:pt x="1080" y="1344"/>
                    </a:lnTo>
                    <a:lnTo>
                      <a:pt x="1092" y="1356"/>
                    </a:lnTo>
                    <a:lnTo>
                      <a:pt x="1098" y="1368"/>
                    </a:lnTo>
                    <a:lnTo>
                      <a:pt x="1104" y="1374"/>
                    </a:lnTo>
                    <a:lnTo>
                      <a:pt x="1116" y="1374"/>
                    </a:lnTo>
                    <a:lnTo>
                      <a:pt x="1140" y="1362"/>
                    </a:lnTo>
                    <a:lnTo>
                      <a:pt x="1170" y="1350"/>
                    </a:lnTo>
                    <a:lnTo>
                      <a:pt x="1206" y="1332"/>
                    </a:lnTo>
                    <a:lnTo>
                      <a:pt x="1260" y="1314"/>
                    </a:lnTo>
                    <a:lnTo>
                      <a:pt x="1278" y="1326"/>
                    </a:lnTo>
                    <a:lnTo>
                      <a:pt x="1308" y="1350"/>
                    </a:lnTo>
                    <a:lnTo>
                      <a:pt x="1344" y="1374"/>
                    </a:lnTo>
                    <a:lnTo>
                      <a:pt x="1386" y="1416"/>
                    </a:lnTo>
                    <a:lnTo>
                      <a:pt x="1386" y="1428"/>
                    </a:lnTo>
                    <a:lnTo>
                      <a:pt x="1392" y="1446"/>
                    </a:lnTo>
                    <a:lnTo>
                      <a:pt x="1398" y="1458"/>
                    </a:lnTo>
                    <a:lnTo>
                      <a:pt x="1416" y="1458"/>
                    </a:lnTo>
                    <a:lnTo>
                      <a:pt x="1422" y="1452"/>
                    </a:lnTo>
                    <a:lnTo>
                      <a:pt x="1422" y="144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10" name="Malta" descr="© INSCALE GmbH, 05.05.2010&#10;http://www.presentationload.com/">
                <a:extLst>
                  <a:ext uri="{FF2B5EF4-FFF2-40B4-BE49-F238E27FC236}">
                    <a16:creationId xmlns:a16="http://schemas.microsoft.com/office/drawing/2014/main" id="{49C0551C-28C0-4C47-B78C-DB07DEE8391D}"/>
                  </a:ext>
                </a:extLst>
              </p:cNvPr>
              <p:cNvSpPr>
                <a:spLocks/>
              </p:cNvSpPr>
              <p:nvPr/>
            </p:nvSpPr>
            <p:spPr bwMode="gray">
              <a:xfrm>
                <a:off x="8019680" y="2136865"/>
                <a:ext cx="10924" cy="9559"/>
              </a:xfrm>
              <a:custGeom>
                <a:avLst/>
                <a:gdLst>
                  <a:gd name="T0" fmla="*/ 2147483647 w 30"/>
                  <a:gd name="T1" fmla="*/ 2147483647 h 30"/>
                  <a:gd name="T2" fmla="*/ 2147483647 w 30"/>
                  <a:gd name="T3" fmla="*/ 2147483647 h 30"/>
                  <a:gd name="T4" fmla="*/ 2147483647 w 30"/>
                  <a:gd name="T5" fmla="*/ 2147483647 h 30"/>
                  <a:gd name="T6" fmla="*/ 2147483647 w 30"/>
                  <a:gd name="T7" fmla="*/ 0 h 30"/>
                  <a:gd name="T8" fmla="*/ 2147483647 w 30"/>
                  <a:gd name="T9" fmla="*/ 0 h 30"/>
                  <a:gd name="T10" fmla="*/ 0 w 30"/>
                  <a:gd name="T11" fmla="*/ 2147483647 h 30"/>
                  <a:gd name="T12" fmla="*/ 0 w 30"/>
                  <a:gd name="T13" fmla="*/ 2147483647 h 30"/>
                  <a:gd name="T14" fmla="*/ 2147483647 w 30"/>
                  <a:gd name="T15" fmla="*/ 2147483647 h 30"/>
                  <a:gd name="T16" fmla="*/ 2147483647 w 30"/>
                  <a:gd name="T17" fmla="*/ 2147483647 h 30"/>
                  <a:gd name="T18" fmla="*/ 2147483647 w 30"/>
                  <a:gd name="T19" fmla="*/ 2147483647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
                  <a:gd name="T31" fmla="*/ 0 h 30"/>
                  <a:gd name="T32" fmla="*/ 30 w 30"/>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 h="30">
                    <a:moveTo>
                      <a:pt x="24" y="30"/>
                    </a:moveTo>
                    <a:lnTo>
                      <a:pt x="30" y="24"/>
                    </a:lnTo>
                    <a:lnTo>
                      <a:pt x="30" y="12"/>
                    </a:lnTo>
                    <a:lnTo>
                      <a:pt x="18" y="0"/>
                    </a:lnTo>
                    <a:lnTo>
                      <a:pt x="6" y="0"/>
                    </a:lnTo>
                    <a:lnTo>
                      <a:pt x="0" y="6"/>
                    </a:lnTo>
                    <a:lnTo>
                      <a:pt x="0" y="18"/>
                    </a:lnTo>
                    <a:lnTo>
                      <a:pt x="6" y="24"/>
                    </a:lnTo>
                    <a:lnTo>
                      <a:pt x="18" y="30"/>
                    </a:lnTo>
                    <a:lnTo>
                      <a:pt x="24" y="3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11" name="Mauritania" descr="© INSCALE GmbH, 05.05.2010&#10;http://www.presentationload.com/">
                <a:extLst>
                  <a:ext uri="{FF2B5EF4-FFF2-40B4-BE49-F238E27FC236}">
                    <a16:creationId xmlns:a16="http://schemas.microsoft.com/office/drawing/2014/main" id="{6429DD57-102D-8849-98D5-948E7D7BBA9C}"/>
                  </a:ext>
                </a:extLst>
              </p:cNvPr>
              <p:cNvSpPr>
                <a:spLocks/>
              </p:cNvSpPr>
              <p:nvPr/>
            </p:nvSpPr>
            <p:spPr bwMode="gray">
              <a:xfrm>
                <a:off x="7265956" y="2389472"/>
                <a:ext cx="299032" cy="350919"/>
              </a:xfrm>
              <a:custGeom>
                <a:avLst/>
                <a:gdLst>
                  <a:gd name="T0" fmla="*/ 2147483647 w 858"/>
                  <a:gd name="T1" fmla="*/ 2147483647 h 1002"/>
                  <a:gd name="T2" fmla="*/ 2147483647 w 858"/>
                  <a:gd name="T3" fmla="*/ 2147483647 h 1002"/>
                  <a:gd name="T4" fmla="*/ 2147483647 w 858"/>
                  <a:gd name="T5" fmla="*/ 2147483647 h 1002"/>
                  <a:gd name="T6" fmla="*/ 2147483647 w 858"/>
                  <a:gd name="T7" fmla="*/ 2147483647 h 1002"/>
                  <a:gd name="T8" fmla="*/ 2147483647 w 858"/>
                  <a:gd name="T9" fmla="*/ 2147483647 h 1002"/>
                  <a:gd name="T10" fmla="*/ 2147483647 w 858"/>
                  <a:gd name="T11" fmla="*/ 2147483647 h 1002"/>
                  <a:gd name="T12" fmla="*/ 2147483647 w 858"/>
                  <a:gd name="T13" fmla="*/ 2147483647 h 1002"/>
                  <a:gd name="T14" fmla="*/ 2147483647 w 858"/>
                  <a:gd name="T15" fmla="*/ 2147483647 h 1002"/>
                  <a:gd name="T16" fmla="*/ 2147483647 w 858"/>
                  <a:gd name="T17" fmla="*/ 2147483647 h 1002"/>
                  <a:gd name="T18" fmla="*/ 2147483647 w 858"/>
                  <a:gd name="T19" fmla="*/ 2147483647 h 1002"/>
                  <a:gd name="T20" fmla="*/ 2147483647 w 858"/>
                  <a:gd name="T21" fmla="*/ 2147483647 h 1002"/>
                  <a:gd name="T22" fmla="*/ 2147483647 w 858"/>
                  <a:gd name="T23" fmla="*/ 2147483647 h 1002"/>
                  <a:gd name="T24" fmla="*/ 2147483647 w 858"/>
                  <a:gd name="T25" fmla="*/ 2147483647 h 1002"/>
                  <a:gd name="T26" fmla="*/ 2147483647 w 858"/>
                  <a:gd name="T27" fmla="*/ 2147483647 h 1002"/>
                  <a:gd name="T28" fmla="*/ 2147483647 w 858"/>
                  <a:gd name="T29" fmla="*/ 2147483647 h 1002"/>
                  <a:gd name="T30" fmla="*/ 2147483647 w 858"/>
                  <a:gd name="T31" fmla="*/ 2147483647 h 1002"/>
                  <a:gd name="T32" fmla="*/ 2147483647 w 858"/>
                  <a:gd name="T33" fmla="*/ 2147483647 h 1002"/>
                  <a:gd name="T34" fmla="*/ 2147483647 w 858"/>
                  <a:gd name="T35" fmla="*/ 2147483647 h 1002"/>
                  <a:gd name="T36" fmla="*/ 2147483647 w 858"/>
                  <a:gd name="T37" fmla="*/ 2147483647 h 1002"/>
                  <a:gd name="T38" fmla="*/ 2147483647 w 858"/>
                  <a:gd name="T39" fmla="*/ 2147483647 h 1002"/>
                  <a:gd name="T40" fmla="*/ 2147483647 w 858"/>
                  <a:gd name="T41" fmla="*/ 2147483647 h 1002"/>
                  <a:gd name="T42" fmla="*/ 2147483647 w 858"/>
                  <a:gd name="T43" fmla="*/ 2147483647 h 1002"/>
                  <a:gd name="T44" fmla="*/ 2147483647 w 858"/>
                  <a:gd name="T45" fmla="*/ 2147483647 h 1002"/>
                  <a:gd name="T46" fmla="*/ 2147483647 w 858"/>
                  <a:gd name="T47" fmla="*/ 2147483647 h 1002"/>
                  <a:gd name="T48" fmla="*/ 2147483647 w 858"/>
                  <a:gd name="T49" fmla="*/ 2147483647 h 1002"/>
                  <a:gd name="T50" fmla="*/ 2147483647 w 858"/>
                  <a:gd name="T51" fmla="*/ 2147483647 h 1002"/>
                  <a:gd name="T52" fmla="*/ 2147483647 w 858"/>
                  <a:gd name="T53" fmla="*/ 2147483647 h 1002"/>
                  <a:gd name="T54" fmla="*/ 2147483647 w 858"/>
                  <a:gd name="T55" fmla="*/ 2147483647 h 1002"/>
                  <a:gd name="T56" fmla="*/ 2147483647 w 858"/>
                  <a:gd name="T57" fmla="*/ 2147483647 h 1002"/>
                  <a:gd name="T58" fmla="*/ 2147483647 w 858"/>
                  <a:gd name="T59" fmla="*/ 2147483647 h 1002"/>
                  <a:gd name="T60" fmla="*/ 2147483647 w 858"/>
                  <a:gd name="T61" fmla="*/ 2147483647 h 1002"/>
                  <a:gd name="T62" fmla="*/ 2147483647 w 858"/>
                  <a:gd name="T63" fmla="*/ 2147483647 h 1002"/>
                  <a:gd name="T64" fmla="*/ 2147483647 w 858"/>
                  <a:gd name="T65" fmla="*/ 2147483647 h 1002"/>
                  <a:gd name="T66" fmla="*/ 2147483647 w 858"/>
                  <a:gd name="T67" fmla="*/ 2147483647 h 1002"/>
                  <a:gd name="T68" fmla="*/ 2147483647 w 858"/>
                  <a:gd name="T69" fmla="*/ 2147483647 h 1002"/>
                  <a:gd name="T70" fmla="*/ 2147483647 w 858"/>
                  <a:gd name="T71" fmla="*/ 2147483647 h 1002"/>
                  <a:gd name="T72" fmla="*/ 2147483647 w 858"/>
                  <a:gd name="T73" fmla="*/ 2147483647 h 1002"/>
                  <a:gd name="T74" fmla="*/ 2147483647 w 858"/>
                  <a:gd name="T75" fmla="*/ 2147483647 h 1002"/>
                  <a:gd name="T76" fmla="*/ 2147483647 w 858"/>
                  <a:gd name="T77" fmla="*/ 2147483647 h 1002"/>
                  <a:gd name="T78" fmla="*/ 2147483647 w 858"/>
                  <a:gd name="T79" fmla="*/ 2147483647 h 1002"/>
                  <a:gd name="T80" fmla="*/ 2147483647 w 858"/>
                  <a:gd name="T81" fmla="*/ 2147483647 h 1002"/>
                  <a:gd name="T82" fmla="*/ 2147483647 w 858"/>
                  <a:gd name="T83" fmla="*/ 2147483647 h 1002"/>
                  <a:gd name="T84" fmla="*/ 2147483647 w 858"/>
                  <a:gd name="T85" fmla="*/ 2147483647 h 1002"/>
                  <a:gd name="T86" fmla="*/ 2147483647 w 858"/>
                  <a:gd name="T87" fmla="*/ 2147483647 h 1002"/>
                  <a:gd name="T88" fmla="*/ 2147483647 w 858"/>
                  <a:gd name="T89" fmla="*/ 2147483647 h 1002"/>
                  <a:gd name="T90" fmla="*/ 2147483647 w 858"/>
                  <a:gd name="T91" fmla="*/ 2147483647 h 1002"/>
                  <a:gd name="T92" fmla="*/ 2147483647 w 858"/>
                  <a:gd name="T93" fmla="*/ 2147483647 h 1002"/>
                  <a:gd name="T94" fmla="*/ 2147483647 w 858"/>
                  <a:gd name="T95" fmla="*/ 2147483647 h 1002"/>
                  <a:gd name="T96" fmla="*/ 2147483647 w 858"/>
                  <a:gd name="T97" fmla="*/ 2147483647 h 1002"/>
                  <a:gd name="T98" fmla="*/ 0 w 858"/>
                  <a:gd name="T99" fmla="*/ 2147483647 h 100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58"/>
                  <a:gd name="T151" fmla="*/ 0 h 1002"/>
                  <a:gd name="T152" fmla="*/ 858 w 858"/>
                  <a:gd name="T153" fmla="*/ 1002 h 100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58" h="1002">
                    <a:moveTo>
                      <a:pt x="0" y="498"/>
                    </a:moveTo>
                    <a:lnTo>
                      <a:pt x="18" y="498"/>
                    </a:lnTo>
                    <a:lnTo>
                      <a:pt x="18" y="528"/>
                    </a:lnTo>
                    <a:lnTo>
                      <a:pt x="24" y="534"/>
                    </a:lnTo>
                    <a:lnTo>
                      <a:pt x="30" y="534"/>
                    </a:lnTo>
                    <a:lnTo>
                      <a:pt x="30" y="528"/>
                    </a:lnTo>
                    <a:lnTo>
                      <a:pt x="36" y="522"/>
                    </a:lnTo>
                    <a:lnTo>
                      <a:pt x="48" y="558"/>
                    </a:lnTo>
                    <a:lnTo>
                      <a:pt x="42" y="600"/>
                    </a:lnTo>
                    <a:lnTo>
                      <a:pt x="30" y="600"/>
                    </a:lnTo>
                    <a:lnTo>
                      <a:pt x="36" y="624"/>
                    </a:lnTo>
                    <a:lnTo>
                      <a:pt x="24" y="630"/>
                    </a:lnTo>
                    <a:lnTo>
                      <a:pt x="30" y="642"/>
                    </a:lnTo>
                    <a:lnTo>
                      <a:pt x="36" y="648"/>
                    </a:lnTo>
                    <a:lnTo>
                      <a:pt x="48" y="666"/>
                    </a:lnTo>
                    <a:lnTo>
                      <a:pt x="60" y="690"/>
                    </a:lnTo>
                    <a:lnTo>
                      <a:pt x="60" y="720"/>
                    </a:lnTo>
                    <a:lnTo>
                      <a:pt x="54" y="738"/>
                    </a:lnTo>
                    <a:lnTo>
                      <a:pt x="54" y="750"/>
                    </a:lnTo>
                    <a:lnTo>
                      <a:pt x="48" y="756"/>
                    </a:lnTo>
                    <a:lnTo>
                      <a:pt x="48" y="804"/>
                    </a:lnTo>
                    <a:lnTo>
                      <a:pt x="42" y="816"/>
                    </a:lnTo>
                    <a:lnTo>
                      <a:pt x="30" y="822"/>
                    </a:lnTo>
                    <a:lnTo>
                      <a:pt x="24" y="840"/>
                    </a:lnTo>
                    <a:lnTo>
                      <a:pt x="18" y="852"/>
                    </a:lnTo>
                    <a:lnTo>
                      <a:pt x="18" y="864"/>
                    </a:lnTo>
                    <a:lnTo>
                      <a:pt x="12" y="876"/>
                    </a:lnTo>
                    <a:lnTo>
                      <a:pt x="12" y="906"/>
                    </a:lnTo>
                    <a:lnTo>
                      <a:pt x="18" y="900"/>
                    </a:lnTo>
                    <a:lnTo>
                      <a:pt x="36" y="864"/>
                    </a:lnTo>
                    <a:lnTo>
                      <a:pt x="42" y="858"/>
                    </a:lnTo>
                    <a:lnTo>
                      <a:pt x="54" y="852"/>
                    </a:lnTo>
                    <a:lnTo>
                      <a:pt x="60" y="852"/>
                    </a:lnTo>
                    <a:lnTo>
                      <a:pt x="66" y="858"/>
                    </a:lnTo>
                    <a:lnTo>
                      <a:pt x="72" y="858"/>
                    </a:lnTo>
                    <a:lnTo>
                      <a:pt x="84" y="852"/>
                    </a:lnTo>
                    <a:lnTo>
                      <a:pt x="114" y="858"/>
                    </a:lnTo>
                    <a:lnTo>
                      <a:pt x="114" y="840"/>
                    </a:lnTo>
                    <a:lnTo>
                      <a:pt x="138" y="852"/>
                    </a:lnTo>
                    <a:lnTo>
                      <a:pt x="162" y="852"/>
                    </a:lnTo>
                    <a:lnTo>
                      <a:pt x="174" y="858"/>
                    </a:lnTo>
                    <a:lnTo>
                      <a:pt x="180" y="858"/>
                    </a:lnTo>
                    <a:lnTo>
                      <a:pt x="186" y="870"/>
                    </a:lnTo>
                    <a:lnTo>
                      <a:pt x="198" y="882"/>
                    </a:lnTo>
                    <a:lnTo>
                      <a:pt x="204" y="894"/>
                    </a:lnTo>
                    <a:lnTo>
                      <a:pt x="216" y="888"/>
                    </a:lnTo>
                    <a:lnTo>
                      <a:pt x="234" y="888"/>
                    </a:lnTo>
                    <a:lnTo>
                      <a:pt x="240" y="894"/>
                    </a:lnTo>
                    <a:lnTo>
                      <a:pt x="240" y="900"/>
                    </a:lnTo>
                    <a:lnTo>
                      <a:pt x="246" y="912"/>
                    </a:lnTo>
                    <a:lnTo>
                      <a:pt x="246" y="942"/>
                    </a:lnTo>
                    <a:lnTo>
                      <a:pt x="264" y="942"/>
                    </a:lnTo>
                    <a:lnTo>
                      <a:pt x="270" y="948"/>
                    </a:lnTo>
                    <a:lnTo>
                      <a:pt x="270" y="972"/>
                    </a:lnTo>
                    <a:lnTo>
                      <a:pt x="300" y="978"/>
                    </a:lnTo>
                    <a:lnTo>
                      <a:pt x="312" y="1002"/>
                    </a:lnTo>
                    <a:lnTo>
                      <a:pt x="330" y="1002"/>
                    </a:lnTo>
                    <a:lnTo>
                      <a:pt x="342" y="996"/>
                    </a:lnTo>
                    <a:lnTo>
                      <a:pt x="348" y="996"/>
                    </a:lnTo>
                    <a:lnTo>
                      <a:pt x="348" y="948"/>
                    </a:lnTo>
                    <a:lnTo>
                      <a:pt x="360" y="936"/>
                    </a:lnTo>
                    <a:lnTo>
                      <a:pt x="378" y="936"/>
                    </a:lnTo>
                    <a:lnTo>
                      <a:pt x="402" y="960"/>
                    </a:lnTo>
                    <a:lnTo>
                      <a:pt x="408" y="972"/>
                    </a:lnTo>
                    <a:lnTo>
                      <a:pt x="420" y="948"/>
                    </a:lnTo>
                    <a:lnTo>
                      <a:pt x="456" y="948"/>
                    </a:lnTo>
                    <a:lnTo>
                      <a:pt x="462" y="954"/>
                    </a:lnTo>
                    <a:lnTo>
                      <a:pt x="492" y="954"/>
                    </a:lnTo>
                    <a:lnTo>
                      <a:pt x="504" y="948"/>
                    </a:lnTo>
                    <a:lnTo>
                      <a:pt x="510" y="948"/>
                    </a:lnTo>
                    <a:lnTo>
                      <a:pt x="510" y="936"/>
                    </a:lnTo>
                    <a:lnTo>
                      <a:pt x="516" y="930"/>
                    </a:lnTo>
                    <a:lnTo>
                      <a:pt x="522" y="930"/>
                    </a:lnTo>
                    <a:lnTo>
                      <a:pt x="522" y="942"/>
                    </a:lnTo>
                    <a:lnTo>
                      <a:pt x="786" y="942"/>
                    </a:lnTo>
                    <a:lnTo>
                      <a:pt x="798" y="900"/>
                    </a:lnTo>
                    <a:lnTo>
                      <a:pt x="804" y="894"/>
                    </a:lnTo>
                    <a:lnTo>
                      <a:pt x="804" y="882"/>
                    </a:lnTo>
                    <a:lnTo>
                      <a:pt x="786" y="864"/>
                    </a:lnTo>
                    <a:lnTo>
                      <a:pt x="780" y="864"/>
                    </a:lnTo>
                    <a:lnTo>
                      <a:pt x="738" y="174"/>
                    </a:lnTo>
                    <a:lnTo>
                      <a:pt x="858" y="180"/>
                    </a:lnTo>
                    <a:lnTo>
                      <a:pt x="600" y="0"/>
                    </a:lnTo>
                    <a:lnTo>
                      <a:pt x="594" y="48"/>
                    </a:lnTo>
                    <a:lnTo>
                      <a:pt x="588" y="54"/>
                    </a:lnTo>
                    <a:lnTo>
                      <a:pt x="588" y="90"/>
                    </a:lnTo>
                    <a:lnTo>
                      <a:pt x="366" y="96"/>
                    </a:lnTo>
                    <a:lnTo>
                      <a:pt x="366" y="108"/>
                    </a:lnTo>
                    <a:lnTo>
                      <a:pt x="354" y="114"/>
                    </a:lnTo>
                    <a:lnTo>
                      <a:pt x="354" y="306"/>
                    </a:lnTo>
                    <a:lnTo>
                      <a:pt x="348" y="312"/>
                    </a:lnTo>
                    <a:lnTo>
                      <a:pt x="336" y="318"/>
                    </a:lnTo>
                    <a:lnTo>
                      <a:pt x="306" y="318"/>
                    </a:lnTo>
                    <a:lnTo>
                      <a:pt x="282" y="330"/>
                    </a:lnTo>
                    <a:lnTo>
                      <a:pt x="276" y="342"/>
                    </a:lnTo>
                    <a:lnTo>
                      <a:pt x="276" y="360"/>
                    </a:lnTo>
                    <a:lnTo>
                      <a:pt x="282" y="372"/>
                    </a:lnTo>
                    <a:lnTo>
                      <a:pt x="276" y="474"/>
                    </a:lnTo>
                    <a:lnTo>
                      <a:pt x="0" y="474"/>
                    </a:lnTo>
                    <a:lnTo>
                      <a:pt x="0" y="49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12" name="Mali" descr="© INSCALE GmbH, 05.05.2010&#10;http://www.presentationload.com/">
                <a:extLst>
                  <a:ext uri="{FF2B5EF4-FFF2-40B4-BE49-F238E27FC236}">
                    <a16:creationId xmlns:a16="http://schemas.microsoft.com/office/drawing/2014/main" id="{58593C48-D59B-E546-8A30-695B1A4F9973}"/>
                  </a:ext>
                </a:extLst>
              </p:cNvPr>
              <p:cNvSpPr>
                <a:spLocks/>
              </p:cNvSpPr>
              <p:nvPr/>
            </p:nvSpPr>
            <p:spPr bwMode="gray">
              <a:xfrm>
                <a:off x="7375191" y="2450916"/>
                <a:ext cx="405537" cy="419191"/>
              </a:xfrm>
              <a:custGeom>
                <a:avLst/>
                <a:gdLst>
                  <a:gd name="T0" fmla="*/ 2147483647 w 1164"/>
                  <a:gd name="T1" fmla="*/ 2147483647 h 1200"/>
                  <a:gd name="T2" fmla="*/ 2147483647 w 1164"/>
                  <a:gd name="T3" fmla="*/ 2147483647 h 1200"/>
                  <a:gd name="T4" fmla="*/ 2147483647 w 1164"/>
                  <a:gd name="T5" fmla="*/ 2147483647 h 1200"/>
                  <a:gd name="T6" fmla="*/ 2147483647 w 1164"/>
                  <a:gd name="T7" fmla="*/ 2147483647 h 1200"/>
                  <a:gd name="T8" fmla="*/ 2147483647 w 1164"/>
                  <a:gd name="T9" fmla="*/ 2147483647 h 1200"/>
                  <a:gd name="T10" fmla="*/ 2147483647 w 1164"/>
                  <a:gd name="T11" fmla="*/ 2147483647 h 1200"/>
                  <a:gd name="T12" fmla="*/ 2147483647 w 1164"/>
                  <a:gd name="T13" fmla="*/ 2147483647 h 1200"/>
                  <a:gd name="T14" fmla="*/ 2147483647 w 1164"/>
                  <a:gd name="T15" fmla="*/ 2147483647 h 1200"/>
                  <a:gd name="T16" fmla="*/ 2147483647 w 1164"/>
                  <a:gd name="T17" fmla="*/ 2147483647 h 1200"/>
                  <a:gd name="T18" fmla="*/ 2147483647 w 1164"/>
                  <a:gd name="T19" fmla="*/ 2147483647 h 1200"/>
                  <a:gd name="T20" fmla="*/ 2147483647 w 1164"/>
                  <a:gd name="T21" fmla="*/ 2147483647 h 1200"/>
                  <a:gd name="T22" fmla="*/ 2147483647 w 1164"/>
                  <a:gd name="T23" fmla="*/ 2147483647 h 1200"/>
                  <a:gd name="T24" fmla="*/ 2147483647 w 1164"/>
                  <a:gd name="T25" fmla="*/ 2147483647 h 1200"/>
                  <a:gd name="T26" fmla="*/ 2147483647 w 1164"/>
                  <a:gd name="T27" fmla="*/ 2147483647 h 1200"/>
                  <a:gd name="T28" fmla="*/ 2147483647 w 1164"/>
                  <a:gd name="T29" fmla="*/ 2147483647 h 1200"/>
                  <a:gd name="T30" fmla="*/ 2147483647 w 1164"/>
                  <a:gd name="T31" fmla="*/ 2147483647 h 1200"/>
                  <a:gd name="T32" fmla="*/ 2147483647 w 1164"/>
                  <a:gd name="T33" fmla="*/ 2147483647 h 1200"/>
                  <a:gd name="T34" fmla="*/ 2147483647 w 1164"/>
                  <a:gd name="T35" fmla="*/ 2147483647 h 1200"/>
                  <a:gd name="T36" fmla="*/ 2147483647 w 1164"/>
                  <a:gd name="T37" fmla="*/ 2147483647 h 1200"/>
                  <a:gd name="T38" fmla="*/ 2147483647 w 1164"/>
                  <a:gd name="T39" fmla="*/ 2147483647 h 1200"/>
                  <a:gd name="T40" fmla="*/ 2147483647 w 1164"/>
                  <a:gd name="T41" fmla="*/ 2147483647 h 1200"/>
                  <a:gd name="T42" fmla="*/ 2147483647 w 1164"/>
                  <a:gd name="T43" fmla="*/ 2147483647 h 1200"/>
                  <a:gd name="T44" fmla="*/ 2147483647 w 1164"/>
                  <a:gd name="T45" fmla="*/ 2147483647 h 1200"/>
                  <a:gd name="T46" fmla="*/ 2147483647 w 1164"/>
                  <a:gd name="T47" fmla="*/ 2147483647 h 1200"/>
                  <a:gd name="T48" fmla="*/ 2147483647 w 1164"/>
                  <a:gd name="T49" fmla="*/ 2147483647 h 1200"/>
                  <a:gd name="T50" fmla="*/ 2147483647 w 1164"/>
                  <a:gd name="T51" fmla="*/ 2147483647 h 1200"/>
                  <a:gd name="T52" fmla="*/ 2147483647 w 1164"/>
                  <a:gd name="T53" fmla="*/ 2147483647 h 1200"/>
                  <a:gd name="T54" fmla="*/ 0 w 1164"/>
                  <a:gd name="T55" fmla="*/ 2147483647 h 1200"/>
                  <a:gd name="T56" fmla="*/ 2147483647 w 1164"/>
                  <a:gd name="T57" fmla="*/ 2147483647 h 1200"/>
                  <a:gd name="T58" fmla="*/ 2147483647 w 1164"/>
                  <a:gd name="T59" fmla="*/ 2147483647 h 1200"/>
                  <a:gd name="T60" fmla="*/ 2147483647 w 1164"/>
                  <a:gd name="T61" fmla="*/ 2147483647 h 1200"/>
                  <a:gd name="T62" fmla="*/ 2147483647 w 1164"/>
                  <a:gd name="T63" fmla="*/ 2147483647 h 1200"/>
                  <a:gd name="T64" fmla="*/ 2147483647 w 1164"/>
                  <a:gd name="T65" fmla="*/ 2147483647 h 1200"/>
                  <a:gd name="T66" fmla="*/ 2147483647 w 1164"/>
                  <a:gd name="T67" fmla="*/ 2147483647 h 1200"/>
                  <a:gd name="T68" fmla="*/ 2147483647 w 1164"/>
                  <a:gd name="T69" fmla="*/ 2147483647 h 1200"/>
                  <a:gd name="T70" fmla="*/ 2147483647 w 1164"/>
                  <a:gd name="T71" fmla="*/ 2147483647 h 1200"/>
                  <a:gd name="T72" fmla="*/ 2147483647 w 1164"/>
                  <a:gd name="T73" fmla="*/ 2147483647 h 1200"/>
                  <a:gd name="T74" fmla="*/ 2147483647 w 1164"/>
                  <a:gd name="T75" fmla="*/ 2147483647 h 1200"/>
                  <a:gd name="T76" fmla="*/ 2147483647 w 1164"/>
                  <a:gd name="T77" fmla="*/ 2147483647 h 1200"/>
                  <a:gd name="T78" fmla="*/ 2147483647 w 1164"/>
                  <a:gd name="T79" fmla="*/ 2147483647 h 1200"/>
                  <a:gd name="T80" fmla="*/ 2147483647 w 1164"/>
                  <a:gd name="T81" fmla="*/ 2147483647 h 1200"/>
                  <a:gd name="T82" fmla="*/ 2147483647 w 1164"/>
                  <a:gd name="T83" fmla="*/ 2147483647 h 1200"/>
                  <a:gd name="T84" fmla="*/ 2147483647 w 1164"/>
                  <a:gd name="T85" fmla="*/ 2147483647 h 1200"/>
                  <a:gd name="T86" fmla="*/ 2147483647 w 1164"/>
                  <a:gd name="T87" fmla="*/ 2147483647 h 1200"/>
                  <a:gd name="T88" fmla="*/ 2147483647 w 1164"/>
                  <a:gd name="T89" fmla="*/ 2147483647 h 1200"/>
                  <a:gd name="T90" fmla="*/ 2147483647 w 1164"/>
                  <a:gd name="T91" fmla="*/ 2147483647 h 1200"/>
                  <a:gd name="T92" fmla="*/ 2147483647 w 1164"/>
                  <a:gd name="T93" fmla="*/ 2147483647 h 1200"/>
                  <a:gd name="T94" fmla="*/ 2147483647 w 1164"/>
                  <a:gd name="T95" fmla="*/ 2147483647 h 1200"/>
                  <a:gd name="T96" fmla="*/ 2147483647 w 1164"/>
                  <a:gd name="T97" fmla="*/ 2147483647 h 1200"/>
                  <a:gd name="T98" fmla="*/ 2147483647 w 1164"/>
                  <a:gd name="T99" fmla="*/ 2147483647 h 1200"/>
                  <a:gd name="T100" fmla="*/ 2147483647 w 1164"/>
                  <a:gd name="T101" fmla="*/ 2147483647 h 1200"/>
                  <a:gd name="T102" fmla="*/ 2147483647 w 1164"/>
                  <a:gd name="T103" fmla="*/ 2147483647 h 1200"/>
                  <a:gd name="T104" fmla="*/ 2147483647 w 1164"/>
                  <a:gd name="T105" fmla="*/ 2147483647 h 1200"/>
                  <a:gd name="T106" fmla="*/ 2147483647 w 1164"/>
                  <a:gd name="T107" fmla="*/ 2147483647 h 12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64"/>
                  <a:gd name="T163" fmla="*/ 0 h 1200"/>
                  <a:gd name="T164" fmla="*/ 1164 w 1164"/>
                  <a:gd name="T165" fmla="*/ 1200 h 120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64" h="1200">
                    <a:moveTo>
                      <a:pt x="612" y="954"/>
                    </a:moveTo>
                    <a:lnTo>
                      <a:pt x="636" y="948"/>
                    </a:lnTo>
                    <a:lnTo>
                      <a:pt x="636" y="912"/>
                    </a:lnTo>
                    <a:lnTo>
                      <a:pt x="654" y="912"/>
                    </a:lnTo>
                    <a:lnTo>
                      <a:pt x="654" y="906"/>
                    </a:lnTo>
                    <a:lnTo>
                      <a:pt x="660" y="900"/>
                    </a:lnTo>
                    <a:lnTo>
                      <a:pt x="666" y="888"/>
                    </a:lnTo>
                    <a:lnTo>
                      <a:pt x="678" y="882"/>
                    </a:lnTo>
                    <a:lnTo>
                      <a:pt x="684" y="870"/>
                    </a:lnTo>
                    <a:lnTo>
                      <a:pt x="690" y="864"/>
                    </a:lnTo>
                    <a:lnTo>
                      <a:pt x="696" y="864"/>
                    </a:lnTo>
                    <a:lnTo>
                      <a:pt x="708" y="876"/>
                    </a:lnTo>
                    <a:lnTo>
                      <a:pt x="720" y="876"/>
                    </a:lnTo>
                    <a:lnTo>
                      <a:pt x="720" y="870"/>
                    </a:lnTo>
                    <a:lnTo>
                      <a:pt x="726" y="864"/>
                    </a:lnTo>
                    <a:lnTo>
                      <a:pt x="726" y="846"/>
                    </a:lnTo>
                    <a:lnTo>
                      <a:pt x="750" y="846"/>
                    </a:lnTo>
                    <a:lnTo>
                      <a:pt x="768" y="822"/>
                    </a:lnTo>
                    <a:lnTo>
                      <a:pt x="792" y="822"/>
                    </a:lnTo>
                    <a:lnTo>
                      <a:pt x="810" y="804"/>
                    </a:lnTo>
                    <a:lnTo>
                      <a:pt x="858" y="804"/>
                    </a:lnTo>
                    <a:lnTo>
                      <a:pt x="882" y="816"/>
                    </a:lnTo>
                    <a:lnTo>
                      <a:pt x="930" y="804"/>
                    </a:lnTo>
                    <a:lnTo>
                      <a:pt x="954" y="786"/>
                    </a:lnTo>
                    <a:lnTo>
                      <a:pt x="1020" y="792"/>
                    </a:lnTo>
                    <a:lnTo>
                      <a:pt x="1020" y="774"/>
                    </a:lnTo>
                    <a:lnTo>
                      <a:pt x="1068" y="780"/>
                    </a:lnTo>
                    <a:lnTo>
                      <a:pt x="1080" y="774"/>
                    </a:lnTo>
                    <a:lnTo>
                      <a:pt x="1104" y="774"/>
                    </a:lnTo>
                    <a:lnTo>
                      <a:pt x="1122" y="768"/>
                    </a:lnTo>
                    <a:lnTo>
                      <a:pt x="1134" y="762"/>
                    </a:lnTo>
                    <a:lnTo>
                      <a:pt x="1140" y="750"/>
                    </a:lnTo>
                    <a:lnTo>
                      <a:pt x="1140" y="732"/>
                    </a:lnTo>
                    <a:lnTo>
                      <a:pt x="1146" y="720"/>
                    </a:lnTo>
                    <a:lnTo>
                      <a:pt x="1146" y="708"/>
                    </a:lnTo>
                    <a:lnTo>
                      <a:pt x="1164" y="684"/>
                    </a:lnTo>
                    <a:lnTo>
                      <a:pt x="1164" y="480"/>
                    </a:lnTo>
                    <a:lnTo>
                      <a:pt x="1140" y="480"/>
                    </a:lnTo>
                    <a:lnTo>
                      <a:pt x="1134" y="486"/>
                    </a:lnTo>
                    <a:lnTo>
                      <a:pt x="1104" y="486"/>
                    </a:lnTo>
                    <a:lnTo>
                      <a:pt x="1092" y="480"/>
                    </a:lnTo>
                    <a:lnTo>
                      <a:pt x="1086" y="474"/>
                    </a:lnTo>
                    <a:lnTo>
                      <a:pt x="1086" y="468"/>
                    </a:lnTo>
                    <a:lnTo>
                      <a:pt x="1104" y="450"/>
                    </a:lnTo>
                    <a:lnTo>
                      <a:pt x="1104" y="432"/>
                    </a:lnTo>
                    <a:lnTo>
                      <a:pt x="1092" y="408"/>
                    </a:lnTo>
                    <a:lnTo>
                      <a:pt x="1080" y="402"/>
                    </a:lnTo>
                    <a:lnTo>
                      <a:pt x="1050" y="402"/>
                    </a:lnTo>
                    <a:lnTo>
                      <a:pt x="1044" y="408"/>
                    </a:lnTo>
                    <a:lnTo>
                      <a:pt x="1038" y="408"/>
                    </a:lnTo>
                    <a:lnTo>
                      <a:pt x="1032" y="378"/>
                    </a:lnTo>
                    <a:lnTo>
                      <a:pt x="996" y="378"/>
                    </a:lnTo>
                    <a:lnTo>
                      <a:pt x="984" y="366"/>
                    </a:lnTo>
                    <a:lnTo>
                      <a:pt x="984" y="348"/>
                    </a:lnTo>
                    <a:lnTo>
                      <a:pt x="978" y="342"/>
                    </a:lnTo>
                    <a:lnTo>
                      <a:pt x="954" y="342"/>
                    </a:lnTo>
                    <a:lnTo>
                      <a:pt x="954" y="318"/>
                    </a:lnTo>
                    <a:lnTo>
                      <a:pt x="546" y="6"/>
                    </a:lnTo>
                    <a:lnTo>
                      <a:pt x="426" y="0"/>
                    </a:lnTo>
                    <a:lnTo>
                      <a:pt x="468" y="690"/>
                    </a:lnTo>
                    <a:lnTo>
                      <a:pt x="474" y="690"/>
                    </a:lnTo>
                    <a:lnTo>
                      <a:pt x="492" y="708"/>
                    </a:lnTo>
                    <a:lnTo>
                      <a:pt x="492" y="720"/>
                    </a:lnTo>
                    <a:lnTo>
                      <a:pt x="486" y="726"/>
                    </a:lnTo>
                    <a:lnTo>
                      <a:pt x="474" y="768"/>
                    </a:lnTo>
                    <a:lnTo>
                      <a:pt x="210" y="768"/>
                    </a:lnTo>
                    <a:lnTo>
                      <a:pt x="210" y="756"/>
                    </a:lnTo>
                    <a:lnTo>
                      <a:pt x="204" y="756"/>
                    </a:lnTo>
                    <a:lnTo>
                      <a:pt x="198" y="762"/>
                    </a:lnTo>
                    <a:lnTo>
                      <a:pt x="198" y="774"/>
                    </a:lnTo>
                    <a:lnTo>
                      <a:pt x="192" y="774"/>
                    </a:lnTo>
                    <a:lnTo>
                      <a:pt x="180" y="780"/>
                    </a:lnTo>
                    <a:lnTo>
                      <a:pt x="150" y="780"/>
                    </a:lnTo>
                    <a:lnTo>
                      <a:pt x="144" y="774"/>
                    </a:lnTo>
                    <a:lnTo>
                      <a:pt x="108" y="774"/>
                    </a:lnTo>
                    <a:lnTo>
                      <a:pt x="96" y="798"/>
                    </a:lnTo>
                    <a:lnTo>
                      <a:pt x="90" y="786"/>
                    </a:lnTo>
                    <a:lnTo>
                      <a:pt x="66" y="762"/>
                    </a:lnTo>
                    <a:lnTo>
                      <a:pt x="48" y="762"/>
                    </a:lnTo>
                    <a:lnTo>
                      <a:pt x="36" y="774"/>
                    </a:lnTo>
                    <a:lnTo>
                      <a:pt x="36" y="822"/>
                    </a:lnTo>
                    <a:lnTo>
                      <a:pt x="30" y="822"/>
                    </a:lnTo>
                    <a:lnTo>
                      <a:pt x="18" y="828"/>
                    </a:lnTo>
                    <a:lnTo>
                      <a:pt x="0" y="828"/>
                    </a:lnTo>
                    <a:lnTo>
                      <a:pt x="0" y="852"/>
                    </a:lnTo>
                    <a:lnTo>
                      <a:pt x="12" y="870"/>
                    </a:lnTo>
                    <a:lnTo>
                      <a:pt x="12" y="876"/>
                    </a:lnTo>
                    <a:lnTo>
                      <a:pt x="24" y="888"/>
                    </a:lnTo>
                    <a:lnTo>
                      <a:pt x="24" y="906"/>
                    </a:lnTo>
                    <a:lnTo>
                      <a:pt x="18" y="912"/>
                    </a:lnTo>
                    <a:lnTo>
                      <a:pt x="18" y="936"/>
                    </a:lnTo>
                    <a:lnTo>
                      <a:pt x="24" y="942"/>
                    </a:lnTo>
                    <a:lnTo>
                      <a:pt x="36" y="942"/>
                    </a:lnTo>
                    <a:lnTo>
                      <a:pt x="36" y="936"/>
                    </a:lnTo>
                    <a:lnTo>
                      <a:pt x="42" y="936"/>
                    </a:lnTo>
                    <a:lnTo>
                      <a:pt x="48" y="942"/>
                    </a:lnTo>
                    <a:lnTo>
                      <a:pt x="54" y="954"/>
                    </a:lnTo>
                    <a:lnTo>
                      <a:pt x="54" y="1032"/>
                    </a:lnTo>
                    <a:lnTo>
                      <a:pt x="60" y="1044"/>
                    </a:lnTo>
                    <a:lnTo>
                      <a:pt x="60" y="1050"/>
                    </a:lnTo>
                    <a:lnTo>
                      <a:pt x="66" y="1056"/>
                    </a:lnTo>
                    <a:lnTo>
                      <a:pt x="72" y="1050"/>
                    </a:lnTo>
                    <a:lnTo>
                      <a:pt x="78" y="1038"/>
                    </a:lnTo>
                    <a:lnTo>
                      <a:pt x="90" y="1026"/>
                    </a:lnTo>
                    <a:lnTo>
                      <a:pt x="102" y="1038"/>
                    </a:lnTo>
                    <a:lnTo>
                      <a:pt x="108" y="1050"/>
                    </a:lnTo>
                    <a:lnTo>
                      <a:pt x="108" y="1062"/>
                    </a:lnTo>
                    <a:lnTo>
                      <a:pt x="114" y="1050"/>
                    </a:lnTo>
                    <a:lnTo>
                      <a:pt x="126" y="1038"/>
                    </a:lnTo>
                    <a:lnTo>
                      <a:pt x="132" y="1026"/>
                    </a:lnTo>
                    <a:lnTo>
                      <a:pt x="138" y="1026"/>
                    </a:lnTo>
                    <a:lnTo>
                      <a:pt x="144" y="1032"/>
                    </a:lnTo>
                    <a:lnTo>
                      <a:pt x="150" y="1032"/>
                    </a:lnTo>
                    <a:lnTo>
                      <a:pt x="162" y="1038"/>
                    </a:lnTo>
                    <a:lnTo>
                      <a:pt x="168" y="1044"/>
                    </a:lnTo>
                    <a:lnTo>
                      <a:pt x="180" y="1050"/>
                    </a:lnTo>
                    <a:lnTo>
                      <a:pt x="198" y="1032"/>
                    </a:lnTo>
                    <a:lnTo>
                      <a:pt x="198" y="1014"/>
                    </a:lnTo>
                    <a:lnTo>
                      <a:pt x="204" y="1008"/>
                    </a:lnTo>
                    <a:lnTo>
                      <a:pt x="216" y="1008"/>
                    </a:lnTo>
                    <a:lnTo>
                      <a:pt x="228" y="1014"/>
                    </a:lnTo>
                    <a:lnTo>
                      <a:pt x="228" y="1032"/>
                    </a:lnTo>
                    <a:lnTo>
                      <a:pt x="246" y="1044"/>
                    </a:lnTo>
                    <a:lnTo>
                      <a:pt x="234" y="1074"/>
                    </a:lnTo>
                    <a:lnTo>
                      <a:pt x="270" y="1092"/>
                    </a:lnTo>
                    <a:lnTo>
                      <a:pt x="246" y="1128"/>
                    </a:lnTo>
                    <a:lnTo>
                      <a:pt x="270" y="1128"/>
                    </a:lnTo>
                    <a:lnTo>
                      <a:pt x="270" y="1164"/>
                    </a:lnTo>
                    <a:lnTo>
                      <a:pt x="300" y="1194"/>
                    </a:lnTo>
                    <a:lnTo>
                      <a:pt x="312" y="1200"/>
                    </a:lnTo>
                    <a:lnTo>
                      <a:pt x="312" y="1182"/>
                    </a:lnTo>
                    <a:lnTo>
                      <a:pt x="318" y="1176"/>
                    </a:lnTo>
                    <a:lnTo>
                      <a:pt x="330" y="1176"/>
                    </a:lnTo>
                    <a:lnTo>
                      <a:pt x="348" y="1182"/>
                    </a:lnTo>
                    <a:lnTo>
                      <a:pt x="366" y="1200"/>
                    </a:lnTo>
                    <a:lnTo>
                      <a:pt x="372" y="1182"/>
                    </a:lnTo>
                    <a:lnTo>
                      <a:pt x="390" y="1182"/>
                    </a:lnTo>
                    <a:lnTo>
                      <a:pt x="396" y="1158"/>
                    </a:lnTo>
                    <a:lnTo>
                      <a:pt x="408" y="1176"/>
                    </a:lnTo>
                    <a:lnTo>
                      <a:pt x="420" y="1152"/>
                    </a:lnTo>
                    <a:lnTo>
                      <a:pt x="420" y="1188"/>
                    </a:lnTo>
                    <a:lnTo>
                      <a:pt x="444" y="1194"/>
                    </a:lnTo>
                    <a:lnTo>
                      <a:pt x="450" y="1188"/>
                    </a:lnTo>
                    <a:lnTo>
                      <a:pt x="456" y="1176"/>
                    </a:lnTo>
                    <a:lnTo>
                      <a:pt x="462" y="1170"/>
                    </a:lnTo>
                    <a:lnTo>
                      <a:pt x="474" y="1170"/>
                    </a:lnTo>
                    <a:lnTo>
                      <a:pt x="468" y="1116"/>
                    </a:lnTo>
                    <a:lnTo>
                      <a:pt x="492" y="1116"/>
                    </a:lnTo>
                    <a:lnTo>
                      <a:pt x="504" y="1092"/>
                    </a:lnTo>
                    <a:lnTo>
                      <a:pt x="480" y="1062"/>
                    </a:lnTo>
                    <a:lnTo>
                      <a:pt x="498" y="1050"/>
                    </a:lnTo>
                    <a:lnTo>
                      <a:pt x="504" y="1050"/>
                    </a:lnTo>
                    <a:lnTo>
                      <a:pt x="510" y="1044"/>
                    </a:lnTo>
                    <a:lnTo>
                      <a:pt x="546" y="1044"/>
                    </a:lnTo>
                    <a:lnTo>
                      <a:pt x="546" y="1032"/>
                    </a:lnTo>
                    <a:lnTo>
                      <a:pt x="540" y="1026"/>
                    </a:lnTo>
                    <a:lnTo>
                      <a:pt x="546" y="1026"/>
                    </a:lnTo>
                    <a:lnTo>
                      <a:pt x="552" y="1020"/>
                    </a:lnTo>
                    <a:lnTo>
                      <a:pt x="552" y="990"/>
                    </a:lnTo>
                    <a:lnTo>
                      <a:pt x="570" y="990"/>
                    </a:lnTo>
                    <a:lnTo>
                      <a:pt x="570" y="960"/>
                    </a:lnTo>
                    <a:lnTo>
                      <a:pt x="564" y="954"/>
                    </a:lnTo>
                    <a:lnTo>
                      <a:pt x="582" y="924"/>
                    </a:lnTo>
                    <a:lnTo>
                      <a:pt x="612" y="95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13" name="Malaysia" descr="© INSCALE GmbH, 05.05.2010&#10;http://www.presentationload.com/">
                <a:extLst>
                  <a:ext uri="{FF2B5EF4-FFF2-40B4-BE49-F238E27FC236}">
                    <a16:creationId xmlns:a16="http://schemas.microsoft.com/office/drawing/2014/main" id="{CC5E3D60-910B-2C40-92FE-2B1539F8BD2F}"/>
                  </a:ext>
                </a:extLst>
              </p:cNvPr>
              <p:cNvSpPr>
                <a:spLocks/>
              </p:cNvSpPr>
              <p:nvPr/>
            </p:nvSpPr>
            <p:spPr bwMode="gray">
              <a:xfrm>
                <a:off x="10156596" y="2965688"/>
                <a:ext cx="106504" cy="152929"/>
              </a:xfrm>
              <a:custGeom>
                <a:avLst/>
                <a:gdLst>
                  <a:gd name="T0" fmla="*/ 2147483647 w 306"/>
                  <a:gd name="T1" fmla="*/ 2147483647 h 438"/>
                  <a:gd name="T2" fmla="*/ 2147483647 w 306"/>
                  <a:gd name="T3" fmla="*/ 2147483647 h 438"/>
                  <a:gd name="T4" fmla="*/ 2147483647 w 306"/>
                  <a:gd name="T5" fmla="*/ 2147483647 h 438"/>
                  <a:gd name="T6" fmla="*/ 2147483647 w 306"/>
                  <a:gd name="T7" fmla="*/ 2147483647 h 438"/>
                  <a:gd name="T8" fmla="*/ 2147483647 w 306"/>
                  <a:gd name="T9" fmla="*/ 2147483647 h 438"/>
                  <a:gd name="T10" fmla="*/ 2147483647 w 306"/>
                  <a:gd name="T11" fmla="*/ 2147483647 h 438"/>
                  <a:gd name="T12" fmla="*/ 2147483647 w 306"/>
                  <a:gd name="T13" fmla="*/ 2147483647 h 438"/>
                  <a:gd name="T14" fmla="*/ 2147483647 w 306"/>
                  <a:gd name="T15" fmla="*/ 2147483647 h 438"/>
                  <a:gd name="T16" fmla="*/ 2147483647 w 306"/>
                  <a:gd name="T17" fmla="*/ 2147483647 h 438"/>
                  <a:gd name="T18" fmla="*/ 2147483647 w 306"/>
                  <a:gd name="T19" fmla="*/ 2147483647 h 438"/>
                  <a:gd name="T20" fmla="*/ 2147483647 w 306"/>
                  <a:gd name="T21" fmla="*/ 2147483647 h 438"/>
                  <a:gd name="T22" fmla="*/ 2147483647 w 306"/>
                  <a:gd name="T23" fmla="*/ 2147483647 h 438"/>
                  <a:gd name="T24" fmla="*/ 2147483647 w 306"/>
                  <a:gd name="T25" fmla="*/ 2147483647 h 438"/>
                  <a:gd name="T26" fmla="*/ 2147483647 w 306"/>
                  <a:gd name="T27" fmla="*/ 2147483647 h 438"/>
                  <a:gd name="T28" fmla="*/ 2147483647 w 306"/>
                  <a:gd name="T29" fmla="*/ 2147483647 h 438"/>
                  <a:gd name="T30" fmla="*/ 2147483647 w 306"/>
                  <a:gd name="T31" fmla="*/ 2147483647 h 438"/>
                  <a:gd name="T32" fmla="*/ 2147483647 w 306"/>
                  <a:gd name="T33" fmla="*/ 2147483647 h 438"/>
                  <a:gd name="T34" fmla="*/ 2147483647 w 306"/>
                  <a:gd name="T35" fmla="*/ 2147483647 h 438"/>
                  <a:gd name="T36" fmla="*/ 2147483647 w 306"/>
                  <a:gd name="T37" fmla="*/ 2147483647 h 438"/>
                  <a:gd name="T38" fmla="*/ 2147483647 w 306"/>
                  <a:gd name="T39" fmla="*/ 2147483647 h 438"/>
                  <a:gd name="T40" fmla="*/ 2147483647 w 306"/>
                  <a:gd name="T41" fmla="*/ 2147483647 h 438"/>
                  <a:gd name="T42" fmla="*/ 2147483647 w 306"/>
                  <a:gd name="T43" fmla="*/ 2147483647 h 438"/>
                  <a:gd name="T44" fmla="*/ 2147483647 w 306"/>
                  <a:gd name="T45" fmla="*/ 2147483647 h 438"/>
                  <a:gd name="T46" fmla="*/ 2147483647 w 306"/>
                  <a:gd name="T47" fmla="*/ 2147483647 h 438"/>
                  <a:gd name="T48" fmla="*/ 2147483647 w 306"/>
                  <a:gd name="T49" fmla="*/ 2147483647 h 438"/>
                  <a:gd name="T50" fmla="*/ 2147483647 w 306"/>
                  <a:gd name="T51" fmla="*/ 2147483647 h 438"/>
                  <a:gd name="T52" fmla="*/ 2147483647 w 306"/>
                  <a:gd name="T53" fmla="*/ 2147483647 h 438"/>
                  <a:gd name="T54" fmla="*/ 2147483647 w 306"/>
                  <a:gd name="T55" fmla="*/ 2147483647 h 438"/>
                  <a:gd name="T56" fmla="*/ 2147483647 w 306"/>
                  <a:gd name="T57" fmla="*/ 2147483647 h 438"/>
                  <a:gd name="T58" fmla="*/ 2147483647 w 306"/>
                  <a:gd name="T59" fmla="*/ 2147483647 h 438"/>
                  <a:gd name="T60" fmla="*/ 2147483647 w 306"/>
                  <a:gd name="T61" fmla="*/ 2147483647 h 438"/>
                  <a:gd name="T62" fmla="*/ 2147483647 w 306"/>
                  <a:gd name="T63" fmla="*/ 2147483647 h 438"/>
                  <a:gd name="T64" fmla="*/ 2147483647 w 306"/>
                  <a:gd name="T65" fmla="*/ 2147483647 h 438"/>
                  <a:gd name="T66" fmla="*/ 2147483647 w 306"/>
                  <a:gd name="T67" fmla="*/ 2147483647 h 438"/>
                  <a:gd name="T68" fmla="*/ 2147483647 w 306"/>
                  <a:gd name="T69" fmla="*/ 2147483647 h 438"/>
                  <a:gd name="T70" fmla="*/ 2147483647 w 306"/>
                  <a:gd name="T71" fmla="*/ 2147483647 h 438"/>
                  <a:gd name="T72" fmla="*/ 2147483647 w 306"/>
                  <a:gd name="T73" fmla="*/ 2147483647 h 438"/>
                  <a:gd name="T74" fmla="*/ 2147483647 w 306"/>
                  <a:gd name="T75" fmla="*/ 2147483647 h 438"/>
                  <a:gd name="T76" fmla="*/ 2147483647 w 306"/>
                  <a:gd name="T77" fmla="*/ 0 h 438"/>
                  <a:gd name="T78" fmla="*/ 2147483647 w 306"/>
                  <a:gd name="T79" fmla="*/ 2147483647 h 438"/>
                  <a:gd name="T80" fmla="*/ 2147483647 w 306"/>
                  <a:gd name="T81" fmla="*/ 2147483647 h 43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6"/>
                  <a:gd name="T124" fmla="*/ 0 h 438"/>
                  <a:gd name="T125" fmla="*/ 306 w 306"/>
                  <a:gd name="T126" fmla="*/ 438 h 43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6" h="438">
                    <a:moveTo>
                      <a:pt x="0" y="42"/>
                    </a:moveTo>
                    <a:lnTo>
                      <a:pt x="6" y="138"/>
                    </a:lnTo>
                    <a:lnTo>
                      <a:pt x="18" y="138"/>
                    </a:lnTo>
                    <a:lnTo>
                      <a:pt x="24" y="132"/>
                    </a:lnTo>
                    <a:lnTo>
                      <a:pt x="42" y="132"/>
                    </a:lnTo>
                    <a:lnTo>
                      <a:pt x="54" y="138"/>
                    </a:lnTo>
                    <a:lnTo>
                      <a:pt x="54" y="168"/>
                    </a:lnTo>
                    <a:lnTo>
                      <a:pt x="48" y="180"/>
                    </a:lnTo>
                    <a:lnTo>
                      <a:pt x="48" y="198"/>
                    </a:lnTo>
                    <a:lnTo>
                      <a:pt x="54" y="216"/>
                    </a:lnTo>
                    <a:lnTo>
                      <a:pt x="60" y="228"/>
                    </a:lnTo>
                    <a:lnTo>
                      <a:pt x="66" y="234"/>
                    </a:lnTo>
                    <a:lnTo>
                      <a:pt x="84" y="234"/>
                    </a:lnTo>
                    <a:lnTo>
                      <a:pt x="90" y="228"/>
                    </a:lnTo>
                    <a:lnTo>
                      <a:pt x="90" y="240"/>
                    </a:lnTo>
                    <a:lnTo>
                      <a:pt x="84" y="252"/>
                    </a:lnTo>
                    <a:lnTo>
                      <a:pt x="84" y="282"/>
                    </a:lnTo>
                    <a:lnTo>
                      <a:pt x="96" y="306"/>
                    </a:lnTo>
                    <a:lnTo>
                      <a:pt x="102" y="312"/>
                    </a:lnTo>
                    <a:lnTo>
                      <a:pt x="114" y="318"/>
                    </a:lnTo>
                    <a:lnTo>
                      <a:pt x="132" y="330"/>
                    </a:lnTo>
                    <a:lnTo>
                      <a:pt x="144" y="336"/>
                    </a:lnTo>
                    <a:lnTo>
                      <a:pt x="162" y="354"/>
                    </a:lnTo>
                    <a:lnTo>
                      <a:pt x="168" y="354"/>
                    </a:lnTo>
                    <a:lnTo>
                      <a:pt x="168" y="366"/>
                    </a:lnTo>
                    <a:lnTo>
                      <a:pt x="174" y="372"/>
                    </a:lnTo>
                    <a:lnTo>
                      <a:pt x="174" y="378"/>
                    </a:lnTo>
                    <a:lnTo>
                      <a:pt x="180" y="384"/>
                    </a:lnTo>
                    <a:lnTo>
                      <a:pt x="186" y="384"/>
                    </a:lnTo>
                    <a:lnTo>
                      <a:pt x="198" y="390"/>
                    </a:lnTo>
                    <a:lnTo>
                      <a:pt x="204" y="396"/>
                    </a:lnTo>
                    <a:lnTo>
                      <a:pt x="216" y="396"/>
                    </a:lnTo>
                    <a:lnTo>
                      <a:pt x="222" y="402"/>
                    </a:lnTo>
                    <a:lnTo>
                      <a:pt x="228" y="402"/>
                    </a:lnTo>
                    <a:lnTo>
                      <a:pt x="252" y="438"/>
                    </a:lnTo>
                    <a:lnTo>
                      <a:pt x="300" y="432"/>
                    </a:lnTo>
                    <a:lnTo>
                      <a:pt x="300" y="420"/>
                    </a:lnTo>
                    <a:lnTo>
                      <a:pt x="306" y="408"/>
                    </a:lnTo>
                    <a:lnTo>
                      <a:pt x="306" y="378"/>
                    </a:lnTo>
                    <a:lnTo>
                      <a:pt x="294" y="354"/>
                    </a:lnTo>
                    <a:lnTo>
                      <a:pt x="270" y="330"/>
                    </a:lnTo>
                    <a:lnTo>
                      <a:pt x="264" y="318"/>
                    </a:lnTo>
                    <a:lnTo>
                      <a:pt x="258" y="312"/>
                    </a:lnTo>
                    <a:lnTo>
                      <a:pt x="258" y="288"/>
                    </a:lnTo>
                    <a:lnTo>
                      <a:pt x="252" y="276"/>
                    </a:lnTo>
                    <a:lnTo>
                      <a:pt x="246" y="270"/>
                    </a:lnTo>
                    <a:lnTo>
                      <a:pt x="246" y="258"/>
                    </a:lnTo>
                    <a:lnTo>
                      <a:pt x="252" y="252"/>
                    </a:lnTo>
                    <a:lnTo>
                      <a:pt x="252" y="126"/>
                    </a:lnTo>
                    <a:lnTo>
                      <a:pt x="246" y="114"/>
                    </a:lnTo>
                    <a:lnTo>
                      <a:pt x="222" y="90"/>
                    </a:lnTo>
                    <a:lnTo>
                      <a:pt x="204" y="84"/>
                    </a:lnTo>
                    <a:lnTo>
                      <a:pt x="192" y="72"/>
                    </a:lnTo>
                    <a:lnTo>
                      <a:pt x="180" y="66"/>
                    </a:lnTo>
                    <a:lnTo>
                      <a:pt x="156" y="42"/>
                    </a:lnTo>
                    <a:lnTo>
                      <a:pt x="150" y="54"/>
                    </a:lnTo>
                    <a:lnTo>
                      <a:pt x="144" y="60"/>
                    </a:lnTo>
                    <a:lnTo>
                      <a:pt x="138" y="72"/>
                    </a:lnTo>
                    <a:lnTo>
                      <a:pt x="138" y="78"/>
                    </a:lnTo>
                    <a:lnTo>
                      <a:pt x="132" y="84"/>
                    </a:lnTo>
                    <a:lnTo>
                      <a:pt x="114" y="66"/>
                    </a:lnTo>
                    <a:lnTo>
                      <a:pt x="108" y="66"/>
                    </a:lnTo>
                    <a:lnTo>
                      <a:pt x="102" y="72"/>
                    </a:lnTo>
                    <a:lnTo>
                      <a:pt x="90" y="72"/>
                    </a:lnTo>
                    <a:lnTo>
                      <a:pt x="90" y="78"/>
                    </a:lnTo>
                    <a:lnTo>
                      <a:pt x="72" y="78"/>
                    </a:lnTo>
                    <a:lnTo>
                      <a:pt x="66" y="72"/>
                    </a:lnTo>
                    <a:lnTo>
                      <a:pt x="66" y="66"/>
                    </a:lnTo>
                    <a:lnTo>
                      <a:pt x="78" y="54"/>
                    </a:lnTo>
                    <a:lnTo>
                      <a:pt x="78" y="42"/>
                    </a:lnTo>
                    <a:lnTo>
                      <a:pt x="66" y="42"/>
                    </a:lnTo>
                    <a:lnTo>
                      <a:pt x="66" y="30"/>
                    </a:lnTo>
                    <a:lnTo>
                      <a:pt x="60" y="24"/>
                    </a:lnTo>
                    <a:lnTo>
                      <a:pt x="48" y="18"/>
                    </a:lnTo>
                    <a:lnTo>
                      <a:pt x="30" y="18"/>
                    </a:lnTo>
                    <a:lnTo>
                      <a:pt x="30" y="12"/>
                    </a:lnTo>
                    <a:lnTo>
                      <a:pt x="24" y="0"/>
                    </a:lnTo>
                    <a:lnTo>
                      <a:pt x="12" y="0"/>
                    </a:lnTo>
                    <a:lnTo>
                      <a:pt x="6" y="6"/>
                    </a:lnTo>
                    <a:lnTo>
                      <a:pt x="6" y="18"/>
                    </a:lnTo>
                    <a:lnTo>
                      <a:pt x="12" y="24"/>
                    </a:lnTo>
                    <a:lnTo>
                      <a:pt x="6" y="36"/>
                    </a:lnTo>
                    <a:lnTo>
                      <a:pt x="0" y="4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14" name="AutoShape 81" descr="© INSCALE GmbH, 05.05.2010&#10;http://www.presentationload.com/">
                <a:extLst>
                  <a:ext uri="{FF2B5EF4-FFF2-40B4-BE49-F238E27FC236}">
                    <a16:creationId xmlns:a16="http://schemas.microsoft.com/office/drawing/2014/main" id="{93299713-838C-C140-91E8-19A9EB62436B}"/>
                  </a:ext>
                </a:extLst>
              </p:cNvPr>
              <p:cNvSpPr>
                <a:spLocks/>
              </p:cNvSpPr>
              <p:nvPr/>
            </p:nvSpPr>
            <p:spPr bwMode="gray">
              <a:xfrm>
                <a:off x="10406472" y="2947937"/>
                <a:ext cx="240318" cy="184335"/>
              </a:xfrm>
              <a:custGeom>
                <a:avLst/>
                <a:gdLst>
                  <a:gd name="T0" fmla="*/ 2147483647 w 690"/>
                  <a:gd name="T1" fmla="*/ 2147483647 h 528"/>
                  <a:gd name="T2" fmla="*/ 2147483647 w 690"/>
                  <a:gd name="T3" fmla="*/ 2147483647 h 528"/>
                  <a:gd name="T4" fmla="*/ 2147483647 w 690"/>
                  <a:gd name="T5" fmla="*/ 2147483647 h 528"/>
                  <a:gd name="T6" fmla="*/ 2147483647 w 690"/>
                  <a:gd name="T7" fmla="*/ 2147483647 h 528"/>
                  <a:gd name="T8" fmla="*/ 2147483647 w 690"/>
                  <a:gd name="T9" fmla="*/ 2147483647 h 528"/>
                  <a:gd name="T10" fmla="*/ 2147483647 w 690"/>
                  <a:gd name="T11" fmla="*/ 2147483647 h 528"/>
                  <a:gd name="T12" fmla="*/ 2147483647 w 690"/>
                  <a:gd name="T13" fmla="*/ 2147483647 h 528"/>
                  <a:gd name="T14" fmla="*/ 2147483647 w 690"/>
                  <a:gd name="T15" fmla="*/ 2147483647 h 528"/>
                  <a:gd name="T16" fmla="*/ 2147483647 w 690"/>
                  <a:gd name="T17" fmla="*/ 2147483647 h 528"/>
                  <a:gd name="T18" fmla="*/ 2147483647 w 690"/>
                  <a:gd name="T19" fmla="*/ 2147483647 h 528"/>
                  <a:gd name="T20" fmla="*/ 2147483647 w 690"/>
                  <a:gd name="T21" fmla="*/ 2147483647 h 528"/>
                  <a:gd name="T22" fmla="*/ 2147483647 w 690"/>
                  <a:gd name="T23" fmla="*/ 2147483647 h 528"/>
                  <a:gd name="T24" fmla="*/ 2147483647 w 690"/>
                  <a:gd name="T25" fmla="*/ 2147483647 h 528"/>
                  <a:gd name="T26" fmla="*/ 2147483647 w 690"/>
                  <a:gd name="T27" fmla="*/ 2147483647 h 528"/>
                  <a:gd name="T28" fmla="*/ 2147483647 w 690"/>
                  <a:gd name="T29" fmla="*/ 2147483647 h 528"/>
                  <a:gd name="T30" fmla="*/ 2147483647 w 690"/>
                  <a:gd name="T31" fmla="*/ 2147483647 h 528"/>
                  <a:gd name="T32" fmla="*/ 2147483647 w 690"/>
                  <a:gd name="T33" fmla="*/ 2147483647 h 528"/>
                  <a:gd name="T34" fmla="*/ 2147483647 w 690"/>
                  <a:gd name="T35" fmla="*/ 2147483647 h 528"/>
                  <a:gd name="T36" fmla="*/ 2147483647 w 690"/>
                  <a:gd name="T37" fmla="*/ 2147483647 h 528"/>
                  <a:gd name="T38" fmla="*/ 2147483647 w 690"/>
                  <a:gd name="T39" fmla="*/ 2147483647 h 528"/>
                  <a:gd name="T40" fmla="*/ 2147483647 w 690"/>
                  <a:gd name="T41" fmla="*/ 2147483647 h 528"/>
                  <a:gd name="T42" fmla="*/ 2147483647 w 690"/>
                  <a:gd name="T43" fmla="*/ 2147483647 h 528"/>
                  <a:gd name="T44" fmla="*/ 2147483647 w 690"/>
                  <a:gd name="T45" fmla="*/ 2147483647 h 528"/>
                  <a:gd name="T46" fmla="*/ 2147483647 w 690"/>
                  <a:gd name="T47" fmla="*/ 2147483647 h 528"/>
                  <a:gd name="T48" fmla="*/ 2147483647 w 690"/>
                  <a:gd name="T49" fmla="*/ 2147483647 h 528"/>
                  <a:gd name="T50" fmla="*/ 2147483647 w 690"/>
                  <a:gd name="T51" fmla="*/ 2147483647 h 528"/>
                  <a:gd name="T52" fmla="*/ 2147483647 w 690"/>
                  <a:gd name="T53" fmla="*/ 2147483647 h 528"/>
                  <a:gd name="T54" fmla="*/ 2147483647 w 690"/>
                  <a:gd name="T55" fmla="*/ 2147483647 h 528"/>
                  <a:gd name="T56" fmla="*/ 2147483647 w 690"/>
                  <a:gd name="T57" fmla="*/ 2147483647 h 528"/>
                  <a:gd name="T58" fmla="*/ 2147483647 w 690"/>
                  <a:gd name="T59" fmla="*/ 2147483647 h 528"/>
                  <a:gd name="T60" fmla="*/ 2147483647 w 690"/>
                  <a:gd name="T61" fmla="*/ 2147483647 h 528"/>
                  <a:gd name="T62" fmla="*/ 2147483647 w 690"/>
                  <a:gd name="T63" fmla="*/ 2147483647 h 528"/>
                  <a:gd name="T64" fmla="*/ 2147483647 w 690"/>
                  <a:gd name="T65" fmla="*/ 2147483647 h 528"/>
                  <a:gd name="T66" fmla="*/ 2147483647 w 690"/>
                  <a:gd name="T67" fmla="*/ 2147483647 h 528"/>
                  <a:gd name="T68" fmla="*/ 2147483647 w 690"/>
                  <a:gd name="T69" fmla="*/ 2147483647 h 528"/>
                  <a:gd name="T70" fmla="*/ 2147483647 w 690"/>
                  <a:gd name="T71" fmla="*/ 0 h 528"/>
                  <a:gd name="T72" fmla="*/ 2147483647 w 690"/>
                  <a:gd name="T73" fmla="*/ 0 h 528"/>
                  <a:gd name="T74" fmla="*/ 2147483647 w 690"/>
                  <a:gd name="T75" fmla="*/ 2147483647 h 528"/>
                  <a:gd name="T76" fmla="*/ 2147483647 w 690"/>
                  <a:gd name="T77" fmla="*/ 2147483647 h 528"/>
                  <a:gd name="T78" fmla="*/ 2147483647 w 690"/>
                  <a:gd name="T79" fmla="*/ 2147483647 h 528"/>
                  <a:gd name="T80" fmla="*/ 2147483647 w 690"/>
                  <a:gd name="T81" fmla="*/ 2147483647 h 528"/>
                  <a:gd name="T82" fmla="*/ 2147483647 w 690"/>
                  <a:gd name="T83" fmla="*/ 2147483647 h 528"/>
                  <a:gd name="T84" fmla="*/ 2147483647 w 690"/>
                  <a:gd name="T85" fmla="*/ 2147483647 h 528"/>
                  <a:gd name="T86" fmla="*/ 2147483647 w 690"/>
                  <a:gd name="T87" fmla="*/ 2147483647 h 528"/>
                  <a:gd name="T88" fmla="*/ 2147483647 w 690"/>
                  <a:gd name="T89" fmla="*/ 2147483647 h 528"/>
                  <a:gd name="T90" fmla="*/ 2147483647 w 690"/>
                  <a:gd name="T91" fmla="*/ 2147483647 h 528"/>
                  <a:gd name="T92" fmla="*/ 2147483647 w 690"/>
                  <a:gd name="T93" fmla="*/ 2147483647 h 528"/>
                  <a:gd name="T94" fmla="*/ 2147483647 w 690"/>
                  <a:gd name="T95" fmla="*/ 2147483647 h 528"/>
                  <a:gd name="T96" fmla="*/ 2147483647 w 690"/>
                  <a:gd name="T97" fmla="*/ 2147483647 h 528"/>
                  <a:gd name="T98" fmla="*/ 2147483647 w 690"/>
                  <a:gd name="T99" fmla="*/ 2147483647 h 528"/>
                  <a:gd name="T100" fmla="*/ 2147483647 w 690"/>
                  <a:gd name="T101" fmla="*/ 2147483647 h 528"/>
                  <a:gd name="T102" fmla="*/ 2147483647 w 690"/>
                  <a:gd name="T103" fmla="*/ 2147483647 h 528"/>
                  <a:gd name="T104" fmla="*/ 2147483647 w 690"/>
                  <a:gd name="T105" fmla="*/ 2147483647 h 528"/>
                  <a:gd name="T106" fmla="*/ 2147483647 w 690"/>
                  <a:gd name="T107" fmla="*/ 2147483647 h 528"/>
                  <a:gd name="T108" fmla="*/ 2147483647 w 690"/>
                  <a:gd name="T109" fmla="*/ 2147483647 h 528"/>
                  <a:gd name="T110" fmla="*/ 2147483647 w 690"/>
                  <a:gd name="T111" fmla="*/ 2147483647 h 528"/>
                  <a:gd name="T112" fmla="*/ 2147483647 w 690"/>
                  <a:gd name="T113" fmla="*/ 2147483647 h 528"/>
                  <a:gd name="T114" fmla="*/ 0 w 690"/>
                  <a:gd name="T115" fmla="*/ 2147483647 h 52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90"/>
                  <a:gd name="T175" fmla="*/ 0 h 528"/>
                  <a:gd name="T176" fmla="*/ 690 w 690"/>
                  <a:gd name="T177" fmla="*/ 528 h 52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90" h="528">
                    <a:moveTo>
                      <a:pt x="12" y="504"/>
                    </a:moveTo>
                    <a:lnTo>
                      <a:pt x="24" y="510"/>
                    </a:lnTo>
                    <a:lnTo>
                      <a:pt x="30" y="516"/>
                    </a:lnTo>
                    <a:lnTo>
                      <a:pt x="54" y="528"/>
                    </a:lnTo>
                    <a:lnTo>
                      <a:pt x="60" y="528"/>
                    </a:lnTo>
                    <a:lnTo>
                      <a:pt x="78" y="510"/>
                    </a:lnTo>
                    <a:lnTo>
                      <a:pt x="102" y="510"/>
                    </a:lnTo>
                    <a:lnTo>
                      <a:pt x="120" y="516"/>
                    </a:lnTo>
                    <a:lnTo>
                      <a:pt x="144" y="516"/>
                    </a:lnTo>
                    <a:lnTo>
                      <a:pt x="174" y="486"/>
                    </a:lnTo>
                    <a:lnTo>
                      <a:pt x="180" y="474"/>
                    </a:lnTo>
                    <a:lnTo>
                      <a:pt x="222" y="474"/>
                    </a:lnTo>
                    <a:lnTo>
                      <a:pt x="234" y="486"/>
                    </a:lnTo>
                    <a:lnTo>
                      <a:pt x="258" y="498"/>
                    </a:lnTo>
                    <a:lnTo>
                      <a:pt x="264" y="504"/>
                    </a:lnTo>
                    <a:lnTo>
                      <a:pt x="270" y="504"/>
                    </a:lnTo>
                    <a:lnTo>
                      <a:pt x="282" y="492"/>
                    </a:lnTo>
                    <a:lnTo>
                      <a:pt x="294" y="486"/>
                    </a:lnTo>
                    <a:lnTo>
                      <a:pt x="300" y="480"/>
                    </a:lnTo>
                    <a:lnTo>
                      <a:pt x="324" y="480"/>
                    </a:lnTo>
                    <a:lnTo>
                      <a:pt x="354" y="444"/>
                    </a:lnTo>
                    <a:lnTo>
                      <a:pt x="348" y="432"/>
                    </a:lnTo>
                    <a:lnTo>
                      <a:pt x="384" y="402"/>
                    </a:lnTo>
                    <a:lnTo>
                      <a:pt x="378" y="390"/>
                    </a:lnTo>
                    <a:lnTo>
                      <a:pt x="372" y="384"/>
                    </a:lnTo>
                    <a:lnTo>
                      <a:pt x="372" y="360"/>
                    </a:lnTo>
                    <a:lnTo>
                      <a:pt x="378" y="354"/>
                    </a:lnTo>
                    <a:lnTo>
                      <a:pt x="396" y="354"/>
                    </a:lnTo>
                    <a:lnTo>
                      <a:pt x="402" y="342"/>
                    </a:lnTo>
                    <a:lnTo>
                      <a:pt x="402" y="336"/>
                    </a:lnTo>
                    <a:lnTo>
                      <a:pt x="408" y="318"/>
                    </a:lnTo>
                    <a:lnTo>
                      <a:pt x="408" y="264"/>
                    </a:lnTo>
                    <a:lnTo>
                      <a:pt x="414" y="252"/>
                    </a:lnTo>
                    <a:lnTo>
                      <a:pt x="420" y="246"/>
                    </a:lnTo>
                    <a:lnTo>
                      <a:pt x="516" y="246"/>
                    </a:lnTo>
                    <a:lnTo>
                      <a:pt x="540" y="270"/>
                    </a:lnTo>
                    <a:lnTo>
                      <a:pt x="552" y="276"/>
                    </a:lnTo>
                    <a:lnTo>
                      <a:pt x="558" y="282"/>
                    </a:lnTo>
                    <a:lnTo>
                      <a:pt x="576" y="276"/>
                    </a:lnTo>
                    <a:lnTo>
                      <a:pt x="564" y="216"/>
                    </a:lnTo>
                    <a:lnTo>
                      <a:pt x="576" y="222"/>
                    </a:lnTo>
                    <a:lnTo>
                      <a:pt x="582" y="234"/>
                    </a:lnTo>
                    <a:lnTo>
                      <a:pt x="594" y="240"/>
                    </a:lnTo>
                    <a:lnTo>
                      <a:pt x="636" y="240"/>
                    </a:lnTo>
                    <a:lnTo>
                      <a:pt x="630" y="234"/>
                    </a:lnTo>
                    <a:lnTo>
                      <a:pt x="624" y="222"/>
                    </a:lnTo>
                    <a:lnTo>
                      <a:pt x="618" y="216"/>
                    </a:lnTo>
                    <a:lnTo>
                      <a:pt x="606" y="192"/>
                    </a:lnTo>
                    <a:lnTo>
                      <a:pt x="606" y="186"/>
                    </a:lnTo>
                    <a:lnTo>
                      <a:pt x="612" y="180"/>
                    </a:lnTo>
                    <a:lnTo>
                      <a:pt x="624" y="180"/>
                    </a:lnTo>
                    <a:lnTo>
                      <a:pt x="642" y="186"/>
                    </a:lnTo>
                    <a:lnTo>
                      <a:pt x="654" y="186"/>
                    </a:lnTo>
                    <a:lnTo>
                      <a:pt x="660" y="192"/>
                    </a:lnTo>
                    <a:lnTo>
                      <a:pt x="666" y="192"/>
                    </a:lnTo>
                    <a:lnTo>
                      <a:pt x="690" y="162"/>
                    </a:lnTo>
                    <a:lnTo>
                      <a:pt x="666" y="156"/>
                    </a:lnTo>
                    <a:lnTo>
                      <a:pt x="660" y="144"/>
                    </a:lnTo>
                    <a:lnTo>
                      <a:pt x="642" y="126"/>
                    </a:lnTo>
                    <a:lnTo>
                      <a:pt x="630" y="120"/>
                    </a:lnTo>
                    <a:lnTo>
                      <a:pt x="612" y="120"/>
                    </a:lnTo>
                    <a:lnTo>
                      <a:pt x="600" y="114"/>
                    </a:lnTo>
                    <a:lnTo>
                      <a:pt x="588" y="114"/>
                    </a:lnTo>
                    <a:lnTo>
                      <a:pt x="588" y="108"/>
                    </a:lnTo>
                    <a:lnTo>
                      <a:pt x="582" y="102"/>
                    </a:lnTo>
                    <a:lnTo>
                      <a:pt x="582" y="90"/>
                    </a:lnTo>
                    <a:lnTo>
                      <a:pt x="576" y="78"/>
                    </a:lnTo>
                    <a:lnTo>
                      <a:pt x="564" y="66"/>
                    </a:lnTo>
                    <a:lnTo>
                      <a:pt x="540" y="54"/>
                    </a:lnTo>
                    <a:lnTo>
                      <a:pt x="534" y="60"/>
                    </a:lnTo>
                    <a:lnTo>
                      <a:pt x="528" y="60"/>
                    </a:lnTo>
                    <a:lnTo>
                      <a:pt x="510" y="0"/>
                    </a:lnTo>
                    <a:lnTo>
                      <a:pt x="504" y="18"/>
                    </a:lnTo>
                    <a:lnTo>
                      <a:pt x="492" y="0"/>
                    </a:lnTo>
                    <a:lnTo>
                      <a:pt x="480" y="60"/>
                    </a:lnTo>
                    <a:lnTo>
                      <a:pt x="468" y="66"/>
                    </a:lnTo>
                    <a:lnTo>
                      <a:pt x="462" y="66"/>
                    </a:lnTo>
                    <a:lnTo>
                      <a:pt x="450" y="72"/>
                    </a:lnTo>
                    <a:lnTo>
                      <a:pt x="438" y="96"/>
                    </a:lnTo>
                    <a:lnTo>
                      <a:pt x="438" y="114"/>
                    </a:lnTo>
                    <a:lnTo>
                      <a:pt x="408" y="126"/>
                    </a:lnTo>
                    <a:lnTo>
                      <a:pt x="420" y="162"/>
                    </a:lnTo>
                    <a:lnTo>
                      <a:pt x="408" y="162"/>
                    </a:lnTo>
                    <a:lnTo>
                      <a:pt x="390" y="156"/>
                    </a:lnTo>
                    <a:lnTo>
                      <a:pt x="378" y="156"/>
                    </a:lnTo>
                    <a:lnTo>
                      <a:pt x="360" y="150"/>
                    </a:lnTo>
                    <a:lnTo>
                      <a:pt x="354" y="150"/>
                    </a:lnTo>
                    <a:lnTo>
                      <a:pt x="342" y="156"/>
                    </a:lnTo>
                    <a:lnTo>
                      <a:pt x="342" y="168"/>
                    </a:lnTo>
                    <a:lnTo>
                      <a:pt x="336" y="180"/>
                    </a:lnTo>
                    <a:lnTo>
                      <a:pt x="336" y="204"/>
                    </a:lnTo>
                    <a:lnTo>
                      <a:pt x="294" y="246"/>
                    </a:lnTo>
                    <a:lnTo>
                      <a:pt x="294" y="258"/>
                    </a:lnTo>
                    <a:lnTo>
                      <a:pt x="282" y="294"/>
                    </a:lnTo>
                    <a:lnTo>
                      <a:pt x="276" y="306"/>
                    </a:lnTo>
                    <a:lnTo>
                      <a:pt x="264" y="318"/>
                    </a:lnTo>
                    <a:lnTo>
                      <a:pt x="228" y="336"/>
                    </a:lnTo>
                    <a:lnTo>
                      <a:pt x="186" y="342"/>
                    </a:lnTo>
                    <a:lnTo>
                      <a:pt x="162" y="348"/>
                    </a:lnTo>
                    <a:lnTo>
                      <a:pt x="156" y="354"/>
                    </a:lnTo>
                    <a:lnTo>
                      <a:pt x="132" y="366"/>
                    </a:lnTo>
                    <a:lnTo>
                      <a:pt x="114" y="384"/>
                    </a:lnTo>
                    <a:lnTo>
                      <a:pt x="102" y="390"/>
                    </a:lnTo>
                    <a:lnTo>
                      <a:pt x="84" y="426"/>
                    </a:lnTo>
                    <a:lnTo>
                      <a:pt x="102" y="444"/>
                    </a:lnTo>
                    <a:lnTo>
                      <a:pt x="102" y="462"/>
                    </a:lnTo>
                    <a:lnTo>
                      <a:pt x="96" y="474"/>
                    </a:lnTo>
                    <a:lnTo>
                      <a:pt x="84" y="480"/>
                    </a:lnTo>
                    <a:lnTo>
                      <a:pt x="72" y="480"/>
                    </a:lnTo>
                    <a:lnTo>
                      <a:pt x="48" y="468"/>
                    </a:lnTo>
                    <a:lnTo>
                      <a:pt x="42" y="462"/>
                    </a:lnTo>
                    <a:lnTo>
                      <a:pt x="30" y="456"/>
                    </a:lnTo>
                    <a:lnTo>
                      <a:pt x="24" y="456"/>
                    </a:lnTo>
                    <a:lnTo>
                      <a:pt x="12" y="462"/>
                    </a:lnTo>
                    <a:lnTo>
                      <a:pt x="0" y="474"/>
                    </a:lnTo>
                    <a:lnTo>
                      <a:pt x="0" y="492"/>
                    </a:lnTo>
                    <a:lnTo>
                      <a:pt x="12" y="50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15" name="Malawi" descr="© INSCALE GmbH, 05.05.2010&#10;http://www.presentationload.com/">
                <a:extLst>
                  <a:ext uri="{FF2B5EF4-FFF2-40B4-BE49-F238E27FC236}">
                    <a16:creationId xmlns:a16="http://schemas.microsoft.com/office/drawing/2014/main" id="{CAF3BA2B-C23E-FD4E-BFC2-04EC9DD31647}"/>
                  </a:ext>
                </a:extLst>
              </p:cNvPr>
              <p:cNvSpPr>
                <a:spLocks/>
              </p:cNvSpPr>
              <p:nvPr/>
            </p:nvSpPr>
            <p:spPr bwMode="gray">
              <a:xfrm>
                <a:off x="8482565" y="3420379"/>
                <a:ext cx="81927" cy="218471"/>
              </a:xfrm>
              <a:custGeom>
                <a:avLst/>
                <a:gdLst>
                  <a:gd name="T0" fmla="*/ 2147483647 w 234"/>
                  <a:gd name="T1" fmla="*/ 2147483647 h 624"/>
                  <a:gd name="T2" fmla="*/ 2147483647 w 234"/>
                  <a:gd name="T3" fmla="*/ 2147483647 h 624"/>
                  <a:gd name="T4" fmla="*/ 2147483647 w 234"/>
                  <a:gd name="T5" fmla="*/ 2147483647 h 624"/>
                  <a:gd name="T6" fmla="*/ 2147483647 w 234"/>
                  <a:gd name="T7" fmla="*/ 2147483647 h 624"/>
                  <a:gd name="T8" fmla="*/ 2147483647 w 234"/>
                  <a:gd name="T9" fmla="*/ 2147483647 h 624"/>
                  <a:gd name="T10" fmla="*/ 2147483647 w 234"/>
                  <a:gd name="T11" fmla="*/ 2147483647 h 624"/>
                  <a:gd name="T12" fmla="*/ 2147483647 w 234"/>
                  <a:gd name="T13" fmla="*/ 2147483647 h 624"/>
                  <a:gd name="T14" fmla="*/ 2147483647 w 234"/>
                  <a:gd name="T15" fmla="*/ 2147483647 h 624"/>
                  <a:gd name="T16" fmla="*/ 2147483647 w 234"/>
                  <a:gd name="T17" fmla="*/ 2147483647 h 624"/>
                  <a:gd name="T18" fmla="*/ 2147483647 w 234"/>
                  <a:gd name="T19" fmla="*/ 2147483647 h 624"/>
                  <a:gd name="T20" fmla="*/ 2147483647 w 234"/>
                  <a:gd name="T21" fmla="*/ 2147483647 h 624"/>
                  <a:gd name="T22" fmla="*/ 2147483647 w 234"/>
                  <a:gd name="T23" fmla="*/ 2147483647 h 624"/>
                  <a:gd name="T24" fmla="*/ 2147483647 w 234"/>
                  <a:gd name="T25" fmla="*/ 2147483647 h 624"/>
                  <a:gd name="T26" fmla="*/ 2147483647 w 234"/>
                  <a:gd name="T27" fmla="*/ 2147483647 h 624"/>
                  <a:gd name="T28" fmla="*/ 2147483647 w 234"/>
                  <a:gd name="T29" fmla="*/ 2147483647 h 624"/>
                  <a:gd name="T30" fmla="*/ 2147483647 w 234"/>
                  <a:gd name="T31" fmla="*/ 2147483647 h 624"/>
                  <a:gd name="T32" fmla="*/ 2147483647 w 234"/>
                  <a:gd name="T33" fmla="*/ 2147483647 h 624"/>
                  <a:gd name="T34" fmla="*/ 2147483647 w 234"/>
                  <a:gd name="T35" fmla="*/ 2147483647 h 624"/>
                  <a:gd name="T36" fmla="*/ 2147483647 w 234"/>
                  <a:gd name="T37" fmla="*/ 2147483647 h 624"/>
                  <a:gd name="T38" fmla="*/ 2147483647 w 234"/>
                  <a:gd name="T39" fmla="*/ 2147483647 h 624"/>
                  <a:gd name="T40" fmla="*/ 2147483647 w 234"/>
                  <a:gd name="T41" fmla="*/ 2147483647 h 624"/>
                  <a:gd name="T42" fmla="*/ 2147483647 w 234"/>
                  <a:gd name="T43" fmla="*/ 2147483647 h 624"/>
                  <a:gd name="T44" fmla="*/ 2147483647 w 234"/>
                  <a:gd name="T45" fmla="*/ 2147483647 h 624"/>
                  <a:gd name="T46" fmla="*/ 2147483647 w 234"/>
                  <a:gd name="T47" fmla="*/ 0 h 624"/>
                  <a:gd name="T48" fmla="*/ 2147483647 w 234"/>
                  <a:gd name="T49" fmla="*/ 2147483647 h 624"/>
                  <a:gd name="T50" fmla="*/ 2147483647 w 234"/>
                  <a:gd name="T51" fmla="*/ 2147483647 h 624"/>
                  <a:gd name="T52" fmla="*/ 2147483647 w 234"/>
                  <a:gd name="T53" fmla="*/ 2147483647 h 624"/>
                  <a:gd name="T54" fmla="*/ 2147483647 w 234"/>
                  <a:gd name="T55" fmla="*/ 2147483647 h 624"/>
                  <a:gd name="T56" fmla="*/ 2147483647 w 234"/>
                  <a:gd name="T57" fmla="*/ 2147483647 h 624"/>
                  <a:gd name="T58" fmla="*/ 2147483647 w 234"/>
                  <a:gd name="T59" fmla="*/ 2147483647 h 624"/>
                  <a:gd name="T60" fmla="*/ 2147483647 w 234"/>
                  <a:gd name="T61" fmla="*/ 2147483647 h 624"/>
                  <a:gd name="T62" fmla="*/ 2147483647 w 234"/>
                  <a:gd name="T63" fmla="*/ 2147483647 h 624"/>
                  <a:gd name="T64" fmla="*/ 2147483647 w 234"/>
                  <a:gd name="T65" fmla="*/ 2147483647 h 624"/>
                  <a:gd name="T66" fmla="*/ 2147483647 w 234"/>
                  <a:gd name="T67" fmla="*/ 2147483647 h 624"/>
                  <a:gd name="T68" fmla="*/ 2147483647 w 234"/>
                  <a:gd name="T69" fmla="*/ 2147483647 h 624"/>
                  <a:gd name="T70" fmla="*/ 2147483647 w 234"/>
                  <a:gd name="T71" fmla="*/ 2147483647 h 624"/>
                  <a:gd name="T72" fmla="*/ 2147483647 w 234"/>
                  <a:gd name="T73" fmla="*/ 2147483647 h 624"/>
                  <a:gd name="T74" fmla="*/ 0 w 234"/>
                  <a:gd name="T75" fmla="*/ 2147483647 h 624"/>
                  <a:gd name="T76" fmla="*/ 2147483647 w 234"/>
                  <a:gd name="T77" fmla="*/ 2147483647 h 624"/>
                  <a:gd name="T78" fmla="*/ 2147483647 w 234"/>
                  <a:gd name="T79" fmla="*/ 2147483647 h 624"/>
                  <a:gd name="T80" fmla="*/ 2147483647 w 234"/>
                  <a:gd name="T81" fmla="*/ 2147483647 h 624"/>
                  <a:gd name="T82" fmla="*/ 2147483647 w 234"/>
                  <a:gd name="T83" fmla="*/ 2147483647 h 624"/>
                  <a:gd name="T84" fmla="*/ 2147483647 w 234"/>
                  <a:gd name="T85" fmla="*/ 2147483647 h 624"/>
                  <a:gd name="T86" fmla="*/ 2147483647 w 234"/>
                  <a:gd name="T87" fmla="*/ 2147483647 h 624"/>
                  <a:gd name="T88" fmla="*/ 2147483647 w 234"/>
                  <a:gd name="T89" fmla="*/ 2147483647 h 624"/>
                  <a:gd name="T90" fmla="*/ 2147483647 w 234"/>
                  <a:gd name="T91" fmla="*/ 2147483647 h 624"/>
                  <a:gd name="T92" fmla="*/ 2147483647 w 234"/>
                  <a:gd name="T93" fmla="*/ 2147483647 h 624"/>
                  <a:gd name="T94" fmla="*/ 2147483647 w 234"/>
                  <a:gd name="T95" fmla="*/ 2147483647 h 624"/>
                  <a:gd name="T96" fmla="*/ 2147483647 w 234"/>
                  <a:gd name="T97" fmla="*/ 2147483647 h 624"/>
                  <a:gd name="T98" fmla="*/ 2147483647 w 234"/>
                  <a:gd name="T99" fmla="*/ 2147483647 h 624"/>
                  <a:gd name="T100" fmla="*/ 2147483647 w 234"/>
                  <a:gd name="T101" fmla="*/ 2147483647 h 624"/>
                  <a:gd name="T102" fmla="*/ 2147483647 w 234"/>
                  <a:gd name="T103" fmla="*/ 2147483647 h 624"/>
                  <a:gd name="T104" fmla="*/ 2147483647 w 234"/>
                  <a:gd name="T105" fmla="*/ 2147483647 h 624"/>
                  <a:gd name="T106" fmla="*/ 2147483647 w 234"/>
                  <a:gd name="T107" fmla="*/ 2147483647 h 624"/>
                  <a:gd name="T108" fmla="*/ 2147483647 w 234"/>
                  <a:gd name="T109" fmla="*/ 2147483647 h 624"/>
                  <a:gd name="T110" fmla="*/ 2147483647 w 234"/>
                  <a:gd name="T111" fmla="*/ 2147483647 h 624"/>
                  <a:gd name="T112" fmla="*/ 2147483647 w 234"/>
                  <a:gd name="T113" fmla="*/ 2147483647 h 624"/>
                  <a:gd name="T114" fmla="*/ 2147483647 w 234"/>
                  <a:gd name="T115" fmla="*/ 2147483647 h 624"/>
                  <a:gd name="T116" fmla="*/ 2147483647 w 234"/>
                  <a:gd name="T117" fmla="*/ 2147483647 h 62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34"/>
                  <a:gd name="T178" fmla="*/ 0 h 624"/>
                  <a:gd name="T179" fmla="*/ 234 w 234"/>
                  <a:gd name="T180" fmla="*/ 624 h 62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34" h="624">
                    <a:moveTo>
                      <a:pt x="234" y="432"/>
                    </a:moveTo>
                    <a:lnTo>
                      <a:pt x="222" y="420"/>
                    </a:lnTo>
                    <a:lnTo>
                      <a:pt x="210" y="402"/>
                    </a:lnTo>
                    <a:lnTo>
                      <a:pt x="204" y="390"/>
                    </a:lnTo>
                    <a:lnTo>
                      <a:pt x="198" y="384"/>
                    </a:lnTo>
                    <a:lnTo>
                      <a:pt x="186" y="360"/>
                    </a:lnTo>
                    <a:lnTo>
                      <a:pt x="162" y="336"/>
                    </a:lnTo>
                    <a:lnTo>
                      <a:pt x="156" y="336"/>
                    </a:lnTo>
                    <a:lnTo>
                      <a:pt x="156" y="330"/>
                    </a:lnTo>
                    <a:lnTo>
                      <a:pt x="150" y="330"/>
                    </a:lnTo>
                    <a:lnTo>
                      <a:pt x="150" y="342"/>
                    </a:lnTo>
                    <a:lnTo>
                      <a:pt x="156" y="342"/>
                    </a:lnTo>
                    <a:lnTo>
                      <a:pt x="168" y="354"/>
                    </a:lnTo>
                    <a:lnTo>
                      <a:pt x="168" y="366"/>
                    </a:lnTo>
                    <a:lnTo>
                      <a:pt x="174" y="378"/>
                    </a:lnTo>
                    <a:lnTo>
                      <a:pt x="174" y="390"/>
                    </a:lnTo>
                    <a:lnTo>
                      <a:pt x="168" y="396"/>
                    </a:lnTo>
                    <a:lnTo>
                      <a:pt x="162" y="396"/>
                    </a:lnTo>
                    <a:lnTo>
                      <a:pt x="162" y="390"/>
                    </a:lnTo>
                    <a:lnTo>
                      <a:pt x="156" y="384"/>
                    </a:lnTo>
                    <a:lnTo>
                      <a:pt x="156" y="378"/>
                    </a:lnTo>
                    <a:lnTo>
                      <a:pt x="144" y="384"/>
                    </a:lnTo>
                    <a:lnTo>
                      <a:pt x="132" y="384"/>
                    </a:lnTo>
                    <a:lnTo>
                      <a:pt x="132" y="360"/>
                    </a:lnTo>
                    <a:lnTo>
                      <a:pt x="126" y="354"/>
                    </a:lnTo>
                    <a:lnTo>
                      <a:pt x="126" y="342"/>
                    </a:lnTo>
                    <a:lnTo>
                      <a:pt x="120" y="330"/>
                    </a:lnTo>
                    <a:lnTo>
                      <a:pt x="120" y="282"/>
                    </a:lnTo>
                    <a:lnTo>
                      <a:pt x="84" y="246"/>
                    </a:lnTo>
                    <a:lnTo>
                      <a:pt x="90" y="240"/>
                    </a:lnTo>
                    <a:lnTo>
                      <a:pt x="90" y="222"/>
                    </a:lnTo>
                    <a:lnTo>
                      <a:pt x="96" y="210"/>
                    </a:lnTo>
                    <a:lnTo>
                      <a:pt x="114" y="192"/>
                    </a:lnTo>
                    <a:lnTo>
                      <a:pt x="120" y="180"/>
                    </a:lnTo>
                    <a:lnTo>
                      <a:pt x="126" y="174"/>
                    </a:lnTo>
                    <a:lnTo>
                      <a:pt x="126" y="156"/>
                    </a:lnTo>
                    <a:lnTo>
                      <a:pt x="120" y="150"/>
                    </a:lnTo>
                    <a:lnTo>
                      <a:pt x="120" y="102"/>
                    </a:lnTo>
                    <a:lnTo>
                      <a:pt x="114" y="78"/>
                    </a:lnTo>
                    <a:lnTo>
                      <a:pt x="114" y="60"/>
                    </a:lnTo>
                    <a:lnTo>
                      <a:pt x="102" y="60"/>
                    </a:lnTo>
                    <a:lnTo>
                      <a:pt x="84" y="42"/>
                    </a:lnTo>
                    <a:lnTo>
                      <a:pt x="84" y="36"/>
                    </a:lnTo>
                    <a:lnTo>
                      <a:pt x="90" y="24"/>
                    </a:lnTo>
                    <a:lnTo>
                      <a:pt x="90" y="18"/>
                    </a:lnTo>
                    <a:lnTo>
                      <a:pt x="60" y="18"/>
                    </a:lnTo>
                    <a:lnTo>
                      <a:pt x="54" y="0"/>
                    </a:lnTo>
                    <a:lnTo>
                      <a:pt x="30" y="0"/>
                    </a:lnTo>
                    <a:lnTo>
                      <a:pt x="30" y="12"/>
                    </a:lnTo>
                    <a:lnTo>
                      <a:pt x="42" y="12"/>
                    </a:lnTo>
                    <a:lnTo>
                      <a:pt x="54" y="24"/>
                    </a:lnTo>
                    <a:lnTo>
                      <a:pt x="54" y="66"/>
                    </a:lnTo>
                    <a:lnTo>
                      <a:pt x="60" y="66"/>
                    </a:lnTo>
                    <a:lnTo>
                      <a:pt x="66" y="60"/>
                    </a:lnTo>
                    <a:lnTo>
                      <a:pt x="66" y="84"/>
                    </a:lnTo>
                    <a:lnTo>
                      <a:pt x="78" y="84"/>
                    </a:lnTo>
                    <a:lnTo>
                      <a:pt x="78" y="96"/>
                    </a:lnTo>
                    <a:lnTo>
                      <a:pt x="54" y="108"/>
                    </a:lnTo>
                    <a:lnTo>
                      <a:pt x="48" y="114"/>
                    </a:lnTo>
                    <a:lnTo>
                      <a:pt x="42" y="114"/>
                    </a:lnTo>
                    <a:lnTo>
                      <a:pt x="42" y="132"/>
                    </a:lnTo>
                    <a:lnTo>
                      <a:pt x="54" y="138"/>
                    </a:lnTo>
                    <a:lnTo>
                      <a:pt x="48" y="156"/>
                    </a:lnTo>
                    <a:lnTo>
                      <a:pt x="48" y="228"/>
                    </a:lnTo>
                    <a:lnTo>
                      <a:pt x="60" y="228"/>
                    </a:lnTo>
                    <a:lnTo>
                      <a:pt x="60" y="234"/>
                    </a:lnTo>
                    <a:lnTo>
                      <a:pt x="42" y="252"/>
                    </a:lnTo>
                    <a:lnTo>
                      <a:pt x="30" y="258"/>
                    </a:lnTo>
                    <a:lnTo>
                      <a:pt x="24" y="264"/>
                    </a:lnTo>
                    <a:lnTo>
                      <a:pt x="18" y="264"/>
                    </a:lnTo>
                    <a:lnTo>
                      <a:pt x="24" y="300"/>
                    </a:lnTo>
                    <a:lnTo>
                      <a:pt x="18" y="312"/>
                    </a:lnTo>
                    <a:lnTo>
                      <a:pt x="12" y="318"/>
                    </a:lnTo>
                    <a:lnTo>
                      <a:pt x="6" y="330"/>
                    </a:lnTo>
                    <a:lnTo>
                      <a:pt x="0" y="336"/>
                    </a:lnTo>
                    <a:lnTo>
                      <a:pt x="0" y="342"/>
                    </a:lnTo>
                    <a:lnTo>
                      <a:pt x="12" y="348"/>
                    </a:lnTo>
                    <a:lnTo>
                      <a:pt x="24" y="360"/>
                    </a:lnTo>
                    <a:lnTo>
                      <a:pt x="36" y="366"/>
                    </a:lnTo>
                    <a:lnTo>
                      <a:pt x="66" y="414"/>
                    </a:lnTo>
                    <a:lnTo>
                      <a:pt x="96" y="414"/>
                    </a:lnTo>
                    <a:lnTo>
                      <a:pt x="102" y="408"/>
                    </a:lnTo>
                    <a:lnTo>
                      <a:pt x="120" y="408"/>
                    </a:lnTo>
                    <a:lnTo>
                      <a:pt x="126" y="414"/>
                    </a:lnTo>
                    <a:lnTo>
                      <a:pt x="126" y="450"/>
                    </a:lnTo>
                    <a:lnTo>
                      <a:pt x="132" y="450"/>
                    </a:lnTo>
                    <a:lnTo>
                      <a:pt x="126" y="480"/>
                    </a:lnTo>
                    <a:lnTo>
                      <a:pt x="114" y="486"/>
                    </a:lnTo>
                    <a:lnTo>
                      <a:pt x="126" y="504"/>
                    </a:lnTo>
                    <a:lnTo>
                      <a:pt x="120" y="510"/>
                    </a:lnTo>
                    <a:lnTo>
                      <a:pt x="108" y="516"/>
                    </a:lnTo>
                    <a:lnTo>
                      <a:pt x="102" y="522"/>
                    </a:lnTo>
                    <a:lnTo>
                      <a:pt x="102" y="528"/>
                    </a:lnTo>
                    <a:lnTo>
                      <a:pt x="114" y="528"/>
                    </a:lnTo>
                    <a:lnTo>
                      <a:pt x="114" y="558"/>
                    </a:lnTo>
                    <a:lnTo>
                      <a:pt x="126" y="564"/>
                    </a:lnTo>
                    <a:lnTo>
                      <a:pt x="132" y="570"/>
                    </a:lnTo>
                    <a:lnTo>
                      <a:pt x="144" y="576"/>
                    </a:lnTo>
                    <a:lnTo>
                      <a:pt x="150" y="582"/>
                    </a:lnTo>
                    <a:lnTo>
                      <a:pt x="162" y="588"/>
                    </a:lnTo>
                    <a:lnTo>
                      <a:pt x="162" y="600"/>
                    </a:lnTo>
                    <a:lnTo>
                      <a:pt x="156" y="606"/>
                    </a:lnTo>
                    <a:lnTo>
                      <a:pt x="156" y="618"/>
                    </a:lnTo>
                    <a:lnTo>
                      <a:pt x="162" y="624"/>
                    </a:lnTo>
                    <a:lnTo>
                      <a:pt x="168" y="618"/>
                    </a:lnTo>
                    <a:lnTo>
                      <a:pt x="180" y="612"/>
                    </a:lnTo>
                    <a:lnTo>
                      <a:pt x="180" y="582"/>
                    </a:lnTo>
                    <a:lnTo>
                      <a:pt x="174" y="576"/>
                    </a:lnTo>
                    <a:lnTo>
                      <a:pt x="168" y="576"/>
                    </a:lnTo>
                    <a:lnTo>
                      <a:pt x="168" y="558"/>
                    </a:lnTo>
                    <a:lnTo>
                      <a:pt x="174" y="546"/>
                    </a:lnTo>
                    <a:lnTo>
                      <a:pt x="186" y="540"/>
                    </a:lnTo>
                    <a:lnTo>
                      <a:pt x="210" y="540"/>
                    </a:lnTo>
                    <a:lnTo>
                      <a:pt x="216" y="534"/>
                    </a:lnTo>
                    <a:lnTo>
                      <a:pt x="216" y="474"/>
                    </a:lnTo>
                    <a:lnTo>
                      <a:pt x="222" y="468"/>
                    </a:lnTo>
                    <a:lnTo>
                      <a:pt x="228" y="456"/>
                    </a:lnTo>
                    <a:lnTo>
                      <a:pt x="234" y="450"/>
                    </a:lnTo>
                    <a:lnTo>
                      <a:pt x="234" y="43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16" name="Madagascar" descr="© INSCALE GmbH, 05.05.2010&#10;http://www.presentationload.com/">
                <a:extLst>
                  <a:ext uri="{FF2B5EF4-FFF2-40B4-BE49-F238E27FC236}">
                    <a16:creationId xmlns:a16="http://schemas.microsoft.com/office/drawing/2014/main" id="{8231D7D4-5E45-5448-82C9-F16CF6747A69}"/>
                  </a:ext>
                </a:extLst>
              </p:cNvPr>
              <p:cNvSpPr>
                <a:spLocks/>
              </p:cNvSpPr>
              <p:nvPr/>
            </p:nvSpPr>
            <p:spPr bwMode="gray">
              <a:xfrm>
                <a:off x="8721517" y="3500941"/>
                <a:ext cx="207547" cy="380959"/>
              </a:xfrm>
              <a:custGeom>
                <a:avLst/>
                <a:gdLst>
                  <a:gd name="T0" fmla="*/ 2147483647 w 594"/>
                  <a:gd name="T1" fmla="*/ 2147483647 h 1092"/>
                  <a:gd name="T2" fmla="*/ 2147483647 w 594"/>
                  <a:gd name="T3" fmla="*/ 2147483647 h 1092"/>
                  <a:gd name="T4" fmla="*/ 2147483647 w 594"/>
                  <a:gd name="T5" fmla="*/ 2147483647 h 1092"/>
                  <a:gd name="T6" fmla="*/ 2147483647 w 594"/>
                  <a:gd name="T7" fmla="*/ 2147483647 h 1092"/>
                  <a:gd name="T8" fmla="*/ 2147483647 w 594"/>
                  <a:gd name="T9" fmla="*/ 2147483647 h 1092"/>
                  <a:gd name="T10" fmla="*/ 2147483647 w 594"/>
                  <a:gd name="T11" fmla="*/ 2147483647 h 1092"/>
                  <a:gd name="T12" fmla="*/ 2147483647 w 594"/>
                  <a:gd name="T13" fmla="*/ 2147483647 h 1092"/>
                  <a:gd name="T14" fmla="*/ 2147483647 w 594"/>
                  <a:gd name="T15" fmla="*/ 2147483647 h 1092"/>
                  <a:gd name="T16" fmla="*/ 2147483647 w 594"/>
                  <a:gd name="T17" fmla="*/ 2147483647 h 1092"/>
                  <a:gd name="T18" fmla="*/ 2147483647 w 594"/>
                  <a:gd name="T19" fmla="*/ 2147483647 h 1092"/>
                  <a:gd name="T20" fmla="*/ 2147483647 w 594"/>
                  <a:gd name="T21" fmla="*/ 2147483647 h 1092"/>
                  <a:gd name="T22" fmla="*/ 2147483647 w 594"/>
                  <a:gd name="T23" fmla="*/ 2147483647 h 1092"/>
                  <a:gd name="T24" fmla="*/ 2147483647 w 594"/>
                  <a:gd name="T25" fmla="*/ 2147483647 h 1092"/>
                  <a:gd name="T26" fmla="*/ 2147483647 w 594"/>
                  <a:gd name="T27" fmla="*/ 2147483647 h 1092"/>
                  <a:gd name="T28" fmla="*/ 2147483647 w 594"/>
                  <a:gd name="T29" fmla="*/ 2147483647 h 1092"/>
                  <a:gd name="T30" fmla="*/ 2147483647 w 594"/>
                  <a:gd name="T31" fmla="*/ 2147483647 h 1092"/>
                  <a:gd name="T32" fmla="*/ 2147483647 w 594"/>
                  <a:gd name="T33" fmla="*/ 0 h 1092"/>
                  <a:gd name="T34" fmla="*/ 2147483647 w 594"/>
                  <a:gd name="T35" fmla="*/ 2147483647 h 1092"/>
                  <a:gd name="T36" fmla="*/ 2147483647 w 594"/>
                  <a:gd name="T37" fmla="*/ 2147483647 h 1092"/>
                  <a:gd name="T38" fmla="*/ 2147483647 w 594"/>
                  <a:gd name="T39" fmla="*/ 2147483647 h 1092"/>
                  <a:gd name="T40" fmla="*/ 2147483647 w 594"/>
                  <a:gd name="T41" fmla="*/ 2147483647 h 1092"/>
                  <a:gd name="T42" fmla="*/ 2147483647 w 594"/>
                  <a:gd name="T43" fmla="*/ 2147483647 h 1092"/>
                  <a:gd name="T44" fmla="*/ 2147483647 w 594"/>
                  <a:gd name="T45" fmla="*/ 2147483647 h 1092"/>
                  <a:gd name="T46" fmla="*/ 2147483647 w 594"/>
                  <a:gd name="T47" fmla="*/ 2147483647 h 1092"/>
                  <a:gd name="T48" fmla="*/ 2147483647 w 594"/>
                  <a:gd name="T49" fmla="*/ 2147483647 h 1092"/>
                  <a:gd name="T50" fmla="*/ 2147483647 w 594"/>
                  <a:gd name="T51" fmla="*/ 2147483647 h 1092"/>
                  <a:gd name="T52" fmla="*/ 2147483647 w 594"/>
                  <a:gd name="T53" fmla="*/ 2147483647 h 1092"/>
                  <a:gd name="T54" fmla="*/ 2147483647 w 594"/>
                  <a:gd name="T55" fmla="*/ 2147483647 h 1092"/>
                  <a:gd name="T56" fmla="*/ 2147483647 w 594"/>
                  <a:gd name="T57" fmla="*/ 2147483647 h 1092"/>
                  <a:gd name="T58" fmla="*/ 2147483647 w 594"/>
                  <a:gd name="T59" fmla="*/ 2147483647 h 1092"/>
                  <a:gd name="T60" fmla="*/ 2147483647 w 594"/>
                  <a:gd name="T61" fmla="*/ 2147483647 h 1092"/>
                  <a:gd name="T62" fmla="*/ 2147483647 w 594"/>
                  <a:gd name="T63" fmla="*/ 2147483647 h 1092"/>
                  <a:gd name="T64" fmla="*/ 2147483647 w 594"/>
                  <a:gd name="T65" fmla="*/ 2147483647 h 1092"/>
                  <a:gd name="T66" fmla="*/ 2147483647 w 594"/>
                  <a:gd name="T67" fmla="*/ 2147483647 h 1092"/>
                  <a:gd name="T68" fmla="*/ 2147483647 w 594"/>
                  <a:gd name="T69" fmla="*/ 2147483647 h 1092"/>
                  <a:gd name="T70" fmla="*/ 2147483647 w 594"/>
                  <a:gd name="T71" fmla="*/ 2147483647 h 1092"/>
                  <a:gd name="T72" fmla="*/ 2147483647 w 594"/>
                  <a:gd name="T73" fmla="*/ 2147483647 h 1092"/>
                  <a:gd name="T74" fmla="*/ 2147483647 w 594"/>
                  <a:gd name="T75" fmla="*/ 2147483647 h 1092"/>
                  <a:gd name="T76" fmla="*/ 2147483647 w 594"/>
                  <a:gd name="T77" fmla="*/ 2147483647 h 1092"/>
                  <a:gd name="T78" fmla="*/ 2147483647 w 594"/>
                  <a:gd name="T79" fmla="*/ 2147483647 h 1092"/>
                  <a:gd name="T80" fmla="*/ 2147483647 w 594"/>
                  <a:gd name="T81" fmla="*/ 2147483647 h 1092"/>
                  <a:gd name="T82" fmla="*/ 2147483647 w 594"/>
                  <a:gd name="T83" fmla="*/ 2147483647 h 1092"/>
                  <a:gd name="T84" fmla="*/ 2147483647 w 594"/>
                  <a:gd name="T85" fmla="*/ 2147483647 h 1092"/>
                  <a:gd name="T86" fmla="*/ 0 w 594"/>
                  <a:gd name="T87" fmla="*/ 2147483647 h 1092"/>
                  <a:gd name="T88" fmla="*/ 2147483647 w 594"/>
                  <a:gd name="T89" fmla="*/ 2147483647 h 1092"/>
                  <a:gd name="T90" fmla="*/ 2147483647 w 594"/>
                  <a:gd name="T91" fmla="*/ 2147483647 h 1092"/>
                  <a:gd name="T92" fmla="*/ 2147483647 w 594"/>
                  <a:gd name="T93" fmla="*/ 2147483647 h 1092"/>
                  <a:gd name="T94" fmla="*/ 2147483647 w 594"/>
                  <a:gd name="T95" fmla="*/ 2147483647 h 1092"/>
                  <a:gd name="T96" fmla="*/ 2147483647 w 594"/>
                  <a:gd name="T97" fmla="*/ 2147483647 h 1092"/>
                  <a:gd name="T98" fmla="*/ 2147483647 w 594"/>
                  <a:gd name="T99" fmla="*/ 2147483647 h 1092"/>
                  <a:gd name="T100" fmla="*/ 2147483647 w 594"/>
                  <a:gd name="T101" fmla="*/ 2147483647 h 1092"/>
                  <a:gd name="T102" fmla="*/ 2147483647 w 594"/>
                  <a:gd name="T103" fmla="*/ 2147483647 h 109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94"/>
                  <a:gd name="T157" fmla="*/ 0 h 1092"/>
                  <a:gd name="T158" fmla="*/ 594 w 594"/>
                  <a:gd name="T159" fmla="*/ 1092 h 109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94" h="1092">
                    <a:moveTo>
                      <a:pt x="120" y="330"/>
                    </a:moveTo>
                    <a:lnTo>
                      <a:pt x="144" y="324"/>
                    </a:lnTo>
                    <a:lnTo>
                      <a:pt x="192" y="324"/>
                    </a:lnTo>
                    <a:lnTo>
                      <a:pt x="192" y="300"/>
                    </a:lnTo>
                    <a:lnTo>
                      <a:pt x="252" y="312"/>
                    </a:lnTo>
                    <a:lnTo>
                      <a:pt x="270" y="282"/>
                    </a:lnTo>
                    <a:lnTo>
                      <a:pt x="312" y="288"/>
                    </a:lnTo>
                    <a:lnTo>
                      <a:pt x="312" y="258"/>
                    </a:lnTo>
                    <a:lnTo>
                      <a:pt x="324" y="228"/>
                    </a:lnTo>
                    <a:lnTo>
                      <a:pt x="324" y="258"/>
                    </a:lnTo>
                    <a:lnTo>
                      <a:pt x="336" y="276"/>
                    </a:lnTo>
                    <a:lnTo>
                      <a:pt x="348" y="240"/>
                    </a:lnTo>
                    <a:lnTo>
                      <a:pt x="348" y="210"/>
                    </a:lnTo>
                    <a:lnTo>
                      <a:pt x="354" y="192"/>
                    </a:lnTo>
                    <a:lnTo>
                      <a:pt x="354" y="186"/>
                    </a:lnTo>
                    <a:lnTo>
                      <a:pt x="360" y="186"/>
                    </a:lnTo>
                    <a:lnTo>
                      <a:pt x="372" y="198"/>
                    </a:lnTo>
                    <a:lnTo>
                      <a:pt x="372" y="204"/>
                    </a:lnTo>
                    <a:lnTo>
                      <a:pt x="378" y="204"/>
                    </a:lnTo>
                    <a:lnTo>
                      <a:pt x="402" y="180"/>
                    </a:lnTo>
                    <a:lnTo>
                      <a:pt x="396" y="168"/>
                    </a:lnTo>
                    <a:lnTo>
                      <a:pt x="396" y="150"/>
                    </a:lnTo>
                    <a:lnTo>
                      <a:pt x="390" y="138"/>
                    </a:lnTo>
                    <a:lnTo>
                      <a:pt x="402" y="126"/>
                    </a:lnTo>
                    <a:lnTo>
                      <a:pt x="414" y="126"/>
                    </a:lnTo>
                    <a:lnTo>
                      <a:pt x="420" y="132"/>
                    </a:lnTo>
                    <a:lnTo>
                      <a:pt x="426" y="132"/>
                    </a:lnTo>
                    <a:lnTo>
                      <a:pt x="432" y="126"/>
                    </a:lnTo>
                    <a:lnTo>
                      <a:pt x="438" y="114"/>
                    </a:lnTo>
                    <a:lnTo>
                      <a:pt x="450" y="102"/>
                    </a:lnTo>
                    <a:lnTo>
                      <a:pt x="456" y="90"/>
                    </a:lnTo>
                    <a:lnTo>
                      <a:pt x="462" y="72"/>
                    </a:lnTo>
                    <a:lnTo>
                      <a:pt x="462" y="42"/>
                    </a:lnTo>
                    <a:lnTo>
                      <a:pt x="492" y="0"/>
                    </a:lnTo>
                    <a:lnTo>
                      <a:pt x="546" y="60"/>
                    </a:lnTo>
                    <a:lnTo>
                      <a:pt x="546" y="90"/>
                    </a:lnTo>
                    <a:lnTo>
                      <a:pt x="552" y="96"/>
                    </a:lnTo>
                    <a:lnTo>
                      <a:pt x="558" y="114"/>
                    </a:lnTo>
                    <a:lnTo>
                      <a:pt x="576" y="150"/>
                    </a:lnTo>
                    <a:lnTo>
                      <a:pt x="582" y="156"/>
                    </a:lnTo>
                    <a:lnTo>
                      <a:pt x="582" y="162"/>
                    </a:lnTo>
                    <a:lnTo>
                      <a:pt x="564" y="216"/>
                    </a:lnTo>
                    <a:lnTo>
                      <a:pt x="594" y="276"/>
                    </a:lnTo>
                    <a:lnTo>
                      <a:pt x="594" y="288"/>
                    </a:lnTo>
                    <a:lnTo>
                      <a:pt x="588" y="294"/>
                    </a:lnTo>
                    <a:lnTo>
                      <a:pt x="576" y="294"/>
                    </a:lnTo>
                    <a:lnTo>
                      <a:pt x="564" y="288"/>
                    </a:lnTo>
                    <a:lnTo>
                      <a:pt x="558" y="282"/>
                    </a:lnTo>
                    <a:lnTo>
                      <a:pt x="552" y="282"/>
                    </a:lnTo>
                    <a:lnTo>
                      <a:pt x="522" y="288"/>
                    </a:lnTo>
                    <a:lnTo>
                      <a:pt x="528" y="330"/>
                    </a:lnTo>
                    <a:lnTo>
                      <a:pt x="522" y="336"/>
                    </a:lnTo>
                    <a:lnTo>
                      <a:pt x="516" y="348"/>
                    </a:lnTo>
                    <a:lnTo>
                      <a:pt x="504" y="354"/>
                    </a:lnTo>
                    <a:lnTo>
                      <a:pt x="486" y="390"/>
                    </a:lnTo>
                    <a:lnTo>
                      <a:pt x="486" y="402"/>
                    </a:lnTo>
                    <a:lnTo>
                      <a:pt x="492" y="414"/>
                    </a:lnTo>
                    <a:lnTo>
                      <a:pt x="504" y="450"/>
                    </a:lnTo>
                    <a:lnTo>
                      <a:pt x="498" y="468"/>
                    </a:lnTo>
                    <a:lnTo>
                      <a:pt x="486" y="510"/>
                    </a:lnTo>
                    <a:lnTo>
                      <a:pt x="462" y="570"/>
                    </a:lnTo>
                    <a:lnTo>
                      <a:pt x="432" y="642"/>
                    </a:lnTo>
                    <a:lnTo>
                      <a:pt x="390" y="720"/>
                    </a:lnTo>
                    <a:lnTo>
                      <a:pt x="324" y="852"/>
                    </a:lnTo>
                    <a:lnTo>
                      <a:pt x="312" y="894"/>
                    </a:lnTo>
                    <a:lnTo>
                      <a:pt x="306" y="912"/>
                    </a:lnTo>
                    <a:lnTo>
                      <a:pt x="306" y="948"/>
                    </a:lnTo>
                    <a:lnTo>
                      <a:pt x="294" y="984"/>
                    </a:lnTo>
                    <a:lnTo>
                      <a:pt x="276" y="1014"/>
                    </a:lnTo>
                    <a:lnTo>
                      <a:pt x="258" y="1032"/>
                    </a:lnTo>
                    <a:lnTo>
                      <a:pt x="240" y="1044"/>
                    </a:lnTo>
                    <a:lnTo>
                      <a:pt x="222" y="1062"/>
                    </a:lnTo>
                    <a:lnTo>
                      <a:pt x="216" y="1062"/>
                    </a:lnTo>
                    <a:lnTo>
                      <a:pt x="210" y="1068"/>
                    </a:lnTo>
                    <a:lnTo>
                      <a:pt x="186" y="1068"/>
                    </a:lnTo>
                    <a:lnTo>
                      <a:pt x="150" y="1086"/>
                    </a:lnTo>
                    <a:lnTo>
                      <a:pt x="114" y="1092"/>
                    </a:lnTo>
                    <a:lnTo>
                      <a:pt x="78" y="1074"/>
                    </a:lnTo>
                    <a:lnTo>
                      <a:pt x="60" y="1056"/>
                    </a:lnTo>
                    <a:lnTo>
                      <a:pt x="48" y="1038"/>
                    </a:lnTo>
                    <a:lnTo>
                      <a:pt x="36" y="1026"/>
                    </a:lnTo>
                    <a:lnTo>
                      <a:pt x="36" y="1020"/>
                    </a:lnTo>
                    <a:lnTo>
                      <a:pt x="30" y="1014"/>
                    </a:lnTo>
                    <a:lnTo>
                      <a:pt x="48" y="990"/>
                    </a:lnTo>
                    <a:lnTo>
                      <a:pt x="42" y="978"/>
                    </a:lnTo>
                    <a:lnTo>
                      <a:pt x="24" y="948"/>
                    </a:lnTo>
                    <a:lnTo>
                      <a:pt x="12" y="900"/>
                    </a:lnTo>
                    <a:lnTo>
                      <a:pt x="0" y="834"/>
                    </a:lnTo>
                    <a:lnTo>
                      <a:pt x="0" y="786"/>
                    </a:lnTo>
                    <a:lnTo>
                      <a:pt x="6" y="756"/>
                    </a:lnTo>
                    <a:lnTo>
                      <a:pt x="18" y="738"/>
                    </a:lnTo>
                    <a:lnTo>
                      <a:pt x="60" y="696"/>
                    </a:lnTo>
                    <a:lnTo>
                      <a:pt x="72" y="678"/>
                    </a:lnTo>
                    <a:lnTo>
                      <a:pt x="90" y="672"/>
                    </a:lnTo>
                    <a:lnTo>
                      <a:pt x="96" y="660"/>
                    </a:lnTo>
                    <a:lnTo>
                      <a:pt x="108" y="654"/>
                    </a:lnTo>
                    <a:lnTo>
                      <a:pt x="108" y="636"/>
                    </a:lnTo>
                    <a:lnTo>
                      <a:pt x="102" y="600"/>
                    </a:lnTo>
                    <a:lnTo>
                      <a:pt x="96" y="558"/>
                    </a:lnTo>
                    <a:lnTo>
                      <a:pt x="96" y="522"/>
                    </a:lnTo>
                    <a:lnTo>
                      <a:pt x="78" y="432"/>
                    </a:lnTo>
                    <a:lnTo>
                      <a:pt x="90" y="408"/>
                    </a:lnTo>
                    <a:lnTo>
                      <a:pt x="132" y="366"/>
                    </a:lnTo>
                    <a:lnTo>
                      <a:pt x="132" y="360"/>
                    </a:lnTo>
                    <a:lnTo>
                      <a:pt x="120" y="33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17" name="Macedonia" descr="© INSCALE GmbH, 05.05.2010&#10;http://www.presentationload.com/">
                <a:extLst>
                  <a:ext uri="{FF2B5EF4-FFF2-40B4-BE49-F238E27FC236}">
                    <a16:creationId xmlns:a16="http://schemas.microsoft.com/office/drawing/2014/main" id="{6372FF27-69F5-EF4D-B78F-719CDF1768F1}"/>
                  </a:ext>
                </a:extLst>
              </p:cNvPr>
              <p:cNvSpPr>
                <a:spLocks/>
              </p:cNvSpPr>
              <p:nvPr/>
            </p:nvSpPr>
            <p:spPr bwMode="gray">
              <a:xfrm>
                <a:off x="8161685" y="1962088"/>
                <a:ext cx="57349" cy="45060"/>
              </a:xfrm>
              <a:custGeom>
                <a:avLst/>
                <a:gdLst>
                  <a:gd name="T0" fmla="*/ 2147483647 w 162"/>
                  <a:gd name="T1" fmla="*/ 2147483647 h 126"/>
                  <a:gd name="T2" fmla="*/ 2147483647 w 162"/>
                  <a:gd name="T3" fmla="*/ 2147483647 h 126"/>
                  <a:gd name="T4" fmla="*/ 2147483647 w 162"/>
                  <a:gd name="T5" fmla="*/ 2147483647 h 126"/>
                  <a:gd name="T6" fmla="*/ 2147483647 w 162"/>
                  <a:gd name="T7" fmla="*/ 2147483647 h 126"/>
                  <a:gd name="T8" fmla="*/ 2147483647 w 162"/>
                  <a:gd name="T9" fmla="*/ 0 h 126"/>
                  <a:gd name="T10" fmla="*/ 2147483647 w 162"/>
                  <a:gd name="T11" fmla="*/ 2147483647 h 126"/>
                  <a:gd name="T12" fmla="*/ 2147483647 w 162"/>
                  <a:gd name="T13" fmla="*/ 2147483647 h 126"/>
                  <a:gd name="T14" fmla="*/ 2147483647 w 162"/>
                  <a:gd name="T15" fmla="*/ 2147483647 h 126"/>
                  <a:gd name="T16" fmla="*/ 2147483647 w 162"/>
                  <a:gd name="T17" fmla="*/ 2147483647 h 126"/>
                  <a:gd name="T18" fmla="*/ 2147483647 w 162"/>
                  <a:gd name="T19" fmla="*/ 2147483647 h 126"/>
                  <a:gd name="T20" fmla="*/ 2147483647 w 162"/>
                  <a:gd name="T21" fmla="*/ 2147483647 h 126"/>
                  <a:gd name="T22" fmla="*/ 0 w 162"/>
                  <a:gd name="T23" fmla="*/ 2147483647 h 126"/>
                  <a:gd name="T24" fmla="*/ 0 w 162"/>
                  <a:gd name="T25" fmla="*/ 2147483647 h 126"/>
                  <a:gd name="T26" fmla="*/ 2147483647 w 162"/>
                  <a:gd name="T27" fmla="*/ 2147483647 h 126"/>
                  <a:gd name="T28" fmla="*/ 2147483647 w 162"/>
                  <a:gd name="T29" fmla="*/ 2147483647 h 126"/>
                  <a:gd name="T30" fmla="*/ 2147483647 w 162"/>
                  <a:gd name="T31" fmla="*/ 2147483647 h 126"/>
                  <a:gd name="T32" fmla="*/ 2147483647 w 162"/>
                  <a:gd name="T33" fmla="*/ 2147483647 h 126"/>
                  <a:gd name="T34" fmla="*/ 2147483647 w 162"/>
                  <a:gd name="T35" fmla="*/ 2147483647 h 126"/>
                  <a:gd name="T36" fmla="*/ 2147483647 w 162"/>
                  <a:gd name="T37" fmla="*/ 2147483647 h 126"/>
                  <a:gd name="T38" fmla="*/ 2147483647 w 162"/>
                  <a:gd name="T39" fmla="*/ 2147483647 h 126"/>
                  <a:gd name="T40" fmla="*/ 2147483647 w 162"/>
                  <a:gd name="T41" fmla="*/ 2147483647 h 126"/>
                  <a:gd name="T42" fmla="*/ 2147483647 w 162"/>
                  <a:gd name="T43" fmla="*/ 2147483647 h 126"/>
                  <a:gd name="T44" fmla="*/ 2147483647 w 162"/>
                  <a:gd name="T45" fmla="*/ 2147483647 h 126"/>
                  <a:gd name="T46" fmla="*/ 2147483647 w 162"/>
                  <a:gd name="T47" fmla="*/ 2147483647 h 126"/>
                  <a:gd name="T48" fmla="*/ 2147483647 w 162"/>
                  <a:gd name="T49" fmla="*/ 2147483647 h 126"/>
                  <a:gd name="T50" fmla="*/ 2147483647 w 162"/>
                  <a:gd name="T51" fmla="*/ 2147483647 h 126"/>
                  <a:gd name="T52" fmla="*/ 2147483647 w 162"/>
                  <a:gd name="T53" fmla="*/ 2147483647 h 126"/>
                  <a:gd name="T54" fmla="*/ 2147483647 w 162"/>
                  <a:gd name="T55" fmla="*/ 2147483647 h 126"/>
                  <a:gd name="T56" fmla="*/ 2147483647 w 162"/>
                  <a:gd name="T57" fmla="*/ 2147483647 h 126"/>
                  <a:gd name="T58" fmla="*/ 2147483647 w 162"/>
                  <a:gd name="T59" fmla="*/ 2147483647 h 126"/>
                  <a:gd name="T60" fmla="*/ 2147483647 w 162"/>
                  <a:gd name="T61" fmla="*/ 2147483647 h 126"/>
                  <a:gd name="T62" fmla="*/ 2147483647 w 162"/>
                  <a:gd name="T63" fmla="*/ 2147483647 h 126"/>
                  <a:gd name="T64" fmla="*/ 2147483647 w 162"/>
                  <a:gd name="T65" fmla="*/ 2147483647 h 1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2"/>
                  <a:gd name="T100" fmla="*/ 0 h 126"/>
                  <a:gd name="T101" fmla="*/ 162 w 162"/>
                  <a:gd name="T102" fmla="*/ 126 h 12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2" h="126">
                    <a:moveTo>
                      <a:pt x="150" y="42"/>
                    </a:moveTo>
                    <a:lnTo>
                      <a:pt x="132" y="30"/>
                    </a:lnTo>
                    <a:lnTo>
                      <a:pt x="132" y="18"/>
                    </a:lnTo>
                    <a:lnTo>
                      <a:pt x="126" y="18"/>
                    </a:lnTo>
                    <a:lnTo>
                      <a:pt x="114" y="0"/>
                    </a:lnTo>
                    <a:lnTo>
                      <a:pt x="72" y="6"/>
                    </a:lnTo>
                    <a:lnTo>
                      <a:pt x="66" y="12"/>
                    </a:lnTo>
                    <a:lnTo>
                      <a:pt x="48" y="12"/>
                    </a:lnTo>
                    <a:lnTo>
                      <a:pt x="48" y="24"/>
                    </a:lnTo>
                    <a:lnTo>
                      <a:pt x="24" y="24"/>
                    </a:lnTo>
                    <a:lnTo>
                      <a:pt x="18" y="36"/>
                    </a:lnTo>
                    <a:lnTo>
                      <a:pt x="0" y="42"/>
                    </a:lnTo>
                    <a:lnTo>
                      <a:pt x="0" y="66"/>
                    </a:lnTo>
                    <a:lnTo>
                      <a:pt x="6" y="78"/>
                    </a:lnTo>
                    <a:lnTo>
                      <a:pt x="6" y="102"/>
                    </a:lnTo>
                    <a:lnTo>
                      <a:pt x="12" y="108"/>
                    </a:lnTo>
                    <a:lnTo>
                      <a:pt x="18" y="108"/>
                    </a:lnTo>
                    <a:lnTo>
                      <a:pt x="18" y="126"/>
                    </a:lnTo>
                    <a:lnTo>
                      <a:pt x="42" y="120"/>
                    </a:lnTo>
                    <a:lnTo>
                      <a:pt x="42" y="126"/>
                    </a:lnTo>
                    <a:lnTo>
                      <a:pt x="54" y="120"/>
                    </a:lnTo>
                    <a:lnTo>
                      <a:pt x="60" y="120"/>
                    </a:lnTo>
                    <a:lnTo>
                      <a:pt x="66" y="126"/>
                    </a:lnTo>
                    <a:lnTo>
                      <a:pt x="90" y="126"/>
                    </a:lnTo>
                    <a:lnTo>
                      <a:pt x="96" y="114"/>
                    </a:lnTo>
                    <a:lnTo>
                      <a:pt x="96" y="108"/>
                    </a:lnTo>
                    <a:lnTo>
                      <a:pt x="120" y="108"/>
                    </a:lnTo>
                    <a:lnTo>
                      <a:pt x="132" y="102"/>
                    </a:lnTo>
                    <a:lnTo>
                      <a:pt x="156" y="78"/>
                    </a:lnTo>
                    <a:lnTo>
                      <a:pt x="162" y="66"/>
                    </a:lnTo>
                    <a:lnTo>
                      <a:pt x="162" y="60"/>
                    </a:lnTo>
                    <a:lnTo>
                      <a:pt x="156" y="48"/>
                    </a:lnTo>
                    <a:lnTo>
                      <a:pt x="150" y="4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18" name="Luxembourg" descr="© INSCALE GmbH, 05.05.2010&#10;http://www.presentationload.com/">
                <a:extLst>
                  <a:ext uri="{FF2B5EF4-FFF2-40B4-BE49-F238E27FC236}">
                    <a16:creationId xmlns:a16="http://schemas.microsoft.com/office/drawing/2014/main" id="{638F642B-E63A-0049-8971-18136145A6FD}"/>
                  </a:ext>
                </a:extLst>
              </p:cNvPr>
              <p:cNvSpPr>
                <a:spLocks/>
              </p:cNvSpPr>
              <p:nvPr/>
            </p:nvSpPr>
            <p:spPr bwMode="gray">
              <a:xfrm>
                <a:off x="7829884" y="1750445"/>
                <a:ext cx="17751" cy="15020"/>
              </a:xfrm>
              <a:custGeom>
                <a:avLst/>
                <a:gdLst>
                  <a:gd name="T0" fmla="*/ 2147483647 w 54"/>
                  <a:gd name="T1" fmla="*/ 2147483647 h 42"/>
                  <a:gd name="T2" fmla="*/ 2147483647 w 54"/>
                  <a:gd name="T3" fmla="*/ 2147483647 h 42"/>
                  <a:gd name="T4" fmla="*/ 2147483647 w 54"/>
                  <a:gd name="T5" fmla="*/ 2147483647 h 42"/>
                  <a:gd name="T6" fmla="*/ 2147483647 w 54"/>
                  <a:gd name="T7" fmla="*/ 2147483647 h 42"/>
                  <a:gd name="T8" fmla="*/ 2147483647 w 54"/>
                  <a:gd name="T9" fmla="*/ 2147483647 h 42"/>
                  <a:gd name="T10" fmla="*/ 2147483647 w 54"/>
                  <a:gd name="T11" fmla="*/ 2147483647 h 42"/>
                  <a:gd name="T12" fmla="*/ 2147483647 w 54"/>
                  <a:gd name="T13" fmla="*/ 2147483647 h 42"/>
                  <a:gd name="T14" fmla="*/ 2147483647 w 54"/>
                  <a:gd name="T15" fmla="*/ 2147483647 h 42"/>
                  <a:gd name="T16" fmla="*/ 2147483647 w 54"/>
                  <a:gd name="T17" fmla="*/ 0 h 42"/>
                  <a:gd name="T18" fmla="*/ 2147483647 w 54"/>
                  <a:gd name="T19" fmla="*/ 0 h 42"/>
                  <a:gd name="T20" fmla="*/ 2147483647 w 54"/>
                  <a:gd name="T21" fmla="*/ 2147483647 h 42"/>
                  <a:gd name="T22" fmla="*/ 2147483647 w 54"/>
                  <a:gd name="T23" fmla="*/ 2147483647 h 42"/>
                  <a:gd name="T24" fmla="*/ 0 w 54"/>
                  <a:gd name="T25" fmla="*/ 2147483647 h 42"/>
                  <a:gd name="T26" fmla="*/ 0 w 54"/>
                  <a:gd name="T27" fmla="*/ 2147483647 h 42"/>
                  <a:gd name="T28" fmla="*/ 2147483647 w 54"/>
                  <a:gd name="T29" fmla="*/ 2147483647 h 42"/>
                  <a:gd name="T30" fmla="*/ 2147483647 w 54"/>
                  <a:gd name="T31" fmla="*/ 2147483647 h 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4"/>
                  <a:gd name="T49" fmla="*/ 0 h 42"/>
                  <a:gd name="T50" fmla="*/ 54 w 54"/>
                  <a:gd name="T51" fmla="*/ 42 h 4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4" h="42">
                    <a:moveTo>
                      <a:pt x="18" y="42"/>
                    </a:moveTo>
                    <a:lnTo>
                      <a:pt x="30" y="36"/>
                    </a:lnTo>
                    <a:lnTo>
                      <a:pt x="48" y="42"/>
                    </a:lnTo>
                    <a:lnTo>
                      <a:pt x="54" y="36"/>
                    </a:lnTo>
                    <a:lnTo>
                      <a:pt x="54" y="24"/>
                    </a:lnTo>
                    <a:lnTo>
                      <a:pt x="42" y="18"/>
                    </a:lnTo>
                    <a:lnTo>
                      <a:pt x="36" y="18"/>
                    </a:lnTo>
                    <a:lnTo>
                      <a:pt x="30" y="12"/>
                    </a:lnTo>
                    <a:lnTo>
                      <a:pt x="30" y="0"/>
                    </a:lnTo>
                    <a:lnTo>
                      <a:pt x="24" y="0"/>
                    </a:lnTo>
                    <a:lnTo>
                      <a:pt x="18" y="6"/>
                    </a:lnTo>
                    <a:lnTo>
                      <a:pt x="6" y="12"/>
                    </a:lnTo>
                    <a:lnTo>
                      <a:pt x="0" y="12"/>
                    </a:lnTo>
                    <a:lnTo>
                      <a:pt x="0" y="18"/>
                    </a:lnTo>
                    <a:lnTo>
                      <a:pt x="12" y="30"/>
                    </a:lnTo>
                    <a:lnTo>
                      <a:pt x="18" y="4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19" name="Lithuania" descr="© INSCALE GmbH, 05.05.2010&#10;http://www.presentationload.com/">
                <a:extLst>
                  <a:ext uri="{FF2B5EF4-FFF2-40B4-BE49-F238E27FC236}">
                    <a16:creationId xmlns:a16="http://schemas.microsoft.com/office/drawing/2014/main" id="{5A12792B-770B-0A47-B03E-C92E0DB9B833}"/>
                  </a:ext>
                </a:extLst>
              </p:cNvPr>
              <p:cNvSpPr>
                <a:spLocks/>
              </p:cNvSpPr>
              <p:nvPr/>
            </p:nvSpPr>
            <p:spPr bwMode="gray">
              <a:xfrm>
                <a:off x="8152128" y="1579764"/>
                <a:ext cx="118794" cy="68272"/>
              </a:xfrm>
              <a:custGeom>
                <a:avLst/>
                <a:gdLst>
                  <a:gd name="T0" fmla="*/ 2147483647 w 342"/>
                  <a:gd name="T1" fmla="*/ 2147483647 h 198"/>
                  <a:gd name="T2" fmla="*/ 2147483647 w 342"/>
                  <a:gd name="T3" fmla="*/ 2147483647 h 198"/>
                  <a:gd name="T4" fmla="*/ 2147483647 w 342"/>
                  <a:gd name="T5" fmla="*/ 2147483647 h 198"/>
                  <a:gd name="T6" fmla="*/ 2147483647 w 342"/>
                  <a:gd name="T7" fmla="*/ 2147483647 h 198"/>
                  <a:gd name="T8" fmla="*/ 2147483647 w 342"/>
                  <a:gd name="T9" fmla="*/ 2147483647 h 198"/>
                  <a:gd name="T10" fmla="*/ 2147483647 w 342"/>
                  <a:gd name="T11" fmla="*/ 2147483647 h 198"/>
                  <a:gd name="T12" fmla="*/ 2147483647 w 342"/>
                  <a:gd name="T13" fmla="*/ 2147483647 h 198"/>
                  <a:gd name="T14" fmla="*/ 2147483647 w 342"/>
                  <a:gd name="T15" fmla="*/ 2147483647 h 198"/>
                  <a:gd name="T16" fmla="*/ 2147483647 w 342"/>
                  <a:gd name="T17" fmla="*/ 2147483647 h 198"/>
                  <a:gd name="T18" fmla="*/ 2147483647 w 342"/>
                  <a:gd name="T19" fmla="*/ 2147483647 h 198"/>
                  <a:gd name="T20" fmla="*/ 2147483647 w 342"/>
                  <a:gd name="T21" fmla="*/ 2147483647 h 198"/>
                  <a:gd name="T22" fmla="*/ 2147483647 w 342"/>
                  <a:gd name="T23" fmla="*/ 2147483647 h 198"/>
                  <a:gd name="T24" fmla="*/ 2147483647 w 342"/>
                  <a:gd name="T25" fmla="*/ 0 h 198"/>
                  <a:gd name="T26" fmla="*/ 2147483647 w 342"/>
                  <a:gd name="T27" fmla="*/ 2147483647 h 198"/>
                  <a:gd name="T28" fmla="*/ 0 w 342"/>
                  <a:gd name="T29" fmla="*/ 2147483647 h 198"/>
                  <a:gd name="T30" fmla="*/ 2147483647 w 342"/>
                  <a:gd name="T31" fmla="*/ 2147483647 h 198"/>
                  <a:gd name="T32" fmla="*/ 2147483647 w 342"/>
                  <a:gd name="T33" fmla="*/ 2147483647 h 198"/>
                  <a:gd name="T34" fmla="*/ 2147483647 w 342"/>
                  <a:gd name="T35" fmla="*/ 2147483647 h 198"/>
                  <a:gd name="T36" fmla="*/ 2147483647 w 342"/>
                  <a:gd name="T37" fmla="*/ 2147483647 h 198"/>
                  <a:gd name="T38" fmla="*/ 2147483647 w 342"/>
                  <a:gd name="T39" fmla="*/ 2147483647 h 198"/>
                  <a:gd name="T40" fmla="*/ 2147483647 w 342"/>
                  <a:gd name="T41" fmla="*/ 2147483647 h 198"/>
                  <a:gd name="T42" fmla="*/ 2147483647 w 342"/>
                  <a:gd name="T43" fmla="*/ 2147483647 h 198"/>
                  <a:gd name="T44" fmla="*/ 2147483647 w 342"/>
                  <a:gd name="T45" fmla="*/ 2147483647 h 198"/>
                  <a:gd name="T46" fmla="*/ 2147483647 w 342"/>
                  <a:gd name="T47" fmla="*/ 2147483647 h 198"/>
                  <a:gd name="T48" fmla="*/ 2147483647 w 342"/>
                  <a:gd name="T49" fmla="*/ 2147483647 h 198"/>
                  <a:gd name="T50" fmla="*/ 2147483647 w 342"/>
                  <a:gd name="T51" fmla="*/ 2147483647 h 198"/>
                  <a:gd name="T52" fmla="*/ 2147483647 w 342"/>
                  <a:gd name="T53" fmla="*/ 2147483647 h 198"/>
                  <a:gd name="T54" fmla="*/ 2147483647 w 342"/>
                  <a:gd name="T55" fmla="*/ 2147483647 h 198"/>
                  <a:gd name="T56" fmla="*/ 2147483647 w 342"/>
                  <a:gd name="T57" fmla="*/ 2147483647 h 198"/>
                  <a:gd name="T58" fmla="*/ 2147483647 w 342"/>
                  <a:gd name="T59" fmla="*/ 2147483647 h 198"/>
                  <a:gd name="T60" fmla="*/ 2147483647 w 342"/>
                  <a:gd name="T61" fmla="*/ 2147483647 h 198"/>
                  <a:gd name="T62" fmla="*/ 2147483647 w 342"/>
                  <a:gd name="T63" fmla="*/ 2147483647 h 198"/>
                  <a:gd name="T64" fmla="*/ 2147483647 w 342"/>
                  <a:gd name="T65" fmla="*/ 2147483647 h 198"/>
                  <a:gd name="T66" fmla="*/ 2147483647 w 342"/>
                  <a:gd name="T67" fmla="*/ 2147483647 h 198"/>
                  <a:gd name="T68" fmla="*/ 2147483647 w 342"/>
                  <a:gd name="T69" fmla="*/ 2147483647 h 198"/>
                  <a:gd name="T70" fmla="*/ 2147483647 w 342"/>
                  <a:gd name="T71" fmla="*/ 2147483647 h 198"/>
                  <a:gd name="T72" fmla="*/ 2147483647 w 342"/>
                  <a:gd name="T73" fmla="*/ 2147483647 h 198"/>
                  <a:gd name="T74" fmla="*/ 2147483647 w 342"/>
                  <a:gd name="T75" fmla="*/ 2147483647 h 198"/>
                  <a:gd name="T76" fmla="*/ 2147483647 w 342"/>
                  <a:gd name="T77" fmla="*/ 2147483647 h 198"/>
                  <a:gd name="T78" fmla="*/ 2147483647 w 342"/>
                  <a:gd name="T79" fmla="*/ 2147483647 h 198"/>
                  <a:gd name="T80" fmla="*/ 2147483647 w 342"/>
                  <a:gd name="T81" fmla="*/ 2147483647 h 198"/>
                  <a:gd name="T82" fmla="*/ 2147483647 w 342"/>
                  <a:gd name="T83" fmla="*/ 2147483647 h 198"/>
                  <a:gd name="T84" fmla="*/ 2147483647 w 342"/>
                  <a:gd name="T85" fmla="*/ 2147483647 h 19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42"/>
                  <a:gd name="T130" fmla="*/ 0 h 198"/>
                  <a:gd name="T131" fmla="*/ 342 w 342"/>
                  <a:gd name="T132" fmla="*/ 198 h 19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42" h="198">
                    <a:moveTo>
                      <a:pt x="330" y="60"/>
                    </a:moveTo>
                    <a:lnTo>
                      <a:pt x="312" y="54"/>
                    </a:lnTo>
                    <a:lnTo>
                      <a:pt x="294" y="42"/>
                    </a:lnTo>
                    <a:lnTo>
                      <a:pt x="282" y="30"/>
                    </a:lnTo>
                    <a:lnTo>
                      <a:pt x="276" y="30"/>
                    </a:lnTo>
                    <a:lnTo>
                      <a:pt x="264" y="24"/>
                    </a:lnTo>
                    <a:lnTo>
                      <a:pt x="234" y="24"/>
                    </a:lnTo>
                    <a:lnTo>
                      <a:pt x="228" y="12"/>
                    </a:lnTo>
                    <a:lnTo>
                      <a:pt x="222" y="6"/>
                    </a:lnTo>
                    <a:lnTo>
                      <a:pt x="210" y="6"/>
                    </a:lnTo>
                    <a:lnTo>
                      <a:pt x="198" y="18"/>
                    </a:lnTo>
                    <a:lnTo>
                      <a:pt x="180" y="18"/>
                    </a:lnTo>
                    <a:lnTo>
                      <a:pt x="174" y="12"/>
                    </a:lnTo>
                    <a:lnTo>
                      <a:pt x="162" y="12"/>
                    </a:lnTo>
                    <a:lnTo>
                      <a:pt x="156" y="18"/>
                    </a:lnTo>
                    <a:lnTo>
                      <a:pt x="150" y="18"/>
                    </a:lnTo>
                    <a:lnTo>
                      <a:pt x="144" y="12"/>
                    </a:lnTo>
                    <a:lnTo>
                      <a:pt x="138" y="12"/>
                    </a:lnTo>
                    <a:lnTo>
                      <a:pt x="126" y="6"/>
                    </a:lnTo>
                    <a:lnTo>
                      <a:pt x="120" y="6"/>
                    </a:lnTo>
                    <a:lnTo>
                      <a:pt x="114" y="12"/>
                    </a:lnTo>
                    <a:lnTo>
                      <a:pt x="108" y="12"/>
                    </a:lnTo>
                    <a:lnTo>
                      <a:pt x="102" y="6"/>
                    </a:lnTo>
                    <a:lnTo>
                      <a:pt x="96" y="6"/>
                    </a:lnTo>
                    <a:lnTo>
                      <a:pt x="90" y="0"/>
                    </a:lnTo>
                    <a:lnTo>
                      <a:pt x="72" y="0"/>
                    </a:lnTo>
                    <a:lnTo>
                      <a:pt x="60" y="12"/>
                    </a:lnTo>
                    <a:lnTo>
                      <a:pt x="18" y="12"/>
                    </a:lnTo>
                    <a:lnTo>
                      <a:pt x="6" y="18"/>
                    </a:lnTo>
                    <a:lnTo>
                      <a:pt x="0" y="18"/>
                    </a:lnTo>
                    <a:lnTo>
                      <a:pt x="0" y="60"/>
                    </a:lnTo>
                    <a:lnTo>
                      <a:pt x="12" y="84"/>
                    </a:lnTo>
                    <a:lnTo>
                      <a:pt x="18" y="90"/>
                    </a:lnTo>
                    <a:lnTo>
                      <a:pt x="18" y="96"/>
                    </a:lnTo>
                    <a:lnTo>
                      <a:pt x="30" y="96"/>
                    </a:lnTo>
                    <a:lnTo>
                      <a:pt x="30" y="102"/>
                    </a:lnTo>
                    <a:lnTo>
                      <a:pt x="42" y="102"/>
                    </a:lnTo>
                    <a:lnTo>
                      <a:pt x="48" y="108"/>
                    </a:lnTo>
                    <a:lnTo>
                      <a:pt x="72" y="108"/>
                    </a:lnTo>
                    <a:lnTo>
                      <a:pt x="84" y="102"/>
                    </a:lnTo>
                    <a:lnTo>
                      <a:pt x="102" y="102"/>
                    </a:lnTo>
                    <a:lnTo>
                      <a:pt x="108" y="114"/>
                    </a:lnTo>
                    <a:lnTo>
                      <a:pt x="108" y="132"/>
                    </a:lnTo>
                    <a:lnTo>
                      <a:pt x="96" y="144"/>
                    </a:lnTo>
                    <a:lnTo>
                      <a:pt x="102" y="162"/>
                    </a:lnTo>
                    <a:lnTo>
                      <a:pt x="120" y="162"/>
                    </a:lnTo>
                    <a:lnTo>
                      <a:pt x="138" y="168"/>
                    </a:lnTo>
                    <a:lnTo>
                      <a:pt x="144" y="168"/>
                    </a:lnTo>
                    <a:lnTo>
                      <a:pt x="156" y="174"/>
                    </a:lnTo>
                    <a:lnTo>
                      <a:pt x="156" y="198"/>
                    </a:lnTo>
                    <a:lnTo>
                      <a:pt x="162" y="198"/>
                    </a:lnTo>
                    <a:lnTo>
                      <a:pt x="168" y="192"/>
                    </a:lnTo>
                    <a:lnTo>
                      <a:pt x="180" y="192"/>
                    </a:lnTo>
                    <a:lnTo>
                      <a:pt x="192" y="186"/>
                    </a:lnTo>
                    <a:lnTo>
                      <a:pt x="198" y="186"/>
                    </a:lnTo>
                    <a:lnTo>
                      <a:pt x="204" y="192"/>
                    </a:lnTo>
                    <a:lnTo>
                      <a:pt x="204" y="198"/>
                    </a:lnTo>
                    <a:lnTo>
                      <a:pt x="234" y="198"/>
                    </a:lnTo>
                    <a:lnTo>
                      <a:pt x="234" y="180"/>
                    </a:lnTo>
                    <a:lnTo>
                      <a:pt x="246" y="192"/>
                    </a:lnTo>
                    <a:lnTo>
                      <a:pt x="252" y="180"/>
                    </a:lnTo>
                    <a:lnTo>
                      <a:pt x="258" y="174"/>
                    </a:lnTo>
                    <a:lnTo>
                      <a:pt x="270" y="168"/>
                    </a:lnTo>
                    <a:lnTo>
                      <a:pt x="288" y="168"/>
                    </a:lnTo>
                    <a:lnTo>
                      <a:pt x="288" y="174"/>
                    </a:lnTo>
                    <a:lnTo>
                      <a:pt x="282" y="180"/>
                    </a:lnTo>
                    <a:lnTo>
                      <a:pt x="294" y="180"/>
                    </a:lnTo>
                    <a:lnTo>
                      <a:pt x="294" y="174"/>
                    </a:lnTo>
                    <a:lnTo>
                      <a:pt x="288" y="168"/>
                    </a:lnTo>
                    <a:lnTo>
                      <a:pt x="288" y="156"/>
                    </a:lnTo>
                    <a:lnTo>
                      <a:pt x="282" y="150"/>
                    </a:lnTo>
                    <a:lnTo>
                      <a:pt x="282" y="144"/>
                    </a:lnTo>
                    <a:lnTo>
                      <a:pt x="294" y="144"/>
                    </a:lnTo>
                    <a:lnTo>
                      <a:pt x="294" y="138"/>
                    </a:lnTo>
                    <a:lnTo>
                      <a:pt x="288" y="126"/>
                    </a:lnTo>
                    <a:lnTo>
                      <a:pt x="288" y="120"/>
                    </a:lnTo>
                    <a:lnTo>
                      <a:pt x="294" y="114"/>
                    </a:lnTo>
                    <a:lnTo>
                      <a:pt x="312" y="114"/>
                    </a:lnTo>
                    <a:lnTo>
                      <a:pt x="306" y="96"/>
                    </a:lnTo>
                    <a:lnTo>
                      <a:pt x="312" y="96"/>
                    </a:lnTo>
                    <a:lnTo>
                      <a:pt x="318" y="102"/>
                    </a:lnTo>
                    <a:lnTo>
                      <a:pt x="336" y="102"/>
                    </a:lnTo>
                    <a:lnTo>
                      <a:pt x="342" y="96"/>
                    </a:lnTo>
                    <a:lnTo>
                      <a:pt x="324" y="78"/>
                    </a:lnTo>
                    <a:lnTo>
                      <a:pt x="324" y="72"/>
                    </a:lnTo>
                    <a:lnTo>
                      <a:pt x="330" y="66"/>
                    </a:lnTo>
                    <a:lnTo>
                      <a:pt x="330" y="6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20" name="Liechtenstein" descr="© INSCALE GmbH, 05.05.2010&#10;http://www.presentationload.com/">
                <a:extLst>
                  <a:ext uri="{FF2B5EF4-FFF2-40B4-BE49-F238E27FC236}">
                    <a16:creationId xmlns:a16="http://schemas.microsoft.com/office/drawing/2014/main" id="{19B07BC1-C914-6E4B-B727-813E53D48239}"/>
                  </a:ext>
                </a:extLst>
              </p:cNvPr>
              <p:cNvSpPr>
                <a:spLocks/>
              </p:cNvSpPr>
              <p:nvPr/>
            </p:nvSpPr>
            <p:spPr bwMode="gray">
              <a:xfrm>
                <a:off x="7909079" y="1826910"/>
                <a:ext cx="5462" cy="8193"/>
              </a:xfrm>
              <a:custGeom>
                <a:avLst/>
                <a:gdLst>
                  <a:gd name="T0" fmla="*/ 2147483647 w 18"/>
                  <a:gd name="T1" fmla="*/ 0 h 24"/>
                  <a:gd name="T2" fmla="*/ 2147483647 w 18"/>
                  <a:gd name="T3" fmla="*/ 2147483647 h 24"/>
                  <a:gd name="T4" fmla="*/ 0 w 18"/>
                  <a:gd name="T5" fmla="*/ 2147483647 h 24"/>
                  <a:gd name="T6" fmla="*/ 0 w 18"/>
                  <a:gd name="T7" fmla="*/ 2147483647 h 24"/>
                  <a:gd name="T8" fmla="*/ 2147483647 w 18"/>
                  <a:gd name="T9" fmla="*/ 2147483647 h 24"/>
                  <a:gd name="T10" fmla="*/ 2147483647 w 18"/>
                  <a:gd name="T11" fmla="*/ 0 h 24"/>
                  <a:gd name="T12" fmla="*/ 2147483647 w 18"/>
                  <a:gd name="T13" fmla="*/ 0 h 24"/>
                  <a:gd name="T14" fmla="*/ 0 60000 65536"/>
                  <a:gd name="T15" fmla="*/ 0 60000 65536"/>
                  <a:gd name="T16" fmla="*/ 0 60000 65536"/>
                  <a:gd name="T17" fmla="*/ 0 60000 65536"/>
                  <a:gd name="T18" fmla="*/ 0 60000 65536"/>
                  <a:gd name="T19" fmla="*/ 0 60000 65536"/>
                  <a:gd name="T20" fmla="*/ 0 60000 65536"/>
                  <a:gd name="T21" fmla="*/ 0 w 18"/>
                  <a:gd name="T22" fmla="*/ 0 h 24"/>
                  <a:gd name="T23" fmla="*/ 18 w 18"/>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24">
                    <a:moveTo>
                      <a:pt x="12" y="0"/>
                    </a:moveTo>
                    <a:lnTo>
                      <a:pt x="6" y="6"/>
                    </a:lnTo>
                    <a:lnTo>
                      <a:pt x="0" y="18"/>
                    </a:lnTo>
                    <a:lnTo>
                      <a:pt x="0" y="24"/>
                    </a:lnTo>
                    <a:lnTo>
                      <a:pt x="18" y="24"/>
                    </a:lnTo>
                    <a:lnTo>
                      <a:pt x="18" y="0"/>
                    </a:lnTo>
                    <a:lnTo>
                      <a:pt x="12" y="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21" name="Libya" descr="© INSCALE GmbH, 05.05.2010&#10;http://www.presentationload.com/">
                <a:extLst>
                  <a:ext uri="{FF2B5EF4-FFF2-40B4-BE49-F238E27FC236}">
                    <a16:creationId xmlns:a16="http://schemas.microsoft.com/office/drawing/2014/main" id="{39AE8D13-37B3-0A48-B732-C8876D06D18F}"/>
                  </a:ext>
                </a:extLst>
              </p:cNvPr>
              <p:cNvSpPr>
                <a:spLocks/>
              </p:cNvSpPr>
              <p:nvPr/>
            </p:nvSpPr>
            <p:spPr bwMode="gray">
              <a:xfrm>
                <a:off x="7906348" y="2220157"/>
                <a:ext cx="383690" cy="387785"/>
              </a:xfrm>
              <a:custGeom>
                <a:avLst/>
                <a:gdLst>
                  <a:gd name="T0" fmla="*/ 2147483647 w 1098"/>
                  <a:gd name="T1" fmla="*/ 2147483647 h 1110"/>
                  <a:gd name="T2" fmla="*/ 2147483647 w 1098"/>
                  <a:gd name="T3" fmla="*/ 2147483647 h 1110"/>
                  <a:gd name="T4" fmla="*/ 2147483647 w 1098"/>
                  <a:gd name="T5" fmla="*/ 2147483647 h 1110"/>
                  <a:gd name="T6" fmla="*/ 2147483647 w 1098"/>
                  <a:gd name="T7" fmla="*/ 2147483647 h 1110"/>
                  <a:gd name="T8" fmla="*/ 2147483647 w 1098"/>
                  <a:gd name="T9" fmla="*/ 2147483647 h 1110"/>
                  <a:gd name="T10" fmla="*/ 2147483647 w 1098"/>
                  <a:gd name="T11" fmla="*/ 2147483647 h 1110"/>
                  <a:gd name="T12" fmla="*/ 2147483647 w 1098"/>
                  <a:gd name="T13" fmla="*/ 2147483647 h 1110"/>
                  <a:gd name="T14" fmla="*/ 2147483647 w 1098"/>
                  <a:gd name="T15" fmla="*/ 2147483647 h 1110"/>
                  <a:gd name="T16" fmla="*/ 2147483647 w 1098"/>
                  <a:gd name="T17" fmla="*/ 2147483647 h 1110"/>
                  <a:gd name="T18" fmla="*/ 2147483647 w 1098"/>
                  <a:gd name="T19" fmla="*/ 2147483647 h 1110"/>
                  <a:gd name="T20" fmla="*/ 2147483647 w 1098"/>
                  <a:gd name="T21" fmla="*/ 2147483647 h 1110"/>
                  <a:gd name="T22" fmla="*/ 2147483647 w 1098"/>
                  <a:gd name="T23" fmla="*/ 2147483647 h 1110"/>
                  <a:gd name="T24" fmla="*/ 0 w 1098"/>
                  <a:gd name="T25" fmla="*/ 2147483647 h 1110"/>
                  <a:gd name="T26" fmla="*/ 2147483647 w 1098"/>
                  <a:gd name="T27" fmla="*/ 2147483647 h 1110"/>
                  <a:gd name="T28" fmla="*/ 2147483647 w 1098"/>
                  <a:gd name="T29" fmla="*/ 2147483647 h 1110"/>
                  <a:gd name="T30" fmla="*/ 2147483647 w 1098"/>
                  <a:gd name="T31" fmla="*/ 2147483647 h 1110"/>
                  <a:gd name="T32" fmla="*/ 2147483647 w 1098"/>
                  <a:gd name="T33" fmla="*/ 2147483647 h 1110"/>
                  <a:gd name="T34" fmla="*/ 2147483647 w 1098"/>
                  <a:gd name="T35" fmla="*/ 2147483647 h 1110"/>
                  <a:gd name="T36" fmla="*/ 2147483647 w 1098"/>
                  <a:gd name="T37" fmla="*/ 2147483647 h 1110"/>
                  <a:gd name="T38" fmla="*/ 2147483647 w 1098"/>
                  <a:gd name="T39" fmla="*/ 2147483647 h 1110"/>
                  <a:gd name="T40" fmla="*/ 2147483647 w 1098"/>
                  <a:gd name="T41" fmla="*/ 2147483647 h 1110"/>
                  <a:gd name="T42" fmla="*/ 2147483647 w 1098"/>
                  <a:gd name="T43" fmla="*/ 2147483647 h 1110"/>
                  <a:gd name="T44" fmla="*/ 2147483647 w 1098"/>
                  <a:gd name="T45" fmla="*/ 2147483647 h 1110"/>
                  <a:gd name="T46" fmla="*/ 2147483647 w 1098"/>
                  <a:gd name="T47" fmla="*/ 2147483647 h 1110"/>
                  <a:gd name="T48" fmla="*/ 2147483647 w 1098"/>
                  <a:gd name="T49" fmla="*/ 2147483647 h 1110"/>
                  <a:gd name="T50" fmla="*/ 2147483647 w 1098"/>
                  <a:gd name="T51" fmla="*/ 2147483647 h 1110"/>
                  <a:gd name="T52" fmla="*/ 2147483647 w 1098"/>
                  <a:gd name="T53" fmla="*/ 2147483647 h 1110"/>
                  <a:gd name="T54" fmla="*/ 2147483647 w 1098"/>
                  <a:gd name="T55" fmla="*/ 2147483647 h 1110"/>
                  <a:gd name="T56" fmla="*/ 2147483647 w 1098"/>
                  <a:gd name="T57" fmla="*/ 2147483647 h 1110"/>
                  <a:gd name="T58" fmla="*/ 2147483647 w 1098"/>
                  <a:gd name="T59" fmla="*/ 2147483647 h 1110"/>
                  <a:gd name="T60" fmla="*/ 2147483647 w 1098"/>
                  <a:gd name="T61" fmla="*/ 2147483647 h 1110"/>
                  <a:gd name="T62" fmla="*/ 2147483647 w 1098"/>
                  <a:gd name="T63" fmla="*/ 2147483647 h 1110"/>
                  <a:gd name="T64" fmla="*/ 2147483647 w 1098"/>
                  <a:gd name="T65" fmla="*/ 2147483647 h 1110"/>
                  <a:gd name="T66" fmla="*/ 2147483647 w 1098"/>
                  <a:gd name="T67" fmla="*/ 2147483647 h 1110"/>
                  <a:gd name="T68" fmla="*/ 2147483647 w 1098"/>
                  <a:gd name="T69" fmla="*/ 2147483647 h 1110"/>
                  <a:gd name="T70" fmla="*/ 2147483647 w 1098"/>
                  <a:gd name="T71" fmla="*/ 2147483647 h 1110"/>
                  <a:gd name="T72" fmla="*/ 2147483647 w 1098"/>
                  <a:gd name="T73" fmla="*/ 2147483647 h 1110"/>
                  <a:gd name="T74" fmla="*/ 2147483647 w 1098"/>
                  <a:gd name="T75" fmla="*/ 2147483647 h 1110"/>
                  <a:gd name="T76" fmla="*/ 2147483647 w 1098"/>
                  <a:gd name="T77" fmla="*/ 2147483647 h 1110"/>
                  <a:gd name="T78" fmla="*/ 2147483647 w 1098"/>
                  <a:gd name="T79" fmla="*/ 2147483647 h 1110"/>
                  <a:gd name="T80" fmla="*/ 2147483647 w 1098"/>
                  <a:gd name="T81" fmla="*/ 2147483647 h 1110"/>
                  <a:gd name="T82" fmla="*/ 2147483647 w 1098"/>
                  <a:gd name="T83" fmla="*/ 2147483647 h 1110"/>
                  <a:gd name="T84" fmla="*/ 2147483647 w 1098"/>
                  <a:gd name="T85" fmla="*/ 2147483647 h 1110"/>
                  <a:gd name="T86" fmla="*/ 2147483647 w 1098"/>
                  <a:gd name="T87" fmla="*/ 2147483647 h 1110"/>
                  <a:gd name="T88" fmla="*/ 2147483647 w 1098"/>
                  <a:gd name="T89" fmla="*/ 2147483647 h 1110"/>
                  <a:gd name="T90" fmla="*/ 2147483647 w 1098"/>
                  <a:gd name="T91" fmla="*/ 2147483647 h 1110"/>
                  <a:gd name="T92" fmla="*/ 2147483647 w 1098"/>
                  <a:gd name="T93" fmla="*/ 2147483647 h 1110"/>
                  <a:gd name="T94" fmla="*/ 2147483647 w 1098"/>
                  <a:gd name="T95" fmla="*/ 2147483647 h 1110"/>
                  <a:gd name="T96" fmla="*/ 2147483647 w 1098"/>
                  <a:gd name="T97" fmla="*/ 2147483647 h 1110"/>
                  <a:gd name="T98" fmla="*/ 2147483647 w 1098"/>
                  <a:gd name="T99" fmla="*/ 2147483647 h 1110"/>
                  <a:gd name="T100" fmla="*/ 2147483647 w 1098"/>
                  <a:gd name="T101" fmla="*/ 2147483647 h 1110"/>
                  <a:gd name="T102" fmla="*/ 2147483647 w 1098"/>
                  <a:gd name="T103" fmla="*/ 2147483647 h 1110"/>
                  <a:gd name="T104" fmla="*/ 2147483647 w 1098"/>
                  <a:gd name="T105" fmla="*/ 2147483647 h 1110"/>
                  <a:gd name="T106" fmla="*/ 2147483647 w 1098"/>
                  <a:gd name="T107" fmla="*/ 2147483647 h 1110"/>
                  <a:gd name="T108" fmla="*/ 2147483647 w 1098"/>
                  <a:gd name="T109" fmla="*/ 2147483647 h 1110"/>
                  <a:gd name="T110" fmla="*/ 2147483647 w 1098"/>
                  <a:gd name="T111" fmla="*/ 2147483647 h 1110"/>
                  <a:gd name="T112" fmla="*/ 2147483647 w 1098"/>
                  <a:gd name="T113" fmla="*/ 2147483647 h 111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98"/>
                  <a:gd name="T172" fmla="*/ 0 h 1110"/>
                  <a:gd name="T173" fmla="*/ 1098 w 1098"/>
                  <a:gd name="T174" fmla="*/ 1110 h 111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98" h="1110">
                    <a:moveTo>
                      <a:pt x="156" y="60"/>
                    </a:moveTo>
                    <a:lnTo>
                      <a:pt x="150" y="66"/>
                    </a:lnTo>
                    <a:lnTo>
                      <a:pt x="126" y="78"/>
                    </a:lnTo>
                    <a:lnTo>
                      <a:pt x="114" y="78"/>
                    </a:lnTo>
                    <a:lnTo>
                      <a:pt x="102" y="84"/>
                    </a:lnTo>
                    <a:lnTo>
                      <a:pt x="96" y="90"/>
                    </a:lnTo>
                    <a:lnTo>
                      <a:pt x="90" y="102"/>
                    </a:lnTo>
                    <a:lnTo>
                      <a:pt x="84" y="108"/>
                    </a:lnTo>
                    <a:lnTo>
                      <a:pt x="78" y="120"/>
                    </a:lnTo>
                    <a:lnTo>
                      <a:pt x="72" y="120"/>
                    </a:lnTo>
                    <a:lnTo>
                      <a:pt x="54" y="138"/>
                    </a:lnTo>
                    <a:lnTo>
                      <a:pt x="54" y="156"/>
                    </a:lnTo>
                    <a:lnTo>
                      <a:pt x="66" y="180"/>
                    </a:lnTo>
                    <a:lnTo>
                      <a:pt x="66" y="204"/>
                    </a:lnTo>
                    <a:lnTo>
                      <a:pt x="36" y="234"/>
                    </a:lnTo>
                    <a:lnTo>
                      <a:pt x="30" y="234"/>
                    </a:lnTo>
                    <a:lnTo>
                      <a:pt x="24" y="240"/>
                    </a:lnTo>
                    <a:lnTo>
                      <a:pt x="12" y="246"/>
                    </a:lnTo>
                    <a:lnTo>
                      <a:pt x="6" y="246"/>
                    </a:lnTo>
                    <a:lnTo>
                      <a:pt x="0" y="252"/>
                    </a:lnTo>
                    <a:lnTo>
                      <a:pt x="12" y="270"/>
                    </a:lnTo>
                    <a:lnTo>
                      <a:pt x="36" y="330"/>
                    </a:lnTo>
                    <a:lnTo>
                      <a:pt x="48" y="354"/>
                    </a:lnTo>
                    <a:lnTo>
                      <a:pt x="48" y="360"/>
                    </a:lnTo>
                    <a:lnTo>
                      <a:pt x="42" y="372"/>
                    </a:lnTo>
                    <a:lnTo>
                      <a:pt x="42" y="402"/>
                    </a:lnTo>
                    <a:lnTo>
                      <a:pt x="36" y="408"/>
                    </a:lnTo>
                    <a:lnTo>
                      <a:pt x="36" y="414"/>
                    </a:lnTo>
                    <a:lnTo>
                      <a:pt x="42" y="432"/>
                    </a:lnTo>
                    <a:lnTo>
                      <a:pt x="30" y="456"/>
                    </a:lnTo>
                    <a:lnTo>
                      <a:pt x="36" y="510"/>
                    </a:lnTo>
                    <a:lnTo>
                      <a:pt x="36" y="516"/>
                    </a:lnTo>
                    <a:lnTo>
                      <a:pt x="42" y="522"/>
                    </a:lnTo>
                    <a:lnTo>
                      <a:pt x="42" y="534"/>
                    </a:lnTo>
                    <a:lnTo>
                      <a:pt x="36" y="546"/>
                    </a:lnTo>
                    <a:lnTo>
                      <a:pt x="30" y="552"/>
                    </a:lnTo>
                    <a:lnTo>
                      <a:pt x="18" y="558"/>
                    </a:lnTo>
                    <a:lnTo>
                      <a:pt x="6" y="558"/>
                    </a:lnTo>
                    <a:lnTo>
                      <a:pt x="0" y="564"/>
                    </a:lnTo>
                    <a:lnTo>
                      <a:pt x="0" y="570"/>
                    </a:lnTo>
                    <a:lnTo>
                      <a:pt x="6" y="582"/>
                    </a:lnTo>
                    <a:lnTo>
                      <a:pt x="18" y="594"/>
                    </a:lnTo>
                    <a:lnTo>
                      <a:pt x="24" y="612"/>
                    </a:lnTo>
                    <a:lnTo>
                      <a:pt x="36" y="624"/>
                    </a:lnTo>
                    <a:lnTo>
                      <a:pt x="42" y="636"/>
                    </a:lnTo>
                    <a:lnTo>
                      <a:pt x="48" y="642"/>
                    </a:lnTo>
                    <a:lnTo>
                      <a:pt x="48" y="684"/>
                    </a:lnTo>
                    <a:lnTo>
                      <a:pt x="72" y="708"/>
                    </a:lnTo>
                    <a:lnTo>
                      <a:pt x="96" y="696"/>
                    </a:lnTo>
                    <a:lnTo>
                      <a:pt x="102" y="696"/>
                    </a:lnTo>
                    <a:lnTo>
                      <a:pt x="138" y="714"/>
                    </a:lnTo>
                    <a:lnTo>
                      <a:pt x="150" y="714"/>
                    </a:lnTo>
                    <a:lnTo>
                      <a:pt x="162" y="726"/>
                    </a:lnTo>
                    <a:lnTo>
                      <a:pt x="162" y="732"/>
                    </a:lnTo>
                    <a:lnTo>
                      <a:pt x="168" y="744"/>
                    </a:lnTo>
                    <a:lnTo>
                      <a:pt x="174" y="762"/>
                    </a:lnTo>
                    <a:lnTo>
                      <a:pt x="180" y="774"/>
                    </a:lnTo>
                    <a:lnTo>
                      <a:pt x="186" y="780"/>
                    </a:lnTo>
                    <a:lnTo>
                      <a:pt x="186" y="786"/>
                    </a:lnTo>
                    <a:lnTo>
                      <a:pt x="222" y="792"/>
                    </a:lnTo>
                    <a:lnTo>
                      <a:pt x="234" y="792"/>
                    </a:lnTo>
                    <a:lnTo>
                      <a:pt x="246" y="798"/>
                    </a:lnTo>
                    <a:lnTo>
                      <a:pt x="258" y="798"/>
                    </a:lnTo>
                    <a:lnTo>
                      <a:pt x="276" y="804"/>
                    </a:lnTo>
                    <a:lnTo>
                      <a:pt x="288" y="810"/>
                    </a:lnTo>
                    <a:lnTo>
                      <a:pt x="294" y="810"/>
                    </a:lnTo>
                    <a:lnTo>
                      <a:pt x="300" y="816"/>
                    </a:lnTo>
                    <a:lnTo>
                      <a:pt x="312" y="822"/>
                    </a:lnTo>
                    <a:lnTo>
                      <a:pt x="318" y="828"/>
                    </a:lnTo>
                    <a:lnTo>
                      <a:pt x="324" y="840"/>
                    </a:lnTo>
                    <a:lnTo>
                      <a:pt x="336" y="846"/>
                    </a:lnTo>
                    <a:lnTo>
                      <a:pt x="342" y="852"/>
                    </a:lnTo>
                    <a:lnTo>
                      <a:pt x="360" y="846"/>
                    </a:lnTo>
                    <a:lnTo>
                      <a:pt x="396" y="828"/>
                    </a:lnTo>
                    <a:lnTo>
                      <a:pt x="456" y="792"/>
                    </a:lnTo>
                    <a:lnTo>
                      <a:pt x="468" y="786"/>
                    </a:lnTo>
                    <a:lnTo>
                      <a:pt x="1026" y="1110"/>
                    </a:lnTo>
                    <a:lnTo>
                      <a:pt x="1026" y="1062"/>
                    </a:lnTo>
                    <a:lnTo>
                      <a:pt x="1098" y="1062"/>
                    </a:lnTo>
                    <a:lnTo>
                      <a:pt x="1098" y="828"/>
                    </a:lnTo>
                    <a:lnTo>
                      <a:pt x="1092" y="750"/>
                    </a:lnTo>
                    <a:lnTo>
                      <a:pt x="1092" y="660"/>
                    </a:lnTo>
                    <a:lnTo>
                      <a:pt x="1086" y="564"/>
                    </a:lnTo>
                    <a:lnTo>
                      <a:pt x="1086" y="468"/>
                    </a:lnTo>
                    <a:lnTo>
                      <a:pt x="1080" y="390"/>
                    </a:lnTo>
                    <a:lnTo>
                      <a:pt x="1080" y="306"/>
                    </a:lnTo>
                    <a:lnTo>
                      <a:pt x="1068" y="270"/>
                    </a:lnTo>
                    <a:lnTo>
                      <a:pt x="1056" y="258"/>
                    </a:lnTo>
                    <a:lnTo>
                      <a:pt x="1050" y="246"/>
                    </a:lnTo>
                    <a:lnTo>
                      <a:pt x="1050" y="240"/>
                    </a:lnTo>
                    <a:lnTo>
                      <a:pt x="1056" y="228"/>
                    </a:lnTo>
                    <a:lnTo>
                      <a:pt x="1062" y="222"/>
                    </a:lnTo>
                    <a:lnTo>
                      <a:pt x="1068" y="210"/>
                    </a:lnTo>
                    <a:lnTo>
                      <a:pt x="1074" y="204"/>
                    </a:lnTo>
                    <a:lnTo>
                      <a:pt x="1074" y="198"/>
                    </a:lnTo>
                    <a:lnTo>
                      <a:pt x="1068" y="186"/>
                    </a:lnTo>
                    <a:lnTo>
                      <a:pt x="1056" y="180"/>
                    </a:lnTo>
                    <a:lnTo>
                      <a:pt x="1056" y="150"/>
                    </a:lnTo>
                    <a:lnTo>
                      <a:pt x="1080" y="126"/>
                    </a:lnTo>
                    <a:lnTo>
                      <a:pt x="1074" y="114"/>
                    </a:lnTo>
                    <a:lnTo>
                      <a:pt x="1074" y="96"/>
                    </a:lnTo>
                    <a:lnTo>
                      <a:pt x="1056" y="102"/>
                    </a:lnTo>
                    <a:lnTo>
                      <a:pt x="1044" y="90"/>
                    </a:lnTo>
                    <a:lnTo>
                      <a:pt x="1032" y="102"/>
                    </a:lnTo>
                    <a:lnTo>
                      <a:pt x="1026" y="102"/>
                    </a:lnTo>
                    <a:lnTo>
                      <a:pt x="1020" y="96"/>
                    </a:lnTo>
                    <a:lnTo>
                      <a:pt x="1008" y="90"/>
                    </a:lnTo>
                    <a:lnTo>
                      <a:pt x="1002" y="84"/>
                    </a:lnTo>
                    <a:lnTo>
                      <a:pt x="990" y="78"/>
                    </a:lnTo>
                    <a:lnTo>
                      <a:pt x="978" y="78"/>
                    </a:lnTo>
                    <a:lnTo>
                      <a:pt x="966" y="84"/>
                    </a:lnTo>
                    <a:lnTo>
                      <a:pt x="954" y="84"/>
                    </a:lnTo>
                    <a:lnTo>
                      <a:pt x="942" y="78"/>
                    </a:lnTo>
                    <a:lnTo>
                      <a:pt x="936" y="72"/>
                    </a:lnTo>
                    <a:lnTo>
                      <a:pt x="936" y="48"/>
                    </a:lnTo>
                    <a:lnTo>
                      <a:pt x="930" y="42"/>
                    </a:lnTo>
                    <a:lnTo>
                      <a:pt x="918" y="36"/>
                    </a:lnTo>
                    <a:lnTo>
                      <a:pt x="882" y="36"/>
                    </a:lnTo>
                    <a:lnTo>
                      <a:pt x="876" y="30"/>
                    </a:lnTo>
                    <a:lnTo>
                      <a:pt x="864" y="30"/>
                    </a:lnTo>
                    <a:lnTo>
                      <a:pt x="852" y="24"/>
                    </a:lnTo>
                    <a:lnTo>
                      <a:pt x="840" y="24"/>
                    </a:lnTo>
                    <a:lnTo>
                      <a:pt x="834" y="30"/>
                    </a:lnTo>
                    <a:lnTo>
                      <a:pt x="834" y="36"/>
                    </a:lnTo>
                    <a:lnTo>
                      <a:pt x="798" y="36"/>
                    </a:lnTo>
                    <a:lnTo>
                      <a:pt x="780" y="42"/>
                    </a:lnTo>
                    <a:lnTo>
                      <a:pt x="768" y="48"/>
                    </a:lnTo>
                    <a:lnTo>
                      <a:pt x="732" y="84"/>
                    </a:lnTo>
                    <a:lnTo>
                      <a:pt x="720" y="108"/>
                    </a:lnTo>
                    <a:lnTo>
                      <a:pt x="720" y="120"/>
                    </a:lnTo>
                    <a:lnTo>
                      <a:pt x="726" y="138"/>
                    </a:lnTo>
                    <a:lnTo>
                      <a:pt x="738" y="150"/>
                    </a:lnTo>
                    <a:lnTo>
                      <a:pt x="744" y="162"/>
                    </a:lnTo>
                    <a:lnTo>
                      <a:pt x="744" y="180"/>
                    </a:lnTo>
                    <a:lnTo>
                      <a:pt x="738" y="192"/>
                    </a:lnTo>
                    <a:lnTo>
                      <a:pt x="714" y="216"/>
                    </a:lnTo>
                    <a:lnTo>
                      <a:pt x="708" y="228"/>
                    </a:lnTo>
                    <a:lnTo>
                      <a:pt x="696" y="234"/>
                    </a:lnTo>
                    <a:lnTo>
                      <a:pt x="666" y="234"/>
                    </a:lnTo>
                    <a:lnTo>
                      <a:pt x="648" y="228"/>
                    </a:lnTo>
                    <a:lnTo>
                      <a:pt x="630" y="216"/>
                    </a:lnTo>
                    <a:lnTo>
                      <a:pt x="612" y="198"/>
                    </a:lnTo>
                    <a:lnTo>
                      <a:pt x="582" y="180"/>
                    </a:lnTo>
                    <a:lnTo>
                      <a:pt x="552" y="168"/>
                    </a:lnTo>
                    <a:lnTo>
                      <a:pt x="528" y="162"/>
                    </a:lnTo>
                    <a:lnTo>
                      <a:pt x="462" y="162"/>
                    </a:lnTo>
                    <a:lnTo>
                      <a:pt x="438" y="150"/>
                    </a:lnTo>
                    <a:lnTo>
                      <a:pt x="426" y="138"/>
                    </a:lnTo>
                    <a:lnTo>
                      <a:pt x="420" y="126"/>
                    </a:lnTo>
                    <a:lnTo>
                      <a:pt x="414" y="108"/>
                    </a:lnTo>
                    <a:lnTo>
                      <a:pt x="414" y="96"/>
                    </a:lnTo>
                    <a:lnTo>
                      <a:pt x="402" y="72"/>
                    </a:lnTo>
                    <a:lnTo>
                      <a:pt x="378" y="60"/>
                    </a:lnTo>
                    <a:lnTo>
                      <a:pt x="366" y="60"/>
                    </a:lnTo>
                    <a:lnTo>
                      <a:pt x="354" y="54"/>
                    </a:lnTo>
                    <a:lnTo>
                      <a:pt x="348" y="48"/>
                    </a:lnTo>
                    <a:lnTo>
                      <a:pt x="324" y="36"/>
                    </a:lnTo>
                    <a:lnTo>
                      <a:pt x="318" y="36"/>
                    </a:lnTo>
                    <a:lnTo>
                      <a:pt x="306" y="30"/>
                    </a:lnTo>
                    <a:lnTo>
                      <a:pt x="264" y="30"/>
                    </a:lnTo>
                    <a:lnTo>
                      <a:pt x="252" y="36"/>
                    </a:lnTo>
                    <a:lnTo>
                      <a:pt x="216" y="36"/>
                    </a:lnTo>
                    <a:lnTo>
                      <a:pt x="192" y="24"/>
                    </a:lnTo>
                    <a:lnTo>
                      <a:pt x="180" y="12"/>
                    </a:lnTo>
                    <a:lnTo>
                      <a:pt x="168" y="6"/>
                    </a:lnTo>
                    <a:lnTo>
                      <a:pt x="150" y="6"/>
                    </a:lnTo>
                    <a:lnTo>
                      <a:pt x="144" y="0"/>
                    </a:lnTo>
                    <a:lnTo>
                      <a:pt x="138" y="42"/>
                    </a:lnTo>
                    <a:lnTo>
                      <a:pt x="144" y="42"/>
                    </a:lnTo>
                    <a:lnTo>
                      <a:pt x="156" y="54"/>
                    </a:lnTo>
                    <a:lnTo>
                      <a:pt x="156" y="6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22" name="Liberia" descr="© INSCALE GmbH, 05.05.2010&#10;http://www.presentationload.com/">
                <a:extLst>
                  <a:ext uri="{FF2B5EF4-FFF2-40B4-BE49-F238E27FC236}">
                    <a16:creationId xmlns:a16="http://schemas.microsoft.com/office/drawing/2014/main" id="{BCEB56F1-E3A8-8B4C-A16E-4C71CE772527}"/>
                  </a:ext>
                </a:extLst>
              </p:cNvPr>
              <p:cNvSpPr>
                <a:spLocks/>
              </p:cNvSpPr>
              <p:nvPr/>
            </p:nvSpPr>
            <p:spPr bwMode="gray">
              <a:xfrm>
                <a:off x="7383384" y="2913801"/>
                <a:ext cx="107870" cy="120159"/>
              </a:xfrm>
              <a:custGeom>
                <a:avLst/>
                <a:gdLst>
                  <a:gd name="T0" fmla="*/ 2147483647 w 312"/>
                  <a:gd name="T1" fmla="*/ 2147483647 h 342"/>
                  <a:gd name="T2" fmla="*/ 2147483647 w 312"/>
                  <a:gd name="T3" fmla="*/ 2147483647 h 342"/>
                  <a:gd name="T4" fmla="*/ 2147483647 w 312"/>
                  <a:gd name="T5" fmla="*/ 2147483647 h 342"/>
                  <a:gd name="T6" fmla="*/ 2147483647 w 312"/>
                  <a:gd name="T7" fmla="*/ 2147483647 h 342"/>
                  <a:gd name="T8" fmla="*/ 2147483647 w 312"/>
                  <a:gd name="T9" fmla="*/ 2147483647 h 342"/>
                  <a:gd name="T10" fmla="*/ 2147483647 w 312"/>
                  <a:gd name="T11" fmla="*/ 2147483647 h 342"/>
                  <a:gd name="T12" fmla="*/ 2147483647 w 312"/>
                  <a:gd name="T13" fmla="*/ 2147483647 h 342"/>
                  <a:gd name="T14" fmla="*/ 2147483647 w 312"/>
                  <a:gd name="T15" fmla="*/ 2147483647 h 342"/>
                  <a:gd name="T16" fmla="*/ 2147483647 w 312"/>
                  <a:gd name="T17" fmla="*/ 2147483647 h 342"/>
                  <a:gd name="T18" fmla="*/ 2147483647 w 312"/>
                  <a:gd name="T19" fmla="*/ 2147483647 h 342"/>
                  <a:gd name="T20" fmla="*/ 2147483647 w 312"/>
                  <a:gd name="T21" fmla="*/ 2147483647 h 342"/>
                  <a:gd name="T22" fmla="*/ 2147483647 w 312"/>
                  <a:gd name="T23" fmla="*/ 2147483647 h 342"/>
                  <a:gd name="T24" fmla="*/ 2147483647 w 312"/>
                  <a:gd name="T25" fmla="*/ 2147483647 h 342"/>
                  <a:gd name="T26" fmla="*/ 2147483647 w 312"/>
                  <a:gd name="T27" fmla="*/ 2147483647 h 342"/>
                  <a:gd name="T28" fmla="*/ 2147483647 w 312"/>
                  <a:gd name="T29" fmla="*/ 2147483647 h 342"/>
                  <a:gd name="T30" fmla="*/ 2147483647 w 312"/>
                  <a:gd name="T31" fmla="*/ 2147483647 h 342"/>
                  <a:gd name="T32" fmla="*/ 2147483647 w 312"/>
                  <a:gd name="T33" fmla="*/ 2147483647 h 342"/>
                  <a:gd name="T34" fmla="*/ 2147483647 w 312"/>
                  <a:gd name="T35" fmla="*/ 2147483647 h 342"/>
                  <a:gd name="T36" fmla="*/ 2147483647 w 312"/>
                  <a:gd name="T37" fmla="*/ 2147483647 h 342"/>
                  <a:gd name="T38" fmla="*/ 2147483647 w 312"/>
                  <a:gd name="T39" fmla="*/ 2147483647 h 342"/>
                  <a:gd name="T40" fmla="*/ 2147483647 w 312"/>
                  <a:gd name="T41" fmla="*/ 2147483647 h 342"/>
                  <a:gd name="T42" fmla="*/ 2147483647 w 312"/>
                  <a:gd name="T43" fmla="*/ 2147483647 h 342"/>
                  <a:gd name="T44" fmla="*/ 2147483647 w 312"/>
                  <a:gd name="T45" fmla="*/ 2147483647 h 342"/>
                  <a:gd name="T46" fmla="*/ 2147483647 w 312"/>
                  <a:gd name="T47" fmla="*/ 2147483647 h 342"/>
                  <a:gd name="T48" fmla="*/ 2147483647 w 312"/>
                  <a:gd name="T49" fmla="*/ 2147483647 h 342"/>
                  <a:gd name="T50" fmla="*/ 2147483647 w 312"/>
                  <a:gd name="T51" fmla="*/ 0 h 342"/>
                  <a:gd name="T52" fmla="*/ 2147483647 w 312"/>
                  <a:gd name="T53" fmla="*/ 0 h 342"/>
                  <a:gd name="T54" fmla="*/ 2147483647 w 312"/>
                  <a:gd name="T55" fmla="*/ 2147483647 h 342"/>
                  <a:gd name="T56" fmla="*/ 2147483647 w 312"/>
                  <a:gd name="T57" fmla="*/ 2147483647 h 342"/>
                  <a:gd name="T58" fmla="*/ 2147483647 w 312"/>
                  <a:gd name="T59" fmla="*/ 2147483647 h 342"/>
                  <a:gd name="T60" fmla="*/ 2147483647 w 312"/>
                  <a:gd name="T61" fmla="*/ 2147483647 h 342"/>
                  <a:gd name="T62" fmla="*/ 2147483647 w 312"/>
                  <a:gd name="T63" fmla="*/ 2147483647 h 342"/>
                  <a:gd name="T64" fmla="*/ 2147483647 w 312"/>
                  <a:gd name="T65" fmla="*/ 2147483647 h 342"/>
                  <a:gd name="T66" fmla="*/ 2147483647 w 312"/>
                  <a:gd name="T67" fmla="*/ 2147483647 h 342"/>
                  <a:gd name="T68" fmla="*/ 2147483647 w 312"/>
                  <a:gd name="T69" fmla="*/ 2147483647 h 342"/>
                  <a:gd name="T70" fmla="*/ 2147483647 w 312"/>
                  <a:gd name="T71" fmla="*/ 2147483647 h 342"/>
                  <a:gd name="T72" fmla="*/ 2147483647 w 312"/>
                  <a:gd name="T73" fmla="*/ 2147483647 h 342"/>
                  <a:gd name="T74" fmla="*/ 2147483647 w 312"/>
                  <a:gd name="T75" fmla="*/ 2147483647 h 342"/>
                  <a:gd name="T76" fmla="*/ 2147483647 w 312"/>
                  <a:gd name="T77" fmla="*/ 2147483647 h 342"/>
                  <a:gd name="T78" fmla="*/ 0 w 312"/>
                  <a:gd name="T79" fmla="*/ 2147483647 h 342"/>
                  <a:gd name="T80" fmla="*/ 2147483647 w 312"/>
                  <a:gd name="T81" fmla="*/ 2147483647 h 342"/>
                  <a:gd name="T82" fmla="*/ 2147483647 w 312"/>
                  <a:gd name="T83" fmla="*/ 2147483647 h 342"/>
                  <a:gd name="T84" fmla="*/ 2147483647 w 312"/>
                  <a:gd name="T85" fmla="*/ 2147483647 h 342"/>
                  <a:gd name="T86" fmla="*/ 2147483647 w 312"/>
                  <a:gd name="T87" fmla="*/ 2147483647 h 342"/>
                  <a:gd name="T88" fmla="*/ 2147483647 w 312"/>
                  <a:gd name="T89" fmla="*/ 2147483647 h 342"/>
                  <a:gd name="T90" fmla="*/ 2147483647 w 312"/>
                  <a:gd name="T91" fmla="*/ 2147483647 h 342"/>
                  <a:gd name="T92" fmla="*/ 2147483647 w 312"/>
                  <a:gd name="T93" fmla="*/ 2147483647 h 342"/>
                  <a:gd name="T94" fmla="*/ 2147483647 w 312"/>
                  <a:gd name="T95" fmla="*/ 2147483647 h 342"/>
                  <a:gd name="T96" fmla="*/ 2147483647 w 312"/>
                  <a:gd name="T97" fmla="*/ 2147483647 h 342"/>
                  <a:gd name="T98" fmla="*/ 2147483647 w 312"/>
                  <a:gd name="T99" fmla="*/ 2147483647 h 342"/>
                  <a:gd name="T100" fmla="*/ 2147483647 w 312"/>
                  <a:gd name="T101" fmla="*/ 2147483647 h 342"/>
                  <a:gd name="T102" fmla="*/ 2147483647 w 312"/>
                  <a:gd name="T103" fmla="*/ 2147483647 h 342"/>
                  <a:gd name="T104" fmla="*/ 2147483647 w 312"/>
                  <a:gd name="T105" fmla="*/ 2147483647 h 342"/>
                  <a:gd name="T106" fmla="*/ 2147483647 w 312"/>
                  <a:gd name="T107" fmla="*/ 2147483647 h 342"/>
                  <a:gd name="T108" fmla="*/ 2147483647 w 312"/>
                  <a:gd name="T109" fmla="*/ 2147483647 h 342"/>
                  <a:gd name="T110" fmla="*/ 2147483647 w 312"/>
                  <a:gd name="T111" fmla="*/ 2147483647 h 342"/>
                  <a:gd name="T112" fmla="*/ 2147483647 w 312"/>
                  <a:gd name="T113" fmla="*/ 2147483647 h 342"/>
                  <a:gd name="T114" fmla="*/ 2147483647 w 312"/>
                  <a:gd name="T115" fmla="*/ 2147483647 h 342"/>
                  <a:gd name="T116" fmla="*/ 2147483647 w 312"/>
                  <a:gd name="T117" fmla="*/ 2147483647 h 342"/>
                  <a:gd name="T118" fmla="*/ 2147483647 w 312"/>
                  <a:gd name="T119" fmla="*/ 2147483647 h 342"/>
                  <a:gd name="T120" fmla="*/ 2147483647 w 312"/>
                  <a:gd name="T121" fmla="*/ 2147483647 h 34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2"/>
                  <a:gd name="T184" fmla="*/ 0 h 342"/>
                  <a:gd name="T185" fmla="*/ 312 w 312"/>
                  <a:gd name="T186" fmla="*/ 342 h 34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2" h="342">
                    <a:moveTo>
                      <a:pt x="312" y="252"/>
                    </a:moveTo>
                    <a:lnTo>
                      <a:pt x="312" y="240"/>
                    </a:lnTo>
                    <a:lnTo>
                      <a:pt x="282" y="210"/>
                    </a:lnTo>
                    <a:lnTo>
                      <a:pt x="282" y="180"/>
                    </a:lnTo>
                    <a:lnTo>
                      <a:pt x="246" y="186"/>
                    </a:lnTo>
                    <a:lnTo>
                      <a:pt x="246" y="174"/>
                    </a:lnTo>
                    <a:lnTo>
                      <a:pt x="228" y="174"/>
                    </a:lnTo>
                    <a:lnTo>
                      <a:pt x="222" y="168"/>
                    </a:lnTo>
                    <a:lnTo>
                      <a:pt x="228" y="156"/>
                    </a:lnTo>
                    <a:lnTo>
                      <a:pt x="240" y="150"/>
                    </a:lnTo>
                    <a:lnTo>
                      <a:pt x="246" y="132"/>
                    </a:lnTo>
                    <a:lnTo>
                      <a:pt x="246" y="108"/>
                    </a:lnTo>
                    <a:lnTo>
                      <a:pt x="228" y="72"/>
                    </a:lnTo>
                    <a:lnTo>
                      <a:pt x="222" y="72"/>
                    </a:lnTo>
                    <a:lnTo>
                      <a:pt x="216" y="78"/>
                    </a:lnTo>
                    <a:lnTo>
                      <a:pt x="210" y="90"/>
                    </a:lnTo>
                    <a:lnTo>
                      <a:pt x="210" y="102"/>
                    </a:lnTo>
                    <a:lnTo>
                      <a:pt x="198" y="114"/>
                    </a:lnTo>
                    <a:lnTo>
                      <a:pt x="192" y="114"/>
                    </a:lnTo>
                    <a:lnTo>
                      <a:pt x="180" y="102"/>
                    </a:lnTo>
                    <a:lnTo>
                      <a:pt x="180" y="96"/>
                    </a:lnTo>
                    <a:lnTo>
                      <a:pt x="168" y="96"/>
                    </a:lnTo>
                    <a:lnTo>
                      <a:pt x="168" y="36"/>
                    </a:lnTo>
                    <a:lnTo>
                      <a:pt x="162" y="18"/>
                    </a:lnTo>
                    <a:lnTo>
                      <a:pt x="150" y="6"/>
                    </a:lnTo>
                    <a:lnTo>
                      <a:pt x="138" y="0"/>
                    </a:lnTo>
                    <a:lnTo>
                      <a:pt x="132" y="0"/>
                    </a:lnTo>
                    <a:lnTo>
                      <a:pt x="126" y="6"/>
                    </a:lnTo>
                    <a:lnTo>
                      <a:pt x="126" y="18"/>
                    </a:lnTo>
                    <a:lnTo>
                      <a:pt x="102" y="12"/>
                    </a:lnTo>
                    <a:lnTo>
                      <a:pt x="108" y="36"/>
                    </a:lnTo>
                    <a:lnTo>
                      <a:pt x="84" y="42"/>
                    </a:lnTo>
                    <a:lnTo>
                      <a:pt x="84" y="60"/>
                    </a:lnTo>
                    <a:lnTo>
                      <a:pt x="78" y="72"/>
                    </a:lnTo>
                    <a:lnTo>
                      <a:pt x="66" y="78"/>
                    </a:lnTo>
                    <a:lnTo>
                      <a:pt x="54" y="90"/>
                    </a:lnTo>
                    <a:lnTo>
                      <a:pt x="42" y="96"/>
                    </a:lnTo>
                    <a:lnTo>
                      <a:pt x="24" y="114"/>
                    </a:lnTo>
                    <a:lnTo>
                      <a:pt x="24" y="150"/>
                    </a:lnTo>
                    <a:lnTo>
                      <a:pt x="0" y="126"/>
                    </a:lnTo>
                    <a:lnTo>
                      <a:pt x="36" y="162"/>
                    </a:lnTo>
                    <a:lnTo>
                      <a:pt x="60" y="162"/>
                    </a:lnTo>
                    <a:lnTo>
                      <a:pt x="72" y="192"/>
                    </a:lnTo>
                    <a:lnTo>
                      <a:pt x="102" y="192"/>
                    </a:lnTo>
                    <a:lnTo>
                      <a:pt x="108" y="198"/>
                    </a:lnTo>
                    <a:lnTo>
                      <a:pt x="120" y="222"/>
                    </a:lnTo>
                    <a:lnTo>
                      <a:pt x="132" y="240"/>
                    </a:lnTo>
                    <a:lnTo>
                      <a:pt x="150" y="252"/>
                    </a:lnTo>
                    <a:lnTo>
                      <a:pt x="162" y="270"/>
                    </a:lnTo>
                    <a:lnTo>
                      <a:pt x="180" y="282"/>
                    </a:lnTo>
                    <a:lnTo>
                      <a:pt x="198" y="288"/>
                    </a:lnTo>
                    <a:lnTo>
                      <a:pt x="210" y="294"/>
                    </a:lnTo>
                    <a:lnTo>
                      <a:pt x="228" y="300"/>
                    </a:lnTo>
                    <a:lnTo>
                      <a:pt x="258" y="330"/>
                    </a:lnTo>
                    <a:lnTo>
                      <a:pt x="294" y="342"/>
                    </a:lnTo>
                    <a:lnTo>
                      <a:pt x="300" y="342"/>
                    </a:lnTo>
                    <a:lnTo>
                      <a:pt x="300" y="294"/>
                    </a:lnTo>
                    <a:lnTo>
                      <a:pt x="306" y="288"/>
                    </a:lnTo>
                    <a:lnTo>
                      <a:pt x="306" y="276"/>
                    </a:lnTo>
                    <a:lnTo>
                      <a:pt x="312" y="264"/>
                    </a:lnTo>
                    <a:lnTo>
                      <a:pt x="312" y="25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23" name="Lesotho" descr="© INSCALE GmbH, 05.05.2010&#10;http://www.presentationload.com/">
                <a:extLst>
                  <a:ext uri="{FF2B5EF4-FFF2-40B4-BE49-F238E27FC236}">
                    <a16:creationId xmlns:a16="http://schemas.microsoft.com/office/drawing/2014/main" id="{A74E989E-BFCC-D548-BEF0-12A9CFB16F6A}"/>
                  </a:ext>
                </a:extLst>
              </p:cNvPr>
              <p:cNvSpPr>
                <a:spLocks/>
              </p:cNvSpPr>
              <p:nvPr/>
            </p:nvSpPr>
            <p:spPr bwMode="gray">
              <a:xfrm>
                <a:off x="8329635" y="3961094"/>
                <a:ext cx="58714" cy="57349"/>
              </a:xfrm>
              <a:custGeom>
                <a:avLst/>
                <a:gdLst>
                  <a:gd name="T0" fmla="*/ 0 w 168"/>
                  <a:gd name="T1" fmla="*/ 2147483647 h 162"/>
                  <a:gd name="T2" fmla="*/ 2147483647 w 168"/>
                  <a:gd name="T3" fmla="*/ 2147483647 h 162"/>
                  <a:gd name="T4" fmla="*/ 2147483647 w 168"/>
                  <a:gd name="T5" fmla="*/ 2147483647 h 162"/>
                  <a:gd name="T6" fmla="*/ 2147483647 w 168"/>
                  <a:gd name="T7" fmla="*/ 2147483647 h 162"/>
                  <a:gd name="T8" fmla="*/ 2147483647 w 168"/>
                  <a:gd name="T9" fmla="*/ 2147483647 h 162"/>
                  <a:gd name="T10" fmla="*/ 2147483647 w 168"/>
                  <a:gd name="T11" fmla="*/ 2147483647 h 162"/>
                  <a:gd name="T12" fmla="*/ 2147483647 w 168"/>
                  <a:gd name="T13" fmla="*/ 2147483647 h 162"/>
                  <a:gd name="T14" fmla="*/ 2147483647 w 168"/>
                  <a:gd name="T15" fmla="*/ 2147483647 h 162"/>
                  <a:gd name="T16" fmla="*/ 2147483647 w 168"/>
                  <a:gd name="T17" fmla="*/ 2147483647 h 162"/>
                  <a:gd name="T18" fmla="*/ 2147483647 w 168"/>
                  <a:gd name="T19" fmla="*/ 2147483647 h 162"/>
                  <a:gd name="T20" fmla="*/ 2147483647 w 168"/>
                  <a:gd name="T21" fmla="*/ 2147483647 h 162"/>
                  <a:gd name="T22" fmla="*/ 2147483647 w 168"/>
                  <a:gd name="T23" fmla="*/ 2147483647 h 162"/>
                  <a:gd name="T24" fmla="*/ 2147483647 w 168"/>
                  <a:gd name="T25" fmla="*/ 2147483647 h 162"/>
                  <a:gd name="T26" fmla="*/ 2147483647 w 168"/>
                  <a:gd name="T27" fmla="*/ 2147483647 h 162"/>
                  <a:gd name="T28" fmla="*/ 2147483647 w 168"/>
                  <a:gd name="T29" fmla="*/ 2147483647 h 162"/>
                  <a:gd name="T30" fmla="*/ 2147483647 w 168"/>
                  <a:gd name="T31" fmla="*/ 2147483647 h 162"/>
                  <a:gd name="T32" fmla="*/ 2147483647 w 168"/>
                  <a:gd name="T33" fmla="*/ 2147483647 h 162"/>
                  <a:gd name="T34" fmla="*/ 2147483647 w 168"/>
                  <a:gd name="T35" fmla="*/ 2147483647 h 162"/>
                  <a:gd name="T36" fmla="*/ 2147483647 w 168"/>
                  <a:gd name="T37" fmla="*/ 2147483647 h 162"/>
                  <a:gd name="T38" fmla="*/ 2147483647 w 168"/>
                  <a:gd name="T39" fmla="*/ 2147483647 h 162"/>
                  <a:gd name="T40" fmla="*/ 2147483647 w 168"/>
                  <a:gd name="T41" fmla="*/ 2147483647 h 162"/>
                  <a:gd name="T42" fmla="*/ 2147483647 w 168"/>
                  <a:gd name="T43" fmla="*/ 0 h 162"/>
                  <a:gd name="T44" fmla="*/ 2147483647 w 168"/>
                  <a:gd name="T45" fmla="*/ 0 h 162"/>
                  <a:gd name="T46" fmla="*/ 2147483647 w 168"/>
                  <a:gd name="T47" fmla="*/ 2147483647 h 162"/>
                  <a:gd name="T48" fmla="*/ 2147483647 w 168"/>
                  <a:gd name="T49" fmla="*/ 2147483647 h 162"/>
                  <a:gd name="T50" fmla="*/ 2147483647 w 168"/>
                  <a:gd name="T51" fmla="*/ 2147483647 h 162"/>
                  <a:gd name="T52" fmla="*/ 2147483647 w 168"/>
                  <a:gd name="T53" fmla="*/ 2147483647 h 162"/>
                  <a:gd name="T54" fmla="*/ 2147483647 w 168"/>
                  <a:gd name="T55" fmla="*/ 2147483647 h 162"/>
                  <a:gd name="T56" fmla="*/ 2147483647 w 168"/>
                  <a:gd name="T57" fmla="*/ 2147483647 h 162"/>
                  <a:gd name="T58" fmla="*/ 2147483647 w 168"/>
                  <a:gd name="T59" fmla="*/ 2147483647 h 162"/>
                  <a:gd name="T60" fmla="*/ 0 w 168"/>
                  <a:gd name="T61" fmla="*/ 2147483647 h 16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68"/>
                  <a:gd name="T94" fmla="*/ 0 h 162"/>
                  <a:gd name="T95" fmla="*/ 168 w 168"/>
                  <a:gd name="T96" fmla="*/ 162 h 16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68" h="162">
                    <a:moveTo>
                      <a:pt x="0" y="78"/>
                    </a:moveTo>
                    <a:lnTo>
                      <a:pt x="24" y="114"/>
                    </a:lnTo>
                    <a:lnTo>
                      <a:pt x="24" y="132"/>
                    </a:lnTo>
                    <a:lnTo>
                      <a:pt x="54" y="162"/>
                    </a:lnTo>
                    <a:lnTo>
                      <a:pt x="72" y="162"/>
                    </a:lnTo>
                    <a:lnTo>
                      <a:pt x="72" y="150"/>
                    </a:lnTo>
                    <a:lnTo>
                      <a:pt x="78" y="144"/>
                    </a:lnTo>
                    <a:lnTo>
                      <a:pt x="84" y="132"/>
                    </a:lnTo>
                    <a:lnTo>
                      <a:pt x="90" y="126"/>
                    </a:lnTo>
                    <a:lnTo>
                      <a:pt x="102" y="120"/>
                    </a:lnTo>
                    <a:lnTo>
                      <a:pt x="120" y="120"/>
                    </a:lnTo>
                    <a:lnTo>
                      <a:pt x="132" y="114"/>
                    </a:lnTo>
                    <a:lnTo>
                      <a:pt x="138" y="108"/>
                    </a:lnTo>
                    <a:lnTo>
                      <a:pt x="150" y="102"/>
                    </a:lnTo>
                    <a:lnTo>
                      <a:pt x="144" y="84"/>
                    </a:lnTo>
                    <a:lnTo>
                      <a:pt x="168" y="66"/>
                    </a:lnTo>
                    <a:lnTo>
                      <a:pt x="162" y="42"/>
                    </a:lnTo>
                    <a:lnTo>
                      <a:pt x="150" y="36"/>
                    </a:lnTo>
                    <a:lnTo>
                      <a:pt x="144" y="24"/>
                    </a:lnTo>
                    <a:lnTo>
                      <a:pt x="138" y="18"/>
                    </a:lnTo>
                    <a:lnTo>
                      <a:pt x="132" y="6"/>
                    </a:lnTo>
                    <a:lnTo>
                      <a:pt x="126" y="0"/>
                    </a:lnTo>
                    <a:lnTo>
                      <a:pt x="90" y="0"/>
                    </a:lnTo>
                    <a:lnTo>
                      <a:pt x="78" y="6"/>
                    </a:lnTo>
                    <a:lnTo>
                      <a:pt x="78" y="18"/>
                    </a:lnTo>
                    <a:lnTo>
                      <a:pt x="54" y="18"/>
                    </a:lnTo>
                    <a:lnTo>
                      <a:pt x="48" y="24"/>
                    </a:lnTo>
                    <a:lnTo>
                      <a:pt x="48" y="42"/>
                    </a:lnTo>
                    <a:lnTo>
                      <a:pt x="30" y="60"/>
                    </a:lnTo>
                    <a:lnTo>
                      <a:pt x="24" y="78"/>
                    </a:lnTo>
                    <a:lnTo>
                      <a:pt x="0" y="7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24" name="Lebanon" descr="© INSCALE GmbH, 05.05.2010&#10;http://www.presentationload.com/">
                <a:extLst>
                  <a:ext uri="{FF2B5EF4-FFF2-40B4-BE49-F238E27FC236}">
                    <a16:creationId xmlns:a16="http://schemas.microsoft.com/office/drawing/2014/main" id="{9B7693DE-57E1-9640-8381-2DC6DF83D4B1}"/>
                  </a:ext>
                </a:extLst>
              </p:cNvPr>
              <p:cNvSpPr>
                <a:spLocks/>
              </p:cNvSpPr>
              <p:nvPr/>
            </p:nvSpPr>
            <p:spPr bwMode="gray">
              <a:xfrm>
                <a:off x="8509874" y="2180559"/>
                <a:ext cx="38232" cy="54618"/>
              </a:xfrm>
              <a:custGeom>
                <a:avLst/>
                <a:gdLst>
                  <a:gd name="T0" fmla="*/ 2147483647 w 108"/>
                  <a:gd name="T1" fmla="*/ 2147483647 h 156"/>
                  <a:gd name="T2" fmla="*/ 2147483647 w 108"/>
                  <a:gd name="T3" fmla="*/ 2147483647 h 156"/>
                  <a:gd name="T4" fmla="*/ 2147483647 w 108"/>
                  <a:gd name="T5" fmla="*/ 2147483647 h 156"/>
                  <a:gd name="T6" fmla="*/ 2147483647 w 108"/>
                  <a:gd name="T7" fmla="*/ 2147483647 h 156"/>
                  <a:gd name="T8" fmla="*/ 2147483647 w 108"/>
                  <a:gd name="T9" fmla="*/ 2147483647 h 156"/>
                  <a:gd name="T10" fmla="*/ 2147483647 w 108"/>
                  <a:gd name="T11" fmla="*/ 2147483647 h 156"/>
                  <a:gd name="T12" fmla="*/ 2147483647 w 108"/>
                  <a:gd name="T13" fmla="*/ 2147483647 h 156"/>
                  <a:gd name="T14" fmla="*/ 2147483647 w 108"/>
                  <a:gd name="T15" fmla="*/ 2147483647 h 156"/>
                  <a:gd name="T16" fmla="*/ 2147483647 w 108"/>
                  <a:gd name="T17" fmla="*/ 2147483647 h 156"/>
                  <a:gd name="T18" fmla="*/ 2147483647 w 108"/>
                  <a:gd name="T19" fmla="*/ 2147483647 h 156"/>
                  <a:gd name="T20" fmla="*/ 2147483647 w 108"/>
                  <a:gd name="T21" fmla="*/ 0 h 156"/>
                  <a:gd name="T22" fmla="*/ 2147483647 w 108"/>
                  <a:gd name="T23" fmla="*/ 0 h 156"/>
                  <a:gd name="T24" fmla="*/ 2147483647 w 108"/>
                  <a:gd name="T25" fmla="*/ 0 h 156"/>
                  <a:gd name="T26" fmla="*/ 2147483647 w 108"/>
                  <a:gd name="T27" fmla="*/ 2147483647 h 156"/>
                  <a:gd name="T28" fmla="*/ 2147483647 w 108"/>
                  <a:gd name="T29" fmla="*/ 2147483647 h 156"/>
                  <a:gd name="T30" fmla="*/ 2147483647 w 108"/>
                  <a:gd name="T31" fmla="*/ 2147483647 h 156"/>
                  <a:gd name="T32" fmla="*/ 2147483647 w 108"/>
                  <a:gd name="T33" fmla="*/ 2147483647 h 156"/>
                  <a:gd name="T34" fmla="*/ 2147483647 w 108"/>
                  <a:gd name="T35" fmla="*/ 2147483647 h 156"/>
                  <a:gd name="T36" fmla="*/ 2147483647 w 108"/>
                  <a:gd name="T37" fmla="*/ 2147483647 h 156"/>
                  <a:gd name="T38" fmla="*/ 2147483647 w 108"/>
                  <a:gd name="T39" fmla="*/ 2147483647 h 156"/>
                  <a:gd name="T40" fmla="*/ 2147483647 w 108"/>
                  <a:gd name="T41" fmla="*/ 2147483647 h 156"/>
                  <a:gd name="T42" fmla="*/ 0 w 108"/>
                  <a:gd name="T43" fmla="*/ 2147483647 h 156"/>
                  <a:gd name="T44" fmla="*/ 0 w 108"/>
                  <a:gd name="T45" fmla="*/ 2147483647 h 156"/>
                  <a:gd name="T46" fmla="*/ 2147483647 w 108"/>
                  <a:gd name="T47" fmla="*/ 2147483647 h 156"/>
                  <a:gd name="T48" fmla="*/ 2147483647 w 108"/>
                  <a:gd name="T49" fmla="*/ 2147483647 h 156"/>
                  <a:gd name="T50" fmla="*/ 2147483647 w 108"/>
                  <a:gd name="T51" fmla="*/ 2147483647 h 156"/>
                  <a:gd name="T52" fmla="*/ 2147483647 w 108"/>
                  <a:gd name="T53" fmla="*/ 2147483647 h 156"/>
                  <a:gd name="T54" fmla="*/ 2147483647 w 108"/>
                  <a:gd name="T55" fmla="*/ 2147483647 h 156"/>
                  <a:gd name="T56" fmla="*/ 2147483647 w 108"/>
                  <a:gd name="T57" fmla="*/ 2147483647 h 156"/>
                  <a:gd name="T58" fmla="*/ 2147483647 w 108"/>
                  <a:gd name="T59" fmla="*/ 2147483647 h 156"/>
                  <a:gd name="T60" fmla="*/ 2147483647 w 108"/>
                  <a:gd name="T61" fmla="*/ 2147483647 h 15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08"/>
                  <a:gd name="T94" fmla="*/ 0 h 156"/>
                  <a:gd name="T95" fmla="*/ 108 w 108"/>
                  <a:gd name="T96" fmla="*/ 156 h 15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08" h="156">
                    <a:moveTo>
                      <a:pt x="72" y="96"/>
                    </a:moveTo>
                    <a:lnTo>
                      <a:pt x="72" y="72"/>
                    </a:lnTo>
                    <a:lnTo>
                      <a:pt x="78" y="66"/>
                    </a:lnTo>
                    <a:lnTo>
                      <a:pt x="84" y="66"/>
                    </a:lnTo>
                    <a:lnTo>
                      <a:pt x="96" y="60"/>
                    </a:lnTo>
                    <a:lnTo>
                      <a:pt x="102" y="60"/>
                    </a:lnTo>
                    <a:lnTo>
                      <a:pt x="108" y="48"/>
                    </a:lnTo>
                    <a:lnTo>
                      <a:pt x="108" y="30"/>
                    </a:lnTo>
                    <a:lnTo>
                      <a:pt x="102" y="18"/>
                    </a:lnTo>
                    <a:lnTo>
                      <a:pt x="96" y="12"/>
                    </a:lnTo>
                    <a:lnTo>
                      <a:pt x="102" y="0"/>
                    </a:lnTo>
                    <a:lnTo>
                      <a:pt x="54" y="0"/>
                    </a:lnTo>
                    <a:lnTo>
                      <a:pt x="60" y="0"/>
                    </a:lnTo>
                    <a:lnTo>
                      <a:pt x="60" y="6"/>
                    </a:lnTo>
                    <a:lnTo>
                      <a:pt x="54" y="6"/>
                    </a:lnTo>
                    <a:lnTo>
                      <a:pt x="48" y="18"/>
                    </a:lnTo>
                    <a:lnTo>
                      <a:pt x="36" y="24"/>
                    </a:lnTo>
                    <a:lnTo>
                      <a:pt x="30" y="30"/>
                    </a:lnTo>
                    <a:lnTo>
                      <a:pt x="18" y="66"/>
                    </a:lnTo>
                    <a:lnTo>
                      <a:pt x="12" y="78"/>
                    </a:lnTo>
                    <a:lnTo>
                      <a:pt x="12" y="90"/>
                    </a:lnTo>
                    <a:lnTo>
                      <a:pt x="0" y="114"/>
                    </a:lnTo>
                    <a:lnTo>
                      <a:pt x="0" y="156"/>
                    </a:lnTo>
                    <a:lnTo>
                      <a:pt x="12" y="150"/>
                    </a:lnTo>
                    <a:lnTo>
                      <a:pt x="24" y="126"/>
                    </a:lnTo>
                    <a:lnTo>
                      <a:pt x="30" y="132"/>
                    </a:lnTo>
                    <a:lnTo>
                      <a:pt x="36" y="132"/>
                    </a:lnTo>
                    <a:lnTo>
                      <a:pt x="42" y="126"/>
                    </a:lnTo>
                    <a:lnTo>
                      <a:pt x="48" y="114"/>
                    </a:lnTo>
                    <a:lnTo>
                      <a:pt x="48" y="102"/>
                    </a:lnTo>
                    <a:lnTo>
                      <a:pt x="72" y="9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25" name="Latvia" descr="© INSCALE GmbH, 05.05.2010&#10;http://www.presentationload.com/">
                <a:extLst>
                  <a:ext uri="{FF2B5EF4-FFF2-40B4-BE49-F238E27FC236}">
                    <a16:creationId xmlns:a16="http://schemas.microsoft.com/office/drawing/2014/main" id="{4BEB4F2A-F1D5-DB4D-AEDC-746289F6745A}"/>
                  </a:ext>
                </a:extLst>
              </p:cNvPr>
              <p:cNvSpPr>
                <a:spLocks/>
              </p:cNvSpPr>
              <p:nvPr/>
            </p:nvSpPr>
            <p:spPr bwMode="gray">
              <a:xfrm>
                <a:off x="8149397" y="1537436"/>
                <a:ext cx="148834" cy="62810"/>
              </a:xfrm>
              <a:custGeom>
                <a:avLst/>
                <a:gdLst>
                  <a:gd name="T0" fmla="*/ 2147483647 w 426"/>
                  <a:gd name="T1" fmla="*/ 2147483647 h 180"/>
                  <a:gd name="T2" fmla="*/ 2147483647 w 426"/>
                  <a:gd name="T3" fmla="*/ 2147483647 h 180"/>
                  <a:gd name="T4" fmla="*/ 2147483647 w 426"/>
                  <a:gd name="T5" fmla="*/ 2147483647 h 180"/>
                  <a:gd name="T6" fmla="*/ 2147483647 w 426"/>
                  <a:gd name="T7" fmla="*/ 2147483647 h 180"/>
                  <a:gd name="T8" fmla="*/ 2147483647 w 426"/>
                  <a:gd name="T9" fmla="*/ 2147483647 h 180"/>
                  <a:gd name="T10" fmla="*/ 2147483647 w 426"/>
                  <a:gd name="T11" fmla="*/ 2147483647 h 180"/>
                  <a:gd name="T12" fmla="*/ 2147483647 w 426"/>
                  <a:gd name="T13" fmla="*/ 2147483647 h 180"/>
                  <a:gd name="T14" fmla="*/ 2147483647 w 426"/>
                  <a:gd name="T15" fmla="*/ 2147483647 h 180"/>
                  <a:gd name="T16" fmla="*/ 2147483647 w 426"/>
                  <a:gd name="T17" fmla="*/ 2147483647 h 180"/>
                  <a:gd name="T18" fmla="*/ 2147483647 w 426"/>
                  <a:gd name="T19" fmla="*/ 2147483647 h 180"/>
                  <a:gd name="T20" fmla="*/ 2147483647 w 426"/>
                  <a:gd name="T21" fmla="*/ 2147483647 h 180"/>
                  <a:gd name="T22" fmla="*/ 2147483647 w 426"/>
                  <a:gd name="T23" fmla="*/ 2147483647 h 180"/>
                  <a:gd name="T24" fmla="*/ 2147483647 w 426"/>
                  <a:gd name="T25" fmla="*/ 2147483647 h 180"/>
                  <a:gd name="T26" fmla="*/ 2147483647 w 426"/>
                  <a:gd name="T27" fmla="*/ 2147483647 h 180"/>
                  <a:gd name="T28" fmla="*/ 2147483647 w 426"/>
                  <a:gd name="T29" fmla="*/ 2147483647 h 180"/>
                  <a:gd name="T30" fmla="*/ 2147483647 w 426"/>
                  <a:gd name="T31" fmla="*/ 2147483647 h 180"/>
                  <a:gd name="T32" fmla="*/ 2147483647 w 426"/>
                  <a:gd name="T33" fmla="*/ 2147483647 h 180"/>
                  <a:gd name="T34" fmla="*/ 2147483647 w 426"/>
                  <a:gd name="T35" fmla="*/ 2147483647 h 180"/>
                  <a:gd name="T36" fmla="*/ 2147483647 w 426"/>
                  <a:gd name="T37" fmla="*/ 2147483647 h 180"/>
                  <a:gd name="T38" fmla="*/ 2147483647 w 426"/>
                  <a:gd name="T39" fmla="*/ 2147483647 h 180"/>
                  <a:gd name="T40" fmla="*/ 2147483647 w 426"/>
                  <a:gd name="T41" fmla="*/ 2147483647 h 180"/>
                  <a:gd name="T42" fmla="*/ 2147483647 w 426"/>
                  <a:gd name="T43" fmla="*/ 2147483647 h 180"/>
                  <a:gd name="T44" fmla="*/ 2147483647 w 426"/>
                  <a:gd name="T45" fmla="*/ 2147483647 h 180"/>
                  <a:gd name="T46" fmla="*/ 2147483647 w 426"/>
                  <a:gd name="T47" fmla="*/ 2147483647 h 180"/>
                  <a:gd name="T48" fmla="*/ 2147483647 w 426"/>
                  <a:gd name="T49" fmla="*/ 2147483647 h 180"/>
                  <a:gd name="T50" fmla="*/ 2147483647 w 426"/>
                  <a:gd name="T51" fmla="*/ 2147483647 h 180"/>
                  <a:gd name="T52" fmla="*/ 2147483647 w 426"/>
                  <a:gd name="T53" fmla="*/ 2147483647 h 180"/>
                  <a:gd name="T54" fmla="*/ 2147483647 w 426"/>
                  <a:gd name="T55" fmla="*/ 2147483647 h 180"/>
                  <a:gd name="T56" fmla="*/ 2147483647 w 426"/>
                  <a:gd name="T57" fmla="*/ 2147483647 h 180"/>
                  <a:gd name="T58" fmla="*/ 2147483647 w 426"/>
                  <a:gd name="T59" fmla="*/ 2147483647 h 180"/>
                  <a:gd name="T60" fmla="*/ 2147483647 w 426"/>
                  <a:gd name="T61" fmla="*/ 0 h 180"/>
                  <a:gd name="T62" fmla="*/ 2147483647 w 426"/>
                  <a:gd name="T63" fmla="*/ 2147483647 h 180"/>
                  <a:gd name="T64" fmla="*/ 2147483647 w 426"/>
                  <a:gd name="T65" fmla="*/ 2147483647 h 180"/>
                  <a:gd name="T66" fmla="*/ 2147483647 w 426"/>
                  <a:gd name="T67" fmla="*/ 2147483647 h 180"/>
                  <a:gd name="T68" fmla="*/ 2147483647 w 426"/>
                  <a:gd name="T69" fmla="*/ 2147483647 h 180"/>
                  <a:gd name="T70" fmla="*/ 2147483647 w 426"/>
                  <a:gd name="T71" fmla="*/ 2147483647 h 180"/>
                  <a:gd name="T72" fmla="*/ 2147483647 w 426"/>
                  <a:gd name="T73" fmla="*/ 2147483647 h 180"/>
                  <a:gd name="T74" fmla="*/ 2147483647 w 426"/>
                  <a:gd name="T75" fmla="*/ 2147483647 h 180"/>
                  <a:gd name="T76" fmla="*/ 2147483647 w 426"/>
                  <a:gd name="T77" fmla="*/ 2147483647 h 180"/>
                  <a:gd name="T78" fmla="*/ 2147483647 w 426"/>
                  <a:gd name="T79" fmla="*/ 2147483647 h 180"/>
                  <a:gd name="T80" fmla="*/ 2147483647 w 426"/>
                  <a:gd name="T81" fmla="*/ 2147483647 h 180"/>
                  <a:gd name="T82" fmla="*/ 2147483647 w 426"/>
                  <a:gd name="T83" fmla="*/ 2147483647 h 180"/>
                  <a:gd name="T84" fmla="*/ 0 w 426"/>
                  <a:gd name="T85" fmla="*/ 2147483647 h 180"/>
                  <a:gd name="T86" fmla="*/ 2147483647 w 426"/>
                  <a:gd name="T87" fmla="*/ 2147483647 h 18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26"/>
                  <a:gd name="T133" fmla="*/ 0 h 180"/>
                  <a:gd name="T134" fmla="*/ 426 w 426"/>
                  <a:gd name="T135" fmla="*/ 180 h 18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26" h="180">
                    <a:moveTo>
                      <a:pt x="6" y="144"/>
                    </a:moveTo>
                    <a:lnTo>
                      <a:pt x="6" y="138"/>
                    </a:lnTo>
                    <a:lnTo>
                      <a:pt x="12" y="138"/>
                    </a:lnTo>
                    <a:lnTo>
                      <a:pt x="24" y="132"/>
                    </a:lnTo>
                    <a:lnTo>
                      <a:pt x="66" y="132"/>
                    </a:lnTo>
                    <a:lnTo>
                      <a:pt x="78" y="120"/>
                    </a:lnTo>
                    <a:lnTo>
                      <a:pt x="96" y="120"/>
                    </a:lnTo>
                    <a:lnTo>
                      <a:pt x="102" y="126"/>
                    </a:lnTo>
                    <a:lnTo>
                      <a:pt x="108" y="126"/>
                    </a:lnTo>
                    <a:lnTo>
                      <a:pt x="114" y="132"/>
                    </a:lnTo>
                    <a:lnTo>
                      <a:pt x="120" y="132"/>
                    </a:lnTo>
                    <a:lnTo>
                      <a:pt x="126" y="126"/>
                    </a:lnTo>
                    <a:lnTo>
                      <a:pt x="132" y="126"/>
                    </a:lnTo>
                    <a:lnTo>
                      <a:pt x="144" y="132"/>
                    </a:lnTo>
                    <a:lnTo>
                      <a:pt x="150" y="132"/>
                    </a:lnTo>
                    <a:lnTo>
                      <a:pt x="156" y="138"/>
                    </a:lnTo>
                    <a:lnTo>
                      <a:pt x="162" y="138"/>
                    </a:lnTo>
                    <a:lnTo>
                      <a:pt x="168" y="132"/>
                    </a:lnTo>
                    <a:lnTo>
                      <a:pt x="180" y="132"/>
                    </a:lnTo>
                    <a:lnTo>
                      <a:pt x="186" y="138"/>
                    </a:lnTo>
                    <a:lnTo>
                      <a:pt x="204" y="138"/>
                    </a:lnTo>
                    <a:lnTo>
                      <a:pt x="216" y="126"/>
                    </a:lnTo>
                    <a:lnTo>
                      <a:pt x="228" y="126"/>
                    </a:lnTo>
                    <a:lnTo>
                      <a:pt x="234" y="132"/>
                    </a:lnTo>
                    <a:lnTo>
                      <a:pt x="240" y="144"/>
                    </a:lnTo>
                    <a:lnTo>
                      <a:pt x="270" y="144"/>
                    </a:lnTo>
                    <a:lnTo>
                      <a:pt x="282" y="150"/>
                    </a:lnTo>
                    <a:lnTo>
                      <a:pt x="288" y="150"/>
                    </a:lnTo>
                    <a:lnTo>
                      <a:pt x="300" y="162"/>
                    </a:lnTo>
                    <a:lnTo>
                      <a:pt x="318" y="174"/>
                    </a:lnTo>
                    <a:lnTo>
                      <a:pt x="336" y="180"/>
                    </a:lnTo>
                    <a:lnTo>
                      <a:pt x="360" y="168"/>
                    </a:lnTo>
                    <a:lnTo>
                      <a:pt x="378" y="168"/>
                    </a:lnTo>
                    <a:lnTo>
                      <a:pt x="384" y="174"/>
                    </a:lnTo>
                    <a:lnTo>
                      <a:pt x="390" y="168"/>
                    </a:lnTo>
                    <a:lnTo>
                      <a:pt x="396" y="168"/>
                    </a:lnTo>
                    <a:lnTo>
                      <a:pt x="402" y="162"/>
                    </a:lnTo>
                    <a:lnTo>
                      <a:pt x="408" y="150"/>
                    </a:lnTo>
                    <a:lnTo>
                      <a:pt x="414" y="144"/>
                    </a:lnTo>
                    <a:lnTo>
                      <a:pt x="420" y="150"/>
                    </a:lnTo>
                    <a:lnTo>
                      <a:pt x="426" y="150"/>
                    </a:lnTo>
                    <a:lnTo>
                      <a:pt x="426" y="126"/>
                    </a:lnTo>
                    <a:lnTo>
                      <a:pt x="414" y="114"/>
                    </a:lnTo>
                    <a:lnTo>
                      <a:pt x="408" y="102"/>
                    </a:lnTo>
                    <a:lnTo>
                      <a:pt x="402" y="96"/>
                    </a:lnTo>
                    <a:lnTo>
                      <a:pt x="378" y="90"/>
                    </a:lnTo>
                    <a:lnTo>
                      <a:pt x="384" y="72"/>
                    </a:lnTo>
                    <a:lnTo>
                      <a:pt x="402" y="72"/>
                    </a:lnTo>
                    <a:lnTo>
                      <a:pt x="402" y="66"/>
                    </a:lnTo>
                    <a:lnTo>
                      <a:pt x="396" y="60"/>
                    </a:lnTo>
                    <a:lnTo>
                      <a:pt x="384" y="54"/>
                    </a:lnTo>
                    <a:lnTo>
                      <a:pt x="372" y="42"/>
                    </a:lnTo>
                    <a:lnTo>
                      <a:pt x="354" y="42"/>
                    </a:lnTo>
                    <a:lnTo>
                      <a:pt x="348" y="36"/>
                    </a:lnTo>
                    <a:lnTo>
                      <a:pt x="330" y="36"/>
                    </a:lnTo>
                    <a:lnTo>
                      <a:pt x="324" y="42"/>
                    </a:lnTo>
                    <a:lnTo>
                      <a:pt x="306" y="42"/>
                    </a:lnTo>
                    <a:lnTo>
                      <a:pt x="288" y="24"/>
                    </a:lnTo>
                    <a:lnTo>
                      <a:pt x="276" y="18"/>
                    </a:lnTo>
                    <a:lnTo>
                      <a:pt x="270" y="12"/>
                    </a:lnTo>
                    <a:lnTo>
                      <a:pt x="246" y="0"/>
                    </a:lnTo>
                    <a:lnTo>
                      <a:pt x="216" y="0"/>
                    </a:lnTo>
                    <a:lnTo>
                      <a:pt x="186" y="12"/>
                    </a:lnTo>
                    <a:lnTo>
                      <a:pt x="174" y="12"/>
                    </a:lnTo>
                    <a:lnTo>
                      <a:pt x="180" y="24"/>
                    </a:lnTo>
                    <a:lnTo>
                      <a:pt x="180" y="30"/>
                    </a:lnTo>
                    <a:lnTo>
                      <a:pt x="186" y="42"/>
                    </a:lnTo>
                    <a:lnTo>
                      <a:pt x="186" y="60"/>
                    </a:lnTo>
                    <a:lnTo>
                      <a:pt x="192" y="66"/>
                    </a:lnTo>
                    <a:lnTo>
                      <a:pt x="186" y="78"/>
                    </a:lnTo>
                    <a:lnTo>
                      <a:pt x="156" y="78"/>
                    </a:lnTo>
                    <a:lnTo>
                      <a:pt x="138" y="72"/>
                    </a:lnTo>
                    <a:lnTo>
                      <a:pt x="126" y="72"/>
                    </a:lnTo>
                    <a:lnTo>
                      <a:pt x="114" y="54"/>
                    </a:lnTo>
                    <a:lnTo>
                      <a:pt x="84" y="24"/>
                    </a:lnTo>
                    <a:lnTo>
                      <a:pt x="72" y="24"/>
                    </a:lnTo>
                    <a:lnTo>
                      <a:pt x="60" y="30"/>
                    </a:lnTo>
                    <a:lnTo>
                      <a:pt x="48" y="30"/>
                    </a:lnTo>
                    <a:lnTo>
                      <a:pt x="36" y="36"/>
                    </a:lnTo>
                    <a:lnTo>
                      <a:pt x="30" y="42"/>
                    </a:lnTo>
                    <a:lnTo>
                      <a:pt x="24" y="54"/>
                    </a:lnTo>
                    <a:lnTo>
                      <a:pt x="24" y="66"/>
                    </a:lnTo>
                    <a:lnTo>
                      <a:pt x="18" y="78"/>
                    </a:lnTo>
                    <a:lnTo>
                      <a:pt x="6" y="84"/>
                    </a:lnTo>
                    <a:lnTo>
                      <a:pt x="0" y="96"/>
                    </a:lnTo>
                    <a:lnTo>
                      <a:pt x="0" y="120"/>
                    </a:lnTo>
                    <a:lnTo>
                      <a:pt x="6" y="132"/>
                    </a:lnTo>
                    <a:lnTo>
                      <a:pt x="6" y="150"/>
                    </a:lnTo>
                    <a:lnTo>
                      <a:pt x="6" y="14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26" name="Laos" descr="© INSCALE GmbH, 05.05.2010&#10;http://www.presentationload.com/">
                <a:extLst>
                  <a:ext uri="{FF2B5EF4-FFF2-40B4-BE49-F238E27FC236}">
                    <a16:creationId xmlns:a16="http://schemas.microsoft.com/office/drawing/2014/main" id="{8F6C6A81-0A71-BE47-8BEA-CA127B549C9B}"/>
                  </a:ext>
                </a:extLst>
              </p:cNvPr>
              <p:cNvSpPr>
                <a:spLocks/>
              </p:cNvSpPr>
              <p:nvPr/>
            </p:nvSpPr>
            <p:spPr bwMode="gray">
              <a:xfrm>
                <a:off x="10121095" y="2521919"/>
                <a:ext cx="210278" cy="243049"/>
              </a:xfrm>
              <a:custGeom>
                <a:avLst/>
                <a:gdLst>
                  <a:gd name="T0" fmla="*/ 2147483647 w 600"/>
                  <a:gd name="T1" fmla="*/ 2147483647 h 696"/>
                  <a:gd name="T2" fmla="*/ 2147483647 w 600"/>
                  <a:gd name="T3" fmla="*/ 2147483647 h 696"/>
                  <a:gd name="T4" fmla="*/ 2147483647 w 600"/>
                  <a:gd name="T5" fmla="*/ 2147483647 h 696"/>
                  <a:gd name="T6" fmla="*/ 2147483647 w 600"/>
                  <a:gd name="T7" fmla="*/ 2147483647 h 696"/>
                  <a:gd name="T8" fmla="*/ 2147483647 w 600"/>
                  <a:gd name="T9" fmla="*/ 2147483647 h 696"/>
                  <a:gd name="T10" fmla="*/ 2147483647 w 600"/>
                  <a:gd name="T11" fmla="*/ 2147483647 h 696"/>
                  <a:gd name="T12" fmla="*/ 2147483647 w 600"/>
                  <a:gd name="T13" fmla="*/ 2147483647 h 696"/>
                  <a:gd name="T14" fmla="*/ 2147483647 w 600"/>
                  <a:gd name="T15" fmla="*/ 2147483647 h 696"/>
                  <a:gd name="T16" fmla="*/ 2147483647 w 600"/>
                  <a:gd name="T17" fmla="*/ 2147483647 h 696"/>
                  <a:gd name="T18" fmla="*/ 2147483647 w 600"/>
                  <a:gd name="T19" fmla="*/ 2147483647 h 696"/>
                  <a:gd name="T20" fmla="*/ 2147483647 w 600"/>
                  <a:gd name="T21" fmla="*/ 2147483647 h 696"/>
                  <a:gd name="T22" fmla="*/ 2147483647 w 600"/>
                  <a:gd name="T23" fmla="*/ 2147483647 h 696"/>
                  <a:gd name="T24" fmla="*/ 2147483647 w 600"/>
                  <a:gd name="T25" fmla="*/ 2147483647 h 696"/>
                  <a:gd name="T26" fmla="*/ 2147483647 w 600"/>
                  <a:gd name="T27" fmla="*/ 2147483647 h 696"/>
                  <a:gd name="T28" fmla="*/ 2147483647 w 600"/>
                  <a:gd name="T29" fmla="*/ 2147483647 h 696"/>
                  <a:gd name="T30" fmla="*/ 2147483647 w 600"/>
                  <a:gd name="T31" fmla="*/ 2147483647 h 696"/>
                  <a:gd name="T32" fmla="*/ 2147483647 w 600"/>
                  <a:gd name="T33" fmla="*/ 2147483647 h 696"/>
                  <a:gd name="T34" fmla="*/ 2147483647 w 600"/>
                  <a:gd name="T35" fmla="*/ 2147483647 h 696"/>
                  <a:gd name="T36" fmla="*/ 2147483647 w 600"/>
                  <a:gd name="T37" fmla="*/ 2147483647 h 696"/>
                  <a:gd name="T38" fmla="*/ 2147483647 w 600"/>
                  <a:gd name="T39" fmla="*/ 2147483647 h 696"/>
                  <a:gd name="T40" fmla="*/ 2147483647 w 600"/>
                  <a:gd name="T41" fmla="*/ 2147483647 h 696"/>
                  <a:gd name="T42" fmla="*/ 2147483647 w 600"/>
                  <a:gd name="T43" fmla="*/ 2147483647 h 696"/>
                  <a:gd name="T44" fmla="*/ 2147483647 w 600"/>
                  <a:gd name="T45" fmla="*/ 2147483647 h 696"/>
                  <a:gd name="T46" fmla="*/ 2147483647 w 600"/>
                  <a:gd name="T47" fmla="*/ 2147483647 h 696"/>
                  <a:gd name="T48" fmla="*/ 2147483647 w 600"/>
                  <a:gd name="T49" fmla="*/ 2147483647 h 696"/>
                  <a:gd name="T50" fmla="*/ 2147483647 w 600"/>
                  <a:gd name="T51" fmla="*/ 2147483647 h 696"/>
                  <a:gd name="T52" fmla="*/ 2147483647 w 600"/>
                  <a:gd name="T53" fmla="*/ 2147483647 h 696"/>
                  <a:gd name="T54" fmla="*/ 2147483647 w 600"/>
                  <a:gd name="T55" fmla="*/ 2147483647 h 696"/>
                  <a:gd name="T56" fmla="*/ 2147483647 w 600"/>
                  <a:gd name="T57" fmla="*/ 2147483647 h 696"/>
                  <a:gd name="T58" fmla="*/ 2147483647 w 600"/>
                  <a:gd name="T59" fmla="*/ 2147483647 h 696"/>
                  <a:gd name="T60" fmla="*/ 2147483647 w 600"/>
                  <a:gd name="T61" fmla="*/ 2147483647 h 696"/>
                  <a:gd name="T62" fmla="*/ 2147483647 w 600"/>
                  <a:gd name="T63" fmla="*/ 2147483647 h 696"/>
                  <a:gd name="T64" fmla="*/ 2147483647 w 600"/>
                  <a:gd name="T65" fmla="*/ 2147483647 h 696"/>
                  <a:gd name="T66" fmla="*/ 2147483647 w 600"/>
                  <a:gd name="T67" fmla="*/ 2147483647 h 696"/>
                  <a:gd name="T68" fmla="*/ 2147483647 w 600"/>
                  <a:gd name="T69" fmla="*/ 2147483647 h 696"/>
                  <a:gd name="T70" fmla="*/ 2147483647 w 600"/>
                  <a:gd name="T71" fmla="*/ 2147483647 h 696"/>
                  <a:gd name="T72" fmla="*/ 2147483647 w 600"/>
                  <a:gd name="T73" fmla="*/ 2147483647 h 696"/>
                  <a:gd name="T74" fmla="*/ 2147483647 w 600"/>
                  <a:gd name="T75" fmla="*/ 2147483647 h 696"/>
                  <a:gd name="T76" fmla="*/ 2147483647 w 600"/>
                  <a:gd name="T77" fmla="*/ 2147483647 h 696"/>
                  <a:gd name="T78" fmla="*/ 2147483647 w 600"/>
                  <a:gd name="T79" fmla="*/ 2147483647 h 696"/>
                  <a:gd name="T80" fmla="*/ 2147483647 w 600"/>
                  <a:gd name="T81" fmla="*/ 2147483647 h 696"/>
                  <a:gd name="T82" fmla="*/ 2147483647 w 600"/>
                  <a:gd name="T83" fmla="*/ 2147483647 h 696"/>
                  <a:gd name="T84" fmla="*/ 2147483647 w 600"/>
                  <a:gd name="T85" fmla="*/ 2147483647 h 696"/>
                  <a:gd name="T86" fmla="*/ 2147483647 w 600"/>
                  <a:gd name="T87" fmla="*/ 2147483647 h 696"/>
                  <a:gd name="T88" fmla="*/ 2147483647 w 600"/>
                  <a:gd name="T89" fmla="*/ 2147483647 h 696"/>
                  <a:gd name="T90" fmla="*/ 2147483647 w 600"/>
                  <a:gd name="T91" fmla="*/ 2147483647 h 696"/>
                  <a:gd name="T92" fmla="*/ 2147483647 w 600"/>
                  <a:gd name="T93" fmla="*/ 2147483647 h 696"/>
                  <a:gd name="T94" fmla="*/ 2147483647 w 600"/>
                  <a:gd name="T95" fmla="*/ 2147483647 h 696"/>
                  <a:gd name="T96" fmla="*/ 2147483647 w 600"/>
                  <a:gd name="T97" fmla="*/ 2147483647 h 696"/>
                  <a:gd name="T98" fmla="*/ 2147483647 w 600"/>
                  <a:gd name="T99" fmla="*/ 2147483647 h 696"/>
                  <a:gd name="T100" fmla="*/ 2147483647 w 600"/>
                  <a:gd name="T101" fmla="*/ 2147483647 h 696"/>
                  <a:gd name="T102" fmla="*/ 2147483647 w 600"/>
                  <a:gd name="T103" fmla="*/ 2147483647 h 696"/>
                  <a:gd name="T104" fmla="*/ 2147483647 w 600"/>
                  <a:gd name="T105" fmla="*/ 2147483647 h 696"/>
                  <a:gd name="T106" fmla="*/ 2147483647 w 600"/>
                  <a:gd name="T107" fmla="*/ 2147483647 h 696"/>
                  <a:gd name="T108" fmla="*/ 2147483647 w 600"/>
                  <a:gd name="T109" fmla="*/ 2147483647 h 696"/>
                  <a:gd name="T110" fmla="*/ 2147483647 w 600"/>
                  <a:gd name="T111" fmla="*/ 2147483647 h 696"/>
                  <a:gd name="T112" fmla="*/ 2147483647 w 600"/>
                  <a:gd name="T113" fmla="*/ 2147483647 h 696"/>
                  <a:gd name="T114" fmla="*/ 2147483647 w 600"/>
                  <a:gd name="T115" fmla="*/ 2147483647 h 696"/>
                  <a:gd name="T116" fmla="*/ 2147483647 w 600"/>
                  <a:gd name="T117" fmla="*/ 2147483647 h 696"/>
                  <a:gd name="T118" fmla="*/ 0 w 600"/>
                  <a:gd name="T119" fmla="*/ 2147483647 h 696"/>
                  <a:gd name="T120" fmla="*/ 2147483647 w 600"/>
                  <a:gd name="T121" fmla="*/ 2147483647 h 69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00"/>
                  <a:gd name="T184" fmla="*/ 0 h 696"/>
                  <a:gd name="T185" fmla="*/ 600 w 600"/>
                  <a:gd name="T186" fmla="*/ 696 h 69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00" h="696">
                    <a:moveTo>
                      <a:pt x="24" y="180"/>
                    </a:moveTo>
                    <a:lnTo>
                      <a:pt x="36" y="180"/>
                    </a:lnTo>
                    <a:lnTo>
                      <a:pt x="42" y="186"/>
                    </a:lnTo>
                    <a:lnTo>
                      <a:pt x="42" y="198"/>
                    </a:lnTo>
                    <a:lnTo>
                      <a:pt x="36" y="204"/>
                    </a:lnTo>
                    <a:lnTo>
                      <a:pt x="36" y="228"/>
                    </a:lnTo>
                    <a:lnTo>
                      <a:pt x="42" y="240"/>
                    </a:lnTo>
                    <a:lnTo>
                      <a:pt x="48" y="246"/>
                    </a:lnTo>
                    <a:lnTo>
                      <a:pt x="66" y="246"/>
                    </a:lnTo>
                    <a:lnTo>
                      <a:pt x="66" y="234"/>
                    </a:lnTo>
                    <a:lnTo>
                      <a:pt x="78" y="234"/>
                    </a:lnTo>
                    <a:lnTo>
                      <a:pt x="84" y="228"/>
                    </a:lnTo>
                    <a:lnTo>
                      <a:pt x="90" y="228"/>
                    </a:lnTo>
                    <a:lnTo>
                      <a:pt x="102" y="234"/>
                    </a:lnTo>
                    <a:lnTo>
                      <a:pt x="102" y="264"/>
                    </a:lnTo>
                    <a:lnTo>
                      <a:pt x="96" y="270"/>
                    </a:lnTo>
                    <a:lnTo>
                      <a:pt x="102" y="276"/>
                    </a:lnTo>
                    <a:lnTo>
                      <a:pt x="108" y="288"/>
                    </a:lnTo>
                    <a:lnTo>
                      <a:pt x="108" y="300"/>
                    </a:lnTo>
                    <a:lnTo>
                      <a:pt x="102" y="312"/>
                    </a:lnTo>
                    <a:lnTo>
                      <a:pt x="90" y="324"/>
                    </a:lnTo>
                    <a:lnTo>
                      <a:pt x="102" y="324"/>
                    </a:lnTo>
                    <a:lnTo>
                      <a:pt x="108" y="330"/>
                    </a:lnTo>
                    <a:lnTo>
                      <a:pt x="108" y="342"/>
                    </a:lnTo>
                    <a:lnTo>
                      <a:pt x="84" y="390"/>
                    </a:lnTo>
                    <a:lnTo>
                      <a:pt x="84" y="402"/>
                    </a:lnTo>
                    <a:lnTo>
                      <a:pt x="102" y="402"/>
                    </a:lnTo>
                    <a:lnTo>
                      <a:pt x="126" y="390"/>
                    </a:lnTo>
                    <a:lnTo>
                      <a:pt x="132" y="384"/>
                    </a:lnTo>
                    <a:lnTo>
                      <a:pt x="132" y="378"/>
                    </a:lnTo>
                    <a:lnTo>
                      <a:pt x="144" y="366"/>
                    </a:lnTo>
                    <a:lnTo>
                      <a:pt x="150" y="354"/>
                    </a:lnTo>
                    <a:lnTo>
                      <a:pt x="156" y="348"/>
                    </a:lnTo>
                    <a:lnTo>
                      <a:pt x="168" y="348"/>
                    </a:lnTo>
                    <a:lnTo>
                      <a:pt x="174" y="354"/>
                    </a:lnTo>
                    <a:lnTo>
                      <a:pt x="198" y="366"/>
                    </a:lnTo>
                    <a:lnTo>
                      <a:pt x="216" y="366"/>
                    </a:lnTo>
                    <a:lnTo>
                      <a:pt x="234" y="348"/>
                    </a:lnTo>
                    <a:lnTo>
                      <a:pt x="234" y="336"/>
                    </a:lnTo>
                    <a:lnTo>
                      <a:pt x="240" y="330"/>
                    </a:lnTo>
                    <a:lnTo>
                      <a:pt x="258" y="330"/>
                    </a:lnTo>
                    <a:lnTo>
                      <a:pt x="264" y="336"/>
                    </a:lnTo>
                    <a:lnTo>
                      <a:pt x="276" y="342"/>
                    </a:lnTo>
                    <a:lnTo>
                      <a:pt x="300" y="342"/>
                    </a:lnTo>
                    <a:lnTo>
                      <a:pt x="306" y="348"/>
                    </a:lnTo>
                    <a:lnTo>
                      <a:pt x="306" y="360"/>
                    </a:lnTo>
                    <a:lnTo>
                      <a:pt x="318" y="372"/>
                    </a:lnTo>
                    <a:lnTo>
                      <a:pt x="336" y="384"/>
                    </a:lnTo>
                    <a:lnTo>
                      <a:pt x="348" y="390"/>
                    </a:lnTo>
                    <a:lnTo>
                      <a:pt x="366" y="408"/>
                    </a:lnTo>
                    <a:lnTo>
                      <a:pt x="372" y="450"/>
                    </a:lnTo>
                    <a:lnTo>
                      <a:pt x="372" y="462"/>
                    </a:lnTo>
                    <a:lnTo>
                      <a:pt x="384" y="486"/>
                    </a:lnTo>
                    <a:lnTo>
                      <a:pt x="420" y="522"/>
                    </a:lnTo>
                    <a:lnTo>
                      <a:pt x="420" y="528"/>
                    </a:lnTo>
                    <a:lnTo>
                      <a:pt x="426" y="534"/>
                    </a:lnTo>
                    <a:lnTo>
                      <a:pt x="426" y="546"/>
                    </a:lnTo>
                    <a:lnTo>
                      <a:pt x="432" y="540"/>
                    </a:lnTo>
                    <a:lnTo>
                      <a:pt x="432" y="546"/>
                    </a:lnTo>
                    <a:lnTo>
                      <a:pt x="444" y="558"/>
                    </a:lnTo>
                    <a:lnTo>
                      <a:pt x="432" y="582"/>
                    </a:lnTo>
                    <a:lnTo>
                      <a:pt x="426" y="588"/>
                    </a:lnTo>
                    <a:lnTo>
                      <a:pt x="426" y="594"/>
                    </a:lnTo>
                    <a:lnTo>
                      <a:pt x="438" y="606"/>
                    </a:lnTo>
                    <a:lnTo>
                      <a:pt x="450" y="612"/>
                    </a:lnTo>
                    <a:lnTo>
                      <a:pt x="456" y="618"/>
                    </a:lnTo>
                    <a:lnTo>
                      <a:pt x="456" y="630"/>
                    </a:lnTo>
                    <a:lnTo>
                      <a:pt x="450" y="636"/>
                    </a:lnTo>
                    <a:lnTo>
                      <a:pt x="444" y="648"/>
                    </a:lnTo>
                    <a:lnTo>
                      <a:pt x="432" y="654"/>
                    </a:lnTo>
                    <a:lnTo>
                      <a:pt x="426" y="660"/>
                    </a:lnTo>
                    <a:lnTo>
                      <a:pt x="426" y="672"/>
                    </a:lnTo>
                    <a:lnTo>
                      <a:pt x="450" y="672"/>
                    </a:lnTo>
                    <a:lnTo>
                      <a:pt x="456" y="678"/>
                    </a:lnTo>
                    <a:lnTo>
                      <a:pt x="462" y="678"/>
                    </a:lnTo>
                    <a:lnTo>
                      <a:pt x="462" y="684"/>
                    </a:lnTo>
                    <a:lnTo>
                      <a:pt x="474" y="696"/>
                    </a:lnTo>
                    <a:lnTo>
                      <a:pt x="486" y="696"/>
                    </a:lnTo>
                    <a:lnTo>
                      <a:pt x="492" y="690"/>
                    </a:lnTo>
                    <a:lnTo>
                      <a:pt x="492" y="678"/>
                    </a:lnTo>
                    <a:lnTo>
                      <a:pt x="480" y="666"/>
                    </a:lnTo>
                    <a:lnTo>
                      <a:pt x="498" y="654"/>
                    </a:lnTo>
                    <a:lnTo>
                      <a:pt x="510" y="642"/>
                    </a:lnTo>
                    <a:lnTo>
                      <a:pt x="546" y="654"/>
                    </a:lnTo>
                    <a:lnTo>
                      <a:pt x="558" y="642"/>
                    </a:lnTo>
                    <a:lnTo>
                      <a:pt x="582" y="648"/>
                    </a:lnTo>
                    <a:lnTo>
                      <a:pt x="588" y="648"/>
                    </a:lnTo>
                    <a:lnTo>
                      <a:pt x="600" y="636"/>
                    </a:lnTo>
                    <a:lnTo>
                      <a:pt x="600" y="630"/>
                    </a:lnTo>
                    <a:lnTo>
                      <a:pt x="588" y="618"/>
                    </a:lnTo>
                    <a:lnTo>
                      <a:pt x="582" y="618"/>
                    </a:lnTo>
                    <a:lnTo>
                      <a:pt x="600" y="582"/>
                    </a:lnTo>
                    <a:lnTo>
                      <a:pt x="594" y="582"/>
                    </a:lnTo>
                    <a:lnTo>
                      <a:pt x="588" y="576"/>
                    </a:lnTo>
                    <a:lnTo>
                      <a:pt x="564" y="564"/>
                    </a:lnTo>
                    <a:lnTo>
                      <a:pt x="540" y="540"/>
                    </a:lnTo>
                    <a:lnTo>
                      <a:pt x="546" y="540"/>
                    </a:lnTo>
                    <a:lnTo>
                      <a:pt x="552" y="534"/>
                    </a:lnTo>
                    <a:lnTo>
                      <a:pt x="558" y="534"/>
                    </a:lnTo>
                    <a:lnTo>
                      <a:pt x="564" y="528"/>
                    </a:lnTo>
                    <a:lnTo>
                      <a:pt x="564" y="516"/>
                    </a:lnTo>
                    <a:lnTo>
                      <a:pt x="558" y="510"/>
                    </a:lnTo>
                    <a:lnTo>
                      <a:pt x="546" y="504"/>
                    </a:lnTo>
                    <a:lnTo>
                      <a:pt x="540" y="498"/>
                    </a:lnTo>
                    <a:lnTo>
                      <a:pt x="528" y="498"/>
                    </a:lnTo>
                    <a:lnTo>
                      <a:pt x="516" y="486"/>
                    </a:lnTo>
                    <a:lnTo>
                      <a:pt x="504" y="462"/>
                    </a:lnTo>
                    <a:lnTo>
                      <a:pt x="498" y="456"/>
                    </a:lnTo>
                    <a:lnTo>
                      <a:pt x="498" y="450"/>
                    </a:lnTo>
                    <a:lnTo>
                      <a:pt x="480" y="450"/>
                    </a:lnTo>
                    <a:lnTo>
                      <a:pt x="474" y="432"/>
                    </a:lnTo>
                    <a:lnTo>
                      <a:pt x="456" y="414"/>
                    </a:lnTo>
                    <a:lnTo>
                      <a:pt x="438" y="402"/>
                    </a:lnTo>
                    <a:lnTo>
                      <a:pt x="426" y="378"/>
                    </a:lnTo>
                    <a:lnTo>
                      <a:pt x="426" y="354"/>
                    </a:lnTo>
                    <a:lnTo>
                      <a:pt x="420" y="354"/>
                    </a:lnTo>
                    <a:lnTo>
                      <a:pt x="414" y="348"/>
                    </a:lnTo>
                    <a:lnTo>
                      <a:pt x="402" y="342"/>
                    </a:lnTo>
                    <a:lnTo>
                      <a:pt x="390" y="342"/>
                    </a:lnTo>
                    <a:lnTo>
                      <a:pt x="384" y="336"/>
                    </a:lnTo>
                    <a:lnTo>
                      <a:pt x="384" y="306"/>
                    </a:lnTo>
                    <a:lnTo>
                      <a:pt x="372" y="306"/>
                    </a:lnTo>
                    <a:lnTo>
                      <a:pt x="366" y="300"/>
                    </a:lnTo>
                    <a:lnTo>
                      <a:pt x="354" y="294"/>
                    </a:lnTo>
                    <a:lnTo>
                      <a:pt x="342" y="282"/>
                    </a:lnTo>
                    <a:lnTo>
                      <a:pt x="306" y="264"/>
                    </a:lnTo>
                    <a:lnTo>
                      <a:pt x="300" y="258"/>
                    </a:lnTo>
                    <a:lnTo>
                      <a:pt x="288" y="252"/>
                    </a:lnTo>
                    <a:lnTo>
                      <a:pt x="288" y="234"/>
                    </a:lnTo>
                    <a:lnTo>
                      <a:pt x="282" y="228"/>
                    </a:lnTo>
                    <a:lnTo>
                      <a:pt x="306" y="228"/>
                    </a:lnTo>
                    <a:lnTo>
                      <a:pt x="312" y="234"/>
                    </a:lnTo>
                    <a:lnTo>
                      <a:pt x="330" y="234"/>
                    </a:lnTo>
                    <a:lnTo>
                      <a:pt x="336" y="228"/>
                    </a:lnTo>
                    <a:lnTo>
                      <a:pt x="342" y="216"/>
                    </a:lnTo>
                    <a:lnTo>
                      <a:pt x="354" y="210"/>
                    </a:lnTo>
                    <a:lnTo>
                      <a:pt x="360" y="198"/>
                    </a:lnTo>
                    <a:lnTo>
                      <a:pt x="360" y="186"/>
                    </a:lnTo>
                    <a:lnTo>
                      <a:pt x="348" y="180"/>
                    </a:lnTo>
                    <a:lnTo>
                      <a:pt x="330" y="174"/>
                    </a:lnTo>
                    <a:lnTo>
                      <a:pt x="306" y="162"/>
                    </a:lnTo>
                    <a:lnTo>
                      <a:pt x="306" y="156"/>
                    </a:lnTo>
                    <a:lnTo>
                      <a:pt x="312" y="150"/>
                    </a:lnTo>
                    <a:lnTo>
                      <a:pt x="318" y="150"/>
                    </a:lnTo>
                    <a:lnTo>
                      <a:pt x="294" y="126"/>
                    </a:lnTo>
                    <a:lnTo>
                      <a:pt x="282" y="120"/>
                    </a:lnTo>
                    <a:lnTo>
                      <a:pt x="270" y="120"/>
                    </a:lnTo>
                    <a:lnTo>
                      <a:pt x="264" y="132"/>
                    </a:lnTo>
                    <a:lnTo>
                      <a:pt x="264" y="138"/>
                    </a:lnTo>
                    <a:lnTo>
                      <a:pt x="258" y="150"/>
                    </a:lnTo>
                    <a:lnTo>
                      <a:pt x="252" y="156"/>
                    </a:lnTo>
                    <a:lnTo>
                      <a:pt x="240" y="144"/>
                    </a:lnTo>
                    <a:lnTo>
                      <a:pt x="240" y="138"/>
                    </a:lnTo>
                    <a:lnTo>
                      <a:pt x="222" y="138"/>
                    </a:lnTo>
                    <a:lnTo>
                      <a:pt x="216" y="126"/>
                    </a:lnTo>
                    <a:lnTo>
                      <a:pt x="198" y="108"/>
                    </a:lnTo>
                    <a:lnTo>
                      <a:pt x="186" y="84"/>
                    </a:lnTo>
                    <a:lnTo>
                      <a:pt x="186" y="54"/>
                    </a:lnTo>
                    <a:lnTo>
                      <a:pt x="180" y="54"/>
                    </a:lnTo>
                    <a:lnTo>
                      <a:pt x="174" y="60"/>
                    </a:lnTo>
                    <a:lnTo>
                      <a:pt x="168" y="48"/>
                    </a:lnTo>
                    <a:lnTo>
                      <a:pt x="156" y="42"/>
                    </a:lnTo>
                    <a:lnTo>
                      <a:pt x="150" y="30"/>
                    </a:lnTo>
                    <a:lnTo>
                      <a:pt x="144" y="24"/>
                    </a:lnTo>
                    <a:lnTo>
                      <a:pt x="138" y="12"/>
                    </a:lnTo>
                    <a:lnTo>
                      <a:pt x="132" y="6"/>
                    </a:lnTo>
                    <a:lnTo>
                      <a:pt x="96" y="0"/>
                    </a:lnTo>
                    <a:lnTo>
                      <a:pt x="90" y="6"/>
                    </a:lnTo>
                    <a:lnTo>
                      <a:pt x="90" y="48"/>
                    </a:lnTo>
                    <a:lnTo>
                      <a:pt x="114" y="72"/>
                    </a:lnTo>
                    <a:lnTo>
                      <a:pt x="114" y="108"/>
                    </a:lnTo>
                    <a:lnTo>
                      <a:pt x="72" y="108"/>
                    </a:lnTo>
                    <a:lnTo>
                      <a:pt x="72" y="84"/>
                    </a:lnTo>
                    <a:lnTo>
                      <a:pt x="36" y="102"/>
                    </a:lnTo>
                    <a:lnTo>
                      <a:pt x="36" y="114"/>
                    </a:lnTo>
                    <a:lnTo>
                      <a:pt x="30" y="126"/>
                    </a:lnTo>
                    <a:lnTo>
                      <a:pt x="36" y="132"/>
                    </a:lnTo>
                    <a:lnTo>
                      <a:pt x="30" y="138"/>
                    </a:lnTo>
                    <a:lnTo>
                      <a:pt x="18" y="138"/>
                    </a:lnTo>
                    <a:lnTo>
                      <a:pt x="0" y="156"/>
                    </a:lnTo>
                    <a:lnTo>
                      <a:pt x="0" y="168"/>
                    </a:lnTo>
                    <a:lnTo>
                      <a:pt x="6" y="168"/>
                    </a:lnTo>
                    <a:lnTo>
                      <a:pt x="12" y="174"/>
                    </a:lnTo>
                    <a:lnTo>
                      <a:pt x="24" y="18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27" name="Kyrgyzstan" descr="© INSCALE GmbH, 05.05.2010&#10;http://www.presentationload.com/">
                <a:extLst>
                  <a:ext uri="{FF2B5EF4-FFF2-40B4-BE49-F238E27FC236}">
                    <a16:creationId xmlns:a16="http://schemas.microsoft.com/office/drawing/2014/main" id="{14FD5342-A21E-B241-B061-489F78B0086C}"/>
                  </a:ext>
                </a:extLst>
              </p:cNvPr>
              <p:cNvSpPr>
                <a:spLocks/>
              </p:cNvSpPr>
              <p:nvPr/>
            </p:nvSpPr>
            <p:spPr bwMode="gray">
              <a:xfrm>
                <a:off x="9282714" y="1941607"/>
                <a:ext cx="234856" cy="109235"/>
              </a:xfrm>
              <a:custGeom>
                <a:avLst/>
                <a:gdLst>
                  <a:gd name="T0" fmla="*/ 2147483647 w 672"/>
                  <a:gd name="T1" fmla="*/ 2147483647 h 312"/>
                  <a:gd name="T2" fmla="*/ 2147483647 w 672"/>
                  <a:gd name="T3" fmla="*/ 2147483647 h 312"/>
                  <a:gd name="T4" fmla="*/ 2147483647 w 672"/>
                  <a:gd name="T5" fmla="*/ 2147483647 h 312"/>
                  <a:gd name="T6" fmla="*/ 2147483647 w 672"/>
                  <a:gd name="T7" fmla="*/ 2147483647 h 312"/>
                  <a:gd name="T8" fmla="*/ 2147483647 w 672"/>
                  <a:gd name="T9" fmla="*/ 2147483647 h 312"/>
                  <a:gd name="T10" fmla="*/ 2147483647 w 672"/>
                  <a:gd name="T11" fmla="*/ 2147483647 h 312"/>
                  <a:gd name="T12" fmla="*/ 2147483647 w 672"/>
                  <a:gd name="T13" fmla="*/ 2147483647 h 312"/>
                  <a:gd name="T14" fmla="*/ 2147483647 w 672"/>
                  <a:gd name="T15" fmla="*/ 2147483647 h 312"/>
                  <a:gd name="T16" fmla="*/ 2147483647 w 672"/>
                  <a:gd name="T17" fmla="*/ 2147483647 h 312"/>
                  <a:gd name="T18" fmla="*/ 2147483647 w 672"/>
                  <a:gd name="T19" fmla="*/ 2147483647 h 312"/>
                  <a:gd name="T20" fmla="*/ 2147483647 w 672"/>
                  <a:gd name="T21" fmla="*/ 2147483647 h 312"/>
                  <a:gd name="T22" fmla="*/ 2147483647 w 672"/>
                  <a:gd name="T23" fmla="*/ 2147483647 h 312"/>
                  <a:gd name="T24" fmla="*/ 0 w 672"/>
                  <a:gd name="T25" fmla="*/ 2147483647 h 312"/>
                  <a:gd name="T26" fmla="*/ 2147483647 w 672"/>
                  <a:gd name="T27" fmla="*/ 2147483647 h 312"/>
                  <a:gd name="T28" fmla="*/ 2147483647 w 672"/>
                  <a:gd name="T29" fmla="*/ 2147483647 h 312"/>
                  <a:gd name="T30" fmla="*/ 2147483647 w 672"/>
                  <a:gd name="T31" fmla="*/ 2147483647 h 312"/>
                  <a:gd name="T32" fmla="*/ 2147483647 w 672"/>
                  <a:gd name="T33" fmla="*/ 2147483647 h 312"/>
                  <a:gd name="T34" fmla="*/ 2147483647 w 672"/>
                  <a:gd name="T35" fmla="*/ 2147483647 h 312"/>
                  <a:gd name="T36" fmla="*/ 2147483647 w 672"/>
                  <a:gd name="T37" fmla="*/ 2147483647 h 312"/>
                  <a:gd name="T38" fmla="*/ 2147483647 w 672"/>
                  <a:gd name="T39" fmla="*/ 2147483647 h 312"/>
                  <a:gd name="T40" fmla="*/ 2147483647 w 672"/>
                  <a:gd name="T41" fmla="*/ 2147483647 h 312"/>
                  <a:gd name="T42" fmla="*/ 2147483647 w 672"/>
                  <a:gd name="T43" fmla="*/ 2147483647 h 312"/>
                  <a:gd name="T44" fmla="*/ 2147483647 w 672"/>
                  <a:gd name="T45" fmla="*/ 2147483647 h 312"/>
                  <a:gd name="T46" fmla="*/ 2147483647 w 672"/>
                  <a:gd name="T47" fmla="*/ 2147483647 h 312"/>
                  <a:gd name="T48" fmla="*/ 2147483647 w 672"/>
                  <a:gd name="T49" fmla="*/ 2147483647 h 312"/>
                  <a:gd name="T50" fmla="*/ 2147483647 w 672"/>
                  <a:gd name="T51" fmla="*/ 2147483647 h 312"/>
                  <a:gd name="T52" fmla="*/ 2147483647 w 672"/>
                  <a:gd name="T53" fmla="*/ 2147483647 h 312"/>
                  <a:gd name="T54" fmla="*/ 2147483647 w 672"/>
                  <a:gd name="T55" fmla="*/ 2147483647 h 312"/>
                  <a:gd name="T56" fmla="*/ 2147483647 w 672"/>
                  <a:gd name="T57" fmla="*/ 2147483647 h 312"/>
                  <a:gd name="T58" fmla="*/ 2147483647 w 672"/>
                  <a:gd name="T59" fmla="*/ 2147483647 h 312"/>
                  <a:gd name="T60" fmla="*/ 2147483647 w 672"/>
                  <a:gd name="T61" fmla="*/ 2147483647 h 312"/>
                  <a:gd name="T62" fmla="*/ 2147483647 w 672"/>
                  <a:gd name="T63" fmla="*/ 2147483647 h 312"/>
                  <a:gd name="T64" fmla="*/ 2147483647 w 672"/>
                  <a:gd name="T65" fmla="*/ 2147483647 h 312"/>
                  <a:gd name="T66" fmla="*/ 2147483647 w 672"/>
                  <a:gd name="T67" fmla="*/ 2147483647 h 312"/>
                  <a:gd name="T68" fmla="*/ 2147483647 w 672"/>
                  <a:gd name="T69" fmla="*/ 2147483647 h 312"/>
                  <a:gd name="T70" fmla="*/ 2147483647 w 672"/>
                  <a:gd name="T71" fmla="*/ 2147483647 h 312"/>
                  <a:gd name="T72" fmla="*/ 2147483647 w 672"/>
                  <a:gd name="T73" fmla="*/ 2147483647 h 312"/>
                  <a:gd name="T74" fmla="*/ 2147483647 w 672"/>
                  <a:gd name="T75" fmla="*/ 2147483647 h 312"/>
                  <a:gd name="T76" fmla="*/ 2147483647 w 672"/>
                  <a:gd name="T77" fmla="*/ 0 h 312"/>
                  <a:gd name="T78" fmla="*/ 2147483647 w 672"/>
                  <a:gd name="T79" fmla="*/ 2147483647 h 312"/>
                  <a:gd name="T80" fmla="*/ 2147483647 w 672"/>
                  <a:gd name="T81" fmla="*/ 2147483647 h 312"/>
                  <a:gd name="T82" fmla="*/ 2147483647 w 672"/>
                  <a:gd name="T83" fmla="*/ 2147483647 h 312"/>
                  <a:gd name="T84" fmla="*/ 2147483647 w 672"/>
                  <a:gd name="T85" fmla="*/ 2147483647 h 312"/>
                  <a:gd name="T86" fmla="*/ 2147483647 w 672"/>
                  <a:gd name="T87" fmla="*/ 2147483647 h 312"/>
                  <a:gd name="T88" fmla="*/ 2147483647 w 672"/>
                  <a:gd name="T89" fmla="*/ 2147483647 h 31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72"/>
                  <a:gd name="T136" fmla="*/ 0 h 312"/>
                  <a:gd name="T137" fmla="*/ 672 w 672"/>
                  <a:gd name="T138" fmla="*/ 312 h 31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72" h="312">
                    <a:moveTo>
                      <a:pt x="36" y="132"/>
                    </a:moveTo>
                    <a:lnTo>
                      <a:pt x="66" y="144"/>
                    </a:lnTo>
                    <a:lnTo>
                      <a:pt x="78" y="156"/>
                    </a:lnTo>
                    <a:lnTo>
                      <a:pt x="114" y="156"/>
                    </a:lnTo>
                    <a:lnTo>
                      <a:pt x="114" y="144"/>
                    </a:lnTo>
                    <a:lnTo>
                      <a:pt x="126" y="144"/>
                    </a:lnTo>
                    <a:lnTo>
                      <a:pt x="126" y="132"/>
                    </a:lnTo>
                    <a:lnTo>
                      <a:pt x="144" y="156"/>
                    </a:lnTo>
                    <a:lnTo>
                      <a:pt x="162" y="156"/>
                    </a:lnTo>
                    <a:lnTo>
                      <a:pt x="168" y="174"/>
                    </a:lnTo>
                    <a:lnTo>
                      <a:pt x="192" y="174"/>
                    </a:lnTo>
                    <a:lnTo>
                      <a:pt x="198" y="186"/>
                    </a:lnTo>
                    <a:lnTo>
                      <a:pt x="204" y="186"/>
                    </a:lnTo>
                    <a:lnTo>
                      <a:pt x="216" y="180"/>
                    </a:lnTo>
                    <a:lnTo>
                      <a:pt x="228" y="180"/>
                    </a:lnTo>
                    <a:lnTo>
                      <a:pt x="228" y="192"/>
                    </a:lnTo>
                    <a:lnTo>
                      <a:pt x="216" y="204"/>
                    </a:lnTo>
                    <a:lnTo>
                      <a:pt x="204" y="210"/>
                    </a:lnTo>
                    <a:lnTo>
                      <a:pt x="192" y="210"/>
                    </a:lnTo>
                    <a:lnTo>
                      <a:pt x="192" y="216"/>
                    </a:lnTo>
                    <a:lnTo>
                      <a:pt x="174" y="222"/>
                    </a:lnTo>
                    <a:lnTo>
                      <a:pt x="156" y="240"/>
                    </a:lnTo>
                    <a:lnTo>
                      <a:pt x="150" y="240"/>
                    </a:lnTo>
                    <a:lnTo>
                      <a:pt x="144" y="234"/>
                    </a:lnTo>
                    <a:lnTo>
                      <a:pt x="138" y="234"/>
                    </a:lnTo>
                    <a:lnTo>
                      <a:pt x="132" y="228"/>
                    </a:lnTo>
                    <a:lnTo>
                      <a:pt x="114" y="228"/>
                    </a:lnTo>
                    <a:lnTo>
                      <a:pt x="102" y="234"/>
                    </a:lnTo>
                    <a:lnTo>
                      <a:pt x="96" y="234"/>
                    </a:lnTo>
                    <a:lnTo>
                      <a:pt x="96" y="246"/>
                    </a:lnTo>
                    <a:lnTo>
                      <a:pt x="90" y="252"/>
                    </a:lnTo>
                    <a:lnTo>
                      <a:pt x="84" y="252"/>
                    </a:lnTo>
                    <a:lnTo>
                      <a:pt x="72" y="246"/>
                    </a:lnTo>
                    <a:lnTo>
                      <a:pt x="36" y="234"/>
                    </a:lnTo>
                    <a:lnTo>
                      <a:pt x="24" y="234"/>
                    </a:lnTo>
                    <a:lnTo>
                      <a:pt x="18" y="240"/>
                    </a:lnTo>
                    <a:lnTo>
                      <a:pt x="18" y="252"/>
                    </a:lnTo>
                    <a:lnTo>
                      <a:pt x="12" y="258"/>
                    </a:lnTo>
                    <a:lnTo>
                      <a:pt x="0" y="264"/>
                    </a:lnTo>
                    <a:lnTo>
                      <a:pt x="0" y="276"/>
                    </a:lnTo>
                    <a:lnTo>
                      <a:pt x="6" y="282"/>
                    </a:lnTo>
                    <a:lnTo>
                      <a:pt x="6" y="288"/>
                    </a:lnTo>
                    <a:lnTo>
                      <a:pt x="12" y="294"/>
                    </a:lnTo>
                    <a:lnTo>
                      <a:pt x="24" y="288"/>
                    </a:lnTo>
                    <a:lnTo>
                      <a:pt x="36" y="288"/>
                    </a:lnTo>
                    <a:lnTo>
                      <a:pt x="42" y="282"/>
                    </a:lnTo>
                    <a:lnTo>
                      <a:pt x="60" y="282"/>
                    </a:lnTo>
                    <a:lnTo>
                      <a:pt x="72" y="288"/>
                    </a:lnTo>
                    <a:lnTo>
                      <a:pt x="96" y="288"/>
                    </a:lnTo>
                    <a:lnTo>
                      <a:pt x="108" y="300"/>
                    </a:lnTo>
                    <a:lnTo>
                      <a:pt x="126" y="300"/>
                    </a:lnTo>
                    <a:lnTo>
                      <a:pt x="132" y="294"/>
                    </a:lnTo>
                    <a:lnTo>
                      <a:pt x="144" y="288"/>
                    </a:lnTo>
                    <a:lnTo>
                      <a:pt x="150" y="282"/>
                    </a:lnTo>
                    <a:lnTo>
                      <a:pt x="180" y="312"/>
                    </a:lnTo>
                    <a:lnTo>
                      <a:pt x="192" y="306"/>
                    </a:lnTo>
                    <a:lnTo>
                      <a:pt x="198" y="306"/>
                    </a:lnTo>
                    <a:lnTo>
                      <a:pt x="198" y="312"/>
                    </a:lnTo>
                    <a:lnTo>
                      <a:pt x="210" y="312"/>
                    </a:lnTo>
                    <a:lnTo>
                      <a:pt x="222" y="306"/>
                    </a:lnTo>
                    <a:lnTo>
                      <a:pt x="228" y="300"/>
                    </a:lnTo>
                    <a:lnTo>
                      <a:pt x="270" y="300"/>
                    </a:lnTo>
                    <a:lnTo>
                      <a:pt x="282" y="288"/>
                    </a:lnTo>
                    <a:lnTo>
                      <a:pt x="300" y="294"/>
                    </a:lnTo>
                    <a:lnTo>
                      <a:pt x="318" y="294"/>
                    </a:lnTo>
                    <a:lnTo>
                      <a:pt x="318" y="282"/>
                    </a:lnTo>
                    <a:lnTo>
                      <a:pt x="312" y="270"/>
                    </a:lnTo>
                    <a:lnTo>
                      <a:pt x="300" y="264"/>
                    </a:lnTo>
                    <a:lnTo>
                      <a:pt x="300" y="258"/>
                    </a:lnTo>
                    <a:lnTo>
                      <a:pt x="306" y="252"/>
                    </a:lnTo>
                    <a:lnTo>
                      <a:pt x="318" y="246"/>
                    </a:lnTo>
                    <a:lnTo>
                      <a:pt x="330" y="246"/>
                    </a:lnTo>
                    <a:lnTo>
                      <a:pt x="336" y="240"/>
                    </a:lnTo>
                    <a:lnTo>
                      <a:pt x="348" y="234"/>
                    </a:lnTo>
                    <a:lnTo>
                      <a:pt x="348" y="216"/>
                    </a:lnTo>
                    <a:lnTo>
                      <a:pt x="372" y="216"/>
                    </a:lnTo>
                    <a:lnTo>
                      <a:pt x="384" y="204"/>
                    </a:lnTo>
                    <a:lnTo>
                      <a:pt x="396" y="204"/>
                    </a:lnTo>
                    <a:lnTo>
                      <a:pt x="402" y="210"/>
                    </a:lnTo>
                    <a:lnTo>
                      <a:pt x="408" y="222"/>
                    </a:lnTo>
                    <a:lnTo>
                      <a:pt x="414" y="228"/>
                    </a:lnTo>
                    <a:lnTo>
                      <a:pt x="426" y="222"/>
                    </a:lnTo>
                    <a:lnTo>
                      <a:pt x="456" y="228"/>
                    </a:lnTo>
                    <a:lnTo>
                      <a:pt x="462" y="222"/>
                    </a:lnTo>
                    <a:lnTo>
                      <a:pt x="462" y="198"/>
                    </a:lnTo>
                    <a:lnTo>
                      <a:pt x="468" y="186"/>
                    </a:lnTo>
                    <a:lnTo>
                      <a:pt x="486" y="168"/>
                    </a:lnTo>
                    <a:lnTo>
                      <a:pt x="516" y="168"/>
                    </a:lnTo>
                    <a:lnTo>
                      <a:pt x="534" y="174"/>
                    </a:lnTo>
                    <a:lnTo>
                      <a:pt x="552" y="174"/>
                    </a:lnTo>
                    <a:lnTo>
                      <a:pt x="558" y="168"/>
                    </a:lnTo>
                    <a:lnTo>
                      <a:pt x="564" y="156"/>
                    </a:lnTo>
                    <a:lnTo>
                      <a:pt x="564" y="138"/>
                    </a:lnTo>
                    <a:lnTo>
                      <a:pt x="570" y="132"/>
                    </a:lnTo>
                    <a:lnTo>
                      <a:pt x="582" y="126"/>
                    </a:lnTo>
                    <a:lnTo>
                      <a:pt x="594" y="114"/>
                    </a:lnTo>
                    <a:lnTo>
                      <a:pt x="642" y="96"/>
                    </a:lnTo>
                    <a:lnTo>
                      <a:pt x="666" y="96"/>
                    </a:lnTo>
                    <a:lnTo>
                      <a:pt x="672" y="90"/>
                    </a:lnTo>
                    <a:lnTo>
                      <a:pt x="672" y="78"/>
                    </a:lnTo>
                    <a:lnTo>
                      <a:pt x="660" y="66"/>
                    </a:lnTo>
                    <a:lnTo>
                      <a:pt x="642" y="60"/>
                    </a:lnTo>
                    <a:lnTo>
                      <a:pt x="600" y="60"/>
                    </a:lnTo>
                    <a:lnTo>
                      <a:pt x="576" y="30"/>
                    </a:lnTo>
                    <a:lnTo>
                      <a:pt x="558" y="30"/>
                    </a:lnTo>
                    <a:lnTo>
                      <a:pt x="546" y="18"/>
                    </a:lnTo>
                    <a:lnTo>
                      <a:pt x="498" y="24"/>
                    </a:lnTo>
                    <a:lnTo>
                      <a:pt x="486" y="24"/>
                    </a:lnTo>
                    <a:lnTo>
                      <a:pt x="474" y="18"/>
                    </a:lnTo>
                    <a:lnTo>
                      <a:pt x="354" y="18"/>
                    </a:lnTo>
                    <a:lnTo>
                      <a:pt x="336" y="24"/>
                    </a:lnTo>
                    <a:lnTo>
                      <a:pt x="318" y="24"/>
                    </a:lnTo>
                    <a:lnTo>
                      <a:pt x="306" y="18"/>
                    </a:lnTo>
                    <a:lnTo>
                      <a:pt x="282" y="18"/>
                    </a:lnTo>
                    <a:lnTo>
                      <a:pt x="276" y="6"/>
                    </a:lnTo>
                    <a:lnTo>
                      <a:pt x="264" y="0"/>
                    </a:lnTo>
                    <a:lnTo>
                      <a:pt x="222" y="0"/>
                    </a:lnTo>
                    <a:lnTo>
                      <a:pt x="216" y="6"/>
                    </a:lnTo>
                    <a:lnTo>
                      <a:pt x="216" y="36"/>
                    </a:lnTo>
                    <a:lnTo>
                      <a:pt x="222" y="48"/>
                    </a:lnTo>
                    <a:lnTo>
                      <a:pt x="222" y="60"/>
                    </a:lnTo>
                    <a:lnTo>
                      <a:pt x="204" y="54"/>
                    </a:lnTo>
                    <a:lnTo>
                      <a:pt x="174" y="54"/>
                    </a:lnTo>
                    <a:lnTo>
                      <a:pt x="138" y="36"/>
                    </a:lnTo>
                    <a:lnTo>
                      <a:pt x="120" y="30"/>
                    </a:lnTo>
                    <a:lnTo>
                      <a:pt x="108" y="24"/>
                    </a:lnTo>
                    <a:lnTo>
                      <a:pt x="78" y="24"/>
                    </a:lnTo>
                    <a:lnTo>
                      <a:pt x="60" y="42"/>
                    </a:lnTo>
                    <a:lnTo>
                      <a:pt x="54" y="54"/>
                    </a:lnTo>
                    <a:lnTo>
                      <a:pt x="54" y="72"/>
                    </a:lnTo>
                    <a:lnTo>
                      <a:pt x="72" y="72"/>
                    </a:lnTo>
                    <a:lnTo>
                      <a:pt x="78" y="78"/>
                    </a:lnTo>
                    <a:lnTo>
                      <a:pt x="84" y="78"/>
                    </a:lnTo>
                    <a:lnTo>
                      <a:pt x="84" y="84"/>
                    </a:lnTo>
                    <a:lnTo>
                      <a:pt x="36" y="13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28" name="Kuwait" descr="© INSCALE GmbH, 05.05.2010&#10;http://www.presentationload.com/">
                <a:extLst>
                  <a:ext uri="{FF2B5EF4-FFF2-40B4-BE49-F238E27FC236}">
                    <a16:creationId xmlns:a16="http://schemas.microsoft.com/office/drawing/2014/main" id="{C09B448F-956C-E14D-AAB4-B6E337726757}"/>
                  </a:ext>
                </a:extLst>
              </p:cNvPr>
              <p:cNvSpPr>
                <a:spLocks/>
              </p:cNvSpPr>
              <p:nvPr/>
            </p:nvSpPr>
            <p:spPr bwMode="gray">
              <a:xfrm>
                <a:off x="8799347" y="2310276"/>
                <a:ext cx="47791" cy="42329"/>
              </a:xfrm>
              <a:custGeom>
                <a:avLst/>
                <a:gdLst>
                  <a:gd name="T0" fmla="*/ 2147483647 w 138"/>
                  <a:gd name="T1" fmla="*/ 0 h 120"/>
                  <a:gd name="T2" fmla="*/ 2147483647 w 138"/>
                  <a:gd name="T3" fmla="*/ 0 h 120"/>
                  <a:gd name="T4" fmla="*/ 2147483647 w 138"/>
                  <a:gd name="T5" fmla="*/ 2147483647 h 120"/>
                  <a:gd name="T6" fmla="*/ 2147483647 w 138"/>
                  <a:gd name="T7" fmla="*/ 2147483647 h 120"/>
                  <a:gd name="T8" fmla="*/ 2147483647 w 138"/>
                  <a:gd name="T9" fmla="*/ 2147483647 h 120"/>
                  <a:gd name="T10" fmla="*/ 2147483647 w 138"/>
                  <a:gd name="T11" fmla="*/ 2147483647 h 120"/>
                  <a:gd name="T12" fmla="*/ 0 w 138"/>
                  <a:gd name="T13" fmla="*/ 2147483647 h 120"/>
                  <a:gd name="T14" fmla="*/ 2147483647 w 138"/>
                  <a:gd name="T15" fmla="*/ 2147483647 h 120"/>
                  <a:gd name="T16" fmla="*/ 2147483647 w 138"/>
                  <a:gd name="T17" fmla="*/ 2147483647 h 120"/>
                  <a:gd name="T18" fmla="*/ 2147483647 w 138"/>
                  <a:gd name="T19" fmla="*/ 2147483647 h 120"/>
                  <a:gd name="T20" fmla="*/ 2147483647 w 138"/>
                  <a:gd name="T21" fmla="*/ 2147483647 h 120"/>
                  <a:gd name="T22" fmla="*/ 2147483647 w 138"/>
                  <a:gd name="T23" fmla="*/ 2147483647 h 120"/>
                  <a:gd name="T24" fmla="*/ 2147483647 w 138"/>
                  <a:gd name="T25" fmla="*/ 2147483647 h 120"/>
                  <a:gd name="T26" fmla="*/ 2147483647 w 138"/>
                  <a:gd name="T27" fmla="*/ 2147483647 h 120"/>
                  <a:gd name="T28" fmla="*/ 2147483647 w 138"/>
                  <a:gd name="T29" fmla="*/ 2147483647 h 120"/>
                  <a:gd name="T30" fmla="*/ 2147483647 w 138"/>
                  <a:gd name="T31" fmla="*/ 2147483647 h 120"/>
                  <a:gd name="T32" fmla="*/ 2147483647 w 138"/>
                  <a:gd name="T33" fmla="*/ 2147483647 h 120"/>
                  <a:gd name="T34" fmla="*/ 2147483647 w 138"/>
                  <a:gd name="T35" fmla="*/ 2147483647 h 120"/>
                  <a:gd name="T36" fmla="*/ 2147483647 w 138"/>
                  <a:gd name="T37" fmla="*/ 2147483647 h 120"/>
                  <a:gd name="T38" fmla="*/ 2147483647 w 138"/>
                  <a:gd name="T39" fmla="*/ 2147483647 h 120"/>
                  <a:gd name="T40" fmla="*/ 2147483647 w 138"/>
                  <a:gd name="T41" fmla="*/ 2147483647 h 120"/>
                  <a:gd name="T42" fmla="*/ 2147483647 w 138"/>
                  <a:gd name="T43" fmla="*/ 2147483647 h 120"/>
                  <a:gd name="T44" fmla="*/ 2147483647 w 138"/>
                  <a:gd name="T45" fmla="*/ 2147483647 h 120"/>
                  <a:gd name="T46" fmla="*/ 2147483647 w 138"/>
                  <a:gd name="T47" fmla="*/ 2147483647 h 120"/>
                  <a:gd name="T48" fmla="*/ 2147483647 w 138"/>
                  <a:gd name="T49" fmla="*/ 0 h 120"/>
                  <a:gd name="T50" fmla="*/ 2147483647 w 138"/>
                  <a:gd name="T51" fmla="*/ 0 h 12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8"/>
                  <a:gd name="T79" fmla="*/ 0 h 120"/>
                  <a:gd name="T80" fmla="*/ 138 w 138"/>
                  <a:gd name="T81" fmla="*/ 120 h 12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8" h="120">
                    <a:moveTo>
                      <a:pt x="54" y="0"/>
                    </a:moveTo>
                    <a:lnTo>
                      <a:pt x="36" y="0"/>
                    </a:lnTo>
                    <a:lnTo>
                      <a:pt x="30" y="12"/>
                    </a:lnTo>
                    <a:lnTo>
                      <a:pt x="24" y="18"/>
                    </a:lnTo>
                    <a:lnTo>
                      <a:pt x="24" y="30"/>
                    </a:lnTo>
                    <a:lnTo>
                      <a:pt x="6" y="66"/>
                    </a:lnTo>
                    <a:lnTo>
                      <a:pt x="0" y="72"/>
                    </a:lnTo>
                    <a:lnTo>
                      <a:pt x="42" y="72"/>
                    </a:lnTo>
                    <a:lnTo>
                      <a:pt x="60" y="78"/>
                    </a:lnTo>
                    <a:lnTo>
                      <a:pt x="66" y="78"/>
                    </a:lnTo>
                    <a:lnTo>
                      <a:pt x="66" y="114"/>
                    </a:lnTo>
                    <a:lnTo>
                      <a:pt x="72" y="120"/>
                    </a:lnTo>
                    <a:lnTo>
                      <a:pt x="138" y="120"/>
                    </a:lnTo>
                    <a:lnTo>
                      <a:pt x="126" y="114"/>
                    </a:lnTo>
                    <a:lnTo>
                      <a:pt x="114" y="102"/>
                    </a:lnTo>
                    <a:lnTo>
                      <a:pt x="102" y="78"/>
                    </a:lnTo>
                    <a:lnTo>
                      <a:pt x="102" y="66"/>
                    </a:lnTo>
                    <a:lnTo>
                      <a:pt x="90" y="60"/>
                    </a:lnTo>
                    <a:lnTo>
                      <a:pt x="84" y="36"/>
                    </a:lnTo>
                    <a:lnTo>
                      <a:pt x="120" y="36"/>
                    </a:lnTo>
                    <a:lnTo>
                      <a:pt x="120" y="18"/>
                    </a:lnTo>
                    <a:lnTo>
                      <a:pt x="114" y="12"/>
                    </a:lnTo>
                    <a:lnTo>
                      <a:pt x="90" y="12"/>
                    </a:lnTo>
                    <a:lnTo>
                      <a:pt x="90" y="18"/>
                    </a:lnTo>
                    <a:lnTo>
                      <a:pt x="84" y="0"/>
                    </a:lnTo>
                    <a:lnTo>
                      <a:pt x="54" y="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29" name="Korea, South" descr="© INSCALE GmbH, 05.05.2010&#10;http://www.presentationload.com/">
                <a:extLst>
                  <a:ext uri="{FF2B5EF4-FFF2-40B4-BE49-F238E27FC236}">
                    <a16:creationId xmlns:a16="http://schemas.microsoft.com/office/drawing/2014/main" id="{67AF50FD-85CE-EC4D-AA65-D3568832DE59}"/>
                  </a:ext>
                </a:extLst>
              </p:cNvPr>
              <p:cNvSpPr>
                <a:spLocks noEditPoints="1"/>
              </p:cNvSpPr>
              <p:nvPr/>
            </p:nvSpPr>
            <p:spPr bwMode="gray">
              <a:xfrm>
                <a:off x="10622212" y="2071323"/>
                <a:ext cx="95581" cy="148834"/>
              </a:xfrm>
              <a:custGeom>
                <a:avLst/>
                <a:gdLst>
                  <a:gd name="T0" fmla="*/ 2147483647 w 276"/>
                  <a:gd name="T1" fmla="*/ 2147483647 h 426"/>
                  <a:gd name="T2" fmla="*/ 2147483647 w 276"/>
                  <a:gd name="T3" fmla="*/ 2147483647 h 426"/>
                  <a:gd name="T4" fmla="*/ 2147483647 w 276"/>
                  <a:gd name="T5" fmla="*/ 2147483647 h 426"/>
                  <a:gd name="T6" fmla="*/ 2147483647 w 276"/>
                  <a:gd name="T7" fmla="*/ 2147483647 h 426"/>
                  <a:gd name="T8" fmla="*/ 2147483647 w 276"/>
                  <a:gd name="T9" fmla="*/ 2147483647 h 426"/>
                  <a:gd name="T10" fmla="*/ 2147483647 w 276"/>
                  <a:gd name="T11" fmla="*/ 2147483647 h 426"/>
                  <a:gd name="T12" fmla="*/ 2147483647 w 276"/>
                  <a:gd name="T13" fmla="*/ 2147483647 h 426"/>
                  <a:gd name="T14" fmla="*/ 2147483647 w 276"/>
                  <a:gd name="T15" fmla="*/ 2147483647 h 426"/>
                  <a:gd name="T16" fmla="*/ 2147483647 w 276"/>
                  <a:gd name="T17" fmla="*/ 2147483647 h 426"/>
                  <a:gd name="T18" fmla="*/ 2147483647 w 276"/>
                  <a:gd name="T19" fmla="*/ 2147483647 h 426"/>
                  <a:gd name="T20" fmla="*/ 2147483647 w 276"/>
                  <a:gd name="T21" fmla="*/ 2147483647 h 426"/>
                  <a:gd name="T22" fmla="*/ 2147483647 w 276"/>
                  <a:gd name="T23" fmla="*/ 2147483647 h 426"/>
                  <a:gd name="T24" fmla="*/ 2147483647 w 276"/>
                  <a:gd name="T25" fmla="*/ 0 h 426"/>
                  <a:gd name="T26" fmla="*/ 2147483647 w 276"/>
                  <a:gd name="T27" fmla="*/ 2147483647 h 426"/>
                  <a:gd name="T28" fmla="*/ 2147483647 w 276"/>
                  <a:gd name="T29" fmla="*/ 2147483647 h 426"/>
                  <a:gd name="T30" fmla="*/ 2147483647 w 276"/>
                  <a:gd name="T31" fmla="*/ 2147483647 h 426"/>
                  <a:gd name="T32" fmla="*/ 2147483647 w 276"/>
                  <a:gd name="T33" fmla="*/ 2147483647 h 426"/>
                  <a:gd name="T34" fmla="*/ 0 w 276"/>
                  <a:gd name="T35" fmla="*/ 2147483647 h 426"/>
                  <a:gd name="T36" fmla="*/ 2147483647 w 276"/>
                  <a:gd name="T37" fmla="*/ 2147483647 h 426"/>
                  <a:gd name="T38" fmla="*/ 2147483647 w 276"/>
                  <a:gd name="T39" fmla="*/ 2147483647 h 426"/>
                  <a:gd name="T40" fmla="*/ 2147483647 w 276"/>
                  <a:gd name="T41" fmla="*/ 2147483647 h 426"/>
                  <a:gd name="T42" fmla="*/ 2147483647 w 276"/>
                  <a:gd name="T43" fmla="*/ 2147483647 h 426"/>
                  <a:gd name="T44" fmla="*/ 2147483647 w 276"/>
                  <a:gd name="T45" fmla="*/ 2147483647 h 426"/>
                  <a:gd name="T46" fmla="*/ 2147483647 w 276"/>
                  <a:gd name="T47" fmla="*/ 2147483647 h 426"/>
                  <a:gd name="T48" fmla="*/ 2147483647 w 276"/>
                  <a:gd name="T49" fmla="*/ 2147483647 h 426"/>
                  <a:gd name="T50" fmla="*/ 2147483647 w 276"/>
                  <a:gd name="T51" fmla="*/ 2147483647 h 426"/>
                  <a:gd name="T52" fmla="*/ 2147483647 w 276"/>
                  <a:gd name="T53" fmla="*/ 2147483647 h 426"/>
                  <a:gd name="T54" fmla="*/ 2147483647 w 276"/>
                  <a:gd name="T55" fmla="*/ 2147483647 h 426"/>
                  <a:gd name="T56" fmla="*/ 2147483647 w 276"/>
                  <a:gd name="T57" fmla="*/ 2147483647 h 426"/>
                  <a:gd name="T58" fmla="*/ 2147483647 w 276"/>
                  <a:gd name="T59" fmla="*/ 2147483647 h 426"/>
                  <a:gd name="T60" fmla="*/ 2147483647 w 276"/>
                  <a:gd name="T61" fmla="*/ 2147483647 h 426"/>
                  <a:gd name="T62" fmla="*/ 2147483647 w 276"/>
                  <a:gd name="T63" fmla="*/ 2147483647 h 426"/>
                  <a:gd name="T64" fmla="*/ 2147483647 w 276"/>
                  <a:gd name="T65" fmla="*/ 2147483647 h 426"/>
                  <a:gd name="T66" fmla="*/ 2147483647 w 276"/>
                  <a:gd name="T67" fmla="*/ 2147483647 h 426"/>
                  <a:gd name="T68" fmla="*/ 2147483647 w 276"/>
                  <a:gd name="T69" fmla="*/ 2147483647 h 426"/>
                  <a:gd name="T70" fmla="*/ 2147483647 w 276"/>
                  <a:gd name="T71" fmla="*/ 2147483647 h 426"/>
                  <a:gd name="T72" fmla="*/ 2147483647 w 276"/>
                  <a:gd name="T73" fmla="*/ 2147483647 h 426"/>
                  <a:gd name="T74" fmla="*/ 2147483647 w 276"/>
                  <a:gd name="T75" fmla="*/ 2147483647 h 42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76"/>
                  <a:gd name="T115" fmla="*/ 0 h 426"/>
                  <a:gd name="T116" fmla="*/ 276 w 276"/>
                  <a:gd name="T117" fmla="*/ 426 h 42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76" h="426">
                    <a:moveTo>
                      <a:pt x="150" y="402"/>
                    </a:moveTo>
                    <a:lnTo>
                      <a:pt x="132" y="408"/>
                    </a:lnTo>
                    <a:lnTo>
                      <a:pt x="126" y="414"/>
                    </a:lnTo>
                    <a:lnTo>
                      <a:pt x="138" y="426"/>
                    </a:lnTo>
                    <a:lnTo>
                      <a:pt x="162" y="426"/>
                    </a:lnTo>
                    <a:lnTo>
                      <a:pt x="174" y="414"/>
                    </a:lnTo>
                    <a:lnTo>
                      <a:pt x="174" y="408"/>
                    </a:lnTo>
                    <a:lnTo>
                      <a:pt x="168" y="402"/>
                    </a:lnTo>
                    <a:lnTo>
                      <a:pt x="150" y="402"/>
                    </a:lnTo>
                    <a:close/>
                    <a:moveTo>
                      <a:pt x="276" y="246"/>
                    </a:moveTo>
                    <a:lnTo>
                      <a:pt x="270" y="228"/>
                    </a:lnTo>
                    <a:lnTo>
                      <a:pt x="264" y="216"/>
                    </a:lnTo>
                    <a:lnTo>
                      <a:pt x="246" y="198"/>
                    </a:lnTo>
                    <a:lnTo>
                      <a:pt x="252" y="186"/>
                    </a:lnTo>
                    <a:lnTo>
                      <a:pt x="252" y="180"/>
                    </a:lnTo>
                    <a:lnTo>
                      <a:pt x="246" y="162"/>
                    </a:lnTo>
                    <a:lnTo>
                      <a:pt x="240" y="150"/>
                    </a:lnTo>
                    <a:lnTo>
                      <a:pt x="210" y="120"/>
                    </a:lnTo>
                    <a:lnTo>
                      <a:pt x="198" y="102"/>
                    </a:lnTo>
                    <a:lnTo>
                      <a:pt x="168" y="72"/>
                    </a:lnTo>
                    <a:lnTo>
                      <a:pt x="144" y="66"/>
                    </a:lnTo>
                    <a:lnTo>
                      <a:pt x="144" y="60"/>
                    </a:lnTo>
                    <a:lnTo>
                      <a:pt x="138" y="54"/>
                    </a:lnTo>
                    <a:lnTo>
                      <a:pt x="132" y="42"/>
                    </a:lnTo>
                    <a:lnTo>
                      <a:pt x="102" y="12"/>
                    </a:lnTo>
                    <a:lnTo>
                      <a:pt x="96" y="0"/>
                    </a:lnTo>
                    <a:lnTo>
                      <a:pt x="78" y="12"/>
                    </a:lnTo>
                    <a:lnTo>
                      <a:pt x="48" y="12"/>
                    </a:lnTo>
                    <a:lnTo>
                      <a:pt x="24" y="24"/>
                    </a:lnTo>
                    <a:lnTo>
                      <a:pt x="18" y="30"/>
                    </a:lnTo>
                    <a:lnTo>
                      <a:pt x="12" y="30"/>
                    </a:lnTo>
                    <a:lnTo>
                      <a:pt x="12" y="36"/>
                    </a:lnTo>
                    <a:lnTo>
                      <a:pt x="18" y="42"/>
                    </a:lnTo>
                    <a:lnTo>
                      <a:pt x="18" y="48"/>
                    </a:lnTo>
                    <a:lnTo>
                      <a:pt x="12" y="54"/>
                    </a:lnTo>
                    <a:lnTo>
                      <a:pt x="0" y="60"/>
                    </a:lnTo>
                    <a:lnTo>
                      <a:pt x="0" y="66"/>
                    </a:lnTo>
                    <a:lnTo>
                      <a:pt x="6" y="72"/>
                    </a:lnTo>
                    <a:lnTo>
                      <a:pt x="12" y="84"/>
                    </a:lnTo>
                    <a:lnTo>
                      <a:pt x="24" y="90"/>
                    </a:lnTo>
                    <a:lnTo>
                      <a:pt x="30" y="90"/>
                    </a:lnTo>
                    <a:lnTo>
                      <a:pt x="42" y="96"/>
                    </a:lnTo>
                    <a:lnTo>
                      <a:pt x="60" y="132"/>
                    </a:lnTo>
                    <a:lnTo>
                      <a:pt x="54" y="132"/>
                    </a:lnTo>
                    <a:lnTo>
                      <a:pt x="48" y="126"/>
                    </a:lnTo>
                    <a:lnTo>
                      <a:pt x="36" y="126"/>
                    </a:lnTo>
                    <a:lnTo>
                      <a:pt x="24" y="120"/>
                    </a:lnTo>
                    <a:lnTo>
                      <a:pt x="6" y="120"/>
                    </a:lnTo>
                    <a:lnTo>
                      <a:pt x="6" y="126"/>
                    </a:lnTo>
                    <a:lnTo>
                      <a:pt x="18" y="132"/>
                    </a:lnTo>
                    <a:lnTo>
                      <a:pt x="30" y="144"/>
                    </a:lnTo>
                    <a:lnTo>
                      <a:pt x="42" y="150"/>
                    </a:lnTo>
                    <a:lnTo>
                      <a:pt x="54" y="192"/>
                    </a:lnTo>
                    <a:lnTo>
                      <a:pt x="90" y="198"/>
                    </a:lnTo>
                    <a:lnTo>
                      <a:pt x="90" y="228"/>
                    </a:lnTo>
                    <a:lnTo>
                      <a:pt x="78" y="240"/>
                    </a:lnTo>
                    <a:lnTo>
                      <a:pt x="78" y="270"/>
                    </a:lnTo>
                    <a:lnTo>
                      <a:pt x="84" y="282"/>
                    </a:lnTo>
                    <a:lnTo>
                      <a:pt x="102" y="300"/>
                    </a:lnTo>
                    <a:lnTo>
                      <a:pt x="108" y="300"/>
                    </a:lnTo>
                    <a:lnTo>
                      <a:pt x="108" y="306"/>
                    </a:lnTo>
                    <a:lnTo>
                      <a:pt x="102" y="312"/>
                    </a:lnTo>
                    <a:lnTo>
                      <a:pt x="102" y="324"/>
                    </a:lnTo>
                    <a:lnTo>
                      <a:pt x="108" y="330"/>
                    </a:lnTo>
                    <a:lnTo>
                      <a:pt x="132" y="330"/>
                    </a:lnTo>
                    <a:lnTo>
                      <a:pt x="144" y="324"/>
                    </a:lnTo>
                    <a:lnTo>
                      <a:pt x="144" y="318"/>
                    </a:lnTo>
                    <a:lnTo>
                      <a:pt x="150" y="312"/>
                    </a:lnTo>
                    <a:lnTo>
                      <a:pt x="150" y="306"/>
                    </a:lnTo>
                    <a:lnTo>
                      <a:pt x="198" y="282"/>
                    </a:lnTo>
                    <a:lnTo>
                      <a:pt x="222" y="288"/>
                    </a:lnTo>
                    <a:lnTo>
                      <a:pt x="234" y="270"/>
                    </a:lnTo>
                    <a:lnTo>
                      <a:pt x="258" y="270"/>
                    </a:lnTo>
                    <a:lnTo>
                      <a:pt x="270" y="264"/>
                    </a:lnTo>
                    <a:lnTo>
                      <a:pt x="276" y="264"/>
                    </a:lnTo>
                    <a:lnTo>
                      <a:pt x="276" y="24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30" name="Korea, North" descr="© INSCALE GmbH, 05.05.2010&#10;http://www.presentationload.com/">
                <a:extLst>
                  <a:ext uri="{FF2B5EF4-FFF2-40B4-BE49-F238E27FC236}">
                    <a16:creationId xmlns:a16="http://schemas.microsoft.com/office/drawing/2014/main" id="{4ED00FB0-A79A-654A-A7FA-1F27957AB338}"/>
                  </a:ext>
                </a:extLst>
              </p:cNvPr>
              <p:cNvSpPr>
                <a:spLocks/>
              </p:cNvSpPr>
              <p:nvPr/>
            </p:nvSpPr>
            <p:spPr bwMode="gray">
              <a:xfrm>
                <a:off x="10543016" y="1948434"/>
                <a:ext cx="114697" cy="146103"/>
              </a:xfrm>
              <a:custGeom>
                <a:avLst/>
                <a:gdLst>
                  <a:gd name="T0" fmla="*/ 2147483647 w 330"/>
                  <a:gd name="T1" fmla="*/ 0 h 420"/>
                  <a:gd name="T2" fmla="*/ 2147483647 w 330"/>
                  <a:gd name="T3" fmla="*/ 2147483647 h 420"/>
                  <a:gd name="T4" fmla="*/ 2147483647 w 330"/>
                  <a:gd name="T5" fmla="*/ 2147483647 h 420"/>
                  <a:gd name="T6" fmla="*/ 2147483647 w 330"/>
                  <a:gd name="T7" fmla="*/ 2147483647 h 420"/>
                  <a:gd name="T8" fmla="*/ 2147483647 w 330"/>
                  <a:gd name="T9" fmla="*/ 2147483647 h 420"/>
                  <a:gd name="T10" fmla="*/ 2147483647 w 330"/>
                  <a:gd name="T11" fmla="*/ 2147483647 h 420"/>
                  <a:gd name="T12" fmla="*/ 2147483647 w 330"/>
                  <a:gd name="T13" fmla="*/ 2147483647 h 420"/>
                  <a:gd name="T14" fmla="*/ 2147483647 w 330"/>
                  <a:gd name="T15" fmla="*/ 2147483647 h 420"/>
                  <a:gd name="T16" fmla="*/ 2147483647 w 330"/>
                  <a:gd name="T17" fmla="*/ 2147483647 h 420"/>
                  <a:gd name="T18" fmla="*/ 2147483647 w 330"/>
                  <a:gd name="T19" fmla="*/ 2147483647 h 420"/>
                  <a:gd name="T20" fmla="*/ 2147483647 w 330"/>
                  <a:gd name="T21" fmla="*/ 2147483647 h 420"/>
                  <a:gd name="T22" fmla="*/ 2147483647 w 330"/>
                  <a:gd name="T23" fmla="*/ 2147483647 h 420"/>
                  <a:gd name="T24" fmla="*/ 2147483647 w 330"/>
                  <a:gd name="T25" fmla="*/ 2147483647 h 420"/>
                  <a:gd name="T26" fmla="*/ 2147483647 w 330"/>
                  <a:gd name="T27" fmla="*/ 2147483647 h 420"/>
                  <a:gd name="T28" fmla="*/ 2147483647 w 330"/>
                  <a:gd name="T29" fmla="*/ 2147483647 h 420"/>
                  <a:gd name="T30" fmla="*/ 2147483647 w 330"/>
                  <a:gd name="T31" fmla="*/ 2147483647 h 420"/>
                  <a:gd name="T32" fmla="*/ 2147483647 w 330"/>
                  <a:gd name="T33" fmla="*/ 2147483647 h 420"/>
                  <a:gd name="T34" fmla="*/ 2147483647 w 330"/>
                  <a:gd name="T35" fmla="*/ 2147483647 h 420"/>
                  <a:gd name="T36" fmla="*/ 2147483647 w 330"/>
                  <a:gd name="T37" fmla="*/ 2147483647 h 420"/>
                  <a:gd name="T38" fmla="*/ 2147483647 w 330"/>
                  <a:gd name="T39" fmla="*/ 2147483647 h 420"/>
                  <a:gd name="T40" fmla="*/ 2147483647 w 330"/>
                  <a:gd name="T41" fmla="*/ 2147483647 h 420"/>
                  <a:gd name="T42" fmla="*/ 2147483647 w 330"/>
                  <a:gd name="T43" fmla="*/ 2147483647 h 420"/>
                  <a:gd name="T44" fmla="*/ 2147483647 w 330"/>
                  <a:gd name="T45" fmla="*/ 2147483647 h 420"/>
                  <a:gd name="T46" fmla="*/ 2147483647 w 330"/>
                  <a:gd name="T47" fmla="*/ 2147483647 h 420"/>
                  <a:gd name="T48" fmla="*/ 2147483647 w 330"/>
                  <a:gd name="T49" fmla="*/ 2147483647 h 420"/>
                  <a:gd name="T50" fmla="*/ 2147483647 w 330"/>
                  <a:gd name="T51" fmla="*/ 2147483647 h 420"/>
                  <a:gd name="T52" fmla="*/ 2147483647 w 330"/>
                  <a:gd name="T53" fmla="*/ 2147483647 h 420"/>
                  <a:gd name="T54" fmla="*/ 2147483647 w 330"/>
                  <a:gd name="T55" fmla="*/ 2147483647 h 420"/>
                  <a:gd name="T56" fmla="*/ 2147483647 w 330"/>
                  <a:gd name="T57" fmla="*/ 2147483647 h 420"/>
                  <a:gd name="T58" fmla="*/ 2147483647 w 330"/>
                  <a:gd name="T59" fmla="*/ 2147483647 h 420"/>
                  <a:gd name="T60" fmla="*/ 2147483647 w 330"/>
                  <a:gd name="T61" fmla="*/ 2147483647 h 420"/>
                  <a:gd name="T62" fmla="*/ 2147483647 w 330"/>
                  <a:gd name="T63" fmla="*/ 2147483647 h 420"/>
                  <a:gd name="T64" fmla="*/ 2147483647 w 330"/>
                  <a:gd name="T65" fmla="*/ 2147483647 h 420"/>
                  <a:gd name="T66" fmla="*/ 2147483647 w 330"/>
                  <a:gd name="T67" fmla="*/ 2147483647 h 420"/>
                  <a:gd name="T68" fmla="*/ 2147483647 w 330"/>
                  <a:gd name="T69" fmla="*/ 2147483647 h 420"/>
                  <a:gd name="T70" fmla="*/ 2147483647 w 330"/>
                  <a:gd name="T71" fmla="*/ 2147483647 h 420"/>
                  <a:gd name="T72" fmla="*/ 2147483647 w 330"/>
                  <a:gd name="T73" fmla="*/ 2147483647 h 420"/>
                  <a:gd name="T74" fmla="*/ 2147483647 w 330"/>
                  <a:gd name="T75" fmla="*/ 2147483647 h 420"/>
                  <a:gd name="T76" fmla="*/ 2147483647 w 330"/>
                  <a:gd name="T77" fmla="*/ 2147483647 h 420"/>
                  <a:gd name="T78" fmla="*/ 2147483647 w 330"/>
                  <a:gd name="T79" fmla="*/ 2147483647 h 420"/>
                  <a:gd name="T80" fmla="*/ 2147483647 w 330"/>
                  <a:gd name="T81" fmla="*/ 2147483647 h 420"/>
                  <a:gd name="T82" fmla="*/ 2147483647 w 330"/>
                  <a:gd name="T83" fmla="*/ 2147483647 h 420"/>
                  <a:gd name="T84" fmla="*/ 2147483647 w 330"/>
                  <a:gd name="T85" fmla="*/ 2147483647 h 420"/>
                  <a:gd name="T86" fmla="*/ 2147483647 w 330"/>
                  <a:gd name="T87" fmla="*/ 2147483647 h 420"/>
                  <a:gd name="T88" fmla="*/ 2147483647 w 330"/>
                  <a:gd name="T89" fmla="*/ 2147483647 h 420"/>
                  <a:gd name="T90" fmla="*/ 2147483647 w 330"/>
                  <a:gd name="T91" fmla="*/ 2147483647 h 420"/>
                  <a:gd name="T92" fmla="*/ 2147483647 w 330"/>
                  <a:gd name="T93" fmla="*/ 2147483647 h 420"/>
                  <a:gd name="T94" fmla="*/ 2147483647 w 330"/>
                  <a:gd name="T95" fmla="*/ 2147483647 h 420"/>
                  <a:gd name="T96" fmla="*/ 2147483647 w 330"/>
                  <a:gd name="T97" fmla="*/ 2147483647 h 420"/>
                  <a:gd name="T98" fmla="*/ 2147483647 w 330"/>
                  <a:gd name="T99" fmla="*/ 2147483647 h 420"/>
                  <a:gd name="T100" fmla="*/ 2147483647 w 330"/>
                  <a:gd name="T101" fmla="*/ 2147483647 h 420"/>
                  <a:gd name="T102" fmla="*/ 2147483647 w 330"/>
                  <a:gd name="T103" fmla="*/ 0 h 42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30"/>
                  <a:gd name="T157" fmla="*/ 0 h 420"/>
                  <a:gd name="T158" fmla="*/ 330 w 330"/>
                  <a:gd name="T159" fmla="*/ 420 h 42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30" h="420">
                    <a:moveTo>
                      <a:pt x="270" y="0"/>
                    </a:moveTo>
                    <a:lnTo>
                      <a:pt x="240" y="0"/>
                    </a:lnTo>
                    <a:lnTo>
                      <a:pt x="240" y="6"/>
                    </a:lnTo>
                    <a:lnTo>
                      <a:pt x="246" y="12"/>
                    </a:lnTo>
                    <a:lnTo>
                      <a:pt x="252" y="24"/>
                    </a:lnTo>
                    <a:lnTo>
                      <a:pt x="252" y="42"/>
                    </a:lnTo>
                    <a:lnTo>
                      <a:pt x="228" y="42"/>
                    </a:lnTo>
                    <a:lnTo>
                      <a:pt x="234" y="54"/>
                    </a:lnTo>
                    <a:lnTo>
                      <a:pt x="234" y="60"/>
                    </a:lnTo>
                    <a:lnTo>
                      <a:pt x="228" y="72"/>
                    </a:lnTo>
                    <a:lnTo>
                      <a:pt x="216" y="78"/>
                    </a:lnTo>
                    <a:lnTo>
                      <a:pt x="204" y="72"/>
                    </a:lnTo>
                    <a:lnTo>
                      <a:pt x="180" y="72"/>
                    </a:lnTo>
                    <a:lnTo>
                      <a:pt x="174" y="66"/>
                    </a:lnTo>
                    <a:lnTo>
                      <a:pt x="168" y="72"/>
                    </a:lnTo>
                    <a:lnTo>
                      <a:pt x="168" y="84"/>
                    </a:lnTo>
                    <a:lnTo>
                      <a:pt x="192" y="108"/>
                    </a:lnTo>
                    <a:lnTo>
                      <a:pt x="198" y="108"/>
                    </a:lnTo>
                    <a:lnTo>
                      <a:pt x="198" y="120"/>
                    </a:lnTo>
                    <a:lnTo>
                      <a:pt x="150" y="120"/>
                    </a:lnTo>
                    <a:lnTo>
                      <a:pt x="138" y="114"/>
                    </a:lnTo>
                    <a:lnTo>
                      <a:pt x="126" y="114"/>
                    </a:lnTo>
                    <a:lnTo>
                      <a:pt x="114" y="102"/>
                    </a:lnTo>
                    <a:lnTo>
                      <a:pt x="102" y="96"/>
                    </a:lnTo>
                    <a:lnTo>
                      <a:pt x="90" y="96"/>
                    </a:lnTo>
                    <a:lnTo>
                      <a:pt x="90" y="102"/>
                    </a:lnTo>
                    <a:lnTo>
                      <a:pt x="84" y="108"/>
                    </a:lnTo>
                    <a:lnTo>
                      <a:pt x="84" y="138"/>
                    </a:lnTo>
                    <a:lnTo>
                      <a:pt x="66" y="174"/>
                    </a:lnTo>
                    <a:lnTo>
                      <a:pt x="54" y="186"/>
                    </a:lnTo>
                    <a:lnTo>
                      <a:pt x="18" y="204"/>
                    </a:lnTo>
                    <a:lnTo>
                      <a:pt x="12" y="216"/>
                    </a:lnTo>
                    <a:lnTo>
                      <a:pt x="6" y="222"/>
                    </a:lnTo>
                    <a:lnTo>
                      <a:pt x="6" y="234"/>
                    </a:lnTo>
                    <a:lnTo>
                      <a:pt x="0" y="246"/>
                    </a:lnTo>
                    <a:lnTo>
                      <a:pt x="12" y="228"/>
                    </a:lnTo>
                    <a:lnTo>
                      <a:pt x="18" y="246"/>
                    </a:lnTo>
                    <a:lnTo>
                      <a:pt x="36" y="270"/>
                    </a:lnTo>
                    <a:lnTo>
                      <a:pt x="48" y="252"/>
                    </a:lnTo>
                    <a:lnTo>
                      <a:pt x="54" y="258"/>
                    </a:lnTo>
                    <a:lnTo>
                      <a:pt x="60" y="270"/>
                    </a:lnTo>
                    <a:lnTo>
                      <a:pt x="96" y="270"/>
                    </a:lnTo>
                    <a:lnTo>
                      <a:pt x="96" y="282"/>
                    </a:lnTo>
                    <a:lnTo>
                      <a:pt x="102" y="294"/>
                    </a:lnTo>
                    <a:lnTo>
                      <a:pt x="102" y="336"/>
                    </a:lnTo>
                    <a:lnTo>
                      <a:pt x="138" y="336"/>
                    </a:lnTo>
                    <a:lnTo>
                      <a:pt x="144" y="348"/>
                    </a:lnTo>
                    <a:lnTo>
                      <a:pt x="132" y="342"/>
                    </a:lnTo>
                    <a:lnTo>
                      <a:pt x="108" y="342"/>
                    </a:lnTo>
                    <a:lnTo>
                      <a:pt x="102" y="348"/>
                    </a:lnTo>
                    <a:lnTo>
                      <a:pt x="102" y="360"/>
                    </a:lnTo>
                    <a:lnTo>
                      <a:pt x="108" y="378"/>
                    </a:lnTo>
                    <a:lnTo>
                      <a:pt x="114" y="384"/>
                    </a:lnTo>
                    <a:lnTo>
                      <a:pt x="126" y="408"/>
                    </a:lnTo>
                    <a:lnTo>
                      <a:pt x="156" y="396"/>
                    </a:lnTo>
                    <a:lnTo>
                      <a:pt x="162" y="402"/>
                    </a:lnTo>
                    <a:lnTo>
                      <a:pt x="174" y="408"/>
                    </a:lnTo>
                    <a:lnTo>
                      <a:pt x="180" y="414"/>
                    </a:lnTo>
                    <a:lnTo>
                      <a:pt x="192" y="420"/>
                    </a:lnTo>
                    <a:lnTo>
                      <a:pt x="198" y="420"/>
                    </a:lnTo>
                    <a:lnTo>
                      <a:pt x="216" y="414"/>
                    </a:lnTo>
                    <a:lnTo>
                      <a:pt x="228" y="414"/>
                    </a:lnTo>
                    <a:lnTo>
                      <a:pt x="240" y="408"/>
                    </a:lnTo>
                    <a:lnTo>
                      <a:pt x="246" y="402"/>
                    </a:lnTo>
                    <a:lnTo>
                      <a:pt x="246" y="396"/>
                    </a:lnTo>
                    <a:lnTo>
                      <a:pt x="240" y="390"/>
                    </a:lnTo>
                    <a:lnTo>
                      <a:pt x="240" y="384"/>
                    </a:lnTo>
                    <a:lnTo>
                      <a:pt x="246" y="384"/>
                    </a:lnTo>
                    <a:lnTo>
                      <a:pt x="252" y="378"/>
                    </a:lnTo>
                    <a:lnTo>
                      <a:pt x="276" y="366"/>
                    </a:lnTo>
                    <a:lnTo>
                      <a:pt x="306" y="366"/>
                    </a:lnTo>
                    <a:lnTo>
                      <a:pt x="324" y="354"/>
                    </a:lnTo>
                    <a:lnTo>
                      <a:pt x="312" y="342"/>
                    </a:lnTo>
                    <a:lnTo>
                      <a:pt x="312" y="336"/>
                    </a:lnTo>
                    <a:lnTo>
                      <a:pt x="264" y="312"/>
                    </a:lnTo>
                    <a:lnTo>
                      <a:pt x="240" y="312"/>
                    </a:lnTo>
                    <a:lnTo>
                      <a:pt x="240" y="300"/>
                    </a:lnTo>
                    <a:lnTo>
                      <a:pt x="246" y="288"/>
                    </a:lnTo>
                    <a:lnTo>
                      <a:pt x="252" y="282"/>
                    </a:lnTo>
                    <a:lnTo>
                      <a:pt x="246" y="276"/>
                    </a:lnTo>
                    <a:lnTo>
                      <a:pt x="234" y="270"/>
                    </a:lnTo>
                    <a:lnTo>
                      <a:pt x="228" y="264"/>
                    </a:lnTo>
                    <a:lnTo>
                      <a:pt x="228" y="252"/>
                    </a:lnTo>
                    <a:lnTo>
                      <a:pt x="240" y="246"/>
                    </a:lnTo>
                    <a:lnTo>
                      <a:pt x="246" y="240"/>
                    </a:lnTo>
                    <a:lnTo>
                      <a:pt x="258" y="234"/>
                    </a:lnTo>
                    <a:lnTo>
                      <a:pt x="270" y="234"/>
                    </a:lnTo>
                    <a:lnTo>
                      <a:pt x="276" y="228"/>
                    </a:lnTo>
                    <a:lnTo>
                      <a:pt x="288" y="204"/>
                    </a:lnTo>
                    <a:lnTo>
                      <a:pt x="288" y="192"/>
                    </a:lnTo>
                    <a:lnTo>
                      <a:pt x="294" y="186"/>
                    </a:lnTo>
                    <a:lnTo>
                      <a:pt x="300" y="174"/>
                    </a:lnTo>
                    <a:lnTo>
                      <a:pt x="324" y="162"/>
                    </a:lnTo>
                    <a:lnTo>
                      <a:pt x="312" y="132"/>
                    </a:lnTo>
                    <a:lnTo>
                      <a:pt x="306" y="126"/>
                    </a:lnTo>
                    <a:lnTo>
                      <a:pt x="294" y="102"/>
                    </a:lnTo>
                    <a:lnTo>
                      <a:pt x="294" y="90"/>
                    </a:lnTo>
                    <a:lnTo>
                      <a:pt x="306" y="66"/>
                    </a:lnTo>
                    <a:lnTo>
                      <a:pt x="318" y="60"/>
                    </a:lnTo>
                    <a:lnTo>
                      <a:pt x="324" y="54"/>
                    </a:lnTo>
                    <a:lnTo>
                      <a:pt x="330" y="54"/>
                    </a:lnTo>
                    <a:lnTo>
                      <a:pt x="312" y="36"/>
                    </a:lnTo>
                    <a:lnTo>
                      <a:pt x="288" y="24"/>
                    </a:lnTo>
                    <a:lnTo>
                      <a:pt x="270" y="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31" name="Kenya" descr="© INSCALE GmbH, 05.05.2010&#10;http://www.presentationload.com/">
                <a:extLst>
                  <a:ext uri="{FF2B5EF4-FFF2-40B4-BE49-F238E27FC236}">
                    <a16:creationId xmlns:a16="http://schemas.microsoft.com/office/drawing/2014/main" id="{CF8611FD-2E6F-6D46-BDF5-75055B7DF0B1}"/>
                  </a:ext>
                </a:extLst>
              </p:cNvPr>
              <p:cNvSpPr>
                <a:spLocks/>
              </p:cNvSpPr>
              <p:nvPr/>
            </p:nvSpPr>
            <p:spPr bwMode="gray">
              <a:xfrm>
                <a:off x="8520797" y="3023036"/>
                <a:ext cx="196624" cy="266262"/>
              </a:xfrm>
              <a:custGeom>
                <a:avLst/>
                <a:gdLst>
                  <a:gd name="T0" fmla="*/ 2147483647 w 564"/>
                  <a:gd name="T1" fmla="*/ 2147483647 h 762"/>
                  <a:gd name="T2" fmla="*/ 2147483647 w 564"/>
                  <a:gd name="T3" fmla="*/ 2147483647 h 762"/>
                  <a:gd name="T4" fmla="*/ 2147483647 w 564"/>
                  <a:gd name="T5" fmla="*/ 2147483647 h 762"/>
                  <a:gd name="T6" fmla="*/ 2147483647 w 564"/>
                  <a:gd name="T7" fmla="*/ 2147483647 h 762"/>
                  <a:gd name="T8" fmla="*/ 2147483647 w 564"/>
                  <a:gd name="T9" fmla="*/ 2147483647 h 762"/>
                  <a:gd name="T10" fmla="*/ 2147483647 w 564"/>
                  <a:gd name="T11" fmla="*/ 2147483647 h 762"/>
                  <a:gd name="T12" fmla="*/ 2147483647 w 564"/>
                  <a:gd name="T13" fmla="*/ 2147483647 h 762"/>
                  <a:gd name="T14" fmla="*/ 2147483647 w 564"/>
                  <a:gd name="T15" fmla="*/ 2147483647 h 762"/>
                  <a:gd name="T16" fmla="*/ 2147483647 w 564"/>
                  <a:gd name="T17" fmla="*/ 2147483647 h 762"/>
                  <a:gd name="T18" fmla="*/ 2147483647 w 564"/>
                  <a:gd name="T19" fmla="*/ 2147483647 h 762"/>
                  <a:gd name="T20" fmla="*/ 2147483647 w 564"/>
                  <a:gd name="T21" fmla="*/ 2147483647 h 762"/>
                  <a:gd name="T22" fmla="*/ 2147483647 w 564"/>
                  <a:gd name="T23" fmla="*/ 2147483647 h 762"/>
                  <a:gd name="T24" fmla="*/ 2147483647 w 564"/>
                  <a:gd name="T25" fmla="*/ 0 h 762"/>
                  <a:gd name="T26" fmla="*/ 2147483647 w 564"/>
                  <a:gd name="T27" fmla="*/ 2147483647 h 762"/>
                  <a:gd name="T28" fmla="*/ 2147483647 w 564"/>
                  <a:gd name="T29" fmla="*/ 2147483647 h 762"/>
                  <a:gd name="T30" fmla="*/ 2147483647 w 564"/>
                  <a:gd name="T31" fmla="*/ 2147483647 h 762"/>
                  <a:gd name="T32" fmla="*/ 2147483647 w 564"/>
                  <a:gd name="T33" fmla="*/ 2147483647 h 762"/>
                  <a:gd name="T34" fmla="*/ 2147483647 w 564"/>
                  <a:gd name="T35" fmla="*/ 2147483647 h 762"/>
                  <a:gd name="T36" fmla="*/ 2147483647 w 564"/>
                  <a:gd name="T37" fmla="*/ 2147483647 h 762"/>
                  <a:gd name="T38" fmla="*/ 2147483647 w 564"/>
                  <a:gd name="T39" fmla="*/ 2147483647 h 762"/>
                  <a:gd name="T40" fmla="*/ 2147483647 w 564"/>
                  <a:gd name="T41" fmla="*/ 2147483647 h 762"/>
                  <a:gd name="T42" fmla="*/ 2147483647 w 564"/>
                  <a:gd name="T43" fmla="*/ 2147483647 h 762"/>
                  <a:gd name="T44" fmla="*/ 2147483647 w 564"/>
                  <a:gd name="T45" fmla="*/ 2147483647 h 762"/>
                  <a:gd name="T46" fmla="*/ 2147483647 w 564"/>
                  <a:gd name="T47" fmla="*/ 2147483647 h 762"/>
                  <a:gd name="T48" fmla="*/ 2147483647 w 564"/>
                  <a:gd name="T49" fmla="*/ 2147483647 h 762"/>
                  <a:gd name="T50" fmla="*/ 2147483647 w 564"/>
                  <a:gd name="T51" fmla="*/ 2147483647 h 762"/>
                  <a:gd name="T52" fmla="*/ 2147483647 w 564"/>
                  <a:gd name="T53" fmla="*/ 2147483647 h 762"/>
                  <a:gd name="T54" fmla="*/ 2147483647 w 564"/>
                  <a:gd name="T55" fmla="*/ 2147483647 h 762"/>
                  <a:gd name="T56" fmla="*/ 2147483647 w 564"/>
                  <a:gd name="T57" fmla="*/ 2147483647 h 762"/>
                  <a:gd name="T58" fmla="*/ 0 w 564"/>
                  <a:gd name="T59" fmla="*/ 2147483647 h 762"/>
                  <a:gd name="T60" fmla="*/ 2147483647 w 564"/>
                  <a:gd name="T61" fmla="*/ 2147483647 h 762"/>
                  <a:gd name="T62" fmla="*/ 2147483647 w 564"/>
                  <a:gd name="T63" fmla="*/ 2147483647 h 762"/>
                  <a:gd name="T64" fmla="*/ 2147483647 w 564"/>
                  <a:gd name="T65" fmla="*/ 2147483647 h 762"/>
                  <a:gd name="T66" fmla="*/ 2147483647 w 564"/>
                  <a:gd name="T67" fmla="*/ 2147483647 h 762"/>
                  <a:gd name="T68" fmla="*/ 2147483647 w 564"/>
                  <a:gd name="T69" fmla="*/ 2147483647 h 762"/>
                  <a:gd name="T70" fmla="*/ 0 w 564"/>
                  <a:gd name="T71" fmla="*/ 2147483647 h 762"/>
                  <a:gd name="T72" fmla="*/ 2147483647 w 564"/>
                  <a:gd name="T73" fmla="*/ 2147483647 h 762"/>
                  <a:gd name="T74" fmla="*/ 2147483647 w 564"/>
                  <a:gd name="T75" fmla="*/ 2147483647 h 762"/>
                  <a:gd name="T76" fmla="*/ 2147483647 w 564"/>
                  <a:gd name="T77" fmla="*/ 2147483647 h 762"/>
                  <a:gd name="T78" fmla="*/ 2147483647 w 564"/>
                  <a:gd name="T79" fmla="*/ 2147483647 h 762"/>
                  <a:gd name="T80" fmla="*/ 2147483647 w 564"/>
                  <a:gd name="T81" fmla="*/ 2147483647 h 762"/>
                  <a:gd name="T82" fmla="*/ 2147483647 w 564"/>
                  <a:gd name="T83" fmla="*/ 2147483647 h 762"/>
                  <a:gd name="T84" fmla="*/ 2147483647 w 564"/>
                  <a:gd name="T85" fmla="*/ 2147483647 h 762"/>
                  <a:gd name="T86" fmla="*/ 2147483647 w 564"/>
                  <a:gd name="T87" fmla="*/ 2147483647 h 762"/>
                  <a:gd name="T88" fmla="*/ 2147483647 w 564"/>
                  <a:gd name="T89" fmla="*/ 2147483647 h 762"/>
                  <a:gd name="T90" fmla="*/ 2147483647 w 564"/>
                  <a:gd name="T91" fmla="*/ 2147483647 h 762"/>
                  <a:gd name="T92" fmla="*/ 2147483647 w 564"/>
                  <a:gd name="T93" fmla="*/ 2147483647 h 762"/>
                  <a:gd name="T94" fmla="*/ 2147483647 w 564"/>
                  <a:gd name="T95" fmla="*/ 2147483647 h 762"/>
                  <a:gd name="T96" fmla="*/ 2147483647 w 564"/>
                  <a:gd name="T97" fmla="*/ 2147483647 h 762"/>
                  <a:gd name="T98" fmla="*/ 2147483647 w 564"/>
                  <a:gd name="T99" fmla="*/ 2147483647 h 762"/>
                  <a:gd name="T100" fmla="*/ 2147483647 w 564"/>
                  <a:gd name="T101" fmla="*/ 2147483647 h 76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64"/>
                  <a:gd name="T154" fmla="*/ 0 h 762"/>
                  <a:gd name="T155" fmla="*/ 564 w 564"/>
                  <a:gd name="T156" fmla="*/ 762 h 76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64" h="762">
                    <a:moveTo>
                      <a:pt x="498" y="150"/>
                    </a:moveTo>
                    <a:lnTo>
                      <a:pt x="540" y="108"/>
                    </a:lnTo>
                    <a:lnTo>
                      <a:pt x="558" y="72"/>
                    </a:lnTo>
                    <a:lnTo>
                      <a:pt x="564" y="66"/>
                    </a:lnTo>
                    <a:lnTo>
                      <a:pt x="564" y="60"/>
                    </a:lnTo>
                    <a:lnTo>
                      <a:pt x="540" y="54"/>
                    </a:lnTo>
                    <a:lnTo>
                      <a:pt x="534" y="60"/>
                    </a:lnTo>
                    <a:lnTo>
                      <a:pt x="504" y="60"/>
                    </a:lnTo>
                    <a:lnTo>
                      <a:pt x="480" y="30"/>
                    </a:lnTo>
                    <a:lnTo>
                      <a:pt x="462" y="48"/>
                    </a:lnTo>
                    <a:lnTo>
                      <a:pt x="456" y="48"/>
                    </a:lnTo>
                    <a:lnTo>
                      <a:pt x="450" y="54"/>
                    </a:lnTo>
                    <a:lnTo>
                      <a:pt x="438" y="60"/>
                    </a:lnTo>
                    <a:lnTo>
                      <a:pt x="426" y="60"/>
                    </a:lnTo>
                    <a:lnTo>
                      <a:pt x="414" y="72"/>
                    </a:lnTo>
                    <a:lnTo>
                      <a:pt x="414" y="84"/>
                    </a:lnTo>
                    <a:lnTo>
                      <a:pt x="390" y="102"/>
                    </a:lnTo>
                    <a:lnTo>
                      <a:pt x="378" y="96"/>
                    </a:lnTo>
                    <a:lnTo>
                      <a:pt x="372" y="96"/>
                    </a:lnTo>
                    <a:lnTo>
                      <a:pt x="360" y="90"/>
                    </a:lnTo>
                    <a:lnTo>
                      <a:pt x="330" y="90"/>
                    </a:lnTo>
                    <a:lnTo>
                      <a:pt x="318" y="84"/>
                    </a:lnTo>
                    <a:lnTo>
                      <a:pt x="288" y="84"/>
                    </a:lnTo>
                    <a:lnTo>
                      <a:pt x="210" y="24"/>
                    </a:lnTo>
                    <a:lnTo>
                      <a:pt x="138" y="18"/>
                    </a:lnTo>
                    <a:lnTo>
                      <a:pt x="132" y="0"/>
                    </a:lnTo>
                    <a:lnTo>
                      <a:pt x="108" y="12"/>
                    </a:lnTo>
                    <a:lnTo>
                      <a:pt x="18" y="12"/>
                    </a:lnTo>
                    <a:lnTo>
                      <a:pt x="0" y="42"/>
                    </a:lnTo>
                    <a:lnTo>
                      <a:pt x="6" y="48"/>
                    </a:lnTo>
                    <a:lnTo>
                      <a:pt x="12" y="60"/>
                    </a:lnTo>
                    <a:lnTo>
                      <a:pt x="12" y="84"/>
                    </a:lnTo>
                    <a:lnTo>
                      <a:pt x="18" y="84"/>
                    </a:lnTo>
                    <a:lnTo>
                      <a:pt x="24" y="90"/>
                    </a:lnTo>
                    <a:lnTo>
                      <a:pt x="24" y="84"/>
                    </a:lnTo>
                    <a:lnTo>
                      <a:pt x="30" y="84"/>
                    </a:lnTo>
                    <a:lnTo>
                      <a:pt x="30" y="96"/>
                    </a:lnTo>
                    <a:lnTo>
                      <a:pt x="24" y="102"/>
                    </a:lnTo>
                    <a:lnTo>
                      <a:pt x="24" y="108"/>
                    </a:lnTo>
                    <a:lnTo>
                      <a:pt x="42" y="126"/>
                    </a:lnTo>
                    <a:lnTo>
                      <a:pt x="36" y="132"/>
                    </a:lnTo>
                    <a:lnTo>
                      <a:pt x="72" y="174"/>
                    </a:lnTo>
                    <a:lnTo>
                      <a:pt x="66" y="180"/>
                    </a:lnTo>
                    <a:lnTo>
                      <a:pt x="60" y="180"/>
                    </a:lnTo>
                    <a:lnTo>
                      <a:pt x="54" y="186"/>
                    </a:lnTo>
                    <a:lnTo>
                      <a:pt x="54" y="192"/>
                    </a:lnTo>
                    <a:lnTo>
                      <a:pt x="66" y="216"/>
                    </a:lnTo>
                    <a:lnTo>
                      <a:pt x="72" y="222"/>
                    </a:lnTo>
                    <a:lnTo>
                      <a:pt x="78" y="234"/>
                    </a:lnTo>
                    <a:lnTo>
                      <a:pt x="78" y="246"/>
                    </a:lnTo>
                    <a:lnTo>
                      <a:pt x="66" y="258"/>
                    </a:lnTo>
                    <a:lnTo>
                      <a:pt x="60" y="282"/>
                    </a:lnTo>
                    <a:lnTo>
                      <a:pt x="42" y="282"/>
                    </a:lnTo>
                    <a:lnTo>
                      <a:pt x="36" y="288"/>
                    </a:lnTo>
                    <a:lnTo>
                      <a:pt x="36" y="312"/>
                    </a:lnTo>
                    <a:lnTo>
                      <a:pt x="18" y="324"/>
                    </a:lnTo>
                    <a:lnTo>
                      <a:pt x="12" y="342"/>
                    </a:lnTo>
                    <a:lnTo>
                      <a:pt x="6" y="348"/>
                    </a:lnTo>
                    <a:lnTo>
                      <a:pt x="0" y="360"/>
                    </a:lnTo>
                    <a:lnTo>
                      <a:pt x="0" y="384"/>
                    </a:lnTo>
                    <a:lnTo>
                      <a:pt x="18" y="402"/>
                    </a:lnTo>
                    <a:lnTo>
                      <a:pt x="30" y="402"/>
                    </a:lnTo>
                    <a:lnTo>
                      <a:pt x="30" y="390"/>
                    </a:lnTo>
                    <a:lnTo>
                      <a:pt x="54" y="390"/>
                    </a:lnTo>
                    <a:lnTo>
                      <a:pt x="60" y="408"/>
                    </a:lnTo>
                    <a:lnTo>
                      <a:pt x="42" y="408"/>
                    </a:lnTo>
                    <a:lnTo>
                      <a:pt x="30" y="420"/>
                    </a:lnTo>
                    <a:lnTo>
                      <a:pt x="24" y="414"/>
                    </a:lnTo>
                    <a:lnTo>
                      <a:pt x="18" y="414"/>
                    </a:lnTo>
                    <a:lnTo>
                      <a:pt x="6" y="420"/>
                    </a:lnTo>
                    <a:lnTo>
                      <a:pt x="0" y="432"/>
                    </a:lnTo>
                    <a:lnTo>
                      <a:pt x="0" y="438"/>
                    </a:lnTo>
                    <a:lnTo>
                      <a:pt x="12" y="450"/>
                    </a:lnTo>
                    <a:lnTo>
                      <a:pt x="6" y="468"/>
                    </a:lnTo>
                    <a:lnTo>
                      <a:pt x="258" y="624"/>
                    </a:lnTo>
                    <a:lnTo>
                      <a:pt x="270" y="636"/>
                    </a:lnTo>
                    <a:lnTo>
                      <a:pt x="270" y="642"/>
                    </a:lnTo>
                    <a:lnTo>
                      <a:pt x="264" y="648"/>
                    </a:lnTo>
                    <a:lnTo>
                      <a:pt x="258" y="648"/>
                    </a:lnTo>
                    <a:lnTo>
                      <a:pt x="252" y="654"/>
                    </a:lnTo>
                    <a:lnTo>
                      <a:pt x="366" y="762"/>
                    </a:lnTo>
                    <a:lnTo>
                      <a:pt x="384" y="756"/>
                    </a:lnTo>
                    <a:lnTo>
                      <a:pt x="414" y="690"/>
                    </a:lnTo>
                    <a:lnTo>
                      <a:pt x="414" y="660"/>
                    </a:lnTo>
                    <a:lnTo>
                      <a:pt x="426" y="648"/>
                    </a:lnTo>
                    <a:lnTo>
                      <a:pt x="432" y="648"/>
                    </a:lnTo>
                    <a:lnTo>
                      <a:pt x="444" y="636"/>
                    </a:lnTo>
                    <a:lnTo>
                      <a:pt x="444" y="624"/>
                    </a:lnTo>
                    <a:lnTo>
                      <a:pt x="438" y="618"/>
                    </a:lnTo>
                    <a:lnTo>
                      <a:pt x="438" y="600"/>
                    </a:lnTo>
                    <a:lnTo>
                      <a:pt x="444" y="594"/>
                    </a:lnTo>
                    <a:lnTo>
                      <a:pt x="456" y="588"/>
                    </a:lnTo>
                    <a:lnTo>
                      <a:pt x="468" y="588"/>
                    </a:lnTo>
                    <a:lnTo>
                      <a:pt x="474" y="582"/>
                    </a:lnTo>
                    <a:lnTo>
                      <a:pt x="480" y="582"/>
                    </a:lnTo>
                    <a:lnTo>
                      <a:pt x="486" y="540"/>
                    </a:lnTo>
                    <a:lnTo>
                      <a:pt x="516" y="540"/>
                    </a:lnTo>
                    <a:lnTo>
                      <a:pt x="528" y="534"/>
                    </a:lnTo>
                    <a:lnTo>
                      <a:pt x="534" y="522"/>
                    </a:lnTo>
                    <a:lnTo>
                      <a:pt x="540" y="516"/>
                    </a:lnTo>
                    <a:lnTo>
                      <a:pt x="498" y="450"/>
                    </a:lnTo>
                    <a:lnTo>
                      <a:pt x="498" y="15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32" name="Kazakhstan" descr="© INSCALE GmbH, 05.05.2010&#10;http://www.presentationload.com/">
                <a:extLst>
                  <a:ext uri="{FF2B5EF4-FFF2-40B4-BE49-F238E27FC236}">
                    <a16:creationId xmlns:a16="http://schemas.microsoft.com/office/drawing/2014/main" id="{E589F6AC-4FD8-9641-8950-64ACFC4A367D}"/>
                  </a:ext>
                </a:extLst>
              </p:cNvPr>
              <p:cNvSpPr>
                <a:spLocks noEditPoints="1"/>
              </p:cNvSpPr>
              <p:nvPr/>
            </p:nvSpPr>
            <p:spPr bwMode="gray">
              <a:xfrm>
                <a:off x="8721517" y="1608439"/>
                <a:ext cx="877979" cy="406902"/>
              </a:xfrm>
              <a:custGeom>
                <a:avLst/>
                <a:gdLst>
                  <a:gd name="T0" fmla="*/ 2147483647 w 2514"/>
                  <a:gd name="T1" fmla="*/ 2147483647 h 1164"/>
                  <a:gd name="T2" fmla="*/ 2147483647 w 2514"/>
                  <a:gd name="T3" fmla="*/ 2147483647 h 1164"/>
                  <a:gd name="T4" fmla="*/ 2147483647 w 2514"/>
                  <a:gd name="T5" fmla="*/ 2147483647 h 1164"/>
                  <a:gd name="T6" fmla="*/ 2147483647 w 2514"/>
                  <a:gd name="T7" fmla="*/ 2147483647 h 1164"/>
                  <a:gd name="T8" fmla="*/ 2147483647 w 2514"/>
                  <a:gd name="T9" fmla="*/ 2147483647 h 1164"/>
                  <a:gd name="T10" fmla="*/ 2147483647 w 2514"/>
                  <a:gd name="T11" fmla="*/ 2147483647 h 1164"/>
                  <a:gd name="T12" fmla="*/ 2147483647 w 2514"/>
                  <a:gd name="T13" fmla="*/ 2147483647 h 1164"/>
                  <a:gd name="T14" fmla="*/ 2147483647 w 2514"/>
                  <a:gd name="T15" fmla="*/ 2147483647 h 1164"/>
                  <a:gd name="T16" fmla="*/ 2147483647 w 2514"/>
                  <a:gd name="T17" fmla="*/ 2147483647 h 1164"/>
                  <a:gd name="T18" fmla="*/ 2147483647 w 2514"/>
                  <a:gd name="T19" fmla="*/ 2147483647 h 1164"/>
                  <a:gd name="T20" fmla="*/ 2147483647 w 2514"/>
                  <a:gd name="T21" fmla="*/ 2147483647 h 1164"/>
                  <a:gd name="T22" fmla="*/ 2147483647 w 2514"/>
                  <a:gd name="T23" fmla="*/ 2147483647 h 1164"/>
                  <a:gd name="T24" fmla="*/ 2147483647 w 2514"/>
                  <a:gd name="T25" fmla="*/ 2147483647 h 1164"/>
                  <a:gd name="T26" fmla="*/ 2147483647 w 2514"/>
                  <a:gd name="T27" fmla="*/ 2147483647 h 1164"/>
                  <a:gd name="T28" fmla="*/ 2147483647 w 2514"/>
                  <a:gd name="T29" fmla="*/ 2147483647 h 1164"/>
                  <a:gd name="T30" fmla="*/ 2147483647 w 2514"/>
                  <a:gd name="T31" fmla="*/ 2147483647 h 1164"/>
                  <a:gd name="T32" fmla="*/ 2147483647 w 2514"/>
                  <a:gd name="T33" fmla="*/ 2147483647 h 1164"/>
                  <a:gd name="T34" fmla="*/ 2147483647 w 2514"/>
                  <a:gd name="T35" fmla="*/ 2147483647 h 1164"/>
                  <a:gd name="T36" fmla="*/ 2147483647 w 2514"/>
                  <a:gd name="T37" fmla="*/ 2147483647 h 1164"/>
                  <a:gd name="T38" fmla="*/ 2147483647 w 2514"/>
                  <a:gd name="T39" fmla="*/ 2147483647 h 1164"/>
                  <a:gd name="T40" fmla="*/ 2147483647 w 2514"/>
                  <a:gd name="T41" fmla="*/ 2147483647 h 1164"/>
                  <a:gd name="T42" fmla="*/ 2147483647 w 2514"/>
                  <a:gd name="T43" fmla="*/ 2147483647 h 1164"/>
                  <a:gd name="T44" fmla="*/ 2147483647 w 2514"/>
                  <a:gd name="T45" fmla="*/ 2147483647 h 1164"/>
                  <a:gd name="T46" fmla="*/ 2147483647 w 2514"/>
                  <a:gd name="T47" fmla="*/ 2147483647 h 1164"/>
                  <a:gd name="T48" fmla="*/ 2147483647 w 2514"/>
                  <a:gd name="T49" fmla="*/ 2147483647 h 1164"/>
                  <a:gd name="T50" fmla="*/ 2147483647 w 2514"/>
                  <a:gd name="T51" fmla="*/ 2147483647 h 1164"/>
                  <a:gd name="T52" fmla="*/ 2147483647 w 2514"/>
                  <a:gd name="T53" fmla="*/ 2147483647 h 1164"/>
                  <a:gd name="T54" fmla="*/ 2147483647 w 2514"/>
                  <a:gd name="T55" fmla="*/ 2147483647 h 1164"/>
                  <a:gd name="T56" fmla="*/ 2147483647 w 2514"/>
                  <a:gd name="T57" fmla="*/ 2147483647 h 1164"/>
                  <a:gd name="T58" fmla="*/ 2147483647 w 2514"/>
                  <a:gd name="T59" fmla="*/ 2147483647 h 1164"/>
                  <a:gd name="T60" fmla="*/ 2147483647 w 2514"/>
                  <a:gd name="T61" fmla="*/ 2147483647 h 1164"/>
                  <a:gd name="T62" fmla="*/ 2147483647 w 2514"/>
                  <a:gd name="T63" fmla="*/ 2147483647 h 1164"/>
                  <a:gd name="T64" fmla="*/ 2147483647 w 2514"/>
                  <a:gd name="T65" fmla="*/ 2147483647 h 1164"/>
                  <a:gd name="T66" fmla="*/ 2147483647 w 2514"/>
                  <a:gd name="T67" fmla="*/ 2147483647 h 1164"/>
                  <a:gd name="T68" fmla="*/ 2147483647 w 2514"/>
                  <a:gd name="T69" fmla="*/ 2147483647 h 1164"/>
                  <a:gd name="T70" fmla="*/ 2147483647 w 2514"/>
                  <a:gd name="T71" fmla="*/ 2147483647 h 1164"/>
                  <a:gd name="T72" fmla="*/ 2147483647 w 2514"/>
                  <a:gd name="T73" fmla="*/ 2147483647 h 1164"/>
                  <a:gd name="T74" fmla="*/ 2147483647 w 2514"/>
                  <a:gd name="T75" fmla="*/ 2147483647 h 1164"/>
                  <a:gd name="T76" fmla="*/ 2147483647 w 2514"/>
                  <a:gd name="T77" fmla="*/ 2147483647 h 1164"/>
                  <a:gd name="T78" fmla="*/ 2147483647 w 2514"/>
                  <a:gd name="T79" fmla="*/ 2147483647 h 1164"/>
                  <a:gd name="T80" fmla="*/ 2147483647 w 2514"/>
                  <a:gd name="T81" fmla="*/ 2147483647 h 1164"/>
                  <a:gd name="T82" fmla="*/ 2147483647 w 2514"/>
                  <a:gd name="T83" fmla="*/ 2147483647 h 1164"/>
                  <a:gd name="T84" fmla="*/ 2147483647 w 2514"/>
                  <a:gd name="T85" fmla="*/ 2147483647 h 1164"/>
                  <a:gd name="T86" fmla="*/ 2147483647 w 2514"/>
                  <a:gd name="T87" fmla="*/ 2147483647 h 1164"/>
                  <a:gd name="T88" fmla="*/ 2147483647 w 2514"/>
                  <a:gd name="T89" fmla="*/ 2147483647 h 1164"/>
                  <a:gd name="T90" fmla="*/ 2147483647 w 2514"/>
                  <a:gd name="T91" fmla="*/ 2147483647 h 1164"/>
                  <a:gd name="T92" fmla="*/ 2147483647 w 2514"/>
                  <a:gd name="T93" fmla="*/ 2147483647 h 1164"/>
                  <a:gd name="T94" fmla="*/ 2147483647 w 2514"/>
                  <a:gd name="T95" fmla="*/ 2147483647 h 1164"/>
                  <a:gd name="T96" fmla="*/ 2147483647 w 2514"/>
                  <a:gd name="T97" fmla="*/ 2147483647 h 1164"/>
                  <a:gd name="T98" fmla="*/ 2147483647 w 2514"/>
                  <a:gd name="T99" fmla="*/ 2147483647 h 1164"/>
                  <a:gd name="T100" fmla="*/ 2147483647 w 2514"/>
                  <a:gd name="T101" fmla="*/ 2147483647 h 1164"/>
                  <a:gd name="T102" fmla="*/ 2147483647 w 2514"/>
                  <a:gd name="T103" fmla="*/ 2147483647 h 1164"/>
                  <a:gd name="T104" fmla="*/ 2147483647 w 2514"/>
                  <a:gd name="T105" fmla="*/ 2147483647 h 1164"/>
                  <a:gd name="T106" fmla="*/ 2147483647 w 2514"/>
                  <a:gd name="T107" fmla="*/ 2147483647 h 1164"/>
                  <a:gd name="T108" fmla="*/ 2147483647 w 2514"/>
                  <a:gd name="T109" fmla="*/ 2147483647 h 1164"/>
                  <a:gd name="T110" fmla="*/ 2147483647 w 2514"/>
                  <a:gd name="T111" fmla="*/ 2147483647 h 1164"/>
                  <a:gd name="T112" fmla="*/ 2147483647 w 2514"/>
                  <a:gd name="T113" fmla="*/ 2147483647 h 1164"/>
                  <a:gd name="T114" fmla="*/ 2147483647 w 2514"/>
                  <a:gd name="T115" fmla="*/ 2147483647 h 1164"/>
                  <a:gd name="T116" fmla="*/ 2147483647 w 2514"/>
                  <a:gd name="T117" fmla="*/ 2147483647 h 1164"/>
                  <a:gd name="T118" fmla="*/ 2147483647 w 2514"/>
                  <a:gd name="T119" fmla="*/ 2147483647 h 1164"/>
                  <a:gd name="T120" fmla="*/ 2147483647 w 2514"/>
                  <a:gd name="T121" fmla="*/ 2147483647 h 1164"/>
                  <a:gd name="T122" fmla="*/ 2147483647 w 2514"/>
                  <a:gd name="T123" fmla="*/ 2147483647 h 116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514"/>
                  <a:gd name="T187" fmla="*/ 0 h 1164"/>
                  <a:gd name="T188" fmla="*/ 2514 w 2514"/>
                  <a:gd name="T189" fmla="*/ 1164 h 116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514" h="1164">
                    <a:moveTo>
                      <a:pt x="852" y="756"/>
                    </a:moveTo>
                    <a:lnTo>
                      <a:pt x="840" y="744"/>
                    </a:lnTo>
                    <a:lnTo>
                      <a:pt x="822" y="768"/>
                    </a:lnTo>
                    <a:lnTo>
                      <a:pt x="816" y="780"/>
                    </a:lnTo>
                    <a:lnTo>
                      <a:pt x="870" y="804"/>
                    </a:lnTo>
                    <a:lnTo>
                      <a:pt x="870" y="786"/>
                    </a:lnTo>
                    <a:lnTo>
                      <a:pt x="864" y="780"/>
                    </a:lnTo>
                    <a:lnTo>
                      <a:pt x="858" y="768"/>
                    </a:lnTo>
                    <a:lnTo>
                      <a:pt x="858" y="762"/>
                    </a:lnTo>
                    <a:lnTo>
                      <a:pt x="852" y="756"/>
                    </a:lnTo>
                    <a:close/>
                    <a:moveTo>
                      <a:pt x="2484" y="492"/>
                    </a:moveTo>
                    <a:lnTo>
                      <a:pt x="2484" y="486"/>
                    </a:lnTo>
                    <a:lnTo>
                      <a:pt x="2514" y="486"/>
                    </a:lnTo>
                    <a:lnTo>
                      <a:pt x="2478" y="444"/>
                    </a:lnTo>
                    <a:lnTo>
                      <a:pt x="2454" y="420"/>
                    </a:lnTo>
                    <a:lnTo>
                      <a:pt x="2442" y="456"/>
                    </a:lnTo>
                    <a:lnTo>
                      <a:pt x="2370" y="450"/>
                    </a:lnTo>
                    <a:lnTo>
                      <a:pt x="2370" y="444"/>
                    </a:lnTo>
                    <a:lnTo>
                      <a:pt x="2364" y="438"/>
                    </a:lnTo>
                    <a:lnTo>
                      <a:pt x="2358" y="426"/>
                    </a:lnTo>
                    <a:lnTo>
                      <a:pt x="2352" y="420"/>
                    </a:lnTo>
                    <a:lnTo>
                      <a:pt x="2346" y="408"/>
                    </a:lnTo>
                    <a:lnTo>
                      <a:pt x="2346" y="402"/>
                    </a:lnTo>
                    <a:lnTo>
                      <a:pt x="2340" y="402"/>
                    </a:lnTo>
                    <a:lnTo>
                      <a:pt x="2328" y="396"/>
                    </a:lnTo>
                    <a:lnTo>
                      <a:pt x="2316" y="396"/>
                    </a:lnTo>
                    <a:lnTo>
                      <a:pt x="2304" y="390"/>
                    </a:lnTo>
                    <a:lnTo>
                      <a:pt x="2292" y="390"/>
                    </a:lnTo>
                    <a:lnTo>
                      <a:pt x="2286" y="378"/>
                    </a:lnTo>
                    <a:lnTo>
                      <a:pt x="2274" y="372"/>
                    </a:lnTo>
                    <a:lnTo>
                      <a:pt x="2250" y="348"/>
                    </a:lnTo>
                    <a:lnTo>
                      <a:pt x="2226" y="336"/>
                    </a:lnTo>
                    <a:lnTo>
                      <a:pt x="2208" y="336"/>
                    </a:lnTo>
                    <a:lnTo>
                      <a:pt x="2196" y="342"/>
                    </a:lnTo>
                    <a:lnTo>
                      <a:pt x="2178" y="348"/>
                    </a:lnTo>
                    <a:lnTo>
                      <a:pt x="2166" y="354"/>
                    </a:lnTo>
                    <a:lnTo>
                      <a:pt x="2160" y="366"/>
                    </a:lnTo>
                    <a:lnTo>
                      <a:pt x="2136" y="366"/>
                    </a:lnTo>
                    <a:lnTo>
                      <a:pt x="2124" y="360"/>
                    </a:lnTo>
                    <a:lnTo>
                      <a:pt x="2118" y="348"/>
                    </a:lnTo>
                    <a:lnTo>
                      <a:pt x="2106" y="342"/>
                    </a:lnTo>
                    <a:lnTo>
                      <a:pt x="2076" y="342"/>
                    </a:lnTo>
                    <a:lnTo>
                      <a:pt x="2076" y="336"/>
                    </a:lnTo>
                    <a:lnTo>
                      <a:pt x="2070" y="330"/>
                    </a:lnTo>
                    <a:lnTo>
                      <a:pt x="2070" y="318"/>
                    </a:lnTo>
                    <a:lnTo>
                      <a:pt x="2064" y="312"/>
                    </a:lnTo>
                    <a:lnTo>
                      <a:pt x="2052" y="312"/>
                    </a:lnTo>
                    <a:lnTo>
                      <a:pt x="2052" y="318"/>
                    </a:lnTo>
                    <a:lnTo>
                      <a:pt x="2046" y="324"/>
                    </a:lnTo>
                    <a:lnTo>
                      <a:pt x="2046" y="336"/>
                    </a:lnTo>
                    <a:lnTo>
                      <a:pt x="2034" y="348"/>
                    </a:lnTo>
                    <a:lnTo>
                      <a:pt x="2022" y="354"/>
                    </a:lnTo>
                    <a:lnTo>
                      <a:pt x="2010" y="354"/>
                    </a:lnTo>
                    <a:lnTo>
                      <a:pt x="1998" y="348"/>
                    </a:lnTo>
                    <a:lnTo>
                      <a:pt x="1986" y="336"/>
                    </a:lnTo>
                    <a:lnTo>
                      <a:pt x="1974" y="318"/>
                    </a:lnTo>
                    <a:lnTo>
                      <a:pt x="1938" y="282"/>
                    </a:lnTo>
                    <a:lnTo>
                      <a:pt x="1920" y="258"/>
                    </a:lnTo>
                    <a:lnTo>
                      <a:pt x="1848" y="198"/>
                    </a:lnTo>
                    <a:lnTo>
                      <a:pt x="1818" y="168"/>
                    </a:lnTo>
                    <a:lnTo>
                      <a:pt x="1800" y="156"/>
                    </a:lnTo>
                    <a:lnTo>
                      <a:pt x="1788" y="150"/>
                    </a:lnTo>
                    <a:lnTo>
                      <a:pt x="1758" y="132"/>
                    </a:lnTo>
                    <a:lnTo>
                      <a:pt x="1728" y="120"/>
                    </a:lnTo>
                    <a:lnTo>
                      <a:pt x="1692" y="102"/>
                    </a:lnTo>
                    <a:lnTo>
                      <a:pt x="1698" y="102"/>
                    </a:lnTo>
                    <a:lnTo>
                      <a:pt x="1710" y="90"/>
                    </a:lnTo>
                    <a:lnTo>
                      <a:pt x="1710" y="72"/>
                    </a:lnTo>
                    <a:lnTo>
                      <a:pt x="1704" y="66"/>
                    </a:lnTo>
                    <a:lnTo>
                      <a:pt x="1698" y="66"/>
                    </a:lnTo>
                    <a:lnTo>
                      <a:pt x="1680" y="84"/>
                    </a:lnTo>
                    <a:lnTo>
                      <a:pt x="1644" y="96"/>
                    </a:lnTo>
                    <a:lnTo>
                      <a:pt x="1632" y="114"/>
                    </a:lnTo>
                    <a:lnTo>
                      <a:pt x="1620" y="114"/>
                    </a:lnTo>
                    <a:lnTo>
                      <a:pt x="1608" y="120"/>
                    </a:lnTo>
                    <a:lnTo>
                      <a:pt x="1602" y="126"/>
                    </a:lnTo>
                    <a:lnTo>
                      <a:pt x="1602" y="144"/>
                    </a:lnTo>
                    <a:lnTo>
                      <a:pt x="1590" y="156"/>
                    </a:lnTo>
                    <a:lnTo>
                      <a:pt x="1578" y="150"/>
                    </a:lnTo>
                    <a:lnTo>
                      <a:pt x="1572" y="144"/>
                    </a:lnTo>
                    <a:lnTo>
                      <a:pt x="1560" y="138"/>
                    </a:lnTo>
                    <a:lnTo>
                      <a:pt x="1554" y="132"/>
                    </a:lnTo>
                    <a:lnTo>
                      <a:pt x="1548" y="132"/>
                    </a:lnTo>
                    <a:lnTo>
                      <a:pt x="1542" y="138"/>
                    </a:lnTo>
                    <a:lnTo>
                      <a:pt x="1536" y="138"/>
                    </a:lnTo>
                    <a:lnTo>
                      <a:pt x="1530" y="144"/>
                    </a:lnTo>
                    <a:lnTo>
                      <a:pt x="1524" y="144"/>
                    </a:lnTo>
                    <a:lnTo>
                      <a:pt x="1524" y="138"/>
                    </a:lnTo>
                    <a:lnTo>
                      <a:pt x="1530" y="132"/>
                    </a:lnTo>
                    <a:lnTo>
                      <a:pt x="1530" y="108"/>
                    </a:lnTo>
                    <a:lnTo>
                      <a:pt x="1518" y="102"/>
                    </a:lnTo>
                    <a:lnTo>
                      <a:pt x="1512" y="102"/>
                    </a:lnTo>
                    <a:lnTo>
                      <a:pt x="1506" y="108"/>
                    </a:lnTo>
                    <a:lnTo>
                      <a:pt x="1482" y="96"/>
                    </a:lnTo>
                    <a:lnTo>
                      <a:pt x="1458" y="108"/>
                    </a:lnTo>
                    <a:lnTo>
                      <a:pt x="1434" y="72"/>
                    </a:lnTo>
                    <a:lnTo>
                      <a:pt x="1422" y="90"/>
                    </a:lnTo>
                    <a:lnTo>
                      <a:pt x="1404" y="90"/>
                    </a:lnTo>
                    <a:lnTo>
                      <a:pt x="1392" y="96"/>
                    </a:lnTo>
                    <a:lnTo>
                      <a:pt x="1374" y="96"/>
                    </a:lnTo>
                    <a:lnTo>
                      <a:pt x="1368" y="90"/>
                    </a:lnTo>
                    <a:lnTo>
                      <a:pt x="1368" y="48"/>
                    </a:lnTo>
                    <a:lnTo>
                      <a:pt x="1362" y="42"/>
                    </a:lnTo>
                    <a:lnTo>
                      <a:pt x="1350" y="42"/>
                    </a:lnTo>
                    <a:lnTo>
                      <a:pt x="1344" y="36"/>
                    </a:lnTo>
                    <a:lnTo>
                      <a:pt x="1338" y="24"/>
                    </a:lnTo>
                    <a:lnTo>
                      <a:pt x="1320" y="6"/>
                    </a:lnTo>
                    <a:lnTo>
                      <a:pt x="1314" y="6"/>
                    </a:lnTo>
                    <a:lnTo>
                      <a:pt x="1302" y="18"/>
                    </a:lnTo>
                    <a:lnTo>
                      <a:pt x="1290" y="18"/>
                    </a:lnTo>
                    <a:lnTo>
                      <a:pt x="1278" y="6"/>
                    </a:lnTo>
                    <a:lnTo>
                      <a:pt x="1260" y="6"/>
                    </a:lnTo>
                    <a:lnTo>
                      <a:pt x="1242" y="0"/>
                    </a:lnTo>
                    <a:lnTo>
                      <a:pt x="1218" y="0"/>
                    </a:lnTo>
                    <a:lnTo>
                      <a:pt x="1200" y="6"/>
                    </a:lnTo>
                    <a:lnTo>
                      <a:pt x="1188" y="12"/>
                    </a:lnTo>
                    <a:lnTo>
                      <a:pt x="1176" y="24"/>
                    </a:lnTo>
                    <a:lnTo>
                      <a:pt x="1176" y="36"/>
                    </a:lnTo>
                    <a:lnTo>
                      <a:pt x="1164" y="36"/>
                    </a:lnTo>
                    <a:lnTo>
                      <a:pt x="1110" y="54"/>
                    </a:lnTo>
                    <a:lnTo>
                      <a:pt x="1020" y="54"/>
                    </a:lnTo>
                    <a:lnTo>
                      <a:pt x="1014" y="60"/>
                    </a:lnTo>
                    <a:lnTo>
                      <a:pt x="1014" y="78"/>
                    </a:lnTo>
                    <a:lnTo>
                      <a:pt x="948" y="78"/>
                    </a:lnTo>
                    <a:lnTo>
                      <a:pt x="942" y="96"/>
                    </a:lnTo>
                    <a:lnTo>
                      <a:pt x="888" y="96"/>
                    </a:lnTo>
                    <a:lnTo>
                      <a:pt x="828" y="102"/>
                    </a:lnTo>
                    <a:lnTo>
                      <a:pt x="792" y="114"/>
                    </a:lnTo>
                    <a:lnTo>
                      <a:pt x="780" y="126"/>
                    </a:lnTo>
                    <a:lnTo>
                      <a:pt x="780" y="132"/>
                    </a:lnTo>
                    <a:lnTo>
                      <a:pt x="786" y="138"/>
                    </a:lnTo>
                    <a:lnTo>
                      <a:pt x="786" y="144"/>
                    </a:lnTo>
                    <a:lnTo>
                      <a:pt x="810" y="144"/>
                    </a:lnTo>
                    <a:lnTo>
                      <a:pt x="798" y="162"/>
                    </a:lnTo>
                    <a:lnTo>
                      <a:pt x="810" y="162"/>
                    </a:lnTo>
                    <a:lnTo>
                      <a:pt x="834" y="174"/>
                    </a:lnTo>
                    <a:lnTo>
                      <a:pt x="846" y="174"/>
                    </a:lnTo>
                    <a:lnTo>
                      <a:pt x="858" y="186"/>
                    </a:lnTo>
                    <a:lnTo>
                      <a:pt x="804" y="186"/>
                    </a:lnTo>
                    <a:lnTo>
                      <a:pt x="792" y="198"/>
                    </a:lnTo>
                    <a:lnTo>
                      <a:pt x="798" y="204"/>
                    </a:lnTo>
                    <a:lnTo>
                      <a:pt x="804" y="216"/>
                    </a:lnTo>
                    <a:lnTo>
                      <a:pt x="810" y="222"/>
                    </a:lnTo>
                    <a:lnTo>
                      <a:pt x="810" y="234"/>
                    </a:lnTo>
                    <a:lnTo>
                      <a:pt x="798" y="246"/>
                    </a:lnTo>
                    <a:lnTo>
                      <a:pt x="786" y="246"/>
                    </a:lnTo>
                    <a:lnTo>
                      <a:pt x="774" y="252"/>
                    </a:lnTo>
                    <a:lnTo>
                      <a:pt x="762" y="252"/>
                    </a:lnTo>
                    <a:lnTo>
                      <a:pt x="792" y="282"/>
                    </a:lnTo>
                    <a:lnTo>
                      <a:pt x="816" y="282"/>
                    </a:lnTo>
                    <a:lnTo>
                      <a:pt x="834" y="288"/>
                    </a:lnTo>
                    <a:lnTo>
                      <a:pt x="846" y="294"/>
                    </a:lnTo>
                    <a:lnTo>
                      <a:pt x="870" y="318"/>
                    </a:lnTo>
                    <a:lnTo>
                      <a:pt x="876" y="336"/>
                    </a:lnTo>
                    <a:lnTo>
                      <a:pt x="876" y="348"/>
                    </a:lnTo>
                    <a:lnTo>
                      <a:pt x="870" y="360"/>
                    </a:lnTo>
                    <a:lnTo>
                      <a:pt x="864" y="366"/>
                    </a:lnTo>
                    <a:lnTo>
                      <a:pt x="828" y="366"/>
                    </a:lnTo>
                    <a:lnTo>
                      <a:pt x="816" y="360"/>
                    </a:lnTo>
                    <a:lnTo>
                      <a:pt x="810" y="354"/>
                    </a:lnTo>
                    <a:lnTo>
                      <a:pt x="798" y="354"/>
                    </a:lnTo>
                    <a:lnTo>
                      <a:pt x="792" y="348"/>
                    </a:lnTo>
                    <a:lnTo>
                      <a:pt x="780" y="372"/>
                    </a:lnTo>
                    <a:lnTo>
                      <a:pt x="768" y="372"/>
                    </a:lnTo>
                    <a:lnTo>
                      <a:pt x="756" y="366"/>
                    </a:lnTo>
                    <a:lnTo>
                      <a:pt x="732" y="366"/>
                    </a:lnTo>
                    <a:lnTo>
                      <a:pt x="708" y="354"/>
                    </a:lnTo>
                    <a:lnTo>
                      <a:pt x="702" y="342"/>
                    </a:lnTo>
                    <a:lnTo>
                      <a:pt x="690" y="336"/>
                    </a:lnTo>
                    <a:lnTo>
                      <a:pt x="684" y="330"/>
                    </a:lnTo>
                    <a:lnTo>
                      <a:pt x="672" y="330"/>
                    </a:lnTo>
                    <a:lnTo>
                      <a:pt x="666" y="336"/>
                    </a:lnTo>
                    <a:lnTo>
                      <a:pt x="654" y="342"/>
                    </a:lnTo>
                    <a:lnTo>
                      <a:pt x="636" y="348"/>
                    </a:lnTo>
                    <a:lnTo>
                      <a:pt x="624" y="348"/>
                    </a:lnTo>
                    <a:lnTo>
                      <a:pt x="588" y="330"/>
                    </a:lnTo>
                    <a:lnTo>
                      <a:pt x="582" y="330"/>
                    </a:lnTo>
                    <a:lnTo>
                      <a:pt x="570" y="336"/>
                    </a:lnTo>
                    <a:lnTo>
                      <a:pt x="558" y="348"/>
                    </a:lnTo>
                    <a:lnTo>
                      <a:pt x="546" y="354"/>
                    </a:lnTo>
                    <a:lnTo>
                      <a:pt x="540" y="366"/>
                    </a:lnTo>
                    <a:lnTo>
                      <a:pt x="534" y="372"/>
                    </a:lnTo>
                    <a:lnTo>
                      <a:pt x="462" y="336"/>
                    </a:lnTo>
                    <a:lnTo>
                      <a:pt x="450" y="336"/>
                    </a:lnTo>
                    <a:lnTo>
                      <a:pt x="450" y="342"/>
                    </a:lnTo>
                    <a:lnTo>
                      <a:pt x="462" y="354"/>
                    </a:lnTo>
                    <a:lnTo>
                      <a:pt x="462" y="372"/>
                    </a:lnTo>
                    <a:lnTo>
                      <a:pt x="450" y="372"/>
                    </a:lnTo>
                    <a:lnTo>
                      <a:pt x="438" y="360"/>
                    </a:lnTo>
                    <a:lnTo>
                      <a:pt x="438" y="354"/>
                    </a:lnTo>
                    <a:lnTo>
                      <a:pt x="426" y="324"/>
                    </a:lnTo>
                    <a:lnTo>
                      <a:pt x="390" y="324"/>
                    </a:lnTo>
                    <a:lnTo>
                      <a:pt x="384" y="312"/>
                    </a:lnTo>
                    <a:lnTo>
                      <a:pt x="384" y="306"/>
                    </a:lnTo>
                    <a:lnTo>
                      <a:pt x="378" y="300"/>
                    </a:lnTo>
                    <a:lnTo>
                      <a:pt x="318" y="300"/>
                    </a:lnTo>
                    <a:lnTo>
                      <a:pt x="312" y="288"/>
                    </a:lnTo>
                    <a:lnTo>
                      <a:pt x="306" y="282"/>
                    </a:lnTo>
                    <a:lnTo>
                      <a:pt x="288" y="282"/>
                    </a:lnTo>
                    <a:lnTo>
                      <a:pt x="276" y="288"/>
                    </a:lnTo>
                    <a:lnTo>
                      <a:pt x="264" y="300"/>
                    </a:lnTo>
                    <a:lnTo>
                      <a:pt x="234" y="300"/>
                    </a:lnTo>
                    <a:lnTo>
                      <a:pt x="228" y="294"/>
                    </a:lnTo>
                    <a:lnTo>
                      <a:pt x="228" y="288"/>
                    </a:lnTo>
                    <a:lnTo>
                      <a:pt x="222" y="288"/>
                    </a:lnTo>
                    <a:lnTo>
                      <a:pt x="210" y="282"/>
                    </a:lnTo>
                    <a:lnTo>
                      <a:pt x="180" y="282"/>
                    </a:lnTo>
                    <a:lnTo>
                      <a:pt x="180" y="288"/>
                    </a:lnTo>
                    <a:lnTo>
                      <a:pt x="186" y="294"/>
                    </a:lnTo>
                    <a:lnTo>
                      <a:pt x="186" y="312"/>
                    </a:lnTo>
                    <a:lnTo>
                      <a:pt x="174" y="324"/>
                    </a:lnTo>
                    <a:lnTo>
                      <a:pt x="162" y="330"/>
                    </a:lnTo>
                    <a:lnTo>
                      <a:pt x="150" y="330"/>
                    </a:lnTo>
                    <a:lnTo>
                      <a:pt x="138" y="336"/>
                    </a:lnTo>
                    <a:lnTo>
                      <a:pt x="132" y="336"/>
                    </a:lnTo>
                    <a:lnTo>
                      <a:pt x="132" y="360"/>
                    </a:lnTo>
                    <a:lnTo>
                      <a:pt x="102" y="372"/>
                    </a:lnTo>
                    <a:lnTo>
                      <a:pt x="114" y="384"/>
                    </a:lnTo>
                    <a:lnTo>
                      <a:pt x="120" y="396"/>
                    </a:lnTo>
                    <a:lnTo>
                      <a:pt x="114" y="402"/>
                    </a:lnTo>
                    <a:lnTo>
                      <a:pt x="108" y="414"/>
                    </a:lnTo>
                    <a:lnTo>
                      <a:pt x="102" y="420"/>
                    </a:lnTo>
                    <a:lnTo>
                      <a:pt x="90" y="420"/>
                    </a:lnTo>
                    <a:lnTo>
                      <a:pt x="78" y="414"/>
                    </a:lnTo>
                    <a:lnTo>
                      <a:pt x="72" y="402"/>
                    </a:lnTo>
                    <a:lnTo>
                      <a:pt x="60" y="396"/>
                    </a:lnTo>
                    <a:lnTo>
                      <a:pt x="48" y="384"/>
                    </a:lnTo>
                    <a:lnTo>
                      <a:pt x="36" y="378"/>
                    </a:lnTo>
                    <a:lnTo>
                      <a:pt x="24" y="378"/>
                    </a:lnTo>
                    <a:lnTo>
                      <a:pt x="18" y="384"/>
                    </a:lnTo>
                    <a:lnTo>
                      <a:pt x="18" y="396"/>
                    </a:lnTo>
                    <a:lnTo>
                      <a:pt x="24" y="402"/>
                    </a:lnTo>
                    <a:lnTo>
                      <a:pt x="24" y="426"/>
                    </a:lnTo>
                    <a:lnTo>
                      <a:pt x="0" y="426"/>
                    </a:lnTo>
                    <a:lnTo>
                      <a:pt x="6" y="462"/>
                    </a:lnTo>
                    <a:lnTo>
                      <a:pt x="12" y="468"/>
                    </a:lnTo>
                    <a:lnTo>
                      <a:pt x="12" y="492"/>
                    </a:lnTo>
                    <a:lnTo>
                      <a:pt x="0" y="516"/>
                    </a:lnTo>
                    <a:lnTo>
                      <a:pt x="0" y="546"/>
                    </a:lnTo>
                    <a:lnTo>
                      <a:pt x="6" y="546"/>
                    </a:lnTo>
                    <a:lnTo>
                      <a:pt x="12" y="552"/>
                    </a:lnTo>
                    <a:lnTo>
                      <a:pt x="36" y="552"/>
                    </a:lnTo>
                    <a:lnTo>
                      <a:pt x="42" y="558"/>
                    </a:lnTo>
                    <a:lnTo>
                      <a:pt x="42" y="588"/>
                    </a:lnTo>
                    <a:lnTo>
                      <a:pt x="48" y="594"/>
                    </a:lnTo>
                    <a:lnTo>
                      <a:pt x="90" y="594"/>
                    </a:lnTo>
                    <a:lnTo>
                      <a:pt x="102" y="588"/>
                    </a:lnTo>
                    <a:lnTo>
                      <a:pt x="114" y="588"/>
                    </a:lnTo>
                    <a:lnTo>
                      <a:pt x="162" y="636"/>
                    </a:lnTo>
                    <a:lnTo>
                      <a:pt x="168" y="648"/>
                    </a:lnTo>
                    <a:lnTo>
                      <a:pt x="180" y="660"/>
                    </a:lnTo>
                    <a:lnTo>
                      <a:pt x="180" y="672"/>
                    </a:lnTo>
                    <a:lnTo>
                      <a:pt x="144" y="672"/>
                    </a:lnTo>
                    <a:lnTo>
                      <a:pt x="144" y="678"/>
                    </a:lnTo>
                    <a:lnTo>
                      <a:pt x="156" y="690"/>
                    </a:lnTo>
                    <a:lnTo>
                      <a:pt x="174" y="696"/>
                    </a:lnTo>
                    <a:lnTo>
                      <a:pt x="186" y="696"/>
                    </a:lnTo>
                    <a:lnTo>
                      <a:pt x="192" y="702"/>
                    </a:lnTo>
                    <a:lnTo>
                      <a:pt x="198" y="702"/>
                    </a:lnTo>
                    <a:lnTo>
                      <a:pt x="204" y="690"/>
                    </a:lnTo>
                    <a:lnTo>
                      <a:pt x="222" y="690"/>
                    </a:lnTo>
                    <a:lnTo>
                      <a:pt x="228" y="684"/>
                    </a:lnTo>
                    <a:lnTo>
                      <a:pt x="246" y="672"/>
                    </a:lnTo>
                    <a:lnTo>
                      <a:pt x="306" y="648"/>
                    </a:lnTo>
                    <a:lnTo>
                      <a:pt x="324" y="642"/>
                    </a:lnTo>
                    <a:lnTo>
                      <a:pt x="336" y="648"/>
                    </a:lnTo>
                    <a:lnTo>
                      <a:pt x="342" y="654"/>
                    </a:lnTo>
                    <a:lnTo>
                      <a:pt x="360" y="666"/>
                    </a:lnTo>
                    <a:lnTo>
                      <a:pt x="366" y="672"/>
                    </a:lnTo>
                    <a:lnTo>
                      <a:pt x="384" y="672"/>
                    </a:lnTo>
                    <a:lnTo>
                      <a:pt x="390" y="666"/>
                    </a:lnTo>
                    <a:lnTo>
                      <a:pt x="402" y="666"/>
                    </a:lnTo>
                    <a:lnTo>
                      <a:pt x="408" y="660"/>
                    </a:lnTo>
                    <a:lnTo>
                      <a:pt x="414" y="666"/>
                    </a:lnTo>
                    <a:lnTo>
                      <a:pt x="426" y="672"/>
                    </a:lnTo>
                    <a:lnTo>
                      <a:pt x="450" y="696"/>
                    </a:lnTo>
                    <a:lnTo>
                      <a:pt x="450" y="726"/>
                    </a:lnTo>
                    <a:lnTo>
                      <a:pt x="444" y="732"/>
                    </a:lnTo>
                    <a:lnTo>
                      <a:pt x="444" y="738"/>
                    </a:lnTo>
                    <a:lnTo>
                      <a:pt x="438" y="744"/>
                    </a:lnTo>
                    <a:lnTo>
                      <a:pt x="438" y="750"/>
                    </a:lnTo>
                    <a:lnTo>
                      <a:pt x="444" y="756"/>
                    </a:lnTo>
                    <a:lnTo>
                      <a:pt x="450" y="768"/>
                    </a:lnTo>
                    <a:lnTo>
                      <a:pt x="462" y="774"/>
                    </a:lnTo>
                    <a:lnTo>
                      <a:pt x="474" y="786"/>
                    </a:lnTo>
                    <a:lnTo>
                      <a:pt x="486" y="786"/>
                    </a:lnTo>
                    <a:lnTo>
                      <a:pt x="504" y="768"/>
                    </a:lnTo>
                    <a:lnTo>
                      <a:pt x="516" y="762"/>
                    </a:lnTo>
                    <a:lnTo>
                      <a:pt x="528" y="762"/>
                    </a:lnTo>
                    <a:lnTo>
                      <a:pt x="528" y="792"/>
                    </a:lnTo>
                    <a:lnTo>
                      <a:pt x="546" y="810"/>
                    </a:lnTo>
                    <a:lnTo>
                      <a:pt x="510" y="816"/>
                    </a:lnTo>
                    <a:lnTo>
                      <a:pt x="510" y="828"/>
                    </a:lnTo>
                    <a:lnTo>
                      <a:pt x="504" y="834"/>
                    </a:lnTo>
                    <a:lnTo>
                      <a:pt x="498" y="834"/>
                    </a:lnTo>
                    <a:lnTo>
                      <a:pt x="486" y="822"/>
                    </a:lnTo>
                    <a:lnTo>
                      <a:pt x="486" y="816"/>
                    </a:lnTo>
                    <a:lnTo>
                      <a:pt x="498" y="804"/>
                    </a:lnTo>
                    <a:lnTo>
                      <a:pt x="504" y="804"/>
                    </a:lnTo>
                    <a:lnTo>
                      <a:pt x="510" y="798"/>
                    </a:lnTo>
                    <a:lnTo>
                      <a:pt x="480" y="798"/>
                    </a:lnTo>
                    <a:lnTo>
                      <a:pt x="462" y="792"/>
                    </a:lnTo>
                    <a:lnTo>
                      <a:pt x="450" y="792"/>
                    </a:lnTo>
                    <a:lnTo>
                      <a:pt x="432" y="786"/>
                    </a:lnTo>
                    <a:lnTo>
                      <a:pt x="408" y="786"/>
                    </a:lnTo>
                    <a:lnTo>
                      <a:pt x="390" y="780"/>
                    </a:lnTo>
                    <a:lnTo>
                      <a:pt x="372" y="780"/>
                    </a:lnTo>
                    <a:lnTo>
                      <a:pt x="360" y="774"/>
                    </a:lnTo>
                    <a:lnTo>
                      <a:pt x="348" y="774"/>
                    </a:lnTo>
                    <a:lnTo>
                      <a:pt x="360" y="804"/>
                    </a:lnTo>
                    <a:lnTo>
                      <a:pt x="342" y="804"/>
                    </a:lnTo>
                    <a:lnTo>
                      <a:pt x="330" y="816"/>
                    </a:lnTo>
                    <a:lnTo>
                      <a:pt x="330" y="822"/>
                    </a:lnTo>
                    <a:lnTo>
                      <a:pt x="336" y="828"/>
                    </a:lnTo>
                    <a:lnTo>
                      <a:pt x="348" y="834"/>
                    </a:lnTo>
                    <a:lnTo>
                      <a:pt x="354" y="840"/>
                    </a:lnTo>
                    <a:lnTo>
                      <a:pt x="366" y="840"/>
                    </a:lnTo>
                    <a:lnTo>
                      <a:pt x="372" y="846"/>
                    </a:lnTo>
                    <a:lnTo>
                      <a:pt x="372" y="852"/>
                    </a:lnTo>
                    <a:lnTo>
                      <a:pt x="360" y="852"/>
                    </a:lnTo>
                    <a:lnTo>
                      <a:pt x="348" y="846"/>
                    </a:lnTo>
                    <a:lnTo>
                      <a:pt x="336" y="846"/>
                    </a:lnTo>
                    <a:lnTo>
                      <a:pt x="324" y="840"/>
                    </a:lnTo>
                    <a:lnTo>
                      <a:pt x="306" y="834"/>
                    </a:lnTo>
                    <a:lnTo>
                      <a:pt x="300" y="834"/>
                    </a:lnTo>
                    <a:lnTo>
                      <a:pt x="294" y="840"/>
                    </a:lnTo>
                    <a:lnTo>
                      <a:pt x="294" y="846"/>
                    </a:lnTo>
                    <a:lnTo>
                      <a:pt x="306" y="858"/>
                    </a:lnTo>
                    <a:lnTo>
                      <a:pt x="318" y="864"/>
                    </a:lnTo>
                    <a:lnTo>
                      <a:pt x="324" y="870"/>
                    </a:lnTo>
                    <a:lnTo>
                      <a:pt x="336" y="870"/>
                    </a:lnTo>
                    <a:lnTo>
                      <a:pt x="336" y="882"/>
                    </a:lnTo>
                    <a:lnTo>
                      <a:pt x="342" y="894"/>
                    </a:lnTo>
                    <a:lnTo>
                      <a:pt x="366" y="918"/>
                    </a:lnTo>
                    <a:lnTo>
                      <a:pt x="372" y="930"/>
                    </a:lnTo>
                    <a:lnTo>
                      <a:pt x="372" y="954"/>
                    </a:lnTo>
                    <a:lnTo>
                      <a:pt x="408" y="960"/>
                    </a:lnTo>
                    <a:lnTo>
                      <a:pt x="414" y="978"/>
                    </a:lnTo>
                    <a:lnTo>
                      <a:pt x="444" y="978"/>
                    </a:lnTo>
                    <a:lnTo>
                      <a:pt x="480" y="996"/>
                    </a:lnTo>
                    <a:lnTo>
                      <a:pt x="486" y="1002"/>
                    </a:lnTo>
                    <a:lnTo>
                      <a:pt x="486" y="1014"/>
                    </a:lnTo>
                    <a:lnTo>
                      <a:pt x="480" y="1020"/>
                    </a:lnTo>
                    <a:lnTo>
                      <a:pt x="468" y="1026"/>
                    </a:lnTo>
                    <a:lnTo>
                      <a:pt x="462" y="1038"/>
                    </a:lnTo>
                    <a:lnTo>
                      <a:pt x="462" y="1056"/>
                    </a:lnTo>
                    <a:lnTo>
                      <a:pt x="468" y="1062"/>
                    </a:lnTo>
                    <a:lnTo>
                      <a:pt x="492" y="1062"/>
                    </a:lnTo>
                    <a:lnTo>
                      <a:pt x="498" y="1056"/>
                    </a:lnTo>
                    <a:lnTo>
                      <a:pt x="504" y="1038"/>
                    </a:lnTo>
                    <a:lnTo>
                      <a:pt x="510" y="1026"/>
                    </a:lnTo>
                    <a:lnTo>
                      <a:pt x="516" y="1020"/>
                    </a:lnTo>
                    <a:lnTo>
                      <a:pt x="528" y="1020"/>
                    </a:lnTo>
                    <a:lnTo>
                      <a:pt x="546" y="1026"/>
                    </a:lnTo>
                    <a:lnTo>
                      <a:pt x="546" y="1020"/>
                    </a:lnTo>
                    <a:lnTo>
                      <a:pt x="552" y="1014"/>
                    </a:lnTo>
                    <a:lnTo>
                      <a:pt x="570" y="1014"/>
                    </a:lnTo>
                    <a:lnTo>
                      <a:pt x="594" y="1026"/>
                    </a:lnTo>
                    <a:lnTo>
                      <a:pt x="606" y="1026"/>
                    </a:lnTo>
                    <a:lnTo>
                      <a:pt x="618" y="1038"/>
                    </a:lnTo>
                    <a:lnTo>
                      <a:pt x="630" y="1044"/>
                    </a:lnTo>
                    <a:lnTo>
                      <a:pt x="636" y="1056"/>
                    </a:lnTo>
                    <a:lnTo>
                      <a:pt x="642" y="1062"/>
                    </a:lnTo>
                    <a:lnTo>
                      <a:pt x="648" y="1074"/>
                    </a:lnTo>
                    <a:lnTo>
                      <a:pt x="672" y="1098"/>
                    </a:lnTo>
                    <a:lnTo>
                      <a:pt x="684" y="1104"/>
                    </a:lnTo>
                    <a:lnTo>
                      <a:pt x="690" y="1110"/>
                    </a:lnTo>
                    <a:lnTo>
                      <a:pt x="696" y="1104"/>
                    </a:lnTo>
                    <a:lnTo>
                      <a:pt x="696" y="1098"/>
                    </a:lnTo>
                    <a:lnTo>
                      <a:pt x="702" y="1092"/>
                    </a:lnTo>
                    <a:lnTo>
                      <a:pt x="654" y="810"/>
                    </a:lnTo>
                    <a:lnTo>
                      <a:pt x="798" y="768"/>
                    </a:lnTo>
                    <a:lnTo>
                      <a:pt x="804" y="774"/>
                    </a:lnTo>
                    <a:lnTo>
                      <a:pt x="804" y="762"/>
                    </a:lnTo>
                    <a:lnTo>
                      <a:pt x="810" y="756"/>
                    </a:lnTo>
                    <a:lnTo>
                      <a:pt x="810" y="750"/>
                    </a:lnTo>
                    <a:lnTo>
                      <a:pt x="816" y="738"/>
                    </a:lnTo>
                    <a:lnTo>
                      <a:pt x="816" y="732"/>
                    </a:lnTo>
                    <a:lnTo>
                      <a:pt x="822" y="726"/>
                    </a:lnTo>
                    <a:lnTo>
                      <a:pt x="846" y="726"/>
                    </a:lnTo>
                    <a:lnTo>
                      <a:pt x="852" y="750"/>
                    </a:lnTo>
                    <a:lnTo>
                      <a:pt x="864" y="744"/>
                    </a:lnTo>
                    <a:lnTo>
                      <a:pt x="870" y="744"/>
                    </a:lnTo>
                    <a:lnTo>
                      <a:pt x="876" y="738"/>
                    </a:lnTo>
                    <a:lnTo>
                      <a:pt x="876" y="732"/>
                    </a:lnTo>
                    <a:lnTo>
                      <a:pt x="852" y="708"/>
                    </a:lnTo>
                    <a:lnTo>
                      <a:pt x="870" y="708"/>
                    </a:lnTo>
                    <a:lnTo>
                      <a:pt x="882" y="720"/>
                    </a:lnTo>
                    <a:lnTo>
                      <a:pt x="936" y="720"/>
                    </a:lnTo>
                    <a:lnTo>
                      <a:pt x="924" y="708"/>
                    </a:lnTo>
                    <a:lnTo>
                      <a:pt x="918" y="708"/>
                    </a:lnTo>
                    <a:lnTo>
                      <a:pt x="906" y="696"/>
                    </a:lnTo>
                    <a:lnTo>
                      <a:pt x="882" y="696"/>
                    </a:lnTo>
                    <a:lnTo>
                      <a:pt x="876" y="690"/>
                    </a:lnTo>
                    <a:lnTo>
                      <a:pt x="876" y="684"/>
                    </a:lnTo>
                    <a:lnTo>
                      <a:pt x="882" y="678"/>
                    </a:lnTo>
                    <a:lnTo>
                      <a:pt x="906" y="678"/>
                    </a:lnTo>
                    <a:lnTo>
                      <a:pt x="924" y="666"/>
                    </a:lnTo>
                    <a:lnTo>
                      <a:pt x="930" y="672"/>
                    </a:lnTo>
                    <a:lnTo>
                      <a:pt x="936" y="684"/>
                    </a:lnTo>
                    <a:lnTo>
                      <a:pt x="942" y="690"/>
                    </a:lnTo>
                    <a:lnTo>
                      <a:pt x="948" y="690"/>
                    </a:lnTo>
                    <a:lnTo>
                      <a:pt x="954" y="684"/>
                    </a:lnTo>
                    <a:lnTo>
                      <a:pt x="960" y="690"/>
                    </a:lnTo>
                    <a:lnTo>
                      <a:pt x="966" y="702"/>
                    </a:lnTo>
                    <a:lnTo>
                      <a:pt x="966" y="708"/>
                    </a:lnTo>
                    <a:lnTo>
                      <a:pt x="960" y="714"/>
                    </a:lnTo>
                    <a:lnTo>
                      <a:pt x="954" y="714"/>
                    </a:lnTo>
                    <a:lnTo>
                      <a:pt x="942" y="720"/>
                    </a:lnTo>
                    <a:lnTo>
                      <a:pt x="924" y="738"/>
                    </a:lnTo>
                    <a:lnTo>
                      <a:pt x="888" y="738"/>
                    </a:lnTo>
                    <a:lnTo>
                      <a:pt x="882" y="744"/>
                    </a:lnTo>
                    <a:lnTo>
                      <a:pt x="882" y="756"/>
                    </a:lnTo>
                    <a:lnTo>
                      <a:pt x="888" y="762"/>
                    </a:lnTo>
                    <a:lnTo>
                      <a:pt x="900" y="762"/>
                    </a:lnTo>
                    <a:lnTo>
                      <a:pt x="906" y="768"/>
                    </a:lnTo>
                    <a:lnTo>
                      <a:pt x="918" y="768"/>
                    </a:lnTo>
                    <a:lnTo>
                      <a:pt x="918" y="786"/>
                    </a:lnTo>
                    <a:lnTo>
                      <a:pt x="912" y="798"/>
                    </a:lnTo>
                    <a:lnTo>
                      <a:pt x="912" y="816"/>
                    </a:lnTo>
                    <a:lnTo>
                      <a:pt x="918" y="822"/>
                    </a:lnTo>
                    <a:lnTo>
                      <a:pt x="984" y="858"/>
                    </a:lnTo>
                    <a:lnTo>
                      <a:pt x="1062" y="930"/>
                    </a:lnTo>
                    <a:lnTo>
                      <a:pt x="1068" y="930"/>
                    </a:lnTo>
                    <a:lnTo>
                      <a:pt x="1074" y="924"/>
                    </a:lnTo>
                    <a:lnTo>
                      <a:pt x="1110" y="924"/>
                    </a:lnTo>
                    <a:lnTo>
                      <a:pt x="1128" y="918"/>
                    </a:lnTo>
                    <a:lnTo>
                      <a:pt x="1188" y="918"/>
                    </a:lnTo>
                    <a:lnTo>
                      <a:pt x="1206" y="924"/>
                    </a:lnTo>
                    <a:lnTo>
                      <a:pt x="1224" y="924"/>
                    </a:lnTo>
                    <a:lnTo>
                      <a:pt x="1230" y="918"/>
                    </a:lnTo>
                    <a:lnTo>
                      <a:pt x="1254" y="906"/>
                    </a:lnTo>
                    <a:lnTo>
                      <a:pt x="1266" y="906"/>
                    </a:lnTo>
                    <a:lnTo>
                      <a:pt x="1272" y="918"/>
                    </a:lnTo>
                    <a:lnTo>
                      <a:pt x="1290" y="936"/>
                    </a:lnTo>
                    <a:lnTo>
                      <a:pt x="1296" y="954"/>
                    </a:lnTo>
                    <a:lnTo>
                      <a:pt x="1308" y="960"/>
                    </a:lnTo>
                    <a:lnTo>
                      <a:pt x="1314" y="972"/>
                    </a:lnTo>
                    <a:lnTo>
                      <a:pt x="1344" y="972"/>
                    </a:lnTo>
                    <a:lnTo>
                      <a:pt x="1344" y="984"/>
                    </a:lnTo>
                    <a:lnTo>
                      <a:pt x="1350" y="1002"/>
                    </a:lnTo>
                    <a:lnTo>
                      <a:pt x="1350" y="1044"/>
                    </a:lnTo>
                    <a:lnTo>
                      <a:pt x="1356" y="1050"/>
                    </a:lnTo>
                    <a:lnTo>
                      <a:pt x="1362" y="1050"/>
                    </a:lnTo>
                    <a:lnTo>
                      <a:pt x="1368" y="1044"/>
                    </a:lnTo>
                    <a:lnTo>
                      <a:pt x="1380" y="1044"/>
                    </a:lnTo>
                    <a:lnTo>
                      <a:pt x="1386" y="1050"/>
                    </a:lnTo>
                    <a:lnTo>
                      <a:pt x="1416" y="1110"/>
                    </a:lnTo>
                    <a:lnTo>
                      <a:pt x="1494" y="1110"/>
                    </a:lnTo>
                    <a:lnTo>
                      <a:pt x="1512" y="1116"/>
                    </a:lnTo>
                    <a:lnTo>
                      <a:pt x="1512" y="1134"/>
                    </a:lnTo>
                    <a:lnTo>
                      <a:pt x="1506" y="1140"/>
                    </a:lnTo>
                    <a:lnTo>
                      <a:pt x="1506" y="1152"/>
                    </a:lnTo>
                    <a:lnTo>
                      <a:pt x="1512" y="1152"/>
                    </a:lnTo>
                    <a:lnTo>
                      <a:pt x="1524" y="1158"/>
                    </a:lnTo>
                    <a:lnTo>
                      <a:pt x="1536" y="1158"/>
                    </a:lnTo>
                    <a:lnTo>
                      <a:pt x="1542" y="1164"/>
                    </a:lnTo>
                    <a:lnTo>
                      <a:pt x="1542" y="1152"/>
                    </a:lnTo>
                    <a:lnTo>
                      <a:pt x="1536" y="1146"/>
                    </a:lnTo>
                    <a:lnTo>
                      <a:pt x="1536" y="1134"/>
                    </a:lnTo>
                    <a:lnTo>
                      <a:pt x="1548" y="1122"/>
                    </a:lnTo>
                    <a:lnTo>
                      <a:pt x="1560" y="1116"/>
                    </a:lnTo>
                    <a:lnTo>
                      <a:pt x="1566" y="1110"/>
                    </a:lnTo>
                    <a:lnTo>
                      <a:pt x="1572" y="1110"/>
                    </a:lnTo>
                    <a:lnTo>
                      <a:pt x="1572" y="1092"/>
                    </a:lnTo>
                    <a:lnTo>
                      <a:pt x="1584" y="1080"/>
                    </a:lnTo>
                    <a:lnTo>
                      <a:pt x="1596" y="1074"/>
                    </a:lnTo>
                    <a:lnTo>
                      <a:pt x="1608" y="1074"/>
                    </a:lnTo>
                    <a:lnTo>
                      <a:pt x="1614" y="1068"/>
                    </a:lnTo>
                    <a:lnTo>
                      <a:pt x="1620" y="1068"/>
                    </a:lnTo>
                    <a:lnTo>
                      <a:pt x="1632" y="1044"/>
                    </a:lnTo>
                    <a:lnTo>
                      <a:pt x="1656" y="1044"/>
                    </a:lnTo>
                    <a:lnTo>
                      <a:pt x="1686" y="1026"/>
                    </a:lnTo>
                    <a:lnTo>
                      <a:pt x="1662" y="1026"/>
                    </a:lnTo>
                    <a:lnTo>
                      <a:pt x="1662" y="1008"/>
                    </a:lnTo>
                    <a:lnTo>
                      <a:pt x="1668" y="996"/>
                    </a:lnTo>
                    <a:lnTo>
                      <a:pt x="1686" y="978"/>
                    </a:lnTo>
                    <a:lnTo>
                      <a:pt x="1716" y="978"/>
                    </a:lnTo>
                    <a:lnTo>
                      <a:pt x="1728" y="984"/>
                    </a:lnTo>
                    <a:lnTo>
                      <a:pt x="1746" y="990"/>
                    </a:lnTo>
                    <a:lnTo>
                      <a:pt x="1782" y="1008"/>
                    </a:lnTo>
                    <a:lnTo>
                      <a:pt x="1812" y="1008"/>
                    </a:lnTo>
                    <a:lnTo>
                      <a:pt x="1830" y="1014"/>
                    </a:lnTo>
                    <a:lnTo>
                      <a:pt x="1830" y="1002"/>
                    </a:lnTo>
                    <a:lnTo>
                      <a:pt x="1824" y="990"/>
                    </a:lnTo>
                    <a:lnTo>
                      <a:pt x="1824" y="960"/>
                    </a:lnTo>
                    <a:lnTo>
                      <a:pt x="1830" y="954"/>
                    </a:lnTo>
                    <a:lnTo>
                      <a:pt x="1872" y="954"/>
                    </a:lnTo>
                    <a:lnTo>
                      <a:pt x="1884" y="960"/>
                    </a:lnTo>
                    <a:lnTo>
                      <a:pt x="1890" y="972"/>
                    </a:lnTo>
                    <a:lnTo>
                      <a:pt x="1914" y="972"/>
                    </a:lnTo>
                    <a:lnTo>
                      <a:pt x="1926" y="978"/>
                    </a:lnTo>
                    <a:lnTo>
                      <a:pt x="1944" y="978"/>
                    </a:lnTo>
                    <a:lnTo>
                      <a:pt x="1962" y="972"/>
                    </a:lnTo>
                    <a:lnTo>
                      <a:pt x="2082" y="972"/>
                    </a:lnTo>
                    <a:lnTo>
                      <a:pt x="2094" y="978"/>
                    </a:lnTo>
                    <a:lnTo>
                      <a:pt x="2106" y="978"/>
                    </a:lnTo>
                    <a:lnTo>
                      <a:pt x="2154" y="972"/>
                    </a:lnTo>
                    <a:lnTo>
                      <a:pt x="2166" y="984"/>
                    </a:lnTo>
                    <a:lnTo>
                      <a:pt x="2184" y="984"/>
                    </a:lnTo>
                    <a:lnTo>
                      <a:pt x="2208" y="1014"/>
                    </a:lnTo>
                    <a:lnTo>
                      <a:pt x="2250" y="1014"/>
                    </a:lnTo>
                    <a:lnTo>
                      <a:pt x="2268" y="1020"/>
                    </a:lnTo>
                    <a:lnTo>
                      <a:pt x="2262" y="1014"/>
                    </a:lnTo>
                    <a:lnTo>
                      <a:pt x="2262" y="1002"/>
                    </a:lnTo>
                    <a:lnTo>
                      <a:pt x="2256" y="996"/>
                    </a:lnTo>
                    <a:lnTo>
                      <a:pt x="2256" y="984"/>
                    </a:lnTo>
                    <a:lnTo>
                      <a:pt x="2280" y="984"/>
                    </a:lnTo>
                    <a:lnTo>
                      <a:pt x="2262" y="966"/>
                    </a:lnTo>
                    <a:lnTo>
                      <a:pt x="2262" y="960"/>
                    </a:lnTo>
                    <a:lnTo>
                      <a:pt x="2268" y="954"/>
                    </a:lnTo>
                    <a:lnTo>
                      <a:pt x="2286" y="954"/>
                    </a:lnTo>
                    <a:lnTo>
                      <a:pt x="2286" y="942"/>
                    </a:lnTo>
                    <a:lnTo>
                      <a:pt x="2274" y="936"/>
                    </a:lnTo>
                    <a:lnTo>
                      <a:pt x="2268" y="924"/>
                    </a:lnTo>
                    <a:lnTo>
                      <a:pt x="2226" y="882"/>
                    </a:lnTo>
                    <a:lnTo>
                      <a:pt x="2214" y="858"/>
                    </a:lnTo>
                    <a:lnTo>
                      <a:pt x="2214" y="828"/>
                    </a:lnTo>
                    <a:lnTo>
                      <a:pt x="2196" y="828"/>
                    </a:lnTo>
                    <a:lnTo>
                      <a:pt x="2184" y="822"/>
                    </a:lnTo>
                    <a:lnTo>
                      <a:pt x="2178" y="816"/>
                    </a:lnTo>
                    <a:lnTo>
                      <a:pt x="2178" y="810"/>
                    </a:lnTo>
                    <a:lnTo>
                      <a:pt x="2184" y="804"/>
                    </a:lnTo>
                    <a:lnTo>
                      <a:pt x="2196" y="798"/>
                    </a:lnTo>
                    <a:lnTo>
                      <a:pt x="2208" y="798"/>
                    </a:lnTo>
                    <a:lnTo>
                      <a:pt x="2220" y="792"/>
                    </a:lnTo>
                    <a:lnTo>
                      <a:pt x="2232" y="792"/>
                    </a:lnTo>
                    <a:lnTo>
                      <a:pt x="2268" y="774"/>
                    </a:lnTo>
                    <a:lnTo>
                      <a:pt x="2280" y="774"/>
                    </a:lnTo>
                    <a:lnTo>
                      <a:pt x="2286" y="780"/>
                    </a:lnTo>
                    <a:lnTo>
                      <a:pt x="2292" y="792"/>
                    </a:lnTo>
                    <a:lnTo>
                      <a:pt x="2298" y="798"/>
                    </a:lnTo>
                    <a:lnTo>
                      <a:pt x="2316" y="786"/>
                    </a:lnTo>
                    <a:lnTo>
                      <a:pt x="2328" y="798"/>
                    </a:lnTo>
                    <a:lnTo>
                      <a:pt x="2334" y="798"/>
                    </a:lnTo>
                    <a:lnTo>
                      <a:pt x="2340" y="792"/>
                    </a:lnTo>
                    <a:lnTo>
                      <a:pt x="2340" y="780"/>
                    </a:lnTo>
                    <a:lnTo>
                      <a:pt x="2334" y="774"/>
                    </a:lnTo>
                    <a:lnTo>
                      <a:pt x="2328" y="774"/>
                    </a:lnTo>
                    <a:lnTo>
                      <a:pt x="2322" y="768"/>
                    </a:lnTo>
                    <a:lnTo>
                      <a:pt x="2316" y="768"/>
                    </a:lnTo>
                    <a:lnTo>
                      <a:pt x="2316" y="630"/>
                    </a:lnTo>
                    <a:lnTo>
                      <a:pt x="2328" y="630"/>
                    </a:lnTo>
                    <a:lnTo>
                      <a:pt x="2340" y="636"/>
                    </a:lnTo>
                    <a:lnTo>
                      <a:pt x="2352" y="636"/>
                    </a:lnTo>
                    <a:lnTo>
                      <a:pt x="2376" y="648"/>
                    </a:lnTo>
                    <a:lnTo>
                      <a:pt x="2424" y="648"/>
                    </a:lnTo>
                    <a:lnTo>
                      <a:pt x="2436" y="660"/>
                    </a:lnTo>
                    <a:lnTo>
                      <a:pt x="2454" y="642"/>
                    </a:lnTo>
                    <a:lnTo>
                      <a:pt x="2472" y="642"/>
                    </a:lnTo>
                    <a:lnTo>
                      <a:pt x="2478" y="636"/>
                    </a:lnTo>
                    <a:lnTo>
                      <a:pt x="2478" y="618"/>
                    </a:lnTo>
                    <a:lnTo>
                      <a:pt x="2466" y="594"/>
                    </a:lnTo>
                    <a:lnTo>
                      <a:pt x="2454" y="582"/>
                    </a:lnTo>
                    <a:lnTo>
                      <a:pt x="2442" y="558"/>
                    </a:lnTo>
                    <a:lnTo>
                      <a:pt x="2442" y="540"/>
                    </a:lnTo>
                    <a:lnTo>
                      <a:pt x="2454" y="528"/>
                    </a:lnTo>
                    <a:lnTo>
                      <a:pt x="2496" y="528"/>
                    </a:lnTo>
                    <a:lnTo>
                      <a:pt x="2502" y="522"/>
                    </a:lnTo>
                    <a:lnTo>
                      <a:pt x="2502" y="510"/>
                    </a:lnTo>
                    <a:lnTo>
                      <a:pt x="2484" y="492"/>
                    </a:lnTo>
                    <a:close/>
                    <a:moveTo>
                      <a:pt x="2082" y="696"/>
                    </a:moveTo>
                    <a:lnTo>
                      <a:pt x="2046" y="696"/>
                    </a:lnTo>
                    <a:lnTo>
                      <a:pt x="2046" y="702"/>
                    </a:lnTo>
                    <a:lnTo>
                      <a:pt x="2040" y="708"/>
                    </a:lnTo>
                    <a:lnTo>
                      <a:pt x="2028" y="708"/>
                    </a:lnTo>
                    <a:lnTo>
                      <a:pt x="2022" y="702"/>
                    </a:lnTo>
                    <a:lnTo>
                      <a:pt x="2010" y="696"/>
                    </a:lnTo>
                    <a:lnTo>
                      <a:pt x="1980" y="702"/>
                    </a:lnTo>
                    <a:lnTo>
                      <a:pt x="1950" y="696"/>
                    </a:lnTo>
                    <a:lnTo>
                      <a:pt x="1932" y="696"/>
                    </a:lnTo>
                    <a:lnTo>
                      <a:pt x="1908" y="690"/>
                    </a:lnTo>
                    <a:lnTo>
                      <a:pt x="1860" y="690"/>
                    </a:lnTo>
                    <a:lnTo>
                      <a:pt x="1854" y="684"/>
                    </a:lnTo>
                    <a:lnTo>
                      <a:pt x="1854" y="678"/>
                    </a:lnTo>
                    <a:lnTo>
                      <a:pt x="1836" y="696"/>
                    </a:lnTo>
                    <a:lnTo>
                      <a:pt x="1830" y="696"/>
                    </a:lnTo>
                    <a:lnTo>
                      <a:pt x="1824" y="708"/>
                    </a:lnTo>
                    <a:lnTo>
                      <a:pt x="1824" y="714"/>
                    </a:lnTo>
                    <a:lnTo>
                      <a:pt x="1818" y="726"/>
                    </a:lnTo>
                    <a:lnTo>
                      <a:pt x="1812" y="732"/>
                    </a:lnTo>
                    <a:lnTo>
                      <a:pt x="1794" y="732"/>
                    </a:lnTo>
                    <a:lnTo>
                      <a:pt x="1800" y="762"/>
                    </a:lnTo>
                    <a:lnTo>
                      <a:pt x="1788" y="768"/>
                    </a:lnTo>
                    <a:lnTo>
                      <a:pt x="1806" y="786"/>
                    </a:lnTo>
                    <a:lnTo>
                      <a:pt x="1800" y="810"/>
                    </a:lnTo>
                    <a:lnTo>
                      <a:pt x="1794" y="810"/>
                    </a:lnTo>
                    <a:lnTo>
                      <a:pt x="1788" y="798"/>
                    </a:lnTo>
                    <a:lnTo>
                      <a:pt x="1776" y="792"/>
                    </a:lnTo>
                    <a:lnTo>
                      <a:pt x="1770" y="780"/>
                    </a:lnTo>
                    <a:lnTo>
                      <a:pt x="1758" y="774"/>
                    </a:lnTo>
                    <a:lnTo>
                      <a:pt x="1752" y="762"/>
                    </a:lnTo>
                    <a:lnTo>
                      <a:pt x="1752" y="750"/>
                    </a:lnTo>
                    <a:lnTo>
                      <a:pt x="1746" y="732"/>
                    </a:lnTo>
                    <a:lnTo>
                      <a:pt x="1746" y="720"/>
                    </a:lnTo>
                    <a:lnTo>
                      <a:pt x="1764" y="702"/>
                    </a:lnTo>
                    <a:lnTo>
                      <a:pt x="1776" y="702"/>
                    </a:lnTo>
                    <a:lnTo>
                      <a:pt x="1782" y="696"/>
                    </a:lnTo>
                    <a:lnTo>
                      <a:pt x="1788" y="684"/>
                    </a:lnTo>
                    <a:lnTo>
                      <a:pt x="1788" y="678"/>
                    </a:lnTo>
                    <a:lnTo>
                      <a:pt x="1800" y="666"/>
                    </a:lnTo>
                    <a:lnTo>
                      <a:pt x="1818" y="666"/>
                    </a:lnTo>
                    <a:lnTo>
                      <a:pt x="1830" y="672"/>
                    </a:lnTo>
                    <a:lnTo>
                      <a:pt x="1848" y="672"/>
                    </a:lnTo>
                    <a:lnTo>
                      <a:pt x="1854" y="666"/>
                    </a:lnTo>
                    <a:lnTo>
                      <a:pt x="1896" y="666"/>
                    </a:lnTo>
                    <a:lnTo>
                      <a:pt x="1908" y="672"/>
                    </a:lnTo>
                    <a:lnTo>
                      <a:pt x="1914" y="678"/>
                    </a:lnTo>
                    <a:lnTo>
                      <a:pt x="1932" y="678"/>
                    </a:lnTo>
                    <a:lnTo>
                      <a:pt x="1944" y="684"/>
                    </a:lnTo>
                    <a:lnTo>
                      <a:pt x="1974" y="684"/>
                    </a:lnTo>
                    <a:lnTo>
                      <a:pt x="1986" y="672"/>
                    </a:lnTo>
                    <a:lnTo>
                      <a:pt x="2028" y="672"/>
                    </a:lnTo>
                    <a:lnTo>
                      <a:pt x="2034" y="678"/>
                    </a:lnTo>
                    <a:lnTo>
                      <a:pt x="2046" y="678"/>
                    </a:lnTo>
                    <a:lnTo>
                      <a:pt x="2052" y="672"/>
                    </a:lnTo>
                    <a:lnTo>
                      <a:pt x="2064" y="666"/>
                    </a:lnTo>
                    <a:lnTo>
                      <a:pt x="2088" y="666"/>
                    </a:lnTo>
                    <a:lnTo>
                      <a:pt x="2088" y="684"/>
                    </a:lnTo>
                    <a:lnTo>
                      <a:pt x="2082" y="690"/>
                    </a:lnTo>
                    <a:lnTo>
                      <a:pt x="2082" y="69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33" name="Jordan" descr="© INSCALE GmbH, 05.05.2010&#10;http://www.presentationload.com/">
                <a:extLst>
                  <a:ext uri="{FF2B5EF4-FFF2-40B4-BE49-F238E27FC236}">
                    <a16:creationId xmlns:a16="http://schemas.microsoft.com/office/drawing/2014/main" id="{F8E5F4D4-BA34-BA46-8E98-AC13A94A159B}"/>
                  </a:ext>
                </a:extLst>
              </p:cNvPr>
              <p:cNvSpPr>
                <a:spLocks/>
              </p:cNvSpPr>
              <p:nvPr/>
            </p:nvSpPr>
            <p:spPr bwMode="gray">
              <a:xfrm>
                <a:off x="8520797" y="2218791"/>
                <a:ext cx="98312" cy="117428"/>
              </a:xfrm>
              <a:custGeom>
                <a:avLst/>
                <a:gdLst>
                  <a:gd name="T0" fmla="*/ 2147483647 w 282"/>
                  <a:gd name="T1" fmla="*/ 2147483647 h 336"/>
                  <a:gd name="T2" fmla="*/ 2147483647 w 282"/>
                  <a:gd name="T3" fmla="*/ 2147483647 h 336"/>
                  <a:gd name="T4" fmla="*/ 2147483647 w 282"/>
                  <a:gd name="T5" fmla="*/ 0 h 336"/>
                  <a:gd name="T6" fmla="*/ 2147483647 w 282"/>
                  <a:gd name="T7" fmla="*/ 2147483647 h 336"/>
                  <a:gd name="T8" fmla="*/ 2147483647 w 282"/>
                  <a:gd name="T9" fmla="*/ 2147483647 h 336"/>
                  <a:gd name="T10" fmla="*/ 2147483647 w 282"/>
                  <a:gd name="T11" fmla="*/ 2147483647 h 336"/>
                  <a:gd name="T12" fmla="*/ 2147483647 w 282"/>
                  <a:gd name="T13" fmla="*/ 2147483647 h 336"/>
                  <a:gd name="T14" fmla="*/ 2147483647 w 282"/>
                  <a:gd name="T15" fmla="*/ 2147483647 h 336"/>
                  <a:gd name="T16" fmla="*/ 2147483647 w 282"/>
                  <a:gd name="T17" fmla="*/ 2147483647 h 336"/>
                  <a:gd name="T18" fmla="*/ 2147483647 w 282"/>
                  <a:gd name="T19" fmla="*/ 2147483647 h 336"/>
                  <a:gd name="T20" fmla="*/ 2147483647 w 282"/>
                  <a:gd name="T21" fmla="*/ 2147483647 h 336"/>
                  <a:gd name="T22" fmla="*/ 2147483647 w 282"/>
                  <a:gd name="T23" fmla="*/ 2147483647 h 336"/>
                  <a:gd name="T24" fmla="*/ 2147483647 w 282"/>
                  <a:gd name="T25" fmla="*/ 2147483647 h 336"/>
                  <a:gd name="T26" fmla="*/ 2147483647 w 282"/>
                  <a:gd name="T27" fmla="*/ 2147483647 h 336"/>
                  <a:gd name="T28" fmla="*/ 2147483647 w 282"/>
                  <a:gd name="T29" fmla="*/ 2147483647 h 336"/>
                  <a:gd name="T30" fmla="*/ 2147483647 w 282"/>
                  <a:gd name="T31" fmla="*/ 2147483647 h 336"/>
                  <a:gd name="T32" fmla="*/ 2147483647 w 282"/>
                  <a:gd name="T33" fmla="*/ 2147483647 h 336"/>
                  <a:gd name="T34" fmla="*/ 2147483647 w 282"/>
                  <a:gd name="T35" fmla="*/ 2147483647 h 336"/>
                  <a:gd name="T36" fmla="*/ 2147483647 w 282"/>
                  <a:gd name="T37" fmla="*/ 2147483647 h 336"/>
                  <a:gd name="T38" fmla="*/ 2147483647 w 282"/>
                  <a:gd name="T39" fmla="*/ 2147483647 h 336"/>
                  <a:gd name="T40" fmla="*/ 2147483647 w 282"/>
                  <a:gd name="T41" fmla="*/ 2147483647 h 336"/>
                  <a:gd name="T42" fmla="*/ 2147483647 w 282"/>
                  <a:gd name="T43" fmla="*/ 2147483647 h 336"/>
                  <a:gd name="T44" fmla="*/ 2147483647 w 282"/>
                  <a:gd name="T45" fmla="*/ 2147483647 h 336"/>
                  <a:gd name="T46" fmla="*/ 0 w 282"/>
                  <a:gd name="T47" fmla="*/ 2147483647 h 336"/>
                  <a:gd name="T48" fmla="*/ 0 w 282"/>
                  <a:gd name="T49" fmla="*/ 2147483647 h 336"/>
                  <a:gd name="T50" fmla="*/ 2147483647 w 282"/>
                  <a:gd name="T51" fmla="*/ 2147483647 h 336"/>
                  <a:gd name="T52" fmla="*/ 2147483647 w 282"/>
                  <a:gd name="T53" fmla="*/ 2147483647 h 336"/>
                  <a:gd name="T54" fmla="*/ 2147483647 w 282"/>
                  <a:gd name="T55" fmla="*/ 2147483647 h 336"/>
                  <a:gd name="T56" fmla="*/ 2147483647 w 282"/>
                  <a:gd name="T57" fmla="*/ 2147483647 h 336"/>
                  <a:gd name="T58" fmla="*/ 2147483647 w 282"/>
                  <a:gd name="T59" fmla="*/ 2147483647 h 336"/>
                  <a:gd name="T60" fmla="*/ 2147483647 w 282"/>
                  <a:gd name="T61" fmla="*/ 2147483647 h 336"/>
                  <a:gd name="T62" fmla="*/ 2147483647 w 282"/>
                  <a:gd name="T63" fmla="*/ 2147483647 h 336"/>
                  <a:gd name="T64" fmla="*/ 2147483647 w 282"/>
                  <a:gd name="T65" fmla="*/ 2147483647 h 336"/>
                  <a:gd name="T66" fmla="*/ 2147483647 w 282"/>
                  <a:gd name="T67" fmla="*/ 2147483647 h 336"/>
                  <a:gd name="T68" fmla="*/ 2147483647 w 282"/>
                  <a:gd name="T69" fmla="*/ 2147483647 h 336"/>
                  <a:gd name="T70" fmla="*/ 2147483647 w 282"/>
                  <a:gd name="T71" fmla="*/ 2147483647 h 336"/>
                  <a:gd name="T72" fmla="*/ 2147483647 w 282"/>
                  <a:gd name="T73" fmla="*/ 2147483647 h 336"/>
                  <a:gd name="T74" fmla="*/ 2147483647 w 282"/>
                  <a:gd name="T75" fmla="*/ 2147483647 h 336"/>
                  <a:gd name="T76" fmla="*/ 2147483647 w 282"/>
                  <a:gd name="T77" fmla="*/ 2147483647 h 336"/>
                  <a:gd name="T78" fmla="*/ 2147483647 w 282"/>
                  <a:gd name="T79" fmla="*/ 2147483647 h 336"/>
                  <a:gd name="T80" fmla="*/ 2147483647 w 282"/>
                  <a:gd name="T81" fmla="*/ 2147483647 h 336"/>
                  <a:gd name="T82" fmla="*/ 2147483647 w 282"/>
                  <a:gd name="T83" fmla="*/ 2147483647 h 336"/>
                  <a:gd name="T84" fmla="*/ 2147483647 w 282"/>
                  <a:gd name="T85" fmla="*/ 2147483647 h 336"/>
                  <a:gd name="T86" fmla="*/ 2147483647 w 282"/>
                  <a:gd name="T87" fmla="*/ 2147483647 h 336"/>
                  <a:gd name="T88" fmla="*/ 2147483647 w 282"/>
                  <a:gd name="T89" fmla="*/ 2147483647 h 336"/>
                  <a:gd name="T90" fmla="*/ 2147483647 w 282"/>
                  <a:gd name="T91" fmla="*/ 2147483647 h 336"/>
                  <a:gd name="T92" fmla="*/ 2147483647 w 282"/>
                  <a:gd name="T93" fmla="*/ 2147483647 h 336"/>
                  <a:gd name="T94" fmla="*/ 2147483647 w 282"/>
                  <a:gd name="T95" fmla="*/ 2147483647 h 336"/>
                  <a:gd name="T96" fmla="*/ 2147483647 w 282"/>
                  <a:gd name="T97" fmla="*/ 2147483647 h 336"/>
                  <a:gd name="T98" fmla="*/ 2147483647 w 282"/>
                  <a:gd name="T99" fmla="*/ 2147483647 h 336"/>
                  <a:gd name="T100" fmla="*/ 2147483647 w 282"/>
                  <a:gd name="T101" fmla="*/ 2147483647 h 336"/>
                  <a:gd name="T102" fmla="*/ 2147483647 w 282"/>
                  <a:gd name="T103" fmla="*/ 2147483647 h 336"/>
                  <a:gd name="T104" fmla="*/ 2147483647 w 282"/>
                  <a:gd name="T105" fmla="*/ 2147483647 h 336"/>
                  <a:gd name="T106" fmla="*/ 2147483647 w 282"/>
                  <a:gd name="T107" fmla="*/ 2147483647 h 336"/>
                  <a:gd name="T108" fmla="*/ 2147483647 w 282"/>
                  <a:gd name="T109" fmla="*/ 2147483647 h 336"/>
                  <a:gd name="T110" fmla="*/ 2147483647 w 282"/>
                  <a:gd name="T111" fmla="*/ 2147483647 h 336"/>
                  <a:gd name="T112" fmla="*/ 2147483647 w 282"/>
                  <a:gd name="T113" fmla="*/ 2147483647 h 336"/>
                  <a:gd name="T114" fmla="*/ 2147483647 w 282"/>
                  <a:gd name="T115" fmla="*/ 2147483647 h 336"/>
                  <a:gd name="T116" fmla="*/ 2147483647 w 282"/>
                  <a:gd name="T117" fmla="*/ 2147483647 h 336"/>
                  <a:gd name="T118" fmla="*/ 2147483647 w 282"/>
                  <a:gd name="T119" fmla="*/ 2147483647 h 336"/>
                  <a:gd name="T120" fmla="*/ 2147483647 w 282"/>
                  <a:gd name="T121" fmla="*/ 2147483647 h 336"/>
                  <a:gd name="T122" fmla="*/ 2147483647 w 282"/>
                  <a:gd name="T123" fmla="*/ 2147483647 h 3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2"/>
                  <a:gd name="T187" fmla="*/ 0 h 336"/>
                  <a:gd name="T188" fmla="*/ 282 w 282"/>
                  <a:gd name="T189" fmla="*/ 336 h 3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2" h="336">
                    <a:moveTo>
                      <a:pt x="258" y="60"/>
                    </a:moveTo>
                    <a:lnTo>
                      <a:pt x="258" y="42"/>
                    </a:lnTo>
                    <a:lnTo>
                      <a:pt x="234" y="0"/>
                    </a:lnTo>
                    <a:lnTo>
                      <a:pt x="222" y="6"/>
                    </a:lnTo>
                    <a:lnTo>
                      <a:pt x="198" y="30"/>
                    </a:lnTo>
                    <a:lnTo>
                      <a:pt x="138" y="78"/>
                    </a:lnTo>
                    <a:lnTo>
                      <a:pt x="114" y="84"/>
                    </a:lnTo>
                    <a:lnTo>
                      <a:pt x="96" y="84"/>
                    </a:lnTo>
                    <a:lnTo>
                      <a:pt x="84" y="78"/>
                    </a:lnTo>
                    <a:lnTo>
                      <a:pt x="72" y="66"/>
                    </a:lnTo>
                    <a:lnTo>
                      <a:pt x="36" y="48"/>
                    </a:lnTo>
                    <a:lnTo>
                      <a:pt x="30" y="48"/>
                    </a:lnTo>
                    <a:lnTo>
                      <a:pt x="24" y="66"/>
                    </a:lnTo>
                    <a:lnTo>
                      <a:pt x="30" y="138"/>
                    </a:lnTo>
                    <a:lnTo>
                      <a:pt x="18" y="150"/>
                    </a:lnTo>
                    <a:lnTo>
                      <a:pt x="18" y="162"/>
                    </a:lnTo>
                    <a:lnTo>
                      <a:pt x="30" y="174"/>
                    </a:lnTo>
                    <a:lnTo>
                      <a:pt x="30" y="186"/>
                    </a:lnTo>
                    <a:lnTo>
                      <a:pt x="24" y="198"/>
                    </a:lnTo>
                    <a:lnTo>
                      <a:pt x="18" y="204"/>
                    </a:lnTo>
                    <a:lnTo>
                      <a:pt x="12" y="216"/>
                    </a:lnTo>
                    <a:lnTo>
                      <a:pt x="6" y="222"/>
                    </a:lnTo>
                    <a:lnTo>
                      <a:pt x="6" y="282"/>
                    </a:lnTo>
                    <a:lnTo>
                      <a:pt x="0" y="294"/>
                    </a:lnTo>
                    <a:lnTo>
                      <a:pt x="0" y="312"/>
                    </a:lnTo>
                    <a:lnTo>
                      <a:pt x="6" y="324"/>
                    </a:lnTo>
                    <a:lnTo>
                      <a:pt x="24" y="324"/>
                    </a:lnTo>
                    <a:lnTo>
                      <a:pt x="48" y="336"/>
                    </a:lnTo>
                    <a:lnTo>
                      <a:pt x="84" y="336"/>
                    </a:lnTo>
                    <a:lnTo>
                      <a:pt x="96" y="324"/>
                    </a:lnTo>
                    <a:lnTo>
                      <a:pt x="108" y="300"/>
                    </a:lnTo>
                    <a:lnTo>
                      <a:pt x="108" y="288"/>
                    </a:lnTo>
                    <a:lnTo>
                      <a:pt x="120" y="276"/>
                    </a:lnTo>
                    <a:lnTo>
                      <a:pt x="126" y="276"/>
                    </a:lnTo>
                    <a:lnTo>
                      <a:pt x="138" y="270"/>
                    </a:lnTo>
                    <a:lnTo>
                      <a:pt x="150" y="270"/>
                    </a:lnTo>
                    <a:lnTo>
                      <a:pt x="162" y="264"/>
                    </a:lnTo>
                    <a:lnTo>
                      <a:pt x="168" y="258"/>
                    </a:lnTo>
                    <a:lnTo>
                      <a:pt x="174" y="246"/>
                    </a:lnTo>
                    <a:lnTo>
                      <a:pt x="180" y="240"/>
                    </a:lnTo>
                    <a:lnTo>
                      <a:pt x="180" y="228"/>
                    </a:lnTo>
                    <a:lnTo>
                      <a:pt x="186" y="222"/>
                    </a:lnTo>
                    <a:lnTo>
                      <a:pt x="186" y="210"/>
                    </a:lnTo>
                    <a:lnTo>
                      <a:pt x="180" y="204"/>
                    </a:lnTo>
                    <a:lnTo>
                      <a:pt x="168" y="180"/>
                    </a:lnTo>
                    <a:lnTo>
                      <a:pt x="144" y="156"/>
                    </a:lnTo>
                    <a:lnTo>
                      <a:pt x="132" y="156"/>
                    </a:lnTo>
                    <a:lnTo>
                      <a:pt x="120" y="150"/>
                    </a:lnTo>
                    <a:lnTo>
                      <a:pt x="96" y="150"/>
                    </a:lnTo>
                    <a:lnTo>
                      <a:pt x="96" y="144"/>
                    </a:lnTo>
                    <a:lnTo>
                      <a:pt x="108" y="144"/>
                    </a:lnTo>
                    <a:lnTo>
                      <a:pt x="120" y="138"/>
                    </a:lnTo>
                    <a:lnTo>
                      <a:pt x="186" y="138"/>
                    </a:lnTo>
                    <a:lnTo>
                      <a:pt x="198" y="114"/>
                    </a:lnTo>
                    <a:lnTo>
                      <a:pt x="240" y="114"/>
                    </a:lnTo>
                    <a:lnTo>
                      <a:pt x="252" y="108"/>
                    </a:lnTo>
                    <a:lnTo>
                      <a:pt x="258" y="102"/>
                    </a:lnTo>
                    <a:lnTo>
                      <a:pt x="264" y="102"/>
                    </a:lnTo>
                    <a:lnTo>
                      <a:pt x="276" y="96"/>
                    </a:lnTo>
                    <a:lnTo>
                      <a:pt x="282" y="90"/>
                    </a:lnTo>
                    <a:lnTo>
                      <a:pt x="282" y="78"/>
                    </a:lnTo>
                    <a:lnTo>
                      <a:pt x="258" y="6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34" name="Jamaica" descr="© INSCALE GmbH, 05.05.2010&#10;http://www.presentationload.com/">
                <a:extLst>
                  <a:ext uri="{FF2B5EF4-FFF2-40B4-BE49-F238E27FC236}">
                    <a16:creationId xmlns:a16="http://schemas.microsoft.com/office/drawing/2014/main" id="{775CB10B-6187-5248-9ADE-ACBCF5DE654F}"/>
                  </a:ext>
                </a:extLst>
              </p:cNvPr>
              <p:cNvSpPr>
                <a:spLocks/>
              </p:cNvSpPr>
              <p:nvPr/>
            </p:nvSpPr>
            <p:spPr bwMode="gray">
              <a:xfrm>
                <a:off x="5754412" y="2637982"/>
                <a:ext cx="54618" cy="17751"/>
              </a:xfrm>
              <a:custGeom>
                <a:avLst/>
                <a:gdLst>
                  <a:gd name="T0" fmla="*/ 2147483647 w 156"/>
                  <a:gd name="T1" fmla="*/ 2147483647 h 54"/>
                  <a:gd name="T2" fmla="*/ 2147483647 w 156"/>
                  <a:gd name="T3" fmla="*/ 2147483647 h 54"/>
                  <a:gd name="T4" fmla="*/ 2147483647 w 156"/>
                  <a:gd name="T5" fmla="*/ 2147483647 h 54"/>
                  <a:gd name="T6" fmla="*/ 2147483647 w 156"/>
                  <a:gd name="T7" fmla="*/ 2147483647 h 54"/>
                  <a:gd name="T8" fmla="*/ 2147483647 w 156"/>
                  <a:gd name="T9" fmla="*/ 2147483647 h 54"/>
                  <a:gd name="T10" fmla="*/ 2147483647 w 156"/>
                  <a:gd name="T11" fmla="*/ 2147483647 h 54"/>
                  <a:gd name="T12" fmla="*/ 2147483647 w 156"/>
                  <a:gd name="T13" fmla="*/ 2147483647 h 54"/>
                  <a:gd name="T14" fmla="*/ 2147483647 w 156"/>
                  <a:gd name="T15" fmla="*/ 2147483647 h 54"/>
                  <a:gd name="T16" fmla="*/ 2147483647 w 156"/>
                  <a:gd name="T17" fmla="*/ 0 h 54"/>
                  <a:gd name="T18" fmla="*/ 2147483647 w 156"/>
                  <a:gd name="T19" fmla="*/ 0 h 54"/>
                  <a:gd name="T20" fmla="*/ 2147483647 w 156"/>
                  <a:gd name="T21" fmla="*/ 2147483647 h 54"/>
                  <a:gd name="T22" fmla="*/ 0 w 156"/>
                  <a:gd name="T23" fmla="*/ 2147483647 h 54"/>
                  <a:gd name="T24" fmla="*/ 2147483647 w 156"/>
                  <a:gd name="T25" fmla="*/ 2147483647 h 54"/>
                  <a:gd name="T26" fmla="*/ 2147483647 w 156"/>
                  <a:gd name="T27" fmla="*/ 2147483647 h 54"/>
                  <a:gd name="T28" fmla="*/ 2147483647 w 156"/>
                  <a:gd name="T29" fmla="*/ 2147483647 h 54"/>
                  <a:gd name="T30" fmla="*/ 2147483647 w 156"/>
                  <a:gd name="T31" fmla="*/ 2147483647 h 54"/>
                  <a:gd name="T32" fmla="*/ 2147483647 w 156"/>
                  <a:gd name="T33" fmla="*/ 2147483647 h 54"/>
                  <a:gd name="T34" fmla="*/ 2147483647 w 156"/>
                  <a:gd name="T35" fmla="*/ 2147483647 h 54"/>
                  <a:gd name="T36" fmla="*/ 2147483647 w 156"/>
                  <a:gd name="T37" fmla="*/ 2147483647 h 5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6"/>
                  <a:gd name="T58" fmla="*/ 0 h 54"/>
                  <a:gd name="T59" fmla="*/ 156 w 156"/>
                  <a:gd name="T60" fmla="*/ 54 h 5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6" h="54">
                    <a:moveTo>
                      <a:pt x="108" y="54"/>
                    </a:moveTo>
                    <a:lnTo>
                      <a:pt x="114" y="36"/>
                    </a:lnTo>
                    <a:lnTo>
                      <a:pt x="156" y="48"/>
                    </a:lnTo>
                    <a:lnTo>
                      <a:pt x="156" y="42"/>
                    </a:lnTo>
                    <a:lnTo>
                      <a:pt x="150" y="36"/>
                    </a:lnTo>
                    <a:lnTo>
                      <a:pt x="144" y="24"/>
                    </a:lnTo>
                    <a:lnTo>
                      <a:pt x="126" y="6"/>
                    </a:lnTo>
                    <a:lnTo>
                      <a:pt x="84" y="6"/>
                    </a:lnTo>
                    <a:lnTo>
                      <a:pt x="66" y="0"/>
                    </a:lnTo>
                    <a:lnTo>
                      <a:pt x="24" y="0"/>
                    </a:lnTo>
                    <a:lnTo>
                      <a:pt x="12" y="6"/>
                    </a:lnTo>
                    <a:lnTo>
                      <a:pt x="0" y="6"/>
                    </a:lnTo>
                    <a:lnTo>
                      <a:pt x="6" y="18"/>
                    </a:lnTo>
                    <a:lnTo>
                      <a:pt x="18" y="24"/>
                    </a:lnTo>
                    <a:lnTo>
                      <a:pt x="24" y="36"/>
                    </a:lnTo>
                    <a:lnTo>
                      <a:pt x="36" y="42"/>
                    </a:lnTo>
                    <a:lnTo>
                      <a:pt x="60" y="42"/>
                    </a:lnTo>
                    <a:lnTo>
                      <a:pt x="78" y="48"/>
                    </a:lnTo>
                    <a:lnTo>
                      <a:pt x="108" y="5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35" name="Japan" descr="© INSCALE GmbH, 05.05.2010&#10;http://www.presentationload.com/">
                <a:extLst>
                  <a:ext uri="{FF2B5EF4-FFF2-40B4-BE49-F238E27FC236}">
                    <a16:creationId xmlns:a16="http://schemas.microsoft.com/office/drawing/2014/main" id="{8CD21531-9ABC-4A43-B140-36FCD142225C}"/>
                  </a:ext>
                </a:extLst>
              </p:cNvPr>
              <p:cNvSpPr>
                <a:spLocks noEditPoints="1"/>
              </p:cNvSpPr>
              <p:nvPr/>
            </p:nvSpPr>
            <p:spPr bwMode="gray">
              <a:xfrm>
                <a:off x="10676829" y="1877431"/>
                <a:ext cx="305859" cy="596698"/>
              </a:xfrm>
              <a:custGeom>
                <a:avLst/>
                <a:gdLst>
                  <a:gd name="T0" fmla="*/ 2147483647 w 876"/>
                  <a:gd name="T1" fmla="*/ 2147483647 h 1710"/>
                  <a:gd name="T2" fmla="*/ 2147483647 w 876"/>
                  <a:gd name="T3" fmla="*/ 2147483647 h 1710"/>
                  <a:gd name="T4" fmla="*/ 2147483647 w 876"/>
                  <a:gd name="T5" fmla="*/ 2147483647 h 1710"/>
                  <a:gd name="T6" fmla="*/ 2147483647 w 876"/>
                  <a:gd name="T7" fmla="*/ 2147483647 h 1710"/>
                  <a:gd name="T8" fmla="*/ 2147483647 w 876"/>
                  <a:gd name="T9" fmla="*/ 2147483647 h 1710"/>
                  <a:gd name="T10" fmla="*/ 2147483647 w 876"/>
                  <a:gd name="T11" fmla="*/ 2147483647 h 1710"/>
                  <a:gd name="T12" fmla="*/ 2147483647 w 876"/>
                  <a:gd name="T13" fmla="*/ 2147483647 h 1710"/>
                  <a:gd name="T14" fmla="*/ 2147483647 w 876"/>
                  <a:gd name="T15" fmla="*/ 2147483647 h 1710"/>
                  <a:gd name="T16" fmla="*/ 2147483647 w 876"/>
                  <a:gd name="T17" fmla="*/ 2147483647 h 1710"/>
                  <a:gd name="T18" fmla="*/ 2147483647 w 876"/>
                  <a:gd name="T19" fmla="*/ 2147483647 h 1710"/>
                  <a:gd name="T20" fmla="*/ 2147483647 w 876"/>
                  <a:gd name="T21" fmla="*/ 2147483647 h 1710"/>
                  <a:gd name="T22" fmla="*/ 2147483647 w 876"/>
                  <a:gd name="T23" fmla="*/ 2147483647 h 1710"/>
                  <a:gd name="T24" fmla="*/ 2147483647 w 876"/>
                  <a:gd name="T25" fmla="*/ 2147483647 h 1710"/>
                  <a:gd name="T26" fmla="*/ 2147483647 w 876"/>
                  <a:gd name="T27" fmla="*/ 2147483647 h 1710"/>
                  <a:gd name="T28" fmla="*/ 2147483647 w 876"/>
                  <a:gd name="T29" fmla="*/ 2147483647 h 1710"/>
                  <a:gd name="T30" fmla="*/ 2147483647 w 876"/>
                  <a:gd name="T31" fmla="*/ 2147483647 h 1710"/>
                  <a:gd name="T32" fmla="*/ 2147483647 w 876"/>
                  <a:gd name="T33" fmla="*/ 2147483647 h 1710"/>
                  <a:gd name="T34" fmla="*/ 2147483647 w 876"/>
                  <a:gd name="T35" fmla="*/ 2147483647 h 1710"/>
                  <a:gd name="T36" fmla="*/ 2147483647 w 876"/>
                  <a:gd name="T37" fmla="*/ 2147483647 h 1710"/>
                  <a:gd name="T38" fmla="*/ 2147483647 w 876"/>
                  <a:gd name="T39" fmla="*/ 2147483647 h 1710"/>
                  <a:gd name="T40" fmla="*/ 2147483647 w 876"/>
                  <a:gd name="T41" fmla="*/ 2147483647 h 1710"/>
                  <a:gd name="T42" fmla="*/ 2147483647 w 876"/>
                  <a:gd name="T43" fmla="*/ 2147483647 h 1710"/>
                  <a:gd name="T44" fmla="*/ 2147483647 w 876"/>
                  <a:gd name="T45" fmla="*/ 2147483647 h 1710"/>
                  <a:gd name="T46" fmla="*/ 2147483647 w 876"/>
                  <a:gd name="T47" fmla="*/ 2147483647 h 1710"/>
                  <a:gd name="T48" fmla="*/ 2147483647 w 876"/>
                  <a:gd name="T49" fmla="*/ 2147483647 h 1710"/>
                  <a:gd name="T50" fmla="*/ 2147483647 w 876"/>
                  <a:gd name="T51" fmla="*/ 2147483647 h 1710"/>
                  <a:gd name="T52" fmla="*/ 2147483647 w 876"/>
                  <a:gd name="T53" fmla="*/ 2147483647 h 1710"/>
                  <a:gd name="T54" fmla="*/ 2147483647 w 876"/>
                  <a:gd name="T55" fmla="*/ 2147483647 h 1710"/>
                  <a:gd name="T56" fmla="*/ 2147483647 w 876"/>
                  <a:gd name="T57" fmla="*/ 2147483647 h 1710"/>
                  <a:gd name="T58" fmla="*/ 2147483647 w 876"/>
                  <a:gd name="T59" fmla="*/ 2147483647 h 1710"/>
                  <a:gd name="T60" fmla="*/ 2147483647 w 876"/>
                  <a:gd name="T61" fmla="*/ 2147483647 h 1710"/>
                  <a:gd name="T62" fmla="*/ 2147483647 w 876"/>
                  <a:gd name="T63" fmla="*/ 2147483647 h 1710"/>
                  <a:gd name="T64" fmla="*/ 2147483647 w 876"/>
                  <a:gd name="T65" fmla="*/ 2147483647 h 1710"/>
                  <a:gd name="T66" fmla="*/ 2147483647 w 876"/>
                  <a:gd name="T67" fmla="*/ 2147483647 h 1710"/>
                  <a:gd name="T68" fmla="*/ 2147483647 w 876"/>
                  <a:gd name="T69" fmla="*/ 2147483647 h 1710"/>
                  <a:gd name="T70" fmla="*/ 2147483647 w 876"/>
                  <a:gd name="T71" fmla="*/ 2147483647 h 1710"/>
                  <a:gd name="T72" fmla="*/ 2147483647 w 876"/>
                  <a:gd name="T73" fmla="*/ 2147483647 h 1710"/>
                  <a:gd name="T74" fmla="*/ 2147483647 w 876"/>
                  <a:gd name="T75" fmla="*/ 2147483647 h 1710"/>
                  <a:gd name="T76" fmla="*/ 2147483647 w 876"/>
                  <a:gd name="T77" fmla="*/ 2147483647 h 1710"/>
                  <a:gd name="T78" fmla="*/ 2147483647 w 876"/>
                  <a:gd name="T79" fmla="*/ 2147483647 h 1710"/>
                  <a:gd name="T80" fmla="*/ 2147483647 w 876"/>
                  <a:gd name="T81" fmla="*/ 2147483647 h 1710"/>
                  <a:gd name="T82" fmla="*/ 2147483647 w 876"/>
                  <a:gd name="T83" fmla="*/ 2147483647 h 1710"/>
                  <a:gd name="T84" fmla="*/ 2147483647 w 876"/>
                  <a:gd name="T85" fmla="*/ 2147483647 h 1710"/>
                  <a:gd name="T86" fmla="*/ 2147483647 w 876"/>
                  <a:gd name="T87" fmla="*/ 2147483647 h 1710"/>
                  <a:gd name="T88" fmla="*/ 2147483647 w 876"/>
                  <a:gd name="T89" fmla="*/ 2147483647 h 1710"/>
                  <a:gd name="T90" fmla="*/ 2147483647 w 876"/>
                  <a:gd name="T91" fmla="*/ 2147483647 h 1710"/>
                  <a:gd name="T92" fmla="*/ 2147483647 w 876"/>
                  <a:gd name="T93" fmla="*/ 2147483647 h 1710"/>
                  <a:gd name="T94" fmla="*/ 2147483647 w 876"/>
                  <a:gd name="T95" fmla="*/ 2147483647 h 1710"/>
                  <a:gd name="T96" fmla="*/ 2147483647 w 876"/>
                  <a:gd name="T97" fmla="*/ 2147483647 h 1710"/>
                  <a:gd name="T98" fmla="*/ 2147483647 w 876"/>
                  <a:gd name="T99" fmla="*/ 2147483647 h 1710"/>
                  <a:gd name="T100" fmla="*/ 2147483647 w 876"/>
                  <a:gd name="T101" fmla="*/ 2147483647 h 1710"/>
                  <a:gd name="T102" fmla="*/ 2147483647 w 876"/>
                  <a:gd name="T103" fmla="*/ 2147483647 h 1710"/>
                  <a:gd name="T104" fmla="*/ 2147483647 w 876"/>
                  <a:gd name="T105" fmla="*/ 2147483647 h 1710"/>
                  <a:gd name="T106" fmla="*/ 2147483647 w 876"/>
                  <a:gd name="T107" fmla="*/ 2147483647 h 1710"/>
                  <a:gd name="T108" fmla="*/ 2147483647 w 876"/>
                  <a:gd name="T109" fmla="*/ 2147483647 h 1710"/>
                  <a:gd name="T110" fmla="*/ 2147483647 w 876"/>
                  <a:gd name="T111" fmla="*/ 2147483647 h 1710"/>
                  <a:gd name="T112" fmla="*/ 2147483647 w 876"/>
                  <a:gd name="T113" fmla="*/ 2147483647 h 1710"/>
                  <a:gd name="T114" fmla="*/ 2147483647 w 876"/>
                  <a:gd name="T115" fmla="*/ 2147483647 h 1710"/>
                  <a:gd name="T116" fmla="*/ 2147483647 w 876"/>
                  <a:gd name="T117" fmla="*/ 2147483647 h 1710"/>
                  <a:gd name="T118" fmla="*/ 2147483647 w 876"/>
                  <a:gd name="T119" fmla="*/ 2147483647 h 171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76"/>
                  <a:gd name="T181" fmla="*/ 0 h 1710"/>
                  <a:gd name="T182" fmla="*/ 876 w 876"/>
                  <a:gd name="T183" fmla="*/ 1710 h 171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76" h="1710">
                    <a:moveTo>
                      <a:pt x="876" y="780"/>
                    </a:moveTo>
                    <a:lnTo>
                      <a:pt x="864" y="774"/>
                    </a:lnTo>
                    <a:lnTo>
                      <a:pt x="858" y="768"/>
                    </a:lnTo>
                    <a:lnTo>
                      <a:pt x="846" y="762"/>
                    </a:lnTo>
                    <a:lnTo>
                      <a:pt x="840" y="750"/>
                    </a:lnTo>
                    <a:lnTo>
                      <a:pt x="828" y="744"/>
                    </a:lnTo>
                    <a:lnTo>
                      <a:pt x="828" y="720"/>
                    </a:lnTo>
                    <a:lnTo>
                      <a:pt x="834" y="702"/>
                    </a:lnTo>
                    <a:lnTo>
                      <a:pt x="834" y="684"/>
                    </a:lnTo>
                    <a:lnTo>
                      <a:pt x="828" y="666"/>
                    </a:lnTo>
                    <a:lnTo>
                      <a:pt x="816" y="642"/>
                    </a:lnTo>
                    <a:lnTo>
                      <a:pt x="792" y="618"/>
                    </a:lnTo>
                    <a:lnTo>
                      <a:pt x="786" y="600"/>
                    </a:lnTo>
                    <a:lnTo>
                      <a:pt x="786" y="576"/>
                    </a:lnTo>
                    <a:lnTo>
                      <a:pt x="792" y="570"/>
                    </a:lnTo>
                    <a:lnTo>
                      <a:pt x="810" y="570"/>
                    </a:lnTo>
                    <a:lnTo>
                      <a:pt x="810" y="528"/>
                    </a:lnTo>
                    <a:lnTo>
                      <a:pt x="798" y="516"/>
                    </a:lnTo>
                    <a:lnTo>
                      <a:pt x="810" y="510"/>
                    </a:lnTo>
                    <a:lnTo>
                      <a:pt x="810" y="498"/>
                    </a:lnTo>
                    <a:lnTo>
                      <a:pt x="804" y="486"/>
                    </a:lnTo>
                    <a:lnTo>
                      <a:pt x="804" y="474"/>
                    </a:lnTo>
                    <a:lnTo>
                      <a:pt x="798" y="468"/>
                    </a:lnTo>
                    <a:lnTo>
                      <a:pt x="792" y="456"/>
                    </a:lnTo>
                    <a:lnTo>
                      <a:pt x="786" y="450"/>
                    </a:lnTo>
                    <a:lnTo>
                      <a:pt x="774" y="444"/>
                    </a:lnTo>
                    <a:lnTo>
                      <a:pt x="768" y="438"/>
                    </a:lnTo>
                    <a:lnTo>
                      <a:pt x="762" y="420"/>
                    </a:lnTo>
                    <a:lnTo>
                      <a:pt x="756" y="420"/>
                    </a:lnTo>
                    <a:lnTo>
                      <a:pt x="738" y="402"/>
                    </a:lnTo>
                    <a:lnTo>
                      <a:pt x="714" y="390"/>
                    </a:lnTo>
                    <a:lnTo>
                      <a:pt x="702" y="378"/>
                    </a:lnTo>
                    <a:lnTo>
                      <a:pt x="696" y="360"/>
                    </a:lnTo>
                    <a:lnTo>
                      <a:pt x="690" y="348"/>
                    </a:lnTo>
                    <a:lnTo>
                      <a:pt x="690" y="330"/>
                    </a:lnTo>
                    <a:lnTo>
                      <a:pt x="684" y="324"/>
                    </a:lnTo>
                    <a:lnTo>
                      <a:pt x="678" y="324"/>
                    </a:lnTo>
                    <a:lnTo>
                      <a:pt x="666" y="318"/>
                    </a:lnTo>
                    <a:lnTo>
                      <a:pt x="654" y="318"/>
                    </a:lnTo>
                    <a:lnTo>
                      <a:pt x="648" y="324"/>
                    </a:lnTo>
                    <a:lnTo>
                      <a:pt x="648" y="342"/>
                    </a:lnTo>
                    <a:lnTo>
                      <a:pt x="654" y="342"/>
                    </a:lnTo>
                    <a:lnTo>
                      <a:pt x="660" y="348"/>
                    </a:lnTo>
                    <a:lnTo>
                      <a:pt x="672" y="342"/>
                    </a:lnTo>
                    <a:lnTo>
                      <a:pt x="678" y="348"/>
                    </a:lnTo>
                    <a:lnTo>
                      <a:pt x="678" y="366"/>
                    </a:lnTo>
                    <a:lnTo>
                      <a:pt x="672" y="366"/>
                    </a:lnTo>
                    <a:lnTo>
                      <a:pt x="666" y="360"/>
                    </a:lnTo>
                    <a:lnTo>
                      <a:pt x="654" y="372"/>
                    </a:lnTo>
                    <a:lnTo>
                      <a:pt x="630" y="342"/>
                    </a:lnTo>
                    <a:lnTo>
                      <a:pt x="612" y="342"/>
                    </a:lnTo>
                    <a:lnTo>
                      <a:pt x="636" y="378"/>
                    </a:lnTo>
                    <a:lnTo>
                      <a:pt x="618" y="378"/>
                    </a:lnTo>
                    <a:lnTo>
                      <a:pt x="648" y="426"/>
                    </a:lnTo>
                    <a:lnTo>
                      <a:pt x="636" y="438"/>
                    </a:lnTo>
                    <a:lnTo>
                      <a:pt x="648" y="444"/>
                    </a:lnTo>
                    <a:lnTo>
                      <a:pt x="666" y="462"/>
                    </a:lnTo>
                    <a:lnTo>
                      <a:pt x="678" y="468"/>
                    </a:lnTo>
                    <a:lnTo>
                      <a:pt x="684" y="480"/>
                    </a:lnTo>
                    <a:lnTo>
                      <a:pt x="684" y="504"/>
                    </a:lnTo>
                    <a:lnTo>
                      <a:pt x="678" y="516"/>
                    </a:lnTo>
                    <a:lnTo>
                      <a:pt x="678" y="534"/>
                    </a:lnTo>
                    <a:lnTo>
                      <a:pt x="672" y="540"/>
                    </a:lnTo>
                    <a:lnTo>
                      <a:pt x="672" y="570"/>
                    </a:lnTo>
                    <a:lnTo>
                      <a:pt x="678" y="570"/>
                    </a:lnTo>
                    <a:lnTo>
                      <a:pt x="690" y="582"/>
                    </a:lnTo>
                    <a:lnTo>
                      <a:pt x="690" y="600"/>
                    </a:lnTo>
                    <a:lnTo>
                      <a:pt x="678" y="606"/>
                    </a:lnTo>
                    <a:lnTo>
                      <a:pt x="660" y="606"/>
                    </a:lnTo>
                    <a:lnTo>
                      <a:pt x="660" y="618"/>
                    </a:lnTo>
                    <a:lnTo>
                      <a:pt x="666" y="630"/>
                    </a:lnTo>
                    <a:lnTo>
                      <a:pt x="666" y="642"/>
                    </a:lnTo>
                    <a:lnTo>
                      <a:pt x="660" y="654"/>
                    </a:lnTo>
                    <a:lnTo>
                      <a:pt x="654" y="660"/>
                    </a:lnTo>
                    <a:lnTo>
                      <a:pt x="642" y="666"/>
                    </a:lnTo>
                    <a:lnTo>
                      <a:pt x="630" y="666"/>
                    </a:lnTo>
                    <a:lnTo>
                      <a:pt x="618" y="672"/>
                    </a:lnTo>
                    <a:lnTo>
                      <a:pt x="612" y="678"/>
                    </a:lnTo>
                    <a:lnTo>
                      <a:pt x="606" y="678"/>
                    </a:lnTo>
                    <a:lnTo>
                      <a:pt x="606" y="696"/>
                    </a:lnTo>
                    <a:lnTo>
                      <a:pt x="588" y="696"/>
                    </a:lnTo>
                    <a:lnTo>
                      <a:pt x="564" y="672"/>
                    </a:lnTo>
                    <a:lnTo>
                      <a:pt x="564" y="654"/>
                    </a:lnTo>
                    <a:lnTo>
                      <a:pt x="570" y="636"/>
                    </a:lnTo>
                    <a:lnTo>
                      <a:pt x="558" y="636"/>
                    </a:lnTo>
                    <a:lnTo>
                      <a:pt x="552" y="642"/>
                    </a:lnTo>
                    <a:lnTo>
                      <a:pt x="540" y="648"/>
                    </a:lnTo>
                    <a:lnTo>
                      <a:pt x="534" y="654"/>
                    </a:lnTo>
                    <a:lnTo>
                      <a:pt x="534" y="660"/>
                    </a:lnTo>
                    <a:lnTo>
                      <a:pt x="540" y="666"/>
                    </a:lnTo>
                    <a:lnTo>
                      <a:pt x="558" y="702"/>
                    </a:lnTo>
                    <a:lnTo>
                      <a:pt x="558" y="714"/>
                    </a:lnTo>
                    <a:lnTo>
                      <a:pt x="552" y="720"/>
                    </a:lnTo>
                    <a:lnTo>
                      <a:pt x="540" y="744"/>
                    </a:lnTo>
                    <a:lnTo>
                      <a:pt x="540" y="756"/>
                    </a:lnTo>
                    <a:lnTo>
                      <a:pt x="546" y="762"/>
                    </a:lnTo>
                    <a:lnTo>
                      <a:pt x="546" y="768"/>
                    </a:lnTo>
                    <a:lnTo>
                      <a:pt x="552" y="780"/>
                    </a:lnTo>
                    <a:lnTo>
                      <a:pt x="558" y="786"/>
                    </a:lnTo>
                    <a:lnTo>
                      <a:pt x="558" y="792"/>
                    </a:lnTo>
                    <a:lnTo>
                      <a:pt x="522" y="792"/>
                    </a:lnTo>
                    <a:lnTo>
                      <a:pt x="498" y="780"/>
                    </a:lnTo>
                    <a:lnTo>
                      <a:pt x="474" y="780"/>
                    </a:lnTo>
                    <a:lnTo>
                      <a:pt x="450" y="792"/>
                    </a:lnTo>
                    <a:lnTo>
                      <a:pt x="438" y="792"/>
                    </a:lnTo>
                    <a:lnTo>
                      <a:pt x="420" y="798"/>
                    </a:lnTo>
                    <a:lnTo>
                      <a:pt x="414" y="804"/>
                    </a:lnTo>
                    <a:lnTo>
                      <a:pt x="378" y="804"/>
                    </a:lnTo>
                    <a:lnTo>
                      <a:pt x="366" y="792"/>
                    </a:lnTo>
                    <a:lnTo>
                      <a:pt x="336" y="816"/>
                    </a:lnTo>
                    <a:lnTo>
                      <a:pt x="330" y="828"/>
                    </a:lnTo>
                    <a:lnTo>
                      <a:pt x="312" y="846"/>
                    </a:lnTo>
                    <a:lnTo>
                      <a:pt x="306" y="864"/>
                    </a:lnTo>
                    <a:lnTo>
                      <a:pt x="300" y="870"/>
                    </a:lnTo>
                    <a:lnTo>
                      <a:pt x="294" y="882"/>
                    </a:lnTo>
                    <a:lnTo>
                      <a:pt x="270" y="882"/>
                    </a:lnTo>
                    <a:lnTo>
                      <a:pt x="264" y="888"/>
                    </a:lnTo>
                    <a:lnTo>
                      <a:pt x="258" y="888"/>
                    </a:lnTo>
                    <a:lnTo>
                      <a:pt x="258" y="900"/>
                    </a:lnTo>
                    <a:lnTo>
                      <a:pt x="264" y="912"/>
                    </a:lnTo>
                    <a:lnTo>
                      <a:pt x="276" y="924"/>
                    </a:lnTo>
                    <a:lnTo>
                      <a:pt x="288" y="924"/>
                    </a:lnTo>
                    <a:lnTo>
                      <a:pt x="294" y="918"/>
                    </a:lnTo>
                    <a:lnTo>
                      <a:pt x="312" y="918"/>
                    </a:lnTo>
                    <a:lnTo>
                      <a:pt x="318" y="924"/>
                    </a:lnTo>
                    <a:lnTo>
                      <a:pt x="324" y="924"/>
                    </a:lnTo>
                    <a:lnTo>
                      <a:pt x="336" y="930"/>
                    </a:lnTo>
                    <a:lnTo>
                      <a:pt x="342" y="930"/>
                    </a:lnTo>
                    <a:lnTo>
                      <a:pt x="348" y="924"/>
                    </a:lnTo>
                    <a:lnTo>
                      <a:pt x="348" y="912"/>
                    </a:lnTo>
                    <a:lnTo>
                      <a:pt x="354" y="906"/>
                    </a:lnTo>
                    <a:lnTo>
                      <a:pt x="354" y="894"/>
                    </a:lnTo>
                    <a:lnTo>
                      <a:pt x="372" y="906"/>
                    </a:lnTo>
                    <a:lnTo>
                      <a:pt x="378" y="906"/>
                    </a:lnTo>
                    <a:lnTo>
                      <a:pt x="384" y="900"/>
                    </a:lnTo>
                    <a:lnTo>
                      <a:pt x="420" y="882"/>
                    </a:lnTo>
                    <a:lnTo>
                      <a:pt x="426" y="882"/>
                    </a:lnTo>
                    <a:lnTo>
                      <a:pt x="432" y="876"/>
                    </a:lnTo>
                    <a:lnTo>
                      <a:pt x="444" y="876"/>
                    </a:lnTo>
                    <a:lnTo>
                      <a:pt x="456" y="882"/>
                    </a:lnTo>
                    <a:lnTo>
                      <a:pt x="480" y="882"/>
                    </a:lnTo>
                    <a:lnTo>
                      <a:pt x="480" y="876"/>
                    </a:lnTo>
                    <a:lnTo>
                      <a:pt x="474" y="870"/>
                    </a:lnTo>
                    <a:lnTo>
                      <a:pt x="474" y="864"/>
                    </a:lnTo>
                    <a:lnTo>
                      <a:pt x="480" y="858"/>
                    </a:lnTo>
                    <a:lnTo>
                      <a:pt x="498" y="858"/>
                    </a:lnTo>
                    <a:lnTo>
                      <a:pt x="516" y="876"/>
                    </a:lnTo>
                    <a:lnTo>
                      <a:pt x="522" y="870"/>
                    </a:lnTo>
                    <a:lnTo>
                      <a:pt x="534" y="864"/>
                    </a:lnTo>
                    <a:lnTo>
                      <a:pt x="540" y="864"/>
                    </a:lnTo>
                    <a:lnTo>
                      <a:pt x="546" y="858"/>
                    </a:lnTo>
                    <a:lnTo>
                      <a:pt x="552" y="864"/>
                    </a:lnTo>
                    <a:lnTo>
                      <a:pt x="552" y="882"/>
                    </a:lnTo>
                    <a:lnTo>
                      <a:pt x="546" y="894"/>
                    </a:lnTo>
                    <a:lnTo>
                      <a:pt x="540" y="900"/>
                    </a:lnTo>
                    <a:lnTo>
                      <a:pt x="540" y="912"/>
                    </a:lnTo>
                    <a:lnTo>
                      <a:pt x="546" y="918"/>
                    </a:lnTo>
                    <a:lnTo>
                      <a:pt x="552" y="930"/>
                    </a:lnTo>
                    <a:lnTo>
                      <a:pt x="576" y="954"/>
                    </a:lnTo>
                    <a:lnTo>
                      <a:pt x="600" y="966"/>
                    </a:lnTo>
                    <a:lnTo>
                      <a:pt x="612" y="960"/>
                    </a:lnTo>
                    <a:lnTo>
                      <a:pt x="618" y="954"/>
                    </a:lnTo>
                    <a:lnTo>
                      <a:pt x="630" y="930"/>
                    </a:lnTo>
                    <a:lnTo>
                      <a:pt x="630" y="906"/>
                    </a:lnTo>
                    <a:lnTo>
                      <a:pt x="660" y="900"/>
                    </a:lnTo>
                    <a:lnTo>
                      <a:pt x="654" y="894"/>
                    </a:lnTo>
                    <a:lnTo>
                      <a:pt x="648" y="882"/>
                    </a:lnTo>
                    <a:lnTo>
                      <a:pt x="636" y="870"/>
                    </a:lnTo>
                    <a:lnTo>
                      <a:pt x="624" y="870"/>
                    </a:lnTo>
                    <a:lnTo>
                      <a:pt x="612" y="858"/>
                    </a:lnTo>
                    <a:lnTo>
                      <a:pt x="630" y="834"/>
                    </a:lnTo>
                    <a:lnTo>
                      <a:pt x="636" y="834"/>
                    </a:lnTo>
                    <a:lnTo>
                      <a:pt x="636" y="840"/>
                    </a:lnTo>
                    <a:lnTo>
                      <a:pt x="642" y="852"/>
                    </a:lnTo>
                    <a:lnTo>
                      <a:pt x="642" y="858"/>
                    </a:lnTo>
                    <a:lnTo>
                      <a:pt x="654" y="858"/>
                    </a:lnTo>
                    <a:lnTo>
                      <a:pt x="666" y="870"/>
                    </a:lnTo>
                    <a:lnTo>
                      <a:pt x="666" y="876"/>
                    </a:lnTo>
                    <a:lnTo>
                      <a:pt x="684" y="864"/>
                    </a:lnTo>
                    <a:lnTo>
                      <a:pt x="696" y="870"/>
                    </a:lnTo>
                    <a:lnTo>
                      <a:pt x="732" y="870"/>
                    </a:lnTo>
                    <a:lnTo>
                      <a:pt x="744" y="858"/>
                    </a:lnTo>
                    <a:lnTo>
                      <a:pt x="744" y="852"/>
                    </a:lnTo>
                    <a:lnTo>
                      <a:pt x="738" y="846"/>
                    </a:lnTo>
                    <a:lnTo>
                      <a:pt x="738" y="840"/>
                    </a:lnTo>
                    <a:lnTo>
                      <a:pt x="744" y="834"/>
                    </a:lnTo>
                    <a:lnTo>
                      <a:pt x="762" y="834"/>
                    </a:lnTo>
                    <a:lnTo>
                      <a:pt x="768" y="840"/>
                    </a:lnTo>
                    <a:lnTo>
                      <a:pt x="768" y="858"/>
                    </a:lnTo>
                    <a:lnTo>
                      <a:pt x="774" y="864"/>
                    </a:lnTo>
                    <a:lnTo>
                      <a:pt x="774" y="870"/>
                    </a:lnTo>
                    <a:lnTo>
                      <a:pt x="780" y="870"/>
                    </a:lnTo>
                    <a:lnTo>
                      <a:pt x="786" y="864"/>
                    </a:lnTo>
                    <a:lnTo>
                      <a:pt x="786" y="852"/>
                    </a:lnTo>
                    <a:lnTo>
                      <a:pt x="780" y="840"/>
                    </a:lnTo>
                    <a:lnTo>
                      <a:pt x="780" y="816"/>
                    </a:lnTo>
                    <a:lnTo>
                      <a:pt x="804" y="816"/>
                    </a:lnTo>
                    <a:lnTo>
                      <a:pt x="804" y="798"/>
                    </a:lnTo>
                    <a:lnTo>
                      <a:pt x="810" y="792"/>
                    </a:lnTo>
                    <a:lnTo>
                      <a:pt x="810" y="786"/>
                    </a:lnTo>
                    <a:lnTo>
                      <a:pt x="816" y="780"/>
                    </a:lnTo>
                    <a:lnTo>
                      <a:pt x="828" y="792"/>
                    </a:lnTo>
                    <a:lnTo>
                      <a:pt x="828" y="840"/>
                    </a:lnTo>
                    <a:lnTo>
                      <a:pt x="852" y="840"/>
                    </a:lnTo>
                    <a:lnTo>
                      <a:pt x="858" y="828"/>
                    </a:lnTo>
                    <a:lnTo>
                      <a:pt x="858" y="792"/>
                    </a:lnTo>
                    <a:lnTo>
                      <a:pt x="876" y="780"/>
                    </a:lnTo>
                    <a:close/>
                    <a:moveTo>
                      <a:pt x="498" y="912"/>
                    </a:moveTo>
                    <a:lnTo>
                      <a:pt x="486" y="906"/>
                    </a:lnTo>
                    <a:lnTo>
                      <a:pt x="480" y="900"/>
                    </a:lnTo>
                    <a:lnTo>
                      <a:pt x="468" y="894"/>
                    </a:lnTo>
                    <a:lnTo>
                      <a:pt x="444" y="894"/>
                    </a:lnTo>
                    <a:lnTo>
                      <a:pt x="438" y="900"/>
                    </a:lnTo>
                    <a:lnTo>
                      <a:pt x="438" y="924"/>
                    </a:lnTo>
                    <a:lnTo>
                      <a:pt x="432" y="924"/>
                    </a:lnTo>
                    <a:lnTo>
                      <a:pt x="426" y="918"/>
                    </a:lnTo>
                    <a:lnTo>
                      <a:pt x="396" y="918"/>
                    </a:lnTo>
                    <a:lnTo>
                      <a:pt x="390" y="924"/>
                    </a:lnTo>
                    <a:lnTo>
                      <a:pt x="390" y="942"/>
                    </a:lnTo>
                    <a:lnTo>
                      <a:pt x="396" y="948"/>
                    </a:lnTo>
                    <a:lnTo>
                      <a:pt x="396" y="954"/>
                    </a:lnTo>
                    <a:lnTo>
                      <a:pt x="378" y="972"/>
                    </a:lnTo>
                    <a:lnTo>
                      <a:pt x="390" y="978"/>
                    </a:lnTo>
                    <a:lnTo>
                      <a:pt x="396" y="990"/>
                    </a:lnTo>
                    <a:lnTo>
                      <a:pt x="408" y="1002"/>
                    </a:lnTo>
                    <a:lnTo>
                      <a:pt x="432" y="1014"/>
                    </a:lnTo>
                    <a:lnTo>
                      <a:pt x="438" y="1020"/>
                    </a:lnTo>
                    <a:lnTo>
                      <a:pt x="450" y="1026"/>
                    </a:lnTo>
                    <a:lnTo>
                      <a:pt x="450" y="984"/>
                    </a:lnTo>
                    <a:lnTo>
                      <a:pt x="456" y="972"/>
                    </a:lnTo>
                    <a:lnTo>
                      <a:pt x="462" y="966"/>
                    </a:lnTo>
                    <a:lnTo>
                      <a:pt x="474" y="960"/>
                    </a:lnTo>
                    <a:lnTo>
                      <a:pt x="486" y="960"/>
                    </a:lnTo>
                    <a:lnTo>
                      <a:pt x="492" y="966"/>
                    </a:lnTo>
                    <a:lnTo>
                      <a:pt x="504" y="972"/>
                    </a:lnTo>
                    <a:lnTo>
                      <a:pt x="510" y="984"/>
                    </a:lnTo>
                    <a:lnTo>
                      <a:pt x="516" y="990"/>
                    </a:lnTo>
                    <a:lnTo>
                      <a:pt x="516" y="978"/>
                    </a:lnTo>
                    <a:lnTo>
                      <a:pt x="522" y="966"/>
                    </a:lnTo>
                    <a:lnTo>
                      <a:pt x="522" y="954"/>
                    </a:lnTo>
                    <a:lnTo>
                      <a:pt x="528" y="942"/>
                    </a:lnTo>
                    <a:lnTo>
                      <a:pt x="528" y="930"/>
                    </a:lnTo>
                    <a:lnTo>
                      <a:pt x="522" y="918"/>
                    </a:lnTo>
                    <a:lnTo>
                      <a:pt x="516" y="912"/>
                    </a:lnTo>
                    <a:lnTo>
                      <a:pt x="516" y="906"/>
                    </a:lnTo>
                    <a:lnTo>
                      <a:pt x="498" y="912"/>
                    </a:lnTo>
                    <a:close/>
                    <a:moveTo>
                      <a:pt x="354" y="1050"/>
                    </a:moveTo>
                    <a:lnTo>
                      <a:pt x="354" y="1038"/>
                    </a:lnTo>
                    <a:lnTo>
                      <a:pt x="372" y="1020"/>
                    </a:lnTo>
                    <a:lnTo>
                      <a:pt x="372" y="1008"/>
                    </a:lnTo>
                    <a:lnTo>
                      <a:pt x="360" y="1002"/>
                    </a:lnTo>
                    <a:lnTo>
                      <a:pt x="354" y="990"/>
                    </a:lnTo>
                    <a:lnTo>
                      <a:pt x="348" y="984"/>
                    </a:lnTo>
                    <a:lnTo>
                      <a:pt x="336" y="978"/>
                    </a:lnTo>
                    <a:lnTo>
                      <a:pt x="336" y="966"/>
                    </a:lnTo>
                    <a:lnTo>
                      <a:pt x="330" y="960"/>
                    </a:lnTo>
                    <a:lnTo>
                      <a:pt x="324" y="960"/>
                    </a:lnTo>
                    <a:lnTo>
                      <a:pt x="318" y="954"/>
                    </a:lnTo>
                    <a:lnTo>
                      <a:pt x="300" y="954"/>
                    </a:lnTo>
                    <a:lnTo>
                      <a:pt x="294" y="948"/>
                    </a:lnTo>
                    <a:lnTo>
                      <a:pt x="270" y="936"/>
                    </a:lnTo>
                    <a:lnTo>
                      <a:pt x="258" y="936"/>
                    </a:lnTo>
                    <a:lnTo>
                      <a:pt x="240" y="954"/>
                    </a:lnTo>
                    <a:lnTo>
                      <a:pt x="204" y="972"/>
                    </a:lnTo>
                    <a:lnTo>
                      <a:pt x="234" y="1026"/>
                    </a:lnTo>
                    <a:lnTo>
                      <a:pt x="252" y="1014"/>
                    </a:lnTo>
                    <a:lnTo>
                      <a:pt x="252" y="1008"/>
                    </a:lnTo>
                    <a:lnTo>
                      <a:pt x="246" y="1002"/>
                    </a:lnTo>
                    <a:lnTo>
                      <a:pt x="246" y="990"/>
                    </a:lnTo>
                    <a:lnTo>
                      <a:pt x="252" y="990"/>
                    </a:lnTo>
                    <a:lnTo>
                      <a:pt x="264" y="1002"/>
                    </a:lnTo>
                    <a:lnTo>
                      <a:pt x="270" y="1014"/>
                    </a:lnTo>
                    <a:lnTo>
                      <a:pt x="276" y="1020"/>
                    </a:lnTo>
                    <a:lnTo>
                      <a:pt x="282" y="1032"/>
                    </a:lnTo>
                    <a:lnTo>
                      <a:pt x="282" y="1068"/>
                    </a:lnTo>
                    <a:lnTo>
                      <a:pt x="264" y="1074"/>
                    </a:lnTo>
                    <a:lnTo>
                      <a:pt x="264" y="1080"/>
                    </a:lnTo>
                    <a:lnTo>
                      <a:pt x="270" y="1086"/>
                    </a:lnTo>
                    <a:lnTo>
                      <a:pt x="270" y="1104"/>
                    </a:lnTo>
                    <a:lnTo>
                      <a:pt x="276" y="1116"/>
                    </a:lnTo>
                    <a:lnTo>
                      <a:pt x="282" y="1134"/>
                    </a:lnTo>
                    <a:lnTo>
                      <a:pt x="294" y="1146"/>
                    </a:lnTo>
                    <a:lnTo>
                      <a:pt x="300" y="1146"/>
                    </a:lnTo>
                    <a:lnTo>
                      <a:pt x="306" y="1140"/>
                    </a:lnTo>
                    <a:lnTo>
                      <a:pt x="306" y="1104"/>
                    </a:lnTo>
                    <a:lnTo>
                      <a:pt x="336" y="1116"/>
                    </a:lnTo>
                    <a:lnTo>
                      <a:pt x="336" y="1140"/>
                    </a:lnTo>
                    <a:lnTo>
                      <a:pt x="342" y="1146"/>
                    </a:lnTo>
                    <a:lnTo>
                      <a:pt x="342" y="1152"/>
                    </a:lnTo>
                    <a:lnTo>
                      <a:pt x="348" y="1152"/>
                    </a:lnTo>
                    <a:lnTo>
                      <a:pt x="348" y="1140"/>
                    </a:lnTo>
                    <a:lnTo>
                      <a:pt x="360" y="1128"/>
                    </a:lnTo>
                    <a:lnTo>
                      <a:pt x="366" y="1116"/>
                    </a:lnTo>
                    <a:lnTo>
                      <a:pt x="366" y="1110"/>
                    </a:lnTo>
                    <a:lnTo>
                      <a:pt x="360" y="1104"/>
                    </a:lnTo>
                    <a:lnTo>
                      <a:pt x="360" y="1074"/>
                    </a:lnTo>
                    <a:lnTo>
                      <a:pt x="354" y="1062"/>
                    </a:lnTo>
                    <a:lnTo>
                      <a:pt x="354" y="1050"/>
                    </a:lnTo>
                    <a:close/>
                    <a:moveTo>
                      <a:pt x="264" y="1026"/>
                    </a:moveTo>
                    <a:lnTo>
                      <a:pt x="246" y="1062"/>
                    </a:lnTo>
                    <a:lnTo>
                      <a:pt x="264" y="1056"/>
                    </a:lnTo>
                    <a:lnTo>
                      <a:pt x="264" y="1026"/>
                    </a:lnTo>
                    <a:close/>
                    <a:moveTo>
                      <a:pt x="624" y="618"/>
                    </a:moveTo>
                    <a:lnTo>
                      <a:pt x="636" y="618"/>
                    </a:lnTo>
                    <a:lnTo>
                      <a:pt x="636" y="594"/>
                    </a:lnTo>
                    <a:lnTo>
                      <a:pt x="630" y="594"/>
                    </a:lnTo>
                    <a:lnTo>
                      <a:pt x="612" y="570"/>
                    </a:lnTo>
                    <a:lnTo>
                      <a:pt x="606" y="582"/>
                    </a:lnTo>
                    <a:lnTo>
                      <a:pt x="618" y="600"/>
                    </a:lnTo>
                    <a:lnTo>
                      <a:pt x="624" y="618"/>
                    </a:lnTo>
                    <a:close/>
                    <a:moveTo>
                      <a:pt x="546" y="72"/>
                    </a:moveTo>
                    <a:lnTo>
                      <a:pt x="552" y="96"/>
                    </a:lnTo>
                    <a:lnTo>
                      <a:pt x="558" y="102"/>
                    </a:lnTo>
                    <a:lnTo>
                      <a:pt x="570" y="108"/>
                    </a:lnTo>
                    <a:lnTo>
                      <a:pt x="576" y="114"/>
                    </a:lnTo>
                    <a:lnTo>
                      <a:pt x="576" y="132"/>
                    </a:lnTo>
                    <a:lnTo>
                      <a:pt x="564" y="144"/>
                    </a:lnTo>
                    <a:lnTo>
                      <a:pt x="564" y="150"/>
                    </a:lnTo>
                    <a:lnTo>
                      <a:pt x="570" y="156"/>
                    </a:lnTo>
                    <a:lnTo>
                      <a:pt x="576" y="168"/>
                    </a:lnTo>
                    <a:lnTo>
                      <a:pt x="582" y="174"/>
                    </a:lnTo>
                    <a:lnTo>
                      <a:pt x="582" y="186"/>
                    </a:lnTo>
                    <a:lnTo>
                      <a:pt x="576" y="186"/>
                    </a:lnTo>
                    <a:lnTo>
                      <a:pt x="564" y="180"/>
                    </a:lnTo>
                    <a:lnTo>
                      <a:pt x="552" y="180"/>
                    </a:lnTo>
                    <a:lnTo>
                      <a:pt x="540" y="174"/>
                    </a:lnTo>
                    <a:lnTo>
                      <a:pt x="528" y="174"/>
                    </a:lnTo>
                    <a:lnTo>
                      <a:pt x="522" y="168"/>
                    </a:lnTo>
                    <a:lnTo>
                      <a:pt x="522" y="180"/>
                    </a:lnTo>
                    <a:lnTo>
                      <a:pt x="540" y="198"/>
                    </a:lnTo>
                    <a:lnTo>
                      <a:pt x="516" y="228"/>
                    </a:lnTo>
                    <a:lnTo>
                      <a:pt x="522" y="240"/>
                    </a:lnTo>
                    <a:lnTo>
                      <a:pt x="528" y="246"/>
                    </a:lnTo>
                    <a:lnTo>
                      <a:pt x="528" y="252"/>
                    </a:lnTo>
                    <a:lnTo>
                      <a:pt x="534" y="258"/>
                    </a:lnTo>
                    <a:lnTo>
                      <a:pt x="546" y="264"/>
                    </a:lnTo>
                    <a:lnTo>
                      <a:pt x="552" y="270"/>
                    </a:lnTo>
                    <a:lnTo>
                      <a:pt x="564" y="276"/>
                    </a:lnTo>
                    <a:lnTo>
                      <a:pt x="570" y="282"/>
                    </a:lnTo>
                    <a:lnTo>
                      <a:pt x="576" y="282"/>
                    </a:lnTo>
                    <a:lnTo>
                      <a:pt x="576" y="318"/>
                    </a:lnTo>
                    <a:lnTo>
                      <a:pt x="582" y="330"/>
                    </a:lnTo>
                    <a:lnTo>
                      <a:pt x="600" y="330"/>
                    </a:lnTo>
                    <a:lnTo>
                      <a:pt x="600" y="300"/>
                    </a:lnTo>
                    <a:lnTo>
                      <a:pt x="636" y="300"/>
                    </a:lnTo>
                    <a:lnTo>
                      <a:pt x="642" y="294"/>
                    </a:lnTo>
                    <a:lnTo>
                      <a:pt x="606" y="270"/>
                    </a:lnTo>
                    <a:lnTo>
                      <a:pt x="588" y="270"/>
                    </a:lnTo>
                    <a:lnTo>
                      <a:pt x="576" y="264"/>
                    </a:lnTo>
                    <a:lnTo>
                      <a:pt x="570" y="264"/>
                    </a:lnTo>
                    <a:lnTo>
                      <a:pt x="558" y="258"/>
                    </a:lnTo>
                    <a:lnTo>
                      <a:pt x="558" y="246"/>
                    </a:lnTo>
                    <a:lnTo>
                      <a:pt x="564" y="240"/>
                    </a:lnTo>
                    <a:lnTo>
                      <a:pt x="576" y="234"/>
                    </a:lnTo>
                    <a:lnTo>
                      <a:pt x="600" y="246"/>
                    </a:lnTo>
                    <a:lnTo>
                      <a:pt x="606" y="252"/>
                    </a:lnTo>
                    <a:lnTo>
                      <a:pt x="618" y="240"/>
                    </a:lnTo>
                    <a:lnTo>
                      <a:pt x="630" y="234"/>
                    </a:lnTo>
                    <a:lnTo>
                      <a:pt x="636" y="234"/>
                    </a:lnTo>
                    <a:lnTo>
                      <a:pt x="690" y="252"/>
                    </a:lnTo>
                    <a:lnTo>
                      <a:pt x="726" y="270"/>
                    </a:lnTo>
                    <a:lnTo>
                      <a:pt x="756" y="282"/>
                    </a:lnTo>
                    <a:lnTo>
                      <a:pt x="768" y="282"/>
                    </a:lnTo>
                    <a:lnTo>
                      <a:pt x="768" y="270"/>
                    </a:lnTo>
                    <a:lnTo>
                      <a:pt x="762" y="258"/>
                    </a:lnTo>
                    <a:lnTo>
                      <a:pt x="762" y="222"/>
                    </a:lnTo>
                    <a:lnTo>
                      <a:pt x="780" y="204"/>
                    </a:lnTo>
                    <a:lnTo>
                      <a:pt x="792" y="204"/>
                    </a:lnTo>
                    <a:lnTo>
                      <a:pt x="798" y="210"/>
                    </a:lnTo>
                    <a:lnTo>
                      <a:pt x="816" y="210"/>
                    </a:lnTo>
                    <a:lnTo>
                      <a:pt x="840" y="198"/>
                    </a:lnTo>
                    <a:lnTo>
                      <a:pt x="858" y="180"/>
                    </a:lnTo>
                    <a:lnTo>
                      <a:pt x="804" y="144"/>
                    </a:lnTo>
                    <a:lnTo>
                      <a:pt x="804" y="120"/>
                    </a:lnTo>
                    <a:lnTo>
                      <a:pt x="798" y="108"/>
                    </a:lnTo>
                    <a:lnTo>
                      <a:pt x="792" y="102"/>
                    </a:lnTo>
                    <a:lnTo>
                      <a:pt x="786" y="102"/>
                    </a:lnTo>
                    <a:lnTo>
                      <a:pt x="774" y="114"/>
                    </a:lnTo>
                    <a:lnTo>
                      <a:pt x="774" y="126"/>
                    </a:lnTo>
                    <a:lnTo>
                      <a:pt x="756" y="120"/>
                    </a:lnTo>
                    <a:lnTo>
                      <a:pt x="720" y="114"/>
                    </a:lnTo>
                    <a:lnTo>
                      <a:pt x="678" y="102"/>
                    </a:lnTo>
                    <a:lnTo>
                      <a:pt x="648" y="90"/>
                    </a:lnTo>
                    <a:lnTo>
                      <a:pt x="624" y="72"/>
                    </a:lnTo>
                    <a:lnTo>
                      <a:pt x="552" y="24"/>
                    </a:lnTo>
                    <a:lnTo>
                      <a:pt x="516" y="6"/>
                    </a:lnTo>
                    <a:lnTo>
                      <a:pt x="498" y="0"/>
                    </a:lnTo>
                    <a:lnTo>
                      <a:pt x="498" y="18"/>
                    </a:lnTo>
                    <a:lnTo>
                      <a:pt x="510" y="30"/>
                    </a:lnTo>
                    <a:lnTo>
                      <a:pt x="516" y="42"/>
                    </a:lnTo>
                    <a:lnTo>
                      <a:pt x="528" y="54"/>
                    </a:lnTo>
                    <a:lnTo>
                      <a:pt x="534" y="66"/>
                    </a:lnTo>
                    <a:lnTo>
                      <a:pt x="546" y="72"/>
                    </a:lnTo>
                    <a:close/>
                    <a:moveTo>
                      <a:pt x="282" y="1458"/>
                    </a:moveTo>
                    <a:lnTo>
                      <a:pt x="306" y="1458"/>
                    </a:lnTo>
                    <a:lnTo>
                      <a:pt x="276" y="1440"/>
                    </a:lnTo>
                    <a:lnTo>
                      <a:pt x="282" y="1458"/>
                    </a:lnTo>
                    <a:close/>
                    <a:moveTo>
                      <a:pt x="300" y="1386"/>
                    </a:moveTo>
                    <a:lnTo>
                      <a:pt x="312" y="1398"/>
                    </a:lnTo>
                    <a:lnTo>
                      <a:pt x="318" y="1398"/>
                    </a:lnTo>
                    <a:lnTo>
                      <a:pt x="330" y="1386"/>
                    </a:lnTo>
                    <a:lnTo>
                      <a:pt x="336" y="1386"/>
                    </a:lnTo>
                    <a:lnTo>
                      <a:pt x="342" y="1380"/>
                    </a:lnTo>
                    <a:lnTo>
                      <a:pt x="342" y="1368"/>
                    </a:lnTo>
                    <a:lnTo>
                      <a:pt x="336" y="1362"/>
                    </a:lnTo>
                    <a:lnTo>
                      <a:pt x="318" y="1362"/>
                    </a:lnTo>
                    <a:lnTo>
                      <a:pt x="306" y="1368"/>
                    </a:lnTo>
                    <a:lnTo>
                      <a:pt x="300" y="1380"/>
                    </a:lnTo>
                    <a:lnTo>
                      <a:pt x="300" y="1386"/>
                    </a:lnTo>
                    <a:close/>
                    <a:moveTo>
                      <a:pt x="312" y="1416"/>
                    </a:moveTo>
                    <a:lnTo>
                      <a:pt x="300" y="1416"/>
                    </a:lnTo>
                    <a:lnTo>
                      <a:pt x="300" y="1428"/>
                    </a:lnTo>
                    <a:lnTo>
                      <a:pt x="318" y="1428"/>
                    </a:lnTo>
                    <a:lnTo>
                      <a:pt x="318" y="1422"/>
                    </a:lnTo>
                    <a:lnTo>
                      <a:pt x="312" y="1416"/>
                    </a:lnTo>
                    <a:close/>
                    <a:moveTo>
                      <a:pt x="336" y="1200"/>
                    </a:moveTo>
                    <a:lnTo>
                      <a:pt x="336" y="1206"/>
                    </a:lnTo>
                    <a:lnTo>
                      <a:pt x="330" y="1206"/>
                    </a:lnTo>
                    <a:lnTo>
                      <a:pt x="318" y="1212"/>
                    </a:lnTo>
                    <a:lnTo>
                      <a:pt x="342" y="1230"/>
                    </a:lnTo>
                    <a:lnTo>
                      <a:pt x="342" y="1218"/>
                    </a:lnTo>
                    <a:lnTo>
                      <a:pt x="336" y="1206"/>
                    </a:lnTo>
                    <a:lnTo>
                      <a:pt x="336" y="1200"/>
                    </a:lnTo>
                    <a:close/>
                    <a:moveTo>
                      <a:pt x="366" y="1170"/>
                    </a:moveTo>
                    <a:lnTo>
                      <a:pt x="366" y="1182"/>
                    </a:lnTo>
                    <a:lnTo>
                      <a:pt x="360" y="1194"/>
                    </a:lnTo>
                    <a:lnTo>
                      <a:pt x="378" y="1224"/>
                    </a:lnTo>
                    <a:lnTo>
                      <a:pt x="378" y="1200"/>
                    </a:lnTo>
                    <a:lnTo>
                      <a:pt x="372" y="1194"/>
                    </a:lnTo>
                    <a:lnTo>
                      <a:pt x="372" y="1176"/>
                    </a:lnTo>
                    <a:lnTo>
                      <a:pt x="366" y="1170"/>
                    </a:lnTo>
                    <a:close/>
                    <a:moveTo>
                      <a:pt x="36" y="1698"/>
                    </a:moveTo>
                    <a:lnTo>
                      <a:pt x="54" y="1698"/>
                    </a:lnTo>
                    <a:lnTo>
                      <a:pt x="60" y="1692"/>
                    </a:lnTo>
                    <a:lnTo>
                      <a:pt x="72" y="1692"/>
                    </a:lnTo>
                    <a:lnTo>
                      <a:pt x="42" y="1680"/>
                    </a:lnTo>
                    <a:lnTo>
                      <a:pt x="36" y="1686"/>
                    </a:lnTo>
                    <a:lnTo>
                      <a:pt x="36" y="1698"/>
                    </a:lnTo>
                    <a:close/>
                    <a:moveTo>
                      <a:pt x="114" y="1662"/>
                    </a:moveTo>
                    <a:lnTo>
                      <a:pt x="96" y="1632"/>
                    </a:lnTo>
                    <a:lnTo>
                      <a:pt x="96" y="1662"/>
                    </a:lnTo>
                    <a:lnTo>
                      <a:pt x="102" y="1674"/>
                    </a:lnTo>
                    <a:lnTo>
                      <a:pt x="114" y="1680"/>
                    </a:lnTo>
                    <a:lnTo>
                      <a:pt x="120" y="1680"/>
                    </a:lnTo>
                    <a:lnTo>
                      <a:pt x="126" y="1674"/>
                    </a:lnTo>
                    <a:lnTo>
                      <a:pt x="126" y="1662"/>
                    </a:lnTo>
                    <a:lnTo>
                      <a:pt x="114" y="1662"/>
                    </a:lnTo>
                    <a:close/>
                    <a:moveTo>
                      <a:pt x="12" y="1686"/>
                    </a:moveTo>
                    <a:lnTo>
                      <a:pt x="6" y="1686"/>
                    </a:lnTo>
                    <a:lnTo>
                      <a:pt x="0" y="1692"/>
                    </a:lnTo>
                    <a:lnTo>
                      <a:pt x="0" y="1704"/>
                    </a:lnTo>
                    <a:lnTo>
                      <a:pt x="6" y="1710"/>
                    </a:lnTo>
                    <a:lnTo>
                      <a:pt x="12" y="1710"/>
                    </a:lnTo>
                    <a:lnTo>
                      <a:pt x="24" y="1698"/>
                    </a:lnTo>
                    <a:lnTo>
                      <a:pt x="24" y="1686"/>
                    </a:lnTo>
                    <a:lnTo>
                      <a:pt x="12" y="1686"/>
                    </a:lnTo>
                    <a:close/>
                    <a:moveTo>
                      <a:pt x="168" y="1536"/>
                    </a:moveTo>
                    <a:lnTo>
                      <a:pt x="168" y="1542"/>
                    </a:lnTo>
                    <a:lnTo>
                      <a:pt x="180" y="1548"/>
                    </a:lnTo>
                    <a:lnTo>
                      <a:pt x="186" y="1548"/>
                    </a:lnTo>
                    <a:lnTo>
                      <a:pt x="186" y="1536"/>
                    </a:lnTo>
                    <a:lnTo>
                      <a:pt x="180" y="1530"/>
                    </a:lnTo>
                    <a:lnTo>
                      <a:pt x="168" y="1530"/>
                    </a:lnTo>
                    <a:lnTo>
                      <a:pt x="168" y="1536"/>
                    </a:lnTo>
                    <a:close/>
                    <a:moveTo>
                      <a:pt x="264" y="1494"/>
                    </a:moveTo>
                    <a:lnTo>
                      <a:pt x="252" y="1518"/>
                    </a:lnTo>
                    <a:lnTo>
                      <a:pt x="246" y="1536"/>
                    </a:lnTo>
                    <a:lnTo>
                      <a:pt x="246" y="1548"/>
                    </a:lnTo>
                    <a:lnTo>
                      <a:pt x="240" y="1554"/>
                    </a:lnTo>
                    <a:lnTo>
                      <a:pt x="240" y="1560"/>
                    </a:lnTo>
                    <a:lnTo>
                      <a:pt x="258" y="1566"/>
                    </a:lnTo>
                    <a:lnTo>
                      <a:pt x="264" y="1554"/>
                    </a:lnTo>
                    <a:lnTo>
                      <a:pt x="264" y="1548"/>
                    </a:lnTo>
                    <a:lnTo>
                      <a:pt x="270" y="1542"/>
                    </a:lnTo>
                    <a:lnTo>
                      <a:pt x="270" y="1524"/>
                    </a:lnTo>
                    <a:lnTo>
                      <a:pt x="288" y="1506"/>
                    </a:lnTo>
                    <a:lnTo>
                      <a:pt x="282" y="1500"/>
                    </a:lnTo>
                    <a:lnTo>
                      <a:pt x="282" y="1494"/>
                    </a:lnTo>
                    <a:lnTo>
                      <a:pt x="276" y="1488"/>
                    </a:lnTo>
                    <a:lnTo>
                      <a:pt x="264" y="149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36" name="Italy" descr="© INSCALE GmbH, 05.05.2010&#10;http://www.presentationload.com/">
                <a:extLst>
                  <a:ext uri="{FF2B5EF4-FFF2-40B4-BE49-F238E27FC236}">
                    <a16:creationId xmlns:a16="http://schemas.microsoft.com/office/drawing/2014/main" id="{70BDCE1D-ACB0-364F-A1AD-4B0F2FB352AA}"/>
                  </a:ext>
                </a:extLst>
              </p:cNvPr>
              <p:cNvSpPr>
                <a:spLocks noEditPoints="1"/>
              </p:cNvSpPr>
              <p:nvPr/>
            </p:nvSpPr>
            <p:spPr bwMode="gray">
              <a:xfrm>
                <a:off x="7846269" y="1832371"/>
                <a:ext cx="271723" cy="289474"/>
              </a:xfrm>
              <a:custGeom>
                <a:avLst/>
                <a:gdLst>
                  <a:gd name="T0" fmla="*/ 2147483647 w 780"/>
                  <a:gd name="T1" fmla="*/ 2147483647 h 828"/>
                  <a:gd name="T2" fmla="*/ 2147483647 w 780"/>
                  <a:gd name="T3" fmla="*/ 2147483647 h 828"/>
                  <a:gd name="T4" fmla="*/ 2147483647 w 780"/>
                  <a:gd name="T5" fmla="*/ 2147483647 h 828"/>
                  <a:gd name="T6" fmla="*/ 2147483647 w 780"/>
                  <a:gd name="T7" fmla="*/ 2147483647 h 828"/>
                  <a:gd name="T8" fmla="*/ 2147483647 w 780"/>
                  <a:gd name="T9" fmla="*/ 2147483647 h 828"/>
                  <a:gd name="T10" fmla="*/ 2147483647 w 780"/>
                  <a:gd name="T11" fmla="*/ 2147483647 h 828"/>
                  <a:gd name="T12" fmla="*/ 2147483647 w 780"/>
                  <a:gd name="T13" fmla="*/ 2147483647 h 828"/>
                  <a:gd name="T14" fmla="*/ 2147483647 w 780"/>
                  <a:gd name="T15" fmla="*/ 2147483647 h 828"/>
                  <a:gd name="T16" fmla="*/ 2147483647 w 780"/>
                  <a:gd name="T17" fmla="*/ 2147483647 h 828"/>
                  <a:gd name="T18" fmla="*/ 2147483647 w 780"/>
                  <a:gd name="T19" fmla="*/ 2147483647 h 828"/>
                  <a:gd name="T20" fmla="*/ 2147483647 w 780"/>
                  <a:gd name="T21" fmla="*/ 2147483647 h 828"/>
                  <a:gd name="T22" fmla="*/ 2147483647 w 780"/>
                  <a:gd name="T23" fmla="*/ 2147483647 h 828"/>
                  <a:gd name="T24" fmla="*/ 2147483647 w 780"/>
                  <a:gd name="T25" fmla="*/ 2147483647 h 828"/>
                  <a:gd name="T26" fmla="*/ 2147483647 w 780"/>
                  <a:gd name="T27" fmla="*/ 2147483647 h 828"/>
                  <a:gd name="T28" fmla="*/ 2147483647 w 780"/>
                  <a:gd name="T29" fmla="*/ 2147483647 h 828"/>
                  <a:gd name="T30" fmla="*/ 2147483647 w 780"/>
                  <a:gd name="T31" fmla="*/ 2147483647 h 828"/>
                  <a:gd name="T32" fmla="*/ 2147483647 w 780"/>
                  <a:gd name="T33" fmla="*/ 2147483647 h 828"/>
                  <a:gd name="T34" fmla="*/ 2147483647 w 780"/>
                  <a:gd name="T35" fmla="*/ 2147483647 h 828"/>
                  <a:gd name="T36" fmla="*/ 2147483647 w 780"/>
                  <a:gd name="T37" fmla="*/ 2147483647 h 828"/>
                  <a:gd name="T38" fmla="*/ 2147483647 w 780"/>
                  <a:gd name="T39" fmla="*/ 2147483647 h 828"/>
                  <a:gd name="T40" fmla="*/ 2147483647 w 780"/>
                  <a:gd name="T41" fmla="*/ 2147483647 h 828"/>
                  <a:gd name="T42" fmla="*/ 2147483647 w 780"/>
                  <a:gd name="T43" fmla="*/ 2147483647 h 828"/>
                  <a:gd name="T44" fmla="*/ 2147483647 w 780"/>
                  <a:gd name="T45" fmla="*/ 2147483647 h 828"/>
                  <a:gd name="T46" fmla="*/ 2147483647 w 780"/>
                  <a:gd name="T47" fmla="*/ 2147483647 h 828"/>
                  <a:gd name="T48" fmla="*/ 2147483647 w 780"/>
                  <a:gd name="T49" fmla="*/ 2147483647 h 828"/>
                  <a:gd name="T50" fmla="*/ 2147483647 w 780"/>
                  <a:gd name="T51" fmla="*/ 2147483647 h 828"/>
                  <a:gd name="T52" fmla="*/ 2147483647 w 780"/>
                  <a:gd name="T53" fmla="*/ 2147483647 h 828"/>
                  <a:gd name="T54" fmla="*/ 2147483647 w 780"/>
                  <a:gd name="T55" fmla="*/ 2147483647 h 828"/>
                  <a:gd name="T56" fmla="*/ 2147483647 w 780"/>
                  <a:gd name="T57" fmla="*/ 2147483647 h 828"/>
                  <a:gd name="T58" fmla="*/ 2147483647 w 780"/>
                  <a:gd name="T59" fmla="*/ 2147483647 h 828"/>
                  <a:gd name="T60" fmla="*/ 2147483647 w 780"/>
                  <a:gd name="T61" fmla="*/ 2147483647 h 828"/>
                  <a:gd name="T62" fmla="*/ 2147483647 w 780"/>
                  <a:gd name="T63" fmla="*/ 2147483647 h 828"/>
                  <a:gd name="T64" fmla="*/ 2147483647 w 780"/>
                  <a:gd name="T65" fmla="*/ 2147483647 h 828"/>
                  <a:gd name="T66" fmla="*/ 2147483647 w 780"/>
                  <a:gd name="T67" fmla="*/ 2147483647 h 828"/>
                  <a:gd name="T68" fmla="*/ 2147483647 w 780"/>
                  <a:gd name="T69" fmla="*/ 2147483647 h 828"/>
                  <a:gd name="T70" fmla="*/ 2147483647 w 780"/>
                  <a:gd name="T71" fmla="*/ 2147483647 h 828"/>
                  <a:gd name="T72" fmla="*/ 2147483647 w 780"/>
                  <a:gd name="T73" fmla="*/ 2147483647 h 828"/>
                  <a:gd name="T74" fmla="*/ 2147483647 w 780"/>
                  <a:gd name="T75" fmla="*/ 2147483647 h 828"/>
                  <a:gd name="T76" fmla="*/ 2147483647 w 780"/>
                  <a:gd name="T77" fmla="*/ 2147483647 h 828"/>
                  <a:gd name="T78" fmla="*/ 2147483647 w 780"/>
                  <a:gd name="T79" fmla="*/ 2147483647 h 828"/>
                  <a:gd name="T80" fmla="*/ 2147483647 w 780"/>
                  <a:gd name="T81" fmla="*/ 2147483647 h 828"/>
                  <a:gd name="T82" fmla="*/ 2147483647 w 780"/>
                  <a:gd name="T83" fmla="*/ 2147483647 h 828"/>
                  <a:gd name="T84" fmla="*/ 2147483647 w 780"/>
                  <a:gd name="T85" fmla="*/ 2147483647 h 828"/>
                  <a:gd name="T86" fmla="*/ 2147483647 w 780"/>
                  <a:gd name="T87" fmla="*/ 2147483647 h 828"/>
                  <a:gd name="T88" fmla="*/ 2147483647 w 780"/>
                  <a:gd name="T89" fmla="*/ 2147483647 h 828"/>
                  <a:gd name="T90" fmla="*/ 2147483647 w 780"/>
                  <a:gd name="T91" fmla="*/ 2147483647 h 828"/>
                  <a:gd name="T92" fmla="*/ 2147483647 w 780"/>
                  <a:gd name="T93" fmla="*/ 2147483647 h 828"/>
                  <a:gd name="T94" fmla="*/ 2147483647 w 780"/>
                  <a:gd name="T95" fmla="*/ 2147483647 h 828"/>
                  <a:gd name="T96" fmla="*/ 2147483647 w 780"/>
                  <a:gd name="T97" fmla="*/ 2147483647 h 828"/>
                  <a:gd name="T98" fmla="*/ 2147483647 w 780"/>
                  <a:gd name="T99" fmla="*/ 2147483647 h 828"/>
                  <a:gd name="T100" fmla="*/ 2147483647 w 780"/>
                  <a:gd name="T101" fmla="*/ 2147483647 h 828"/>
                  <a:gd name="T102" fmla="*/ 2147483647 w 780"/>
                  <a:gd name="T103" fmla="*/ 2147483647 h 828"/>
                  <a:gd name="T104" fmla="*/ 2147483647 w 780"/>
                  <a:gd name="T105" fmla="*/ 2147483647 h 828"/>
                  <a:gd name="T106" fmla="*/ 2147483647 w 780"/>
                  <a:gd name="T107" fmla="*/ 2147483647 h 828"/>
                  <a:gd name="T108" fmla="*/ 2147483647 w 780"/>
                  <a:gd name="T109" fmla="*/ 2147483647 h 828"/>
                  <a:gd name="T110" fmla="*/ 2147483647 w 780"/>
                  <a:gd name="T111" fmla="*/ 2147483647 h 828"/>
                  <a:gd name="T112" fmla="*/ 2147483647 w 780"/>
                  <a:gd name="T113" fmla="*/ 2147483647 h 82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80"/>
                  <a:gd name="T172" fmla="*/ 0 h 828"/>
                  <a:gd name="T173" fmla="*/ 780 w 780"/>
                  <a:gd name="T174" fmla="*/ 828 h 82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80" h="828">
                    <a:moveTo>
                      <a:pt x="570" y="720"/>
                    </a:moveTo>
                    <a:lnTo>
                      <a:pt x="558" y="714"/>
                    </a:lnTo>
                    <a:lnTo>
                      <a:pt x="552" y="708"/>
                    </a:lnTo>
                    <a:lnTo>
                      <a:pt x="540" y="708"/>
                    </a:lnTo>
                    <a:lnTo>
                      <a:pt x="534" y="714"/>
                    </a:lnTo>
                    <a:lnTo>
                      <a:pt x="522" y="720"/>
                    </a:lnTo>
                    <a:lnTo>
                      <a:pt x="516" y="726"/>
                    </a:lnTo>
                    <a:lnTo>
                      <a:pt x="468" y="726"/>
                    </a:lnTo>
                    <a:lnTo>
                      <a:pt x="456" y="720"/>
                    </a:lnTo>
                    <a:lnTo>
                      <a:pt x="444" y="708"/>
                    </a:lnTo>
                    <a:lnTo>
                      <a:pt x="438" y="708"/>
                    </a:lnTo>
                    <a:lnTo>
                      <a:pt x="420" y="726"/>
                    </a:lnTo>
                    <a:lnTo>
                      <a:pt x="402" y="714"/>
                    </a:lnTo>
                    <a:lnTo>
                      <a:pt x="396" y="714"/>
                    </a:lnTo>
                    <a:lnTo>
                      <a:pt x="384" y="726"/>
                    </a:lnTo>
                    <a:lnTo>
                      <a:pt x="384" y="738"/>
                    </a:lnTo>
                    <a:lnTo>
                      <a:pt x="396" y="750"/>
                    </a:lnTo>
                    <a:lnTo>
                      <a:pt x="420" y="762"/>
                    </a:lnTo>
                    <a:lnTo>
                      <a:pt x="426" y="762"/>
                    </a:lnTo>
                    <a:lnTo>
                      <a:pt x="444" y="780"/>
                    </a:lnTo>
                    <a:lnTo>
                      <a:pt x="444" y="786"/>
                    </a:lnTo>
                    <a:lnTo>
                      <a:pt x="456" y="786"/>
                    </a:lnTo>
                    <a:lnTo>
                      <a:pt x="468" y="798"/>
                    </a:lnTo>
                    <a:lnTo>
                      <a:pt x="480" y="804"/>
                    </a:lnTo>
                    <a:lnTo>
                      <a:pt x="498" y="798"/>
                    </a:lnTo>
                    <a:lnTo>
                      <a:pt x="504" y="804"/>
                    </a:lnTo>
                    <a:lnTo>
                      <a:pt x="516" y="810"/>
                    </a:lnTo>
                    <a:lnTo>
                      <a:pt x="522" y="822"/>
                    </a:lnTo>
                    <a:lnTo>
                      <a:pt x="534" y="828"/>
                    </a:lnTo>
                    <a:lnTo>
                      <a:pt x="558" y="828"/>
                    </a:lnTo>
                    <a:lnTo>
                      <a:pt x="570" y="816"/>
                    </a:lnTo>
                    <a:lnTo>
                      <a:pt x="570" y="792"/>
                    </a:lnTo>
                    <a:lnTo>
                      <a:pt x="564" y="780"/>
                    </a:lnTo>
                    <a:lnTo>
                      <a:pt x="564" y="768"/>
                    </a:lnTo>
                    <a:lnTo>
                      <a:pt x="570" y="750"/>
                    </a:lnTo>
                    <a:lnTo>
                      <a:pt x="576" y="738"/>
                    </a:lnTo>
                    <a:lnTo>
                      <a:pt x="582" y="732"/>
                    </a:lnTo>
                    <a:lnTo>
                      <a:pt x="582" y="714"/>
                    </a:lnTo>
                    <a:lnTo>
                      <a:pt x="576" y="702"/>
                    </a:lnTo>
                    <a:lnTo>
                      <a:pt x="570" y="720"/>
                    </a:lnTo>
                    <a:close/>
                    <a:moveTo>
                      <a:pt x="180" y="468"/>
                    </a:moveTo>
                    <a:lnTo>
                      <a:pt x="156" y="480"/>
                    </a:lnTo>
                    <a:lnTo>
                      <a:pt x="150" y="486"/>
                    </a:lnTo>
                    <a:lnTo>
                      <a:pt x="138" y="492"/>
                    </a:lnTo>
                    <a:lnTo>
                      <a:pt x="132" y="498"/>
                    </a:lnTo>
                    <a:lnTo>
                      <a:pt x="126" y="498"/>
                    </a:lnTo>
                    <a:lnTo>
                      <a:pt x="114" y="492"/>
                    </a:lnTo>
                    <a:lnTo>
                      <a:pt x="102" y="480"/>
                    </a:lnTo>
                    <a:lnTo>
                      <a:pt x="96" y="498"/>
                    </a:lnTo>
                    <a:lnTo>
                      <a:pt x="102" y="504"/>
                    </a:lnTo>
                    <a:lnTo>
                      <a:pt x="114" y="510"/>
                    </a:lnTo>
                    <a:lnTo>
                      <a:pt x="120" y="522"/>
                    </a:lnTo>
                    <a:lnTo>
                      <a:pt x="120" y="540"/>
                    </a:lnTo>
                    <a:lnTo>
                      <a:pt x="114" y="558"/>
                    </a:lnTo>
                    <a:lnTo>
                      <a:pt x="114" y="570"/>
                    </a:lnTo>
                    <a:lnTo>
                      <a:pt x="126" y="582"/>
                    </a:lnTo>
                    <a:lnTo>
                      <a:pt x="114" y="588"/>
                    </a:lnTo>
                    <a:lnTo>
                      <a:pt x="120" y="636"/>
                    </a:lnTo>
                    <a:lnTo>
                      <a:pt x="108" y="636"/>
                    </a:lnTo>
                    <a:lnTo>
                      <a:pt x="126" y="654"/>
                    </a:lnTo>
                    <a:lnTo>
                      <a:pt x="138" y="654"/>
                    </a:lnTo>
                    <a:lnTo>
                      <a:pt x="144" y="642"/>
                    </a:lnTo>
                    <a:lnTo>
                      <a:pt x="156" y="630"/>
                    </a:lnTo>
                    <a:lnTo>
                      <a:pt x="156" y="618"/>
                    </a:lnTo>
                    <a:lnTo>
                      <a:pt x="168" y="630"/>
                    </a:lnTo>
                    <a:lnTo>
                      <a:pt x="180" y="636"/>
                    </a:lnTo>
                    <a:lnTo>
                      <a:pt x="186" y="636"/>
                    </a:lnTo>
                    <a:lnTo>
                      <a:pt x="192" y="630"/>
                    </a:lnTo>
                    <a:lnTo>
                      <a:pt x="198" y="618"/>
                    </a:lnTo>
                    <a:lnTo>
                      <a:pt x="198" y="594"/>
                    </a:lnTo>
                    <a:lnTo>
                      <a:pt x="204" y="582"/>
                    </a:lnTo>
                    <a:lnTo>
                      <a:pt x="204" y="558"/>
                    </a:lnTo>
                    <a:lnTo>
                      <a:pt x="198" y="552"/>
                    </a:lnTo>
                    <a:lnTo>
                      <a:pt x="192" y="552"/>
                    </a:lnTo>
                    <a:lnTo>
                      <a:pt x="192" y="546"/>
                    </a:lnTo>
                    <a:lnTo>
                      <a:pt x="198" y="540"/>
                    </a:lnTo>
                    <a:lnTo>
                      <a:pt x="204" y="540"/>
                    </a:lnTo>
                    <a:lnTo>
                      <a:pt x="210" y="534"/>
                    </a:lnTo>
                    <a:lnTo>
                      <a:pt x="210" y="522"/>
                    </a:lnTo>
                    <a:lnTo>
                      <a:pt x="204" y="510"/>
                    </a:lnTo>
                    <a:lnTo>
                      <a:pt x="204" y="492"/>
                    </a:lnTo>
                    <a:lnTo>
                      <a:pt x="198" y="480"/>
                    </a:lnTo>
                    <a:lnTo>
                      <a:pt x="186" y="474"/>
                    </a:lnTo>
                    <a:lnTo>
                      <a:pt x="180" y="468"/>
                    </a:lnTo>
                    <a:close/>
                    <a:moveTo>
                      <a:pt x="774" y="546"/>
                    </a:moveTo>
                    <a:lnTo>
                      <a:pt x="768" y="534"/>
                    </a:lnTo>
                    <a:lnTo>
                      <a:pt x="756" y="528"/>
                    </a:lnTo>
                    <a:lnTo>
                      <a:pt x="738" y="510"/>
                    </a:lnTo>
                    <a:lnTo>
                      <a:pt x="678" y="480"/>
                    </a:lnTo>
                    <a:lnTo>
                      <a:pt x="672" y="480"/>
                    </a:lnTo>
                    <a:lnTo>
                      <a:pt x="660" y="474"/>
                    </a:lnTo>
                    <a:lnTo>
                      <a:pt x="648" y="474"/>
                    </a:lnTo>
                    <a:lnTo>
                      <a:pt x="630" y="468"/>
                    </a:lnTo>
                    <a:lnTo>
                      <a:pt x="606" y="456"/>
                    </a:lnTo>
                    <a:lnTo>
                      <a:pt x="606" y="450"/>
                    </a:lnTo>
                    <a:lnTo>
                      <a:pt x="612" y="438"/>
                    </a:lnTo>
                    <a:lnTo>
                      <a:pt x="624" y="426"/>
                    </a:lnTo>
                    <a:lnTo>
                      <a:pt x="624" y="420"/>
                    </a:lnTo>
                    <a:lnTo>
                      <a:pt x="618" y="414"/>
                    </a:lnTo>
                    <a:lnTo>
                      <a:pt x="612" y="414"/>
                    </a:lnTo>
                    <a:lnTo>
                      <a:pt x="594" y="408"/>
                    </a:lnTo>
                    <a:lnTo>
                      <a:pt x="552" y="408"/>
                    </a:lnTo>
                    <a:lnTo>
                      <a:pt x="540" y="402"/>
                    </a:lnTo>
                    <a:lnTo>
                      <a:pt x="534" y="396"/>
                    </a:lnTo>
                    <a:lnTo>
                      <a:pt x="516" y="384"/>
                    </a:lnTo>
                    <a:lnTo>
                      <a:pt x="492" y="360"/>
                    </a:lnTo>
                    <a:lnTo>
                      <a:pt x="480" y="342"/>
                    </a:lnTo>
                    <a:lnTo>
                      <a:pt x="474" y="336"/>
                    </a:lnTo>
                    <a:lnTo>
                      <a:pt x="468" y="324"/>
                    </a:lnTo>
                    <a:lnTo>
                      <a:pt x="468" y="312"/>
                    </a:lnTo>
                    <a:lnTo>
                      <a:pt x="450" y="276"/>
                    </a:lnTo>
                    <a:lnTo>
                      <a:pt x="438" y="270"/>
                    </a:lnTo>
                    <a:lnTo>
                      <a:pt x="432" y="264"/>
                    </a:lnTo>
                    <a:lnTo>
                      <a:pt x="420" y="258"/>
                    </a:lnTo>
                    <a:lnTo>
                      <a:pt x="414" y="252"/>
                    </a:lnTo>
                    <a:lnTo>
                      <a:pt x="378" y="222"/>
                    </a:lnTo>
                    <a:lnTo>
                      <a:pt x="372" y="210"/>
                    </a:lnTo>
                    <a:lnTo>
                      <a:pt x="360" y="198"/>
                    </a:lnTo>
                    <a:lnTo>
                      <a:pt x="360" y="186"/>
                    </a:lnTo>
                    <a:lnTo>
                      <a:pt x="366" y="180"/>
                    </a:lnTo>
                    <a:lnTo>
                      <a:pt x="384" y="180"/>
                    </a:lnTo>
                    <a:lnTo>
                      <a:pt x="384" y="174"/>
                    </a:lnTo>
                    <a:lnTo>
                      <a:pt x="372" y="162"/>
                    </a:lnTo>
                    <a:lnTo>
                      <a:pt x="366" y="150"/>
                    </a:lnTo>
                    <a:lnTo>
                      <a:pt x="366" y="138"/>
                    </a:lnTo>
                    <a:lnTo>
                      <a:pt x="402" y="120"/>
                    </a:lnTo>
                    <a:lnTo>
                      <a:pt x="408" y="114"/>
                    </a:lnTo>
                    <a:lnTo>
                      <a:pt x="414" y="114"/>
                    </a:lnTo>
                    <a:lnTo>
                      <a:pt x="438" y="108"/>
                    </a:lnTo>
                    <a:lnTo>
                      <a:pt x="444" y="72"/>
                    </a:lnTo>
                    <a:lnTo>
                      <a:pt x="432" y="66"/>
                    </a:lnTo>
                    <a:lnTo>
                      <a:pt x="438" y="60"/>
                    </a:lnTo>
                    <a:lnTo>
                      <a:pt x="438" y="42"/>
                    </a:lnTo>
                    <a:lnTo>
                      <a:pt x="384" y="42"/>
                    </a:lnTo>
                    <a:lnTo>
                      <a:pt x="378" y="24"/>
                    </a:lnTo>
                    <a:lnTo>
                      <a:pt x="366" y="24"/>
                    </a:lnTo>
                    <a:lnTo>
                      <a:pt x="366" y="6"/>
                    </a:lnTo>
                    <a:lnTo>
                      <a:pt x="360" y="0"/>
                    </a:lnTo>
                    <a:lnTo>
                      <a:pt x="342" y="0"/>
                    </a:lnTo>
                    <a:lnTo>
                      <a:pt x="336" y="6"/>
                    </a:lnTo>
                    <a:lnTo>
                      <a:pt x="336" y="12"/>
                    </a:lnTo>
                    <a:lnTo>
                      <a:pt x="294" y="12"/>
                    </a:lnTo>
                    <a:lnTo>
                      <a:pt x="282" y="30"/>
                    </a:lnTo>
                    <a:lnTo>
                      <a:pt x="270" y="24"/>
                    </a:lnTo>
                    <a:lnTo>
                      <a:pt x="252" y="24"/>
                    </a:lnTo>
                    <a:lnTo>
                      <a:pt x="246" y="42"/>
                    </a:lnTo>
                    <a:lnTo>
                      <a:pt x="222" y="42"/>
                    </a:lnTo>
                    <a:lnTo>
                      <a:pt x="222" y="48"/>
                    </a:lnTo>
                    <a:lnTo>
                      <a:pt x="234" y="60"/>
                    </a:lnTo>
                    <a:lnTo>
                      <a:pt x="228" y="72"/>
                    </a:lnTo>
                    <a:lnTo>
                      <a:pt x="210" y="60"/>
                    </a:lnTo>
                    <a:lnTo>
                      <a:pt x="192" y="66"/>
                    </a:lnTo>
                    <a:lnTo>
                      <a:pt x="180" y="48"/>
                    </a:lnTo>
                    <a:lnTo>
                      <a:pt x="174" y="72"/>
                    </a:lnTo>
                    <a:lnTo>
                      <a:pt x="162" y="84"/>
                    </a:lnTo>
                    <a:lnTo>
                      <a:pt x="162" y="102"/>
                    </a:lnTo>
                    <a:lnTo>
                      <a:pt x="138" y="78"/>
                    </a:lnTo>
                    <a:lnTo>
                      <a:pt x="132" y="78"/>
                    </a:lnTo>
                    <a:lnTo>
                      <a:pt x="132" y="72"/>
                    </a:lnTo>
                    <a:lnTo>
                      <a:pt x="126" y="66"/>
                    </a:lnTo>
                    <a:lnTo>
                      <a:pt x="126" y="60"/>
                    </a:lnTo>
                    <a:lnTo>
                      <a:pt x="120" y="54"/>
                    </a:lnTo>
                    <a:lnTo>
                      <a:pt x="108" y="54"/>
                    </a:lnTo>
                    <a:lnTo>
                      <a:pt x="102" y="60"/>
                    </a:lnTo>
                    <a:lnTo>
                      <a:pt x="102" y="78"/>
                    </a:lnTo>
                    <a:lnTo>
                      <a:pt x="84" y="96"/>
                    </a:lnTo>
                    <a:lnTo>
                      <a:pt x="78" y="96"/>
                    </a:lnTo>
                    <a:lnTo>
                      <a:pt x="66" y="84"/>
                    </a:lnTo>
                    <a:lnTo>
                      <a:pt x="54" y="84"/>
                    </a:lnTo>
                    <a:lnTo>
                      <a:pt x="42" y="96"/>
                    </a:lnTo>
                    <a:lnTo>
                      <a:pt x="30" y="96"/>
                    </a:lnTo>
                    <a:lnTo>
                      <a:pt x="30" y="102"/>
                    </a:lnTo>
                    <a:lnTo>
                      <a:pt x="24" y="102"/>
                    </a:lnTo>
                    <a:lnTo>
                      <a:pt x="18" y="108"/>
                    </a:lnTo>
                    <a:lnTo>
                      <a:pt x="42" y="132"/>
                    </a:lnTo>
                    <a:lnTo>
                      <a:pt x="42" y="138"/>
                    </a:lnTo>
                    <a:lnTo>
                      <a:pt x="24" y="156"/>
                    </a:lnTo>
                    <a:lnTo>
                      <a:pt x="0" y="156"/>
                    </a:lnTo>
                    <a:lnTo>
                      <a:pt x="12" y="174"/>
                    </a:lnTo>
                    <a:lnTo>
                      <a:pt x="24" y="174"/>
                    </a:lnTo>
                    <a:lnTo>
                      <a:pt x="30" y="180"/>
                    </a:lnTo>
                    <a:lnTo>
                      <a:pt x="30" y="192"/>
                    </a:lnTo>
                    <a:lnTo>
                      <a:pt x="24" y="198"/>
                    </a:lnTo>
                    <a:lnTo>
                      <a:pt x="24" y="204"/>
                    </a:lnTo>
                    <a:lnTo>
                      <a:pt x="18" y="210"/>
                    </a:lnTo>
                    <a:lnTo>
                      <a:pt x="18" y="216"/>
                    </a:lnTo>
                    <a:lnTo>
                      <a:pt x="24" y="222"/>
                    </a:lnTo>
                    <a:lnTo>
                      <a:pt x="36" y="228"/>
                    </a:lnTo>
                    <a:lnTo>
                      <a:pt x="42" y="228"/>
                    </a:lnTo>
                    <a:lnTo>
                      <a:pt x="42" y="234"/>
                    </a:lnTo>
                    <a:lnTo>
                      <a:pt x="66" y="234"/>
                    </a:lnTo>
                    <a:lnTo>
                      <a:pt x="72" y="240"/>
                    </a:lnTo>
                    <a:lnTo>
                      <a:pt x="72" y="246"/>
                    </a:lnTo>
                    <a:lnTo>
                      <a:pt x="54" y="264"/>
                    </a:lnTo>
                    <a:lnTo>
                      <a:pt x="54" y="270"/>
                    </a:lnTo>
                    <a:lnTo>
                      <a:pt x="66" y="270"/>
                    </a:lnTo>
                    <a:lnTo>
                      <a:pt x="90" y="258"/>
                    </a:lnTo>
                    <a:lnTo>
                      <a:pt x="120" y="228"/>
                    </a:lnTo>
                    <a:lnTo>
                      <a:pt x="144" y="216"/>
                    </a:lnTo>
                    <a:lnTo>
                      <a:pt x="156" y="216"/>
                    </a:lnTo>
                    <a:lnTo>
                      <a:pt x="168" y="222"/>
                    </a:lnTo>
                    <a:lnTo>
                      <a:pt x="204" y="234"/>
                    </a:lnTo>
                    <a:lnTo>
                      <a:pt x="216" y="240"/>
                    </a:lnTo>
                    <a:lnTo>
                      <a:pt x="228" y="252"/>
                    </a:lnTo>
                    <a:lnTo>
                      <a:pt x="234" y="264"/>
                    </a:lnTo>
                    <a:lnTo>
                      <a:pt x="234" y="276"/>
                    </a:lnTo>
                    <a:lnTo>
                      <a:pt x="240" y="282"/>
                    </a:lnTo>
                    <a:lnTo>
                      <a:pt x="240" y="288"/>
                    </a:lnTo>
                    <a:lnTo>
                      <a:pt x="252" y="300"/>
                    </a:lnTo>
                    <a:lnTo>
                      <a:pt x="252" y="306"/>
                    </a:lnTo>
                    <a:lnTo>
                      <a:pt x="246" y="318"/>
                    </a:lnTo>
                    <a:lnTo>
                      <a:pt x="246" y="324"/>
                    </a:lnTo>
                    <a:lnTo>
                      <a:pt x="258" y="336"/>
                    </a:lnTo>
                    <a:lnTo>
                      <a:pt x="282" y="348"/>
                    </a:lnTo>
                    <a:lnTo>
                      <a:pt x="288" y="354"/>
                    </a:lnTo>
                    <a:lnTo>
                      <a:pt x="294" y="354"/>
                    </a:lnTo>
                    <a:lnTo>
                      <a:pt x="300" y="372"/>
                    </a:lnTo>
                    <a:lnTo>
                      <a:pt x="330" y="372"/>
                    </a:lnTo>
                    <a:lnTo>
                      <a:pt x="348" y="390"/>
                    </a:lnTo>
                    <a:lnTo>
                      <a:pt x="354" y="402"/>
                    </a:lnTo>
                    <a:lnTo>
                      <a:pt x="366" y="414"/>
                    </a:lnTo>
                    <a:lnTo>
                      <a:pt x="378" y="420"/>
                    </a:lnTo>
                    <a:lnTo>
                      <a:pt x="384" y="432"/>
                    </a:lnTo>
                    <a:lnTo>
                      <a:pt x="420" y="468"/>
                    </a:lnTo>
                    <a:lnTo>
                      <a:pt x="456" y="468"/>
                    </a:lnTo>
                    <a:lnTo>
                      <a:pt x="462" y="474"/>
                    </a:lnTo>
                    <a:lnTo>
                      <a:pt x="468" y="486"/>
                    </a:lnTo>
                    <a:lnTo>
                      <a:pt x="492" y="498"/>
                    </a:lnTo>
                    <a:lnTo>
                      <a:pt x="510" y="504"/>
                    </a:lnTo>
                    <a:lnTo>
                      <a:pt x="528" y="504"/>
                    </a:lnTo>
                    <a:lnTo>
                      <a:pt x="540" y="510"/>
                    </a:lnTo>
                    <a:lnTo>
                      <a:pt x="546" y="510"/>
                    </a:lnTo>
                    <a:lnTo>
                      <a:pt x="552" y="522"/>
                    </a:lnTo>
                    <a:lnTo>
                      <a:pt x="552" y="534"/>
                    </a:lnTo>
                    <a:lnTo>
                      <a:pt x="564" y="558"/>
                    </a:lnTo>
                    <a:lnTo>
                      <a:pt x="570" y="564"/>
                    </a:lnTo>
                    <a:lnTo>
                      <a:pt x="582" y="564"/>
                    </a:lnTo>
                    <a:lnTo>
                      <a:pt x="594" y="558"/>
                    </a:lnTo>
                    <a:lnTo>
                      <a:pt x="600" y="558"/>
                    </a:lnTo>
                    <a:lnTo>
                      <a:pt x="600" y="570"/>
                    </a:lnTo>
                    <a:lnTo>
                      <a:pt x="606" y="582"/>
                    </a:lnTo>
                    <a:lnTo>
                      <a:pt x="606" y="606"/>
                    </a:lnTo>
                    <a:lnTo>
                      <a:pt x="612" y="618"/>
                    </a:lnTo>
                    <a:lnTo>
                      <a:pt x="630" y="636"/>
                    </a:lnTo>
                    <a:lnTo>
                      <a:pt x="630" y="666"/>
                    </a:lnTo>
                    <a:lnTo>
                      <a:pt x="612" y="666"/>
                    </a:lnTo>
                    <a:lnTo>
                      <a:pt x="612" y="690"/>
                    </a:lnTo>
                    <a:lnTo>
                      <a:pt x="606" y="696"/>
                    </a:lnTo>
                    <a:lnTo>
                      <a:pt x="600" y="708"/>
                    </a:lnTo>
                    <a:lnTo>
                      <a:pt x="594" y="714"/>
                    </a:lnTo>
                    <a:lnTo>
                      <a:pt x="594" y="732"/>
                    </a:lnTo>
                    <a:lnTo>
                      <a:pt x="606" y="732"/>
                    </a:lnTo>
                    <a:lnTo>
                      <a:pt x="618" y="726"/>
                    </a:lnTo>
                    <a:lnTo>
                      <a:pt x="624" y="726"/>
                    </a:lnTo>
                    <a:lnTo>
                      <a:pt x="636" y="702"/>
                    </a:lnTo>
                    <a:lnTo>
                      <a:pt x="654" y="696"/>
                    </a:lnTo>
                    <a:lnTo>
                      <a:pt x="654" y="666"/>
                    </a:lnTo>
                    <a:lnTo>
                      <a:pt x="666" y="654"/>
                    </a:lnTo>
                    <a:lnTo>
                      <a:pt x="678" y="654"/>
                    </a:lnTo>
                    <a:lnTo>
                      <a:pt x="684" y="648"/>
                    </a:lnTo>
                    <a:lnTo>
                      <a:pt x="696" y="648"/>
                    </a:lnTo>
                    <a:lnTo>
                      <a:pt x="696" y="636"/>
                    </a:lnTo>
                    <a:lnTo>
                      <a:pt x="690" y="630"/>
                    </a:lnTo>
                    <a:lnTo>
                      <a:pt x="690" y="618"/>
                    </a:lnTo>
                    <a:lnTo>
                      <a:pt x="678" y="606"/>
                    </a:lnTo>
                    <a:lnTo>
                      <a:pt x="666" y="606"/>
                    </a:lnTo>
                    <a:lnTo>
                      <a:pt x="648" y="588"/>
                    </a:lnTo>
                    <a:lnTo>
                      <a:pt x="654" y="582"/>
                    </a:lnTo>
                    <a:lnTo>
                      <a:pt x="660" y="570"/>
                    </a:lnTo>
                    <a:lnTo>
                      <a:pt x="666" y="552"/>
                    </a:lnTo>
                    <a:lnTo>
                      <a:pt x="672" y="540"/>
                    </a:lnTo>
                    <a:lnTo>
                      <a:pt x="684" y="528"/>
                    </a:lnTo>
                    <a:lnTo>
                      <a:pt x="690" y="534"/>
                    </a:lnTo>
                    <a:lnTo>
                      <a:pt x="702" y="534"/>
                    </a:lnTo>
                    <a:lnTo>
                      <a:pt x="708" y="540"/>
                    </a:lnTo>
                    <a:lnTo>
                      <a:pt x="738" y="540"/>
                    </a:lnTo>
                    <a:lnTo>
                      <a:pt x="738" y="552"/>
                    </a:lnTo>
                    <a:lnTo>
                      <a:pt x="744" y="558"/>
                    </a:lnTo>
                    <a:lnTo>
                      <a:pt x="744" y="564"/>
                    </a:lnTo>
                    <a:lnTo>
                      <a:pt x="750" y="576"/>
                    </a:lnTo>
                    <a:lnTo>
                      <a:pt x="762" y="576"/>
                    </a:lnTo>
                    <a:lnTo>
                      <a:pt x="774" y="570"/>
                    </a:lnTo>
                    <a:lnTo>
                      <a:pt x="780" y="564"/>
                    </a:lnTo>
                    <a:lnTo>
                      <a:pt x="780" y="558"/>
                    </a:lnTo>
                    <a:lnTo>
                      <a:pt x="774" y="54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37" name="Israel" descr="© INSCALE GmbH, 05.05.2010&#10;http://www.presentationload.com/">
                <a:extLst>
                  <a:ext uri="{FF2B5EF4-FFF2-40B4-BE49-F238E27FC236}">
                    <a16:creationId xmlns:a16="http://schemas.microsoft.com/office/drawing/2014/main" id="{9373E668-3BE1-504F-87EF-A67E36B8B84E}"/>
                  </a:ext>
                </a:extLst>
              </p:cNvPr>
              <p:cNvSpPr>
                <a:spLocks/>
              </p:cNvSpPr>
              <p:nvPr/>
            </p:nvSpPr>
            <p:spPr bwMode="gray">
              <a:xfrm>
                <a:off x="8500315" y="2214695"/>
                <a:ext cx="35501" cy="111966"/>
              </a:xfrm>
              <a:custGeom>
                <a:avLst/>
                <a:gdLst>
                  <a:gd name="T0" fmla="*/ 0 w 102"/>
                  <a:gd name="T1" fmla="*/ 2147483647 h 324"/>
                  <a:gd name="T2" fmla="*/ 2147483647 w 102"/>
                  <a:gd name="T3" fmla="*/ 2147483647 h 324"/>
                  <a:gd name="T4" fmla="*/ 2147483647 w 102"/>
                  <a:gd name="T5" fmla="*/ 2147483647 h 324"/>
                  <a:gd name="T6" fmla="*/ 2147483647 w 102"/>
                  <a:gd name="T7" fmla="*/ 2147483647 h 324"/>
                  <a:gd name="T8" fmla="*/ 2147483647 w 102"/>
                  <a:gd name="T9" fmla="*/ 2147483647 h 324"/>
                  <a:gd name="T10" fmla="*/ 2147483647 w 102"/>
                  <a:gd name="T11" fmla="*/ 2147483647 h 324"/>
                  <a:gd name="T12" fmla="*/ 2147483647 w 102"/>
                  <a:gd name="T13" fmla="*/ 2147483647 h 324"/>
                  <a:gd name="T14" fmla="*/ 2147483647 w 102"/>
                  <a:gd name="T15" fmla="*/ 2147483647 h 324"/>
                  <a:gd name="T16" fmla="*/ 2147483647 w 102"/>
                  <a:gd name="T17" fmla="*/ 2147483647 h 324"/>
                  <a:gd name="T18" fmla="*/ 2147483647 w 102"/>
                  <a:gd name="T19" fmla="*/ 2147483647 h 324"/>
                  <a:gd name="T20" fmla="*/ 2147483647 w 102"/>
                  <a:gd name="T21" fmla="*/ 2147483647 h 324"/>
                  <a:gd name="T22" fmla="*/ 2147483647 w 102"/>
                  <a:gd name="T23" fmla="*/ 2147483647 h 324"/>
                  <a:gd name="T24" fmla="*/ 2147483647 w 102"/>
                  <a:gd name="T25" fmla="*/ 2147483647 h 324"/>
                  <a:gd name="T26" fmla="*/ 2147483647 w 102"/>
                  <a:gd name="T27" fmla="*/ 2147483647 h 324"/>
                  <a:gd name="T28" fmla="*/ 2147483647 w 102"/>
                  <a:gd name="T29" fmla="*/ 2147483647 h 324"/>
                  <a:gd name="T30" fmla="*/ 2147483647 w 102"/>
                  <a:gd name="T31" fmla="*/ 2147483647 h 324"/>
                  <a:gd name="T32" fmla="*/ 2147483647 w 102"/>
                  <a:gd name="T33" fmla="*/ 2147483647 h 324"/>
                  <a:gd name="T34" fmla="*/ 2147483647 w 102"/>
                  <a:gd name="T35" fmla="*/ 2147483647 h 324"/>
                  <a:gd name="T36" fmla="*/ 2147483647 w 102"/>
                  <a:gd name="T37" fmla="*/ 2147483647 h 324"/>
                  <a:gd name="T38" fmla="*/ 2147483647 w 102"/>
                  <a:gd name="T39" fmla="*/ 2147483647 h 324"/>
                  <a:gd name="T40" fmla="*/ 2147483647 w 102"/>
                  <a:gd name="T41" fmla="*/ 2147483647 h 324"/>
                  <a:gd name="T42" fmla="*/ 2147483647 w 102"/>
                  <a:gd name="T43" fmla="*/ 2147483647 h 324"/>
                  <a:gd name="T44" fmla="*/ 2147483647 w 102"/>
                  <a:gd name="T45" fmla="*/ 2147483647 h 324"/>
                  <a:gd name="T46" fmla="*/ 2147483647 w 102"/>
                  <a:gd name="T47" fmla="*/ 2147483647 h 324"/>
                  <a:gd name="T48" fmla="*/ 2147483647 w 102"/>
                  <a:gd name="T49" fmla="*/ 0 h 324"/>
                  <a:gd name="T50" fmla="*/ 2147483647 w 102"/>
                  <a:gd name="T51" fmla="*/ 2147483647 h 324"/>
                  <a:gd name="T52" fmla="*/ 2147483647 w 102"/>
                  <a:gd name="T53" fmla="*/ 2147483647 h 324"/>
                  <a:gd name="T54" fmla="*/ 2147483647 w 102"/>
                  <a:gd name="T55" fmla="*/ 2147483647 h 324"/>
                  <a:gd name="T56" fmla="*/ 2147483647 w 102"/>
                  <a:gd name="T57" fmla="*/ 2147483647 h 324"/>
                  <a:gd name="T58" fmla="*/ 2147483647 w 102"/>
                  <a:gd name="T59" fmla="*/ 2147483647 h 324"/>
                  <a:gd name="T60" fmla="*/ 2147483647 w 102"/>
                  <a:gd name="T61" fmla="*/ 2147483647 h 324"/>
                  <a:gd name="T62" fmla="*/ 2147483647 w 102"/>
                  <a:gd name="T63" fmla="*/ 2147483647 h 324"/>
                  <a:gd name="T64" fmla="*/ 2147483647 w 102"/>
                  <a:gd name="T65" fmla="*/ 2147483647 h 324"/>
                  <a:gd name="T66" fmla="*/ 2147483647 w 102"/>
                  <a:gd name="T67" fmla="*/ 2147483647 h 324"/>
                  <a:gd name="T68" fmla="*/ 2147483647 w 102"/>
                  <a:gd name="T69" fmla="*/ 2147483647 h 324"/>
                  <a:gd name="T70" fmla="*/ 2147483647 w 102"/>
                  <a:gd name="T71" fmla="*/ 2147483647 h 324"/>
                  <a:gd name="T72" fmla="*/ 2147483647 w 102"/>
                  <a:gd name="T73" fmla="*/ 2147483647 h 324"/>
                  <a:gd name="T74" fmla="*/ 2147483647 w 102"/>
                  <a:gd name="T75" fmla="*/ 2147483647 h 324"/>
                  <a:gd name="T76" fmla="*/ 2147483647 w 102"/>
                  <a:gd name="T77" fmla="*/ 2147483647 h 324"/>
                  <a:gd name="T78" fmla="*/ 0 w 102"/>
                  <a:gd name="T79" fmla="*/ 2147483647 h 32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02"/>
                  <a:gd name="T121" fmla="*/ 0 h 324"/>
                  <a:gd name="T122" fmla="*/ 102 w 102"/>
                  <a:gd name="T123" fmla="*/ 324 h 32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02" h="324">
                    <a:moveTo>
                      <a:pt x="0" y="168"/>
                    </a:moveTo>
                    <a:lnTo>
                      <a:pt x="54" y="312"/>
                    </a:lnTo>
                    <a:lnTo>
                      <a:pt x="60" y="324"/>
                    </a:lnTo>
                    <a:lnTo>
                      <a:pt x="60" y="306"/>
                    </a:lnTo>
                    <a:lnTo>
                      <a:pt x="66" y="294"/>
                    </a:lnTo>
                    <a:lnTo>
                      <a:pt x="66" y="234"/>
                    </a:lnTo>
                    <a:lnTo>
                      <a:pt x="72" y="228"/>
                    </a:lnTo>
                    <a:lnTo>
                      <a:pt x="78" y="216"/>
                    </a:lnTo>
                    <a:lnTo>
                      <a:pt x="84" y="210"/>
                    </a:lnTo>
                    <a:lnTo>
                      <a:pt x="90" y="198"/>
                    </a:lnTo>
                    <a:lnTo>
                      <a:pt x="90" y="186"/>
                    </a:lnTo>
                    <a:lnTo>
                      <a:pt x="78" y="174"/>
                    </a:lnTo>
                    <a:lnTo>
                      <a:pt x="78" y="162"/>
                    </a:lnTo>
                    <a:lnTo>
                      <a:pt x="72" y="156"/>
                    </a:lnTo>
                    <a:lnTo>
                      <a:pt x="66" y="162"/>
                    </a:lnTo>
                    <a:lnTo>
                      <a:pt x="66" y="168"/>
                    </a:lnTo>
                    <a:lnTo>
                      <a:pt x="60" y="168"/>
                    </a:lnTo>
                    <a:lnTo>
                      <a:pt x="54" y="174"/>
                    </a:lnTo>
                    <a:lnTo>
                      <a:pt x="48" y="168"/>
                    </a:lnTo>
                    <a:lnTo>
                      <a:pt x="48" y="96"/>
                    </a:lnTo>
                    <a:lnTo>
                      <a:pt x="66" y="78"/>
                    </a:lnTo>
                    <a:lnTo>
                      <a:pt x="84" y="78"/>
                    </a:lnTo>
                    <a:lnTo>
                      <a:pt x="90" y="60"/>
                    </a:lnTo>
                    <a:lnTo>
                      <a:pt x="84" y="18"/>
                    </a:lnTo>
                    <a:lnTo>
                      <a:pt x="102" y="0"/>
                    </a:lnTo>
                    <a:lnTo>
                      <a:pt x="78" y="6"/>
                    </a:lnTo>
                    <a:lnTo>
                      <a:pt x="78" y="18"/>
                    </a:lnTo>
                    <a:lnTo>
                      <a:pt x="72" y="30"/>
                    </a:lnTo>
                    <a:lnTo>
                      <a:pt x="66" y="36"/>
                    </a:lnTo>
                    <a:lnTo>
                      <a:pt x="60" y="36"/>
                    </a:lnTo>
                    <a:lnTo>
                      <a:pt x="54" y="30"/>
                    </a:lnTo>
                    <a:lnTo>
                      <a:pt x="42" y="54"/>
                    </a:lnTo>
                    <a:lnTo>
                      <a:pt x="30" y="60"/>
                    </a:lnTo>
                    <a:lnTo>
                      <a:pt x="36" y="72"/>
                    </a:lnTo>
                    <a:lnTo>
                      <a:pt x="36" y="84"/>
                    </a:lnTo>
                    <a:lnTo>
                      <a:pt x="42" y="90"/>
                    </a:lnTo>
                    <a:lnTo>
                      <a:pt x="42" y="96"/>
                    </a:lnTo>
                    <a:lnTo>
                      <a:pt x="18" y="138"/>
                    </a:lnTo>
                    <a:lnTo>
                      <a:pt x="18" y="156"/>
                    </a:lnTo>
                    <a:lnTo>
                      <a:pt x="0" y="16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38" name="Ireland" descr="© INSCALE GmbH, 05.05.2010&#10;http://www.presentationload.com/">
                <a:extLst>
                  <a:ext uri="{FF2B5EF4-FFF2-40B4-BE49-F238E27FC236}">
                    <a16:creationId xmlns:a16="http://schemas.microsoft.com/office/drawing/2014/main" id="{620128AA-0B6F-B949-89F6-A021A7D202C8}"/>
                  </a:ext>
                </a:extLst>
              </p:cNvPr>
              <p:cNvSpPr>
                <a:spLocks/>
              </p:cNvSpPr>
              <p:nvPr/>
            </p:nvSpPr>
            <p:spPr bwMode="gray">
              <a:xfrm>
                <a:off x="7489888" y="1611170"/>
                <a:ext cx="98312" cy="103774"/>
              </a:xfrm>
              <a:custGeom>
                <a:avLst/>
                <a:gdLst>
                  <a:gd name="T0" fmla="*/ 2147483647 w 282"/>
                  <a:gd name="T1" fmla="*/ 2147483647 h 300"/>
                  <a:gd name="T2" fmla="*/ 2147483647 w 282"/>
                  <a:gd name="T3" fmla="*/ 2147483647 h 300"/>
                  <a:gd name="T4" fmla="*/ 2147483647 w 282"/>
                  <a:gd name="T5" fmla="*/ 2147483647 h 300"/>
                  <a:gd name="T6" fmla="*/ 2147483647 w 282"/>
                  <a:gd name="T7" fmla="*/ 2147483647 h 300"/>
                  <a:gd name="T8" fmla="*/ 2147483647 w 282"/>
                  <a:gd name="T9" fmla="*/ 2147483647 h 300"/>
                  <a:gd name="T10" fmla="*/ 2147483647 w 282"/>
                  <a:gd name="T11" fmla="*/ 2147483647 h 300"/>
                  <a:gd name="T12" fmla="*/ 2147483647 w 282"/>
                  <a:gd name="T13" fmla="*/ 2147483647 h 300"/>
                  <a:gd name="T14" fmla="*/ 2147483647 w 282"/>
                  <a:gd name="T15" fmla="*/ 2147483647 h 300"/>
                  <a:gd name="T16" fmla="*/ 2147483647 w 282"/>
                  <a:gd name="T17" fmla="*/ 2147483647 h 300"/>
                  <a:gd name="T18" fmla="*/ 2147483647 w 282"/>
                  <a:gd name="T19" fmla="*/ 2147483647 h 300"/>
                  <a:gd name="T20" fmla="*/ 2147483647 w 282"/>
                  <a:gd name="T21" fmla="*/ 2147483647 h 300"/>
                  <a:gd name="T22" fmla="*/ 2147483647 w 282"/>
                  <a:gd name="T23" fmla="*/ 2147483647 h 300"/>
                  <a:gd name="T24" fmla="*/ 2147483647 w 282"/>
                  <a:gd name="T25" fmla="*/ 0 h 300"/>
                  <a:gd name="T26" fmla="*/ 2147483647 w 282"/>
                  <a:gd name="T27" fmla="*/ 2147483647 h 300"/>
                  <a:gd name="T28" fmla="*/ 2147483647 w 282"/>
                  <a:gd name="T29" fmla="*/ 2147483647 h 300"/>
                  <a:gd name="T30" fmla="*/ 2147483647 w 282"/>
                  <a:gd name="T31" fmla="*/ 2147483647 h 300"/>
                  <a:gd name="T32" fmla="*/ 2147483647 w 282"/>
                  <a:gd name="T33" fmla="*/ 2147483647 h 300"/>
                  <a:gd name="T34" fmla="*/ 2147483647 w 282"/>
                  <a:gd name="T35" fmla="*/ 2147483647 h 300"/>
                  <a:gd name="T36" fmla="*/ 2147483647 w 282"/>
                  <a:gd name="T37" fmla="*/ 2147483647 h 300"/>
                  <a:gd name="T38" fmla="*/ 2147483647 w 282"/>
                  <a:gd name="T39" fmla="*/ 2147483647 h 300"/>
                  <a:gd name="T40" fmla="*/ 2147483647 w 282"/>
                  <a:gd name="T41" fmla="*/ 2147483647 h 300"/>
                  <a:gd name="T42" fmla="*/ 2147483647 w 282"/>
                  <a:gd name="T43" fmla="*/ 2147483647 h 300"/>
                  <a:gd name="T44" fmla="*/ 2147483647 w 282"/>
                  <a:gd name="T45" fmla="*/ 2147483647 h 300"/>
                  <a:gd name="T46" fmla="*/ 2147483647 w 282"/>
                  <a:gd name="T47" fmla="*/ 2147483647 h 300"/>
                  <a:gd name="T48" fmla="*/ 2147483647 w 282"/>
                  <a:gd name="T49" fmla="*/ 2147483647 h 300"/>
                  <a:gd name="T50" fmla="*/ 2147483647 w 282"/>
                  <a:gd name="T51" fmla="*/ 2147483647 h 300"/>
                  <a:gd name="T52" fmla="*/ 2147483647 w 282"/>
                  <a:gd name="T53" fmla="*/ 2147483647 h 300"/>
                  <a:gd name="T54" fmla="*/ 2147483647 w 282"/>
                  <a:gd name="T55" fmla="*/ 2147483647 h 300"/>
                  <a:gd name="T56" fmla="*/ 2147483647 w 282"/>
                  <a:gd name="T57" fmla="*/ 2147483647 h 300"/>
                  <a:gd name="T58" fmla="*/ 2147483647 w 282"/>
                  <a:gd name="T59" fmla="*/ 2147483647 h 300"/>
                  <a:gd name="T60" fmla="*/ 2147483647 w 282"/>
                  <a:gd name="T61" fmla="*/ 2147483647 h 300"/>
                  <a:gd name="T62" fmla="*/ 2147483647 w 282"/>
                  <a:gd name="T63" fmla="*/ 2147483647 h 300"/>
                  <a:gd name="T64" fmla="*/ 2147483647 w 282"/>
                  <a:gd name="T65" fmla="*/ 2147483647 h 300"/>
                  <a:gd name="T66" fmla="*/ 2147483647 w 282"/>
                  <a:gd name="T67" fmla="*/ 2147483647 h 300"/>
                  <a:gd name="T68" fmla="*/ 2147483647 w 282"/>
                  <a:gd name="T69" fmla="*/ 2147483647 h 300"/>
                  <a:gd name="T70" fmla="*/ 2147483647 w 282"/>
                  <a:gd name="T71" fmla="*/ 2147483647 h 300"/>
                  <a:gd name="T72" fmla="*/ 2147483647 w 282"/>
                  <a:gd name="T73" fmla="*/ 2147483647 h 300"/>
                  <a:gd name="T74" fmla="*/ 2147483647 w 282"/>
                  <a:gd name="T75" fmla="*/ 2147483647 h 300"/>
                  <a:gd name="T76" fmla="*/ 2147483647 w 282"/>
                  <a:gd name="T77" fmla="*/ 2147483647 h 300"/>
                  <a:gd name="T78" fmla="*/ 2147483647 w 282"/>
                  <a:gd name="T79" fmla="*/ 2147483647 h 300"/>
                  <a:gd name="T80" fmla="*/ 0 w 282"/>
                  <a:gd name="T81" fmla="*/ 2147483647 h 300"/>
                  <a:gd name="T82" fmla="*/ 2147483647 w 282"/>
                  <a:gd name="T83" fmla="*/ 2147483647 h 300"/>
                  <a:gd name="T84" fmla="*/ 2147483647 w 282"/>
                  <a:gd name="T85" fmla="*/ 2147483647 h 300"/>
                  <a:gd name="T86" fmla="*/ 2147483647 w 282"/>
                  <a:gd name="T87" fmla="*/ 2147483647 h 300"/>
                  <a:gd name="T88" fmla="*/ 2147483647 w 282"/>
                  <a:gd name="T89" fmla="*/ 2147483647 h 300"/>
                  <a:gd name="T90" fmla="*/ 2147483647 w 282"/>
                  <a:gd name="T91" fmla="*/ 2147483647 h 300"/>
                  <a:gd name="T92" fmla="*/ 2147483647 w 282"/>
                  <a:gd name="T93" fmla="*/ 2147483647 h 300"/>
                  <a:gd name="T94" fmla="*/ 2147483647 w 282"/>
                  <a:gd name="T95" fmla="*/ 2147483647 h 300"/>
                  <a:gd name="T96" fmla="*/ 2147483647 w 282"/>
                  <a:gd name="T97" fmla="*/ 2147483647 h 300"/>
                  <a:gd name="T98" fmla="*/ 2147483647 w 282"/>
                  <a:gd name="T99" fmla="*/ 2147483647 h 300"/>
                  <a:gd name="T100" fmla="*/ 2147483647 w 282"/>
                  <a:gd name="T101" fmla="*/ 2147483647 h 300"/>
                  <a:gd name="T102" fmla="*/ 2147483647 w 282"/>
                  <a:gd name="T103" fmla="*/ 2147483647 h 300"/>
                  <a:gd name="T104" fmla="*/ 2147483647 w 282"/>
                  <a:gd name="T105" fmla="*/ 2147483647 h 300"/>
                  <a:gd name="T106" fmla="*/ 2147483647 w 282"/>
                  <a:gd name="T107" fmla="*/ 2147483647 h 300"/>
                  <a:gd name="T108" fmla="*/ 2147483647 w 282"/>
                  <a:gd name="T109" fmla="*/ 2147483647 h 300"/>
                  <a:gd name="T110" fmla="*/ 2147483647 w 282"/>
                  <a:gd name="T111" fmla="*/ 2147483647 h 3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2"/>
                  <a:gd name="T169" fmla="*/ 0 h 300"/>
                  <a:gd name="T170" fmla="*/ 282 w 282"/>
                  <a:gd name="T171" fmla="*/ 300 h 30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2" h="300">
                    <a:moveTo>
                      <a:pt x="276" y="156"/>
                    </a:moveTo>
                    <a:lnTo>
                      <a:pt x="276" y="144"/>
                    </a:lnTo>
                    <a:lnTo>
                      <a:pt x="270" y="132"/>
                    </a:lnTo>
                    <a:lnTo>
                      <a:pt x="264" y="126"/>
                    </a:lnTo>
                    <a:lnTo>
                      <a:pt x="264" y="114"/>
                    </a:lnTo>
                    <a:lnTo>
                      <a:pt x="258" y="108"/>
                    </a:lnTo>
                    <a:lnTo>
                      <a:pt x="258" y="102"/>
                    </a:lnTo>
                    <a:lnTo>
                      <a:pt x="276" y="102"/>
                    </a:lnTo>
                    <a:lnTo>
                      <a:pt x="282" y="96"/>
                    </a:lnTo>
                    <a:lnTo>
                      <a:pt x="246" y="90"/>
                    </a:lnTo>
                    <a:lnTo>
                      <a:pt x="228" y="66"/>
                    </a:lnTo>
                    <a:lnTo>
                      <a:pt x="204" y="90"/>
                    </a:lnTo>
                    <a:lnTo>
                      <a:pt x="192" y="90"/>
                    </a:lnTo>
                    <a:lnTo>
                      <a:pt x="168" y="78"/>
                    </a:lnTo>
                    <a:lnTo>
                      <a:pt x="162" y="72"/>
                    </a:lnTo>
                    <a:lnTo>
                      <a:pt x="174" y="60"/>
                    </a:lnTo>
                    <a:lnTo>
                      <a:pt x="180" y="60"/>
                    </a:lnTo>
                    <a:lnTo>
                      <a:pt x="186" y="54"/>
                    </a:lnTo>
                    <a:lnTo>
                      <a:pt x="192" y="54"/>
                    </a:lnTo>
                    <a:lnTo>
                      <a:pt x="192" y="42"/>
                    </a:lnTo>
                    <a:lnTo>
                      <a:pt x="234" y="18"/>
                    </a:lnTo>
                    <a:lnTo>
                      <a:pt x="240" y="12"/>
                    </a:lnTo>
                    <a:lnTo>
                      <a:pt x="240" y="6"/>
                    </a:lnTo>
                    <a:lnTo>
                      <a:pt x="234" y="6"/>
                    </a:lnTo>
                    <a:lnTo>
                      <a:pt x="228" y="0"/>
                    </a:lnTo>
                    <a:lnTo>
                      <a:pt x="222" y="0"/>
                    </a:lnTo>
                    <a:lnTo>
                      <a:pt x="210" y="6"/>
                    </a:lnTo>
                    <a:lnTo>
                      <a:pt x="204" y="18"/>
                    </a:lnTo>
                    <a:lnTo>
                      <a:pt x="198" y="6"/>
                    </a:lnTo>
                    <a:lnTo>
                      <a:pt x="174" y="6"/>
                    </a:lnTo>
                    <a:lnTo>
                      <a:pt x="162" y="12"/>
                    </a:lnTo>
                    <a:lnTo>
                      <a:pt x="156" y="12"/>
                    </a:lnTo>
                    <a:lnTo>
                      <a:pt x="150" y="18"/>
                    </a:lnTo>
                    <a:lnTo>
                      <a:pt x="150" y="30"/>
                    </a:lnTo>
                    <a:lnTo>
                      <a:pt x="144" y="36"/>
                    </a:lnTo>
                    <a:lnTo>
                      <a:pt x="144" y="42"/>
                    </a:lnTo>
                    <a:lnTo>
                      <a:pt x="126" y="42"/>
                    </a:lnTo>
                    <a:lnTo>
                      <a:pt x="120" y="48"/>
                    </a:lnTo>
                    <a:lnTo>
                      <a:pt x="120" y="54"/>
                    </a:lnTo>
                    <a:lnTo>
                      <a:pt x="138" y="54"/>
                    </a:lnTo>
                    <a:lnTo>
                      <a:pt x="144" y="60"/>
                    </a:lnTo>
                    <a:lnTo>
                      <a:pt x="150" y="60"/>
                    </a:lnTo>
                    <a:lnTo>
                      <a:pt x="150" y="66"/>
                    </a:lnTo>
                    <a:lnTo>
                      <a:pt x="144" y="72"/>
                    </a:lnTo>
                    <a:lnTo>
                      <a:pt x="132" y="72"/>
                    </a:lnTo>
                    <a:lnTo>
                      <a:pt x="132" y="78"/>
                    </a:lnTo>
                    <a:lnTo>
                      <a:pt x="126" y="84"/>
                    </a:lnTo>
                    <a:lnTo>
                      <a:pt x="102" y="84"/>
                    </a:lnTo>
                    <a:lnTo>
                      <a:pt x="102" y="90"/>
                    </a:lnTo>
                    <a:lnTo>
                      <a:pt x="90" y="78"/>
                    </a:lnTo>
                    <a:lnTo>
                      <a:pt x="42" y="78"/>
                    </a:lnTo>
                    <a:lnTo>
                      <a:pt x="42" y="102"/>
                    </a:lnTo>
                    <a:lnTo>
                      <a:pt x="54" y="102"/>
                    </a:lnTo>
                    <a:lnTo>
                      <a:pt x="54" y="108"/>
                    </a:lnTo>
                    <a:lnTo>
                      <a:pt x="60" y="114"/>
                    </a:lnTo>
                    <a:lnTo>
                      <a:pt x="42" y="126"/>
                    </a:lnTo>
                    <a:lnTo>
                      <a:pt x="36" y="126"/>
                    </a:lnTo>
                    <a:lnTo>
                      <a:pt x="30" y="132"/>
                    </a:lnTo>
                    <a:lnTo>
                      <a:pt x="30" y="138"/>
                    </a:lnTo>
                    <a:lnTo>
                      <a:pt x="42" y="150"/>
                    </a:lnTo>
                    <a:lnTo>
                      <a:pt x="54" y="156"/>
                    </a:lnTo>
                    <a:lnTo>
                      <a:pt x="60" y="162"/>
                    </a:lnTo>
                    <a:lnTo>
                      <a:pt x="72" y="162"/>
                    </a:lnTo>
                    <a:lnTo>
                      <a:pt x="78" y="156"/>
                    </a:lnTo>
                    <a:lnTo>
                      <a:pt x="96" y="156"/>
                    </a:lnTo>
                    <a:lnTo>
                      <a:pt x="96" y="168"/>
                    </a:lnTo>
                    <a:lnTo>
                      <a:pt x="90" y="174"/>
                    </a:lnTo>
                    <a:lnTo>
                      <a:pt x="72" y="174"/>
                    </a:lnTo>
                    <a:lnTo>
                      <a:pt x="72" y="192"/>
                    </a:lnTo>
                    <a:lnTo>
                      <a:pt x="54" y="192"/>
                    </a:lnTo>
                    <a:lnTo>
                      <a:pt x="48" y="198"/>
                    </a:lnTo>
                    <a:lnTo>
                      <a:pt x="48" y="210"/>
                    </a:lnTo>
                    <a:lnTo>
                      <a:pt x="42" y="222"/>
                    </a:lnTo>
                    <a:lnTo>
                      <a:pt x="42" y="234"/>
                    </a:lnTo>
                    <a:lnTo>
                      <a:pt x="18" y="234"/>
                    </a:lnTo>
                    <a:lnTo>
                      <a:pt x="12" y="240"/>
                    </a:lnTo>
                    <a:lnTo>
                      <a:pt x="6" y="240"/>
                    </a:lnTo>
                    <a:lnTo>
                      <a:pt x="6" y="246"/>
                    </a:lnTo>
                    <a:lnTo>
                      <a:pt x="12" y="246"/>
                    </a:lnTo>
                    <a:lnTo>
                      <a:pt x="18" y="252"/>
                    </a:lnTo>
                    <a:lnTo>
                      <a:pt x="6" y="252"/>
                    </a:lnTo>
                    <a:lnTo>
                      <a:pt x="0" y="258"/>
                    </a:lnTo>
                    <a:lnTo>
                      <a:pt x="0" y="270"/>
                    </a:lnTo>
                    <a:lnTo>
                      <a:pt x="42" y="270"/>
                    </a:lnTo>
                    <a:lnTo>
                      <a:pt x="24" y="288"/>
                    </a:lnTo>
                    <a:lnTo>
                      <a:pt x="30" y="282"/>
                    </a:lnTo>
                    <a:lnTo>
                      <a:pt x="48" y="282"/>
                    </a:lnTo>
                    <a:lnTo>
                      <a:pt x="48" y="288"/>
                    </a:lnTo>
                    <a:lnTo>
                      <a:pt x="42" y="288"/>
                    </a:lnTo>
                    <a:lnTo>
                      <a:pt x="36" y="294"/>
                    </a:lnTo>
                    <a:lnTo>
                      <a:pt x="30" y="294"/>
                    </a:lnTo>
                    <a:lnTo>
                      <a:pt x="36" y="300"/>
                    </a:lnTo>
                    <a:lnTo>
                      <a:pt x="60" y="300"/>
                    </a:lnTo>
                    <a:lnTo>
                      <a:pt x="96" y="288"/>
                    </a:lnTo>
                    <a:lnTo>
                      <a:pt x="108" y="282"/>
                    </a:lnTo>
                    <a:lnTo>
                      <a:pt x="120" y="270"/>
                    </a:lnTo>
                    <a:lnTo>
                      <a:pt x="120" y="264"/>
                    </a:lnTo>
                    <a:lnTo>
                      <a:pt x="132" y="270"/>
                    </a:lnTo>
                    <a:lnTo>
                      <a:pt x="138" y="270"/>
                    </a:lnTo>
                    <a:lnTo>
                      <a:pt x="150" y="264"/>
                    </a:lnTo>
                    <a:lnTo>
                      <a:pt x="162" y="252"/>
                    </a:lnTo>
                    <a:lnTo>
                      <a:pt x="180" y="246"/>
                    </a:lnTo>
                    <a:lnTo>
                      <a:pt x="204" y="246"/>
                    </a:lnTo>
                    <a:lnTo>
                      <a:pt x="210" y="240"/>
                    </a:lnTo>
                    <a:lnTo>
                      <a:pt x="252" y="240"/>
                    </a:lnTo>
                    <a:lnTo>
                      <a:pt x="246" y="222"/>
                    </a:lnTo>
                    <a:lnTo>
                      <a:pt x="264" y="222"/>
                    </a:lnTo>
                    <a:lnTo>
                      <a:pt x="264" y="198"/>
                    </a:lnTo>
                    <a:lnTo>
                      <a:pt x="270" y="192"/>
                    </a:lnTo>
                    <a:lnTo>
                      <a:pt x="270" y="180"/>
                    </a:lnTo>
                    <a:lnTo>
                      <a:pt x="276" y="168"/>
                    </a:lnTo>
                    <a:lnTo>
                      <a:pt x="276" y="15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39" name="Iraq" descr="© INSCALE GmbH, 05.05.2010&#10;http://www.presentationload.com/">
                <a:extLst>
                  <a:ext uri="{FF2B5EF4-FFF2-40B4-BE49-F238E27FC236}">
                    <a16:creationId xmlns:a16="http://schemas.microsoft.com/office/drawing/2014/main" id="{50AAD156-62C1-9F44-A0FE-400CF6374693}"/>
                  </a:ext>
                </a:extLst>
              </p:cNvPr>
              <p:cNvSpPr>
                <a:spLocks/>
              </p:cNvSpPr>
              <p:nvPr/>
            </p:nvSpPr>
            <p:spPr bwMode="gray">
              <a:xfrm>
                <a:off x="8602724" y="2105460"/>
                <a:ext cx="238953" cy="230760"/>
              </a:xfrm>
              <a:custGeom>
                <a:avLst/>
                <a:gdLst>
                  <a:gd name="T0" fmla="*/ 2147483647 w 684"/>
                  <a:gd name="T1" fmla="*/ 2147483647 h 660"/>
                  <a:gd name="T2" fmla="*/ 2147483647 w 684"/>
                  <a:gd name="T3" fmla="*/ 2147483647 h 660"/>
                  <a:gd name="T4" fmla="*/ 2147483647 w 684"/>
                  <a:gd name="T5" fmla="*/ 2147483647 h 660"/>
                  <a:gd name="T6" fmla="*/ 2147483647 w 684"/>
                  <a:gd name="T7" fmla="*/ 2147483647 h 660"/>
                  <a:gd name="T8" fmla="*/ 2147483647 w 684"/>
                  <a:gd name="T9" fmla="*/ 2147483647 h 660"/>
                  <a:gd name="T10" fmla="*/ 2147483647 w 684"/>
                  <a:gd name="T11" fmla="*/ 2147483647 h 660"/>
                  <a:gd name="T12" fmla="*/ 2147483647 w 684"/>
                  <a:gd name="T13" fmla="*/ 2147483647 h 660"/>
                  <a:gd name="T14" fmla="*/ 2147483647 w 684"/>
                  <a:gd name="T15" fmla="*/ 2147483647 h 660"/>
                  <a:gd name="T16" fmla="*/ 2147483647 w 684"/>
                  <a:gd name="T17" fmla="*/ 2147483647 h 660"/>
                  <a:gd name="T18" fmla="*/ 2147483647 w 684"/>
                  <a:gd name="T19" fmla="*/ 2147483647 h 660"/>
                  <a:gd name="T20" fmla="*/ 2147483647 w 684"/>
                  <a:gd name="T21" fmla="*/ 2147483647 h 660"/>
                  <a:gd name="T22" fmla="*/ 2147483647 w 684"/>
                  <a:gd name="T23" fmla="*/ 2147483647 h 660"/>
                  <a:gd name="T24" fmla="*/ 2147483647 w 684"/>
                  <a:gd name="T25" fmla="*/ 2147483647 h 660"/>
                  <a:gd name="T26" fmla="*/ 2147483647 w 684"/>
                  <a:gd name="T27" fmla="*/ 2147483647 h 660"/>
                  <a:gd name="T28" fmla="*/ 2147483647 w 684"/>
                  <a:gd name="T29" fmla="*/ 2147483647 h 660"/>
                  <a:gd name="T30" fmla="*/ 2147483647 w 684"/>
                  <a:gd name="T31" fmla="*/ 2147483647 h 660"/>
                  <a:gd name="T32" fmla="*/ 2147483647 w 684"/>
                  <a:gd name="T33" fmla="*/ 2147483647 h 660"/>
                  <a:gd name="T34" fmla="*/ 2147483647 w 684"/>
                  <a:gd name="T35" fmla="*/ 2147483647 h 660"/>
                  <a:gd name="T36" fmla="*/ 2147483647 w 684"/>
                  <a:gd name="T37" fmla="*/ 2147483647 h 660"/>
                  <a:gd name="T38" fmla="*/ 2147483647 w 684"/>
                  <a:gd name="T39" fmla="*/ 2147483647 h 660"/>
                  <a:gd name="T40" fmla="*/ 2147483647 w 684"/>
                  <a:gd name="T41" fmla="*/ 2147483647 h 660"/>
                  <a:gd name="T42" fmla="*/ 2147483647 w 684"/>
                  <a:gd name="T43" fmla="*/ 2147483647 h 660"/>
                  <a:gd name="T44" fmla="*/ 2147483647 w 684"/>
                  <a:gd name="T45" fmla="*/ 2147483647 h 660"/>
                  <a:gd name="T46" fmla="*/ 2147483647 w 684"/>
                  <a:gd name="T47" fmla="*/ 2147483647 h 660"/>
                  <a:gd name="T48" fmla="*/ 2147483647 w 684"/>
                  <a:gd name="T49" fmla="*/ 2147483647 h 660"/>
                  <a:gd name="T50" fmla="*/ 2147483647 w 684"/>
                  <a:gd name="T51" fmla="*/ 2147483647 h 660"/>
                  <a:gd name="T52" fmla="*/ 2147483647 w 684"/>
                  <a:gd name="T53" fmla="*/ 0 h 660"/>
                  <a:gd name="T54" fmla="*/ 2147483647 w 684"/>
                  <a:gd name="T55" fmla="*/ 2147483647 h 660"/>
                  <a:gd name="T56" fmla="*/ 2147483647 w 684"/>
                  <a:gd name="T57" fmla="*/ 2147483647 h 660"/>
                  <a:gd name="T58" fmla="*/ 2147483647 w 684"/>
                  <a:gd name="T59" fmla="*/ 0 h 660"/>
                  <a:gd name="T60" fmla="*/ 2147483647 w 684"/>
                  <a:gd name="T61" fmla="*/ 2147483647 h 660"/>
                  <a:gd name="T62" fmla="*/ 2147483647 w 684"/>
                  <a:gd name="T63" fmla="*/ 2147483647 h 660"/>
                  <a:gd name="T64" fmla="*/ 2147483647 w 684"/>
                  <a:gd name="T65" fmla="*/ 2147483647 h 660"/>
                  <a:gd name="T66" fmla="*/ 2147483647 w 684"/>
                  <a:gd name="T67" fmla="*/ 2147483647 h 660"/>
                  <a:gd name="T68" fmla="*/ 2147483647 w 684"/>
                  <a:gd name="T69" fmla="*/ 2147483647 h 660"/>
                  <a:gd name="T70" fmla="*/ 2147483647 w 684"/>
                  <a:gd name="T71" fmla="*/ 2147483647 h 660"/>
                  <a:gd name="T72" fmla="*/ 2147483647 w 684"/>
                  <a:gd name="T73" fmla="*/ 2147483647 h 660"/>
                  <a:gd name="T74" fmla="*/ 2147483647 w 684"/>
                  <a:gd name="T75" fmla="*/ 2147483647 h 660"/>
                  <a:gd name="T76" fmla="*/ 2147483647 w 684"/>
                  <a:gd name="T77" fmla="*/ 2147483647 h 660"/>
                  <a:gd name="T78" fmla="*/ 2147483647 w 684"/>
                  <a:gd name="T79" fmla="*/ 2147483647 h 660"/>
                  <a:gd name="T80" fmla="*/ 2147483647 w 684"/>
                  <a:gd name="T81" fmla="*/ 2147483647 h 660"/>
                  <a:gd name="T82" fmla="*/ 2147483647 w 684"/>
                  <a:gd name="T83" fmla="*/ 2147483647 h 660"/>
                  <a:gd name="T84" fmla="*/ 2147483647 w 684"/>
                  <a:gd name="T85" fmla="*/ 2147483647 h 660"/>
                  <a:gd name="T86" fmla="*/ 0 w 684"/>
                  <a:gd name="T87" fmla="*/ 2147483647 h 660"/>
                  <a:gd name="T88" fmla="*/ 2147483647 w 684"/>
                  <a:gd name="T89" fmla="*/ 2147483647 h 660"/>
                  <a:gd name="T90" fmla="*/ 2147483647 w 684"/>
                  <a:gd name="T91" fmla="*/ 2147483647 h 660"/>
                  <a:gd name="T92" fmla="*/ 2147483647 w 684"/>
                  <a:gd name="T93" fmla="*/ 2147483647 h 660"/>
                  <a:gd name="T94" fmla="*/ 2147483647 w 684"/>
                  <a:gd name="T95" fmla="*/ 2147483647 h 660"/>
                  <a:gd name="T96" fmla="*/ 2147483647 w 684"/>
                  <a:gd name="T97" fmla="*/ 2147483647 h 660"/>
                  <a:gd name="T98" fmla="*/ 2147483647 w 684"/>
                  <a:gd name="T99" fmla="*/ 2147483647 h 660"/>
                  <a:gd name="T100" fmla="*/ 2147483647 w 684"/>
                  <a:gd name="T101" fmla="*/ 2147483647 h 660"/>
                  <a:gd name="T102" fmla="*/ 2147483647 w 684"/>
                  <a:gd name="T103" fmla="*/ 2147483647 h 660"/>
                  <a:gd name="T104" fmla="*/ 2147483647 w 684"/>
                  <a:gd name="T105" fmla="*/ 2147483647 h 660"/>
                  <a:gd name="T106" fmla="*/ 2147483647 w 684"/>
                  <a:gd name="T107" fmla="*/ 2147483647 h 660"/>
                  <a:gd name="T108" fmla="*/ 2147483647 w 684"/>
                  <a:gd name="T109" fmla="*/ 2147483647 h 660"/>
                  <a:gd name="T110" fmla="*/ 2147483647 w 684"/>
                  <a:gd name="T111" fmla="*/ 2147483647 h 660"/>
                  <a:gd name="T112" fmla="*/ 2147483647 w 684"/>
                  <a:gd name="T113" fmla="*/ 2147483647 h 660"/>
                  <a:gd name="T114" fmla="*/ 2147483647 w 684"/>
                  <a:gd name="T115" fmla="*/ 2147483647 h 66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84"/>
                  <a:gd name="T175" fmla="*/ 0 h 660"/>
                  <a:gd name="T176" fmla="*/ 684 w 684"/>
                  <a:gd name="T177" fmla="*/ 660 h 66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84" h="660">
                    <a:moveTo>
                      <a:pt x="678" y="564"/>
                    </a:moveTo>
                    <a:lnTo>
                      <a:pt x="666" y="552"/>
                    </a:lnTo>
                    <a:lnTo>
                      <a:pt x="654" y="546"/>
                    </a:lnTo>
                    <a:lnTo>
                      <a:pt x="648" y="516"/>
                    </a:lnTo>
                    <a:lnTo>
                      <a:pt x="642" y="516"/>
                    </a:lnTo>
                    <a:lnTo>
                      <a:pt x="636" y="510"/>
                    </a:lnTo>
                    <a:lnTo>
                      <a:pt x="624" y="504"/>
                    </a:lnTo>
                    <a:lnTo>
                      <a:pt x="618" y="498"/>
                    </a:lnTo>
                    <a:lnTo>
                      <a:pt x="618" y="462"/>
                    </a:lnTo>
                    <a:lnTo>
                      <a:pt x="624" y="450"/>
                    </a:lnTo>
                    <a:lnTo>
                      <a:pt x="624" y="438"/>
                    </a:lnTo>
                    <a:lnTo>
                      <a:pt x="594" y="402"/>
                    </a:lnTo>
                    <a:lnTo>
                      <a:pt x="588" y="390"/>
                    </a:lnTo>
                    <a:lnTo>
                      <a:pt x="582" y="384"/>
                    </a:lnTo>
                    <a:lnTo>
                      <a:pt x="564" y="384"/>
                    </a:lnTo>
                    <a:lnTo>
                      <a:pt x="546" y="366"/>
                    </a:lnTo>
                    <a:lnTo>
                      <a:pt x="534" y="360"/>
                    </a:lnTo>
                    <a:lnTo>
                      <a:pt x="528" y="354"/>
                    </a:lnTo>
                    <a:lnTo>
                      <a:pt x="504" y="354"/>
                    </a:lnTo>
                    <a:lnTo>
                      <a:pt x="504" y="312"/>
                    </a:lnTo>
                    <a:lnTo>
                      <a:pt x="498" y="312"/>
                    </a:lnTo>
                    <a:lnTo>
                      <a:pt x="492" y="306"/>
                    </a:lnTo>
                    <a:lnTo>
                      <a:pt x="468" y="294"/>
                    </a:lnTo>
                    <a:lnTo>
                      <a:pt x="456" y="282"/>
                    </a:lnTo>
                    <a:lnTo>
                      <a:pt x="444" y="276"/>
                    </a:lnTo>
                    <a:lnTo>
                      <a:pt x="438" y="270"/>
                    </a:lnTo>
                    <a:lnTo>
                      <a:pt x="438" y="264"/>
                    </a:lnTo>
                    <a:lnTo>
                      <a:pt x="444" y="252"/>
                    </a:lnTo>
                    <a:lnTo>
                      <a:pt x="450" y="246"/>
                    </a:lnTo>
                    <a:lnTo>
                      <a:pt x="438" y="234"/>
                    </a:lnTo>
                    <a:lnTo>
                      <a:pt x="438" y="228"/>
                    </a:lnTo>
                    <a:lnTo>
                      <a:pt x="450" y="216"/>
                    </a:lnTo>
                    <a:lnTo>
                      <a:pt x="462" y="216"/>
                    </a:lnTo>
                    <a:lnTo>
                      <a:pt x="462" y="186"/>
                    </a:lnTo>
                    <a:lnTo>
                      <a:pt x="468" y="186"/>
                    </a:lnTo>
                    <a:lnTo>
                      <a:pt x="480" y="174"/>
                    </a:lnTo>
                    <a:lnTo>
                      <a:pt x="480" y="168"/>
                    </a:lnTo>
                    <a:lnTo>
                      <a:pt x="474" y="156"/>
                    </a:lnTo>
                    <a:lnTo>
                      <a:pt x="462" y="144"/>
                    </a:lnTo>
                    <a:lnTo>
                      <a:pt x="462" y="138"/>
                    </a:lnTo>
                    <a:lnTo>
                      <a:pt x="480" y="120"/>
                    </a:lnTo>
                    <a:lnTo>
                      <a:pt x="480" y="114"/>
                    </a:lnTo>
                    <a:lnTo>
                      <a:pt x="468" y="114"/>
                    </a:lnTo>
                    <a:lnTo>
                      <a:pt x="456" y="120"/>
                    </a:lnTo>
                    <a:lnTo>
                      <a:pt x="450" y="126"/>
                    </a:lnTo>
                    <a:lnTo>
                      <a:pt x="438" y="108"/>
                    </a:lnTo>
                    <a:lnTo>
                      <a:pt x="414" y="102"/>
                    </a:lnTo>
                    <a:lnTo>
                      <a:pt x="414" y="84"/>
                    </a:lnTo>
                    <a:lnTo>
                      <a:pt x="402" y="72"/>
                    </a:lnTo>
                    <a:lnTo>
                      <a:pt x="378" y="24"/>
                    </a:lnTo>
                    <a:lnTo>
                      <a:pt x="378" y="12"/>
                    </a:lnTo>
                    <a:lnTo>
                      <a:pt x="336" y="24"/>
                    </a:lnTo>
                    <a:lnTo>
                      <a:pt x="336" y="6"/>
                    </a:lnTo>
                    <a:lnTo>
                      <a:pt x="330" y="0"/>
                    </a:lnTo>
                    <a:lnTo>
                      <a:pt x="306" y="0"/>
                    </a:lnTo>
                    <a:lnTo>
                      <a:pt x="306" y="6"/>
                    </a:lnTo>
                    <a:lnTo>
                      <a:pt x="300" y="12"/>
                    </a:lnTo>
                    <a:lnTo>
                      <a:pt x="288" y="12"/>
                    </a:lnTo>
                    <a:lnTo>
                      <a:pt x="276" y="0"/>
                    </a:lnTo>
                    <a:lnTo>
                      <a:pt x="234" y="0"/>
                    </a:lnTo>
                    <a:lnTo>
                      <a:pt x="234" y="12"/>
                    </a:lnTo>
                    <a:lnTo>
                      <a:pt x="228" y="18"/>
                    </a:lnTo>
                    <a:lnTo>
                      <a:pt x="216" y="24"/>
                    </a:lnTo>
                    <a:lnTo>
                      <a:pt x="204" y="36"/>
                    </a:lnTo>
                    <a:lnTo>
                      <a:pt x="198" y="48"/>
                    </a:lnTo>
                    <a:lnTo>
                      <a:pt x="192" y="54"/>
                    </a:lnTo>
                    <a:lnTo>
                      <a:pt x="180" y="54"/>
                    </a:lnTo>
                    <a:lnTo>
                      <a:pt x="168" y="60"/>
                    </a:lnTo>
                    <a:lnTo>
                      <a:pt x="156" y="60"/>
                    </a:lnTo>
                    <a:lnTo>
                      <a:pt x="150" y="66"/>
                    </a:lnTo>
                    <a:lnTo>
                      <a:pt x="144" y="78"/>
                    </a:lnTo>
                    <a:lnTo>
                      <a:pt x="144" y="90"/>
                    </a:lnTo>
                    <a:lnTo>
                      <a:pt x="150" y="102"/>
                    </a:lnTo>
                    <a:lnTo>
                      <a:pt x="156" y="108"/>
                    </a:lnTo>
                    <a:lnTo>
                      <a:pt x="156" y="120"/>
                    </a:lnTo>
                    <a:lnTo>
                      <a:pt x="162" y="132"/>
                    </a:lnTo>
                    <a:lnTo>
                      <a:pt x="162" y="162"/>
                    </a:lnTo>
                    <a:lnTo>
                      <a:pt x="156" y="174"/>
                    </a:lnTo>
                    <a:lnTo>
                      <a:pt x="150" y="192"/>
                    </a:lnTo>
                    <a:lnTo>
                      <a:pt x="150" y="198"/>
                    </a:lnTo>
                    <a:lnTo>
                      <a:pt x="168" y="216"/>
                    </a:lnTo>
                    <a:lnTo>
                      <a:pt x="168" y="222"/>
                    </a:lnTo>
                    <a:lnTo>
                      <a:pt x="162" y="228"/>
                    </a:lnTo>
                    <a:lnTo>
                      <a:pt x="138" y="240"/>
                    </a:lnTo>
                    <a:lnTo>
                      <a:pt x="78" y="264"/>
                    </a:lnTo>
                    <a:lnTo>
                      <a:pt x="66" y="270"/>
                    </a:lnTo>
                    <a:lnTo>
                      <a:pt x="6" y="318"/>
                    </a:lnTo>
                    <a:lnTo>
                      <a:pt x="0" y="318"/>
                    </a:lnTo>
                    <a:lnTo>
                      <a:pt x="0" y="324"/>
                    </a:lnTo>
                    <a:lnTo>
                      <a:pt x="24" y="366"/>
                    </a:lnTo>
                    <a:lnTo>
                      <a:pt x="24" y="384"/>
                    </a:lnTo>
                    <a:lnTo>
                      <a:pt x="48" y="402"/>
                    </a:lnTo>
                    <a:lnTo>
                      <a:pt x="48" y="414"/>
                    </a:lnTo>
                    <a:lnTo>
                      <a:pt x="60" y="426"/>
                    </a:lnTo>
                    <a:lnTo>
                      <a:pt x="126" y="426"/>
                    </a:lnTo>
                    <a:lnTo>
                      <a:pt x="156" y="456"/>
                    </a:lnTo>
                    <a:lnTo>
                      <a:pt x="168" y="462"/>
                    </a:lnTo>
                    <a:lnTo>
                      <a:pt x="180" y="474"/>
                    </a:lnTo>
                    <a:lnTo>
                      <a:pt x="228" y="498"/>
                    </a:lnTo>
                    <a:lnTo>
                      <a:pt x="234" y="504"/>
                    </a:lnTo>
                    <a:lnTo>
                      <a:pt x="246" y="510"/>
                    </a:lnTo>
                    <a:lnTo>
                      <a:pt x="438" y="654"/>
                    </a:lnTo>
                    <a:lnTo>
                      <a:pt x="522" y="654"/>
                    </a:lnTo>
                    <a:lnTo>
                      <a:pt x="570" y="660"/>
                    </a:lnTo>
                    <a:lnTo>
                      <a:pt x="564" y="660"/>
                    </a:lnTo>
                    <a:lnTo>
                      <a:pt x="570" y="654"/>
                    </a:lnTo>
                    <a:lnTo>
                      <a:pt x="588" y="618"/>
                    </a:lnTo>
                    <a:lnTo>
                      <a:pt x="588" y="606"/>
                    </a:lnTo>
                    <a:lnTo>
                      <a:pt x="594" y="600"/>
                    </a:lnTo>
                    <a:lnTo>
                      <a:pt x="600" y="588"/>
                    </a:lnTo>
                    <a:lnTo>
                      <a:pt x="648" y="588"/>
                    </a:lnTo>
                    <a:lnTo>
                      <a:pt x="654" y="594"/>
                    </a:lnTo>
                    <a:lnTo>
                      <a:pt x="678" y="582"/>
                    </a:lnTo>
                    <a:lnTo>
                      <a:pt x="684" y="576"/>
                    </a:lnTo>
                    <a:lnTo>
                      <a:pt x="678" y="570"/>
                    </a:lnTo>
                    <a:lnTo>
                      <a:pt x="678" y="56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40" name="Iran" descr="© INSCALE GmbH, 05.05.2010&#10;http://www.presentationload.com/">
                <a:extLst>
                  <a:ext uri="{FF2B5EF4-FFF2-40B4-BE49-F238E27FC236}">
                    <a16:creationId xmlns:a16="http://schemas.microsoft.com/office/drawing/2014/main" id="{F3ED19E1-7078-F747-ABAE-B04049F3D760}"/>
                  </a:ext>
                </a:extLst>
              </p:cNvPr>
              <p:cNvSpPr>
                <a:spLocks/>
              </p:cNvSpPr>
              <p:nvPr/>
            </p:nvSpPr>
            <p:spPr bwMode="gray">
              <a:xfrm>
                <a:off x="8705131" y="2035822"/>
                <a:ext cx="502483" cy="412363"/>
              </a:xfrm>
              <a:custGeom>
                <a:avLst/>
                <a:gdLst>
                  <a:gd name="T0" fmla="*/ 2147483647 w 1440"/>
                  <a:gd name="T1" fmla="*/ 2147483647 h 1182"/>
                  <a:gd name="T2" fmla="*/ 2147483647 w 1440"/>
                  <a:gd name="T3" fmla="*/ 2147483647 h 1182"/>
                  <a:gd name="T4" fmla="*/ 2147483647 w 1440"/>
                  <a:gd name="T5" fmla="*/ 2147483647 h 1182"/>
                  <a:gd name="T6" fmla="*/ 2147483647 w 1440"/>
                  <a:gd name="T7" fmla="*/ 2147483647 h 1182"/>
                  <a:gd name="T8" fmla="*/ 2147483647 w 1440"/>
                  <a:gd name="T9" fmla="*/ 2147483647 h 1182"/>
                  <a:gd name="T10" fmla="*/ 2147483647 w 1440"/>
                  <a:gd name="T11" fmla="*/ 2147483647 h 1182"/>
                  <a:gd name="T12" fmla="*/ 2147483647 w 1440"/>
                  <a:gd name="T13" fmla="*/ 2147483647 h 1182"/>
                  <a:gd name="T14" fmla="*/ 2147483647 w 1440"/>
                  <a:gd name="T15" fmla="*/ 2147483647 h 1182"/>
                  <a:gd name="T16" fmla="*/ 2147483647 w 1440"/>
                  <a:gd name="T17" fmla="*/ 2147483647 h 1182"/>
                  <a:gd name="T18" fmla="*/ 2147483647 w 1440"/>
                  <a:gd name="T19" fmla="*/ 2147483647 h 1182"/>
                  <a:gd name="T20" fmla="*/ 2147483647 w 1440"/>
                  <a:gd name="T21" fmla="*/ 2147483647 h 1182"/>
                  <a:gd name="T22" fmla="*/ 2147483647 w 1440"/>
                  <a:gd name="T23" fmla="*/ 2147483647 h 1182"/>
                  <a:gd name="T24" fmla="*/ 2147483647 w 1440"/>
                  <a:gd name="T25" fmla="*/ 2147483647 h 1182"/>
                  <a:gd name="T26" fmla="*/ 2147483647 w 1440"/>
                  <a:gd name="T27" fmla="*/ 2147483647 h 1182"/>
                  <a:gd name="T28" fmla="*/ 2147483647 w 1440"/>
                  <a:gd name="T29" fmla="*/ 2147483647 h 1182"/>
                  <a:gd name="T30" fmla="*/ 2147483647 w 1440"/>
                  <a:gd name="T31" fmla="*/ 2147483647 h 1182"/>
                  <a:gd name="T32" fmla="*/ 2147483647 w 1440"/>
                  <a:gd name="T33" fmla="*/ 2147483647 h 1182"/>
                  <a:gd name="T34" fmla="*/ 2147483647 w 1440"/>
                  <a:gd name="T35" fmla="*/ 2147483647 h 1182"/>
                  <a:gd name="T36" fmla="*/ 2147483647 w 1440"/>
                  <a:gd name="T37" fmla="*/ 2147483647 h 1182"/>
                  <a:gd name="T38" fmla="*/ 2147483647 w 1440"/>
                  <a:gd name="T39" fmla="*/ 2147483647 h 1182"/>
                  <a:gd name="T40" fmla="*/ 2147483647 w 1440"/>
                  <a:gd name="T41" fmla="*/ 2147483647 h 1182"/>
                  <a:gd name="T42" fmla="*/ 2147483647 w 1440"/>
                  <a:gd name="T43" fmla="*/ 2147483647 h 1182"/>
                  <a:gd name="T44" fmla="*/ 2147483647 w 1440"/>
                  <a:gd name="T45" fmla="*/ 2147483647 h 1182"/>
                  <a:gd name="T46" fmla="*/ 2147483647 w 1440"/>
                  <a:gd name="T47" fmla="*/ 2147483647 h 1182"/>
                  <a:gd name="T48" fmla="*/ 2147483647 w 1440"/>
                  <a:gd name="T49" fmla="*/ 2147483647 h 1182"/>
                  <a:gd name="T50" fmla="*/ 2147483647 w 1440"/>
                  <a:gd name="T51" fmla="*/ 2147483647 h 1182"/>
                  <a:gd name="T52" fmla="*/ 2147483647 w 1440"/>
                  <a:gd name="T53" fmla="*/ 2147483647 h 1182"/>
                  <a:gd name="T54" fmla="*/ 2147483647 w 1440"/>
                  <a:gd name="T55" fmla="*/ 2147483647 h 1182"/>
                  <a:gd name="T56" fmla="*/ 2147483647 w 1440"/>
                  <a:gd name="T57" fmla="*/ 2147483647 h 1182"/>
                  <a:gd name="T58" fmla="*/ 2147483647 w 1440"/>
                  <a:gd name="T59" fmla="*/ 2147483647 h 1182"/>
                  <a:gd name="T60" fmla="*/ 2147483647 w 1440"/>
                  <a:gd name="T61" fmla="*/ 0 h 1182"/>
                  <a:gd name="T62" fmla="*/ 2147483647 w 1440"/>
                  <a:gd name="T63" fmla="*/ 2147483647 h 1182"/>
                  <a:gd name="T64" fmla="*/ 2147483647 w 1440"/>
                  <a:gd name="T65" fmla="*/ 2147483647 h 1182"/>
                  <a:gd name="T66" fmla="*/ 2147483647 w 1440"/>
                  <a:gd name="T67" fmla="*/ 2147483647 h 1182"/>
                  <a:gd name="T68" fmla="*/ 2147483647 w 1440"/>
                  <a:gd name="T69" fmla="*/ 2147483647 h 1182"/>
                  <a:gd name="T70" fmla="*/ 2147483647 w 1440"/>
                  <a:gd name="T71" fmla="*/ 2147483647 h 1182"/>
                  <a:gd name="T72" fmla="*/ 2147483647 w 1440"/>
                  <a:gd name="T73" fmla="*/ 2147483647 h 1182"/>
                  <a:gd name="T74" fmla="*/ 2147483647 w 1440"/>
                  <a:gd name="T75" fmla="*/ 2147483647 h 1182"/>
                  <a:gd name="T76" fmla="*/ 2147483647 w 1440"/>
                  <a:gd name="T77" fmla="*/ 2147483647 h 1182"/>
                  <a:gd name="T78" fmla="*/ 2147483647 w 1440"/>
                  <a:gd name="T79" fmla="*/ 2147483647 h 1182"/>
                  <a:gd name="T80" fmla="*/ 2147483647 w 1440"/>
                  <a:gd name="T81" fmla="*/ 2147483647 h 1182"/>
                  <a:gd name="T82" fmla="*/ 2147483647 w 1440"/>
                  <a:gd name="T83" fmla="*/ 2147483647 h 1182"/>
                  <a:gd name="T84" fmla="*/ 2147483647 w 1440"/>
                  <a:gd name="T85" fmla="*/ 2147483647 h 1182"/>
                  <a:gd name="T86" fmla="*/ 2147483647 w 1440"/>
                  <a:gd name="T87" fmla="*/ 2147483647 h 1182"/>
                  <a:gd name="T88" fmla="*/ 2147483647 w 1440"/>
                  <a:gd name="T89" fmla="*/ 2147483647 h 1182"/>
                  <a:gd name="T90" fmla="*/ 2147483647 w 1440"/>
                  <a:gd name="T91" fmla="*/ 2147483647 h 1182"/>
                  <a:gd name="T92" fmla="*/ 2147483647 w 1440"/>
                  <a:gd name="T93" fmla="*/ 2147483647 h 1182"/>
                  <a:gd name="T94" fmla="*/ 2147483647 w 1440"/>
                  <a:gd name="T95" fmla="*/ 2147483647 h 1182"/>
                  <a:gd name="T96" fmla="*/ 2147483647 w 1440"/>
                  <a:gd name="T97" fmla="*/ 2147483647 h 1182"/>
                  <a:gd name="T98" fmla="*/ 2147483647 w 1440"/>
                  <a:gd name="T99" fmla="*/ 2147483647 h 1182"/>
                  <a:gd name="T100" fmla="*/ 2147483647 w 1440"/>
                  <a:gd name="T101" fmla="*/ 2147483647 h 1182"/>
                  <a:gd name="T102" fmla="*/ 2147483647 w 1440"/>
                  <a:gd name="T103" fmla="*/ 2147483647 h 1182"/>
                  <a:gd name="T104" fmla="*/ 2147483647 w 1440"/>
                  <a:gd name="T105" fmla="*/ 2147483647 h 1182"/>
                  <a:gd name="T106" fmla="*/ 2147483647 w 1440"/>
                  <a:gd name="T107" fmla="*/ 2147483647 h 1182"/>
                  <a:gd name="T108" fmla="*/ 2147483647 w 1440"/>
                  <a:gd name="T109" fmla="*/ 2147483647 h 1182"/>
                  <a:gd name="T110" fmla="*/ 2147483647 w 1440"/>
                  <a:gd name="T111" fmla="*/ 2147483647 h 118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0"/>
                  <a:gd name="T169" fmla="*/ 0 h 1182"/>
                  <a:gd name="T170" fmla="*/ 1440 w 1440"/>
                  <a:gd name="T171" fmla="*/ 1182 h 118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0" h="1182">
                    <a:moveTo>
                      <a:pt x="1338" y="1176"/>
                    </a:moveTo>
                    <a:lnTo>
                      <a:pt x="1338" y="1170"/>
                    </a:lnTo>
                    <a:lnTo>
                      <a:pt x="1332" y="1158"/>
                    </a:lnTo>
                    <a:lnTo>
                      <a:pt x="1332" y="1128"/>
                    </a:lnTo>
                    <a:lnTo>
                      <a:pt x="1344" y="1116"/>
                    </a:lnTo>
                    <a:lnTo>
                      <a:pt x="1344" y="1110"/>
                    </a:lnTo>
                    <a:lnTo>
                      <a:pt x="1350" y="1104"/>
                    </a:lnTo>
                    <a:lnTo>
                      <a:pt x="1356" y="1086"/>
                    </a:lnTo>
                    <a:lnTo>
                      <a:pt x="1368" y="1086"/>
                    </a:lnTo>
                    <a:lnTo>
                      <a:pt x="1374" y="1080"/>
                    </a:lnTo>
                    <a:lnTo>
                      <a:pt x="1374" y="1074"/>
                    </a:lnTo>
                    <a:lnTo>
                      <a:pt x="1380" y="1074"/>
                    </a:lnTo>
                    <a:lnTo>
                      <a:pt x="1380" y="1068"/>
                    </a:lnTo>
                    <a:lnTo>
                      <a:pt x="1386" y="1062"/>
                    </a:lnTo>
                    <a:lnTo>
                      <a:pt x="1398" y="1056"/>
                    </a:lnTo>
                    <a:lnTo>
                      <a:pt x="1428" y="1056"/>
                    </a:lnTo>
                    <a:lnTo>
                      <a:pt x="1428" y="1062"/>
                    </a:lnTo>
                    <a:lnTo>
                      <a:pt x="1434" y="1062"/>
                    </a:lnTo>
                    <a:lnTo>
                      <a:pt x="1440" y="1056"/>
                    </a:lnTo>
                    <a:lnTo>
                      <a:pt x="1440" y="1044"/>
                    </a:lnTo>
                    <a:lnTo>
                      <a:pt x="1434" y="1026"/>
                    </a:lnTo>
                    <a:lnTo>
                      <a:pt x="1428" y="1014"/>
                    </a:lnTo>
                    <a:lnTo>
                      <a:pt x="1422" y="1008"/>
                    </a:lnTo>
                    <a:lnTo>
                      <a:pt x="1404" y="1008"/>
                    </a:lnTo>
                    <a:lnTo>
                      <a:pt x="1404" y="996"/>
                    </a:lnTo>
                    <a:lnTo>
                      <a:pt x="1398" y="984"/>
                    </a:lnTo>
                    <a:lnTo>
                      <a:pt x="1398" y="960"/>
                    </a:lnTo>
                    <a:lnTo>
                      <a:pt x="1392" y="960"/>
                    </a:lnTo>
                    <a:lnTo>
                      <a:pt x="1398" y="930"/>
                    </a:lnTo>
                    <a:lnTo>
                      <a:pt x="1374" y="930"/>
                    </a:lnTo>
                    <a:lnTo>
                      <a:pt x="1362" y="912"/>
                    </a:lnTo>
                    <a:lnTo>
                      <a:pt x="1350" y="918"/>
                    </a:lnTo>
                    <a:lnTo>
                      <a:pt x="1332" y="918"/>
                    </a:lnTo>
                    <a:lnTo>
                      <a:pt x="1326" y="912"/>
                    </a:lnTo>
                    <a:lnTo>
                      <a:pt x="1314" y="894"/>
                    </a:lnTo>
                    <a:lnTo>
                      <a:pt x="1308" y="876"/>
                    </a:lnTo>
                    <a:lnTo>
                      <a:pt x="1296" y="864"/>
                    </a:lnTo>
                    <a:lnTo>
                      <a:pt x="1284" y="846"/>
                    </a:lnTo>
                    <a:lnTo>
                      <a:pt x="1278" y="840"/>
                    </a:lnTo>
                    <a:lnTo>
                      <a:pt x="1272" y="828"/>
                    </a:lnTo>
                    <a:lnTo>
                      <a:pt x="1248" y="804"/>
                    </a:lnTo>
                    <a:lnTo>
                      <a:pt x="1242" y="804"/>
                    </a:lnTo>
                    <a:lnTo>
                      <a:pt x="1242" y="792"/>
                    </a:lnTo>
                    <a:lnTo>
                      <a:pt x="1260" y="774"/>
                    </a:lnTo>
                    <a:lnTo>
                      <a:pt x="1266" y="762"/>
                    </a:lnTo>
                    <a:lnTo>
                      <a:pt x="1272" y="756"/>
                    </a:lnTo>
                    <a:lnTo>
                      <a:pt x="1296" y="708"/>
                    </a:lnTo>
                    <a:lnTo>
                      <a:pt x="1284" y="684"/>
                    </a:lnTo>
                    <a:lnTo>
                      <a:pt x="1278" y="678"/>
                    </a:lnTo>
                    <a:lnTo>
                      <a:pt x="1242" y="678"/>
                    </a:lnTo>
                    <a:lnTo>
                      <a:pt x="1230" y="672"/>
                    </a:lnTo>
                    <a:lnTo>
                      <a:pt x="1224" y="672"/>
                    </a:lnTo>
                    <a:lnTo>
                      <a:pt x="1218" y="666"/>
                    </a:lnTo>
                    <a:lnTo>
                      <a:pt x="1218" y="612"/>
                    </a:lnTo>
                    <a:lnTo>
                      <a:pt x="1212" y="606"/>
                    </a:lnTo>
                    <a:lnTo>
                      <a:pt x="1200" y="582"/>
                    </a:lnTo>
                    <a:lnTo>
                      <a:pt x="1188" y="564"/>
                    </a:lnTo>
                    <a:lnTo>
                      <a:pt x="1176" y="540"/>
                    </a:lnTo>
                    <a:lnTo>
                      <a:pt x="1182" y="528"/>
                    </a:lnTo>
                    <a:lnTo>
                      <a:pt x="1200" y="510"/>
                    </a:lnTo>
                    <a:lnTo>
                      <a:pt x="1200" y="504"/>
                    </a:lnTo>
                    <a:lnTo>
                      <a:pt x="1194" y="498"/>
                    </a:lnTo>
                    <a:lnTo>
                      <a:pt x="1170" y="498"/>
                    </a:lnTo>
                    <a:lnTo>
                      <a:pt x="1170" y="468"/>
                    </a:lnTo>
                    <a:lnTo>
                      <a:pt x="1158" y="456"/>
                    </a:lnTo>
                    <a:lnTo>
                      <a:pt x="1158" y="450"/>
                    </a:lnTo>
                    <a:lnTo>
                      <a:pt x="1164" y="444"/>
                    </a:lnTo>
                    <a:lnTo>
                      <a:pt x="1176" y="438"/>
                    </a:lnTo>
                    <a:lnTo>
                      <a:pt x="1182" y="432"/>
                    </a:lnTo>
                    <a:lnTo>
                      <a:pt x="1188" y="432"/>
                    </a:lnTo>
                    <a:lnTo>
                      <a:pt x="1176" y="414"/>
                    </a:lnTo>
                    <a:lnTo>
                      <a:pt x="1200" y="408"/>
                    </a:lnTo>
                    <a:lnTo>
                      <a:pt x="1200" y="402"/>
                    </a:lnTo>
                    <a:lnTo>
                      <a:pt x="1194" y="396"/>
                    </a:lnTo>
                    <a:lnTo>
                      <a:pt x="1194" y="372"/>
                    </a:lnTo>
                    <a:lnTo>
                      <a:pt x="1188" y="360"/>
                    </a:lnTo>
                    <a:lnTo>
                      <a:pt x="1188" y="354"/>
                    </a:lnTo>
                    <a:lnTo>
                      <a:pt x="1194" y="342"/>
                    </a:lnTo>
                    <a:lnTo>
                      <a:pt x="1200" y="336"/>
                    </a:lnTo>
                    <a:lnTo>
                      <a:pt x="1188" y="306"/>
                    </a:lnTo>
                    <a:lnTo>
                      <a:pt x="1194" y="282"/>
                    </a:lnTo>
                    <a:lnTo>
                      <a:pt x="1182" y="282"/>
                    </a:lnTo>
                    <a:lnTo>
                      <a:pt x="1182" y="246"/>
                    </a:lnTo>
                    <a:lnTo>
                      <a:pt x="1116" y="252"/>
                    </a:lnTo>
                    <a:lnTo>
                      <a:pt x="1110" y="246"/>
                    </a:lnTo>
                    <a:lnTo>
                      <a:pt x="1104" y="234"/>
                    </a:lnTo>
                    <a:lnTo>
                      <a:pt x="1092" y="228"/>
                    </a:lnTo>
                    <a:lnTo>
                      <a:pt x="1080" y="216"/>
                    </a:lnTo>
                    <a:lnTo>
                      <a:pt x="1068" y="216"/>
                    </a:lnTo>
                    <a:lnTo>
                      <a:pt x="1062" y="210"/>
                    </a:lnTo>
                    <a:lnTo>
                      <a:pt x="1056" y="210"/>
                    </a:lnTo>
                    <a:lnTo>
                      <a:pt x="1050" y="204"/>
                    </a:lnTo>
                    <a:lnTo>
                      <a:pt x="1044" y="192"/>
                    </a:lnTo>
                    <a:lnTo>
                      <a:pt x="1044" y="186"/>
                    </a:lnTo>
                    <a:lnTo>
                      <a:pt x="1038" y="180"/>
                    </a:lnTo>
                    <a:lnTo>
                      <a:pt x="1032" y="180"/>
                    </a:lnTo>
                    <a:lnTo>
                      <a:pt x="1020" y="174"/>
                    </a:lnTo>
                    <a:lnTo>
                      <a:pt x="1002" y="174"/>
                    </a:lnTo>
                    <a:lnTo>
                      <a:pt x="990" y="168"/>
                    </a:lnTo>
                    <a:lnTo>
                      <a:pt x="972" y="168"/>
                    </a:lnTo>
                    <a:lnTo>
                      <a:pt x="972" y="174"/>
                    </a:lnTo>
                    <a:lnTo>
                      <a:pt x="960" y="168"/>
                    </a:lnTo>
                    <a:lnTo>
                      <a:pt x="954" y="162"/>
                    </a:lnTo>
                    <a:lnTo>
                      <a:pt x="942" y="156"/>
                    </a:lnTo>
                    <a:lnTo>
                      <a:pt x="936" y="150"/>
                    </a:lnTo>
                    <a:lnTo>
                      <a:pt x="906" y="150"/>
                    </a:lnTo>
                    <a:lnTo>
                      <a:pt x="906" y="138"/>
                    </a:lnTo>
                    <a:lnTo>
                      <a:pt x="894" y="126"/>
                    </a:lnTo>
                    <a:lnTo>
                      <a:pt x="834" y="126"/>
                    </a:lnTo>
                    <a:lnTo>
                      <a:pt x="834" y="132"/>
                    </a:lnTo>
                    <a:lnTo>
                      <a:pt x="828" y="138"/>
                    </a:lnTo>
                    <a:lnTo>
                      <a:pt x="816" y="132"/>
                    </a:lnTo>
                    <a:lnTo>
                      <a:pt x="780" y="132"/>
                    </a:lnTo>
                    <a:lnTo>
                      <a:pt x="768" y="138"/>
                    </a:lnTo>
                    <a:lnTo>
                      <a:pt x="750" y="156"/>
                    </a:lnTo>
                    <a:lnTo>
                      <a:pt x="738" y="162"/>
                    </a:lnTo>
                    <a:lnTo>
                      <a:pt x="732" y="168"/>
                    </a:lnTo>
                    <a:lnTo>
                      <a:pt x="732" y="180"/>
                    </a:lnTo>
                    <a:lnTo>
                      <a:pt x="720" y="186"/>
                    </a:lnTo>
                    <a:lnTo>
                      <a:pt x="708" y="198"/>
                    </a:lnTo>
                    <a:lnTo>
                      <a:pt x="678" y="198"/>
                    </a:lnTo>
                    <a:lnTo>
                      <a:pt x="690" y="210"/>
                    </a:lnTo>
                    <a:lnTo>
                      <a:pt x="690" y="222"/>
                    </a:lnTo>
                    <a:lnTo>
                      <a:pt x="696" y="228"/>
                    </a:lnTo>
                    <a:lnTo>
                      <a:pt x="696" y="234"/>
                    </a:lnTo>
                    <a:lnTo>
                      <a:pt x="690" y="240"/>
                    </a:lnTo>
                    <a:lnTo>
                      <a:pt x="678" y="240"/>
                    </a:lnTo>
                    <a:lnTo>
                      <a:pt x="666" y="234"/>
                    </a:lnTo>
                    <a:lnTo>
                      <a:pt x="660" y="228"/>
                    </a:lnTo>
                    <a:lnTo>
                      <a:pt x="654" y="228"/>
                    </a:lnTo>
                    <a:lnTo>
                      <a:pt x="648" y="234"/>
                    </a:lnTo>
                    <a:lnTo>
                      <a:pt x="624" y="234"/>
                    </a:lnTo>
                    <a:lnTo>
                      <a:pt x="612" y="240"/>
                    </a:lnTo>
                    <a:lnTo>
                      <a:pt x="600" y="240"/>
                    </a:lnTo>
                    <a:lnTo>
                      <a:pt x="582" y="246"/>
                    </a:lnTo>
                    <a:lnTo>
                      <a:pt x="558" y="258"/>
                    </a:lnTo>
                    <a:lnTo>
                      <a:pt x="546" y="252"/>
                    </a:lnTo>
                    <a:lnTo>
                      <a:pt x="534" y="252"/>
                    </a:lnTo>
                    <a:lnTo>
                      <a:pt x="522" y="246"/>
                    </a:lnTo>
                    <a:lnTo>
                      <a:pt x="498" y="246"/>
                    </a:lnTo>
                    <a:lnTo>
                      <a:pt x="480" y="240"/>
                    </a:lnTo>
                    <a:lnTo>
                      <a:pt x="468" y="228"/>
                    </a:lnTo>
                    <a:lnTo>
                      <a:pt x="456" y="222"/>
                    </a:lnTo>
                    <a:lnTo>
                      <a:pt x="444" y="210"/>
                    </a:lnTo>
                    <a:lnTo>
                      <a:pt x="438" y="198"/>
                    </a:lnTo>
                    <a:lnTo>
                      <a:pt x="432" y="192"/>
                    </a:lnTo>
                    <a:lnTo>
                      <a:pt x="432" y="186"/>
                    </a:lnTo>
                    <a:lnTo>
                      <a:pt x="378" y="186"/>
                    </a:lnTo>
                    <a:lnTo>
                      <a:pt x="354" y="162"/>
                    </a:lnTo>
                    <a:lnTo>
                      <a:pt x="336" y="126"/>
                    </a:lnTo>
                    <a:lnTo>
                      <a:pt x="330" y="120"/>
                    </a:lnTo>
                    <a:lnTo>
                      <a:pt x="330" y="114"/>
                    </a:lnTo>
                    <a:lnTo>
                      <a:pt x="312" y="114"/>
                    </a:lnTo>
                    <a:lnTo>
                      <a:pt x="312" y="108"/>
                    </a:lnTo>
                    <a:lnTo>
                      <a:pt x="306" y="102"/>
                    </a:lnTo>
                    <a:lnTo>
                      <a:pt x="300" y="102"/>
                    </a:lnTo>
                    <a:lnTo>
                      <a:pt x="294" y="96"/>
                    </a:lnTo>
                    <a:lnTo>
                      <a:pt x="282" y="90"/>
                    </a:lnTo>
                    <a:lnTo>
                      <a:pt x="270" y="78"/>
                    </a:lnTo>
                    <a:lnTo>
                      <a:pt x="270" y="72"/>
                    </a:lnTo>
                    <a:lnTo>
                      <a:pt x="282" y="72"/>
                    </a:lnTo>
                    <a:lnTo>
                      <a:pt x="288" y="66"/>
                    </a:lnTo>
                    <a:lnTo>
                      <a:pt x="288" y="60"/>
                    </a:lnTo>
                    <a:lnTo>
                      <a:pt x="282" y="54"/>
                    </a:lnTo>
                    <a:lnTo>
                      <a:pt x="276" y="54"/>
                    </a:lnTo>
                    <a:lnTo>
                      <a:pt x="276" y="42"/>
                    </a:lnTo>
                    <a:lnTo>
                      <a:pt x="282" y="36"/>
                    </a:lnTo>
                    <a:lnTo>
                      <a:pt x="282" y="18"/>
                    </a:lnTo>
                    <a:lnTo>
                      <a:pt x="276" y="12"/>
                    </a:lnTo>
                    <a:lnTo>
                      <a:pt x="270" y="0"/>
                    </a:lnTo>
                    <a:lnTo>
                      <a:pt x="258" y="0"/>
                    </a:lnTo>
                    <a:lnTo>
                      <a:pt x="246" y="6"/>
                    </a:lnTo>
                    <a:lnTo>
                      <a:pt x="234" y="18"/>
                    </a:lnTo>
                    <a:lnTo>
                      <a:pt x="222" y="24"/>
                    </a:lnTo>
                    <a:lnTo>
                      <a:pt x="204" y="36"/>
                    </a:lnTo>
                    <a:lnTo>
                      <a:pt x="192" y="48"/>
                    </a:lnTo>
                    <a:lnTo>
                      <a:pt x="192" y="54"/>
                    </a:lnTo>
                    <a:lnTo>
                      <a:pt x="186" y="60"/>
                    </a:lnTo>
                    <a:lnTo>
                      <a:pt x="180" y="72"/>
                    </a:lnTo>
                    <a:lnTo>
                      <a:pt x="132" y="72"/>
                    </a:lnTo>
                    <a:lnTo>
                      <a:pt x="96" y="60"/>
                    </a:lnTo>
                    <a:lnTo>
                      <a:pt x="84" y="54"/>
                    </a:lnTo>
                    <a:lnTo>
                      <a:pt x="66" y="36"/>
                    </a:lnTo>
                    <a:lnTo>
                      <a:pt x="54" y="12"/>
                    </a:lnTo>
                    <a:lnTo>
                      <a:pt x="54" y="6"/>
                    </a:lnTo>
                    <a:lnTo>
                      <a:pt x="48" y="0"/>
                    </a:lnTo>
                    <a:lnTo>
                      <a:pt x="42" y="0"/>
                    </a:lnTo>
                    <a:lnTo>
                      <a:pt x="24" y="18"/>
                    </a:lnTo>
                    <a:lnTo>
                      <a:pt x="24" y="30"/>
                    </a:lnTo>
                    <a:lnTo>
                      <a:pt x="0" y="30"/>
                    </a:lnTo>
                    <a:lnTo>
                      <a:pt x="18" y="54"/>
                    </a:lnTo>
                    <a:lnTo>
                      <a:pt x="18" y="84"/>
                    </a:lnTo>
                    <a:lnTo>
                      <a:pt x="30" y="96"/>
                    </a:lnTo>
                    <a:lnTo>
                      <a:pt x="30" y="108"/>
                    </a:lnTo>
                    <a:lnTo>
                      <a:pt x="36" y="114"/>
                    </a:lnTo>
                    <a:lnTo>
                      <a:pt x="42" y="114"/>
                    </a:lnTo>
                    <a:lnTo>
                      <a:pt x="36" y="120"/>
                    </a:lnTo>
                    <a:lnTo>
                      <a:pt x="36" y="126"/>
                    </a:lnTo>
                    <a:lnTo>
                      <a:pt x="30" y="138"/>
                    </a:lnTo>
                    <a:lnTo>
                      <a:pt x="24" y="144"/>
                    </a:lnTo>
                    <a:lnTo>
                      <a:pt x="60" y="162"/>
                    </a:lnTo>
                    <a:lnTo>
                      <a:pt x="60" y="192"/>
                    </a:lnTo>
                    <a:lnTo>
                      <a:pt x="84" y="198"/>
                    </a:lnTo>
                    <a:lnTo>
                      <a:pt x="84" y="210"/>
                    </a:lnTo>
                    <a:lnTo>
                      <a:pt x="96" y="246"/>
                    </a:lnTo>
                    <a:lnTo>
                      <a:pt x="108" y="270"/>
                    </a:lnTo>
                    <a:lnTo>
                      <a:pt x="120" y="282"/>
                    </a:lnTo>
                    <a:lnTo>
                      <a:pt x="120" y="300"/>
                    </a:lnTo>
                    <a:lnTo>
                      <a:pt x="144" y="306"/>
                    </a:lnTo>
                    <a:lnTo>
                      <a:pt x="156" y="324"/>
                    </a:lnTo>
                    <a:lnTo>
                      <a:pt x="162" y="318"/>
                    </a:lnTo>
                    <a:lnTo>
                      <a:pt x="174" y="312"/>
                    </a:lnTo>
                    <a:lnTo>
                      <a:pt x="186" y="312"/>
                    </a:lnTo>
                    <a:lnTo>
                      <a:pt x="186" y="318"/>
                    </a:lnTo>
                    <a:lnTo>
                      <a:pt x="168" y="336"/>
                    </a:lnTo>
                    <a:lnTo>
                      <a:pt x="168" y="342"/>
                    </a:lnTo>
                    <a:lnTo>
                      <a:pt x="180" y="354"/>
                    </a:lnTo>
                    <a:lnTo>
                      <a:pt x="186" y="366"/>
                    </a:lnTo>
                    <a:lnTo>
                      <a:pt x="186" y="372"/>
                    </a:lnTo>
                    <a:lnTo>
                      <a:pt x="174" y="384"/>
                    </a:lnTo>
                    <a:lnTo>
                      <a:pt x="168" y="384"/>
                    </a:lnTo>
                    <a:lnTo>
                      <a:pt x="168" y="414"/>
                    </a:lnTo>
                    <a:lnTo>
                      <a:pt x="156" y="414"/>
                    </a:lnTo>
                    <a:lnTo>
                      <a:pt x="144" y="426"/>
                    </a:lnTo>
                    <a:lnTo>
                      <a:pt x="144" y="432"/>
                    </a:lnTo>
                    <a:lnTo>
                      <a:pt x="156" y="444"/>
                    </a:lnTo>
                    <a:lnTo>
                      <a:pt x="150" y="450"/>
                    </a:lnTo>
                    <a:lnTo>
                      <a:pt x="144" y="462"/>
                    </a:lnTo>
                    <a:lnTo>
                      <a:pt x="144" y="468"/>
                    </a:lnTo>
                    <a:lnTo>
                      <a:pt x="150" y="474"/>
                    </a:lnTo>
                    <a:lnTo>
                      <a:pt x="162" y="480"/>
                    </a:lnTo>
                    <a:lnTo>
                      <a:pt x="174" y="492"/>
                    </a:lnTo>
                    <a:lnTo>
                      <a:pt x="198" y="504"/>
                    </a:lnTo>
                    <a:lnTo>
                      <a:pt x="204" y="510"/>
                    </a:lnTo>
                    <a:lnTo>
                      <a:pt x="210" y="510"/>
                    </a:lnTo>
                    <a:lnTo>
                      <a:pt x="210" y="552"/>
                    </a:lnTo>
                    <a:lnTo>
                      <a:pt x="234" y="552"/>
                    </a:lnTo>
                    <a:lnTo>
                      <a:pt x="240" y="558"/>
                    </a:lnTo>
                    <a:lnTo>
                      <a:pt x="252" y="564"/>
                    </a:lnTo>
                    <a:lnTo>
                      <a:pt x="270" y="582"/>
                    </a:lnTo>
                    <a:lnTo>
                      <a:pt x="288" y="582"/>
                    </a:lnTo>
                    <a:lnTo>
                      <a:pt x="294" y="588"/>
                    </a:lnTo>
                    <a:lnTo>
                      <a:pt x="300" y="600"/>
                    </a:lnTo>
                    <a:lnTo>
                      <a:pt x="330" y="636"/>
                    </a:lnTo>
                    <a:lnTo>
                      <a:pt x="330" y="648"/>
                    </a:lnTo>
                    <a:lnTo>
                      <a:pt x="324" y="660"/>
                    </a:lnTo>
                    <a:lnTo>
                      <a:pt x="324" y="696"/>
                    </a:lnTo>
                    <a:lnTo>
                      <a:pt x="330" y="702"/>
                    </a:lnTo>
                    <a:lnTo>
                      <a:pt x="342" y="708"/>
                    </a:lnTo>
                    <a:lnTo>
                      <a:pt x="348" y="714"/>
                    </a:lnTo>
                    <a:lnTo>
                      <a:pt x="354" y="714"/>
                    </a:lnTo>
                    <a:lnTo>
                      <a:pt x="360" y="744"/>
                    </a:lnTo>
                    <a:lnTo>
                      <a:pt x="372" y="750"/>
                    </a:lnTo>
                    <a:lnTo>
                      <a:pt x="384" y="762"/>
                    </a:lnTo>
                    <a:lnTo>
                      <a:pt x="384" y="768"/>
                    </a:lnTo>
                    <a:lnTo>
                      <a:pt x="390" y="774"/>
                    </a:lnTo>
                    <a:lnTo>
                      <a:pt x="402" y="780"/>
                    </a:lnTo>
                    <a:lnTo>
                      <a:pt x="408" y="786"/>
                    </a:lnTo>
                    <a:lnTo>
                      <a:pt x="420" y="792"/>
                    </a:lnTo>
                    <a:lnTo>
                      <a:pt x="426" y="786"/>
                    </a:lnTo>
                    <a:lnTo>
                      <a:pt x="426" y="774"/>
                    </a:lnTo>
                    <a:lnTo>
                      <a:pt x="420" y="768"/>
                    </a:lnTo>
                    <a:lnTo>
                      <a:pt x="420" y="762"/>
                    </a:lnTo>
                    <a:lnTo>
                      <a:pt x="426" y="756"/>
                    </a:lnTo>
                    <a:lnTo>
                      <a:pt x="438" y="750"/>
                    </a:lnTo>
                    <a:lnTo>
                      <a:pt x="444" y="756"/>
                    </a:lnTo>
                    <a:lnTo>
                      <a:pt x="450" y="756"/>
                    </a:lnTo>
                    <a:lnTo>
                      <a:pt x="450" y="768"/>
                    </a:lnTo>
                    <a:lnTo>
                      <a:pt x="456" y="780"/>
                    </a:lnTo>
                    <a:lnTo>
                      <a:pt x="474" y="780"/>
                    </a:lnTo>
                    <a:lnTo>
                      <a:pt x="474" y="786"/>
                    </a:lnTo>
                    <a:lnTo>
                      <a:pt x="474" y="780"/>
                    </a:lnTo>
                    <a:lnTo>
                      <a:pt x="480" y="780"/>
                    </a:lnTo>
                    <a:lnTo>
                      <a:pt x="480" y="768"/>
                    </a:lnTo>
                    <a:lnTo>
                      <a:pt x="504" y="768"/>
                    </a:lnTo>
                    <a:lnTo>
                      <a:pt x="504" y="804"/>
                    </a:lnTo>
                    <a:lnTo>
                      <a:pt x="510" y="810"/>
                    </a:lnTo>
                    <a:lnTo>
                      <a:pt x="516" y="810"/>
                    </a:lnTo>
                    <a:lnTo>
                      <a:pt x="528" y="816"/>
                    </a:lnTo>
                    <a:lnTo>
                      <a:pt x="540" y="828"/>
                    </a:lnTo>
                    <a:lnTo>
                      <a:pt x="540" y="846"/>
                    </a:lnTo>
                    <a:lnTo>
                      <a:pt x="552" y="858"/>
                    </a:lnTo>
                    <a:lnTo>
                      <a:pt x="558" y="870"/>
                    </a:lnTo>
                    <a:lnTo>
                      <a:pt x="564" y="876"/>
                    </a:lnTo>
                    <a:lnTo>
                      <a:pt x="570" y="876"/>
                    </a:lnTo>
                    <a:lnTo>
                      <a:pt x="582" y="894"/>
                    </a:lnTo>
                    <a:lnTo>
                      <a:pt x="582" y="906"/>
                    </a:lnTo>
                    <a:lnTo>
                      <a:pt x="594" y="930"/>
                    </a:lnTo>
                    <a:lnTo>
                      <a:pt x="600" y="936"/>
                    </a:lnTo>
                    <a:lnTo>
                      <a:pt x="606" y="936"/>
                    </a:lnTo>
                    <a:lnTo>
                      <a:pt x="612" y="942"/>
                    </a:lnTo>
                    <a:lnTo>
                      <a:pt x="618" y="954"/>
                    </a:lnTo>
                    <a:lnTo>
                      <a:pt x="618" y="960"/>
                    </a:lnTo>
                    <a:lnTo>
                      <a:pt x="648" y="960"/>
                    </a:lnTo>
                    <a:lnTo>
                      <a:pt x="666" y="984"/>
                    </a:lnTo>
                    <a:lnTo>
                      <a:pt x="684" y="978"/>
                    </a:lnTo>
                    <a:lnTo>
                      <a:pt x="702" y="978"/>
                    </a:lnTo>
                    <a:lnTo>
                      <a:pt x="720" y="996"/>
                    </a:lnTo>
                    <a:lnTo>
                      <a:pt x="738" y="1008"/>
                    </a:lnTo>
                    <a:lnTo>
                      <a:pt x="756" y="1026"/>
                    </a:lnTo>
                    <a:lnTo>
                      <a:pt x="792" y="1050"/>
                    </a:lnTo>
                    <a:lnTo>
                      <a:pt x="810" y="1050"/>
                    </a:lnTo>
                    <a:lnTo>
                      <a:pt x="822" y="1056"/>
                    </a:lnTo>
                    <a:lnTo>
                      <a:pt x="834" y="1068"/>
                    </a:lnTo>
                    <a:lnTo>
                      <a:pt x="852" y="1068"/>
                    </a:lnTo>
                    <a:lnTo>
                      <a:pt x="876" y="1056"/>
                    </a:lnTo>
                    <a:lnTo>
                      <a:pt x="876" y="1050"/>
                    </a:lnTo>
                    <a:lnTo>
                      <a:pt x="900" y="1056"/>
                    </a:lnTo>
                    <a:lnTo>
                      <a:pt x="912" y="1032"/>
                    </a:lnTo>
                    <a:lnTo>
                      <a:pt x="930" y="1032"/>
                    </a:lnTo>
                    <a:lnTo>
                      <a:pt x="954" y="1008"/>
                    </a:lnTo>
                    <a:lnTo>
                      <a:pt x="966" y="1020"/>
                    </a:lnTo>
                    <a:lnTo>
                      <a:pt x="972" y="1014"/>
                    </a:lnTo>
                    <a:lnTo>
                      <a:pt x="984" y="1014"/>
                    </a:lnTo>
                    <a:lnTo>
                      <a:pt x="1002" y="1032"/>
                    </a:lnTo>
                    <a:lnTo>
                      <a:pt x="1014" y="1050"/>
                    </a:lnTo>
                    <a:lnTo>
                      <a:pt x="1020" y="1068"/>
                    </a:lnTo>
                    <a:lnTo>
                      <a:pt x="1032" y="1080"/>
                    </a:lnTo>
                    <a:lnTo>
                      <a:pt x="1032" y="1098"/>
                    </a:lnTo>
                    <a:lnTo>
                      <a:pt x="1038" y="1110"/>
                    </a:lnTo>
                    <a:lnTo>
                      <a:pt x="1044" y="1116"/>
                    </a:lnTo>
                    <a:lnTo>
                      <a:pt x="1056" y="1122"/>
                    </a:lnTo>
                    <a:lnTo>
                      <a:pt x="1080" y="1122"/>
                    </a:lnTo>
                    <a:lnTo>
                      <a:pt x="1080" y="1128"/>
                    </a:lnTo>
                    <a:lnTo>
                      <a:pt x="1086" y="1134"/>
                    </a:lnTo>
                    <a:lnTo>
                      <a:pt x="1098" y="1140"/>
                    </a:lnTo>
                    <a:lnTo>
                      <a:pt x="1164" y="1140"/>
                    </a:lnTo>
                    <a:lnTo>
                      <a:pt x="1176" y="1146"/>
                    </a:lnTo>
                    <a:lnTo>
                      <a:pt x="1200" y="1170"/>
                    </a:lnTo>
                    <a:lnTo>
                      <a:pt x="1212" y="1170"/>
                    </a:lnTo>
                    <a:lnTo>
                      <a:pt x="1224" y="1164"/>
                    </a:lnTo>
                    <a:lnTo>
                      <a:pt x="1230" y="1164"/>
                    </a:lnTo>
                    <a:lnTo>
                      <a:pt x="1242" y="1158"/>
                    </a:lnTo>
                    <a:lnTo>
                      <a:pt x="1248" y="1158"/>
                    </a:lnTo>
                    <a:lnTo>
                      <a:pt x="1254" y="1164"/>
                    </a:lnTo>
                    <a:lnTo>
                      <a:pt x="1278" y="1176"/>
                    </a:lnTo>
                    <a:lnTo>
                      <a:pt x="1296" y="1182"/>
                    </a:lnTo>
                    <a:lnTo>
                      <a:pt x="1326" y="1182"/>
                    </a:lnTo>
                    <a:lnTo>
                      <a:pt x="1338" y="117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41" name="Indonesia" descr="© INSCALE GmbH, 05.05.2010&#10;http://www.presentationload.com/">
                <a:extLst>
                  <a:ext uri="{FF2B5EF4-FFF2-40B4-BE49-F238E27FC236}">
                    <a16:creationId xmlns:a16="http://schemas.microsoft.com/office/drawing/2014/main" id="{A8C84BCD-B4B0-C748-9075-EC817DD0B7C7}"/>
                  </a:ext>
                </a:extLst>
              </p:cNvPr>
              <p:cNvSpPr>
                <a:spLocks noEditPoints="1"/>
              </p:cNvSpPr>
              <p:nvPr/>
            </p:nvSpPr>
            <p:spPr bwMode="gray">
              <a:xfrm>
                <a:off x="10039168" y="2995728"/>
                <a:ext cx="1140144" cy="454692"/>
              </a:xfrm>
              <a:custGeom>
                <a:avLst/>
                <a:gdLst>
                  <a:gd name="T0" fmla="*/ 2147483647 w 3264"/>
                  <a:gd name="T1" fmla="*/ 2147483647 h 1302"/>
                  <a:gd name="T2" fmla="*/ 2147483647 w 3264"/>
                  <a:gd name="T3" fmla="*/ 2147483647 h 1302"/>
                  <a:gd name="T4" fmla="*/ 2147483647 w 3264"/>
                  <a:gd name="T5" fmla="*/ 2147483647 h 1302"/>
                  <a:gd name="T6" fmla="*/ 2147483647 w 3264"/>
                  <a:gd name="T7" fmla="*/ 2147483647 h 1302"/>
                  <a:gd name="T8" fmla="*/ 2147483647 w 3264"/>
                  <a:gd name="T9" fmla="*/ 2147483647 h 1302"/>
                  <a:gd name="T10" fmla="*/ 2147483647 w 3264"/>
                  <a:gd name="T11" fmla="*/ 2147483647 h 1302"/>
                  <a:gd name="T12" fmla="*/ 2147483647 w 3264"/>
                  <a:gd name="T13" fmla="*/ 2147483647 h 1302"/>
                  <a:gd name="T14" fmla="*/ 2147483647 w 3264"/>
                  <a:gd name="T15" fmla="*/ 2147483647 h 1302"/>
                  <a:gd name="T16" fmla="*/ 2147483647 w 3264"/>
                  <a:gd name="T17" fmla="*/ 2147483647 h 1302"/>
                  <a:gd name="T18" fmla="*/ 2147483647 w 3264"/>
                  <a:gd name="T19" fmla="*/ 2147483647 h 1302"/>
                  <a:gd name="T20" fmla="*/ 2147483647 w 3264"/>
                  <a:gd name="T21" fmla="*/ 2147483647 h 1302"/>
                  <a:gd name="T22" fmla="*/ 2147483647 w 3264"/>
                  <a:gd name="T23" fmla="*/ 2147483647 h 1302"/>
                  <a:gd name="T24" fmla="*/ 2147483647 w 3264"/>
                  <a:gd name="T25" fmla="*/ 2147483647 h 1302"/>
                  <a:gd name="T26" fmla="*/ 2147483647 w 3264"/>
                  <a:gd name="T27" fmla="*/ 2147483647 h 1302"/>
                  <a:gd name="T28" fmla="*/ 2147483647 w 3264"/>
                  <a:gd name="T29" fmla="*/ 2147483647 h 1302"/>
                  <a:gd name="T30" fmla="*/ 2147483647 w 3264"/>
                  <a:gd name="T31" fmla="*/ 2147483647 h 1302"/>
                  <a:gd name="T32" fmla="*/ 2147483647 w 3264"/>
                  <a:gd name="T33" fmla="*/ 2147483647 h 1302"/>
                  <a:gd name="T34" fmla="*/ 2147483647 w 3264"/>
                  <a:gd name="T35" fmla="*/ 2147483647 h 1302"/>
                  <a:gd name="T36" fmla="*/ 2147483647 w 3264"/>
                  <a:gd name="T37" fmla="*/ 2147483647 h 1302"/>
                  <a:gd name="T38" fmla="*/ 2147483647 w 3264"/>
                  <a:gd name="T39" fmla="*/ 2147483647 h 1302"/>
                  <a:gd name="T40" fmla="*/ 2147483647 w 3264"/>
                  <a:gd name="T41" fmla="*/ 2147483647 h 1302"/>
                  <a:gd name="T42" fmla="*/ 2147483647 w 3264"/>
                  <a:gd name="T43" fmla="*/ 2147483647 h 1302"/>
                  <a:gd name="T44" fmla="*/ 2147483647 w 3264"/>
                  <a:gd name="T45" fmla="*/ 2147483647 h 1302"/>
                  <a:gd name="T46" fmla="*/ 2147483647 w 3264"/>
                  <a:gd name="T47" fmla="*/ 2147483647 h 1302"/>
                  <a:gd name="T48" fmla="*/ 2147483647 w 3264"/>
                  <a:gd name="T49" fmla="*/ 2147483647 h 1302"/>
                  <a:gd name="T50" fmla="*/ 2147483647 w 3264"/>
                  <a:gd name="T51" fmla="*/ 2147483647 h 1302"/>
                  <a:gd name="T52" fmla="*/ 2147483647 w 3264"/>
                  <a:gd name="T53" fmla="*/ 2147483647 h 1302"/>
                  <a:gd name="T54" fmla="*/ 2147483647 w 3264"/>
                  <a:gd name="T55" fmla="*/ 2147483647 h 1302"/>
                  <a:gd name="T56" fmla="*/ 2147483647 w 3264"/>
                  <a:gd name="T57" fmla="*/ 2147483647 h 1302"/>
                  <a:gd name="T58" fmla="*/ 2147483647 w 3264"/>
                  <a:gd name="T59" fmla="*/ 2147483647 h 1302"/>
                  <a:gd name="T60" fmla="*/ 2147483647 w 3264"/>
                  <a:gd name="T61" fmla="*/ 2147483647 h 1302"/>
                  <a:gd name="T62" fmla="*/ 2147483647 w 3264"/>
                  <a:gd name="T63" fmla="*/ 2147483647 h 1302"/>
                  <a:gd name="T64" fmla="*/ 2147483647 w 3264"/>
                  <a:gd name="T65" fmla="*/ 2147483647 h 1302"/>
                  <a:gd name="T66" fmla="*/ 2147483647 w 3264"/>
                  <a:gd name="T67" fmla="*/ 2147483647 h 1302"/>
                  <a:gd name="T68" fmla="*/ 2147483647 w 3264"/>
                  <a:gd name="T69" fmla="*/ 2147483647 h 1302"/>
                  <a:gd name="T70" fmla="*/ 2147483647 w 3264"/>
                  <a:gd name="T71" fmla="*/ 2147483647 h 1302"/>
                  <a:gd name="T72" fmla="*/ 2147483647 w 3264"/>
                  <a:gd name="T73" fmla="*/ 2147483647 h 1302"/>
                  <a:gd name="T74" fmla="*/ 2147483647 w 3264"/>
                  <a:gd name="T75" fmla="*/ 2147483647 h 1302"/>
                  <a:gd name="T76" fmla="*/ 2147483647 w 3264"/>
                  <a:gd name="T77" fmla="*/ 2147483647 h 1302"/>
                  <a:gd name="T78" fmla="*/ 2147483647 w 3264"/>
                  <a:gd name="T79" fmla="*/ 2147483647 h 1302"/>
                  <a:gd name="T80" fmla="*/ 2147483647 w 3264"/>
                  <a:gd name="T81" fmla="*/ 2147483647 h 1302"/>
                  <a:gd name="T82" fmla="*/ 2147483647 w 3264"/>
                  <a:gd name="T83" fmla="*/ 2147483647 h 1302"/>
                  <a:gd name="T84" fmla="*/ 2147483647 w 3264"/>
                  <a:gd name="T85" fmla="*/ 2147483647 h 1302"/>
                  <a:gd name="T86" fmla="*/ 2147483647 w 3264"/>
                  <a:gd name="T87" fmla="*/ 2147483647 h 1302"/>
                  <a:gd name="T88" fmla="*/ 2147483647 w 3264"/>
                  <a:gd name="T89" fmla="*/ 2147483647 h 1302"/>
                  <a:gd name="T90" fmla="*/ 2147483647 w 3264"/>
                  <a:gd name="T91" fmla="*/ 2147483647 h 1302"/>
                  <a:gd name="T92" fmla="*/ 2147483647 w 3264"/>
                  <a:gd name="T93" fmla="*/ 2147483647 h 1302"/>
                  <a:gd name="T94" fmla="*/ 2147483647 w 3264"/>
                  <a:gd name="T95" fmla="*/ 2147483647 h 1302"/>
                  <a:gd name="T96" fmla="*/ 2147483647 w 3264"/>
                  <a:gd name="T97" fmla="*/ 2147483647 h 1302"/>
                  <a:gd name="T98" fmla="*/ 2147483647 w 3264"/>
                  <a:gd name="T99" fmla="*/ 2147483647 h 1302"/>
                  <a:gd name="T100" fmla="*/ 2147483647 w 3264"/>
                  <a:gd name="T101" fmla="*/ 2147483647 h 1302"/>
                  <a:gd name="T102" fmla="*/ 2147483647 w 3264"/>
                  <a:gd name="T103" fmla="*/ 2147483647 h 1302"/>
                  <a:gd name="T104" fmla="*/ 2147483647 w 3264"/>
                  <a:gd name="T105" fmla="*/ 2147483647 h 1302"/>
                  <a:gd name="T106" fmla="*/ 2147483647 w 3264"/>
                  <a:gd name="T107" fmla="*/ 2147483647 h 1302"/>
                  <a:gd name="T108" fmla="*/ 2147483647 w 3264"/>
                  <a:gd name="T109" fmla="*/ 2147483647 h 1302"/>
                  <a:gd name="T110" fmla="*/ 2147483647 w 3264"/>
                  <a:gd name="T111" fmla="*/ 2147483647 h 1302"/>
                  <a:gd name="T112" fmla="*/ 2147483647 w 3264"/>
                  <a:gd name="T113" fmla="*/ 2147483647 h 1302"/>
                  <a:gd name="T114" fmla="*/ 2147483647 w 3264"/>
                  <a:gd name="T115" fmla="*/ 2147483647 h 1302"/>
                  <a:gd name="T116" fmla="*/ 2147483647 w 3264"/>
                  <a:gd name="T117" fmla="*/ 2147483647 h 1302"/>
                  <a:gd name="T118" fmla="*/ 2147483647 w 3264"/>
                  <a:gd name="T119" fmla="*/ 2147483647 h 1302"/>
                  <a:gd name="T120" fmla="*/ 2147483647 w 3264"/>
                  <a:gd name="T121" fmla="*/ 2147483647 h 1302"/>
                  <a:gd name="T122" fmla="*/ 2147483647 w 3264"/>
                  <a:gd name="T123" fmla="*/ 2147483647 h 1302"/>
                  <a:gd name="T124" fmla="*/ 2147483647 w 3264"/>
                  <a:gd name="T125" fmla="*/ 2147483647 h 130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264"/>
                  <a:gd name="T190" fmla="*/ 0 h 1302"/>
                  <a:gd name="T191" fmla="*/ 3264 w 3264"/>
                  <a:gd name="T192" fmla="*/ 1302 h 130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264" h="1302">
                    <a:moveTo>
                      <a:pt x="1788" y="984"/>
                    </a:moveTo>
                    <a:lnTo>
                      <a:pt x="1806" y="978"/>
                    </a:lnTo>
                    <a:lnTo>
                      <a:pt x="1818" y="954"/>
                    </a:lnTo>
                    <a:lnTo>
                      <a:pt x="1812" y="930"/>
                    </a:lnTo>
                    <a:lnTo>
                      <a:pt x="1788" y="984"/>
                    </a:lnTo>
                    <a:close/>
                    <a:moveTo>
                      <a:pt x="672" y="462"/>
                    </a:moveTo>
                    <a:lnTo>
                      <a:pt x="702" y="480"/>
                    </a:lnTo>
                    <a:lnTo>
                      <a:pt x="702" y="450"/>
                    </a:lnTo>
                    <a:lnTo>
                      <a:pt x="672" y="426"/>
                    </a:lnTo>
                    <a:lnTo>
                      <a:pt x="672" y="462"/>
                    </a:lnTo>
                    <a:close/>
                    <a:moveTo>
                      <a:pt x="678" y="492"/>
                    </a:moveTo>
                    <a:lnTo>
                      <a:pt x="654" y="516"/>
                    </a:lnTo>
                    <a:lnTo>
                      <a:pt x="678" y="546"/>
                    </a:lnTo>
                    <a:lnTo>
                      <a:pt x="678" y="492"/>
                    </a:lnTo>
                    <a:close/>
                    <a:moveTo>
                      <a:pt x="906" y="714"/>
                    </a:moveTo>
                    <a:lnTo>
                      <a:pt x="930" y="732"/>
                    </a:lnTo>
                    <a:lnTo>
                      <a:pt x="936" y="708"/>
                    </a:lnTo>
                    <a:lnTo>
                      <a:pt x="936" y="702"/>
                    </a:lnTo>
                    <a:lnTo>
                      <a:pt x="930" y="696"/>
                    </a:lnTo>
                    <a:lnTo>
                      <a:pt x="930" y="690"/>
                    </a:lnTo>
                    <a:lnTo>
                      <a:pt x="912" y="672"/>
                    </a:lnTo>
                    <a:lnTo>
                      <a:pt x="900" y="666"/>
                    </a:lnTo>
                    <a:lnTo>
                      <a:pt x="888" y="666"/>
                    </a:lnTo>
                    <a:lnTo>
                      <a:pt x="882" y="672"/>
                    </a:lnTo>
                    <a:lnTo>
                      <a:pt x="876" y="684"/>
                    </a:lnTo>
                    <a:lnTo>
                      <a:pt x="882" y="696"/>
                    </a:lnTo>
                    <a:lnTo>
                      <a:pt x="882" y="708"/>
                    </a:lnTo>
                    <a:lnTo>
                      <a:pt x="888" y="720"/>
                    </a:lnTo>
                    <a:lnTo>
                      <a:pt x="906" y="714"/>
                    </a:lnTo>
                    <a:close/>
                    <a:moveTo>
                      <a:pt x="684" y="372"/>
                    </a:moveTo>
                    <a:lnTo>
                      <a:pt x="672" y="360"/>
                    </a:lnTo>
                    <a:lnTo>
                      <a:pt x="660" y="372"/>
                    </a:lnTo>
                    <a:lnTo>
                      <a:pt x="672" y="396"/>
                    </a:lnTo>
                    <a:lnTo>
                      <a:pt x="684" y="396"/>
                    </a:lnTo>
                    <a:lnTo>
                      <a:pt x="684" y="372"/>
                    </a:lnTo>
                    <a:close/>
                    <a:moveTo>
                      <a:pt x="750" y="624"/>
                    </a:moveTo>
                    <a:lnTo>
                      <a:pt x="750" y="630"/>
                    </a:lnTo>
                    <a:lnTo>
                      <a:pt x="756" y="636"/>
                    </a:lnTo>
                    <a:lnTo>
                      <a:pt x="756" y="648"/>
                    </a:lnTo>
                    <a:lnTo>
                      <a:pt x="774" y="684"/>
                    </a:lnTo>
                    <a:lnTo>
                      <a:pt x="786" y="690"/>
                    </a:lnTo>
                    <a:lnTo>
                      <a:pt x="804" y="696"/>
                    </a:lnTo>
                    <a:lnTo>
                      <a:pt x="816" y="702"/>
                    </a:lnTo>
                    <a:lnTo>
                      <a:pt x="834" y="702"/>
                    </a:lnTo>
                    <a:lnTo>
                      <a:pt x="828" y="660"/>
                    </a:lnTo>
                    <a:lnTo>
                      <a:pt x="810" y="648"/>
                    </a:lnTo>
                    <a:lnTo>
                      <a:pt x="810" y="618"/>
                    </a:lnTo>
                    <a:lnTo>
                      <a:pt x="804" y="606"/>
                    </a:lnTo>
                    <a:lnTo>
                      <a:pt x="792" y="600"/>
                    </a:lnTo>
                    <a:lnTo>
                      <a:pt x="786" y="588"/>
                    </a:lnTo>
                    <a:lnTo>
                      <a:pt x="768" y="582"/>
                    </a:lnTo>
                    <a:lnTo>
                      <a:pt x="756" y="576"/>
                    </a:lnTo>
                    <a:lnTo>
                      <a:pt x="732" y="576"/>
                    </a:lnTo>
                    <a:lnTo>
                      <a:pt x="732" y="582"/>
                    </a:lnTo>
                    <a:lnTo>
                      <a:pt x="726" y="588"/>
                    </a:lnTo>
                    <a:lnTo>
                      <a:pt x="726" y="600"/>
                    </a:lnTo>
                    <a:lnTo>
                      <a:pt x="714" y="600"/>
                    </a:lnTo>
                    <a:lnTo>
                      <a:pt x="714" y="606"/>
                    </a:lnTo>
                    <a:lnTo>
                      <a:pt x="708" y="612"/>
                    </a:lnTo>
                    <a:lnTo>
                      <a:pt x="714" y="624"/>
                    </a:lnTo>
                    <a:lnTo>
                      <a:pt x="750" y="624"/>
                    </a:lnTo>
                    <a:close/>
                    <a:moveTo>
                      <a:pt x="246" y="438"/>
                    </a:moveTo>
                    <a:lnTo>
                      <a:pt x="222" y="462"/>
                    </a:lnTo>
                    <a:lnTo>
                      <a:pt x="234" y="492"/>
                    </a:lnTo>
                    <a:lnTo>
                      <a:pt x="234" y="498"/>
                    </a:lnTo>
                    <a:lnTo>
                      <a:pt x="228" y="504"/>
                    </a:lnTo>
                    <a:lnTo>
                      <a:pt x="228" y="510"/>
                    </a:lnTo>
                    <a:lnTo>
                      <a:pt x="240" y="510"/>
                    </a:lnTo>
                    <a:lnTo>
                      <a:pt x="246" y="504"/>
                    </a:lnTo>
                    <a:lnTo>
                      <a:pt x="246" y="468"/>
                    </a:lnTo>
                    <a:lnTo>
                      <a:pt x="252" y="456"/>
                    </a:lnTo>
                    <a:lnTo>
                      <a:pt x="246" y="438"/>
                    </a:lnTo>
                    <a:close/>
                    <a:moveTo>
                      <a:pt x="264" y="534"/>
                    </a:moveTo>
                    <a:lnTo>
                      <a:pt x="258" y="546"/>
                    </a:lnTo>
                    <a:lnTo>
                      <a:pt x="258" y="588"/>
                    </a:lnTo>
                    <a:lnTo>
                      <a:pt x="264" y="600"/>
                    </a:lnTo>
                    <a:lnTo>
                      <a:pt x="276" y="612"/>
                    </a:lnTo>
                    <a:lnTo>
                      <a:pt x="288" y="612"/>
                    </a:lnTo>
                    <a:lnTo>
                      <a:pt x="294" y="606"/>
                    </a:lnTo>
                    <a:lnTo>
                      <a:pt x="294" y="588"/>
                    </a:lnTo>
                    <a:lnTo>
                      <a:pt x="288" y="576"/>
                    </a:lnTo>
                    <a:lnTo>
                      <a:pt x="282" y="558"/>
                    </a:lnTo>
                    <a:lnTo>
                      <a:pt x="282" y="546"/>
                    </a:lnTo>
                    <a:lnTo>
                      <a:pt x="276" y="534"/>
                    </a:lnTo>
                    <a:lnTo>
                      <a:pt x="264" y="534"/>
                    </a:lnTo>
                    <a:close/>
                    <a:moveTo>
                      <a:pt x="48" y="222"/>
                    </a:moveTo>
                    <a:lnTo>
                      <a:pt x="42" y="228"/>
                    </a:lnTo>
                    <a:lnTo>
                      <a:pt x="42" y="246"/>
                    </a:lnTo>
                    <a:lnTo>
                      <a:pt x="48" y="258"/>
                    </a:lnTo>
                    <a:lnTo>
                      <a:pt x="66" y="258"/>
                    </a:lnTo>
                    <a:lnTo>
                      <a:pt x="84" y="276"/>
                    </a:lnTo>
                    <a:lnTo>
                      <a:pt x="90" y="270"/>
                    </a:lnTo>
                    <a:lnTo>
                      <a:pt x="90" y="252"/>
                    </a:lnTo>
                    <a:lnTo>
                      <a:pt x="78" y="246"/>
                    </a:lnTo>
                    <a:lnTo>
                      <a:pt x="72" y="234"/>
                    </a:lnTo>
                    <a:lnTo>
                      <a:pt x="60" y="228"/>
                    </a:lnTo>
                    <a:lnTo>
                      <a:pt x="54" y="222"/>
                    </a:lnTo>
                    <a:lnTo>
                      <a:pt x="48" y="222"/>
                    </a:lnTo>
                    <a:close/>
                    <a:moveTo>
                      <a:pt x="162" y="330"/>
                    </a:moveTo>
                    <a:lnTo>
                      <a:pt x="156" y="330"/>
                    </a:lnTo>
                    <a:lnTo>
                      <a:pt x="144" y="342"/>
                    </a:lnTo>
                    <a:lnTo>
                      <a:pt x="144" y="354"/>
                    </a:lnTo>
                    <a:lnTo>
                      <a:pt x="156" y="366"/>
                    </a:lnTo>
                    <a:lnTo>
                      <a:pt x="162" y="378"/>
                    </a:lnTo>
                    <a:lnTo>
                      <a:pt x="174" y="390"/>
                    </a:lnTo>
                    <a:lnTo>
                      <a:pt x="180" y="402"/>
                    </a:lnTo>
                    <a:lnTo>
                      <a:pt x="192" y="414"/>
                    </a:lnTo>
                    <a:lnTo>
                      <a:pt x="198" y="408"/>
                    </a:lnTo>
                    <a:lnTo>
                      <a:pt x="198" y="402"/>
                    </a:lnTo>
                    <a:lnTo>
                      <a:pt x="204" y="390"/>
                    </a:lnTo>
                    <a:lnTo>
                      <a:pt x="204" y="384"/>
                    </a:lnTo>
                    <a:lnTo>
                      <a:pt x="198" y="372"/>
                    </a:lnTo>
                    <a:lnTo>
                      <a:pt x="198" y="366"/>
                    </a:lnTo>
                    <a:lnTo>
                      <a:pt x="192" y="360"/>
                    </a:lnTo>
                    <a:lnTo>
                      <a:pt x="186" y="348"/>
                    </a:lnTo>
                    <a:lnTo>
                      <a:pt x="180" y="342"/>
                    </a:lnTo>
                    <a:lnTo>
                      <a:pt x="168" y="336"/>
                    </a:lnTo>
                    <a:lnTo>
                      <a:pt x="162" y="330"/>
                    </a:lnTo>
                    <a:close/>
                    <a:moveTo>
                      <a:pt x="2574" y="486"/>
                    </a:moveTo>
                    <a:lnTo>
                      <a:pt x="2574" y="474"/>
                    </a:lnTo>
                    <a:lnTo>
                      <a:pt x="2568" y="474"/>
                    </a:lnTo>
                    <a:lnTo>
                      <a:pt x="2556" y="468"/>
                    </a:lnTo>
                    <a:lnTo>
                      <a:pt x="2520" y="468"/>
                    </a:lnTo>
                    <a:lnTo>
                      <a:pt x="2514" y="474"/>
                    </a:lnTo>
                    <a:lnTo>
                      <a:pt x="2520" y="498"/>
                    </a:lnTo>
                    <a:lnTo>
                      <a:pt x="2526" y="498"/>
                    </a:lnTo>
                    <a:lnTo>
                      <a:pt x="2538" y="492"/>
                    </a:lnTo>
                    <a:lnTo>
                      <a:pt x="2562" y="492"/>
                    </a:lnTo>
                    <a:lnTo>
                      <a:pt x="2568" y="486"/>
                    </a:lnTo>
                    <a:lnTo>
                      <a:pt x="2574" y="486"/>
                    </a:lnTo>
                    <a:close/>
                    <a:moveTo>
                      <a:pt x="336" y="648"/>
                    </a:moveTo>
                    <a:lnTo>
                      <a:pt x="342" y="648"/>
                    </a:lnTo>
                    <a:lnTo>
                      <a:pt x="342" y="636"/>
                    </a:lnTo>
                    <a:lnTo>
                      <a:pt x="330" y="624"/>
                    </a:lnTo>
                    <a:lnTo>
                      <a:pt x="318" y="624"/>
                    </a:lnTo>
                    <a:lnTo>
                      <a:pt x="318" y="636"/>
                    </a:lnTo>
                    <a:lnTo>
                      <a:pt x="330" y="648"/>
                    </a:lnTo>
                    <a:lnTo>
                      <a:pt x="336" y="648"/>
                    </a:lnTo>
                    <a:close/>
                    <a:moveTo>
                      <a:pt x="2472" y="654"/>
                    </a:moveTo>
                    <a:lnTo>
                      <a:pt x="2484" y="648"/>
                    </a:lnTo>
                    <a:lnTo>
                      <a:pt x="2502" y="630"/>
                    </a:lnTo>
                    <a:lnTo>
                      <a:pt x="2502" y="618"/>
                    </a:lnTo>
                    <a:lnTo>
                      <a:pt x="2430" y="612"/>
                    </a:lnTo>
                    <a:lnTo>
                      <a:pt x="2430" y="624"/>
                    </a:lnTo>
                    <a:lnTo>
                      <a:pt x="2436" y="630"/>
                    </a:lnTo>
                    <a:lnTo>
                      <a:pt x="2442" y="642"/>
                    </a:lnTo>
                    <a:lnTo>
                      <a:pt x="2448" y="648"/>
                    </a:lnTo>
                    <a:lnTo>
                      <a:pt x="2460" y="654"/>
                    </a:lnTo>
                    <a:lnTo>
                      <a:pt x="2472" y="654"/>
                    </a:lnTo>
                    <a:close/>
                    <a:moveTo>
                      <a:pt x="2406" y="288"/>
                    </a:moveTo>
                    <a:lnTo>
                      <a:pt x="2418" y="276"/>
                    </a:lnTo>
                    <a:lnTo>
                      <a:pt x="2418" y="264"/>
                    </a:lnTo>
                    <a:lnTo>
                      <a:pt x="2412" y="258"/>
                    </a:lnTo>
                    <a:lnTo>
                      <a:pt x="2400" y="252"/>
                    </a:lnTo>
                    <a:lnTo>
                      <a:pt x="2376" y="252"/>
                    </a:lnTo>
                    <a:lnTo>
                      <a:pt x="2370" y="258"/>
                    </a:lnTo>
                    <a:lnTo>
                      <a:pt x="2370" y="264"/>
                    </a:lnTo>
                    <a:lnTo>
                      <a:pt x="2394" y="288"/>
                    </a:lnTo>
                    <a:lnTo>
                      <a:pt x="2406" y="288"/>
                    </a:lnTo>
                    <a:close/>
                    <a:moveTo>
                      <a:pt x="2868" y="528"/>
                    </a:moveTo>
                    <a:lnTo>
                      <a:pt x="2886" y="534"/>
                    </a:lnTo>
                    <a:lnTo>
                      <a:pt x="2892" y="534"/>
                    </a:lnTo>
                    <a:lnTo>
                      <a:pt x="2898" y="528"/>
                    </a:lnTo>
                    <a:lnTo>
                      <a:pt x="2898" y="522"/>
                    </a:lnTo>
                    <a:lnTo>
                      <a:pt x="2874" y="510"/>
                    </a:lnTo>
                    <a:lnTo>
                      <a:pt x="2868" y="516"/>
                    </a:lnTo>
                    <a:lnTo>
                      <a:pt x="2862" y="516"/>
                    </a:lnTo>
                    <a:lnTo>
                      <a:pt x="2862" y="522"/>
                    </a:lnTo>
                    <a:lnTo>
                      <a:pt x="2868" y="528"/>
                    </a:lnTo>
                    <a:close/>
                    <a:moveTo>
                      <a:pt x="2916" y="618"/>
                    </a:moveTo>
                    <a:lnTo>
                      <a:pt x="2928" y="618"/>
                    </a:lnTo>
                    <a:lnTo>
                      <a:pt x="2940" y="612"/>
                    </a:lnTo>
                    <a:lnTo>
                      <a:pt x="2958" y="612"/>
                    </a:lnTo>
                    <a:lnTo>
                      <a:pt x="2964" y="606"/>
                    </a:lnTo>
                    <a:lnTo>
                      <a:pt x="2970" y="606"/>
                    </a:lnTo>
                    <a:lnTo>
                      <a:pt x="2964" y="606"/>
                    </a:lnTo>
                    <a:lnTo>
                      <a:pt x="2958" y="600"/>
                    </a:lnTo>
                    <a:lnTo>
                      <a:pt x="2946" y="594"/>
                    </a:lnTo>
                    <a:lnTo>
                      <a:pt x="2934" y="594"/>
                    </a:lnTo>
                    <a:lnTo>
                      <a:pt x="2928" y="588"/>
                    </a:lnTo>
                    <a:lnTo>
                      <a:pt x="2922" y="588"/>
                    </a:lnTo>
                    <a:lnTo>
                      <a:pt x="2910" y="594"/>
                    </a:lnTo>
                    <a:lnTo>
                      <a:pt x="2892" y="594"/>
                    </a:lnTo>
                    <a:lnTo>
                      <a:pt x="2886" y="600"/>
                    </a:lnTo>
                    <a:lnTo>
                      <a:pt x="2880" y="600"/>
                    </a:lnTo>
                    <a:lnTo>
                      <a:pt x="2892" y="606"/>
                    </a:lnTo>
                    <a:lnTo>
                      <a:pt x="2898" y="612"/>
                    </a:lnTo>
                    <a:lnTo>
                      <a:pt x="2910" y="618"/>
                    </a:lnTo>
                    <a:lnTo>
                      <a:pt x="2916" y="618"/>
                    </a:lnTo>
                    <a:close/>
                    <a:moveTo>
                      <a:pt x="1710" y="552"/>
                    </a:moveTo>
                    <a:lnTo>
                      <a:pt x="1710" y="564"/>
                    </a:lnTo>
                    <a:lnTo>
                      <a:pt x="1716" y="570"/>
                    </a:lnTo>
                    <a:lnTo>
                      <a:pt x="1716" y="582"/>
                    </a:lnTo>
                    <a:lnTo>
                      <a:pt x="1722" y="594"/>
                    </a:lnTo>
                    <a:lnTo>
                      <a:pt x="1722" y="612"/>
                    </a:lnTo>
                    <a:lnTo>
                      <a:pt x="1716" y="618"/>
                    </a:lnTo>
                    <a:lnTo>
                      <a:pt x="1692" y="630"/>
                    </a:lnTo>
                    <a:lnTo>
                      <a:pt x="1686" y="636"/>
                    </a:lnTo>
                    <a:lnTo>
                      <a:pt x="1674" y="642"/>
                    </a:lnTo>
                    <a:lnTo>
                      <a:pt x="1674" y="678"/>
                    </a:lnTo>
                    <a:lnTo>
                      <a:pt x="1680" y="684"/>
                    </a:lnTo>
                    <a:lnTo>
                      <a:pt x="1686" y="696"/>
                    </a:lnTo>
                    <a:lnTo>
                      <a:pt x="1674" y="708"/>
                    </a:lnTo>
                    <a:lnTo>
                      <a:pt x="1674" y="720"/>
                    </a:lnTo>
                    <a:lnTo>
                      <a:pt x="1680" y="726"/>
                    </a:lnTo>
                    <a:lnTo>
                      <a:pt x="1692" y="732"/>
                    </a:lnTo>
                    <a:lnTo>
                      <a:pt x="1698" y="726"/>
                    </a:lnTo>
                    <a:lnTo>
                      <a:pt x="1722" y="726"/>
                    </a:lnTo>
                    <a:lnTo>
                      <a:pt x="1728" y="732"/>
                    </a:lnTo>
                    <a:lnTo>
                      <a:pt x="1728" y="756"/>
                    </a:lnTo>
                    <a:lnTo>
                      <a:pt x="1722" y="762"/>
                    </a:lnTo>
                    <a:lnTo>
                      <a:pt x="1740" y="780"/>
                    </a:lnTo>
                    <a:lnTo>
                      <a:pt x="1728" y="846"/>
                    </a:lnTo>
                    <a:lnTo>
                      <a:pt x="1710" y="864"/>
                    </a:lnTo>
                    <a:lnTo>
                      <a:pt x="1704" y="876"/>
                    </a:lnTo>
                    <a:lnTo>
                      <a:pt x="1704" y="888"/>
                    </a:lnTo>
                    <a:lnTo>
                      <a:pt x="1710" y="906"/>
                    </a:lnTo>
                    <a:lnTo>
                      <a:pt x="1722" y="924"/>
                    </a:lnTo>
                    <a:lnTo>
                      <a:pt x="1746" y="936"/>
                    </a:lnTo>
                    <a:lnTo>
                      <a:pt x="1764" y="930"/>
                    </a:lnTo>
                    <a:lnTo>
                      <a:pt x="1788" y="906"/>
                    </a:lnTo>
                    <a:lnTo>
                      <a:pt x="1788" y="864"/>
                    </a:lnTo>
                    <a:lnTo>
                      <a:pt x="1782" y="858"/>
                    </a:lnTo>
                    <a:lnTo>
                      <a:pt x="1776" y="846"/>
                    </a:lnTo>
                    <a:lnTo>
                      <a:pt x="1800" y="822"/>
                    </a:lnTo>
                    <a:lnTo>
                      <a:pt x="1806" y="804"/>
                    </a:lnTo>
                    <a:lnTo>
                      <a:pt x="1806" y="774"/>
                    </a:lnTo>
                    <a:lnTo>
                      <a:pt x="1812" y="756"/>
                    </a:lnTo>
                    <a:lnTo>
                      <a:pt x="1812" y="726"/>
                    </a:lnTo>
                    <a:lnTo>
                      <a:pt x="1806" y="714"/>
                    </a:lnTo>
                    <a:lnTo>
                      <a:pt x="1800" y="696"/>
                    </a:lnTo>
                    <a:lnTo>
                      <a:pt x="1794" y="684"/>
                    </a:lnTo>
                    <a:lnTo>
                      <a:pt x="1794" y="636"/>
                    </a:lnTo>
                    <a:lnTo>
                      <a:pt x="1800" y="630"/>
                    </a:lnTo>
                    <a:lnTo>
                      <a:pt x="1800" y="624"/>
                    </a:lnTo>
                    <a:lnTo>
                      <a:pt x="1806" y="618"/>
                    </a:lnTo>
                    <a:lnTo>
                      <a:pt x="1812" y="618"/>
                    </a:lnTo>
                    <a:lnTo>
                      <a:pt x="1818" y="624"/>
                    </a:lnTo>
                    <a:lnTo>
                      <a:pt x="1824" y="642"/>
                    </a:lnTo>
                    <a:lnTo>
                      <a:pt x="1830" y="666"/>
                    </a:lnTo>
                    <a:lnTo>
                      <a:pt x="1836" y="684"/>
                    </a:lnTo>
                    <a:lnTo>
                      <a:pt x="1836" y="702"/>
                    </a:lnTo>
                    <a:lnTo>
                      <a:pt x="1866" y="738"/>
                    </a:lnTo>
                    <a:lnTo>
                      <a:pt x="1866" y="792"/>
                    </a:lnTo>
                    <a:lnTo>
                      <a:pt x="1890" y="822"/>
                    </a:lnTo>
                    <a:lnTo>
                      <a:pt x="1890" y="858"/>
                    </a:lnTo>
                    <a:lnTo>
                      <a:pt x="1902" y="930"/>
                    </a:lnTo>
                    <a:lnTo>
                      <a:pt x="1920" y="918"/>
                    </a:lnTo>
                    <a:lnTo>
                      <a:pt x="1962" y="930"/>
                    </a:lnTo>
                    <a:lnTo>
                      <a:pt x="1962" y="870"/>
                    </a:lnTo>
                    <a:lnTo>
                      <a:pt x="1968" y="864"/>
                    </a:lnTo>
                    <a:lnTo>
                      <a:pt x="1974" y="852"/>
                    </a:lnTo>
                    <a:lnTo>
                      <a:pt x="1980" y="876"/>
                    </a:lnTo>
                    <a:lnTo>
                      <a:pt x="1998" y="876"/>
                    </a:lnTo>
                    <a:lnTo>
                      <a:pt x="2004" y="870"/>
                    </a:lnTo>
                    <a:lnTo>
                      <a:pt x="2010" y="858"/>
                    </a:lnTo>
                    <a:lnTo>
                      <a:pt x="2010" y="828"/>
                    </a:lnTo>
                    <a:lnTo>
                      <a:pt x="2004" y="822"/>
                    </a:lnTo>
                    <a:lnTo>
                      <a:pt x="2004" y="816"/>
                    </a:lnTo>
                    <a:lnTo>
                      <a:pt x="1992" y="810"/>
                    </a:lnTo>
                    <a:lnTo>
                      <a:pt x="1986" y="798"/>
                    </a:lnTo>
                    <a:lnTo>
                      <a:pt x="1974" y="792"/>
                    </a:lnTo>
                    <a:lnTo>
                      <a:pt x="1962" y="780"/>
                    </a:lnTo>
                    <a:lnTo>
                      <a:pt x="1956" y="768"/>
                    </a:lnTo>
                    <a:lnTo>
                      <a:pt x="1944" y="756"/>
                    </a:lnTo>
                    <a:lnTo>
                      <a:pt x="1944" y="750"/>
                    </a:lnTo>
                    <a:lnTo>
                      <a:pt x="1956" y="726"/>
                    </a:lnTo>
                    <a:lnTo>
                      <a:pt x="1968" y="720"/>
                    </a:lnTo>
                    <a:lnTo>
                      <a:pt x="1968" y="708"/>
                    </a:lnTo>
                    <a:lnTo>
                      <a:pt x="1962" y="696"/>
                    </a:lnTo>
                    <a:lnTo>
                      <a:pt x="1938" y="684"/>
                    </a:lnTo>
                    <a:lnTo>
                      <a:pt x="1932" y="672"/>
                    </a:lnTo>
                    <a:lnTo>
                      <a:pt x="1932" y="642"/>
                    </a:lnTo>
                    <a:lnTo>
                      <a:pt x="1938" y="636"/>
                    </a:lnTo>
                    <a:lnTo>
                      <a:pt x="1938" y="630"/>
                    </a:lnTo>
                    <a:lnTo>
                      <a:pt x="1926" y="618"/>
                    </a:lnTo>
                    <a:lnTo>
                      <a:pt x="1914" y="612"/>
                    </a:lnTo>
                    <a:lnTo>
                      <a:pt x="1896" y="594"/>
                    </a:lnTo>
                    <a:lnTo>
                      <a:pt x="1884" y="588"/>
                    </a:lnTo>
                    <a:lnTo>
                      <a:pt x="1878" y="582"/>
                    </a:lnTo>
                    <a:lnTo>
                      <a:pt x="1914" y="582"/>
                    </a:lnTo>
                    <a:lnTo>
                      <a:pt x="1926" y="576"/>
                    </a:lnTo>
                    <a:lnTo>
                      <a:pt x="1932" y="570"/>
                    </a:lnTo>
                    <a:lnTo>
                      <a:pt x="1944" y="546"/>
                    </a:lnTo>
                    <a:lnTo>
                      <a:pt x="1950" y="540"/>
                    </a:lnTo>
                    <a:lnTo>
                      <a:pt x="1956" y="528"/>
                    </a:lnTo>
                    <a:lnTo>
                      <a:pt x="1992" y="528"/>
                    </a:lnTo>
                    <a:lnTo>
                      <a:pt x="2004" y="522"/>
                    </a:lnTo>
                    <a:lnTo>
                      <a:pt x="2010" y="522"/>
                    </a:lnTo>
                    <a:lnTo>
                      <a:pt x="2016" y="516"/>
                    </a:lnTo>
                    <a:lnTo>
                      <a:pt x="2016" y="504"/>
                    </a:lnTo>
                    <a:lnTo>
                      <a:pt x="1998" y="486"/>
                    </a:lnTo>
                    <a:lnTo>
                      <a:pt x="1986" y="480"/>
                    </a:lnTo>
                    <a:lnTo>
                      <a:pt x="1974" y="486"/>
                    </a:lnTo>
                    <a:lnTo>
                      <a:pt x="1956" y="504"/>
                    </a:lnTo>
                    <a:lnTo>
                      <a:pt x="1956" y="510"/>
                    </a:lnTo>
                    <a:lnTo>
                      <a:pt x="1944" y="510"/>
                    </a:lnTo>
                    <a:lnTo>
                      <a:pt x="1932" y="504"/>
                    </a:lnTo>
                    <a:lnTo>
                      <a:pt x="1896" y="504"/>
                    </a:lnTo>
                    <a:lnTo>
                      <a:pt x="1890" y="510"/>
                    </a:lnTo>
                    <a:lnTo>
                      <a:pt x="1884" y="522"/>
                    </a:lnTo>
                    <a:lnTo>
                      <a:pt x="1854" y="552"/>
                    </a:lnTo>
                    <a:lnTo>
                      <a:pt x="1848" y="546"/>
                    </a:lnTo>
                    <a:lnTo>
                      <a:pt x="1836" y="540"/>
                    </a:lnTo>
                    <a:lnTo>
                      <a:pt x="1824" y="516"/>
                    </a:lnTo>
                    <a:lnTo>
                      <a:pt x="1788" y="498"/>
                    </a:lnTo>
                    <a:lnTo>
                      <a:pt x="1776" y="498"/>
                    </a:lnTo>
                    <a:lnTo>
                      <a:pt x="1776" y="486"/>
                    </a:lnTo>
                    <a:lnTo>
                      <a:pt x="1782" y="468"/>
                    </a:lnTo>
                    <a:lnTo>
                      <a:pt x="1782" y="456"/>
                    </a:lnTo>
                    <a:lnTo>
                      <a:pt x="1794" y="420"/>
                    </a:lnTo>
                    <a:lnTo>
                      <a:pt x="1806" y="408"/>
                    </a:lnTo>
                    <a:lnTo>
                      <a:pt x="1824" y="408"/>
                    </a:lnTo>
                    <a:lnTo>
                      <a:pt x="1842" y="414"/>
                    </a:lnTo>
                    <a:lnTo>
                      <a:pt x="1896" y="414"/>
                    </a:lnTo>
                    <a:lnTo>
                      <a:pt x="1902" y="408"/>
                    </a:lnTo>
                    <a:lnTo>
                      <a:pt x="1908" y="408"/>
                    </a:lnTo>
                    <a:lnTo>
                      <a:pt x="1908" y="402"/>
                    </a:lnTo>
                    <a:lnTo>
                      <a:pt x="1914" y="396"/>
                    </a:lnTo>
                    <a:lnTo>
                      <a:pt x="1920" y="396"/>
                    </a:lnTo>
                    <a:lnTo>
                      <a:pt x="1944" y="402"/>
                    </a:lnTo>
                    <a:lnTo>
                      <a:pt x="1980" y="420"/>
                    </a:lnTo>
                    <a:lnTo>
                      <a:pt x="2010" y="432"/>
                    </a:lnTo>
                    <a:lnTo>
                      <a:pt x="2034" y="438"/>
                    </a:lnTo>
                    <a:lnTo>
                      <a:pt x="2040" y="438"/>
                    </a:lnTo>
                    <a:lnTo>
                      <a:pt x="2052" y="432"/>
                    </a:lnTo>
                    <a:lnTo>
                      <a:pt x="2064" y="420"/>
                    </a:lnTo>
                    <a:lnTo>
                      <a:pt x="2082" y="420"/>
                    </a:lnTo>
                    <a:lnTo>
                      <a:pt x="2094" y="414"/>
                    </a:lnTo>
                    <a:lnTo>
                      <a:pt x="2106" y="414"/>
                    </a:lnTo>
                    <a:lnTo>
                      <a:pt x="2112" y="408"/>
                    </a:lnTo>
                    <a:lnTo>
                      <a:pt x="2112" y="402"/>
                    </a:lnTo>
                    <a:lnTo>
                      <a:pt x="2106" y="396"/>
                    </a:lnTo>
                    <a:lnTo>
                      <a:pt x="2106" y="390"/>
                    </a:lnTo>
                    <a:lnTo>
                      <a:pt x="2118" y="378"/>
                    </a:lnTo>
                    <a:lnTo>
                      <a:pt x="2142" y="366"/>
                    </a:lnTo>
                    <a:lnTo>
                      <a:pt x="2148" y="360"/>
                    </a:lnTo>
                    <a:lnTo>
                      <a:pt x="2160" y="354"/>
                    </a:lnTo>
                    <a:lnTo>
                      <a:pt x="2148" y="324"/>
                    </a:lnTo>
                    <a:lnTo>
                      <a:pt x="2070" y="360"/>
                    </a:lnTo>
                    <a:lnTo>
                      <a:pt x="2076" y="366"/>
                    </a:lnTo>
                    <a:lnTo>
                      <a:pt x="2076" y="372"/>
                    </a:lnTo>
                    <a:lnTo>
                      <a:pt x="2070" y="378"/>
                    </a:lnTo>
                    <a:lnTo>
                      <a:pt x="2046" y="378"/>
                    </a:lnTo>
                    <a:lnTo>
                      <a:pt x="2022" y="366"/>
                    </a:lnTo>
                    <a:lnTo>
                      <a:pt x="2004" y="366"/>
                    </a:lnTo>
                    <a:lnTo>
                      <a:pt x="1968" y="384"/>
                    </a:lnTo>
                    <a:lnTo>
                      <a:pt x="1950" y="384"/>
                    </a:lnTo>
                    <a:lnTo>
                      <a:pt x="1938" y="378"/>
                    </a:lnTo>
                    <a:lnTo>
                      <a:pt x="1926" y="378"/>
                    </a:lnTo>
                    <a:lnTo>
                      <a:pt x="1902" y="366"/>
                    </a:lnTo>
                    <a:lnTo>
                      <a:pt x="1860" y="366"/>
                    </a:lnTo>
                    <a:lnTo>
                      <a:pt x="1872" y="348"/>
                    </a:lnTo>
                    <a:lnTo>
                      <a:pt x="1860" y="348"/>
                    </a:lnTo>
                    <a:lnTo>
                      <a:pt x="1848" y="342"/>
                    </a:lnTo>
                    <a:lnTo>
                      <a:pt x="1824" y="342"/>
                    </a:lnTo>
                    <a:lnTo>
                      <a:pt x="1824" y="366"/>
                    </a:lnTo>
                    <a:lnTo>
                      <a:pt x="1812" y="378"/>
                    </a:lnTo>
                    <a:lnTo>
                      <a:pt x="1788" y="390"/>
                    </a:lnTo>
                    <a:lnTo>
                      <a:pt x="1764" y="390"/>
                    </a:lnTo>
                    <a:lnTo>
                      <a:pt x="1758" y="396"/>
                    </a:lnTo>
                    <a:lnTo>
                      <a:pt x="1758" y="426"/>
                    </a:lnTo>
                    <a:lnTo>
                      <a:pt x="1740" y="432"/>
                    </a:lnTo>
                    <a:lnTo>
                      <a:pt x="1752" y="498"/>
                    </a:lnTo>
                    <a:lnTo>
                      <a:pt x="1740" y="498"/>
                    </a:lnTo>
                    <a:lnTo>
                      <a:pt x="1734" y="510"/>
                    </a:lnTo>
                    <a:lnTo>
                      <a:pt x="1728" y="516"/>
                    </a:lnTo>
                    <a:lnTo>
                      <a:pt x="1710" y="552"/>
                    </a:lnTo>
                    <a:close/>
                    <a:moveTo>
                      <a:pt x="1986" y="576"/>
                    </a:moveTo>
                    <a:lnTo>
                      <a:pt x="1986" y="594"/>
                    </a:lnTo>
                    <a:lnTo>
                      <a:pt x="1992" y="600"/>
                    </a:lnTo>
                    <a:lnTo>
                      <a:pt x="2004" y="600"/>
                    </a:lnTo>
                    <a:lnTo>
                      <a:pt x="2016" y="588"/>
                    </a:lnTo>
                    <a:lnTo>
                      <a:pt x="2016" y="576"/>
                    </a:lnTo>
                    <a:lnTo>
                      <a:pt x="1986" y="576"/>
                    </a:lnTo>
                    <a:close/>
                    <a:moveTo>
                      <a:pt x="1686" y="1110"/>
                    </a:moveTo>
                    <a:lnTo>
                      <a:pt x="1674" y="1110"/>
                    </a:lnTo>
                    <a:lnTo>
                      <a:pt x="1668" y="1116"/>
                    </a:lnTo>
                    <a:lnTo>
                      <a:pt x="1662" y="1116"/>
                    </a:lnTo>
                    <a:lnTo>
                      <a:pt x="1614" y="1104"/>
                    </a:lnTo>
                    <a:lnTo>
                      <a:pt x="1644" y="1146"/>
                    </a:lnTo>
                    <a:lnTo>
                      <a:pt x="1650" y="1152"/>
                    </a:lnTo>
                    <a:lnTo>
                      <a:pt x="1662" y="1158"/>
                    </a:lnTo>
                    <a:lnTo>
                      <a:pt x="1668" y="1164"/>
                    </a:lnTo>
                    <a:lnTo>
                      <a:pt x="1680" y="1170"/>
                    </a:lnTo>
                    <a:lnTo>
                      <a:pt x="1692" y="1158"/>
                    </a:lnTo>
                    <a:lnTo>
                      <a:pt x="1698" y="1140"/>
                    </a:lnTo>
                    <a:lnTo>
                      <a:pt x="1698" y="1128"/>
                    </a:lnTo>
                    <a:lnTo>
                      <a:pt x="1692" y="1116"/>
                    </a:lnTo>
                    <a:lnTo>
                      <a:pt x="1686" y="1110"/>
                    </a:lnTo>
                    <a:close/>
                    <a:moveTo>
                      <a:pt x="2094" y="1104"/>
                    </a:moveTo>
                    <a:lnTo>
                      <a:pt x="2064" y="1128"/>
                    </a:lnTo>
                    <a:lnTo>
                      <a:pt x="2094" y="1134"/>
                    </a:lnTo>
                    <a:lnTo>
                      <a:pt x="2094" y="1104"/>
                    </a:lnTo>
                    <a:close/>
                    <a:moveTo>
                      <a:pt x="486" y="294"/>
                    </a:moveTo>
                    <a:lnTo>
                      <a:pt x="474" y="288"/>
                    </a:lnTo>
                    <a:lnTo>
                      <a:pt x="468" y="288"/>
                    </a:lnTo>
                    <a:lnTo>
                      <a:pt x="456" y="294"/>
                    </a:lnTo>
                    <a:lnTo>
                      <a:pt x="456" y="312"/>
                    </a:lnTo>
                    <a:lnTo>
                      <a:pt x="468" y="324"/>
                    </a:lnTo>
                    <a:lnTo>
                      <a:pt x="474" y="318"/>
                    </a:lnTo>
                    <a:lnTo>
                      <a:pt x="486" y="318"/>
                    </a:lnTo>
                    <a:lnTo>
                      <a:pt x="486" y="312"/>
                    </a:lnTo>
                    <a:lnTo>
                      <a:pt x="492" y="300"/>
                    </a:lnTo>
                    <a:lnTo>
                      <a:pt x="486" y="294"/>
                    </a:lnTo>
                    <a:close/>
                    <a:moveTo>
                      <a:pt x="2346" y="588"/>
                    </a:moveTo>
                    <a:lnTo>
                      <a:pt x="2340" y="576"/>
                    </a:lnTo>
                    <a:lnTo>
                      <a:pt x="2328" y="570"/>
                    </a:lnTo>
                    <a:lnTo>
                      <a:pt x="2310" y="552"/>
                    </a:lnTo>
                    <a:lnTo>
                      <a:pt x="2304" y="552"/>
                    </a:lnTo>
                    <a:lnTo>
                      <a:pt x="2304" y="600"/>
                    </a:lnTo>
                    <a:lnTo>
                      <a:pt x="2316" y="600"/>
                    </a:lnTo>
                    <a:lnTo>
                      <a:pt x="2328" y="606"/>
                    </a:lnTo>
                    <a:lnTo>
                      <a:pt x="2334" y="606"/>
                    </a:lnTo>
                    <a:lnTo>
                      <a:pt x="2346" y="600"/>
                    </a:lnTo>
                    <a:lnTo>
                      <a:pt x="2346" y="588"/>
                    </a:lnTo>
                    <a:close/>
                    <a:moveTo>
                      <a:pt x="2310" y="474"/>
                    </a:moveTo>
                    <a:lnTo>
                      <a:pt x="2340" y="504"/>
                    </a:lnTo>
                    <a:lnTo>
                      <a:pt x="2358" y="516"/>
                    </a:lnTo>
                    <a:lnTo>
                      <a:pt x="2382" y="528"/>
                    </a:lnTo>
                    <a:lnTo>
                      <a:pt x="2400" y="528"/>
                    </a:lnTo>
                    <a:lnTo>
                      <a:pt x="2400" y="522"/>
                    </a:lnTo>
                    <a:lnTo>
                      <a:pt x="2358" y="480"/>
                    </a:lnTo>
                    <a:lnTo>
                      <a:pt x="2358" y="468"/>
                    </a:lnTo>
                    <a:lnTo>
                      <a:pt x="2364" y="456"/>
                    </a:lnTo>
                    <a:lnTo>
                      <a:pt x="2376" y="450"/>
                    </a:lnTo>
                    <a:lnTo>
                      <a:pt x="2394" y="450"/>
                    </a:lnTo>
                    <a:lnTo>
                      <a:pt x="2406" y="456"/>
                    </a:lnTo>
                    <a:lnTo>
                      <a:pt x="2424" y="444"/>
                    </a:lnTo>
                    <a:lnTo>
                      <a:pt x="2400" y="432"/>
                    </a:lnTo>
                    <a:lnTo>
                      <a:pt x="2412" y="426"/>
                    </a:lnTo>
                    <a:lnTo>
                      <a:pt x="2424" y="402"/>
                    </a:lnTo>
                    <a:lnTo>
                      <a:pt x="2412" y="378"/>
                    </a:lnTo>
                    <a:lnTo>
                      <a:pt x="2400" y="372"/>
                    </a:lnTo>
                    <a:lnTo>
                      <a:pt x="2382" y="372"/>
                    </a:lnTo>
                    <a:lnTo>
                      <a:pt x="2358" y="396"/>
                    </a:lnTo>
                    <a:lnTo>
                      <a:pt x="2346" y="402"/>
                    </a:lnTo>
                    <a:lnTo>
                      <a:pt x="2340" y="408"/>
                    </a:lnTo>
                    <a:lnTo>
                      <a:pt x="2334" y="408"/>
                    </a:lnTo>
                    <a:lnTo>
                      <a:pt x="2328" y="402"/>
                    </a:lnTo>
                    <a:lnTo>
                      <a:pt x="2328" y="366"/>
                    </a:lnTo>
                    <a:lnTo>
                      <a:pt x="2334" y="360"/>
                    </a:lnTo>
                    <a:lnTo>
                      <a:pt x="2346" y="336"/>
                    </a:lnTo>
                    <a:lnTo>
                      <a:pt x="2346" y="318"/>
                    </a:lnTo>
                    <a:lnTo>
                      <a:pt x="2340" y="312"/>
                    </a:lnTo>
                    <a:lnTo>
                      <a:pt x="2358" y="276"/>
                    </a:lnTo>
                    <a:lnTo>
                      <a:pt x="2316" y="312"/>
                    </a:lnTo>
                    <a:lnTo>
                      <a:pt x="2316" y="342"/>
                    </a:lnTo>
                    <a:lnTo>
                      <a:pt x="2304" y="348"/>
                    </a:lnTo>
                    <a:lnTo>
                      <a:pt x="2298" y="354"/>
                    </a:lnTo>
                    <a:lnTo>
                      <a:pt x="2286" y="378"/>
                    </a:lnTo>
                    <a:lnTo>
                      <a:pt x="2286" y="408"/>
                    </a:lnTo>
                    <a:lnTo>
                      <a:pt x="2298" y="420"/>
                    </a:lnTo>
                    <a:lnTo>
                      <a:pt x="2304" y="432"/>
                    </a:lnTo>
                    <a:lnTo>
                      <a:pt x="2310" y="438"/>
                    </a:lnTo>
                    <a:lnTo>
                      <a:pt x="2310" y="444"/>
                    </a:lnTo>
                    <a:lnTo>
                      <a:pt x="2304" y="450"/>
                    </a:lnTo>
                    <a:lnTo>
                      <a:pt x="2304" y="468"/>
                    </a:lnTo>
                    <a:lnTo>
                      <a:pt x="2310" y="474"/>
                    </a:lnTo>
                    <a:close/>
                    <a:moveTo>
                      <a:pt x="2250" y="708"/>
                    </a:moveTo>
                    <a:lnTo>
                      <a:pt x="2238" y="696"/>
                    </a:lnTo>
                    <a:lnTo>
                      <a:pt x="2214" y="708"/>
                    </a:lnTo>
                    <a:lnTo>
                      <a:pt x="2214" y="732"/>
                    </a:lnTo>
                    <a:lnTo>
                      <a:pt x="2220" y="744"/>
                    </a:lnTo>
                    <a:lnTo>
                      <a:pt x="2226" y="750"/>
                    </a:lnTo>
                    <a:lnTo>
                      <a:pt x="2250" y="762"/>
                    </a:lnTo>
                    <a:lnTo>
                      <a:pt x="2274" y="762"/>
                    </a:lnTo>
                    <a:lnTo>
                      <a:pt x="2280" y="750"/>
                    </a:lnTo>
                    <a:lnTo>
                      <a:pt x="2280" y="738"/>
                    </a:lnTo>
                    <a:lnTo>
                      <a:pt x="2274" y="726"/>
                    </a:lnTo>
                    <a:lnTo>
                      <a:pt x="2274" y="714"/>
                    </a:lnTo>
                    <a:lnTo>
                      <a:pt x="2268" y="708"/>
                    </a:lnTo>
                    <a:lnTo>
                      <a:pt x="2268" y="702"/>
                    </a:lnTo>
                    <a:lnTo>
                      <a:pt x="2250" y="708"/>
                    </a:lnTo>
                    <a:close/>
                    <a:moveTo>
                      <a:pt x="2148" y="1104"/>
                    </a:moveTo>
                    <a:lnTo>
                      <a:pt x="2226" y="1092"/>
                    </a:lnTo>
                    <a:lnTo>
                      <a:pt x="2166" y="1074"/>
                    </a:lnTo>
                    <a:lnTo>
                      <a:pt x="2148" y="1104"/>
                    </a:lnTo>
                    <a:close/>
                    <a:moveTo>
                      <a:pt x="2544" y="750"/>
                    </a:moveTo>
                    <a:lnTo>
                      <a:pt x="2520" y="732"/>
                    </a:lnTo>
                    <a:lnTo>
                      <a:pt x="2526" y="714"/>
                    </a:lnTo>
                    <a:lnTo>
                      <a:pt x="2514" y="702"/>
                    </a:lnTo>
                    <a:lnTo>
                      <a:pt x="2508" y="690"/>
                    </a:lnTo>
                    <a:lnTo>
                      <a:pt x="2490" y="684"/>
                    </a:lnTo>
                    <a:lnTo>
                      <a:pt x="2472" y="672"/>
                    </a:lnTo>
                    <a:lnTo>
                      <a:pt x="2442" y="666"/>
                    </a:lnTo>
                    <a:lnTo>
                      <a:pt x="2424" y="666"/>
                    </a:lnTo>
                    <a:lnTo>
                      <a:pt x="2388" y="684"/>
                    </a:lnTo>
                    <a:lnTo>
                      <a:pt x="2358" y="684"/>
                    </a:lnTo>
                    <a:lnTo>
                      <a:pt x="2346" y="696"/>
                    </a:lnTo>
                    <a:lnTo>
                      <a:pt x="2340" y="708"/>
                    </a:lnTo>
                    <a:lnTo>
                      <a:pt x="2340" y="726"/>
                    </a:lnTo>
                    <a:lnTo>
                      <a:pt x="2346" y="732"/>
                    </a:lnTo>
                    <a:lnTo>
                      <a:pt x="2364" y="714"/>
                    </a:lnTo>
                    <a:lnTo>
                      <a:pt x="2364" y="726"/>
                    </a:lnTo>
                    <a:lnTo>
                      <a:pt x="2370" y="738"/>
                    </a:lnTo>
                    <a:lnTo>
                      <a:pt x="2376" y="744"/>
                    </a:lnTo>
                    <a:lnTo>
                      <a:pt x="2388" y="738"/>
                    </a:lnTo>
                    <a:lnTo>
                      <a:pt x="2394" y="732"/>
                    </a:lnTo>
                    <a:lnTo>
                      <a:pt x="2394" y="726"/>
                    </a:lnTo>
                    <a:lnTo>
                      <a:pt x="2400" y="720"/>
                    </a:lnTo>
                    <a:lnTo>
                      <a:pt x="2400" y="714"/>
                    </a:lnTo>
                    <a:lnTo>
                      <a:pt x="2406" y="726"/>
                    </a:lnTo>
                    <a:lnTo>
                      <a:pt x="2418" y="732"/>
                    </a:lnTo>
                    <a:lnTo>
                      <a:pt x="2430" y="732"/>
                    </a:lnTo>
                    <a:lnTo>
                      <a:pt x="2442" y="720"/>
                    </a:lnTo>
                    <a:lnTo>
                      <a:pt x="2454" y="714"/>
                    </a:lnTo>
                    <a:lnTo>
                      <a:pt x="2460" y="708"/>
                    </a:lnTo>
                    <a:lnTo>
                      <a:pt x="2472" y="762"/>
                    </a:lnTo>
                    <a:lnTo>
                      <a:pt x="2502" y="738"/>
                    </a:lnTo>
                    <a:lnTo>
                      <a:pt x="2538" y="774"/>
                    </a:lnTo>
                    <a:lnTo>
                      <a:pt x="2544" y="750"/>
                    </a:lnTo>
                    <a:close/>
                    <a:moveTo>
                      <a:pt x="3264" y="678"/>
                    </a:moveTo>
                    <a:lnTo>
                      <a:pt x="3222" y="648"/>
                    </a:lnTo>
                    <a:lnTo>
                      <a:pt x="3210" y="648"/>
                    </a:lnTo>
                    <a:lnTo>
                      <a:pt x="3198" y="654"/>
                    </a:lnTo>
                    <a:lnTo>
                      <a:pt x="3180" y="654"/>
                    </a:lnTo>
                    <a:lnTo>
                      <a:pt x="3162" y="648"/>
                    </a:lnTo>
                    <a:lnTo>
                      <a:pt x="3126" y="630"/>
                    </a:lnTo>
                    <a:lnTo>
                      <a:pt x="3096" y="612"/>
                    </a:lnTo>
                    <a:lnTo>
                      <a:pt x="3060" y="594"/>
                    </a:lnTo>
                    <a:lnTo>
                      <a:pt x="3042" y="582"/>
                    </a:lnTo>
                    <a:lnTo>
                      <a:pt x="3030" y="582"/>
                    </a:lnTo>
                    <a:lnTo>
                      <a:pt x="3006" y="594"/>
                    </a:lnTo>
                    <a:lnTo>
                      <a:pt x="3000" y="600"/>
                    </a:lnTo>
                    <a:lnTo>
                      <a:pt x="2988" y="606"/>
                    </a:lnTo>
                    <a:lnTo>
                      <a:pt x="3006" y="630"/>
                    </a:lnTo>
                    <a:lnTo>
                      <a:pt x="2928" y="642"/>
                    </a:lnTo>
                    <a:lnTo>
                      <a:pt x="2934" y="666"/>
                    </a:lnTo>
                    <a:lnTo>
                      <a:pt x="2928" y="678"/>
                    </a:lnTo>
                    <a:lnTo>
                      <a:pt x="2922" y="684"/>
                    </a:lnTo>
                    <a:lnTo>
                      <a:pt x="2916" y="696"/>
                    </a:lnTo>
                    <a:lnTo>
                      <a:pt x="2880" y="720"/>
                    </a:lnTo>
                    <a:lnTo>
                      <a:pt x="2862" y="726"/>
                    </a:lnTo>
                    <a:lnTo>
                      <a:pt x="2844" y="726"/>
                    </a:lnTo>
                    <a:lnTo>
                      <a:pt x="2832" y="720"/>
                    </a:lnTo>
                    <a:lnTo>
                      <a:pt x="2826" y="714"/>
                    </a:lnTo>
                    <a:lnTo>
                      <a:pt x="2820" y="702"/>
                    </a:lnTo>
                    <a:lnTo>
                      <a:pt x="2820" y="678"/>
                    </a:lnTo>
                    <a:lnTo>
                      <a:pt x="2814" y="672"/>
                    </a:lnTo>
                    <a:lnTo>
                      <a:pt x="2814" y="660"/>
                    </a:lnTo>
                    <a:lnTo>
                      <a:pt x="2808" y="666"/>
                    </a:lnTo>
                    <a:lnTo>
                      <a:pt x="2808" y="672"/>
                    </a:lnTo>
                    <a:lnTo>
                      <a:pt x="2802" y="684"/>
                    </a:lnTo>
                    <a:lnTo>
                      <a:pt x="2796" y="690"/>
                    </a:lnTo>
                    <a:lnTo>
                      <a:pt x="2796" y="696"/>
                    </a:lnTo>
                    <a:lnTo>
                      <a:pt x="2796" y="690"/>
                    </a:lnTo>
                    <a:lnTo>
                      <a:pt x="2790" y="684"/>
                    </a:lnTo>
                    <a:lnTo>
                      <a:pt x="2790" y="672"/>
                    </a:lnTo>
                    <a:lnTo>
                      <a:pt x="2784" y="660"/>
                    </a:lnTo>
                    <a:lnTo>
                      <a:pt x="2784" y="576"/>
                    </a:lnTo>
                    <a:lnTo>
                      <a:pt x="2778" y="558"/>
                    </a:lnTo>
                    <a:lnTo>
                      <a:pt x="2760" y="522"/>
                    </a:lnTo>
                    <a:lnTo>
                      <a:pt x="2724" y="522"/>
                    </a:lnTo>
                    <a:lnTo>
                      <a:pt x="2718" y="510"/>
                    </a:lnTo>
                    <a:lnTo>
                      <a:pt x="2694" y="498"/>
                    </a:lnTo>
                    <a:lnTo>
                      <a:pt x="2676" y="486"/>
                    </a:lnTo>
                    <a:lnTo>
                      <a:pt x="2652" y="486"/>
                    </a:lnTo>
                    <a:lnTo>
                      <a:pt x="2634" y="498"/>
                    </a:lnTo>
                    <a:lnTo>
                      <a:pt x="2628" y="504"/>
                    </a:lnTo>
                    <a:lnTo>
                      <a:pt x="2616" y="510"/>
                    </a:lnTo>
                    <a:lnTo>
                      <a:pt x="2610" y="522"/>
                    </a:lnTo>
                    <a:lnTo>
                      <a:pt x="2586" y="528"/>
                    </a:lnTo>
                    <a:lnTo>
                      <a:pt x="2580" y="546"/>
                    </a:lnTo>
                    <a:lnTo>
                      <a:pt x="2562" y="558"/>
                    </a:lnTo>
                    <a:lnTo>
                      <a:pt x="2562" y="540"/>
                    </a:lnTo>
                    <a:lnTo>
                      <a:pt x="2556" y="534"/>
                    </a:lnTo>
                    <a:lnTo>
                      <a:pt x="2532" y="534"/>
                    </a:lnTo>
                    <a:lnTo>
                      <a:pt x="2532" y="546"/>
                    </a:lnTo>
                    <a:lnTo>
                      <a:pt x="2544" y="570"/>
                    </a:lnTo>
                    <a:lnTo>
                      <a:pt x="2568" y="582"/>
                    </a:lnTo>
                    <a:lnTo>
                      <a:pt x="2604" y="582"/>
                    </a:lnTo>
                    <a:lnTo>
                      <a:pt x="2616" y="588"/>
                    </a:lnTo>
                    <a:lnTo>
                      <a:pt x="2622" y="594"/>
                    </a:lnTo>
                    <a:lnTo>
                      <a:pt x="2628" y="594"/>
                    </a:lnTo>
                    <a:lnTo>
                      <a:pt x="2628" y="618"/>
                    </a:lnTo>
                    <a:lnTo>
                      <a:pt x="2634" y="630"/>
                    </a:lnTo>
                    <a:lnTo>
                      <a:pt x="2640" y="636"/>
                    </a:lnTo>
                    <a:lnTo>
                      <a:pt x="2652" y="642"/>
                    </a:lnTo>
                    <a:lnTo>
                      <a:pt x="2694" y="642"/>
                    </a:lnTo>
                    <a:lnTo>
                      <a:pt x="2712" y="636"/>
                    </a:lnTo>
                    <a:lnTo>
                      <a:pt x="2754" y="636"/>
                    </a:lnTo>
                    <a:lnTo>
                      <a:pt x="2760" y="642"/>
                    </a:lnTo>
                    <a:lnTo>
                      <a:pt x="2760" y="660"/>
                    </a:lnTo>
                    <a:lnTo>
                      <a:pt x="2700" y="660"/>
                    </a:lnTo>
                    <a:lnTo>
                      <a:pt x="2688" y="666"/>
                    </a:lnTo>
                    <a:lnTo>
                      <a:pt x="2676" y="678"/>
                    </a:lnTo>
                    <a:lnTo>
                      <a:pt x="2640" y="678"/>
                    </a:lnTo>
                    <a:lnTo>
                      <a:pt x="2616" y="690"/>
                    </a:lnTo>
                    <a:lnTo>
                      <a:pt x="2616" y="696"/>
                    </a:lnTo>
                    <a:lnTo>
                      <a:pt x="2622" y="696"/>
                    </a:lnTo>
                    <a:lnTo>
                      <a:pt x="2646" y="708"/>
                    </a:lnTo>
                    <a:lnTo>
                      <a:pt x="2658" y="708"/>
                    </a:lnTo>
                    <a:lnTo>
                      <a:pt x="2676" y="726"/>
                    </a:lnTo>
                    <a:lnTo>
                      <a:pt x="2682" y="738"/>
                    </a:lnTo>
                    <a:lnTo>
                      <a:pt x="2688" y="744"/>
                    </a:lnTo>
                    <a:lnTo>
                      <a:pt x="2682" y="750"/>
                    </a:lnTo>
                    <a:lnTo>
                      <a:pt x="2676" y="762"/>
                    </a:lnTo>
                    <a:lnTo>
                      <a:pt x="2676" y="774"/>
                    </a:lnTo>
                    <a:lnTo>
                      <a:pt x="2670" y="780"/>
                    </a:lnTo>
                    <a:lnTo>
                      <a:pt x="2676" y="792"/>
                    </a:lnTo>
                    <a:lnTo>
                      <a:pt x="2682" y="798"/>
                    </a:lnTo>
                    <a:lnTo>
                      <a:pt x="2694" y="792"/>
                    </a:lnTo>
                    <a:lnTo>
                      <a:pt x="2706" y="780"/>
                    </a:lnTo>
                    <a:lnTo>
                      <a:pt x="2712" y="768"/>
                    </a:lnTo>
                    <a:lnTo>
                      <a:pt x="2718" y="762"/>
                    </a:lnTo>
                    <a:lnTo>
                      <a:pt x="2718" y="750"/>
                    </a:lnTo>
                    <a:lnTo>
                      <a:pt x="2724" y="744"/>
                    </a:lnTo>
                    <a:lnTo>
                      <a:pt x="2736" y="720"/>
                    </a:lnTo>
                    <a:lnTo>
                      <a:pt x="2742" y="714"/>
                    </a:lnTo>
                    <a:lnTo>
                      <a:pt x="2748" y="702"/>
                    </a:lnTo>
                    <a:lnTo>
                      <a:pt x="2748" y="744"/>
                    </a:lnTo>
                    <a:lnTo>
                      <a:pt x="2754" y="750"/>
                    </a:lnTo>
                    <a:lnTo>
                      <a:pt x="2766" y="756"/>
                    </a:lnTo>
                    <a:lnTo>
                      <a:pt x="2772" y="768"/>
                    </a:lnTo>
                    <a:lnTo>
                      <a:pt x="2784" y="774"/>
                    </a:lnTo>
                    <a:lnTo>
                      <a:pt x="2790" y="780"/>
                    </a:lnTo>
                    <a:lnTo>
                      <a:pt x="2814" y="780"/>
                    </a:lnTo>
                    <a:lnTo>
                      <a:pt x="2820" y="774"/>
                    </a:lnTo>
                    <a:lnTo>
                      <a:pt x="2826" y="774"/>
                    </a:lnTo>
                    <a:lnTo>
                      <a:pt x="2814" y="792"/>
                    </a:lnTo>
                    <a:lnTo>
                      <a:pt x="2844" y="822"/>
                    </a:lnTo>
                    <a:lnTo>
                      <a:pt x="2904" y="822"/>
                    </a:lnTo>
                    <a:lnTo>
                      <a:pt x="2940" y="846"/>
                    </a:lnTo>
                    <a:lnTo>
                      <a:pt x="2976" y="864"/>
                    </a:lnTo>
                    <a:lnTo>
                      <a:pt x="3006" y="876"/>
                    </a:lnTo>
                    <a:lnTo>
                      <a:pt x="3036" y="894"/>
                    </a:lnTo>
                    <a:lnTo>
                      <a:pt x="3066" y="924"/>
                    </a:lnTo>
                    <a:lnTo>
                      <a:pt x="3066" y="972"/>
                    </a:lnTo>
                    <a:lnTo>
                      <a:pt x="3090" y="996"/>
                    </a:lnTo>
                    <a:lnTo>
                      <a:pt x="3102" y="1002"/>
                    </a:lnTo>
                    <a:lnTo>
                      <a:pt x="3096" y="1002"/>
                    </a:lnTo>
                    <a:lnTo>
                      <a:pt x="3084" y="1008"/>
                    </a:lnTo>
                    <a:lnTo>
                      <a:pt x="3078" y="1014"/>
                    </a:lnTo>
                    <a:lnTo>
                      <a:pt x="3078" y="1020"/>
                    </a:lnTo>
                    <a:lnTo>
                      <a:pt x="3090" y="1032"/>
                    </a:lnTo>
                    <a:lnTo>
                      <a:pt x="3114" y="1032"/>
                    </a:lnTo>
                    <a:lnTo>
                      <a:pt x="3090" y="1044"/>
                    </a:lnTo>
                    <a:lnTo>
                      <a:pt x="3090" y="1056"/>
                    </a:lnTo>
                    <a:lnTo>
                      <a:pt x="3102" y="1062"/>
                    </a:lnTo>
                    <a:lnTo>
                      <a:pt x="3108" y="1092"/>
                    </a:lnTo>
                    <a:lnTo>
                      <a:pt x="3096" y="1122"/>
                    </a:lnTo>
                    <a:lnTo>
                      <a:pt x="3120" y="1122"/>
                    </a:lnTo>
                    <a:lnTo>
                      <a:pt x="3126" y="1116"/>
                    </a:lnTo>
                    <a:lnTo>
                      <a:pt x="3138" y="1116"/>
                    </a:lnTo>
                    <a:lnTo>
                      <a:pt x="3150" y="1110"/>
                    </a:lnTo>
                    <a:lnTo>
                      <a:pt x="3162" y="1110"/>
                    </a:lnTo>
                    <a:lnTo>
                      <a:pt x="3168" y="1104"/>
                    </a:lnTo>
                    <a:lnTo>
                      <a:pt x="3174" y="1104"/>
                    </a:lnTo>
                    <a:lnTo>
                      <a:pt x="3174" y="1134"/>
                    </a:lnTo>
                    <a:lnTo>
                      <a:pt x="3234" y="1194"/>
                    </a:lnTo>
                    <a:lnTo>
                      <a:pt x="3240" y="1194"/>
                    </a:lnTo>
                    <a:lnTo>
                      <a:pt x="3240" y="1146"/>
                    </a:lnTo>
                    <a:lnTo>
                      <a:pt x="3234" y="1122"/>
                    </a:lnTo>
                    <a:lnTo>
                      <a:pt x="3234" y="1116"/>
                    </a:lnTo>
                    <a:lnTo>
                      <a:pt x="3240" y="1110"/>
                    </a:lnTo>
                    <a:lnTo>
                      <a:pt x="3240" y="1098"/>
                    </a:lnTo>
                    <a:lnTo>
                      <a:pt x="3246" y="1086"/>
                    </a:lnTo>
                    <a:lnTo>
                      <a:pt x="3246" y="1062"/>
                    </a:lnTo>
                    <a:lnTo>
                      <a:pt x="3252" y="1050"/>
                    </a:lnTo>
                    <a:lnTo>
                      <a:pt x="3252" y="1020"/>
                    </a:lnTo>
                    <a:lnTo>
                      <a:pt x="3240" y="1020"/>
                    </a:lnTo>
                    <a:lnTo>
                      <a:pt x="3228" y="1014"/>
                    </a:lnTo>
                    <a:lnTo>
                      <a:pt x="3222" y="1008"/>
                    </a:lnTo>
                    <a:lnTo>
                      <a:pt x="3222" y="1002"/>
                    </a:lnTo>
                    <a:lnTo>
                      <a:pt x="3234" y="990"/>
                    </a:lnTo>
                    <a:lnTo>
                      <a:pt x="3246" y="984"/>
                    </a:lnTo>
                    <a:lnTo>
                      <a:pt x="3252" y="978"/>
                    </a:lnTo>
                    <a:lnTo>
                      <a:pt x="3252" y="864"/>
                    </a:lnTo>
                    <a:lnTo>
                      <a:pt x="3258" y="846"/>
                    </a:lnTo>
                    <a:lnTo>
                      <a:pt x="3258" y="708"/>
                    </a:lnTo>
                    <a:lnTo>
                      <a:pt x="3264" y="678"/>
                    </a:lnTo>
                    <a:close/>
                    <a:moveTo>
                      <a:pt x="336" y="666"/>
                    </a:moveTo>
                    <a:lnTo>
                      <a:pt x="330" y="672"/>
                    </a:lnTo>
                    <a:lnTo>
                      <a:pt x="354" y="696"/>
                    </a:lnTo>
                    <a:lnTo>
                      <a:pt x="360" y="708"/>
                    </a:lnTo>
                    <a:lnTo>
                      <a:pt x="366" y="714"/>
                    </a:lnTo>
                    <a:lnTo>
                      <a:pt x="378" y="714"/>
                    </a:lnTo>
                    <a:lnTo>
                      <a:pt x="378" y="696"/>
                    </a:lnTo>
                    <a:lnTo>
                      <a:pt x="366" y="690"/>
                    </a:lnTo>
                    <a:lnTo>
                      <a:pt x="360" y="678"/>
                    </a:lnTo>
                    <a:lnTo>
                      <a:pt x="348" y="672"/>
                    </a:lnTo>
                    <a:lnTo>
                      <a:pt x="342" y="666"/>
                    </a:lnTo>
                    <a:lnTo>
                      <a:pt x="336" y="666"/>
                    </a:lnTo>
                    <a:close/>
                    <a:moveTo>
                      <a:pt x="2526" y="1104"/>
                    </a:moveTo>
                    <a:lnTo>
                      <a:pt x="2544" y="1116"/>
                    </a:lnTo>
                    <a:lnTo>
                      <a:pt x="2574" y="1092"/>
                    </a:lnTo>
                    <a:lnTo>
                      <a:pt x="2592" y="1092"/>
                    </a:lnTo>
                    <a:lnTo>
                      <a:pt x="2604" y="1080"/>
                    </a:lnTo>
                    <a:lnTo>
                      <a:pt x="2604" y="1062"/>
                    </a:lnTo>
                    <a:lnTo>
                      <a:pt x="2592" y="1056"/>
                    </a:lnTo>
                    <a:lnTo>
                      <a:pt x="2586" y="1056"/>
                    </a:lnTo>
                    <a:lnTo>
                      <a:pt x="2574" y="1062"/>
                    </a:lnTo>
                    <a:lnTo>
                      <a:pt x="2556" y="1068"/>
                    </a:lnTo>
                    <a:lnTo>
                      <a:pt x="2526" y="1098"/>
                    </a:lnTo>
                    <a:lnTo>
                      <a:pt x="2526" y="1104"/>
                    </a:lnTo>
                    <a:close/>
                    <a:moveTo>
                      <a:pt x="3096" y="1068"/>
                    </a:moveTo>
                    <a:lnTo>
                      <a:pt x="3090" y="1068"/>
                    </a:lnTo>
                    <a:lnTo>
                      <a:pt x="3090" y="1062"/>
                    </a:lnTo>
                    <a:lnTo>
                      <a:pt x="3084" y="1062"/>
                    </a:lnTo>
                    <a:lnTo>
                      <a:pt x="3078" y="1056"/>
                    </a:lnTo>
                    <a:lnTo>
                      <a:pt x="3066" y="1056"/>
                    </a:lnTo>
                    <a:lnTo>
                      <a:pt x="3048" y="1062"/>
                    </a:lnTo>
                    <a:lnTo>
                      <a:pt x="3024" y="1086"/>
                    </a:lnTo>
                    <a:lnTo>
                      <a:pt x="3012" y="1122"/>
                    </a:lnTo>
                    <a:lnTo>
                      <a:pt x="3012" y="1134"/>
                    </a:lnTo>
                    <a:lnTo>
                      <a:pt x="3072" y="1128"/>
                    </a:lnTo>
                    <a:lnTo>
                      <a:pt x="3084" y="1128"/>
                    </a:lnTo>
                    <a:lnTo>
                      <a:pt x="3090" y="1122"/>
                    </a:lnTo>
                    <a:lnTo>
                      <a:pt x="3102" y="1092"/>
                    </a:lnTo>
                    <a:lnTo>
                      <a:pt x="3096" y="1068"/>
                    </a:lnTo>
                    <a:close/>
                    <a:moveTo>
                      <a:pt x="2778" y="942"/>
                    </a:moveTo>
                    <a:lnTo>
                      <a:pt x="2766" y="960"/>
                    </a:lnTo>
                    <a:lnTo>
                      <a:pt x="2766" y="1014"/>
                    </a:lnTo>
                    <a:lnTo>
                      <a:pt x="2784" y="1014"/>
                    </a:lnTo>
                    <a:lnTo>
                      <a:pt x="2778" y="996"/>
                    </a:lnTo>
                    <a:lnTo>
                      <a:pt x="2790" y="990"/>
                    </a:lnTo>
                    <a:lnTo>
                      <a:pt x="2790" y="972"/>
                    </a:lnTo>
                    <a:lnTo>
                      <a:pt x="2778" y="972"/>
                    </a:lnTo>
                    <a:lnTo>
                      <a:pt x="2796" y="936"/>
                    </a:lnTo>
                    <a:lnTo>
                      <a:pt x="2814" y="906"/>
                    </a:lnTo>
                    <a:lnTo>
                      <a:pt x="2784" y="912"/>
                    </a:lnTo>
                    <a:lnTo>
                      <a:pt x="2778" y="942"/>
                    </a:lnTo>
                    <a:close/>
                    <a:moveTo>
                      <a:pt x="2136" y="600"/>
                    </a:moveTo>
                    <a:lnTo>
                      <a:pt x="2124" y="594"/>
                    </a:lnTo>
                    <a:lnTo>
                      <a:pt x="2118" y="594"/>
                    </a:lnTo>
                    <a:lnTo>
                      <a:pt x="2106" y="588"/>
                    </a:lnTo>
                    <a:lnTo>
                      <a:pt x="2088" y="588"/>
                    </a:lnTo>
                    <a:lnTo>
                      <a:pt x="2082" y="594"/>
                    </a:lnTo>
                    <a:lnTo>
                      <a:pt x="2082" y="600"/>
                    </a:lnTo>
                    <a:lnTo>
                      <a:pt x="2076" y="606"/>
                    </a:lnTo>
                    <a:lnTo>
                      <a:pt x="2082" y="612"/>
                    </a:lnTo>
                    <a:lnTo>
                      <a:pt x="2094" y="618"/>
                    </a:lnTo>
                    <a:lnTo>
                      <a:pt x="2136" y="618"/>
                    </a:lnTo>
                    <a:lnTo>
                      <a:pt x="2214" y="606"/>
                    </a:lnTo>
                    <a:lnTo>
                      <a:pt x="2136" y="600"/>
                    </a:lnTo>
                    <a:close/>
                    <a:moveTo>
                      <a:pt x="1308" y="1038"/>
                    </a:moveTo>
                    <a:lnTo>
                      <a:pt x="1368" y="1002"/>
                    </a:lnTo>
                    <a:lnTo>
                      <a:pt x="1362" y="990"/>
                    </a:lnTo>
                    <a:lnTo>
                      <a:pt x="1350" y="990"/>
                    </a:lnTo>
                    <a:lnTo>
                      <a:pt x="1332" y="996"/>
                    </a:lnTo>
                    <a:lnTo>
                      <a:pt x="1320" y="996"/>
                    </a:lnTo>
                    <a:lnTo>
                      <a:pt x="1302" y="1002"/>
                    </a:lnTo>
                    <a:lnTo>
                      <a:pt x="1290" y="1008"/>
                    </a:lnTo>
                    <a:lnTo>
                      <a:pt x="1284" y="1014"/>
                    </a:lnTo>
                    <a:lnTo>
                      <a:pt x="1284" y="1032"/>
                    </a:lnTo>
                    <a:lnTo>
                      <a:pt x="1290" y="1038"/>
                    </a:lnTo>
                    <a:lnTo>
                      <a:pt x="1308" y="1038"/>
                    </a:lnTo>
                    <a:close/>
                    <a:moveTo>
                      <a:pt x="1428" y="1116"/>
                    </a:moveTo>
                    <a:lnTo>
                      <a:pt x="1392" y="1116"/>
                    </a:lnTo>
                    <a:lnTo>
                      <a:pt x="1386" y="1146"/>
                    </a:lnTo>
                    <a:lnTo>
                      <a:pt x="1386" y="1152"/>
                    </a:lnTo>
                    <a:lnTo>
                      <a:pt x="1404" y="1170"/>
                    </a:lnTo>
                    <a:lnTo>
                      <a:pt x="1416" y="1176"/>
                    </a:lnTo>
                    <a:lnTo>
                      <a:pt x="1428" y="1164"/>
                    </a:lnTo>
                    <a:lnTo>
                      <a:pt x="1440" y="1140"/>
                    </a:lnTo>
                    <a:lnTo>
                      <a:pt x="1440" y="1128"/>
                    </a:lnTo>
                    <a:lnTo>
                      <a:pt x="1428" y="1116"/>
                    </a:lnTo>
                    <a:close/>
                    <a:moveTo>
                      <a:pt x="708" y="930"/>
                    </a:moveTo>
                    <a:lnTo>
                      <a:pt x="714" y="924"/>
                    </a:lnTo>
                    <a:lnTo>
                      <a:pt x="714" y="900"/>
                    </a:lnTo>
                    <a:lnTo>
                      <a:pt x="744" y="924"/>
                    </a:lnTo>
                    <a:lnTo>
                      <a:pt x="744" y="918"/>
                    </a:lnTo>
                    <a:lnTo>
                      <a:pt x="750" y="912"/>
                    </a:lnTo>
                    <a:lnTo>
                      <a:pt x="750" y="900"/>
                    </a:lnTo>
                    <a:lnTo>
                      <a:pt x="756" y="882"/>
                    </a:lnTo>
                    <a:lnTo>
                      <a:pt x="756" y="840"/>
                    </a:lnTo>
                    <a:lnTo>
                      <a:pt x="762" y="822"/>
                    </a:lnTo>
                    <a:lnTo>
                      <a:pt x="762" y="810"/>
                    </a:lnTo>
                    <a:lnTo>
                      <a:pt x="768" y="792"/>
                    </a:lnTo>
                    <a:lnTo>
                      <a:pt x="768" y="780"/>
                    </a:lnTo>
                    <a:lnTo>
                      <a:pt x="762" y="774"/>
                    </a:lnTo>
                    <a:lnTo>
                      <a:pt x="756" y="762"/>
                    </a:lnTo>
                    <a:lnTo>
                      <a:pt x="756" y="750"/>
                    </a:lnTo>
                    <a:lnTo>
                      <a:pt x="768" y="726"/>
                    </a:lnTo>
                    <a:lnTo>
                      <a:pt x="774" y="720"/>
                    </a:lnTo>
                    <a:lnTo>
                      <a:pt x="774" y="714"/>
                    </a:lnTo>
                    <a:lnTo>
                      <a:pt x="756" y="696"/>
                    </a:lnTo>
                    <a:lnTo>
                      <a:pt x="744" y="654"/>
                    </a:lnTo>
                    <a:lnTo>
                      <a:pt x="702" y="654"/>
                    </a:lnTo>
                    <a:lnTo>
                      <a:pt x="702" y="618"/>
                    </a:lnTo>
                    <a:lnTo>
                      <a:pt x="666" y="618"/>
                    </a:lnTo>
                    <a:lnTo>
                      <a:pt x="660" y="546"/>
                    </a:lnTo>
                    <a:lnTo>
                      <a:pt x="606" y="546"/>
                    </a:lnTo>
                    <a:lnTo>
                      <a:pt x="594" y="534"/>
                    </a:lnTo>
                    <a:lnTo>
                      <a:pt x="594" y="504"/>
                    </a:lnTo>
                    <a:lnTo>
                      <a:pt x="600" y="498"/>
                    </a:lnTo>
                    <a:lnTo>
                      <a:pt x="606" y="486"/>
                    </a:lnTo>
                    <a:lnTo>
                      <a:pt x="582" y="486"/>
                    </a:lnTo>
                    <a:lnTo>
                      <a:pt x="600" y="468"/>
                    </a:lnTo>
                    <a:lnTo>
                      <a:pt x="606" y="456"/>
                    </a:lnTo>
                    <a:lnTo>
                      <a:pt x="612" y="450"/>
                    </a:lnTo>
                    <a:lnTo>
                      <a:pt x="612" y="438"/>
                    </a:lnTo>
                    <a:lnTo>
                      <a:pt x="600" y="426"/>
                    </a:lnTo>
                    <a:lnTo>
                      <a:pt x="588" y="432"/>
                    </a:lnTo>
                    <a:lnTo>
                      <a:pt x="570" y="432"/>
                    </a:lnTo>
                    <a:lnTo>
                      <a:pt x="552" y="438"/>
                    </a:lnTo>
                    <a:lnTo>
                      <a:pt x="540" y="438"/>
                    </a:lnTo>
                    <a:lnTo>
                      <a:pt x="534" y="444"/>
                    </a:lnTo>
                    <a:lnTo>
                      <a:pt x="528" y="444"/>
                    </a:lnTo>
                    <a:lnTo>
                      <a:pt x="534" y="438"/>
                    </a:lnTo>
                    <a:lnTo>
                      <a:pt x="546" y="432"/>
                    </a:lnTo>
                    <a:lnTo>
                      <a:pt x="552" y="420"/>
                    </a:lnTo>
                    <a:lnTo>
                      <a:pt x="558" y="414"/>
                    </a:lnTo>
                    <a:lnTo>
                      <a:pt x="558" y="402"/>
                    </a:lnTo>
                    <a:lnTo>
                      <a:pt x="546" y="396"/>
                    </a:lnTo>
                    <a:lnTo>
                      <a:pt x="534" y="396"/>
                    </a:lnTo>
                    <a:lnTo>
                      <a:pt x="522" y="390"/>
                    </a:lnTo>
                    <a:lnTo>
                      <a:pt x="510" y="390"/>
                    </a:lnTo>
                    <a:lnTo>
                      <a:pt x="516" y="384"/>
                    </a:lnTo>
                    <a:lnTo>
                      <a:pt x="516" y="378"/>
                    </a:lnTo>
                    <a:lnTo>
                      <a:pt x="504" y="354"/>
                    </a:lnTo>
                    <a:lnTo>
                      <a:pt x="492" y="342"/>
                    </a:lnTo>
                    <a:lnTo>
                      <a:pt x="480" y="336"/>
                    </a:lnTo>
                    <a:lnTo>
                      <a:pt x="462" y="330"/>
                    </a:lnTo>
                    <a:lnTo>
                      <a:pt x="456" y="324"/>
                    </a:lnTo>
                    <a:lnTo>
                      <a:pt x="450" y="324"/>
                    </a:lnTo>
                    <a:lnTo>
                      <a:pt x="450" y="318"/>
                    </a:lnTo>
                    <a:lnTo>
                      <a:pt x="444" y="312"/>
                    </a:lnTo>
                    <a:lnTo>
                      <a:pt x="438" y="300"/>
                    </a:lnTo>
                    <a:lnTo>
                      <a:pt x="438" y="288"/>
                    </a:lnTo>
                    <a:lnTo>
                      <a:pt x="426" y="276"/>
                    </a:lnTo>
                    <a:lnTo>
                      <a:pt x="414" y="276"/>
                    </a:lnTo>
                    <a:lnTo>
                      <a:pt x="408" y="282"/>
                    </a:lnTo>
                    <a:lnTo>
                      <a:pt x="414" y="306"/>
                    </a:lnTo>
                    <a:lnTo>
                      <a:pt x="408" y="300"/>
                    </a:lnTo>
                    <a:lnTo>
                      <a:pt x="396" y="294"/>
                    </a:lnTo>
                    <a:lnTo>
                      <a:pt x="360" y="258"/>
                    </a:lnTo>
                    <a:lnTo>
                      <a:pt x="360" y="246"/>
                    </a:lnTo>
                    <a:lnTo>
                      <a:pt x="354" y="240"/>
                    </a:lnTo>
                    <a:lnTo>
                      <a:pt x="348" y="228"/>
                    </a:lnTo>
                    <a:lnTo>
                      <a:pt x="342" y="222"/>
                    </a:lnTo>
                    <a:lnTo>
                      <a:pt x="342" y="216"/>
                    </a:lnTo>
                    <a:lnTo>
                      <a:pt x="330" y="210"/>
                    </a:lnTo>
                    <a:lnTo>
                      <a:pt x="312" y="192"/>
                    </a:lnTo>
                    <a:lnTo>
                      <a:pt x="294" y="186"/>
                    </a:lnTo>
                    <a:lnTo>
                      <a:pt x="288" y="174"/>
                    </a:lnTo>
                    <a:lnTo>
                      <a:pt x="276" y="168"/>
                    </a:lnTo>
                    <a:lnTo>
                      <a:pt x="264" y="156"/>
                    </a:lnTo>
                    <a:lnTo>
                      <a:pt x="252" y="150"/>
                    </a:lnTo>
                    <a:lnTo>
                      <a:pt x="240" y="138"/>
                    </a:lnTo>
                    <a:lnTo>
                      <a:pt x="234" y="126"/>
                    </a:lnTo>
                    <a:lnTo>
                      <a:pt x="222" y="120"/>
                    </a:lnTo>
                    <a:lnTo>
                      <a:pt x="222" y="102"/>
                    </a:lnTo>
                    <a:lnTo>
                      <a:pt x="204" y="84"/>
                    </a:lnTo>
                    <a:lnTo>
                      <a:pt x="198" y="72"/>
                    </a:lnTo>
                    <a:lnTo>
                      <a:pt x="168" y="42"/>
                    </a:lnTo>
                    <a:lnTo>
                      <a:pt x="150" y="42"/>
                    </a:lnTo>
                    <a:lnTo>
                      <a:pt x="66" y="36"/>
                    </a:lnTo>
                    <a:lnTo>
                      <a:pt x="42" y="12"/>
                    </a:lnTo>
                    <a:lnTo>
                      <a:pt x="30" y="6"/>
                    </a:lnTo>
                    <a:lnTo>
                      <a:pt x="24" y="0"/>
                    </a:lnTo>
                    <a:lnTo>
                      <a:pt x="18" y="0"/>
                    </a:lnTo>
                    <a:lnTo>
                      <a:pt x="6" y="6"/>
                    </a:lnTo>
                    <a:lnTo>
                      <a:pt x="0" y="18"/>
                    </a:lnTo>
                    <a:lnTo>
                      <a:pt x="0" y="48"/>
                    </a:lnTo>
                    <a:lnTo>
                      <a:pt x="6" y="60"/>
                    </a:lnTo>
                    <a:lnTo>
                      <a:pt x="18" y="78"/>
                    </a:lnTo>
                    <a:lnTo>
                      <a:pt x="66" y="126"/>
                    </a:lnTo>
                    <a:lnTo>
                      <a:pt x="96" y="150"/>
                    </a:lnTo>
                    <a:lnTo>
                      <a:pt x="126" y="180"/>
                    </a:lnTo>
                    <a:lnTo>
                      <a:pt x="162" y="234"/>
                    </a:lnTo>
                    <a:lnTo>
                      <a:pt x="174" y="228"/>
                    </a:lnTo>
                    <a:lnTo>
                      <a:pt x="174" y="252"/>
                    </a:lnTo>
                    <a:lnTo>
                      <a:pt x="180" y="264"/>
                    </a:lnTo>
                    <a:lnTo>
                      <a:pt x="186" y="270"/>
                    </a:lnTo>
                    <a:lnTo>
                      <a:pt x="198" y="276"/>
                    </a:lnTo>
                    <a:lnTo>
                      <a:pt x="216" y="288"/>
                    </a:lnTo>
                    <a:lnTo>
                      <a:pt x="228" y="300"/>
                    </a:lnTo>
                    <a:lnTo>
                      <a:pt x="246" y="312"/>
                    </a:lnTo>
                    <a:lnTo>
                      <a:pt x="258" y="324"/>
                    </a:lnTo>
                    <a:lnTo>
                      <a:pt x="264" y="336"/>
                    </a:lnTo>
                    <a:lnTo>
                      <a:pt x="276" y="372"/>
                    </a:lnTo>
                    <a:lnTo>
                      <a:pt x="276" y="384"/>
                    </a:lnTo>
                    <a:lnTo>
                      <a:pt x="282" y="390"/>
                    </a:lnTo>
                    <a:lnTo>
                      <a:pt x="282" y="426"/>
                    </a:lnTo>
                    <a:lnTo>
                      <a:pt x="288" y="438"/>
                    </a:lnTo>
                    <a:lnTo>
                      <a:pt x="288" y="444"/>
                    </a:lnTo>
                    <a:lnTo>
                      <a:pt x="294" y="450"/>
                    </a:lnTo>
                    <a:lnTo>
                      <a:pt x="300" y="450"/>
                    </a:lnTo>
                    <a:lnTo>
                      <a:pt x="312" y="444"/>
                    </a:lnTo>
                    <a:lnTo>
                      <a:pt x="324" y="444"/>
                    </a:lnTo>
                    <a:lnTo>
                      <a:pt x="324" y="450"/>
                    </a:lnTo>
                    <a:lnTo>
                      <a:pt x="330" y="462"/>
                    </a:lnTo>
                    <a:lnTo>
                      <a:pt x="330" y="474"/>
                    </a:lnTo>
                    <a:lnTo>
                      <a:pt x="336" y="480"/>
                    </a:lnTo>
                    <a:lnTo>
                      <a:pt x="336" y="486"/>
                    </a:lnTo>
                    <a:lnTo>
                      <a:pt x="378" y="522"/>
                    </a:lnTo>
                    <a:lnTo>
                      <a:pt x="372" y="546"/>
                    </a:lnTo>
                    <a:lnTo>
                      <a:pt x="408" y="606"/>
                    </a:lnTo>
                    <a:lnTo>
                      <a:pt x="402" y="618"/>
                    </a:lnTo>
                    <a:lnTo>
                      <a:pt x="402" y="636"/>
                    </a:lnTo>
                    <a:lnTo>
                      <a:pt x="408" y="648"/>
                    </a:lnTo>
                    <a:lnTo>
                      <a:pt x="438" y="678"/>
                    </a:lnTo>
                    <a:lnTo>
                      <a:pt x="438" y="684"/>
                    </a:lnTo>
                    <a:lnTo>
                      <a:pt x="444" y="690"/>
                    </a:lnTo>
                    <a:lnTo>
                      <a:pt x="462" y="726"/>
                    </a:lnTo>
                    <a:lnTo>
                      <a:pt x="498" y="744"/>
                    </a:lnTo>
                    <a:lnTo>
                      <a:pt x="504" y="750"/>
                    </a:lnTo>
                    <a:lnTo>
                      <a:pt x="510" y="750"/>
                    </a:lnTo>
                    <a:lnTo>
                      <a:pt x="510" y="786"/>
                    </a:lnTo>
                    <a:lnTo>
                      <a:pt x="522" y="792"/>
                    </a:lnTo>
                    <a:lnTo>
                      <a:pt x="528" y="804"/>
                    </a:lnTo>
                    <a:lnTo>
                      <a:pt x="540" y="810"/>
                    </a:lnTo>
                    <a:lnTo>
                      <a:pt x="564" y="834"/>
                    </a:lnTo>
                    <a:lnTo>
                      <a:pt x="576" y="840"/>
                    </a:lnTo>
                    <a:lnTo>
                      <a:pt x="594" y="858"/>
                    </a:lnTo>
                    <a:lnTo>
                      <a:pt x="600" y="858"/>
                    </a:lnTo>
                    <a:lnTo>
                      <a:pt x="606" y="864"/>
                    </a:lnTo>
                    <a:lnTo>
                      <a:pt x="612" y="864"/>
                    </a:lnTo>
                    <a:lnTo>
                      <a:pt x="612" y="870"/>
                    </a:lnTo>
                    <a:lnTo>
                      <a:pt x="618" y="876"/>
                    </a:lnTo>
                    <a:lnTo>
                      <a:pt x="630" y="900"/>
                    </a:lnTo>
                    <a:lnTo>
                      <a:pt x="642" y="912"/>
                    </a:lnTo>
                    <a:lnTo>
                      <a:pt x="654" y="936"/>
                    </a:lnTo>
                    <a:lnTo>
                      <a:pt x="660" y="942"/>
                    </a:lnTo>
                    <a:lnTo>
                      <a:pt x="660" y="906"/>
                    </a:lnTo>
                    <a:lnTo>
                      <a:pt x="672" y="906"/>
                    </a:lnTo>
                    <a:lnTo>
                      <a:pt x="684" y="918"/>
                    </a:lnTo>
                    <a:lnTo>
                      <a:pt x="696" y="924"/>
                    </a:lnTo>
                    <a:lnTo>
                      <a:pt x="702" y="930"/>
                    </a:lnTo>
                    <a:lnTo>
                      <a:pt x="708" y="930"/>
                    </a:lnTo>
                    <a:close/>
                    <a:moveTo>
                      <a:pt x="2118" y="1194"/>
                    </a:moveTo>
                    <a:lnTo>
                      <a:pt x="2106" y="1176"/>
                    </a:lnTo>
                    <a:lnTo>
                      <a:pt x="2088" y="1176"/>
                    </a:lnTo>
                    <a:lnTo>
                      <a:pt x="2064" y="1200"/>
                    </a:lnTo>
                    <a:lnTo>
                      <a:pt x="2064" y="1212"/>
                    </a:lnTo>
                    <a:lnTo>
                      <a:pt x="2052" y="1212"/>
                    </a:lnTo>
                    <a:lnTo>
                      <a:pt x="2040" y="1218"/>
                    </a:lnTo>
                    <a:lnTo>
                      <a:pt x="2010" y="1248"/>
                    </a:lnTo>
                    <a:lnTo>
                      <a:pt x="1998" y="1272"/>
                    </a:lnTo>
                    <a:lnTo>
                      <a:pt x="1992" y="1278"/>
                    </a:lnTo>
                    <a:lnTo>
                      <a:pt x="1992" y="1290"/>
                    </a:lnTo>
                    <a:lnTo>
                      <a:pt x="2004" y="1302"/>
                    </a:lnTo>
                    <a:lnTo>
                      <a:pt x="2022" y="1302"/>
                    </a:lnTo>
                    <a:lnTo>
                      <a:pt x="2052" y="1284"/>
                    </a:lnTo>
                    <a:lnTo>
                      <a:pt x="2082" y="1260"/>
                    </a:lnTo>
                    <a:lnTo>
                      <a:pt x="2106" y="1242"/>
                    </a:lnTo>
                    <a:lnTo>
                      <a:pt x="2100" y="1236"/>
                    </a:lnTo>
                    <a:lnTo>
                      <a:pt x="2100" y="1224"/>
                    </a:lnTo>
                    <a:lnTo>
                      <a:pt x="2112" y="1200"/>
                    </a:lnTo>
                    <a:lnTo>
                      <a:pt x="2118" y="1194"/>
                    </a:lnTo>
                    <a:close/>
                    <a:moveTo>
                      <a:pt x="1374" y="1128"/>
                    </a:moveTo>
                    <a:lnTo>
                      <a:pt x="1374" y="1116"/>
                    </a:lnTo>
                    <a:lnTo>
                      <a:pt x="1368" y="1110"/>
                    </a:lnTo>
                    <a:lnTo>
                      <a:pt x="1344" y="1098"/>
                    </a:lnTo>
                    <a:lnTo>
                      <a:pt x="1332" y="1098"/>
                    </a:lnTo>
                    <a:lnTo>
                      <a:pt x="1320" y="1092"/>
                    </a:lnTo>
                    <a:lnTo>
                      <a:pt x="1314" y="1092"/>
                    </a:lnTo>
                    <a:lnTo>
                      <a:pt x="1302" y="1098"/>
                    </a:lnTo>
                    <a:lnTo>
                      <a:pt x="1296" y="1104"/>
                    </a:lnTo>
                    <a:lnTo>
                      <a:pt x="1296" y="1116"/>
                    </a:lnTo>
                    <a:lnTo>
                      <a:pt x="1290" y="1122"/>
                    </a:lnTo>
                    <a:lnTo>
                      <a:pt x="1290" y="1134"/>
                    </a:lnTo>
                    <a:lnTo>
                      <a:pt x="1254" y="1104"/>
                    </a:lnTo>
                    <a:lnTo>
                      <a:pt x="1260" y="1092"/>
                    </a:lnTo>
                    <a:lnTo>
                      <a:pt x="1260" y="1080"/>
                    </a:lnTo>
                    <a:lnTo>
                      <a:pt x="1266" y="1068"/>
                    </a:lnTo>
                    <a:lnTo>
                      <a:pt x="1266" y="1050"/>
                    </a:lnTo>
                    <a:lnTo>
                      <a:pt x="1260" y="1038"/>
                    </a:lnTo>
                    <a:lnTo>
                      <a:pt x="1254" y="1032"/>
                    </a:lnTo>
                    <a:lnTo>
                      <a:pt x="1242" y="1026"/>
                    </a:lnTo>
                    <a:lnTo>
                      <a:pt x="1188" y="1026"/>
                    </a:lnTo>
                    <a:lnTo>
                      <a:pt x="1158" y="1008"/>
                    </a:lnTo>
                    <a:lnTo>
                      <a:pt x="1158" y="984"/>
                    </a:lnTo>
                    <a:lnTo>
                      <a:pt x="1116" y="984"/>
                    </a:lnTo>
                    <a:lnTo>
                      <a:pt x="1116" y="996"/>
                    </a:lnTo>
                    <a:lnTo>
                      <a:pt x="1110" y="1008"/>
                    </a:lnTo>
                    <a:lnTo>
                      <a:pt x="1110" y="1026"/>
                    </a:lnTo>
                    <a:lnTo>
                      <a:pt x="1086" y="1026"/>
                    </a:lnTo>
                    <a:lnTo>
                      <a:pt x="1074" y="1020"/>
                    </a:lnTo>
                    <a:lnTo>
                      <a:pt x="1056" y="1014"/>
                    </a:lnTo>
                    <a:lnTo>
                      <a:pt x="1044" y="1014"/>
                    </a:lnTo>
                    <a:lnTo>
                      <a:pt x="1032" y="1008"/>
                    </a:lnTo>
                    <a:lnTo>
                      <a:pt x="966" y="1008"/>
                    </a:lnTo>
                    <a:lnTo>
                      <a:pt x="960" y="996"/>
                    </a:lnTo>
                    <a:lnTo>
                      <a:pt x="948" y="990"/>
                    </a:lnTo>
                    <a:lnTo>
                      <a:pt x="942" y="978"/>
                    </a:lnTo>
                    <a:lnTo>
                      <a:pt x="918" y="954"/>
                    </a:lnTo>
                    <a:lnTo>
                      <a:pt x="900" y="954"/>
                    </a:lnTo>
                    <a:lnTo>
                      <a:pt x="888" y="960"/>
                    </a:lnTo>
                    <a:lnTo>
                      <a:pt x="876" y="954"/>
                    </a:lnTo>
                    <a:lnTo>
                      <a:pt x="870" y="948"/>
                    </a:lnTo>
                    <a:lnTo>
                      <a:pt x="858" y="942"/>
                    </a:lnTo>
                    <a:lnTo>
                      <a:pt x="846" y="942"/>
                    </a:lnTo>
                    <a:lnTo>
                      <a:pt x="840" y="936"/>
                    </a:lnTo>
                    <a:lnTo>
                      <a:pt x="822" y="936"/>
                    </a:lnTo>
                    <a:lnTo>
                      <a:pt x="810" y="930"/>
                    </a:lnTo>
                    <a:lnTo>
                      <a:pt x="792" y="930"/>
                    </a:lnTo>
                    <a:lnTo>
                      <a:pt x="786" y="924"/>
                    </a:lnTo>
                    <a:lnTo>
                      <a:pt x="762" y="924"/>
                    </a:lnTo>
                    <a:lnTo>
                      <a:pt x="750" y="930"/>
                    </a:lnTo>
                    <a:lnTo>
                      <a:pt x="738" y="954"/>
                    </a:lnTo>
                    <a:lnTo>
                      <a:pt x="738" y="966"/>
                    </a:lnTo>
                    <a:lnTo>
                      <a:pt x="732" y="978"/>
                    </a:lnTo>
                    <a:lnTo>
                      <a:pt x="720" y="990"/>
                    </a:lnTo>
                    <a:lnTo>
                      <a:pt x="714" y="990"/>
                    </a:lnTo>
                    <a:lnTo>
                      <a:pt x="702" y="1002"/>
                    </a:lnTo>
                    <a:lnTo>
                      <a:pt x="702" y="1014"/>
                    </a:lnTo>
                    <a:lnTo>
                      <a:pt x="738" y="1008"/>
                    </a:lnTo>
                    <a:lnTo>
                      <a:pt x="786" y="1008"/>
                    </a:lnTo>
                    <a:lnTo>
                      <a:pt x="780" y="1014"/>
                    </a:lnTo>
                    <a:lnTo>
                      <a:pt x="768" y="1020"/>
                    </a:lnTo>
                    <a:lnTo>
                      <a:pt x="762" y="1032"/>
                    </a:lnTo>
                    <a:lnTo>
                      <a:pt x="762" y="1044"/>
                    </a:lnTo>
                    <a:lnTo>
                      <a:pt x="774" y="1050"/>
                    </a:lnTo>
                    <a:lnTo>
                      <a:pt x="780" y="1050"/>
                    </a:lnTo>
                    <a:lnTo>
                      <a:pt x="798" y="1044"/>
                    </a:lnTo>
                    <a:lnTo>
                      <a:pt x="810" y="1044"/>
                    </a:lnTo>
                    <a:lnTo>
                      <a:pt x="816" y="1038"/>
                    </a:lnTo>
                    <a:lnTo>
                      <a:pt x="828" y="1032"/>
                    </a:lnTo>
                    <a:lnTo>
                      <a:pt x="840" y="1038"/>
                    </a:lnTo>
                    <a:lnTo>
                      <a:pt x="870" y="1056"/>
                    </a:lnTo>
                    <a:lnTo>
                      <a:pt x="900" y="1068"/>
                    </a:lnTo>
                    <a:lnTo>
                      <a:pt x="924" y="1080"/>
                    </a:lnTo>
                    <a:lnTo>
                      <a:pt x="960" y="1086"/>
                    </a:lnTo>
                    <a:lnTo>
                      <a:pt x="1014" y="1092"/>
                    </a:lnTo>
                    <a:lnTo>
                      <a:pt x="1062" y="1092"/>
                    </a:lnTo>
                    <a:lnTo>
                      <a:pt x="1080" y="1110"/>
                    </a:lnTo>
                    <a:lnTo>
                      <a:pt x="1086" y="1122"/>
                    </a:lnTo>
                    <a:lnTo>
                      <a:pt x="1098" y="1128"/>
                    </a:lnTo>
                    <a:lnTo>
                      <a:pt x="1110" y="1140"/>
                    </a:lnTo>
                    <a:lnTo>
                      <a:pt x="1128" y="1146"/>
                    </a:lnTo>
                    <a:lnTo>
                      <a:pt x="1152" y="1152"/>
                    </a:lnTo>
                    <a:lnTo>
                      <a:pt x="1170" y="1152"/>
                    </a:lnTo>
                    <a:lnTo>
                      <a:pt x="1182" y="1158"/>
                    </a:lnTo>
                    <a:lnTo>
                      <a:pt x="1248" y="1158"/>
                    </a:lnTo>
                    <a:lnTo>
                      <a:pt x="1260" y="1164"/>
                    </a:lnTo>
                    <a:lnTo>
                      <a:pt x="1278" y="1170"/>
                    </a:lnTo>
                    <a:lnTo>
                      <a:pt x="1290" y="1182"/>
                    </a:lnTo>
                    <a:lnTo>
                      <a:pt x="1302" y="1188"/>
                    </a:lnTo>
                    <a:lnTo>
                      <a:pt x="1320" y="1206"/>
                    </a:lnTo>
                    <a:lnTo>
                      <a:pt x="1338" y="1206"/>
                    </a:lnTo>
                    <a:lnTo>
                      <a:pt x="1350" y="1200"/>
                    </a:lnTo>
                    <a:lnTo>
                      <a:pt x="1356" y="1206"/>
                    </a:lnTo>
                    <a:lnTo>
                      <a:pt x="1374" y="1206"/>
                    </a:lnTo>
                    <a:lnTo>
                      <a:pt x="1374" y="1194"/>
                    </a:lnTo>
                    <a:lnTo>
                      <a:pt x="1368" y="1182"/>
                    </a:lnTo>
                    <a:lnTo>
                      <a:pt x="1362" y="1176"/>
                    </a:lnTo>
                    <a:lnTo>
                      <a:pt x="1356" y="1164"/>
                    </a:lnTo>
                    <a:lnTo>
                      <a:pt x="1374" y="1146"/>
                    </a:lnTo>
                    <a:lnTo>
                      <a:pt x="1374" y="1128"/>
                    </a:lnTo>
                    <a:close/>
                    <a:moveTo>
                      <a:pt x="1500" y="726"/>
                    </a:moveTo>
                    <a:lnTo>
                      <a:pt x="1542" y="684"/>
                    </a:lnTo>
                    <a:lnTo>
                      <a:pt x="1548" y="672"/>
                    </a:lnTo>
                    <a:lnTo>
                      <a:pt x="1554" y="654"/>
                    </a:lnTo>
                    <a:lnTo>
                      <a:pt x="1560" y="642"/>
                    </a:lnTo>
                    <a:lnTo>
                      <a:pt x="1566" y="624"/>
                    </a:lnTo>
                    <a:lnTo>
                      <a:pt x="1566" y="612"/>
                    </a:lnTo>
                    <a:lnTo>
                      <a:pt x="1572" y="606"/>
                    </a:lnTo>
                    <a:lnTo>
                      <a:pt x="1572" y="600"/>
                    </a:lnTo>
                    <a:lnTo>
                      <a:pt x="1566" y="600"/>
                    </a:lnTo>
                    <a:lnTo>
                      <a:pt x="1554" y="594"/>
                    </a:lnTo>
                    <a:lnTo>
                      <a:pt x="1542" y="582"/>
                    </a:lnTo>
                    <a:lnTo>
                      <a:pt x="1542" y="564"/>
                    </a:lnTo>
                    <a:lnTo>
                      <a:pt x="1554" y="516"/>
                    </a:lnTo>
                    <a:lnTo>
                      <a:pt x="1590" y="498"/>
                    </a:lnTo>
                    <a:lnTo>
                      <a:pt x="1626" y="498"/>
                    </a:lnTo>
                    <a:lnTo>
                      <a:pt x="1632" y="486"/>
                    </a:lnTo>
                    <a:lnTo>
                      <a:pt x="1638" y="480"/>
                    </a:lnTo>
                    <a:lnTo>
                      <a:pt x="1644" y="468"/>
                    </a:lnTo>
                    <a:lnTo>
                      <a:pt x="1644" y="444"/>
                    </a:lnTo>
                    <a:lnTo>
                      <a:pt x="1626" y="444"/>
                    </a:lnTo>
                    <a:lnTo>
                      <a:pt x="1620" y="450"/>
                    </a:lnTo>
                    <a:lnTo>
                      <a:pt x="1608" y="450"/>
                    </a:lnTo>
                    <a:lnTo>
                      <a:pt x="1608" y="438"/>
                    </a:lnTo>
                    <a:lnTo>
                      <a:pt x="1614" y="420"/>
                    </a:lnTo>
                    <a:lnTo>
                      <a:pt x="1626" y="408"/>
                    </a:lnTo>
                    <a:lnTo>
                      <a:pt x="1650" y="396"/>
                    </a:lnTo>
                    <a:lnTo>
                      <a:pt x="1662" y="396"/>
                    </a:lnTo>
                    <a:lnTo>
                      <a:pt x="1680" y="402"/>
                    </a:lnTo>
                    <a:lnTo>
                      <a:pt x="1704" y="402"/>
                    </a:lnTo>
                    <a:lnTo>
                      <a:pt x="1716" y="390"/>
                    </a:lnTo>
                    <a:lnTo>
                      <a:pt x="1716" y="384"/>
                    </a:lnTo>
                    <a:lnTo>
                      <a:pt x="1680" y="348"/>
                    </a:lnTo>
                    <a:lnTo>
                      <a:pt x="1680" y="312"/>
                    </a:lnTo>
                    <a:lnTo>
                      <a:pt x="1668" y="312"/>
                    </a:lnTo>
                    <a:lnTo>
                      <a:pt x="1650" y="294"/>
                    </a:lnTo>
                    <a:lnTo>
                      <a:pt x="1650" y="282"/>
                    </a:lnTo>
                    <a:lnTo>
                      <a:pt x="1662" y="270"/>
                    </a:lnTo>
                    <a:lnTo>
                      <a:pt x="1668" y="258"/>
                    </a:lnTo>
                    <a:lnTo>
                      <a:pt x="1668" y="246"/>
                    </a:lnTo>
                    <a:lnTo>
                      <a:pt x="1662" y="240"/>
                    </a:lnTo>
                    <a:lnTo>
                      <a:pt x="1638" y="228"/>
                    </a:lnTo>
                    <a:lnTo>
                      <a:pt x="1614" y="228"/>
                    </a:lnTo>
                    <a:lnTo>
                      <a:pt x="1632" y="198"/>
                    </a:lnTo>
                    <a:lnTo>
                      <a:pt x="1614" y="192"/>
                    </a:lnTo>
                    <a:lnTo>
                      <a:pt x="1620" y="162"/>
                    </a:lnTo>
                    <a:lnTo>
                      <a:pt x="1608" y="144"/>
                    </a:lnTo>
                    <a:lnTo>
                      <a:pt x="1602" y="138"/>
                    </a:lnTo>
                    <a:lnTo>
                      <a:pt x="1590" y="132"/>
                    </a:lnTo>
                    <a:lnTo>
                      <a:pt x="1566" y="108"/>
                    </a:lnTo>
                    <a:lnTo>
                      <a:pt x="1470" y="108"/>
                    </a:lnTo>
                    <a:lnTo>
                      <a:pt x="1464" y="114"/>
                    </a:lnTo>
                    <a:lnTo>
                      <a:pt x="1458" y="126"/>
                    </a:lnTo>
                    <a:lnTo>
                      <a:pt x="1458" y="180"/>
                    </a:lnTo>
                    <a:lnTo>
                      <a:pt x="1452" y="198"/>
                    </a:lnTo>
                    <a:lnTo>
                      <a:pt x="1452" y="204"/>
                    </a:lnTo>
                    <a:lnTo>
                      <a:pt x="1446" y="216"/>
                    </a:lnTo>
                    <a:lnTo>
                      <a:pt x="1428" y="216"/>
                    </a:lnTo>
                    <a:lnTo>
                      <a:pt x="1422" y="222"/>
                    </a:lnTo>
                    <a:lnTo>
                      <a:pt x="1422" y="246"/>
                    </a:lnTo>
                    <a:lnTo>
                      <a:pt x="1428" y="252"/>
                    </a:lnTo>
                    <a:lnTo>
                      <a:pt x="1434" y="264"/>
                    </a:lnTo>
                    <a:lnTo>
                      <a:pt x="1398" y="294"/>
                    </a:lnTo>
                    <a:lnTo>
                      <a:pt x="1404" y="306"/>
                    </a:lnTo>
                    <a:lnTo>
                      <a:pt x="1374" y="342"/>
                    </a:lnTo>
                    <a:lnTo>
                      <a:pt x="1350" y="342"/>
                    </a:lnTo>
                    <a:lnTo>
                      <a:pt x="1344" y="348"/>
                    </a:lnTo>
                    <a:lnTo>
                      <a:pt x="1332" y="354"/>
                    </a:lnTo>
                    <a:lnTo>
                      <a:pt x="1320" y="366"/>
                    </a:lnTo>
                    <a:lnTo>
                      <a:pt x="1314" y="366"/>
                    </a:lnTo>
                    <a:lnTo>
                      <a:pt x="1308" y="360"/>
                    </a:lnTo>
                    <a:lnTo>
                      <a:pt x="1284" y="348"/>
                    </a:lnTo>
                    <a:lnTo>
                      <a:pt x="1272" y="336"/>
                    </a:lnTo>
                    <a:lnTo>
                      <a:pt x="1230" y="336"/>
                    </a:lnTo>
                    <a:lnTo>
                      <a:pt x="1224" y="348"/>
                    </a:lnTo>
                    <a:lnTo>
                      <a:pt x="1194" y="378"/>
                    </a:lnTo>
                    <a:lnTo>
                      <a:pt x="1170" y="378"/>
                    </a:lnTo>
                    <a:lnTo>
                      <a:pt x="1152" y="372"/>
                    </a:lnTo>
                    <a:lnTo>
                      <a:pt x="1128" y="372"/>
                    </a:lnTo>
                    <a:lnTo>
                      <a:pt x="1110" y="390"/>
                    </a:lnTo>
                    <a:lnTo>
                      <a:pt x="1104" y="390"/>
                    </a:lnTo>
                    <a:lnTo>
                      <a:pt x="1080" y="378"/>
                    </a:lnTo>
                    <a:lnTo>
                      <a:pt x="1074" y="372"/>
                    </a:lnTo>
                    <a:lnTo>
                      <a:pt x="1062" y="366"/>
                    </a:lnTo>
                    <a:lnTo>
                      <a:pt x="1050" y="354"/>
                    </a:lnTo>
                    <a:lnTo>
                      <a:pt x="1050" y="342"/>
                    </a:lnTo>
                    <a:lnTo>
                      <a:pt x="1044" y="336"/>
                    </a:lnTo>
                    <a:lnTo>
                      <a:pt x="1032" y="330"/>
                    </a:lnTo>
                    <a:lnTo>
                      <a:pt x="1008" y="330"/>
                    </a:lnTo>
                    <a:lnTo>
                      <a:pt x="996" y="336"/>
                    </a:lnTo>
                    <a:lnTo>
                      <a:pt x="990" y="348"/>
                    </a:lnTo>
                    <a:lnTo>
                      <a:pt x="978" y="366"/>
                    </a:lnTo>
                    <a:lnTo>
                      <a:pt x="972" y="384"/>
                    </a:lnTo>
                    <a:lnTo>
                      <a:pt x="972" y="402"/>
                    </a:lnTo>
                    <a:lnTo>
                      <a:pt x="966" y="408"/>
                    </a:lnTo>
                    <a:lnTo>
                      <a:pt x="966" y="414"/>
                    </a:lnTo>
                    <a:lnTo>
                      <a:pt x="990" y="444"/>
                    </a:lnTo>
                    <a:lnTo>
                      <a:pt x="1002" y="498"/>
                    </a:lnTo>
                    <a:lnTo>
                      <a:pt x="1050" y="528"/>
                    </a:lnTo>
                    <a:lnTo>
                      <a:pt x="1038" y="564"/>
                    </a:lnTo>
                    <a:lnTo>
                      <a:pt x="1068" y="582"/>
                    </a:lnTo>
                    <a:lnTo>
                      <a:pt x="1050" y="606"/>
                    </a:lnTo>
                    <a:lnTo>
                      <a:pt x="1068" y="636"/>
                    </a:lnTo>
                    <a:lnTo>
                      <a:pt x="1056" y="648"/>
                    </a:lnTo>
                    <a:lnTo>
                      <a:pt x="1068" y="702"/>
                    </a:lnTo>
                    <a:lnTo>
                      <a:pt x="1110" y="696"/>
                    </a:lnTo>
                    <a:lnTo>
                      <a:pt x="1140" y="708"/>
                    </a:lnTo>
                    <a:lnTo>
                      <a:pt x="1146" y="696"/>
                    </a:lnTo>
                    <a:lnTo>
                      <a:pt x="1170" y="672"/>
                    </a:lnTo>
                    <a:lnTo>
                      <a:pt x="1182" y="672"/>
                    </a:lnTo>
                    <a:lnTo>
                      <a:pt x="1182" y="690"/>
                    </a:lnTo>
                    <a:lnTo>
                      <a:pt x="1188" y="702"/>
                    </a:lnTo>
                    <a:lnTo>
                      <a:pt x="1188" y="726"/>
                    </a:lnTo>
                    <a:lnTo>
                      <a:pt x="1194" y="738"/>
                    </a:lnTo>
                    <a:lnTo>
                      <a:pt x="1212" y="738"/>
                    </a:lnTo>
                    <a:lnTo>
                      <a:pt x="1218" y="726"/>
                    </a:lnTo>
                    <a:lnTo>
                      <a:pt x="1218" y="720"/>
                    </a:lnTo>
                    <a:lnTo>
                      <a:pt x="1224" y="714"/>
                    </a:lnTo>
                    <a:lnTo>
                      <a:pt x="1224" y="708"/>
                    </a:lnTo>
                    <a:lnTo>
                      <a:pt x="1254" y="726"/>
                    </a:lnTo>
                    <a:lnTo>
                      <a:pt x="1266" y="720"/>
                    </a:lnTo>
                    <a:lnTo>
                      <a:pt x="1272" y="708"/>
                    </a:lnTo>
                    <a:lnTo>
                      <a:pt x="1284" y="702"/>
                    </a:lnTo>
                    <a:lnTo>
                      <a:pt x="1296" y="702"/>
                    </a:lnTo>
                    <a:lnTo>
                      <a:pt x="1296" y="714"/>
                    </a:lnTo>
                    <a:lnTo>
                      <a:pt x="1302" y="720"/>
                    </a:lnTo>
                    <a:lnTo>
                      <a:pt x="1302" y="738"/>
                    </a:lnTo>
                    <a:lnTo>
                      <a:pt x="1308" y="744"/>
                    </a:lnTo>
                    <a:lnTo>
                      <a:pt x="1332" y="744"/>
                    </a:lnTo>
                    <a:lnTo>
                      <a:pt x="1350" y="738"/>
                    </a:lnTo>
                    <a:lnTo>
                      <a:pt x="1362" y="732"/>
                    </a:lnTo>
                    <a:lnTo>
                      <a:pt x="1392" y="732"/>
                    </a:lnTo>
                    <a:lnTo>
                      <a:pt x="1404" y="744"/>
                    </a:lnTo>
                    <a:lnTo>
                      <a:pt x="1404" y="786"/>
                    </a:lnTo>
                    <a:lnTo>
                      <a:pt x="1398" y="798"/>
                    </a:lnTo>
                    <a:lnTo>
                      <a:pt x="1398" y="810"/>
                    </a:lnTo>
                    <a:lnTo>
                      <a:pt x="1404" y="810"/>
                    </a:lnTo>
                    <a:lnTo>
                      <a:pt x="1410" y="804"/>
                    </a:lnTo>
                    <a:lnTo>
                      <a:pt x="1422" y="798"/>
                    </a:lnTo>
                    <a:lnTo>
                      <a:pt x="1440" y="792"/>
                    </a:lnTo>
                    <a:lnTo>
                      <a:pt x="1452" y="786"/>
                    </a:lnTo>
                    <a:lnTo>
                      <a:pt x="1476" y="762"/>
                    </a:lnTo>
                    <a:lnTo>
                      <a:pt x="1482" y="750"/>
                    </a:lnTo>
                    <a:lnTo>
                      <a:pt x="1500" y="732"/>
                    </a:lnTo>
                    <a:lnTo>
                      <a:pt x="1500" y="726"/>
                    </a:lnTo>
                    <a:close/>
                    <a:moveTo>
                      <a:pt x="1476" y="1116"/>
                    </a:moveTo>
                    <a:lnTo>
                      <a:pt x="1470" y="1116"/>
                    </a:lnTo>
                    <a:lnTo>
                      <a:pt x="1458" y="1122"/>
                    </a:lnTo>
                    <a:lnTo>
                      <a:pt x="1452" y="1128"/>
                    </a:lnTo>
                    <a:lnTo>
                      <a:pt x="1458" y="1134"/>
                    </a:lnTo>
                    <a:lnTo>
                      <a:pt x="1470" y="1140"/>
                    </a:lnTo>
                    <a:lnTo>
                      <a:pt x="1476" y="1140"/>
                    </a:lnTo>
                    <a:lnTo>
                      <a:pt x="1488" y="1146"/>
                    </a:lnTo>
                    <a:lnTo>
                      <a:pt x="1500" y="1134"/>
                    </a:lnTo>
                    <a:lnTo>
                      <a:pt x="1500" y="1128"/>
                    </a:lnTo>
                    <a:lnTo>
                      <a:pt x="1488" y="1116"/>
                    </a:lnTo>
                    <a:lnTo>
                      <a:pt x="1476" y="1116"/>
                    </a:lnTo>
                    <a:close/>
                    <a:moveTo>
                      <a:pt x="1716" y="1230"/>
                    </a:moveTo>
                    <a:lnTo>
                      <a:pt x="1680" y="1218"/>
                    </a:lnTo>
                    <a:lnTo>
                      <a:pt x="1674" y="1224"/>
                    </a:lnTo>
                    <a:lnTo>
                      <a:pt x="1674" y="1230"/>
                    </a:lnTo>
                    <a:lnTo>
                      <a:pt x="1686" y="1254"/>
                    </a:lnTo>
                    <a:lnTo>
                      <a:pt x="1692" y="1260"/>
                    </a:lnTo>
                    <a:lnTo>
                      <a:pt x="1704" y="1266"/>
                    </a:lnTo>
                    <a:lnTo>
                      <a:pt x="1716" y="1266"/>
                    </a:lnTo>
                    <a:lnTo>
                      <a:pt x="1722" y="1260"/>
                    </a:lnTo>
                    <a:lnTo>
                      <a:pt x="1740" y="1260"/>
                    </a:lnTo>
                    <a:lnTo>
                      <a:pt x="1746" y="1266"/>
                    </a:lnTo>
                    <a:lnTo>
                      <a:pt x="1746" y="1278"/>
                    </a:lnTo>
                    <a:lnTo>
                      <a:pt x="1752" y="1290"/>
                    </a:lnTo>
                    <a:lnTo>
                      <a:pt x="1764" y="1296"/>
                    </a:lnTo>
                    <a:lnTo>
                      <a:pt x="1788" y="1296"/>
                    </a:lnTo>
                    <a:lnTo>
                      <a:pt x="1794" y="1290"/>
                    </a:lnTo>
                    <a:lnTo>
                      <a:pt x="1800" y="1290"/>
                    </a:lnTo>
                    <a:lnTo>
                      <a:pt x="1800" y="1284"/>
                    </a:lnTo>
                    <a:lnTo>
                      <a:pt x="1794" y="1272"/>
                    </a:lnTo>
                    <a:lnTo>
                      <a:pt x="1782" y="1260"/>
                    </a:lnTo>
                    <a:lnTo>
                      <a:pt x="1770" y="1236"/>
                    </a:lnTo>
                    <a:lnTo>
                      <a:pt x="1746" y="1224"/>
                    </a:lnTo>
                    <a:lnTo>
                      <a:pt x="1728" y="1224"/>
                    </a:lnTo>
                    <a:lnTo>
                      <a:pt x="1716" y="1230"/>
                    </a:lnTo>
                    <a:close/>
                    <a:moveTo>
                      <a:pt x="1962" y="1122"/>
                    </a:moveTo>
                    <a:lnTo>
                      <a:pt x="1932" y="1146"/>
                    </a:lnTo>
                    <a:lnTo>
                      <a:pt x="1920" y="1134"/>
                    </a:lnTo>
                    <a:lnTo>
                      <a:pt x="1890" y="1134"/>
                    </a:lnTo>
                    <a:lnTo>
                      <a:pt x="1884" y="1140"/>
                    </a:lnTo>
                    <a:lnTo>
                      <a:pt x="1872" y="1146"/>
                    </a:lnTo>
                    <a:lnTo>
                      <a:pt x="1866" y="1152"/>
                    </a:lnTo>
                    <a:lnTo>
                      <a:pt x="1860" y="1140"/>
                    </a:lnTo>
                    <a:lnTo>
                      <a:pt x="1836" y="1116"/>
                    </a:lnTo>
                    <a:lnTo>
                      <a:pt x="1824" y="1116"/>
                    </a:lnTo>
                    <a:lnTo>
                      <a:pt x="1800" y="1128"/>
                    </a:lnTo>
                    <a:lnTo>
                      <a:pt x="1764" y="1164"/>
                    </a:lnTo>
                    <a:lnTo>
                      <a:pt x="1728" y="1158"/>
                    </a:lnTo>
                    <a:lnTo>
                      <a:pt x="1716" y="1176"/>
                    </a:lnTo>
                    <a:lnTo>
                      <a:pt x="1746" y="1176"/>
                    </a:lnTo>
                    <a:lnTo>
                      <a:pt x="1752" y="1182"/>
                    </a:lnTo>
                    <a:lnTo>
                      <a:pt x="1764" y="1182"/>
                    </a:lnTo>
                    <a:lnTo>
                      <a:pt x="1776" y="1188"/>
                    </a:lnTo>
                    <a:lnTo>
                      <a:pt x="1788" y="1188"/>
                    </a:lnTo>
                    <a:lnTo>
                      <a:pt x="1794" y="1182"/>
                    </a:lnTo>
                    <a:lnTo>
                      <a:pt x="1806" y="1176"/>
                    </a:lnTo>
                    <a:lnTo>
                      <a:pt x="1812" y="1170"/>
                    </a:lnTo>
                    <a:lnTo>
                      <a:pt x="1908" y="1164"/>
                    </a:lnTo>
                    <a:lnTo>
                      <a:pt x="1956" y="1158"/>
                    </a:lnTo>
                    <a:lnTo>
                      <a:pt x="1992" y="1128"/>
                    </a:lnTo>
                    <a:lnTo>
                      <a:pt x="1992" y="1110"/>
                    </a:lnTo>
                    <a:lnTo>
                      <a:pt x="1962" y="1122"/>
                    </a:lnTo>
                    <a:close/>
                    <a:moveTo>
                      <a:pt x="1578" y="1158"/>
                    </a:moveTo>
                    <a:lnTo>
                      <a:pt x="1566" y="1152"/>
                    </a:lnTo>
                    <a:lnTo>
                      <a:pt x="1560" y="1146"/>
                    </a:lnTo>
                    <a:lnTo>
                      <a:pt x="1548" y="1140"/>
                    </a:lnTo>
                    <a:lnTo>
                      <a:pt x="1536" y="1140"/>
                    </a:lnTo>
                    <a:lnTo>
                      <a:pt x="1512" y="1164"/>
                    </a:lnTo>
                    <a:lnTo>
                      <a:pt x="1506" y="1176"/>
                    </a:lnTo>
                    <a:lnTo>
                      <a:pt x="1500" y="1182"/>
                    </a:lnTo>
                    <a:lnTo>
                      <a:pt x="1554" y="1188"/>
                    </a:lnTo>
                    <a:lnTo>
                      <a:pt x="1554" y="1212"/>
                    </a:lnTo>
                    <a:lnTo>
                      <a:pt x="1578" y="1206"/>
                    </a:lnTo>
                    <a:lnTo>
                      <a:pt x="1590" y="1188"/>
                    </a:lnTo>
                    <a:lnTo>
                      <a:pt x="1614" y="1206"/>
                    </a:lnTo>
                    <a:lnTo>
                      <a:pt x="1644" y="1170"/>
                    </a:lnTo>
                    <a:lnTo>
                      <a:pt x="1596" y="1152"/>
                    </a:lnTo>
                    <a:lnTo>
                      <a:pt x="1578" y="115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42" name="India" descr="© INSCALE GmbH, 05.05.2010&#10;http://www.presentationload.com/">
                <a:extLst>
                  <a:ext uri="{FF2B5EF4-FFF2-40B4-BE49-F238E27FC236}">
                    <a16:creationId xmlns:a16="http://schemas.microsoft.com/office/drawing/2014/main" id="{79C36AE6-855A-4149-A33A-E6BA8FFB5197}"/>
                  </a:ext>
                </a:extLst>
              </p:cNvPr>
              <p:cNvSpPr>
                <a:spLocks noEditPoints="1"/>
              </p:cNvSpPr>
              <p:nvPr/>
            </p:nvSpPr>
            <p:spPr bwMode="gray">
              <a:xfrm>
                <a:off x="9340062" y="2142326"/>
                <a:ext cx="682721" cy="823362"/>
              </a:xfrm>
              <a:custGeom>
                <a:avLst/>
                <a:gdLst>
                  <a:gd name="T0" fmla="*/ 2147483647 w 1956"/>
                  <a:gd name="T1" fmla="*/ 2147483647 h 2358"/>
                  <a:gd name="T2" fmla="*/ 2147483647 w 1956"/>
                  <a:gd name="T3" fmla="*/ 2147483647 h 2358"/>
                  <a:gd name="T4" fmla="*/ 2147483647 w 1956"/>
                  <a:gd name="T5" fmla="*/ 2147483647 h 2358"/>
                  <a:gd name="T6" fmla="*/ 2147483647 w 1956"/>
                  <a:gd name="T7" fmla="*/ 2147483647 h 2358"/>
                  <a:gd name="T8" fmla="*/ 2147483647 w 1956"/>
                  <a:gd name="T9" fmla="*/ 2147483647 h 2358"/>
                  <a:gd name="T10" fmla="*/ 2147483647 w 1956"/>
                  <a:gd name="T11" fmla="*/ 2147483647 h 2358"/>
                  <a:gd name="T12" fmla="*/ 2147483647 w 1956"/>
                  <a:gd name="T13" fmla="*/ 2147483647 h 2358"/>
                  <a:gd name="T14" fmla="*/ 2147483647 w 1956"/>
                  <a:gd name="T15" fmla="*/ 2147483647 h 2358"/>
                  <a:gd name="T16" fmla="*/ 2147483647 w 1956"/>
                  <a:gd name="T17" fmla="*/ 2147483647 h 2358"/>
                  <a:gd name="T18" fmla="*/ 2147483647 w 1956"/>
                  <a:gd name="T19" fmla="*/ 2147483647 h 2358"/>
                  <a:gd name="T20" fmla="*/ 2147483647 w 1956"/>
                  <a:gd name="T21" fmla="*/ 2147483647 h 2358"/>
                  <a:gd name="T22" fmla="*/ 2147483647 w 1956"/>
                  <a:gd name="T23" fmla="*/ 2147483647 h 2358"/>
                  <a:gd name="T24" fmla="*/ 2147483647 w 1956"/>
                  <a:gd name="T25" fmla="*/ 2147483647 h 2358"/>
                  <a:gd name="T26" fmla="*/ 2147483647 w 1956"/>
                  <a:gd name="T27" fmla="*/ 2147483647 h 2358"/>
                  <a:gd name="T28" fmla="*/ 2147483647 w 1956"/>
                  <a:gd name="T29" fmla="*/ 2147483647 h 2358"/>
                  <a:gd name="T30" fmla="*/ 2147483647 w 1956"/>
                  <a:gd name="T31" fmla="*/ 2147483647 h 2358"/>
                  <a:gd name="T32" fmla="*/ 2147483647 w 1956"/>
                  <a:gd name="T33" fmla="*/ 2147483647 h 2358"/>
                  <a:gd name="T34" fmla="*/ 2147483647 w 1956"/>
                  <a:gd name="T35" fmla="*/ 2147483647 h 2358"/>
                  <a:gd name="T36" fmla="*/ 2147483647 w 1956"/>
                  <a:gd name="T37" fmla="*/ 2147483647 h 2358"/>
                  <a:gd name="T38" fmla="*/ 2147483647 w 1956"/>
                  <a:gd name="T39" fmla="*/ 2147483647 h 2358"/>
                  <a:gd name="T40" fmla="*/ 2147483647 w 1956"/>
                  <a:gd name="T41" fmla="*/ 2147483647 h 2358"/>
                  <a:gd name="T42" fmla="*/ 2147483647 w 1956"/>
                  <a:gd name="T43" fmla="*/ 2147483647 h 2358"/>
                  <a:gd name="T44" fmla="*/ 2147483647 w 1956"/>
                  <a:gd name="T45" fmla="*/ 2147483647 h 2358"/>
                  <a:gd name="T46" fmla="*/ 2147483647 w 1956"/>
                  <a:gd name="T47" fmla="*/ 2147483647 h 2358"/>
                  <a:gd name="T48" fmla="*/ 2147483647 w 1956"/>
                  <a:gd name="T49" fmla="*/ 2147483647 h 2358"/>
                  <a:gd name="T50" fmla="*/ 2147483647 w 1956"/>
                  <a:gd name="T51" fmla="*/ 2147483647 h 2358"/>
                  <a:gd name="T52" fmla="*/ 2147483647 w 1956"/>
                  <a:gd name="T53" fmla="*/ 2147483647 h 2358"/>
                  <a:gd name="T54" fmla="*/ 2147483647 w 1956"/>
                  <a:gd name="T55" fmla="*/ 2147483647 h 2358"/>
                  <a:gd name="T56" fmla="*/ 2147483647 w 1956"/>
                  <a:gd name="T57" fmla="*/ 2147483647 h 2358"/>
                  <a:gd name="T58" fmla="*/ 2147483647 w 1956"/>
                  <a:gd name="T59" fmla="*/ 2147483647 h 2358"/>
                  <a:gd name="T60" fmla="*/ 2147483647 w 1956"/>
                  <a:gd name="T61" fmla="*/ 2147483647 h 2358"/>
                  <a:gd name="T62" fmla="*/ 2147483647 w 1956"/>
                  <a:gd name="T63" fmla="*/ 2147483647 h 2358"/>
                  <a:gd name="T64" fmla="*/ 2147483647 w 1956"/>
                  <a:gd name="T65" fmla="*/ 2147483647 h 2358"/>
                  <a:gd name="T66" fmla="*/ 2147483647 w 1956"/>
                  <a:gd name="T67" fmla="*/ 2147483647 h 2358"/>
                  <a:gd name="T68" fmla="*/ 2147483647 w 1956"/>
                  <a:gd name="T69" fmla="*/ 2147483647 h 2358"/>
                  <a:gd name="T70" fmla="*/ 2147483647 w 1956"/>
                  <a:gd name="T71" fmla="*/ 2147483647 h 2358"/>
                  <a:gd name="T72" fmla="*/ 2147483647 w 1956"/>
                  <a:gd name="T73" fmla="*/ 2147483647 h 2358"/>
                  <a:gd name="T74" fmla="*/ 2147483647 w 1956"/>
                  <a:gd name="T75" fmla="*/ 2147483647 h 2358"/>
                  <a:gd name="T76" fmla="*/ 2147483647 w 1956"/>
                  <a:gd name="T77" fmla="*/ 2147483647 h 2358"/>
                  <a:gd name="T78" fmla="*/ 2147483647 w 1956"/>
                  <a:gd name="T79" fmla="*/ 2147483647 h 2358"/>
                  <a:gd name="T80" fmla="*/ 2147483647 w 1956"/>
                  <a:gd name="T81" fmla="*/ 2147483647 h 2358"/>
                  <a:gd name="T82" fmla="*/ 2147483647 w 1956"/>
                  <a:gd name="T83" fmla="*/ 2147483647 h 2358"/>
                  <a:gd name="T84" fmla="*/ 2147483647 w 1956"/>
                  <a:gd name="T85" fmla="*/ 2147483647 h 2358"/>
                  <a:gd name="T86" fmla="*/ 2147483647 w 1956"/>
                  <a:gd name="T87" fmla="*/ 2147483647 h 2358"/>
                  <a:gd name="T88" fmla="*/ 2147483647 w 1956"/>
                  <a:gd name="T89" fmla="*/ 2147483647 h 2358"/>
                  <a:gd name="T90" fmla="*/ 2147483647 w 1956"/>
                  <a:gd name="T91" fmla="*/ 2147483647 h 2358"/>
                  <a:gd name="T92" fmla="*/ 2147483647 w 1956"/>
                  <a:gd name="T93" fmla="*/ 2147483647 h 2358"/>
                  <a:gd name="T94" fmla="*/ 2147483647 w 1956"/>
                  <a:gd name="T95" fmla="*/ 2147483647 h 2358"/>
                  <a:gd name="T96" fmla="*/ 2147483647 w 1956"/>
                  <a:gd name="T97" fmla="*/ 2147483647 h 2358"/>
                  <a:gd name="T98" fmla="*/ 2147483647 w 1956"/>
                  <a:gd name="T99" fmla="*/ 2147483647 h 2358"/>
                  <a:gd name="T100" fmla="*/ 2147483647 w 1956"/>
                  <a:gd name="T101" fmla="*/ 2147483647 h 2358"/>
                  <a:gd name="T102" fmla="*/ 2147483647 w 1956"/>
                  <a:gd name="T103" fmla="*/ 2147483647 h 2358"/>
                  <a:gd name="T104" fmla="*/ 2147483647 w 1956"/>
                  <a:gd name="T105" fmla="*/ 2147483647 h 2358"/>
                  <a:gd name="T106" fmla="*/ 2147483647 w 1956"/>
                  <a:gd name="T107" fmla="*/ 2147483647 h 2358"/>
                  <a:gd name="T108" fmla="*/ 2147483647 w 1956"/>
                  <a:gd name="T109" fmla="*/ 2147483647 h 2358"/>
                  <a:gd name="T110" fmla="*/ 2147483647 w 1956"/>
                  <a:gd name="T111" fmla="*/ 2147483647 h 2358"/>
                  <a:gd name="T112" fmla="*/ 2147483647 w 1956"/>
                  <a:gd name="T113" fmla="*/ 2147483647 h 2358"/>
                  <a:gd name="T114" fmla="*/ 2147483647 w 1956"/>
                  <a:gd name="T115" fmla="*/ 2147483647 h 2358"/>
                  <a:gd name="T116" fmla="*/ 2147483647 w 1956"/>
                  <a:gd name="T117" fmla="*/ 2147483647 h 2358"/>
                  <a:gd name="T118" fmla="*/ 2147483647 w 1956"/>
                  <a:gd name="T119" fmla="*/ 2147483647 h 235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956"/>
                  <a:gd name="T181" fmla="*/ 0 h 2358"/>
                  <a:gd name="T182" fmla="*/ 1956 w 1956"/>
                  <a:gd name="T183" fmla="*/ 2358 h 235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956" h="2358">
                    <a:moveTo>
                      <a:pt x="1806" y="1788"/>
                    </a:moveTo>
                    <a:lnTo>
                      <a:pt x="1794" y="1800"/>
                    </a:lnTo>
                    <a:lnTo>
                      <a:pt x="1782" y="1824"/>
                    </a:lnTo>
                    <a:lnTo>
                      <a:pt x="1782" y="1884"/>
                    </a:lnTo>
                    <a:lnTo>
                      <a:pt x="1788" y="1980"/>
                    </a:lnTo>
                    <a:lnTo>
                      <a:pt x="1800" y="1950"/>
                    </a:lnTo>
                    <a:lnTo>
                      <a:pt x="1800" y="1848"/>
                    </a:lnTo>
                    <a:lnTo>
                      <a:pt x="1806" y="1836"/>
                    </a:lnTo>
                    <a:lnTo>
                      <a:pt x="1806" y="1830"/>
                    </a:lnTo>
                    <a:lnTo>
                      <a:pt x="1812" y="1818"/>
                    </a:lnTo>
                    <a:lnTo>
                      <a:pt x="1812" y="1806"/>
                    </a:lnTo>
                    <a:lnTo>
                      <a:pt x="1818" y="1800"/>
                    </a:lnTo>
                    <a:lnTo>
                      <a:pt x="1812" y="1788"/>
                    </a:lnTo>
                    <a:lnTo>
                      <a:pt x="1806" y="1788"/>
                    </a:lnTo>
                    <a:close/>
                    <a:moveTo>
                      <a:pt x="1794" y="2028"/>
                    </a:moveTo>
                    <a:lnTo>
                      <a:pt x="1788" y="2028"/>
                    </a:lnTo>
                    <a:lnTo>
                      <a:pt x="1782" y="2040"/>
                    </a:lnTo>
                    <a:lnTo>
                      <a:pt x="1782" y="2046"/>
                    </a:lnTo>
                    <a:lnTo>
                      <a:pt x="1788" y="2058"/>
                    </a:lnTo>
                    <a:lnTo>
                      <a:pt x="1788" y="2064"/>
                    </a:lnTo>
                    <a:lnTo>
                      <a:pt x="1794" y="2076"/>
                    </a:lnTo>
                    <a:lnTo>
                      <a:pt x="1800" y="2064"/>
                    </a:lnTo>
                    <a:lnTo>
                      <a:pt x="1800" y="2028"/>
                    </a:lnTo>
                    <a:lnTo>
                      <a:pt x="1794" y="2028"/>
                    </a:lnTo>
                    <a:close/>
                    <a:moveTo>
                      <a:pt x="1890" y="2310"/>
                    </a:moveTo>
                    <a:lnTo>
                      <a:pt x="1884" y="2316"/>
                    </a:lnTo>
                    <a:lnTo>
                      <a:pt x="1884" y="2334"/>
                    </a:lnTo>
                    <a:lnTo>
                      <a:pt x="1890" y="2346"/>
                    </a:lnTo>
                    <a:lnTo>
                      <a:pt x="1896" y="2352"/>
                    </a:lnTo>
                    <a:lnTo>
                      <a:pt x="1908" y="2358"/>
                    </a:lnTo>
                    <a:lnTo>
                      <a:pt x="1908" y="2346"/>
                    </a:lnTo>
                    <a:lnTo>
                      <a:pt x="1902" y="2334"/>
                    </a:lnTo>
                    <a:lnTo>
                      <a:pt x="1902" y="2322"/>
                    </a:lnTo>
                    <a:lnTo>
                      <a:pt x="1896" y="2310"/>
                    </a:lnTo>
                    <a:lnTo>
                      <a:pt x="1890" y="2310"/>
                    </a:lnTo>
                    <a:close/>
                    <a:moveTo>
                      <a:pt x="1920" y="672"/>
                    </a:moveTo>
                    <a:lnTo>
                      <a:pt x="1932" y="660"/>
                    </a:lnTo>
                    <a:lnTo>
                      <a:pt x="1944" y="654"/>
                    </a:lnTo>
                    <a:lnTo>
                      <a:pt x="1950" y="648"/>
                    </a:lnTo>
                    <a:lnTo>
                      <a:pt x="1956" y="648"/>
                    </a:lnTo>
                    <a:lnTo>
                      <a:pt x="1956" y="618"/>
                    </a:lnTo>
                    <a:lnTo>
                      <a:pt x="1950" y="618"/>
                    </a:lnTo>
                    <a:lnTo>
                      <a:pt x="1944" y="612"/>
                    </a:lnTo>
                    <a:lnTo>
                      <a:pt x="1878" y="612"/>
                    </a:lnTo>
                    <a:lnTo>
                      <a:pt x="1878" y="606"/>
                    </a:lnTo>
                    <a:lnTo>
                      <a:pt x="1890" y="594"/>
                    </a:lnTo>
                    <a:lnTo>
                      <a:pt x="1896" y="594"/>
                    </a:lnTo>
                    <a:lnTo>
                      <a:pt x="1878" y="564"/>
                    </a:lnTo>
                    <a:lnTo>
                      <a:pt x="1848" y="564"/>
                    </a:lnTo>
                    <a:lnTo>
                      <a:pt x="1842" y="558"/>
                    </a:lnTo>
                    <a:lnTo>
                      <a:pt x="1848" y="558"/>
                    </a:lnTo>
                    <a:lnTo>
                      <a:pt x="1860" y="546"/>
                    </a:lnTo>
                    <a:lnTo>
                      <a:pt x="1854" y="540"/>
                    </a:lnTo>
                    <a:lnTo>
                      <a:pt x="1818" y="522"/>
                    </a:lnTo>
                    <a:lnTo>
                      <a:pt x="1806" y="534"/>
                    </a:lnTo>
                    <a:lnTo>
                      <a:pt x="1806" y="558"/>
                    </a:lnTo>
                    <a:lnTo>
                      <a:pt x="1788" y="558"/>
                    </a:lnTo>
                    <a:lnTo>
                      <a:pt x="1770" y="546"/>
                    </a:lnTo>
                    <a:lnTo>
                      <a:pt x="1758" y="540"/>
                    </a:lnTo>
                    <a:lnTo>
                      <a:pt x="1740" y="540"/>
                    </a:lnTo>
                    <a:lnTo>
                      <a:pt x="1728" y="552"/>
                    </a:lnTo>
                    <a:lnTo>
                      <a:pt x="1716" y="558"/>
                    </a:lnTo>
                    <a:lnTo>
                      <a:pt x="1692" y="582"/>
                    </a:lnTo>
                    <a:lnTo>
                      <a:pt x="1656" y="582"/>
                    </a:lnTo>
                    <a:lnTo>
                      <a:pt x="1656" y="588"/>
                    </a:lnTo>
                    <a:lnTo>
                      <a:pt x="1662" y="594"/>
                    </a:lnTo>
                    <a:lnTo>
                      <a:pt x="1662" y="618"/>
                    </a:lnTo>
                    <a:lnTo>
                      <a:pt x="1656" y="624"/>
                    </a:lnTo>
                    <a:lnTo>
                      <a:pt x="1626" y="624"/>
                    </a:lnTo>
                    <a:lnTo>
                      <a:pt x="1632" y="636"/>
                    </a:lnTo>
                    <a:lnTo>
                      <a:pt x="1632" y="654"/>
                    </a:lnTo>
                    <a:lnTo>
                      <a:pt x="1620" y="666"/>
                    </a:lnTo>
                    <a:lnTo>
                      <a:pt x="1566" y="666"/>
                    </a:lnTo>
                    <a:lnTo>
                      <a:pt x="1566" y="684"/>
                    </a:lnTo>
                    <a:lnTo>
                      <a:pt x="1572" y="690"/>
                    </a:lnTo>
                    <a:lnTo>
                      <a:pt x="1596" y="690"/>
                    </a:lnTo>
                    <a:lnTo>
                      <a:pt x="1596" y="714"/>
                    </a:lnTo>
                    <a:lnTo>
                      <a:pt x="1608" y="726"/>
                    </a:lnTo>
                    <a:lnTo>
                      <a:pt x="1608" y="732"/>
                    </a:lnTo>
                    <a:lnTo>
                      <a:pt x="1584" y="744"/>
                    </a:lnTo>
                    <a:lnTo>
                      <a:pt x="1572" y="744"/>
                    </a:lnTo>
                    <a:lnTo>
                      <a:pt x="1566" y="738"/>
                    </a:lnTo>
                    <a:lnTo>
                      <a:pt x="1554" y="738"/>
                    </a:lnTo>
                    <a:lnTo>
                      <a:pt x="1542" y="744"/>
                    </a:lnTo>
                    <a:lnTo>
                      <a:pt x="1512" y="744"/>
                    </a:lnTo>
                    <a:lnTo>
                      <a:pt x="1500" y="738"/>
                    </a:lnTo>
                    <a:lnTo>
                      <a:pt x="1482" y="738"/>
                    </a:lnTo>
                    <a:lnTo>
                      <a:pt x="1476" y="744"/>
                    </a:lnTo>
                    <a:lnTo>
                      <a:pt x="1464" y="750"/>
                    </a:lnTo>
                    <a:lnTo>
                      <a:pt x="1440" y="750"/>
                    </a:lnTo>
                    <a:lnTo>
                      <a:pt x="1428" y="738"/>
                    </a:lnTo>
                    <a:lnTo>
                      <a:pt x="1428" y="732"/>
                    </a:lnTo>
                    <a:lnTo>
                      <a:pt x="1428" y="738"/>
                    </a:lnTo>
                    <a:lnTo>
                      <a:pt x="1416" y="738"/>
                    </a:lnTo>
                    <a:lnTo>
                      <a:pt x="1392" y="726"/>
                    </a:lnTo>
                    <a:lnTo>
                      <a:pt x="1374" y="708"/>
                    </a:lnTo>
                    <a:lnTo>
                      <a:pt x="1374" y="696"/>
                    </a:lnTo>
                    <a:lnTo>
                      <a:pt x="1380" y="696"/>
                    </a:lnTo>
                    <a:lnTo>
                      <a:pt x="1374" y="696"/>
                    </a:lnTo>
                    <a:lnTo>
                      <a:pt x="1368" y="690"/>
                    </a:lnTo>
                    <a:lnTo>
                      <a:pt x="1368" y="642"/>
                    </a:lnTo>
                    <a:lnTo>
                      <a:pt x="1362" y="636"/>
                    </a:lnTo>
                    <a:lnTo>
                      <a:pt x="1350" y="630"/>
                    </a:lnTo>
                    <a:lnTo>
                      <a:pt x="1338" y="630"/>
                    </a:lnTo>
                    <a:lnTo>
                      <a:pt x="1326" y="642"/>
                    </a:lnTo>
                    <a:lnTo>
                      <a:pt x="1314" y="648"/>
                    </a:lnTo>
                    <a:lnTo>
                      <a:pt x="1326" y="666"/>
                    </a:lnTo>
                    <a:lnTo>
                      <a:pt x="1326" y="714"/>
                    </a:lnTo>
                    <a:lnTo>
                      <a:pt x="1338" y="738"/>
                    </a:lnTo>
                    <a:lnTo>
                      <a:pt x="1338" y="774"/>
                    </a:lnTo>
                    <a:lnTo>
                      <a:pt x="1272" y="774"/>
                    </a:lnTo>
                    <a:lnTo>
                      <a:pt x="1272" y="762"/>
                    </a:lnTo>
                    <a:lnTo>
                      <a:pt x="1266" y="756"/>
                    </a:lnTo>
                    <a:lnTo>
                      <a:pt x="1260" y="756"/>
                    </a:lnTo>
                    <a:lnTo>
                      <a:pt x="1248" y="762"/>
                    </a:lnTo>
                    <a:lnTo>
                      <a:pt x="1242" y="774"/>
                    </a:lnTo>
                    <a:lnTo>
                      <a:pt x="1236" y="762"/>
                    </a:lnTo>
                    <a:lnTo>
                      <a:pt x="1224" y="756"/>
                    </a:lnTo>
                    <a:lnTo>
                      <a:pt x="1206" y="750"/>
                    </a:lnTo>
                    <a:lnTo>
                      <a:pt x="1188" y="750"/>
                    </a:lnTo>
                    <a:lnTo>
                      <a:pt x="1182" y="756"/>
                    </a:lnTo>
                    <a:lnTo>
                      <a:pt x="1152" y="738"/>
                    </a:lnTo>
                    <a:lnTo>
                      <a:pt x="1134" y="750"/>
                    </a:lnTo>
                    <a:lnTo>
                      <a:pt x="1080" y="696"/>
                    </a:lnTo>
                    <a:lnTo>
                      <a:pt x="1056" y="696"/>
                    </a:lnTo>
                    <a:lnTo>
                      <a:pt x="1056" y="690"/>
                    </a:lnTo>
                    <a:lnTo>
                      <a:pt x="1044" y="678"/>
                    </a:lnTo>
                    <a:lnTo>
                      <a:pt x="1038" y="678"/>
                    </a:lnTo>
                    <a:lnTo>
                      <a:pt x="1032" y="684"/>
                    </a:lnTo>
                    <a:lnTo>
                      <a:pt x="1032" y="702"/>
                    </a:lnTo>
                    <a:lnTo>
                      <a:pt x="1032" y="696"/>
                    </a:lnTo>
                    <a:lnTo>
                      <a:pt x="1026" y="690"/>
                    </a:lnTo>
                    <a:lnTo>
                      <a:pt x="1008" y="690"/>
                    </a:lnTo>
                    <a:lnTo>
                      <a:pt x="996" y="702"/>
                    </a:lnTo>
                    <a:lnTo>
                      <a:pt x="990" y="690"/>
                    </a:lnTo>
                    <a:lnTo>
                      <a:pt x="984" y="684"/>
                    </a:lnTo>
                    <a:lnTo>
                      <a:pt x="960" y="684"/>
                    </a:lnTo>
                    <a:lnTo>
                      <a:pt x="954" y="678"/>
                    </a:lnTo>
                    <a:lnTo>
                      <a:pt x="954" y="666"/>
                    </a:lnTo>
                    <a:lnTo>
                      <a:pt x="942" y="666"/>
                    </a:lnTo>
                    <a:lnTo>
                      <a:pt x="936" y="672"/>
                    </a:lnTo>
                    <a:lnTo>
                      <a:pt x="918" y="672"/>
                    </a:lnTo>
                    <a:lnTo>
                      <a:pt x="912" y="666"/>
                    </a:lnTo>
                    <a:lnTo>
                      <a:pt x="906" y="654"/>
                    </a:lnTo>
                    <a:lnTo>
                      <a:pt x="900" y="648"/>
                    </a:lnTo>
                    <a:lnTo>
                      <a:pt x="888" y="648"/>
                    </a:lnTo>
                    <a:lnTo>
                      <a:pt x="846" y="630"/>
                    </a:lnTo>
                    <a:lnTo>
                      <a:pt x="834" y="612"/>
                    </a:lnTo>
                    <a:lnTo>
                      <a:pt x="810" y="612"/>
                    </a:lnTo>
                    <a:lnTo>
                      <a:pt x="792" y="588"/>
                    </a:lnTo>
                    <a:lnTo>
                      <a:pt x="780" y="594"/>
                    </a:lnTo>
                    <a:lnTo>
                      <a:pt x="750" y="564"/>
                    </a:lnTo>
                    <a:lnTo>
                      <a:pt x="750" y="552"/>
                    </a:lnTo>
                    <a:lnTo>
                      <a:pt x="762" y="540"/>
                    </a:lnTo>
                    <a:lnTo>
                      <a:pt x="768" y="540"/>
                    </a:lnTo>
                    <a:lnTo>
                      <a:pt x="756" y="528"/>
                    </a:lnTo>
                    <a:lnTo>
                      <a:pt x="756" y="522"/>
                    </a:lnTo>
                    <a:lnTo>
                      <a:pt x="762" y="516"/>
                    </a:lnTo>
                    <a:lnTo>
                      <a:pt x="756" y="504"/>
                    </a:lnTo>
                    <a:lnTo>
                      <a:pt x="780" y="480"/>
                    </a:lnTo>
                    <a:lnTo>
                      <a:pt x="786" y="456"/>
                    </a:lnTo>
                    <a:lnTo>
                      <a:pt x="762" y="438"/>
                    </a:lnTo>
                    <a:lnTo>
                      <a:pt x="750" y="438"/>
                    </a:lnTo>
                    <a:lnTo>
                      <a:pt x="738" y="432"/>
                    </a:lnTo>
                    <a:lnTo>
                      <a:pt x="738" y="414"/>
                    </a:lnTo>
                    <a:lnTo>
                      <a:pt x="720" y="420"/>
                    </a:lnTo>
                    <a:lnTo>
                      <a:pt x="702" y="402"/>
                    </a:lnTo>
                    <a:lnTo>
                      <a:pt x="696" y="402"/>
                    </a:lnTo>
                    <a:lnTo>
                      <a:pt x="690" y="396"/>
                    </a:lnTo>
                    <a:lnTo>
                      <a:pt x="678" y="396"/>
                    </a:lnTo>
                    <a:lnTo>
                      <a:pt x="666" y="390"/>
                    </a:lnTo>
                    <a:lnTo>
                      <a:pt x="654" y="378"/>
                    </a:lnTo>
                    <a:lnTo>
                      <a:pt x="648" y="366"/>
                    </a:lnTo>
                    <a:lnTo>
                      <a:pt x="618" y="366"/>
                    </a:lnTo>
                    <a:lnTo>
                      <a:pt x="612" y="360"/>
                    </a:lnTo>
                    <a:lnTo>
                      <a:pt x="612" y="342"/>
                    </a:lnTo>
                    <a:lnTo>
                      <a:pt x="618" y="336"/>
                    </a:lnTo>
                    <a:lnTo>
                      <a:pt x="618" y="324"/>
                    </a:lnTo>
                    <a:lnTo>
                      <a:pt x="612" y="324"/>
                    </a:lnTo>
                    <a:lnTo>
                      <a:pt x="600" y="312"/>
                    </a:lnTo>
                    <a:lnTo>
                      <a:pt x="594" y="300"/>
                    </a:lnTo>
                    <a:lnTo>
                      <a:pt x="588" y="294"/>
                    </a:lnTo>
                    <a:lnTo>
                      <a:pt x="588" y="276"/>
                    </a:lnTo>
                    <a:lnTo>
                      <a:pt x="594" y="276"/>
                    </a:lnTo>
                    <a:lnTo>
                      <a:pt x="600" y="270"/>
                    </a:lnTo>
                    <a:lnTo>
                      <a:pt x="612" y="270"/>
                    </a:lnTo>
                    <a:lnTo>
                      <a:pt x="612" y="288"/>
                    </a:lnTo>
                    <a:lnTo>
                      <a:pt x="624" y="300"/>
                    </a:lnTo>
                    <a:lnTo>
                      <a:pt x="636" y="282"/>
                    </a:lnTo>
                    <a:lnTo>
                      <a:pt x="642" y="282"/>
                    </a:lnTo>
                    <a:lnTo>
                      <a:pt x="648" y="276"/>
                    </a:lnTo>
                    <a:lnTo>
                      <a:pt x="660" y="270"/>
                    </a:lnTo>
                    <a:lnTo>
                      <a:pt x="660" y="258"/>
                    </a:lnTo>
                    <a:lnTo>
                      <a:pt x="642" y="240"/>
                    </a:lnTo>
                    <a:lnTo>
                      <a:pt x="636" y="228"/>
                    </a:lnTo>
                    <a:lnTo>
                      <a:pt x="630" y="222"/>
                    </a:lnTo>
                    <a:lnTo>
                      <a:pt x="618" y="222"/>
                    </a:lnTo>
                    <a:lnTo>
                      <a:pt x="594" y="210"/>
                    </a:lnTo>
                    <a:lnTo>
                      <a:pt x="594" y="186"/>
                    </a:lnTo>
                    <a:lnTo>
                      <a:pt x="612" y="180"/>
                    </a:lnTo>
                    <a:lnTo>
                      <a:pt x="594" y="156"/>
                    </a:lnTo>
                    <a:lnTo>
                      <a:pt x="624" y="156"/>
                    </a:lnTo>
                    <a:lnTo>
                      <a:pt x="636" y="150"/>
                    </a:lnTo>
                    <a:lnTo>
                      <a:pt x="642" y="138"/>
                    </a:lnTo>
                    <a:lnTo>
                      <a:pt x="642" y="114"/>
                    </a:lnTo>
                    <a:lnTo>
                      <a:pt x="636" y="108"/>
                    </a:lnTo>
                    <a:lnTo>
                      <a:pt x="636" y="102"/>
                    </a:lnTo>
                    <a:lnTo>
                      <a:pt x="654" y="102"/>
                    </a:lnTo>
                    <a:lnTo>
                      <a:pt x="660" y="96"/>
                    </a:lnTo>
                    <a:lnTo>
                      <a:pt x="660" y="36"/>
                    </a:lnTo>
                    <a:lnTo>
                      <a:pt x="618" y="36"/>
                    </a:lnTo>
                    <a:lnTo>
                      <a:pt x="594" y="12"/>
                    </a:lnTo>
                    <a:lnTo>
                      <a:pt x="576" y="0"/>
                    </a:lnTo>
                    <a:lnTo>
                      <a:pt x="564" y="0"/>
                    </a:lnTo>
                    <a:lnTo>
                      <a:pt x="540" y="12"/>
                    </a:lnTo>
                    <a:lnTo>
                      <a:pt x="522" y="18"/>
                    </a:lnTo>
                    <a:lnTo>
                      <a:pt x="516" y="30"/>
                    </a:lnTo>
                    <a:lnTo>
                      <a:pt x="504" y="36"/>
                    </a:lnTo>
                    <a:lnTo>
                      <a:pt x="480" y="36"/>
                    </a:lnTo>
                    <a:lnTo>
                      <a:pt x="456" y="72"/>
                    </a:lnTo>
                    <a:lnTo>
                      <a:pt x="432" y="78"/>
                    </a:lnTo>
                    <a:lnTo>
                      <a:pt x="432" y="96"/>
                    </a:lnTo>
                    <a:lnTo>
                      <a:pt x="408" y="96"/>
                    </a:lnTo>
                    <a:lnTo>
                      <a:pt x="402" y="102"/>
                    </a:lnTo>
                    <a:lnTo>
                      <a:pt x="396" y="96"/>
                    </a:lnTo>
                    <a:lnTo>
                      <a:pt x="390" y="102"/>
                    </a:lnTo>
                    <a:lnTo>
                      <a:pt x="378" y="108"/>
                    </a:lnTo>
                    <a:lnTo>
                      <a:pt x="372" y="114"/>
                    </a:lnTo>
                    <a:lnTo>
                      <a:pt x="360" y="120"/>
                    </a:lnTo>
                    <a:lnTo>
                      <a:pt x="348" y="120"/>
                    </a:lnTo>
                    <a:lnTo>
                      <a:pt x="348" y="108"/>
                    </a:lnTo>
                    <a:lnTo>
                      <a:pt x="342" y="102"/>
                    </a:lnTo>
                    <a:lnTo>
                      <a:pt x="324" y="102"/>
                    </a:lnTo>
                    <a:lnTo>
                      <a:pt x="306" y="96"/>
                    </a:lnTo>
                    <a:lnTo>
                      <a:pt x="264" y="96"/>
                    </a:lnTo>
                    <a:lnTo>
                      <a:pt x="240" y="108"/>
                    </a:lnTo>
                    <a:lnTo>
                      <a:pt x="234" y="120"/>
                    </a:lnTo>
                    <a:lnTo>
                      <a:pt x="234" y="126"/>
                    </a:lnTo>
                    <a:lnTo>
                      <a:pt x="258" y="144"/>
                    </a:lnTo>
                    <a:lnTo>
                      <a:pt x="252" y="156"/>
                    </a:lnTo>
                    <a:lnTo>
                      <a:pt x="282" y="162"/>
                    </a:lnTo>
                    <a:lnTo>
                      <a:pt x="276" y="168"/>
                    </a:lnTo>
                    <a:lnTo>
                      <a:pt x="270" y="180"/>
                    </a:lnTo>
                    <a:lnTo>
                      <a:pt x="264" y="186"/>
                    </a:lnTo>
                    <a:lnTo>
                      <a:pt x="264" y="192"/>
                    </a:lnTo>
                    <a:lnTo>
                      <a:pt x="276" y="204"/>
                    </a:lnTo>
                    <a:lnTo>
                      <a:pt x="282" y="204"/>
                    </a:lnTo>
                    <a:lnTo>
                      <a:pt x="282" y="210"/>
                    </a:lnTo>
                    <a:lnTo>
                      <a:pt x="276" y="222"/>
                    </a:lnTo>
                    <a:lnTo>
                      <a:pt x="276" y="234"/>
                    </a:lnTo>
                    <a:lnTo>
                      <a:pt x="294" y="234"/>
                    </a:lnTo>
                    <a:lnTo>
                      <a:pt x="306" y="252"/>
                    </a:lnTo>
                    <a:lnTo>
                      <a:pt x="324" y="252"/>
                    </a:lnTo>
                    <a:lnTo>
                      <a:pt x="330" y="288"/>
                    </a:lnTo>
                    <a:lnTo>
                      <a:pt x="366" y="288"/>
                    </a:lnTo>
                    <a:lnTo>
                      <a:pt x="378" y="294"/>
                    </a:lnTo>
                    <a:lnTo>
                      <a:pt x="384" y="300"/>
                    </a:lnTo>
                    <a:lnTo>
                      <a:pt x="384" y="306"/>
                    </a:lnTo>
                    <a:lnTo>
                      <a:pt x="378" y="312"/>
                    </a:lnTo>
                    <a:lnTo>
                      <a:pt x="354" y="324"/>
                    </a:lnTo>
                    <a:lnTo>
                      <a:pt x="342" y="324"/>
                    </a:lnTo>
                    <a:lnTo>
                      <a:pt x="336" y="330"/>
                    </a:lnTo>
                    <a:lnTo>
                      <a:pt x="336" y="366"/>
                    </a:lnTo>
                    <a:lnTo>
                      <a:pt x="342" y="378"/>
                    </a:lnTo>
                    <a:lnTo>
                      <a:pt x="354" y="390"/>
                    </a:lnTo>
                    <a:lnTo>
                      <a:pt x="354" y="396"/>
                    </a:lnTo>
                    <a:lnTo>
                      <a:pt x="324" y="414"/>
                    </a:lnTo>
                    <a:lnTo>
                      <a:pt x="300" y="450"/>
                    </a:lnTo>
                    <a:lnTo>
                      <a:pt x="318" y="474"/>
                    </a:lnTo>
                    <a:lnTo>
                      <a:pt x="306" y="474"/>
                    </a:lnTo>
                    <a:lnTo>
                      <a:pt x="300" y="480"/>
                    </a:lnTo>
                    <a:lnTo>
                      <a:pt x="288" y="486"/>
                    </a:lnTo>
                    <a:lnTo>
                      <a:pt x="282" y="492"/>
                    </a:lnTo>
                    <a:lnTo>
                      <a:pt x="282" y="504"/>
                    </a:lnTo>
                    <a:lnTo>
                      <a:pt x="276" y="522"/>
                    </a:lnTo>
                    <a:lnTo>
                      <a:pt x="276" y="534"/>
                    </a:lnTo>
                    <a:lnTo>
                      <a:pt x="270" y="552"/>
                    </a:lnTo>
                    <a:lnTo>
                      <a:pt x="258" y="564"/>
                    </a:lnTo>
                    <a:lnTo>
                      <a:pt x="234" y="576"/>
                    </a:lnTo>
                    <a:lnTo>
                      <a:pt x="228" y="582"/>
                    </a:lnTo>
                    <a:lnTo>
                      <a:pt x="228" y="588"/>
                    </a:lnTo>
                    <a:lnTo>
                      <a:pt x="222" y="594"/>
                    </a:lnTo>
                    <a:lnTo>
                      <a:pt x="222" y="612"/>
                    </a:lnTo>
                    <a:lnTo>
                      <a:pt x="204" y="624"/>
                    </a:lnTo>
                    <a:lnTo>
                      <a:pt x="204" y="630"/>
                    </a:lnTo>
                    <a:lnTo>
                      <a:pt x="198" y="636"/>
                    </a:lnTo>
                    <a:lnTo>
                      <a:pt x="192" y="648"/>
                    </a:lnTo>
                    <a:lnTo>
                      <a:pt x="186" y="654"/>
                    </a:lnTo>
                    <a:lnTo>
                      <a:pt x="168" y="654"/>
                    </a:lnTo>
                    <a:lnTo>
                      <a:pt x="162" y="648"/>
                    </a:lnTo>
                    <a:lnTo>
                      <a:pt x="156" y="654"/>
                    </a:lnTo>
                    <a:lnTo>
                      <a:pt x="132" y="666"/>
                    </a:lnTo>
                    <a:lnTo>
                      <a:pt x="126" y="666"/>
                    </a:lnTo>
                    <a:lnTo>
                      <a:pt x="120" y="660"/>
                    </a:lnTo>
                    <a:lnTo>
                      <a:pt x="120" y="648"/>
                    </a:lnTo>
                    <a:lnTo>
                      <a:pt x="114" y="642"/>
                    </a:lnTo>
                    <a:lnTo>
                      <a:pt x="108" y="642"/>
                    </a:lnTo>
                    <a:lnTo>
                      <a:pt x="96" y="648"/>
                    </a:lnTo>
                    <a:lnTo>
                      <a:pt x="84" y="660"/>
                    </a:lnTo>
                    <a:lnTo>
                      <a:pt x="84" y="666"/>
                    </a:lnTo>
                    <a:lnTo>
                      <a:pt x="78" y="678"/>
                    </a:lnTo>
                    <a:lnTo>
                      <a:pt x="72" y="684"/>
                    </a:lnTo>
                    <a:lnTo>
                      <a:pt x="66" y="696"/>
                    </a:lnTo>
                    <a:lnTo>
                      <a:pt x="54" y="708"/>
                    </a:lnTo>
                    <a:lnTo>
                      <a:pt x="48" y="720"/>
                    </a:lnTo>
                    <a:lnTo>
                      <a:pt x="48" y="744"/>
                    </a:lnTo>
                    <a:lnTo>
                      <a:pt x="54" y="750"/>
                    </a:lnTo>
                    <a:lnTo>
                      <a:pt x="66" y="756"/>
                    </a:lnTo>
                    <a:lnTo>
                      <a:pt x="72" y="756"/>
                    </a:lnTo>
                    <a:lnTo>
                      <a:pt x="102" y="750"/>
                    </a:lnTo>
                    <a:lnTo>
                      <a:pt x="102" y="768"/>
                    </a:lnTo>
                    <a:lnTo>
                      <a:pt x="96" y="798"/>
                    </a:lnTo>
                    <a:lnTo>
                      <a:pt x="102" y="804"/>
                    </a:lnTo>
                    <a:lnTo>
                      <a:pt x="108" y="816"/>
                    </a:lnTo>
                    <a:lnTo>
                      <a:pt x="120" y="828"/>
                    </a:lnTo>
                    <a:lnTo>
                      <a:pt x="144" y="828"/>
                    </a:lnTo>
                    <a:lnTo>
                      <a:pt x="144" y="852"/>
                    </a:lnTo>
                    <a:lnTo>
                      <a:pt x="168" y="894"/>
                    </a:lnTo>
                    <a:lnTo>
                      <a:pt x="174" y="906"/>
                    </a:lnTo>
                    <a:lnTo>
                      <a:pt x="180" y="912"/>
                    </a:lnTo>
                    <a:lnTo>
                      <a:pt x="180" y="936"/>
                    </a:lnTo>
                    <a:lnTo>
                      <a:pt x="168" y="942"/>
                    </a:lnTo>
                    <a:lnTo>
                      <a:pt x="162" y="948"/>
                    </a:lnTo>
                    <a:lnTo>
                      <a:pt x="144" y="948"/>
                    </a:lnTo>
                    <a:lnTo>
                      <a:pt x="138" y="942"/>
                    </a:lnTo>
                    <a:lnTo>
                      <a:pt x="138" y="930"/>
                    </a:lnTo>
                    <a:lnTo>
                      <a:pt x="132" y="930"/>
                    </a:lnTo>
                    <a:lnTo>
                      <a:pt x="120" y="936"/>
                    </a:lnTo>
                    <a:lnTo>
                      <a:pt x="108" y="948"/>
                    </a:lnTo>
                    <a:lnTo>
                      <a:pt x="84" y="948"/>
                    </a:lnTo>
                    <a:lnTo>
                      <a:pt x="78" y="942"/>
                    </a:lnTo>
                    <a:lnTo>
                      <a:pt x="78" y="936"/>
                    </a:lnTo>
                    <a:lnTo>
                      <a:pt x="54" y="948"/>
                    </a:lnTo>
                    <a:lnTo>
                      <a:pt x="48" y="942"/>
                    </a:lnTo>
                    <a:lnTo>
                      <a:pt x="36" y="936"/>
                    </a:lnTo>
                    <a:lnTo>
                      <a:pt x="24" y="936"/>
                    </a:lnTo>
                    <a:lnTo>
                      <a:pt x="12" y="948"/>
                    </a:lnTo>
                    <a:lnTo>
                      <a:pt x="12" y="960"/>
                    </a:lnTo>
                    <a:lnTo>
                      <a:pt x="18" y="966"/>
                    </a:lnTo>
                    <a:lnTo>
                      <a:pt x="0" y="972"/>
                    </a:lnTo>
                    <a:lnTo>
                      <a:pt x="36" y="972"/>
                    </a:lnTo>
                    <a:lnTo>
                      <a:pt x="30" y="984"/>
                    </a:lnTo>
                    <a:lnTo>
                      <a:pt x="30" y="1014"/>
                    </a:lnTo>
                    <a:lnTo>
                      <a:pt x="36" y="1026"/>
                    </a:lnTo>
                    <a:lnTo>
                      <a:pt x="48" y="1032"/>
                    </a:lnTo>
                    <a:lnTo>
                      <a:pt x="66" y="1038"/>
                    </a:lnTo>
                    <a:lnTo>
                      <a:pt x="120" y="1038"/>
                    </a:lnTo>
                    <a:lnTo>
                      <a:pt x="132" y="1032"/>
                    </a:lnTo>
                    <a:lnTo>
                      <a:pt x="150" y="1014"/>
                    </a:lnTo>
                    <a:lnTo>
                      <a:pt x="162" y="1008"/>
                    </a:lnTo>
                    <a:lnTo>
                      <a:pt x="168" y="1020"/>
                    </a:lnTo>
                    <a:lnTo>
                      <a:pt x="168" y="1026"/>
                    </a:lnTo>
                    <a:lnTo>
                      <a:pt x="162" y="1038"/>
                    </a:lnTo>
                    <a:lnTo>
                      <a:pt x="144" y="1056"/>
                    </a:lnTo>
                    <a:lnTo>
                      <a:pt x="120" y="1068"/>
                    </a:lnTo>
                    <a:lnTo>
                      <a:pt x="114" y="1074"/>
                    </a:lnTo>
                    <a:lnTo>
                      <a:pt x="90" y="1074"/>
                    </a:lnTo>
                    <a:lnTo>
                      <a:pt x="78" y="1080"/>
                    </a:lnTo>
                    <a:lnTo>
                      <a:pt x="60" y="1086"/>
                    </a:lnTo>
                    <a:lnTo>
                      <a:pt x="48" y="1092"/>
                    </a:lnTo>
                    <a:lnTo>
                      <a:pt x="42" y="1098"/>
                    </a:lnTo>
                    <a:lnTo>
                      <a:pt x="54" y="1122"/>
                    </a:lnTo>
                    <a:lnTo>
                      <a:pt x="66" y="1128"/>
                    </a:lnTo>
                    <a:lnTo>
                      <a:pt x="78" y="1140"/>
                    </a:lnTo>
                    <a:lnTo>
                      <a:pt x="96" y="1152"/>
                    </a:lnTo>
                    <a:lnTo>
                      <a:pt x="108" y="1164"/>
                    </a:lnTo>
                    <a:lnTo>
                      <a:pt x="132" y="1182"/>
                    </a:lnTo>
                    <a:lnTo>
                      <a:pt x="162" y="1206"/>
                    </a:lnTo>
                    <a:lnTo>
                      <a:pt x="204" y="1224"/>
                    </a:lnTo>
                    <a:lnTo>
                      <a:pt x="240" y="1218"/>
                    </a:lnTo>
                    <a:lnTo>
                      <a:pt x="270" y="1200"/>
                    </a:lnTo>
                    <a:lnTo>
                      <a:pt x="294" y="1176"/>
                    </a:lnTo>
                    <a:lnTo>
                      <a:pt x="300" y="1158"/>
                    </a:lnTo>
                    <a:lnTo>
                      <a:pt x="300" y="1128"/>
                    </a:lnTo>
                    <a:lnTo>
                      <a:pt x="306" y="1116"/>
                    </a:lnTo>
                    <a:lnTo>
                      <a:pt x="318" y="1104"/>
                    </a:lnTo>
                    <a:lnTo>
                      <a:pt x="324" y="1092"/>
                    </a:lnTo>
                    <a:lnTo>
                      <a:pt x="330" y="1086"/>
                    </a:lnTo>
                    <a:lnTo>
                      <a:pt x="342" y="1086"/>
                    </a:lnTo>
                    <a:lnTo>
                      <a:pt x="348" y="1080"/>
                    </a:lnTo>
                    <a:lnTo>
                      <a:pt x="354" y="1080"/>
                    </a:lnTo>
                    <a:lnTo>
                      <a:pt x="360" y="1086"/>
                    </a:lnTo>
                    <a:lnTo>
                      <a:pt x="360" y="1098"/>
                    </a:lnTo>
                    <a:lnTo>
                      <a:pt x="348" y="1110"/>
                    </a:lnTo>
                    <a:lnTo>
                      <a:pt x="336" y="1128"/>
                    </a:lnTo>
                    <a:lnTo>
                      <a:pt x="324" y="1140"/>
                    </a:lnTo>
                    <a:lnTo>
                      <a:pt x="318" y="1152"/>
                    </a:lnTo>
                    <a:lnTo>
                      <a:pt x="318" y="1164"/>
                    </a:lnTo>
                    <a:lnTo>
                      <a:pt x="324" y="1176"/>
                    </a:lnTo>
                    <a:lnTo>
                      <a:pt x="336" y="1182"/>
                    </a:lnTo>
                    <a:lnTo>
                      <a:pt x="342" y="1182"/>
                    </a:lnTo>
                    <a:lnTo>
                      <a:pt x="354" y="1194"/>
                    </a:lnTo>
                    <a:lnTo>
                      <a:pt x="354" y="1206"/>
                    </a:lnTo>
                    <a:lnTo>
                      <a:pt x="348" y="1242"/>
                    </a:lnTo>
                    <a:lnTo>
                      <a:pt x="342" y="1284"/>
                    </a:lnTo>
                    <a:lnTo>
                      <a:pt x="336" y="1338"/>
                    </a:lnTo>
                    <a:lnTo>
                      <a:pt x="342" y="1398"/>
                    </a:lnTo>
                    <a:lnTo>
                      <a:pt x="354" y="1446"/>
                    </a:lnTo>
                    <a:lnTo>
                      <a:pt x="384" y="1536"/>
                    </a:lnTo>
                    <a:lnTo>
                      <a:pt x="402" y="1554"/>
                    </a:lnTo>
                    <a:lnTo>
                      <a:pt x="402" y="1596"/>
                    </a:lnTo>
                    <a:lnTo>
                      <a:pt x="414" y="1620"/>
                    </a:lnTo>
                    <a:lnTo>
                      <a:pt x="426" y="1626"/>
                    </a:lnTo>
                    <a:lnTo>
                      <a:pt x="438" y="1626"/>
                    </a:lnTo>
                    <a:lnTo>
                      <a:pt x="444" y="1632"/>
                    </a:lnTo>
                    <a:lnTo>
                      <a:pt x="450" y="1632"/>
                    </a:lnTo>
                    <a:lnTo>
                      <a:pt x="450" y="1644"/>
                    </a:lnTo>
                    <a:lnTo>
                      <a:pt x="456" y="1656"/>
                    </a:lnTo>
                    <a:lnTo>
                      <a:pt x="456" y="1674"/>
                    </a:lnTo>
                    <a:lnTo>
                      <a:pt x="474" y="1710"/>
                    </a:lnTo>
                    <a:lnTo>
                      <a:pt x="498" y="1722"/>
                    </a:lnTo>
                    <a:lnTo>
                      <a:pt x="504" y="1728"/>
                    </a:lnTo>
                    <a:lnTo>
                      <a:pt x="510" y="1728"/>
                    </a:lnTo>
                    <a:lnTo>
                      <a:pt x="510" y="1746"/>
                    </a:lnTo>
                    <a:lnTo>
                      <a:pt x="516" y="1782"/>
                    </a:lnTo>
                    <a:lnTo>
                      <a:pt x="522" y="1830"/>
                    </a:lnTo>
                    <a:lnTo>
                      <a:pt x="534" y="1872"/>
                    </a:lnTo>
                    <a:lnTo>
                      <a:pt x="552" y="1908"/>
                    </a:lnTo>
                    <a:lnTo>
                      <a:pt x="576" y="1944"/>
                    </a:lnTo>
                    <a:lnTo>
                      <a:pt x="600" y="1974"/>
                    </a:lnTo>
                    <a:lnTo>
                      <a:pt x="612" y="1998"/>
                    </a:lnTo>
                    <a:lnTo>
                      <a:pt x="618" y="2016"/>
                    </a:lnTo>
                    <a:lnTo>
                      <a:pt x="618" y="2070"/>
                    </a:lnTo>
                    <a:lnTo>
                      <a:pt x="624" y="2094"/>
                    </a:lnTo>
                    <a:lnTo>
                      <a:pt x="642" y="2124"/>
                    </a:lnTo>
                    <a:lnTo>
                      <a:pt x="672" y="2166"/>
                    </a:lnTo>
                    <a:lnTo>
                      <a:pt x="696" y="2202"/>
                    </a:lnTo>
                    <a:lnTo>
                      <a:pt x="714" y="2232"/>
                    </a:lnTo>
                    <a:lnTo>
                      <a:pt x="720" y="2244"/>
                    </a:lnTo>
                    <a:lnTo>
                      <a:pt x="726" y="2244"/>
                    </a:lnTo>
                    <a:lnTo>
                      <a:pt x="732" y="2238"/>
                    </a:lnTo>
                    <a:lnTo>
                      <a:pt x="744" y="2238"/>
                    </a:lnTo>
                    <a:lnTo>
                      <a:pt x="768" y="2226"/>
                    </a:lnTo>
                    <a:lnTo>
                      <a:pt x="774" y="2220"/>
                    </a:lnTo>
                    <a:lnTo>
                      <a:pt x="780" y="2208"/>
                    </a:lnTo>
                    <a:lnTo>
                      <a:pt x="780" y="2172"/>
                    </a:lnTo>
                    <a:lnTo>
                      <a:pt x="786" y="2160"/>
                    </a:lnTo>
                    <a:lnTo>
                      <a:pt x="798" y="2154"/>
                    </a:lnTo>
                    <a:lnTo>
                      <a:pt x="804" y="2154"/>
                    </a:lnTo>
                    <a:lnTo>
                      <a:pt x="810" y="2160"/>
                    </a:lnTo>
                    <a:lnTo>
                      <a:pt x="828" y="2160"/>
                    </a:lnTo>
                    <a:lnTo>
                      <a:pt x="834" y="2154"/>
                    </a:lnTo>
                    <a:lnTo>
                      <a:pt x="846" y="2148"/>
                    </a:lnTo>
                    <a:lnTo>
                      <a:pt x="852" y="2142"/>
                    </a:lnTo>
                    <a:lnTo>
                      <a:pt x="864" y="2136"/>
                    </a:lnTo>
                    <a:lnTo>
                      <a:pt x="852" y="2136"/>
                    </a:lnTo>
                    <a:lnTo>
                      <a:pt x="846" y="2130"/>
                    </a:lnTo>
                    <a:lnTo>
                      <a:pt x="846" y="2118"/>
                    </a:lnTo>
                    <a:lnTo>
                      <a:pt x="852" y="2100"/>
                    </a:lnTo>
                    <a:lnTo>
                      <a:pt x="858" y="2088"/>
                    </a:lnTo>
                    <a:lnTo>
                      <a:pt x="906" y="2064"/>
                    </a:lnTo>
                    <a:lnTo>
                      <a:pt x="918" y="2052"/>
                    </a:lnTo>
                    <a:lnTo>
                      <a:pt x="918" y="2040"/>
                    </a:lnTo>
                    <a:lnTo>
                      <a:pt x="912" y="2028"/>
                    </a:lnTo>
                    <a:lnTo>
                      <a:pt x="912" y="2010"/>
                    </a:lnTo>
                    <a:lnTo>
                      <a:pt x="900" y="1974"/>
                    </a:lnTo>
                    <a:lnTo>
                      <a:pt x="900" y="1908"/>
                    </a:lnTo>
                    <a:lnTo>
                      <a:pt x="906" y="1890"/>
                    </a:lnTo>
                    <a:lnTo>
                      <a:pt x="906" y="1884"/>
                    </a:lnTo>
                    <a:lnTo>
                      <a:pt x="912" y="1878"/>
                    </a:lnTo>
                    <a:lnTo>
                      <a:pt x="912" y="1860"/>
                    </a:lnTo>
                    <a:lnTo>
                      <a:pt x="918" y="1842"/>
                    </a:lnTo>
                    <a:lnTo>
                      <a:pt x="918" y="1800"/>
                    </a:lnTo>
                    <a:lnTo>
                      <a:pt x="906" y="1776"/>
                    </a:lnTo>
                    <a:lnTo>
                      <a:pt x="888" y="1758"/>
                    </a:lnTo>
                    <a:lnTo>
                      <a:pt x="888" y="1728"/>
                    </a:lnTo>
                    <a:lnTo>
                      <a:pt x="894" y="1722"/>
                    </a:lnTo>
                    <a:lnTo>
                      <a:pt x="900" y="1710"/>
                    </a:lnTo>
                    <a:lnTo>
                      <a:pt x="900" y="1698"/>
                    </a:lnTo>
                    <a:lnTo>
                      <a:pt x="894" y="1686"/>
                    </a:lnTo>
                    <a:lnTo>
                      <a:pt x="894" y="1644"/>
                    </a:lnTo>
                    <a:lnTo>
                      <a:pt x="918" y="1632"/>
                    </a:lnTo>
                    <a:lnTo>
                      <a:pt x="924" y="1632"/>
                    </a:lnTo>
                    <a:lnTo>
                      <a:pt x="948" y="1620"/>
                    </a:lnTo>
                    <a:lnTo>
                      <a:pt x="948" y="1596"/>
                    </a:lnTo>
                    <a:lnTo>
                      <a:pt x="954" y="1584"/>
                    </a:lnTo>
                    <a:lnTo>
                      <a:pt x="960" y="1578"/>
                    </a:lnTo>
                    <a:lnTo>
                      <a:pt x="972" y="1572"/>
                    </a:lnTo>
                    <a:lnTo>
                      <a:pt x="990" y="1572"/>
                    </a:lnTo>
                    <a:lnTo>
                      <a:pt x="996" y="1560"/>
                    </a:lnTo>
                    <a:lnTo>
                      <a:pt x="1002" y="1566"/>
                    </a:lnTo>
                    <a:lnTo>
                      <a:pt x="1032" y="1566"/>
                    </a:lnTo>
                    <a:lnTo>
                      <a:pt x="1032" y="1548"/>
                    </a:lnTo>
                    <a:lnTo>
                      <a:pt x="1038" y="1530"/>
                    </a:lnTo>
                    <a:lnTo>
                      <a:pt x="1050" y="1518"/>
                    </a:lnTo>
                    <a:lnTo>
                      <a:pt x="1056" y="1500"/>
                    </a:lnTo>
                    <a:lnTo>
                      <a:pt x="1068" y="1488"/>
                    </a:lnTo>
                    <a:lnTo>
                      <a:pt x="1074" y="1476"/>
                    </a:lnTo>
                    <a:lnTo>
                      <a:pt x="1086" y="1470"/>
                    </a:lnTo>
                    <a:lnTo>
                      <a:pt x="1092" y="1464"/>
                    </a:lnTo>
                    <a:lnTo>
                      <a:pt x="1110" y="1458"/>
                    </a:lnTo>
                    <a:lnTo>
                      <a:pt x="1116" y="1452"/>
                    </a:lnTo>
                    <a:lnTo>
                      <a:pt x="1128" y="1446"/>
                    </a:lnTo>
                    <a:lnTo>
                      <a:pt x="1134" y="1428"/>
                    </a:lnTo>
                    <a:lnTo>
                      <a:pt x="1158" y="1380"/>
                    </a:lnTo>
                    <a:lnTo>
                      <a:pt x="1176" y="1362"/>
                    </a:lnTo>
                    <a:lnTo>
                      <a:pt x="1188" y="1356"/>
                    </a:lnTo>
                    <a:lnTo>
                      <a:pt x="1206" y="1344"/>
                    </a:lnTo>
                    <a:lnTo>
                      <a:pt x="1218" y="1338"/>
                    </a:lnTo>
                    <a:lnTo>
                      <a:pt x="1236" y="1320"/>
                    </a:lnTo>
                    <a:lnTo>
                      <a:pt x="1242" y="1320"/>
                    </a:lnTo>
                    <a:lnTo>
                      <a:pt x="1230" y="1290"/>
                    </a:lnTo>
                    <a:lnTo>
                      <a:pt x="1236" y="1284"/>
                    </a:lnTo>
                    <a:lnTo>
                      <a:pt x="1260" y="1314"/>
                    </a:lnTo>
                    <a:lnTo>
                      <a:pt x="1320" y="1254"/>
                    </a:lnTo>
                    <a:lnTo>
                      <a:pt x="1332" y="1230"/>
                    </a:lnTo>
                    <a:lnTo>
                      <a:pt x="1326" y="1224"/>
                    </a:lnTo>
                    <a:lnTo>
                      <a:pt x="1320" y="1212"/>
                    </a:lnTo>
                    <a:lnTo>
                      <a:pt x="1314" y="1206"/>
                    </a:lnTo>
                    <a:lnTo>
                      <a:pt x="1308" y="1194"/>
                    </a:lnTo>
                    <a:lnTo>
                      <a:pt x="1308" y="1182"/>
                    </a:lnTo>
                    <a:lnTo>
                      <a:pt x="1320" y="1176"/>
                    </a:lnTo>
                    <a:lnTo>
                      <a:pt x="1326" y="1170"/>
                    </a:lnTo>
                    <a:lnTo>
                      <a:pt x="1338" y="1170"/>
                    </a:lnTo>
                    <a:lnTo>
                      <a:pt x="1350" y="1164"/>
                    </a:lnTo>
                    <a:lnTo>
                      <a:pt x="1362" y="1152"/>
                    </a:lnTo>
                    <a:lnTo>
                      <a:pt x="1374" y="1134"/>
                    </a:lnTo>
                    <a:lnTo>
                      <a:pt x="1374" y="1110"/>
                    </a:lnTo>
                    <a:lnTo>
                      <a:pt x="1392" y="1116"/>
                    </a:lnTo>
                    <a:lnTo>
                      <a:pt x="1398" y="1146"/>
                    </a:lnTo>
                    <a:lnTo>
                      <a:pt x="1416" y="1110"/>
                    </a:lnTo>
                    <a:lnTo>
                      <a:pt x="1416" y="1128"/>
                    </a:lnTo>
                    <a:lnTo>
                      <a:pt x="1422" y="1140"/>
                    </a:lnTo>
                    <a:lnTo>
                      <a:pt x="1422" y="1158"/>
                    </a:lnTo>
                    <a:lnTo>
                      <a:pt x="1428" y="1170"/>
                    </a:lnTo>
                    <a:lnTo>
                      <a:pt x="1434" y="1176"/>
                    </a:lnTo>
                    <a:lnTo>
                      <a:pt x="1440" y="1176"/>
                    </a:lnTo>
                    <a:lnTo>
                      <a:pt x="1446" y="1170"/>
                    </a:lnTo>
                    <a:lnTo>
                      <a:pt x="1446" y="1158"/>
                    </a:lnTo>
                    <a:lnTo>
                      <a:pt x="1452" y="1152"/>
                    </a:lnTo>
                    <a:lnTo>
                      <a:pt x="1452" y="1140"/>
                    </a:lnTo>
                    <a:lnTo>
                      <a:pt x="1458" y="1110"/>
                    </a:lnTo>
                    <a:lnTo>
                      <a:pt x="1440" y="1068"/>
                    </a:lnTo>
                    <a:lnTo>
                      <a:pt x="1440" y="1038"/>
                    </a:lnTo>
                    <a:lnTo>
                      <a:pt x="1410" y="1014"/>
                    </a:lnTo>
                    <a:lnTo>
                      <a:pt x="1398" y="984"/>
                    </a:lnTo>
                    <a:lnTo>
                      <a:pt x="1404" y="972"/>
                    </a:lnTo>
                    <a:lnTo>
                      <a:pt x="1410" y="966"/>
                    </a:lnTo>
                    <a:lnTo>
                      <a:pt x="1416" y="948"/>
                    </a:lnTo>
                    <a:lnTo>
                      <a:pt x="1416" y="942"/>
                    </a:lnTo>
                    <a:lnTo>
                      <a:pt x="1410" y="936"/>
                    </a:lnTo>
                    <a:lnTo>
                      <a:pt x="1398" y="930"/>
                    </a:lnTo>
                    <a:lnTo>
                      <a:pt x="1380" y="930"/>
                    </a:lnTo>
                    <a:lnTo>
                      <a:pt x="1368" y="924"/>
                    </a:lnTo>
                    <a:lnTo>
                      <a:pt x="1356" y="912"/>
                    </a:lnTo>
                    <a:lnTo>
                      <a:pt x="1368" y="900"/>
                    </a:lnTo>
                    <a:lnTo>
                      <a:pt x="1374" y="900"/>
                    </a:lnTo>
                    <a:lnTo>
                      <a:pt x="1374" y="870"/>
                    </a:lnTo>
                    <a:lnTo>
                      <a:pt x="1410" y="870"/>
                    </a:lnTo>
                    <a:lnTo>
                      <a:pt x="1410" y="858"/>
                    </a:lnTo>
                    <a:lnTo>
                      <a:pt x="1380" y="840"/>
                    </a:lnTo>
                    <a:lnTo>
                      <a:pt x="1374" y="840"/>
                    </a:lnTo>
                    <a:lnTo>
                      <a:pt x="1362" y="828"/>
                    </a:lnTo>
                    <a:lnTo>
                      <a:pt x="1350" y="822"/>
                    </a:lnTo>
                    <a:lnTo>
                      <a:pt x="1344" y="810"/>
                    </a:lnTo>
                    <a:lnTo>
                      <a:pt x="1344" y="804"/>
                    </a:lnTo>
                    <a:lnTo>
                      <a:pt x="1350" y="792"/>
                    </a:lnTo>
                    <a:lnTo>
                      <a:pt x="1362" y="780"/>
                    </a:lnTo>
                    <a:lnTo>
                      <a:pt x="1350" y="762"/>
                    </a:lnTo>
                    <a:lnTo>
                      <a:pt x="1368" y="762"/>
                    </a:lnTo>
                    <a:lnTo>
                      <a:pt x="1392" y="774"/>
                    </a:lnTo>
                    <a:lnTo>
                      <a:pt x="1386" y="768"/>
                    </a:lnTo>
                    <a:lnTo>
                      <a:pt x="1404" y="762"/>
                    </a:lnTo>
                    <a:lnTo>
                      <a:pt x="1410" y="774"/>
                    </a:lnTo>
                    <a:lnTo>
                      <a:pt x="1410" y="780"/>
                    </a:lnTo>
                    <a:lnTo>
                      <a:pt x="1416" y="792"/>
                    </a:lnTo>
                    <a:lnTo>
                      <a:pt x="1422" y="798"/>
                    </a:lnTo>
                    <a:lnTo>
                      <a:pt x="1434" y="798"/>
                    </a:lnTo>
                    <a:lnTo>
                      <a:pt x="1440" y="804"/>
                    </a:lnTo>
                    <a:lnTo>
                      <a:pt x="1446" y="786"/>
                    </a:lnTo>
                    <a:lnTo>
                      <a:pt x="1452" y="792"/>
                    </a:lnTo>
                    <a:lnTo>
                      <a:pt x="1458" y="792"/>
                    </a:lnTo>
                    <a:lnTo>
                      <a:pt x="1464" y="798"/>
                    </a:lnTo>
                    <a:lnTo>
                      <a:pt x="1464" y="828"/>
                    </a:lnTo>
                    <a:lnTo>
                      <a:pt x="1470" y="828"/>
                    </a:lnTo>
                    <a:lnTo>
                      <a:pt x="1470" y="864"/>
                    </a:lnTo>
                    <a:lnTo>
                      <a:pt x="1476" y="864"/>
                    </a:lnTo>
                    <a:lnTo>
                      <a:pt x="1482" y="870"/>
                    </a:lnTo>
                    <a:lnTo>
                      <a:pt x="1542" y="870"/>
                    </a:lnTo>
                    <a:lnTo>
                      <a:pt x="1554" y="876"/>
                    </a:lnTo>
                    <a:lnTo>
                      <a:pt x="1572" y="876"/>
                    </a:lnTo>
                    <a:lnTo>
                      <a:pt x="1620" y="864"/>
                    </a:lnTo>
                    <a:lnTo>
                      <a:pt x="1626" y="864"/>
                    </a:lnTo>
                    <a:lnTo>
                      <a:pt x="1650" y="888"/>
                    </a:lnTo>
                    <a:lnTo>
                      <a:pt x="1650" y="894"/>
                    </a:lnTo>
                    <a:lnTo>
                      <a:pt x="1644" y="900"/>
                    </a:lnTo>
                    <a:lnTo>
                      <a:pt x="1638" y="900"/>
                    </a:lnTo>
                    <a:lnTo>
                      <a:pt x="1638" y="912"/>
                    </a:lnTo>
                    <a:lnTo>
                      <a:pt x="1632" y="930"/>
                    </a:lnTo>
                    <a:lnTo>
                      <a:pt x="1626" y="942"/>
                    </a:lnTo>
                    <a:lnTo>
                      <a:pt x="1620" y="948"/>
                    </a:lnTo>
                    <a:lnTo>
                      <a:pt x="1614" y="948"/>
                    </a:lnTo>
                    <a:lnTo>
                      <a:pt x="1602" y="954"/>
                    </a:lnTo>
                    <a:lnTo>
                      <a:pt x="1596" y="954"/>
                    </a:lnTo>
                    <a:lnTo>
                      <a:pt x="1584" y="966"/>
                    </a:lnTo>
                    <a:lnTo>
                      <a:pt x="1578" y="978"/>
                    </a:lnTo>
                    <a:lnTo>
                      <a:pt x="1578" y="996"/>
                    </a:lnTo>
                    <a:lnTo>
                      <a:pt x="1584" y="1008"/>
                    </a:lnTo>
                    <a:lnTo>
                      <a:pt x="1602" y="1026"/>
                    </a:lnTo>
                    <a:lnTo>
                      <a:pt x="1608" y="1026"/>
                    </a:lnTo>
                    <a:lnTo>
                      <a:pt x="1626" y="1050"/>
                    </a:lnTo>
                    <a:lnTo>
                      <a:pt x="1632" y="1014"/>
                    </a:lnTo>
                    <a:lnTo>
                      <a:pt x="1632" y="990"/>
                    </a:lnTo>
                    <a:lnTo>
                      <a:pt x="1650" y="990"/>
                    </a:lnTo>
                    <a:lnTo>
                      <a:pt x="1662" y="996"/>
                    </a:lnTo>
                    <a:lnTo>
                      <a:pt x="1668" y="1002"/>
                    </a:lnTo>
                    <a:lnTo>
                      <a:pt x="1668" y="1020"/>
                    </a:lnTo>
                    <a:lnTo>
                      <a:pt x="1674" y="1032"/>
                    </a:lnTo>
                    <a:lnTo>
                      <a:pt x="1674" y="1038"/>
                    </a:lnTo>
                    <a:lnTo>
                      <a:pt x="1680" y="1050"/>
                    </a:lnTo>
                    <a:lnTo>
                      <a:pt x="1680" y="1062"/>
                    </a:lnTo>
                    <a:lnTo>
                      <a:pt x="1686" y="1074"/>
                    </a:lnTo>
                    <a:lnTo>
                      <a:pt x="1692" y="1092"/>
                    </a:lnTo>
                    <a:lnTo>
                      <a:pt x="1698" y="1104"/>
                    </a:lnTo>
                    <a:lnTo>
                      <a:pt x="1704" y="1110"/>
                    </a:lnTo>
                    <a:lnTo>
                      <a:pt x="1704" y="1116"/>
                    </a:lnTo>
                    <a:lnTo>
                      <a:pt x="1722" y="1134"/>
                    </a:lnTo>
                    <a:lnTo>
                      <a:pt x="1722" y="1110"/>
                    </a:lnTo>
                    <a:lnTo>
                      <a:pt x="1728" y="1110"/>
                    </a:lnTo>
                    <a:lnTo>
                      <a:pt x="1734" y="1116"/>
                    </a:lnTo>
                    <a:lnTo>
                      <a:pt x="1746" y="1116"/>
                    </a:lnTo>
                    <a:lnTo>
                      <a:pt x="1746" y="1104"/>
                    </a:lnTo>
                    <a:lnTo>
                      <a:pt x="1728" y="1086"/>
                    </a:lnTo>
                    <a:lnTo>
                      <a:pt x="1728" y="1062"/>
                    </a:lnTo>
                    <a:lnTo>
                      <a:pt x="1722" y="1050"/>
                    </a:lnTo>
                    <a:lnTo>
                      <a:pt x="1740" y="1032"/>
                    </a:lnTo>
                    <a:lnTo>
                      <a:pt x="1746" y="1032"/>
                    </a:lnTo>
                    <a:lnTo>
                      <a:pt x="1740" y="984"/>
                    </a:lnTo>
                    <a:lnTo>
                      <a:pt x="1722" y="966"/>
                    </a:lnTo>
                    <a:lnTo>
                      <a:pt x="1716" y="966"/>
                    </a:lnTo>
                    <a:lnTo>
                      <a:pt x="1770" y="966"/>
                    </a:lnTo>
                    <a:lnTo>
                      <a:pt x="1782" y="972"/>
                    </a:lnTo>
                    <a:lnTo>
                      <a:pt x="1794" y="972"/>
                    </a:lnTo>
                    <a:lnTo>
                      <a:pt x="1794" y="936"/>
                    </a:lnTo>
                    <a:lnTo>
                      <a:pt x="1812" y="882"/>
                    </a:lnTo>
                    <a:lnTo>
                      <a:pt x="1806" y="876"/>
                    </a:lnTo>
                    <a:lnTo>
                      <a:pt x="1800" y="864"/>
                    </a:lnTo>
                    <a:lnTo>
                      <a:pt x="1800" y="846"/>
                    </a:lnTo>
                    <a:lnTo>
                      <a:pt x="1812" y="840"/>
                    </a:lnTo>
                    <a:lnTo>
                      <a:pt x="1818" y="834"/>
                    </a:lnTo>
                    <a:lnTo>
                      <a:pt x="1836" y="804"/>
                    </a:lnTo>
                    <a:lnTo>
                      <a:pt x="1836" y="792"/>
                    </a:lnTo>
                    <a:lnTo>
                      <a:pt x="1830" y="786"/>
                    </a:lnTo>
                    <a:lnTo>
                      <a:pt x="1830" y="780"/>
                    </a:lnTo>
                    <a:lnTo>
                      <a:pt x="1824" y="774"/>
                    </a:lnTo>
                    <a:lnTo>
                      <a:pt x="1824" y="750"/>
                    </a:lnTo>
                    <a:lnTo>
                      <a:pt x="1830" y="750"/>
                    </a:lnTo>
                    <a:lnTo>
                      <a:pt x="1836" y="744"/>
                    </a:lnTo>
                    <a:lnTo>
                      <a:pt x="1848" y="744"/>
                    </a:lnTo>
                    <a:lnTo>
                      <a:pt x="1860" y="738"/>
                    </a:lnTo>
                    <a:lnTo>
                      <a:pt x="1872" y="726"/>
                    </a:lnTo>
                    <a:lnTo>
                      <a:pt x="1872" y="708"/>
                    </a:lnTo>
                    <a:lnTo>
                      <a:pt x="1878" y="708"/>
                    </a:lnTo>
                    <a:lnTo>
                      <a:pt x="1890" y="702"/>
                    </a:lnTo>
                    <a:lnTo>
                      <a:pt x="1926" y="702"/>
                    </a:lnTo>
                    <a:lnTo>
                      <a:pt x="1932" y="708"/>
                    </a:lnTo>
                    <a:lnTo>
                      <a:pt x="1950" y="708"/>
                    </a:lnTo>
                    <a:lnTo>
                      <a:pt x="1950" y="702"/>
                    </a:lnTo>
                    <a:lnTo>
                      <a:pt x="1944" y="696"/>
                    </a:lnTo>
                    <a:lnTo>
                      <a:pt x="1932" y="690"/>
                    </a:lnTo>
                    <a:lnTo>
                      <a:pt x="1926" y="684"/>
                    </a:lnTo>
                    <a:lnTo>
                      <a:pt x="1920" y="67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43" name="Iceland" descr="© INSCALE GmbH, 05.05.2010&#10;http://www.presentationload.com/">
                <a:extLst>
                  <a:ext uri="{FF2B5EF4-FFF2-40B4-BE49-F238E27FC236}">
                    <a16:creationId xmlns:a16="http://schemas.microsoft.com/office/drawing/2014/main" id="{D1531EB4-A00F-014A-9EA5-FE9F581F8C5B}"/>
                  </a:ext>
                </a:extLst>
              </p:cNvPr>
              <p:cNvSpPr>
                <a:spLocks/>
              </p:cNvSpPr>
              <p:nvPr/>
            </p:nvSpPr>
            <p:spPr bwMode="gray">
              <a:xfrm>
                <a:off x="7279610" y="1323061"/>
                <a:ext cx="199354" cy="77831"/>
              </a:xfrm>
              <a:custGeom>
                <a:avLst/>
                <a:gdLst>
                  <a:gd name="T0" fmla="*/ 2147483647 w 570"/>
                  <a:gd name="T1" fmla="*/ 2147483647 h 222"/>
                  <a:gd name="T2" fmla="*/ 2147483647 w 570"/>
                  <a:gd name="T3" fmla="*/ 2147483647 h 222"/>
                  <a:gd name="T4" fmla="*/ 2147483647 w 570"/>
                  <a:gd name="T5" fmla="*/ 2147483647 h 222"/>
                  <a:gd name="T6" fmla="*/ 2147483647 w 570"/>
                  <a:gd name="T7" fmla="*/ 2147483647 h 222"/>
                  <a:gd name="T8" fmla="*/ 2147483647 w 570"/>
                  <a:gd name="T9" fmla="*/ 2147483647 h 222"/>
                  <a:gd name="T10" fmla="*/ 2147483647 w 570"/>
                  <a:gd name="T11" fmla="*/ 2147483647 h 222"/>
                  <a:gd name="T12" fmla="*/ 2147483647 w 570"/>
                  <a:gd name="T13" fmla="*/ 2147483647 h 222"/>
                  <a:gd name="T14" fmla="*/ 2147483647 w 570"/>
                  <a:gd name="T15" fmla="*/ 2147483647 h 222"/>
                  <a:gd name="T16" fmla="*/ 2147483647 w 570"/>
                  <a:gd name="T17" fmla="*/ 2147483647 h 222"/>
                  <a:gd name="T18" fmla="*/ 2147483647 w 570"/>
                  <a:gd name="T19" fmla="*/ 2147483647 h 222"/>
                  <a:gd name="T20" fmla="*/ 2147483647 w 570"/>
                  <a:gd name="T21" fmla="*/ 2147483647 h 222"/>
                  <a:gd name="T22" fmla="*/ 2147483647 w 570"/>
                  <a:gd name="T23" fmla="*/ 2147483647 h 222"/>
                  <a:gd name="T24" fmla="*/ 2147483647 w 570"/>
                  <a:gd name="T25" fmla="*/ 2147483647 h 222"/>
                  <a:gd name="T26" fmla="*/ 2147483647 w 570"/>
                  <a:gd name="T27" fmla="*/ 2147483647 h 222"/>
                  <a:gd name="T28" fmla="*/ 2147483647 w 570"/>
                  <a:gd name="T29" fmla="*/ 2147483647 h 222"/>
                  <a:gd name="T30" fmla="*/ 2147483647 w 570"/>
                  <a:gd name="T31" fmla="*/ 2147483647 h 222"/>
                  <a:gd name="T32" fmla="*/ 2147483647 w 570"/>
                  <a:gd name="T33" fmla="*/ 2147483647 h 222"/>
                  <a:gd name="T34" fmla="*/ 2147483647 w 570"/>
                  <a:gd name="T35" fmla="*/ 2147483647 h 222"/>
                  <a:gd name="T36" fmla="*/ 2147483647 w 570"/>
                  <a:gd name="T37" fmla="*/ 2147483647 h 222"/>
                  <a:gd name="T38" fmla="*/ 2147483647 w 570"/>
                  <a:gd name="T39" fmla="*/ 2147483647 h 222"/>
                  <a:gd name="T40" fmla="*/ 2147483647 w 570"/>
                  <a:gd name="T41" fmla="*/ 2147483647 h 222"/>
                  <a:gd name="T42" fmla="*/ 2147483647 w 570"/>
                  <a:gd name="T43" fmla="*/ 2147483647 h 222"/>
                  <a:gd name="T44" fmla="*/ 2147483647 w 570"/>
                  <a:gd name="T45" fmla="*/ 2147483647 h 222"/>
                  <a:gd name="T46" fmla="*/ 2147483647 w 570"/>
                  <a:gd name="T47" fmla="*/ 2147483647 h 222"/>
                  <a:gd name="T48" fmla="*/ 2147483647 w 570"/>
                  <a:gd name="T49" fmla="*/ 2147483647 h 222"/>
                  <a:gd name="T50" fmla="*/ 2147483647 w 570"/>
                  <a:gd name="T51" fmla="*/ 2147483647 h 222"/>
                  <a:gd name="T52" fmla="*/ 2147483647 w 570"/>
                  <a:gd name="T53" fmla="*/ 2147483647 h 222"/>
                  <a:gd name="T54" fmla="*/ 2147483647 w 570"/>
                  <a:gd name="T55" fmla="*/ 2147483647 h 222"/>
                  <a:gd name="T56" fmla="*/ 2147483647 w 570"/>
                  <a:gd name="T57" fmla="*/ 2147483647 h 222"/>
                  <a:gd name="T58" fmla="*/ 2147483647 w 570"/>
                  <a:gd name="T59" fmla="*/ 2147483647 h 222"/>
                  <a:gd name="T60" fmla="*/ 2147483647 w 570"/>
                  <a:gd name="T61" fmla="*/ 2147483647 h 222"/>
                  <a:gd name="T62" fmla="*/ 2147483647 w 570"/>
                  <a:gd name="T63" fmla="*/ 2147483647 h 222"/>
                  <a:gd name="T64" fmla="*/ 2147483647 w 570"/>
                  <a:gd name="T65" fmla="*/ 2147483647 h 222"/>
                  <a:gd name="T66" fmla="*/ 0 w 570"/>
                  <a:gd name="T67" fmla="*/ 2147483647 h 222"/>
                  <a:gd name="T68" fmla="*/ 2147483647 w 570"/>
                  <a:gd name="T69" fmla="*/ 2147483647 h 222"/>
                  <a:gd name="T70" fmla="*/ 2147483647 w 570"/>
                  <a:gd name="T71" fmla="*/ 2147483647 h 222"/>
                  <a:gd name="T72" fmla="*/ 2147483647 w 570"/>
                  <a:gd name="T73" fmla="*/ 2147483647 h 222"/>
                  <a:gd name="T74" fmla="*/ 2147483647 w 570"/>
                  <a:gd name="T75" fmla="*/ 2147483647 h 222"/>
                  <a:gd name="T76" fmla="*/ 2147483647 w 570"/>
                  <a:gd name="T77" fmla="*/ 2147483647 h 222"/>
                  <a:gd name="T78" fmla="*/ 2147483647 w 570"/>
                  <a:gd name="T79" fmla="*/ 2147483647 h 222"/>
                  <a:gd name="T80" fmla="*/ 2147483647 w 570"/>
                  <a:gd name="T81" fmla="*/ 2147483647 h 222"/>
                  <a:gd name="T82" fmla="*/ 2147483647 w 570"/>
                  <a:gd name="T83" fmla="*/ 2147483647 h 222"/>
                  <a:gd name="T84" fmla="*/ 2147483647 w 570"/>
                  <a:gd name="T85" fmla="*/ 2147483647 h 222"/>
                  <a:gd name="T86" fmla="*/ 2147483647 w 570"/>
                  <a:gd name="T87" fmla="*/ 2147483647 h 222"/>
                  <a:gd name="T88" fmla="*/ 2147483647 w 570"/>
                  <a:gd name="T89" fmla="*/ 2147483647 h 222"/>
                  <a:gd name="T90" fmla="*/ 2147483647 w 570"/>
                  <a:gd name="T91" fmla="*/ 2147483647 h 222"/>
                  <a:gd name="T92" fmla="*/ 2147483647 w 570"/>
                  <a:gd name="T93" fmla="*/ 2147483647 h 22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70"/>
                  <a:gd name="T142" fmla="*/ 0 h 222"/>
                  <a:gd name="T143" fmla="*/ 570 w 570"/>
                  <a:gd name="T144" fmla="*/ 222 h 22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70" h="222">
                    <a:moveTo>
                      <a:pt x="252" y="222"/>
                    </a:moveTo>
                    <a:lnTo>
                      <a:pt x="270" y="216"/>
                    </a:lnTo>
                    <a:lnTo>
                      <a:pt x="306" y="216"/>
                    </a:lnTo>
                    <a:lnTo>
                      <a:pt x="312" y="204"/>
                    </a:lnTo>
                    <a:lnTo>
                      <a:pt x="312" y="192"/>
                    </a:lnTo>
                    <a:lnTo>
                      <a:pt x="324" y="198"/>
                    </a:lnTo>
                    <a:lnTo>
                      <a:pt x="330" y="198"/>
                    </a:lnTo>
                    <a:lnTo>
                      <a:pt x="342" y="204"/>
                    </a:lnTo>
                    <a:lnTo>
                      <a:pt x="348" y="204"/>
                    </a:lnTo>
                    <a:lnTo>
                      <a:pt x="360" y="192"/>
                    </a:lnTo>
                    <a:lnTo>
                      <a:pt x="360" y="186"/>
                    </a:lnTo>
                    <a:lnTo>
                      <a:pt x="372" y="186"/>
                    </a:lnTo>
                    <a:lnTo>
                      <a:pt x="378" y="192"/>
                    </a:lnTo>
                    <a:lnTo>
                      <a:pt x="390" y="192"/>
                    </a:lnTo>
                    <a:lnTo>
                      <a:pt x="414" y="180"/>
                    </a:lnTo>
                    <a:lnTo>
                      <a:pt x="432" y="168"/>
                    </a:lnTo>
                    <a:lnTo>
                      <a:pt x="456" y="156"/>
                    </a:lnTo>
                    <a:lnTo>
                      <a:pt x="474" y="156"/>
                    </a:lnTo>
                    <a:lnTo>
                      <a:pt x="480" y="162"/>
                    </a:lnTo>
                    <a:lnTo>
                      <a:pt x="492" y="162"/>
                    </a:lnTo>
                    <a:lnTo>
                      <a:pt x="504" y="156"/>
                    </a:lnTo>
                    <a:lnTo>
                      <a:pt x="510" y="144"/>
                    </a:lnTo>
                    <a:lnTo>
                      <a:pt x="510" y="138"/>
                    </a:lnTo>
                    <a:lnTo>
                      <a:pt x="516" y="126"/>
                    </a:lnTo>
                    <a:lnTo>
                      <a:pt x="528" y="126"/>
                    </a:lnTo>
                    <a:lnTo>
                      <a:pt x="552" y="114"/>
                    </a:lnTo>
                    <a:lnTo>
                      <a:pt x="564" y="102"/>
                    </a:lnTo>
                    <a:lnTo>
                      <a:pt x="570" y="102"/>
                    </a:lnTo>
                    <a:lnTo>
                      <a:pt x="552" y="102"/>
                    </a:lnTo>
                    <a:lnTo>
                      <a:pt x="570" y="84"/>
                    </a:lnTo>
                    <a:lnTo>
                      <a:pt x="570" y="78"/>
                    </a:lnTo>
                    <a:lnTo>
                      <a:pt x="564" y="72"/>
                    </a:lnTo>
                    <a:lnTo>
                      <a:pt x="552" y="66"/>
                    </a:lnTo>
                    <a:lnTo>
                      <a:pt x="540" y="66"/>
                    </a:lnTo>
                    <a:lnTo>
                      <a:pt x="534" y="72"/>
                    </a:lnTo>
                    <a:lnTo>
                      <a:pt x="528" y="72"/>
                    </a:lnTo>
                    <a:lnTo>
                      <a:pt x="534" y="60"/>
                    </a:lnTo>
                    <a:lnTo>
                      <a:pt x="504" y="60"/>
                    </a:lnTo>
                    <a:lnTo>
                      <a:pt x="522" y="36"/>
                    </a:lnTo>
                    <a:lnTo>
                      <a:pt x="504" y="36"/>
                    </a:lnTo>
                    <a:lnTo>
                      <a:pt x="510" y="18"/>
                    </a:lnTo>
                    <a:lnTo>
                      <a:pt x="480" y="24"/>
                    </a:lnTo>
                    <a:lnTo>
                      <a:pt x="474" y="18"/>
                    </a:lnTo>
                    <a:lnTo>
                      <a:pt x="462" y="12"/>
                    </a:lnTo>
                    <a:lnTo>
                      <a:pt x="456" y="6"/>
                    </a:lnTo>
                    <a:lnTo>
                      <a:pt x="444" y="0"/>
                    </a:lnTo>
                    <a:lnTo>
                      <a:pt x="432" y="0"/>
                    </a:lnTo>
                    <a:lnTo>
                      <a:pt x="432" y="24"/>
                    </a:lnTo>
                    <a:lnTo>
                      <a:pt x="414" y="30"/>
                    </a:lnTo>
                    <a:lnTo>
                      <a:pt x="408" y="30"/>
                    </a:lnTo>
                    <a:lnTo>
                      <a:pt x="402" y="24"/>
                    </a:lnTo>
                    <a:lnTo>
                      <a:pt x="378" y="24"/>
                    </a:lnTo>
                    <a:lnTo>
                      <a:pt x="372" y="30"/>
                    </a:lnTo>
                    <a:lnTo>
                      <a:pt x="366" y="42"/>
                    </a:lnTo>
                    <a:lnTo>
                      <a:pt x="360" y="36"/>
                    </a:lnTo>
                    <a:lnTo>
                      <a:pt x="348" y="30"/>
                    </a:lnTo>
                    <a:lnTo>
                      <a:pt x="342" y="24"/>
                    </a:lnTo>
                    <a:lnTo>
                      <a:pt x="336" y="24"/>
                    </a:lnTo>
                    <a:lnTo>
                      <a:pt x="330" y="30"/>
                    </a:lnTo>
                    <a:lnTo>
                      <a:pt x="330" y="60"/>
                    </a:lnTo>
                    <a:lnTo>
                      <a:pt x="324" y="48"/>
                    </a:lnTo>
                    <a:lnTo>
                      <a:pt x="318" y="42"/>
                    </a:lnTo>
                    <a:lnTo>
                      <a:pt x="306" y="36"/>
                    </a:lnTo>
                    <a:lnTo>
                      <a:pt x="300" y="24"/>
                    </a:lnTo>
                    <a:lnTo>
                      <a:pt x="288" y="24"/>
                    </a:lnTo>
                    <a:lnTo>
                      <a:pt x="288" y="30"/>
                    </a:lnTo>
                    <a:lnTo>
                      <a:pt x="270" y="30"/>
                    </a:lnTo>
                    <a:lnTo>
                      <a:pt x="264" y="36"/>
                    </a:lnTo>
                    <a:lnTo>
                      <a:pt x="264" y="54"/>
                    </a:lnTo>
                    <a:lnTo>
                      <a:pt x="252" y="54"/>
                    </a:lnTo>
                    <a:lnTo>
                      <a:pt x="240" y="42"/>
                    </a:lnTo>
                    <a:lnTo>
                      <a:pt x="228" y="36"/>
                    </a:lnTo>
                    <a:lnTo>
                      <a:pt x="222" y="30"/>
                    </a:lnTo>
                    <a:lnTo>
                      <a:pt x="216" y="30"/>
                    </a:lnTo>
                    <a:lnTo>
                      <a:pt x="216" y="48"/>
                    </a:lnTo>
                    <a:lnTo>
                      <a:pt x="210" y="60"/>
                    </a:lnTo>
                    <a:lnTo>
                      <a:pt x="210" y="72"/>
                    </a:lnTo>
                    <a:lnTo>
                      <a:pt x="204" y="72"/>
                    </a:lnTo>
                    <a:lnTo>
                      <a:pt x="192" y="60"/>
                    </a:lnTo>
                    <a:lnTo>
                      <a:pt x="186" y="60"/>
                    </a:lnTo>
                    <a:lnTo>
                      <a:pt x="162" y="84"/>
                    </a:lnTo>
                    <a:lnTo>
                      <a:pt x="162" y="90"/>
                    </a:lnTo>
                    <a:lnTo>
                      <a:pt x="156" y="84"/>
                    </a:lnTo>
                    <a:lnTo>
                      <a:pt x="144" y="60"/>
                    </a:lnTo>
                    <a:lnTo>
                      <a:pt x="162" y="42"/>
                    </a:lnTo>
                    <a:lnTo>
                      <a:pt x="162" y="36"/>
                    </a:lnTo>
                    <a:lnTo>
                      <a:pt x="156" y="30"/>
                    </a:lnTo>
                    <a:lnTo>
                      <a:pt x="108" y="6"/>
                    </a:lnTo>
                    <a:lnTo>
                      <a:pt x="96" y="6"/>
                    </a:lnTo>
                    <a:lnTo>
                      <a:pt x="96" y="36"/>
                    </a:lnTo>
                    <a:lnTo>
                      <a:pt x="90" y="36"/>
                    </a:lnTo>
                    <a:lnTo>
                      <a:pt x="84" y="30"/>
                    </a:lnTo>
                    <a:lnTo>
                      <a:pt x="78" y="30"/>
                    </a:lnTo>
                    <a:lnTo>
                      <a:pt x="66" y="24"/>
                    </a:lnTo>
                    <a:lnTo>
                      <a:pt x="54" y="24"/>
                    </a:lnTo>
                    <a:lnTo>
                      <a:pt x="42" y="30"/>
                    </a:lnTo>
                    <a:lnTo>
                      <a:pt x="30" y="42"/>
                    </a:lnTo>
                    <a:lnTo>
                      <a:pt x="48" y="54"/>
                    </a:lnTo>
                    <a:lnTo>
                      <a:pt x="30" y="54"/>
                    </a:lnTo>
                    <a:lnTo>
                      <a:pt x="18" y="60"/>
                    </a:lnTo>
                    <a:lnTo>
                      <a:pt x="12" y="66"/>
                    </a:lnTo>
                    <a:lnTo>
                      <a:pt x="0" y="66"/>
                    </a:lnTo>
                    <a:lnTo>
                      <a:pt x="6" y="72"/>
                    </a:lnTo>
                    <a:lnTo>
                      <a:pt x="18" y="78"/>
                    </a:lnTo>
                    <a:lnTo>
                      <a:pt x="30" y="78"/>
                    </a:lnTo>
                    <a:lnTo>
                      <a:pt x="54" y="66"/>
                    </a:lnTo>
                    <a:lnTo>
                      <a:pt x="66" y="66"/>
                    </a:lnTo>
                    <a:lnTo>
                      <a:pt x="72" y="60"/>
                    </a:lnTo>
                    <a:lnTo>
                      <a:pt x="78" y="60"/>
                    </a:lnTo>
                    <a:lnTo>
                      <a:pt x="126" y="72"/>
                    </a:lnTo>
                    <a:lnTo>
                      <a:pt x="90" y="90"/>
                    </a:lnTo>
                    <a:lnTo>
                      <a:pt x="102" y="90"/>
                    </a:lnTo>
                    <a:lnTo>
                      <a:pt x="108" y="96"/>
                    </a:lnTo>
                    <a:lnTo>
                      <a:pt x="114" y="96"/>
                    </a:lnTo>
                    <a:lnTo>
                      <a:pt x="120" y="102"/>
                    </a:lnTo>
                    <a:lnTo>
                      <a:pt x="114" y="102"/>
                    </a:lnTo>
                    <a:lnTo>
                      <a:pt x="108" y="108"/>
                    </a:lnTo>
                    <a:lnTo>
                      <a:pt x="6" y="108"/>
                    </a:lnTo>
                    <a:lnTo>
                      <a:pt x="0" y="114"/>
                    </a:lnTo>
                    <a:lnTo>
                      <a:pt x="12" y="120"/>
                    </a:lnTo>
                    <a:lnTo>
                      <a:pt x="60" y="120"/>
                    </a:lnTo>
                    <a:lnTo>
                      <a:pt x="84" y="132"/>
                    </a:lnTo>
                    <a:lnTo>
                      <a:pt x="90" y="138"/>
                    </a:lnTo>
                    <a:lnTo>
                      <a:pt x="126" y="132"/>
                    </a:lnTo>
                    <a:lnTo>
                      <a:pt x="108" y="150"/>
                    </a:lnTo>
                    <a:lnTo>
                      <a:pt x="120" y="156"/>
                    </a:lnTo>
                    <a:lnTo>
                      <a:pt x="114" y="162"/>
                    </a:lnTo>
                    <a:lnTo>
                      <a:pt x="114" y="168"/>
                    </a:lnTo>
                    <a:lnTo>
                      <a:pt x="108" y="174"/>
                    </a:lnTo>
                    <a:lnTo>
                      <a:pt x="90" y="174"/>
                    </a:lnTo>
                    <a:lnTo>
                      <a:pt x="78" y="180"/>
                    </a:lnTo>
                    <a:lnTo>
                      <a:pt x="54" y="180"/>
                    </a:lnTo>
                    <a:lnTo>
                      <a:pt x="54" y="186"/>
                    </a:lnTo>
                    <a:lnTo>
                      <a:pt x="66" y="192"/>
                    </a:lnTo>
                    <a:lnTo>
                      <a:pt x="120" y="192"/>
                    </a:lnTo>
                    <a:lnTo>
                      <a:pt x="132" y="186"/>
                    </a:lnTo>
                    <a:lnTo>
                      <a:pt x="138" y="180"/>
                    </a:lnTo>
                    <a:lnTo>
                      <a:pt x="168" y="198"/>
                    </a:lnTo>
                    <a:lnTo>
                      <a:pt x="180" y="186"/>
                    </a:lnTo>
                    <a:lnTo>
                      <a:pt x="180" y="198"/>
                    </a:lnTo>
                    <a:lnTo>
                      <a:pt x="228" y="222"/>
                    </a:lnTo>
                    <a:lnTo>
                      <a:pt x="252" y="22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44" name="Hungary" descr="© INSCALE GmbH, 05.05.2010&#10;http://www.presentationload.com/">
                <a:extLst>
                  <a:ext uri="{FF2B5EF4-FFF2-40B4-BE49-F238E27FC236}">
                    <a16:creationId xmlns:a16="http://schemas.microsoft.com/office/drawing/2014/main" id="{BE4B7B5F-C40B-2246-B527-C25823133FE1}"/>
                  </a:ext>
                </a:extLst>
              </p:cNvPr>
              <p:cNvSpPr>
                <a:spLocks/>
              </p:cNvSpPr>
              <p:nvPr/>
            </p:nvSpPr>
            <p:spPr bwMode="gray">
              <a:xfrm>
                <a:off x="8059278" y="1792773"/>
                <a:ext cx="148834" cy="77831"/>
              </a:xfrm>
              <a:custGeom>
                <a:avLst/>
                <a:gdLst>
                  <a:gd name="T0" fmla="*/ 2147483647 w 426"/>
                  <a:gd name="T1" fmla="*/ 2147483647 h 222"/>
                  <a:gd name="T2" fmla="*/ 2147483647 w 426"/>
                  <a:gd name="T3" fmla="*/ 2147483647 h 222"/>
                  <a:gd name="T4" fmla="*/ 2147483647 w 426"/>
                  <a:gd name="T5" fmla="*/ 2147483647 h 222"/>
                  <a:gd name="T6" fmla="*/ 0 w 426"/>
                  <a:gd name="T7" fmla="*/ 2147483647 h 222"/>
                  <a:gd name="T8" fmla="*/ 2147483647 w 426"/>
                  <a:gd name="T9" fmla="*/ 2147483647 h 222"/>
                  <a:gd name="T10" fmla="*/ 2147483647 w 426"/>
                  <a:gd name="T11" fmla="*/ 2147483647 h 222"/>
                  <a:gd name="T12" fmla="*/ 2147483647 w 426"/>
                  <a:gd name="T13" fmla="*/ 2147483647 h 222"/>
                  <a:gd name="T14" fmla="*/ 2147483647 w 426"/>
                  <a:gd name="T15" fmla="*/ 2147483647 h 222"/>
                  <a:gd name="T16" fmla="*/ 2147483647 w 426"/>
                  <a:gd name="T17" fmla="*/ 2147483647 h 222"/>
                  <a:gd name="T18" fmla="*/ 2147483647 w 426"/>
                  <a:gd name="T19" fmla="*/ 2147483647 h 222"/>
                  <a:gd name="T20" fmla="*/ 2147483647 w 426"/>
                  <a:gd name="T21" fmla="*/ 2147483647 h 222"/>
                  <a:gd name="T22" fmla="*/ 2147483647 w 426"/>
                  <a:gd name="T23" fmla="*/ 2147483647 h 222"/>
                  <a:gd name="T24" fmla="*/ 2147483647 w 426"/>
                  <a:gd name="T25" fmla="*/ 2147483647 h 222"/>
                  <a:gd name="T26" fmla="*/ 2147483647 w 426"/>
                  <a:gd name="T27" fmla="*/ 2147483647 h 222"/>
                  <a:gd name="T28" fmla="*/ 2147483647 w 426"/>
                  <a:gd name="T29" fmla="*/ 2147483647 h 222"/>
                  <a:gd name="T30" fmla="*/ 2147483647 w 426"/>
                  <a:gd name="T31" fmla="*/ 2147483647 h 222"/>
                  <a:gd name="T32" fmla="*/ 2147483647 w 426"/>
                  <a:gd name="T33" fmla="*/ 2147483647 h 222"/>
                  <a:gd name="T34" fmla="*/ 2147483647 w 426"/>
                  <a:gd name="T35" fmla="*/ 2147483647 h 222"/>
                  <a:gd name="T36" fmla="*/ 2147483647 w 426"/>
                  <a:gd name="T37" fmla="*/ 2147483647 h 222"/>
                  <a:gd name="T38" fmla="*/ 2147483647 w 426"/>
                  <a:gd name="T39" fmla="*/ 2147483647 h 222"/>
                  <a:gd name="T40" fmla="*/ 2147483647 w 426"/>
                  <a:gd name="T41" fmla="*/ 2147483647 h 222"/>
                  <a:gd name="T42" fmla="*/ 2147483647 w 426"/>
                  <a:gd name="T43" fmla="*/ 2147483647 h 222"/>
                  <a:gd name="T44" fmla="*/ 2147483647 w 426"/>
                  <a:gd name="T45" fmla="*/ 2147483647 h 222"/>
                  <a:gd name="T46" fmla="*/ 2147483647 w 426"/>
                  <a:gd name="T47" fmla="*/ 2147483647 h 222"/>
                  <a:gd name="T48" fmla="*/ 2147483647 w 426"/>
                  <a:gd name="T49" fmla="*/ 0 h 222"/>
                  <a:gd name="T50" fmla="*/ 2147483647 w 426"/>
                  <a:gd name="T51" fmla="*/ 2147483647 h 222"/>
                  <a:gd name="T52" fmla="*/ 2147483647 w 426"/>
                  <a:gd name="T53" fmla="*/ 0 h 222"/>
                  <a:gd name="T54" fmla="*/ 2147483647 w 426"/>
                  <a:gd name="T55" fmla="*/ 2147483647 h 222"/>
                  <a:gd name="T56" fmla="*/ 2147483647 w 426"/>
                  <a:gd name="T57" fmla="*/ 2147483647 h 222"/>
                  <a:gd name="T58" fmla="*/ 2147483647 w 426"/>
                  <a:gd name="T59" fmla="*/ 2147483647 h 222"/>
                  <a:gd name="T60" fmla="*/ 2147483647 w 426"/>
                  <a:gd name="T61" fmla="*/ 2147483647 h 222"/>
                  <a:gd name="T62" fmla="*/ 2147483647 w 426"/>
                  <a:gd name="T63" fmla="*/ 2147483647 h 222"/>
                  <a:gd name="T64" fmla="*/ 2147483647 w 426"/>
                  <a:gd name="T65" fmla="*/ 2147483647 h 222"/>
                  <a:gd name="T66" fmla="*/ 2147483647 w 426"/>
                  <a:gd name="T67" fmla="*/ 2147483647 h 222"/>
                  <a:gd name="T68" fmla="*/ 2147483647 w 426"/>
                  <a:gd name="T69" fmla="*/ 2147483647 h 222"/>
                  <a:gd name="T70" fmla="*/ 2147483647 w 426"/>
                  <a:gd name="T71" fmla="*/ 2147483647 h 22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26"/>
                  <a:gd name="T109" fmla="*/ 0 h 222"/>
                  <a:gd name="T110" fmla="*/ 426 w 426"/>
                  <a:gd name="T111" fmla="*/ 222 h 22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26" h="222">
                    <a:moveTo>
                      <a:pt x="42" y="66"/>
                    </a:moveTo>
                    <a:lnTo>
                      <a:pt x="24" y="66"/>
                    </a:lnTo>
                    <a:lnTo>
                      <a:pt x="18" y="78"/>
                    </a:lnTo>
                    <a:lnTo>
                      <a:pt x="30" y="78"/>
                    </a:lnTo>
                    <a:lnTo>
                      <a:pt x="18" y="96"/>
                    </a:lnTo>
                    <a:lnTo>
                      <a:pt x="18" y="120"/>
                    </a:lnTo>
                    <a:lnTo>
                      <a:pt x="0" y="120"/>
                    </a:lnTo>
                    <a:lnTo>
                      <a:pt x="0" y="126"/>
                    </a:lnTo>
                    <a:lnTo>
                      <a:pt x="6" y="132"/>
                    </a:lnTo>
                    <a:lnTo>
                      <a:pt x="12" y="150"/>
                    </a:lnTo>
                    <a:lnTo>
                      <a:pt x="30" y="162"/>
                    </a:lnTo>
                    <a:lnTo>
                      <a:pt x="42" y="168"/>
                    </a:lnTo>
                    <a:lnTo>
                      <a:pt x="48" y="174"/>
                    </a:lnTo>
                    <a:lnTo>
                      <a:pt x="48" y="180"/>
                    </a:lnTo>
                    <a:lnTo>
                      <a:pt x="60" y="192"/>
                    </a:lnTo>
                    <a:lnTo>
                      <a:pt x="72" y="198"/>
                    </a:lnTo>
                    <a:lnTo>
                      <a:pt x="78" y="204"/>
                    </a:lnTo>
                    <a:lnTo>
                      <a:pt x="90" y="210"/>
                    </a:lnTo>
                    <a:lnTo>
                      <a:pt x="108" y="210"/>
                    </a:lnTo>
                    <a:lnTo>
                      <a:pt x="114" y="222"/>
                    </a:lnTo>
                    <a:lnTo>
                      <a:pt x="156" y="216"/>
                    </a:lnTo>
                    <a:lnTo>
                      <a:pt x="168" y="210"/>
                    </a:lnTo>
                    <a:lnTo>
                      <a:pt x="174" y="204"/>
                    </a:lnTo>
                    <a:lnTo>
                      <a:pt x="198" y="204"/>
                    </a:lnTo>
                    <a:lnTo>
                      <a:pt x="216" y="186"/>
                    </a:lnTo>
                    <a:lnTo>
                      <a:pt x="240" y="186"/>
                    </a:lnTo>
                    <a:lnTo>
                      <a:pt x="258" y="198"/>
                    </a:lnTo>
                    <a:lnTo>
                      <a:pt x="288" y="192"/>
                    </a:lnTo>
                    <a:lnTo>
                      <a:pt x="288" y="174"/>
                    </a:lnTo>
                    <a:lnTo>
                      <a:pt x="306" y="180"/>
                    </a:lnTo>
                    <a:lnTo>
                      <a:pt x="312" y="174"/>
                    </a:lnTo>
                    <a:lnTo>
                      <a:pt x="324" y="168"/>
                    </a:lnTo>
                    <a:lnTo>
                      <a:pt x="330" y="162"/>
                    </a:lnTo>
                    <a:lnTo>
                      <a:pt x="330" y="144"/>
                    </a:lnTo>
                    <a:lnTo>
                      <a:pt x="336" y="138"/>
                    </a:lnTo>
                    <a:lnTo>
                      <a:pt x="348" y="132"/>
                    </a:lnTo>
                    <a:lnTo>
                      <a:pt x="366" y="114"/>
                    </a:lnTo>
                    <a:lnTo>
                      <a:pt x="366" y="72"/>
                    </a:lnTo>
                    <a:lnTo>
                      <a:pt x="378" y="60"/>
                    </a:lnTo>
                    <a:lnTo>
                      <a:pt x="408" y="60"/>
                    </a:lnTo>
                    <a:lnTo>
                      <a:pt x="426" y="42"/>
                    </a:lnTo>
                    <a:lnTo>
                      <a:pt x="420" y="36"/>
                    </a:lnTo>
                    <a:lnTo>
                      <a:pt x="408" y="36"/>
                    </a:lnTo>
                    <a:lnTo>
                      <a:pt x="402" y="30"/>
                    </a:lnTo>
                    <a:lnTo>
                      <a:pt x="396" y="30"/>
                    </a:lnTo>
                    <a:lnTo>
                      <a:pt x="372" y="6"/>
                    </a:lnTo>
                    <a:lnTo>
                      <a:pt x="348" y="6"/>
                    </a:lnTo>
                    <a:lnTo>
                      <a:pt x="336" y="12"/>
                    </a:lnTo>
                    <a:lnTo>
                      <a:pt x="324" y="12"/>
                    </a:lnTo>
                    <a:lnTo>
                      <a:pt x="324" y="0"/>
                    </a:lnTo>
                    <a:lnTo>
                      <a:pt x="312" y="0"/>
                    </a:lnTo>
                    <a:lnTo>
                      <a:pt x="312" y="18"/>
                    </a:lnTo>
                    <a:lnTo>
                      <a:pt x="294" y="12"/>
                    </a:lnTo>
                    <a:lnTo>
                      <a:pt x="294" y="0"/>
                    </a:lnTo>
                    <a:lnTo>
                      <a:pt x="270" y="0"/>
                    </a:lnTo>
                    <a:lnTo>
                      <a:pt x="264" y="12"/>
                    </a:lnTo>
                    <a:lnTo>
                      <a:pt x="252" y="24"/>
                    </a:lnTo>
                    <a:lnTo>
                      <a:pt x="246" y="24"/>
                    </a:lnTo>
                    <a:lnTo>
                      <a:pt x="234" y="30"/>
                    </a:lnTo>
                    <a:lnTo>
                      <a:pt x="210" y="30"/>
                    </a:lnTo>
                    <a:lnTo>
                      <a:pt x="204" y="42"/>
                    </a:lnTo>
                    <a:lnTo>
                      <a:pt x="168" y="36"/>
                    </a:lnTo>
                    <a:lnTo>
                      <a:pt x="156" y="60"/>
                    </a:lnTo>
                    <a:lnTo>
                      <a:pt x="144" y="60"/>
                    </a:lnTo>
                    <a:lnTo>
                      <a:pt x="126" y="66"/>
                    </a:lnTo>
                    <a:lnTo>
                      <a:pt x="84" y="66"/>
                    </a:lnTo>
                    <a:lnTo>
                      <a:pt x="78" y="60"/>
                    </a:lnTo>
                    <a:lnTo>
                      <a:pt x="72" y="48"/>
                    </a:lnTo>
                    <a:lnTo>
                      <a:pt x="66" y="42"/>
                    </a:lnTo>
                    <a:lnTo>
                      <a:pt x="54" y="60"/>
                    </a:lnTo>
                    <a:lnTo>
                      <a:pt x="42" y="54"/>
                    </a:lnTo>
                    <a:lnTo>
                      <a:pt x="42" y="6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45" name="Honduras" descr="© INSCALE GmbH, 05.05.2010&#10;http://www.presentationload.com/">
                <a:extLst>
                  <a:ext uri="{FF2B5EF4-FFF2-40B4-BE49-F238E27FC236}">
                    <a16:creationId xmlns:a16="http://schemas.microsoft.com/office/drawing/2014/main" id="{1208D6E7-36BF-914C-B41B-A2CA29BEF51B}"/>
                  </a:ext>
                </a:extLst>
              </p:cNvPr>
              <p:cNvSpPr>
                <a:spLocks/>
              </p:cNvSpPr>
              <p:nvPr/>
            </p:nvSpPr>
            <p:spPr bwMode="gray">
              <a:xfrm>
                <a:off x="5475862" y="2704888"/>
                <a:ext cx="155660" cy="86023"/>
              </a:xfrm>
              <a:custGeom>
                <a:avLst/>
                <a:gdLst>
                  <a:gd name="T0" fmla="*/ 2147483647 w 444"/>
                  <a:gd name="T1" fmla="*/ 2147483647 h 246"/>
                  <a:gd name="T2" fmla="*/ 2147483647 w 444"/>
                  <a:gd name="T3" fmla="*/ 2147483647 h 246"/>
                  <a:gd name="T4" fmla="*/ 2147483647 w 444"/>
                  <a:gd name="T5" fmla="*/ 2147483647 h 246"/>
                  <a:gd name="T6" fmla="*/ 2147483647 w 444"/>
                  <a:gd name="T7" fmla="*/ 2147483647 h 246"/>
                  <a:gd name="T8" fmla="*/ 2147483647 w 444"/>
                  <a:gd name="T9" fmla="*/ 2147483647 h 246"/>
                  <a:gd name="T10" fmla="*/ 2147483647 w 444"/>
                  <a:gd name="T11" fmla="*/ 2147483647 h 246"/>
                  <a:gd name="T12" fmla="*/ 2147483647 w 444"/>
                  <a:gd name="T13" fmla="*/ 2147483647 h 246"/>
                  <a:gd name="T14" fmla="*/ 2147483647 w 444"/>
                  <a:gd name="T15" fmla="*/ 2147483647 h 246"/>
                  <a:gd name="T16" fmla="*/ 2147483647 w 444"/>
                  <a:gd name="T17" fmla="*/ 2147483647 h 246"/>
                  <a:gd name="T18" fmla="*/ 2147483647 w 444"/>
                  <a:gd name="T19" fmla="*/ 2147483647 h 246"/>
                  <a:gd name="T20" fmla="*/ 2147483647 w 444"/>
                  <a:gd name="T21" fmla="*/ 2147483647 h 246"/>
                  <a:gd name="T22" fmla="*/ 2147483647 w 444"/>
                  <a:gd name="T23" fmla="*/ 2147483647 h 246"/>
                  <a:gd name="T24" fmla="*/ 2147483647 w 444"/>
                  <a:gd name="T25" fmla="*/ 2147483647 h 246"/>
                  <a:gd name="T26" fmla="*/ 2147483647 w 444"/>
                  <a:gd name="T27" fmla="*/ 2147483647 h 246"/>
                  <a:gd name="T28" fmla="*/ 2147483647 w 444"/>
                  <a:gd name="T29" fmla="*/ 2147483647 h 246"/>
                  <a:gd name="T30" fmla="*/ 2147483647 w 444"/>
                  <a:gd name="T31" fmla="*/ 2147483647 h 246"/>
                  <a:gd name="T32" fmla="*/ 2147483647 w 444"/>
                  <a:gd name="T33" fmla="*/ 2147483647 h 246"/>
                  <a:gd name="T34" fmla="*/ 2147483647 w 444"/>
                  <a:gd name="T35" fmla="*/ 2147483647 h 246"/>
                  <a:gd name="T36" fmla="*/ 2147483647 w 444"/>
                  <a:gd name="T37" fmla="*/ 2147483647 h 246"/>
                  <a:gd name="T38" fmla="*/ 2147483647 w 444"/>
                  <a:gd name="T39" fmla="*/ 0 h 246"/>
                  <a:gd name="T40" fmla="*/ 2147483647 w 444"/>
                  <a:gd name="T41" fmla="*/ 2147483647 h 246"/>
                  <a:gd name="T42" fmla="*/ 2147483647 w 444"/>
                  <a:gd name="T43" fmla="*/ 2147483647 h 246"/>
                  <a:gd name="T44" fmla="*/ 2147483647 w 444"/>
                  <a:gd name="T45" fmla="*/ 0 h 246"/>
                  <a:gd name="T46" fmla="*/ 2147483647 w 444"/>
                  <a:gd name="T47" fmla="*/ 2147483647 h 246"/>
                  <a:gd name="T48" fmla="*/ 2147483647 w 444"/>
                  <a:gd name="T49" fmla="*/ 2147483647 h 246"/>
                  <a:gd name="T50" fmla="*/ 2147483647 w 444"/>
                  <a:gd name="T51" fmla="*/ 2147483647 h 246"/>
                  <a:gd name="T52" fmla="*/ 2147483647 w 444"/>
                  <a:gd name="T53" fmla="*/ 2147483647 h 246"/>
                  <a:gd name="T54" fmla="*/ 2147483647 w 444"/>
                  <a:gd name="T55" fmla="*/ 2147483647 h 246"/>
                  <a:gd name="T56" fmla="*/ 2147483647 w 444"/>
                  <a:gd name="T57" fmla="*/ 2147483647 h 246"/>
                  <a:gd name="T58" fmla="*/ 2147483647 w 444"/>
                  <a:gd name="T59" fmla="*/ 2147483647 h 246"/>
                  <a:gd name="T60" fmla="*/ 2147483647 w 444"/>
                  <a:gd name="T61" fmla="*/ 0 h 246"/>
                  <a:gd name="T62" fmla="*/ 2147483647 w 444"/>
                  <a:gd name="T63" fmla="*/ 2147483647 h 246"/>
                  <a:gd name="T64" fmla="*/ 2147483647 w 444"/>
                  <a:gd name="T65" fmla="*/ 2147483647 h 246"/>
                  <a:gd name="T66" fmla="*/ 2147483647 w 444"/>
                  <a:gd name="T67" fmla="*/ 2147483647 h 246"/>
                  <a:gd name="T68" fmla="*/ 2147483647 w 444"/>
                  <a:gd name="T69" fmla="*/ 2147483647 h 246"/>
                  <a:gd name="T70" fmla="*/ 2147483647 w 444"/>
                  <a:gd name="T71" fmla="*/ 2147483647 h 246"/>
                  <a:gd name="T72" fmla="*/ 0 w 444"/>
                  <a:gd name="T73" fmla="*/ 2147483647 h 246"/>
                  <a:gd name="T74" fmla="*/ 2147483647 w 444"/>
                  <a:gd name="T75" fmla="*/ 2147483647 h 246"/>
                  <a:gd name="T76" fmla="*/ 2147483647 w 444"/>
                  <a:gd name="T77" fmla="*/ 2147483647 h 246"/>
                  <a:gd name="T78" fmla="*/ 2147483647 w 444"/>
                  <a:gd name="T79" fmla="*/ 2147483647 h 246"/>
                  <a:gd name="T80" fmla="*/ 2147483647 w 444"/>
                  <a:gd name="T81" fmla="*/ 2147483647 h 246"/>
                  <a:gd name="T82" fmla="*/ 2147483647 w 444"/>
                  <a:gd name="T83" fmla="*/ 2147483647 h 246"/>
                  <a:gd name="T84" fmla="*/ 2147483647 w 444"/>
                  <a:gd name="T85" fmla="*/ 2147483647 h 246"/>
                  <a:gd name="T86" fmla="*/ 2147483647 w 444"/>
                  <a:gd name="T87" fmla="*/ 2147483647 h 24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44"/>
                  <a:gd name="T133" fmla="*/ 0 h 246"/>
                  <a:gd name="T134" fmla="*/ 444 w 444"/>
                  <a:gd name="T135" fmla="*/ 246 h 24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44" h="246">
                    <a:moveTo>
                      <a:pt x="156" y="240"/>
                    </a:moveTo>
                    <a:lnTo>
                      <a:pt x="156" y="222"/>
                    </a:lnTo>
                    <a:lnTo>
                      <a:pt x="174" y="222"/>
                    </a:lnTo>
                    <a:lnTo>
                      <a:pt x="168" y="216"/>
                    </a:lnTo>
                    <a:lnTo>
                      <a:pt x="168" y="204"/>
                    </a:lnTo>
                    <a:lnTo>
                      <a:pt x="162" y="198"/>
                    </a:lnTo>
                    <a:lnTo>
                      <a:pt x="162" y="186"/>
                    </a:lnTo>
                    <a:lnTo>
                      <a:pt x="168" y="180"/>
                    </a:lnTo>
                    <a:lnTo>
                      <a:pt x="204" y="180"/>
                    </a:lnTo>
                    <a:lnTo>
                      <a:pt x="210" y="168"/>
                    </a:lnTo>
                    <a:lnTo>
                      <a:pt x="216" y="162"/>
                    </a:lnTo>
                    <a:lnTo>
                      <a:pt x="228" y="162"/>
                    </a:lnTo>
                    <a:lnTo>
                      <a:pt x="228" y="168"/>
                    </a:lnTo>
                    <a:lnTo>
                      <a:pt x="234" y="174"/>
                    </a:lnTo>
                    <a:lnTo>
                      <a:pt x="252" y="174"/>
                    </a:lnTo>
                    <a:lnTo>
                      <a:pt x="276" y="150"/>
                    </a:lnTo>
                    <a:lnTo>
                      <a:pt x="288" y="126"/>
                    </a:lnTo>
                    <a:lnTo>
                      <a:pt x="306" y="126"/>
                    </a:lnTo>
                    <a:lnTo>
                      <a:pt x="306" y="108"/>
                    </a:lnTo>
                    <a:lnTo>
                      <a:pt x="318" y="96"/>
                    </a:lnTo>
                    <a:lnTo>
                      <a:pt x="330" y="96"/>
                    </a:lnTo>
                    <a:lnTo>
                      <a:pt x="348" y="114"/>
                    </a:lnTo>
                    <a:lnTo>
                      <a:pt x="360" y="114"/>
                    </a:lnTo>
                    <a:lnTo>
                      <a:pt x="372" y="102"/>
                    </a:lnTo>
                    <a:lnTo>
                      <a:pt x="372" y="96"/>
                    </a:lnTo>
                    <a:lnTo>
                      <a:pt x="420" y="96"/>
                    </a:lnTo>
                    <a:lnTo>
                      <a:pt x="426" y="90"/>
                    </a:lnTo>
                    <a:lnTo>
                      <a:pt x="432" y="90"/>
                    </a:lnTo>
                    <a:lnTo>
                      <a:pt x="444" y="84"/>
                    </a:lnTo>
                    <a:lnTo>
                      <a:pt x="444" y="78"/>
                    </a:lnTo>
                    <a:lnTo>
                      <a:pt x="426" y="60"/>
                    </a:lnTo>
                    <a:lnTo>
                      <a:pt x="402" y="48"/>
                    </a:lnTo>
                    <a:lnTo>
                      <a:pt x="396" y="48"/>
                    </a:lnTo>
                    <a:lnTo>
                      <a:pt x="390" y="42"/>
                    </a:lnTo>
                    <a:lnTo>
                      <a:pt x="384" y="30"/>
                    </a:lnTo>
                    <a:lnTo>
                      <a:pt x="372" y="24"/>
                    </a:lnTo>
                    <a:lnTo>
                      <a:pt x="366" y="18"/>
                    </a:lnTo>
                    <a:lnTo>
                      <a:pt x="348" y="18"/>
                    </a:lnTo>
                    <a:lnTo>
                      <a:pt x="342" y="6"/>
                    </a:lnTo>
                    <a:lnTo>
                      <a:pt x="336" y="0"/>
                    </a:lnTo>
                    <a:lnTo>
                      <a:pt x="312" y="0"/>
                    </a:lnTo>
                    <a:lnTo>
                      <a:pt x="300" y="6"/>
                    </a:lnTo>
                    <a:lnTo>
                      <a:pt x="294" y="12"/>
                    </a:lnTo>
                    <a:lnTo>
                      <a:pt x="282" y="12"/>
                    </a:lnTo>
                    <a:lnTo>
                      <a:pt x="270" y="0"/>
                    </a:lnTo>
                    <a:lnTo>
                      <a:pt x="252" y="0"/>
                    </a:lnTo>
                    <a:lnTo>
                      <a:pt x="240" y="6"/>
                    </a:lnTo>
                    <a:lnTo>
                      <a:pt x="234" y="18"/>
                    </a:lnTo>
                    <a:lnTo>
                      <a:pt x="222" y="24"/>
                    </a:lnTo>
                    <a:lnTo>
                      <a:pt x="186" y="24"/>
                    </a:lnTo>
                    <a:lnTo>
                      <a:pt x="174" y="18"/>
                    </a:lnTo>
                    <a:lnTo>
                      <a:pt x="168" y="12"/>
                    </a:lnTo>
                    <a:lnTo>
                      <a:pt x="156" y="12"/>
                    </a:lnTo>
                    <a:lnTo>
                      <a:pt x="150" y="18"/>
                    </a:lnTo>
                    <a:lnTo>
                      <a:pt x="144" y="18"/>
                    </a:lnTo>
                    <a:lnTo>
                      <a:pt x="138" y="24"/>
                    </a:lnTo>
                    <a:lnTo>
                      <a:pt x="132" y="24"/>
                    </a:lnTo>
                    <a:lnTo>
                      <a:pt x="132" y="18"/>
                    </a:lnTo>
                    <a:lnTo>
                      <a:pt x="126" y="12"/>
                    </a:lnTo>
                    <a:lnTo>
                      <a:pt x="126" y="6"/>
                    </a:lnTo>
                    <a:lnTo>
                      <a:pt x="120" y="0"/>
                    </a:lnTo>
                    <a:lnTo>
                      <a:pt x="114" y="0"/>
                    </a:lnTo>
                    <a:lnTo>
                      <a:pt x="96" y="18"/>
                    </a:lnTo>
                    <a:lnTo>
                      <a:pt x="90" y="18"/>
                    </a:lnTo>
                    <a:lnTo>
                      <a:pt x="84" y="30"/>
                    </a:lnTo>
                    <a:lnTo>
                      <a:pt x="72" y="36"/>
                    </a:lnTo>
                    <a:lnTo>
                      <a:pt x="60" y="48"/>
                    </a:lnTo>
                    <a:lnTo>
                      <a:pt x="48" y="54"/>
                    </a:lnTo>
                    <a:lnTo>
                      <a:pt x="36" y="66"/>
                    </a:lnTo>
                    <a:lnTo>
                      <a:pt x="24" y="72"/>
                    </a:lnTo>
                    <a:lnTo>
                      <a:pt x="18" y="84"/>
                    </a:lnTo>
                    <a:lnTo>
                      <a:pt x="18" y="102"/>
                    </a:lnTo>
                    <a:lnTo>
                      <a:pt x="12" y="114"/>
                    </a:lnTo>
                    <a:lnTo>
                      <a:pt x="0" y="126"/>
                    </a:lnTo>
                    <a:lnTo>
                      <a:pt x="6" y="138"/>
                    </a:lnTo>
                    <a:lnTo>
                      <a:pt x="18" y="150"/>
                    </a:lnTo>
                    <a:lnTo>
                      <a:pt x="42" y="150"/>
                    </a:lnTo>
                    <a:lnTo>
                      <a:pt x="42" y="168"/>
                    </a:lnTo>
                    <a:lnTo>
                      <a:pt x="48" y="174"/>
                    </a:lnTo>
                    <a:lnTo>
                      <a:pt x="60" y="174"/>
                    </a:lnTo>
                    <a:lnTo>
                      <a:pt x="66" y="168"/>
                    </a:lnTo>
                    <a:lnTo>
                      <a:pt x="102" y="168"/>
                    </a:lnTo>
                    <a:lnTo>
                      <a:pt x="102" y="210"/>
                    </a:lnTo>
                    <a:lnTo>
                      <a:pt x="126" y="222"/>
                    </a:lnTo>
                    <a:lnTo>
                      <a:pt x="132" y="228"/>
                    </a:lnTo>
                    <a:lnTo>
                      <a:pt x="132" y="246"/>
                    </a:lnTo>
                    <a:lnTo>
                      <a:pt x="144" y="246"/>
                    </a:lnTo>
                    <a:lnTo>
                      <a:pt x="156" y="24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46" name="Haiti" descr="© INSCALE GmbH, 05.05.2010&#10;http://www.presentationload.com/">
                <a:extLst>
                  <a:ext uri="{FF2B5EF4-FFF2-40B4-BE49-F238E27FC236}">
                    <a16:creationId xmlns:a16="http://schemas.microsoft.com/office/drawing/2014/main" id="{5296B305-6ED1-EC4F-8377-239AB252D206}"/>
                  </a:ext>
                </a:extLst>
              </p:cNvPr>
              <p:cNvSpPr>
                <a:spLocks/>
              </p:cNvSpPr>
              <p:nvPr/>
            </p:nvSpPr>
            <p:spPr bwMode="gray">
              <a:xfrm>
                <a:off x="5858186" y="2595653"/>
                <a:ext cx="68272" cy="54618"/>
              </a:xfrm>
              <a:custGeom>
                <a:avLst/>
                <a:gdLst>
                  <a:gd name="T0" fmla="*/ 2147483647 w 198"/>
                  <a:gd name="T1" fmla="*/ 2147483647 h 156"/>
                  <a:gd name="T2" fmla="*/ 2147483647 w 198"/>
                  <a:gd name="T3" fmla="*/ 2147483647 h 156"/>
                  <a:gd name="T4" fmla="*/ 2147483647 w 198"/>
                  <a:gd name="T5" fmla="*/ 2147483647 h 156"/>
                  <a:gd name="T6" fmla="*/ 2147483647 w 198"/>
                  <a:gd name="T7" fmla="*/ 2147483647 h 156"/>
                  <a:gd name="T8" fmla="*/ 2147483647 w 198"/>
                  <a:gd name="T9" fmla="*/ 2147483647 h 156"/>
                  <a:gd name="T10" fmla="*/ 2147483647 w 198"/>
                  <a:gd name="T11" fmla="*/ 2147483647 h 156"/>
                  <a:gd name="T12" fmla="*/ 2147483647 w 198"/>
                  <a:gd name="T13" fmla="*/ 2147483647 h 156"/>
                  <a:gd name="T14" fmla="*/ 2147483647 w 198"/>
                  <a:gd name="T15" fmla="*/ 2147483647 h 156"/>
                  <a:gd name="T16" fmla="*/ 2147483647 w 198"/>
                  <a:gd name="T17" fmla="*/ 2147483647 h 156"/>
                  <a:gd name="T18" fmla="*/ 2147483647 w 198"/>
                  <a:gd name="T19" fmla="*/ 2147483647 h 156"/>
                  <a:gd name="T20" fmla="*/ 2147483647 w 198"/>
                  <a:gd name="T21" fmla="*/ 2147483647 h 156"/>
                  <a:gd name="T22" fmla="*/ 2147483647 w 198"/>
                  <a:gd name="T23" fmla="*/ 2147483647 h 156"/>
                  <a:gd name="T24" fmla="*/ 2147483647 w 198"/>
                  <a:gd name="T25" fmla="*/ 2147483647 h 156"/>
                  <a:gd name="T26" fmla="*/ 2147483647 w 198"/>
                  <a:gd name="T27" fmla="*/ 2147483647 h 156"/>
                  <a:gd name="T28" fmla="*/ 2147483647 w 198"/>
                  <a:gd name="T29" fmla="*/ 2147483647 h 156"/>
                  <a:gd name="T30" fmla="*/ 2147483647 w 198"/>
                  <a:gd name="T31" fmla="*/ 2147483647 h 156"/>
                  <a:gd name="T32" fmla="*/ 2147483647 w 198"/>
                  <a:gd name="T33" fmla="*/ 2147483647 h 156"/>
                  <a:gd name="T34" fmla="*/ 2147483647 w 198"/>
                  <a:gd name="T35" fmla="*/ 0 h 156"/>
                  <a:gd name="T36" fmla="*/ 2147483647 w 198"/>
                  <a:gd name="T37" fmla="*/ 0 h 156"/>
                  <a:gd name="T38" fmla="*/ 2147483647 w 198"/>
                  <a:gd name="T39" fmla="*/ 2147483647 h 156"/>
                  <a:gd name="T40" fmla="*/ 2147483647 w 198"/>
                  <a:gd name="T41" fmla="*/ 2147483647 h 156"/>
                  <a:gd name="T42" fmla="*/ 2147483647 w 198"/>
                  <a:gd name="T43" fmla="*/ 2147483647 h 156"/>
                  <a:gd name="T44" fmla="*/ 2147483647 w 198"/>
                  <a:gd name="T45" fmla="*/ 2147483647 h 156"/>
                  <a:gd name="T46" fmla="*/ 2147483647 w 198"/>
                  <a:gd name="T47" fmla="*/ 2147483647 h 156"/>
                  <a:gd name="T48" fmla="*/ 2147483647 w 198"/>
                  <a:gd name="T49" fmla="*/ 2147483647 h 156"/>
                  <a:gd name="T50" fmla="*/ 2147483647 w 198"/>
                  <a:gd name="T51" fmla="*/ 2147483647 h 156"/>
                  <a:gd name="T52" fmla="*/ 2147483647 w 198"/>
                  <a:gd name="T53" fmla="*/ 2147483647 h 156"/>
                  <a:gd name="T54" fmla="*/ 2147483647 w 198"/>
                  <a:gd name="T55" fmla="*/ 2147483647 h 156"/>
                  <a:gd name="T56" fmla="*/ 2147483647 w 198"/>
                  <a:gd name="T57" fmla="*/ 2147483647 h 156"/>
                  <a:gd name="T58" fmla="*/ 2147483647 w 198"/>
                  <a:gd name="T59" fmla="*/ 2147483647 h 156"/>
                  <a:gd name="T60" fmla="*/ 2147483647 w 198"/>
                  <a:gd name="T61" fmla="*/ 2147483647 h 156"/>
                  <a:gd name="T62" fmla="*/ 2147483647 w 198"/>
                  <a:gd name="T63" fmla="*/ 2147483647 h 156"/>
                  <a:gd name="T64" fmla="*/ 2147483647 w 198"/>
                  <a:gd name="T65" fmla="*/ 2147483647 h 156"/>
                  <a:gd name="T66" fmla="*/ 2147483647 w 198"/>
                  <a:gd name="T67" fmla="*/ 2147483647 h 156"/>
                  <a:gd name="T68" fmla="*/ 2147483647 w 198"/>
                  <a:gd name="T69" fmla="*/ 2147483647 h 156"/>
                  <a:gd name="T70" fmla="*/ 2147483647 w 198"/>
                  <a:gd name="T71" fmla="*/ 2147483647 h 156"/>
                  <a:gd name="T72" fmla="*/ 2147483647 w 198"/>
                  <a:gd name="T73" fmla="*/ 2147483647 h 156"/>
                  <a:gd name="T74" fmla="*/ 2147483647 w 198"/>
                  <a:gd name="T75" fmla="*/ 2147483647 h 156"/>
                  <a:gd name="T76" fmla="*/ 2147483647 w 198"/>
                  <a:gd name="T77" fmla="*/ 2147483647 h 156"/>
                  <a:gd name="T78" fmla="*/ 2147483647 w 198"/>
                  <a:gd name="T79" fmla="*/ 2147483647 h 156"/>
                  <a:gd name="T80" fmla="*/ 2147483647 w 198"/>
                  <a:gd name="T81" fmla="*/ 2147483647 h 156"/>
                  <a:gd name="T82" fmla="*/ 0 w 198"/>
                  <a:gd name="T83" fmla="*/ 2147483647 h 156"/>
                  <a:gd name="T84" fmla="*/ 0 w 198"/>
                  <a:gd name="T85" fmla="*/ 2147483647 h 156"/>
                  <a:gd name="T86" fmla="*/ 2147483647 w 198"/>
                  <a:gd name="T87" fmla="*/ 2147483647 h 156"/>
                  <a:gd name="T88" fmla="*/ 2147483647 w 198"/>
                  <a:gd name="T89" fmla="*/ 2147483647 h 156"/>
                  <a:gd name="T90" fmla="*/ 2147483647 w 198"/>
                  <a:gd name="T91" fmla="*/ 2147483647 h 156"/>
                  <a:gd name="T92" fmla="*/ 2147483647 w 198"/>
                  <a:gd name="T93" fmla="*/ 2147483647 h 156"/>
                  <a:gd name="T94" fmla="*/ 2147483647 w 198"/>
                  <a:gd name="T95" fmla="*/ 2147483647 h 156"/>
                  <a:gd name="T96" fmla="*/ 2147483647 w 198"/>
                  <a:gd name="T97" fmla="*/ 2147483647 h 156"/>
                  <a:gd name="T98" fmla="*/ 2147483647 w 198"/>
                  <a:gd name="T99" fmla="*/ 2147483647 h 156"/>
                  <a:gd name="T100" fmla="*/ 2147483647 w 198"/>
                  <a:gd name="T101" fmla="*/ 2147483647 h 156"/>
                  <a:gd name="T102" fmla="*/ 2147483647 w 198"/>
                  <a:gd name="T103" fmla="*/ 2147483647 h 156"/>
                  <a:gd name="T104" fmla="*/ 2147483647 w 198"/>
                  <a:gd name="T105" fmla="*/ 2147483647 h 156"/>
                  <a:gd name="T106" fmla="*/ 2147483647 w 198"/>
                  <a:gd name="T107" fmla="*/ 2147483647 h 156"/>
                  <a:gd name="T108" fmla="*/ 2147483647 w 198"/>
                  <a:gd name="T109" fmla="*/ 2147483647 h 156"/>
                  <a:gd name="T110" fmla="*/ 2147483647 w 198"/>
                  <a:gd name="T111" fmla="*/ 2147483647 h 156"/>
                  <a:gd name="T112" fmla="*/ 2147483647 w 198"/>
                  <a:gd name="T113" fmla="*/ 2147483647 h 15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98"/>
                  <a:gd name="T172" fmla="*/ 0 h 156"/>
                  <a:gd name="T173" fmla="*/ 198 w 198"/>
                  <a:gd name="T174" fmla="*/ 156 h 15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98" h="156">
                    <a:moveTo>
                      <a:pt x="168" y="114"/>
                    </a:moveTo>
                    <a:lnTo>
                      <a:pt x="168" y="108"/>
                    </a:lnTo>
                    <a:lnTo>
                      <a:pt x="174" y="102"/>
                    </a:lnTo>
                    <a:lnTo>
                      <a:pt x="180" y="90"/>
                    </a:lnTo>
                    <a:lnTo>
                      <a:pt x="180" y="78"/>
                    </a:lnTo>
                    <a:lnTo>
                      <a:pt x="186" y="72"/>
                    </a:lnTo>
                    <a:lnTo>
                      <a:pt x="192" y="60"/>
                    </a:lnTo>
                    <a:lnTo>
                      <a:pt x="198" y="54"/>
                    </a:lnTo>
                    <a:lnTo>
                      <a:pt x="198" y="42"/>
                    </a:lnTo>
                    <a:lnTo>
                      <a:pt x="186" y="6"/>
                    </a:lnTo>
                    <a:lnTo>
                      <a:pt x="180" y="12"/>
                    </a:lnTo>
                    <a:lnTo>
                      <a:pt x="180" y="18"/>
                    </a:lnTo>
                    <a:lnTo>
                      <a:pt x="174" y="18"/>
                    </a:lnTo>
                    <a:lnTo>
                      <a:pt x="168" y="12"/>
                    </a:lnTo>
                    <a:lnTo>
                      <a:pt x="156" y="12"/>
                    </a:lnTo>
                    <a:lnTo>
                      <a:pt x="144" y="6"/>
                    </a:lnTo>
                    <a:lnTo>
                      <a:pt x="126" y="6"/>
                    </a:lnTo>
                    <a:lnTo>
                      <a:pt x="114" y="0"/>
                    </a:lnTo>
                    <a:lnTo>
                      <a:pt x="84" y="0"/>
                    </a:lnTo>
                    <a:lnTo>
                      <a:pt x="72" y="6"/>
                    </a:lnTo>
                    <a:lnTo>
                      <a:pt x="66" y="12"/>
                    </a:lnTo>
                    <a:lnTo>
                      <a:pt x="66" y="18"/>
                    </a:lnTo>
                    <a:lnTo>
                      <a:pt x="72" y="24"/>
                    </a:lnTo>
                    <a:lnTo>
                      <a:pt x="108" y="24"/>
                    </a:lnTo>
                    <a:lnTo>
                      <a:pt x="114" y="30"/>
                    </a:lnTo>
                    <a:lnTo>
                      <a:pt x="120" y="42"/>
                    </a:lnTo>
                    <a:lnTo>
                      <a:pt x="126" y="48"/>
                    </a:lnTo>
                    <a:lnTo>
                      <a:pt x="114" y="54"/>
                    </a:lnTo>
                    <a:lnTo>
                      <a:pt x="108" y="60"/>
                    </a:lnTo>
                    <a:lnTo>
                      <a:pt x="108" y="72"/>
                    </a:lnTo>
                    <a:lnTo>
                      <a:pt x="114" y="84"/>
                    </a:lnTo>
                    <a:lnTo>
                      <a:pt x="114" y="96"/>
                    </a:lnTo>
                    <a:lnTo>
                      <a:pt x="120" y="102"/>
                    </a:lnTo>
                    <a:lnTo>
                      <a:pt x="114" y="108"/>
                    </a:lnTo>
                    <a:lnTo>
                      <a:pt x="96" y="108"/>
                    </a:lnTo>
                    <a:lnTo>
                      <a:pt x="78" y="102"/>
                    </a:lnTo>
                    <a:lnTo>
                      <a:pt x="66" y="102"/>
                    </a:lnTo>
                    <a:lnTo>
                      <a:pt x="54" y="96"/>
                    </a:lnTo>
                    <a:lnTo>
                      <a:pt x="36" y="96"/>
                    </a:lnTo>
                    <a:lnTo>
                      <a:pt x="24" y="102"/>
                    </a:lnTo>
                    <a:lnTo>
                      <a:pt x="6" y="102"/>
                    </a:lnTo>
                    <a:lnTo>
                      <a:pt x="0" y="108"/>
                    </a:lnTo>
                    <a:lnTo>
                      <a:pt x="0" y="114"/>
                    </a:lnTo>
                    <a:lnTo>
                      <a:pt x="6" y="120"/>
                    </a:lnTo>
                    <a:lnTo>
                      <a:pt x="12" y="132"/>
                    </a:lnTo>
                    <a:lnTo>
                      <a:pt x="24" y="138"/>
                    </a:lnTo>
                    <a:lnTo>
                      <a:pt x="30" y="150"/>
                    </a:lnTo>
                    <a:lnTo>
                      <a:pt x="36" y="156"/>
                    </a:lnTo>
                    <a:lnTo>
                      <a:pt x="42" y="156"/>
                    </a:lnTo>
                    <a:lnTo>
                      <a:pt x="48" y="150"/>
                    </a:lnTo>
                    <a:lnTo>
                      <a:pt x="54" y="138"/>
                    </a:lnTo>
                    <a:lnTo>
                      <a:pt x="60" y="132"/>
                    </a:lnTo>
                    <a:lnTo>
                      <a:pt x="138" y="132"/>
                    </a:lnTo>
                    <a:lnTo>
                      <a:pt x="156" y="126"/>
                    </a:lnTo>
                    <a:lnTo>
                      <a:pt x="168" y="126"/>
                    </a:lnTo>
                    <a:lnTo>
                      <a:pt x="180" y="144"/>
                    </a:lnTo>
                    <a:lnTo>
                      <a:pt x="168" y="11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47" name="Guyane (French Guiana)" descr="© INSCALE GmbH, 05.05.2010&#10;http://www.presentationload.com/">
                <a:extLst>
                  <a:ext uri="{FF2B5EF4-FFF2-40B4-BE49-F238E27FC236}">
                    <a16:creationId xmlns:a16="http://schemas.microsoft.com/office/drawing/2014/main" id="{8770AA41-1749-C645-8127-0EB8C9FF6F0D}"/>
                  </a:ext>
                </a:extLst>
              </p:cNvPr>
              <p:cNvSpPr>
                <a:spLocks/>
              </p:cNvSpPr>
              <p:nvPr/>
            </p:nvSpPr>
            <p:spPr bwMode="gray">
              <a:xfrm>
                <a:off x="6316974" y="2992997"/>
                <a:ext cx="71003" cy="103774"/>
              </a:xfrm>
              <a:custGeom>
                <a:avLst/>
                <a:gdLst>
                  <a:gd name="T0" fmla="*/ 2147483647 w 52"/>
                  <a:gd name="T1" fmla="*/ 2147483647 h 76"/>
                  <a:gd name="T2" fmla="*/ 2147483647 w 52"/>
                  <a:gd name="T3" fmla="*/ 2147483647 h 76"/>
                  <a:gd name="T4" fmla="*/ 2147483647 w 52"/>
                  <a:gd name="T5" fmla="*/ 2147483647 h 76"/>
                  <a:gd name="T6" fmla="*/ 2147483647 w 52"/>
                  <a:gd name="T7" fmla="*/ 2147483647 h 76"/>
                  <a:gd name="T8" fmla="*/ 2147483647 w 52"/>
                  <a:gd name="T9" fmla="*/ 2147483647 h 76"/>
                  <a:gd name="T10" fmla="*/ 2147483647 w 52"/>
                  <a:gd name="T11" fmla="*/ 2147483647 h 76"/>
                  <a:gd name="T12" fmla="*/ 2147483647 w 52"/>
                  <a:gd name="T13" fmla="*/ 2147483647 h 76"/>
                  <a:gd name="T14" fmla="*/ 2147483647 w 52"/>
                  <a:gd name="T15" fmla="*/ 2147483647 h 76"/>
                  <a:gd name="T16" fmla="*/ 2147483647 w 52"/>
                  <a:gd name="T17" fmla="*/ 2147483647 h 76"/>
                  <a:gd name="T18" fmla="*/ 2147483647 w 52"/>
                  <a:gd name="T19" fmla="*/ 2147483647 h 76"/>
                  <a:gd name="T20" fmla="*/ 2147483647 w 52"/>
                  <a:gd name="T21" fmla="*/ 2147483647 h 76"/>
                  <a:gd name="T22" fmla="*/ 2147483647 w 52"/>
                  <a:gd name="T23" fmla="*/ 0 h 76"/>
                  <a:gd name="T24" fmla="*/ 2147483647 w 52"/>
                  <a:gd name="T25" fmla="*/ 2147483647 h 76"/>
                  <a:gd name="T26" fmla="*/ 2147483647 w 52"/>
                  <a:gd name="T27" fmla="*/ 2147483647 h 76"/>
                  <a:gd name="T28" fmla="*/ 2147483647 w 52"/>
                  <a:gd name="T29" fmla="*/ 2147483647 h 76"/>
                  <a:gd name="T30" fmla="*/ 2147483647 w 52"/>
                  <a:gd name="T31" fmla="*/ 2147483647 h 76"/>
                  <a:gd name="T32" fmla="*/ 2147483647 w 52"/>
                  <a:gd name="T33" fmla="*/ 2147483647 h 76"/>
                  <a:gd name="T34" fmla="*/ 2147483647 w 52"/>
                  <a:gd name="T35" fmla="*/ 2147483647 h 76"/>
                  <a:gd name="T36" fmla="*/ 2147483647 w 52"/>
                  <a:gd name="T37" fmla="*/ 2147483647 h 76"/>
                  <a:gd name="T38" fmla="*/ 2147483647 w 52"/>
                  <a:gd name="T39" fmla="*/ 2147483647 h 76"/>
                  <a:gd name="T40" fmla="*/ 2147483647 w 52"/>
                  <a:gd name="T41" fmla="*/ 2147483647 h 76"/>
                  <a:gd name="T42" fmla="*/ 2147483647 w 52"/>
                  <a:gd name="T43" fmla="*/ 2147483647 h 76"/>
                  <a:gd name="T44" fmla="*/ 2147483647 w 52"/>
                  <a:gd name="T45" fmla="*/ 2147483647 h 76"/>
                  <a:gd name="T46" fmla="*/ 2147483647 w 52"/>
                  <a:gd name="T47" fmla="*/ 2147483647 h 76"/>
                  <a:gd name="T48" fmla="*/ 2147483647 w 52"/>
                  <a:gd name="T49" fmla="*/ 2147483647 h 76"/>
                  <a:gd name="T50" fmla="*/ 2147483647 w 52"/>
                  <a:gd name="T51" fmla="*/ 2147483647 h 76"/>
                  <a:gd name="T52" fmla="*/ 2147483647 w 52"/>
                  <a:gd name="T53" fmla="*/ 2147483647 h 76"/>
                  <a:gd name="T54" fmla="*/ 2147483647 w 52"/>
                  <a:gd name="T55" fmla="*/ 2147483647 h 76"/>
                  <a:gd name="T56" fmla="*/ 2147483647 w 52"/>
                  <a:gd name="T57" fmla="*/ 2147483647 h 76"/>
                  <a:gd name="T58" fmla="*/ 2147483647 w 52"/>
                  <a:gd name="T59" fmla="*/ 2147483647 h 76"/>
                  <a:gd name="T60" fmla="*/ 2147483647 w 52"/>
                  <a:gd name="T61" fmla="*/ 2147483647 h 76"/>
                  <a:gd name="T62" fmla="*/ 2147483647 w 52"/>
                  <a:gd name="T63" fmla="*/ 2147483647 h 76"/>
                  <a:gd name="T64" fmla="*/ 0 w 52"/>
                  <a:gd name="T65" fmla="*/ 2147483647 h 76"/>
                  <a:gd name="T66" fmla="*/ 0 w 52"/>
                  <a:gd name="T67" fmla="*/ 2147483647 h 76"/>
                  <a:gd name="T68" fmla="*/ 2147483647 w 52"/>
                  <a:gd name="T69" fmla="*/ 2147483647 h 76"/>
                  <a:gd name="T70" fmla="*/ 2147483647 w 52"/>
                  <a:gd name="T71" fmla="*/ 2147483647 h 76"/>
                  <a:gd name="T72" fmla="*/ 2147483647 w 52"/>
                  <a:gd name="T73" fmla="*/ 2147483647 h 76"/>
                  <a:gd name="T74" fmla="*/ 2147483647 w 52"/>
                  <a:gd name="T75" fmla="*/ 2147483647 h 76"/>
                  <a:gd name="T76" fmla="*/ 2147483647 w 52"/>
                  <a:gd name="T77" fmla="*/ 2147483647 h 76"/>
                  <a:gd name="T78" fmla="*/ 2147483647 w 52"/>
                  <a:gd name="T79" fmla="*/ 2147483647 h 76"/>
                  <a:gd name="T80" fmla="*/ 2147483647 w 52"/>
                  <a:gd name="T81" fmla="*/ 2147483647 h 76"/>
                  <a:gd name="T82" fmla="*/ 2147483647 w 52"/>
                  <a:gd name="T83" fmla="*/ 2147483647 h 76"/>
                  <a:gd name="T84" fmla="*/ 2147483647 w 52"/>
                  <a:gd name="T85" fmla="*/ 2147483647 h 76"/>
                  <a:gd name="T86" fmla="*/ 2147483647 w 52"/>
                  <a:gd name="T87" fmla="*/ 2147483647 h 76"/>
                  <a:gd name="T88" fmla="*/ 2147483647 w 52"/>
                  <a:gd name="T89" fmla="*/ 2147483647 h 76"/>
                  <a:gd name="T90" fmla="*/ 2147483647 w 52"/>
                  <a:gd name="T91" fmla="*/ 2147483647 h 76"/>
                  <a:gd name="T92" fmla="*/ 2147483647 w 52"/>
                  <a:gd name="T93" fmla="*/ 2147483647 h 76"/>
                  <a:gd name="T94" fmla="*/ 2147483647 w 52"/>
                  <a:gd name="T95" fmla="*/ 2147483647 h 76"/>
                  <a:gd name="T96" fmla="*/ 2147483647 w 52"/>
                  <a:gd name="T97" fmla="*/ 2147483647 h 76"/>
                  <a:gd name="T98" fmla="*/ 2147483647 w 52"/>
                  <a:gd name="T99" fmla="*/ 2147483647 h 76"/>
                  <a:gd name="T100" fmla="*/ 2147483647 w 52"/>
                  <a:gd name="T101" fmla="*/ 2147483647 h 76"/>
                  <a:gd name="T102" fmla="*/ 2147483647 w 52"/>
                  <a:gd name="T103" fmla="*/ 2147483647 h 76"/>
                  <a:gd name="T104" fmla="*/ 2147483647 w 52"/>
                  <a:gd name="T105" fmla="*/ 2147483647 h 76"/>
                  <a:gd name="T106" fmla="*/ 2147483647 w 52"/>
                  <a:gd name="T107" fmla="*/ 2147483647 h 76"/>
                  <a:gd name="T108" fmla="*/ 2147483647 w 52"/>
                  <a:gd name="T109" fmla="*/ 2147483647 h 76"/>
                  <a:gd name="T110" fmla="*/ 2147483647 w 52"/>
                  <a:gd name="T111" fmla="*/ 2147483647 h 76"/>
                  <a:gd name="T112" fmla="*/ 2147483647 w 52"/>
                  <a:gd name="T113" fmla="*/ 2147483647 h 76"/>
                  <a:gd name="T114" fmla="*/ 2147483647 w 52"/>
                  <a:gd name="T115" fmla="*/ 2147483647 h 7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2"/>
                  <a:gd name="T175" fmla="*/ 0 h 76"/>
                  <a:gd name="T176" fmla="*/ 52 w 52"/>
                  <a:gd name="T177" fmla="*/ 76 h 7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2" h="76">
                    <a:moveTo>
                      <a:pt x="52" y="32"/>
                    </a:moveTo>
                    <a:lnTo>
                      <a:pt x="50" y="26"/>
                    </a:lnTo>
                    <a:lnTo>
                      <a:pt x="48" y="24"/>
                    </a:lnTo>
                    <a:lnTo>
                      <a:pt x="46" y="22"/>
                    </a:lnTo>
                    <a:lnTo>
                      <a:pt x="46" y="20"/>
                    </a:lnTo>
                    <a:lnTo>
                      <a:pt x="40" y="20"/>
                    </a:lnTo>
                    <a:lnTo>
                      <a:pt x="32" y="6"/>
                    </a:lnTo>
                    <a:lnTo>
                      <a:pt x="24" y="6"/>
                    </a:lnTo>
                    <a:lnTo>
                      <a:pt x="22" y="4"/>
                    </a:lnTo>
                    <a:lnTo>
                      <a:pt x="20" y="4"/>
                    </a:lnTo>
                    <a:lnTo>
                      <a:pt x="16" y="2"/>
                    </a:lnTo>
                    <a:lnTo>
                      <a:pt x="14" y="0"/>
                    </a:lnTo>
                    <a:lnTo>
                      <a:pt x="12" y="4"/>
                    </a:lnTo>
                    <a:lnTo>
                      <a:pt x="12" y="10"/>
                    </a:lnTo>
                    <a:lnTo>
                      <a:pt x="10" y="10"/>
                    </a:lnTo>
                    <a:lnTo>
                      <a:pt x="8" y="12"/>
                    </a:lnTo>
                    <a:lnTo>
                      <a:pt x="6" y="14"/>
                    </a:lnTo>
                    <a:lnTo>
                      <a:pt x="4" y="16"/>
                    </a:lnTo>
                    <a:lnTo>
                      <a:pt x="2" y="20"/>
                    </a:lnTo>
                    <a:lnTo>
                      <a:pt x="2" y="28"/>
                    </a:lnTo>
                    <a:lnTo>
                      <a:pt x="4" y="32"/>
                    </a:lnTo>
                    <a:lnTo>
                      <a:pt x="4" y="36"/>
                    </a:lnTo>
                    <a:lnTo>
                      <a:pt x="6" y="40"/>
                    </a:lnTo>
                    <a:lnTo>
                      <a:pt x="10" y="44"/>
                    </a:lnTo>
                    <a:lnTo>
                      <a:pt x="12" y="46"/>
                    </a:lnTo>
                    <a:lnTo>
                      <a:pt x="12" y="48"/>
                    </a:lnTo>
                    <a:lnTo>
                      <a:pt x="6" y="54"/>
                    </a:lnTo>
                    <a:lnTo>
                      <a:pt x="8" y="62"/>
                    </a:lnTo>
                    <a:lnTo>
                      <a:pt x="6" y="64"/>
                    </a:lnTo>
                    <a:lnTo>
                      <a:pt x="4" y="64"/>
                    </a:lnTo>
                    <a:lnTo>
                      <a:pt x="4" y="66"/>
                    </a:lnTo>
                    <a:lnTo>
                      <a:pt x="2" y="68"/>
                    </a:lnTo>
                    <a:lnTo>
                      <a:pt x="0" y="72"/>
                    </a:lnTo>
                    <a:lnTo>
                      <a:pt x="4" y="76"/>
                    </a:lnTo>
                    <a:lnTo>
                      <a:pt x="10" y="76"/>
                    </a:lnTo>
                    <a:lnTo>
                      <a:pt x="12" y="74"/>
                    </a:lnTo>
                    <a:lnTo>
                      <a:pt x="12" y="72"/>
                    </a:lnTo>
                    <a:lnTo>
                      <a:pt x="14" y="72"/>
                    </a:lnTo>
                    <a:lnTo>
                      <a:pt x="16" y="72"/>
                    </a:lnTo>
                    <a:lnTo>
                      <a:pt x="18" y="72"/>
                    </a:lnTo>
                    <a:lnTo>
                      <a:pt x="20" y="72"/>
                    </a:lnTo>
                    <a:lnTo>
                      <a:pt x="22" y="72"/>
                    </a:lnTo>
                    <a:lnTo>
                      <a:pt x="26" y="74"/>
                    </a:lnTo>
                    <a:lnTo>
                      <a:pt x="30" y="74"/>
                    </a:lnTo>
                    <a:lnTo>
                      <a:pt x="32" y="72"/>
                    </a:lnTo>
                    <a:lnTo>
                      <a:pt x="40" y="64"/>
                    </a:lnTo>
                    <a:lnTo>
                      <a:pt x="40" y="60"/>
                    </a:lnTo>
                    <a:lnTo>
                      <a:pt x="44" y="50"/>
                    </a:lnTo>
                    <a:lnTo>
                      <a:pt x="46" y="46"/>
                    </a:lnTo>
                    <a:lnTo>
                      <a:pt x="48" y="44"/>
                    </a:lnTo>
                    <a:lnTo>
                      <a:pt x="50" y="42"/>
                    </a:lnTo>
                    <a:lnTo>
                      <a:pt x="50" y="40"/>
                    </a:lnTo>
                    <a:lnTo>
                      <a:pt x="52" y="38"/>
                    </a:lnTo>
                    <a:lnTo>
                      <a:pt x="52" y="36"/>
                    </a:lnTo>
                    <a:lnTo>
                      <a:pt x="52" y="34"/>
                    </a:lnTo>
                    <a:lnTo>
                      <a:pt x="52" y="3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48" name="Guyana" descr="© INSCALE GmbH, 05.05.2010&#10;http://www.presentationload.com/">
                <a:extLst>
                  <a:ext uri="{FF2B5EF4-FFF2-40B4-BE49-F238E27FC236}">
                    <a16:creationId xmlns:a16="http://schemas.microsoft.com/office/drawing/2014/main" id="{7ADEC0B1-751A-774D-B69A-5A66BE1D8BAF}"/>
                  </a:ext>
                </a:extLst>
              </p:cNvPr>
              <p:cNvSpPr>
                <a:spLocks/>
              </p:cNvSpPr>
              <p:nvPr/>
            </p:nvSpPr>
            <p:spPr bwMode="gray">
              <a:xfrm>
                <a:off x="6150390" y="2917897"/>
                <a:ext cx="113332" cy="203451"/>
              </a:xfrm>
              <a:custGeom>
                <a:avLst/>
                <a:gdLst>
                  <a:gd name="T0" fmla="*/ 2147483647 w 324"/>
                  <a:gd name="T1" fmla="*/ 2147483647 h 582"/>
                  <a:gd name="T2" fmla="*/ 2147483647 w 324"/>
                  <a:gd name="T3" fmla="*/ 2147483647 h 582"/>
                  <a:gd name="T4" fmla="*/ 2147483647 w 324"/>
                  <a:gd name="T5" fmla="*/ 2147483647 h 582"/>
                  <a:gd name="T6" fmla="*/ 2147483647 w 324"/>
                  <a:gd name="T7" fmla="*/ 2147483647 h 582"/>
                  <a:gd name="T8" fmla="*/ 2147483647 w 324"/>
                  <a:gd name="T9" fmla="*/ 2147483647 h 582"/>
                  <a:gd name="T10" fmla="*/ 2147483647 w 324"/>
                  <a:gd name="T11" fmla="*/ 2147483647 h 582"/>
                  <a:gd name="T12" fmla="*/ 2147483647 w 324"/>
                  <a:gd name="T13" fmla="*/ 2147483647 h 582"/>
                  <a:gd name="T14" fmla="*/ 2147483647 w 324"/>
                  <a:gd name="T15" fmla="*/ 2147483647 h 582"/>
                  <a:gd name="T16" fmla="*/ 0 w 324"/>
                  <a:gd name="T17" fmla="*/ 2147483647 h 582"/>
                  <a:gd name="T18" fmla="*/ 2147483647 w 324"/>
                  <a:gd name="T19" fmla="*/ 2147483647 h 582"/>
                  <a:gd name="T20" fmla="*/ 2147483647 w 324"/>
                  <a:gd name="T21" fmla="*/ 2147483647 h 582"/>
                  <a:gd name="T22" fmla="*/ 2147483647 w 324"/>
                  <a:gd name="T23" fmla="*/ 2147483647 h 582"/>
                  <a:gd name="T24" fmla="*/ 2147483647 w 324"/>
                  <a:gd name="T25" fmla="*/ 2147483647 h 582"/>
                  <a:gd name="T26" fmla="*/ 2147483647 w 324"/>
                  <a:gd name="T27" fmla="*/ 2147483647 h 582"/>
                  <a:gd name="T28" fmla="*/ 2147483647 w 324"/>
                  <a:gd name="T29" fmla="*/ 2147483647 h 582"/>
                  <a:gd name="T30" fmla="*/ 2147483647 w 324"/>
                  <a:gd name="T31" fmla="*/ 2147483647 h 582"/>
                  <a:gd name="T32" fmla="*/ 2147483647 w 324"/>
                  <a:gd name="T33" fmla="*/ 2147483647 h 582"/>
                  <a:gd name="T34" fmla="*/ 2147483647 w 324"/>
                  <a:gd name="T35" fmla="*/ 2147483647 h 582"/>
                  <a:gd name="T36" fmla="*/ 2147483647 w 324"/>
                  <a:gd name="T37" fmla="*/ 2147483647 h 582"/>
                  <a:gd name="T38" fmla="*/ 2147483647 w 324"/>
                  <a:gd name="T39" fmla="*/ 2147483647 h 582"/>
                  <a:gd name="T40" fmla="*/ 2147483647 w 324"/>
                  <a:gd name="T41" fmla="*/ 2147483647 h 582"/>
                  <a:gd name="T42" fmla="*/ 2147483647 w 324"/>
                  <a:gd name="T43" fmla="*/ 2147483647 h 582"/>
                  <a:gd name="T44" fmla="*/ 2147483647 w 324"/>
                  <a:gd name="T45" fmla="*/ 2147483647 h 582"/>
                  <a:gd name="T46" fmla="*/ 2147483647 w 324"/>
                  <a:gd name="T47" fmla="*/ 2147483647 h 582"/>
                  <a:gd name="T48" fmla="*/ 2147483647 w 324"/>
                  <a:gd name="T49" fmla="*/ 2147483647 h 582"/>
                  <a:gd name="T50" fmla="*/ 2147483647 w 324"/>
                  <a:gd name="T51" fmla="*/ 2147483647 h 582"/>
                  <a:gd name="T52" fmla="*/ 2147483647 w 324"/>
                  <a:gd name="T53" fmla="*/ 2147483647 h 582"/>
                  <a:gd name="T54" fmla="*/ 2147483647 w 324"/>
                  <a:gd name="T55" fmla="*/ 2147483647 h 582"/>
                  <a:gd name="T56" fmla="*/ 2147483647 w 324"/>
                  <a:gd name="T57" fmla="*/ 2147483647 h 582"/>
                  <a:gd name="T58" fmla="*/ 2147483647 w 324"/>
                  <a:gd name="T59" fmla="*/ 2147483647 h 582"/>
                  <a:gd name="T60" fmla="*/ 2147483647 w 324"/>
                  <a:gd name="T61" fmla="*/ 2147483647 h 582"/>
                  <a:gd name="T62" fmla="*/ 2147483647 w 324"/>
                  <a:gd name="T63" fmla="*/ 2147483647 h 582"/>
                  <a:gd name="T64" fmla="*/ 2147483647 w 324"/>
                  <a:gd name="T65" fmla="*/ 2147483647 h 582"/>
                  <a:gd name="T66" fmla="*/ 2147483647 w 324"/>
                  <a:gd name="T67" fmla="*/ 2147483647 h 582"/>
                  <a:gd name="T68" fmla="*/ 2147483647 w 324"/>
                  <a:gd name="T69" fmla="*/ 2147483647 h 582"/>
                  <a:gd name="T70" fmla="*/ 2147483647 w 324"/>
                  <a:gd name="T71" fmla="*/ 2147483647 h 582"/>
                  <a:gd name="T72" fmla="*/ 2147483647 w 324"/>
                  <a:gd name="T73" fmla="*/ 2147483647 h 582"/>
                  <a:gd name="T74" fmla="*/ 2147483647 w 324"/>
                  <a:gd name="T75" fmla="*/ 2147483647 h 582"/>
                  <a:gd name="T76" fmla="*/ 2147483647 w 324"/>
                  <a:gd name="T77" fmla="*/ 2147483647 h 582"/>
                  <a:gd name="T78" fmla="*/ 2147483647 w 324"/>
                  <a:gd name="T79" fmla="*/ 2147483647 h 582"/>
                  <a:gd name="T80" fmla="*/ 2147483647 w 324"/>
                  <a:gd name="T81" fmla="*/ 2147483647 h 582"/>
                  <a:gd name="T82" fmla="*/ 2147483647 w 324"/>
                  <a:gd name="T83" fmla="*/ 2147483647 h 582"/>
                  <a:gd name="T84" fmla="*/ 2147483647 w 324"/>
                  <a:gd name="T85" fmla="*/ 2147483647 h 582"/>
                  <a:gd name="T86" fmla="*/ 2147483647 w 324"/>
                  <a:gd name="T87" fmla="*/ 2147483647 h 582"/>
                  <a:gd name="T88" fmla="*/ 2147483647 w 324"/>
                  <a:gd name="T89" fmla="*/ 2147483647 h 582"/>
                  <a:gd name="T90" fmla="*/ 2147483647 w 324"/>
                  <a:gd name="T91" fmla="*/ 2147483647 h 582"/>
                  <a:gd name="T92" fmla="*/ 2147483647 w 324"/>
                  <a:gd name="T93" fmla="*/ 2147483647 h 582"/>
                  <a:gd name="T94" fmla="*/ 2147483647 w 324"/>
                  <a:gd name="T95" fmla="*/ 2147483647 h 582"/>
                  <a:gd name="T96" fmla="*/ 2147483647 w 324"/>
                  <a:gd name="T97" fmla="*/ 2147483647 h 582"/>
                  <a:gd name="T98" fmla="*/ 2147483647 w 324"/>
                  <a:gd name="T99" fmla="*/ 2147483647 h 582"/>
                  <a:gd name="T100" fmla="*/ 2147483647 w 324"/>
                  <a:gd name="T101" fmla="*/ 2147483647 h 582"/>
                  <a:gd name="T102" fmla="*/ 2147483647 w 324"/>
                  <a:gd name="T103" fmla="*/ 2147483647 h 582"/>
                  <a:gd name="T104" fmla="*/ 2147483647 w 324"/>
                  <a:gd name="T105" fmla="*/ 2147483647 h 582"/>
                  <a:gd name="T106" fmla="*/ 2147483647 w 324"/>
                  <a:gd name="T107" fmla="*/ 2147483647 h 582"/>
                  <a:gd name="T108" fmla="*/ 2147483647 w 324"/>
                  <a:gd name="T109" fmla="*/ 2147483647 h 582"/>
                  <a:gd name="T110" fmla="*/ 2147483647 w 324"/>
                  <a:gd name="T111" fmla="*/ 2147483647 h 582"/>
                  <a:gd name="T112" fmla="*/ 2147483647 w 324"/>
                  <a:gd name="T113" fmla="*/ 2147483647 h 582"/>
                  <a:gd name="T114" fmla="*/ 2147483647 w 324"/>
                  <a:gd name="T115" fmla="*/ 2147483647 h 582"/>
                  <a:gd name="T116" fmla="*/ 2147483647 w 324"/>
                  <a:gd name="T117" fmla="*/ 2147483647 h 582"/>
                  <a:gd name="T118" fmla="*/ 2147483647 w 324"/>
                  <a:gd name="T119" fmla="*/ 2147483647 h 582"/>
                  <a:gd name="T120" fmla="*/ 2147483647 w 324"/>
                  <a:gd name="T121" fmla="*/ 2147483647 h 582"/>
                  <a:gd name="T122" fmla="*/ 2147483647 w 324"/>
                  <a:gd name="T123" fmla="*/ 0 h 582"/>
                  <a:gd name="T124" fmla="*/ 2147483647 w 324"/>
                  <a:gd name="T125" fmla="*/ 2147483647 h 58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24"/>
                  <a:gd name="T190" fmla="*/ 0 h 582"/>
                  <a:gd name="T191" fmla="*/ 324 w 324"/>
                  <a:gd name="T192" fmla="*/ 582 h 58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24" h="582">
                    <a:moveTo>
                      <a:pt x="90" y="42"/>
                    </a:moveTo>
                    <a:lnTo>
                      <a:pt x="84" y="48"/>
                    </a:lnTo>
                    <a:lnTo>
                      <a:pt x="72" y="48"/>
                    </a:lnTo>
                    <a:lnTo>
                      <a:pt x="60" y="60"/>
                    </a:lnTo>
                    <a:lnTo>
                      <a:pt x="60" y="102"/>
                    </a:lnTo>
                    <a:lnTo>
                      <a:pt x="84" y="102"/>
                    </a:lnTo>
                    <a:lnTo>
                      <a:pt x="84" y="120"/>
                    </a:lnTo>
                    <a:lnTo>
                      <a:pt x="78" y="126"/>
                    </a:lnTo>
                    <a:lnTo>
                      <a:pt x="66" y="132"/>
                    </a:lnTo>
                    <a:lnTo>
                      <a:pt x="54" y="132"/>
                    </a:lnTo>
                    <a:lnTo>
                      <a:pt x="42" y="138"/>
                    </a:lnTo>
                    <a:lnTo>
                      <a:pt x="12" y="138"/>
                    </a:lnTo>
                    <a:lnTo>
                      <a:pt x="12" y="144"/>
                    </a:lnTo>
                    <a:lnTo>
                      <a:pt x="30" y="162"/>
                    </a:lnTo>
                    <a:lnTo>
                      <a:pt x="30" y="180"/>
                    </a:lnTo>
                    <a:lnTo>
                      <a:pt x="18" y="186"/>
                    </a:lnTo>
                    <a:lnTo>
                      <a:pt x="12" y="186"/>
                    </a:lnTo>
                    <a:lnTo>
                      <a:pt x="0" y="192"/>
                    </a:lnTo>
                    <a:lnTo>
                      <a:pt x="0" y="204"/>
                    </a:lnTo>
                    <a:lnTo>
                      <a:pt x="6" y="210"/>
                    </a:lnTo>
                    <a:lnTo>
                      <a:pt x="12" y="222"/>
                    </a:lnTo>
                    <a:lnTo>
                      <a:pt x="48" y="258"/>
                    </a:lnTo>
                    <a:lnTo>
                      <a:pt x="72" y="264"/>
                    </a:lnTo>
                    <a:lnTo>
                      <a:pt x="78" y="252"/>
                    </a:lnTo>
                    <a:lnTo>
                      <a:pt x="90" y="264"/>
                    </a:lnTo>
                    <a:lnTo>
                      <a:pt x="96" y="276"/>
                    </a:lnTo>
                    <a:lnTo>
                      <a:pt x="96" y="294"/>
                    </a:lnTo>
                    <a:lnTo>
                      <a:pt x="90" y="306"/>
                    </a:lnTo>
                    <a:lnTo>
                      <a:pt x="84" y="312"/>
                    </a:lnTo>
                    <a:lnTo>
                      <a:pt x="84" y="318"/>
                    </a:lnTo>
                    <a:lnTo>
                      <a:pt x="90" y="324"/>
                    </a:lnTo>
                    <a:lnTo>
                      <a:pt x="96" y="324"/>
                    </a:lnTo>
                    <a:lnTo>
                      <a:pt x="108" y="318"/>
                    </a:lnTo>
                    <a:lnTo>
                      <a:pt x="114" y="318"/>
                    </a:lnTo>
                    <a:lnTo>
                      <a:pt x="114" y="348"/>
                    </a:lnTo>
                    <a:lnTo>
                      <a:pt x="120" y="354"/>
                    </a:lnTo>
                    <a:lnTo>
                      <a:pt x="126" y="354"/>
                    </a:lnTo>
                    <a:lnTo>
                      <a:pt x="126" y="366"/>
                    </a:lnTo>
                    <a:lnTo>
                      <a:pt x="120" y="378"/>
                    </a:lnTo>
                    <a:lnTo>
                      <a:pt x="108" y="390"/>
                    </a:lnTo>
                    <a:lnTo>
                      <a:pt x="96" y="432"/>
                    </a:lnTo>
                    <a:lnTo>
                      <a:pt x="90" y="444"/>
                    </a:lnTo>
                    <a:lnTo>
                      <a:pt x="90" y="450"/>
                    </a:lnTo>
                    <a:lnTo>
                      <a:pt x="84" y="462"/>
                    </a:lnTo>
                    <a:lnTo>
                      <a:pt x="84" y="468"/>
                    </a:lnTo>
                    <a:lnTo>
                      <a:pt x="90" y="480"/>
                    </a:lnTo>
                    <a:lnTo>
                      <a:pt x="114" y="504"/>
                    </a:lnTo>
                    <a:lnTo>
                      <a:pt x="114" y="534"/>
                    </a:lnTo>
                    <a:lnTo>
                      <a:pt x="144" y="570"/>
                    </a:lnTo>
                    <a:lnTo>
                      <a:pt x="156" y="570"/>
                    </a:lnTo>
                    <a:lnTo>
                      <a:pt x="162" y="582"/>
                    </a:lnTo>
                    <a:lnTo>
                      <a:pt x="198" y="582"/>
                    </a:lnTo>
                    <a:lnTo>
                      <a:pt x="204" y="576"/>
                    </a:lnTo>
                    <a:lnTo>
                      <a:pt x="204" y="564"/>
                    </a:lnTo>
                    <a:lnTo>
                      <a:pt x="216" y="552"/>
                    </a:lnTo>
                    <a:lnTo>
                      <a:pt x="234" y="552"/>
                    </a:lnTo>
                    <a:lnTo>
                      <a:pt x="240" y="540"/>
                    </a:lnTo>
                    <a:lnTo>
                      <a:pt x="270" y="540"/>
                    </a:lnTo>
                    <a:lnTo>
                      <a:pt x="270" y="534"/>
                    </a:lnTo>
                    <a:lnTo>
                      <a:pt x="288" y="516"/>
                    </a:lnTo>
                    <a:lnTo>
                      <a:pt x="300" y="516"/>
                    </a:lnTo>
                    <a:lnTo>
                      <a:pt x="312" y="528"/>
                    </a:lnTo>
                    <a:lnTo>
                      <a:pt x="318" y="528"/>
                    </a:lnTo>
                    <a:lnTo>
                      <a:pt x="324" y="522"/>
                    </a:lnTo>
                    <a:lnTo>
                      <a:pt x="324" y="510"/>
                    </a:lnTo>
                    <a:lnTo>
                      <a:pt x="318" y="504"/>
                    </a:lnTo>
                    <a:lnTo>
                      <a:pt x="312" y="492"/>
                    </a:lnTo>
                    <a:lnTo>
                      <a:pt x="306" y="474"/>
                    </a:lnTo>
                    <a:lnTo>
                      <a:pt x="288" y="456"/>
                    </a:lnTo>
                    <a:lnTo>
                      <a:pt x="282" y="444"/>
                    </a:lnTo>
                    <a:lnTo>
                      <a:pt x="282" y="420"/>
                    </a:lnTo>
                    <a:lnTo>
                      <a:pt x="288" y="414"/>
                    </a:lnTo>
                    <a:lnTo>
                      <a:pt x="288" y="396"/>
                    </a:lnTo>
                    <a:lnTo>
                      <a:pt x="276" y="408"/>
                    </a:lnTo>
                    <a:lnTo>
                      <a:pt x="276" y="414"/>
                    </a:lnTo>
                    <a:lnTo>
                      <a:pt x="264" y="414"/>
                    </a:lnTo>
                    <a:lnTo>
                      <a:pt x="258" y="402"/>
                    </a:lnTo>
                    <a:lnTo>
                      <a:pt x="252" y="396"/>
                    </a:lnTo>
                    <a:lnTo>
                      <a:pt x="246" y="384"/>
                    </a:lnTo>
                    <a:lnTo>
                      <a:pt x="246" y="372"/>
                    </a:lnTo>
                    <a:lnTo>
                      <a:pt x="240" y="372"/>
                    </a:lnTo>
                    <a:lnTo>
                      <a:pt x="240" y="366"/>
                    </a:lnTo>
                    <a:lnTo>
                      <a:pt x="234" y="360"/>
                    </a:lnTo>
                    <a:lnTo>
                      <a:pt x="234" y="348"/>
                    </a:lnTo>
                    <a:lnTo>
                      <a:pt x="240" y="336"/>
                    </a:lnTo>
                    <a:lnTo>
                      <a:pt x="246" y="330"/>
                    </a:lnTo>
                    <a:lnTo>
                      <a:pt x="246" y="288"/>
                    </a:lnTo>
                    <a:lnTo>
                      <a:pt x="252" y="282"/>
                    </a:lnTo>
                    <a:lnTo>
                      <a:pt x="264" y="276"/>
                    </a:lnTo>
                    <a:lnTo>
                      <a:pt x="294" y="276"/>
                    </a:lnTo>
                    <a:lnTo>
                      <a:pt x="300" y="270"/>
                    </a:lnTo>
                    <a:lnTo>
                      <a:pt x="300" y="258"/>
                    </a:lnTo>
                    <a:lnTo>
                      <a:pt x="288" y="246"/>
                    </a:lnTo>
                    <a:lnTo>
                      <a:pt x="288" y="234"/>
                    </a:lnTo>
                    <a:lnTo>
                      <a:pt x="294" y="222"/>
                    </a:lnTo>
                    <a:lnTo>
                      <a:pt x="300" y="216"/>
                    </a:lnTo>
                    <a:lnTo>
                      <a:pt x="306" y="204"/>
                    </a:lnTo>
                    <a:lnTo>
                      <a:pt x="306" y="192"/>
                    </a:lnTo>
                    <a:lnTo>
                      <a:pt x="300" y="180"/>
                    </a:lnTo>
                    <a:lnTo>
                      <a:pt x="294" y="174"/>
                    </a:lnTo>
                    <a:lnTo>
                      <a:pt x="276" y="174"/>
                    </a:lnTo>
                    <a:lnTo>
                      <a:pt x="270" y="180"/>
                    </a:lnTo>
                    <a:lnTo>
                      <a:pt x="270" y="156"/>
                    </a:lnTo>
                    <a:lnTo>
                      <a:pt x="258" y="150"/>
                    </a:lnTo>
                    <a:lnTo>
                      <a:pt x="252" y="138"/>
                    </a:lnTo>
                    <a:lnTo>
                      <a:pt x="234" y="132"/>
                    </a:lnTo>
                    <a:lnTo>
                      <a:pt x="216" y="132"/>
                    </a:lnTo>
                    <a:lnTo>
                      <a:pt x="204" y="138"/>
                    </a:lnTo>
                    <a:lnTo>
                      <a:pt x="198" y="150"/>
                    </a:lnTo>
                    <a:lnTo>
                      <a:pt x="198" y="156"/>
                    </a:lnTo>
                    <a:lnTo>
                      <a:pt x="192" y="162"/>
                    </a:lnTo>
                    <a:lnTo>
                      <a:pt x="192" y="168"/>
                    </a:lnTo>
                    <a:lnTo>
                      <a:pt x="192" y="162"/>
                    </a:lnTo>
                    <a:lnTo>
                      <a:pt x="198" y="156"/>
                    </a:lnTo>
                    <a:lnTo>
                      <a:pt x="198" y="144"/>
                    </a:lnTo>
                    <a:lnTo>
                      <a:pt x="204" y="132"/>
                    </a:lnTo>
                    <a:lnTo>
                      <a:pt x="204" y="114"/>
                    </a:lnTo>
                    <a:lnTo>
                      <a:pt x="210" y="102"/>
                    </a:lnTo>
                    <a:lnTo>
                      <a:pt x="210" y="78"/>
                    </a:lnTo>
                    <a:lnTo>
                      <a:pt x="192" y="42"/>
                    </a:lnTo>
                    <a:lnTo>
                      <a:pt x="180" y="30"/>
                    </a:lnTo>
                    <a:lnTo>
                      <a:pt x="132" y="6"/>
                    </a:lnTo>
                    <a:lnTo>
                      <a:pt x="126" y="0"/>
                    </a:lnTo>
                    <a:lnTo>
                      <a:pt x="120" y="0"/>
                    </a:lnTo>
                    <a:lnTo>
                      <a:pt x="102" y="36"/>
                    </a:lnTo>
                    <a:lnTo>
                      <a:pt x="96" y="42"/>
                    </a:lnTo>
                    <a:lnTo>
                      <a:pt x="90" y="4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49" name="Guinea-Bissau" descr="© INSCALE GmbH, 05.05.2010&#10;http://www.presentationload.com/">
                <a:extLst>
                  <a:ext uri="{FF2B5EF4-FFF2-40B4-BE49-F238E27FC236}">
                    <a16:creationId xmlns:a16="http://schemas.microsoft.com/office/drawing/2014/main" id="{B13D7D3F-D1AD-FF44-81DD-C0D893BF4E35}"/>
                  </a:ext>
                </a:extLst>
              </p:cNvPr>
              <p:cNvSpPr>
                <a:spLocks/>
              </p:cNvSpPr>
              <p:nvPr/>
            </p:nvSpPr>
            <p:spPr bwMode="gray">
              <a:xfrm>
                <a:off x="7274148" y="2796373"/>
                <a:ext cx="64176" cy="54618"/>
              </a:xfrm>
              <a:custGeom>
                <a:avLst/>
                <a:gdLst>
                  <a:gd name="T0" fmla="*/ 2147483647 w 186"/>
                  <a:gd name="T1" fmla="*/ 2147483647 h 156"/>
                  <a:gd name="T2" fmla="*/ 2147483647 w 186"/>
                  <a:gd name="T3" fmla="*/ 2147483647 h 156"/>
                  <a:gd name="T4" fmla="*/ 2147483647 w 186"/>
                  <a:gd name="T5" fmla="*/ 2147483647 h 156"/>
                  <a:gd name="T6" fmla="*/ 2147483647 w 186"/>
                  <a:gd name="T7" fmla="*/ 2147483647 h 156"/>
                  <a:gd name="T8" fmla="*/ 2147483647 w 186"/>
                  <a:gd name="T9" fmla="*/ 2147483647 h 156"/>
                  <a:gd name="T10" fmla="*/ 2147483647 w 186"/>
                  <a:gd name="T11" fmla="*/ 2147483647 h 156"/>
                  <a:gd name="T12" fmla="*/ 2147483647 w 186"/>
                  <a:gd name="T13" fmla="*/ 2147483647 h 156"/>
                  <a:gd name="T14" fmla="*/ 2147483647 w 186"/>
                  <a:gd name="T15" fmla="*/ 2147483647 h 156"/>
                  <a:gd name="T16" fmla="*/ 2147483647 w 186"/>
                  <a:gd name="T17" fmla="*/ 2147483647 h 156"/>
                  <a:gd name="T18" fmla="*/ 2147483647 w 186"/>
                  <a:gd name="T19" fmla="*/ 2147483647 h 156"/>
                  <a:gd name="T20" fmla="*/ 2147483647 w 186"/>
                  <a:gd name="T21" fmla="*/ 2147483647 h 156"/>
                  <a:gd name="T22" fmla="*/ 2147483647 w 186"/>
                  <a:gd name="T23" fmla="*/ 2147483647 h 156"/>
                  <a:gd name="T24" fmla="*/ 2147483647 w 186"/>
                  <a:gd name="T25" fmla="*/ 2147483647 h 156"/>
                  <a:gd name="T26" fmla="*/ 2147483647 w 186"/>
                  <a:gd name="T27" fmla="*/ 2147483647 h 156"/>
                  <a:gd name="T28" fmla="*/ 2147483647 w 186"/>
                  <a:gd name="T29" fmla="*/ 0 h 156"/>
                  <a:gd name="T30" fmla="*/ 2147483647 w 186"/>
                  <a:gd name="T31" fmla="*/ 2147483647 h 156"/>
                  <a:gd name="T32" fmla="*/ 2147483647 w 186"/>
                  <a:gd name="T33" fmla="*/ 2147483647 h 156"/>
                  <a:gd name="T34" fmla="*/ 2147483647 w 186"/>
                  <a:gd name="T35" fmla="*/ 2147483647 h 156"/>
                  <a:gd name="T36" fmla="*/ 0 w 186"/>
                  <a:gd name="T37" fmla="*/ 2147483647 h 156"/>
                  <a:gd name="T38" fmla="*/ 2147483647 w 186"/>
                  <a:gd name="T39" fmla="*/ 2147483647 h 156"/>
                  <a:gd name="T40" fmla="*/ 2147483647 w 186"/>
                  <a:gd name="T41" fmla="*/ 2147483647 h 156"/>
                  <a:gd name="T42" fmla="*/ 2147483647 w 186"/>
                  <a:gd name="T43" fmla="*/ 2147483647 h 156"/>
                  <a:gd name="T44" fmla="*/ 2147483647 w 186"/>
                  <a:gd name="T45" fmla="*/ 2147483647 h 156"/>
                  <a:gd name="T46" fmla="*/ 2147483647 w 186"/>
                  <a:gd name="T47" fmla="*/ 2147483647 h 156"/>
                  <a:gd name="T48" fmla="*/ 2147483647 w 186"/>
                  <a:gd name="T49" fmla="*/ 2147483647 h 156"/>
                  <a:gd name="T50" fmla="*/ 2147483647 w 186"/>
                  <a:gd name="T51" fmla="*/ 2147483647 h 156"/>
                  <a:gd name="T52" fmla="*/ 2147483647 w 186"/>
                  <a:gd name="T53" fmla="*/ 2147483647 h 156"/>
                  <a:gd name="T54" fmla="*/ 2147483647 w 186"/>
                  <a:gd name="T55" fmla="*/ 2147483647 h 156"/>
                  <a:gd name="T56" fmla="*/ 2147483647 w 186"/>
                  <a:gd name="T57" fmla="*/ 2147483647 h 156"/>
                  <a:gd name="T58" fmla="*/ 2147483647 w 186"/>
                  <a:gd name="T59" fmla="*/ 2147483647 h 156"/>
                  <a:gd name="T60" fmla="*/ 2147483647 w 186"/>
                  <a:gd name="T61" fmla="*/ 2147483647 h 156"/>
                  <a:gd name="T62" fmla="*/ 2147483647 w 186"/>
                  <a:gd name="T63" fmla="*/ 2147483647 h 156"/>
                  <a:gd name="T64" fmla="*/ 2147483647 w 186"/>
                  <a:gd name="T65" fmla="*/ 2147483647 h 156"/>
                  <a:gd name="T66" fmla="*/ 2147483647 w 186"/>
                  <a:gd name="T67" fmla="*/ 2147483647 h 156"/>
                  <a:gd name="T68" fmla="*/ 2147483647 w 186"/>
                  <a:gd name="T69" fmla="*/ 2147483647 h 156"/>
                  <a:gd name="T70" fmla="*/ 2147483647 w 186"/>
                  <a:gd name="T71" fmla="*/ 2147483647 h 156"/>
                  <a:gd name="T72" fmla="*/ 2147483647 w 186"/>
                  <a:gd name="T73" fmla="*/ 2147483647 h 1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86"/>
                  <a:gd name="T112" fmla="*/ 0 h 156"/>
                  <a:gd name="T113" fmla="*/ 186 w 186"/>
                  <a:gd name="T114" fmla="*/ 156 h 1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86" h="156">
                    <a:moveTo>
                      <a:pt x="126" y="102"/>
                    </a:moveTo>
                    <a:lnTo>
                      <a:pt x="132" y="96"/>
                    </a:lnTo>
                    <a:lnTo>
                      <a:pt x="144" y="90"/>
                    </a:lnTo>
                    <a:lnTo>
                      <a:pt x="174" y="90"/>
                    </a:lnTo>
                    <a:lnTo>
                      <a:pt x="180" y="84"/>
                    </a:lnTo>
                    <a:lnTo>
                      <a:pt x="186" y="72"/>
                    </a:lnTo>
                    <a:lnTo>
                      <a:pt x="186" y="66"/>
                    </a:lnTo>
                    <a:lnTo>
                      <a:pt x="180" y="60"/>
                    </a:lnTo>
                    <a:lnTo>
                      <a:pt x="168" y="54"/>
                    </a:lnTo>
                    <a:lnTo>
                      <a:pt x="162" y="48"/>
                    </a:lnTo>
                    <a:lnTo>
                      <a:pt x="162" y="36"/>
                    </a:lnTo>
                    <a:lnTo>
                      <a:pt x="168" y="30"/>
                    </a:lnTo>
                    <a:lnTo>
                      <a:pt x="186" y="30"/>
                    </a:lnTo>
                    <a:lnTo>
                      <a:pt x="186" y="6"/>
                    </a:lnTo>
                    <a:lnTo>
                      <a:pt x="84" y="0"/>
                    </a:lnTo>
                    <a:lnTo>
                      <a:pt x="54" y="24"/>
                    </a:lnTo>
                    <a:lnTo>
                      <a:pt x="18" y="24"/>
                    </a:lnTo>
                    <a:lnTo>
                      <a:pt x="6" y="36"/>
                    </a:lnTo>
                    <a:lnTo>
                      <a:pt x="0" y="72"/>
                    </a:lnTo>
                    <a:lnTo>
                      <a:pt x="6" y="78"/>
                    </a:lnTo>
                    <a:lnTo>
                      <a:pt x="18" y="78"/>
                    </a:lnTo>
                    <a:lnTo>
                      <a:pt x="42" y="66"/>
                    </a:lnTo>
                    <a:lnTo>
                      <a:pt x="66" y="66"/>
                    </a:lnTo>
                    <a:lnTo>
                      <a:pt x="90" y="60"/>
                    </a:lnTo>
                    <a:lnTo>
                      <a:pt x="90" y="84"/>
                    </a:lnTo>
                    <a:lnTo>
                      <a:pt x="78" y="78"/>
                    </a:lnTo>
                    <a:lnTo>
                      <a:pt x="72" y="78"/>
                    </a:lnTo>
                    <a:lnTo>
                      <a:pt x="66" y="72"/>
                    </a:lnTo>
                    <a:lnTo>
                      <a:pt x="54" y="72"/>
                    </a:lnTo>
                    <a:lnTo>
                      <a:pt x="54" y="96"/>
                    </a:lnTo>
                    <a:lnTo>
                      <a:pt x="60" y="102"/>
                    </a:lnTo>
                    <a:lnTo>
                      <a:pt x="90" y="96"/>
                    </a:lnTo>
                    <a:lnTo>
                      <a:pt x="54" y="114"/>
                    </a:lnTo>
                    <a:lnTo>
                      <a:pt x="84" y="156"/>
                    </a:lnTo>
                    <a:lnTo>
                      <a:pt x="90" y="132"/>
                    </a:lnTo>
                    <a:lnTo>
                      <a:pt x="108" y="102"/>
                    </a:lnTo>
                    <a:lnTo>
                      <a:pt x="126" y="10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50" name="Guinea" descr="© INSCALE GmbH, 05.05.2010&#10;http://www.presentationload.com/">
                <a:extLst>
                  <a:ext uri="{FF2B5EF4-FFF2-40B4-BE49-F238E27FC236}">
                    <a16:creationId xmlns:a16="http://schemas.microsoft.com/office/drawing/2014/main" id="{72D2E431-FE1C-9444-9D4B-B2C6427F7371}"/>
                  </a:ext>
                </a:extLst>
              </p:cNvPr>
              <p:cNvSpPr>
                <a:spLocks/>
              </p:cNvSpPr>
              <p:nvPr/>
            </p:nvSpPr>
            <p:spPr bwMode="gray">
              <a:xfrm>
                <a:off x="7305554" y="2799104"/>
                <a:ext cx="181604" cy="154295"/>
              </a:xfrm>
              <a:custGeom>
                <a:avLst/>
                <a:gdLst>
                  <a:gd name="T0" fmla="*/ 2147483647 w 522"/>
                  <a:gd name="T1" fmla="*/ 2147483647 h 444"/>
                  <a:gd name="T2" fmla="*/ 2147483647 w 522"/>
                  <a:gd name="T3" fmla="*/ 2147483647 h 444"/>
                  <a:gd name="T4" fmla="*/ 2147483647 w 522"/>
                  <a:gd name="T5" fmla="*/ 2147483647 h 444"/>
                  <a:gd name="T6" fmla="*/ 2147483647 w 522"/>
                  <a:gd name="T7" fmla="*/ 2147483647 h 444"/>
                  <a:gd name="T8" fmla="*/ 2147483647 w 522"/>
                  <a:gd name="T9" fmla="*/ 2147483647 h 444"/>
                  <a:gd name="T10" fmla="*/ 2147483647 w 522"/>
                  <a:gd name="T11" fmla="*/ 2147483647 h 444"/>
                  <a:gd name="T12" fmla="*/ 2147483647 w 522"/>
                  <a:gd name="T13" fmla="*/ 2147483647 h 444"/>
                  <a:gd name="T14" fmla="*/ 2147483647 w 522"/>
                  <a:gd name="T15" fmla="*/ 2147483647 h 444"/>
                  <a:gd name="T16" fmla="*/ 2147483647 w 522"/>
                  <a:gd name="T17" fmla="*/ 2147483647 h 444"/>
                  <a:gd name="T18" fmla="*/ 2147483647 w 522"/>
                  <a:gd name="T19" fmla="*/ 2147483647 h 444"/>
                  <a:gd name="T20" fmla="*/ 2147483647 w 522"/>
                  <a:gd name="T21" fmla="*/ 2147483647 h 444"/>
                  <a:gd name="T22" fmla="*/ 2147483647 w 522"/>
                  <a:gd name="T23" fmla="*/ 2147483647 h 444"/>
                  <a:gd name="T24" fmla="*/ 2147483647 w 522"/>
                  <a:gd name="T25" fmla="*/ 2147483647 h 444"/>
                  <a:gd name="T26" fmla="*/ 2147483647 w 522"/>
                  <a:gd name="T27" fmla="*/ 2147483647 h 444"/>
                  <a:gd name="T28" fmla="*/ 2147483647 w 522"/>
                  <a:gd name="T29" fmla="*/ 2147483647 h 444"/>
                  <a:gd name="T30" fmla="*/ 2147483647 w 522"/>
                  <a:gd name="T31" fmla="*/ 2147483647 h 444"/>
                  <a:gd name="T32" fmla="*/ 2147483647 w 522"/>
                  <a:gd name="T33" fmla="*/ 2147483647 h 444"/>
                  <a:gd name="T34" fmla="*/ 2147483647 w 522"/>
                  <a:gd name="T35" fmla="*/ 2147483647 h 444"/>
                  <a:gd name="T36" fmla="*/ 2147483647 w 522"/>
                  <a:gd name="T37" fmla="*/ 2147483647 h 444"/>
                  <a:gd name="T38" fmla="*/ 2147483647 w 522"/>
                  <a:gd name="T39" fmla="*/ 2147483647 h 444"/>
                  <a:gd name="T40" fmla="*/ 2147483647 w 522"/>
                  <a:gd name="T41" fmla="*/ 2147483647 h 444"/>
                  <a:gd name="T42" fmla="*/ 2147483647 w 522"/>
                  <a:gd name="T43" fmla="*/ 2147483647 h 444"/>
                  <a:gd name="T44" fmla="*/ 2147483647 w 522"/>
                  <a:gd name="T45" fmla="*/ 2147483647 h 444"/>
                  <a:gd name="T46" fmla="*/ 2147483647 w 522"/>
                  <a:gd name="T47" fmla="*/ 2147483647 h 444"/>
                  <a:gd name="T48" fmla="*/ 2147483647 w 522"/>
                  <a:gd name="T49" fmla="*/ 2147483647 h 444"/>
                  <a:gd name="T50" fmla="*/ 2147483647 w 522"/>
                  <a:gd name="T51" fmla="*/ 2147483647 h 444"/>
                  <a:gd name="T52" fmla="*/ 2147483647 w 522"/>
                  <a:gd name="T53" fmla="*/ 2147483647 h 444"/>
                  <a:gd name="T54" fmla="*/ 2147483647 w 522"/>
                  <a:gd name="T55" fmla="*/ 2147483647 h 444"/>
                  <a:gd name="T56" fmla="*/ 2147483647 w 522"/>
                  <a:gd name="T57" fmla="*/ 2147483647 h 444"/>
                  <a:gd name="T58" fmla="*/ 2147483647 w 522"/>
                  <a:gd name="T59" fmla="*/ 2147483647 h 444"/>
                  <a:gd name="T60" fmla="*/ 2147483647 w 522"/>
                  <a:gd name="T61" fmla="*/ 2147483647 h 444"/>
                  <a:gd name="T62" fmla="*/ 2147483647 w 522"/>
                  <a:gd name="T63" fmla="*/ 2147483647 h 444"/>
                  <a:gd name="T64" fmla="*/ 2147483647 w 522"/>
                  <a:gd name="T65" fmla="*/ 2147483647 h 444"/>
                  <a:gd name="T66" fmla="*/ 2147483647 w 522"/>
                  <a:gd name="T67" fmla="*/ 2147483647 h 444"/>
                  <a:gd name="T68" fmla="*/ 2147483647 w 522"/>
                  <a:gd name="T69" fmla="*/ 2147483647 h 444"/>
                  <a:gd name="T70" fmla="*/ 2147483647 w 522"/>
                  <a:gd name="T71" fmla="*/ 2147483647 h 444"/>
                  <a:gd name="T72" fmla="*/ 2147483647 w 522"/>
                  <a:gd name="T73" fmla="*/ 2147483647 h 444"/>
                  <a:gd name="T74" fmla="*/ 2147483647 w 522"/>
                  <a:gd name="T75" fmla="*/ 2147483647 h 444"/>
                  <a:gd name="T76" fmla="*/ 2147483647 w 522"/>
                  <a:gd name="T77" fmla="*/ 2147483647 h 444"/>
                  <a:gd name="T78" fmla="*/ 2147483647 w 522"/>
                  <a:gd name="T79" fmla="*/ 2147483647 h 444"/>
                  <a:gd name="T80" fmla="*/ 2147483647 w 522"/>
                  <a:gd name="T81" fmla="*/ 2147483647 h 444"/>
                  <a:gd name="T82" fmla="*/ 2147483647 w 522"/>
                  <a:gd name="T83" fmla="*/ 2147483647 h 444"/>
                  <a:gd name="T84" fmla="*/ 2147483647 w 522"/>
                  <a:gd name="T85" fmla="*/ 2147483647 h 444"/>
                  <a:gd name="T86" fmla="*/ 2147483647 w 522"/>
                  <a:gd name="T87" fmla="*/ 2147483647 h 444"/>
                  <a:gd name="T88" fmla="*/ 2147483647 w 522"/>
                  <a:gd name="T89" fmla="*/ 2147483647 h 444"/>
                  <a:gd name="T90" fmla="*/ 2147483647 w 522"/>
                  <a:gd name="T91" fmla="*/ 2147483647 h 444"/>
                  <a:gd name="T92" fmla="*/ 2147483647 w 522"/>
                  <a:gd name="T93" fmla="*/ 2147483647 h 44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22"/>
                  <a:gd name="T142" fmla="*/ 0 h 444"/>
                  <a:gd name="T143" fmla="*/ 522 w 522"/>
                  <a:gd name="T144" fmla="*/ 444 h 44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22" h="444">
                    <a:moveTo>
                      <a:pt x="96" y="0"/>
                    </a:moveTo>
                    <a:lnTo>
                      <a:pt x="96" y="24"/>
                    </a:lnTo>
                    <a:lnTo>
                      <a:pt x="78" y="24"/>
                    </a:lnTo>
                    <a:lnTo>
                      <a:pt x="72" y="30"/>
                    </a:lnTo>
                    <a:lnTo>
                      <a:pt x="72" y="42"/>
                    </a:lnTo>
                    <a:lnTo>
                      <a:pt x="78" y="48"/>
                    </a:lnTo>
                    <a:lnTo>
                      <a:pt x="90" y="54"/>
                    </a:lnTo>
                    <a:lnTo>
                      <a:pt x="96" y="60"/>
                    </a:lnTo>
                    <a:lnTo>
                      <a:pt x="96" y="66"/>
                    </a:lnTo>
                    <a:lnTo>
                      <a:pt x="90" y="78"/>
                    </a:lnTo>
                    <a:lnTo>
                      <a:pt x="84" y="84"/>
                    </a:lnTo>
                    <a:lnTo>
                      <a:pt x="54" y="84"/>
                    </a:lnTo>
                    <a:lnTo>
                      <a:pt x="42" y="90"/>
                    </a:lnTo>
                    <a:lnTo>
                      <a:pt x="36" y="96"/>
                    </a:lnTo>
                    <a:lnTo>
                      <a:pt x="18" y="96"/>
                    </a:lnTo>
                    <a:lnTo>
                      <a:pt x="0" y="126"/>
                    </a:lnTo>
                    <a:lnTo>
                      <a:pt x="0" y="132"/>
                    </a:lnTo>
                    <a:lnTo>
                      <a:pt x="18" y="150"/>
                    </a:lnTo>
                    <a:lnTo>
                      <a:pt x="30" y="150"/>
                    </a:lnTo>
                    <a:lnTo>
                      <a:pt x="30" y="162"/>
                    </a:lnTo>
                    <a:lnTo>
                      <a:pt x="24" y="168"/>
                    </a:lnTo>
                    <a:lnTo>
                      <a:pt x="30" y="180"/>
                    </a:lnTo>
                    <a:lnTo>
                      <a:pt x="30" y="192"/>
                    </a:lnTo>
                    <a:lnTo>
                      <a:pt x="54" y="204"/>
                    </a:lnTo>
                    <a:lnTo>
                      <a:pt x="72" y="204"/>
                    </a:lnTo>
                    <a:lnTo>
                      <a:pt x="72" y="228"/>
                    </a:lnTo>
                    <a:lnTo>
                      <a:pt x="84" y="228"/>
                    </a:lnTo>
                    <a:lnTo>
                      <a:pt x="90" y="222"/>
                    </a:lnTo>
                    <a:lnTo>
                      <a:pt x="90" y="234"/>
                    </a:lnTo>
                    <a:lnTo>
                      <a:pt x="96" y="246"/>
                    </a:lnTo>
                    <a:lnTo>
                      <a:pt x="96" y="258"/>
                    </a:lnTo>
                    <a:lnTo>
                      <a:pt x="114" y="276"/>
                    </a:lnTo>
                    <a:lnTo>
                      <a:pt x="126" y="282"/>
                    </a:lnTo>
                    <a:lnTo>
                      <a:pt x="132" y="288"/>
                    </a:lnTo>
                    <a:lnTo>
                      <a:pt x="138" y="282"/>
                    </a:lnTo>
                    <a:lnTo>
                      <a:pt x="150" y="276"/>
                    </a:lnTo>
                    <a:lnTo>
                      <a:pt x="156" y="264"/>
                    </a:lnTo>
                    <a:lnTo>
                      <a:pt x="168" y="252"/>
                    </a:lnTo>
                    <a:lnTo>
                      <a:pt x="174" y="240"/>
                    </a:lnTo>
                    <a:lnTo>
                      <a:pt x="180" y="234"/>
                    </a:lnTo>
                    <a:lnTo>
                      <a:pt x="180" y="228"/>
                    </a:lnTo>
                    <a:lnTo>
                      <a:pt x="216" y="228"/>
                    </a:lnTo>
                    <a:lnTo>
                      <a:pt x="222" y="210"/>
                    </a:lnTo>
                    <a:lnTo>
                      <a:pt x="258" y="210"/>
                    </a:lnTo>
                    <a:lnTo>
                      <a:pt x="300" y="270"/>
                    </a:lnTo>
                    <a:lnTo>
                      <a:pt x="300" y="288"/>
                    </a:lnTo>
                    <a:lnTo>
                      <a:pt x="312" y="300"/>
                    </a:lnTo>
                    <a:lnTo>
                      <a:pt x="312" y="318"/>
                    </a:lnTo>
                    <a:lnTo>
                      <a:pt x="306" y="330"/>
                    </a:lnTo>
                    <a:lnTo>
                      <a:pt x="300" y="336"/>
                    </a:lnTo>
                    <a:lnTo>
                      <a:pt x="294" y="354"/>
                    </a:lnTo>
                    <a:lnTo>
                      <a:pt x="324" y="342"/>
                    </a:lnTo>
                    <a:lnTo>
                      <a:pt x="348" y="348"/>
                    </a:lnTo>
                    <a:lnTo>
                      <a:pt x="348" y="336"/>
                    </a:lnTo>
                    <a:lnTo>
                      <a:pt x="354" y="330"/>
                    </a:lnTo>
                    <a:lnTo>
                      <a:pt x="360" y="330"/>
                    </a:lnTo>
                    <a:lnTo>
                      <a:pt x="372" y="336"/>
                    </a:lnTo>
                    <a:lnTo>
                      <a:pt x="384" y="348"/>
                    </a:lnTo>
                    <a:lnTo>
                      <a:pt x="390" y="366"/>
                    </a:lnTo>
                    <a:lnTo>
                      <a:pt x="390" y="426"/>
                    </a:lnTo>
                    <a:lnTo>
                      <a:pt x="402" y="426"/>
                    </a:lnTo>
                    <a:lnTo>
                      <a:pt x="402" y="432"/>
                    </a:lnTo>
                    <a:lnTo>
                      <a:pt x="414" y="444"/>
                    </a:lnTo>
                    <a:lnTo>
                      <a:pt x="420" y="444"/>
                    </a:lnTo>
                    <a:lnTo>
                      <a:pt x="432" y="432"/>
                    </a:lnTo>
                    <a:lnTo>
                      <a:pt x="432" y="420"/>
                    </a:lnTo>
                    <a:lnTo>
                      <a:pt x="438" y="408"/>
                    </a:lnTo>
                    <a:lnTo>
                      <a:pt x="444" y="402"/>
                    </a:lnTo>
                    <a:lnTo>
                      <a:pt x="456" y="402"/>
                    </a:lnTo>
                    <a:lnTo>
                      <a:pt x="468" y="408"/>
                    </a:lnTo>
                    <a:lnTo>
                      <a:pt x="474" y="414"/>
                    </a:lnTo>
                    <a:lnTo>
                      <a:pt x="480" y="414"/>
                    </a:lnTo>
                    <a:lnTo>
                      <a:pt x="486" y="408"/>
                    </a:lnTo>
                    <a:lnTo>
                      <a:pt x="486" y="390"/>
                    </a:lnTo>
                    <a:lnTo>
                      <a:pt x="480" y="384"/>
                    </a:lnTo>
                    <a:lnTo>
                      <a:pt x="480" y="378"/>
                    </a:lnTo>
                    <a:lnTo>
                      <a:pt x="498" y="378"/>
                    </a:lnTo>
                    <a:lnTo>
                      <a:pt x="492" y="366"/>
                    </a:lnTo>
                    <a:lnTo>
                      <a:pt x="480" y="360"/>
                    </a:lnTo>
                    <a:lnTo>
                      <a:pt x="474" y="348"/>
                    </a:lnTo>
                    <a:lnTo>
                      <a:pt x="474" y="336"/>
                    </a:lnTo>
                    <a:lnTo>
                      <a:pt x="492" y="336"/>
                    </a:lnTo>
                    <a:lnTo>
                      <a:pt x="498" y="342"/>
                    </a:lnTo>
                    <a:lnTo>
                      <a:pt x="510" y="342"/>
                    </a:lnTo>
                    <a:lnTo>
                      <a:pt x="516" y="348"/>
                    </a:lnTo>
                    <a:lnTo>
                      <a:pt x="516" y="342"/>
                    </a:lnTo>
                    <a:lnTo>
                      <a:pt x="522" y="336"/>
                    </a:lnTo>
                    <a:lnTo>
                      <a:pt x="522" y="324"/>
                    </a:lnTo>
                    <a:lnTo>
                      <a:pt x="516" y="324"/>
                    </a:lnTo>
                    <a:lnTo>
                      <a:pt x="504" y="318"/>
                    </a:lnTo>
                    <a:lnTo>
                      <a:pt x="498" y="318"/>
                    </a:lnTo>
                    <a:lnTo>
                      <a:pt x="498" y="306"/>
                    </a:lnTo>
                    <a:lnTo>
                      <a:pt x="504" y="294"/>
                    </a:lnTo>
                    <a:lnTo>
                      <a:pt x="510" y="288"/>
                    </a:lnTo>
                    <a:lnTo>
                      <a:pt x="492" y="282"/>
                    </a:lnTo>
                    <a:lnTo>
                      <a:pt x="504" y="264"/>
                    </a:lnTo>
                    <a:lnTo>
                      <a:pt x="486" y="258"/>
                    </a:lnTo>
                    <a:lnTo>
                      <a:pt x="480" y="222"/>
                    </a:lnTo>
                    <a:lnTo>
                      <a:pt x="498" y="198"/>
                    </a:lnTo>
                    <a:lnTo>
                      <a:pt x="468" y="168"/>
                    </a:lnTo>
                    <a:lnTo>
                      <a:pt x="468" y="132"/>
                    </a:lnTo>
                    <a:lnTo>
                      <a:pt x="444" y="132"/>
                    </a:lnTo>
                    <a:lnTo>
                      <a:pt x="468" y="96"/>
                    </a:lnTo>
                    <a:lnTo>
                      <a:pt x="432" y="78"/>
                    </a:lnTo>
                    <a:lnTo>
                      <a:pt x="444" y="48"/>
                    </a:lnTo>
                    <a:lnTo>
                      <a:pt x="426" y="36"/>
                    </a:lnTo>
                    <a:lnTo>
                      <a:pt x="426" y="18"/>
                    </a:lnTo>
                    <a:lnTo>
                      <a:pt x="414" y="12"/>
                    </a:lnTo>
                    <a:lnTo>
                      <a:pt x="402" y="12"/>
                    </a:lnTo>
                    <a:lnTo>
                      <a:pt x="396" y="18"/>
                    </a:lnTo>
                    <a:lnTo>
                      <a:pt x="396" y="36"/>
                    </a:lnTo>
                    <a:lnTo>
                      <a:pt x="378" y="54"/>
                    </a:lnTo>
                    <a:lnTo>
                      <a:pt x="366" y="48"/>
                    </a:lnTo>
                    <a:lnTo>
                      <a:pt x="360" y="42"/>
                    </a:lnTo>
                    <a:lnTo>
                      <a:pt x="348" y="36"/>
                    </a:lnTo>
                    <a:lnTo>
                      <a:pt x="342" y="36"/>
                    </a:lnTo>
                    <a:lnTo>
                      <a:pt x="336" y="30"/>
                    </a:lnTo>
                    <a:lnTo>
                      <a:pt x="330" y="30"/>
                    </a:lnTo>
                    <a:lnTo>
                      <a:pt x="324" y="42"/>
                    </a:lnTo>
                    <a:lnTo>
                      <a:pt x="312" y="54"/>
                    </a:lnTo>
                    <a:lnTo>
                      <a:pt x="306" y="66"/>
                    </a:lnTo>
                    <a:lnTo>
                      <a:pt x="306" y="54"/>
                    </a:lnTo>
                    <a:lnTo>
                      <a:pt x="300" y="42"/>
                    </a:lnTo>
                    <a:lnTo>
                      <a:pt x="288" y="30"/>
                    </a:lnTo>
                    <a:lnTo>
                      <a:pt x="276" y="42"/>
                    </a:lnTo>
                    <a:lnTo>
                      <a:pt x="270" y="54"/>
                    </a:lnTo>
                    <a:lnTo>
                      <a:pt x="264" y="60"/>
                    </a:lnTo>
                    <a:lnTo>
                      <a:pt x="258" y="54"/>
                    </a:lnTo>
                    <a:lnTo>
                      <a:pt x="258" y="48"/>
                    </a:lnTo>
                    <a:lnTo>
                      <a:pt x="252" y="36"/>
                    </a:lnTo>
                    <a:lnTo>
                      <a:pt x="252" y="24"/>
                    </a:lnTo>
                    <a:lnTo>
                      <a:pt x="210" y="24"/>
                    </a:lnTo>
                    <a:lnTo>
                      <a:pt x="204" y="30"/>
                    </a:lnTo>
                    <a:lnTo>
                      <a:pt x="192" y="36"/>
                    </a:lnTo>
                    <a:lnTo>
                      <a:pt x="180" y="36"/>
                    </a:lnTo>
                    <a:lnTo>
                      <a:pt x="174" y="30"/>
                    </a:lnTo>
                    <a:lnTo>
                      <a:pt x="168" y="18"/>
                    </a:lnTo>
                    <a:lnTo>
                      <a:pt x="162" y="12"/>
                    </a:lnTo>
                    <a:lnTo>
                      <a:pt x="156" y="18"/>
                    </a:lnTo>
                    <a:lnTo>
                      <a:pt x="138" y="18"/>
                    </a:lnTo>
                    <a:lnTo>
                      <a:pt x="132" y="6"/>
                    </a:lnTo>
                    <a:lnTo>
                      <a:pt x="132" y="0"/>
                    </a:lnTo>
                    <a:lnTo>
                      <a:pt x="96" y="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51" name="Guatemala" descr="© INSCALE GmbH, 05.05.2010&#10;http://www.presentationload.com/">
                <a:extLst>
                  <a:ext uri="{FF2B5EF4-FFF2-40B4-BE49-F238E27FC236}">
                    <a16:creationId xmlns:a16="http://schemas.microsoft.com/office/drawing/2014/main" id="{C44708F4-6A07-6B46-9B45-00639EBA5E1C}"/>
                  </a:ext>
                </a:extLst>
              </p:cNvPr>
              <p:cNvSpPr>
                <a:spLocks/>
              </p:cNvSpPr>
              <p:nvPr/>
            </p:nvSpPr>
            <p:spPr bwMode="gray">
              <a:xfrm>
                <a:off x="5403493" y="2651636"/>
                <a:ext cx="103774" cy="117428"/>
              </a:xfrm>
              <a:custGeom>
                <a:avLst/>
                <a:gdLst>
                  <a:gd name="T0" fmla="*/ 2147483647 w 300"/>
                  <a:gd name="T1" fmla="*/ 2147483647 h 336"/>
                  <a:gd name="T2" fmla="*/ 2147483647 w 300"/>
                  <a:gd name="T3" fmla="*/ 2147483647 h 336"/>
                  <a:gd name="T4" fmla="*/ 2147483647 w 300"/>
                  <a:gd name="T5" fmla="*/ 2147483647 h 336"/>
                  <a:gd name="T6" fmla="*/ 2147483647 w 300"/>
                  <a:gd name="T7" fmla="*/ 2147483647 h 336"/>
                  <a:gd name="T8" fmla="*/ 2147483647 w 300"/>
                  <a:gd name="T9" fmla="*/ 2147483647 h 336"/>
                  <a:gd name="T10" fmla="*/ 2147483647 w 300"/>
                  <a:gd name="T11" fmla="*/ 0 h 336"/>
                  <a:gd name="T12" fmla="*/ 2147483647 w 300"/>
                  <a:gd name="T13" fmla="*/ 2147483647 h 336"/>
                  <a:gd name="T14" fmla="*/ 2147483647 w 300"/>
                  <a:gd name="T15" fmla="*/ 2147483647 h 336"/>
                  <a:gd name="T16" fmla="*/ 2147483647 w 300"/>
                  <a:gd name="T17" fmla="*/ 2147483647 h 336"/>
                  <a:gd name="T18" fmla="*/ 2147483647 w 300"/>
                  <a:gd name="T19" fmla="*/ 2147483647 h 336"/>
                  <a:gd name="T20" fmla="*/ 2147483647 w 300"/>
                  <a:gd name="T21" fmla="*/ 2147483647 h 336"/>
                  <a:gd name="T22" fmla="*/ 2147483647 w 300"/>
                  <a:gd name="T23" fmla="*/ 2147483647 h 336"/>
                  <a:gd name="T24" fmla="*/ 2147483647 w 300"/>
                  <a:gd name="T25" fmla="*/ 2147483647 h 336"/>
                  <a:gd name="T26" fmla="*/ 2147483647 w 300"/>
                  <a:gd name="T27" fmla="*/ 2147483647 h 336"/>
                  <a:gd name="T28" fmla="*/ 2147483647 w 300"/>
                  <a:gd name="T29" fmla="*/ 2147483647 h 336"/>
                  <a:gd name="T30" fmla="*/ 2147483647 w 300"/>
                  <a:gd name="T31" fmla="*/ 2147483647 h 336"/>
                  <a:gd name="T32" fmla="*/ 2147483647 w 300"/>
                  <a:gd name="T33" fmla="*/ 2147483647 h 336"/>
                  <a:gd name="T34" fmla="*/ 2147483647 w 300"/>
                  <a:gd name="T35" fmla="*/ 2147483647 h 336"/>
                  <a:gd name="T36" fmla="*/ 2147483647 w 300"/>
                  <a:gd name="T37" fmla="*/ 2147483647 h 336"/>
                  <a:gd name="T38" fmla="*/ 2147483647 w 300"/>
                  <a:gd name="T39" fmla="*/ 2147483647 h 336"/>
                  <a:gd name="T40" fmla="*/ 2147483647 w 300"/>
                  <a:gd name="T41" fmla="*/ 2147483647 h 336"/>
                  <a:gd name="T42" fmla="*/ 2147483647 w 300"/>
                  <a:gd name="T43" fmla="*/ 2147483647 h 336"/>
                  <a:gd name="T44" fmla="*/ 2147483647 w 300"/>
                  <a:gd name="T45" fmla="*/ 2147483647 h 336"/>
                  <a:gd name="T46" fmla="*/ 2147483647 w 300"/>
                  <a:gd name="T47" fmla="*/ 2147483647 h 336"/>
                  <a:gd name="T48" fmla="*/ 2147483647 w 300"/>
                  <a:gd name="T49" fmla="*/ 2147483647 h 336"/>
                  <a:gd name="T50" fmla="*/ 2147483647 w 300"/>
                  <a:gd name="T51" fmla="*/ 2147483647 h 336"/>
                  <a:gd name="T52" fmla="*/ 2147483647 w 300"/>
                  <a:gd name="T53" fmla="*/ 2147483647 h 336"/>
                  <a:gd name="T54" fmla="*/ 2147483647 w 300"/>
                  <a:gd name="T55" fmla="*/ 2147483647 h 336"/>
                  <a:gd name="T56" fmla="*/ 2147483647 w 300"/>
                  <a:gd name="T57" fmla="*/ 2147483647 h 336"/>
                  <a:gd name="T58" fmla="*/ 0 w 300"/>
                  <a:gd name="T59" fmla="*/ 2147483647 h 336"/>
                  <a:gd name="T60" fmla="*/ 2147483647 w 300"/>
                  <a:gd name="T61" fmla="*/ 2147483647 h 336"/>
                  <a:gd name="T62" fmla="*/ 2147483647 w 300"/>
                  <a:gd name="T63" fmla="*/ 2147483647 h 336"/>
                  <a:gd name="T64" fmla="*/ 2147483647 w 300"/>
                  <a:gd name="T65" fmla="*/ 2147483647 h 336"/>
                  <a:gd name="T66" fmla="*/ 2147483647 w 300"/>
                  <a:gd name="T67" fmla="*/ 2147483647 h 336"/>
                  <a:gd name="T68" fmla="*/ 2147483647 w 300"/>
                  <a:gd name="T69" fmla="*/ 2147483647 h 336"/>
                  <a:gd name="T70" fmla="*/ 2147483647 w 300"/>
                  <a:gd name="T71" fmla="*/ 2147483647 h 336"/>
                  <a:gd name="T72" fmla="*/ 2147483647 w 300"/>
                  <a:gd name="T73" fmla="*/ 2147483647 h 336"/>
                  <a:gd name="T74" fmla="*/ 2147483647 w 300"/>
                  <a:gd name="T75" fmla="*/ 2147483647 h 336"/>
                  <a:gd name="T76" fmla="*/ 2147483647 w 300"/>
                  <a:gd name="T77" fmla="*/ 2147483647 h 336"/>
                  <a:gd name="T78" fmla="*/ 2147483647 w 300"/>
                  <a:gd name="T79" fmla="*/ 2147483647 h 336"/>
                  <a:gd name="T80" fmla="*/ 2147483647 w 300"/>
                  <a:gd name="T81" fmla="*/ 2147483647 h 336"/>
                  <a:gd name="T82" fmla="*/ 2147483647 w 300"/>
                  <a:gd name="T83" fmla="*/ 2147483647 h 336"/>
                  <a:gd name="T84" fmla="*/ 2147483647 w 300"/>
                  <a:gd name="T85" fmla="*/ 2147483647 h 336"/>
                  <a:gd name="T86" fmla="*/ 2147483647 w 300"/>
                  <a:gd name="T87" fmla="*/ 2147483647 h 336"/>
                  <a:gd name="T88" fmla="*/ 2147483647 w 300"/>
                  <a:gd name="T89" fmla="*/ 2147483647 h 336"/>
                  <a:gd name="T90" fmla="*/ 2147483647 w 300"/>
                  <a:gd name="T91" fmla="*/ 2147483647 h 336"/>
                  <a:gd name="T92" fmla="*/ 2147483647 w 300"/>
                  <a:gd name="T93" fmla="*/ 2147483647 h 336"/>
                  <a:gd name="T94" fmla="*/ 2147483647 w 300"/>
                  <a:gd name="T95" fmla="*/ 2147483647 h 336"/>
                  <a:gd name="T96" fmla="*/ 2147483647 w 300"/>
                  <a:gd name="T97" fmla="*/ 2147483647 h 336"/>
                  <a:gd name="T98" fmla="*/ 2147483647 w 300"/>
                  <a:gd name="T99" fmla="*/ 2147483647 h 336"/>
                  <a:gd name="T100" fmla="*/ 2147483647 w 300"/>
                  <a:gd name="T101" fmla="*/ 2147483647 h 336"/>
                  <a:gd name="T102" fmla="*/ 2147483647 w 300"/>
                  <a:gd name="T103" fmla="*/ 2147483647 h 336"/>
                  <a:gd name="T104" fmla="*/ 2147483647 w 300"/>
                  <a:gd name="T105" fmla="*/ 2147483647 h 336"/>
                  <a:gd name="T106" fmla="*/ 2147483647 w 300"/>
                  <a:gd name="T107" fmla="*/ 2147483647 h 336"/>
                  <a:gd name="T108" fmla="*/ 2147483647 w 300"/>
                  <a:gd name="T109" fmla="*/ 2147483647 h 336"/>
                  <a:gd name="T110" fmla="*/ 2147483647 w 300"/>
                  <a:gd name="T111" fmla="*/ 2147483647 h 336"/>
                  <a:gd name="T112" fmla="*/ 2147483647 w 300"/>
                  <a:gd name="T113" fmla="*/ 2147483647 h 336"/>
                  <a:gd name="T114" fmla="*/ 2147483647 w 300"/>
                  <a:gd name="T115" fmla="*/ 2147483647 h 336"/>
                  <a:gd name="T116" fmla="*/ 2147483647 w 300"/>
                  <a:gd name="T117" fmla="*/ 2147483647 h 336"/>
                  <a:gd name="T118" fmla="*/ 2147483647 w 300"/>
                  <a:gd name="T119" fmla="*/ 2147483647 h 336"/>
                  <a:gd name="T120" fmla="*/ 2147483647 w 300"/>
                  <a:gd name="T121" fmla="*/ 2147483647 h 3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00"/>
                  <a:gd name="T184" fmla="*/ 0 h 336"/>
                  <a:gd name="T185" fmla="*/ 300 w 300"/>
                  <a:gd name="T186" fmla="*/ 336 h 3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00" h="336">
                    <a:moveTo>
                      <a:pt x="288" y="156"/>
                    </a:moveTo>
                    <a:lnTo>
                      <a:pt x="270" y="168"/>
                    </a:lnTo>
                    <a:lnTo>
                      <a:pt x="258" y="162"/>
                    </a:lnTo>
                    <a:lnTo>
                      <a:pt x="228" y="162"/>
                    </a:lnTo>
                    <a:lnTo>
                      <a:pt x="252" y="6"/>
                    </a:lnTo>
                    <a:lnTo>
                      <a:pt x="120" y="0"/>
                    </a:lnTo>
                    <a:lnTo>
                      <a:pt x="120" y="12"/>
                    </a:lnTo>
                    <a:lnTo>
                      <a:pt x="126" y="24"/>
                    </a:lnTo>
                    <a:lnTo>
                      <a:pt x="126" y="48"/>
                    </a:lnTo>
                    <a:lnTo>
                      <a:pt x="120" y="48"/>
                    </a:lnTo>
                    <a:lnTo>
                      <a:pt x="108" y="54"/>
                    </a:lnTo>
                    <a:lnTo>
                      <a:pt x="84" y="54"/>
                    </a:lnTo>
                    <a:lnTo>
                      <a:pt x="96" y="60"/>
                    </a:lnTo>
                    <a:lnTo>
                      <a:pt x="96" y="66"/>
                    </a:lnTo>
                    <a:lnTo>
                      <a:pt x="102" y="78"/>
                    </a:lnTo>
                    <a:lnTo>
                      <a:pt x="108" y="84"/>
                    </a:lnTo>
                    <a:lnTo>
                      <a:pt x="114" y="84"/>
                    </a:lnTo>
                    <a:lnTo>
                      <a:pt x="126" y="90"/>
                    </a:lnTo>
                    <a:lnTo>
                      <a:pt x="132" y="90"/>
                    </a:lnTo>
                    <a:lnTo>
                      <a:pt x="138" y="114"/>
                    </a:lnTo>
                    <a:lnTo>
                      <a:pt x="156" y="114"/>
                    </a:lnTo>
                    <a:lnTo>
                      <a:pt x="156" y="126"/>
                    </a:lnTo>
                    <a:lnTo>
                      <a:pt x="150" y="132"/>
                    </a:lnTo>
                    <a:lnTo>
                      <a:pt x="144" y="132"/>
                    </a:lnTo>
                    <a:lnTo>
                      <a:pt x="144" y="150"/>
                    </a:lnTo>
                    <a:lnTo>
                      <a:pt x="54" y="144"/>
                    </a:lnTo>
                    <a:lnTo>
                      <a:pt x="24" y="192"/>
                    </a:lnTo>
                    <a:lnTo>
                      <a:pt x="24" y="264"/>
                    </a:lnTo>
                    <a:lnTo>
                      <a:pt x="18" y="270"/>
                    </a:lnTo>
                    <a:lnTo>
                      <a:pt x="0" y="270"/>
                    </a:lnTo>
                    <a:lnTo>
                      <a:pt x="6" y="282"/>
                    </a:lnTo>
                    <a:lnTo>
                      <a:pt x="12" y="288"/>
                    </a:lnTo>
                    <a:lnTo>
                      <a:pt x="24" y="288"/>
                    </a:lnTo>
                    <a:lnTo>
                      <a:pt x="42" y="300"/>
                    </a:lnTo>
                    <a:lnTo>
                      <a:pt x="60" y="318"/>
                    </a:lnTo>
                    <a:lnTo>
                      <a:pt x="72" y="324"/>
                    </a:lnTo>
                    <a:lnTo>
                      <a:pt x="120" y="324"/>
                    </a:lnTo>
                    <a:lnTo>
                      <a:pt x="126" y="330"/>
                    </a:lnTo>
                    <a:lnTo>
                      <a:pt x="132" y="330"/>
                    </a:lnTo>
                    <a:lnTo>
                      <a:pt x="138" y="336"/>
                    </a:lnTo>
                    <a:lnTo>
                      <a:pt x="150" y="324"/>
                    </a:lnTo>
                    <a:lnTo>
                      <a:pt x="162" y="318"/>
                    </a:lnTo>
                    <a:lnTo>
                      <a:pt x="168" y="312"/>
                    </a:lnTo>
                    <a:lnTo>
                      <a:pt x="174" y="312"/>
                    </a:lnTo>
                    <a:lnTo>
                      <a:pt x="180" y="300"/>
                    </a:lnTo>
                    <a:lnTo>
                      <a:pt x="186" y="294"/>
                    </a:lnTo>
                    <a:lnTo>
                      <a:pt x="186" y="282"/>
                    </a:lnTo>
                    <a:lnTo>
                      <a:pt x="204" y="282"/>
                    </a:lnTo>
                    <a:lnTo>
                      <a:pt x="210" y="276"/>
                    </a:lnTo>
                    <a:lnTo>
                      <a:pt x="222" y="270"/>
                    </a:lnTo>
                    <a:lnTo>
                      <a:pt x="222" y="264"/>
                    </a:lnTo>
                    <a:lnTo>
                      <a:pt x="228" y="252"/>
                    </a:lnTo>
                    <a:lnTo>
                      <a:pt x="228" y="234"/>
                    </a:lnTo>
                    <a:lnTo>
                      <a:pt x="234" y="222"/>
                    </a:lnTo>
                    <a:lnTo>
                      <a:pt x="246" y="216"/>
                    </a:lnTo>
                    <a:lnTo>
                      <a:pt x="258" y="204"/>
                    </a:lnTo>
                    <a:lnTo>
                      <a:pt x="270" y="198"/>
                    </a:lnTo>
                    <a:lnTo>
                      <a:pt x="282" y="186"/>
                    </a:lnTo>
                    <a:lnTo>
                      <a:pt x="294" y="180"/>
                    </a:lnTo>
                    <a:lnTo>
                      <a:pt x="300" y="168"/>
                    </a:lnTo>
                    <a:lnTo>
                      <a:pt x="288" y="15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52" name="Greenland" descr="© INSCALE GmbH, 05.05.2010&#10;http://www.presentationload.com/">
                <a:extLst>
                  <a:ext uri="{FF2B5EF4-FFF2-40B4-BE49-F238E27FC236}">
                    <a16:creationId xmlns:a16="http://schemas.microsoft.com/office/drawing/2014/main" id="{1D76B548-5AF3-2D4B-826F-3EE61C90D253}"/>
                  </a:ext>
                </a:extLst>
              </p:cNvPr>
              <p:cNvSpPr>
                <a:spLocks noEditPoints="1"/>
              </p:cNvSpPr>
              <p:nvPr/>
            </p:nvSpPr>
            <p:spPr bwMode="gray">
              <a:xfrm>
                <a:off x="6607813" y="959854"/>
                <a:ext cx="979022" cy="532522"/>
              </a:xfrm>
              <a:custGeom>
                <a:avLst/>
                <a:gdLst>
                  <a:gd name="T0" fmla="*/ 2147483647 w 732"/>
                  <a:gd name="T1" fmla="*/ 2147483647 h 398"/>
                  <a:gd name="T2" fmla="*/ 2147483647 w 732"/>
                  <a:gd name="T3" fmla="*/ 2147483647 h 398"/>
                  <a:gd name="T4" fmla="*/ 2147483647 w 732"/>
                  <a:gd name="T5" fmla="*/ 2147483647 h 398"/>
                  <a:gd name="T6" fmla="*/ 2147483647 w 732"/>
                  <a:gd name="T7" fmla="*/ 2147483647 h 398"/>
                  <a:gd name="T8" fmla="*/ 2147483647 w 732"/>
                  <a:gd name="T9" fmla="*/ 2147483647 h 398"/>
                  <a:gd name="T10" fmla="*/ 2147483647 w 732"/>
                  <a:gd name="T11" fmla="*/ 2147483647 h 398"/>
                  <a:gd name="T12" fmla="*/ 2147483647 w 732"/>
                  <a:gd name="T13" fmla="*/ 2147483647 h 398"/>
                  <a:gd name="T14" fmla="*/ 2147483647 w 732"/>
                  <a:gd name="T15" fmla="*/ 2147483647 h 398"/>
                  <a:gd name="T16" fmla="*/ 2147483647 w 732"/>
                  <a:gd name="T17" fmla="*/ 2147483647 h 398"/>
                  <a:gd name="T18" fmla="*/ 2147483647 w 732"/>
                  <a:gd name="T19" fmla="*/ 2147483647 h 398"/>
                  <a:gd name="T20" fmla="*/ 2147483647 w 732"/>
                  <a:gd name="T21" fmla="*/ 2147483647 h 398"/>
                  <a:gd name="T22" fmla="*/ 2147483647 w 732"/>
                  <a:gd name="T23" fmla="*/ 2147483647 h 398"/>
                  <a:gd name="T24" fmla="*/ 2147483647 w 732"/>
                  <a:gd name="T25" fmla="*/ 2147483647 h 398"/>
                  <a:gd name="T26" fmla="*/ 2147483647 w 732"/>
                  <a:gd name="T27" fmla="*/ 2147483647 h 398"/>
                  <a:gd name="T28" fmla="*/ 2147483647 w 732"/>
                  <a:gd name="T29" fmla="*/ 2147483647 h 398"/>
                  <a:gd name="T30" fmla="*/ 2147483647 w 732"/>
                  <a:gd name="T31" fmla="*/ 2147483647 h 398"/>
                  <a:gd name="T32" fmla="*/ 2147483647 w 732"/>
                  <a:gd name="T33" fmla="*/ 2147483647 h 398"/>
                  <a:gd name="T34" fmla="*/ 2147483647 w 732"/>
                  <a:gd name="T35" fmla="*/ 2147483647 h 398"/>
                  <a:gd name="T36" fmla="*/ 2147483647 w 732"/>
                  <a:gd name="T37" fmla="*/ 2147483647 h 398"/>
                  <a:gd name="T38" fmla="*/ 2147483647 w 732"/>
                  <a:gd name="T39" fmla="*/ 2147483647 h 398"/>
                  <a:gd name="T40" fmla="*/ 2147483647 w 732"/>
                  <a:gd name="T41" fmla="*/ 2147483647 h 398"/>
                  <a:gd name="T42" fmla="*/ 2147483647 w 732"/>
                  <a:gd name="T43" fmla="*/ 2147483647 h 398"/>
                  <a:gd name="T44" fmla="*/ 2147483647 w 732"/>
                  <a:gd name="T45" fmla="*/ 2147483647 h 398"/>
                  <a:gd name="T46" fmla="*/ 2147483647 w 732"/>
                  <a:gd name="T47" fmla="*/ 2147483647 h 398"/>
                  <a:gd name="T48" fmla="*/ 2147483647 w 732"/>
                  <a:gd name="T49" fmla="*/ 2147483647 h 398"/>
                  <a:gd name="T50" fmla="*/ 2147483647 w 732"/>
                  <a:gd name="T51" fmla="*/ 2147483647 h 398"/>
                  <a:gd name="T52" fmla="*/ 2147483647 w 732"/>
                  <a:gd name="T53" fmla="*/ 2147483647 h 398"/>
                  <a:gd name="T54" fmla="*/ 2147483647 w 732"/>
                  <a:gd name="T55" fmla="*/ 2147483647 h 398"/>
                  <a:gd name="T56" fmla="*/ 2147483647 w 732"/>
                  <a:gd name="T57" fmla="*/ 2147483647 h 398"/>
                  <a:gd name="T58" fmla="*/ 2147483647 w 732"/>
                  <a:gd name="T59" fmla="*/ 2147483647 h 398"/>
                  <a:gd name="T60" fmla="*/ 2147483647 w 732"/>
                  <a:gd name="T61" fmla="*/ 2147483647 h 398"/>
                  <a:gd name="T62" fmla="*/ 2147483647 w 732"/>
                  <a:gd name="T63" fmla="*/ 2147483647 h 398"/>
                  <a:gd name="T64" fmla="*/ 2147483647 w 732"/>
                  <a:gd name="T65" fmla="*/ 2147483647 h 398"/>
                  <a:gd name="T66" fmla="*/ 2147483647 w 732"/>
                  <a:gd name="T67" fmla="*/ 2147483647 h 398"/>
                  <a:gd name="T68" fmla="*/ 2147483647 w 732"/>
                  <a:gd name="T69" fmla="*/ 2147483647 h 398"/>
                  <a:gd name="T70" fmla="*/ 2147483647 w 732"/>
                  <a:gd name="T71" fmla="*/ 2147483647 h 398"/>
                  <a:gd name="T72" fmla="*/ 2147483647 w 732"/>
                  <a:gd name="T73" fmla="*/ 2147483647 h 398"/>
                  <a:gd name="T74" fmla="*/ 2147483647 w 732"/>
                  <a:gd name="T75" fmla="*/ 2147483647 h 398"/>
                  <a:gd name="T76" fmla="*/ 2147483647 w 732"/>
                  <a:gd name="T77" fmla="*/ 2147483647 h 398"/>
                  <a:gd name="T78" fmla="*/ 2147483647 w 732"/>
                  <a:gd name="T79" fmla="*/ 2147483647 h 398"/>
                  <a:gd name="T80" fmla="*/ 2147483647 w 732"/>
                  <a:gd name="T81" fmla="*/ 2147483647 h 398"/>
                  <a:gd name="T82" fmla="*/ 2147483647 w 732"/>
                  <a:gd name="T83" fmla="*/ 2147483647 h 398"/>
                  <a:gd name="T84" fmla="*/ 2147483647 w 732"/>
                  <a:gd name="T85" fmla="*/ 2147483647 h 398"/>
                  <a:gd name="T86" fmla="*/ 2147483647 w 732"/>
                  <a:gd name="T87" fmla="*/ 2147483647 h 398"/>
                  <a:gd name="T88" fmla="*/ 2147483647 w 732"/>
                  <a:gd name="T89" fmla="*/ 2147483647 h 398"/>
                  <a:gd name="T90" fmla="*/ 2147483647 w 732"/>
                  <a:gd name="T91" fmla="*/ 2147483647 h 398"/>
                  <a:gd name="T92" fmla="*/ 2147483647 w 732"/>
                  <a:gd name="T93" fmla="*/ 2147483647 h 398"/>
                  <a:gd name="T94" fmla="*/ 2147483647 w 732"/>
                  <a:gd name="T95" fmla="*/ 2147483647 h 398"/>
                  <a:gd name="T96" fmla="*/ 2147483647 w 732"/>
                  <a:gd name="T97" fmla="*/ 2147483647 h 398"/>
                  <a:gd name="T98" fmla="*/ 2147483647 w 732"/>
                  <a:gd name="T99" fmla="*/ 2147483647 h 398"/>
                  <a:gd name="T100" fmla="*/ 2147483647 w 732"/>
                  <a:gd name="T101" fmla="*/ 2147483647 h 398"/>
                  <a:gd name="T102" fmla="*/ 2147483647 w 732"/>
                  <a:gd name="T103" fmla="*/ 2147483647 h 398"/>
                  <a:gd name="T104" fmla="*/ 2147483647 w 732"/>
                  <a:gd name="T105" fmla="*/ 2147483647 h 398"/>
                  <a:gd name="T106" fmla="*/ 2147483647 w 732"/>
                  <a:gd name="T107" fmla="*/ 2147483647 h 398"/>
                  <a:gd name="T108" fmla="*/ 2147483647 w 732"/>
                  <a:gd name="T109" fmla="*/ 2147483647 h 398"/>
                  <a:gd name="T110" fmla="*/ 2147483647 w 732"/>
                  <a:gd name="T111" fmla="*/ 2147483647 h 398"/>
                  <a:gd name="T112" fmla="*/ 2147483647 w 732"/>
                  <a:gd name="T113" fmla="*/ 2147483647 h 398"/>
                  <a:gd name="T114" fmla="*/ 2147483647 w 732"/>
                  <a:gd name="T115" fmla="*/ 2147483647 h 398"/>
                  <a:gd name="T116" fmla="*/ 2147483647 w 732"/>
                  <a:gd name="T117" fmla="*/ 2147483647 h 398"/>
                  <a:gd name="T118" fmla="*/ 2147483647 w 732"/>
                  <a:gd name="T119" fmla="*/ 2147483647 h 398"/>
                  <a:gd name="T120" fmla="*/ 2147483647 w 732"/>
                  <a:gd name="T121" fmla="*/ 2147483647 h 398"/>
                  <a:gd name="T122" fmla="*/ 2147483647 w 732"/>
                  <a:gd name="T123" fmla="*/ 2147483647 h 3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32"/>
                  <a:gd name="T187" fmla="*/ 0 h 398"/>
                  <a:gd name="T188" fmla="*/ 732 w 732"/>
                  <a:gd name="T189" fmla="*/ 398 h 39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32" h="398">
                    <a:moveTo>
                      <a:pt x="730" y="24"/>
                    </a:moveTo>
                    <a:lnTo>
                      <a:pt x="728" y="24"/>
                    </a:lnTo>
                    <a:lnTo>
                      <a:pt x="723" y="24"/>
                    </a:lnTo>
                    <a:lnTo>
                      <a:pt x="718" y="22"/>
                    </a:lnTo>
                    <a:lnTo>
                      <a:pt x="678" y="22"/>
                    </a:lnTo>
                    <a:lnTo>
                      <a:pt x="678" y="24"/>
                    </a:lnTo>
                    <a:lnTo>
                      <a:pt x="670" y="26"/>
                    </a:lnTo>
                    <a:lnTo>
                      <a:pt x="659" y="26"/>
                    </a:lnTo>
                    <a:lnTo>
                      <a:pt x="651" y="24"/>
                    </a:lnTo>
                    <a:lnTo>
                      <a:pt x="637" y="24"/>
                    </a:lnTo>
                    <a:lnTo>
                      <a:pt x="623" y="29"/>
                    </a:lnTo>
                    <a:lnTo>
                      <a:pt x="616" y="34"/>
                    </a:lnTo>
                    <a:lnTo>
                      <a:pt x="611" y="34"/>
                    </a:lnTo>
                    <a:lnTo>
                      <a:pt x="606" y="34"/>
                    </a:lnTo>
                    <a:lnTo>
                      <a:pt x="604" y="36"/>
                    </a:lnTo>
                    <a:lnTo>
                      <a:pt x="602" y="36"/>
                    </a:lnTo>
                    <a:lnTo>
                      <a:pt x="597" y="38"/>
                    </a:lnTo>
                    <a:lnTo>
                      <a:pt x="592" y="38"/>
                    </a:lnTo>
                    <a:lnTo>
                      <a:pt x="599" y="34"/>
                    </a:lnTo>
                    <a:lnTo>
                      <a:pt x="609" y="31"/>
                    </a:lnTo>
                    <a:lnTo>
                      <a:pt x="621" y="26"/>
                    </a:lnTo>
                    <a:lnTo>
                      <a:pt x="623" y="24"/>
                    </a:lnTo>
                    <a:lnTo>
                      <a:pt x="618" y="19"/>
                    </a:lnTo>
                    <a:lnTo>
                      <a:pt x="606" y="19"/>
                    </a:lnTo>
                    <a:lnTo>
                      <a:pt x="604" y="22"/>
                    </a:lnTo>
                    <a:lnTo>
                      <a:pt x="602" y="22"/>
                    </a:lnTo>
                    <a:lnTo>
                      <a:pt x="597" y="24"/>
                    </a:lnTo>
                    <a:lnTo>
                      <a:pt x="594" y="24"/>
                    </a:lnTo>
                    <a:lnTo>
                      <a:pt x="566" y="26"/>
                    </a:lnTo>
                    <a:lnTo>
                      <a:pt x="566" y="29"/>
                    </a:lnTo>
                    <a:lnTo>
                      <a:pt x="563" y="29"/>
                    </a:lnTo>
                    <a:lnTo>
                      <a:pt x="566" y="26"/>
                    </a:lnTo>
                    <a:lnTo>
                      <a:pt x="568" y="26"/>
                    </a:lnTo>
                    <a:lnTo>
                      <a:pt x="573" y="26"/>
                    </a:lnTo>
                    <a:lnTo>
                      <a:pt x="578" y="24"/>
                    </a:lnTo>
                    <a:lnTo>
                      <a:pt x="580" y="24"/>
                    </a:lnTo>
                    <a:lnTo>
                      <a:pt x="582" y="24"/>
                    </a:lnTo>
                    <a:lnTo>
                      <a:pt x="585" y="22"/>
                    </a:lnTo>
                    <a:lnTo>
                      <a:pt x="578" y="19"/>
                    </a:lnTo>
                    <a:lnTo>
                      <a:pt x="552" y="19"/>
                    </a:lnTo>
                    <a:lnTo>
                      <a:pt x="542" y="22"/>
                    </a:lnTo>
                    <a:lnTo>
                      <a:pt x="525" y="19"/>
                    </a:lnTo>
                    <a:lnTo>
                      <a:pt x="523" y="19"/>
                    </a:lnTo>
                    <a:lnTo>
                      <a:pt x="523" y="22"/>
                    </a:lnTo>
                    <a:lnTo>
                      <a:pt x="518" y="22"/>
                    </a:lnTo>
                    <a:lnTo>
                      <a:pt x="514" y="24"/>
                    </a:lnTo>
                    <a:lnTo>
                      <a:pt x="511" y="24"/>
                    </a:lnTo>
                    <a:lnTo>
                      <a:pt x="509" y="24"/>
                    </a:lnTo>
                    <a:lnTo>
                      <a:pt x="506" y="24"/>
                    </a:lnTo>
                    <a:lnTo>
                      <a:pt x="509" y="22"/>
                    </a:lnTo>
                    <a:lnTo>
                      <a:pt x="518" y="19"/>
                    </a:lnTo>
                    <a:lnTo>
                      <a:pt x="530" y="19"/>
                    </a:lnTo>
                    <a:lnTo>
                      <a:pt x="563" y="19"/>
                    </a:lnTo>
                    <a:lnTo>
                      <a:pt x="580" y="17"/>
                    </a:lnTo>
                    <a:lnTo>
                      <a:pt x="625" y="17"/>
                    </a:lnTo>
                    <a:lnTo>
                      <a:pt x="632" y="14"/>
                    </a:lnTo>
                    <a:lnTo>
                      <a:pt x="628" y="12"/>
                    </a:lnTo>
                    <a:lnTo>
                      <a:pt x="618" y="10"/>
                    </a:lnTo>
                    <a:lnTo>
                      <a:pt x="592" y="10"/>
                    </a:lnTo>
                    <a:lnTo>
                      <a:pt x="594" y="10"/>
                    </a:lnTo>
                    <a:lnTo>
                      <a:pt x="597" y="7"/>
                    </a:lnTo>
                    <a:lnTo>
                      <a:pt x="594" y="5"/>
                    </a:lnTo>
                    <a:lnTo>
                      <a:pt x="585" y="5"/>
                    </a:lnTo>
                    <a:lnTo>
                      <a:pt x="582" y="7"/>
                    </a:lnTo>
                    <a:lnTo>
                      <a:pt x="568" y="7"/>
                    </a:lnTo>
                    <a:lnTo>
                      <a:pt x="566" y="5"/>
                    </a:lnTo>
                    <a:lnTo>
                      <a:pt x="571" y="5"/>
                    </a:lnTo>
                    <a:lnTo>
                      <a:pt x="573" y="5"/>
                    </a:lnTo>
                    <a:lnTo>
                      <a:pt x="578" y="5"/>
                    </a:lnTo>
                    <a:lnTo>
                      <a:pt x="578" y="2"/>
                    </a:lnTo>
                    <a:lnTo>
                      <a:pt x="575" y="2"/>
                    </a:lnTo>
                    <a:lnTo>
                      <a:pt x="571" y="0"/>
                    </a:lnTo>
                    <a:lnTo>
                      <a:pt x="537" y="0"/>
                    </a:lnTo>
                    <a:lnTo>
                      <a:pt x="528" y="2"/>
                    </a:lnTo>
                    <a:lnTo>
                      <a:pt x="518" y="2"/>
                    </a:lnTo>
                    <a:lnTo>
                      <a:pt x="509" y="0"/>
                    </a:lnTo>
                    <a:lnTo>
                      <a:pt x="483" y="0"/>
                    </a:lnTo>
                    <a:lnTo>
                      <a:pt x="478" y="2"/>
                    </a:lnTo>
                    <a:lnTo>
                      <a:pt x="454" y="2"/>
                    </a:lnTo>
                    <a:lnTo>
                      <a:pt x="452" y="0"/>
                    </a:lnTo>
                    <a:lnTo>
                      <a:pt x="447" y="0"/>
                    </a:lnTo>
                    <a:lnTo>
                      <a:pt x="445" y="2"/>
                    </a:lnTo>
                    <a:lnTo>
                      <a:pt x="442" y="2"/>
                    </a:lnTo>
                    <a:lnTo>
                      <a:pt x="442" y="5"/>
                    </a:lnTo>
                    <a:lnTo>
                      <a:pt x="445" y="5"/>
                    </a:lnTo>
                    <a:lnTo>
                      <a:pt x="447" y="5"/>
                    </a:lnTo>
                    <a:lnTo>
                      <a:pt x="442" y="7"/>
                    </a:lnTo>
                    <a:lnTo>
                      <a:pt x="428" y="7"/>
                    </a:lnTo>
                    <a:lnTo>
                      <a:pt x="409" y="5"/>
                    </a:lnTo>
                    <a:lnTo>
                      <a:pt x="378" y="5"/>
                    </a:lnTo>
                    <a:lnTo>
                      <a:pt x="373" y="5"/>
                    </a:lnTo>
                    <a:lnTo>
                      <a:pt x="371" y="5"/>
                    </a:lnTo>
                    <a:lnTo>
                      <a:pt x="368" y="7"/>
                    </a:lnTo>
                    <a:lnTo>
                      <a:pt x="366" y="7"/>
                    </a:lnTo>
                    <a:lnTo>
                      <a:pt x="366" y="10"/>
                    </a:lnTo>
                    <a:lnTo>
                      <a:pt x="368" y="10"/>
                    </a:lnTo>
                    <a:lnTo>
                      <a:pt x="378" y="10"/>
                    </a:lnTo>
                    <a:lnTo>
                      <a:pt x="387" y="10"/>
                    </a:lnTo>
                    <a:lnTo>
                      <a:pt x="399" y="12"/>
                    </a:lnTo>
                    <a:lnTo>
                      <a:pt x="404" y="12"/>
                    </a:lnTo>
                    <a:lnTo>
                      <a:pt x="426" y="14"/>
                    </a:lnTo>
                    <a:lnTo>
                      <a:pt x="399" y="14"/>
                    </a:lnTo>
                    <a:lnTo>
                      <a:pt x="395" y="14"/>
                    </a:lnTo>
                    <a:lnTo>
                      <a:pt x="392" y="14"/>
                    </a:lnTo>
                    <a:lnTo>
                      <a:pt x="387" y="12"/>
                    </a:lnTo>
                    <a:lnTo>
                      <a:pt x="378" y="12"/>
                    </a:lnTo>
                    <a:lnTo>
                      <a:pt x="380" y="14"/>
                    </a:lnTo>
                    <a:lnTo>
                      <a:pt x="383" y="14"/>
                    </a:lnTo>
                    <a:lnTo>
                      <a:pt x="385" y="14"/>
                    </a:lnTo>
                    <a:lnTo>
                      <a:pt x="376" y="14"/>
                    </a:lnTo>
                    <a:lnTo>
                      <a:pt x="373" y="17"/>
                    </a:lnTo>
                    <a:lnTo>
                      <a:pt x="373" y="19"/>
                    </a:lnTo>
                    <a:lnTo>
                      <a:pt x="371" y="22"/>
                    </a:lnTo>
                    <a:lnTo>
                      <a:pt x="371" y="24"/>
                    </a:lnTo>
                    <a:lnTo>
                      <a:pt x="368" y="24"/>
                    </a:lnTo>
                    <a:lnTo>
                      <a:pt x="366" y="24"/>
                    </a:lnTo>
                    <a:lnTo>
                      <a:pt x="364" y="24"/>
                    </a:lnTo>
                    <a:lnTo>
                      <a:pt x="359" y="24"/>
                    </a:lnTo>
                    <a:lnTo>
                      <a:pt x="357" y="22"/>
                    </a:lnTo>
                    <a:lnTo>
                      <a:pt x="345" y="19"/>
                    </a:lnTo>
                    <a:lnTo>
                      <a:pt x="330" y="14"/>
                    </a:lnTo>
                    <a:lnTo>
                      <a:pt x="309" y="14"/>
                    </a:lnTo>
                    <a:lnTo>
                      <a:pt x="309" y="24"/>
                    </a:lnTo>
                    <a:lnTo>
                      <a:pt x="297" y="24"/>
                    </a:lnTo>
                    <a:lnTo>
                      <a:pt x="292" y="22"/>
                    </a:lnTo>
                    <a:lnTo>
                      <a:pt x="288" y="22"/>
                    </a:lnTo>
                    <a:lnTo>
                      <a:pt x="285" y="19"/>
                    </a:lnTo>
                    <a:lnTo>
                      <a:pt x="278" y="19"/>
                    </a:lnTo>
                    <a:lnTo>
                      <a:pt x="273" y="22"/>
                    </a:lnTo>
                    <a:lnTo>
                      <a:pt x="273" y="24"/>
                    </a:lnTo>
                    <a:lnTo>
                      <a:pt x="269" y="24"/>
                    </a:lnTo>
                    <a:lnTo>
                      <a:pt x="271" y="19"/>
                    </a:lnTo>
                    <a:lnTo>
                      <a:pt x="269" y="17"/>
                    </a:lnTo>
                    <a:lnTo>
                      <a:pt x="238" y="17"/>
                    </a:lnTo>
                    <a:lnTo>
                      <a:pt x="228" y="19"/>
                    </a:lnTo>
                    <a:lnTo>
                      <a:pt x="209" y="19"/>
                    </a:lnTo>
                    <a:lnTo>
                      <a:pt x="214" y="22"/>
                    </a:lnTo>
                    <a:lnTo>
                      <a:pt x="223" y="26"/>
                    </a:lnTo>
                    <a:lnTo>
                      <a:pt x="226" y="29"/>
                    </a:lnTo>
                    <a:lnTo>
                      <a:pt x="223" y="29"/>
                    </a:lnTo>
                    <a:lnTo>
                      <a:pt x="223" y="26"/>
                    </a:lnTo>
                    <a:lnTo>
                      <a:pt x="214" y="24"/>
                    </a:lnTo>
                    <a:lnTo>
                      <a:pt x="207" y="24"/>
                    </a:lnTo>
                    <a:lnTo>
                      <a:pt x="202" y="22"/>
                    </a:lnTo>
                    <a:lnTo>
                      <a:pt x="197" y="22"/>
                    </a:lnTo>
                    <a:lnTo>
                      <a:pt x="192" y="19"/>
                    </a:lnTo>
                    <a:lnTo>
                      <a:pt x="190" y="19"/>
                    </a:lnTo>
                    <a:lnTo>
                      <a:pt x="188" y="22"/>
                    </a:lnTo>
                    <a:lnTo>
                      <a:pt x="185" y="24"/>
                    </a:lnTo>
                    <a:lnTo>
                      <a:pt x="183" y="26"/>
                    </a:lnTo>
                    <a:lnTo>
                      <a:pt x="178" y="29"/>
                    </a:lnTo>
                    <a:lnTo>
                      <a:pt x="176" y="29"/>
                    </a:lnTo>
                    <a:lnTo>
                      <a:pt x="171" y="31"/>
                    </a:lnTo>
                    <a:lnTo>
                      <a:pt x="150" y="31"/>
                    </a:lnTo>
                    <a:lnTo>
                      <a:pt x="143" y="34"/>
                    </a:lnTo>
                    <a:lnTo>
                      <a:pt x="133" y="36"/>
                    </a:lnTo>
                    <a:lnTo>
                      <a:pt x="124" y="38"/>
                    </a:lnTo>
                    <a:lnTo>
                      <a:pt x="119" y="38"/>
                    </a:lnTo>
                    <a:lnTo>
                      <a:pt x="102" y="41"/>
                    </a:lnTo>
                    <a:lnTo>
                      <a:pt x="97" y="43"/>
                    </a:lnTo>
                    <a:lnTo>
                      <a:pt x="100" y="46"/>
                    </a:lnTo>
                    <a:lnTo>
                      <a:pt x="105" y="48"/>
                    </a:lnTo>
                    <a:lnTo>
                      <a:pt x="126" y="48"/>
                    </a:lnTo>
                    <a:lnTo>
                      <a:pt x="116" y="50"/>
                    </a:lnTo>
                    <a:lnTo>
                      <a:pt x="112" y="55"/>
                    </a:lnTo>
                    <a:lnTo>
                      <a:pt x="109" y="55"/>
                    </a:lnTo>
                    <a:lnTo>
                      <a:pt x="93" y="60"/>
                    </a:lnTo>
                    <a:lnTo>
                      <a:pt x="88" y="60"/>
                    </a:lnTo>
                    <a:lnTo>
                      <a:pt x="66" y="60"/>
                    </a:lnTo>
                    <a:lnTo>
                      <a:pt x="57" y="62"/>
                    </a:lnTo>
                    <a:lnTo>
                      <a:pt x="47" y="65"/>
                    </a:lnTo>
                    <a:lnTo>
                      <a:pt x="45" y="67"/>
                    </a:lnTo>
                    <a:lnTo>
                      <a:pt x="40" y="67"/>
                    </a:lnTo>
                    <a:lnTo>
                      <a:pt x="38" y="65"/>
                    </a:lnTo>
                    <a:lnTo>
                      <a:pt x="31" y="70"/>
                    </a:lnTo>
                    <a:lnTo>
                      <a:pt x="9" y="70"/>
                    </a:lnTo>
                    <a:lnTo>
                      <a:pt x="7" y="70"/>
                    </a:lnTo>
                    <a:lnTo>
                      <a:pt x="2" y="70"/>
                    </a:lnTo>
                    <a:lnTo>
                      <a:pt x="0" y="74"/>
                    </a:lnTo>
                    <a:lnTo>
                      <a:pt x="2" y="74"/>
                    </a:lnTo>
                    <a:lnTo>
                      <a:pt x="9" y="79"/>
                    </a:lnTo>
                    <a:lnTo>
                      <a:pt x="12" y="82"/>
                    </a:lnTo>
                    <a:lnTo>
                      <a:pt x="14" y="84"/>
                    </a:lnTo>
                    <a:lnTo>
                      <a:pt x="24" y="79"/>
                    </a:lnTo>
                    <a:lnTo>
                      <a:pt x="24" y="84"/>
                    </a:lnTo>
                    <a:lnTo>
                      <a:pt x="28" y="86"/>
                    </a:lnTo>
                    <a:lnTo>
                      <a:pt x="33" y="86"/>
                    </a:lnTo>
                    <a:lnTo>
                      <a:pt x="36" y="84"/>
                    </a:lnTo>
                    <a:lnTo>
                      <a:pt x="38" y="84"/>
                    </a:lnTo>
                    <a:lnTo>
                      <a:pt x="40" y="82"/>
                    </a:lnTo>
                    <a:lnTo>
                      <a:pt x="40" y="84"/>
                    </a:lnTo>
                    <a:lnTo>
                      <a:pt x="43" y="86"/>
                    </a:lnTo>
                    <a:lnTo>
                      <a:pt x="45" y="86"/>
                    </a:lnTo>
                    <a:lnTo>
                      <a:pt x="47" y="84"/>
                    </a:lnTo>
                    <a:lnTo>
                      <a:pt x="52" y="84"/>
                    </a:lnTo>
                    <a:lnTo>
                      <a:pt x="57" y="84"/>
                    </a:lnTo>
                    <a:lnTo>
                      <a:pt x="59" y="82"/>
                    </a:lnTo>
                    <a:lnTo>
                      <a:pt x="64" y="82"/>
                    </a:lnTo>
                    <a:lnTo>
                      <a:pt x="64" y="84"/>
                    </a:lnTo>
                    <a:lnTo>
                      <a:pt x="64" y="86"/>
                    </a:lnTo>
                    <a:lnTo>
                      <a:pt x="62" y="86"/>
                    </a:lnTo>
                    <a:lnTo>
                      <a:pt x="57" y="91"/>
                    </a:lnTo>
                    <a:lnTo>
                      <a:pt x="55" y="91"/>
                    </a:lnTo>
                    <a:lnTo>
                      <a:pt x="52" y="89"/>
                    </a:lnTo>
                    <a:lnTo>
                      <a:pt x="40" y="89"/>
                    </a:lnTo>
                    <a:lnTo>
                      <a:pt x="36" y="91"/>
                    </a:lnTo>
                    <a:lnTo>
                      <a:pt x="33" y="91"/>
                    </a:lnTo>
                    <a:lnTo>
                      <a:pt x="21" y="89"/>
                    </a:lnTo>
                    <a:lnTo>
                      <a:pt x="19" y="89"/>
                    </a:lnTo>
                    <a:lnTo>
                      <a:pt x="14" y="86"/>
                    </a:lnTo>
                    <a:lnTo>
                      <a:pt x="7" y="86"/>
                    </a:lnTo>
                    <a:lnTo>
                      <a:pt x="2" y="89"/>
                    </a:lnTo>
                    <a:lnTo>
                      <a:pt x="2" y="93"/>
                    </a:lnTo>
                    <a:lnTo>
                      <a:pt x="2" y="96"/>
                    </a:lnTo>
                    <a:lnTo>
                      <a:pt x="7" y="98"/>
                    </a:lnTo>
                    <a:lnTo>
                      <a:pt x="19" y="98"/>
                    </a:lnTo>
                    <a:lnTo>
                      <a:pt x="17" y="101"/>
                    </a:lnTo>
                    <a:lnTo>
                      <a:pt x="14" y="101"/>
                    </a:lnTo>
                    <a:lnTo>
                      <a:pt x="9" y="101"/>
                    </a:lnTo>
                    <a:lnTo>
                      <a:pt x="12" y="103"/>
                    </a:lnTo>
                    <a:lnTo>
                      <a:pt x="19" y="105"/>
                    </a:lnTo>
                    <a:lnTo>
                      <a:pt x="21" y="105"/>
                    </a:lnTo>
                    <a:lnTo>
                      <a:pt x="24" y="108"/>
                    </a:lnTo>
                    <a:lnTo>
                      <a:pt x="33" y="108"/>
                    </a:lnTo>
                    <a:lnTo>
                      <a:pt x="33" y="105"/>
                    </a:lnTo>
                    <a:lnTo>
                      <a:pt x="36" y="105"/>
                    </a:lnTo>
                    <a:lnTo>
                      <a:pt x="38" y="105"/>
                    </a:lnTo>
                    <a:lnTo>
                      <a:pt x="43" y="108"/>
                    </a:lnTo>
                    <a:lnTo>
                      <a:pt x="52" y="105"/>
                    </a:lnTo>
                    <a:lnTo>
                      <a:pt x="52" y="108"/>
                    </a:lnTo>
                    <a:lnTo>
                      <a:pt x="57" y="108"/>
                    </a:lnTo>
                    <a:lnTo>
                      <a:pt x="62" y="105"/>
                    </a:lnTo>
                    <a:lnTo>
                      <a:pt x="64" y="105"/>
                    </a:lnTo>
                    <a:lnTo>
                      <a:pt x="69" y="103"/>
                    </a:lnTo>
                    <a:lnTo>
                      <a:pt x="76" y="105"/>
                    </a:lnTo>
                    <a:lnTo>
                      <a:pt x="81" y="105"/>
                    </a:lnTo>
                    <a:lnTo>
                      <a:pt x="83" y="105"/>
                    </a:lnTo>
                    <a:lnTo>
                      <a:pt x="85" y="103"/>
                    </a:lnTo>
                    <a:lnTo>
                      <a:pt x="88" y="103"/>
                    </a:lnTo>
                    <a:lnTo>
                      <a:pt x="93" y="105"/>
                    </a:lnTo>
                    <a:lnTo>
                      <a:pt x="97" y="105"/>
                    </a:lnTo>
                    <a:lnTo>
                      <a:pt x="112" y="105"/>
                    </a:lnTo>
                    <a:lnTo>
                      <a:pt x="121" y="110"/>
                    </a:lnTo>
                    <a:lnTo>
                      <a:pt x="124" y="110"/>
                    </a:lnTo>
                    <a:lnTo>
                      <a:pt x="128" y="115"/>
                    </a:lnTo>
                    <a:lnTo>
                      <a:pt x="135" y="115"/>
                    </a:lnTo>
                    <a:lnTo>
                      <a:pt x="133" y="117"/>
                    </a:lnTo>
                    <a:lnTo>
                      <a:pt x="133" y="120"/>
                    </a:lnTo>
                    <a:lnTo>
                      <a:pt x="133" y="125"/>
                    </a:lnTo>
                    <a:lnTo>
                      <a:pt x="138" y="125"/>
                    </a:lnTo>
                    <a:lnTo>
                      <a:pt x="140" y="125"/>
                    </a:lnTo>
                    <a:lnTo>
                      <a:pt x="145" y="127"/>
                    </a:lnTo>
                    <a:lnTo>
                      <a:pt x="147" y="129"/>
                    </a:lnTo>
                    <a:lnTo>
                      <a:pt x="143" y="134"/>
                    </a:lnTo>
                    <a:lnTo>
                      <a:pt x="145" y="141"/>
                    </a:lnTo>
                    <a:lnTo>
                      <a:pt x="152" y="144"/>
                    </a:lnTo>
                    <a:lnTo>
                      <a:pt x="145" y="149"/>
                    </a:lnTo>
                    <a:lnTo>
                      <a:pt x="150" y="151"/>
                    </a:lnTo>
                    <a:lnTo>
                      <a:pt x="147" y="151"/>
                    </a:lnTo>
                    <a:lnTo>
                      <a:pt x="145" y="153"/>
                    </a:lnTo>
                    <a:lnTo>
                      <a:pt x="145" y="156"/>
                    </a:lnTo>
                    <a:lnTo>
                      <a:pt x="150" y="161"/>
                    </a:lnTo>
                    <a:lnTo>
                      <a:pt x="152" y="161"/>
                    </a:lnTo>
                    <a:lnTo>
                      <a:pt x="152" y="163"/>
                    </a:lnTo>
                    <a:lnTo>
                      <a:pt x="147" y="165"/>
                    </a:lnTo>
                    <a:lnTo>
                      <a:pt x="145" y="168"/>
                    </a:lnTo>
                    <a:lnTo>
                      <a:pt x="143" y="168"/>
                    </a:lnTo>
                    <a:lnTo>
                      <a:pt x="147" y="170"/>
                    </a:lnTo>
                    <a:lnTo>
                      <a:pt x="143" y="170"/>
                    </a:lnTo>
                    <a:lnTo>
                      <a:pt x="140" y="170"/>
                    </a:lnTo>
                    <a:lnTo>
                      <a:pt x="138" y="170"/>
                    </a:lnTo>
                    <a:lnTo>
                      <a:pt x="133" y="173"/>
                    </a:lnTo>
                    <a:lnTo>
                      <a:pt x="131" y="173"/>
                    </a:lnTo>
                    <a:lnTo>
                      <a:pt x="131" y="175"/>
                    </a:lnTo>
                    <a:lnTo>
                      <a:pt x="143" y="175"/>
                    </a:lnTo>
                    <a:lnTo>
                      <a:pt x="138" y="180"/>
                    </a:lnTo>
                    <a:lnTo>
                      <a:pt x="126" y="180"/>
                    </a:lnTo>
                    <a:lnTo>
                      <a:pt x="124" y="180"/>
                    </a:lnTo>
                    <a:lnTo>
                      <a:pt x="124" y="182"/>
                    </a:lnTo>
                    <a:lnTo>
                      <a:pt x="133" y="189"/>
                    </a:lnTo>
                    <a:lnTo>
                      <a:pt x="138" y="189"/>
                    </a:lnTo>
                    <a:lnTo>
                      <a:pt x="145" y="184"/>
                    </a:lnTo>
                    <a:lnTo>
                      <a:pt x="147" y="184"/>
                    </a:lnTo>
                    <a:lnTo>
                      <a:pt x="152" y="184"/>
                    </a:lnTo>
                    <a:lnTo>
                      <a:pt x="154" y="182"/>
                    </a:lnTo>
                    <a:lnTo>
                      <a:pt x="157" y="182"/>
                    </a:lnTo>
                    <a:lnTo>
                      <a:pt x="157" y="180"/>
                    </a:lnTo>
                    <a:lnTo>
                      <a:pt x="157" y="175"/>
                    </a:lnTo>
                    <a:lnTo>
                      <a:pt x="159" y="173"/>
                    </a:lnTo>
                    <a:lnTo>
                      <a:pt x="159" y="180"/>
                    </a:lnTo>
                    <a:lnTo>
                      <a:pt x="166" y="175"/>
                    </a:lnTo>
                    <a:lnTo>
                      <a:pt x="164" y="177"/>
                    </a:lnTo>
                    <a:lnTo>
                      <a:pt x="164" y="180"/>
                    </a:lnTo>
                    <a:lnTo>
                      <a:pt x="166" y="180"/>
                    </a:lnTo>
                    <a:lnTo>
                      <a:pt x="169" y="182"/>
                    </a:lnTo>
                    <a:lnTo>
                      <a:pt x="176" y="182"/>
                    </a:lnTo>
                    <a:lnTo>
                      <a:pt x="171" y="187"/>
                    </a:lnTo>
                    <a:lnTo>
                      <a:pt x="171" y="189"/>
                    </a:lnTo>
                    <a:lnTo>
                      <a:pt x="173" y="192"/>
                    </a:lnTo>
                    <a:lnTo>
                      <a:pt x="176" y="194"/>
                    </a:lnTo>
                    <a:lnTo>
                      <a:pt x="178" y="196"/>
                    </a:lnTo>
                    <a:lnTo>
                      <a:pt x="181" y="199"/>
                    </a:lnTo>
                    <a:lnTo>
                      <a:pt x="178" y="201"/>
                    </a:lnTo>
                    <a:lnTo>
                      <a:pt x="173" y="201"/>
                    </a:lnTo>
                    <a:lnTo>
                      <a:pt x="173" y="204"/>
                    </a:lnTo>
                    <a:lnTo>
                      <a:pt x="166" y="204"/>
                    </a:lnTo>
                    <a:lnTo>
                      <a:pt x="164" y="201"/>
                    </a:lnTo>
                    <a:lnTo>
                      <a:pt x="162" y="201"/>
                    </a:lnTo>
                    <a:lnTo>
                      <a:pt x="159" y="201"/>
                    </a:lnTo>
                    <a:lnTo>
                      <a:pt x="157" y="199"/>
                    </a:lnTo>
                    <a:lnTo>
                      <a:pt x="143" y="199"/>
                    </a:lnTo>
                    <a:lnTo>
                      <a:pt x="140" y="196"/>
                    </a:lnTo>
                    <a:lnTo>
                      <a:pt x="138" y="194"/>
                    </a:lnTo>
                    <a:lnTo>
                      <a:pt x="131" y="194"/>
                    </a:lnTo>
                    <a:lnTo>
                      <a:pt x="128" y="199"/>
                    </a:lnTo>
                    <a:lnTo>
                      <a:pt x="128" y="201"/>
                    </a:lnTo>
                    <a:lnTo>
                      <a:pt x="133" y="201"/>
                    </a:lnTo>
                    <a:lnTo>
                      <a:pt x="133" y="204"/>
                    </a:lnTo>
                    <a:lnTo>
                      <a:pt x="140" y="204"/>
                    </a:lnTo>
                    <a:lnTo>
                      <a:pt x="143" y="206"/>
                    </a:lnTo>
                    <a:lnTo>
                      <a:pt x="145" y="206"/>
                    </a:lnTo>
                    <a:lnTo>
                      <a:pt x="147" y="206"/>
                    </a:lnTo>
                    <a:lnTo>
                      <a:pt x="152" y="211"/>
                    </a:lnTo>
                    <a:lnTo>
                      <a:pt x="162" y="211"/>
                    </a:lnTo>
                    <a:lnTo>
                      <a:pt x="164" y="211"/>
                    </a:lnTo>
                    <a:lnTo>
                      <a:pt x="166" y="211"/>
                    </a:lnTo>
                    <a:lnTo>
                      <a:pt x="173" y="213"/>
                    </a:lnTo>
                    <a:lnTo>
                      <a:pt x="178" y="208"/>
                    </a:lnTo>
                    <a:lnTo>
                      <a:pt x="178" y="216"/>
                    </a:lnTo>
                    <a:lnTo>
                      <a:pt x="176" y="213"/>
                    </a:lnTo>
                    <a:lnTo>
                      <a:pt x="173" y="213"/>
                    </a:lnTo>
                    <a:lnTo>
                      <a:pt x="171" y="213"/>
                    </a:lnTo>
                    <a:lnTo>
                      <a:pt x="171" y="216"/>
                    </a:lnTo>
                    <a:lnTo>
                      <a:pt x="173" y="220"/>
                    </a:lnTo>
                    <a:lnTo>
                      <a:pt x="169" y="220"/>
                    </a:lnTo>
                    <a:lnTo>
                      <a:pt x="166" y="220"/>
                    </a:lnTo>
                    <a:lnTo>
                      <a:pt x="164" y="220"/>
                    </a:lnTo>
                    <a:lnTo>
                      <a:pt x="164" y="223"/>
                    </a:lnTo>
                    <a:lnTo>
                      <a:pt x="164" y="225"/>
                    </a:lnTo>
                    <a:lnTo>
                      <a:pt x="173" y="225"/>
                    </a:lnTo>
                    <a:lnTo>
                      <a:pt x="171" y="225"/>
                    </a:lnTo>
                    <a:lnTo>
                      <a:pt x="171" y="228"/>
                    </a:lnTo>
                    <a:lnTo>
                      <a:pt x="169" y="230"/>
                    </a:lnTo>
                    <a:lnTo>
                      <a:pt x="162" y="225"/>
                    </a:lnTo>
                    <a:lnTo>
                      <a:pt x="159" y="225"/>
                    </a:lnTo>
                    <a:lnTo>
                      <a:pt x="159" y="228"/>
                    </a:lnTo>
                    <a:lnTo>
                      <a:pt x="159" y="230"/>
                    </a:lnTo>
                    <a:lnTo>
                      <a:pt x="162" y="232"/>
                    </a:lnTo>
                    <a:lnTo>
                      <a:pt x="157" y="232"/>
                    </a:lnTo>
                    <a:lnTo>
                      <a:pt x="157" y="237"/>
                    </a:lnTo>
                    <a:lnTo>
                      <a:pt x="154" y="237"/>
                    </a:lnTo>
                    <a:lnTo>
                      <a:pt x="152" y="240"/>
                    </a:lnTo>
                    <a:lnTo>
                      <a:pt x="152" y="242"/>
                    </a:lnTo>
                    <a:lnTo>
                      <a:pt x="157" y="247"/>
                    </a:lnTo>
                    <a:lnTo>
                      <a:pt x="159" y="247"/>
                    </a:lnTo>
                    <a:lnTo>
                      <a:pt x="159" y="252"/>
                    </a:lnTo>
                    <a:lnTo>
                      <a:pt x="157" y="252"/>
                    </a:lnTo>
                    <a:lnTo>
                      <a:pt x="154" y="252"/>
                    </a:lnTo>
                    <a:lnTo>
                      <a:pt x="152" y="249"/>
                    </a:lnTo>
                    <a:lnTo>
                      <a:pt x="150" y="244"/>
                    </a:lnTo>
                    <a:lnTo>
                      <a:pt x="147" y="242"/>
                    </a:lnTo>
                    <a:lnTo>
                      <a:pt x="147" y="240"/>
                    </a:lnTo>
                    <a:lnTo>
                      <a:pt x="145" y="237"/>
                    </a:lnTo>
                    <a:lnTo>
                      <a:pt x="143" y="235"/>
                    </a:lnTo>
                    <a:lnTo>
                      <a:pt x="140" y="235"/>
                    </a:lnTo>
                    <a:lnTo>
                      <a:pt x="135" y="235"/>
                    </a:lnTo>
                    <a:lnTo>
                      <a:pt x="133" y="235"/>
                    </a:lnTo>
                    <a:lnTo>
                      <a:pt x="128" y="240"/>
                    </a:lnTo>
                    <a:lnTo>
                      <a:pt x="128" y="242"/>
                    </a:lnTo>
                    <a:lnTo>
                      <a:pt x="133" y="244"/>
                    </a:lnTo>
                    <a:lnTo>
                      <a:pt x="138" y="244"/>
                    </a:lnTo>
                    <a:lnTo>
                      <a:pt x="140" y="247"/>
                    </a:lnTo>
                    <a:lnTo>
                      <a:pt x="135" y="249"/>
                    </a:lnTo>
                    <a:lnTo>
                      <a:pt x="131" y="249"/>
                    </a:lnTo>
                    <a:lnTo>
                      <a:pt x="128" y="247"/>
                    </a:lnTo>
                    <a:lnTo>
                      <a:pt x="121" y="247"/>
                    </a:lnTo>
                    <a:lnTo>
                      <a:pt x="119" y="249"/>
                    </a:lnTo>
                    <a:lnTo>
                      <a:pt x="116" y="249"/>
                    </a:lnTo>
                    <a:lnTo>
                      <a:pt x="114" y="249"/>
                    </a:lnTo>
                    <a:lnTo>
                      <a:pt x="112" y="252"/>
                    </a:lnTo>
                    <a:lnTo>
                      <a:pt x="109" y="252"/>
                    </a:lnTo>
                    <a:lnTo>
                      <a:pt x="121" y="252"/>
                    </a:lnTo>
                    <a:lnTo>
                      <a:pt x="126" y="252"/>
                    </a:lnTo>
                    <a:lnTo>
                      <a:pt x="140" y="252"/>
                    </a:lnTo>
                    <a:lnTo>
                      <a:pt x="143" y="252"/>
                    </a:lnTo>
                    <a:lnTo>
                      <a:pt x="131" y="252"/>
                    </a:lnTo>
                    <a:lnTo>
                      <a:pt x="112" y="256"/>
                    </a:lnTo>
                    <a:lnTo>
                      <a:pt x="107" y="256"/>
                    </a:lnTo>
                    <a:lnTo>
                      <a:pt x="105" y="259"/>
                    </a:lnTo>
                    <a:lnTo>
                      <a:pt x="107" y="259"/>
                    </a:lnTo>
                    <a:lnTo>
                      <a:pt x="107" y="261"/>
                    </a:lnTo>
                    <a:lnTo>
                      <a:pt x="114" y="261"/>
                    </a:lnTo>
                    <a:lnTo>
                      <a:pt x="119" y="259"/>
                    </a:lnTo>
                    <a:lnTo>
                      <a:pt x="124" y="259"/>
                    </a:lnTo>
                    <a:lnTo>
                      <a:pt x="128" y="256"/>
                    </a:lnTo>
                    <a:lnTo>
                      <a:pt x="138" y="256"/>
                    </a:lnTo>
                    <a:lnTo>
                      <a:pt x="140" y="259"/>
                    </a:lnTo>
                    <a:lnTo>
                      <a:pt x="138" y="261"/>
                    </a:lnTo>
                    <a:lnTo>
                      <a:pt x="114" y="261"/>
                    </a:lnTo>
                    <a:lnTo>
                      <a:pt x="112" y="261"/>
                    </a:lnTo>
                    <a:lnTo>
                      <a:pt x="102" y="261"/>
                    </a:lnTo>
                    <a:lnTo>
                      <a:pt x="102" y="264"/>
                    </a:lnTo>
                    <a:lnTo>
                      <a:pt x="107" y="264"/>
                    </a:lnTo>
                    <a:lnTo>
                      <a:pt x="107" y="266"/>
                    </a:lnTo>
                    <a:lnTo>
                      <a:pt x="112" y="266"/>
                    </a:lnTo>
                    <a:lnTo>
                      <a:pt x="114" y="266"/>
                    </a:lnTo>
                    <a:lnTo>
                      <a:pt x="109" y="266"/>
                    </a:lnTo>
                    <a:lnTo>
                      <a:pt x="107" y="268"/>
                    </a:lnTo>
                    <a:lnTo>
                      <a:pt x="107" y="271"/>
                    </a:lnTo>
                    <a:lnTo>
                      <a:pt x="105" y="273"/>
                    </a:lnTo>
                    <a:lnTo>
                      <a:pt x="102" y="273"/>
                    </a:lnTo>
                    <a:lnTo>
                      <a:pt x="100" y="275"/>
                    </a:lnTo>
                    <a:lnTo>
                      <a:pt x="97" y="275"/>
                    </a:lnTo>
                    <a:lnTo>
                      <a:pt x="107" y="278"/>
                    </a:lnTo>
                    <a:lnTo>
                      <a:pt x="97" y="280"/>
                    </a:lnTo>
                    <a:lnTo>
                      <a:pt x="97" y="283"/>
                    </a:lnTo>
                    <a:lnTo>
                      <a:pt x="100" y="285"/>
                    </a:lnTo>
                    <a:lnTo>
                      <a:pt x="105" y="285"/>
                    </a:lnTo>
                    <a:lnTo>
                      <a:pt x="107" y="285"/>
                    </a:lnTo>
                    <a:lnTo>
                      <a:pt x="114" y="285"/>
                    </a:lnTo>
                    <a:lnTo>
                      <a:pt x="112" y="285"/>
                    </a:lnTo>
                    <a:lnTo>
                      <a:pt x="109" y="285"/>
                    </a:lnTo>
                    <a:lnTo>
                      <a:pt x="107" y="287"/>
                    </a:lnTo>
                    <a:lnTo>
                      <a:pt x="102" y="290"/>
                    </a:lnTo>
                    <a:lnTo>
                      <a:pt x="102" y="292"/>
                    </a:lnTo>
                    <a:lnTo>
                      <a:pt x="105" y="295"/>
                    </a:lnTo>
                    <a:lnTo>
                      <a:pt x="107" y="295"/>
                    </a:lnTo>
                    <a:lnTo>
                      <a:pt x="109" y="292"/>
                    </a:lnTo>
                    <a:lnTo>
                      <a:pt x="114" y="290"/>
                    </a:lnTo>
                    <a:lnTo>
                      <a:pt x="112" y="295"/>
                    </a:lnTo>
                    <a:lnTo>
                      <a:pt x="109" y="295"/>
                    </a:lnTo>
                    <a:lnTo>
                      <a:pt x="107" y="299"/>
                    </a:lnTo>
                    <a:lnTo>
                      <a:pt x="107" y="304"/>
                    </a:lnTo>
                    <a:lnTo>
                      <a:pt x="109" y="304"/>
                    </a:lnTo>
                    <a:lnTo>
                      <a:pt x="109" y="302"/>
                    </a:lnTo>
                    <a:lnTo>
                      <a:pt x="114" y="302"/>
                    </a:lnTo>
                    <a:lnTo>
                      <a:pt x="109" y="307"/>
                    </a:lnTo>
                    <a:lnTo>
                      <a:pt x="107" y="307"/>
                    </a:lnTo>
                    <a:lnTo>
                      <a:pt x="105" y="309"/>
                    </a:lnTo>
                    <a:lnTo>
                      <a:pt x="102" y="311"/>
                    </a:lnTo>
                    <a:lnTo>
                      <a:pt x="102" y="316"/>
                    </a:lnTo>
                    <a:lnTo>
                      <a:pt x="105" y="316"/>
                    </a:lnTo>
                    <a:lnTo>
                      <a:pt x="107" y="314"/>
                    </a:lnTo>
                    <a:lnTo>
                      <a:pt x="114" y="307"/>
                    </a:lnTo>
                    <a:lnTo>
                      <a:pt x="124" y="307"/>
                    </a:lnTo>
                    <a:lnTo>
                      <a:pt x="126" y="304"/>
                    </a:lnTo>
                    <a:lnTo>
                      <a:pt x="128" y="304"/>
                    </a:lnTo>
                    <a:lnTo>
                      <a:pt x="128" y="307"/>
                    </a:lnTo>
                    <a:lnTo>
                      <a:pt x="133" y="304"/>
                    </a:lnTo>
                    <a:lnTo>
                      <a:pt x="128" y="311"/>
                    </a:lnTo>
                    <a:lnTo>
                      <a:pt x="135" y="311"/>
                    </a:lnTo>
                    <a:lnTo>
                      <a:pt x="128" y="311"/>
                    </a:lnTo>
                    <a:lnTo>
                      <a:pt x="124" y="314"/>
                    </a:lnTo>
                    <a:lnTo>
                      <a:pt x="124" y="316"/>
                    </a:lnTo>
                    <a:lnTo>
                      <a:pt x="119" y="316"/>
                    </a:lnTo>
                    <a:lnTo>
                      <a:pt x="116" y="316"/>
                    </a:lnTo>
                    <a:lnTo>
                      <a:pt x="114" y="319"/>
                    </a:lnTo>
                    <a:lnTo>
                      <a:pt x="114" y="321"/>
                    </a:lnTo>
                    <a:lnTo>
                      <a:pt x="112" y="321"/>
                    </a:lnTo>
                    <a:lnTo>
                      <a:pt x="107" y="323"/>
                    </a:lnTo>
                    <a:lnTo>
                      <a:pt x="105" y="326"/>
                    </a:lnTo>
                    <a:lnTo>
                      <a:pt x="109" y="326"/>
                    </a:lnTo>
                    <a:lnTo>
                      <a:pt x="107" y="326"/>
                    </a:lnTo>
                    <a:lnTo>
                      <a:pt x="107" y="328"/>
                    </a:lnTo>
                    <a:lnTo>
                      <a:pt x="107" y="331"/>
                    </a:lnTo>
                    <a:lnTo>
                      <a:pt x="109" y="331"/>
                    </a:lnTo>
                    <a:lnTo>
                      <a:pt x="107" y="333"/>
                    </a:lnTo>
                    <a:lnTo>
                      <a:pt x="107" y="335"/>
                    </a:lnTo>
                    <a:lnTo>
                      <a:pt x="116" y="335"/>
                    </a:lnTo>
                    <a:lnTo>
                      <a:pt x="112" y="343"/>
                    </a:lnTo>
                    <a:lnTo>
                      <a:pt x="116" y="340"/>
                    </a:lnTo>
                    <a:lnTo>
                      <a:pt x="119" y="340"/>
                    </a:lnTo>
                    <a:lnTo>
                      <a:pt x="116" y="340"/>
                    </a:lnTo>
                    <a:lnTo>
                      <a:pt x="114" y="343"/>
                    </a:lnTo>
                    <a:lnTo>
                      <a:pt x="114" y="345"/>
                    </a:lnTo>
                    <a:lnTo>
                      <a:pt x="112" y="347"/>
                    </a:lnTo>
                    <a:lnTo>
                      <a:pt x="112" y="352"/>
                    </a:lnTo>
                    <a:lnTo>
                      <a:pt x="114" y="352"/>
                    </a:lnTo>
                    <a:lnTo>
                      <a:pt x="121" y="352"/>
                    </a:lnTo>
                    <a:lnTo>
                      <a:pt x="116" y="359"/>
                    </a:lnTo>
                    <a:lnTo>
                      <a:pt x="126" y="357"/>
                    </a:lnTo>
                    <a:lnTo>
                      <a:pt x="121" y="362"/>
                    </a:lnTo>
                    <a:lnTo>
                      <a:pt x="124" y="366"/>
                    </a:lnTo>
                    <a:lnTo>
                      <a:pt x="128" y="366"/>
                    </a:lnTo>
                    <a:lnTo>
                      <a:pt x="126" y="366"/>
                    </a:lnTo>
                    <a:lnTo>
                      <a:pt x="126" y="369"/>
                    </a:lnTo>
                    <a:lnTo>
                      <a:pt x="128" y="371"/>
                    </a:lnTo>
                    <a:lnTo>
                      <a:pt x="133" y="371"/>
                    </a:lnTo>
                    <a:lnTo>
                      <a:pt x="128" y="376"/>
                    </a:lnTo>
                    <a:lnTo>
                      <a:pt x="135" y="376"/>
                    </a:lnTo>
                    <a:lnTo>
                      <a:pt x="133" y="381"/>
                    </a:lnTo>
                    <a:lnTo>
                      <a:pt x="145" y="378"/>
                    </a:lnTo>
                    <a:lnTo>
                      <a:pt x="147" y="381"/>
                    </a:lnTo>
                    <a:lnTo>
                      <a:pt x="150" y="381"/>
                    </a:lnTo>
                    <a:lnTo>
                      <a:pt x="152" y="378"/>
                    </a:lnTo>
                    <a:lnTo>
                      <a:pt x="162" y="374"/>
                    </a:lnTo>
                    <a:lnTo>
                      <a:pt x="164" y="371"/>
                    </a:lnTo>
                    <a:lnTo>
                      <a:pt x="164" y="374"/>
                    </a:lnTo>
                    <a:lnTo>
                      <a:pt x="162" y="376"/>
                    </a:lnTo>
                    <a:lnTo>
                      <a:pt x="169" y="378"/>
                    </a:lnTo>
                    <a:lnTo>
                      <a:pt x="171" y="376"/>
                    </a:lnTo>
                    <a:lnTo>
                      <a:pt x="173" y="376"/>
                    </a:lnTo>
                    <a:lnTo>
                      <a:pt x="169" y="378"/>
                    </a:lnTo>
                    <a:lnTo>
                      <a:pt x="164" y="381"/>
                    </a:lnTo>
                    <a:lnTo>
                      <a:pt x="162" y="383"/>
                    </a:lnTo>
                    <a:lnTo>
                      <a:pt x="162" y="386"/>
                    </a:lnTo>
                    <a:lnTo>
                      <a:pt x="169" y="386"/>
                    </a:lnTo>
                    <a:lnTo>
                      <a:pt x="173" y="386"/>
                    </a:lnTo>
                    <a:lnTo>
                      <a:pt x="176" y="386"/>
                    </a:lnTo>
                    <a:lnTo>
                      <a:pt x="173" y="386"/>
                    </a:lnTo>
                    <a:lnTo>
                      <a:pt x="171" y="388"/>
                    </a:lnTo>
                    <a:lnTo>
                      <a:pt x="169" y="390"/>
                    </a:lnTo>
                    <a:lnTo>
                      <a:pt x="169" y="393"/>
                    </a:lnTo>
                    <a:lnTo>
                      <a:pt x="169" y="395"/>
                    </a:lnTo>
                    <a:lnTo>
                      <a:pt x="176" y="395"/>
                    </a:lnTo>
                    <a:lnTo>
                      <a:pt x="178" y="393"/>
                    </a:lnTo>
                    <a:lnTo>
                      <a:pt x="178" y="395"/>
                    </a:lnTo>
                    <a:lnTo>
                      <a:pt x="183" y="398"/>
                    </a:lnTo>
                    <a:lnTo>
                      <a:pt x="188" y="398"/>
                    </a:lnTo>
                    <a:lnTo>
                      <a:pt x="192" y="395"/>
                    </a:lnTo>
                    <a:lnTo>
                      <a:pt x="195" y="393"/>
                    </a:lnTo>
                    <a:lnTo>
                      <a:pt x="192" y="390"/>
                    </a:lnTo>
                    <a:lnTo>
                      <a:pt x="192" y="388"/>
                    </a:lnTo>
                    <a:lnTo>
                      <a:pt x="197" y="388"/>
                    </a:lnTo>
                    <a:lnTo>
                      <a:pt x="200" y="386"/>
                    </a:lnTo>
                    <a:lnTo>
                      <a:pt x="200" y="378"/>
                    </a:lnTo>
                    <a:lnTo>
                      <a:pt x="202" y="381"/>
                    </a:lnTo>
                    <a:lnTo>
                      <a:pt x="207" y="381"/>
                    </a:lnTo>
                    <a:lnTo>
                      <a:pt x="207" y="376"/>
                    </a:lnTo>
                    <a:lnTo>
                      <a:pt x="207" y="374"/>
                    </a:lnTo>
                    <a:lnTo>
                      <a:pt x="207" y="371"/>
                    </a:lnTo>
                    <a:lnTo>
                      <a:pt x="207" y="374"/>
                    </a:lnTo>
                    <a:lnTo>
                      <a:pt x="209" y="376"/>
                    </a:lnTo>
                    <a:lnTo>
                      <a:pt x="212" y="376"/>
                    </a:lnTo>
                    <a:lnTo>
                      <a:pt x="214" y="374"/>
                    </a:lnTo>
                    <a:lnTo>
                      <a:pt x="214" y="371"/>
                    </a:lnTo>
                    <a:lnTo>
                      <a:pt x="209" y="366"/>
                    </a:lnTo>
                    <a:lnTo>
                      <a:pt x="216" y="366"/>
                    </a:lnTo>
                    <a:lnTo>
                      <a:pt x="216" y="364"/>
                    </a:lnTo>
                    <a:lnTo>
                      <a:pt x="214" y="362"/>
                    </a:lnTo>
                    <a:lnTo>
                      <a:pt x="223" y="362"/>
                    </a:lnTo>
                    <a:lnTo>
                      <a:pt x="219" y="357"/>
                    </a:lnTo>
                    <a:lnTo>
                      <a:pt x="223" y="355"/>
                    </a:lnTo>
                    <a:lnTo>
                      <a:pt x="219" y="352"/>
                    </a:lnTo>
                    <a:lnTo>
                      <a:pt x="216" y="350"/>
                    </a:lnTo>
                    <a:lnTo>
                      <a:pt x="219" y="350"/>
                    </a:lnTo>
                    <a:lnTo>
                      <a:pt x="221" y="350"/>
                    </a:lnTo>
                    <a:lnTo>
                      <a:pt x="216" y="343"/>
                    </a:lnTo>
                    <a:lnTo>
                      <a:pt x="221" y="347"/>
                    </a:lnTo>
                    <a:lnTo>
                      <a:pt x="223" y="347"/>
                    </a:lnTo>
                    <a:lnTo>
                      <a:pt x="228" y="343"/>
                    </a:lnTo>
                    <a:lnTo>
                      <a:pt x="235" y="343"/>
                    </a:lnTo>
                    <a:lnTo>
                      <a:pt x="235" y="340"/>
                    </a:lnTo>
                    <a:lnTo>
                      <a:pt x="233" y="338"/>
                    </a:lnTo>
                    <a:lnTo>
                      <a:pt x="238" y="338"/>
                    </a:lnTo>
                    <a:lnTo>
                      <a:pt x="242" y="331"/>
                    </a:lnTo>
                    <a:lnTo>
                      <a:pt x="245" y="331"/>
                    </a:lnTo>
                    <a:lnTo>
                      <a:pt x="252" y="331"/>
                    </a:lnTo>
                    <a:lnTo>
                      <a:pt x="252" y="326"/>
                    </a:lnTo>
                    <a:lnTo>
                      <a:pt x="257" y="331"/>
                    </a:lnTo>
                    <a:lnTo>
                      <a:pt x="259" y="326"/>
                    </a:lnTo>
                    <a:lnTo>
                      <a:pt x="259" y="319"/>
                    </a:lnTo>
                    <a:lnTo>
                      <a:pt x="252" y="316"/>
                    </a:lnTo>
                    <a:lnTo>
                      <a:pt x="257" y="316"/>
                    </a:lnTo>
                    <a:lnTo>
                      <a:pt x="264" y="311"/>
                    </a:lnTo>
                    <a:lnTo>
                      <a:pt x="266" y="307"/>
                    </a:lnTo>
                    <a:lnTo>
                      <a:pt x="259" y="304"/>
                    </a:lnTo>
                    <a:lnTo>
                      <a:pt x="264" y="299"/>
                    </a:lnTo>
                    <a:lnTo>
                      <a:pt x="278" y="299"/>
                    </a:lnTo>
                    <a:lnTo>
                      <a:pt x="280" y="297"/>
                    </a:lnTo>
                    <a:lnTo>
                      <a:pt x="280" y="292"/>
                    </a:lnTo>
                    <a:lnTo>
                      <a:pt x="288" y="290"/>
                    </a:lnTo>
                    <a:lnTo>
                      <a:pt x="292" y="290"/>
                    </a:lnTo>
                    <a:lnTo>
                      <a:pt x="295" y="292"/>
                    </a:lnTo>
                    <a:lnTo>
                      <a:pt x="302" y="292"/>
                    </a:lnTo>
                    <a:lnTo>
                      <a:pt x="311" y="283"/>
                    </a:lnTo>
                    <a:lnTo>
                      <a:pt x="311" y="280"/>
                    </a:lnTo>
                    <a:lnTo>
                      <a:pt x="314" y="280"/>
                    </a:lnTo>
                    <a:lnTo>
                      <a:pt x="316" y="278"/>
                    </a:lnTo>
                    <a:lnTo>
                      <a:pt x="319" y="278"/>
                    </a:lnTo>
                    <a:lnTo>
                      <a:pt x="319" y="280"/>
                    </a:lnTo>
                    <a:lnTo>
                      <a:pt x="316" y="283"/>
                    </a:lnTo>
                    <a:lnTo>
                      <a:pt x="314" y="285"/>
                    </a:lnTo>
                    <a:lnTo>
                      <a:pt x="311" y="290"/>
                    </a:lnTo>
                    <a:lnTo>
                      <a:pt x="319" y="290"/>
                    </a:lnTo>
                    <a:lnTo>
                      <a:pt x="319" y="285"/>
                    </a:lnTo>
                    <a:lnTo>
                      <a:pt x="323" y="285"/>
                    </a:lnTo>
                    <a:lnTo>
                      <a:pt x="326" y="283"/>
                    </a:lnTo>
                    <a:lnTo>
                      <a:pt x="328" y="283"/>
                    </a:lnTo>
                    <a:lnTo>
                      <a:pt x="328" y="285"/>
                    </a:lnTo>
                    <a:lnTo>
                      <a:pt x="333" y="285"/>
                    </a:lnTo>
                    <a:lnTo>
                      <a:pt x="335" y="285"/>
                    </a:lnTo>
                    <a:lnTo>
                      <a:pt x="342" y="283"/>
                    </a:lnTo>
                    <a:lnTo>
                      <a:pt x="347" y="278"/>
                    </a:lnTo>
                    <a:lnTo>
                      <a:pt x="349" y="275"/>
                    </a:lnTo>
                    <a:lnTo>
                      <a:pt x="359" y="275"/>
                    </a:lnTo>
                    <a:lnTo>
                      <a:pt x="366" y="275"/>
                    </a:lnTo>
                    <a:lnTo>
                      <a:pt x="371" y="271"/>
                    </a:lnTo>
                    <a:lnTo>
                      <a:pt x="373" y="268"/>
                    </a:lnTo>
                    <a:lnTo>
                      <a:pt x="376" y="266"/>
                    </a:lnTo>
                    <a:lnTo>
                      <a:pt x="383" y="259"/>
                    </a:lnTo>
                    <a:lnTo>
                      <a:pt x="385" y="256"/>
                    </a:lnTo>
                    <a:lnTo>
                      <a:pt x="390" y="254"/>
                    </a:lnTo>
                    <a:lnTo>
                      <a:pt x="399" y="252"/>
                    </a:lnTo>
                    <a:lnTo>
                      <a:pt x="402" y="252"/>
                    </a:lnTo>
                    <a:lnTo>
                      <a:pt x="404" y="249"/>
                    </a:lnTo>
                    <a:lnTo>
                      <a:pt x="407" y="249"/>
                    </a:lnTo>
                    <a:lnTo>
                      <a:pt x="407" y="247"/>
                    </a:lnTo>
                    <a:lnTo>
                      <a:pt x="407" y="244"/>
                    </a:lnTo>
                    <a:lnTo>
                      <a:pt x="407" y="240"/>
                    </a:lnTo>
                    <a:lnTo>
                      <a:pt x="407" y="235"/>
                    </a:lnTo>
                    <a:lnTo>
                      <a:pt x="414" y="242"/>
                    </a:lnTo>
                    <a:lnTo>
                      <a:pt x="416" y="244"/>
                    </a:lnTo>
                    <a:lnTo>
                      <a:pt x="418" y="244"/>
                    </a:lnTo>
                    <a:lnTo>
                      <a:pt x="437" y="244"/>
                    </a:lnTo>
                    <a:lnTo>
                      <a:pt x="447" y="242"/>
                    </a:lnTo>
                    <a:lnTo>
                      <a:pt x="454" y="240"/>
                    </a:lnTo>
                    <a:lnTo>
                      <a:pt x="459" y="240"/>
                    </a:lnTo>
                    <a:lnTo>
                      <a:pt x="468" y="237"/>
                    </a:lnTo>
                    <a:lnTo>
                      <a:pt x="480" y="235"/>
                    </a:lnTo>
                    <a:lnTo>
                      <a:pt x="487" y="235"/>
                    </a:lnTo>
                    <a:lnTo>
                      <a:pt x="492" y="230"/>
                    </a:lnTo>
                    <a:lnTo>
                      <a:pt x="499" y="230"/>
                    </a:lnTo>
                    <a:lnTo>
                      <a:pt x="502" y="228"/>
                    </a:lnTo>
                    <a:lnTo>
                      <a:pt x="509" y="228"/>
                    </a:lnTo>
                    <a:lnTo>
                      <a:pt x="516" y="220"/>
                    </a:lnTo>
                    <a:lnTo>
                      <a:pt x="518" y="220"/>
                    </a:lnTo>
                    <a:lnTo>
                      <a:pt x="518" y="218"/>
                    </a:lnTo>
                    <a:lnTo>
                      <a:pt x="523" y="218"/>
                    </a:lnTo>
                    <a:lnTo>
                      <a:pt x="525" y="216"/>
                    </a:lnTo>
                    <a:lnTo>
                      <a:pt x="528" y="216"/>
                    </a:lnTo>
                    <a:lnTo>
                      <a:pt x="542" y="213"/>
                    </a:lnTo>
                    <a:lnTo>
                      <a:pt x="552" y="211"/>
                    </a:lnTo>
                    <a:lnTo>
                      <a:pt x="552" y="206"/>
                    </a:lnTo>
                    <a:lnTo>
                      <a:pt x="549" y="206"/>
                    </a:lnTo>
                    <a:lnTo>
                      <a:pt x="547" y="208"/>
                    </a:lnTo>
                    <a:lnTo>
                      <a:pt x="537" y="208"/>
                    </a:lnTo>
                    <a:lnTo>
                      <a:pt x="530" y="206"/>
                    </a:lnTo>
                    <a:lnTo>
                      <a:pt x="525" y="206"/>
                    </a:lnTo>
                    <a:lnTo>
                      <a:pt x="521" y="204"/>
                    </a:lnTo>
                    <a:lnTo>
                      <a:pt x="509" y="204"/>
                    </a:lnTo>
                    <a:lnTo>
                      <a:pt x="499" y="206"/>
                    </a:lnTo>
                    <a:lnTo>
                      <a:pt x="490" y="206"/>
                    </a:lnTo>
                    <a:lnTo>
                      <a:pt x="487" y="211"/>
                    </a:lnTo>
                    <a:lnTo>
                      <a:pt x="471" y="211"/>
                    </a:lnTo>
                    <a:lnTo>
                      <a:pt x="485" y="206"/>
                    </a:lnTo>
                    <a:lnTo>
                      <a:pt x="494" y="204"/>
                    </a:lnTo>
                    <a:lnTo>
                      <a:pt x="499" y="204"/>
                    </a:lnTo>
                    <a:lnTo>
                      <a:pt x="502" y="201"/>
                    </a:lnTo>
                    <a:lnTo>
                      <a:pt x="506" y="201"/>
                    </a:lnTo>
                    <a:lnTo>
                      <a:pt x="511" y="199"/>
                    </a:lnTo>
                    <a:lnTo>
                      <a:pt x="514" y="199"/>
                    </a:lnTo>
                    <a:lnTo>
                      <a:pt x="516" y="199"/>
                    </a:lnTo>
                    <a:lnTo>
                      <a:pt x="514" y="196"/>
                    </a:lnTo>
                    <a:lnTo>
                      <a:pt x="509" y="194"/>
                    </a:lnTo>
                    <a:lnTo>
                      <a:pt x="506" y="194"/>
                    </a:lnTo>
                    <a:lnTo>
                      <a:pt x="504" y="194"/>
                    </a:lnTo>
                    <a:lnTo>
                      <a:pt x="497" y="196"/>
                    </a:lnTo>
                    <a:lnTo>
                      <a:pt x="483" y="201"/>
                    </a:lnTo>
                    <a:lnTo>
                      <a:pt x="468" y="201"/>
                    </a:lnTo>
                    <a:lnTo>
                      <a:pt x="478" y="196"/>
                    </a:lnTo>
                    <a:lnTo>
                      <a:pt x="485" y="192"/>
                    </a:lnTo>
                    <a:lnTo>
                      <a:pt x="487" y="192"/>
                    </a:lnTo>
                    <a:lnTo>
                      <a:pt x="492" y="194"/>
                    </a:lnTo>
                    <a:lnTo>
                      <a:pt x="497" y="194"/>
                    </a:lnTo>
                    <a:lnTo>
                      <a:pt x="499" y="192"/>
                    </a:lnTo>
                    <a:lnTo>
                      <a:pt x="504" y="192"/>
                    </a:lnTo>
                    <a:lnTo>
                      <a:pt x="506" y="189"/>
                    </a:lnTo>
                    <a:lnTo>
                      <a:pt x="516" y="189"/>
                    </a:lnTo>
                    <a:lnTo>
                      <a:pt x="518" y="189"/>
                    </a:lnTo>
                    <a:lnTo>
                      <a:pt x="516" y="187"/>
                    </a:lnTo>
                    <a:lnTo>
                      <a:pt x="514" y="187"/>
                    </a:lnTo>
                    <a:lnTo>
                      <a:pt x="509" y="184"/>
                    </a:lnTo>
                    <a:lnTo>
                      <a:pt x="485" y="184"/>
                    </a:lnTo>
                    <a:lnTo>
                      <a:pt x="492" y="182"/>
                    </a:lnTo>
                    <a:lnTo>
                      <a:pt x="485" y="180"/>
                    </a:lnTo>
                    <a:lnTo>
                      <a:pt x="485" y="175"/>
                    </a:lnTo>
                    <a:lnTo>
                      <a:pt x="487" y="175"/>
                    </a:lnTo>
                    <a:lnTo>
                      <a:pt x="490" y="177"/>
                    </a:lnTo>
                    <a:lnTo>
                      <a:pt x="492" y="180"/>
                    </a:lnTo>
                    <a:lnTo>
                      <a:pt x="497" y="182"/>
                    </a:lnTo>
                    <a:lnTo>
                      <a:pt x="504" y="182"/>
                    </a:lnTo>
                    <a:lnTo>
                      <a:pt x="506" y="184"/>
                    </a:lnTo>
                    <a:lnTo>
                      <a:pt x="509" y="184"/>
                    </a:lnTo>
                    <a:lnTo>
                      <a:pt x="514" y="184"/>
                    </a:lnTo>
                    <a:lnTo>
                      <a:pt x="518" y="184"/>
                    </a:lnTo>
                    <a:lnTo>
                      <a:pt x="518" y="187"/>
                    </a:lnTo>
                    <a:lnTo>
                      <a:pt x="523" y="187"/>
                    </a:lnTo>
                    <a:lnTo>
                      <a:pt x="523" y="184"/>
                    </a:lnTo>
                    <a:lnTo>
                      <a:pt x="528" y="184"/>
                    </a:lnTo>
                    <a:lnTo>
                      <a:pt x="528" y="187"/>
                    </a:lnTo>
                    <a:lnTo>
                      <a:pt x="528" y="189"/>
                    </a:lnTo>
                    <a:lnTo>
                      <a:pt x="528" y="192"/>
                    </a:lnTo>
                    <a:lnTo>
                      <a:pt x="528" y="196"/>
                    </a:lnTo>
                    <a:lnTo>
                      <a:pt x="528" y="199"/>
                    </a:lnTo>
                    <a:lnTo>
                      <a:pt x="533" y="199"/>
                    </a:lnTo>
                    <a:lnTo>
                      <a:pt x="537" y="201"/>
                    </a:lnTo>
                    <a:lnTo>
                      <a:pt x="542" y="201"/>
                    </a:lnTo>
                    <a:lnTo>
                      <a:pt x="547" y="201"/>
                    </a:lnTo>
                    <a:lnTo>
                      <a:pt x="549" y="201"/>
                    </a:lnTo>
                    <a:lnTo>
                      <a:pt x="552" y="199"/>
                    </a:lnTo>
                    <a:lnTo>
                      <a:pt x="554" y="199"/>
                    </a:lnTo>
                    <a:lnTo>
                      <a:pt x="554" y="204"/>
                    </a:lnTo>
                    <a:lnTo>
                      <a:pt x="559" y="204"/>
                    </a:lnTo>
                    <a:lnTo>
                      <a:pt x="561" y="201"/>
                    </a:lnTo>
                    <a:lnTo>
                      <a:pt x="563" y="201"/>
                    </a:lnTo>
                    <a:lnTo>
                      <a:pt x="563" y="194"/>
                    </a:lnTo>
                    <a:lnTo>
                      <a:pt x="561" y="194"/>
                    </a:lnTo>
                    <a:lnTo>
                      <a:pt x="563" y="189"/>
                    </a:lnTo>
                    <a:lnTo>
                      <a:pt x="563" y="187"/>
                    </a:lnTo>
                    <a:lnTo>
                      <a:pt x="559" y="187"/>
                    </a:lnTo>
                    <a:lnTo>
                      <a:pt x="556" y="182"/>
                    </a:lnTo>
                    <a:lnTo>
                      <a:pt x="552" y="180"/>
                    </a:lnTo>
                    <a:lnTo>
                      <a:pt x="552" y="175"/>
                    </a:lnTo>
                    <a:lnTo>
                      <a:pt x="533" y="170"/>
                    </a:lnTo>
                    <a:lnTo>
                      <a:pt x="523" y="170"/>
                    </a:lnTo>
                    <a:lnTo>
                      <a:pt x="521" y="170"/>
                    </a:lnTo>
                    <a:lnTo>
                      <a:pt x="528" y="168"/>
                    </a:lnTo>
                    <a:lnTo>
                      <a:pt x="530" y="165"/>
                    </a:lnTo>
                    <a:lnTo>
                      <a:pt x="528" y="165"/>
                    </a:lnTo>
                    <a:lnTo>
                      <a:pt x="525" y="163"/>
                    </a:lnTo>
                    <a:lnTo>
                      <a:pt x="514" y="163"/>
                    </a:lnTo>
                    <a:lnTo>
                      <a:pt x="509" y="161"/>
                    </a:lnTo>
                    <a:lnTo>
                      <a:pt x="504" y="161"/>
                    </a:lnTo>
                    <a:lnTo>
                      <a:pt x="509" y="156"/>
                    </a:lnTo>
                    <a:lnTo>
                      <a:pt x="523" y="156"/>
                    </a:lnTo>
                    <a:lnTo>
                      <a:pt x="528" y="153"/>
                    </a:lnTo>
                    <a:lnTo>
                      <a:pt x="533" y="153"/>
                    </a:lnTo>
                    <a:lnTo>
                      <a:pt x="547" y="156"/>
                    </a:lnTo>
                    <a:lnTo>
                      <a:pt x="552" y="156"/>
                    </a:lnTo>
                    <a:lnTo>
                      <a:pt x="554" y="156"/>
                    </a:lnTo>
                    <a:lnTo>
                      <a:pt x="556" y="158"/>
                    </a:lnTo>
                    <a:lnTo>
                      <a:pt x="559" y="161"/>
                    </a:lnTo>
                    <a:lnTo>
                      <a:pt x="563" y="165"/>
                    </a:lnTo>
                    <a:lnTo>
                      <a:pt x="568" y="165"/>
                    </a:lnTo>
                    <a:lnTo>
                      <a:pt x="568" y="163"/>
                    </a:lnTo>
                    <a:lnTo>
                      <a:pt x="568" y="158"/>
                    </a:lnTo>
                    <a:lnTo>
                      <a:pt x="559" y="156"/>
                    </a:lnTo>
                    <a:lnTo>
                      <a:pt x="552" y="153"/>
                    </a:lnTo>
                    <a:lnTo>
                      <a:pt x="540" y="151"/>
                    </a:lnTo>
                    <a:lnTo>
                      <a:pt x="544" y="149"/>
                    </a:lnTo>
                    <a:lnTo>
                      <a:pt x="547" y="149"/>
                    </a:lnTo>
                    <a:lnTo>
                      <a:pt x="552" y="151"/>
                    </a:lnTo>
                    <a:lnTo>
                      <a:pt x="556" y="151"/>
                    </a:lnTo>
                    <a:lnTo>
                      <a:pt x="559" y="153"/>
                    </a:lnTo>
                    <a:lnTo>
                      <a:pt x="578" y="153"/>
                    </a:lnTo>
                    <a:lnTo>
                      <a:pt x="594" y="151"/>
                    </a:lnTo>
                    <a:lnTo>
                      <a:pt x="594" y="144"/>
                    </a:lnTo>
                    <a:lnTo>
                      <a:pt x="582" y="141"/>
                    </a:lnTo>
                    <a:lnTo>
                      <a:pt x="578" y="146"/>
                    </a:lnTo>
                    <a:lnTo>
                      <a:pt x="573" y="141"/>
                    </a:lnTo>
                    <a:lnTo>
                      <a:pt x="573" y="139"/>
                    </a:lnTo>
                    <a:lnTo>
                      <a:pt x="587" y="139"/>
                    </a:lnTo>
                    <a:lnTo>
                      <a:pt x="599" y="137"/>
                    </a:lnTo>
                    <a:lnTo>
                      <a:pt x="602" y="139"/>
                    </a:lnTo>
                    <a:lnTo>
                      <a:pt x="609" y="139"/>
                    </a:lnTo>
                    <a:lnTo>
                      <a:pt x="616" y="134"/>
                    </a:lnTo>
                    <a:lnTo>
                      <a:pt x="618" y="134"/>
                    </a:lnTo>
                    <a:lnTo>
                      <a:pt x="618" y="132"/>
                    </a:lnTo>
                    <a:lnTo>
                      <a:pt x="599" y="132"/>
                    </a:lnTo>
                    <a:lnTo>
                      <a:pt x="599" y="129"/>
                    </a:lnTo>
                    <a:lnTo>
                      <a:pt x="597" y="129"/>
                    </a:lnTo>
                    <a:lnTo>
                      <a:pt x="597" y="127"/>
                    </a:lnTo>
                    <a:lnTo>
                      <a:pt x="592" y="127"/>
                    </a:lnTo>
                    <a:lnTo>
                      <a:pt x="587" y="125"/>
                    </a:lnTo>
                    <a:lnTo>
                      <a:pt x="592" y="125"/>
                    </a:lnTo>
                    <a:lnTo>
                      <a:pt x="594" y="125"/>
                    </a:lnTo>
                    <a:lnTo>
                      <a:pt x="594" y="122"/>
                    </a:lnTo>
                    <a:lnTo>
                      <a:pt x="592" y="120"/>
                    </a:lnTo>
                    <a:lnTo>
                      <a:pt x="590" y="120"/>
                    </a:lnTo>
                    <a:lnTo>
                      <a:pt x="582" y="117"/>
                    </a:lnTo>
                    <a:lnTo>
                      <a:pt x="592" y="117"/>
                    </a:lnTo>
                    <a:lnTo>
                      <a:pt x="594" y="120"/>
                    </a:lnTo>
                    <a:lnTo>
                      <a:pt x="597" y="120"/>
                    </a:lnTo>
                    <a:lnTo>
                      <a:pt x="602" y="120"/>
                    </a:lnTo>
                    <a:lnTo>
                      <a:pt x="606" y="120"/>
                    </a:lnTo>
                    <a:lnTo>
                      <a:pt x="609" y="125"/>
                    </a:lnTo>
                    <a:lnTo>
                      <a:pt x="613" y="125"/>
                    </a:lnTo>
                    <a:lnTo>
                      <a:pt x="618" y="120"/>
                    </a:lnTo>
                    <a:lnTo>
                      <a:pt x="618" y="113"/>
                    </a:lnTo>
                    <a:lnTo>
                      <a:pt x="616" y="110"/>
                    </a:lnTo>
                    <a:lnTo>
                      <a:pt x="613" y="110"/>
                    </a:lnTo>
                    <a:lnTo>
                      <a:pt x="611" y="108"/>
                    </a:lnTo>
                    <a:lnTo>
                      <a:pt x="609" y="105"/>
                    </a:lnTo>
                    <a:lnTo>
                      <a:pt x="592" y="103"/>
                    </a:lnTo>
                    <a:lnTo>
                      <a:pt x="587" y="101"/>
                    </a:lnTo>
                    <a:lnTo>
                      <a:pt x="587" y="98"/>
                    </a:lnTo>
                    <a:lnTo>
                      <a:pt x="590" y="98"/>
                    </a:lnTo>
                    <a:lnTo>
                      <a:pt x="599" y="98"/>
                    </a:lnTo>
                    <a:lnTo>
                      <a:pt x="611" y="96"/>
                    </a:lnTo>
                    <a:lnTo>
                      <a:pt x="618" y="96"/>
                    </a:lnTo>
                    <a:lnTo>
                      <a:pt x="623" y="98"/>
                    </a:lnTo>
                    <a:lnTo>
                      <a:pt x="632" y="98"/>
                    </a:lnTo>
                    <a:lnTo>
                      <a:pt x="637" y="96"/>
                    </a:lnTo>
                    <a:lnTo>
                      <a:pt x="642" y="93"/>
                    </a:lnTo>
                    <a:lnTo>
                      <a:pt x="642" y="91"/>
                    </a:lnTo>
                    <a:lnTo>
                      <a:pt x="642" y="89"/>
                    </a:lnTo>
                    <a:lnTo>
                      <a:pt x="632" y="89"/>
                    </a:lnTo>
                    <a:lnTo>
                      <a:pt x="625" y="86"/>
                    </a:lnTo>
                    <a:lnTo>
                      <a:pt x="616" y="86"/>
                    </a:lnTo>
                    <a:lnTo>
                      <a:pt x="613" y="84"/>
                    </a:lnTo>
                    <a:lnTo>
                      <a:pt x="623" y="84"/>
                    </a:lnTo>
                    <a:lnTo>
                      <a:pt x="621" y="82"/>
                    </a:lnTo>
                    <a:lnTo>
                      <a:pt x="618" y="79"/>
                    </a:lnTo>
                    <a:lnTo>
                      <a:pt x="618" y="77"/>
                    </a:lnTo>
                    <a:lnTo>
                      <a:pt x="613" y="77"/>
                    </a:lnTo>
                    <a:lnTo>
                      <a:pt x="611" y="79"/>
                    </a:lnTo>
                    <a:lnTo>
                      <a:pt x="611" y="84"/>
                    </a:lnTo>
                    <a:lnTo>
                      <a:pt x="606" y="84"/>
                    </a:lnTo>
                    <a:lnTo>
                      <a:pt x="604" y="84"/>
                    </a:lnTo>
                    <a:lnTo>
                      <a:pt x="602" y="82"/>
                    </a:lnTo>
                    <a:lnTo>
                      <a:pt x="599" y="79"/>
                    </a:lnTo>
                    <a:lnTo>
                      <a:pt x="602" y="79"/>
                    </a:lnTo>
                    <a:lnTo>
                      <a:pt x="606" y="77"/>
                    </a:lnTo>
                    <a:lnTo>
                      <a:pt x="609" y="74"/>
                    </a:lnTo>
                    <a:lnTo>
                      <a:pt x="613" y="70"/>
                    </a:lnTo>
                    <a:lnTo>
                      <a:pt x="616" y="67"/>
                    </a:lnTo>
                    <a:lnTo>
                      <a:pt x="618" y="65"/>
                    </a:lnTo>
                    <a:lnTo>
                      <a:pt x="621" y="65"/>
                    </a:lnTo>
                    <a:lnTo>
                      <a:pt x="623" y="65"/>
                    </a:lnTo>
                    <a:lnTo>
                      <a:pt x="628" y="65"/>
                    </a:lnTo>
                    <a:lnTo>
                      <a:pt x="630" y="65"/>
                    </a:lnTo>
                    <a:lnTo>
                      <a:pt x="632" y="62"/>
                    </a:lnTo>
                    <a:lnTo>
                      <a:pt x="637" y="60"/>
                    </a:lnTo>
                    <a:lnTo>
                      <a:pt x="635" y="55"/>
                    </a:lnTo>
                    <a:lnTo>
                      <a:pt x="637" y="53"/>
                    </a:lnTo>
                    <a:lnTo>
                      <a:pt x="640" y="50"/>
                    </a:lnTo>
                    <a:lnTo>
                      <a:pt x="642" y="50"/>
                    </a:lnTo>
                    <a:lnTo>
                      <a:pt x="647" y="50"/>
                    </a:lnTo>
                    <a:lnTo>
                      <a:pt x="649" y="50"/>
                    </a:lnTo>
                    <a:lnTo>
                      <a:pt x="651" y="53"/>
                    </a:lnTo>
                    <a:lnTo>
                      <a:pt x="656" y="53"/>
                    </a:lnTo>
                    <a:lnTo>
                      <a:pt x="659" y="50"/>
                    </a:lnTo>
                    <a:lnTo>
                      <a:pt x="661" y="50"/>
                    </a:lnTo>
                    <a:lnTo>
                      <a:pt x="663" y="48"/>
                    </a:lnTo>
                    <a:lnTo>
                      <a:pt x="644" y="48"/>
                    </a:lnTo>
                    <a:lnTo>
                      <a:pt x="642" y="48"/>
                    </a:lnTo>
                    <a:lnTo>
                      <a:pt x="637" y="48"/>
                    </a:lnTo>
                    <a:lnTo>
                      <a:pt x="635" y="50"/>
                    </a:lnTo>
                    <a:lnTo>
                      <a:pt x="630" y="50"/>
                    </a:lnTo>
                    <a:lnTo>
                      <a:pt x="630" y="48"/>
                    </a:lnTo>
                    <a:lnTo>
                      <a:pt x="640" y="43"/>
                    </a:lnTo>
                    <a:lnTo>
                      <a:pt x="670" y="43"/>
                    </a:lnTo>
                    <a:lnTo>
                      <a:pt x="675" y="43"/>
                    </a:lnTo>
                    <a:lnTo>
                      <a:pt x="678" y="43"/>
                    </a:lnTo>
                    <a:lnTo>
                      <a:pt x="682" y="41"/>
                    </a:lnTo>
                    <a:lnTo>
                      <a:pt x="678" y="41"/>
                    </a:lnTo>
                    <a:lnTo>
                      <a:pt x="673" y="38"/>
                    </a:lnTo>
                    <a:lnTo>
                      <a:pt x="656" y="38"/>
                    </a:lnTo>
                    <a:lnTo>
                      <a:pt x="651" y="41"/>
                    </a:lnTo>
                    <a:lnTo>
                      <a:pt x="635" y="41"/>
                    </a:lnTo>
                    <a:lnTo>
                      <a:pt x="635" y="38"/>
                    </a:lnTo>
                    <a:lnTo>
                      <a:pt x="637" y="38"/>
                    </a:lnTo>
                    <a:lnTo>
                      <a:pt x="642" y="38"/>
                    </a:lnTo>
                    <a:lnTo>
                      <a:pt x="687" y="38"/>
                    </a:lnTo>
                    <a:lnTo>
                      <a:pt x="692" y="36"/>
                    </a:lnTo>
                    <a:lnTo>
                      <a:pt x="699" y="34"/>
                    </a:lnTo>
                    <a:lnTo>
                      <a:pt x="701" y="31"/>
                    </a:lnTo>
                    <a:lnTo>
                      <a:pt x="718" y="31"/>
                    </a:lnTo>
                    <a:lnTo>
                      <a:pt x="723" y="29"/>
                    </a:lnTo>
                    <a:lnTo>
                      <a:pt x="725" y="29"/>
                    </a:lnTo>
                    <a:lnTo>
                      <a:pt x="730" y="29"/>
                    </a:lnTo>
                    <a:lnTo>
                      <a:pt x="732" y="26"/>
                    </a:lnTo>
                    <a:lnTo>
                      <a:pt x="730" y="24"/>
                    </a:lnTo>
                    <a:close/>
                    <a:moveTo>
                      <a:pt x="119" y="268"/>
                    </a:moveTo>
                    <a:lnTo>
                      <a:pt x="116" y="266"/>
                    </a:lnTo>
                    <a:lnTo>
                      <a:pt x="119" y="268"/>
                    </a:lnTo>
                    <a:close/>
                    <a:moveTo>
                      <a:pt x="128" y="223"/>
                    </a:moveTo>
                    <a:lnTo>
                      <a:pt x="135" y="223"/>
                    </a:lnTo>
                    <a:lnTo>
                      <a:pt x="138" y="220"/>
                    </a:lnTo>
                    <a:lnTo>
                      <a:pt x="145" y="220"/>
                    </a:lnTo>
                    <a:lnTo>
                      <a:pt x="147" y="220"/>
                    </a:lnTo>
                    <a:lnTo>
                      <a:pt x="147" y="216"/>
                    </a:lnTo>
                    <a:lnTo>
                      <a:pt x="150" y="216"/>
                    </a:lnTo>
                    <a:lnTo>
                      <a:pt x="147" y="213"/>
                    </a:lnTo>
                    <a:lnTo>
                      <a:pt x="145" y="211"/>
                    </a:lnTo>
                    <a:lnTo>
                      <a:pt x="143" y="211"/>
                    </a:lnTo>
                    <a:lnTo>
                      <a:pt x="138" y="211"/>
                    </a:lnTo>
                    <a:lnTo>
                      <a:pt x="135" y="206"/>
                    </a:lnTo>
                    <a:lnTo>
                      <a:pt x="119" y="206"/>
                    </a:lnTo>
                    <a:lnTo>
                      <a:pt x="119" y="213"/>
                    </a:lnTo>
                    <a:lnTo>
                      <a:pt x="116" y="216"/>
                    </a:lnTo>
                    <a:lnTo>
                      <a:pt x="114" y="216"/>
                    </a:lnTo>
                    <a:lnTo>
                      <a:pt x="114" y="218"/>
                    </a:lnTo>
                    <a:lnTo>
                      <a:pt x="116" y="220"/>
                    </a:lnTo>
                    <a:lnTo>
                      <a:pt x="119" y="220"/>
                    </a:lnTo>
                    <a:lnTo>
                      <a:pt x="119" y="225"/>
                    </a:lnTo>
                    <a:lnTo>
                      <a:pt x="128" y="223"/>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53" name="Greece" descr="© INSCALE GmbH, 05.05.2010&#10;http://www.presentationload.com/">
                <a:extLst>
                  <a:ext uri="{FF2B5EF4-FFF2-40B4-BE49-F238E27FC236}">
                    <a16:creationId xmlns:a16="http://schemas.microsoft.com/office/drawing/2014/main" id="{DBF6FBCB-94E9-8542-BC9F-46B99AF6C133}"/>
                  </a:ext>
                </a:extLst>
              </p:cNvPr>
              <p:cNvSpPr>
                <a:spLocks noEditPoints="1"/>
              </p:cNvSpPr>
              <p:nvPr/>
            </p:nvSpPr>
            <p:spPr bwMode="gray">
              <a:xfrm>
                <a:off x="8160320" y="1981204"/>
                <a:ext cx="185700" cy="192528"/>
              </a:xfrm>
              <a:custGeom>
                <a:avLst/>
                <a:gdLst>
                  <a:gd name="T0" fmla="*/ 0 w 534"/>
                  <a:gd name="T1" fmla="*/ 2147483647 h 552"/>
                  <a:gd name="T2" fmla="*/ 2147483647 w 534"/>
                  <a:gd name="T3" fmla="*/ 2147483647 h 552"/>
                  <a:gd name="T4" fmla="*/ 2147483647 w 534"/>
                  <a:gd name="T5" fmla="*/ 2147483647 h 552"/>
                  <a:gd name="T6" fmla="*/ 2147483647 w 534"/>
                  <a:gd name="T7" fmla="*/ 2147483647 h 552"/>
                  <a:gd name="T8" fmla="*/ 2147483647 w 534"/>
                  <a:gd name="T9" fmla="*/ 2147483647 h 552"/>
                  <a:gd name="T10" fmla="*/ 2147483647 w 534"/>
                  <a:gd name="T11" fmla="*/ 2147483647 h 552"/>
                  <a:gd name="T12" fmla="*/ 2147483647 w 534"/>
                  <a:gd name="T13" fmla="*/ 2147483647 h 552"/>
                  <a:gd name="T14" fmla="*/ 2147483647 w 534"/>
                  <a:gd name="T15" fmla="*/ 2147483647 h 552"/>
                  <a:gd name="T16" fmla="*/ 2147483647 w 534"/>
                  <a:gd name="T17" fmla="*/ 2147483647 h 552"/>
                  <a:gd name="T18" fmla="*/ 2147483647 w 534"/>
                  <a:gd name="T19" fmla="*/ 2147483647 h 552"/>
                  <a:gd name="T20" fmla="*/ 2147483647 w 534"/>
                  <a:gd name="T21" fmla="*/ 2147483647 h 552"/>
                  <a:gd name="T22" fmla="*/ 2147483647 w 534"/>
                  <a:gd name="T23" fmla="*/ 2147483647 h 552"/>
                  <a:gd name="T24" fmla="*/ 2147483647 w 534"/>
                  <a:gd name="T25" fmla="*/ 2147483647 h 552"/>
                  <a:gd name="T26" fmla="*/ 2147483647 w 534"/>
                  <a:gd name="T27" fmla="*/ 2147483647 h 552"/>
                  <a:gd name="T28" fmla="*/ 2147483647 w 534"/>
                  <a:gd name="T29" fmla="*/ 2147483647 h 552"/>
                  <a:gd name="T30" fmla="*/ 2147483647 w 534"/>
                  <a:gd name="T31" fmla="*/ 2147483647 h 552"/>
                  <a:gd name="T32" fmla="*/ 2147483647 w 534"/>
                  <a:gd name="T33" fmla="*/ 2147483647 h 552"/>
                  <a:gd name="T34" fmla="*/ 2147483647 w 534"/>
                  <a:gd name="T35" fmla="*/ 2147483647 h 552"/>
                  <a:gd name="T36" fmla="*/ 2147483647 w 534"/>
                  <a:gd name="T37" fmla="*/ 2147483647 h 552"/>
                  <a:gd name="T38" fmla="*/ 2147483647 w 534"/>
                  <a:gd name="T39" fmla="*/ 2147483647 h 552"/>
                  <a:gd name="T40" fmla="*/ 2147483647 w 534"/>
                  <a:gd name="T41" fmla="*/ 2147483647 h 552"/>
                  <a:gd name="T42" fmla="*/ 2147483647 w 534"/>
                  <a:gd name="T43" fmla="*/ 2147483647 h 552"/>
                  <a:gd name="T44" fmla="*/ 2147483647 w 534"/>
                  <a:gd name="T45" fmla="*/ 2147483647 h 552"/>
                  <a:gd name="T46" fmla="*/ 2147483647 w 534"/>
                  <a:gd name="T47" fmla="*/ 2147483647 h 552"/>
                  <a:gd name="T48" fmla="*/ 2147483647 w 534"/>
                  <a:gd name="T49" fmla="*/ 2147483647 h 552"/>
                  <a:gd name="T50" fmla="*/ 2147483647 w 534"/>
                  <a:gd name="T51" fmla="*/ 2147483647 h 552"/>
                  <a:gd name="T52" fmla="*/ 2147483647 w 534"/>
                  <a:gd name="T53" fmla="*/ 2147483647 h 552"/>
                  <a:gd name="T54" fmla="*/ 2147483647 w 534"/>
                  <a:gd name="T55" fmla="*/ 2147483647 h 552"/>
                  <a:gd name="T56" fmla="*/ 2147483647 w 534"/>
                  <a:gd name="T57" fmla="*/ 2147483647 h 552"/>
                  <a:gd name="T58" fmla="*/ 2147483647 w 534"/>
                  <a:gd name="T59" fmla="*/ 2147483647 h 552"/>
                  <a:gd name="T60" fmla="*/ 2147483647 w 534"/>
                  <a:gd name="T61" fmla="*/ 2147483647 h 552"/>
                  <a:gd name="T62" fmla="*/ 2147483647 w 534"/>
                  <a:gd name="T63" fmla="*/ 2147483647 h 552"/>
                  <a:gd name="T64" fmla="*/ 2147483647 w 534"/>
                  <a:gd name="T65" fmla="*/ 2147483647 h 552"/>
                  <a:gd name="T66" fmla="*/ 2147483647 w 534"/>
                  <a:gd name="T67" fmla="*/ 2147483647 h 552"/>
                  <a:gd name="T68" fmla="*/ 2147483647 w 534"/>
                  <a:gd name="T69" fmla="*/ 2147483647 h 552"/>
                  <a:gd name="T70" fmla="*/ 2147483647 w 534"/>
                  <a:gd name="T71" fmla="*/ 2147483647 h 552"/>
                  <a:gd name="T72" fmla="*/ 2147483647 w 534"/>
                  <a:gd name="T73" fmla="*/ 2147483647 h 552"/>
                  <a:gd name="T74" fmla="*/ 2147483647 w 534"/>
                  <a:gd name="T75" fmla="*/ 2147483647 h 552"/>
                  <a:gd name="T76" fmla="*/ 2147483647 w 534"/>
                  <a:gd name="T77" fmla="*/ 2147483647 h 552"/>
                  <a:gd name="T78" fmla="*/ 2147483647 w 534"/>
                  <a:gd name="T79" fmla="*/ 2147483647 h 552"/>
                  <a:gd name="T80" fmla="*/ 2147483647 w 534"/>
                  <a:gd name="T81" fmla="*/ 2147483647 h 552"/>
                  <a:gd name="T82" fmla="*/ 2147483647 w 534"/>
                  <a:gd name="T83" fmla="*/ 2147483647 h 552"/>
                  <a:gd name="T84" fmla="*/ 2147483647 w 534"/>
                  <a:gd name="T85" fmla="*/ 2147483647 h 552"/>
                  <a:gd name="T86" fmla="*/ 2147483647 w 534"/>
                  <a:gd name="T87" fmla="*/ 2147483647 h 552"/>
                  <a:gd name="T88" fmla="*/ 2147483647 w 534"/>
                  <a:gd name="T89" fmla="*/ 2147483647 h 552"/>
                  <a:gd name="T90" fmla="*/ 2147483647 w 534"/>
                  <a:gd name="T91" fmla="*/ 2147483647 h 552"/>
                  <a:gd name="T92" fmla="*/ 2147483647 w 534"/>
                  <a:gd name="T93" fmla="*/ 2147483647 h 552"/>
                  <a:gd name="T94" fmla="*/ 2147483647 w 534"/>
                  <a:gd name="T95" fmla="*/ 2147483647 h 552"/>
                  <a:gd name="T96" fmla="*/ 2147483647 w 534"/>
                  <a:gd name="T97" fmla="*/ 2147483647 h 552"/>
                  <a:gd name="T98" fmla="*/ 2147483647 w 534"/>
                  <a:gd name="T99" fmla="*/ 2147483647 h 552"/>
                  <a:gd name="T100" fmla="*/ 2147483647 w 534"/>
                  <a:gd name="T101" fmla="*/ 2147483647 h 552"/>
                  <a:gd name="T102" fmla="*/ 2147483647 w 534"/>
                  <a:gd name="T103" fmla="*/ 2147483647 h 552"/>
                  <a:gd name="T104" fmla="*/ 2147483647 w 534"/>
                  <a:gd name="T105" fmla="*/ 2147483647 h 552"/>
                  <a:gd name="T106" fmla="*/ 2147483647 w 534"/>
                  <a:gd name="T107" fmla="*/ 2147483647 h 5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34"/>
                  <a:gd name="T163" fmla="*/ 0 h 552"/>
                  <a:gd name="T164" fmla="*/ 534 w 534"/>
                  <a:gd name="T165" fmla="*/ 552 h 55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34" h="552">
                    <a:moveTo>
                      <a:pt x="240" y="108"/>
                    </a:moveTo>
                    <a:lnTo>
                      <a:pt x="270" y="126"/>
                    </a:lnTo>
                    <a:lnTo>
                      <a:pt x="282" y="120"/>
                    </a:lnTo>
                    <a:lnTo>
                      <a:pt x="240" y="108"/>
                    </a:lnTo>
                    <a:close/>
                    <a:moveTo>
                      <a:pt x="24" y="258"/>
                    </a:moveTo>
                    <a:lnTo>
                      <a:pt x="0" y="282"/>
                    </a:lnTo>
                    <a:lnTo>
                      <a:pt x="42" y="294"/>
                    </a:lnTo>
                    <a:lnTo>
                      <a:pt x="24" y="258"/>
                    </a:lnTo>
                    <a:close/>
                    <a:moveTo>
                      <a:pt x="312" y="414"/>
                    </a:moveTo>
                    <a:lnTo>
                      <a:pt x="312" y="420"/>
                    </a:lnTo>
                    <a:lnTo>
                      <a:pt x="324" y="420"/>
                    </a:lnTo>
                    <a:lnTo>
                      <a:pt x="324" y="414"/>
                    </a:lnTo>
                    <a:lnTo>
                      <a:pt x="318" y="408"/>
                    </a:lnTo>
                    <a:lnTo>
                      <a:pt x="312" y="408"/>
                    </a:lnTo>
                    <a:lnTo>
                      <a:pt x="312" y="414"/>
                    </a:lnTo>
                    <a:close/>
                    <a:moveTo>
                      <a:pt x="306" y="390"/>
                    </a:moveTo>
                    <a:lnTo>
                      <a:pt x="300" y="378"/>
                    </a:lnTo>
                    <a:lnTo>
                      <a:pt x="294" y="390"/>
                    </a:lnTo>
                    <a:lnTo>
                      <a:pt x="306" y="390"/>
                    </a:lnTo>
                    <a:close/>
                    <a:moveTo>
                      <a:pt x="294" y="294"/>
                    </a:moveTo>
                    <a:lnTo>
                      <a:pt x="318" y="336"/>
                    </a:lnTo>
                    <a:lnTo>
                      <a:pt x="330" y="318"/>
                    </a:lnTo>
                    <a:lnTo>
                      <a:pt x="294" y="294"/>
                    </a:lnTo>
                    <a:close/>
                    <a:moveTo>
                      <a:pt x="108" y="264"/>
                    </a:moveTo>
                    <a:lnTo>
                      <a:pt x="138" y="264"/>
                    </a:lnTo>
                    <a:lnTo>
                      <a:pt x="144" y="270"/>
                    </a:lnTo>
                    <a:lnTo>
                      <a:pt x="156" y="270"/>
                    </a:lnTo>
                    <a:lnTo>
                      <a:pt x="180" y="282"/>
                    </a:lnTo>
                    <a:lnTo>
                      <a:pt x="192" y="282"/>
                    </a:lnTo>
                    <a:lnTo>
                      <a:pt x="198" y="288"/>
                    </a:lnTo>
                    <a:lnTo>
                      <a:pt x="204" y="288"/>
                    </a:lnTo>
                    <a:lnTo>
                      <a:pt x="216" y="300"/>
                    </a:lnTo>
                    <a:lnTo>
                      <a:pt x="228" y="306"/>
                    </a:lnTo>
                    <a:lnTo>
                      <a:pt x="234" y="312"/>
                    </a:lnTo>
                    <a:lnTo>
                      <a:pt x="246" y="312"/>
                    </a:lnTo>
                    <a:lnTo>
                      <a:pt x="252" y="306"/>
                    </a:lnTo>
                    <a:lnTo>
                      <a:pt x="252" y="288"/>
                    </a:lnTo>
                    <a:lnTo>
                      <a:pt x="228" y="264"/>
                    </a:lnTo>
                    <a:lnTo>
                      <a:pt x="216" y="258"/>
                    </a:lnTo>
                    <a:lnTo>
                      <a:pt x="210" y="252"/>
                    </a:lnTo>
                    <a:lnTo>
                      <a:pt x="204" y="252"/>
                    </a:lnTo>
                    <a:lnTo>
                      <a:pt x="198" y="246"/>
                    </a:lnTo>
                    <a:lnTo>
                      <a:pt x="186" y="246"/>
                    </a:lnTo>
                    <a:lnTo>
                      <a:pt x="174" y="234"/>
                    </a:lnTo>
                    <a:lnTo>
                      <a:pt x="168" y="234"/>
                    </a:lnTo>
                    <a:lnTo>
                      <a:pt x="174" y="228"/>
                    </a:lnTo>
                    <a:lnTo>
                      <a:pt x="192" y="228"/>
                    </a:lnTo>
                    <a:lnTo>
                      <a:pt x="198" y="240"/>
                    </a:lnTo>
                    <a:lnTo>
                      <a:pt x="222" y="252"/>
                    </a:lnTo>
                    <a:lnTo>
                      <a:pt x="234" y="264"/>
                    </a:lnTo>
                    <a:lnTo>
                      <a:pt x="258" y="264"/>
                    </a:lnTo>
                    <a:lnTo>
                      <a:pt x="270" y="252"/>
                    </a:lnTo>
                    <a:lnTo>
                      <a:pt x="258" y="240"/>
                    </a:lnTo>
                    <a:lnTo>
                      <a:pt x="246" y="240"/>
                    </a:lnTo>
                    <a:lnTo>
                      <a:pt x="234" y="234"/>
                    </a:lnTo>
                    <a:lnTo>
                      <a:pt x="222" y="234"/>
                    </a:lnTo>
                    <a:lnTo>
                      <a:pt x="210" y="228"/>
                    </a:lnTo>
                    <a:lnTo>
                      <a:pt x="204" y="216"/>
                    </a:lnTo>
                    <a:lnTo>
                      <a:pt x="198" y="210"/>
                    </a:lnTo>
                    <a:lnTo>
                      <a:pt x="198" y="204"/>
                    </a:lnTo>
                    <a:lnTo>
                      <a:pt x="192" y="192"/>
                    </a:lnTo>
                    <a:lnTo>
                      <a:pt x="186" y="186"/>
                    </a:lnTo>
                    <a:lnTo>
                      <a:pt x="174" y="162"/>
                    </a:lnTo>
                    <a:lnTo>
                      <a:pt x="168" y="156"/>
                    </a:lnTo>
                    <a:lnTo>
                      <a:pt x="162" y="144"/>
                    </a:lnTo>
                    <a:lnTo>
                      <a:pt x="150" y="132"/>
                    </a:lnTo>
                    <a:lnTo>
                      <a:pt x="150" y="120"/>
                    </a:lnTo>
                    <a:lnTo>
                      <a:pt x="144" y="114"/>
                    </a:lnTo>
                    <a:lnTo>
                      <a:pt x="144" y="102"/>
                    </a:lnTo>
                    <a:lnTo>
                      <a:pt x="150" y="96"/>
                    </a:lnTo>
                    <a:lnTo>
                      <a:pt x="156" y="96"/>
                    </a:lnTo>
                    <a:lnTo>
                      <a:pt x="162" y="102"/>
                    </a:lnTo>
                    <a:lnTo>
                      <a:pt x="162" y="108"/>
                    </a:lnTo>
                    <a:lnTo>
                      <a:pt x="168" y="114"/>
                    </a:lnTo>
                    <a:lnTo>
                      <a:pt x="180" y="114"/>
                    </a:lnTo>
                    <a:lnTo>
                      <a:pt x="180" y="120"/>
                    </a:lnTo>
                    <a:lnTo>
                      <a:pt x="186" y="120"/>
                    </a:lnTo>
                    <a:lnTo>
                      <a:pt x="198" y="132"/>
                    </a:lnTo>
                    <a:lnTo>
                      <a:pt x="198" y="144"/>
                    </a:lnTo>
                    <a:lnTo>
                      <a:pt x="204" y="144"/>
                    </a:lnTo>
                    <a:lnTo>
                      <a:pt x="210" y="138"/>
                    </a:lnTo>
                    <a:lnTo>
                      <a:pt x="216" y="138"/>
                    </a:lnTo>
                    <a:lnTo>
                      <a:pt x="204" y="120"/>
                    </a:lnTo>
                    <a:lnTo>
                      <a:pt x="210" y="120"/>
                    </a:lnTo>
                    <a:lnTo>
                      <a:pt x="234" y="132"/>
                    </a:lnTo>
                    <a:lnTo>
                      <a:pt x="222" y="114"/>
                    </a:lnTo>
                    <a:lnTo>
                      <a:pt x="228" y="108"/>
                    </a:lnTo>
                    <a:lnTo>
                      <a:pt x="228" y="84"/>
                    </a:lnTo>
                    <a:lnTo>
                      <a:pt x="240" y="72"/>
                    </a:lnTo>
                    <a:lnTo>
                      <a:pt x="270" y="72"/>
                    </a:lnTo>
                    <a:lnTo>
                      <a:pt x="276" y="78"/>
                    </a:lnTo>
                    <a:lnTo>
                      <a:pt x="276" y="90"/>
                    </a:lnTo>
                    <a:lnTo>
                      <a:pt x="288" y="90"/>
                    </a:lnTo>
                    <a:lnTo>
                      <a:pt x="294" y="84"/>
                    </a:lnTo>
                    <a:lnTo>
                      <a:pt x="300" y="72"/>
                    </a:lnTo>
                    <a:lnTo>
                      <a:pt x="306" y="66"/>
                    </a:lnTo>
                    <a:lnTo>
                      <a:pt x="342" y="66"/>
                    </a:lnTo>
                    <a:lnTo>
                      <a:pt x="360" y="72"/>
                    </a:lnTo>
                    <a:lnTo>
                      <a:pt x="372" y="72"/>
                    </a:lnTo>
                    <a:lnTo>
                      <a:pt x="378" y="78"/>
                    </a:lnTo>
                    <a:lnTo>
                      <a:pt x="384" y="78"/>
                    </a:lnTo>
                    <a:lnTo>
                      <a:pt x="384" y="72"/>
                    </a:lnTo>
                    <a:lnTo>
                      <a:pt x="390" y="60"/>
                    </a:lnTo>
                    <a:lnTo>
                      <a:pt x="390" y="48"/>
                    </a:lnTo>
                    <a:lnTo>
                      <a:pt x="384" y="42"/>
                    </a:lnTo>
                    <a:lnTo>
                      <a:pt x="384" y="36"/>
                    </a:lnTo>
                    <a:lnTo>
                      <a:pt x="390" y="30"/>
                    </a:lnTo>
                    <a:lnTo>
                      <a:pt x="408" y="30"/>
                    </a:lnTo>
                    <a:lnTo>
                      <a:pt x="408" y="18"/>
                    </a:lnTo>
                    <a:lnTo>
                      <a:pt x="402" y="12"/>
                    </a:lnTo>
                    <a:lnTo>
                      <a:pt x="402" y="6"/>
                    </a:lnTo>
                    <a:lnTo>
                      <a:pt x="390" y="6"/>
                    </a:lnTo>
                    <a:lnTo>
                      <a:pt x="384" y="0"/>
                    </a:lnTo>
                    <a:lnTo>
                      <a:pt x="366" y="6"/>
                    </a:lnTo>
                    <a:lnTo>
                      <a:pt x="372" y="12"/>
                    </a:lnTo>
                    <a:lnTo>
                      <a:pt x="372" y="30"/>
                    </a:lnTo>
                    <a:lnTo>
                      <a:pt x="366" y="36"/>
                    </a:lnTo>
                    <a:lnTo>
                      <a:pt x="348" y="36"/>
                    </a:lnTo>
                    <a:lnTo>
                      <a:pt x="336" y="24"/>
                    </a:lnTo>
                    <a:lnTo>
                      <a:pt x="324" y="36"/>
                    </a:lnTo>
                    <a:lnTo>
                      <a:pt x="312" y="36"/>
                    </a:lnTo>
                    <a:lnTo>
                      <a:pt x="300" y="24"/>
                    </a:lnTo>
                    <a:lnTo>
                      <a:pt x="294" y="30"/>
                    </a:lnTo>
                    <a:lnTo>
                      <a:pt x="282" y="30"/>
                    </a:lnTo>
                    <a:lnTo>
                      <a:pt x="264" y="12"/>
                    </a:lnTo>
                    <a:lnTo>
                      <a:pt x="264" y="6"/>
                    </a:lnTo>
                    <a:lnTo>
                      <a:pt x="234" y="12"/>
                    </a:lnTo>
                    <a:lnTo>
                      <a:pt x="228" y="30"/>
                    </a:lnTo>
                    <a:lnTo>
                      <a:pt x="204" y="24"/>
                    </a:lnTo>
                    <a:lnTo>
                      <a:pt x="198" y="30"/>
                    </a:lnTo>
                    <a:lnTo>
                      <a:pt x="186" y="36"/>
                    </a:lnTo>
                    <a:lnTo>
                      <a:pt x="174" y="36"/>
                    </a:lnTo>
                    <a:lnTo>
                      <a:pt x="168" y="30"/>
                    </a:lnTo>
                    <a:lnTo>
                      <a:pt x="162" y="30"/>
                    </a:lnTo>
                    <a:lnTo>
                      <a:pt x="150" y="36"/>
                    </a:lnTo>
                    <a:lnTo>
                      <a:pt x="138" y="48"/>
                    </a:lnTo>
                    <a:lnTo>
                      <a:pt x="126" y="54"/>
                    </a:lnTo>
                    <a:lnTo>
                      <a:pt x="102" y="54"/>
                    </a:lnTo>
                    <a:lnTo>
                      <a:pt x="102" y="60"/>
                    </a:lnTo>
                    <a:lnTo>
                      <a:pt x="96" y="72"/>
                    </a:lnTo>
                    <a:lnTo>
                      <a:pt x="72" y="72"/>
                    </a:lnTo>
                    <a:lnTo>
                      <a:pt x="66" y="66"/>
                    </a:lnTo>
                    <a:lnTo>
                      <a:pt x="60" y="66"/>
                    </a:lnTo>
                    <a:lnTo>
                      <a:pt x="48" y="72"/>
                    </a:lnTo>
                    <a:lnTo>
                      <a:pt x="54" y="84"/>
                    </a:lnTo>
                    <a:lnTo>
                      <a:pt x="54" y="90"/>
                    </a:lnTo>
                    <a:lnTo>
                      <a:pt x="42" y="102"/>
                    </a:lnTo>
                    <a:lnTo>
                      <a:pt x="24" y="102"/>
                    </a:lnTo>
                    <a:lnTo>
                      <a:pt x="24" y="126"/>
                    </a:lnTo>
                    <a:lnTo>
                      <a:pt x="12" y="132"/>
                    </a:lnTo>
                    <a:lnTo>
                      <a:pt x="0" y="132"/>
                    </a:lnTo>
                    <a:lnTo>
                      <a:pt x="0" y="198"/>
                    </a:lnTo>
                    <a:lnTo>
                      <a:pt x="6" y="204"/>
                    </a:lnTo>
                    <a:lnTo>
                      <a:pt x="18" y="210"/>
                    </a:lnTo>
                    <a:lnTo>
                      <a:pt x="24" y="216"/>
                    </a:lnTo>
                    <a:lnTo>
                      <a:pt x="30" y="228"/>
                    </a:lnTo>
                    <a:lnTo>
                      <a:pt x="36" y="234"/>
                    </a:lnTo>
                    <a:lnTo>
                      <a:pt x="42" y="246"/>
                    </a:lnTo>
                    <a:lnTo>
                      <a:pt x="54" y="258"/>
                    </a:lnTo>
                    <a:lnTo>
                      <a:pt x="60" y="270"/>
                    </a:lnTo>
                    <a:lnTo>
                      <a:pt x="84" y="270"/>
                    </a:lnTo>
                    <a:lnTo>
                      <a:pt x="96" y="264"/>
                    </a:lnTo>
                    <a:lnTo>
                      <a:pt x="108" y="264"/>
                    </a:lnTo>
                    <a:close/>
                    <a:moveTo>
                      <a:pt x="396" y="252"/>
                    </a:moveTo>
                    <a:lnTo>
                      <a:pt x="372" y="252"/>
                    </a:lnTo>
                    <a:lnTo>
                      <a:pt x="372" y="270"/>
                    </a:lnTo>
                    <a:lnTo>
                      <a:pt x="384" y="294"/>
                    </a:lnTo>
                    <a:lnTo>
                      <a:pt x="396" y="252"/>
                    </a:lnTo>
                    <a:close/>
                    <a:moveTo>
                      <a:pt x="24" y="312"/>
                    </a:moveTo>
                    <a:lnTo>
                      <a:pt x="18" y="318"/>
                    </a:lnTo>
                    <a:lnTo>
                      <a:pt x="24" y="324"/>
                    </a:lnTo>
                    <a:lnTo>
                      <a:pt x="30" y="324"/>
                    </a:lnTo>
                    <a:lnTo>
                      <a:pt x="36" y="330"/>
                    </a:lnTo>
                    <a:lnTo>
                      <a:pt x="42" y="324"/>
                    </a:lnTo>
                    <a:lnTo>
                      <a:pt x="42" y="318"/>
                    </a:lnTo>
                    <a:lnTo>
                      <a:pt x="30" y="306"/>
                    </a:lnTo>
                    <a:lnTo>
                      <a:pt x="24" y="312"/>
                    </a:lnTo>
                    <a:close/>
                    <a:moveTo>
                      <a:pt x="378" y="390"/>
                    </a:moveTo>
                    <a:lnTo>
                      <a:pt x="378" y="408"/>
                    </a:lnTo>
                    <a:lnTo>
                      <a:pt x="390" y="390"/>
                    </a:lnTo>
                    <a:lnTo>
                      <a:pt x="378" y="390"/>
                    </a:lnTo>
                    <a:close/>
                    <a:moveTo>
                      <a:pt x="408" y="330"/>
                    </a:moveTo>
                    <a:lnTo>
                      <a:pt x="396" y="330"/>
                    </a:lnTo>
                    <a:lnTo>
                      <a:pt x="384" y="336"/>
                    </a:lnTo>
                    <a:lnTo>
                      <a:pt x="384" y="342"/>
                    </a:lnTo>
                    <a:lnTo>
                      <a:pt x="396" y="342"/>
                    </a:lnTo>
                    <a:lnTo>
                      <a:pt x="402" y="336"/>
                    </a:lnTo>
                    <a:lnTo>
                      <a:pt x="408" y="336"/>
                    </a:lnTo>
                    <a:lnTo>
                      <a:pt x="408" y="330"/>
                    </a:lnTo>
                    <a:close/>
                    <a:moveTo>
                      <a:pt x="396" y="192"/>
                    </a:moveTo>
                    <a:lnTo>
                      <a:pt x="372" y="198"/>
                    </a:lnTo>
                    <a:lnTo>
                      <a:pt x="372" y="210"/>
                    </a:lnTo>
                    <a:lnTo>
                      <a:pt x="390" y="210"/>
                    </a:lnTo>
                    <a:lnTo>
                      <a:pt x="396" y="216"/>
                    </a:lnTo>
                    <a:lnTo>
                      <a:pt x="396" y="222"/>
                    </a:lnTo>
                    <a:lnTo>
                      <a:pt x="414" y="222"/>
                    </a:lnTo>
                    <a:lnTo>
                      <a:pt x="414" y="210"/>
                    </a:lnTo>
                    <a:lnTo>
                      <a:pt x="396" y="192"/>
                    </a:lnTo>
                    <a:close/>
                    <a:moveTo>
                      <a:pt x="342" y="372"/>
                    </a:moveTo>
                    <a:lnTo>
                      <a:pt x="342" y="378"/>
                    </a:lnTo>
                    <a:lnTo>
                      <a:pt x="348" y="384"/>
                    </a:lnTo>
                    <a:lnTo>
                      <a:pt x="360" y="384"/>
                    </a:lnTo>
                    <a:lnTo>
                      <a:pt x="366" y="378"/>
                    </a:lnTo>
                    <a:lnTo>
                      <a:pt x="366" y="372"/>
                    </a:lnTo>
                    <a:lnTo>
                      <a:pt x="360" y="366"/>
                    </a:lnTo>
                    <a:lnTo>
                      <a:pt x="342" y="366"/>
                    </a:lnTo>
                    <a:lnTo>
                      <a:pt x="342" y="372"/>
                    </a:lnTo>
                    <a:close/>
                    <a:moveTo>
                      <a:pt x="444" y="312"/>
                    </a:moveTo>
                    <a:lnTo>
                      <a:pt x="432" y="312"/>
                    </a:lnTo>
                    <a:lnTo>
                      <a:pt x="432" y="330"/>
                    </a:lnTo>
                    <a:lnTo>
                      <a:pt x="444" y="336"/>
                    </a:lnTo>
                    <a:lnTo>
                      <a:pt x="450" y="330"/>
                    </a:lnTo>
                    <a:lnTo>
                      <a:pt x="450" y="318"/>
                    </a:lnTo>
                    <a:lnTo>
                      <a:pt x="444" y="312"/>
                    </a:lnTo>
                    <a:close/>
                    <a:moveTo>
                      <a:pt x="444" y="372"/>
                    </a:moveTo>
                    <a:lnTo>
                      <a:pt x="456" y="354"/>
                    </a:lnTo>
                    <a:lnTo>
                      <a:pt x="438" y="354"/>
                    </a:lnTo>
                    <a:lnTo>
                      <a:pt x="444" y="372"/>
                    </a:lnTo>
                    <a:close/>
                    <a:moveTo>
                      <a:pt x="276" y="222"/>
                    </a:moveTo>
                    <a:lnTo>
                      <a:pt x="276" y="240"/>
                    </a:lnTo>
                    <a:lnTo>
                      <a:pt x="288" y="240"/>
                    </a:lnTo>
                    <a:lnTo>
                      <a:pt x="276" y="222"/>
                    </a:lnTo>
                    <a:close/>
                    <a:moveTo>
                      <a:pt x="534" y="420"/>
                    </a:moveTo>
                    <a:lnTo>
                      <a:pt x="522" y="420"/>
                    </a:lnTo>
                    <a:lnTo>
                      <a:pt x="516" y="426"/>
                    </a:lnTo>
                    <a:lnTo>
                      <a:pt x="510" y="438"/>
                    </a:lnTo>
                    <a:lnTo>
                      <a:pt x="510" y="468"/>
                    </a:lnTo>
                    <a:lnTo>
                      <a:pt x="516" y="468"/>
                    </a:lnTo>
                    <a:lnTo>
                      <a:pt x="522" y="456"/>
                    </a:lnTo>
                    <a:lnTo>
                      <a:pt x="528" y="450"/>
                    </a:lnTo>
                    <a:lnTo>
                      <a:pt x="534" y="438"/>
                    </a:lnTo>
                    <a:lnTo>
                      <a:pt x="534" y="420"/>
                    </a:lnTo>
                    <a:close/>
                    <a:moveTo>
                      <a:pt x="462" y="384"/>
                    </a:moveTo>
                    <a:lnTo>
                      <a:pt x="456" y="408"/>
                    </a:lnTo>
                    <a:lnTo>
                      <a:pt x="498" y="378"/>
                    </a:lnTo>
                    <a:lnTo>
                      <a:pt x="486" y="372"/>
                    </a:lnTo>
                    <a:lnTo>
                      <a:pt x="462" y="384"/>
                    </a:lnTo>
                    <a:close/>
                    <a:moveTo>
                      <a:pt x="462" y="510"/>
                    </a:moveTo>
                    <a:lnTo>
                      <a:pt x="480" y="510"/>
                    </a:lnTo>
                    <a:lnTo>
                      <a:pt x="468" y="468"/>
                    </a:lnTo>
                    <a:lnTo>
                      <a:pt x="462" y="510"/>
                    </a:lnTo>
                    <a:close/>
                    <a:moveTo>
                      <a:pt x="276" y="330"/>
                    </a:moveTo>
                    <a:lnTo>
                      <a:pt x="270" y="336"/>
                    </a:lnTo>
                    <a:lnTo>
                      <a:pt x="270" y="348"/>
                    </a:lnTo>
                    <a:lnTo>
                      <a:pt x="276" y="348"/>
                    </a:lnTo>
                    <a:lnTo>
                      <a:pt x="288" y="336"/>
                    </a:lnTo>
                    <a:lnTo>
                      <a:pt x="282" y="330"/>
                    </a:lnTo>
                    <a:lnTo>
                      <a:pt x="276" y="330"/>
                    </a:lnTo>
                    <a:close/>
                    <a:moveTo>
                      <a:pt x="186" y="432"/>
                    </a:moveTo>
                    <a:lnTo>
                      <a:pt x="180" y="438"/>
                    </a:lnTo>
                    <a:lnTo>
                      <a:pt x="180" y="450"/>
                    </a:lnTo>
                    <a:lnTo>
                      <a:pt x="186" y="456"/>
                    </a:lnTo>
                    <a:lnTo>
                      <a:pt x="198" y="444"/>
                    </a:lnTo>
                    <a:lnTo>
                      <a:pt x="198" y="438"/>
                    </a:lnTo>
                    <a:lnTo>
                      <a:pt x="192" y="432"/>
                    </a:lnTo>
                    <a:lnTo>
                      <a:pt x="186" y="432"/>
                    </a:lnTo>
                    <a:close/>
                    <a:moveTo>
                      <a:pt x="384" y="528"/>
                    </a:moveTo>
                    <a:lnTo>
                      <a:pt x="378" y="528"/>
                    </a:lnTo>
                    <a:lnTo>
                      <a:pt x="378" y="516"/>
                    </a:lnTo>
                    <a:lnTo>
                      <a:pt x="372" y="510"/>
                    </a:lnTo>
                    <a:lnTo>
                      <a:pt x="342" y="510"/>
                    </a:lnTo>
                    <a:lnTo>
                      <a:pt x="306" y="504"/>
                    </a:lnTo>
                    <a:lnTo>
                      <a:pt x="276" y="504"/>
                    </a:lnTo>
                    <a:lnTo>
                      <a:pt x="246" y="486"/>
                    </a:lnTo>
                    <a:lnTo>
                      <a:pt x="228" y="504"/>
                    </a:lnTo>
                    <a:lnTo>
                      <a:pt x="234" y="510"/>
                    </a:lnTo>
                    <a:lnTo>
                      <a:pt x="246" y="516"/>
                    </a:lnTo>
                    <a:lnTo>
                      <a:pt x="252" y="522"/>
                    </a:lnTo>
                    <a:lnTo>
                      <a:pt x="258" y="516"/>
                    </a:lnTo>
                    <a:lnTo>
                      <a:pt x="264" y="528"/>
                    </a:lnTo>
                    <a:lnTo>
                      <a:pt x="300" y="528"/>
                    </a:lnTo>
                    <a:lnTo>
                      <a:pt x="312" y="552"/>
                    </a:lnTo>
                    <a:lnTo>
                      <a:pt x="354" y="546"/>
                    </a:lnTo>
                    <a:lnTo>
                      <a:pt x="354" y="540"/>
                    </a:lnTo>
                    <a:lnTo>
                      <a:pt x="402" y="540"/>
                    </a:lnTo>
                    <a:lnTo>
                      <a:pt x="414" y="528"/>
                    </a:lnTo>
                    <a:lnTo>
                      <a:pt x="414" y="522"/>
                    </a:lnTo>
                    <a:lnTo>
                      <a:pt x="408" y="516"/>
                    </a:lnTo>
                    <a:lnTo>
                      <a:pt x="402" y="516"/>
                    </a:lnTo>
                    <a:lnTo>
                      <a:pt x="396" y="522"/>
                    </a:lnTo>
                    <a:lnTo>
                      <a:pt x="390" y="522"/>
                    </a:lnTo>
                    <a:lnTo>
                      <a:pt x="384" y="528"/>
                    </a:lnTo>
                    <a:close/>
                    <a:moveTo>
                      <a:pt x="420" y="408"/>
                    </a:moveTo>
                    <a:lnTo>
                      <a:pt x="408" y="408"/>
                    </a:lnTo>
                    <a:lnTo>
                      <a:pt x="408" y="420"/>
                    </a:lnTo>
                    <a:lnTo>
                      <a:pt x="420" y="420"/>
                    </a:lnTo>
                    <a:lnTo>
                      <a:pt x="426" y="414"/>
                    </a:lnTo>
                    <a:lnTo>
                      <a:pt x="420" y="408"/>
                    </a:lnTo>
                    <a:close/>
                    <a:moveTo>
                      <a:pt x="114" y="276"/>
                    </a:moveTo>
                    <a:lnTo>
                      <a:pt x="90" y="288"/>
                    </a:lnTo>
                    <a:lnTo>
                      <a:pt x="84" y="288"/>
                    </a:lnTo>
                    <a:lnTo>
                      <a:pt x="66" y="312"/>
                    </a:lnTo>
                    <a:lnTo>
                      <a:pt x="96" y="336"/>
                    </a:lnTo>
                    <a:lnTo>
                      <a:pt x="96" y="348"/>
                    </a:lnTo>
                    <a:lnTo>
                      <a:pt x="90" y="366"/>
                    </a:lnTo>
                    <a:lnTo>
                      <a:pt x="90" y="384"/>
                    </a:lnTo>
                    <a:lnTo>
                      <a:pt x="96" y="390"/>
                    </a:lnTo>
                    <a:lnTo>
                      <a:pt x="108" y="396"/>
                    </a:lnTo>
                    <a:lnTo>
                      <a:pt x="114" y="396"/>
                    </a:lnTo>
                    <a:lnTo>
                      <a:pt x="114" y="390"/>
                    </a:lnTo>
                    <a:lnTo>
                      <a:pt x="126" y="378"/>
                    </a:lnTo>
                    <a:lnTo>
                      <a:pt x="132" y="378"/>
                    </a:lnTo>
                    <a:lnTo>
                      <a:pt x="156" y="420"/>
                    </a:lnTo>
                    <a:lnTo>
                      <a:pt x="162" y="390"/>
                    </a:lnTo>
                    <a:lnTo>
                      <a:pt x="180" y="414"/>
                    </a:lnTo>
                    <a:lnTo>
                      <a:pt x="204" y="420"/>
                    </a:lnTo>
                    <a:lnTo>
                      <a:pt x="186" y="402"/>
                    </a:lnTo>
                    <a:lnTo>
                      <a:pt x="192" y="396"/>
                    </a:lnTo>
                    <a:lnTo>
                      <a:pt x="192" y="372"/>
                    </a:lnTo>
                    <a:lnTo>
                      <a:pt x="186" y="366"/>
                    </a:lnTo>
                    <a:lnTo>
                      <a:pt x="180" y="354"/>
                    </a:lnTo>
                    <a:lnTo>
                      <a:pt x="174" y="348"/>
                    </a:lnTo>
                    <a:lnTo>
                      <a:pt x="168" y="336"/>
                    </a:lnTo>
                    <a:lnTo>
                      <a:pt x="168" y="330"/>
                    </a:lnTo>
                    <a:lnTo>
                      <a:pt x="186" y="330"/>
                    </a:lnTo>
                    <a:lnTo>
                      <a:pt x="198" y="336"/>
                    </a:lnTo>
                    <a:lnTo>
                      <a:pt x="210" y="348"/>
                    </a:lnTo>
                    <a:lnTo>
                      <a:pt x="222" y="342"/>
                    </a:lnTo>
                    <a:lnTo>
                      <a:pt x="210" y="336"/>
                    </a:lnTo>
                    <a:lnTo>
                      <a:pt x="204" y="324"/>
                    </a:lnTo>
                    <a:lnTo>
                      <a:pt x="192" y="318"/>
                    </a:lnTo>
                    <a:lnTo>
                      <a:pt x="186" y="312"/>
                    </a:lnTo>
                    <a:lnTo>
                      <a:pt x="174" y="306"/>
                    </a:lnTo>
                    <a:lnTo>
                      <a:pt x="156" y="294"/>
                    </a:lnTo>
                    <a:lnTo>
                      <a:pt x="138" y="288"/>
                    </a:lnTo>
                    <a:lnTo>
                      <a:pt x="126" y="282"/>
                    </a:lnTo>
                    <a:lnTo>
                      <a:pt x="120" y="276"/>
                    </a:lnTo>
                    <a:lnTo>
                      <a:pt x="114" y="27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54" name="Ghana" descr="© INSCALE GmbH, 05.05.2010&#10;http://www.presentationload.com/">
                <a:extLst>
                  <a:ext uri="{FF2B5EF4-FFF2-40B4-BE49-F238E27FC236}">
                    <a16:creationId xmlns:a16="http://schemas.microsoft.com/office/drawing/2014/main" id="{EEBFDD27-C210-554F-BC5D-CE2399329777}"/>
                  </a:ext>
                </a:extLst>
              </p:cNvPr>
              <p:cNvSpPr>
                <a:spLocks/>
              </p:cNvSpPr>
              <p:nvPr/>
            </p:nvSpPr>
            <p:spPr bwMode="gray">
              <a:xfrm>
                <a:off x="7592297" y="2842798"/>
                <a:ext cx="113332" cy="180238"/>
              </a:xfrm>
              <a:custGeom>
                <a:avLst/>
                <a:gdLst>
                  <a:gd name="T0" fmla="*/ 2147483647 w 324"/>
                  <a:gd name="T1" fmla="*/ 2147483647 h 516"/>
                  <a:gd name="T2" fmla="*/ 2147483647 w 324"/>
                  <a:gd name="T3" fmla="*/ 2147483647 h 516"/>
                  <a:gd name="T4" fmla="*/ 2147483647 w 324"/>
                  <a:gd name="T5" fmla="*/ 2147483647 h 516"/>
                  <a:gd name="T6" fmla="*/ 2147483647 w 324"/>
                  <a:gd name="T7" fmla="*/ 2147483647 h 516"/>
                  <a:gd name="T8" fmla="*/ 2147483647 w 324"/>
                  <a:gd name="T9" fmla="*/ 2147483647 h 516"/>
                  <a:gd name="T10" fmla="*/ 2147483647 w 324"/>
                  <a:gd name="T11" fmla="*/ 2147483647 h 516"/>
                  <a:gd name="T12" fmla="*/ 2147483647 w 324"/>
                  <a:gd name="T13" fmla="*/ 2147483647 h 516"/>
                  <a:gd name="T14" fmla="*/ 2147483647 w 324"/>
                  <a:gd name="T15" fmla="*/ 2147483647 h 516"/>
                  <a:gd name="T16" fmla="*/ 2147483647 w 324"/>
                  <a:gd name="T17" fmla="*/ 2147483647 h 516"/>
                  <a:gd name="T18" fmla="*/ 2147483647 w 324"/>
                  <a:gd name="T19" fmla="*/ 2147483647 h 516"/>
                  <a:gd name="T20" fmla="*/ 2147483647 w 324"/>
                  <a:gd name="T21" fmla="*/ 2147483647 h 516"/>
                  <a:gd name="T22" fmla="*/ 2147483647 w 324"/>
                  <a:gd name="T23" fmla="*/ 2147483647 h 516"/>
                  <a:gd name="T24" fmla="*/ 2147483647 w 324"/>
                  <a:gd name="T25" fmla="*/ 2147483647 h 516"/>
                  <a:gd name="T26" fmla="*/ 2147483647 w 324"/>
                  <a:gd name="T27" fmla="*/ 0 h 516"/>
                  <a:gd name="T28" fmla="*/ 2147483647 w 324"/>
                  <a:gd name="T29" fmla="*/ 2147483647 h 516"/>
                  <a:gd name="T30" fmla="*/ 2147483647 w 324"/>
                  <a:gd name="T31" fmla="*/ 2147483647 h 516"/>
                  <a:gd name="T32" fmla="*/ 2147483647 w 324"/>
                  <a:gd name="T33" fmla="*/ 2147483647 h 516"/>
                  <a:gd name="T34" fmla="*/ 2147483647 w 324"/>
                  <a:gd name="T35" fmla="*/ 2147483647 h 516"/>
                  <a:gd name="T36" fmla="*/ 2147483647 w 324"/>
                  <a:gd name="T37" fmla="*/ 2147483647 h 516"/>
                  <a:gd name="T38" fmla="*/ 2147483647 w 324"/>
                  <a:gd name="T39" fmla="*/ 2147483647 h 516"/>
                  <a:gd name="T40" fmla="*/ 2147483647 w 324"/>
                  <a:gd name="T41" fmla="*/ 2147483647 h 516"/>
                  <a:gd name="T42" fmla="*/ 2147483647 w 324"/>
                  <a:gd name="T43" fmla="*/ 2147483647 h 516"/>
                  <a:gd name="T44" fmla="*/ 2147483647 w 324"/>
                  <a:gd name="T45" fmla="*/ 2147483647 h 516"/>
                  <a:gd name="T46" fmla="*/ 2147483647 w 324"/>
                  <a:gd name="T47" fmla="*/ 2147483647 h 516"/>
                  <a:gd name="T48" fmla="*/ 2147483647 w 324"/>
                  <a:gd name="T49" fmla="*/ 2147483647 h 516"/>
                  <a:gd name="T50" fmla="*/ 2147483647 w 324"/>
                  <a:gd name="T51" fmla="*/ 2147483647 h 516"/>
                  <a:gd name="T52" fmla="*/ 2147483647 w 324"/>
                  <a:gd name="T53" fmla="*/ 2147483647 h 516"/>
                  <a:gd name="T54" fmla="*/ 0 w 324"/>
                  <a:gd name="T55" fmla="*/ 2147483647 h 516"/>
                  <a:gd name="T56" fmla="*/ 2147483647 w 324"/>
                  <a:gd name="T57" fmla="*/ 2147483647 h 516"/>
                  <a:gd name="T58" fmla="*/ 2147483647 w 324"/>
                  <a:gd name="T59" fmla="*/ 2147483647 h 516"/>
                  <a:gd name="T60" fmla="*/ 2147483647 w 324"/>
                  <a:gd name="T61" fmla="*/ 2147483647 h 516"/>
                  <a:gd name="T62" fmla="*/ 2147483647 w 324"/>
                  <a:gd name="T63" fmla="*/ 2147483647 h 516"/>
                  <a:gd name="T64" fmla="*/ 2147483647 w 324"/>
                  <a:gd name="T65" fmla="*/ 2147483647 h 516"/>
                  <a:gd name="T66" fmla="*/ 2147483647 w 324"/>
                  <a:gd name="T67" fmla="*/ 2147483647 h 516"/>
                  <a:gd name="T68" fmla="*/ 2147483647 w 324"/>
                  <a:gd name="T69" fmla="*/ 2147483647 h 516"/>
                  <a:gd name="T70" fmla="*/ 2147483647 w 324"/>
                  <a:gd name="T71" fmla="*/ 2147483647 h 516"/>
                  <a:gd name="T72" fmla="*/ 2147483647 w 324"/>
                  <a:gd name="T73" fmla="*/ 2147483647 h 516"/>
                  <a:gd name="T74" fmla="*/ 2147483647 w 324"/>
                  <a:gd name="T75" fmla="*/ 2147483647 h 516"/>
                  <a:gd name="T76" fmla="*/ 2147483647 w 324"/>
                  <a:gd name="T77" fmla="*/ 2147483647 h 516"/>
                  <a:gd name="T78" fmla="*/ 2147483647 w 324"/>
                  <a:gd name="T79" fmla="*/ 2147483647 h 516"/>
                  <a:gd name="T80" fmla="*/ 2147483647 w 324"/>
                  <a:gd name="T81" fmla="*/ 2147483647 h 516"/>
                  <a:gd name="T82" fmla="*/ 2147483647 w 324"/>
                  <a:gd name="T83" fmla="*/ 2147483647 h 516"/>
                  <a:gd name="T84" fmla="*/ 2147483647 w 324"/>
                  <a:gd name="T85" fmla="*/ 2147483647 h 516"/>
                  <a:gd name="T86" fmla="*/ 2147483647 w 324"/>
                  <a:gd name="T87" fmla="*/ 2147483647 h 51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4"/>
                  <a:gd name="T133" fmla="*/ 0 h 516"/>
                  <a:gd name="T134" fmla="*/ 324 w 324"/>
                  <a:gd name="T135" fmla="*/ 516 h 51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4" h="516">
                    <a:moveTo>
                      <a:pt x="282" y="342"/>
                    </a:moveTo>
                    <a:lnTo>
                      <a:pt x="282" y="330"/>
                    </a:lnTo>
                    <a:lnTo>
                      <a:pt x="288" y="318"/>
                    </a:lnTo>
                    <a:lnTo>
                      <a:pt x="288" y="306"/>
                    </a:lnTo>
                    <a:lnTo>
                      <a:pt x="282" y="300"/>
                    </a:lnTo>
                    <a:lnTo>
                      <a:pt x="276" y="300"/>
                    </a:lnTo>
                    <a:lnTo>
                      <a:pt x="276" y="282"/>
                    </a:lnTo>
                    <a:lnTo>
                      <a:pt x="282" y="276"/>
                    </a:lnTo>
                    <a:lnTo>
                      <a:pt x="282" y="234"/>
                    </a:lnTo>
                    <a:lnTo>
                      <a:pt x="288" y="228"/>
                    </a:lnTo>
                    <a:lnTo>
                      <a:pt x="288" y="216"/>
                    </a:lnTo>
                    <a:lnTo>
                      <a:pt x="282" y="210"/>
                    </a:lnTo>
                    <a:lnTo>
                      <a:pt x="270" y="204"/>
                    </a:lnTo>
                    <a:lnTo>
                      <a:pt x="264" y="198"/>
                    </a:lnTo>
                    <a:lnTo>
                      <a:pt x="276" y="186"/>
                    </a:lnTo>
                    <a:lnTo>
                      <a:pt x="282" y="186"/>
                    </a:lnTo>
                    <a:lnTo>
                      <a:pt x="282" y="180"/>
                    </a:lnTo>
                    <a:lnTo>
                      <a:pt x="270" y="168"/>
                    </a:lnTo>
                    <a:lnTo>
                      <a:pt x="276" y="156"/>
                    </a:lnTo>
                    <a:lnTo>
                      <a:pt x="276" y="132"/>
                    </a:lnTo>
                    <a:lnTo>
                      <a:pt x="270" y="126"/>
                    </a:lnTo>
                    <a:lnTo>
                      <a:pt x="264" y="126"/>
                    </a:lnTo>
                    <a:lnTo>
                      <a:pt x="252" y="138"/>
                    </a:lnTo>
                    <a:lnTo>
                      <a:pt x="264" y="60"/>
                    </a:lnTo>
                    <a:lnTo>
                      <a:pt x="228" y="36"/>
                    </a:lnTo>
                    <a:lnTo>
                      <a:pt x="240" y="24"/>
                    </a:lnTo>
                    <a:lnTo>
                      <a:pt x="240" y="6"/>
                    </a:lnTo>
                    <a:lnTo>
                      <a:pt x="222" y="0"/>
                    </a:lnTo>
                    <a:lnTo>
                      <a:pt x="198" y="12"/>
                    </a:lnTo>
                    <a:lnTo>
                      <a:pt x="42" y="12"/>
                    </a:lnTo>
                    <a:lnTo>
                      <a:pt x="36" y="18"/>
                    </a:lnTo>
                    <a:lnTo>
                      <a:pt x="30" y="30"/>
                    </a:lnTo>
                    <a:lnTo>
                      <a:pt x="30" y="48"/>
                    </a:lnTo>
                    <a:lnTo>
                      <a:pt x="36" y="48"/>
                    </a:lnTo>
                    <a:lnTo>
                      <a:pt x="42" y="78"/>
                    </a:lnTo>
                    <a:lnTo>
                      <a:pt x="42" y="132"/>
                    </a:lnTo>
                    <a:lnTo>
                      <a:pt x="48" y="126"/>
                    </a:lnTo>
                    <a:lnTo>
                      <a:pt x="54" y="156"/>
                    </a:lnTo>
                    <a:lnTo>
                      <a:pt x="42" y="156"/>
                    </a:lnTo>
                    <a:lnTo>
                      <a:pt x="42" y="162"/>
                    </a:lnTo>
                    <a:lnTo>
                      <a:pt x="48" y="168"/>
                    </a:lnTo>
                    <a:lnTo>
                      <a:pt x="48" y="180"/>
                    </a:lnTo>
                    <a:lnTo>
                      <a:pt x="54" y="192"/>
                    </a:lnTo>
                    <a:lnTo>
                      <a:pt x="54" y="204"/>
                    </a:lnTo>
                    <a:lnTo>
                      <a:pt x="60" y="216"/>
                    </a:lnTo>
                    <a:lnTo>
                      <a:pt x="60" y="228"/>
                    </a:lnTo>
                    <a:lnTo>
                      <a:pt x="48" y="252"/>
                    </a:lnTo>
                    <a:lnTo>
                      <a:pt x="42" y="258"/>
                    </a:lnTo>
                    <a:lnTo>
                      <a:pt x="36" y="270"/>
                    </a:lnTo>
                    <a:lnTo>
                      <a:pt x="36" y="288"/>
                    </a:lnTo>
                    <a:lnTo>
                      <a:pt x="30" y="300"/>
                    </a:lnTo>
                    <a:lnTo>
                      <a:pt x="30" y="312"/>
                    </a:lnTo>
                    <a:lnTo>
                      <a:pt x="12" y="330"/>
                    </a:lnTo>
                    <a:lnTo>
                      <a:pt x="6" y="342"/>
                    </a:lnTo>
                    <a:lnTo>
                      <a:pt x="0" y="348"/>
                    </a:lnTo>
                    <a:lnTo>
                      <a:pt x="0" y="372"/>
                    </a:lnTo>
                    <a:lnTo>
                      <a:pt x="6" y="384"/>
                    </a:lnTo>
                    <a:lnTo>
                      <a:pt x="12" y="402"/>
                    </a:lnTo>
                    <a:lnTo>
                      <a:pt x="12" y="414"/>
                    </a:lnTo>
                    <a:lnTo>
                      <a:pt x="18" y="426"/>
                    </a:lnTo>
                    <a:lnTo>
                      <a:pt x="24" y="432"/>
                    </a:lnTo>
                    <a:lnTo>
                      <a:pt x="24" y="438"/>
                    </a:lnTo>
                    <a:lnTo>
                      <a:pt x="48" y="444"/>
                    </a:lnTo>
                    <a:lnTo>
                      <a:pt x="48" y="498"/>
                    </a:lnTo>
                    <a:lnTo>
                      <a:pt x="72" y="498"/>
                    </a:lnTo>
                    <a:lnTo>
                      <a:pt x="78" y="504"/>
                    </a:lnTo>
                    <a:lnTo>
                      <a:pt x="78" y="510"/>
                    </a:lnTo>
                    <a:lnTo>
                      <a:pt x="84" y="516"/>
                    </a:lnTo>
                    <a:lnTo>
                      <a:pt x="96" y="516"/>
                    </a:lnTo>
                    <a:lnTo>
                      <a:pt x="108" y="510"/>
                    </a:lnTo>
                    <a:lnTo>
                      <a:pt x="114" y="504"/>
                    </a:lnTo>
                    <a:lnTo>
                      <a:pt x="132" y="492"/>
                    </a:lnTo>
                    <a:lnTo>
                      <a:pt x="138" y="486"/>
                    </a:lnTo>
                    <a:lnTo>
                      <a:pt x="150" y="480"/>
                    </a:lnTo>
                    <a:lnTo>
                      <a:pt x="180" y="480"/>
                    </a:lnTo>
                    <a:lnTo>
                      <a:pt x="186" y="474"/>
                    </a:lnTo>
                    <a:lnTo>
                      <a:pt x="198" y="468"/>
                    </a:lnTo>
                    <a:lnTo>
                      <a:pt x="216" y="450"/>
                    </a:lnTo>
                    <a:lnTo>
                      <a:pt x="228" y="450"/>
                    </a:lnTo>
                    <a:lnTo>
                      <a:pt x="234" y="444"/>
                    </a:lnTo>
                    <a:lnTo>
                      <a:pt x="240" y="444"/>
                    </a:lnTo>
                    <a:lnTo>
                      <a:pt x="258" y="426"/>
                    </a:lnTo>
                    <a:lnTo>
                      <a:pt x="270" y="426"/>
                    </a:lnTo>
                    <a:lnTo>
                      <a:pt x="276" y="432"/>
                    </a:lnTo>
                    <a:lnTo>
                      <a:pt x="294" y="432"/>
                    </a:lnTo>
                    <a:lnTo>
                      <a:pt x="306" y="426"/>
                    </a:lnTo>
                    <a:lnTo>
                      <a:pt x="324" y="408"/>
                    </a:lnTo>
                    <a:lnTo>
                      <a:pt x="294" y="384"/>
                    </a:lnTo>
                    <a:lnTo>
                      <a:pt x="282" y="34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55" name="Germany" descr="© INSCALE GmbH, 05.05.2010&#10;http://www.presentationload.com/">
                <a:extLst>
                  <a:ext uri="{FF2B5EF4-FFF2-40B4-BE49-F238E27FC236}">
                    <a16:creationId xmlns:a16="http://schemas.microsoft.com/office/drawing/2014/main" id="{9D80C6CB-E196-D747-B4F6-D842CED1574B}"/>
                  </a:ext>
                </a:extLst>
              </p:cNvPr>
              <p:cNvSpPr>
                <a:spLocks/>
              </p:cNvSpPr>
              <p:nvPr/>
            </p:nvSpPr>
            <p:spPr bwMode="gray">
              <a:xfrm>
                <a:off x="7835345" y="1620728"/>
                <a:ext cx="196624" cy="206182"/>
              </a:xfrm>
              <a:custGeom>
                <a:avLst/>
                <a:gdLst>
                  <a:gd name="T0" fmla="*/ 2147483647 w 564"/>
                  <a:gd name="T1" fmla="*/ 2147483647 h 588"/>
                  <a:gd name="T2" fmla="*/ 2147483647 w 564"/>
                  <a:gd name="T3" fmla="*/ 2147483647 h 588"/>
                  <a:gd name="T4" fmla="*/ 2147483647 w 564"/>
                  <a:gd name="T5" fmla="*/ 2147483647 h 588"/>
                  <a:gd name="T6" fmla="*/ 2147483647 w 564"/>
                  <a:gd name="T7" fmla="*/ 2147483647 h 588"/>
                  <a:gd name="T8" fmla="*/ 2147483647 w 564"/>
                  <a:gd name="T9" fmla="*/ 2147483647 h 588"/>
                  <a:gd name="T10" fmla="*/ 2147483647 w 564"/>
                  <a:gd name="T11" fmla="*/ 2147483647 h 588"/>
                  <a:gd name="T12" fmla="*/ 2147483647 w 564"/>
                  <a:gd name="T13" fmla="*/ 2147483647 h 588"/>
                  <a:gd name="T14" fmla="*/ 2147483647 w 564"/>
                  <a:gd name="T15" fmla="*/ 2147483647 h 588"/>
                  <a:gd name="T16" fmla="*/ 2147483647 w 564"/>
                  <a:gd name="T17" fmla="*/ 2147483647 h 588"/>
                  <a:gd name="T18" fmla="*/ 2147483647 w 564"/>
                  <a:gd name="T19" fmla="*/ 2147483647 h 588"/>
                  <a:gd name="T20" fmla="*/ 2147483647 w 564"/>
                  <a:gd name="T21" fmla="*/ 2147483647 h 588"/>
                  <a:gd name="T22" fmla="*/ 2147483647 w 564"/>
                  <a:gd name="T23" fmla="*/ 2147483647 h 588"/>
                  <a:gd name="T24" fmla="*/ 2147483647 w 564"/>
                  <a:gd name="T25" fmla="*/ 2147483647 h 588"/>
                  <a:gd name="T26" fmla="*/ 2147483647 w 564"/>
                  <a:gd name="T27" fmla="*/ 2147483647 h 588"/>
                  <a:gd name="T28" fmla="*/ 2147483647 w 564"/>
                  <a:gd name="T29" fmla="*/ 2147483647 h 588"/>
                  <a:gd name="T30" fmla="*/ 2147483647 w 564"/>
                  <a:gd name="T31" fmla="*/ 2147483647 h 588"/>
                  <a:gd name="T32" fmla="*/ 2147483647 w 564"/>
                  <a:gd name="T33" fmla="*/ 2147483647 h 588"/>
                  <a:gd name="T34" fmla="*/ 2147483647 w 564"/>
                  <a:gd name="T35" fmla="*/ 2147483647 h 588"/>
                  <a:gd name="T36" fmla="*/ 2147483647 w 564"/>
                  <a:gd name="T37" fmla="*/ 2147483647 h 588"/>
                  <a:gd name="T38" fmla="*/ 2147483647 w 564"/>
                  <a:gd name="T39" fmla="*/ 2147483647 h 588"/>
                  <a:gd name="T40" fmla="*/ 2147483647 w 564"/>
                  <a:gd name="T41" fmla="*/ 2147483647 h 588"/>
                  <a:gd name="T42" fmla="*/ 2147483647 w 564"/>
                  <a:gd name="T43" fmla="*/ 2147483647 h 588"/>
                  <a:gd name="T44" fmla="*/ 2147483647 w 564"/>
                  <a:gd name="T45" fmla="*/ 2147483647 h 588"/>
                  <a:gd name="T46" fmla="*/ 2147483647 w 564"/>
                  <a:gd name="T47" fmla="*/ 2147483647 h 588"/>
                  <a:gd name="T48" fmla="*/ 2147483647 w 564"/>
                  <a:gd name="T49" fmla="*/ 2147483647 h 588"/>
                  <a:gd name="T50" fmla="*/ 2147483647 w 564"/>
                  <a:gd name="T51" fmla="*/ 2147483647 h 588"/>
                  <a:gd name="T52" fmla="*/ 2147483647 w 564"/>
                  <a:gd name="T53" fmla="*/ 2147483647 h 588"/>
                  <a:gd name="T54" fmla="*/ 2147483647 w 564"/>
                  <a:gd name="T55" fmla="*/ 2147483647 h 588"/>
                  <a:gd name="T56" fmla="*/ 2147483647 w 564"/>
                  <a:gd name="T57" fmla="*/ 2147483647 h 588"/>
                  <a:gd name="T58" fmla="*/ 2147483647 w 564"/>
                  <a:gd name="T59" fmla="*/ 2147483647 h 588"/>
                  <a:gd name="T60" fmla="*/ 2147483647 w 564"/>
                  <a:gd name="T61" fmla="*/ 2147483647 h 588"/>
                  <a:gd name="T62" fmla="*/ 2147483647 w 564"/>
                  <a:gd name="T63" fmla="*/ 2147483647 h 588"/>
                  <a:gd name="T64" fmla="*/ 2147483647 w 564"/>
                  <a:gd name="T65" fmla="*/ 2147483647 h 588"/>
                  <a:gd name="T66" fmla="*/ 2147483647 w 564"/>
                  <a:gd name="T67" fmla="*/ 2147483647 h 588"/>
                  <a:gd name="T68" fmla="*/ 2147483647 w 564"/>
                  <a:gd name="T69" fmla="*/ 2147483647 h 588"/>
                  <a:gd name="T70" fmla="*/ 2147483647 w 564"/>
                  <a:gd name="T71" fmla="*/ 2147483647 h 588"/>
                  <a:gd name="T72" fmla="*/ 2147483647 w 564"/>
                  <a:gd name="T73" fmla="*/ 2147483647 h 588"/>
                  <a:gd name="T74" fmla="*/ 2147483647 w 564"/>
                  <a:gd name="T75" fmla="*/ 2147483647 h 588"/>
                  <a:gd name="T76" fmla="*/ 2147483647 w 564"/>
                  <a:gd name="T77" fmla="*/ 2147483647 h 588"/>
                  <a:gd name="T78" fmla="*/ 2147483647 w 564"/>
                  <a:gd name="T79" fmla="*/ 2147483647 h 588"/>
                  <a:gd name="T80" fmla="*/ 2147483647 w 564"/>
                  <a:gd name="T81" fmla="*/ 2147483647 h 588"/>
                  <a:gd name="T82" fmla="*/ 2147483647 w 564"/>
                  <a:gd name="T83" fmla="*/ 0 h 588"/>
                  <a:gd name="T84" fmla="*/ 2147483647 w 564"/>
                  <a:gd name="T85" fmla="*/ 2147483647 h 588"/>
                  <a:gd name="T86" fmla="*/ 2147483647 w 564"/>
                  <a:gd name="T87" fmla="*/ 2147483647 h 588"/>
                  <a:gd name="T88" fmla="*/ 2147483647 w 564"/>
                  <a:gd name="T89" fmla="*/ 2147483647 h 588"/>
                  <a:gd name="T90" fmla="*/ 2147483647 w 564"/>
                  <a:gd name="T91" fmla="*/ 2147483647 h 588"/>
                  <a:gd name="T92" fmla="*/ 2147483647 w 564"/>
                  <a:gd name="T93" fmla="*/ 2147483647 h 588"/>
                  <a:gd name="T94" fmla="*/ 2147483647 w 564"/>
                  <a:gd name="T95" fmla="*/ 2147483647 h 588"/>
                  <a:gd name="T96" fmla="*/ 2147483647 w 564"/>
                  <a:gd name="T97" fmla="*/ 2147483647 h 588"/>
                  <a:gd name="T98" fmla="*/ 2147483647 w 564"/>
                  <a:gd name="T99" fmla="*/ 2147483647 h 588"/>
                  <a:gd name="T100" fmla="*/ 2147483647 w 564"/>
                  <a:gd name="T101" fmla="*/ 2147483647 h 588"/>
                  <a:gd name="T102" fmla="*/ 2147483647 w 564"/>
                  <a:gd name="T103" fmla="*/ 2147483647 h 588"/>
                  <a:gd name="T104" fmla="*/ 0 w 564"/>
                  <a:gd name="T105" fmla="*/ 2147483647 h 588"/>
                  <a:gd name="T106" fmla="*/ 2147483647 w 564"/>
                  <a:gd name="T107" fmla="*/ 2147483647 h 588"/>
                  <a:gd name="T108" fmla="*/ 2147483647 w 564"/>
                  <a:gd name="T109" fmla="*/ 2147483647 h 588"/>
                  <a:gd name="T110" fmla="*/ 2147483647 w 564"/>
                  <a:gd name="T111" fmla="*/ 2147483647 h 58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64"/>
                  <a:gd name="T169" fmla="*/ 0 h 588"/>
                  <a:gd name="T170" fmla="*/ 564 w 564"/>
                  <a:gd name="T171" fmla="*/ 588 h 58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64" h="588">
                    <a:moveTo>
                      <a:pt x="30" y="414"/>
                    </a:moveTo>
                    <a:lnTo>
                      <a:pt x="30" y="420"/>
                    </a:lnTo>
                    <a:lnTo>
                      <a:pt x="36" y="420"/>
                    </a:lnTo>
                    <a:lnTo>
                      <a:pt x="36" y="444"/>
                    </a:lnTo>
                    <a:lnTo>
                      <a:pt x="60" y="444"/>
                    </a:lnTo>
                    <a:lnTo>
                      <a:pt x="60" y="450"/>
                    </a:lnTo>
                    <a:lnTo>
                      <a:pt x="72" y="450"/>
                    </a:lnTo>
                    <a:lnTo>
                      <a:pt x="84" y="444"/>
                    </a:lnTo>
                    <a:lnTo>
                      <a:pt x="96" y="444"/>
                    </a:lnTo>
                    <a:lnTo>
                      <a:pt x="96" y="450"/>
                    </a:lnTo>
                    <a:lnTo>
                      <a:pt x="120" y="450"/>
                    </a:lnTo>
                    <a:lnTo>
                      <a:pt x="138" y="456"/>
                    </a:lnTo>
                    <a:lnTo>
                      <a:pt x="132" y="468"/>
                    </a:lnTo>
                    <a:lnTo>
                      <a:pt x="114" y="486"/>
                    </a:lnTo>
                    <a:lnTo>
                      <a:pt x="114" y="498"/>
                    </a:lnTo>
                    <a:lnTo>
                      <a:pt x="108" y="510"/>
                    </a:lnTo>
                    <a:lnTo>
                      <a:pt x="102" y="516"/>
                    </a:lnTo>
                    <a:lnTo>
                      <a:pt x="96" y="528"/>
                    </a:lnTo>
                    <a:lnTo>
                      <a:pt x="96" y="570"/>
                    </a:lnTo>
                    <a:lnTo>
                      <a:pt x="132" y="570"/>
                    </a:lnTo>
                    <a:lnTo>
                      <a:pt x="150" y="564"/>
                    </a:lnTo>
                    <a:lnTo>
                      <a:pt x="156" y="570"/>
                    </a:lnTo>
                    <a:lnTo>
                      <a:pt x="150" y="564"/>
                    </a:lnTo>
                    <a:lnTo>
                      <a:pt x="150" y="552"/>
                    </a:lnTo>
                    <a:lnTo>
                      <a:pt x="156" y="546"/>
                    </a:lnTo>
                    <a:lnTo>
                      <a:pt x="162" y="546"/>
                    </a:lnTo>
                    <a:lnTo>
                      <a:pt x="174" y="552"/>
                    </a:lnTo>
                    <a:lnTo>
                      <a:pt x="180" y="558"/>
                    </a:lnTo>
                    <a:lnTo>
                      <a:pt x="192" y="558"/>
                    </a:lnTo>
                    <a:lnTo>
                      <a:pt x="210" y="564"/>
                    </a:lnTo>
                    <a:lnTo>
                      <a:pt x="216" y="576"/>
                    </a:lnTo>
                    <a:lnTo>
                      <a:pt x="252" y="576"/>
                    </a:lnTo>
                    <a:lnTo>
                      <a:pt x="258" y="582"/>
                    </a:lnTo>
                    <a:lnTo>
                      <a:pt x="258" y="588"/>
                    </a:lnTo>
                    <a:lnTo>
                      <a:pt x="270" y="588"/>
                    </a:lnTo>
                    <a:lnTo>
                      <a:pt x="276" y="582"/>
                    </a:lnTo>
                    <a:lnTo>
                      <a:pt x="276" y="570"/>
                    </a:lnTo>
                    <a:lnTo>
                      <a:pt x="294" y="570"/>
                    </a:lnTo>
                    <a:lnTo>
                      <a:pt x="312" y="588"/>
                    </a:lnTo>
                    <a:lnTo>
                      <a:pt x="330" y="588"/>
                    </a:lnTo>
                    <a:lnTo>
                      <a:pt x="336" y="582"/>
                    </a:lnTo>
                    <a:lnTo>
                      <a:pt x="354" y="570"/>
                    </a:lnTo>
                    <a:lnTo>
                      <a:pt x="372" y="570"/>
                    </a:lnTo>
                    <a:lnTo>
                      <a:pt x="390" y="558"/>
                    </a:lnTo>
                    <a:lnTo>
                      <a:pt x="402" y="564"/>
                    </a:lnTo>
                    <a:lnTo>
                      <a:pt x="420" y="570"/>
                    </a:lnTo>
                    <a:lnTo>
                      <a:pt x="432" y="582"/>
                    </a:lnTo>
                    <a:lnTo>
                      <a:pt x="438" y="582"/>
                    </a:lnTo>
                    <a:lnTo>
                      <a:pt x="438" y="540"/>
                    </a:lnTo>
                    <a:lnTo>
                      <a:pt x="426" y="540"/>
                    </a:lnTo>
                    <a:lnTo>
                      <a:pt x="426" y="534"/>
                    </a:lnTo>
                    <a:lnTo>
                      <a:pt x="432" y="528"/>
                    </a:lnTo>
                    <a:lnTo>
                      <a:pt x="432" y="522"/>
                    </a:lnTo>
                    <a:lnTo>
                      <a:pt x="438" y="516"/>
                    </a:lnTo>
                    <a:lnTo>
                      <a:pt x="456" y="516"/>
                    </a:lnTo>
                    <a:lnTo>
                      <a:pt x="462" y="522"/>
                    </a:lnTo>
                    <a:lnTo>
                      <a:pt x="468" y="522"/>
                    </a:lnTo>
                    <a:lnTo>
                      <a:pt x="468" y="504"/>
                    </a:lnTo>
                    <a:lnTo>
                      <a:pt x="462" y="492"/>
                    </a:lnTo>
                    <a:lnTo>
                      <a:pt x="480" y="492"/>
                    </a:lnTo>
                    <a:lnTo>
                      <a:pt x="486" y="474"/>
                    </a:lnTo>
                    <a:lnTo>
                      <a:pt x="486" y="462"/>
                    </a:lnTo>
                    <a:lnTo>
                      <a:pt x="480" y="462"/>
                    </a:lnTo>
                    <a:lnTo>
                      <a:pt x="474" y="456"/>
                    </a:lnTo>
                    <a:lnTo>
                      <a:pt x="462" y="456"/>
                    </a:lnTo>
                    <a:lnTo>
                      <a:pt x="456" y="444"/>
                    </a:lnTo>
                    <a:lnTo>
                      <a:pt x="450" y="444"/>
                    </a:lnTo>
                    <a:lnTo>
                      <a:pt x="444" y="432"/>
                    </a:lnTo>
                    <a:lnTo>
                      <a:pt x="432" y="432"/>
                    </a:lnTo>
                    <a:lnTo>
                      <a:pt x="420" y="426"/>
                    </a:lnTo>
                    <a:lnTo>
                      <a:pt x="420" y="420"/>
                    </a:lnTo>
                    <a:lnTo>
                      <a:pt x="414" y="420"/>
                    </a:lnTo>
                    <a:lnTo>
                      <a:pt x="408" y="408"/>
                    </a:lnTo>
                    <a:lnTo>
                      <a:pt x="396" y="396"/>
                    </a:lnTo>
                    <a:lnTo>
                      <a:pt x="396" y="390"/>
                    </a:lnTo>
                    <a:lnTo>
                      <a:pt x="402" y="390"/>
                    </a:lnTo>
                    <a:lnTo>
                      <a:pt x="408" y="384"/>
                    </a:lnTo>
                    <a:lnTo>
                      <a:pt x="396" y="372"/>
                    </a:lnTo>
                    <a:lnTo>
                      <a:pt x="390" y="372"/>
                    </a:lnTo>
                    <a:lnTo>
                      <a:pt x="384" y="366"/>
                    </a:lnTo>
                    <a:lnTo>
                      <a:pt x="384" y="354"/>
                    </a:lnTo>
                    <a:lnTo>
                      <a:pt x="390" y="354"/>
                    </a:lnTo>
                    <a:lnTo>
                      <a:pt x="390" y="360"/>
                    </a:lnTo>
                    <a:lnTo>
                      <a:pt x="402" y="360"/>
                    </a:lnTo>
                    <a:lnTo>
                      <a:pt x="402" y="354"/>
                    </a:lnTo>
                    <a:lnTo>
                      <a:pt x="414" y="354"/>
                    </a:lnTo>
                    <a:lnTo>
                      <a:pt x="414" y="348"/>
                    </a:lnTo>
                    <a:lnTo>
                      <a:pt x="420" y="342"/>
                    </a:lnTo>
                    <a:lnTo>
                      <a:pt x="426" y="342"/>
                    </a:lnTo>
                    <a:lnTo>
                      <a:pt x="438" y="348"/>
                    </a:lnTo>
                    <a:lnTo>
                      <a:pt x="450" y="336"/>
                    </a:lnTo>
                    <a:lnTo>
                      <a:pt x="468" y="330"/>
                    </a:lnTo>
                    <a:lnTo>
                      <a:pt x="468" y="324"/>
                    </a:lnTo>
                    <a:lnTo>
                      <a:pt x="492" y="324"/>
                    </a:lnTo>
                    <a:lnTo>
                      <a:pt x="492" y="318"/>
                    </a:lnTo>
                    <a:lnTo>
                      <a:pt x="510" y="318"/>
                    </a:lnTo>
                    <a:lnTo>
                      <a:pt x="510" y="312"/>
                    </a:lnTo>
                    <a:lnTo>
                      <a:pt x="516" y="306"/>
                    </a:lnTo>
                    <a:lnTo>
                      <a:pt x="522" y="306"/>
                    </a:lnTo>
                    <a:lnTo>
                      <a:pt x="528" y="300"/>
                    </a:lnTo>
                    <a:lnTo>
                      <a:pt x="540" y="312"/>
                    </a:lnTo>
                    <a:lnTo>
                      <a:pt x="552" y="312"/>
                    </a:lnTo>
                    <a:lnTo>
                      <a:pt x="558" y="300"/>
                    </a:lnTo>
                    <a:lnTo>
                      <a:pt x="558" y="294"/>
                    </a:lnTo>
                    <a:lnTo>
                      <a:pt x="564" y="288"/>
                    </a:lnTo>
                    <a:lnTo>
                      <a:pt x="564" y="282"/>
                    </a:lnTo>
                    <a:lnTo>
                      <a:pt x="552" y="282"/>
                    </a:lnTo>
                    <a:lnTo>
                      <a:pt x="558" y="276"/>
                    </a:lnTo>
                    <a:lnTo>
                      <a:pt x="558" y="264"/>
                    </a:lnTo>
                    <a:lnTo>
                      <a:pt x="552" y="264"/>
                    </a:lnTo>
                    <a:lnTo>
                      <a:pt x="546" y="270"/>
                    </a:lnTo>
                    <a:lnTo>
                      <a:pt x="546" y="252"/>
                    </a:lnTo>
                    <a:lnTo>
                      <a:pt x="540" y="246"/>
                    </a:lnTo>
                    <a:lnTo>
                      <a:pt x="534" y="246"/>
                    </a:lnTo>
                    <a:lnTo>
                      <a:pt x="528" y="240"/>
                    </a:lnTo>
                    <a:lnTo>
                      <a:pt x="528" y="234"/>
                    </a:lnTo>
                    <a:lnTo>
                      <a:pt x="540" y="228"/>
                    </a:lnTo>
                    <a:lnTo>
                      <a:pt x="546" y="222"/>
                    </a:lnTo>
                    <a:lnTo>
                      <a:pt x="540" y="216"/>
                    </a:lnTo>
                    <a:lnTo>
                      <a:pt x="534" y="216"/>
                    </a:lnTo>
                    <a:lnTo>
                      <a:pt x="540" y="210"/>
                    </a:lnTo>
                    <a:lnTo>
                      <a:pt x="540" y="204"/>
                    </a:lnTo>
                    <a:lnTo>
                      <a:pt x="528" y="204"/>
                    </a:lnTo>
                    <a:lnTo>
                      <a:pt x="528" y="192"/>
                    </a:lnTo>
                    <a:lnTo>
                      <a:pt x="534" y="192"/>
                    </a:lnTo>
                    <a:lnTo>
                      <a:pt x="534" y="174"/>
                    </a:lnTo>
                    <a:lnTo>
                      <a:pt x="522" y="174"/>
                    </a:lnTo>
                    <a:lnTo>
                      <a:pt x="516" y="168"/>
                    </a:lnTo>
                    <a:lnTo>
                      <a:pt x="510" y="168"/>
                    </a:lnTo>
                    <a:lnTo>
                      <a:pt x="504" y="162"/>
                    </a:lnTo>
                    <a:lnTo>
                      <a:pt x="504" y="150"/>
                    </a:lnTo>
                    <a:lnTo>
                      <a:pt x="510" y="150"/>
                    </a:lnTo>
                    <a:lnTo>
                      <a:pt x="522" y="138"/>
                    </a:lnTo>
                    <a:lnTo>
                      <a:pt x="522" y="120"/>
                    </a:lnTo>
                    <a:lnTo>
                      <a:pt x="516" y="114"/>
                    </a:lnTo>
                    <a:lnTo>
                      <a:pt x="510" y="114"/>
                    </a:lnTo>
                    <a:lnTo>
                      <a:pt x="510" y="96"/>
                    </a:lnTo>
                    <a:lnTo>
                      <a:pt x="504" y="90"/>
                    </a:lnTo>
                    <a:lnTo>
                      <a:pt x="486" y="84"/>
                    </a:lnTo>
                    <a:lnTo>
                      <a:pt x="486" y="78"/>
                    </a:lnTo>
                    <a:lnTo>
                      <a:pt x="480" y="66"/>
                    </a:lnTo>
                    <a:lnTo>
                      <a:pt x="474" y="60"/>
                    </a:lnTo>
                    <a:lnTo>
                      <a:pt x="456" y="60"/>
                    </a:lnTo>
                    <a:lnTo>
                      <a:pt x="450" y="54"/>
                    </a:lnTo>
                    <a:lnTo>
                      <a:pt x="444" y="54"/>
                    </a:lnTo>
                    <a:lnTo>
                      <a:pt x="438" y="48"/>
                    </a:lnTo>
                    <a:lnTo>
                      <a:pt x="426" y="48"/>
                    </a:lnTo>
                    <a:lnTo>
                      <a:pt x="420" y="42"/>
                    </a:lnTo>
                    <a:lnTo>
                      <a:pt x="396" y="42"/>
                    </a:lnTo>
                    <a:lnTo>
                      <a:pt x="384" y="54"/>
                    </a:lnTo>
                    <a:lnTo>
                      <a:pt x="342" y="54"/>
                    </a:lnTo>
                    <a:lnTo>
                      <a:pt x="342" y="72"/>
                    </a:lnTo>
                    <a:lnTo>
                      <a:pt x="300" y="72"/>
                    </a:lnTo>
                    <a:lnTo>
                      <a:pt x="300" y="60"/>
                    </a:lnTo>
                    <a:lnTo>
                      <a:pt x="312" y="48"/>
                    </a:lnTo>
                    <a:lnTo>
                      <a:pt x="312" y="42"/>
                    </a:lnTo>
                    <a:lnTo>
                      <a:pt x="318" y="30"/>
                    </a:lnTo>
                    <a:lnTo>
                      <a:pt x="294" y="42"/>
                    </a:lnTo>
                    <a:lnTo>
                      <a:pt x="252" y="36"/>
                    </a:lnTo>
                    <a:lnTo>
                      <a:pt x="246" y="30"/>
                    </a:lnTo>
                    <a:lnTo>
                      <a:pt x="246" y="18"/>
                    </a:lnTo>
                    <a:lnTo>
                      <a:pt x="240" y="6"/>
                    </a:lnTo>
                    <a:lnTo>
                      <a:pt x="234" y="6"/>
                    </a:lnTo>
                    <a:lnTo>
                      <a:pt x="234" y="12"/>
                    </a:lnTo>
                    <a:lnTo>
                      <a:pt x="228" y="6"/>
                    </a:lnTo>
                    <a:lnTo>
                      <a:pt x="204" y="6"/>
                    </a:lnTo>
                    <a:lnTo>
                      <a:pt x="198" y="0"/>
                    </a:lnTo>
                    <a:lnTo>
                      <a:pt x="168" y="0"/>
                    </a:lnTo>
                    <a:lnTo>
                      <a:pt x="192" y="36"/>
                    </a:lnTo>
                    <a:lnTo>
                      <a:pt x="180" y="48"/>
                    </a:lnTo>
                    <a:lnTo>
                      <a:pt x="198" y="72"/>
                    </a:lnTo>
                    <a:lnTo>
                      <a:pt x="216" y="90"/>
                    </a:lnTo>
                    <a:lnTo>
                      <a:pt x="186" y="78"/>
                    </a:lnTo>
                    <a:lnTo>
                      <a:pt x="162" y="84"/>
                    </a:lnTo>
                    <a:lnTo>
                      <a:pt x="162" y="108"/>
                    </a:lnTo>
                    <a:lnTo>
                      <a:pt x="132" y="108"/>
                    </a:lnTo>
                    <a:lnTo>
                      <a:pt x="126" y="96"/>
                    </a:lnTo>
                    <a:lnTo>
                      <a:pt x="84" y="96"/>
                    </a:lnTo>
                    <a:lnTo>
                      <a:pt x="84" y="126"/>
                    </a:lnTo>
                    <a:lnTo>
                      <a:pt x="90" y="126"/>
                    </a:lnTo>
                    <a:lnTo>
                      <a:pt x="84" y="132"/>
                    </a:lnTo>
                    <a:lnTo>
                      <a:pt x="90" y="144"/>
                    </a:lnTo>
                    <a:lnTo>
                      <a:pt x="78" y="150"/>
                    </a:lnTo>
                    <a:lnTo>
                      <a:pt x="72" y="150"/>
                    </a:lnTo>
                    <a:lnTo>
                      <a:pt x="72" y="168"/>
                    </a:lnTo>
                    <a:lnTo>
                      <a:pt x="78" y="174"/>
                    </a:lnTo>
                    <a:lnTo>
                      <a:pt x="66" y="174"/>
                    </a:lnTo>
                    <a:lnTo>
                      <a:pt x="54" y="180"/>
                    </a:lnTo>
                    <a:lnTo>
                      <a:pt x="48" y="180"/>
                    </a:lnTo>
                    <a:lnTo>
                      <a:pt x="48" y="186"/>
                    </a:lnTo>
                    <a:lnTo>
                      <a:pt x="54" y="192"/>
                    </a:lnTo>
                    <a:lnTo>
                      <a:pt x="60" y="192"/>
                    </a:lnTo>
                    <a:lnTo>
                      <a:pt x="72" y="204"/>
                    </a:lnTo>
                    <a:lnTo>
                      <a:pt x="72" y="210"/>
                    </a:lnTo>
                    <a:lnTo>
                      <a:pt x="66" y="210"/>
                    </a:lnTo>
                    <a:lnTo>
                      <a:pt x="60" y="216"/>
                    </a:lnTo>
                    <a:lnTo>
                      <a:pt x="54" y="228"/>
                    </a:lnTo>
                    <a:lnTo>
                      <a:pt x="48" y="228"/>
                    </a:lnTo>
                    <a:lnTo>
                      <a:pt x="42" y="234"/>
                    </a:lnTo>
                    <a:lnTo>
                      <a:pt x="42" y="240"/>
                    </a:lnTo>
                    <a:lnTo>
                      <a:pt x="18" y="240"/>
                    </a:lnTo>
                    <a:lnTo>
                      <a:pt x="12" y="234"/>
                    </a:lnTo>
                    <a:lnTo>
                      <a:pt x="6" y="234"/>
                    </a:lnTo>
                    <a:lnTo>
                      <a:pt x="12" y="258"/>
                    </a:lnTo>
                    <a:lnTo>
                      <a:pt x="12" y="264"/>
                    </a:lnTo>
                    <a:lnTo>
                      <a:pt x="18" y="270"/>
                    </a:lnTo>
                    <a:lnTo>
                      <a:pt x="18" y="276"/>
                    </a:lnTo>
                    <a:lnTo>
                      <a:pt x="6" y="282"/>
                    </a:lnTo>
                    <a:lnTo>
                      <a:pt x="0" y="288"/>
                    </a:lnTo>
                    <a:lnTo>
                      <a:pt x="6" y="294"/>
                    </a:lnTo>
                    <a:lnTo>
                      <a:pt x="6" y="306"/>
                    </a:lnTo>
                    <a:lnTo>
                      <a:pt x="0" y="312"/>
                    </a:lnTo>
                    <a:lnTo>
                      <a:pt x="0" y="324"/>
                    </a:lnTo>
                    <a:lnTo>
                      <a:pt x="12" y="324"/>
                    </a:lnTo>
                    <a:lnTo>
                      <a:pt x="24" y="336"/>
                    </a:lnTo>
                    <a:lnTo>
                      <a:pt x="24" y="354"/>
                    </a:lnTo>
                    <a:lnTo>
                      <a:pt x="30" y="360"/>
                    </a:lnTo>
                    <a:lnTo>
                      <a:pt x="18" y="360"/>
                    </a:lnTo>
                    <a:lnTo>
                      <a:pt x="12" y="366"/>
                    </a:lnTo>
                    <a:lnTo>
                      <a:pt x="12" y="384"/>
                    </a:lnTo>
                    <a:lnTo>
                      <a:pt x="18" y="390"/>
                    </a:lnTo>
                    <a:lnTo>
                      <a:pt x="24" y="390"/>
                    </a:lnTo>
                    <a:lnTo>
                      <a:pt x="36" y="396"/>
                    </a:lnTo>
                    <a:lnTo>
                      <a:pt x="36" y="408"/>
                    </a:lnTo>
                    <a:lnTo>
                      <a:pt x="30" y="41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B6B6B6"/>
                  </a:solidFill>
                  <a:effectLst/>
                  <a:uLnTx/>
                  <a:uFillTx/>
                  <a:latin typeface="Arial"/>
                  <a:ea typeface="+mn-ea"/>
                  <a:cs typeface="+mn-cs"/>
                </a:endParaRPr>
              </a:p>
            </p:txBody>
          </p:sp>
          <p:sp>
            <p:nvSpPr>
              <p:cNvPr id="156" name="Georgia" descr="© INSCALE GmbH, 05.05.2010&#10;http://www.presentationload.com/">
                <a:extLst>
                  <a:ext uri="{FF2B5EF4-FFF2-40B4-BE49-F238E27FC236}">
                    <a16:creationId xmlns:a16="http://schemas.microsoft.com/office/drawing/2014/main" id="{CAB92D21-0739-B644-8A4E-7B4B826F9CFC}"/>
                  </a:ext>
                </a:extLst>
              </p:cNvPr>
              <p:cNvSpPr>
                <a:spLocks/>
              </p:cNvSpPr>
              <p:nvPr/>
            </p:nvSpPr>
            <p:spPr bwMode="gray">
              <a:xfrm>
                <a:off x="8598627" y="1929317"/>
                <a:ext cx="161122" cy="73734"/>
              </a:xfrm>
              <a:custGeom>
                <a:avLst/>
                <a:gdLst>
                  <a:gd name="T0" fmla="*/ 2147483647 w 462"/>
                  <a:gd name="T1" fmla="*/ 2147483647 h 210"/>
                  <a:gd name="T2" fmla="*/ 2147483647 w 462"/>
                  <a:gd name="T3" fmla="*/ 2147483647 h 210"/>
                  <a:gd name="T4" fmla="*/ 2147483647 w 462"/>
                  <a:gd name="T5" fmla="*/ 2147483647 h 210"/>
                  <a:gd name="T6" fmla="*/ 2147483647 w 462"/>
                  <a:gd name="T7" fmla="*/ 2147483647 h 210"/>
                  <a:gd name="T8" fmla="*/ 2147483647 w 462"/>
                  <a:gd name="T9" fmla="*/ 2147483647 h 210"/>
                  <a:gd name="T10" fmla="*/ 2147483647 w 462"/>
                  <a:gd name="T11" fmla="*/ 2147483647 h 210"/>
                  <a:gd name="T12" fmla="*/ 2147483647 w 462"/>
                  <a:gd name="T13" fmla="*/ 2147483647 h 210"/>
                  <a:gd name="T14" fmla="*/ 2147483647 w 462"/>
                  <a:gd name="T15" fmla="*/ 2147483647 h 210"/>
                  <a:gd name="T16" fmla="*/ 2147483647 w 462"/>
                  <a:gd name="T17" fmla="*/ 2147483647 h 210"/>
                  <a:gd name="T18" fmla="*/ 2147483647 w 462"/>
                  <a:gd name="T19" fmla="*/ 2147483647 h 210"/>
                  <a:gd name="T20" fmla="*/ 2147483647 w 462"/>
                  <a:gd name="T21" fmla="*/ 2147483647 h 210"/>
                  <a:gd name="T22" fmla="*/ 2147483647 w 462"/>
                  <a:gd name="T23" fmla="*/ 2147483647 h 210"/>
                  <a:gd name="T24" fmla="*/ 2147483647 w 462"/>
                  <a:gd name="T25" fmla="*/ 2147483647 h 210"/>
                  <a:gd name="T26" fmla="*/ 2147483647 w 462"/>
                  <a:gd name="T27" fmla="*/ 2147483647 h 210"/>
                  <a:gd name="T28" fmla="*/ 2147483647 w 462"/>
                  <a:gd name="T29" fmla="*/ 2147483647 h 210"/>
                  <a:gd name="T30" fmla="*/ 2147483647 w 462"/>
                  <a:gd name="T31" fmla="*/ 2147483647 h 210"/>
                  <a:gd name="T32" fmla="*/ 2147483647 w 462"/>
                  <a:gd name="T33" fmla="*/ 2147483647 h 210"/>
                  <a:gd name="T34" fmla="*/ 2147483647 w 462"/>
                  <a:gd name="T35" fmla="*/ 2147483647 h 210"/>
                  <a:gd name="T36" fmla="*/ 2147483647 w 462"/>
                  <a:gd name="T37" fmla="*/ 2147483647 h 210"/>
                  <a:gd name="T38" fmla="*/ 2147483647 w 462"/>
                  <a:gd name="T39" fmla="*/ 2147483647 h 210"/>
                  <a:gd name="T40" fmla="*/ 2147483647 w 462"/>
                  <a:gd name="T41" fmla="*/ 2147483647 h 210"/>
                  <a:gd name="T42" fmla="*/ 2147483647 w 462"/>
                  <a:gd name="T43" fmla="*/ 2147483647 h 210"/>
                  <a:gd name="T44" fmla="*/ 2147483647 w 462"/>
                  <a:gd name="T45" fmla="*/ 2147483647 h 210"/>
                  <a:gd name="T46" fmla="*/ 2147483647 w 462"/>
                  <a:gd name="T47" fmla="*/ 2147483647 h 210"/>
                  <a:gd name="T48" fmla="*/ 2147483647 w 462"/>
                  <a:gd name="T49" fmla="*/ 2147483647 h 210"/>
                  <a:gd name="T50" fmla="*/ 2147483647 w 462"/>
                  <a:gd name="T51" fmla="*/ 2147483647 h 210"/>
                  <a:gd name="T52" fmla="*/ 2147483647 w 462"/>
                  <a:gd name="T53" fmla="*/ 2147483647 h 210"/>
                  <a:gd name="T54" fmla="*/ 2147483647 w 462"/>
                  <a:gd name="T55" fmla="*/ 2147483647 h 210"/>
                  <a:gd name="T56" fmla="*/ 2147483647 w 462"/>
                  <a:gd name="T57" fmla="*/ 2147483647 h 210"/>
                  <a:gd name="T58" fmla="*/ 2147483647 w 462"/>
                  <a:gd name="T59" fmla="*/ 2147483647 h 210"/>
                  <a:gd name="T60" fmla="*/ 2147483647 w 462"/>
                  <a:gd name="T61" fmla="*/ 2147483647 h 210"/>
                  <a:gd name="T62" fmla="*/ 2147483647 w 462"/>
                  <a:gd name="T63" fmla="*/ 2147483647 h 210"/>
                  <a:gd name="T64" fmla="*/ 2147483647 w 462"/>
                  <a:gd name="T65" fmla="*/ 2147483647 h 210"/>
                  <a:gd name="T66" fmla="*/ 2147483647 w 462"/>
                  <a:gd name="T67" fmla="*/ 2147483647 h 210"/>
                  <a:gd name="T68" fmla="*/ 2147483647 w 462"/>
                  <a:gd name="T69" fmla="*/ 2147483647 h 210"/>
                  <a:gd name="T70" fmla="*/ 2147483647 w 462"/>
                  <a:gd name="T71" fmla="*/ 2147483647 h 210"/>
                  <a:gd name="T72" fmla="*/ 2147483647 w 462"/>
                  <a:gd name="T73" fmla="*/ 2147483647 h 210"/>
                  <a:gd name="T74" fmla="*/ 2147483647 w 462"/>
                  <a:gd name="T75" fmla="*/ 2147483647 h 210"/>
                  <a:gd name="T76" fmla="*/ 2147483647 w 462"/>
                  <a:gd name="T77" fmla="*/ 2147483647 h 210"/>
                  <a:gd name="T78" fmla="*/ 2147483647 w 462"/>
                  <a:gd name="T79" fmla="*/ 2147483647 h 210"/>
                  <a:gd name="T80" fmla="*/ 2147483647 w 462"/>
                  <a:gd name="T81" fmla="*/ 0 h 210"/>
                  <a:gd name="T82" fmla="*/ 0 w 462"/>
                  <a:gd name="T83" fmla="*/ 2147483647 h 2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62"/>
                  <a:gd name="T127" fmla="*/ 0 h 210"/>
                  <a:gd name="T128" fmla="*/ 462 w 462"/>
                  <a:gd name="T129" fmla="*/ 210 h 2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62" h="210">
                    <a:moveTo>
                      <a:pt x="6" y="18"/>
                    </a:moveTo>
                    <a:lnTo>
                      <a:pt x="12" y="18"/>
                    </a:lnTo>
                    <a:lnTo>
                      <a:pt x="18" y="24"/>
                    </a:lnTo>
                    <a:lnTo>
                      <a:pt x="30" y="30"/>
                    </a:lnTo>
                    <a:lnTo>
                      <a:pt x="42" y="42"/>
                    </a:lnTo>
                    <a:lnTo>
                      <a:pt x="60" y="48"/>
                    </a:lnTo>
                    <a:lnTo>
                      <a:pt x="72" y="54"/>
                    </a:lnTo>
                    <a:lnTo>
                      <a:pt x="78" y="54"/>
                    </a:lnTo>
                    <a:lnTo>
                      <a:pt x="84" y="60"/>
                    </a:lnTo>
                    <a:lnTo>
                      <a:pt x="96" y="66"/>
                    </a:lnTo>
                    <a:lnTo>
                      <a:pt x="102" y="78"/>
                    </a:lnTo>
                    <a:lnTo>
                      <a:pt x="114" y="84"/>
                    </a:lnTo>
                    <a:lnTo>
                      <a:pt x="114" y="96"/>
                    </a:lnTo>
                    <a:lnTo>
                      <a:pt x="120" y="114"/>
                    </a:lnTo>
                    <a:lnTo>
                      <a:pt x="120" y="132"/>
                    </a:lnTo>
                    <a:lnTo>
                      <a:pt x="126" y="138"/>
                    </a:lnTo>
                    <a:lnTo>
                      <a:pt x="132" y="150"/>
                    </a:lnTo>
                    <a:lnTo>
                      <a:pt x="138" y="156"/>
                    </a:lnTo>
                    <a:lnTo>
                      <a:pt x="138" y="162"/>
                    </a:lnTo>
                    <a:lnTo>
                      <a:pt x="132" y="168"/>
                    </a:lnTo>
                    <a:lnTo>
                      <a:pt x="168" y="174"/>
                    </a:lnTo>
                    <a:lnTo>
                      <a:pt x="174" y="168"/>
                    </a:lnTo>
                    <a:lnTo>
                      <a:pt x="186" y="162"/>
                    </a:lnTo>
                    <a:lnTo>
                      <a:pt x="198" y="162"/>
                    </a:lnTo>
                    <a:lnTo>
                      <a:pt x="210" y="168"/>
                    </a:lnTo>
                    <a:lnTo>
                      <a:pt x="216" y="174"/>
                    </a:lnTo>
                    <a:lnTo>
                      <a:pt x="222" y="186"/>
                    </a:lnTo>
                    <a:lnTo>
                      <a:pt x="222" y="192"/>
                    </a:lnTo>
                    <a:lnTo>
                      <a:pt x="246" y="192"/>
                    </a:lnTo>
                    <a:lnTo>
                      <a:pt x="246" y="198"/>
                    </a:lnTo>
                    <a:lnTo>
                      <a:pt x="252" y="204"/>
                    </a:lnTo>
                    <a:lnTo>
                      <a:pt x="276" y="198"/>
                    </a:lnTo>
                    <a:lnTo>
                      <a:pt x="282" y="192"/>
                    </a:lnTo>
                    <a:lnTo>
                      <a:pt x="336" y="198"/>
                    </a:lnTo>
                    <a:lnTo>
                      <a:pt x="336" y="180"/>
                    </a:lnTo>
                    <a:lnTo>
                      <a:pt x="342" y="180"/>
                    </a:lnTo>
                    <a:lnTo>
                      <a:pt x="348" y="186"/>
                    </a:lnTo>
                    <a:lnTo>
                      <a:pt x="354" y="186"/>
                    </a:lnTo>
                    <a:lnTo>
                      <a:pt x="354" y="180"/>
                    </a:lnTo>
                    <a:lnTo>
                      <a:pt x="366" y="168"/>
                    </a:lnTo>
                    <a:lnTo>
                      <a:pt x="390" y="168"/>
                    </a:lnTo>
                    <a:lnTo>
                      <a:pt x="396" y="174"/>
                    </a:lnTo>
                    <a:lnTo>
                      <a:pt x="396" y="180"/>
                    </a:lnTo>
                    <a:lnTo>
                      <a:pt x="414" y="198"/>
                    </a:lnTo>
                    <a:lnTo>
                      <a:pt x="426" y="192"/>
                    </a:lnTo>
                    <a:lnTo>
                      <a:pt x="438" y="192"/>
                    </a:lnTo>
                    <a:lnTo>
                      <a:pt x="456" y="210"/>
                    </a:lnTo>
                    <a:lnTo>
                      <a:pt x="462" y="204"/>
                    </a:lnTo>
                    <a:lnTo>
                      <a:pt x="456" y="192"/>
                    </a:lnTo>
                    <a:lnTo>
                      <a:pt x="450" y="186"/>
                    </a:lnTo>
                    <a:lnTo>
                      <a:pt x="444" y="174"/>
                    </a:lnTo>
                    <a:lnTo>
                      <a:pt x="438" y="168"/>
                    </a:lnTo>
                    <a:lnTo>
                      <a:pt x="432" y="168"/>
                    </a:lnTo>
                    <a:lnTo>
                      <a:pt x="414" y="150"/>
                    </a:lnTo>
                    <a:lnTo>
                      <a:pt x="420" y="144"/>
                    </a:lnTo>
                    <a:lnTo>
                      <a:pt x="432" y="144"/>
                    </a:lnTo>
                    <a:lnTo>
                      <a:pt x="420" y="132"/>
                    </a:lnTo>
                    <a:lnTo>
                      <a:pt x="408" y="126"/>
                    </a:lnTo>
                    <a:lnTo>
                      <a:pt x="396" y="114"/>
                    </a:lnTo>
                    <a:lnTo>
                      <a:pt x="378" y="114"/>
                    </a:lnTo>
                    <a:lnTo>
                      <a:pt x="378" y="108"/>
                    </a:lnTo>
                    <a:lnTo>
                      <a:pt x="384" y="102"/>
                    </a:lnTo>
                    <a:lnTo>
                      <a:pt x="384" y="90"/>
                    </a:lnTo>
                    <a:lnTo>
                      <a:pt x="354" y="84"/>
                    </a:lnTo>
                    <a:lnTo>
                      <a:pt x="342" y="72"/>
                    </a:lnTo>
                    <a:lnTo>
                      <a:pt x="330" y="66"/>
                    </a:lnTo>
                    <a:lnTo>
                      <a:pt x="300" y="66"/>
                    </a:lnTo>
                    <a:lnTo>
                      <a:pt x="300" y="72"/>
                    </a:lnTo>
                    <a:lnTo>
                      <a:pt x="288" y="72"/>
                    </a:lnTo>
                    <a:lnTo>
                      <a:pt x="282" y="78"/>
                    </a:lnTo>
                    <a:lnTo>
                      <a:pt x="258" y="78"/>
                    </a:lnTo>
                    <a:lnTo>
                      <a:pt x="246" y="72"/>
                    </a:lnTo>
                    <a:lnTo>
                      <a:pt x="240" y="72"/>
                    </a:lnTo>
                    <a:lnTo>
                      <a:pt x="240" y="66"/>
                    </a:lnTo>
                    <a:lnTo>
                      <a:pt x="192" y="36"/>
                    </a:lnTo>
                    <a:lnTo>
                      <a:pt x="186" y="36"/>
                    </a:lnTo>
                    <a:lnTo>
                      <a:pt x="180" y="30"/>
                    </a:lnTo>
                    <a:lnTo>
                      <a:pt x="144" y="30"/>
                    </a:lnTo>
                    <a:lnTo>
                      <a:pt x="84" y="18"/>
                    </a:lnTo>
                    <a:lnTo>
                      <a:pt x="66" y="12"/>
                    </a:lnTo>
                    <a:lnTo>
                      <a:pt x="54" y="6"/>
                    </a:lnTo>
                    <a:lnTo>
                      <a:pt x="36" y="0"/>
                    </a:lnTo>
                    <a:lnTo>
                      <a:pt x="24" y="0"/>
                    </a:lnTo>
                    <a:lnTo>
                      <a:pt x="0" y="18"/>
                    </a:lnTo>
                    <a:lnTo>
                      <a:pt x="6" y="1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57" name="The Gambia" descr="© INSCALE GmbH, 05.05.2010&#10;http://www.presentationload.com/">
                <a:extLst>
                  <a:ext uri="{FF2B5EF4-FFF2-40B4-BE49-F238E27FC236}">
                    <a16:creationId xmlns:a16="http://schemas.microsoft.com/office/drawing/2014/main" id="{23694467-F9FF-CB41-9636-3C212EFEC0F8}"/>
                  </a:ext>
                </a:extLst>
              </p:cNvPr>
              <p:cNvSpPr>
                <a:spLocks/>
              </p:cNvSpPr>
              <p:nvPr/>
            </p:nvSpPr>
            <p:spPr bwMode="gray">
              <a:xfrm>
                <a:off x="7261860" y="2767698"/>
                <a:ext cx="75100" cy="17751"/>
              </a:xfrm>
              <a:custGeom>
                <a:avLst/>
                <a:gdLst>
                  <a:gd name="T0" fmla="*/ 2147483647 w 216"/>
                  <a:gd name="T1" fmla="*/ 2147483647 h 54"/>
                  <a:gd name="T2" fmla="*/ 2147483647 w 216"/>
                  <a:gd name="T3" fmla="*/ 2147483647 h 54"/>
                  <a:gd name="T4" fmla="*/ 2147483647 w 216"/>
                  <a:gd name="T5" fmla="*/ 2147483647 h 54"/>
                  <a:gd name="T6" fmla="*/ 2147483647 w 216"/>
                  <a:gd name="T7" fmla="*/ 2147483647 h 54"/>
                  <a:gd name="T8" fmla="*/ 0 w 216"/>
                  <a:gd name="T9" fmla="*/ 2147483647 h 54"/>
                  <a:gd name="T10" fmla="*/ 0 w 216"/>
                  <a:gd name="T11" fmla="*/ 2147483647 h 54"/>
                  <a:gd name="T12" fmla="*/ 2147483647 w 216"/>
                  <a:gd name="T13" fmla="*/ 2147483647 h 54"/>
                  <a:gd name="T14" fmla="*/ 2147483647 w 216"/>
                  <a:gd name="T15" fmla="*/ 2147483647 h 54"/>
                  <a:gd name="T16" fmla="*/ 2147483647 w 216"/>
                  <a:gd name="T17" fmla="*/ 2147483647 h 54"/>
                  <a:gd name="T18" fmla="*/ 2147483647 w 216"/>
                  <a:gd name="T19" fmla="*/ 2147483647 h 54"/>
                  <a:gd name="T20" fmla="*/ 2147483647 w 216"/>
                  <a:gd name="T21" fmla="*/ 2147483647 h 54"/>
                  <a:gd name="T22" fmla="*/ 2147483647 w 216"/>
                  <a:gd name="T23" fmla="*/ 2147483647 h 54"/>
                  <a:gd name="T24" fmla="*/ 2147483647 w 216"/>
                  <a:gd name="T25" fmla="*/ 2147483647 h 54"/>
                  <a:gd name="T26" fmla="*/ 2147483647 w 216"/>
                  <a:gd name="T27" fmla="*/ 2147483647 h 54"/>
                  <a:gd name="T28" fmla="*/ 2147483647 w 216"/>
                  <a:gd name="T29" fmla="*/ 2147483647 h 54"/>
                  <a:gd name="T30" fmla="*/ 2147483647 w 216"/>
                  <a:gd name="T31" fmla="*/ 2147483647 h 54"/>
                  <a:gd name="T32" fmla="*/ 2147483647 w 216"/>
                  <a:gd name="T33" fmla="*/ 2147483647 h 54"/>
                  <a:gd name="T34" fmla="*/ 2147483647 w 216"/>
                  <a:gd name="T35" fmla="*/ 2147483647 h 54"/>
                  <a:gd name="T36" fmla="*/ 2147483647 w 216"/>
                  <a:gd name="T37" fmla="*/ 2147483647 h 54"/>
                  <a:gd name="T38" fmla="*/ 2147483647 w 216"/>
                  <a:gd name="T39" fmla="*/ 2147483647 h 54"/>
                  <a:gd name="T40" fmla="*/ 2147483647 w 216"/>
                  <a:gd name="T41" fmla="*/ 2147483647 h 54"/>
                  <a:gd name="T42" fmla="*/ 2147483647 w 216"/>
                  <a:gd name="T43" fmla="*/ 2147483647 h 54"/>
                  <a:gd name="T44" fmla="*/ 2147483647 w 216"/>
                  <a:gd name="T45" fmla="*/ 2147483647 h 54"/>
                  <a:gd name="T46" fmla="*/ 2147483647 w 216"/>
                  <a:gd name="T47" fmla="*/ 2147483647 h 54"/>
                  <a:gd name="T48" fmla="*/ 2147483647 w 216"/>
                  <a:gd name="T49" fmla="*/ 2147483647 h 54"/>
                  <a:gd name="T50" fmla="*/ 2147483647 w 216"/>
                  <a:gd name="T51" fmla="*/ 2147483647 h 54"/>
                  <a:gd name="T52" fmla="*/ 2147483647 w 216"/>
                  <a:gd name="T53" fmla="*/ 2147483647 h 54"/>
                  <a:gd name="T54" fmla="*/ 2147483647 w 216"/>
                  <a:gd name="T55" fmla="*/ 2147483647 h 54"/>
                  <a:gd name="T56" fmla="*/ 2147483647 w 216"/>
                  <a:gd name="T57" fmla="*/ 2147483647 h 54"/>
                  <a:gd name="T58" fmla="*/ 2147483647 w 216"/>
                  <a:gd name="T59" fmla="*/ 0 h 54"/>
                  <a:gd name="T60" fmla="*/ 2147483647 w 216"/>
                  <a:gd name="T61" fmla="*/ 0 h 54"/>
                  <a:gd name="T62" fmla="*/ 2147483647 w 216"/>
                  <a:gd name="T63" fmla="*/ 2147483647 h 54"/>
                  <a:gd name="T64" fmla="*/ 2147483647 w 216"/>
                  <a:gd name="T65" fmla="*/ 2147483647 h 54"/>
                  <a:gd name="T66" fmla="*/ 2147483647 w 216"/>
                  <a:gd name="T67" fmla="*/ 2147483647 h 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16"/>
                  <a:gd name="T103" fmla="*/ 0 h 54"/>
                  <a:gd name="T104" fmla="*/ 216 w 216"/>
                  <a:gd name="T105" fmla="*/ 54 h 5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16" h="54">
                    <a:moveTo>
                      <a:pt x="18" y="18"/>
                    </a:moveTo>
                    <a:lnTo>
                      <a:pt x="12" y="24"/>
                    </a:lnTo>
                    <a:lnTo>
                      <a:pt x="6" y="36"/>
                    </a:lnTo>
                    <a:lnTo>
                      <a:pt x="6" y="42"/>
                    </a:lnTo>
                    <a:lnTo>
                      <a:pt x="0" y="48"/>
                    </a:lnTo>
                    <a:lnTo>
                      <a:pt x="0" y="54"/>
                    </a:lnTo>
                    <a:lnTo>
                      <a:pt x="72" y="54"/>
                    </a:lnTo>
                    <a:lnTo>
                      <a:pt x="72" y="42"/>
                    </a:lnTo>
                    <a:lnTo>
                      <a:pt x="84" y="42"/>
                    </a:lnTo>
                    <a:lnTo>
                      <a:pt x="90" y="36"/>
                    </a:lnTo>
                    <a:lnTo>
                      <a:pt x="114" y="36"/>
                    </a:lnTo>
                    <a:lnTo>
                      <a:pt x="120" y="24"/>
                    </a:lnTo>
                    <a:lnTo>
                      <a:pt x="126" y="18"/>
                    </a:lnTo>
                    <a:lnTo>
                      <a:pt x="132" y="24"/>
                    </a:lnTo>
                    <a:lnTo>
                      <a:pt x="144" y="30"/>
                    </a:lnTo>
                    <a:lnTo>
                      <a:pt x="150" y="42"/>
                    </a:lnTo>
                    <a:lnTo>
                      <a:pt x="168" y="48"/>
                    </a:lnTo>
                    <a:lnTo>
                      <a:pt x="192" y="48"/>
                    </a:lnTo>
                    <a:lnTo>
                      <a:pt x="198" y="42"/>
                    </a:lnTo>
                    <a:lnTo>
                      <a:pt x="210" y="36"/>
                    </a:lnTo>
                    <a:lnTo>
                      <a:pt x="216" y="30"/>
                    </a:lnTo>
                    <a:lnTo>
                      <a:pt x="216" y="24"/>
                    </a:lnTo>
                    <a:lnTo>
                      <a:pt x="210" y="18"/>
                    </a:lnTo>
                    <a:lnTo>
                      <a:pt x="186" y="18"/>
                    </a:lnTo>
                    <a:lnTo>
                      <a:pt x="180" y="24"/>
                    </a:lnTo>
                    <a:lnTo>
                      <a:pt x="168" y="24"/>
                    </a:lnTo>
                    <a:lnTo>
                      <a:pt x="162" y="12"/>
                    </a:lnTo>
                    <a:lnTo>
                      <a:pt x="156" y="6"/>
                    </a:lnTo>
                    <a:lnTo>
                      <a:pt x="144" y="12"/>
                    </a:lnTo>
                    <a:lnTo>
                      <a:pt x="144" y="0"/>
                    </a:lnTo>
                    <a:lnTo>
                      <a:pt x="90" y="0"/>
                    </a:lnTo>
                    <a:lnTo>
                      <a:pt x="90" y="12"/>
                    </a:lnTo>
                    <a:lnTo>
                      <a:pt x="18" y="12"/>
                    </a:lnTo>
                    <a:lnTo>
                      <a:pt x="18" y="1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58" name="Gabon" descr="© INSCALE GmbH, 05.05.2010&#10;http://www.presentationload.com/">
                <a:extLst>
                  <a:ext uri="{FF2B5EF4-FFF2-40B4-BE49-F238E27FC236}">
                    <a16:creationId xmlns:a16="http://schemas.microsoft.com/office/drawing/2014/main" id="{DFB77C77-D33D-9E4C-B6BE-3A458991EEA5}"/>
                  </a:ext>
                </a:extLst>
              </p:cNvPr>
              <p:cNvSpPr>
                <a:spLocks/>
              </p:cNvSpPr>
              <p:nvPr/>
            </p:nvSpPr>
            <p:spPr bwMode="gray">
              <a:xfrm>
                <a:off x="7889963" y="3087212"/>
                <a:ext cx="146103" cy="178873"/>
              </a:xfrm>
              <a:custGeom>
                <a:avLst/>
                <a:gdLst>
                  <a:gd name="T0" fmla="*/ 2147483647 w 420"/>
                  <a:gd name="T1" fmla="*/ 2147483647 h 510"/>
                  <a:gd name="T2" fmla="*/ 2147483647 w 420"/>
                  <a:gd name="T3" fmla="*/ 2147483647 h 510"/>
                  <a:gd name="T4" fmla="*/ 2147483647 w 420"/>
                  <a:gd name="T5" fmla="*/ 2147483647 h 510"/>
                  <a:gd name="T6" fmla="*/ 2147483647 w 420"/>
                  <a:gd name="T7" fmla="*/ 2147483647 h 510"/>
                  <a:gd name="T8" fmla="*/ 2147483647 w 420"/>
                  <a:gd name="T9" fmla="*/ 2147483647 h 510"/>
                  <a:gd name="T10" fmla="*/ 2147483647 w 420"/>
                  <a:gd name="T11" fmla="*/ 2147483647 h 510"/>
                  <a:gd name="T12" fmla="*/ 2147483647 w 420"/>
                  <a:gd name="T13" fmla="*/ 2147483647 h 510"/>
                  <a:gd name="T14" fmla="*/ 2147483647 w 420"/>
                  <a:gd name="T15" fmla="*/ 2147483647 h 510"/>
                  <a:gd name="T16" fmla="*/ 2147483647 w 420"/>
                  <a:gd name="T17" fmla="*/ 2147483647 h 510"/>
                  <a:gd name="T18" fmla="*/ 2147483647 w 420"/>
                  <a:gd name="T19" fmla="*/ 2147483647 h 510"/>
                  <a:gd name="T20" fmla="*/ 2147483647 w 420"/>
                  <a:gd name="T21" fmla="*/ 2147483647 h 510"/>
                  <a:gd name="T22" fmla="*/ 2147483647 w 420"/>
                  <a:gd name="T23" fmla="*/ 2147483647 h 510"/>
                  <a:gd name="T24" fmla="*/ 2147483647 w 420"/>
                  <a:gd name="T25" fmla="*/ 2147483647 h 510"/>
                  <a:gd name="T26" fmla="*/ 2147483647 w 420"/>
                  <a:gd name="T27" fmla="*/ 2147483647 h 510"/>
                  <a:gd name="T28" fmla="*/ 2147483647 w 420"/>
                  <a:gd name="T29" fmla="*/ 2147483647 h 510"/>
                  <a:gd name="T30" fmla="*/ 2147483647 w 420"/>
                  <a:gd name="T31" fmla="*/ 2147483647 h 510"/>
                  <a:gd name="T32" fmla="*/ 2147483647 w 420"/>
                  <a:gd name="T33" fmla="*/ 2147483647 h 510"/>
                  <a:gd name="T34" fmla="*/ 2147483647 w 420"/>
                  <a:gd name="T35" fmla="*/ 2147483647 h 510"/>
                  <a:gd name="T36" fmla="*/ 2147483647 w 420"/>
                  <a:gd name="T37" fmla="*/ 2147483647 h 510"/>
                  <a:gd name="T38" fmla="*/ 2147483647 w 420"/>
                  <a:gd name="T39" fmla="*/ 2147483647 h 510"/>
                  <a:gd name="T40" fmla="*/ 2147483647 w 420"/>
                  <a:gd name="T41" fmla="*/ 2147483647 h 510"/>
                  <a:gd name="T42" fmla="*/ 2147483647 w 420"/>
                  <a:gd name="T43" fmla="*/ 2147483647 h 510"/>
                  <a:gd name="T44" fmla="*/ 2147483647 w 420"/>
                  <a:gd name="T45" fmla="*/ 2147483647 h 510"/>
                  <a:gd name="T46" fmla="*/ 2147483647 w 420"/>
                  <a:gd name="T47" fmla="*/ 2147483647 h 510"/>
                  <a:gd name="T48" fmla="*/ 2147483647 w 420"/>
                  <a:gd name="T49" fmla="*/ 2147483647 h 510"/>
                  <a:gd name="T50" fmla="*/ 2147483647 w 420"/>
                  <a:gd name="T51" fmla="*/ 2147483647 h 510"/>
                  <a:gd name="T52" fmla="*/ 2147483647 w 420"/>
                  <a:gd name="T53" fmla="*/ 2147483647 h 510"/>
                  <a:gd name="T54" fmla="*/ 2147483647 w 420"/>
                  <a:gd name="T55" fmla="*/ 2147483647 h 510"/>
                  <a:gd name="T56" fmla="*/ 2147483647 w 420"/>
                  <a:gd name="T57" fmla="*/ 2147483647 h 510"/>
                  <a:gd name="T58" fmla="*/ 2147483647 w 420"/>
                  <a:gd name="T59" fmla="*/ 2147483647 h 510"/>
                  <a:gd name="T60" fmla="*/ 2147483647 w 420"/>
                  <a:gd name="T61" fmla="*/ 2147483647 h 510"/>
                  <a:gd name="T62" fmla="*/ 2147483647 w 420"/>
                  <a:gd name="T63" fmla="*/ 2147483647 h 510"/>
                  <a:gd name="T64" fmla="*/ 2147483647 w 420"/>
                  <a:gd name="T65" fmla="*/ 2147483647 h 510"/>
                  <a:gd name="T66" fmla="*/ 2147483647 w 420"/>
                  <a:gd name="T67" fmla="*/ 2147483647 h 510"/>
                  <a:gd name="T68" fmla="*/ 2147483647 w 420"/>
                  <a:gd name="T69" fmla="*/ 2147483647 h 510"/>
                  <a:gd name="T70" fmla="*/ 2147483647 w 420"/>
                  <a:gd name="T71" fmla="*/ 2147483647 h 510"/>
                  <a:gd name="T72" fmla="*/ 2147483647 w 420"/>
                  <a:gd name="T73" fmla="*/ 2147483647 h 510"/>
                  <a:gd name="T74" fmla="*/ 2147483647 w 420"/>
                  <a:gd name="T75" fmla="*/ 2147483647 h 510"/>
                  <a:gd name="T76" fmla="*/ 2147483647 w 420"/>
                  <a:gd name="T77" fmla="*/ 2147483647 h 510"/>
                  <a:gd name="T78" fmla="*/ 2147483647 w 420"/>
                  <a:gd name="T79" fmla="*/ 2147483647 h 510"/>
                  <a:gd name="T80" fmla="*/ 2147483647 w 420"/>
                  <a:gd name="T81" fmla="*/ 2147483647 h 510"/>
                  <a:gd name="T82" fmla="*/ 2147483647 w 420"/>
                  <a:gd name="T83" fmla="*/ 2147483647 h 510"/>
                  <a:gd name="T84" fmla="*/ 2147483647 w 420"/>
                  <a:gd name="T85" fmla="*/ 2147483647 h 510"/>
                  <a:gd name="T86" fmla="*/ 2147483647 w 420"/>
                  <a:gd name="T87" fmla="*/ 2147483647 h 510"/>
                  <a:gd name="T88" fmla="*/ 2147483647 w 420"/>
                  <a:gd name="T89" fmla="*/ 2147483647 h 510"/>
                  <a:gd name="T90" fmla="*/ 2147483647 w 420"/>
                  <a:gd name="T91" fmla="*/ 2147483647 h 510"/>
                  <a:gd name="T92" fmla="*/ 2147483647 w 420"/>
                  <a:gd name="T93" fmla="*/ 2147483647 h 510"/>
                  <a:gd name="T94" fmla="*/ 2147483647 w 420"/>
                  <a:gd name="T95" fmla="*/ 2147483647 h 510"/>
                  <a:gd name="T96" fmla="*/ 2147483647 w 420"/>
                  <a:gd name="T97" fmla="*/ 2147483647 h 510"/>
                  <a:gd name="T98" fmla="*/ 2147483647 w 420"/>
                  <a:gd name="T99" fmla="*/ 2147483647 h 510"/>
                  <a:gd name="T100" fmla="*/ 2147483647 w 420"/>
                  <a:gd name="T101" fmla="*/ 2147483647 h 510"/>
                  <a:gd name="T102" fmla="*/ 2147483647 w 420"/>
                  <a:gd name="T103" fmla="*/ 2147483647 h 510"/>
                  <a:gd name="T104" fmla="*/ 2147483647 w 420"/>
                  <a:gd name="T105" fmla="*/ 2147483647 h 510"/>
                  <a:gd name="T106" fmla="*/ 2147483647 w 420"/>
                  <a:gd name="T107" fmla="*/ 2147483647 h 510"/>
                  <a:gd name="T108" fmla="*/ 2147483647 w 420"/>
                  <a:gd name="T109" fmla="*/ 2147483647 h 510"/>
                  <a:gd name="T110" fmla="*/ 2147483647 w 420"/>
                  <a:gd name="T111" fmla="*/ 2147483647 h 5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20"/>
                  <a:gd name="T169" fmla="*/ 0 h 510"/>
                  <a:gd name="T170" fmla="*/ 420 w 420"/>
                  <a:gd name="T171" fmla="*/ 510 h 51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20" h="510">
                    <a:moveTo>
                      <a:pt x="420" y="240"/>
                    </a:moveTo>
                    <a:lnTo>
                      <a:pt x="414" y="234"/>
                    </a:lnTo>
                    <a:lnTo>
                      <a:pt x="396" y="234"/>
                    </a:lnTo>
                    <a:lnTo>
                      <a:pt x="390" y="216"/>
                    </a:lnTo>
                    <a:lnTo>
                      <a:pt x="372" y="210"/>
                    </a:lnTo>
                    <a:lnTo>
                      <a:pt x="372" y="174"/>
                    </a:lnTo>
                    <a:lnTo>
                      <a:pt x="384" y="150"/>
                    </a:lnTo>
                    <a:lnTo>
                      <a:pt x="396" y="150"/>
                    </a:lnTo>
                    <a:lnTo>
                      <a:pt x="402" y="144"/>
                    </a:lnTo>
                    <a:lnTo>
                      <a:pt x="408" y="132"/>
                    </a:lnTo>
                    <a:lnTo>
                      <a:pt x="414" y="126"/>
                    </a:lnTo>
                    <a:lnTo>
                      <a:pt x="414" y="114"/>
                    </a:lnTo>
                    <a:lnTo>
                      <a:pt x="402" y="108"/>
                    </a:lnTo>
                    <a:lnTo>
                      <a:pt x="402" y="90"/>
                    </a:lnTo>
                    <a:lnTo>
                      <a:pt x="396" y="84"/>
                    </a:lnTo>
                    <a:lnTo>
                      <a:pt x="396" y="78"/>
                    </a:lnTo>
                    <a:lnTo>
                      <a:pt x="384" y="78"/>
                    </a:lnTo>
                    <a:lnTo>
                      <a:pt x="378" y="72"/>
                    </a:lnTo>
                    <a:lnTo>
                      <a:pt x="360" y="72"/>
                    </a:lnTo>
                    <a:lnTo>
                      <a:pt x="360" y="90"/>
                    </a:lnTo>
                    <a:lnTo>
                      <a:pt x="354" y="96"/>
                    </a:lnTo>
                    <a:lnTo>
                      <a:pt x="330" y="96"/>
                    </a:lnTo>
                    <a:lnTo>
                      <a:pt x="324" y="90"/>
                    </a:lnTo>
                    <a:lnTo>
                      <a:pt x="318" y="54"/>
                    </a:lnTo>
                    <a:lnTo>
                      <a:pt x="336" y="24"/>
                    </a:lnTo>
                    <a:lnTo>
                      <a:pt x="336" y="6"/>
                    </a:lnTo>
                    <a:lnTo>
                      <a:pt x="288" y="12"/>
                    </a:lnTo>
                    <a:lnTo>
                      <a:pt x="282" y="12"/>
                    </a:lnTo>
                    <a:lnTo>
                      <a:pt x="270" y="6"/>
                    </a:lnTo>
                    <a:lnTo>
                      <a:pt x="264" y="6"/>
                    </a:lnTo>
                    <a:lnTo>
                      <a:pt x="252" y="18"/>
                    </a:lnTo>
                    <a:lnTo>
                      <a:pt x="222" y="18"/>
                    </a:lnTo>
                    <a:lnTo>
                      <a:pt x="210" y="0"/>
                    </a:lnTo>
                    <a:lnTo>
                      <a:pt x="192" y="18"/>
                    </a:lnTo>
                    <a:lnTo>
                      <a:pt x="186" y="54"/>
                    </a:lnTo>
                    <a:lnTo>
                      <a:pt x="192" y="60"/>
                    </a:lnTo>
                    <a:lnTo>
                      <a:pt x="192" y="90"/>
                    </a:lnTo>
                    <a:lnTo>
                      <a:pt x="186" y="108"/>
                    </a:lnTo>
                    <a:lnTo>
                      <a:pt x="186" y="114"/>
                    </a:lnTo>
                    <a:lnTo>
                      <a:pt x="84" y="114"/>
                    </a:lnTo>
                    <a:lnTo>
                      <a:pt x="84" y="108"/>
                    </a:lnTo>
                    <a:lnTo>
                      <a:pt x="72" y="108"/>
                    </a:lnTo>
                    <a:lnTo>
                      <a:pt x="60" y="120"/>
                    </a:lnTo>
                    <a:lnTo>
                      <a:pt x="60" y="126"/>
                    </a:lnTo>
                    <a:lnTo>
                      <a:pt x="66" y="132"/>
                    </a:lnTo>
                    <a:lnTo>
                      <a:pt x="66" y="144"/>
                    </a:lnTo>
                    <a:lnTo>
                      <a:pt x="72" y="150"/>
                    </a:lnTo>
                    <a:lnTo>
                      <a:pt x="72" y="162"/>
                    </a:lnTo>
                    <a:lnTo>
                      <a:pt x="48" y="162"/>
                    </a:lnTo>
                    <a:lnTo>
                      <a:pt x="48" y="210"/>
                    </a:lnTo>
                    <a:lnTo>
                      <a:pt x="42" y="228"/>
                    </a:lnTo>
                    <a:lnTo>
                      <a:pt x="36" y="240"/>
                    </a:lnTo>
                    <a:lnTo>
                      <a:pt x="30" y="246"/>
                    </a:lnTo>
                    <a:lnTo>
                      <a:pt x="18" y="252"/>
                    </a:lnTo>
                    <a:lnTo>
                      <a:pt x="0" y="252"/>
                    </a:lnTo>
                    <a:lnTo>
                      <a:pt x="30" y="306"/>
                    </a:lnTo>
                    <a:lnTo>
                      <a:pt x="42" y="294"/>
                    </a:lnTo>
                    <a:lnTo>
                      <a:pt x="54" y="312"/>
                    </a:lnTo>
                    <a:lnTo>
                      <a:pt x="48" y="318"/>
                    </a:lnTo>
                    <a:lnTo>
                      <a:pt x="48" y="330"/>
                    </a:lnTo>
                    <a:lnTo>
                      <a:pt x="42" y="336"/>
                    </a:lnTo>
                    <a:lnTo>
                      <a:pt x="42" y="342"/>
                    </a:lnTo>
                    <a:lnTo>
                      <a:pt x="48" y="348"/>
                    </a:lnTo>
                    <a:lnTo>
                      <a:pt x="66" y="348"/>
                    </a:lnTo>
                    <a:lnTo>
                      <a:pt x="72" y="390"/>
                    </a:lnTo>
                    <a:lnTo>
                      <a:pt x="102" y="396"/>
                    </a:lnTo>
                    <a:lnTo>
                      <a:pt x="96" y="408"/>
                    </a:lnTo>
                    <a:lnTo>
                      <a:pt x="144" y="462"/>
                    </a:lnTo>
                    <a:lnTo>
                      <a:pt x="138" y="468"/>
                    </a:lnTo>
                    <a:lnTo>
                      <a:pt x="174" y="510"/>
                    </a:lnTo>
                    <a:lnTo>
                      <a:pt x="180" y="492"/>
                    </a:lnTo>
                    <a:lnTo>
                      <a:pt x="204" y="480"/>
                    </a:lnTo>
                    <a:lnTo>
                      <a:pt x="222" y="498"/>
                    </a:lnTo>
                    <a:lnTo>
                      <a:pt x="228" y="492"/>
                    </a:lnTo>
                    <a:lnTo>
                      <a:pt x="228" y="456"/>
                    </a:lnTo>
                    <a:lnTo>
                      <a:pt x="210" y="444"/>
                    </a:lnTo>
                    <a:lnTo>
                      <a:pt x="228" y="432"/>
                    </a:lnTo>
                    <a:lnTo>
                      <a:pt x="198" y="414"/>
                    </a:lnTo>
                    <a:lnTo>
                      <a:pt x="210" y="414"/>
                    </a:lnTo>
                    <a:lnTo>
                      <a:pt x="210" y="402"/>
                    </a:lnTo>
                    <a:lnTo>
                      <a:pt x="204" y="396"/>
                    </a:lnTo>
                    <a:lnTo>
                      <a:pt x="204" y="378"/>
                    </a:lnTo>
                    <a:lnTo>
                      <a:pt x="210" y="378"/>
                    </a:lnTo>
                    <a:lnTo>
                      <a:pt x="216" y="384"/>
                    </a:lnTo>
                    <a:lnTo>
                      <a:pt x="228" y="384"/>
                    </a:lnTo>
                    <a:lnTo>
                      <a:pt x="240" y="390"/>
                    </a:lnTo>
                    <a:lnTo>
                      <a:pt x="258" y="390"/>
                    </a:lnTo>
                    <a:lnTo>
                      <a:pt x="264" y="384"/>
                    </a:lnTo>
                    <a:lnTo>
                      <a:pt x="270" y="372"/>
                    </a:lnTo>
                    <a:lnTo>
                      <a:pt x="282" y="366"/>
                    </a:lnTo>
                    <a:lnTo>
                      <a:pt x="264" y="348"/>
                    </a:lnTo>
                    <a:lnTo>
                      <a:pt x="264" y="342"/>
                    </a:lnTo>
                    <a:lnTo>
                      <a:pt x="294" y="342"/>
                    </a:lnTo>
                    <a:lnTo>
                      <a:pt x="312" y="384"/>
                    </a:lnTo>
                    <a:lnTo>
                      <a:pt x="342" y="384"/>
                    </a:lnTo>
                    <a:lnTo>
                      <a:pt x="348" y="378"/>
                    </a:lnTo>
                    <a:lnTo>
                      <a:pt x="354" y="366"/>
                    </a:lnTo>
                    <a:lnTo>
                      <a:pt x="360" y="360"/>
                    </a:lnTo>
                    <a:lnTo>
                      <a:pt x="366" y="360"/>
                    </a:lnTo>
                    <a:lnTo>
                      <a:pt x="366" y="390"/>
                    </a:lnTo>
                    <a:lnTo>
                      <a:pt x="372" y="396"/>
                    </a:lnTo>
                    <a:lnTo>
                      <a:pt x="384" y="396"/>
                    </a:lnTo>
                    <a:lnTo>
                      <a:pt x="390" y="390"/>
                    </a:lnTo>
                    <a:lnTo>
                      <a:pt x="396" y="378"/>
                    </a:lnTo>
                    <a:lnTo>
                      <a:pt x="396" y="354"/>
                    </a:lnTo>
                    <a:lnTo>
                      <a:pt x="408" y="348"/>
                    </a:lnTo>
                    <a:lnTo>
                      <a:pt x="414" y="342"/>
                    </a:lnTo>
                    <a:lnTo>
                      <a:pt x="408" y="318"/>
                    </a:lnTo>
                    <a:lnTo>
                      <a:pt x="414" y="306"/>
                    </a:lnTo>
                    <a:lnTo>
                      <a:pt x="414" y="258"/>
                    </a:lnTo>
                    <a:lnTo>
                      <a:pt x="420" y="252"/>
                    </a:lnTo>
                    <a:lnTo>
                      <a:pt x="420" y="24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59" name="Finland" descr="© INSCALE GmbH, 05.05.2010&#10;http://www.presentationload.com/">
                <a:extLst>
                  <a:ext uri="{FF2B5EF4-FFF2-40B4-BE49-F238E27FC236}">
                    <a16:creationId xmlns:a16="http://schemas.microsoft.com/office/drawing/2014/main" id="{362054AA-C561-5D4E-8B32-FC423B0277B9}"/>
                  </a:ext>
                </a:extLst>
              </p:cNvPr>
              <p:cNvSpPr>
                <a:spLocks/>
              </p:cNvSpPr>
              <p:nvPr/>
            </p:nvSpPr>
            <p:spPr bwMode="gray">
              <a:xfrm>
                <a:off x="8117991" y="1239770"/>
                <a:ext cx="219837" cy="249876"/>
              </a:xfrm>
              <a:custGeom>
                <a:avLst/>
                <a:gdLst>
                  <a:gd name="T0" fmla="*/ 2147483647 w 630"/>
                  <a:gd name="T1" fmla="*/ 2147483647 h 714"/>
                  <a:gd name="T2" fmla="*/ 2147483647 w 630"/>
                  <a:gd name="T3" fmla="*/ 2147483647 h 714"/>
                  <a:gd name="T4" fmla="*/ 2147483647 w 630"/>
                  <a:gd name="T5" fmla="*/ 2147483647 h 714"/>
                  <a:gd name="T6" fmla="*/ 2147483647 w 630"/>
                  <a:gd name="T7" fmla="*/ 2147483647 h 714"/>
                  <a:gd name="T8" fmla="*/ 2147483647 w 630"/>
                  <a:gd name="T9" fmla="*/ 2147483647 h 714"/>
                  <a:gd name="T10" fmla="*/ 2147483647 w 630"/>
                  <a:gd name="T11" fmla="*/ 2147483647 h 714"/>
                  <a:gd name="T12" fmla="*/ 2147483647 w 630"/>
                  <a:gd name="T13" fmla="*/ 2147483647 h 714"/>
                  <a:gd name="T14" fmla="*/ 2147483647 w 630"/>
                  <a:gd name="T15" fmla="*/ 2147483647 h 714"/>
                  <a:gd name="T16" fmla="*/ 2147483647 w 630"/>
                  <a:gd name="T17" fmla="*/ 2147483647 h 714"/>
                  <a:gd name="T18" fmla="*/ 2147483647 w 630"/>
                  <a:gd name="T19" fmla="*/ 2147483647 h 714"/>
                  <a:gd name="T20" fmla="*/ 2147483647 w 630"/>
                  <a:gd name="T21" fmla="*/ 2147483647 h 714"/>
                  <a:gd name="T22" fmla="*/ 2147483647 w 630"/>
                  <a:gd name="T23" fmla="*/ 2147483647 h 714"/>
                  <a:gd name="T24" fmla="*/ 2147483647 w 630"/>
                  <a:gd name="T25" fmla="*/ 2147483647 h 714"/>
                  <a:gd name="T26" fmla="*/ 2147483647 w 630"/>
                  <a:gd name="T27" fmla="*/ 2147483647 h 714"/>
                  <a:gd name="T28" fmla="*/ 2147483647 w 630"/>
                  <a:gd name="T29" fmla="*/ 2147483647 h 714"/>
                  <a:gd name="T30" fmla="*/ 2147483647 w 630"/>
                  <a:gd name="T31" fmla="*/ 2147483647 h 714"/>
                  <a:gd name="T32" fmla="*/ 2147483647 w 630"/>
                  <a:gd name="T33" fmla="*/ 2147483647 h 714"/>
                  <a:gd name="T34" fmla="*/ 2147483647 w 630"/>
                  <a:gd name="T35" fmla="*/ 2147483647 h 714"/>
                  <a:gd name="T36" fmla="*/ 2147483647 w 630"/>
                  <a:gd name="T37" fmla="*/ 2147483647 h 714"/>
                  <a:gd name="T38" fmla="*/ 2147483647 w 630"/>
                  <a:gd name="T39" fmla="*/ 2147483647 h 714"/>
                  <a:gd name="T40" fmla="*/ 2147483647 w 630"/>
                  <a:gd name="T41" fmla="*/ 2147483647 h 714"/>
                  <a:gd name="T42" fmla="*/ 2147483647 w 630"/>
                  <a:gd name="T43" fmla="*/ 2147483647 h 714"/>
                  <a:gd name="T44" fmla="*/ 2147483647 w 630"/>
                  <a:gd name="T45" fmla="*/ 2147483647 h 714"/>
                  <a:gd name="T46" fmla="*/ 2147483647 w 630"/>
                  <a:gd name="T47" fmla="*/ 2147483647 h 714"/>
                  <a:gd name="T48" fmla="*/ 2147483647 w 630"/>
                  <a:gd name="T49" fmla="*/ 2147483647 h 714"/>
                  <a:gd name="T50" fmla="*/ 2147483647 w 630"/>
                  <a:gd name="T51" fmla="*/ 2147483647 h 714"/>
                  <a:gd name="T52" fmla="*/ 2147483647 w 630"/>
                  <a:gd name="T53" fmla="*/ 2147483647 h 714"/>
                  <a:gd name="T54" fmla="*/ 2147483647 w 630"/>
                  <a:gd name="T55" fmla="*/ 2147483647 h 714"/>
                  <a:gd name="T56" fmla="*/ 2147483647 w 630"/>
                  <a:gd name="T57" fmla="*/ 2147483647 h 714"/>
                  <a:gd name="T58" fmla="*/ 2147483647 w 630"/>
                  <a:gd name="T59" fmla="*/ 2147483647 h 714"/>
                  <a:gd name="T60" fmla="*/ 2147483647 w 630"/>
                  <a:gd name="T61" fmla="*/ 2147483647 h 714"/>
                  <a:gd name="T62" fmla="*/ 2147483647 w 630"/>
                  <a:gd name="T63" fmla="*/ 2147483647 h 714"/>
                  <a:gd name="T64" fmla="*/ 2147483647 w 630"/>
                  <a:gd name="T65" fmla="*/ 2147483647 h 714"/>
                  <a:gd name="T66" fmla="*/ 2147483647 w 630"/>
                  <a:gd name="T67" fmla="*/ 2147483647 h 714"/>
                  <a:gd name="T68" fmla="*/ 2147483647 w 630"/>
                  <a:gd name="T69" fmla="*/ 2147483647 h 714"/>
                  <a:gd name="T70" fmla="*/ 2147483647 w 630"/>
                  <a:gd name="T71" fmla="*/ 2147483647 h 714"/>
                  <a:gd name="T72" fmla="*/ 2147483647 w 630"/>
                  <a:gd name="T73" fmla="*/ 2147483647 h 714"/>
                  <a:gd name="T74" fmla="*/ 2147483647 w 630"/>
                  <a:gd name="T75" fmla="*/ 2147483647 h 714"/>
                  <a:gd name="T76" fmla="*/ 2147483647 w 630"/>
                  <a:gd name="T77" fmla="*/ 2147483647 h 714"/>
                  <a:gd name="T78" fmla="*/ 2147483647 w 630"/>
                  <a:gd name="T79" fmla="*/ 2147483647 h 714"/>
                  <a:gd name="T80" fmla="*/ 2147483647 w 630"/>
                  <a:gd name="T81" fmla="*/ 2147483647 h 714"/>
                  <a:gd name="T82" fmla="*/ 2147483647 w 630"/>
                  <a:gd name="T83" fmla="*/ 2147483647 h 714"/>
                  <a:gd name="T84" fmla="*/ 2147483647 w 630"/>
                  <a:gd name="T85" fmla="*/ 2147483647 h 714"/>
                  <a:gd name="T86" fmla="*/ 2147483647 w 630"/>
                  <a:gd name="T87" fmla="*/ 2147483647 h 714"/>
                  <a:gd name="T88" fmla="*/ 2147483647 w 630"/>
                  <a:gd name="T89" fmla="*/ 2147483647 h 714"/>
                  <a:gd name="T90" fmla="*/ 2147483647 w 630"/>
                  <a:gd name="T91" fmla="*/ 2147483647 h 714"/>
                  <a:gd name="T92" fmla="*/ 2147483647 w 630"/>
                  <a:gd name="T93" fmla="*/ 2147483647 h 714"/>
                  <a:gd name="T94" fmla="*/ 2147483647 w 630"/>
                  <a:gd name="T95" fmla="*/ 2147483647 h 714"/>
                  <a:gd name="T96" fmla="*/ 2147483647 w 630"/>
                  <a:gd name="T97" fmla="*/ 2147483647 h 714"/>
                  <a:gd name="T98" fmla="*/ 2147483647 w 630"/>
                  <a:gd name="T99" fmla="*/ 2147483647 h 714"/>
                  <a:gd name="T100" fmla="*/ 2147483647 w 630"/>
                  <a:gd name="T101" fmla="*/ 2147483647 h 714"/>
                  <a:gd name="T102" fmla="*/ 2147483647 w 630"/>
                  <a:gd name="T103" fmla="*/ 2147483647 h 714"/>
                  <a:gd name="T104" fmla="*/ 2147483647 w 630"/>
                  <a:gd name="T105" fmla="*/ 2147483647 h 714"/>
                  <a:gd name="T106" fmla="*/ 2147483647 w 630"/>
                  <a:gd name="T107" fmla="*/ 0 h 714"/>
                  <a:gd name="T108" fmla="*/ 2147483647 w 630"/>
                  <a:gd name="T109" fmla="*/ 2147483647 h 714"/>
                  <a:gd name="T110" fmla="*/ 2147483647 w 630"/>
                  <a:gd name="T111" fmla="*/ 2147483647 h 714"/>
                  <a:gd name="T112" fmla="*/ 2147483647 w 630"/>
                  <a:gd name="T113" fmla="*/ 2147483647 h 714"/>
                  <a:gd name="T114" fmla="*/ 2147483647 w 630"/>
                  <a:gd name="T115" fmla="*/ 2147483647 h 714"/>
                  <a:gd name="T116" fmla="*/ 2147483647 w 630"/>
                  <a:gd name="T117" fmla="*/ 2147483647 h 7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0"/>
                  <a:gd name="T178" fmla="*/ 0 h 714"/>
                  <a:gd name="T179" fmla="*/ 630 w 630"/>
                  <a:gd name="T180" fmla="*/ 714 h 71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0" h="714">
                    <a:moveTo>
                      <a:pt x="162" y="84"/>
                    </a:moveTo>
                    <a:lnTo>
                      <a:pt x="156" y="90"/>
                    </a:lnTo>
                    <a:lnTo>
                      <a:pt x="144" y="96"/>
                    </a:lnTo>
                    <a:lnTo>
                      <a:pt x="132" y="96"/>
                    </a:lnTo>
                    <a:lnTo>
                      <a:pt x="126" y="90"/>
                    </a:lnTo>
                    <a:lnTo>
                      <a:pt x="108" y="90"/>
                    </a:lnTo>
                    <a:lnTo>
                      <a:pt x="96" y="84"/>
                    </a:lnTo>
                    <a:lnTo>
                      <a:pt x="84" y="84"/>
                    </a:lnTo>
                    <a:lnTo>
                      <a:pt x="72" y="72"/>
                    </a:lnTo>
                    <a:lnTo>
                      <a:pt x="60" y="66"/>
                    </a:lnTo>
                    <a:lnTo>
                      <a:pt x="54" y="54"/>
                    </a:lnTo>
                    <a:lnTo>
                      <a:pt x="48" y="48"/>
                    </a:lnTo>
                    <a:lnTo>
                      <a:pt x="30" y="48"/>
                    </a:lnTo>
                    <a:lnTo>
                      <a:pt x="24" y="54"/>
                    </a:lnTo>
                    <a:lnTo>
                      <a:pt x="24" y="66"/>
                    </a:lnTo>
                    <a:lnTo>
                      <a:pt x="6" y="60"/>
                    </a:lnTo>
                    <a:lnTo>
                      <a:pt x="0" y="66"/>
                    </a:lnTo>
                    <a:lnTo>
                      <a:pt x="6" y="72"/>
                    </a:lnTo>
                    <a:lnTo>
                      <a:pt x="18" y="78"/>
                    </a:lnTo>
                    <a:lnTo>
                      <a:pt x="24" y="84"/>
                    </a:lnTo>
                    <a:lnTo>
                      <a:pt x="36" y="90"/>
                    </a:lnTo>
                    <a:lnTo>
                      <a:pt x="48" y="90"/>
                    </a:lnTo>
                    <a:lnTo>
                      <a:pt x="54" y="96"/>
                    </a:lnTo>
                    <a:lnTo>
                      <a:pt x="60" y="96"/>
                    </a:lnTo>
                    <a:lnTo>
                      <a:pt x="72" y="108"/>
                    </a:lnTo>
                    <a:lnTo>
                      <a:pt x="108" y="108"/>
                    </a:lnTo>
                    <a:lnTo>
                      <a:pt x="138" y="126"/>
                    </a:lnTo>
                    <a:lnTo>
                      <a:pt x="150" y="126"/>
                    </a:lnTo>
                    <a:lnTo>
                      <a:pt x="156" y="132"/>
                    </a:lnTo>
                    <a:lnTo>
                      <a:pt x="162" y="132"/>
                    </a:lnTo>
                    <a:lnTo>
                      <a:pt x="162" y="156"/>
                    </a:lnTo>
                    <a:lnTo>
                      <a:pt x="156" y="162"/>
                    </a:lnTo>
                    <a:lnTo>
                      <a:pt x="156" y="168"/>
                    </a:lnTo>
                    <a:lnTo>
                      <a:pt x="168" y="174"/>
                    </a:lnTo>
                    <a:lnTo>
                      <a:pt x="162" y="198"/>
                    </a:lnTo>
                    <a:lnTo>
                      <a:pt x="186" y="210"/>
                    </a:lnTo>
                    <a:lnTo>
                      <a:pt x="180" y="222"/>
                    </a:lnTo>
                    <a:lnTo>
                      <a:pt x="174" y="228"/>
                    </a:lnTo>
                    <a:lnTo>
                      <a:pt x="168" y="240"/>
                    </a:lnTo>
                    <a:lnTo>
                      <a:pt x="168" y="246"/>
                    </a:lnTo>
                    <a:lnTo>
                      <a:pt x="180" y="258"/>
                    </a:lnTo>
                    <a:lnTo>
                      <a:pt x="192" y="264"/>
                    </a:lnTo>
                    <a:lnTo>
                      <a:pt x="198" y="270"/>
                    </a:lnTo>
                    <a:lnTo>
                      <a:pt x="210" y="306"/>
                    </a:lnTo>
                    <a:lnTo>
                      <a:pt x="222" y="294"/>
                    </a:lnTo>
                    <a:lnTo>
                      <a:pt x="228" y="294"/>
                    </a:lnTo>
                    <a:lnTo>
                      <a:pt x="234" y="300"/>
                    </a:lnTo>
                    <a:lnTo>
                      <a:pt x="246" y="300"/>
                    </a:lnTo>
                    <a:lnTo>
                      <a:pt x="270" y="324"/>
                    </a:lnTo>
                    <a:lnTo>
                      <a:pt x="270" y="336"/>
                    </a:lnTo>
                    <a:lnTo>
                      <a:pt x="276" y="348"/>
                    </a:lnTo>
                    <a:lnTo>
                      <a:pt x="276" y="354"/>
                    </a:lnTo>
                    <a:lnTo>
                      <a:pt x="264" y="348"/>
                    </a:lnTo>
                    <a:lnTo>
                      <a:pt x="246" y="348"/>
                    </a:lnTo>
                    <a:lnTo>
                      <a:pt x="240" y="354"/>
                    </a:lnTo>
                    <a:lnTo>
                      <a:pt x="234" y="366"/>
                    </a:lnTo>
                    <a:lnTo>
                      <a:pt x="228" y="372"/>
                    </a:lnTo>
                    <a:lnTo>
                      <a:pt x="222" y="384"/>
                    </a:lnTo>
                    <a:lnTo>
                      <a:pt x="216" y="390"/>
                    </a:lnTo>
                    <a:lnTo>
                      <a:pt x="180" y="420"/>
                    </a:lnTo>
                    <a:lnTo>
                      <a:pt x="144" y="432"/>
                    </a:lnTo>
                    <a:lnTo>
                      <a:pt x="138" y="438"/>
                    </a:lnTo>
                    <a:lnTo>
                      <a:pt x="126" y="444"/>
                    </a:lnTo>
                    <a:lnTo>
                      <a:pt x="120" y="456"/>
                    </a:lnTo>
                    <a:lnTo>
                      <a:pt x="120" y="462"/>
                    </a:lnTo>
                    <a:lnTo>
                      <a:pt x="108" y="474"/>
                    </a:lnTo>
                    <a:lnTo>
                      <a:pt x="90" y="474"/>
                    </a:lnTo>
                    <a:lnTo>
                      <a:pt x="66" y="504"/>
                    </a:lnTo>
                    <a:lnTo>
                      <a:pt x="66" y="534"/>
                    </a:lnTo>
                    <a:lnTo>
                      <a:pt x="72" y="540"/>
                    </a:lnTo>
                    <a:lnTo>
                      <a:pt x="72" y="570"/>
                    </a:lnTo>
                    <a:lnTo>
                      <a:pt x="96" y="588"/>
                    </a:lnTo>
                    <a:lnTo>
                      <a:pt x="96" y="594"/>
                    </a:lnTo>
                    <a:lnTo>
                      <a:pt x="90" y="600"/>
                    </a:lnTo>
                    <a:lnTo>
                      <a:pt x="90" y="612"/>
                    </a:lnTo>
                    <a:lnTo>
                      <a:pt x="84" y="630"/>
                    </a:lnTo>
                    <a:lnTo>
                      <a:pt x="84" y="648"/>
                    </a:lnTo>
                    <a:lnTo>
                      <a:pt x="90" y="654"/>
                    </a:lnTo>
                    <a:lnTo>
                      <a:pt x="96" y="666"/>
                    </a:lnTo>
                    <a:lnTo>
                      <a:pt x="108" y="678"/>
                    </a:lnTo>
                    <a:lnTo>
                      <a:pt x="132" y="690"/>
                    </a:lnTo>
                    <a:lnTo>
                      <a:pt x="174" y="690"/>
                    </a:lnTo>
                    <a:lnTo>
                      <a:pt x="174" y="696"/>
                    </a:lnTo>
                    <a:lnTo>
                      <a:pt x="168" y="702"/>
                    </a:lnTo>
                    <a:lnTo>
                      <a:pt x="168" y="708"/>
                    </a:lnTo>
                    <a:lnTo>
                      <a:pt x="174" y="714"/>
                    </a:lnTo>
                    <a:lnTo>
                      <a:pt x="240" y="714"/>
                    </a:lnTo>
                    <a:lnTo>
                      <a:pt x="252" y="708"/>
                    </a:lnTo>
                    <a:lnTo>
                      <a:pt x="270" y="708"/>
                    </a:lnTo>
                    <a:lnTo>
                      <a:pt x="300" y="696"/>
                    </a:lnTo>
                    <a:lnTo>
                      <a:pt x="336" y="696"/>
                    </a:lnTo>
                    <a:lnTo>
                      <a:pt x="384" y="672"/>
                    </a:lnTo>
                    <a:lnTo>
                      <a:pt x="462" y="672"/>
                    </a:lnTo>
                    <a:lnTo>
                      <a:pt x="456" y="660"/>
                    </a:lnTo>
                    <a:lnTo>
                      <a:pt x="516" y="630"/>
                    </a:lnTo>
                    <a:lnTo>
                      <a:pt x="576" y="570"/>
                    </a:lnTo>
                    <a:lnTo>
                      <a:pt x="582" y="570"/>
                    </a:lnTo>
                    <a:lnTo>
                      <a:pt x="618" y="534"/>
                    </a:lnTo>
                    <a:lnTo>
                      <a:pt x="624" y="522"/>
                    </a:lnTo>
                    <a:lnTo>
                      <a:pt x="630" y="516"/>
                    </a:lnTo>
                    <a:lnTo>
                      <a:pt x="630" y="504"/>
                    </a:lnTo>
                    <a:lnTo>
                      <a:pt x="624" y="492"/>
                    </a:lnTo>
                    <a:lnTo>
                      <a:pt x="618" y="486"/>
                    </a:lnTo>
                    <a:lnTo>
                      <a:pt x="612" y="474"/>
                    </a:lnTo>
                    <a:lnTo>
                      <a:pt x="540" y="438"/>
                    </a:lnTo>
                    <a:lnTo>
                      <a:pt x="546" y="438"/>
                    </a:lnTo>
                    <a:lnTo>
                      <a:pt x="570" y="414"/>
                    </a:lnTo>
                    <a:lnTo>
                      <a:pt x="570" y="408"/>
                    </a:lnTo>
                    <a:lnTo>
                      <a:pt x="564" y="402"/>
                    </a:lnTo>
                    <a:lnTo>
                      <a:pt x="552" y="396"/>
                    </a:lnTo>
                    <a:lnTo>
                      <a:pt x="528" y="390"/>
                    </a:lnTo>
                    <a:lnTo>
                      <a:pt x="534" y="378"/>
                    </a:lnTo>
                    <a:lnTo>
                      <a:pt x="540" y="372"/>
                    </a:lnTo>
                    <a:lnTo>
                      <a:pt x="540" y="366"/>
                    </a:lnTo>
                    <a:lnTo>
                      <a:pt x="534" y="360"/>
                    </a:lnTo>
                    <a:lnTo>
                      <a:pt x="528" y="360"/>
                    </a:lnTo>
                    <a:lnTo>
                      <a:pt x="522" y="354"/>
                    </a:lnTo>
                    <a:lnTo>
                      <a:pt x="510" y="354"/>
                    </a:lnTo>
                    <a:lnTo>
                      <a:pt x="510" y="342"/>
                    </a:lnTo>
                    <a:lnTo>
                      <a:pt x="498" y="330"/>
                    </a:lnTo>
                    <a:lnTo>
                      <a:pt x="504" y="300"/>
                    </a:lnTo>
                    <a:lnTo>
                      <a:pt x="510" y="300"/>
                    </a:lnTo>
                    <a:lnTo>
                      <a:pt x="522" y="306"/>
                    </a:lnTo>
                    <a:lnTo>
                      <a:pt x="534" y="306"/>
                    </a:lnTo>
                    <a:lnTo>
                      <a:pt x="540" y="300"/>
                    </a:lnTo>
                    <a:lnTo>
                      <a:pt x="540" y="294"/>
                    </a:lnTo>
                    <a:lnTo>
                      <a:pt x="534" y="288"/>
                    </a:lnTo>
                    <a:lnTo>
                      <a:pt x="522" y="282"/>
                    </a:lnTo>
                    <a:lnTo>
                      <a:pt x="498" y="258"/>
                    </a:lnTo>
                    <a:lnTo>
                      <a:pt x="486" y="252"/>
                    </a:lnTo>
                    <a:lnTo>
                      <a:pt x="480" y="240"/>
                    </a:lnTo>
                    <a:lnTo>
                      <a:pt x="468" y="234"/>
                    </a:lnTo>
                    <a:lnTo>
                      <a:pt x="450" y="216"/>
                    </a:lnTo>
                    <a:lnTo>
                      <a:pt x="456" y="210"/>
                    </a:lnTo>
                    <a:lnTo>
                      <a:pt x="468" y="204"/>
                    </a:lnTo>
                    <a:lnTo>
                      <a:pt x="474" y="204"/>
                    </a:lnTo>
                    <a:lnTo>
                      <a:pt x="474" y="192"/>
                    </a:lnTo>
                    <a:lnTo>
                      <a:pt x="480" y="192"/>
                    </a:lnTo>
                    <a:lnTo>
                      <a:pt x="492" y="186"/>
                    </a:lnTo>
                    <a:lnTo>
                      <a:pt x="498" y="186"/>
                    </a:lnTo>
                    <a:lnTo>
                      <a:pt x="498" y="174"/>
                    </a:lnTo>
                    <a:lnTo>
                      <a:pt x="450" y="126"/>
                    </a:lnTo>
                    <a:lnTo>
                      <a:pt x="432" y="126"/>
                    </a:lnTo>
                    <a:lnTo>
                      <a:pt x="426" y="132"/>
                    </a:lnTo>
                    <a:lnTo>
                      <a:pt x="420" y="132"/>
                    </a:lnTo>
                    <a:lnTo>
                      <a:pt x="414" y="126"/>
                    </a:lnTo>
                    <a:lnTo>
                      <a:pt x="414" y="120"/>
                    </a:lnTo>
                    <a:lnTo>
                      <a:pt x="408" y="108"/>
                    </a:lnTo>
                    <a:lnTo>
                      <a:pt x="408" y="96"/>
                    </a:lnTo>
                    <a:lnTo>
                      <a:pt x="426" y="96"/>
                    </a:lnTo>
                    <a:lnTo>
                      <a:pt x="426" y="90"/>
                    </a:lnTo>
                    <a:lnTo>
                      <a:pt x="414" y="78"/>
                    </a:lnTo>
                    <a:lnTo>
                      <a:pt x="420" y="54"/>
                    </a:lnTo>
                    <a:lnTo>
                      <a:pt x="426" y="54"/>
                    </a:lnTo>
                    <a:lnTo>
                      <a:pt x="426" y="60"/>
                    </a:lnTo>
                    <a:lnTo>
                      <a:pt x="432" y="60"/>
                    </a:lnTo>
                    <a:lnTo>
                      <a:pt x="432" y="42"/>
                    </a:lnTo>
                    <a:lnTo>
                      <a:pt x="426" y="30"/>
                    </a:lnTo>
                    <a:lnTo>
                      <a:pt x="414" y="18"/>
                    </a:lnTo>
                    <a:lnTo>
                      <a:pt x="408" y="18"/>
                    </a:lnTo>
                    <a:lnTo>
                      <a:pt x="372" y="12"/>
                    </a:lnTo>
                    <a:lnTo>
                      <a:pt x="372" y="0"/>
                    </a:lnTo>
                    <a:lnTo>
                      <a:pt x="336" y="0"/>
                    </a:lnTo>
                    <a:lnTo>
                      <a:pt x="324" y="6"/>
                    </a:lnTo>
                    <a:lnTo>
                      <a:pt x="294" y="6"/>
                    </a:lnTo>
                    <a:lnTo>
                      <a:pt x="282" y="12"/>
                    </a:lnTo>
                    <a:lnTo>
                      <a:pt x="276" y="12"/>
                    </a:lnTo>
                    <a:lnTo>
                      <a:pt x="264" y="18"/>
                    </a:lnTo>
                    <a:lnTo>
                      <a:pt x="264" y="30"/>
                    </a:lnTo>
                    <a:lnTo>
                      <a:pt x="258" y="36"/>
                    </a:lnTo>
                    <a:lnTo>
                      <a:pt x="258" y="72"/>
                    </a:lnTo>
                    <a:lnTo>
                      <a:pt x="234" y="72"/>
                    </a:lnTo>
                    <a:lnTo>
                      <a:pt x="234" y="78"/>
                    </a:lnTo>
                    <a:lnTo>
                      <a:pt x="228" y="84"/>
                    </a:lnTo>
                    <a:lnTo>
                      <a:pt x="228" y="96"/>
                    </a:lnTo>
                    <a:lnTo>
                      <a:pt x="210" y="96"/>
                    </a:lnTo>
                    <a:lnTo>
                      <a:pt x="204" y="90"/>
                    </a:lnTo>
                    <a:lnTo>
                      <a:pt x="192" y="84"/>
                    </a:lnTo>
                    <a:lnTo>
                      <a:pt x="162" y="8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60" name="Ethiopia" descr="© INSCALE GmbH, 05.05.2010&#10;http://www.presentationload.com/">
                <a:extLst>
                  <a:ext uri="{FF2B5EF4-FFF2-40B4-BE49-F238E27FC236}">
                    <a16:creationId xmlns:a16="http://schemas.microsoft.com/office/drawing/2014/main" id="{92439BB7-4A65-CC49-80AF-DF7AF22A7E44}"/>
                  </a:ext>
                </a:extLst>
              </p:cNvPr>
              <p:cNvSpPr>
                <a:spLocks/>
              </p:cNvSpPr>
              <p:nvPr/>
            </p:nvSpPr>
            <p:spPr bwMode="gray">
              <a:xfrm>
                <a:off x="8494853" y="2736294"/>
                <a:ext cx="368669" cy="322244"/>
              </a:xfrm>
              <a:custGeom>
                <a:avLst/>
                <a:gdLst>
                  <a:gd name="T0" fmla="*/ 2147483647 w 1056"/>
                  <a:gd name="T1" fmla="*/ 2147483647 h 924"/>
                  <a:gd name="T2" fmla="*/ 2147483647 w 1056"/>
                  <a:gd name="T3" fmla="*/ 2147483647 h 924"/>
                  <a:gd name="T4" fmla="*/ 2147483647 w 1056"/>
                  <a:gd name="T5" fmla="*/ 2147483647 h 924"/>
                  <a:gd name="T6" fmla="*/ 2147483647 w 1056"/>
                  <a:gd name="T7" fmla="*/ 2147483647 h 924"/>
                  <a:gd name="T8" fmla="*/ 2147483647 w 1056"/>
                  <a:gd name="T9" fmla="*/ 2147483647 h 924"/>
                  <a:gd name="T10" fmla="*/ 2147483647 w 1056"/>
                  <a:gd name="T11" fmla="*/ 2147483647 h 924"/>
                  <a:gd name="T12" fmla="*/ 2147483647 w 1056"/>
                  <a:gd name="T13" fmla="*/ 2147483647 h 924"/>
                  <a:gd name="T14" fmla="*/ 2147483647 w 1056"/>
                  <a:gd name="T15" fmla="*/ 2147483647 h 924"/>
                  <a:gd name="T16" fmla="*/ 2147483647 w 1056"/>
                  <a:gd name="T17" fmla="*/ 2147483647 h 924"/>
                  <a:gd name="T18" fmla="*/ 2147483647 w 1056"/>
                  <a:gd name="T19" fmla="*/ 2147483647 h 924"/>
                  <a:gd name="T20" fmla="*/ 2147483647 w 1056"/>
                  <a:gd name="T21" fmla="*/ 2147483647 h 924"/>
                  <a:gd name="T22" fmla="*/ 2147483647 w 1056"/>
                  <a:gd name="T23" fmla="*/ 2147483647 h 924"/>
                  <a:gd name="T24" fmla="*/ 2147483647 w 1056"/>
                  <a:gd name="T25" fmla="*/ 2147483647 h 924"/>
                  <a:gd name="T26" fmla="*/ 2147483647 w 1056"/>
                  <a:gd name="T27" fmla="*/ 2147483647 h 924"/>
                  <a:gd name="T28" fmla="*/ 2147483647 w 1056"/>
                  <a:gd name="T29" fmla="*/ 2147483647 h 924"/>
                  <a:gd name="T30" fmla="*/ 2147483647 w 1056"/>
                  <a:gd name="T31" fmla="*/ 2147483647 h 924"/>
                  <a:gd name="T32" fmla="*/ 2147483647 w 1056"/>
                  <a:gd name="T33" fmla="*/ 2147483647 h 924"/>
                  <a:gd name="T34" fmla="*/ 2147483647 w 1056"/>
                  <a:gd name="T35" fmla="*/ 2147483647 h 924"/>
                  <a:gd name="T36" fmla="*/ 2147483647 w 1056"/>
                  <a:gd name="T37" fmla="*/ 2147483647 h 924"/>
                  <a:gd name="T38" fmla="*/ 2147483647 w 1056"/>
                  <a:gd name="T39" fmla="*/ 2147483647 h 924"/>
                  <a:gd name="T40" fmla="*/ 2147483647 w 1056"/>
                  <a:gd name="T41" fmla="*/ 2147483647 h 924"/>
                  <a:gd name="T42" fmla="*/ 2147483647 w 1056"/>
                  <a:gd name="T43" fmla="*/ 2147483647 h 924"/>
                  <a:gd name="T44" fmla="*/ 2147483647 w 1056"/>
                  <a:gd name="T45" fmla="*/ 2147483647 h 924"/>
                  <a:gd name="T46" fmla="*/ 2147483647 w 1056"/>
                  <a:gd name="T47" fmla="*/ 2147483647 h 924"/>
                  <a:gd name="T48" fmla="*/ 2147483647 w 1056"/>
                  <a:gd name="T49" fmla="*/ 2147483647 h 924"/>
                  <a:gd name="T50" fmla="*/ 2147483647 w 1056"/>
                  <a:gd name="T51" fmla="*/ 2147483647 h 924"/>
                  <a:gd name="T52" fmla="*/ 2147483647 w 1056"/>
                  <a:gd name="T53" fmla="*/ 2147483647 h 924"/>
                  <a:gd name="T54" fmla="*/ 2147483647 w 1056"/>
                  <a:gd name="T55" fmla="*/ 2147483647 h 924"/>
                  <a:gd name="T56" fmla="*/ 2147483647 w 1056"/>
                  <a:gd name="T57" fmla="*/ 2147483647 h 924"/>
                  <a:gd name="T58" fmla="*/ 2147483647 w 1056"/>
                  <a:gd name="T59" fmla="*/ 2147483647 h 924"/>
                  <a:gd name="T60" fmla="*/ 2147483647 w 1056"/>
                  <a:gd name="T61" fmla="*/ 2147483647 h 924"/>
                  <a:gd name="T62" fmla="*/ 2147483647 w 1056"/>
                  <a:gd name="T63" fmla="*/ 2147483647 h 924"/>
                  <a:gd name="T64" fmla="*/ 2147483647 w 1056"/>
                  <a:gd name="T65" fmla="*/ 2147483647 h 924"/>
                  <a:gd name="T66" fmla="*/ 2147483647 w 1056"/>
                  <a:gd name="T67" fmla="*/ 2147483647 h 924"/>
                  <a:gd name="T68" fmla="*/ 2147483647 w 1056"/>
                  <a:gd name="T69" fmla="*/ 2147483647 h 924"/>
                  <a:gd name="T70" fmla="*/ 2147483647 w 1056"/>
                  <a:gd name="T71" fmla="*/ 2147483647 h 924"/>
                  <a:gd name="T72" fmla="*/ 2147483647 w 1056"/>
                  <a:gd name="T73" fmla="*/ 0 h 924"/>
                  <a:gd name="T74" fmla="*/ 2147483647 w 1056"/>
                  <a:gd name="T75" fmla="*/ 2147483647 h 924"/>
                  <a:gd name="T76" fmla="*/ 2147483647 w 1056"/>
                  <a:gd name="T77" fmla="*/ 2147483647 h 924"/>
                  <a:gd name="T78" fmla="*/ 2147483647 w 1056"/>
                  <a:gd name="T79" fmla="*/ 2147483647 h 924"/>
                  <a:gd name="T80" fmla="*/ 2147483647 w 1056"/>
                  <a:gd name="T81" fmla="*/ 2147483647 h 924"/>
                  <a:gd name="T82" fmla="*/ 2147483647 w 1056"/>
                  <a:gd name="T83" fmla="*/ 2147483647 h 924"/>
                  <a:gd name="T84" fmla="*/ 2147483647 w 1056"/>
                  <a:gd name="T85" fmla="*/ 2147483647 h 924"/>
                  <a:gd name="T86" fmla="*/ 2147483647 w 1056"/>
                  <a:gd name="T87" fmla="*/ 2147483647 h 924"/>
                  <a:gd name="T88" fmla="*/ 2147483647 w 1056"/>
                  <a:gd name="T89" fmla="*/ 2147483647 h 924"/>
                  <a:gd name="T90" fmla="*/ 2147483647 w 1056"/>
                  <a:gd name="T91" fmla="*/ 2147483647 h 924"/>
                  <a:gd name="T92" fmla="*/ 2147483647 w 1056"/>
                  <a:gd name="T93" fmla="*/ 2147483647 h 924"/>
                  <a:gd name="T94" fmla="*/ 2147483647 w 1056"/>
                  <a:gd name="T95" fmla="*/ 2147483647 h 924"/>
                  <a:gd name="T96" fmla="*/ 2147483647 w 1056"/>
                  <a:gd name="T97" fmla="*/ 2147483647 h 924"/>
                  <a:gd name="T98" fmla="*/ 2147483647 w 1056"/>
                  <a:gd name="T99" fmla="*/ 2147483647 h 924"/>
                  <a:gd name="T100" fmla="*/ 2147483647 w 1056"/>
                  <a:gd name="T101" fmla="*/ 2147483647 h 924"/>
                  <a:gd name="T102" fmla="*/ 2147483647 w 1056"/>
                  <a:gd name="T103" fmla="*/ 2147483647 h 924"/>
                  <a:gd name="T104" fmla="*/ 2147483647 w 1056"/>
                  <a:gd name="T105" fmla="*/ 2147483647 h 924"/>
                  <a:gd name="T106" fmla="*/ 2147483647 w 1056"/>
                  <a:gd name="T107" fmla="*/ 2147483647 h 924"/>
                  <a:gd name="T108" fmla="*/ 2147483647 w 1056"/>
                  <a:gd name="T109" fmla="*/ 2147483647 h 924"/>
                  <a:gd name="T110" fmla="*/ 2147483647 w 1056"/>
                  <a:gd name="T111" fmla="*/ 2147483647 h 924"/>
                  <a:gd name="T112" fmla="*/ 2147483647 w 1056"/>
                  <a:gd name="T113" fmla="*/ 2147483647 h 924"/>
                  <a:gd name="T114" fmla="*/ 2147483647 w 1056"/>
                  <a:gd name="T115" fmla="*/ 2147483647 h 924"/>
                  <a:gd name="T116" fmla="*/ 2147483647 w 1056"/>
                  <a:gd name="T117" fmla="*/ 2147483647 h 92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56"/>
                  <a:gd name="T178" fmla="*/ 0 h 924"/>
                  <a:gd name="T179" fmla="*/ 1056 w 1056"/>
                  <a:gd name="T180" fmla="*/ 924 h 92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56" h="924">
                    <a:moveTo>
                      <a:pt x="84" y="642"/>
                    </a:moveTo>
                    <a:lnTo>
                      <a:pt x="108" y="642"/>
                    </a:lnTo>
                    <a:lnTo>
                      <a:pt x="114" y="666"/>
                    </a:lnTo>
                    <a:lnTo>
                      <a:pt x="126" y="666"/>
                    </a:lnTo>
                    <a:lnTo>
                      <a:pt x="126" y="702"/>
                    </a:lnTo>
                    <a:lnTo>
                      <a:pt x="138" y="708"/>
                    </a:lnTo>
                    <a:lnTo>
                      <a:pt x="138" y="726"/>
                    </a:lnTo>
                    <a:lnTo>
                      <a:pt x="156" y="762"/>
                    </a:lnTo>
                    <a:lnTo>
                      <a:pt x="168" y="768"/>
                    </a:lnTo>
                    <a:lnTo>
                      <a:pt x="186" y="768"/>
                    </a:lnTo>
                    <a:lnTo>
                      <a:pt x="192" y="774"/>
                    </a:lnTo>
                    <a:lnTo>
                      <a:pt x="198" y="786"/>
                    </a:lnTo>
                    <a:lnTo>
                      <a:pt x="198" y="804"/>
                    </a:lnTo>
                    <a:lnTo>
                      <a:pt x="210" y="840"/>
                    </a:lnTo>
                    <a:lnTo>
                      <a:pt x="282" y="846"/>
                    </a:lnTo>
                    <a:lnTo>
                      <a:pt x="360" y="906"/>
                    </a:lnTo>
                    <a:lnTo>
                      <a:pt x="390" y="906"/>
                    </a:lnTo>
                    <a:lnTo>
                      <a:pt x="402" y="912"/>
                    </a:lnTo>
                    <a:lnTo>
                      <a:pt x="432" y="912"/>
                    </a:lnTo>
                    <a:lnTo>
                      <a:pt x="444" y="918"/>
                    </a:lnTo>
                    <a:lnTo>
                      <a:pt x="450" y="918"/>
                    </a:lnTo>
                    <a:lnTo>
                      <a:pt x="462" y="924"/>
                    </a:lnTo>
                    <a:lnTo>
                      <a:pt x="486" y="906"/>
                    </a:lnTo>
                    <a:lnTo>
                      <a:pt x="486" y="894"/>
                    </a:lnTo>
                    <a:lnTo>
                      <a:pt x="498" y="882"/>
                    </a:lnTo>
                    <a:lnTo>
                      <a:pt x="510" y="882"/>
                    </a:lnTo>
                    <a:lnTo>
                      <a:pt x="522" y="876"/>
                    </a:lnTo>
                    <a:lnTo>
                      <a:pt x="528" y="870"/>
                    </a:lnTo>
                    <a:lnTo>
                      <a:pt x="534" y="870"/>
                    </a:lnTo>
                    <a:lnTo>
                      <a:pt x="552" y="852"/>
                    </a:lnTo>
                    <a:lnTo>
                      <a:pt x="576" y="882"/>
                    </a:lnTo>
                    <a:lnTo>
                      <a:pt x="606" y="882"/>
                    </a:lnTo>
                    <a:lnTo>
                      <a:pt x="612" y="876"/>
                    </a:lnTo>
                    <a:lnTo>
                      <a:pt x="636" y="882"/>
                    </a:lnTo>
                    <a:lnTo>
                      <a:pt x="636" y="876"/>
                    </a:lnTo>
                    <a:lnTo>
                      <a:pt x="648" y="864"/>
                    </a:lnTo>
                    <a:lnTo>
                      <a:pt x="660" y="864"/>
                    </a:lnTo>
                    <a:lnTo>
                      <a:pt x="672" y="858"/>
                    </a:lnTo>
                    <a:lnTo>
                      <a:pt x="696" y="858"/>
                    </a:lnTo>
                    <a:lnTo>
                      <a:pt x="714" y="840"/>
                    </a:lnTo>
                    <a:lnTo>
                      <a:pt x="714" y="828"/>
                    </a:lnTo>
                    <a:lnTo>
                      <a:pt x="726" y="822"/>
                    </a:lnTo>
                    <a:lnTo>
                      <a:pt x="732" y="816"/>
                    </a:lnTo>
                    <a:lnTo>
                      <a:pt x="744" y="810"/>
                    </a:lnTo>
                    <a:lnTo>
                      <a:pt x="756" y="810"/>
                    </a:lnTo>
                    <a:lnTo>
                      <a:pt x="762" y="804"/>
                    </a:lnTo>
                    <a:lnTo>
                      <a:pt x="846" y="804"/>
                    </a:lnTo>
                    <a:lnTo>
                      <a:pt x="1056" y="558"/>
                    </a:lnTo>
                    <a:lnTo>
                      <a:pt x="984" y="564"/>
                    </a:lnTo>
                    <a:lnTo>
                      <a:pt x="948" y="546"/>
                    </a:lnTo>
                    <a:lnTo>
                      <a:pt x="936" y="534"/>
                    </a:lnTo>
                    <a:lnTo>
                      <a:pt x="918" y="528"/>
                    </a:lnTo>
                    <a:lnTo>
                      <a:pt x="906" y="522"/>
                    </a:lnTo>
                    <a:lnTo>
                      <a:pt x="882" y="516"/>
                    </a:lnTo>
                    <a:lnTo>
                      <a:pt x="810" y="492"/>
                    </a:lnTo>
                    <a:lnTo>
                      <a:pt x="774" y="474"/>
                    </a:lnTo>
                    <a:lnTo>
                      <a:pt x="768" y="462"/>
                    </a:lnTo>
                    <a:lnTo>
                      <a:pt x="762" y="456"/>
                    </a:lnTo>
                    <a:lnTo>
                      <a:pt x="756" y="444"/>
                    </a:lnTo>
                    <a:lnTo>
                      <a:pt x="732" y="444"/>
                    </a:lnTo>
                    <a:lnTo>
                      <a:pt x="732" y="438"/>
                    </a:lnTo>
                    <a:lnTo>
                      <a:pt x="726" y="432"/>
                    </a:lnTo>
                    <a:lnTo>
                      <a:pt x="714" y="408"/>
                    </a:lnTo>
                    <a:lnTo>
                      <a:pt x="708" y="402"/>
                    </a:lnTo>
                    <a:lnTo>
                      <a:pt x="702" y="390"/>
                    </a:lnTo>
                    <a:lnTo>
                      <a:pt x="696" y="384"/>
                    </a:lnTo>
                    <a:lnTo>
                      <a:pt x="690" y="372"/>
                    </a:lnTo>
                    <a:lnTo>
                      <a:pt x="690" y="360"/>
                    </a:lnTo>
                    <a:lnTo>
                      <a:pt x="678" y="348"/>
                    </a:lnTo>
                    <a:lnTo>
                      <a:pt x="696" y="318"/>
                    </a:lnTo>
                    <a:lnTo>
                      <a:pt x="690" y="312"/>
                    </a:lnTo>
                    <a:lnTo>
                      <a:pt x="678" y="306"/>
                    </a:lnTo>
                    <a:lnTo>
                      <a:pt x="666" y="306"/>
                    </a:lnTo>
                    <a:lnTo>
                      <a:pt x="660" y="312"/>
                    </a:lnTo>
                    <a:lnTo>
                      <a:pt x="654" y="312"/>
                    </a:lnTo>
                    <a:lnTo>
                      <a:pt x="648" y="318"/>
                    </a:lnTo>
                    <a:lnTo>
                      <a:pt x="624" y="318"/>
                    </a:lnTo>
                    <a:lnTo>
                      <a:pt x="612" y="306"/>
                    </a:lnTo>
                    <a:lnTo>
                      <a:pt x="612" y="294"/>
                    </a:lnTo>
                    <a:lnTo>
                      <a:pt x="606" y="276"/>
                    </a:lnTo>
                    <a:lnTo>
                      <a:pt x="606" y="264"/>
                    </a:lnTo>
                    <a:lnTo>
                      <a:pt x="624" y="246"/>
                    </a:lnTo>
                    <a:lnTo>
                      <a:pt x="654" y="192"/>
                    </a:lnTo>
                    <a:lnTo>
                      <a:pt x="642" y="174"/>
                    </a:lnTo>
                    <a:lnTo>
                      <a:pt x="630" y="174"/>
                    </a:lnTo>
                    <a:lnTo>
                      <a:pt x="618" y="168"/>
                    </a:lnTo>
                    <a:lnTo>
                      <a:pt x="612" y="162"/>
                    </a:lnTo>
                    <a:lnTo>
                      <a:pt x="612" y="138"/>
                    </a:lnTo>
                    <a:lnTo>
                      <a:pt x="600" y="126"/>
                    </a:lnTo>
                    <a:lnTo>
                      <a:pt x="576" y="114"/>
                    </a:lnTo>
                    <a:lnTo>
                      <a:pt x="570" y="108"/>
                    </a:lnTo>
                    <a:lnTo>
                      <a:pt x="546" y="72"/>
                    </a:lnTo>
                    <a:lnTo>
                      <a:pt x="534" y="66"/>
                    </a:lnTo>
                    <a:lnTo>
                      <a:pt x="528" y="60"/>
                    </a:lnTo>
                    <a:lnTo>
                      <a:pt x="516" y="60"/>
                    </a:lnTo>
                    <a:lnTo>
                      <a:pt x="498" y="36"/>
                    </a:lnTo>
                    <a:lnTo>
                      <a:pt x="468" y="36"/>
                    </a:lnTo>
                    <a:lnTo>
                      <a:pt x="462" y="30"/>
                    </a:lnTo>
                    <a:lnTo>
                      <a:pt x="444" y="30"/>
                    </a:lnTo>
                    <a:lnTo>
                      <a:pt x="432" y="36"/>
                    </a:lnTo>
                    <a:lnTo>
                      <a:pt x="420" y="36"/>
                    </a:lnTo>
                    <a:lnTo>
                      <a:pt x="420" y="24"/>
                    </a:lnTo>
                    <a:lnTo>
                      <a:pt x="414" y="18"/>
                    </a:lnTo>
                    <a:lnTo>
                      <a:pt x="408" y="24"/>
                    </a:lnTo>
                    <a:lnTo>
                      <a:pt x="402" y="36"/>
                    </a:lnTo>
                    <a:lnTo>
                      <a:pt x="372" y="36"/>
                    </a:lnTo>
                    <a:lnTo>
                      <a:pt x="366" y="24"/>
                    </a:lnTo>
                    <a:lnTo>
                      <a:pt x="360" y="18"/>
                    </a:lnTo>
                    <a:lnTo>
                      <a:pt x="354" y="18"/>
                    </a:lnTo>
                    <a:lnTo>
                      <a:pt x="342" y="6"/>
                    </a:lnTo>
                    <a:lnTo>
                      <a:pt x="330" y="0"/>
                    </a:lnTo>
                    <a:lnTo>
                      <a:pt x="330" y="12"/>
                    </a:lnTo>
                    <a:lnTo>
                      <a:pt x="324" y="24"/>
                    </a:lnTo>
                    <a:lnTo>
                      <a:pt x="318" y="42"/>
                    </a:lnTo>
                    <a:lnTo>
                      <a:pt x="318" y="54"/>
                    </a:lnTo>
                    <a:lnTo>
                      <a:pt x="306" y="66"/>
                    </a:lnTo>
                    <a:lnTo>
                      <a:pt x="288" y="48"/>
                    </a:lnTo>
                    <a:lnTo>
                      <a:pt x="288" y="42"/>
                    </a:lnTo>
                    <a:lnTo>
                      <a:pt x="282" y="36"/>
                    </a:lnTo>
                    <a:lnTo>
                      <a:pt x="276" y="36"/>
                    </a:lnTo>
                    <a:lnTo>
                      <a:pt x="276" y="42"/>
                    </a:lnTo>
                    <a:lnTo>
                      <a:pt x="270" y="48"/>
                    </a:lnTo>
                    <a:lnTo>
                      <a:pt x="234" y="48"/>
                    </a:lnTo>
                    <a:lnTo>
                      <a:pt x="234" y="90"/>
                    </a:lnTo>
                    <a:lnTo>
                      <a:pt x="228" y="96"/>
                    </a:lnTo>
                    <a:lnTo>
                      <a:pt x="222" y="108"/>
                    </a:lnTo>
                    <a:lnTo>
                      <a:pt x="216" y="114"/>
                    </a:lnTo>
                    <a:lnTo>
                      <a:pt x="210" y="126"/>
                    </a:lnTo>
                    <a:lnTo>
                      <a:pt x="210" y="174"/>
                    </a:lnTo>
                    <a:lnTo>
                      <a:pt x="180" y="174"/>
                    </a:lnTo>
                    <a:lnTo>
                      <a:pt x="174" y="180"/>
                    </a:lnTo>
                    <a:lnTo>
                      <a:pt x="168" y="192"/>
                    </a:lnTo>
                    <a:lnTo>
                      <a:pt x="162" y="198"/>
                    </a:lnTo>
                    <a:lnTo>
                      <a:pt x="162" y="234"/>
                    </a:lnTo>
                    <a:lnTo>
                      <a:pt x="156" y="240"/>
                    </a:lnTo>
                    <a:lnTo>
                      <a:pt x="144" y="240"/>
                    </a:lnTo>
                    <a:lnTo>
                      <a:pt x="138" y="246"/>
                    </a:lnTo>
                    <a:lnTo>
                      <a:pt x="138" y="270"/>
                    </a:lnTo>
                    <a:lnTo>
                      <a:pt x="126" y="288"/>
                    </a:lnTo>
                    <a:lnTo>
                      <a:pt x="126" y="294"/>
                    </a:lnTo>
                    <a:lnTo>
                      <a:pt x="132" y="300"/>
                    </a:lnTo>
                    <a:lnTo>
                      <a:pt x="132" y="336"/>
                    </a:lnTo>
                    <a:lnTo>
                      <a:pt x="126" y="342"/>
                    </a:lnTo>
                    <a:lnTo>
                      <a:pt x="114" y="342"/>
                    </a:lnTo>
                    <a:lnTo>
                      <a:pt x="108" y="336"/>
                    </a:lnTo>
                    <a:lnTo>
                      <a:pt x="108" y="324"/>
                    </a:lnTo>
                    <a:lnTo>
                      <a:pt x="102" y="324"/>
                    </a:lnTo>
                    <a:lnTo>
                      <a:pt x="84" y="342"/>
                    </a:lnTo>
                    <a:lnTo>
                      <a:pt x="84" y="360"/>
                    </a:lnTo>
                    <a:lnTo>
                      <a:pt x="90" y="372"/>
                    </a:lnTo>
                    <a:lnTo>
                      <a:pt x="90" y="390"/>
                    </a:lnTo>
                    <a:lnTo>
                      <a:pt x="84" y="396"/>
                    </a:lnTo>
                    <a:lnTo>
                      <a:pt x="72" y="402"/>
                    </a:lnTo>
                    <a:lnTo>
                      <a:pt x="66" y="414"/>
                    </a:lnTo>
                    <a:lnTo>
                      <a:pt x="66" y="426"/>
                    </a:lnTo>
                    <a:lnTo>
                      <a:pt x="72" y="438"/>
                    </a:lnTo>
                    <a:lnTo>
                      <a:pt x="72" y="450"/>
                    </a:lnTo>
                    <a:lnTo>
                      <a:pt x="78" y="456"/>
                    </a:lnTo>
                    <a:lnTo>
                      <a:pt x="78" y="492"/>
                    </a:lnTo>
                    <a:lnTo>
                      <a:pt x="72" y="504"/>
                    </a:lnTo>
                    <a:lnTo>
                      <a:pt x="72" y="516"/>
                    </a:lnTo>
                    <a:lnTo>
                      <a:pt x="66" y="522"/>
                    </a:lnTo>
                    <a:lnTo>
                      <a:pt x="54" y="522"/>
                    </a:lnTo>
                    <a:lnTo>
                      <a:pt x="48" y="528"/>
                    </a:lnTo>
                    <a:lnTo>
                      <a:pt x="42" y="522"/>
                    </a:lnTo>
                    <a:lnTo>
                      <a:pt x="6" y="522"/>
                    </a:lnTo>
                    <a:lnTo>
                      <a:pt x="12" y="546"/>
                    </a:lnTo>
                    <a:lnTo>
                      <a:pt x="6" y="552"/>
                    </a:lnTo>
                    <a:lnTo>
                      <a:pt x="0" y="564"/>
                    </a:lnTo>
                    <a:lnTo>
                      <a:pt x="0" y="576"/>
                    </a:lnTo>
                    <a:lnTo>
                      <a:pt x="6" y="576"/>
                    </a:lnTo>
                    <a:lnTo>
                      <a:pt x="18" y="582"/>
                    </a:lnTo>
                    <a:lnTo>
                      <a:pt x="42" y="582"/>
                    </a:lnTo>
                    <a:lnTo>
                      <a:pt x="48" y="588"/>
                    </a:lnTo>
                    <a:lnTo>
                      <a:pt x="60" y="594"/>
                    </a:lnTo>
                    <a:lnTo>
                      <a:pt x="66" y="606"/>
                    </a:lnTo>
                    <a:lnTo>
                      <a:pt x="78" y="612"/>
                    </a:lnTo>
                    <a:lnTo>
                      <a:pt x="78" y="630"/>
                    </a:lnTo>
                    <a:lnTo>
                      <a:pt x="84" y="64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61" name="Estonia" descr="© INSCALE GmbH, 05.05.2010&#10;http://www.presentationload.com/">
                <a:extLst>
                  <a:ext uri="{FF2B5EF4-FFF2-40B4-BE49-F238E27FC236}">
                    <a16:creationId xmlns:a16="http://schemas.microsoft.com/office/drawing/2014/main" id="{2138F8CD-D246-5F44-9BAC-F5AC01AA1C68}"/>
                  </a:ext>
                </a:extLst>
              </p:cNvPr>
              <p:cNvSpPr>
                <a:spLocks noEditPoints="1"/>
              </p:cNvSpPr>
              <p:nvPr/>
            </p:nvSpPr>
            <p:spPr bwMode="gray">
              <a:xfrm>
                <a:off x="8161685" y="1497838"/>
                <a:ext cx="121525" cy="54618"/>
              </a:xfrm>
              <a:custGeom>
                <a:avLst/>
                <a:gdLst>
                  <a:gd name="T0" fmla="*/ 2147483647 w 348"/>
                  <a:gd name="T1" fmla="*/ 2147483647 h 156"/>
                  <a:gd name="T2" fmla="*/ 2147483647 w 348"/>
                  <a:gd name="T3" fmla="*/ 2147483647 h 156"/>
                  <a:gd name="T4" fmla="*/ 2147483647 w 348"/>
                  <a:gd name="T5" fmla="*/ 2147483647 h 156"/>
                  <a:gd name="T6" fmla="*/ 2147483647 w 348"/>
                  <a:gd name="T7" fmla="*/ 2147483647 h 156"/>
                  <a:gd name="T8" fmla="*/ 2147483647 w 348"/>
                  <a:gd name="T9" fmla="*/ 2147483647 h 156"/>
                  <a:gd name="T10" fmla="*/ 2147483647 w 348"/>
                  <a:gd name="T11" fmla="*/ 2147483647 h 156"/>
                  <a:gd name="T12" fmla="*/ 2147483647 w 348"/>
                  <a:gd name="T13" fmla="*/ 2147483647 h 156"/>
                  <a:gd name="T14" fmla="*/ 2147483647 w 348"/>
                  <a:gd name="T15" fmla="*/ 0 h 156"/>
                  <a:gd name="T16" fmla="*/ 2147483647 w 348"/>
                  <a:gd name="T17" fmla="*/ 2147483647 h 156"/>
                  <a:gd name="T18" fmla="*/ 2147483647 w 348"/>
                  <a:gd name="T19" fmla="*/ 2147483647 h 156"/>
                  <a:gd name="T20" fmla="*/ 2147483647 w 348"/>
                  <a:gd name="T21" fmla="*/ 2147483647 h 156"/>
                  <a:gd name="T22" fmla="*/ 2147483647 w 348"/>
                  <a:gd name="T23" fmla="*/ 2147483647 h 156"/>
                  <a:gd name="T24" fmla="*/ 2147483647 w 348"/>
                  <a:gd name="T25" fmla="*/ 2147483647 h 156"/>
                  <a:gd name="T26" fmla="*/ 2147483647 w 348"/>
                  <a:gd name="T27" fmla="*/ 2147483647 h 156"/>
                  <a:gd name="T28" fmla="*/ 2147483647 w 348"/>
                  <a:gd name="T29" fmla="*/ 2147483647 h 156"/>
                  <a:gd name="T30" fmla="*/ 2147483647 w 348"/>
                  <a:gd name="T31" fmla="*/ 2147483647 h 156"/>
                  <a:gd name="T32" fmla="*/ 2147483647 w 348"/>
                  <a:gd name="T33" fmla="*/ 2147483647 h 156"/>
                  <a:gd name="T34" fmla="*/ 2147483647 w 348"/>
                  <a:gd name="T35" fmla="*/ 2147483647 h 156"/>
                  <a:gd name="T36" fmla="*/ 2147483647 w 348"/>
                  <a:gd name="T37" fmla="*/ 2147483647 h 156"/>
                  <a:gd name="T38" fmla="*/ 2147483647 w 348"/>
                  <a:gd name="T39" fmla="*/ 2147483647 h 156"/>
                  <a:gd name="T40" fmla="*/ 2147483647 w 348"/>
                  <a:gd name="T41" fmla="*/ 2147483647 h 156"/>
                  <a:gd name="T42" fmla="*/ 2147483647 w 348"/>
                  <a:gd name="T43" fmla="*/ 2147483647 h 156"/>
                  <a:gd name="T44" fmla="*/ 2147483647 w 348"/>
                  <a:gd name="T45" fmla="*/ 2147483647 h 156"/>
                  <a:gd name="T46" fmla="*/ 2147483647 w 348"/>
                  <a:gd name="T47" fmla="*/ 2147483647 h 156"/>
                  <a:gd name="T48" fmla="*/ 0 w 348"/>
                  <a:gd name="T49" fmla="*/ 2147483647 h 156"/>
                  <a:gd name="T50" fmla="*/ 2147483647 w 348"/>
                  <a:gd name="T51" fmla="*/ 2147483647 h 156"/>
                  <a:gd name="T52" fmla="*/ 2147483647 w 348"/>
                  <a:gd name="T53" fmla="*/ 2147483647 h 156"/>
                  <a:gd name="T54" fmla="*/ 2147483647 w 348"/>
                  <a:gd name="T55" fmla="*/ 2147483647 h 156"/>
                  <a:gd name="T56" fmla="*/ 2147483647 w 348"/>
                  <a:gd name="T57" fmla="*/ 2147483647 h 156"/>
                  <a:gd name="T58" fmla="*/ 2147483647 w 348"/>
                  <a:gd name="T59" fmla="*/ 2147483647 h 156"/>
                  <a:gd name="T60" fmla="*/ 2147483647 w 348"/>
                  <a:gd name="T61" fmla="*/ 2147483647 h 156"/>
                  <a:gd name="T62" fmla="*/ 2147483647 w 348"/>
                  <a:gd name="T63" fmla="*/ 2147483647 h 156"/>
                  <a:gd name="T64" fmla="*/ 2147483647 w 348"/>
                  <a:gd name="T65" fmla="*/ 2147483647 h 156"/>
                  <a:gd name="T66" fmla="*/ 2147483647 w 348"/>
                  <a:gd name="T67" fmla="*/ 2147483647 h 156"/>
                  <a:gd name="T68" fmla="*/ 2147483647 w 348"/>
                  <a:gd name="T69" fmla="*/ 2147483647 h 156"/>
                  <a:gd name="T70" fmla="*/ 2147483647 w 348"/>
                  <a:gd name="T71" fmla="*/ 2147483647 h 15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48"/>
                  <a:gd name="T109" fmla="*/ 0 h 156"/>
                  <a:gd name="T110" fmla="*/ 348 w 348"/>
                  <a:gd name="T111" fmla="*/ 156 h 15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48" h="156">
                    <a:moveTo>
                      <a:pt x="336" y="114"/>
                    </a:moveTo>
                    <a:lnTo>
                      <a:pt x="324" y="108"/>
                    </a:lnTo>
                    <a:lnTo>
                      <a:pt x="336" y="84"/>
                    </a:lnTo>
                    <a:lnTo>
                      <a:pt x="318" y="78"/>
                    </a:lnTo>
                    <a:lnTo>
                      <a:pt x="318" y="60"/>
                    </a:lnTo>
                    <a:lnTo>
                      <a:pt x="330" y="48"/>
                    </a:lnTo>
                    <a:lnTo>
                      <a:pt x="336" y="48"/>
                    </a:lnTo>
                    <a:lnTo>
                      <a:pt x="342" y="42"/>
                    </a:lnTo>
                    <a:lnTo>
                      <a:pt x="336" y="30"/>
                    </a:lnTo>
                    <a:lnTo>
                      <a:pt x="342" y="18"/>
                    </a:lnTo>
                    <a:lnTo>
                      <a:pt x="330" y="12"/>
                    </a:lnTo>
                    <a:lnTo>
                      <a:pt x="312" y="12"/>
                    </a:lnTo>
                    <a:lnTo>
                      <a:pt x="294" y="6"/>
                    </a:lnTo>
                    <a:lnTo>
                      <a:pt x="276" y="6"/>
                    </a:lnTo>
                    <a:lnTo>
                      <a:pt x="264" y="0"/>
                    </a:lnTo>
                    <a:lnTo>
                      <a:pt x="204" y="0"/>
                    </a:lnTo>
                    <a:lnTo>
                      <a:pt x="192" y="6"/>
                    </a:lnTo>
                    <a:lnTo>
                      <a:pt x="156" y="6"/>
                    </a:lnTo>
                    <a:lnTo>
                      <a:pt x="150" y="12"/>
                    </a:lnTo>
                    <a:lnTo>
                      <a:pt x="126" y="24"/>
                    </a:lnTo>
                    <a:lnTo>
                      <a:pt x="108" y="30"/>
                    </a:lnTo>
                    <a:lnTo>
                      <a:pt x="96" y="36"/>
                    </a:lnTo>
                    <a:lnTo>
                      <a:pt x="90" y="36"/>
                    </a:lnTo>
                    <a:lnTo>
                      <a:pt x="84" y="42"/>
                    </a:lnTo>
                    <a:lnTo>
                      <a:pt x="84" y="48"/>
                    </a:lnTo>
                    <a:lnTo>
                      <a:pt x="90" y="60"/>
                    </a:lnTo>
                    <a:lnTo>
                      <a:pt x="90" y="72"/>
                    </a:lnTo>
                    <a:lnTo>
                      <a:pt x="96" y="78"/>
                    </a:lnTo>
                    <a:lnTo>
                      <a:pt x="96" y="84"/>
                    </a:lnTo>
                    <a:lnTo>
                      <a:pt x="150" y="90"/>
                    </a:lnTo>
                    <a:lnTo>
                      <a:pt x="138" y="126"/>
                    </a:lnTo>
                    <a:lnTo>
                      <a:pt x="150" y="126"/>
                    </a:lnTo>
                    <a:lnTo>
                      <a:pt x="180" y="114"/>
                    </a:lnTo>
                    <a:lnTo>
                      <a:pt x="210" y="114"/>
                    </a:lnTo>
                    <a:lnTo>
                      <a:pt x="234" y="126"/>
                    </a:lnTo>
                    <a:lnTo>
                      <a:pt x="240" y="132"/>
                    </a:lnTo>
                    <a:lnTo>
                      <a:pt x="252" y="138"/>
                    </a:lnTo>
                    <a:lnTo>
                      <a:pt x="270" y="156"/>
                    </a:lnTo>
                    <a:lnTo>
                      <a:pt x="288" y="156"/>
                    </a:lnTo>
                    <a:lnTo>
                      <a:pt x="294" y="150"/>
                    </a:lnTo>
                    <a:lnTo>
                      <a:pt x="312" y="150"/>
                    </a:lnTo>
                    <a:lnTo>
                      <a:pt x="318" y="156"/>
                    </a:lnTo>
                    <a:lnTo>
                      <a:pt x="330" y="156"/>
                    </a:lnTo>
                    <a:lnTo>
                      <a:pt x="330" y="144"/>
                    </a:lnTo>
                    <a:lnTo>
                      <a:pt x="348" y="132"/>
                    </a:lnTo>
                    <a:lnTo>
                      <a:pt x="336" y="114"/>
                    </a:lnTo>
                    <a:close/>
                    <a:moveTo>
                      <a:pt x="36" y="78"/>
                    </a:moveTo>
                    <a:lnTo>
                      <a:pt x="6" y="78"/>
                    </a:lnTo>
                    <a:lnTo>
                      <a:pt x="0" y="84"/>
                    </a:lnTo>
                    <a:lnTo>
                      <a:pt x="0" y="102"/>
                    </a:lnTo>
                    <a:lnTo>
                      <a:pt x="6" y="108"/>
                    </a:lnTo>
                    <a:lnTo>
                      <a:pt x="18" y="132"/>
                    </a:lnTo>
                    <a:lnTo>
                      <a:pt x="24" y="126"/>
                    </a:lnTo>
                    <a:lnTo>
                      <a:pt x="30" y="114"/>
                    </a:lnTo>
                    <a:lnTo>
                      <a:pt x="42" y="108"/>
                    </a:lnTo>
                    <a:lnTo>
                      <a:pt x="54" y="108"/>
                    </a:lnTo>
                    <a:lnTo>
                      <a:pt x="60" y="102"/>
                    </a:lnTo>
                    <a:lnTo>
                      <a:pt x="72" y="96"/>
                    </a:lnTo>
                    <a:lnTo>
                      <a:pt x="78" y="90"/>
                    </a:lnTo>
                    <a:lnTo>
                      <a:pt x="72" y="72"/>
                    </a:lnTo>
                    <a:lnTo>
                      <a:pt x="36" y="78"/>
                    </a:lnTo>
                    <a:close/>
                    <a:moveTo>
                      <a:pt x="36" y="66"/>
                    </a:moveTo>
                    <a:lnTo>
                      <a:pt x="48" y="66"/>
                    </a:lnTo>
                    <a:lnTo>
                      <a:pt x="54" y="54"/>
                    </a:lnTo>
                    <a:lnTo>
                      <a:pt x="60" y="48"/>
                    </a:lnTo>
                    <a:lnTo>
                      <a:pt x="60" y="42"/>
                    </a:lnTo>
                    <a:lnTo>
                      <a:pt x="54" y="36"/>
                    </a:lnTo>
                    <a:lnTo>
                      <a:pt x="48" y="36"/>
                    </a:lnTo>
                    <a:lnTo>
                      <a:pt x="36" y="42"/>
                    </a:lnTo>
                    <a:lnTo>
                      <a:pt x="30" y="48"/>
                    </a:lnTo>
                    <a:lnTo>
                      <a:pt x="24" y="60"/>
                    </a:lnTo>
                    <a:lnTo>
                      <a:pt x="30" y="66"/>
                    </a:lnTo>
                    <a:lnTo>
                      <a:pt x="36" y="6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62" name="Eritrea" descr="© INSCALE GmbH, 05.05.2010&#10;http://www.presentationload.com/">
                <a:extLst>
                  <a:ext uri="{FF2B5EF4-FFF2-40B4-BE49-F238E27FC236}">
                    <a16:creationId xmlns:a16="http://schemas.microsoft.com/office/drawing/2014/main" id="{B805577C-15B2-3E4D-8960-BBF992826673}"/>
                  </a:ext>
                </a:extLst>
              </p:cNvPr>
              <p:cNvSpPr>
                <a:spLocks/>
              </p:cNvSpPr>
              <p:nvPr/>
            </p:nvSpPr>
            <p:spPr bwMode="gray">
              <a:xfrm>
                <a:off x="8572684" y="2647540"/>
                <a:ext cx="167950" cy="159757"/>
              </a:xfrm>
              <a:custGeom>
                <a:avLst/>
                <a:gdLst>
                  <a:gd name="T0" fmla="*/ 2147483647 w 480"/>
                  <a:gd name="T1" fmla="*/ 2147483647 h 456"/>
                  <a:gd name="T2" fmla="*/ 2147483647 w 480"/>
                  <a:gd name="T3" fmla="*/ 2147483647 h 456"/>
                  <a:gd name="T4" fmla="*/ 2147483647 w 480"/>
                  <a:gd name="T5" fmla="*/ 2147483647 h 456"/>
                  <a:gd name="T6" fmla="*/ 2147483647 w 480"/>
                  <a:gd name="T7" fmla="*/ 2147483647 h 456"/>
                  <a:gd name="T8" fmla="*/ 2147483647 w 480"/>
                  <a:gd name="T9" fmla="*/ 2147483647 h 456"/>
                  <a:gd name="T10" fmla="*/ 2147483647 w 480"/>
                  <a:gd name="T11" fmla="*/ 2147483647 h 456"/>
                  <a:gd name="T12" fmla="*/ 2147483647 w 480"/>
                  <a:gd name="T13" fmla="*/ 2147483647 h 456"/>
                  <a:gd name="T14" fmla="*/ 2147483647 w 480"/>
                  <a:gd name="T15" fmla="*/ 2147483647 h 456"/>
                  <a:gd name="T16" fmla="*/ 0 w 480"/>
                  <a:gd name="T17" fmla="*/ 2147483647 h 456"/>
                  <a:gd name="T18" fmla="*/ 2147483647 w 480"/>
                  <a:gd name="T19" fmla="*/ 2147483647 h 456"/>
                  <a:gd name="T20" fmla="*/ 2147483647 w 480"/>
                  <a:gd name="T21" fmla="*/ 2147483647 h 456"/>
                  <a:gd name="T22" fmla="*/ 2147483647 w 480"/>
                  <a:gd name="T23" fmla="*/ 2147483647 h 456"/>
                  <a:gd name="T24" fmla="*/ 2147483647 w 480"/>
                  <a:gd name="T25" fmla="*/ 2147483647 h 456"/>
                  <a:gd name="T26" fmla="*/ 2147483647 w 480"/>
                  <a:gd name="T27" fmla="*/ 2147483647 h 456"/>
                  <a:gd name="T28" fmla="*/ 2147483647 w 480"/>
                  <a:gd name="T29" fmla="*/ 2147483647 h 456"/>
                  <a:gd name="T30" fmla="*/ 2147483647 w 480"/>
                  <a:gd name="T31" fmla="*/ 2147483647 h 456"/>
                  <a:gd name="T32" fmla="*/ 2147483647 w 480"/>
                  <a:gd name="T33" fmla="*/ 2147483647 h 456"/>
                  <a:gd name="T34" fmla="*/ 2147483647 w 480"/>
                  <a:gd name="T35" fmla="*/ 2147483647 h 456"/>
                  <a:gd name="T36" fmla="*/ 2147483647 w 480"/>
                  <a:gd name="T37" fmla="*/ 2147483647 h 456"/>
                  <a:gd name="T38" fmla="*/ 2147483647 w 480"/>
                  <a:gd name="T39" fmla="*/ 2147483647 h 456"/>
                  <a:gd name="T40" fmla="*/ 2147483647 w 480"/>
                  <a:gd name="T41" fmla="*/ 2147483647 h 456"/>
                  <a:gd name="T42" fmla="*/ 2147483647 w 480"/>
                  <a:gd name="T43" fmla="*/ 2147483647 h 456"/>
                  <a:gd name="T44" fmla="*/ 2147483647 w 480"/>
                  <a:gd name="T45" fmla="*/ 2147483647 h 456"/>
                  <a:gd name="T46" fmla="*/ 2147483647 w 480"/>
                  <a:gd name="T47" fmla="*/ 2147483647 h 456"/>
                  <a:gd name="T48" fmla="*/ 2147483647 w 480"/>
                  <a:gd name="T49" fmla="*/ 2147483647 h 456"/>
                  <a:gd name="T50" fmla="*/ 2147483647 w 480"/>
                  <a:gd name="T51" fmla="*/ 2147483647 h 456"/>
                  <a:gd name="T52" fmla="*/ 2147483647 w 480"/>
                  <a:gd name="T53" fmla="*/ 2147483647 h 456"/>
                  <a:gd name="T54" fmla="*/ 2147483647 w 480"/>
                  <a:gd name="T55" fmla="*/ 2147483647 h 456"/>
                  <a:gd name="T56" fmla="*/ 2147483647 w 480"/>
                  <a:gd name="T57" fmla="*/ 2147483647 h 456"/>
                  <a:gd name="T58" fmla="*/ 2147483647 w 480"/>
                  <a:gd name="T59" fmla="*/ 2147483647 h 456"/>
                  <a:gd name="T60" fmla="*/ 2147483647 w 480"/>
                  <a:gd name="T61" fmla="*/ 2147483647 h 456"/>
                  <a:gd name="T62" fmla="*/ 2147483647 w 480"/>
                  <a:gd name="T63" fmla="*/ 2147483647 h 456"/>
                  <a:gd name="T64" fmla="*/ 2147483647 w 480"/>
                  <a:gd name="T65" fmla="*/ 2147483647 h 456"/>
                  <a:gd name="T66" fmla="*/ 2147483647 w 480"/>
                  <a:gd name="T67" fmla="*/ 2147483647 h 456"/>
                  <a:gd name="T68" fmla="*/ 2147483647 w 480"/>
                  <a:gd name="T69" fmla="*/ 2147483647 h 456"/>
                  <a:gd name="T70" fmla="*/ 2147483647 w 480"/>
                  <a:gd name="T71" fmla="*/ 2147483647 h 456"/>
                  <a:gd name="T72" fmla="*/ 2147483647 w 480"/>
                  <a:gd name="T73" fmla="*/ 2147483647 h 456"/>
                  <a:gd name="T74" fmla="*/ 2147483647 w 480"/>
                  <a:gd name="T75" fmla="*/ 2147483647 h 456"/>
                  <a:gd name="T76" fmla="*/ 2147483647 w 480"/>
                  <a:gd name="T77" fmla="*/ 2147483647 h 456"/>
                  <a:gd name="T78" fmla="*/ 2147483647 w 480"/>
                  <a:gd name="T79" fmla="*/ 2147483647 h 456"/>
                  <a:gd name="T80" fmla="*/ 2147483647 w 480"/>
                  <a:gd name="T81" fmla="*/ 2147483647 h 456"/>
                  <a:gd name="T82" fmla="*/ 2147483647 w 480"/>
                  <a:gd name="T83" fmla="*/ 2147483647 h 456"/>
                  <a:gd name="T84" fmla="*/ 2147483647 w 480"/>
                  <a:gd name="T85" fmla="*/ 2147483647 h 456"/>
                  <a:gd name="T86" fmla="*/ 2147483647 w 480"/>
                  <a:gd name="T87" fmla="*/ 2147483647 h 456"/>
                  <a:gd name="T88" fmla="*/ 2147483647 w 480"/>
                  <a:gd name="T89" fmla="*/ 2147483647 h 456"/>
                  <a:gd name="T90" fmla="*/ 2147483647 w 480"/>
                  <a:gd name="T91" fmla="*/ 2147483647 h 456"/>
                  <a:gd name="T92" fmla="*/ 2147483647 w 480"/>
                  <a:gd name="T93" fmla="*/ 2147483647 h 456"/>
                  <a:gd name="T94" fmla="*/ 2147483647 w 480"/>
                  <a:gd name="T95" fmla="*/ 2147483647 h 456"/>
                  <a:gd name="T96" fmla="*/ 2147483647 w 480"/>
                  <a:gd name="T97" fmla="*/ 0 h 456"/>
                  <a:gd name="T98" fmla="*/ 2147483647 w 480"/>
                  <a:gd name="T99" fmla="*/ 2147483647 h 456"/>
                  <a:gd name="T100" fmla="*/ 2147483647 w 480"/>
                  <a:gd name="T101" fmla="*/ 2147483647 h 456"/>
                  <a:gd name="T102" fmla="*/ 2147483647 w 480"/>
                  <a:gd name="T103" fmla="*/ 2147483647 h 45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80"/>
                  <a:gd name="T157" fmla="*/ 0 h 456"/>
                  <a:gd name="T158" fmla="*/ 480 w 480"/>
                  <a:gd name="T159" fmla="*/ 456 h 45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80" h="456">
                    <a:moveTo>
                      <a:pt x="78" y="54"/>
                    </a:moveTo>
                    <a:lnTo>
                      <a:pt x="78" y="66"/>
                    </a:lnTo>
                    <a:lnTo>
                      <a:pt x="72" y="72"/>
                    </a:lnTo>
                    <a:lnTo>
                      <a:pt x="72" y="78"/>
                    </a:lnTo>
                    <a:lnTo>
                      <a:pt x="66" y="84"/>
                    </a:lnTo>
                    <a:lnTo>
                      <a:pt x="48" y="84"/>
                    </a:lnTo>
                    <a:lnTo>
                      <a:pt x="48" y="102"/>
                    </a:lnTo>
                    <a:lnTo>
                      <a:pt x="42" y="108"/>
                    </a:lnTo>
                    <a:lnTo>
                      <a:pt x="30" y="108"/>
                    </a:lnTo>
                    <a:lnTo>
                      <a:pt x="30" y="120"/>
                    </a:lnTo>
                    <a:lnTo>
                      <a:pt x="36" y="126"/>
                    </a:lnTo>
                    <a:lnTo>
                      <a:pt x="36" y="168"/>
                    </a:lnTo>
                    <a:lnTo>
                      <a:pt x="30" y="180"/>
                    </a:lnTo>
                    <a:lnTo>
                      <a:pt x="24" y="186"/>
                    </a:lnTo>
                    <a:lnTo>
                      <a:pt x="18" y="186"/>
                    </a:lnTo>
                    <a:lnTo>
                      <a:pt x="18" y="222"/>
                    </a:lnTo>
                    <a:lnTo>
                      <a:pt x="12" y="222"/>
                    </a:lnTo>
                    <a:lnTo>
                      <a:pt x="0" y="228"/>
                    </a:lnTo>
                    <a:lnTo>
                      <a:pt x="0" y="246"/>
                    </a:lnTo>
                    <a:lnTo>
                      <a:pt x="6" y="252"/>
                    </a:lnTo>
                    <a:lnTo>
                      <a:pt x="12" y="300"/>
                    </a:lnTo>
                    <a:lnTo>
                      <a:pt x="48" y="300"/>
                    </a:lnTo>
                    <a:lnTo>
                      <a:pt x="54" y="294"/>
                    </a:lnTo>
                    <a:lnTo>
                      <a:pt x="54" y="288"/>
                    </a:lnTo>
                    <a:lnTo>
                      <a:pt x="60" y="288"/>
                    </a:lnTo>
                    <a:lnTo>
                      <a:pt x="66" y="294"/>
                    </a:lnTo>
                    <a:lnTo>
                      <a:pt x="66" y="300"/>
                    </a:lnTo>
                    <a:lnTo>
                      <a:pt x="84" y="318"/>
                    </a:lnTo>
                    <a:lnTo>
                      <a:pt x="96" y="306"/>
                    </a:lnTo>
                    <a:lnTo>
                      <a:pt x="96" y="294"/>
                    </a:lnTo>
                    <a:lnTo>
                      <a:pt x="102" y="276"/>
                    </a:lnTo>
                    <a:lnTo>
                      <a:pt x="108" y="264"/>
                    </a:lnTo>
                    <a:lnTo>
                      <a:pt x="108" y="252"/>
                    </a:lnTo>
                    <a:lnTo>
                      <a:pt x="120" y="258"/>
                    </a:lnTo>
                    <a:lnTo>
                      <a:pt x="132" y="270"/>
                    </a:lnTo>
                    <a:lnTo>
                      <a:pt x="138" y="270"/>
                    </a:lnTo>
                    <a:lnTo>
                      <a:pt x="144" y="276"/>
                    </a:lnTo>
                    <a:lnTo>
                      <a:pt x="150" y="288"/>
                    </a:lnTo>
                    <a:lnTo>
                      <a:pt x="180" y="288"/>
                    </a:lnTo>
                    <a:lnTo>
                      <a:pt x="186" y="276"/>
                    </a:lnTo>
                    <a:lnTo>
                      <a:pt x="192" y="270"/>
                    </a:lnTo>
                    <a:lnTo>
                      <a:pt x="198" y="276"/>
                    </a:lnTo>
                    <a:lnTo>
                      <a:pt x="198" y="288"/>
                    </a:lnTo>
                    <a:lnTo>
                      <a:pt x="210" y="288"/>
                    </a:lnTo>
                    <a:lnTo>
                      <a:pt x="222" y="282"/>
                    </a:lnTo>
                    <a:lnTo>
                      <a:pt x="240" y="282"/>
                    </a:lnTo>
                    <a:lnTo>
                      <a:pt x="246" y="288"/>
                    </a:lnTo>
                    <a:lnTo>
                      <a:pt x="276" y="288"/>
                    </a:lnTo>
                    <a:lnTo>
                      <a:pt x="294" y="312"/>
                    </a:lnTo>
                    <a:lnTo>
                      <a:pt x="306" y="312"/>
                    </a:lnTo>
                    <a:lnTo>
                      <a:pt x="312" y="318"/>
                    </a:lnTo>
                    <a:lnTo>
                      <a:pt x="324" y="324"/>
                    </a:lnTo>
                    <a:lnTo>
                      <a:pt x="348" y="360"/>
                    </a:lnTo>
                    <a:lnTo>
                      <a:pt x="354" y="366"/>
                    </a:lnTo>
                    <a:lnTo>
                      <a:pt x="378" y="378"/>
                    </a:lnTo>
                    <a:lnTo>
                      <a:pt x="390" y="390"/>
                    </a:lnTo>
                    <a:lnTo>
                      <a:pt x="390" y="414"/>
                    </a:lnTo>
                    <a:lnTo>
                      <a:pt x="396" y="420"/>
                    </a:lnTo>
                    <a:lnTo>
                      <a:pt x="408" y="426"/>
                    </a:lnTo>
                    <a:lnTo>
                      <a:pt x="420" y="426"/>
                    </a:lnTo>
                    <a:lnTo>
                      <a:pt x="432" y="444"/>
                    </a:lnTo>
                    <a:lnTo>
                      <a:pt x="456" y="456"/>
                    </a:lnTo>
                    <a:lnTo>
                      <a:pt x="468" y="438"/>
                    </a:lnTo>
                    <a:lnTo>
                      <a:pt x="480" y="432"/>
                    </a:lnTo>
                    <a:lnTo>
                      <a:pt x="474" y="420"/>
                    </a:lnTo>
                    <a:lnTo>
                      <a:pt x="456" y="402"/>
                    </a:lnTo>
                    <a:lnTo>
                      <a:pt x="432" y="402"/>
                    </a:lnTo>
                    <a:lnTo>
                      <a:pt x="426" y="396"/>
                    </a:lnTo>
                    <a:lnTo>
                      <a:pt x="426" y="360"/>
                    </a:lnTo>
                    <a:lnTo>
                      <a:pt x="420" y="360"/>
                    </a:lnTo>
                    <a:lnTo>
                      <a:pt x="414" y="354"/>
                    </a:lnTo>
                    <a:lnTo>
                      <a:pt x="366" y="330"/>
                    </a:lnTo>
                    <a:lnTo>
                      <a:pt x="360" y="324"/>
                    </a:lnTo>
                    <a:lnTo>
                      <a:pt x="360" y="312"/>
                    </a:lnTo>
                    <a:lnTo>
                      <a:pt x="354" y="300"/>
                    </a:lnTo>
                    <a:lnTo>
                      <a:pt x="354" y="288"/>
                    </a:lnTo>
                    <a:lnTo>
                      <a:pt x="348" y="276"/>
                    </a:lnTo>
                    <a:lnTo>
                      <a:pt x="348" y="270"/>
                    </a:lnTo>
                    <a:lnTo>
                      <a:pt x="336" y="270"/>
                    </a:lnTo>
                    <a:lnTo>
                      <a:pt x="324" y="264"/>
                    </a:lnTo>
                    <a:lnTo>
                      <a:pt x="306" y="264"/>
                    </a:lnTo>
                    <a:lnTo>
                      <a:pt x="282" y="240"/>
                    </a:lnTo>
                    <a:lnTo>
                      <a:pt x="264" y="246"/>
                    </a:lnTo>
                    <a:lnTo>
                      <a:pt x="252" y="228"/>
                    </a:lnTo>
                    <a:lnTo>
                      <a:pt x="234" y="222"/>
                    </a:lnTo>
                    <a:lnTo>
                      <a:pt x="216" y="204"/>
                    </a:lnTo>
                    <a:lnTo>
                      <a:pt x="210" y="192"/>
                    </a:lnTo>
                    <a:lnTo>
                      <a:pt x="204" y="186"/>
                    </a:lnTo>
                    <a:lnTo>
                      <a:pt x="198" y="174"/>
                    </a:lnTo>
                    <a:lnTo>
                      <a:pt x="198" y="114"/>
                    </a:lnTo>
                    <a:lnTo>
                      <a:pt x="192" y="90"/>
                    </a:lnTo>
                    <a:lnTo>
                      <a:pt x="186" y="78"/>
                    </a:lnTo>
                    <a:lnTo>
                      <a:pt x="180" y="60"/>
                    </a:lnTo>
                    <a:lnTo>
                      <a:pt x="168" y="42"/>
                    </a:lnTo>
                    <a:lnTo>
                      <a:pt x="162" y="24"/>
                    </a:lnTo>
                    <a:lnTo>
                      <a:pt x="156" y="12"/>
                    </a:lnTo>
                    <a:lnTo>
                      <a:pt x="150" y="6"/>
                    </a:lnTo>
                    <a:lnTo>
                      <a:pt x="150" y="0"/>
                    </a:lnTo>
                    <a:lnTo>
                      <a:pt x="144" y="0"/>
                    </a:lnTo>
                    <a:lnTo>
                      <a:pt x="144" y="12"/>
                    </a:lnTo>
                    <a:lnTo>
                      <a:pt x="132" y="36"/>
                    </a:lnTo>
                    <a:lnTo>
                      <a:pt x="108" y="48"/>
                    </a:lnTo>
                    <a:lnTo>
                      <a:pt x="90" y="54"/>
                    </a:lnTo>
                    <a:lnTo>
                      <a:pt x="78" y="5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63" name="Equatorial Guinea" descr="© INSCALE GmbH, 05.05.2010&#10;http://www.presentationload.com/">
                <a:extLst>
                  <a:ext uri="{FF2B5EF4-FFF2-40B4-BE49-F238E27FC236}">
                    <a16:creationId xmlns:a16="http://schemas.microsoft.com/office/drawing/2014/main" id="{E3FA533D-BC27-9844-871B-2BE5BA447163}"/>
                  </a:ext>
                </a:extLst>
              </p:cNvPr>
              <p:cNvSpPr>
                <a:spLocks/>
              </p:cNvSpPr>
              <p:nvPr/>
            </p:nvSpPr>
            <p:spPr bwMode="gray">
              <a:xfrm>
                <a:off x="7906348" y="3089943"/>
                <a:ext cx="50522" cy="38232"/>
              </a:xfrm>
              <a:custGeom>
                <a:avLst/>
                <a:gdLst>
                  <a:gd name="T0" fmla="*/ 2147483647 w 144"/>
                  <a:gd name="T1" fmla="*/ 2147483647 h 108"/>
                  <a:gd name="T2" fmla="*/ 2147483647 w 144"/>
                  <a:gd name="T3" fmla="*/ 2147483647 h 108"/>
                  <a:gd name="T4" fmla="*/ 2147483647 w 144"/>
                  <a:gd name="T5" fmla="*/ 2147483647 h 108"/>
                  <a:gd name="T6" fmla="*/ 2147483647 w 144"/>
                  <a:gd name="T7" fmla="*/ 0 h 108"/>
                  <a:gd name="T8" fmla="*/ 2147483647 w 144"/>
                  <a:gd name="T9" fmla="*/ 2147483647 h 108"/>
                  <a:gd name="T10" fmla="*/ 2147483647 w 144"/>
                  <a:gd name="T11" fmla="*/ 2147483647 h 108"/>
                  <a:gd name="T12" fmla="*/ 2147483647 w 144"/>
                  <a:gd name="T13" fmla="*/ 2147483647 h 108"/>
                  <a:gd name="T14" fmla="*/ 2147483647 w 144"/>
                  <a:gd name="T15" fmla="*/ 2147483647 h 108"/>
                  <a:gd name="T16" fmla="*/ 2147483647 w 144"/>
                  <a:gd name="T17" fmla="*/ 2147483647 h 108"/>
                  <a:gd name="T18" fmla="*/ 0 w 144"/>
                  <a:gd name="T19" fmla="*/ 2147483647 h 108"/>
                  <a:gd name="T20" fmla="*/ 0 w 144"/>
                  <a:gd name="T21" fmla="*/ 2147483647 h 108"/>
                  <a:gd name="T22" fmla="*/ 2147483647 w 144"/>
                  <a:gd name="T23" fmla="*/ 2147483647 h 108"/>
                  <a:gd name="T24" fmla="*/ 2147483647 w 144"/>
                  <a:gd name="T25" fmla="*/ 2147483647 h 108"/>
                  <a:gd name="T26" fmla="*/ 2147483647 w 144"/>
                  <a:gd name="T27" fmla="*/ 2147483647 h 108"/>
                  <a:gd name="T28" fmla="*/ 2147483647 w 144"/>
                  <a:gd name="T29" fmla="*/ 2147483647 h 108"/>
                  <a:gd name="T30" fmla="*/ 2147483647 w 144"/>
                  <a:gd name="T31" fmla="*/ 2147483647 h 108"/>
                  <a:gd name="T32" fmla="*/ 2147483647 w 144"/>
                  <a:gd name="T33" fmla="*/ 2147483647 h 108"/>
                  <a:gd name="T34" fmla="*/ 2147483647 w 144"/>
                  <a:gd name="T35" fmla="*/ 2147483647 h 108"/>
                  <a:gd name="T36" fmla="*/ 2147483647 w 144"/>
                  <a:gd name="T37" fmla="*/ 2147483647 h 108"/>
                  <a:gd name="T38" fmla="*/ 2147483647 w 144"/>
                  <a:gd name="T39" fmla="*/ 2147483647 h 10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44"/>
                  <a:gd name="T61" fmla="*/ 0 h 108"/>
                  <a:gd name="T62" fmla="*/ 144 w 144"/>
                  <a:gd name="T63" fmla="*/ 108 h 10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44" h="108">
                    <a:moveTo>
                      <a:pt x="138" y="48"/>
                    </a:moveTo>
                    <a:lnTo>
                      <a:pt x="144" y="12"/>
                    </a:lnTo>
                    <a:lnTo>
                      <a:pt x="48" y="12"/>
                    </a:lnTo>
                    <a:lnTo>
                      <a:pt x="36" y="0"/>
                    </a:lnTo>
                    <a:lnTo>
                      <a:pt x="30" y="6"/>
                    </a:lnTo>
                    <a:lnTo>
                      <a:pt x="30" y="42"/>
                    </a:lnTo>
                    <a:lnTo>
                      <a:pt x="18" y="54"/>
                    </a:lnTo>
                    <a:lnTo>
                      <a:pt x="12" y="66"/>
                    </a:lnTo>
                    <a:lnTo>
                      <a:pt x="6" y="72"/>
                    </a:lnTo>
                    <a:lnTo>
                      <a:pt x="0" y="84"/>
                    </a:lnTo>
                    <a:lnTo>
                      <a:pt x="0" y="90"/>
                    </a:lnTo>
                    <a:lnTo>
                      <a:pt x="6" y="96"/>
                    </a:lnTo>
                    <a:lnTo>
                      <a:pt x="18" y="102"/>
                    </a:lnTo>
                    <a:lnTo>
                      <a:pt x="36" y="102"/>
                    </a:lnTo>
                    <a:lnTo>
                      <a:pt x="36" y="108"/>
                    </a:lnTo>
                    <a:lnTo>
                      <a:pt x="138" y="108"/>
                    </a:lnTo>
                    <a:lnTo>
                      <a:pt x="138" y="102"/>
                    </a:lnTo>
                    <a:lnTo>
                      <a:pt x="144" y="84"/>
                    </a:lnTo>
                    <a:lnTo>
                      <a:pt x="144" y="54"/>
                    </a:lnTo>
                    <a:lnTo>
                      <a:pt x="138" y="4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64" name="El Salvador" descr="© INSCALE GmbH, 05.05.2010&#10;http://www.presentationload.com/">
                <a:extLst>
                  <a:ext uri="{FF2B5EF4-FFF2-40B4-BE49-F238E27FC236}">
                    <a16:creationId xmlns:a16="http://schemas.microsoft.com/office/drawing/2014/main" id="{AACC817F-E90E-9243-B22E-5CD0CB20B02E}"/>
                  </a:ext>
                </a:extLst>
              </p:cNvPr>
              <p:cNvSpPr>
                <a:spLocks/>
              </p:cNvSpPr>
              <p:nvPr/>
            </p:nvSpPr>
            <p:spPr bwMode="gray">
              <a:xfrm>
                <a:off x="5451284" y="2748582"/>
                <a:ext cx="60079" cy="39598"/>
              </a:xfrm>
              <a:custGeom>
                <a:avLst/>
                <a:gdLst>
                  <a:gd name="T0" fmla="*/ 2147483647 w 174"/>
                  <a:gd name="T1" fmla="*/ 2147483647 h 114"/>
                  <a:gd name="T2" fmla="*/ 2147483647 w 174"/>
                  <a:gd name="T3" fmla="*/ 2147483647 h 114"/>
                  <a:gd name="T4" fmla="*/ 2147483647 w 174"/>
                  <a:gd name="T5" fmla="*/ 2147483647 h 114"/>
                  <a:gd name="T6" fmla="*/ 2147483647 w 174"/>
                  <a:gd name="T7" fmla="*/ 2147483647 h 114"/>
                  <a:gd name="T8" fmla="*/ 2147483647 w 174"/>
                  <a:gd name="T9" fmla="*/ 2147483647 h 114"/>
                  <a:gd name="T10" fmla="*/ 2147483647 w 174"/>
                  <a:gd name="T11" fmla="*/ 2147483647 h 114"/>
                  <a:gd name="T12" fmla="*/ 2147483647 w 174"/>
                  <a:gd name="T13" fmla="*/ 2147483647 h 114"/>
                  <a:gd name="T14" fmla="*/ 2147483647 w 174"/>
                  <a:gd name="T15" fmla="*/ 2147483647 h 114"/>
                  <a:gd name="T16" fmla="*/ 2147483647 w 174"/>
                  <a:gd name="T17" fmla="*/ 2147483647 h 114"/>
                  <a:gd name="T18" fmla="*/ 2147483647 w 174"/>
                  <a:gd name="T19" fmla="*/ 0 h 114"/>
                  <a:gd name="T20" fmla="*/ 2147483647 w 174"/>
                  <a:gd name="T21" fmla="*/ 2147483647 h 114"/>
                  <a:gd name="T22" fmla="*/ 2147483647 w 174"/>
                  <a:gd name="T23" fmla="*/ 2147483647 h 114"/>
                  <a:gd name="T24" fmla="*/ 2147483647 w 174"/>
                  <a:gd name="T25" fmla="*/ 2147483647 h 114"/>
                  <a:gd name="T26" fmla="*/ 2147483647 w 174"/>
                  <a:gd name="T27" fmla="*/ 2147483647 h 114"/>
                  <a:gd name="T28" fmla="*/ 2147483647 w 174"/>
                  <a:gd name="T29" fmla="*/ 2147483647 h 114"/>
                  <a:gd name="T30" fmla="*/ 2147483647 w 174"/>
                  <a:gd name="T31" fmla="*/ 2147483647 h 114"/>
                  <a:gd name="T32" fmla="*/ 2147483647 w 174"/>
                  <a:gd name="T33" fmla="*/ 2147483647 h 114"/>
                  <a:gd name="T34" fmla="*/ 2147483647 w 174"/>
                  <a:gd name="T35" fmla="*/ 2147483647 h 114"/>
                  <a:gd name="T36" fmla="*/ 0 w 174"/>
                  <a:gd name="T37" fmla="*/ 2147483647 h 114"/>
                  <a:gd name="T38" fmla="*/ 2147483647 w 174"/>
                  <a:gd name="T39" fmla="*/ 2147483647 h 114"/>
                  <a:gd name="T40" fmla="*/ 2147483647 w 174"/>
                  <a:gd name="T41" fmla="*/ 2147483647 h 114"/>
                  <a:gd name="T42" fmla="*/ 2147483647 w 174"/>
                  <a:gd name="T43" fmla="*/ 2147483647 h 114"/>
                  <a:gd name="T44" fmla="*/ 2147483647 w 174"/>
                  <a:gd name="T45" fmla="*/ 2147483647 h 114"/>
                  <a:gd name="T46" fmla="*/ 2147483647 w 174"/>
                  <a:gd name="T47" fmla="*/ 2147483647 h 114"/>
                  <a:gd name="T48" fmla="*/ 2147483647 w 174"/>
                  <a:gd name="T49" fmla="*/ 2147483647 h 114"/>
                  <a:gd name="T50" fmla="*/ 2147483647 w 174"/>
                  <a:gd name="T51" fmla="*/ 2147483647 h 114"/>
                  <a:gd name="T52" fmla="*/ 2147483647 w 174"/>
                  <a:gd name="T53" fmla="*/ 2147483647 h 114"/>
                  <a:gd name="T54" fmla="*/ 2147483647 w 174"/>
                  <a:gd name="T55" fmla="*/ 2147483647 h 114"/>
                  <a:gd name="T56" fmla="*/ 2147483647 w 174"/>
                  <a:gd name="T57" fmla="*/ 2147483647 h 11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4"/>
                  <a:gd name="T88" fmla="*/ 0 h 114"/>
                  <a:gd name="T89" fmla="*/ 174 w 174"/>
                  <a:gd name="T90" fmla="*/ 114 h 11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4" h="114">
                    <a:moveTo>
                      <a:pt x="174" y="84"/>
                    </a:moveTo>
                    <a:lnTo>
                      <a:pt x="174" y="42"/>
                    </a:lnTo>
                    <a:lnTo>
                      <a:pt x="138" y="42"/>
                    </a:lnTo>
                    <a:lnTo>
                      <a:pt x="132" y="48"/>
                    </a:lnTo>
                    <a:lnTo>
                      <a:pt x="120" y="48"/>
                    </a:lnTo>
                    <a:lnTo>
                      <a:pt x="114" y="42"/>
                    </a:lnTo>
                    <a:lnTo>
                      <a:pt x="114" y="24"/>
                    </a:lnTo>
                    <a:lnTo>
                      <a:pt x="90" y="24"/>
                    </a:lnTo>
                    <a:lnTo>
                      <a:pt x="78" y="12"/>
                    </a:lnTo>
                    <a:lnTo>
                      <a:pt x="72" y="0"/>
                    </a:lnTo>
                    <a:lnTo>
                      <a:pt x="60" y="6"/>
                    </a:lnTo>
                    <a:lnTo>
                      <a:pt x="48" y="6"/>
                    </a:lnTo>
                    <a:lnTo>
                      <a:pt x="48" y="18"/>
                    </a:lnTo>
                    <a:lnTo>
                      <a:pt x="42" y="24"/>
                    </a:lnTo>
                    <a:lnTo>
                      <a:pt x="36" y="36"/>
                    </a:lnTo>
                    <a:lnTo>
                      <a:pt x="30" y="36"/>
                    </a:lnTo>
                    <a:lnTo>
                      <a:pt x="24" y="42"/>
                    </a:lnTo>
                    <a:lnTo>
                      <a:pt x="12" y="48"/>
                    </a:lnTo>
                    <a:lnTo>
                      <a:pt x="0" y="60"/>
                    </a:lnTo>
                    <a:lnTo>
                      <a:pt x="6" y="66"/>
                    </a:lnTo>
                    <a:lnTo>
                      <a:pt x="18" y="72"/>
                    </a:lnTo>
                    <a:lnTo>
                      <a:pt x="24" y="78"/>
                    </a:lnTo>
                    <a:lnTo>
                      <a:pt x="72" y="78"/>
                    </a:lnTo>
                    <a:lnTo>
                      <a:pt x="96" y="102"/>
                    </a:lnTo>
                    <a:lnTo>
                      <a:pt x="132" y="96"/>
                    </a:lnTo>
                    <a:lnTo>
                      <a:pt x="150" y="114"/>
                    </a:lnTo>
                    <a:lnTo>
                      <a:pt x="168" y="84"/>
                    </a:lnTo>
                    <a:lnTo>
                      <a:pt x="174" y="90"/>
                    </a:lnTo>
                    <a:lnTo>
                      <a:pt x="174" y="8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65" name="Egypt" descr="© INSCALE GmbH, 05.05.2010&#10;http://www.presentationload.com/">
                <a:extLst>
                  <a:ext uri="{FF2B5EF4-FFF2-40B4-BE49-F238E27FC236}">
                    <a16:creationId xmlns:a16="http://schemas.microsoft.com/office/drawing/2014/main" id="{C4F9EF9B-0E30-0D4A-84BA-611EAADEE47E}"/>
                  </a:ext>
                </a:extLst>
              </p:cNvPr>
              <p:cNvSpPr>
                <a:spLocks/>
              </p:cNvSpPr>
              <p:nvPr/>
            </p:nvSpPr>
            <p:spPr bwMode="gray">
              <a:xfrm>
                <a:off x="8273652" y="2263851"/>
                <a:ext cx="275819" cy="281281"/>
              </a:xfrm>
              <a:custGeom>
                <a:avLst/>
                <a:gdLst>
                  <a:gd name="T0" fmla="*/ 2147483647 w 792"/>
                  <a:gd name="T1" fmla="*/ 2147483647 h 804"/>
                  <a:gd name="T2" fmla="*/ 2147483647 w 792"/>
                  <a:gd name="T3" fmla="*/ 2147483647 h 804"/>
                  <a:gd name="T4" fmla="*/ 2147483647 w 792"/>
                  <a:gd name="T5" fmla="*/ 2147483647 h 804"/>
                  <a:gd name="T6" fmla="*/ 2147483647 w 792"/>
                  <a:gd name="T7" fmla="*/ 2147483647 h 804"/>
                  <a:gd name="T8" fmla="*/ 2147483647 w 792"/>
                  <a:gd name="T9" fmla="*/ 2147483647 h 804"/>
                  <a:gd name="T10" fmla="*/ 2147483647 w 792"/>
                  <a:gd name="T11" fmla="*/ 2147483647 h 804"/>
                  <a:gd name="T12" fmla="*/ 2147483647 w 792"/>
                  <a:gd name="T13" fmla="*/ 2147483647 h 804"/>
                  <a:gd name="T14" fmla="*/ 2147483647 w 792"/>
                  <a:gd name="T15" fmla="*/ 2147483647 h 804"/>
                  <a:gd name="T16" fmla="*/ 2147483647 w 792"/>
                  <a:gd name="T17" fmla="*/ 2147483647 h 804"/>
                  <a:gd name="T18" fmla="*/ 2147483647 w 792"/>
                  <a:gd name="T19" fmla="*/ 2147483647 h 804"/>
                  <a:gd name="T20" fmla="*/ 2147483647 w 792"/>
                  <a:gd name="T21" fmla="*/ 2147483647 h 804"/>
                  <a:gd name="T22" fmla="*/ 2147483647 w 792"/>
                  <a:gd name="T23" fmla="*/ 2147483647 h 804"/>
                  <a:gd name="T24" fmla="*/ 2147483647 w 792"/>
                  <a:gd name="T25" fmla="*/ 2147483647 h 804"/>
                  <a:gd name="T26" fmla="*/ 2147483647 w 792"/>
                  <a:gd name="T27" fmla="*/ 2147483647 h 804"/>
                  <a:gd name="T28" fmla="*/ 2147483647 w 792"/>
                  <a:gd name="T29" fmla="*/ 2147483647 h 804"/>
                  <a:gd name="T30" fmla="*/ 2147483647 w 792"/>
                  <a:gd name="T31" fmla="*/ 2147483647 h 804"/>
                  <a:gd name="T32" fmla="*/ 2147483647 w 792"/>
                  <a:gd name="T33" fmla="*/ 2147483647 h 804"/>
                  <a:gd name="T34" fmla="*/ 2147483647 w 792"/>
                  <a:gd name="T35" fmla="*/ 2147483647 h 804"/>
                  <a:gd name="T36" fmla="*/ 2147483647 w 792"/>
                  <a:gd name="T37" fmla="*/ 2147483647 h 804"/>
                  <a:gd name="T38" fmla="*/ 2147483647 w 792"/>
                  <a:gd name="T39" fmla="*/ 2147483647 h 804"/>
                  <a:gd name="T40" fmla="*/ 2147483647 w 792"/>
                  <a:gd name="T41" fmla="*/ 2147483647 h 804"/>
                  <a:gd name="T42" fmla="*/ 2147483647 w 792"/>
                  <a:gd name="T43" fmla="*/ 2147483647 h 804"/>
                  <a:gd name="T44" fmla="*/ 2147483647 w 792"/>
                  <a:gd name="T45" fmla="*/ 2147483647 h 804"/>
                  <a:gd name="T46" fmla="*/ 2147483647 w 792"/>
                  <a:gd name="T47" fmla="*/ 2147483647 h 804"/>
                  <a:gd name="T48" fmla="*/ 2147483647 w 792"/>
                  <a:gd name="T49" fmla="*/ 2147483647 h 804"/>
                  <a:gd name="T50" fmla="*/ 2147483647 w 792"/>
                  <a:gd name="T51" fmla="*/ 2147483647 h 804"/>
                  <a:gd name="T52" fmla="*/ 2147483647 w 792"/>
                  <a:gd name="T53" fmla="*/ 2147483647 h 804"/>
                  <a:gd name="T54" fmla="*/ 2147483647 w 792"/>
                  <a:gd name="T55" fmla="*/ 2147483647 h 804"/>
                  <a:gd name="T56" fmla="*/ 2147483647 w 792"/>
                  <a:gd name="T57" fmla="*/ 2147483647 h 804"/>
                  <a:gd name="T58" fmla="*/ 2147483647 w 792"/>
                  <a:gd name="T59" fmla="*/ 2147483647 h 804"/>
                  <a:gd name="T60" fmla="*/ 2147483647 w 792"/>
                  <a:gd name="T61" fmla="*/ 2147483647 h 804"/>
                  <a:gd name="T62" fmla="*/ 2147483647 w 792"/>
                  <a:gd name="T63" fmla="*/ 2147483647 h 804"/>
                  <a:gd name="T64" fmla="*/ 2147483647 w 792"/>
                  <a:gd name="T65" fmla="*/ 2147483647 h 804"/>
                  <a:gd name="T66" fmla="*/ 2147483647 w 792"/>
                  <a:gd name="T67" fmla="*/ 2147483647 h 804"/>
                  <a:gd name="T68" fmla="*/ 2147483647 w 792"/>
                  <a:gd name="T69" fmla="*/ 2147483647 h 804"/>
                  <a:gd name="T70" fmla="*/ 2147483647 w 792"/>
                  <a:gd name="T71" fmla="*/ 2147483647 h 804"/>
                  <a:gd name="T72" fmla="*/ 2147483647 w 792"/>
                  <a:gd name="T73" fmla="*/ 2147483647 h 804"/>
                  <a:gd name="T74" fmla="*/ 2147483647 w 792"/>
                  <a:gd name="T75" fmla="*/ 2147483647 h 804"/>
                  <a:gd name="T76" fmla="*/ 2147483647 w 792"/>
                  <a:gd name="T77" fmla="*/ 2147483647 h 804"/>
                  <a:gd name="T78" fmla="*/ 2147483647 w 792"/>
                  <a:gd name="T79" fmla="*/ 2147483647 h 804"/>
                  <a:gd name="T80" fmla="*/ 2147483647 w 792"/>
                  <a:gd name="T81" fmla="*/ 2147483647 h 804"/>
                  <a:gd name="T82" fmla="*/ 2147483647 w 792"/>
                  <a:gd name="T83" fmla="*/ 2147483647 h 804"/>
                  <a:gd name="T84" fmla="*/ 2147483647 w 792"/>
                  <a:gd name="T85" fmla="*/ 2147483647 h 804"/>
                  <a:gd name="T86" fmla="*/ 2147483647 w 792"/>
                  <a:gd name="T87" fmla="*/ 2147483647 h 804"/>
                  <a:gd name="T88" fmla="*/ 2147483647 w 792"/>
                  <a:gd name="T89" fmla="*/ 2147483647 h 804"/>
                  <a:gd name="T90" fmla="*/ 2147483647 w 792"/>
                  <a:gd name="T91" fmla="*/ 0 h 804"/>
                  <a:gd name="T92" fmla="*/ 2147483647 w 792"/>
                  <a:gd name="T93" fmla="*/ 2147483647 h 804"/>
                  <a:gd name="T94" fmla="*/ 2147483647 w 792"/>
                  <a:gd name="T95" fmla="*/ 0 h 80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92"/>
                  <a:gd name="T145" fmla="*/ 0 h 804"/>
                  <a:gd name="T146" fmla="*/ 792 w 792"/>
                  <a:gd name="T147" fmla="*/ 804 h 80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92" h="804">
                    <a:moveTo>
                      <a:pt x="12" y="18"/>
                    </a:moveTo>
                    <a:lnTo>
                      <a:pt x="6" y="24"/>
                    </a:lnTo>
                    <a:lnTo>
                      <a:pt x="6" y="54"/>
                    </a:lnTo>
                    <a:lnTo>
                      <a:pt x="18" y="60"/>
                    </a:lnTo>
                    <a:lnTo>
                      <a:pt x="24" y="72"/>
                    </a:lnTo>
                    <a:lnTo>
                      <a:pt x="24" y="78"/>
                    </a:lnTo>
                    <a:lnTo>
                      <a:pt x="18" y="84"/>
                    </a:lnTo>
                    <a:lnTo>
                      <a:pt x="12" y="96"/>
                    </a:lnTo>
                    <a:lnTo>
                      <a:pt x="6" y="102"/>
                    </a:lnTo>
                    <a:lnTo>
                      <a:pt x="0" y="114"/>
                    </a:lnTo>
                    <a:lnTo>
                      <a:pt x="0" y="120"/>
                    </a:lnTo>
                    <a:lnTo>
                      <a:pt x="6" y="132"/>
                    </a:lnTo>
                    <a:lnTo>
                      <a:pt x="18" y="144"/>
                    </a:lnTo>
                    <a:lnTo>
                      <a:pt x="30" y="180"/>
                    </a:lnTo>
                    <a:lnTo>
                      <a:pt x="30" y="264"/>
                    </a:lnTo>
                    <a:lnTo>
                      <a:pt x="36" y="342"/>
                    </a:lnTo>
                    <a:lnTo>
                      <a:pt x="36" y="438"/>
                    </a:lnTo>
                    <a:lnTo>
                      <a:pt x="42" y="534"/>
                    </a:lnTo>
                    <a:lnTo>
                      <a:pt x="42" y="624"/>
                    </a:lnTo>
                    <a:lnTo>
                      <a:pt x="48" y="702"/>
                    </a:lnTo>
                    <a:lnTo>
                      <a:pt x="48" y="774"/>
                    </a:lnTo>
                    <a:lnTo>
                      <a:pt x="474" y="780"/>
                    </a:lnTo>
                    <a:lnTo>
                      <a:pt x="492" y="762"/>
                    </a:lnTo>
                    <a:lnTo>
                      <a:pt x="498" y="762"/>
                    </a:lnTo>
                    <a:lnTo>
                      <a:pt x="498" y="774"/>
                    </a:lnTo>
                    <a:lnTo>
                      <a:pt x="618" y="780"/>
                    </a:lnTo>
                    <a:lnTo>
                      <a:pt x="624" y="786"/>
                    </a:lnTo>
                    <a:lnTo>
                      <a:pt x="630" y="798"/>
                    </a:lnTo>
                    <a:lnTo>
                      <a:pt x="636" y="804"/>
                    </a:lnTo>
                    <a:lnTo>
                      <a:pt x="654" y="804"/>
                    </a:lnTo>
                    <a:lnTo>
                      <a:pt x="660" y="798"/>
                    </a:lnTo>
                    <a:lnTo>
                      <a:pt x="672" y="774"/>
                    </a:lnTo>
                    <a:lnTo>
                      <a:pt x="684" y="762"/>
                    </a:lnTo>
                    <a:lnTo>
                      <a:pt x="696" y="762"/>
                    </a:lnTo>
                    <a:lnTo>
                      <a:pt x="702" y="756"/>
                    </a:lnTo>
                    <a:lnTo>
                      <a:pt x="720" y="756"/>
                    </a:lnTo>
                    <a:lnTo>
                      <a:pt x="726" y="750"/>
                    </a:lnTo>
                    <a:lnTo>
                      <a:pt x="732" y="738"/>
                    </a:lnTo>
                    <a:lnTo>
                      <a:pt x="732" y="714"/>
                    </a:lnTo>
                    <a:lnTo>
                      <a:pt x="762" y="714"/>
                    </a:lnTo>
                    <a:lnTo>
                      <a:pt x="786" y="690"/>
                    </a:lnTo>
                    <a:lnTo>
                      <a:pt x="780" y="684"/>
                    </a:lnTo>
                    <a:lnTo>
                      <a:pt x="774" y="672"/>
                    </a:lnTo>
                    <a:lnTo>
                      <a:pt x="774" y="624"/>
                    </a:lnTo>
                    <a:lnTo>
                      <a:pt x="792" y="618"/>
                    </a:lnTo>
                    <a:lnTo>
                      <a:pt x="786" y="618"/>
                    </a:lnTo>
                    <a:lnTo>
                      <a:pt x="756" y="588"/>
                    </a:lnTo>
                    <a:lnTo>
                      <a:pt x="732" y="552"/>
                    </a:lnTo>
                    <a:lnTo>
                      <a:pt x="726" y="528"/>
                    </a:lnTo>
                    <a:lnTo>
                      <a:pt x="714" y="492"/>
                    </a:lnTo>
                    <a:lnTo>
                      <a:pt x="702" y="468"/>
                    </a:lnTo>
                    <a:lnTo>
                      <a:pt x="690" y="462"/>
                    </a:lnTo>
                    <a:lnTo>
                      <a:pt x="684" y="450"/>
                    </a:lnTo>
                    <a:lnTo>
                      <a:pt x="672" y="444"/>
                    </a:lnTo>
                    <a:lnTo>
                      <a:pt x="666" y="432"/>
                    </a:lnTo>
                    <a:lnTo>
                      <a:pt x="654" y="396"/>
                    </a:lnTo>
                    <a:lnTo>
                      <a:pt x="654" y="378"/>
                    </a:lnTo>
                    <a:lnTo>
                      <a:pt x="618" y="336"/>
                    </a:lnTo>
                    <a:lnTo>
                      <a:pt x="618" y="318"/>
                    </a:lnTo>
                    <a:lnTo>
                      <a:pt x="606" y="294"/>
                    </a:lnTo>
                    <a:lnTo>
                      <a:pt x="594" y="282"/>
                    </a:lnTo>
                    <a:lnTo>
                      <a:pt x="588" y="270"/>
                    </a:lnTo>
                    <a:lnTo>
                      <a:pt x="576" y="258"/>
                    </a:lnTo>
                    <a:lnTo>
                      <a:pt x="570" y="246"/>
                    </a:lnTo>
                    <a:lnTo>
                      <a:pt x="558" y="234"/>
                    </a:lnTo>
                    <a:lnTo>
                      <a:pt x="552" y="222"/>
                    </a:lnTo>
                    <a:lnTo>
                      <a:pt x="546" y="216"/>
                    </a:lnTo>
                    <a:lnTo>
                      <a:pt x="552" y="210"/>
                    </a:lnTo>
                    <a:lnTo>
                      <a:pt x="552" y="198"/>
                    </a:lnTo>
                    <a:lnTo>
                      <a:pt x="540" y="174"/>
                    </a:lnTo>
                    <a:lnTo>
                      <a:pt x="528" y="168"/>
                    </a:lnTo>
                    <a:lnTo>
                      <a:pt x="522" y="168"/>
                    </a:lnTo>
                    <a:lnTo>
                      <a:pt x="540" y="144"/>
                    </a:lnTo>
                    <a:lnTo>
                      <a:pt x="558" y="156"/>
                    </a:lnTo>
                    <a:lnTo>
                      <a:pt x="558" y="174"/>
                    </a:lnTo>
                    <a:lnTo>
                      <a:pt x="564" y="186"/>
                    </a:lnTo>
                    <a:lnTo>
                      <a:pt x="576" y="198"/>
                    </a:lnTo>
                    <a:lnTo>
                      <a:pt x="582" y="210"/>
                    </a:lnTo>
                    <a:lnTo>
                      <a:pt x="588" y="216"/>
                    </a:lnTo>
                    <a:lnTo>
                      <a:pt x="588" y="246"/>
                    </a:lnTo>
                    <a:lnTo>
                      <a:pt x="606" y="264"/>
                    </a:lnTo>
                    <a:lnTo>
                      <a:pt x="612" y="276"/>
                    </a:lnTo>
                    <a:lnTo>
                      <a:pt x="636" y="300"/>
                    </a:lnTo>
                    <a:lnTo>
                      <a:pt x="648" y="306"/>
                    </a:lnTo>
                    <a:lnTo>
                      <a:pt x="654" y="306"/>
                    </a:lnTo>
                    <a:lnTo>
                      <a:pt x="666" y="300"/>
                    </a:lnTo>
                    <a:lnTo>
                      <a:pt x="678" y="288"/>
                    </a:lnTo>
                    <a:lnTo>
                      <a:pt x="672" y="270"/>
                    </a:lnTo>
                    <a:lnTo>
                      <a:pt x="684" y="246"/>
                    </a:lnTo>
                    <a:lnTo>
                      <a:pt x="684" y="234"/>
                    </a:lnTo>
                    <a:lnTo>
                      <a:pt x="690" y="222"/>
                    </a:lnTo>
                    <a:lnTo>
                      <a:pt x="690" y="198"/>
                    </a:lnTo>
                    <a:lnTo>
                      <a:pt x="696" y="186"/>
                    </a:lnTo>
                    <a:lnTo>
                      <a:pt x="696" y="180"/>
                    </a:lnTo>
                    <a:lnTo>
                      <a:pt x="702" y="168"/>
                    </a:lnTo>
                    <a:lnTo>
                      <a:pt x="648" y="24"/>
                    </a:lnTo>
                    <a:lnTo>
                      <a:pt x="642" y="24"/>
                    </a:lnTo>
                    <a:lnTo>
                      <a:pt x="636" y="30"/>
                    </a:lnTo>
                    <a:lnTo>
                      <a:pt x="624" y="30"/>
                    </a:lnTo>
                    <a:lnTo>
                      <a:pt x="600" y="42"/>
                    </a:lnTo>
                    <a:lnTo>
                      <a:pt x="576" y="42"/>
                    </a:lnTo>
                    <a:lnTo>
                      <a:pt x="564" y="36"/>
                    </a:lnTo>
                    <a:lnTo>
                      <a:pt x="558" y="30"/>
                    </a:lnTo>
                    <a:lnTo>
                      <a:pt x="552" y="36"/>
                    </a:lnTo>
                    <a:lnTo>
                      <a:pt x="540" y="42"/>
                    </a:lnTo>
                    <a:lnTo>
                      <a:pt x="534" y="42"/>
                    </a:lnTo>
                    <a:lnTo>
                      <a:pt x="510" y="30"/>
                    </a:lnTo>
                    <a:lnTo>
                      <a:pt x="504" y="24"/>
                    </a:lnTo>
                    <a:lnTo>
                      <a:pt x="504" y="18"/>
                    </a:lnTo>
                    <a:lnTo>
                      <a:pt x="498" y="12"/>
                    </a:lnTo>
                    <a:lnTo>
                      <a:pt x="486" y="6"/>
                    </a:lnTo>
                    <a:lnTo>
                      <a:pt x="468" y="6"/>
                    </a:lnTo>
                    <a:lnTo>
                      <a:pt x="456" y="12"/>
                    </a:lnTo>
                    <a:lnTo>
                      <a:pt x="438" y="12"/>
                    </a:lnTo>
                    <a:lnTo>
                      <a:pt x="432" y="18"/>
                    </a:lnTo>
                    <a:lnTo>
                      <a:pt x="420" y="18"/>
                    </a:lnTo>
                    <a:lnTo>
                      <a:pt x="414" y="12"/>
                    </a:lnTo>
                    <a:lnTo>
                      <a:pt x="390" y="12"/>
                    </a:lnTo>
                    <a:lnTo>
                      <a:pt x="378" y="18"/>
                    </a:lnTo>
                    <a:lnTo>
                      <a:pt x="372" y="24"/>
                    </a:lnTo>
                    <a:lnTo>
                      <a:pt x="366" y="36"/>
                    </a:lnTo>
                    <a:lnTo>
                      <a:pt x="360" y="42"/>
                    </a:lnTo>
                    <a:lnTo>
                      <a:pt x="336" y="42"/>
                    </a:lnTo>
                    <a:lnTo>
                      <a:pt x="324" y="54"/>
                    </a:lnTo>
                    <a:lnTo>
                      <a:pt x="312" y="60"/>
                    </a:lnTo>
                    <a:lnTo>
                      <a:pt x="306" y="60"/>
                    </a:lnTo>
                    <a:lnTo>
                      <a:pt x="300" y="54"/>
                    </a:lnTo>
                    <a:lnTo>
                      <a:pt x="288" y="54"/>
                    </a:lnTo>
                    <a:lnTo>
                      <a:pt x="276" y="48"/>
                    </a:lnTo>
                    <a:lnTo>
                      <a:pt x="264" y="48"/>
                    </a:lnTo>
                    <a:lnTo>
                      <a:pt x="258" y="42"/>
                    </a:lnTo>
                    <a:lnTo>
                      <a:pt x="204" y="42"/>
                    </a:lnTo>
                    <a:lnTo>
                      <a:pt x="198" y="36"/>
                    </a:lnTo>
                    <a:lnTo>
                      <a:pt x="186" y="30"/>
                    </a:lnTo>
                    <a:lnTo>
                      <a:pt x="174" y="18"/>
                    </a:lnTo>
                    <a:lnTo>
                      <a:pt x="126" y="18"/>
                    </a:lnTo>
                    <a:lnTo>
                      <a:pt x="120" y="12"/>
                    </a:lnTo>
                    <a:lnTo>
                      <a:pt x="96" y="0"/>
                    </a:lnTo>
                    <a:lnTo>
                      <a:pt x="78" y="0"/>
                    </a:lnTo>
                    <a:lnTo>
                      <a:pt x="66" y="12"/>
                    </a:lnTo>
                    <a:lnTo>
                      <a:pt x="54" y="12"/>
                    </a:lnTo>
                    <a:lnTo>
                      <a:pt x="42" y="6"/>
                    </a:lnTo>
                    <a:lnTo>
                      <a:pt x="36" y="6"/>
                    </a:lnTo>
                    <a:lnTo>
                      <a:pt x="36" y="0"/>
                    </a:lnTo>
                    <a:lnTo>
                      <a:pt x="30" y="0"/>
                    </a:lnTo>
                    <a:lnTo>
                      <a:pt x="12" y="1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66" name="Ecuador" descr="© INSCALE GmbH, 05.05.2010&#10;http://www.presentationload.com/">
                <a:extLst>
                  <a:ext uri="{FF2B5EF4-FFF2-40B4-BE49-F238E27FC236}">
                    <a16:creationId xmlns:a16="http://schemas.microsoft.com/office/drawing/2014/main" id="{2EE02F10-9881-3D4C-9227-971491FE4947}"/>
                  </a:ext>
                </a:extLst>
              </p:cNvPr>
              <p:cNvSpPr>
                <a:spLocks noEditPoints="1"/>
              </p:cNvSpPr>
              <p:nvPr/>
            </p:nvSpPr>
            <p:spPr bwMode="gray">
              <a:xfrm>
                <a:off x="5658831" y="3110425"/>
                <a:ext cx="144737" cy="184335"/>
              </a:xfrm>
              <a:custGeom>
                <a:avLst/>
                <a:gdLst>
                  <a:gd name="T0" fmla="*/ 2147483647 w 414"/>
                  <a:gd name="T1" fmla="*/ 2147483647 h 528"/>
                  <a:gd name="T2" fmla="*/ 2147483647 w 414"/>
                  <a:gd name="T3" fmla="*/ 2147483647 h 528"/>
                  <a:gd name="T4" fmla="*/ 2147483647 w 414"/>
                  <a:gd name="T5" fmla="*/ 2147483647 h 528"/>
                  <a:gd name="T6" fmla="*/ 2147483647 w 414"/>
                  <a:gd name="T7" fmla="*/ 2147483647 h 528"/>
                  <a:gd name="T8" fmla="*/ 2147483647 w 414"/>
                  <a:gd name="T9" fmla="*/ 2147483647 h 528"/>
                  <a:gd name="T10" fmla="*/ 2147483647 w 414"/>
                  <a:gd name="T11" fmla="*/ 2147483647 h 528"/>
                  <a:gd name="T12" fmla="*/ 2147483647 w 414"/>
                  <a:gd name="T13" fmla="*/ 2147483647 h 528"/>
                  <a:gd name="T14" fmla="*/ 2147483647 w 414"/>
                  <a:gd name="T15" fmla="*/ 2147483647 h 528"/>
                  <a:gd name="T16" fmla="*/ 2147483647 w 414"/>
                  <a:gd name="T17" fmla="*/ 2147483647 h 528"/>
                  <a:gd name="T18" fmla="*/ 2147483647 w 414"/>
                  <a:gd name="T19" fmla="*/ 2147483647 h 528"/>
                  <a:gd name="T20" fmla="*/ 2147483647 w 414"/>
                  <a:gd name="T21" fmla="*/ 2147483647 h 528"/>
                  <a:gd name="T22" fmla="*/ 2147483647 w 414"/>
                  <a:gd name="T23" fmla="*/ 2147483647 h 528"/>
                  <a:gd name="T24" fmla="*/ 2147483647 w 414"/>
                  <a:gd name="T25" fmla="*/ 2147483647 h 528"/>
                  <a:gd name="T26" fmla="*/ 2147483647 w 414"/>
                  <a:gd name="T27" fmla="*/ 2147483647 h 528"/>
                  <a:gd name="T28" fmla="*/ 2147483647 w 414"/>
                  <a:gd name="T29" fmla="*/ 2147483647 h 528"/>
                  <a:gd name="T30" fmla="*/ 2147483647 w 414"/>
                  <a:gd name="T31" fmla="*/ 2147483647 h 528"/>
                  <a:gd name="T32" fmla="*/ 2147483647 w 414"/>
                  <a:gd name="T33" fmla="*/ 2147483647 h 528"/>
                  <a:gd name="T34" fmla="*/ 2147483647 w 414"/>
                  <a:gd name="T35" fmla="*/ 2147483647 h 528"/>
                  <a:gd name="T36" fmla="*/ 2147483647 w 414"/>
                  <a:gd name="T37" fmla="*/ 2147483647 h 528"/>
                  <a:gd name="T38" fmla="*/ 2147483647 w 414"/>
                  <a:gd name="T39" fmla="*/ 2147483647 h 528"/>
                  <a:gd name="T40" fmla="*/ 2147483647 w 414"/>
                  <a:gd name="T41" fmla="*/ 2147483647 h 528"/>
                  <a:gd name="T42" fmla="*/ 2147483647 w 414"/>
                  <a:gd name="T43" fmla="*/ 2147483647 h 528"/>
                  <a:gd name="T44" fmla="*/ 2147483647 w 414"/>
                  <a:gd name="T45" fmla="*/ 2147483647 h 528"/>
                  <a:gd name="T46" fmla="*/ 2147483647 w 414"/>
                  <a:gd name="T47" fmla="*/ 2147483647 h 528"/>
                  <a:gd name="T48" fmla="*/ 2147483647 w 414"/>
                  <a:gd name="T49" fmla="*/ 2147483647 h 528"/>
                  <a:gd name="T50" fmla="*/ 2147483647 w 414"/>
                  <a:gd name="T51" fmla="*/ 2147483647 h 528"/>
                  <a:gd name="T52" fmla="*/ 2147483647 w 414"/>
                  <a:gd name="T53" fmla="*/ 2147483647 h 528"/>
                  <a:gd name="T54" fmla="*/ 2147483647 w 414"/>
                  <a:gd name="T55" fmla="*/ 2147483647 h 528"/>
                  <a:gd name="T56" fmla="*/ 2147483647 w 414"/>
                  <a:gd name="T57" fmla="*/ 2147483647 h 528"/>
                  <a:gd name="T58" fmla="*/ 2147483647 w 414"/>
                  <a:gd name="T59" fmla="*/ 2147483647 h 528"/>
                  <a:gd name="T60" fmla="*/ 2147483647 w 414"/>
                  <a:gd name="T61" fmla="*/ 2147483647 h 528"/>
                  <a:gd name="T62" fmla="*/ 2147483647 w 414"/>
                  <a:gd name="T63" fmla="*/ 2147483647 h 528"/>
                  <a:gd name="T64" fmla="*/ 2147483647 w 414"/>
                  <a:gd name="T65" fmla="*/ 2147483647 h 528"/>
                  <a:gd name="T66" fmla="*/ 2147483647 w 414"/>
                  <a:gd name="T67" fmla="*/ 2147483647 h 528"/>
                  <a:gd name="T68" fmla="*/ 2147483647 w 414"/>
                  <a:gd name="T69" fmla="*/ 2147483647 h 528"/>
                  <a:gd name="T70" fmla="*/ 2147483647 w 414"/>
                  <a:gd name="T71" fmla="*/ 2147483647 h 528"/>
                  <a:gd name="T72" fmla="*/ 2147483647 w 414"/>
                  <a:gd name="T73" fmla="*/ 2147483647 h 528"/>
                  <a:gd name="T74" fmla="*/ 2147483647 w 414"/>
                  <a:gd name="T75" fmla="*/ 2147483647 h 528"/>
                  <a:gd name="T76" fmla="*/ 2147483647 w 414"/>
                  <a:gd name="T77" fmla="*/ 2147483647 h 528"/>
                  <a:gd name="T78" fmla="*/ 2147483647 w 414"/>
                  <a:gd name="T79" fmla="*/ 2147483647 h 528"/>
                  <a:gd name="T80" fmla="*/ 2147483647 w 414"/>
                  <a:gd name="T81" fmla="*/ 2147483647 h 528"/>
                  <a:gd name="T82" fmla="*/ 2147483647 w 414"/>
                  <a:gd name="T83" fmla="*/ 2147483647 h 528"/>
                  <a:gd name="T84" fmla="*/ 2147483647 w 414"/>
                  <a:gd name="T85" fmla="*/ 2147483647 h 528"/>
                  <a:gd name="T86" fmla="*/ 2147483647 w 414"/>
                  <a:gd name="T87" fmla="*/ 2147483647 h 528"/>
                  <a:gd name="T88" fmla="*/ 2147483647 w 414"/>
                  <a:gd name="T89" fmla="*/ 2147483647 h 52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14"/>
                  <a:gd name="T136" fmla="*/ 0 h 528"/>
                  <a:gd name="T137" fmla="*/ 414 w 414"/>
                  <a:gd name="T138" fmla="*/ 528 h 52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14" h="528">
                    <a:moveTo>
                      <a:pt x="60" y="372"/>
                    </a:moveTo>
                    <a:lnTo>
                      <a:pt x="72" y="366"/>
                    </a:lnTo>
                    <a:lnTo>
                      <a:pt x="78" y="360"/>
                    </a:lnTo>
                    <a:lnTo>
                      <a:pt x="78" y="342"/>
                    </a:lnTo>
                    <a:lnTo>
                      <a:pt x="72" y="342"/>
                    </a:lnTo>
                    <a:lnTo>
                      <a:pt x="54" y="360"/>
                    </a:lnTo>
                    <a:lnTo>
                      <a:pt x="54" y="372"/>
                    </a:lnTo>
                    <a:lnTo>
                      <a:pt x="60" y="372"/>
                    </a:lnTo>
                    <a:close/>
                    <a:moveTo>
                      <a:pt x="414" y="174"/>
                    </a:moveTo>
                    <a:lnTo>
                      <a:pt x="390" y="156"/>
                    </a:lnTo>
                    <a:lnTo>
                      <a:pt x="396" y="156"/>
                    </a:lnTo>
                    <a:lnTo>
                      <a:pt x="396" y="150"/>
                    </a:lnTo>
                    <a:lnTo>
                      <a:pt x="402" y="150"/>
                    </a:lnTo>
                    <a:lnTo>
                      <a:pt x="402" y="126"/>
                    </a:lnTo>
                    <a:lnTo>
                      <a:pt x="372" y="126"/>
                    </a:lnTo>
                    <a:lnTo>
                      <a:pt x="360" y="114"/>
                    </a:lnTo>
                    <a:lnTo>
                      <a:pt x="360" y="108"/>
                    </a:lnTo>
                    <a:lnTo>
                      <a:pt x="354" y="102"/>
                    </a:lnTo>
                    <a:lnTo>
                      <a:pt x="354" y="96"/>
                    </a:lnTo>
                    <a:lnTo>
                      <a:pt x="342" y="90"/>
                    </a:lnTo>
                    <a:lnTo>
                      <a:pt x="336" y="90"/>
                    </a:lnTo>
                    <a:lnTo>
                      <a:pt x="330" y="96"/>
                    </a:lnTo>
                    <a:lnTo>
                      <a:pt x="330" y="108"/>
                    </a:lnTo>
                    <a:lnTo>
                      <a:pt x="306" y="108"/>
                    </a:lnTo>
                    <a:lnTo>
                      <a:pt x="300" y="102"/>
                    </a:lnTo>
                    <a:lnTo>
                      <a:pt x="288" y="96"/>
                    </a:lnTo>
                    <a:lnTo>
                      <a:pt x="282" y="102"/>
                    </a:lnTo>
                    <a:lnTo>
                      <a:pt x="270" y="102"/>
                    </a:lnTo>
                    <a:lnTo>
                      <a:pt x="258" y="96"/>
                    </a:lnTo>
                    <a:lnTo>
                      <a:pt x="252" y="90"/>
                    </a:lnTo>
                    <a:lnTo>
                      <a:pt x="252" y="84"/>
                    </a:lnTo>
                    <a:lnTo>
                      <a:pt x="246" y="72"/>
                    </a:lnTo>
                    <a:lnTo>
                      <a:pt x="240" y="66"/>
                    </a:lnTo>
                    <a:lnTo>
                      <a:pt x="228" y="60"/>
                    </a:lnTo>
                    <a:lnTo>
                      <a:pt x="210" y="60"/>
                    </a:lnTo>
                    <a:lnTo>
                      <a:pt x="204" y="48"/>
                    </a:lnTo>
                    <a:lnTo>
                      <a:pt x="168" y="30"/>
                    </a:lnTo>
                    <a:lnTo>
                      <a:pt x="162" y="18"/>
                    </a:lnTo>
                    <a:lnTo>
                      <a:pt x="150" y="12"/>
                    </a:lnTo>
                    <a:lnTo>
                      <a:pt x="144" y="0"/>
                    </a:lnTo>
                    <a:lnTo>
                      <a:pt x="144" y="12"/>
                    </a:lnTo>
                    <a:lnTo>
                      <a:pt x="150" y="18"/>
                    </a:lnTo>
                    <a:lnTo>
                      <a:pt x="150" y="36"/>
                    </a:lnTo>
                    <a:lnTo>
                      <a:pt x="144" y="42"/>
                    </a:lnTo>
                    <a:lnTo>
                      <a:pt x="120" y="54"/>
                    </a:lnTo>
                    <a:lnTo>
                      <a:pt x="102" y="54"/>
                    </a:lnTo>
                    <a:lnTo>
                      <a:pt x="96" y="42"/>
                    </a:lnTo>
                    <a:lnTo>
                      <a:pt x="90" y="42"/>
                    </a:lnTo>
                    <a:lnTo>
                      <a:pt x="78" y="54"/>
                    </a:lnTo>
                    <a:lnTo>
                      <a:pt x="66" y="60"/>
                    </a:lnTo>
                    <a:lnTo>
                      <a:pt x="60" y="72"/>
                    </a:lnTo>
                    <a:lnTo>
                      <a:pt x="60" y="84"/>
                    </a:lnTo>
                    <a:lnTo>
                      <a:pt x="66" y="90"/>
                    </a:lnTo>
                    <a:lnTo>
                      <a:pt x="72" y="102"/>
                    </a:lnTo>
                    <a:lnTo>
                      <a:pt x="72" y="120"/>
                    </a:lnTo>
                    <a:lnTo>
                      <a:pt x="66" y="126"/>
                    </a:lnTo>
                    <a:lnTo>
                      <a:pt x="54" y="132"/>
                    </a:lnTo>
                    <a:lnTo>
                      <a:pt x="42" y="144"/>
                    </a:lnTo>
                    <a:lnTo>
                      <a:pt x="42" y="162"/>
                    </a:lnTo>
                    <a:lnTo>
                      <a:pt x="48" y="168"/>
                    </a:lnTo>
                    <a:lnTo>
                      <a:pt x="54" y="180"/>
                    </a:lnTo>
                    <a:lnTo>
                      <a:pt x="36" y="180"/>
                    </a:lnTo>
                    <a:lnTo>
                      <a:pt x="36" y="198"/>
                    </a:lnTo>
                    <a:lnTo>
                      <a:pt x="0" y="216"/>
                    </a:lnTo>
                    <a:lnTo>
                      <a:pt x="24" y="228"/>
                    </a:lnTo>
                    <a:lnTo>
                      <a:pt x="12" y="258"/>
                    </a:lnTo>
                    <a:lnTo>
                      <a:pt x="24" y="270"/>
                    </a:lnTo>
                    <a:lnTo>
                      <a:pt x="24" y="282"/>
                    </a:lnTo>
                    <a:lnTo>
                      <a:pt x="6" y="300"/>
                    </a:lnTo>
                    <a:lnTo>
                      <a:pt x="0" y="300"/>
                    </a:lnTo>
                    <a:lnTo>
                      <a:pt x="12" y="312"/>
                    </a:lnTo>
                    <a:lnTo>
                      <a:pt x="6" y="318"/>
                    </a:lnTo>
                    <a:lnTo>
                      <a:pt x="6" y="324"/>
                    </a:lnTo>
                    <a:lnTo>
                      <a:pt x="18" y="336"/>
                    </a:lnTo>
                    <a:lnTo>
                      <a:pt x="30" y="342"/>
                    </a:lnTo>
                    <a:lnTo>
                      <a:pt x="60" y="342"/>
                    </a:lnTo>
                    <a:lnTo>
                      <a:pt x="72" y="330"/>
                    </a:lnTo>
                    <a:lnTo>
                      <a:pt x="72" y="324"/>
                    </a:lnTo>
                    <a:lnTo>
                      <a:pt x="96" y="330"/>
                    </a:lnTo>
                    <a:lnTo>
                      <a:pt x="102" y="342"/>
                    </a:lnTo>
                    <a:lnTo>
                      <a:pt x="102" y="348"/>
                    </a:lnTo>
                    <a:lnTo>
                      <a:pt x="96" y="366"/>
                    </a:lnTo>
                    <a:lnTo>
                      <a:pt x="90" y="372"/>
                    </a:lnTo>
                    <a:lnTo>
                      <a:pt x="90" y="384"/>
                    </a:lnTo>
                    <a:lnTo>
                      <a:pt x="84" y="396"/>
                    </a:lnTo>
                    <a:lnTo>
                      <a:pt x="72" y="402"/>
                    </a:lnTo>
                    <a:lnTo>
                      <a:pt x="66" y="402"/>
                    </a:lnTo>
                    <a:lnTo>
                      <a:pt x="60" y="408"/>
                    </a:lnTo>
                    <a:lnTo>
                      <a:pt x="54" y="408"/>
                    </a:lnTo>
                    <a:lnTo>
                      <a:pt x="60" y="408"/>
                    </a:lnTo>
                    <a:lnTo>
                      <a:pt x="72" y="414"/>
                    </a:lnTo>
                    <a:lnTo>
                      <a:pt x="78" y="414"/>
                    </a:lnTo>
                    <a:lnTo>
                      <a:pt x="78" y="420"/>
                    </a:lnTo>
                    <a:lnTo>
                      <a:pt x="72" y="426"/>
                    </a:lnTo>
                    <a:lnTo>
                      <a:pt x="66" y="438"/>
                    </a:lnTo>
                    <a:lnTo>
                      <a:pt x="54" y="444"/>
                    </a:lnTo>
                    <a:lnTo>
                      <a:pt x="48" y="456"/>
                    </a:lnTo>
                    <a:lnTo>
                      <a:pt x="42" y="462"/>
                    </a:lnTo>
                    <a:lnTo>
                      <a:pt x="54" y="474"/>
                    </a:lnTo>
                    <a:lnTo>
                      <a:pt x="42" y="486"/>
                    </a:lnTo>
                    <a:lnTo>
                      <a:pt x="48" y="492"/>
                    </a:lnTo>
                    <a:lnTo>
                      <a:pt x="54" y="492"/>
                    </a:lnTo>
                    <a:lnTo>
                      <a:pt x="66" y="486"/>
                    </a:lnTo>
                    <a:lnTo>
                      <a:pt x="78" y="474"/>
                    </a:lnTo>
                    <a:lnTo>
                      <a:pt x="90" y="486"/>
                    </a:lnTo>
                    <a:lnTo>
                      <a:pt x="120" y="486"/>
                    </a:lnTo>
                    <a:lnTo>
                      <a:pt x="120" y="492"/>
                    </a:lnTo>
                    <a:lnTo>
                      <a:pt x="126" y="498"/>
                    </a:lnTo>
                    <a:lnTo>
                      <a:pt x="126" y="516"/>
                    </a:lnTo>
                    <a:lnTo>
                      <a:pt x="132" y="528"/>
                    </a:lnTo>
                    <a:lnTo>
                      <a:pt x="150" y="528"/>
                    </a:lnTo>
                    <a:lnTo>
                      <a:pt x="150" y="522"/>
                    </a:lnTo>
                    <a:lnTo>
                      <a:pt x="156" y="516"/>
                    </a:lnTo>
                    <a:lnTo>
                      <a:pt x="156" y="510"/>
                    </a:lnTo>
                    <a:lnTo>
                      <a:pt x="162" y="504"/>
                    </a:lnTo>
                    <a:lnTo>
                      <a:pt x="180" y="504"/>
                    </a:lnTo>
                    <a:lnTo>
                      <a:pt x="180" y="474"/>
                    </a:lnTo>
                    <a:lnTo>
                      <a:pt x="186" y="462"/>
                    </a:lnTo>
                    <a:lnTo>
                      <a:pt x="186" y="438"/>
                    </a:lnTo>
                    <a:lnTo>
                      <a:pt x="198" y="426"/>
                    </a:lnTo>
                    <a:lnTo>
                      <a:pt x="198" y="408"/>
                    </a:lnTo>
                    <a:lnTo>
                      <a:pt x="210" y="402"/>
                    </a:lnTo>
                    <a:lnTo>
                      <a:pt x="210" y="396"/>
                    </a:lnTo>
                    <a:lnTo>
                      <a:pt x="228" y="378"/>
                    </a:lnTo>
                    <a:lnTo>
                      <a:pt x="246" y="366"/>
                    </a:lnTo>
                    <a:lnTo>
                      <a:pt x="264" y="360"/>
                    </a:lnTo>
                    <a:lnTo>
                      <a:pt x="324" y="330"/>
                    </a:lnTo>
                    <a:lnTo>
                      <a:pt x="342" y="318"/>
                    </a:lnTo>
                    <a:lnTo>
                      <a:pt x="354" y="300"/>
                    </a:lnTo>
                    <a:lnTo>
                      <a:pt x="366" y="288"/>
                    </a:lnTo>
                    <a:lnTo>
                      <a:pt x="372" y="276"/>
                    </a:lnTo>
                    <a:lnTo>
                      <a:pt x="384" y="264"/>
                    </a:lnTo>
                    <a:lnTo>
                      <a:pt x="390" y="252"/>
                    </a:lnTo>
                    <a:lnTo>
                      <a:pt x="402" y="210"/>
                    </a:lnTo>
                    <a:lnTo>
                      <a:pt x="414" y="204"/>
                    </a:lnTo>
                    <a:lnTo>
                      <a:pt x="414" y="17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67" name="East Timor" descr="© INSCALE GmbH, 05.05.2010&#10;http://www.presentationload.com/">
                <a:extLst>
                  <a:ext uri="{FF2B5EF4-FFF2-40B4-BE49-F238E27FC236}">
                    <a16:creationId xmlns:a16="http://schemas.microsoft.com/office/drawing/2014/main" id="{48720304-3394-2C43-A815-BCCD7E6F5C9C}"/>
                  </a:ext>
                </a:extLst>
              </p:cNvPr>
              <p:cNvSpPr>
                <a:spLocks noEditPoints="1"/>
              </p:cNvSpPr>
              <p:nvPr/>
            </p:nvSpPr>
            <p:spPr bwMode="gray">
              <a:xfrm>
                <a:off x="10747832" y="3387609"/>
                <a:ext cx="87388" cy="40963"/>
              </a:xfrm>
              <a:custGeom>
                <a:avLst/>
                <a:gdLst>
                  <a:gd name="T0" fmla="*/ 2147483647 w 252"/>
                  <a:gd name="T1" fmla="*/ 0 h 120"/>
                  <a:gd name="T2" fmla="*/ 2147483647 w 252"/>
                  <a:gd name="T3" fmla="*/ 2147483647 h 120"/>
                  <a:gd name="T4" fmla="*/ 2147483647 w 252"/>
                  <a:gd name="T5" fmla="*/ 2147483647 h 120"/>
                  <a:gd name="T6" fmla="*/ 2147483647 w 252"/>
                  <a:gd name="T7" fmla="*/ 2147483647 h 120"/>
                  <a:gd name="T8" fmla="*/ 2147483647 w 252"/>
                  <a:gd name="T9" fmla="*/ 2147483647 h 120"/>
                  <a:gd name="T10" fmla="*/ 2147483647 w 252"/>
                  <a:gd name="T11" fmla="*/ 2147483647 h 120"/>
                  <a:gd name="T12" fmla="*/ 2147483647 w 252"/>
                  <a:gd name="T13" fmla="*/ 2147483647 h 120"/>
                  <a:gd name="T14" fmla="*/ 2147483647 w 252"/>
                  <a:gd name="T15" fmla="*/ 2147483647 h 120"/>
                  <a:gd name="T16" fmla="*/ 2147483647 w 252"/>
                  <a:gd name="T17" fmla="*/ 2147483647 h 120"/>
                  <a:gd name="T18" fmla="*/ 2147483647 w 252"/>
                  <a:gd name="T19" fmla="*/ 2147483647 h 120"/>
                  <a:gd name="T20" fmla="*/ 2147483647 w 252"/>
                  <a:gd name="T21" fmla="*/ 2147483647 h 120"/>
                  <a:gd name="T22" fmla="*/ 2147483647 w 252"/>
                  <a:gd name="T23" fmla="*/ 2147483647 h 120"/>
                  <a:gd name="T24" fmla="*/ 2147483647 w 252"/>
                  <a:gd name="T25" fmla="*/ 2147483647 h 120"/>
                  <a:gd name="T26" fmla="*/ 2147483647 w 252"/>
                  <a:gd name="T27" fmla="*/ 2147483647 h 120"/>
                  <a:gd name="T28" fmla="*/ 2147483647 w 252"/>
                  <a:gd name="T29" fmla="*/ 2147483647 h 120"/>
                  <a:gd name="T30" fmla="*/ 2147483647 w 252"/>
                  <a:gd name="T31" fmla="*/ 2147483647 h 120"/>
                  <a:gd name="T32" fmla="*/ 2147483647 w 252"/>
                  <a:gd name="T33" fmla="*/ 2147483647 h 120"/>
                  <a:gd name="T34" fmla="*/ 2147483647 w 252"/>
                  <a:gd name="T35" fmla="*/ 2147483647 h 120"/>
                  <a:gd name="T36" fmla="*/ 2147483647 w 252"/>
                  <a:gd name="T37" fmla="*/ 2147483647 h 120"/>
                  <a:gd name="T38" fmla="*/ 2147483647 w 252"/>
                  <a:gd name="T39" fmla="*/ 2147483647 h 120"/>
                  <a:gd name="T40" fmla="*/ 2147483647 w 252"/>
                  <a:gd name="T41" fmla="*/ 2147483647 h 120"/>
                  <a:gd name="T42" fmla="*/ 2147483647 w 252"/>
                  <a:gd name="T43" fmla="*/ 2147483647 h 120"/>
                  <a:gd name="T44" fmla="*/ 2147483647 w 252"/>
                  <a:gd name="T45" fmla="*/ 2147483647 h 120"/>
                  <a:gd name="T46" fmla="*/ 2147483647 w 252"/>
                  <a:gd name="T47" fmla="*/ 0 h 120"/>
                  <a:gd name="T48" fmla="*/ 0 w 252"/>
                  <a:gd name="T49" fmla="*/ 2147483647 h 120"/>
                  <a:gd name="T50" fmla="*/ 2147483647 w 252"/>
                  <a:gd name="T51" fmla="*/ 2147483647 h 120"/>
                  <a:gd name="T52" fmla="*/ 2147483647 w 252"/>
                  <a:gd name="T53" fmla="*/ 2147483647 h 120"/>
                  <a:gd name="T54" fmla="*/ 2147483647 w 252"/>
                  <a:gd name="T55" fmla="*/ 2147483647 h 120"/>
                  <a:gd name="T56" fmla="*/ 2147483647 w 252"/>
                  <a:gd name="T57" fmla="*/ 2147483647 h 120"/>
                  <a:gd name="T58" fmla="*/ 2147483647 w 252"/>
                  <a:gd name="T59" fmla="*/ 2147483647 h 120"/>
                  <a:gd name="T60" fmla="*/ 2147483647 w 252"/>
                  <a:gd name="T61" fmla="*/ 2147483647 h 120"/>
                  <a:gd name="T62" fmla="*/ 2147483647 w 252"/>
                  <a:gd name="T63" fmla="*/ 2147483647 h 120"/>
                  <a:gd name="T64" fmla="*/ 0 w 252"/>
                  <a:gd name="T65" fmla="*/ 2147483647 h 1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52"/>
                  <a:gd name="T100" fmla="*/ 0 h 120"/>
                  <a:gd name="T101" fmla="*/ 252 w 252"/>
                  <a:gd name="T102" fmla="*/ 120 h 12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52" h="120">
                    <a:moveTo>
                      <a:pt x="228" y="0"/>
                    </a:moveTo>
                    <a:lnTo>
                      <a:pt x="204" y="24"/>
                    </a:lnTo>
                    <a:lnTo>
                      <a:pt x="114" y="24"/>
                    </a:lnTo>
                    <a:lnTo>
                      <a:pt x="108" y="30"/>
                    </a:lnTo>
                    <a:lnTo>
                      <a:pt x="102" y="42"/>
                    </a:lnTo>
                    <a:lnTo>
                      <a:pt x="96" y="48"/>
                    </a:lnTo>
                    <a:lnTo>
                      <a:pt x="90" y="48"/>
                    </a:lnTo>
                    <a:lnTo>
                      <a:pt x="78" y="54"/>
                    </a:lnTo>
                    <a:lnTo>
                      <a:pt x="90" y="72"/>
                    </a:lnTo>
                    <a:lnTo>
                      <a:pt x="84" y="78"/>
                    </a:lnTo>
                    <a:lnTo>
                      <a:pt x="72" y="102"/>
                    </a:lnTo>
                    <a:lnTo>
                      <a:pt x="72" y="114"/>
                    </a:lnTo>
                    <a:lnTo>
                      <a:pt x="78" y="120"/>
                    </a:lnTo>
                    <a:lnTo>
                      <a:pt x="78" y="114"/>
                    </a:lnTo>
                    <a:lnTo>
                      <a:pt x="84" y="108"/>
                    </a:lnTo>
                    <a:lnTo>
                      <a:pt x="96" y="108"/>
                    </a:lnTo>
                    <a:lnTo>
                      <a:pt x="132" y="84"/>
                    </a:lnTo>
                    <a:lnTo>
                      <a:pt x="138" y="90"/>
                    </a:lnTo>
                    <a:lnTo>
                      <a:pt x="162" y="90"/>
                    </a:lnTo>
                    <a:lnTo>
                      <a:pt x="186" y="78"/>
                    </a:lnTo>
                    <a:lnTo>
                      <a:pt x="198" y="66"/>
                    </a:lnTo>
                    <a:lnTo>
                      <a:pt x="210" y="60"/>
                    </a:lnTo>
                    <a:lnTo>
                      <a:pt x="252" y="18"/>
                    </a:lnTo>
                    <a:lnTo>
                      <a:pt x="228" y="0"/>
                    </a:lnTo>
                    <a:close/>
                    <a:moveTo>
                      <a:pt x="0" y="90"/>
                    </a:moveTo>
                    <a:lnTo>
                      <a:pt x="6" y="102"/>
                    </a:lnTo>
                    <a:lnTo>
                      <a:pt x="18" y="96"/>
                    </a:lnTo>
                    <a:lnTo>
                      <a:pt x="24" y="90"/>
                    </a:lnTo>
                    <a:lnTo>
                      <a:pt x="36" y="90"/>
                    </a:lnTo>
                    <a:lnTo>
                      <a:pt x="36" y="84"/>
                    </a:lnTo>
                    <a:lnTo>
                      <a:pt x="42" y="72"/>
                    </a:lnTo>
                    <a:lnTo>
                      <a:pt x="18" y="72"/>
                    </a:lnTo>
                    <a:lnTo>
                      <a:pt x="0" y="9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68" name="Dominican Republic" descr="© INSCALE GmbH, 05.05.2010&#10;http://www.presentationload.com/">
                <a:extLst>
                  <a:ext uri="{FF2B5EF4-FFF2-40B4-BE49-F238E27FC236}">
                    <a16:creationId xmlns:a16="http://schemas.microsoft.com/office/drawing/2014/main" id="{CF2679D6-7C3B-D143-A2C4-52116F480E9F}"/>
                  </a:ext>
                </a:extLst>
              </p:cNvPr>
              <p:cNvSpPr>
                <a:spLocks/>
              </p:cNvSpPr>
              <p:nvPr/>
            </p:nvSpPr>
            <p:spPr bwMode="gray">
              <a:xfrm>
                <a:off x="5916899" y="2595653"/>
                <a:ext cx="87388" cy="58714"/>
              </a:xfrm>
              <a:custGeom>
                <a:avLst/>
                <a:gdLst>
                  <a:gd name="T0" fmla="*/ 2147483647 w 252"/>
                  <a:gd name="T1" fmla="*/ 2147483647 h 168"/>
                  <a:gd name="T2" fmla="*/ 2147483647 w 252"/>
                  <a:gd name="T3" fmla="*/ 2147483647 h 168"/>
                  <a:gd name="T4" fmla="*/ 2147483647 w 252"/>
                  <a:gd name="T5" fmla="*/ 2147483647 h 168"/>
                  <a:gd name="T6" fmla="*/ 2147483647 w 252"/>
                  <a:gd name="T7" fmla="*/ 2147483647 h 168"/>
                  <a:gd name="T8" fmla="*/ 2147483647 w 252"/>
                  <a:gd name="T9" fmla="*/ 2147483647 h 168"/>
                  <a:gd name="T10" fmla="*/ 2147483647 w 252"/>
                  <a:gd name="T11" fmla="*/ 2147483647 h 168"/>
                  <a:gd name="T12" fmla="*/ 2147483647 w 252"/>
                  <a:gd name="T13" fmla="*/ 2147483647 h 168"/>
                  <a:gd name="T14" fmla="*/ 2147483647 w 252"/>
                  <a:gd name="T15" fmla="*/ 2147483647 h 168"/>
                  <a:gd name="T16" fmla="*/ 2147483647 w 252"/>
                  <a:gd name="T17" fmla="*/ 2147483647 h 168"/>
                  <a:gd name="T18" fmla="*/ 2147483647 w 252"/>
                  <a:gd name="T19" fmla="*/ 2147483647 h 168"/>
                  <a:gd name="T20" fmla="*/ 2147483647 w 252"/>
                  <a:gd name="T21" fmla="*/ 0 h 168"/>
                  <a:gd name="T22" fmla="*/ 2147483647 w 252"/>
                  <a:gd name="T23" fmla="*/ 0 h 168"/>
                  <a:gd name="T24" fmla="*/ 2147483647 w 252"/>
                  <a:gd name="T25" fmla="*/ 2147483647 h 168"/>
                  <a:gd name="T26" fmla="*/ 2147483647 w 252"/>
                  <a:gd name="T27" fmla="*/ 2147483647 h 168"/>
                  <a:gd name="T28" fmla="*/ 2147483647 w 252"/>
                  <a:gd name="T29" fmla="*/ 2147483647 h 168"/>
                  <a:gd name="T30" fmla="*/ 2147483647 w 252"/>
                  <a:gd name="T31" fmla="*/ 2147483647 h 168"/>
                  <a:gd name="T32" fmla="*/ 2147483647 w 252"/>
                  <a:gd name="T33" fmla="*/ 2147483647 h 168"/>
                  <a:gd name="T34" fmla="*/ 2147483647 w 252"/>
                  <a:gd name="T35" fmla="*/ 2147483647 h 168"/>
                  <a:gd name="T36" fmla="*/ 2147483647 w 252"/>
                  <a:gd name="T37" fmla="*/ 2147483647 h 168"/>
                  <a:gd name="T38" fmla="*/ 2147483647 w 252"/>
                  <a:gd name="T39" fmla="*/ 2147483647 h 168"/>
                  <a:gd name="T40" fmla="*/ 2147483647 w 252"/>
                  <a:gd name="T41" fmla="*/ 2147483647 h 168"/>
                  <a:gd name="T42" fmla="*/ 0 w 252"/>
                  <a:gd name="T43" fmla="*/ 2147483647 h 168"/>
                  <a:gd name="T44" fmla="*/ 0 w 252"/>
                  <a:gd name="T45" fmla="*/ 2147483647 h 168"/>
                  <a:gd name="T46" fmla="*/ 2147483647 w 252"/>
                  <a:gd name="T47" fmla="*/ 2147483647 h 168"/>
                  <a:gd name="T48" fmla="*/ 0 w 252"/>
                  <a:gd name="T49" fmla="*/ 2147483647 h 168"/>
                  <a:gd name="T50" fmla="*/ 2147483647 w 252"/>
                  <a:gd name="T51" fmla="*/ 2147483647 h 168"/>
                  <a:gd name="T52" fmla="*/ 2147483647 w 252"/>
                  <a:gd name="T53" fmla="*/ 2147483647 h 168"/>
                  <a:gd name="T54" fmla="*/ 2147483647 w 252"/>
                  <a:gd name="T55" fmla="*/ 2147483647 h 168"/>
                  <a:gd name="T56" fmla="*/ 2147483647 w 252"/>
                  <a:gd name="T57" fmla="*/ 2147483647 h 168"/>
                  <a:gd name="T58" fmla="*/ 2147483647 w 252"/>
                  <a:gd name="T59" fmla="*/ 2147483647 h 168"/>
                  <a:gd name="T60" fmla="*/ 2147483647 w 252"/>
                  <a:gd name="T61" fmla="*/ 2147483647 h 168"/>
                  <a:gd name="T62" fmla="*/ 2147483647 w 252"/>
                  <a:gd name="T63" fmla="*/ 2147483647 h 168"/>
                  <a:gd name="T64" fmla="*/ 2147483647 w 252"/>
                  <a:gd name="T65" fmla="*/ 2147483647 h 168"/>
                  <a:gd name="T66" fmla="*/ 2147483647 w 252"/>
                  <a:gd name="T67" fmla="*/ 2147483647 h 16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52"/>
                  <a:gd name="T103" fmla="*/ 0 h 168"/>
                  <a:gd name="T104" fmla="*/ 252 w 252"/>
                  <a:gd name="T105" fmla="*/ 168 h 16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52" h="168">
                    <a:moveTo>
                      <a:pt x="246" y="102"/>
                    </a:moveTo>
                    <a:lnTo>
                      <a:pt x="234" y="96"/>
                    </a:lnTo>
                    <a:lnTo>
                      <a:pt x="216" y="78"/>
                    </a:lnTo>
                    <a:lnTo>
                      <a:pt x="192" y="66"/>
                    </a:lnTo>
                    <a:lnTo>
                      <a:pt x="156" y="54"/>
                    </a:lnTo>
                    <a:lnTo>
                      <a:pt x="132" y="42"/>
                    </a:lnTo>
                    <a:lnTo>
                      <a:pt x="126" y="30"/>
                    </a:lnTo>
                    <a:lnTo>
                      <a:pt x="108" y="12"/>
                    </a:lnTo>
                    <a:lnTo>
                      <a:pt x="96" y="6"/>
                    </a:lnTo>
                    <a:lnTo>
                      <a:pt x="84" y="6"/>
                    </a:lnTo>
                    <a:lnTo>
                      <a:pt x="60" y="0"/>
                    </a:lnTo>
                    <a:lnTo>
                      <a:pt x="30" y="0"/>
                    </a:lnTo>
                    <a:lnTo>
                      <a:pt x="24" y="6"/>
                    </a:lnTo>
                    <a:lnTo>
                      <a:pt x="18" y="6"/>
                    </a:lnTo>
                    <a:lnTo>
                      <a:pt x="30" y="42"/>
                    </a:lnTo>
                    <a:lnTo>
                      <a:pt x="30" y="54"/>
                    </a:lnTo>
                    <a:lnTo>
                      <a:pt x="24" y="60"/>
                    </a:lnTo>
                    <a:lnTo>
                      <a:pt x="18" y="72"/>
                    </a:lnTo>
                    <a:lnTo>
                      <a:pt x="12" y="78"/>
                    </a:lnTo>
                    <a:lnTo>
                      <a:pt x="12" y="90"/>
                    </a:lnTo>
                    <a:lnTo>
                      <a:pt x="6" y="102"/>
                    </a:lnTo>
                    <a:lnTo>
                      <a:pt x="0" y="108"/>
                    </a:lnTo>
                    <a:lnTo>
                      <a:pt x="0" y="114"/>
                    </a:lnTo>
                    <a:lnTo>
                      <a:pt x="12" y="144"/>
                    </a:lnTo>
                    <a:lnTo>
                      <a:pt x="0" y="126"/>
                    </a:lnTo>
                    <a:lnTo>
                      <a:pt x="30" y="168"/>
                    </a:lnTo>
                    <a:lnTo>
                      <a:pt x="78" y="132"/>
                    </a:lnTo>
                    <a:lnTo>
                      <a:pt x="174" y="132"/>
                    </a:lnTo>
                    <a:lnTo>
                      <a:pt x="186" y="138"/>
                    </a:lnTo>
                    <a:lnTo>
                      <a:pt x="240" y="138"/>
                    </a:lnTo>
                    <a:lnTo>
                      <a:pt x="246" y="132"/>
                    </a:lnTo>
                    <a:lnTo>
                      <a:pt x="252" y="120"/>
                    </a:lnTo>
                    <a:lnTo>
                      <a:pt x="252" y="114"/>
                    </a:lnTo>
                    <a:lnTo>
                      <a:pt x="246" y="10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69" name="Djibouti" descr="© INSCALE GmbH, 05.05.2010&#10;http://www.presentationload.com/">
                <a:extLst>
                  <a:ext uri="{FF2B5EF4-FFF2-40B4-BE49-F238E27FC236}">
                    <a16:creationId xmlns:a16="http://schemas.microsoft.com/office/drawing/2014/main" id="{64E9590D-9E99-9249-BD10-356F3F9D0C02}"/>
                  </a:ext>
                </a:extLst>
              </p:cNvPr>
              <p:cNvSpPr>
                <a:spLocks/>
              </p:cNvSpPr>
              <p:nvPr/>
            </p:nvSpPr>
            <p:spPr bwMode="gray">
              <a:xfrm>
                <a:off x="8706497" y="2799104"/>
                <a:ext cx="40963" cy="47791"/>
              </a:xfrm>
              <a:custGeom>
                <a:avLst/>
                <a:gdLst>
                  <a:gd name="T0" fmla="*/ 2147483647 w 114"/>
                  <a:gd name="T1" fmla="*/ 2147483647 h 138"/>
                  <a:gd name="T2" fmla="*/ 2147483647 w 114"/>
                  <a:gd name="T3" fmla="*/ 2147483647 h 138"/>
                  <a:gd name="T4" fmla="*/ 2147483647 w 114"/>
                  <a:gd name="T5" fmla="*/ 2147483647 h 138"/>
                  <a:gd name="T6" fmla="*/ 0 w 114"/>
                  <a:gd name="T7" fmla="*/ 2147483647 h 138"/>
                  <a:gd name="T8" fmla="*/ 0 w 114"/>
                  <a:gd name="T9" fmla="*/ 2147483647 h 138"/>
                  <a:gd name="T10" fmla="*/ 2147483647 w 114"/>
                  <a:gd name="T11" fmla="*/ 2147483647 h 138"/>
                  <a:gd name="T12" fmla="*/ 2147483647 w 114"/>
                  <a:gd name="T13" fmla="*/ 2147483647 h 138"/>
                  <a:gd name="T14" fmla="*/ 2147483647 w 114"/>
                  <a:gd name="T15" fmla="*/ 2147483647 h 138"/>
                  <a:gd name="T16" fmla="*/ 2147483647 w 114"/>
                  <a:gd name="T17" fmla="*/ 2147483647 h 138"/>
                  <a:gd name="T18" fmla="*/ 2147483647 w 114"/>
                  <a:gd name="T19" fmla="*/ 2147483647 h 138"/>
                  <a:gd name="T20" fmla="*/ 2147483647 w 114"/>
                  <a:gd name="T21" fmla="*/ 2147483647 h 138"/>
                  <a:gd name="T22" fmla="*/ 2147483647 w 114"/>
                  <a:gd name="T23" fmla="*/ 2147483647 h 138"/>
                  <a:gd name="T24" fmla="*/ 2147483647 w 114"/>
                  <a:gd name="T25" fmla="*/ 2147483647 h 138"/>
                  <a:gd name="T26" fmla="*/ 2147483647 w 114"/>
                  <a:gd name="T27" fmla="*/ 2147483647 h 138"/>
                  <a:gd name="T28" fmla="*/ 2147483647 w 114"/>
                  <a:gd name="T29" fmla="*/ 2147483647 h 138"/>
                  <a:gd name="T30" fmla="*/ 2147483647 w 114"/>
                  <a:gd name="T31" fmla="*/ 2147483647 h 138"/>
                  <a:gd name="T32" fmla="*/ 2147483647 w 114"/>
                  <a:gd name="T33" fmla="*/ 2147483647 h 138"/>
                  <a:gd name="T34" fmla="*/ 2147483647 w 114"/>
                  <a:gd name="T35" fmla="*/ 2147483647 h 138"/>
                  <a:gd name="T36" fmla="*/ 2147483647 w 114"/>
                  <a:gd name="T37" fmla="*/ 2147483647 h 138"/>
                  <a:gd name="T38" fmla="*/ 2147483647 w 114"/>
                  <a:gd name="T39" fmla="*/ 2147483647 h 138"/>
                  <a:gd name="T40" fmla="*/ 2147483647 w 114"/>
                  <a:gd name="T41" fmla="*/ 2147483647 h 138"/>
                  <a:gd name="T42" fmla="*/ 2147483647 w 114"/>
                  <a:gd name="T43" fmla="*/ 2147483647 h 138"/>
                  <a:gd name="T44" fmla="*/ 2147483647 w 114"/>
                  <a:gd name="T45" fmla="*/ 2147483647 h 138"/>
                  <a:gd name="T46" fmla="*/ 2147483647 w 114"/>
                  <a:gd name="T47" fmla="*/ 2147483647 h 138"/>
                  <a:gd name="T48" fmla="*/ 2147483647 w 114"/>
                  <a:gd name="T49" fmla="*/ 2147483647 h 138"/>
                  <a:gd name="T50" fmla="*/ 2147483647 w 114"/>
                  <a:gd name="T51" fmla="*/ 2147483647 h 138"/>
                  <a:gd name="T52" fmla="*/ 2147483647 w 114"/>
                  <a:gd name="T53" fmla="*/ 2147483647 h 138"/>
                  <a:gd name="T54" fmla="*/ 2147483647 w 114"/>
                  <a:gd name="T55" fmla="*/ 0 h 138"/>
                  <a:gd name="T56" fmla="*/ 2147483647 w 114"/>
                  <a:gd name="T57" fmla="*/ 2147483647 h 138"/>
                  <a:gd name="T58" fmla="*/ 2147483647 w 114"/>
                  <a:gd name="T59" fmla="*/ 2147483647 h 13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14"/>
                  <a:gd name="T91" fmla="*/ 0 h 138"/>
                  <a:gd name="T92" fmla="*/ 114 w 114"/>
                  <a:gd name="T93" fmla="*/ 138 h 13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14" h="138">
                    <a:moveTo>
                      <a:pt x="72" y="24"/>
                    </a:moveTo>
                    <a:lnTo>
                      <a:pt x="48" y="12"/>
                    </a:lnTo>
                    <a:lnTo>
                      <a:pt x="18" y="66"/>
                    </a:lnTo>
                    <a:lnTo>
                      <a:pt x="0" y="84"/>
                    </a:lnTo>
                    <a:lnTo>
                      <a:pt x="0" y="96"/>
                    </a:lnTo>
                    <a:lnTo>
                      <a:pt x="6" y="114"/>
                    </a:lnTo>
                    <a:lnTo>
                      <a:pt x="6" y="126"/>
                    </a:lnTo>
                    <a:lnTo>
                      <a:pt x="18" y="138"/>
                    </a:lnTo>
                    <a:lnTo>
                      <a:pt x="42" y="138"/>
                    </a:lnTo>
                    <a:lnTo>
                      <a:pt x="48" y="132"/>
                    </a:lnTo>
                    <a:lnTo>
                      <a:pt x="54" y="132"/>
                    </a:lnTo>
                    <a:lnTo>
                      <a:pt x="60" y="126"/>
                    </a:lnTo>
                    <a:lnTo>
                      <a:pt x="72" y="126"/>
                    </a:lnTo>
                    <a:lnTo>
                      <a:pt x="84" y="132"/>
                    </a:lnTo>
                    <a:lnTo>
                      <a:pt x="90" y="138"/>
                    </a:lnTo>
                    <a:lnTo>
                      <a:pt x="90" y="132"/>
                    </a:lnTo>
                    <a:lnTo>
                      <a:pt x="114" y="108"/>
                    </a:lnTo>
                    <a:lnTo>
                      <a:pt x="114" y="102"/>
                    </a:lnTo>
                    <a:lnTo>
                      <a:pt x="102" y="90"/>
                    </a:lnTo>
                    <a:lnTo>
                      <a:pt x="66" y="90"/>
                    </a:lnTo>
                    <a:lnTo>
                      <a:pt x="78" y="84"/>
                    </a:lnTo>
                    <a:lnTo>
                      <a:pt x="84" y="72"/>
                    </a:lnTo>
                    <a:lnTo>
                      <a:pt x="96" y="66"/>
                    </a:lnTo>
                    <a:lnTo>
                      <a:pt x="102" y="54"/>
                    </a:lnTo>
                    <a:lnTo>
                      <a:pt x="114" y="42"/>
                    </a:lnTo>
                    <a:lnTo>
                      <a:pt x="114" y="24"/>
                    </a:lnTo>
                    <a:lnTo>
                      <a:pt x="108" y="12"/>
                    </a:lnTo>
                    <a:lnTo>
                      <a:pt x="96" y="0"/>
                    </a:lnTo>
                    <a:lnTo>
                      <a:pt x="84" y="6"/>
                    </a:lnTo>
                    <a:lnTo>
                      <a:pt x="72" y="2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70" name="Denmark" descr="© INSCALE GmbH, 05.05.2010&#10;http://www.presentationload.com/">
                <a:extLst>
                  <a:ext uri="{FF2B5EF4-FFF2-40B4-BE49-F238E27FC236}">
                    <a16:creationId xmlns:a16="http://schemas.microsoft.com/office/drawing/2014/main" id="{DF51823A-8B7A-E449-932A-F5658B649968}"/>
                  </a:ext>
                </a:extLst>
              </p:cNvPr>
              <p:cNvSpPr>
                <a:spLocks noEditPoints="1"/>
              </p:cNvSpPr>
              <p:nvPr/>
            </p:nvSpPr>
            <p:spPr bwMode="gray">
              <a:xfrm>
                <a:off x="7883135" y="1549725"/>
                <a:ext cx="96947" cy="81926"/>
              </a:xfrm>
              <a:custGeom>
                <a:avLst/>
                <a:gdLst>
                  <a:gd name="T0" fmla="*/ 2147483647 w 71"/>
                  <a:gd name="T1" fmla="*/ 2147483647 h 60"/>
                  <a:gd name="T2" fmla="*/ 2147483647 w 71"/>
                  <a:gd name="T3" fmla="*/ 2147483647 h 60"/>
                  <a:gd name="T4" fmla="*/ 2147483647 w 71"/>
                  <a:gd name="T5" fmla="*/ 2147483647 h 60"/>
                  <a:gd name="T6" fmla="*/ 2147483647 w 71"/>
                  <a:gd name="T7" fmla="*/ 2147483647 h 60"/>
                  <a:gd name="T8" fmla="*/ 2147483647 w 71"/>
                  <a:gd name="T9" fmla="*/ 2147483647 h 60"/>
                  <a:gd name="T10" fmla="*/ 2147483647 w 71"/>
                  <a:gd name="T11" fmla="*/ 2147483647 h 60"/>
                  <a:gd name="T12" fmla="*/ 2147483647 w 71"/>
                  <a:gd name="T13" fmla="*/ 2147483647 h 60"/>
                  <a:gd name="T14" fmla="*/ 2147483647 w 71"/>
                  <a:gd name="T15" fmla="*/ 2147483647 h 60"/>
                  <a:gd name="T16" fmla="*/ 2147483647 w 71"/>
                  <a:gd name="T17" fmla="*/ 2147483647 h 60"/>
                  <a:gd name="T18" fmla="*/ 2147483647 w 71"/>
                  <a:gd name="T19" fmla="*/ 2147483647 h 60"/>
                  <a:gd name="T20" fmla="*/ 2147483647 w 71"/>
                  <a:gd name="T21" fmla="*/ 2147483647 h 60"/>
                  <a:gd name="T22" fmla="*/ 2147483647 w 71"/>
                  <a:gd name="T23" fmla="*/ 2147483647 h 60"/>
                  <a:gd name="T24" fmla="*/ 2147483647 w 71"/>
                  <a:gd name="T25" fmla="*/ 2147483647 h 60"/>
                  <a:gd name="T26" fmla="*/ 2147483647 w 71"/>
                  <a:gd name="T27" fmla="*/ 2147483647 h 60"/>
                  <a:gd name="T28" fmla="*/ 2147483647 w 71"/>
                  <a:gd name="T29" fmla="*/ 2147483647 h 60"/>
                  <a:gd name="T30" fmla="*/ 2147483647 w 71"/>
                  <a:gd name="T31" fmla="*/ 2147483647 h 60"/>
                  <a:gd name="T32" fmla="*/ 2147483647 w 71"/>
                  <a:gd name="T33" fmla="*/ 2147483647 h 60"/>
                  <a:gd name="T34" fmla="*/ 2147483647 w 71"/>
                  <a:gd name="T35" fmla="*/ 2147483647 h 60"/>
                  <a:gd name="T36" fmla="*/ 2147483647 w 71"/>
                  <a:gd name="T37" fmla="*/ 2147483647 h 60"/>
                  <a:gd name="T38" fmla="*/ 2147483647 w 71"/>
                  <a:gd name="T39" fmla="*/ 2147483647 h 60"/>
                  <a:gd name="T40" fmla="*/ 2147483647 w 71"/>
                  <a:gd name="T41" fmla="*/ 2147483647 h 60"/>
                  <a:gd name="T42" fmla="*/ 2147483647 w 71"/>
                  <a:gd name="T43" fmla="*/ 2147483647 h 60"/>
                  <a:gd name="T44" fmla="*/ 2147483647 w 71"/>
                  <a:gd name="T45" fmla="*/ 2147483647 h 60"/>
                  <a:gd name="T46" fmla="*/ 2147483647 w 71"/>
                  <a:gd name="T47" fmla="*/ 2147483647 h 60"/>
                  <a:gd name="T48" fmla="*/ 2147483647 w 71"/>
                  <a:gd name="T49" fmla="*/ 2147483647 h 60"/>
                  <a:gd name="T50" fmla="*/ 2147483647 w 71"/>
                  <a:gd name="T51" fmla="*/ 2147483647 h 60"/>
                  <a:gd name="T52" fmla="*/ 2147483647 w 71"/>
                  <a:gd name="T53" fmla="*/ 2147483647 h 60"/>
                  <a:gd name="T54" fmla="*/ 2147483647 w 71"/>
                  <a:gd name="T55" fmla="*/ 2147483647 h 60"/>
                  <a:gd name="T56" fmla="*/ 2147483647 w 71"/>
                  <a:gd name="T57" fmla="*/ 2147483647 h 60"/>
                  <a:gd name="T58" fmla="*/ 2147483647 w 71"/>
                  <a:gd name="T59" fmla="*/ 2147483647 h 60"/>
                  <a:gd name="T60" fmla="*/ 2147483647 w 71"/>
                  <a:gd name="T61" fmla="*/ 2147483647 h 60"/>
                  <a:gd name="T62" fmla="*/ 2147483647 w 71"/>
                  <a:gd name="T63" fmla="*/ 0 h 60"/>
                  <a:gd name="T64" fmla="*/ 2147483647 w 71"/>
                  <a:gd name="T65" fmla="*/ 2147483647 h 60"/>
                  <a:gd name="T66" fmla="*/ 2147483647 w 71"/>
                  <a:gd name="T67" fmla="*/ 2147483647 h 60"/>
                  <a:gd name="T68" fmla="*/ 2147483647 w 71"/>
                  <a:gd name="T69" fmla="*/ 2147483647 h 60"/>
                  <a:gd name="T70" fmla="*/ 2147483647 w 71"/>
                  <a:gd name="T71" fmla="*/ 2147483647 h 60"/>
                  <a:gd name="T72" fmla="*/ 2147483647 w 71"/>
                  <a:gd name="T73" fmla="*/ 2147483647 h 60"/>
                  <a:gd name="T74" fmla="*/ 2147483647 w 71"/>
                  <a:gd name="T75" fmla="*/ 2147483647 h 60"/>
                  <a:gd name="T76" fmla="*/ 2147483647 w 71"/>
                  <a:gd name="T77" fmla="*/ 2147483647 h 60"/>
                  <a:gd name="T78" fmla="*/ 2147483647 w 71"/>
                  <a:gd name="T79" fmla="*/ 2147483647 h 60"/>
                  <a:gd name="T80" fmla="*/ 2147483647 w 71"/>
                  <a:gd name="T81" fmla="*/ 2147483647 h 60"/>
                  <a:gd name="T82" fmla="*/ 0 w 71"/>
                  <a:gd name="T83" fmla="*/ 2147483647 h 60"/>
                  <a:gd name="T84" fmla="*/ 0 w 71"/>
                  <a:gd name="T85" fmla="*/ 2147483647 h 60"/>
                  <a:gd name="T86" fmla="*/ 2147483647 w 71"/>
                  <a:gd name="T87" fmla="*/ 2147483647 h 60"/>
                  <a:gd name="T88" fmla="*/ 2147483647 w 71"/>
                  <a:gd name="T89" fmla="*/ 2147483647 h 60"/>
                  <a:gd name="T90" fmla="*/ 2147483647 w 71"/>
                  <a:gd name="T91" fmla="*/ 2147483647 h 60"/>
                  <a:gd name="T92" fmla="*/ 2147483647 w 71"/>
                  <a:gd name="T93" fmla="*/ 2147483647 h 60"/>
                  <a:gd name="T94" fmla="*/ 2147483647 w 71"/>
                  <a:gd name="T95" fmla="*/ 2147483647 h 60"/>
                  <a:gd name="T96" fmla="*/ 2147483647 w 71"/>
                  <a:gd name="T97" fmla="*/ 2147483647 h 60"/>
                  <a:gd name="T98" fmla="*/ 2147483647 w 71"/>
                  <a:gd name="T99" fmla="*/ 2147483647 h 60"/>
                  <a:gd name="T100" fmla="*/ 2147483647 w 71"/>
                  <a:gd name="T101" fmla="*/ 2147483647 h 60"/>
                  <a:gd name="T102" fmla="*/ 2147483647 w 71"/>
                  <a:gd name="T103" fmla="*/ 2147483647 h 60"/>
                  <a:gd name="T104" fmla="*/ 2147483647 w 71"/>
                  <a:gd name="T105" fmla="*/ 2147483647 h 60"/>
                  <a:gd name="T106" fmla="*/ 2147483647 w 71"/>
                  <a:gd name="T107" fmla="*/ 2147483647 h 60"/>
                  <a:gd name="T108" fmla="*/ 2147483647 w 71"/>
                  <a:gd name="T109" fmla="*/ 2147483647 h 60"/>
                  <a:gd name="T110" fmla="*/ 2147483647 w 71"/>
                  <a:gd name="T111" fmla="*/ 2147483647 h 60"/>
                  <a:gd name="T112" fmla="*/ 2147483647 w 71"/>
                  <a:gd name="T113" fmla="*/ 2147483647 h 60"/>
                  <a:gd name="T114" fmla="*/ 2147483647 w 71"/>
                  <a:gd name="T115" fmla="*/ 2147483647 h 60"/>
                  <a:gd name="T116" fmla="*/ 2147483647 w 71"/>
                  <a:gd name="T117" fmla="*/ 2147483647 h 60"/>
                  <a:gd name="T118" fmla="*/ 2147483647 w 71"/>
                  <a:gd name="T119" fmla="*/ 2147483647 h 60"/>
                  <a:gd name="T120" fmla="*/ 2147483647 w 71"/>
                  <a:gd name="T121" fmla="*/ 2147483647 h 6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1"/>
                  <a:gd name="T184" fmla="*/ 0 h 60"/>
                  <a:gd name="T185" fmla="*/ 71 w 71"/>
                  <a:gd name="T186" fmla="*/ 60 h 6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1" h="60">
                    <a:moveTo>
                      <a:pt x="62" y="48"/>
                    </a:moveTo>
                    <a:lnTo>
                      <a:pt x="67" y="46"/>
                    </a:lnTo>
                    <a:lnTo>
                      <a:pt x="69" y="46"/>
                    </a:lnTo>
                    <a:lnTo>
                      <a:pt x="69" y="43"/>
                    </a:lnTo>
                    <a:lnTo>
                      <a:pt x="67" y="43"/>
                    </a:lnTo>
                    <a:lnTo>
                      <a:pt x="62" y="41"/>
                    </a:lnTo>
                    <a:lnTo>
                      <a:pt x="62" y="38"/>
                    </a:lnTo>
                    <a:lnTo>
                      <a:pt x="64" y="38"/>
                    </a:lnTo>
                    <a:lnTo>
                      <a:pt x="64" y="36"/>
                    </a:lnTo>
                    <a:lnTo>
                      <a:pt x="67" y="34"/>
                    </a:lnTo>
                    <a:lnTo>
                      <a:pt x="67" y="29"/>
                    </a:lnTo>
                    <a:lnTo>
                      <a:pt x="64" y="29"/>
                    </a:lnTo>
                    <a:lnTo>
                      <a:pt x="62" y="29"/>
                    </a:lnTo>
                    <a:lnTo>
                      <a:pt x="60" y="31"/>
                    </a:lnTo>
                    <a:lnTo>
                      <a:pt x="60" y="34"/>
                    </a:lnTo>
                    <a:lnTo>
                      <a:pt x="57" y="36"/>
                    </a:lnTo>
                    <a:lnTo>
                      <a:pt x="57" y="34"/>
                    </a:lnTo>
                    <a:lnTo>
                      <a:pt x="55" y="31"/>
                    </a:lnTo>
                    <a:lnTo>
                      <a:pt x="52" y="34"/>
                    </a:lnTo>
                    <a:lnTo>
                      <a:pt x="45" y="38"/>
                    </a:lnTo>
                    <a:lnTo>
                      <a:pt x="48" y="38"/>
                    </a:lnTo>
                    <a:lnTo>
                      <a:pt x="50" y="41"/>
                    </a:lnTo>
                    <a:lnTo>
                      <a:pt x="50" y="43"/>
                    </a:lnTo>
                    <a:lnTo>
                      <a:pt x="50" y="46"/>
                    </a:lnTo>
                    <a:lnTo>
                      <a:pt x="50" y="48"/>
                    </a:lnTo>
                    <a:lnTo>
                      <a:pt x="48" y="48"/>
                    </a:lnTo>
                    <a:lnTo>
                      <a:pt x="50" y="48"/>
                    </a:lnTo>
                    <a:lnTo>
                      <a:pt x="50" y="50"/>
                    </a:lnTo>
                    <a:lnTo>
                      <a:pt x="55" y="50"/>
                    </a:lnTo>
                    <a:lnTo>
                      <a:pt x="55" y="48"/>
                    </a:lnTo>
                    <a:lnTo>
                      <a:pt x="57" y="48"/>
                    </a:lnTo>
                    <a:lnTo>
                      <a:pt x="57" y="50"/>
                    </a:lnTo>
                    <a:lnTo>
                      <a:pt x="60" y="53"/>
                    </a:lnTo>
                    <a:lnTo>
                      <a:pt x="60" y="55"/>
                    </a:lnTo>
                    <a:lnTo>
                      <a:pt x="62" y="55"/>
                    </a:lnTo>
                    <a:lnTo>
                      <a:pt x="62" y="53"/>
                    </a:lnTo>
                    <a:lnTo>
                      <a:pt x="62" y="48"/>
                    </a:lnTo>
                    <a:close/>
                    <a:moveTo>
                      <a:pt x="71" y="53"/>
                    </a:moveTo>
                    <a:lnTo>
                      <a:pt x="62" y="55"/>
                    </a:lnTo>
                    <a:lnTo>
                      <a:pt x="60" y="58"/>
                    </a:lnTo>
                    <a:lnTo>
                      <a:pt x="57" y="58"/>
                    </a:lnTo>
                    <a:lnTo>
                      <a:pt x="57" y="55"/>
                    </a:lnTo>
                    <a:lnTo>
                      <a:pt x="55" y="55"/>
                    </a:lnTo>
                    <a:lnTo>
                      <a:pt x="50" y="53"/>
                    </a:lnTo>
                    <a:lnTo>
                      <a:pt x="45" y="53"/>
                    </a:lnTo>
                    <a:lnTo>
                      <a:pt x="45" y="58"/>
                    </a:lnTo>
                    <a:lnTo>
                      <a:pt x="50" y="58"/>
                    </a:lnTo>
                    <a:lnTo>
                      <a:pt x="52" y="58"/>
                    </a:lnTo>
                    <a:lnTo>
                      <a:pt x="55" y="60"/>
                    </a:lnTo>
                    <a:lnTo>
                      <a:pt x="57" y="60"/>
                    </a:lnTo>
                    <a:lnTo>
                      <a:pt x="60" y="60"/>
                    </a:lnTo>
                    <a:lnTo>
                      <a:pt x="62" y="60"/>
                    </a:lnTo>
                    <a:lnTo>
                      <a:pt x="69" y="58"/>
                    </a:lnTo>
                    <a:lnTo>
                      <a:pt x="71" y="58"/>
                    </a:lnTo>
                    <a:lnTo>
                      <a:pt x="71" y="53"/>
                    </a:lnTo>
                    <a:close/>
                    <a:moveTo>
                      <a:pt x="31" y="12"/>
                    </a:moveTo>
                    <a:lnTo>
                      <a:pt x="36" y="7"/>
                    </a:lnTo>
                    <a:lnTo>
                      <a:pt x="36" y="3"/>
                    </a:lnTo>
                    <a:lnTo>
                      <a:pt x="36" y="0"/>
                    </a:lnTo>
                    <a:lnTo>
                      <a:pt x="26" y="0"/>
                    </a:lnTo>
                    <a:lnTo>
                      <a:pt x="26" y="3"/>
                    </a:lnTo>
                    <a:lnTo>
                      <a:pt x="21" y="7"/>
                    </a:lnTo>
                    <a:lnTo>
                      <a:pt x="21" y="10"/>
                    </a:lnTo>
                    <a:lnTo>
                      <a:pt x="19" y="10"/>
                    </a:lnTo>
                    <a:lnTo>
                      <a:pt x="19" y="19"/>
                    </a:lnTo>
                    <a:lnTo>
                      <a:pt x="14" y="14"/>
                    </a:lnTo>
                    <a:lnTo>
                      <a:pt x="12" y="7"/>
                    </a:lnTo>
                    <a:lnTo>
                      <a:pt x="7" y="10"/>
                    </a:lnTo>
                    <a:lnTo>
                      <a:pt x="5" y="10"/>
                    </a:lnTo>
                    <a:lnTo>
                      <a:pt x="5" y="12"/>
                    </a:lnTo>
                    <a:lnTo>
                      <a:pt x="5" y="14"/>
                    </a:lnTo>
                    <a:lnTo>
                      <a:pt x="7" y="14"/>
                    </a:lnTo>
                    <a:lnTo>
                      <a:pt x="12" y="19"/>
                    </a:lnTo>
                    <a:lnTo>
                      <a:pt x="12" y="22"/>
                    </a:lnTo>
                    <a:lnTo>
                      <a:pt x="5" y="19"/>
                    </a:lnTo>
                    <a:lnTo>
                      <a:pt x="2" y="24"/>
                    </a:lnTo>
                    <a:lnTo>
                      <a:pt x="0" y="24"/>
                    </a:lnTo>
                    <a:lnTo>
                      <a:pt x="0" y="29"/>
                    </a:lnTo>
                    <a:lnTo>
                      <a:pt x="0" y="31"/>
                    </a:lnTo>
                    <a:lnTo>
                      <a:pt x="5" y="34"/>
                    </a:lnTo>
                    <a:lnTo>
                      <a:pt x="7" y="34"/>
                    </a:lnTo>
                    <a:lnTo>
                      <a:pt x="2" y="38"/>
                    </a:lnTo>
                    <a:lnTo>
                      <a:pt x="2" y="41"/>
                    </a:lnTo>
                    <a:lnTo>
                      <a:pt x="5" y="43"/>
                    </a:lnTo>
                    <a:lnTo>
                      <a:pt x="7" y="43"/>
                    </a:lnTo>
                    <a:lnTo>
                      <a:pt x="7" y="48"/>
                    </a:lnTo>
                    <a:lnTo>
                      <a:pt x="5" y="53"/>
                    </a:lnTo>
                    <a:lnTo>
                      <a:pt x="7" y="53"/>
                    </a:lnTo>
                    <a:lnTo>
                      <a:pt x="17" y="53"/>
                    </a:lnTo>
                    <a:lnTo>
                      <a:pt x="17" y="55"/>
                    </a:lnTo>
                    <a:lnTo>
                      <a:pt x="24" y="55"/>
                    </a:lnTo>
                    <a:lnTo>
                      <a:pt x="26" y="58"/>
                    </a:lnTo>
                    <a:lnTo>
                      <a:pt x="26" y="55"/>
                    </a:lnTo>
                    <a:lnTo>
                      <a:pt x="24" y="53"/>
                    </a:lnTo>
                    <a:lnTo>
                      <a:pt x="24" y="48"/>
                    </a:lnTo>
                    <a:lnTo>
                      <a:pt x="26" y="43"/>
                    </a:lnTo>
                    <a:lnTo>
                      <a:pt x="24" y="41"/>
                    </a:lnTo>
                    <a:lnTo>
                      <a:pt x="24" y="38"/>
                    </a:lnTo>
                    <a:lnTo>
                      <a:pt x="21" y="38"/>
                    </a:lnTo>
                    <a:lnTo>
                      <a:pt x="24" y="38"/>
                    </a:lnTo>
                    <a:lnTo>
                      <a:pt x="31" y="34"/>
                    </a:lnTo>
                    <a:lnTo>
                      <a:pt x="33" y="26"/>
                    </a:lnTo>
                    <a:lnTo>
                      <a:pt x="38" y="26"/>
                    </a:lnTo>
                    <a:lnTo>
                      <a:pt x="41" y="19"/>
                    </a:lnTo>
                    <a:lnTo>
                      <a:pt x="31" y="19"/>
                    </a:lnTo>
                    <a:lnTo>
                      <a:pt x="31" y="12"/>
                    </a:lnTo>
                    <a:close/>
                    <a:moveTo>
                      <a:pt x="29" y="38"/>
                    </a:moveTo>
                    <a:lnTo>
                      <a:pt x="31" y="48"/>
                    </a:lnTo>
                    <a:lnTo>
                      <a:pt x="36" y="53"/>
                    </a:lnTo>
                    <a:lnTo>
                      <a:pt x="38" y="46"/>
                    </a:lnTo>
                    <a:lnTo>
                      <a:pt x="33" y="41"/>
                    </a:lnTo>
                    <a:lnTo>
                      <a:pt x="29" y="3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71" name="Czech Republic" descr="© INSCALE GmbH, 05.05.2010&#10;http://www.presentationload.com/">
                <a:extLst>
                  <a:ext uri="{FF2B5EF4-FFF2-40B4-BE49-F238E27FC236}">
                    <a16:creationId xmlns:a16="http://schemas.microsoft.com/office/drawing/2014/main" id="{F2935DB4-84B9-0D4E-9F67-CB5AD14B8D89}"/>
                  </a:ext>
                </a:extLst>
              </p:cNvPr>
              <p:cNvSpPr>
                <a:spLocks/>
              </p:cNvSpPr>
              <p:nvPr/>
            </p:nvSpPr>
            <p:spPr bwMode="gray">
              <a:xfrm>
                <a:off x="7969159" y="1725867"/>
                <a:ext cx="147468" cy="66907"/>
              </a:xfrm>
              <a:custGeom>
                <a:avLst/>
                <a:gdLst>
                  <a:gd name="T0" fmla="*/ 2147483647 w 420"/>
                  <a:gd name="T1" fmla="*/ 2147483647 h 192"/>
                  <a:gd name="T2" fmla="*/ 2147483647 w 420"/>
                  <a:gd name="T3" fmla="*/ 2147483647 h 192"/>
                  <a:gd name="T4" fmla="*/ 2147483647 w 420"/>
                  <a:gd name="T5" fmla="*/ 2147483647 h 192"/>
                  <a:gd name="T6" fmla="*/ 2147483647 w 420"/>
                  <a:gd name="T7" fmla="*/ 2147483647 h 192"/>
                  <a:gd name="T8" fmla="*/ 2147483647 w 420"/>
                  <a:gd name="T9" fmla="*/ 2147483647 h 192"/>
                  <a:gd name="T10" fmla="*/ 2147483647 w 420"/>
                  <a:gd name="T11" fmla="*/ 2147483647 h 192"/>
                  <a:gd name="T12" fmla="*/ 2147483647 w 420"/>
                  <a:gd name="T13" fmla="*/ 2147483647 h 192"/>
                  <a:gd name="T14" fmla="*/ 2147483647 w 420"/>
                  <a:gd name="T15" fmla="*/ 2147483647 h 192"/>
                  <a:gd name="T16" fmla="*/ 2147483647 w 420"/>
                  <a:gd name="T17" fmla="*/ 2147483647 h 192"/>
                  <a:gd name="T18" fmla="*/ 2147483647 w 420"/>
                  <a:gd name="T19" fmla="*/ 2147483647 h 192"/>
                  <a:gd name="T20" fmla="*/ 2147483647 w 420"/>
                  <a:gd name="T21" fmla="*/ 2147483647 h 192"/>
                  <a:gd name="T22" fmla="*/ 2147483647 w 420"/>
                  <a:gd name="T23" fmla="*/ 2147483647 h 192"/>
                  <a:gd name="T24" fmla="*/ 2147483647 w 420"/>
                  <a:gd name="T25" fmla="*/ 2147483647 h 192"/>
                  <a:gd name="T26" fmla="*/ 2147483647 w 420"/>
                  <a:gd name="T27" fmla="*/ 2147483647 h 192"/>
                  <a:gd name="T28" fmla="*/ 2147483647 w 420"/>
                  <a:gd name="T29" fmla="*/ 0 h 192"/>
                  <a:gd name="T30" fmla="*/ 2147483647 w 420"/>
                  <a:gd name="T31" fmla="*/ 2147483647 h 192"/>
                  <a:gd name="T32" fmla="*/ 2147483647 w 420"/>
                  <a:gd name="T33" fmla="*/ 0 h 192"/>
                  <a:gd name="T34" fmla="*/ 2147483647 w 420"/>
                  <a:gd name="T35" fmla="*/ 2147483647 h 192"/>
                  <a:gd name="T36" fmla="*/ 2147483647 w 420"/>
                  <a:gd name="T37" fmla="*/ 2147483647 h 192"/>
                  <a:gd name="T38" fmla="*/ 2147483647 w 420"/>
                  <a:gd name="T39" fmla="*/ 2147483647 h 192"/>
                  <a:gd name="T40" fmla="*/ 2147483647 w 420"/>
                  <a:gd name="T41" fmla="*/ 2147483647 h 192"/>
                  <a:gd name="T42" fmla="*/ 2147483647 w 420"/>
                  <a:gd name="T43" fmla="*/ 2147483647 h 192"/>
                  <a:gd name="T44" fmla="*/ 2147483647 w 420"/>
                  <a:gd name="T45" fmla="*/ 2147483647 h 192"/>
                  <a:gd name="T46" fmla="*/ 2147483647 w 420"/>
                  <a:gd name="T47" fmla="*/ 2147483647 h 192"/>
                  <a:gd name="T48" fmla="*/ 2147483647 w 420"/>
                  <a:gd name="T49" fmla="*/ 2147483647 h 192"/>
                  <a:gd name="T50" fmla="*/ 2147483647 w 420"/>
                  <a:gd name="T51" fmla="*/ 2147483647 h 192"/>
                  <a:gd name="T52" fmla="*/ 0 w 420"/>
                  <a:gd name="T53" fmla="*/ 2147483647 h 192"/>
                  <a:gd name="T54" fmla="*/ 2147483647 w 420"/>
                  <a:gd name="T55" fmla="*/ 2147483647 h 192"/>
                  <a:gd name="T56" fmla="*/ 2147483647 w 420"/>
                  <a:gd name="T57" fmla="*/ 2147483647 h 192"/>
                  <a:gd name="T58" fmla="*/ 2147483647 w 420"/>
                  <a:gd name="T59" fmla="*/ 2147483647 h 192"/>
                  <a:gd name="T60" fmla="*/ 2147483647 w 420"/>
                  <a:gd name="T61" fmla="*/ 2147483647 h 192"/>
                  <a:gd name="T62" fmla="*/ 2147483647 w 420"/>
                  <a:gd name="T63" fmla="*/ 2147483647 h 192"/>
                  <a:gd name="T64" fmla="*/ 2147483647 w 420"/>
                  <a:gd name="T65" fmla="*/ 2147483647 h 192"/>
                  <a:gd name="T66" fmla="*/ 2147483647 w 420"/>
                  <a:gd name="T67" fmla="*/ 2147483647 h 192"/>
                  <a:gd name="T68" fmla="*/ 2147483647 w 420"/>
                  <a:gd name="T69" fmla="*/ 2147483647 h 192"/>
                  <a:gd name="T70" fmla="*/ 2147483647 w 420"/>
                  <a:gd name="T71" fmla="*/ 2147483647 h 192"/>
                  <a:gd name="T72" fmla="*/ 2147483647 w 420"/>
                  <a:gd name="T73" fmla="*/ 2147483647 h 192"/>
                  <a:gd name="T74" fmla="*/ 2147483647 w 420"/>
                  <a:gd name="T75" fmla="*/ 2147483647 h 192"/>
                  <a:gd name="T76" fmla="*/ 2147483647 w 420"/>
                  <a:gd name="T77" fmla="*/ 2147483647 h 192"/>
                  <a:gd name="T78" fmla="*/ 2147483647 w 420"/>
                  <a:gd name="T79" fmla="*/ 2147483647 h 192"/>
                  <a:gd name="T80" fmla="*/ 2147483647 w 420"/>
                  <a:gd name="T81" fmla="*/ 2147483647 h 192"/>
                  <a:gd name="T82" fmla="*/ 2147483647 w 420"/>
                  <a:gd name="T83" fmla="*/ 2147483647 h 192"/>
                  <a:gd name="T84" fmla="*/ 2147483647 w 420"/>
                  <a:gd name="T85" fmla="*/ 2147483647 h 192"/>
                  <a:gd name="T86" fmla="*/ 2147483647 w 420"/>
                  <a:gd name="T87" fmla="*/ 2147483647 h 192"/>
                  <a:gd name="T88" fmla="*/ 2147483647 w 420"/>
                  <a:gd name="T89" fmla="*/ 2147483647 h 192"/>
                  <a:gd name="T90" fmla="*/ 2147483647 w 420"/>
                  <a:gd name="T91" fmla="*/ 2147483647 h 192"/>
                  <a:gd name="T92" fmla="*/ 2147483647 w 420"/>
                  <a:gd name="T93" fmla="*/ 2147483647 h 192"/>
                  <a:gd name="T94" fmla="*/ 2147483647 w 420"/>
                  <a:gd name="T95" fmla="*/ 2147483647 h 192"/>
                  <a:gd name="T96" fmla="*/ 2147483647 w 420"/>
                  <a:gd name="T97" fmla="*/ 2147483647 h 192"/>
                  <a:gd name="T98" fmla="*/ 2147483647 w 420"/>
                  <a:gd name="T99" fmla="*/ 2147483647 h 192"/>
                  <a:gd name="T100" fmla="*/ 2147483647 w 420"/>
                  <a:gd name="T101" fmla="*/ 2147483647 h 192"/>
                  <a:gd name="T102" fmla="*/ 2147483647 w 420"/>
                  <a:gd name="T103" fmla="*/ 2147483647 h 192"/>
                  <a:gd name="T104" fmla="*/ 2147483647 w 420"/>
                  <a:gd name="T105" fmla="*/ 2147483647 h 19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20"/>
                  <a:gd name="T160" fmla="*/ 0 h 192"/>
                  <a:gd name="T161" fmla="*/ 420 w 420"/>
                  <a:gd name="T162" fmla="*/ 192 h 19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20" h="192">
                    <a:moveTo>
                      <a:pt x="408" y="108"/>
                    </a:moveTo>
                    <a:lnTo>
                      <a:pt x="402" y="96"/>
                    </a:lnTo>
                    <a:lnTo>
                      <a:pt x="402" y="90"/>
                    </a:lnTo>
                    <a:lnTo>
                      <a:pt x="390" y="84"/>
                    </a:lnTo>
                    <a:lnTo>
                      <a:pt x="372" y="84"/>
                    </a:lnTo>
                    <a:lnTo>
                      <a:pt x="372" y="78"/>
                    </a:lnTo>
                    <a:lnTo>
                      <a:pt x="366" y="72"/>
                    </a:lnTo>
                    <a:lnTo>
                      <a:pt x="360" y="84"/>
                    </a:lnTo>
                    <a:lnTo>
                      <a:pt x="354" y="78"/>
                    </a:lnTo>
                    <a:lnTo>
                      <a:pt x="348" y="66"/>
                    </a:lnTo>
                    <a:lnTo>
                      <a:pt x="342" y="60"/>
                    </a:lnTo>
                    <a:lnTo>
                      <a:pt x="324" y="60"/>
                    </a:lnTo>
                    <a:lnTo>
                      <a:pt x="330" y="54"/>
                    </a:lnTo>
                    <a:lnTo>
                      <a:pt x="312" y="54"/>
                    </a:lnTo>
                    <a:lnTo>
                      <a:pt x="300" y="60"/>
                    </a:lnTo>
                    <a:lnTo>
                      <a:pt x="294" y="60"/>
                    </a:lnTo>
                    <a:lnTo>
                      <a:pt x="294" y="66"/>
                    </a:lnTo>
                    <a:lnTo>
                      <a:pt x="276" y="66"/>
                    </a:lnTo>
                    <a:lnTo>
                      <a:pt x="270" y="60"/>
                    </a:lnTo>
                    <a:lnTo>
                      <a:pt x="264" y="60"/>
                    </a:lnTo>
                    <a:lnTo>
                      <a:pt x="264" y="48"/>
                    </a:lnTo>
                    <a:lnTo>
                      <a:pt x="252" y="42"/>
                    </a:lnTo>
                    <a:lnTo>
                      <a:pt x="264" y="36"/>
                    </a:lnTo>
                    <a:lnTo>
                      <a:pt x="258" y="30"/>
                    </a:lnTo>
                    <a:lnTo>
                      <a:pt x="234" y="30"/>
                    </a:lnTo>
                    <a:lnTo>
                      <a:pt x="234" y="24"/>
                    </a:lnTo>
                    <a:lnTo>
                      <a:pt x="228" y="24"/>
                    </a:lnTo>
                    <a:lnTo>
                      <a:pt x="216" y="18"/>
                    </a:lnTo>
                    <a:lnTo>
                      <a:pt x="198" y="18"/>
                    </a:lnTo>
                    <a:lnTo>
                      <a:pt x="192" y="0"/>
                    </a:lnTo>
                    <a:lnTo>
                      <a:pt x="174" y="0"/>
                    </a:lnTo>
                    <a:lnTo>
                      <a:pt x="162" y="12"/>
                    </a:lnTo>
                    <a:lnTo>
                      <a:pt x="156" y="12"/>
                    </a:lnTo>
                    <a:lnTo>
                      <a:pt x="144" y="0"/>
                    </a:lnTo>
                    <a:lnTo>
                      <a:pt x="138" y="6"/>
                    </a:lnTo>
                    <a:lnTo>
                      <a:pt x="132" y="6"/>
                    </a:lnTo>
                    <a:lnTo>
                      <a:pt x="126" y="12"/>
                    </a:lnTo>
                    <a:lnTo>
                      <a:pt x="126" y="18"/>
                    </a:lnTo>
                    <a:lnTo>
                      <a:pt x="108" y="18"/>
                    </a:lnTo>
                    <a:lnTo>
                      <a:pt x="108" y="24"/>
                    </a:lnTo>
                    <a:lnTo>
                      <a:pt x="84" y="24"/>
                    </a:lnTo>
                    <a:lnTo>
                      <a:pt x="84" y="30"/>
                    </a:lnTo>
                    <a:lnTo>
                      <a:pt x="66" y="36"/>
                    </a:lnTo>
                    <a:lnTo>
                      <a:pt x="54" y="48"/>
                    </a:lnTo>
                    <a:lnTo>
                      <a:pt x="42" y="42"/>
                    </a:lnTo>
                    <a:lnTo>
                      <a:pt x="36" y="42"/>
                    </a:lnTo>
                    <a:lnTo>
                      <a:pt x="30" y="48"/>
                    </a:lnTo>
                    <a:lnTo>
                      <a:pt x="30" y="54"/>
                    </a:lnTo>
                    <a:lnTo>
                      <a:pt x="18" y="54"/>
                    </a:lnTo>
                    <a:lnTo>
                      <a:pt x="18" y="60"/>
                    </a:lnTo>
                    <a:lnTo>
                      <a:pt x="6" y="60"/>
                    </a:lnTo>
                    <a:lnTo>
                      <a:pt x="6" y="54"/>
                    </a:lnTo>
                    <a:lnTo>
                      <a:pt x="0" y="54"/>
                    </a:lnTo>
                    <a:lnTo>
                      <a:pt x="0" y="66"/>
                    </a:lnTo>
                    <a:lnTo>
                      <a:pt x="6" y="72"/>
                    </a:lnTo>
                    <a:lnTo>
                      <a:pt x="12" y="72"/>
                    </a:lnTo>
                    <a:lnTo>
                      <a:pt x="24" y="84"/>
                    </a:lnTo>
                    <a:lnTo>
                      <a:pt x="18" y="90"/>
                    </a:lnTo>
                    <a:lnTo>
                      <a:pt x="12" y="90"/>
                    </a:lnTo>
                    <a:lnTo>
                      <a:pt x="12" y="96"/>
                    </a:lnTo>
                    <a:lnTo>
                      <a:pt x="24" y="108"/>
                    </a:lnTo>
                    <a:lnTo>
                      <a:pt x="30" y="120"/>
                    </a:lnTo>
                    <a:lnTo>
                      <a:pt x="36" y="120"/>
                    </a:lnTo>
                    <a:lnTo>
                      <a:pt x="36" y="126"/>
                    </a:lnTo>
                    <a:lnTo>
                      <a:pt x="48" y="132"/>
                    </a:lnTo>
                    <a:lnTo>
                      <a:pt x="60" y="132"/>
                    </a:lnTo>
                    <a:lnTo>
                      <a:pt x="66" y="144"/>
                    </a:lnTo>
                    <a:lnTo>
                      <a:pt x="72" y="144"/>
                    </a:lnTo>
                    <a:lnTo>
                      <a:pt x="78" y="156"/>
                    </a:lnTo>
                    <a:lnTo>
                      <a:pt x="90" y="156"/>
                    </a:lnTo>
                    <a:lnTo>
                      <a:pt x="96" y="162"/>
                    </a:lnTo>
                    <a:lnTo>
                      <a:pt x="102" y="162"/>
                    </a:lnTo>
                    <a:lnTo>
                      <a:pt x="102" y="174"/>
                    </a:lnTo>
                    <a:lnTo>
                      <a:pt x="120" y="192"/>
                    </a:lnTo>
                    <a:lnTo>
                      <a:pt x="132" y="192"/>
                    </a:lnTo>
                    <a:lnTo>
                      <a:pt x="144" y="186"/>
                    </a:lnTo>
                    <a:lnTo>
                      <a:pt x="150" y="186"/>
                    </a:lnTo>
                    <a:lnTo>
                      <a:pt x="162" y="192"/>
                    </a:lnTo>
                    <a:lnTo>
                      <a:pt x="162" y="174"/>
                    </a:lnTo>
                    <a:lnTo>
                      <a:pt x="168" y="174"/>
                    </a:lnTo>
                    <a:lnTo>
                      <a:pt x="174" y="162"/>
                    </a:lnTo>
                    <a:lnTo>
                      <a:pt x="180" y="156"/>
                    </a:lnTo>
                    <a:lnTo>
                      <a:pt x="198" y="156"/>
                    </a:lnTo>
                    <a:lnTo>
                      <a:pt x="210" y="162"/>
                    </a:lnTo>
                    <a:lnTo>
                      <a:pt x="222" y="174"/>
                    </a:lnTo>
                    <a:lnTo>
                      <a:pt x="234" y="168"/>
                    </a:lnTo>
                    <a:lnTo>
                      <a:pt x="246" y="180"/>
                    </a:lnTo>
                    <a:lnTo>
                      <a:pt x="258" y="174"/>
                    </a:lnTo>
                    <a:lnTo>
                      <a:pt x="264" y="168"/>
                    </a:lnTo>
                    <a:lnTo>
                      <a:pt x="276" y="168"/>
                    </a:lnTo>
                    <a:lnTo>
                      <a:pt x="282" y="174"/>
                    </a:lnTo>
                    <a:lnTo>
                      <a:pt x="288" y="174"/>
                    </a:lnTo>
                    <a:lnTo>
                      <a:pt x="300" y="180"/>
                    </a:lnTo>
                    <a:lnTo>
                      <a:pt x="306" y="174"/>
                    </a:lnTo>
                    <a:lnTo>
                      <a:pt x="324" y="174"/>
                    </a:lnTo>
                    <a:lnTo>
                      <a:pt x="330" y="168"/>
                    </a:lnTo>
                    <a:lnTo>
                      <a:pt x="330" y="174"/>
                    </a:lnTo>
                    <a:lnTo>
                      <a:pt x="348" y="174"/>
                    </a:lnTo>
                    <a:lnTo>
                      <a:pt x="360" y="168"/>
                    </a:lnTo>
                    <a:lnTo>
                      <a:pt x="366" y="162"/>
                    </a:lnTo>
                    <a:lnTo>
                      <a:pt x="378" y="156"/>
                    </a:lnTo>
                    <a:lnTo>
                      <a:pt x="378" y="132"/>
                    </a:lnTo>
                    <a:lnTo>
                      <a:pt x="402" y="126"/>
                    </a:lnTo>
                    <a:lnTo>
                      <a:pt x="420" y="114"/>
                    </a:lnTo>
                    <a:lnTo>
                      <a:pt x="414" y="108"/>
                    </a:lnTo>
                    <a:lnTo>
                      <a:pt x="408" y="10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72" name="Cyprus" descr="© INSCALE GmbH, 05.05.2010&#10;http://www.presentationload.com/">
                <a:extLst>
                  <a:ext uri="{FF2B5EF4-FFF2-40B4-BE49-F238E27FC236}">
                    <a16:creationId xmlns:a16="http://schemas.microsoft.com/office/drawing/2014/main" id="{DF2442B9-2093-9743-85F5-D91367F65856}"/>
                  </a:ext>
                </a:extLst>
              </p:cNvPr>
              <p:cNvSpPr>
                <a:spLocks/>
              </p:cNvSpPr>
              <p:nvPr/>
            </p:nvSpPr>
            <p:spPr bwMode="gray">
              <a:xfrm>
                <a:off x="8442966" y="2153250"/>
                <a:ext cx="51887" cy="30040"/>
              </a:xfrm>
              <a:custGeom>
                <a:avLst/>
                <a:gdLst>
                  <a:gd name="T0" fmla="*/ 0 w 150"/>
                  <a:gd name="T1" fmla="*/ 2147483647 h 84"/>
                  <a:gd name="T2" fmla="*/ 2147483647 w 150"/>
                  <a:gd name="T3" fmla="*/ 2147483647 h 84"/>
                  <a:gd name="T4" fmla="*/ 2147483647 w 150"/>
                  <a:gd name="T5" fmla="*/ 2147483647 h 84"/>
                  <a:gd name="T6" fmla="*/ 2147483647 w 150"/>
                  <a:gd name="T7" fmla="*/ 2147483647 h 84"/>
                  <a:gd name="T8" fmla="*/ 2147483647 w 150"/>
                  <a:gd name="T9" fmla="*/ 2147483647 h 84"/>
                  <a:gd name="T10" fmla="*/ 2147483647 w 150"/>
                  <a:gd name="T11" fmla="*/ 2147483647 h 84"/>
                  <a:gd name="T12" fmla="*/ 2147483647 w 150"/>
                  <a:gd name="T13" fmla="*/ 2147483647 h 84"/>
                  <a:gd name="T14" fmla="*/ 2147483647 w 150"/>
                  <a:gd name="T15" fmla="*/ 2147483647 h 84"/>
                  <a:gd name="T16" fmla="*/ 2147483647 w 150"/>
                  <a:gd name="T17" fmla="*/ 2147483647 h 84"/>
                  <a:gd name="T18" fmla="*/ 2147483647 w 150"/>
                  <a:gd name="T19" fmla="*/ 2147483647 h 84"/>
                  <a:gd name="T20" fmla="*/ 2147483647 w 150"/>
                  <a:gd name="T21" fmla="*/ 2147483647 h 84"/>
                  <a:gd name="T22" fmla="*/ 2147483647 w 150"/>
                  <a:gd name="T23" fmla="*/ 2147483647 h 84"/>
                  <a:gd name="T24" fmla="*/ 2147483647 w 150"/>
                  <a:gd name="T25" fmla="*/ 2147483647 h 84"/>
                  <a:gd name="T26" fmla="*/ 2147483647 w 150"/>
                  <a:gd name="T27" fmla="*/ 0 h 84"/>
                  <a:gd name="T28" fmla="*/ 2147483647 w 150"/>
                  <a:gd name="T29" fmla="*/ 2147483647 h 84"/>
                  <a:gd name="T30" fmla="*/ 2147483647 w 150"/>
                  <a:gd name="T31" fmla="*/ 2147483647 h 84"/>
                  <a:gd name="T32" fmla="*/ 2147483647 w 150"/>
                  <a:gd name="T33" fmla="*/ 2147483647 h 84"/>
                  <a:gd name="T34" fmla="*/ 2147483647 w 150"/>
                  <a:gd name="T35" fmla="*/ 2147483647 h 84"/>
                  <a:gd name="T36" fmla="*/ 2147483647 w 150"/>
                  <a:gd name="T37" fmla="*/ 2147483647 h 84"/>
                  <a:gd name="T38" fmla="*/ 0 w 150"/>
                  <a:gd name="T39" fmla="*/ 2147483647 h 84"/>
                  <a:gd name="T40" fmla="*/ 0 w 150"/>
                  <a:gd name="T41" fmla="*/ 2147483647 h 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50"/>
                  <a:gd name="T64" fmla="*/ 0 h 84"/>
                  <a:gd name="T65" fmla="*/ 150 w 150"/>
                  <a:gd name="T66" fmla="*/ 84 h 8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50" h="84">
                    <a:moveTo>
                      <a:pt x="0" y="48"/>
                    </a:moveTo>
                    <a:lnTo>
                      <a:pt x="6" y="60"/>
                    </a:lnTo>
                    <a:lnTo>
                      <a:pt x="30" y="72"/>
                    </a:lnTo>
                    <a:lnTo>
                      <a:pt x="36" y="84"/>
                    </a:lnTo>
                    <a:lnTo>
                      <a:pt x="54" y="84"/>
                    </a:lnTo>
                    <a:lnTo>
                      <a:pt x="60" y="78"/>
                    </a:lnTo>
                    <a:lnTo>
                      <a:pt x="72" y="72"/>
                    </a:lnTo>
                    <a:lnTo>
                      <a:pt x="78" y="66"/>
                    </a:lnTo>
                    <a:lnTo>
                      <a:pt x="90" y="60"/>
                    </a:lnTo>
                    <a:lnTo>
                      <a:pt x="96" y="54"/>
                    </a:lnTo>
                    <a:lnTo>
                      <a:pt x="102" y="60"/>
                    </a:lnTo>
                    <a:lnTo>
                      <a:pt x="120" y="60"/>
                    </a:lnTo>
                    <a:lnTo>
                      <a:pt x="120" y="36"/>
                    </a:lnTo>
                    <a:lnTo>
                      <a:pt x="150" y="0"/>
                    </a:lnTo>
                    <a:lnTo>
                      <a:pt x="108" y="24"/>
                    </a:lnTo>
                    <a:lnTo>
                      <a:pt x="54" y="24"/>
                    </a:lnTo>
                    <a:lnTo>
                      <a:pt x="48" y="30"/>
                    </a:lnTo>
                    <a:lnTo>
                      <a:pt x="48" y="36"/>
                    </a:lnTo>
                    <a:lnTo>
                      <a:pt x="12" y="36"/>
                    </a:lnTo>
                    <a:lnTo>
                      <a:pt x="0" y="42"/>
                    </a:lnTo>
                    <a:lnTo>
                      <a:pt x="0" y="4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73" name="Cuba" descr="© INSCALE GmbH, 05.05.2010&#10;http://www.presentationload.com/">
                <a:extLst>
                  <a:ext uri="{FF2B5EF4-FFF2-40B4-BE49-F238E27FC236}">
                    <a16:creationId xmlns:a16="http://schemas.microsoft.com/office/drawing/2014/main" id="{7C2C1746-08AE-9148-9FA1-14E8D5270577}"/>
                  </a:ext>
                </a:extLst>
              </p:cNvPr>
              <p:cNvSpPr>
                <a:spLocks noEditPoints="1"/>
              </p:cNvSpPr>
              <p:nvPr/>
            </p:nvSpPr>
            <p:spPr bwMode="gray">
              <a:xfrm>
                <a:off x="5612406" y="2501438"/>
                <a:ext cx="258069" cy="94216"/>
              </a:xfrm>
              <a:custGeom>
                <a:avLst/>
                <a:gdLst>
                  <a:gd name="T0" fmla="*/ 2147483647 w 738"/>
                  <a:gd name="T1" fmla="*/ 2147483647 h 270"/>
                  <a:gd name="T2" fmla="*/ 2147483647 w 738"/>
                  <a:gd name="T3" fmla="*/ 2147483647 h 270"/>
                  <a:gd name="T4" fmla="*/ 2147483647 w 738"/>
                  <a:gd name="T5" fmla="*/ 2147483647 h 270"/>
                  <a:gd name="T6" fmla="*/ 2147483647 w 738"/>
                  <a:gd name="T7" fmla="*/ 2147483647 h 270"/>
                  <a:gd name="T8" fmla="*/ 2147483647 w 738"/>
                  <a:gd name="T9" fmla="*/ 2147483647 h 270"/>
                  <a:gd name="T10" fmla="*/ 2147483647 w 738"/>
                  <a:gd name="T11" fmla="*/ 2147483647 h 270"/>
                  <a:gd name="T12" fmla="*/ 2147483647 w 738"/>
                  <a:gd name="T13" fmla="*/ 2147483647 h 270"/>
                  <a:gd name="T14" fmla="*/ 2147483647 w 738"/>
                  <a:gd name="T15" fmla="*/ 2147483647 h 270"/>
                  <a:gd name="T16" fmla="*/ 2147483647 w 738"/>
                  <a:gd name="T17" fmla="*/ 2147483647 h 270"/>
                  <a:gd name="T18" fmla="*/ 2147483647 w 738"/>
                  <a:gd name="T19" fmla="*/ 2147483647 h 270"/>
                  <a:gd name="T20" fmla="*/ 2147483647 w 738"/>
                  <a:gd name="T21" fmla="*/ 2147483647 h 270"/>
                  <a:gd name="T22" fmla="*/ 2147483647 w 738"/>
                  <a:gd name="T23" fmla="*/ 2147483647 h 270"/>
                  <a:gd name="T24" fmla="*/ 2147483647 w 738"/>
                  <a:gd name="T25" fmla="*/ 2147483647 h 270"/>
                  <a:gd name="T26" fmla="*/ 2147483647 w 738"/>
                  <a:gd name="T27" fmla="*/ 2147483647 h 270"/>
                  <a:gd name="T28" fmla="*/ 2147483647 w 738"/>
                  <a:gd name="T29" fmla="*/ 2147483647 h 270"/>
                  <a:gd name="T30" fmla="*/ 2147483647 w 738"/>
                  <a:gd name="T31" fmla="*/ 2147483647 h 270"/>
                  <a:gd name="T32" fmla="*/ 2147483647 w 738"/>
                  <a:gd name="T33" fmla="*/ 2147483647 h 270"/>
                  <a:gd name="T34" fmla="*/ 2147483647 w 738"/>
                  <a:gd name="T35" fmla="*/ 2147483647 h 270"/>
                  <a:gd name="T36" fmla="*/ 2147483647 w 738"/>
                  <a:gd name="T37" fmla="*/ 0 h 270"/>
                  <a:gd name="T38" fmla="*/ 2147483647 w 738"/>
                  <a:gd name="T39" fmla="*/ 2147483647 h 270"/>
                  <a:gd name="T40" fmla="*/ 2147483647 w 738"/>
                  <a:gd name="T41" fmla="*/ 2147483647 h 270"/>
                  <a:gd name="T42" fmla="*/ 2147483647 w 738"/>
                  <a:gd name="T43" fmla="*/ 2147483647 h 270"/>
                  <a:gd name="T44" fmla="*/ 2147483647 w 738"/>
                  <a:gd name="T45" fmla="*/ 2147483647 h 270"/>
                  <a:gd name="T46" fmla="*/ 2147483647 w 738"/>
                  <a:gd name="T47" fmla="*/ 2147483647 h 270"/>
                  <a:gd name="T48" fmla="*/ 2147483647 w 738"/>
                  <a:gd name="T49" fmla="*/ 2147483647 h 270"/>
                  <a:gd name="T50" fmla="*/ 2147483647 w 738"/>
                  <a:gd name="T51" fmla="*/ 2147483647 h 270"/>
                  <a:gd name="T52" fmla="*/ 2147483647 w 738"/>
                  <a:gd name="T53" fmla="*/ 2147483647 h 270"/>
                  <a:gd name="T54" fmla="*/ 2147483647 w 738"/>
                  <a:gd name="T55" fmla="*/ 2147483647 h 270"/>
                  <a:gd name="T56" fmla="*/ 2147483647 w 738"/>
                  <a:gd name="T57" fmla="*/ 2147483647 h 270"/>
                  <a:gd name="T58" fmla="*/ 2147483647 w 738"/>
                  <a:gd name="T59" fmla="*/ 2147483647 h 270"/>
                  <a:gd name="T60" fmla="*/ 2147483647 w 738"/>
                  <a:gd name="T61" fmla="*/ 2147483647 h 270"/>
                  <a:gd name="T62" fmla="*/ 2147483647 w 738"/>
                  <a:gd name="T63" fmla="*/ 2147483647 h 270"/>
                  <a:gd name="T64" fmla="*/ 2147483647 w 738"/>
                  <a:gd name="T65" fmla="*/ 2147483647 h 270"/>
                  <a:gd name="T66" fmla="*/ 2147483647 w 738"/>
                  <a:gd name="T67" fmla="*/ 2147483647 h 270"/>
                  <a:gd name="T68" fmla="*/ 2147483647 w 738"/>
                  <a:gd name="T69" fmla="*/ 2147483647 h 270"/>
                  <a:gd name="T70" fmla="*/ 2147483647 w 738"/>
                  <a:gd name="T71" fmla="*/ 2147483647 h 270"/>
                  <a:gd name="T72" fmla="*/ 2147483647 w 738"/>
                  <a:gd name="T73" fmla="*/ 2147483647 h 270"/>
                  <a:gd name="T74" fmla="*/ 2147483647 w 738"/>
                  <a:gd name="T75" fmla="*/ 2147483647 h 270"/>
                  <a:gd name="T76" fmla="*/ 2147483647 w 738"/>
                  <a:gd name="T77" fmla="*/ 2147483647 h 270"/>
                  <a:gd name="T78" fmla="*/ 2147483647 w 738"/>
                  <a:gd name="T79" fmla="*/ 2147483647 h 270"/>
                  <a:gd name="T80" fmla="*/ 2147483647 w 738"/>
                  <a:gd name="T81" fmla="*/ 2147483647 h 270"/>
                  <a:gd name="T82" fmla="*/ 2147483647 w 738"/>
                  <a:gd name="T83" fmla="*/ 2147483647 h 270"/>
                  <a:gd name="T84" fmla="*/ 2147483647 w 738"/>
                  <a:gd name="T85" fmla="*/ 2147483647 h 270"/>
                  <a:gd name="T86" fmla="*/ 2147483647 w 738"/>
                  <a:gd name="T87" fmla="*/ 2147483647 h 270"/>
                  <a:gd name="T88" fmla="*/ 2147483647 w 738"/>
                  <a:gd name="T89" fmla="*/ 2147483647 h 270"/>
                  <a:gd name="T90" fmla="*/ 2147483647 w 738"/>
                  <a:gd name="T91" fmla="*/ 2147483647 h 270"/>
                  <a:gd name="T92" fmla="*/ 2147483647 w 738"/>
                  <a:gd name="T93" fmla="*/ 2147483647 h 270"/>
                  <a:gd name="T94" fmla="*/ 2147483647 w 738"/>
                  <a:gd name="T95" fmla="*/ 2147483647 h 270"/>
                  <a:gd name="T96" fmla="*/ 2147483647 w 738"/>
                  <a:gd name="T97" fmla="*/ 2147483647 h 270"/>
                  <a:gd name="T98" fmla="*/ 2147483647 w 738"/>
                  <a:gd name="T99" fmla="*/ 2147483647 h 270"/>
                  <a:gd name="T100" fmla="*/ 2147483647 w 738"/>
                  <a:gd name="T101" fmla="*/ 2147483647 h 270"/>
                  <a:gd name="T102" fmla="*/ 2147483647 w 738"/>
                  <a:gd name="T103" fmla="*/ 2147483647 h 270"/>
                  <a:gd name="T104" fmla="*/ 2147483647 w 738"/>
                  <a:gd name="T105" fmla="*/ 2147483647 h 270"/>
                  <a:gd name="T106" fmla="*/ 2147483647 w 738"/>
                  <a:gd name="T107" fmla="*/ 2147483647 h 270"/>
                  <a:gd name="T108" fmla="*/ 2147483647 w 738"/>
                  <a:gd name="T109" fmla="*/ 2147483647 h 270"/>
                  <a:gd name="T110" fmla="*/ 2147483647 w 738"/>
                  <a:gd name="T111" fmla="*/ 2147483647 h 270"/>
                  <a:gd name="T112" fmla="*/ 2147483647 w 738"/>
                  <a:gd name="T113" fmla="*/ 2147483647 h 270"/>
                  <a:gd name="T114" fmla="*/ 2147483647 w 738"/>
                  <a:gd name="T115" fmla="*/ 2147483647 h 27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38"/>
                  <a:gd name="T175" fmla="*/ 0 h 270"/>
                  <a:gd name="T176" fmla="*/ 738 w 738"/>
                  <a:gd name="T177" fmla="*/ 270 h 27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38" h="270">
                    <a:moveTo>
                      <a:pt x="708" y="228"/>
                    </a:moveTo>
                    <a:lnTo>
                      <a:pt x="690" y="222"/>
                    </a:lnTo>
                    <a:lnTo>
                      <a:pt x="666" y="222"/>
                    </a:lnTo>
                    <a:lnTo>
                      <a:pt x="666" y="204"/>
                    </a:lnTo>
                    <a:lnTo>
                      <a:pt x="660" y="198"/>
                    </a:lnTo>
                    <a:lnTo>
                      <a:pt x="648" y="192"/>
                    </a:lnTo>
                    <a:lnTo>
                      <a:pt x="600" y="192"/>
                    </a:lnTo>
                    <a:lnTo>
                      <a:pt x="624" y="168"/>
                    </a:lnTo>
                    <a:lnTo>
                      <a:pt x="612" y="168"/>
                    </a:lnTo>
                    <a:lnTo>
                      <a:pt x="600" y="162"/>
                    </a:lnTo>
                    <a:lnTo>
                      <a:pt x="558" y="162"/>
                    </a:lnTo>
                    <a:lnTo>
                      <a:pt x="534" y="150"/>
                    </a:lnTo>
                    <a:lnTo>
                      <a:pt x="528" y="144"/>
                    </a:lnTo>
                    <a:lnTo>
                      <a:pt x="522" y="144"/>
                    </a:lnTo>
                    <a:lnTo>
                      <a:pt x="528" y="138"/>
                    </a:lnTo>
                    <a:lnTo>
                      <a:pt x="528" y="132"/>
                    </a:lnTo>
                    <a:lnTo>
                      <a:pt x="534" y="126"/>
                    </a:lnTo>
                    <a:lnTo>
                      <a:pt x="534" y="120"/>
                    </a:lnTo>
                    <a:lnTo>
                      <a:pt x="522" y="120"/>
                    </a:lnTo>
                    <a:lnTo>
                      <a:pt x="510" y="114"/>
                    </a:lnTo>
                    <a:lnTo>
                      <a:pt x="504" y="114"/>
                    </a:lnTo>
                    <a:lnTo>
                      <a:pt x="474" y="84"/>
                    </a:lnTo>
                    <a:lnTo>
                      <a:pt x="462" y="78"/>
                    </a:lnTo>
                    <a:lnTo>
                      <a:pt x="450" y="66"/>
                    </a:lnTo>
                    <a:lnTo>
                      <a:pt x="432" y="66"/>
                    </a:lnTo>
                    <a:lnTo>
                      <a:pt x="432" y="84"/>
                    </a:lnTo>
                    <a:lnTo>
                      <a:pt x="444" y="96"/>
                    </a:lnTo>
                    <a:lnTo>
                      <a:pt x="450" y="96"/>
                    </a:lnTo>
                    <a:lnTo>
                      <a:pt x="378" y="60"/>
                    </a:lnTo>
                    <a:lnTo>
                      <a:pt x="372" y="54"/>
                    </a:lnTo>
                    <a:lnTo>
                      <a:pt x="360" y="48"/>
                    </a:lnTo>
                    <a:lnTo>
                      <a:pt x="354" y="36"/>
                    </a:lnTo>
                    <a:lnTo>
                      <a:pt x="342" y="30"/>
                    </a:lnTo>
                    <a:lnTo>
                      <a:pt x="330" y="18"/>
                    </a:lnTo>
                    <a:lnTo>
                      <a:pt x="270" y="18"/>
                    </a:lnTo>
                    <a:lnTo>
                      <a:pt x="258" y="12"/>
                    </a:lnTo>
                    <a:lnTo>
                      <a:pt x="228" y="6"/>
                    </a:lnTo>
                    <a:lnTo>
                      <a:pt x="174" y="0"/>
                    </a:lnTo>
                    <a:lnTo>
                      <a:pt x="126" y="6"/>
                    </a:lnTo>
                    <a:lnTo>
                      <a:pt x="96" y="18"/>
                    </a:lnTo>
                    <a:lnTo>
                      <a:pt x="72" y="42"/>
                    </a:lnTo>
                    <a:lnTo>
                      <a:pt x="60" y="48"/>
                    </a:lnTo>
                    <a:lnTo>
                      <a:pt x="42" y="60"/>
                    </a:lnTo>
                    <a:lnTo>
                      <a:pt x="24" y="66"/>
                    </a:lnTo>
                    <a:lnTo>
                      <a:pt x="12" y="72"/>
                    </a:lnTo>
                    <a:lnTo>
                      <a:pt x="6" y="78"/>
                    </a:lnTo>
                    <a:lnTo>
                      <a:pt x="0" y="78"/>
                    </a:lnTo>
                    <a:lnTo>
                      <a:pt x="72" y="72"/>
                    </a:lnTo>
                    <a:lnTo>
                      <a:pt x="72" y="60"/>
                    </a:lnTo>
                    <a:lnTo>
                      <a:pt x="150" y="54"/>
                    </a:lnTo>
                    <a:lnTo>
                      <a:pt x="174" y="42"/>
                    </a:lnTo>
                    <a:lnTo>
                      <a:pt x="198" y="42"/>
                    </a:lnTo>
                    <a:lnTo>
                      <a:pt x="222" y="54"/>
                    </a:lnTo>
                    <a:lnTo>
                      <a:pt x="222" y="60"/>
                    </a:lnTo>
                    <a:lnTo>
                      <a:pt x="216" y="60"/>
                    </a:lnTo>
                    <a:lnTo>
                      <a:pt x="210" y="66"/>
                    </a:lnTo>
                    <a:lnTo>
                      <a:pt x="198" y="66"/>
                    </a:lnTo>
                    <a:lnTo>
                      <a:pt x="192" y="72"/>
                    </a:lnTo>
                    <a:lnTo>
                      <a:pt x="186" y="72"/>
                    </a:lnTo>
                    <a:lnTo>
                      <a:pt x="204" y="78"/>
                    </a:lnTo>
                    <a:lnTo>
                      <a:pt x="210" y="78"/>
                    </a:lnTo>
                    <a:lnTo>
                      <a:pt x="216" y="84"/>
                    </a:lnTo>
                    <a:lnTo>
                      <a:pt x="228" y="90"/>
                    </a:lnTo>
                    <a:lnTo>
                      <a:pt x="246" y="96"/>
                    </a:lnTo>
                    <a:lnTo>
                      <a:pt x="258" y="102"/>
                    </a:lnTo>
                    <a:lnTo>
                      <a:pt x="276" y="102"/>
                    </a:lnTo>
                    <a:lnTo>
                      <a:pt x="282" y="96"/>
                    </a:lnTo>
                    <a:lnTo>
                      <a:pt x="282" y="90"/>
                    </a:lnTo>
                    <a:lnTo>
                      <a:pt x="294" y="96"/>
                    </a:lnTo>
                    <a:lnTo>
                      <a:pt x="300" y="102"/>
                    </a:lnTo>
                    <a:lnTo>
                      <a:pt x="318" y="114"/>
                    </a:lnTo>
                    <a:lnTo>
                      <a:pt x="342" y="126"/>
                    </a:lnTo>
                    <a:lnTo>
                      <a:pt x="372" y="126"/>
                    </a:lnTo>
                    <a:lnTo>
                      <a:pt x="390" y="120"/>
                    </a:lnTo>
                    <a:lnTo>
                      <a:pt x="402" y="120"/>
                    </a:lnTo>
                    <a:lnTo>
                      <a:pt x="390" y="144"/>
                    </a:lnTo>
                    <a:lnTo>
                      <a:pt x="450" y="168"/>
                    </a:lnTo>
                    <a:lnTo>
                      <a:pt x="474" y="204"/>
                    </a:lnTo>
                    <a:lnTo>
                      <a:pt x="480" y="210"/>
                    </a:lnTo>
                    <a:lnTo>
                      <a:pt x="492" y="216"/>
                    </a:lnTo>
                    <a:lnTo>
                      <a:pt x="498" y="222"/>
                    </a:lnTo>
                    <a:lnTo>
                      <a:pt x="498" y="228"/>
                    </a:lnTo>
                    <a:lnTo>
                      <a:pt x="474" y="252"/>
                    </a:lnTo>
                    <a:lnTo>
                      <a:pt x="474" y="258"/>
                    </a:lnTo>
                    <a:lnTo>
                      <a:pt x="480" y="264"/>
                    </a:lnTo>
                    <a:lnTo>
                      <a:pt x="492" y="258"/>
                    </a:lnTo>
                    <a:lnTo>
                      <a:pt x="504" y="258"/>
                    </a:lnTo>
                    <a:lnTo>
                      <a:pt x="528" y="246"/>
                    </a:lnTo>
                    <a:lnTo>
                      <a:pt x="558" y="246"/>
                    </a:lnTo>
                    <a:lnTo>
                      <a:pt x="558" y="252"/>
                    </a:lnTo>
                    <a:lnTo>
                      <a:pt x="552" y="252"/>
                    </a:lnTo>
                    <a:lnTo>
                      <a:pt x="546" y="258"/>
                    </a:lnTo>
                    <a:lnTo>
                      <a:pt x="546" y="264"/>
                    </a:lnTo>
                    <a:lnTo>
                      <a:pt x="558" y="264"/>
                    </a:lnTo>
                    <a:lnTo>
                      <a:pt x="564" y="270"/>
                    </a:lnTo>
                    <a:lnTo>
                      <a:pt x="612" y="270"/>
                    </a:lnTo>
                    <a:lnTo>
                      <a:pt x="636" y="264"/>
                    </a:lnTo>
                    <a:lnTo>
                      <a:pt x="684" y="258"/>
                    </a:lnTo>
                    <a:lnTo>
                      <a:pt x="720" y="252"/>
                    </a:lnTo>
                    <a:lnTo>
                      <a:pt x="738" y="246"/>
                    </a:lnTo>
                    <a:lnTo>
                      <a:pt x="738" y="240"/>
                    </a:lnTo>
                    <a:lnTo>
                      <a:pt x="732" y="234"/>
                    </a:lnTo>
                    <a:lnTo>
                      <a:pt x="720" y="228"/>
                    </a:lnTo>
                    <a:lnTo>
                      <a:pt x="708" y="228"/>
                    </a:lnTo>
                    <a:close/>
                    <a:moveTo>
                      <a:pt x="114" y="126"/>
                    </a:moveTo>
                    <a:lnTo>
                      <a:pt x="114" y="132"/>
                    </a:lnTo>
                    <a:lnTo>
                      <a:pt x="120" y="138"/>
                    </a:lnTo>
                    <a:lnTo>
                      <a:pt x="132" y="144"/>
                    </a:lnTo>
                    <a:lnTo>
                      <a:pt x="144" y="138"/>
                    </a:lnTo>
                    <a:lnTo>
                      <a:pt x="150" y="138"/>
                    </a:lnTo>
                    <a:lnTo>
                      <a:pt x="156" y="126"/>
                    </a:lnTo>
                    <a:lnTo>
                      <a:pt x="156" y="120"/>
                    </a:lnTo>
                    <a:lnTo>
                      <a:pt x="150" y="114"/>
                    </a:lnTo>
                    <a:lnTo>
                      <a:pt x="138" y="114"/>
                    </a:lnTo>
                    <a:lnTo>
                      <a:pt x="126" y="120"/>
                    </a:lnTo>
                    <a:lnTo>
                      <a:pt x="120" y="120"/>
                    </a:lnTo>
                    <a:lnTo>
                      <a:pt x="114" y="12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74" name="Croatia" descr="© INSCALE GmbH, 05.05.2010&#10;http://www.presentationload.com/">
                <a:extLst>
                  <a:ext uri="{FF2B5EF4-FFF2-40B4-BE49-F238E27FC236}">
                    <a16:creationId xmlns:a16="http://schemas.microsoft.com/office/drawing/2014/main" id="{9566CA04-5D7A-ED4A-A08E-77F07C627AD8}"/>
                  </a:ext>
                </a:extLst>
              </p:cNvPr>
              <p:cNvSpPr>
                <a:spLocks/>
              </p:cNvSpPr>
              <p:nvPr/>
            </p:nvSpPr>
            <p:spPr bwMode="gray">
              <a:xfrm>
                <a:off x="8004660" y="1850122"/>
                <a:ext cx="128352" cy="95581"/>
              </a:xfrm>
              <a:custGeom>
                <a:avLst/>
                <a:gdLst>
                  <a:gd name="T0" fmla="*/ 2147483647 w 366"/>
                  <a:gd name="T1" fmla="*/ 2147483647 h 276"/>
                  <a:gd name="T2" fmla="*/ 2147483647 w 366"/>
                  <a:gd name="T3" fmla="*/ 2147483647 h 276"/>
                  <a:gd name="T4" fmla="*/ 2147483647 w 366"/>
                  <a:gd name="T5" fmla="*/ 2147483647 h 276"/>
                  <a:gd name="T6" fmla="*/ 2147483647 w 366"/>
                  <a:gd name="T7" fmla="*/ 2147483647 h 276"/>
                  <a:gd name="T8" fmla="*/ 2147483647 w 366"/>
                  <a:gd name="T9" fmla="*/ 2147483647 h 276"/>
                  <a:gd name="T10" fmla="*/ 2147483647 w 366"/>
                  <a:gd name="T11" fmla="*/ 2147483647 h 276"/>
                  <a:gd name="T12" fmla="*/ 2147483647 w 366"/>
                  <a:gd name="T13" fmla="*/ 2147483647 h 276"/>
                  <a:gd name="T14" fmla="*/ 2147483647 w 366"/>
                  <a:gd name="T15" fmla="*/ 2147483647 h 276"/>
                  <a:gd name="T16" fmla="*/ 2147483647 w 366"/>
                  <a:gd name="T17" fmla="*/ 2147483647 h 276"/>
                  <a:gd name="T18" fmla="*/ 2147483647 w 366"/>
                  <a:gd name="T19" fmla="*/ 2147483647 h 276"/>
                  <a:gd name="T20" fmla="*/ 2147483647 w 366"/>
                  <a:gd name="T21" fmla="*/ 2147483647 h 276"/>
                  <a:gd name="T22" fmla="*/ 2147483647 w 366"/>
                  <a:gd name="T23" fmla="*/ 0 h 276"/>
                  <a:gd name="T24" fmla="*/ 2147483647 w 366"/>
                  <a:gd name="T25" fmla="*/ 2147483647 h 276"/>
                  <a:gd name="T26" fmla="*/ 2147483647 w 366"/>
                  <a:gd name="T27" fmla="*/ 2147483647 h 276"/>
                  <a:gd name="T28" fmla="*/ 2147483647 w 366"/>
                  <a:gd name="T29" fmla="*/ 2147483647 h 276"/>
                  <a:gd name="T30" fmla="*/ 2147483647 w 366"/>
                  <a:gd name="T31" fmla="*/ 2147483647 h 276"/>
                  <a:gd name="T32" fmla="*/ 2147483647 w 366"/>
                  <a:gd name="T33" fmla="*/ 2147483647 h 276"/>
                  <a:gd name="T34" fmla="*/ 2147483647 w 366"/>
                  <a:gd name="T35" fmla="*/ 2147483647 h 276"/>
                  <a:gd name="T36" fmla="*/ 2147483647 w 366"/>
                  <a:gd name="T37" fmla="*/ 2147483647 h 276"/>
                  <a:gd name="T38" fmla="*/ 2147483647 w 366"/>
                  <a:gd name="T39" fmla="*/ 2147483647 h 276"/>
                  <a:gd name="T40" fmla="*/ 0 w 366"/>
                  <a:gd name="T41" fmla="*/ 2147483647 h 276"/>
                  <a:gd name="T42" fmla="*/ 2147483647 w 366"/>
                  <a:gd name="T43" fmla="*/ 2147483647 h 276"/>
                  <a:gd name="T44" fmla="*/ 2147483647 w 366"/>
                  <a:gd name="T45" fmla="*/ 2147483647 h 276"/>
                  <a:gd name="T46" fmla="*/ 2147483647 w 366"/>
                  <a:gd name="T47" fmla="*/ 2147483647 h 276"/>
                  <a:gd name="T48" fmla="*/ 2147483647 w 366"/>
                  <a:gd name="T49" fmla="*/ 2147483647 h 276"/>
                  <a:gd name="T50" fmla="*/ 2147483647 w 366"/>
                  <a:gd name="T51" fmla="*/ 2147483647 h 276"/>
                  <a:gd name="T52" fmla="*/ 2147483647 w 366"/>
                  <a:gd name="T53" fmla="*/ 2147483647 h 276"/>
                  <a:gd name="T54" fmla="*/ 2147483647 w 366"/>
                  <a:gd name="T55" fmla="*/ 2147483647 h 276"/>
                  <a:gd name="T56" fmla="*/ 2147483647 w 366"/>
                  <a:gd name="T57" fmla="*/ 2147483647 h 276"/>
                  <a:gd name="T58" fmla="*/ 2147483647 w 366"/>
                  <a:gd name="T59" fmla="*/ 2147483647 h 276"/>
                  <a:gd name="T60" fmla="*/ 2147483647 w 366"/>
                  <a:gd name="T61" fmla="*/ 2147483647 h 276"/>
                  <a:gd name="T62" fmla="*/ 2147483647 w 366"/>
                  <a:gd name="T63" fmla="*/ 2147483647 h 276"/>
                  <a:gd name="T64" fmla="*/ 2147483647 w 366"/>
                  <a:gd name="T65" fmla="*/ 2147483647 h 276"/>
                  <a:gd name="T66" fmla="*/ 2147483647 w 366"/>
                  <a:gd name="T67" fmla="*/ 2147483647 h 276"/>
                  <a:gd name="T68" fmla="*/ 2147483647 w 366"/>
                  <a:gd name="T69" fmla="*/ 2147483647 h 276"/>
                  <a:gd name="T70" fmla="*/ 2147483647 w 366"/>
                  <a:gd name="T71" fmla="*/ 2147483647 h 276"/>
                  <a:gd name="T72" fmla="*/ 2147483647 w 366"/>
                  <a:gd name="T73" fmla="*/ 2147483647 h 276"/>
                  <a:gd name="T74" fmla="*/ 2147483647 w 366"/>
                  <a:gd name="T75" fmla="*/ 2147483647 h 276"/>
                  <a:gd name="T76" fmla="*/ 2147483647 w 366"/>
                  <a:gd name="T77" fmla="*/ 2147483647 h 276"/>
                  <a:gd name="T78" fmla="*/ 2147483647 w 366"/>
                  <a:gd name="T79" fmla="*/ 2147483647 h 276"/>
                  <a:gd name="T80" fmla="*/ 2147483647 w 366"/>
                  <a:gd name="T81" fmla="*/ 2147483647 h 276"/>
                  <a:gd name="T82" fmla="*/ 2147483647 w 366"/>
                  <a:gd name="T83" fmla="*/ 2147483647 h 276"/>
                  <a:gd name="T84" fmla="*/ 2147483647 w 366"/>
                  <a:gd name="T85" fmla="*/ 2147483647 h 276"/>
                  <a:gd name="T86" fmla="*/ 2147483647 w 366"/>
                  <a:gd name="T87" fmla="*/ 2147483647 h 276"/>
                  <a:gd name="T88" fmla="*/ 2147483647 w 366"/>
                  <a:gd name="T89" fmla="*/ 2147483647 h 276"/>
                  <a:gd name="T90" fmla="*/ 2147483647 w 366"/>
                  <a:gd name="T91" fmla="*/ 2147483647 h 27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66"/>
                  <a:gd name="T139" fmla="*/ 0 h 276"/>
                  <a:gd name="T140" fmla="*/ 366 w 366"/>
                  <a:gd name="T141" fmla="*/ 276 h 27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66" h="276">
                    <a:moveTo>
                      <a:pt x="342" y="126"/>
                    </a:moveTo>
                    <a:lnTo>
                      <a:pt x="342" y="114"/>
                    </a:lnTo>
                    <a:lnTo>
                      <a:pt x="348" y="114"/>
                    </a:lnTo>
                    <a:lnTo>
                      <a:pt x="354" y="108"/>
                    </a:lnTo>
                    <a:lnTo>
                      <a:pt x="360" y="108"/>
                    </a:lnTo>
                    <a:lnTo>
                      <a:pt x="366" y="102"/>
                    </a:lnTo>
                    <a:lnTo>
                      <a:pt x="360" y="102"/>
                    </a:lnTo>
                    <a:lnTo>
                      <a:pt x="348" y="96"/>
                    </a:lnTo>
                    <a:lnTo>
                      <a:pt x="336" y="96"/>
                    </a:lnTo>
                    <a:lnTo>
                      <a:pt x="342" y="78"/>
                    </a:lnTo>
                    <a:lnTo>
                      <a:pt x="336" y="78"/>
                    </a:lnTo>
                    <a:lnTo>
                      <a:pt x="330" y="48"/>
                    </a:lnTo>
                    <a:lnTo>
                      <a:pt x="324" y="48"/>
                    </a:lnTo>
                    <a:lnTo>
                      <a:pt x="312" y="54"/>
                    </a:lnTo>
                    <a:lnTo>
                      <a:pt x="270" y="60"/>
                    </a:lnTo>
                    <a:lnTo>
                      <a:pt x="264" y="48"/>
                    </a:lnTo>
                    <a:lnTo>
                      <a:pt x="246" y="48"/>
                    </a:lnTo>
                    <a:lnTo>
                      <a:pt x="234" y="42"/>
                    </a:lnTo>
                    <a:lnTo>
                      <a:pt x="228" y="36"/>
                    </a:lnTo>
                    <a:lnTo>
                      <a:pt x="216" y="30"/>
                    </a:lnTo>
                    <a:lnTo>
                      <a:pt x="204" y="18"/>
                    </a:lnTo>
                    <a:lnTo>
                      <a:pt x="204" y="12"/>
                    </a:lnTo>
                    <a:lnTo>
                      <a:pt x="198" y="6"/>
                    </a:lnTo>
                    <a:lnTo>
                      <a:pt x="186" y="0"/>
                    </a:lnTo>
                    <a:lnTo>
                      <a:pt x="162" y="0"/>
                    </a:lnTo>
                    <a:lnTo>
                      <a:pt x="162" y="12"/>
                    </a:lnTo>
                    <a:lnTo>
                      <a:pt x="150" y="18"/>
                    </a:lnTo>
                    <a:lnTo>
                      <a:pt x="120" y="18"/>
                    </a:lnTo>
                    <a:lnTo>
                      <a:pt x="120" y="30"/>
                    </a:lnTo>
                    <a:lnTo>
                      <a:pt x="126" y="36"/>
                    </a:lnTo>
                    <a:lnTo>
                      <a:pt x="126" y="42"/>
                    </a:lnTo>
                    <a:lnTo>
                      <a:pt x="114" y="54"/>
                    </a:lnTo>
                    <a:lnTo>
                      <a:pt x="102" y="60"/>
                    </a:lnTo>
                    <a:lnTo>
                      <a:pt x="102" y="78"/>
                    </a:lnTo>
                    <a:lnTo>
                      <a:pt x="60" y="78"/>
                    </a:lnTo>
                    <a:lnTo>
                      <a:pt x="54" y="72"/>
                    </a:lnTo>
                    <a:lnTo>
                      <a:pt x="54" y="66"/>
                    </a:lnTo>
                    <a:lnTo>
                      <a:pt x="48" y="78"/>
                    </a:lnTo>
                    <a:lnTo>
                      <a:pt x="30" y="78"/>
                    </a:lnTo>
                    <a:lnTo>
                      <a:pt x="18" y="72"/>
                    </a:lnTo>
                    <a:lnTo>
                      <a:pt x="18" y="84"/>
                    </a:lnTo>
                    <a:lnTo>
                      <a:pt x="0" y="84"/>
                    </a:lnTo>
                    <a:lnTo>
                      <a:pt x="0" y="132"/>
                    </a:lnTo>
                    <a:lnTo>
                      <a:pt x="6" y="132"/>
                    </a:lnTo>
                    <a:lnTo>
                      <a:pt x="12" y="120"/>
                    </a:lnTo>
                    <a:lnTo>
                      <a:pt x="24" y="114"/>
                    </a:lnTo>
                    <a:lnTo>
                      <a:pt x="30" y="102"/>
                    </a:lnTo>
                    <a:lnTo>
                      <a:pt x="42" y="102"/>
                    </a:lnTo>
                    <a:lnTo>
                      <a:pt x="48" y="114"/>
                    </a:lnTo>
                    <a:lnTo>
                      <a:pt x="48" y="132"/>
                    </a:lnTo>
                    <a:lnTo>
                      <a:pt x="78" y="126"/>
                    </a:lnTo>
                    <a:lnTo>
                      <a:pt x="78" y="132"/>
                    </a:lnTo>
                    <a:lnTo>
                      <a:pt x="72" y="144"/>
                    </a:lnTo>
                    <a:lnTo>
                      <a:pt x="72" y="150"/>
                    </a:lnTo>
                    <a:lnTo>
                      <a:pt x="84" y="162"/>
                    </a:lnTo>
                    <a:lnTo>
                      <a:pt x="96" y="168"/>
                    </a:lnTo>
                    <a:lnTo>
                      <a:pt x="96" y="180"/>
                    </a:lnTo>
                    <a:lnTo>
                      <a:pt x="144" y="216"/>
                    </a:lnTo>
                    <a:lnTo>
                      <a:pt x="144" y="240"/>
                    </a:lnTo>
                    <a:lnTo>
                      <a:pt x="198" y="240"/>
                    </a:lnTo>
                    <a:lnTo>
                      <a:pt x="210" y="246"/>
                    </a:lnTo>
                    <a:lnTo>
                      <a:pt x="216" y="252"/>
                    </a:lnTo>
                    <a:lnTo>
                      <a:pt x="216" y="276"/>
                    </a:lnTo>
                    <a:lnTo>
                      <a:pt x="246" y="276"/>
                    </a:lnTo>
                    <a:lnTo>
                      <a:pt x="252" y="270"/>
                    </a:lnTo>
                    <a:lnTo>
                      <a:pt x="252" y="264"/>
                    </a:lnTo>
                    <a:lnTo>
                      <a:pt x="246" y="252"/>
                    </a:lnTo>
                    <a:lnTo>
                      <a:pt x="234" y="246"/>
                    </a:lnTo>
                    <a:lnTo>
                      <a:pt x="216" y="234"/>
                    </a:lnTo>
                    <a:lnTo>
                      <a:pt x="204" y="228"/>
                    </a:lnTo>
                    <a:lnTo>
                      <a:pt x="192" y="216"/>
                    </a:lnTo>
                    <a:lnTo>
                      <a:pt x="180" y="186"/>
                    </a:lnTo>
                    <a:lnTo>
                      <a:pt x="162" y="180"/>
                    </a:lnTo>
                    <a:lnTo>
                      <a:pt x="162" y="162"/>
                    </a:lnTo>
                    <a:lnTo>
                      <a:pt x="156" y="156"/>
                    </a:lnTo>
                    <a:lnTo>
                      <a:pt x="150" y="156"/>
                    </a:lnTo>
                    <a:lnTo>
                      <a:pt x="150" y="144"/>
                    </a:lnTo>
                    <a:lnTo>
                      <a:pt x="132" y="138"/>
                    </a:lnTo>
                    <a:lnTo>
                      <a:pt x="120" y="126"/>
                    </a:lnTo>
                    <a:lnTo>
                      <a:pt x="138" y="120"/>
                    </a:lnTo>
                    <a:lnTo>
                      <a:pt x="138" y="96"/>
                    </a:lnTo>
                    <a:lnTo>
                      <a:pt x="144" y="96"/>
                    </a:lnTo>
                    <a:lnTo>
                      <a:pt x="150" y="102"/>
                    </a:lnTo>
                    <a:lnTo>
                      <a:pt x="162" y="108"/>
                    </a:lnTo>
                    <a:lnTo>
                      <a:pt x="186" y="102"/>
                    </a:lnTo>
                    <a:lnTo>
                      <a:pt x="210" y="102"/>
                    </a:lnTo>
                    <a:lnTo>
                      <a:pt x="228" y="108"/>
                    </a:lnTo>
                    <a:lnTo>
                      <a:pt x="240" y="102"/>
                    </a:lnTo>
                    <a:lnTo>
                      <a:pt x="252" y="102"/>
                    </a:lnTo>
                    <a:lnTo>
                      <a:pt x="258" y="108"/>
                    </a:lnTo>
                    <a:lnTo>
                      <a:pt x="312" y="108"/>
                    </a:lnTo>
                    <a:lnTo>
                      <a:pt x="324" y="126"/>
                    </a:lnTo>
                    <a:lnTo>
                      <a:pt x="342" y="12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75" name="Côte d'Ivoire" descr="© INSCALE GmbH, 05.05.2010&#10;http://www.presentationload.com/">
                <a:extLst>
                  <a:ext uri="{FF2B5EF4-FFF2-40B4-BE49-F238E27FC236}">
                    <a16:creationId xmlns:a16="http://schemas.microsoft.com/office/drawing/2014/main" id="{673AB6FF-C460-624B-BBD2-63C3167EC5BE}"/>
                  </a:ext>
                </a:extLst>
              </p:cNvPr>
              <p:cNvSpPr>
                <a:spLocks/>
              </p:cNvSpPr>
              <p:nvPr/>
            </p:nvSpPr>
            <p:spPr bwMode="gray">
              <a:xfrm>
                <a:off x="7459848" y="2853722"/>
                <a:ext cx="152929" cy="180238"/>
              </a:xfrm>
              <a:custGeom>
                <a:avLst/>
                <a:gdLst>
                  <a:gd name="T0" fmla="*/ 2147483647 w 438"/>
                  <a:gd name="T1" fmla="*/ 2147483647 h 516"/>
                  <a:gd name="T2" fmla="*/ 2147483647 w 438"/>
                  <a:gd name="T3" fmla="*/ 2147483647 h 516"/>
                  <a:gd name="T4" fmla="*/ 2147483647 w 438"/>
                  <a:gd name="T5" fmla="*/ 2147483647 h 516"/>
                  <a:gd name="T6" fmla="*/ 2147483647 w 438"/>
                  <a:gd name="T7" fmla="*/ 2147483647 h 516"/>
                  <a:gd name="T8" fmla="*/ 2147483647 w 438"/>
                  <a:gd name="T9" fmla="*/ 2147483647 h 516"/>
                  <a:gd name="T10" fmla="*/ 2147483647 w 438"/>
                  <a:gd name="T11" fmla="*/ 2147483647 h 516"/>
                  <a:gd name="T12" fmla="*/ 2147483647 w 438"/>
                  <a:gd name="T13" fmla="*/ 2147483647 h 516"/>
                  <a:gd name="T14" fmla="*/ 2147483647 w 438"/>
                  <a:gd name="T15" fmla="*/ 2147483647 h 516"/>
                  <a:gd name="T16" fmla="*/ 2147483647 w 438"/>
                  <a:gd name="T17" fmla="*/ 2147483647 h 516"/>
                  <a:gd name="T18" fmla="*/ 2147483647 w 438"/>
                  <a:gd name="T19" fmla="*/ 2147483647 h 516"/>
                  <a:gd name="T20" fmla="*/ 2147483647 w 438"/>
                  <a:gd name="T21" fmla="*/ 2147483647 h 516"/>
                  <a:gd name="T22" fmla="*/ 2147483647 w 438"/>
                  <a:gd name="T23" fmla="*/ 2147483647 h 516"/>
                  <a:gd name="T24" fmla="*/ 2147483647 w 438"/>
                  <a:gd name="T25" fmla="*/ 2147483647 h 516"/>
                  <a:gd name="T26" fmla="*/ 2147483647 w 438"/>
                  <a:gd name="T27" fmla="*/ 2147483647 h 516"/>
                  <a:gd name="T28" fmla="*/ 2147483647 w 438"/>
                  <a:gd name="T29" fmla="*/ 2147483647 h 516"/>
                  <a:gd name="T30" fmla="*/ 2147483647 w 438"/>
                  <a:gd name="T31" fmla="*/ 2147483647 h 516"/>
                  <a:gd name="T32" fmla="*/ 2147483647 w 438"/>
                  <a:gd name="T33" fmla="*/ 0 h 516"/>
                  <a:gd name="T34" fmla="*/ 2147483647 w 438"/>
                  <a:gd name="T35" fmla="*/ 2147483647 h 516"/>
                  <a:gd name="T36" fmla="*/ 2147483647 w 438"/>
                  <a:gd name="T37" fmla="*/ 2147483647 h 516"/>
                  <a:gd name="T38" fmla="*/ 2147483647 w 438"/>
                  <a:gd name="T39" fmla="*/ 2147483647 h 516"/>
                  <a:gd name="T40" fmla="*/ 2147483647 w 438"/>
                  <a:gd name="T41" fmla="*/ 2147483647 h 516"/>
                  <a:gd name="T42" fmla="*/ 2147483647 w 438"/>
                  <a:gd name="T43" fmla="*/ 2147483647 h 516"/>
                  <a:gd name="T44" fmla="*/ 2147483647 w 438"/>
                  <a:gd name="T45" fmla="*/ 2147483647 h 516"/>
                  <a:gd name="T46" fmla="*/ 2147483647 w 438"/>
                  <a:gd name="T47" fmla="*/ 2147483647 h 516"/>
                  <a:gd name="T48" fmla="*/ 2147483647 w 438"/>
                  <a:gd name="T49" fmla="*/ 2147483647 h 516"/>
                  <a:gd name="T50" fmla="*/ 2147483647 w 438"/>
                  <a:gd name="T51" fmla="*/ 2147483647 h 516"/>
                  <a:gd name="T52" fmla="*/ 2147483647 w 438"/>
                  <a:gd name="T53" fmla="*/ 2147483647 h 516"/>
                  <a:gd name="T54" fmla="*/ 2147483647 w 438"/>
                  <a:gd name="T55" fmla="*/ 2147483647 h 516"/>
                  <a:gd name="T56" fmla="*/ 2147483647 w 438"/>
                  <a:gd name="T57" fmla="*/ 2147483647 h 516"/>
                  <a:gd name="T58" fmla="*/ 2147483647 w 438"/>
                  <a:gd name="T59" fmla="*/ 2147483647 h 516"/>
                  <a:gd name="T60" fmla="*/ 2147483647 w 438"/>
                  <a:gd name="T61" fmla="*/ 2147483647 h 516"/>
                  <a:gd name="T62" fmla="*/ 2147483647 w 438"/>
                  <a:gd name="T63" fmla="*/ 2147483647 h 516"/>
                  <a:gd name="T64" fmla="*/ 2147483647 w 438"/>
                  <a:gd name="T65" fmla="*/ 2147483647 h 516"/>
                  <a:gd name="T66" fmla="*/ 2147483647 w 438"/>
                  <a:gd name="T67" fmla="*/ 2147483647 h 516"/>
                  <a:gd name="T68" fmla="*/ 2147483647 w 438"/>
                  <a:gd name="T69" fmla="*/ 2147483647 h 516"/>
                  <a:gd name="T70" fmla="*/ 2147483647 w 438"/>
                  <a:gd name="T71" fmla="*/ 2147483647 h 516"/>
                  <a:gd name="T72" fmla="*/ 2147483647 w 438"/>
                  <a:gd name="T73" fmla="*/ 2147483647 h 516"/>
                  <a:gd name="T74" fmla="*/ 2147483647 w 438"/>
                  <a:gd name="T75" fmla="*/ 2147483647 h 516"/>
                  <a:gd name="T76" fmla="*/ 2147483647 w 438"/>
                  <a:gd name="T77" fmla="*/ 2147483647 h 516"/>
                  <a:gd name="T78" fmla="*/ 2147483647 w 438"/>
                  <a:gd name="T79" fmla="*/ 2147483647 h 516"/>
                  <a:gd name="T80" fmla="*/ 2147483647 w 438"/>
                  <a:gd name="T81" fmla="*/ 2147483647 h 516"/>
                  <a:gd name="T82" fmla="*/ 2147483647 w 438"/>
                  <a:gd name="T83" fmla="*/ 2147483647 h 516"/>
                  <a:gd name="T84" fmla="*/ 2147483647 w 438"/>
                  <a:gd name="T85" fmla="*/ 2147483647 h 516"/>
                  <a:gd name="T86" fmla="*/ 2147483647 w 438"/>
                  <a:gd name="T87" fmla="*/ 2147483647 h 516"/>
                  <a:gd name="T88" fmla="*/ 2147483647 w 438"/>
                  <a:gd name="T89" fmla="*/ 2147483647 h 51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38"/>
                  <a:gd name="T136" fmla="*/ 0 h 516"/>
                  <a:gd name="T137" fmla="*/ 438 w 438"/>
                  <a:gd name="T138" fmla="*/ 516 h 51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38" h="516">
                    <a:moveTo>
                      <a:pt x="402" y="408"/>
                    </a:moveTo>
                    <a:lnTo>
                      <a:pt x="402" y="402"/>
                    </a:lnTo>
                    <a:lnTo>
                      <a:pt x="396" y="396"/>
                    </a:lnTo>
                    <a:lnTo>
                      <a:pt x="390" y="384"/>
                    </a:lnTo>
                    <a:lnTo>
                      <a:pt x="390" y="372"/>
                    </a:lnTo>
                    <a:lnTo>
                      <a:pt x="384" y="354"/>
                    </a:lnTo>
                    <a:lnTo>
                      <a:pt x="378" y="342"/>
                    </a:lnTo>
                    <a:lnTo>
                      <a:pt x="378" y="318"/>
                    </a:lnTo>
                    <a:lnTo>
                      <a:pt x="384" y="312"/>
                    </a:lnTo>
                    <a:lnTo>
                      <a:pt x="390" y="300"/>
                    </a:lnTo>
                    <a:lnTo>
                      <a:pt x="408" y="282"/>
                    </a:lnTo>
                    <a:lnTo>
                      <a:pt x="408" y="270"/>
                    </a:lnTo>
                    <a:lnTo>
                      <a:pt x="414" y="258"/>
                    </a:lnTo>
                    <a:lnTo>
                      <a:pt x="414" y="240"/>
                    </a:lnTo>
                    <a:lnTo>
                      <a:pt x="420" y="228"/>
                    </a:lnTo>
                    <a:lnTo>
                      <a:pt x="426" y="222"/>
                    </a:lnTo>
                    <a:lnTo>
                      <a:pt x="438" y="198"/>
                    </a:lnTo>
                    <a:lnTo>
                      <a:pt x="438" y="186"/>
                    </a:lnTo>
                    <a:lnTo>
                      <a:pt x="432" y="174"/>
                    </a:lnTo>
                    <a:lnTo>
                      <a:pt x="432" y="162"/>
                    </a:lnTo>
                    <a:lnTo>
                      <a:pt x="426" y="150"/>
                    </a:lnTo>
                    <a:lnTo>
                      <a:pt x="426" y="138"/>
                    </a:lnTo>
                    <a:lnTo>
                      <a:pt x="420" y="132"/>
                    </a:lnTo>
                    <a:lnTo>
                      <a:pt x="420" y="126"/>
                    </a:lnTo>
                    <a:lnTo>
                      <a:pt x="432" y="126"/>
                    </a:lnTo>
                    <a:lnTo>
                      <a:pt x="426" y="96"/>
                    </a:lnTo>
                    <a:lnTo>
                      <a:pt x="408" y="102"/>
                    </a:lnTo>
                    <a:lnTo>
                      <a:pt x="408" y="90"/>
                    </a:lnTo>
                    <a:lnTo>
                      <a:pt x="390" y="72"/>
                    </a:lnTo>
                    <a:lnTo>
                      <a:pt x="372" y="66"/>
                    </a:lnTo>
                    <a:lnTo>
                      <a:pt x="342" y="66"/>
                    </a:lnTo>
                    <a:lnTo>
                      <a:pt x="318" y="78"/>
                    </a:lnTo>
                    <a:lnTo>
                      <a:pt x="318" y="84"/>
                    </a:lnTo>
                    <a:lnTo>
                      <a:pt x="312" y="90"/>
                    </a:lnTo>
                    <a:lnTo>
                      <a:pt x="300" y="90"/>
                    </a:lnTo>
                    <a:lnTo>
                      <a:pt x="294" y="84"/>
                    </a:lnTo>
                    <a:lnTo>
                      <a:pt x="282" y="84"/>
                    </a:lnTo>
                    <a:lnTo>
                      <a:pt x="276" y="78"/>
                    </a:lnTo>
                    <a:lnTo>
                      <a:pt x="264" y="72"/>
                    </a:lnTo>
                    <a:lnTo>
                      <a:pt x="258" y="60"/>
                    </a:lnTo>
                    <a:lnTo>
                      <a:pt x="258" y="48"/>
                    </a:lnTo>
                    <a:lnTo>
                      <a:pt x="252" y="42"/>
                    </a:lnTo>
                    <a:lnTo>
                      <a:pt x="252" y="36"/>
                    </a:lnTo>
                    <a:lnTo>
                      <a:pt x="228" y="42"/>
                    </a:lnTo>
                    <a:lnTo>
                      <a:pt x="228" y="18"/>
                    </a:lnTo>
                    <a:lnTo>
                      <a:pt x="216" y="18"/>
                    </a:lnTo>
                    <a:lnTo>
                      <a:pt x="210" y="24"/>
                    </a:lnTo>
                    <a:lnTo>
                      <a:pt x="204" y="36"/>
                    </a:lnTo>
                    <a:lnTo>
                      <a:pt x="198" y="42"/>
                    </a:lnTo>
                    <a:lnTo>
                      <a:pt x="174" y="36"/>
                    </a:lnTo>
                    <a:lnTo>
                      <a:pt x="174" y="0"/>
                    </a:lnTo>
                    <a:lnTo>
                      <a:pt x="162" y="24"/>
                    </a:lnTo>
                    <a:lnTo>
                      <a:pt x="150" y="6"/>
                    </a:lnTo>
                    <a:lnTo>
                      <a:pt x="144" y="30"/>
                    </a:lnTo>
                    <a:lnTo>
                      <a:pt x="126" y="30"/>
                    </a:lnTo>
                    <a:lnTo>
                      <a:pt x="120" y="48"/>
                    </a:lnTo>
                    <a:lnTo>
                      <a:pt x="102" y="30"/>
                    </a:lnTo>
                    <a:lnTo>
                      <a:pt x="84" y="24"/>
                    </a:lnTo>
                    <a:lnTo>
                      <a:pt x="72" y="24"/>
                    </a:lnTo>
                    <a:lnTo>
                      <a:pt x="66" y="30"/>
                    </a:lnTo>
                    <a:lnTo>
                      <a:pt x="66" y="48"/>
                    </a:lnTo>
                    <a:lnTo>
                      <a:pt x="54" y="42"/>
                    </a:lnTo>
                    <a:lnTo>
                      <a:pt x="36" y="66"/>
                    </a:lnTo>
                    <a:lnTo>
                      <a:pt x="42" y="102"/>
                    </a:lnTo>
                    <a:lnTo>
                      <a:pt x="60" y="108"/>
                    </a:lnTo>
                    <a:lnTo>
                      <a:pt x="48" y="126"/>
                    </a:lnTo>
                    <a:lnTo>
                      <a:pt x="66" y="132"/>
                    </a:lnTo>
                    <a:lnTo>
                      <a:pt x="60" y="138"/>
                    </a:lnTo>
                    <a:lnTo>
                      <a:pt x="54" y="150"/>
                    </a:lnTo>
                    <a:lnTo>
                      <a:pt x="54" y="162"/>
                    </a:lnTo>
                    <a:lnTo>
                      <a:pt x="60" y="162"/>
                    </a:lnTo>
                    <a:lnTo>
                      <a:pt x="72" y="168"/>
                    </a:lnTo>
                    <a:lnTo>
                      <a:pt x="78" y="168"/>
                    </a:lnTo>
                    <a:lnTo>
                      <a:pt x="78" y="180"/>
                    </a:lnTo>
                    <a:lnTo>
                      <a:pt x="72" y="186"/>
                    </a:lnTo>
                    <a:lnTo>
                      <a:pt x="72" y="192"/>
                    </a:lnTo>
                    <a:lnTo>
                      <a:pt x="66" y="186"/>
                    </a:lnTo>
                    <a:lnTo>
                      <a:pt x="54" y="186"/>
                    </a:lnTo>
                    <a:lnTo>
                      <a:pt x="48" y="180"/>
                    </a:lnTo>
                    <a:lnTo>
                      <a:pt x="30" y="180"/>
                    </a:lnTo>
                    <a:lnTo>
                      <a:pt x="30" y="192"/>
                    </a:lnTo>
                    <a:lnTo>
                      <a:pt x="36" y="204"/>
                    </a:lnTo>
                    <a:lnTo>
                      <a:pt x="48" y="210"/>
                    </a:lnTo>
                    <a:lnTo>
                      <a:pt x="54" y="222"/>
                    </a:lnTo>
                    <a:lnTo>
                      <a:pt x="36" y="222"/>
                    </a:lnTo>
                    <a:lnTo>
                      <a:pt x="36" y="228"/>
                    </a:lnTo>
                    <a:lnTo>
                      <a:pt x="42" y="234"/>
                    </a:lnTo>
                    <a:lnTo>
                      <a:pt x="42" y="252"/>
                    </a:lnTo>
                    <a:lnTo>
                      <a:pt x="36" y="258"/>
                    </a:lnTo>
                    <a:lnTo>
                      <a:pt x="30" y="258"/>
                    </a:lnTo>
                    <a:lnTo>
                      <a:pt x="18" y="252"/>
                    </a:lnTo>
                    <a:lnTo>
                      <a:pt x="12" y="246"/>
                    </a:lnTo>
                    <a:lnTo>
                      <a:pt x="6" y="246"/>
                    </a:lnTo>
                    <a:lnTo>
                      <a:pt x="24" y="282"/>
                    </a:lnTo>
                    <a:lnTo>
                      <a:pt x="24" y="306"/>
                    </a:lnTo>
                    <a:lnTo>
                      <a:pt x="18" y="324"/>
                    </a:lnTo>
                    <a:lnTo>
                      <a:pt x="6" y="330"/>
                    </a:lnTo>
                    <a:lnTo>
                      <a:pt x="0" y="342"/>
                    </a:lnTo>
                    <a:lnTo>
                      <a:pt x="6" y="348"/>
                    </a:lnTo>
                    <a:lnTo>
                      <a:pt x="24" y="348"/>
                    </a:lnTo>
                    <a:lnTo>
                      <a:pt x="24" y="360"/>
                    </a:lnTo>
                    <a:lnTo>
                      <a:pt x="60" y="354"/>
                    </a:lnTo>
                    <a:lnTo>
                      <a:pt x="60" y="384"/>
                    </a:lnTo>
                    <a:lnTo>
                      <a:pt x="90" y="414"/>
                    </a:lnTo>
                    <a:lnTo>
                      <a:pt x="90" y="438"/>
                    </a:lnTo>
                    <a:lnTo>
                      <a:pt x="84" y="450"/>
                    </a:lnTo>
                    <a:lnTo>
                      <a:pt x="84" y="462"/>
                    </a:lnTo>
                    <a:lnTo>
                      <a:pt x="78" y="468"/>
                    </a:lnTo>
                    <a:lnTo>
                      <a:pt x="78" y="516"/>
                    </a:lnTo>
                    <a:lnTo>
                      <a:pt x="90" y="516"/>
                    </a:lnTo>
                    <a:lnTo>
                      <a:pt x="96" y="510"/>
                    </a:lnTo>
                    <a:lnTo>
                      <a:pt x="102" y="498"/>
                    </a:lnTo>
                    <a:lnTo>
                      <a:pt x="114" y="498"/>
                    </a:lnTo>
                    <a:lnTo>
                      <a:pt x="126" y="486"/>
                    </a:lnTo>
                    <a:lnTo>
                      <a:pt x="138" y="480"/>
                    </a:lnTo>
                    <a:lnTo>
                      <a:pt x="198" y="456"/>
                    </a:lnTo>
                    <a:lnTo>
                      <a:pt x="228" y="450"/>
                    </a:lnTo>
                    <a:lnTo>
                      <a:pt x="264" y="450"/>
                    </a:lnTo>
                    <a:lnTo>
                      <a:pt x="270" y="444"/>
                    </a:lnTo>
                    <a:lnTo>
                      <a:pt x="282" y="444"/>
                    </a:lnTo>
                    <a:lnTo>
                      <a:pt x="294" y="438"/>
                    </a:lnTo>
                    <a:lnTo>
                      <a:pt x="330" y="438"/>
                    </a:lnTo>
                    <a:lnTo>
                      <a:pt x="336" y="444"/>
                    </a:lnTo>
                    <a:lnTo>
                      <a:pt x="342" y="444"/>
                    </a:lnTo>
                    <a:lnTo>
                      <a:pt x="348" y="450"/>
                    </a:lnTo>
                    <a:lnTo>
                      <a:pt x="366" y="450"/>
                    </a:lnTo>
                    <a:lnTo>
                      <a:pt x="378" y="438"/>
                    </a:lnTo>
                    <a:lnTo>
                      <a:pt x="384" y="438"/>
                    </a:lnTo>
                    <a:lnTo>
                      <a:pt x="384" y="444"/>
                    </a:lnTo>
                    <a:lnTo>
                      <a:pt x="396" y="456"/>
                    </a:lnTo>
                    <a:lnTo>
                      <a:pt x="408" y="462"/>
                    </a:lnTo>
                    <a:lnTo>
                      <a:pt x="420" y="462"/>
                    </a:lnTo>
                    <a:lnTo>
                      <a:pt x="426" y="468"/>
                    </a:lnTo>
                    <a:lnTo>
                      <a:pt x="426" y="414"/>
                    </a:lnTo>
                    <a:lnTo>
                      <a:pt x="402" y="40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76" name="Costa Rica" descr="© INSCALE GmbH, 05.05.2010&#10;http://www.presentationload.com/">
                <a:extLst>
                  <a:ext uri="{FF2B5EF4-FFF2-40B4-BE49-F238E27FC236}">
                    <a16:creationId xmlns:a16="http://schemas.microsoft.com/office/drawing/2014/main" id="{CA4ADCD9-7EAF-AF45-A90F-92C7D3C60B44}"/>
                  </a:ext>
                </a:extLst>
              </p:cNvPr>
              <p:cNvSpPr>
                <a:spLocks/>
              </p:cNvSpPr>
              <p:nvPr/>
            </p:nvSpPr>
            <p:spPr bwMode="gray">
              <a:xfrm>
                <a:off x="5548230" y="2840067"/>
                <a:ext cx="83292" cy="80561"/>
              </a:xfrm>
              <a:custGeom>
                <a:avLst/>
                <a:gdLst>
                  <a:gd name="T0" fmla="*/ 2147483647 w 240"/>
                  <a:gd name="T1" fmla="*/ 2147483647 h 228"/>
                  <a:gd name="T2" fmla="*/ 2147483647 w 240"/>
                  <a:gd name="T3" fmla="*/ 2147483647 h 228"/>
                  <a:gd name="T4" fmla="*/ 2147483647 w 240"/>
                  <a:gd name="T5" fmla="*/ 2147483647 h 228"/>
                  <a:gd name="T6" fmla="*/ 2147483647 w 240"/>
                  <a:gd name="T7" fmla="*/ 2147483647 h 228"/>
                  <a:gd name="T8" fmla="*/ 2147483647 w 240"/>
                  <a:gd name="T9" fmla="*/ 2147483647 h 228"/>
                  <a:gd name="T10" fmla="*/ 2147483647 w 240"/>
                  <a:gd name="T11" fmla="*/ 2147483647 h 228"/>
                  <a:gd name="T12" fmla="*/ 2147483647 w 240"/>
                  <a:gd name="T13" fmla="*/ 2147483647 h 228"/>
                  <a:gd name="T14" fmla="*/ 2147483647 w 240"/>
                  <a:gd name="T15" fmla="*/ 2147483647 h 228"/>
                  <a:gd name="T16" fmla="*/ 2147483647 w 240"/>
                  <a:gd name="T17" fmla="*/ 2147483647 h 228"/>
                  <a:gd name="T18" fmla="*/ 2147483647 w 240"/>
                  <a:gd name="T19" fmla="*/ 2147483647 h 228"/>
                  <a:gd name="T20" fmla="*/ 2147483647 w 240"/>
                  <a:gd name="T21" fmla="*/ 2147483647 h 228"/>
                  <a:gd name="T22" fmla="*/ 2147483647 w 240"/>
                  <a:gd name="T23" fmla="*/ 2147483647 h 228"/>
                  <a:gd name="T24" fmla="*/ 2147483647 w 240"/>
                  <a:gd name="T25" fmla="*/ 2147483647 h 228"/>
                  <a:gd name="T26" fmla="*/ 2147483647 w 240"/>
                  <a:gd name="T27" fmla="*/ 2147483647 h 228"/>
                  <a:gd name="T28" fmla="*/ 2147483647 w 240"/>
                  <a:gd name="T29" fmla="*/ 2147483647 h 228"/>
                  <a:gd name="T30" fmla="*/ 2147483647 w 240"/>
                  <a:gd name="T31" fmla="*/ 0 h 228"/>
                  <a:gd name="T32" fmla="*/ 2147483647 w 240"/>
                  <a:gd name="T33" fmla="*/ 2147483647 h 228"/>
                  <a:gd name="T34" fmla="*/ 2147483647 w 240"/>
                  <a:gd name="T35" fmla="*/ 2147483647 h 228"/>
                  <a:gd name="T36" fmla="*/ 0 w 240"/>
                  <a:gd name="T37" fmla="*/ 2147483647 h 228"/>
                  <a:gd name="T38" fmla="*/ 2147483647 w 240"/>
                  <a:gd name="T39" fmla="*/ 2147483647 h 228"/>
                  <a:gd name="T40" fmla="*/ 2147483647 w 240"/>
                  <a:gd name="T41" fmla="*/ 2147483647 h 228"/>
                  <a:gd name="T42" fmla="*/ 2147483647 w 240"/>
                  <a:gd name="T43" fmla="*/ 2147483647 h 228"/>
                  <a:gd name="T44" fmla="*/ 2147483647 w 240"/>
                  <a:gd name="T45" fmla="*/ 2147483647 h 228"/>
                  <a:gd name="T46" fmla="*/ 2147483647 w 240"/>
                  <a:gd name="T47" fmla="*/ 2147483647 h 228"/>
                  <a:gd name="T48" fmla="*/ 2147483647 w 240"/>
                  <a:gd name="T49" fmla="*/ 2147483647 h 228"/>
                  <a:gd name="T50" fmla="*/ 2147483647 w 240"/>
                  <a:gd name="T51" fmla="*/ 2147483647 h 228"/>
                  <a:gd name="T52" fmla="*/ 2147483647 w 240"/>
                  <a:gd name="T53" fmla="*/ 2147483647 h 228"/>
                  <a:gd name="T54" fmla="*/ 2147483647 w 240"/>
                  <a:gd name="T55" fmla="*/ 2147483647 h 228"/>
                  <a:gd name="T56" fmla="*/ 2147483647 w 240"/>
                  <a:gd name="T57" fmla="*/ 2147483647 h 228"/>
                  <a:gd name="T58" fmla="*/ 2147483647 w 240"/>
                  <a:gd name="T59" fmla="*/ 2147483647 h 228"/>
                  <a:gd name="T60" fmla="*/ 2147483647 w 240"/>
                  <a:gd name="T61" fmla="*/ 2147483647 h 228"/>
                  <a:gd name="T62" fmla="*/ 2147483647 w 240"/>
                  <a:gd name="T63" fmla="*/ 2147483647 h 228"/>
                  <a:gd name="T64" fmla="*/ 2147483647 w 240"/>
                  <a:gd name="T65" fmla="*/ 2147483647 h 228"/>
                  <a:gd name="T66" fmla="*/ 2147483647 w 240"/>
                  <a:gd name="T67" fmla="*/ 2147483647 h 22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40"/>
                  <a:gd name="T103" fmla="*/ 0 h 228"/>
                  <a:gd name="T104" fmla="*/ 240 w 240"/>
                  <a:gd name="T105" fmla="*/ 228 h 22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40" h="228">
                    <a:moveTo>
                      <a:pt x="210" y="198"/>
                    </a:moveTo>
                    <a:lnTo>
                      <a:pt x="216" y="198"/>
                    </a:lnTo>
                    <a:lnTo>
                      <a:pt x="234" y="180"/>
                    </a:lnTo>
                    <a:lnTo>
                      <a:pt x="228" y="174"/>
                    </a:lnTo>
                    <a:lnTo>
                      <a:pt x="210" y="174"/>
                    </a:lnTo>
                    <a:lnTo>
                      <a:pt x="210" y="168"/>
                    </a:lnTo>
                    <a:lnTo>
                      <a:pt x="204" y="162"/>
                    </a:lnTo>
                    <a:lnTo>
                      <a:pt x="204" y="144"/>
                    </a:lnTo>
                    <a:lnTo>
                      <a:pt x="210" y="138"/>
                    </a:lnTo>
                    <a:lnTo>
                      <a:pt x="222" y="138"/>
                    </a:lnTo>
                    <a:lnTo>
                      <a:pt x="228" y="132"/>
                    </a:lnTo>
                    <a:lnTo>
                      <a:pt x="240" y="132"/>
                    </a:lnTo>
                    <a:lnTo>
                      <a:pt x="228" y="126"/>
                    </a:lnTo>
                    <a:lnTo>
                      <a:pt x="210" y="108"/>
                    </a:lnTo>
                    <a:lnTo>
                      <a:pt x="198" y="84"/>
                    </a:lnTo>
                    <a:lnTo>
                      <a:pt x="192" y="78"/>
                    </a:lnTo>
                    <a:lnTo>
                      <a:pt x="186" y="66"/>
                    </a:lnTo>
                    <a:lnTo>
                      <a:pt x="180" y="60"/>
                    </a:lnTo>
                    <a:lnTo>
                      <a:pt x="174" y="36"/>
                    </a:lnTo>
                    <a:lnTo>
                      <a:pt x="138" y="36"/>
                    </a:lnTo>
                    <a:lnTo>
                      <a:pt x="126" y="24"/>
                    </a:lnTo>
                    <a:lnTo>
                      <a:pt x="126" y="18"/>
                    </a:lnTo>
                    <a:lnTo>
                      <a:pt x="120" y="18"/>
                    </a:lnTo>
                    <a:lnTo>
                      <a:pt x="114" y="12"/>
                    </a:lnTo>
                    <a:lnTo>
                      <a:pt x="84" y="12"/>
                    </a:lnTo>
                    <a:lnTo>
                      <a:pt x="84" y="18"/>
                    </a:lnTo>
                    <a:lnTo>
                      <a:pt x="78" y="18"/>
                    </a:lnTo>
                    <a:lnTo>
                      <a:pt x="72" y="12"/>
                    </a:lnTo>
                    <a:lnTo>
                      <a:pt x="60" y="6"/>
                    </a:lnTo>
                    <a:lnTo>
                      <a:pt x="48" y="6"/>
                    </a:lnTo>
                    <a:lnTo>
                      <a:pt x="42" y="0"/>
                    </a:lnTo>
                    <a:lnTo>
                      <a:pt x="24" y="0"/>
                    </a:lnTo>
                    <a:lnTo>
                      <a:pt x="6" y="30"/>
                    </a:lnTo>
                    <a:lnTo>
                      <a:pt x="18" y="42"/>
                    </a:lnTo>
                    <a:lnTo>
                      <a:pt x="24" y="42"/>
                    </a:lnTo>
                    <a:lnTo>
                      <a:pt x="24" y="48"/>
                    </a:lnTo>
                    <a:lnTo>
                      <a:pt x="6" y="66"/>
                    </a:lnTo>
                    <a:lnTo>
                      <a:pt x="0" y="78"/>
                    </a:lnTo>
                    <a:lnTo>
                      <a:pt x="6" y="90"/>
                    </a:lnTo>
                    <a:lnTo>
                      <a:pt x="18" y="102"/>
                    </a:lnTo>
                    <a:lnTo>
                      <a:pt x="30" y="108"/>
                    </a:lnTo>
                    <a:lnTo>
                      <a:pt x="42" y="108"/>
                    </a:lnTo>
                    <a:lnTo>
                      <a:pt x="60" y="126"/>
                    </a:lnTo>
                    <a:lnTo>
                      <a:pt x="72" y="126"/>
                    </a:lnTo>
                    <a:lnTo>
                      <a:pt x="72" y="102"/>
                    </a:lnTo>
                    <a:lnTo>
                      <a:pt x="66" y="96"/>
                    </a:lnTo>
                    <a:lnTo>
                      <a:pt x="54" y="90"/>
                    </a:lnTo>
                    <a:lnTo>
                      <a:pt x="42" y="78"/>
                    </a:lnTo>
                    <a:lnTo>
                      <a:pt x="42" y="72"/>
                    </a:lnTo>
                    <a:lnTo>
                      <a:pt x="48" y="72"/>
                    </a:lnTo>
                    <a:lnTo>
                      <a:pt x="60" y="78"/>
                    </a:lnTo>
                    <a:lnTo>
                      <a:pt x="66" y="84"/>
                    </a:lnTo>
                    <a:lnTo>
                      <a:pt x="90" y="96"/>
                    </a:lnTo>
                    <a:lnTo>
                      <a:pt x="96" y="102"/>
                    </a:lnTo>
                    <a:lnTo>
                      <a:pt x="96" y="132"/>
                    </a:lnTo>
                    <a:lnTo>
                      <a:pt x="114" y="132"/>
                    </a:lnTo>
                    <a:lnTo>
                      <a:pt x="126" y="138"/>
                    </a:lnTo>
                    <a:lnTo>
                      <a:pt x="138" y="138"/>
                    </a:lnTo>
                    <a:lnTo>
                      <a:pt x="156" y="180"/>
                    </a:lnTo>
                    <a:lnTo>
                      <a:pt x="150" y="186"/>
                    </a:lnTo>
                    <a:lnTo>
                      <a:pt x="150" y="198"/>
                    </a:lnTo>
                    <a:lnTo>
                      <a:pt x="168" y="216"/>
                    </a:lnTo>
                    <a:lnTo>
                      <a:pt x="180" y="222"/>
                    </a:lnTo>
                    <a:lnTo>
                      <a:pt x="192" y="222"/>
                    </a:lnTo>
                    <a:lnTo>
                      <a:pt x="174" y="198"/>
                    </a:lnTo>
                    <a:lnTo>
                      <a:pt x="204" y="228"/>
                    </a:lnTo>
                    <a:lnTo>
                      <a:pt x="210" y="222"/>
                    </a:lnTo>
                    <a:lnTo>
                      <a:pt x="210" y="19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77" name="Congo" descr="© INSCALE GmbH, 05.05.2010&#10;http://www.presentationload.com/">
                <a:extLst>
                  <a:ext uri="{FF2B5EF4-FFF2-40B4-BE49-F238E27FC236}">
                    <a16:creationId xmlns:a16="http://schemas.microsoft.com/office/drawing/2014/main" id="{681B6993-1270-844A-AED4-B0D631CDB0B9}"/>
                  </a:ext>
                </a:extLst>
              </p:cNvPr>
              <p:cNvSpPr>
                <a:spLocks/>
              </p:cNvSpPr>
              <p:nvPr/>
            </p:nvSpPr>
            <p:spPr bwMode="gray">
              <a:xfrm>
                <a:off x="7980082" y="3003920"/>
                <a:ext cx="471078" cy="529791"/>
              </a:xfrm>
              <a:custGeom>
                <a:avLst/>
                <a:gdLst>
                  <a:gd name="T0" fmla="*/ 2147483647 w 1350"/>
                  <a:gd name="T1" fmla="*/ 2147483647 h 1518"/>
                  <a:gd name="T2" fmla="*/ 2147483647 w 1350"/>
                  <a:gd name="T3" fmla="*/ 2147483647 h 1518"/>
                  <a:gd name="T4" fmla="*/ 2147483647 w 1350"/>
                  <a:gd name="T5" fmla="*/ 2147483647 h 1518"/>
                  <a:gd name="T6" fmla="*/ 2147483647 w 1350"/>
                  <a:gd name="T7" fmla="*/ 2147483647 h 1518"/>
                  <a:gd name="T8" fmla="*/ 2147483647 w 1350"/>
                  <a:gd name="T9" fmla="*/ 2147483647 h 1518"/>
                  <a:gd name="T10" fmla="*/ 2147483647 w 1350"/>
                  <a:gd name="T11" fmla="*/ 2147483647 h 1518"/>
                  <a:gd name="T12" fmla="*/ 2147483647 w 1350"/>
                  <a:gd name="T13" fmla="*/ 2147483647 h 1518"/>
                  <a:gd name="T14" fmla="*/ 2147483647 w 1350"/>
                  <a:gd name="T15" fmla="*/ 2147483647 h 1518"/>
                  <a:gd name="T16" fmla="*/ 2147483647 w 1350"/>
                  <a:gd name="T17" fmla="*/ 2147483647 h 1518"/>
                  <a:gd name="T18" fmla="*/ 2147483647 w 1350"/>
                  <a:gd name="T19" fmla="*/ 2147483647 h 1518"/>
                  <a:gd name="T20" fmla="*/ 2147483647 w 1350"/>
                  <a:gd name="T21" fmla="*/ 2147483647 h 1518"/>
                  <a:gd name="T22" fmla="*/ 2147483647 w 1350"/>
                  <a:gd name="T23" fmla="*/ 2147483647 h 1518"/>
                  <a:gd name="T24" fmla="*/ 2147483647 w 1350"/>
                  <a:gd name="T25" fmla="*/ 2147483647 h 1518"/>
                  <a:gd name="T26" fmla="*/ 2147483647 w 1350"/>
                  <a:gd name="T27" fmla="*/ 2147483647 h 1518"/>
                  <a:gd name="T28" fmla="*/ 2147483647 w 1350"/>
                  <a:gd name="T29" fmla="*/ 2147483647 h 1518"/>
                  <a:gd name="T30" fmla="*/ 2147483647 w 1350"/>
                  <a:gd name="T31" fmla="*/ 2147483647 h 1518"/>
                  <a:gd name="T32" fmla="*/ 2147483647 w 1350"/>
                  <a:gd name="T33" fmla="*/ 2147483647 h 1518"/>
                  <a:gd name="T34" fmla="*/ 2147483647 w 1350"/>
                  <a:gd name="T35" fmla="*/ 2147483647 h 1518"/>
                  <a:gd name="T36" fmla="*/ 2147483647 w 1350"/>
                  <a:gd name="T37" fmla="*/ 2147483647 h 1518"/>
                  <a:gd name="T38" fmla="*/ 2147483647 w 1350"/>
                  <a:gd name="T39" fmla="*/ 2147483647 h 1518"/>
                  <a:gd name="T40" fmla="*/ 2147483647 w 1350"/>
                  <a:gd name="T41" fmla="*/ 2147483647 h 1518"/>
                  <a:gd name="T42" fmla="*/ 2147483647 w 1350"/>
                  <a:gd name="T43" fmla="*/ 2147483647 h 1518"/>
                  <a:gd name="T44" fmla="*/ 2147483647 w 1350"/>
                  <a:gd name="T45" fmla="*/ 2147483647 h 1518"/>
                  <a:gd name="T46" fmla="*/ 2147483647 w 1350"/>
                  <a:gd name="T47" fmla="*/ 2147483647 h 1518"/>
                  <a:gd name="T48" fmla="*/ 2147483647 w 1350"/>
                  <a:gd name="T49" fmla="*/ 2147483647 h 1518"/>
                  <a:gd name="T50" fmla="*/ 2147483647 w 1350"/>
                  <a:gd name="T51" fmla="*/ 2147483647 h 1518"/>
                  <a:gd name="T52" fmla="*/ 2147483647 w 1350"/>
                  <a:gd name="T53" fmla="*/ 2147483647 h 1518"/>
                  <a:gd name="T54" fmla="*/ 2147483647 w 1350"/>
                  <a:gd name="T55" fmla="*/ 2147483647 h 1518"/>
                  <a:gd name="T56" fmla="*/ 2147483647 w 1350"/>
                  <a:gd name="T57" fmla="*/ 2147483647 h 1518"/>
                  <a:gd name="T58" fmla="*/ 2147483647 w 1350"/>
                  <a:gd name="T59" fmla="*/ 2147483647 h 1518"/>
                  <a:gd name="T60" fmla="*/ 2147483647 w 1350"/>
                  <a:gd name="T61" fmla="*/ 2147483647 h 1518"/>
                  <a:gd name="T62" fmla="*/ 2147483647 w 1350"/>
                  <a:gd name="T63" fmla="*/ 2147483647 h 1518"/>
                  <a:gd name="T64" fmla="*/ 2147483647 w 1350"/>
                  <a:gd name="T65" fmla="*/ 2147483647 h 1518"/>
                  <a:gd name="T66" fmla="*/ 2147483647 w 1350"/>
                  <a:gd name="T67" fmla="*/ 2147483647 h 1518"/>
                  <a:gd name="T68" fmla="*/ 2147483647 w 1350"/>
                  <a:gd name="T69" fmla="*/ 2147483647 h 1518"/>
                  <a:gd name="T70" fmla="*/ 2147483647 w 1350"/>
                  <a:gd name="T71" fmla="*/ 2147483647 h 1518"/>
                  <a:gd name="T72" fmla="*/ 2147483647 w 1350"/>
                  <a:gd name="T73" fmla="*/ 2147483647 h 1518"/>
                  <a:gd name="T74" fmla="*/ 2147483647 w 1350"/>
                  <a:gd name="T75" fmla="*/ 2147483647 h 1518"/>
                  <a:gd name="T76" fmla="*/ 2147483647 w 1350"/>
                  <a:gd name="T77" fmla="*/ 2147483647 h 1518"/>
                  <a:gd name="T78" fmla="*/ 2147483647 w 1350"/>
                  <a:gd name="T79" fmla="*/ 2147483647 h 1518"/>
                  <a:gd name="T80" fmla="*/ 2147483647 w 1350"/>
                  <a:gd name="T81" fmla="*/ 2147483647 h 1518"/>
                  <a:gd name="T82" fmla="*/ 2147483647 w 1350"/>
                  <a:gd name="T83" fmla="*/ 2147483647 h 1518"/>
                  <a:gd name="T84" fmla="*/ 2147483647 w 1350"/>
                  <a:gd name="T85" fmla="*/ 2147483647 h 1518"/>
                  <a:gd name="T86" fmla="*/ 2147483647 w 1350"/>
                  <a:gd name="T87" fmla="*/ 2147483647 h 1518"/>
                  <a:gd name="T88" fmla="*/ 2147483647 w 1350"/>
                  <a:gd name="T89" fmla="*/ 2147483647 h 1518"/>
                  <a:gd name="T90" fmla="*/ 2147483647 w 1350"/>
                  <a:gd name="T91" fmla="*/ 2147483647 h 1518"/>
                  <a:gd name="T92" fmla="*/ 2147483647 w 1350"/>
                  <a:gd name="T93" fmla="*/ 2147483647 h 1518"/>
                  <a:gd name="T94" fmla="*/ 2147483647 w 1350"/>
                  <a:gd name="T95" fmla="*/ 2147483647 h 1518"/>
                  <a:gd name="T96" fmla="*/ 2147483647 w 1350"/>
                  <a:gd name="T97" fmla="*/ 2147483647 h 1518"/>
                  <a:gd name="T98" fmla="*/ 2147483647 w 1350"/>
                  <a:gd name="T99" fmla="*/ 2147483647 h 1518"/>
                  <a:gd name="T100" fmla="*/ 2147483647 w 1350"/>
                  <a:gd name="T101" fmla="*/ 2147483647 h 1518"/>
                  <a:gd name="T102" fmla="*/ 2147483647 w 1350"/>
                  <a:gd name="T103" fmla="*/ 2147483647 h 1518"/>
                  <a:gd name="T104" fmla="*/ 2147483647 w 1350"/>
                  <a:gd name="T105" fmla="*/ 2147483647 h 1518"/>
                  <a:gd name="T106" fmla="*/ 2147483647 w 1350"/>
                  <a:gd name="T107" fmla="*/ 2147483647 h 1518"/>
                  <a:gd name="T108" fmla="*/ 2147483647 w 1350"/>
                  <a:gd name="T109" fmla="*/ 2147483647 h 1518"/>
                  <a:gd name="T110" fmla="*/ 2147483647 w 1350"/>
                  <a:gd name="T111" fmla="*/ 2147483647 h 1518"/>
                  <a:gd name="T112" fmla="*/ 2147483647 w 1350"/>
                  <a:gd name="T113" fmla="*/ 2147483647 h 1518"/>
                  <a:gd name="T114" fmla="*/ 2147483647 w 1350"/>
                  <a:gd name="T115" fmla="*/ 2147483647 h 1518"/>
                  <a:gd name="T116" fmla="*/ 2147483647 w 1350"/>
                  <a:gd name="T117" fmla="*/ 2147483647 h 1518"/>
                  <a:gd name="T118" fmla="*/ 2147483647 w 1350"/>
                  <a:gd name="T119" fmla="*/ 2147483647 h 1518"/>
                  <a:gd name="T120" fmla="*/ 2147483647 w 1350"/>
                  <a:gd name="T121" fmla="*/ 2147483647 h 1518"/>
                  <a:gd name="T122" fmla="*/ 2147483647 w 1350"/>
                  <a:gd name="T123" fmla="*/ 2147483647 h 1518"/>
                  <a:gd name="T124" fmla="*/ 2147483647 w 1350"/>
                  <a:gd name="T125" fmla="*/ 2147483647 h 151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350"/>
                  <a:gd name="T190" fmla="*/ 0 h 1518"/>
                  <a:gd name="T191" fmla="*/ 1350 w 1350"/>
                  <a:gd name="T192" fmla="*/ 1518 h 151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350" h="1518">
                    <a:moveTo>
                      <a:pt x="1242" y="468"/>
                    </a:moveTo>
                    <a:lnTo>
                      <a:pt x="1242" y="438"/>
                    </a:lnTo>
                    <a:lnTo>
                      <a:pt x="1260" y="366"/>
                    </a:lnTo>
                    <a:lnTo>
                      <a:pt x="1278" y="354"/>
                    </a:lnTo>
                    <a:lnTo>
                      <a:pt x="1278" y="342"/>
                    </a:lnTo>
                    <a:lnTo>
                      <a:pt x="1302" y="330"/>
                    </a:lnTo>
                    <a:lnTo>
                      <a:pt x="1308" y="318"/>
                    </a:lnTo>
                    <a:lnTo>
                      <a:pt x="1320" y="312"/>
                    </a:lnTo>
                    <a:lnTo>
                      <a:pt x="1332" y="288"/>
                    </a:lnTo>
                    <a:lnTo>
                      <a:pt x="1344" y="276"/>
                    </a:lnTo>
                    <a:lnTo>
                      <a:pt x="1350" y="264"/>
                    </a:lnTo>
                    <a:lnTo>
                      <a:pt x="1350" y="252"/>
                    </a:lnTo>
                    <a:lnTo>
                      <a:pt x="1344" y="246"/>
                    </a:lnTo>
                    <a:lnTo>
                      <a:pt x="1332" y="240"/>
                    </a:lnTo>
                    <a:lnTo>
                      <a:pt x="1320" y="240"/>
                    </a:lnTo>
                    <a:lnTo>
                      <a:pt x="1314" y="234"/>
                    </a:lnTo>
                    <a:lnTo>
                      <a:pt x="1314" y="222"/>
                    </a:lnTo>
                    <a:lnTo>
                      <a:pt x="1320" y="210"/>
                    </a:lnTo>
                    <a:lnTo>
                      <a:pt x="1326" y="204"/>
                    </a:lnTo>
                    <a:lnTo>
                      <a:pt x="1326" y="198"/>
                    </a:lnTo>
                    <a:lnTo>
                      <a:pt x="1320" y="192"/>
                    </a:lnTo>
                    <a:lnTo>
                      <a:pt x="1308" y="186"/>
                    </a:lnTo>
                    <a:lnTo>
                      <a:pt x="1326" y="168"/>
                    </a:lnTo>
                    <a:lnTo>
                      <a:pt x="1320" y="144"/>
                    </a:lnTo>
                    <a:lnTo>
                      <a:pt x="1302" y="144"/>
                    </a:lnTo>
                    <a:lnTo>
                      <a:pt x="1296" y="120"/>
                    </a:lnTo>
                    <a:lnTo>
                      <a:pt x="1290" y="120"/>
                    </a:lnTo>
                    <a:lnTo>
                      <a:pt x="1284" y="114"/>
                    </a:lnTo>
                    <a:lnTo>
                      <a:pt x="1272" y="108"/>
                    </a:lnTo>
                    <a:lnTo>
                      <a:pt x="1260" y="96"/>
                    </a:lnTo>
                    <a:lnTo>
                      <a:pt x="1254" y="84"/>
                    </a:lnTo>
                    <a:lnTo>
                      <a:pt x="1248" y="66"/>
                    </a:lnTo>
                    <a:lnTo>
                      <a:pt x="1236" y="60"/>
                    </a:lnTo>
                    <a:lnTo>
                      <a:pt x="1230" y="54"/>
                    </a:lnTo>
                    <a:lnTo>
                      <a:pt x="1218" y="66"/>
                    </a:lnTo>
                    <a:lnTo>
                      <a:pt x="1218" y="72"/>
                    </a:lnTo>
                    <a:lnTo>
                      <a:pt x="1206" y="84"/>
                    </a:lnTo>
                    <a:lnTo>
                      <a:pt x="1200" y="84"/>
                    </a:lnTo>
                    <a:lnTo>
                      <a:pt x="1188" y="78"/>
                    </a:lnTo>
                    <a:lnTo>
                      <a:pt x="1188" y="72"/>
                    </a:lnTo>
                    <a:lnTo>
                      <a:pt x="1176" y="66"/>
                    </a:lnTo>
                    <a:lnTo>
                      <a:pt x="1164" y="66"/>
                    </a:lnTo>
                    <a:lnTo>
                      <a:pt x="1158" y="72"/>
                    </a:lnTo>
                    <a:lnTo>
                      <a:pt x="1152" y="84"/>
                    </a:lnTo>
                    <a:lnTo>
                      <a:pt x="1146" y="90"/>
                    </a:lnTo>
                    <a:lnTo>
                      <a:pt x="1098" y="66"/>
                    </a:lnTo>
                    <a:lnTo>
                      <a:pt x="1098" y="42"/>
                    </a:lnTo>
                    <a:lnTo>
                      <a:pt x="1068" y="18"/>
                    </a:lnTo>
                    <a:lnTo>
                      <a:pt x="1062" y="6"/>
                    </a:lnTo>
                    <a:lnTo>
                      <a:pt x="1044" y="24"/>
                    </a:lnTo>
                    <a:lnTo>
                      <a:pt x="1026" y="30"/>
                    </a:lnTo>
                    <a:lnTo>
                      <a:pt x="1002" y="30"/>
                    </a:lnTo>
                    <a:lnTo>
                      <a:pt x="990" y="18"/>
                    </a:lnTo>
                    <a:lnTo>
                      <a:pt x="990" y="12"/>
                    </a:lnTo>
                    <a:lnTo>
                      <a:pt x="954" y="18"/>
                    </a:lnTo>
                    <a:lnTo>
                      <a:pt x="942" y="6"/>
                    </a:lnTo>
                    <a:lnTo>
                      <a:pt x="942" y="0"/>
                    </a:lnTo>
                    <a:lnTo>
                      <a:pt x="936" y="0"/>
                    </a:lnTo>
                    <a:lnTo>
                      <a:pt x="918" y="18"/>
                    </a:lnTo>
                    <a:lnTo>
                      <a:pt x="918" y="30"/>
                    </a:lnTo>
                    <a:lnTo>
                      <a:pt x="906" y="30"/>
                    </a:lnTo>
                    <a:lnTo>
                      <a:pt x="900" y="36"/>
                    </a:lnTo>
                    <a:lnTo>
                      <a:pt x="876" y="36"/>
                    </a:lnTo>
                    <a:lnTo>
                      <a:pt x="864" y="24"/>
                    </a:lnTo>
                    <a:lnTo>
                      <a:pt x="840" y="42"/>
                    </a:lnTo>
                    <a:lnTo>
                      <a:pt x="822" y="42"/>
                    </a:lnTo>
                    <a:lnTo>
                      <a:pt x="810" y="54"/>
                    </a:lnTo>
                    <a:lnTo>
                      <a:pt x="798" y="60"/>
                    </a:lnTo>
                    <a:lnTo>
                      <a:pt x="792" y="66"/>
                    </a:lnTo>
                    <a:lnTo>
                      <a:pt x="786" y="66"/>
                    </a:lnTo>
                    <a:lnTo>
                      <a:pt x="762" y="42"/>
                    </a:lnTo>
                    <a:lnTo>
                      <a:pt x="756" y="54"/>
                    </a:lnTo>
                    <a:lnTo>
                      <a:pt x="738" y="72"/>
                    </a:lnTo>
                    <a:lnTo>
                      <a:pt x="738" y="84"/>
                    </a:lnTo>
                    <a:lnTo>
                      <a:pt x="732" y="90"/>
                    </a:lnTo>
                    <a:lnTo>
                      <a:pt x="726" y="102"/>
                    </a:lnTo>
                    <a:lnTo>
                      <a:pt x="720" y="108"/>
                    </a:lnTo>
                    <a:lnTo>
                      <a:pt x="708" y="102"/>
                    </a:lnTo>
                    <a:lnTo>
                      <a:pt x="702" y="96"/>
                    </a:lnTo>
                    <a:lnTo>
                      <a:pt x="690" y="90"/>
                    </a:lnTo>
                    <a:lnTo>
                      <a:pt x="642" y="90"/>
                    </a:lnTo>
                    <a:lnTo>
                      <a:pt x="630" y="84"/>
                    </a:lnTo>
                    <a:lnTo>
                      <a:pt x="624" y="78"/>
                    </a:lnTo>
                    <a:lnTo>
                      <a:pt x="582" y="78"/>
                    </a:lnTo>
                    <a:lnTo>
                      <a:pt x="582" y="48"/>
                    </a:lnTo>
                    <a:lnTo>
                      <a:pt x="576" y="42"/>
                    </a:lnTo>
                    <a:lnTo>
                      <a:pt x="558" y="42"/>
                    </a:lnTo>
                    <a:lnTo>
                      <a:pt x="558" y="30"/>
                    </a:lnTo>
                    <a:lnTo>
                      <a:pt x="546" y="24"/>
                    </a:lnTo>
                    <a:lnTo>
                      <a:pt x="534" y="24"/>
                    </a:lnTo>
                    <a:lnTo>
                      <a:pt x="516" y="18"/>
                    </a:lnTo>
                    <a:lnTo>
                      <a:pt x="504" y="18"/>
                    </a:lnTo>
                    <a:lnTo>
                      <a:pt x="492" y="24"/>
                    </a:lnTo>
                    <a:lnTo>
                      <a:pt x="486" y="30"/>
                    </a:lnTo>
                    <a:lnTo>
                      <a:pt x="486" y="36"/>
                    </a:lnTo>
                    <a:lnTo>
                      <a:pt x="480" y="48"/>
                    </a:lnTo>
                    <a:lnTo>
                      <a:pt x="480" y="54"/>
                    </a:lnTo>
                    <a:lnTo>
                      <a:pt x="474" y="66"/>
                    </a:lnTo>
                    <a:lnTo>
                      <a:pt x="462" y="78"/>
                    </a:lnTo>
                    <a:lnTo>
                      <a:pt x="456" y="78"/>
                    </a:lnTo>
                    <a:lnTo>
                      <a:pt x="444" y="90"/>
                    </a:lnTo>
                    <a:lnTo>
                      <a:pt x="444" y="102"/>
                    </a:lnTo>
                    <a:lnTo>
                      <a:pt x="450" y="102"/>
                    </a:lnTo>
                    <a:lnTo>
                      <a:pt x="450" y="120"/>
                    </a:lnTo>
                    <a:lnTo>
                      <a:pt x="438" y="138"/>
                    </a:lnTo>
                    <a:lnTo>
                      <a:pt x="450" y="150"/>
                    </a:lnTo>
                    <a:lnTo>
                      <a:pt x="450" y="186"/>
                    </a:lnTo>
                    <a:lnTo>
                      <a:pt x="444" y="198"/>
                    </a:lnTo>
                    <a:lnTo>
                      <a:pt x="438" y="216"/>
                    </a:lnTo>
                    <a:lnTo>
                      <a:pt x="426" y="228"/>
                    </a:lnTo>
                    <a:lnTo>
                      <a:pt x="414" y="252"/>
                    </a:lnTo>
                    <a:lnTo>
                      <a:pt x="408" y="258"/>
                    </a:lnTo>
                    <a:lnTo>
                      <a:pt x="408" y="288"/>
                    </a:lnTo>
                    <a:lnTo>
                      <a:pt x="414" y="300"/>
                    </a:lnTo>
                    <a:lnTo>
                      <a:pt x="414" y="324"/>
                    </a:lnTo>
                    <a:lnTo>
                      <a:pt x="396" y="360"/>
                    </a:lnTo>
                    <a:lnTo>
                      <a:pt x="396" y="372"/>
                    </a:lnTo>
                    <a:lnTo>
                      <a:pt x="402" y="378"/>
                    </a:lnTo>
                    <a:lnTo>
                      <a:pt x="408" y="390"/>
                    </a:lnTo>
                    <a:lnTo>
                      <a:pt x="408" y="414"/>
                    </a:lnTo>
                    <a:lnTo>
                      <a:pt x="402" y="426"/>
                    </a:lnTo>
                    <a:lnTo>
                      <a:pt x="390" y="432"/>
                    </a:lnTo>
                    <a:lnTo>
                      <a:pt x="390" y="486"/>
                    </a:lnTo>
                    <a:lnTo>
                      <a:pt x="384" y="492"/>
                    </a:lnTo>
                    <a:lnTo>
                      <a:pt x="372" y="498"/>
                    </a:lnTo>
                    <a:lnTo>
                      <a:pt x="366" y="510"/>
                    </a:lnTo>
                    <a:lnTo>
                      <a:pt x="318" y="534"/>
                    </a:lnTo>
                    <a:lnTo>
                      <a:pt x="312" y="540"/>
                    </a:lnTo>
                    <a:lnTo>
                      <a:pt x="306" y="552"/>
                    </a:lnTo>
                    <a:lnTo>
                      <a:pt x="306" y="588"/>
                    </a:lnTo>
                    <a:lnTo>
                      <a:pt x="282" y="612"/>
                    </a:lnTo>
                    <a:lnTo>
                      <a:pt x="276" y="612"/>
                    </a:lnTo>
                    <a:lnTo>
                      <a:pt x="282" y="714"/>
                    </a:lnTo>
                    <a:lnTo>
                      <a:pt x="252" y="756"/>
                    </a:lnTo>
                    <a:lnTo>
                      <a:pt x="246" y="762"/>
                    </a:lnTo>
                    <a:lnTo>
                      <a:pt x="228" y="762"/>
                    </a:lnTo>
                    <a:lnTo>
                      <a:pt x="216" y="774"/>
                    </a:lnTo>
                    <a:lnTo>
                      <a:pt x="210" y="786"/>
                    </a:lnTo>
                    <a:lnTo>
                      <a:pt x="192" y="804"/>
                    </a:lnTo>
                    <a:lnTo>
                      <a:pt x="186" y="816"/>
                    </a:lnTo>
                    <a:lnTo>
                      <a:pt x="180" y="822"/>
                    </a:lnTo>
                    <a:lnTo>
                      <a:pt x="168" y="828"/>
                    </a:lnTo>
                    <a:lnTo>
                      <a:pt x="150" y="828"/>
                    </a:lnTo>
                    <a:lnTo>
                      <a:pt x="144" y="822"/>
                    </a:lnTo>
                    <a:lnTo>
                      <a:pt x="150" y="810"/>
                    </a:lnTo>
                    <a:lnTo>
                      <a:pt x="150" y="780"/>
                    </a:lnTo>
                    <a:lnTo>
                      <a:pt x="144" y="780"/>
                    </a:lnTo>
                    <a:lnTo>
                      <a:pt x="126" y="798"/>
                    </a:lnTo>
                    <a:lnTo>
                      <a:pt x="102" y="792"/>
                    </a:lnTo>
                    <a:lnTo>
                      <a:pt x="102" y="810"/>
                    </a:lnTo>
                    <a:lnTo>
                      <a:pt x="96" y="822"/>
                    </a:lnTo>
                    <a:lnTo>
                      <a:pt x="90" y="828"/>
                    </a:lnTo>
                    <a:lnTo>
                      <a:pt x="78" y="828"/>
                    </a:lnTo>
                    <a:lnTo>
                      <a:pt x="72" y="822"/>
                    </a:lnTo>
                    <a:lnTo>
                      <a:pt x="72" y="816"/>
                    </a:lnTo>
                    <a:lnTo>
                      <a:pt x="66" y="810"/>
                    </a:lnTo>
                    <a:lnTo>
                      <a:pt x="66" y="804"/>
                    </a:lnTo>
                    <a:lnTo>
                      <a:pt x="54" y="804"/>
                    </a:lnTo>
                    <a:lnTo>
                      <a:pt x="48" y="816"/>
                    </a:lnTo>
                    <a:lnTo>
                      <a:pt x="12" y="846"/>
                    </a:lnTo>
                    <a:lnTo>
                      <a:pt x="18" y="858"/>
                    </a:lnTo>
                    <a:lnTo>
                      <a:pt x="18" y="864"/>
                    </a:lnTo>
                    <a:lnTo>
                      <a:pt x="24" y="876"/>
                    </a:lnTo>
                    <a:lnTo>
                      <a:pt x="24" y="882"/>
                    </a:lnTo>
                    <a:lnTo>
                      <a:pt x="18" y="888"/>
                    </a:lnTo>
                    <a:lnTo>
                      <a:pt x="6" y="894"/>
                    </a:lnTo>
                    <a:lnTo>
                      <a:pt x="0" y="900"/>
                    </a:lnTo>
                    <a:lnTo>
                      <a:pt x="6" y="906"/>
                    </a:lnTo>
                    <a:lnTo>
                      <a:pt x="6" y="912"/>
                    </a:lnTo>
                    <a:lnTo>
                      <a:pt x="18" y="918"/>
                    </a:lnTo>
                    <a:lnTo>
                      <a:pt x="18" y="924"/>
                    </a:lnTo>
                    <a:lnTo>
                      <a:pt x="54" y="906"/>
                    </a:lnTo>
                    <a:lnTo>
                      <a:pt x="78" y="912"/>
                    </a:lnTo>
                    <a:lnTo>
                      <a:pt x="84" y="906"/>
                    </a:lnTo>
                    <a:lnTo>
                      <a:pt x="96" y="912"/>
                    </a:lnTo>
                    <a:lnTo>
                      <a:pt x="120" y="906"/>
                    </a:lnTo>
                    <a:lnTo>
                      <a:pt x="132" y="912"/>
                    </a:lnTo>
                    <a:lnTo>
                      <a:pt x="162" y="912"/>
                    </a:lnTo>
                    <a:lnTo>
                      <a:pt x="174" y="906"/>
                    </a:lnTo>
                    <a:lnTo>
                      <a:pt x="186" y="906"/>
                    </a:lnTo>
                    <a:lnTo>
                      <a:pt x="198" y="912"/>
                    </a:lnTo>
                    <a:lnTo>
                      <a:pt x="228" y="912"/>
                    </a:lnTo>
                    <a:lnTo>
                      <a:pt x="246" y="906"/>
                    </a:lnTo>
                    <a:lnTo>
                      <a:pt x="270" y="906"/>
                    </a:lnTo>
                    <a:lnTo>
                      <a:pt x="276" y="900"/>
                    </a:lnTo>
                    <a:lnTo>
                      <a:pt x="294" y="900"/>
                    </a:lnTo>
                    <a:lnTo>
                      <a:pt x="300" y="906"/>
                    </a:lnTo>
                    <a:lnTo>
                      <a:pt x="306" y="918"/>
                    </a:lnTo>
                    <a:lnTo>
                      <a:pt x="318" y="930"/>
                    </a:lnTo>
                    <a:lnTo>
                      <a:pt x="318" y="972"/>
                    </a:lnTo>
                    <a:lnTo>
                      <a:pt x="336" y="990"/>
                    </a:lnTo>
                    <a:lnTo>
                      <a:pt x="336" y="1014"/>
                    </a:lnTo>
                    <a:lnTo>
                      <a:pt x="330" y="1020"/>
                    </a:lnTo>
                    <a:lnTo>
                      <a:pt x="330" y="1026"/>
                    </a:lnTo>
                    <a:lnTo>
                      <a:pt x="336" y="1032"/>
                    </a:lnTo>
                    <a:lnTo>
                      <a:pt x="342" y="1032"/>
                    </a:lnTo>
                    <a:lnTo>
                      <a:pt x="354" y="1044"/>
                    </a:lnTo>
                    <a:lnTo>
                      <a:pt x="354" y="1056"/>
                    </a:lnTo>
                    <a:lnTo>
                      <a:pt x="360" y="1062"/>
                    </a:lnTo>
                    <a:lnTo>
                      <a:pt x="372" y="1086"/>
                    </a:lnTo>
                    <a:lnTo>
                      <a:pt x="402" y="1086"/>
                    </a:lnTo>
                    <a:lnTo>
                      <a:pt x="414" y="1092"/>
                    </a:lnTo>
                    <a:lnTo>
                      <a:pt x="420" y="1080"/>
                    </a:lnTo>
                    <a:lnTo>
                      <a:pt x="444" y="1080"/>
                    </a:lnTo>
                    <a:lnTo>
                      <a:pt x="456" y="1074"/>
                    </a:lnTo>
                    <a:lnTo>
                      <a:pt x="462" y="1080"/>
                    </a:lnTo>
                    <a:lnTo>
                      <a:pt x="504" y="1074"/>
                    </a:lnTo>
                    <a:lnTo>
                      <a:pt x="504" y="1056"/>
                    </a:lnTo>
                    <a:lnTo>
                      <a:pt x="510" y="1050"/>
                    </a:lnTo>
                    <a:lnTo>
                      <a:pt x="510" y="1044"/>
                    </a:lnTo>
                    <a:lnTo>
                      <a:pt x="522" y="1044"/>
                    </a:lnTo>
                    <a:lnTo>
                      <a:pt x="522" y="1032"/>
                    </a:lnTo>
                    <a:lnTo>
                      <a:pt x="516" y="1020"/>
                    </a:lnTo>
                    <a:lnTo>
                      <a:pt x="510" y="1014"/>
                    </a:lnTo>
                    <a:lnTo>
                      <a:pt x="510" y="1008"/>
                    </a:lnTo>
                    <a:lnTo>
                      <a:pt x="516" y="1002"/>
                    </a:lnTo>
                    <a:lnTo>
                      <a:pt x="564" y="1002"/>
                    </a:lnTo>
                    <a:lnTo>
                      <a:pt x="564" y="996"/>
                    </a:lnTo>
                    <a:lnTo>
                      <a:pt x="576" y="996"/>
                    </a:lnTo>
                    <a:lnTo>
                      <a:pt x="588" y="1002"/>
                    </a:lnTo>
                    <a:lnTo>
                      <a:pt x="588" y="1026"/>
                    </a:lnTo>
                    <a:lnTo>
                      <a:pt x="678" y="1026"/>
                    </a:lnTo>
                    <a:lnTo>
                      <a:pt x="678" y="1050"/>
                    </a:lnTo>
                    <a:lnTo>
                      <a:pt x="666" y="1068"/>
                    </a:lnTo>
                    <a:lnTo>
                      <a:pt x="672" y="1086"/>
                    </a:lnTo>
                    <a:lnTo>
                      <a:pt x="684" y="1098"/>
                    </a:lnTo>
                    <a:lnTo>
                      <a:pt x="690" y="1110"/>
                    </a:lnTo>
                    <a:lnTo>
                      <a:pt x="690" y="1122"/>
                    </a:lnTo>
                    <a:lnTo>
                      <a:pt x="684" y="1134"/>
                    </a:lnTo>
                    <a:lnTo>
                      <a:pt x="678" y="1140"/>
                    </a:lnTo>
                    <a:lnTo>
                      <a:pt x="684" y="1164"/>
                    </a:lnTo>
                    <a:lnTo>
                      <a:pt x="684" y="1176"/>
                    </a:lnTo>
                    <a:lnTo>
                      <a:pt x="678" y="1182"/>
                    </a:lnTo>
                    <a:lnTo>
                      <a:pt x="678" y="1194"/>
                    </a:lnTo>
                    <a:lnTo>
                      <a:pt x="684" y="1212"/>
                    </a:lnTo>
                    <a:lnTo>
                      <a:pt x="696" y="1230"/>
                    </a:lnTo>
                    <a:lnTo>
                      <a:pt x="708" y="1254"/>
                    </a:lnTo>
                    <a:lnTo>
                      <a:pt x="714" y="1260"/>
                    </a:lnTo>
                    <a:lnTo>
                      <a:pt x="714" y="1278"/>
                    </a:lnTo>
                    <a:lnTo>
                      <a:pt x="708" y="1290"/>
                    </a:lnTo>
                    <a:lnTo>
                      <a:pt x="708" y="1302"/>
                    </a:lnTo>
                    <a:lnTo>
                      <a:pt x="702" y="1308"/>
                    </a:lnTo>
                    <a:lnTo>
                      <a:pt x="702" y="1332"/>
                    </a:lnTo>
                    <a:lnTo>
                      <a:pt x="708" y="1338"/>
                    </a:lnTo>
                    <a:lnTo>
                      <a:pt x="714" y="1338"/>
                    </a:lnTo>
                    <a:lnTo>
                      <a:pt x="720" y="1344"/>
                    </a:lnTo>
                    <a:lnTo>
                      <a:pt x="726" y="1326"/>
                    </a:lnTo>
                    <a:lnTo>
                      <a:pt x="756" y="1332"/>
                    </a:lnTo>
                    <a:lnTo>
                      <a:pt x="780" y="1326"/>
                    </a:lnTo>
                    <a:lnTo>
                      <a:pt x="780" y="1314"/>
                    </a:lnTo>
                    <a:lnTo>
                      <a:pt x="792" y="1314"/>
                    </a:lnTo>
                    <a:lnTo>
                      <a:pt x="804" y="1326"/>
                    </a:lnTo>
                    <a:lnTo>
                      <a:pt x="828" y="1326"/>
                    </a:lnTo>
                    <a:lnTo>
                      <a:pt x="834" y="1308"/>
                    </a:lnTo>
                    <a:lnTo>
                      <a:pt x="840" y="1320"/>
                    </a:lnTo>
                    <a:lnTo>
                      <a:pt x="858" y="1320"/>
                    </a:lnTo>
                    <a:lnTo>
                      <a:pt x="858" y="1350"/>
                    </a:lnTo>
                    <a:lnTo>
                      <a:pt x="864" y="1356"/>
                    </a:lnTo>
                    <a:lnTo>
                      <a:pt x="882" y="1356"/>
                    </a:lnTo>
                    <a:lnTo>
                      <a:pt x="882" y="1350"/>
                    </a:lnTo>
                    <a:lnTo>
                      <a:pt x="876" y="1344"/>
                    </a:lnTo>
                    <a:lnTo>
                      <a:pt x="918" y="1338"/>
                    </a:lnTo>
                    <a:lnTo>
                      <a:pt x="918" y="1356"/>
                    </a:lnTo>
                    <a:lnTo>
                      <a:pt x="924" y="1368"/>
                    </a:lnTo>
                    <a:lnTo>
                      <a:pt x="930" y="1374"/>
                    </a:lnTo>
                    <a:lnTo>
                      <a:pt x="948" y="1386"/>
                    </a:lnTo>
                    <a:lnTo>
                      <a:pt x="984" y="1392"/>
                    </a:lnTo>
                    <a:lnTo>
                      <a:pt x="1014" y="1398"/>
                    </a:lnTo>
                    <a:lnTo>
                      <a:pt x="1032" y="1398"/>
                    </a:lnTo>
                    <a:lnTo>
                      <a:pt x="1032" y="1392"/>
                    </a:lnTo>
                    <a:lnTo>
                      <a:pt x="1038" y="1386"/>
                    </a:lnTo>
                    <a:lnTo>
                      <a:pt x="1038" y="1368"/>
                    </a:lnTo>
                    <a:lnTo>
                      <a:pt x="1044" y="1362"/>
                    </a:lnTo>
                    <a:lnTo>
                      <a:pt x="1050" y="1362"/>
                    </a:lnTo>
                    <a:lnTo>
                      <a:pt x="1062" y="1374"/>
                    </a:lnTo>
                    <a:lnTo>
                      <a:pt x="1062" y="1386"/>
                    </a:lnTo>
                    <a:lnTo>
                      <a:pt x="1068" y="1392"/>
                    </a:lnTo>
                    <a:lnTo>
                      <a:pt x="1080" y="1392"/>
                    </a:lnTo>
                    <a:lnTo>
                      <a:pt x="1080" y="1404"/>
                    </a:lnTo>
                    <a:lnTo>
                      <a:pt x="1074" y="1404"/>
                    </a:lnTo>
                    <a:lnTo>
                      <a:pt x="1074" y="1416"/>
                    </a:lnTo>
                    <a:lnTo>
                      <a:pt x="1104" y="1416"/>
                    </a:lnTo>
                    <a:lnTo>
                      <a:pt x="1110" y="1422"/>
                    </a:lnTo>
                    <a:lnTo>
                      <a:pt x="1110" y="1434"/>
                    </a:lnTo>
                    <a:lnTo>
                      <a:pt x="1122" y="1434"/>
                    </a:lnTo>
                    <a:lnTo>
                      <a:pt x="1128" y="1428"/>
                    </a:lnTo>
                    <a:lnTo>
                      <a:pt x="1134" y="1428"/>
                    </a:lnTo>
                    <a:lnTo>
                      <a:pt x="1140" y="1434"/>
                    </a:lnTo>
                    <a:lnTo>
                      <a:pt x="1146" y="1446"/>
                    </a:lnTo>
                    <a:lnTo>
                      <a:pt x="1146" y="1452"/>
                    </a:lnTo>
                    <a:lnTo>
                      <a:pt x="1152" y="1464"/>
                    </a:lnTo>
                    <a:lnTo>
                      <a:pt x="1164" y="1464"/>
                    </a:lnTo>
                    <a:lnTo>
                      <a:pt x="1176" y="1476"/>
                    </a:lnTo>
                    <a:lnTo>
                      <a:pt x="1176" y="1488"/>
                    </a:lnTo>
                    <a:lnTo>
                      <a:pt x="1182" y="1500"/>
                    </a:lnTo>
                    <a:lnTo>
                      <a:pt x="1182" y="1512"/>
                    </a:lnTo>
                    <a:lnTo>
                      <a:pt x="1200" y="1512"/>
                    </a:lnTo>
                    <a:lnTo>
                      <a:pt x="1218" y="1500"/>
                    </a:lnTo>
                    <a:lnTo>
                      <a:pt x="1224" y="1512"/>
                    </a:lnTo>
                    <a:lnTo>
                      <a:pt x="1224" y="1518"/>
                    </a:lnTo>
                    <a:lnTo>
                      <a:pt x="1230" y="1518"/>
                    </a:lnTo>
                    <a:lnTo>
                      <a:pt x="1236" y="1500"/>
                    </a:lnTo>
                    <a:lnTo>
                      <a:pt x="1242" y="1464"/>
                    </a:lnTo>
                    <a:lnTo>
                      <a:pt x="1242" y="1416"/>
                    </a:lnTo>
                    <a:lnTo>
                      <a:pt x="1218" y="1416"/>
                    </a:lnTo>
                    <a:lnTo>
                      <a:pt x="1218" y="1434"/>
                    </a:lnTo>
                    <a:lnTo>
                      <a:pt x="1212" y="1440"/>
                    </a:lnTo>
                    <a:lnTo>
                      <a:pt x="1206" y="1440"/>
                    </a:lnTo>
                    <a:lnTo>
                      <a:pt x="1194" y="1434"/>
                    </a:lnTo>
                    <a:lnTo>
                      <a:pt x="1164" y="1404"/>
                    </a:lnTo>
                    <a:lnTo>
                      <a:pt x="1158" y="1404"/>
                    </a:lnTo>
                    <a:lnTo>
                      <a:pt x="1158" y="1398"/>
                    </a:lnTo>
                    <a:lnTo>
                      <a:pt x="1152" y="1398"/>
                    </a:lnTo>
                    <a:lnTo>
                      <a:pt x="1140" y="1386"/>
                    </a:lnTo>
                    <a:lnTo>
                      <a:pt x="1140" y="1362"/>
                    </a:lnTo>
                    <a:lnTo>
                      <a:pt x="1146" y="1350"/>
                    </a:lnTo>
                    <a:lnTo>
                      <a:pt x="1152" y="1332"/>
                    </a:lnTo>
                    <a:lnTo>
                      <a:pt x="1158" y="1320"/>
                    </a:lnTo>
                    <a:lnTo>
                      <a:pt x="1170" y="1308"/>
                    </a:lnTo>
                    <a:lnTo>
                      <a:pt x="1170" y="1254"/>
                    </a:lnTo>
                    <a:lnTo>
                      <a:pt x="1164" y="1236"/>
                    </a:lnTo>
                    <a:lnTo>
                      <a:pt x="1164" y="1212"/>
                    </a:lnTo>
                    <a:lnTo>
                      <a:pt x="1158" y="1206"/>
                    </a:lnTo>
                    <a:lnTo>
                      <a:pt x="1158" y="1200"/>
                    </a:lnTo>
                    <a:lnTo>
                      <a:pt x="1152" y="1194"/>
                    </a:lnTo>
                    <a:lnTo>
                      <a:pt x="1152" y="1188"/>
                    </a:lnTo>
                    <a:lnTo>
                      <a:pt x="1140" y="1176"/>
                    </a:lnTo>
                    <a:lnTo>
                      <a:pt x="1146" y="1176"/>
                    </a:lnTo>
                    <a:lnTo>
                      <a:pt x="1152" y="1170"/>
                    </a:lnTo>
                    <a:lnTo>
                      <a:pt x="1164" y="1164"/>
                    </a:lnTo>
                    <a:lnTo>
                      <a:pt x="1182" y="1146"/>
                    </a:lnTo>
                    <a:lnTo>
                      <a:pt x="1182" y="1116"/>
                    </a:lnTo>
                    <a:lnTo>
                      <a:pt x="1194" y="1116"/>
                    </a:lnTo>
                    <a:lnTo>
                      <a:pt x="1212" y="1110"/>
                    </a:lnTo>
                    <a:lnTo>
                      <a:pt x="1230" y="1110"/>
                    </a:lnTo>
                    <a:lnTo>
                      <a:pt x="1242" y="1104"/>
                    </a:lnTo>
                    <a:lnTo>
                      <a:pt x="1260" y="1104"/>
                    </a:lnTo>
                    <a:lnTo>
                      <a:pt x="1284" y="1092"/>
                    </a:lnTo>
                    <a:lnTo>
                      <a:pt x="1290" y="1092"/>
                    </a:lnTo>
                    <a:lnTo>
                      <a:pt x="1290" y="1086"/>
                    </a:lnTo>
                    <a:lnTo>
                      <a:pt x="1284" y="1074"/>
                    </a:lnTo>
                    <a:lnTo>
                      <a:pt x="1272" y="1062"/>
                    </a:lnTo>
                    <a:lnTo>
                      <a:pt x="1272" y="1014"/>
                    </a:lnTo>
                    <a:lnTo>
                      <a:pt x="1248" y="1014"/>
                    </a:lnTo>
                    <a:lnTo>
                      <a:pt x="1248" y="1008"/>
                    </a:lnTo>
                    <a:lnTo>
                      <a:pt x="1242" y="996"/>
                    </a:lnTo>
                    <a:lnTo>
                      <a:pt x="1242" y="978"/>
                    </a:lnTo>
                    <a:lnTo>
                      <a:pt x="1236" y="972"/>
                    </a:lnTo>
                    <a:lnTo>
                      <a:pt x="1224" y="966"/>
                    </a:lnTo>
                    <a:lnTo>
                      <a:pt x="1218" y="960"/>
                    </a:lnTo>
                    <a:lnTo>
                      <a:pt x="1206" y="936"/>
                    </a:lnTo>
                    <a:lnTo>
                      <a:pt x="1206" y="906"/>
                    </a:lnTo>
                    <a:lnTo>
                      <a:pt x="1212" y="900"/>
                    </a:lnTo>
                    <a:lnTo>
                      <a:pt x="1212" y="876"/>
                    </a:lnTo>
                    <a:lnTo>
                      <a:pt x="1200" y="864"/>
                    </a:lnTo>
                    <a:lnTo>
                      <a:pt x="1194" y="852"/>
                    </a:lnTo>
                    <a:lnTo>
                      <a:pt x="1194" y="804"/>
                    </a:lnTo>
                    <a:lnTo>
                      <a:pt x="1200" y="780"/>
                    </a:lnTo>
                    <a:lnTo>
                      <a:pt x="1200" y="750"/>
                    </a:lnTo>
                    <a:lnTo>
                      <a:pt x="1212" y="738"/>
                    </a:lnTo>
                    <a:lnTo>
                      <a:pt x="1218" y="744"/>
                    </a:lnTo>
                    <a:lnTo>
                      <a:pt x="1218" y="732"/>
                    </a:lnTo>
                    <a:lnTo>
                      <a:pt x="1224" y="726"/>
                    </a:lnTo>
                    <a:lnTo>
                      <a:pt x="1224" y="696"/>
                    </a:lnTo>
                    <a:lnTo>
                      <a:pt x="1218" y="690"/>
                    </a:lnTo>
                    <a:lnTo>
                      <a:pt x="1206" y="684"/>
                    </a:lnTo>
                    <a:lnTo>
                      <a:pt x="1200" y="678"/>
                    </a:lnTo>
                    <a:lnTo>
                      <a:pt x="1188" y="648"/>
                    </a:lnTo>
                    <a:lnTo>
                      <a:pt x="1182" y="642"/>
                    </a:lnTo>
                    <a:lnTo>
                      <a:pt x="1176" y="642"/>
                    </a:lnTo>
                    <a:lnTo>
                      <a:pt x="1176" y="636"/>
                    </a:lnTo>
                    <a:lnTo>
                      <a:pt x="1182" y="624"/>
                    </a:lnTo>
                    <a:lnTo>
                      <a:pt x="1194" y="618"/>
                    </a:lnTo>
                    <a:lnTo>
                      <a:pt x="1206" y="606"/>
                    </a:lnTo>
                    <a:lnTo>
                      <a:pt x="1206" y="594"/>
                    </a:lnTo>
                    <a:lnTo>
                      <a:pt x="1200" y="588"/>
                    </a:lnTo>
                    <a:lnTo>
                      <a:pt x="1194" y="576"/>
                    </a:lnTo>
                    <a:lnTo>
                      <a:pt x="1194" y="570"/>
                    </a:lnTo>
                    <a:lnTo>
                      <a:pt x="1200" y="564"/>
                    </a:lnTo>
                    <a:lnTo>
                      <a:pt x="1224" y="552"/>
                    </a:lnTo>
                    <a:lnTo>
                      <a:pt x="1230" y="546"/>
                    </a:lnTo>
                    <a:lnTo>
                      <a:pt x="1236" y="546"/>
                    </a:lnTo>
                    <a:lnTo>
                      <a:pt x="1242" y="46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78" name="Congo (Brazzaville)" descr="© INSCALE GmbH, 05.05.2010&#10;http://www.presentationload.com/">
                <a:extLst>
                  <a:ext uri="{FF2B5EF4-FFF2-40B4-BE49-F238E27FC236}">
                    <a16:creationId xmlns:a16="http://schemas.microsoft.com/office/drawing/2014/main" id="{4D29BF10-49B4-1A42-9664-1C4EF3DCA6F9}"/>
                  </a:ext>
                </a:extLst>
              </p:cNvPr>
              <p:cNvSpPr>
                <a:spLocks/>
              </p:cNvSpPr>
              <p:nvPr/>
            </p:nvSpPr>
            <p:spPr bwMode="gray">
              <a:xfrm>
                <a:off x="7950042" y="3050345"/>
                <a:ext cx="187066" cy="244414"/>
              </a:xfrm>
              <a:custGeom>
                <a:avLst/>
                <a:gdLst>
                  <a:gd name="T0" fmla="*/ 2147483647 w 534"/>
                  <a:gd name="T1" fmla="*/ 2147483647 h 702"/>
                  <a:gd name="T2" fmla="*/ 2147483647 w 534"/>
                  <a:gd name="T3" fmla="*/ 2147483647 h 702"/>
                  <a:gd name="T4" fmla="*/ 2147483647 w 534"/>
                  <a:gd name="T5" fmla="*/ 2147483647 h 702"/>
                  <a:gd name="T6" fmla="*/ 2147483647 w 534"/>
                  <a:gd name="T7" fmla="*/ 2147483647 h 702"/>
                  <a:gd name="T8" fmla="*/ 2147483647 w 534"/>
                  <a:gd name="T9" fmla="*/ 2147483647 h 702"/>
                  <a:gd name="T10" fmla="*/ 2147483647 w 534"/>
                  <a:gd name="T11" fmla="*/ 2147483647 h 702"/>
                  <a:gd name="T12" fmla="*/ 2147483647 w 534"/>
                  <a:gd name="T13" fmla="*/ 2147483647 h 702"/>
                  <a:gd name="T14" fmla="*/ 2147483647 w 534"/>
                  <a:gd name="T15" fmla="*/ 2147483647 h 702"/>
                  <a:gd name="T16" fmla="*/ 2147483647 w 534"/>
                  <a:gd name="T17" fmla="*/ 2147483647 h 702"/>
                  <a:gd name="T18" fmla="*/ 2147483647 w 534"/>
                  <a:gd name="T19" fmla="*/ 2147483647 h 702"/>
                  <a:gd name="T20" fmla="*/ 2147483647 w 534"/>
                  <a:gd name="T21" fmla="*/ 2147483647 h 702"/>
                  <a:gd name="T22" fmla="*/ 2147483647 w 534"/>
                  <a:gd name="T23" fmla="*/ 2147483647 h 702"/>
                  <a:gd name="T24" fmla="*/ 2147483647 w 534"/>
                  <a:gd name="T25" fmla="*/ 2147483647 h 702"/>
                  <a:gd name="T26" fmla="*/ 2147483647 w 534"/>
                  <a:gd name="T27" fmla="*/ 2147483647 h 702"/>
                  <a:gd name="T28" fmla="*/ 2147483647 w 534"/>
                  <a:gd name="T29" fmla="*/ 2147483647 h 702"/>
                  <a:gd name="T30" fmla="*/ 2147483647 w 534"/>
                  <a:gd name="T31" fmla="*/ 2147483647 h 702"/>
                  <a:gd name="T32" fmla="*/ 2147483647 w 534"/>
                  <a:gd name="T33" fmla="*/ 2147483647 h 702"/>
                  <a:gd name="T34" fmla="*/ 2147483647 w 534"/>
                  <a:gd name="T35" fmla="*/ 2147483647 h 702"/>
                  <a:gd name="T36" fmla="*/ 2147483647 w 534"/>
                  <a:gd name="T37" fmla="*/ 2147483647 h 702"/>
                  <a:gd name="T38" fmla="*/ 2147483647 w 534"/>
                  <a:gd name="T39" fmla="*/ 2147483647 h 702"/>
                  <a:gd name="T40" fmla="*/ 2147483647 w 534"/>
                  <a:gd name="T41" fmla="*/ 2147483647 h 702"/>
                  <a:gd name="T42" fmla="*/ 2147483647 w 534"/>
                  <a:gd name="T43" fmla="*/ 2147483647 h 702"/>
                  <a:gd name="T44" fmla="*/ 2147483647 w 534"/>
                  <a:gd name="T45" fmla="*/ 2147483647 h 702"/>
                  <a:gd name="T46" fmla="*/ 2147483647 w 534"/>
                  <a:gd name="T47" fmla="*/ 2147483647 h 702"/>
                  <a:gd name="T48" fmla="*/ 2147483647 w 534"/>
                  <a:gd name="T49" fmla="*/ 2147483647 h 702"/>
                  <a:gd name="T50" fmla="*/ 0 w 534"/>
                  <a:gd name="T51" fmla="*/ 2147483647 h 702"/>
                  <a:gd name="T52" fmla="*/ 2147483647 w 534"/>
                  <a:gd name="T53" fmla="*/ 2147483647 h 702"/>
                  <a:gd name="T54" fmla="*/ 2147483647 w 534"/>
                  <a:gd name="T55" fmla="*/ 2147483647 h 702"/>
                  <a:gd name="T56" fmla="*/ 2147483647 w 534"/>
                  <a:gd name="T57" fmla="*/ 2147483647 h 702"/>
                  <a:gd name="T58" fmla="*/ 2147483647 w 534"/>
                  <a:gd name="T59" fmla="*/ 2147483647 h 702"/>
                  <a:gd name="T60" fmla="*/ 2147483647 w 534"/>
                  <a:gd name="T61" fmla="*/ 2147483647 h 702"/>
                  <a:gd name="T62" fmla="*/ 2147483647 w 534"/>
                  <a:gd name="T63" fmla="*/ 2147483647 h 702"/>
                  <a:gd name="T64" fmla="*/ 2147483647 w 534"/>
                  <a:gd name="T65" fmla="*/ 2147483647 h 702"/>
                  <a:gd name="T66" fmla="*/ 2147483647 w 534"/>
                  <a:gd name="T67" fmla="*/ 2147483647 h 702"/>
                  <a:gd name="T68" fmla="*/ 2147483647 w 534"/>
                  <a:gd name="T69" fmla="*/ 2147483647 h 702"/>
                  <a:gd name="T70" fmla="*/ 2147483647 w 534"/>
                  <a:gd name="T71" fmla="*/ 2147483647 h 702"/>
                  <a:gd name="T72" fmla="*/ 2147483647 w 534"/>
                  <a:gd name="T73" fmla="*/ 2147483647 h 702"/>
                  <a:gd name="T74" fmla="*/ 2147483647 w 534"/>
                  <a:gd name="T75" fmla="*/ 2147483647 h 702"/>
                  <a:gd name="T76" fmla="*/ 2147483647 w 534"/>
                  <a:gd name="T77" fmla="*/ 2147483647 h 702"/>
                  <a:gd name="T78" fmla="*/ 2147483647 w 534"/>
                  <a:gd name="T79" fmla="*/ 2147483647 h 702"/>
                  <a:gd name="T80" fmla="*/ 2147483647 w 534"/>
                  <a:gd name="T81" fmla="*/ 2147483647 h 702"/>
                  <a:gd name="T82" fmla="*/ 2147483647 w 534"/>
                  <a:gd name="T83" fmla="*/ 2147483647 h 702"/>
                  <a:gd name="T84" fmla="*/ 2147483647 w 534"/>
                  <a:gd name="T85" fmla="*/ 2147483647 h 702"/>
                  <a:gd name="T86" fmla="*/ 2147483647 w 534"/>
                  <a:gd name="T87" fmla="*/ 2147483647 h 702"/>
                  <a:gd name="T88" fmla="*/ 2147483647 w 534"/>
                  <a:gd name="T89" fmla="*/ 2147483647 h 702"/>
                  <a:gd name="T90" fmla="*/ 2147483647 w 534"/>
                  <a:gd name="T91" fmla="*/ 2147483647 h 702"/>
                  <a:gd name="T92" fmla="*/ 2147483647 w 534"/>
                  <a:gd name="T93" fmla="*/ 2147483647 h 702"/>
                  <a:gd name="T94" fmla="*/ 2147483647 w 534"/>
                  <a:gd name="T95" fmla="*/ 2147483647 h 702"/>
                  <a:gd name="T96" fmla="*/ 2147483647 w 534"/>
                  <a:gd name="T97" fmla="*/ 2147483647 h 702"/>
                  <a:gd name="T98" fmla="*/ 2147483647 w 534"/>
                  <a:gd name="T99" fmla="*/ 2147483647 h 702"/>
                  <a:gd name="T100" fmla="*/ 2147483647 w 534"/>
                  <a:gd name="T101" fmla="*/ 2147483647 h 702"/>
                  <a:gd name="T102" fmla="*/ 2147483647 w 534"/>
                  <a:gd name="T103" fmla="*/ 2147483647 h 70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34"/>
                  <a:gd name="T157" fmla="*/ 0 h 702"/>
                  <a:gd name="T158" fmla="*/ 534 w 534"/>
                  <a:gd name="T159" fmla="*/ 702 h 70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34" h="702">
                    <a:moveTo>
                      <a:pt x="366" y="120"/>
                    </a:moveTo>
                    <a:lnTo>
                      <a:pt x="360" y="126"/>
                    </a:lnTo>
                    <a:lnTo>
                      <a:pt x="354" y="168"/>
                    </a:lnTo>
                    <a:lnTo>
                      <a:pt x="330" y="144"/>
                    </a:lnTo>
                    <a:lnTo>
                      <a:pt x="294" y="144"/>
                    </a:lnTo>
                    <a:lnTo>
                      <a:pt x="288" y="138"/>
                    </a:lnTo>
                    <a:lnTo>
                      <a:pt x="276" y="138"/>
                    </a:lnTo>
                    <a:lnTo>
                      <a:pt x="270" y="132"/>
                    </a:lnTo>
                    <a:lnTo>
                      <a:pt x="258" y="126"/>
                    </a:lnTo>
                    <a:lnTo>
                      <a:pt x="210" y="126"/>
                    </a:lnTo>
                    <a:lnTo>
                      <a:pt x="192" y="132"/>
                    </a:lnTo>
                    <a:lnTo>
                      <a:pt x="162" y="132"/>
                    </a:lnTo>
                    <a:lnTo>
                      <a:pt x="144" y="162"/>
                    </a:lnTo>
                    <a:lnTo>
                      <a:pt x="150" y="198"/>
                    </a:lnTo>
                    <a:lnTo>
                      <a:pt x="156" y="204"/>
                    </a:lnTo>
                    <a:lnTo>
                      <a:pt x="180" y="204"/>
                    </a:lnTo>
                    <a:lnTo>
                      <a:pt x="186" y="198"/>
                    </a:lnTo>
                    <a:lnTo>
                      <a:pt x="186" y="180"/>
                    </a:lnTo>
                    <a:lnTo>
                      <a:pt x="204" y="180"/>
                    </a:lnTo>
                    <a:lnTo>
                      <a:pt x="210" y="186"/>
                    </a:lnTo>
                    <a:lnTo>
                      <a:pt x="222" y="186"/>
                    </a:lnTo>
                    <a:lnTo>
                      <a:pt x="222" y="192"/>
                    </a:lnTo>
                    <a:lnTo>
                      <a:pt x="228" y="198"/>
                    </a:lnTo>
                    <a:lnTo>
                      <a:pt x="228" y="216"/>
                    </a:lnTo>
                    <a:lnTo>
                      <a:pt x="240" y="222"/>
                    </a:lnTo>
                    <a:lnTo>
                      <a:pt x="240" y="234"/>
                    </a:lnTo>
                    <a:lnTo>
                      <a:pt x="234" y="240"/>
                    </a:lnTo>
                    <a:lnTo>
                      <a:pt x="228" y="252"/>
                    </a:lnTo>
                    <a:lnTo>
                      <a:pt x="222" y="258"/>
                    </a:lnTo>
                    <a:lnTo>
                      <a:pt x="210" y="258"/>
                    </a:lnTo>
                    <a:lnTo>
                      <a:pt x="198" y="282"/>
                    </a:lnTo>
                    <a:lnTo>
                      <a:pt x="198" y="318"/>
                    </a:lnTo>
                    <a:lnTo>
                      <a:pt x="216" y="324"/>
                    </a:lnTo>
                    <a:lnTo>
                      <a:pt x="222" y="342"/>
                    </a:lnTo>
                    <a:lnTo>
                      <a:pt x="240" y="342"/>
                    </a:lnTo>
                    <a:lnTo>
                      <a:pt x="246" y="348"/>
                    </a:lnTo>
                    <a:lnTo>
                      <a:pt x="246" y="360"/>
                    </a:lnTo>
                    <a:lnTo>
                      <a:pt x="240" y="366"/>
                    </a:lnTo>
                    <a:lnTo>
                      <a:pt x="240" y="414"/>
                    </a:lnTo>
                    <a:lnTo>
                      <a:pt x="234" y="426"/>
                    </a:lnTo>
                    <a:lnTo>
                      <a:pt x="240" y="450"/>
                    </a:lnTo>
                    <a:lnTo>
                      <a:pt x="234" y="456"/>
                    </a:lnTo>
                    <a:lnTo>
                      <a:pt x="222" y="462"/>
                    </a:lnTo>
                    <a:lnTo>
                      <a:pt x="222" y="486"/>
                    </a:lnTo>
                    <a:lnTo>
                      <a:pt x="216" y="498"/>
                    </a:lnTo>
                    <a:lnTo>
                      <a:pt x="210" y="504"/>
                    </a:lnTo>
                    <a:lnTo>
                      <a:pt x="198" y="504"/>
                    </a:lnTo>
                    <a:lnTo>
                      <a:pt x="192" y="498"/>
                    </a:lnTo>
                    <a:lnTo>
                      <a:pt x="192" y="468"/>
                    </a:lnTo>
                    <a:lnTo>
                      <a:pt x="186" y="468"/>
                    </a:lnTo>
                    <a:lnTo>
                      <a:pt x="180" y="474"/>
                    </a:lnTo>
                    <a:lnTo>
                      <a:pt x="174" y="486"/>
                    </a:lnTo>
                    <a:lnTo>
                      <a:pt x="168" y="492"/>
                    </a:lnTo>
                    <a:lnTo>
                      <a:pt x="138" y="492"/>
                    </a:lnTo>
                    <a:lnTo>
                      <a:pt x="120" y="450"/>
                    </a:lnTo>
                    <a:lnTo>
                      <a:pt x="90" y="450"/>
                    </a:lnTo>
                    <a:lnTo>
                      <a:pt x="90" y="456"/>
                    </a:lnTo>
                    <a:lnTo>
                      <a:pt x="108" y="474"/>
                    </a:lnTo>
                    <a:lnTo>
                      <a:pt x="96" y="480"/>
                    </a:lnTo>
                    <a:lnTo>
                      <a:pt x="90" y="492"/>
                    </a:lnTo>
                    <a:lnTo>
                      <a:pt x="84" y="498"/>
                    </a:lnTo>
                    <a:lnTo>
                      <a:pt x="66" y="498"/>
                    </a:lnTo>
                    <a:lnTo>
                      <a:pt x="54" y="492"/>
                    </a:lnTo>
                    <a:lnTo>
                      <a:pt x="42" y="492"/>
                    </a:lnTo>
                    <a:lnTo>
                      <a:pt x="36" y="486"/>
                    </a:lnTo>
                    <a:lnTo>
                      <a:pt x="30" y="486"/>
                    </a:lnTo>
                    <a:lnTo>
                      <a:pt x="30" y="504"/>
                    </a:lnTo>
                    <a:lnTo>
                      <a:pt x="36" y="510"/>
                    </a:lnTo>
                    <a:lnTo>
                      <a:pt x="36" y="522"/>
                    </a:lnTo>
                    <a:lnTo>
                      <a:pt x="24" y="522"/>
                    </a:lnTo>
                    <a:lnTo>
                      <a:pt x="54" y="540"/>
                    </a:lnTo>
                    <a:lnTo>
                      <a:pt x="36" y="552"/>
                    </a:lnTo>
                    <a:lnTo>
                      <a:pt x="54" y="564"/>
                    </a:lnTo>
                    <a:lnTo>
                      <a:pt x="54" y="600"/>
                    </a:lnTo>
                    <a:lnTo>
                      <a:pt x="48" y="606"/>
                    </a:lnTo>
                    <a:lnTo>
                      <a:pt x="30" y="588"/>
                    </a:lnTo>
                    <a:lnTo>
                      <a:pt x="6" y="600"/>
                    </a:lnTo>
                    <a:lnTo>
                      <a:pt x="0" y="618"/>
                    </a:lnTo>
                    <a:lnTo>
                      <a:pt x="54" y="666"/>
                    </a:lnTo>
                    <a:lnTo>
                      <a:pt x="54" y="684"/>
                    </a:lnTo>
                    <a:lnTo>
                      <a:pt x="72" y="702"/>
                    </a:lnTo>
                    <a:lnTo>
                      <a:pt x="72" y="690"/>
                    </a:lnTo>
                    <a:lnTo>
                      <a:pt x="90" y="690"/>
                    </a:lnTo>
                    <a:lnTo>
                      <a:pt x="90" y="672"/>
                    </a:lnTo>
                    <a:lnTo>
                      <a:pt x="102" y="666"/>
                    </a:lnTo>
                    <a:lnTo>
                      <a:pt x="108" y="660"/>
                    </a:lnTo>
                    <a:lnTo>
                      <a:pt x="120" y="654"/>
                    </a:lnTo>
                    <a:lnTo>
                      <a:pt x="126" y="648"/>
                    </a:lnTo>
                    <a:lnTo>
                      <a:pt x="132" y="654"/>
                    </a:lnTo>
                    <a:lnTo>
                      <a:pt x="132" y="660"/>
                    </a:lnTo>
                    <a:lnTo>
                      <a:pt x="138" y="666"/>
                    </a:lnTo>
                    <a:lnTo>
                      <a:pt x="138" y="672"/>
                    </a:lnTo>
                    <a:lnTo>
                      <a:pt x="150" y="672"/>
                    </a:lnTo>
                    <a:lnTo>
                      <a:pt x="150" y="678"/>
                    </a:lnTo>
                    <a:lnTo>
                      <a:pt x="156" y="684"/>
                    </a:lnTo>
                    <a:lnTo>
                      <a:pt x="156" y="690"/>
                    </a:lnTo>
                    <a:lnTo>
                      <a:pt x="162" y="696"/>
                    </a:lnTo>
                    <a:lnTo>
                      <a:pt x="174" y="696"/>
                    </a:lnTo>
                    <a:lnTo>
                      <a:pt x="180" y="690"/>
                    </a:lnTo>
                    <a:lnTo>
                      <a:pt x="186" y="678"/>
                    </a:lnTo>
                    <a:lnTo>
                      <a:pt x="186" y="660"/>
                    </a:lnTo>
                    <a:lnTo>
                      <a:pt x="210" y="666"/>
                    </a:lnTo>
                    <a:lnTo>
                      <a:pt x="228" y="648"/>
                    </a:lnTo>
                    <a:lnTo>
                      <a:pt x="234" y="648"/>
                    </a:lnTo>
                    <a:lnTo>
                      <a:pt x="234" y="678"/>
                    </a:lnTo>
                    <a:lnTo>
                      <a:pt x="228" y="690"/>
                    </a:lnTo>
                    <a:lnTo>
                      <a:pt x="234" y="696"/>
                    </a:lnTo>
                    <a:lnTo>
                      <a:pt x="252" y="696"/>
                    </a:lnTo>
                    <a:lnTo>
                      <a:pt x="264" y="690"/>
                    </a:lnTo>
                    <a:lnTo>
                      <a:pt x="270" y="684"/>
                    </a:lnTo>
                    <a:lnTo>
                      <a:pt x="276" y="672"/>
                    </a:lnTo>
                    <a:lnTo>
                      <a:pt x="294" y="654"/>
                    </a:lnTo>
                    <a:lnTo>
                      <a:pt x="300" y="642"/>
                    </a:lnTo>
                    <a:lnTo>
                      <a:pt x="312" y="630"/>
                    </a:lnTo>
                    <a:lnTo>
                      <a:pt x="330" y="630"/>
                    </a:lnTo>
                    <a:lnTo>
                      <a:pt x="336" y="624"/>
                    </a:lnTo>
                    <a:lnTo>
                      <a:pt x="366" y="582"/>
                    </a:lnTo>
                    <a:lnTo>
                      <a:pt x="360" y="480"/>
                    </a:lnTo>
                    <a:lnTo>
                      <a:pt x="366" y="480"/>
                    </a:lnTo>
                    <a:lnTo>
                      <a:pt x="390" y="456"/>
                    </a:lnTo>
                    <a:lnTo>
                      <a:pt x="390" y="420"/>
                    </a:lnTo>
                    <a:lnTo>
                      <a:pt x="396" y="408"/>
                    </a:lnTo>
                    <a:lnTo>
                      <a:pt x="402" y="402"/>
                    </a:lnTo>
                    <a:lnTo>
                      <a:pt x="450" y="378"/>
                    </a:lnTo>
                    <a:lnTo>
                      <a:pt x="456" y="366"/>
                    </a:lnTo>
                    <a:lnTo>
                      <a:pt x="468" y="360"/>
                    </a:lnTo>
                    <a:lnTo>
                      <a:pt x="474" y="354"/>
                    </a:lnTo>
                    <a:lnTo>
                      <a:pt x="474" y="300"/>
                    </a:lnTo>
                    <a:lnTo>
                      <a:pt x="486" y="294"/>
                    </a:lnTo>
                    <a:lnTo>
                      <a:pt x="492" y="282"/>
                    </a:lnTo>
                    <a:lnTo>
                      <a:pt x="492" y="258"/>
                    </a:lnTo>
                    <a:lnTo>
                      <a:pt x="486" y="246"/>
                    </a:lnTo>
                    <a:lnTo>
                      <a:pt x="480" y="240"/>
                    </a:lnTo>
                    <a:lnTo>
                      <a:pt x="480" y="228"/>
                    </a:lnTo>
                    <a:lnTo>
                      <a:pt x="498" y="192"/>
                    </a:lnTo>
                    <a:lnTo>
                      <a:pt x="498" y="168"/>
                    </a:lnTo>
                    <a:lnTo>
                      <a:pt x="492" y="156"/>
                    </a:lnTo>
                    <a:lnTo>
                      <a:pt x="492" y="126"/>
                    </a:lnTo>
                    <a:lnTo>
                      <a:pt x="498" y="120"/>
                    </a:lnTo>
                    <a:lnTo>
                      <a:pt x="510" y="96"/>
                    </a:lnTo>
                    <a:lnTo>
                      <a:pt x="522" y="84"/>
                    </a:lnTo>
                    <a:lnTo>
                      <a:pt x="528" y="66"/>
                    </a:lnTo>
                    <a:lnTo>
                      <a:pt x="534" y="54"/>
                    </a:lnTo>
                    <a:lnTo>
                      <a:pt x="534" y="18"/>
                    </a:lnTo>
                    <a:lnTo>
                      <a:pt x="522" y="6"/>
                    </a:lnTo>
                    <a:lnTo>
                      <a:pt x="510" y="18"/>
                    </a:lnTo>
                    <a:lnTo>
                      <a:pt x="498" y="18"/>
                    </a:lnTo>
                    <a:lnTo>
                      <a:pt x="462" y="0"/>
                    </a:lnTo>
                    <a:lnTo>
                      <a:pt x="444" y="0"/>
                    </a:lnTo>
                    <a:lnTo>
                      <a:pt x="426" y="18"/>
                    </a:lnTo>
                    <a:lnTo>
                      <a:pt x="396" y="18"/>
                    </a:lnTo>
                    <a:lnTo>
                      <a:pt x="378" y="48"/>
                    </a:lnTo>
                    <a:lnTo>
                      <a:pt x="390" y="60"/>
                    </a:lnTo>
                    <a:lnTo>
                      <a:pt x="390" y="84"/>
                    </a:lnTo>
                    <a:lnTo>
                      <a:pt x="384" y="96"/>
                    </a:lnTo>
                    <a:lnTo>
                      <a:pt x="378" y="102"/>
                    </a:lnTo>
                    <a:lnTo>
                      <a:pt x="372" y="114"/>
                    </a:lnTo>
                    <a:lnTo>
                      <a:pt x="366" y="12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79" name="Colombia" descr="© INSCALE GmbH, 05.05.2010&#10;http://www.presentationload.com/">
                <a:extLst>
                  <a:ext uri="{FF2B5EF4-FFF2-40B4-BE49-F238E27FC236}">
                    <a16:creationId xmlns:a16="http://schemas.microsoft.com/office/drawing/2014/main" id="{06924716-FFEF-A14A-8DD7-A63B92A9DA67}"/>
                  </a:ext>
                </a:extLst>
              </p:cNvPr>
              <p:cNvSpPr>
                <a:spLocks/>
              </p:cNvSpPr>
              <p:nvPr/>
            </p:nvSpPr>
            <p:spPr bwMode="gray">
              <a:xfrm>
                <a:off x="5709352" y="2804566"/>
                <a:ext cx="303128" cy="469712"/>
              </a:xfrm>
              <a:custGeom>
                <a:avLst/>
                <a:gdLst>
                  <a:gd name="T0" fmla="*/ 2147483647 w 870"/>
                  <a:gd name="T1" fmla="*/ 2147483647 h 1344"/>
                  <a:gd name="T2" fmla="*/ 2147483647 w 870"/>
                  <a:gd name="T3" fmla="*/ 2147483647 h 1344"/>
                  <a:gd name="T4" fmla="*/ 2147483647 w 870"/>
                  <a:gd name="T5" fmla="*/ 2147483647 h 1344"/>
                  <a:gd name="T6" fmla="*/ 2147483647 w 870"/>
                  <a:gd name="T7" fmla="*/ 2147483647 h 1344"/>
                  <a:gd name="T8" fmla="*/ 2147483647 w 870"/>
                  <a:gd name="T9" fmla="*/ 2147483647 h 1344"/>
                  <a:gd name="T10" fmla="*/ 2147483647 w 870"/>
                  <a:gd name="T11" fmla="*/ 2147483647 h 1344"/>
                  <a:gd name="T12" fmla="*/ 2147483647 w 870"/>
                  <a:gd name="T13" fmla="*/ 2147483647 h 1344"/>
                  <a:gd name="T14" fmla="*/ 2147483647 w 870"/>
                  <a:gd name="T15" fmla="*/ 2147483647 h 1344"/>
                  <a:gd name="T16" fmla="*/ 2147483647 w 870"/>
                  <a:gd name="T17" fmla="*/ 2147483647 h 1344"/>
                  <a:gd name="T18" fmla="*/ 2147483647 w 870"/>
                  <a:gd name="T19" fmla="*/ 2147483647 h 1344"/>
                  <a:gd name="T20" fmla="*/ 2147483647 w 870"/>
                  <a:gd name="T21" fmla="*/ 2147483647 h 1344"/>
                  <a:gd name="T22" fmla="*/ 2147483647 w 870"/>
                  <a:gd name="T23" fmla="*/ 2147483647 h 1344"/>
                  <a:gd name="T24" fmla="*/ 2147483647 w 870"/>
                  <a:gd name="T25" fmla="*/ 2147483647 h 1344"/>
                  <a:gd name="T26" fmla="*/ 2147483647 w 870"/>
                  <a:gd name="T27" fmla="*/ 2147483647 h 1344"/>
                  <a:gd name="T28" fmla="*/ 2147483647 w 870"/>
                  <a:gd name="T29" fmla="*/ 2147483647 h 1344"/>
                  <a:gd name="T30" fmla="*/ 2147483647 w 870"/>
                  <a:gd name="T31" fmla="*/ 2147483647 h 1344"/>
                  <a:gd name="T32" fmla="*/ 2147483647 w 870"/>
                  <a:gd name="T33" fmla="*/ 2147483647 h 1344"/>
                  <a:gd name="T34" fmla="*/ 2147483647 w 870"/>
                  <a:gd name="T35" fmla="*/ 2147483647 h 1344"/>
                  <a:gd name="T36" fmla="*/ 2147483647 w 870"/>
                  <a:gd name="T37" fmla="*/ 2147483647 h 1344"/>
                  <a:gd name="T38" fmla="*/ 2147483647 w 870"/>
                  <a:gd name="T39" fmla="*/ 2147483647 h 1344"/>
                  <a:gd name="T40" fmla="*/ 2147483647 w 870"/>
                  <a:gd name="T41" fmla="*/ 2147483647 h 1344"/>
                  <a:gd name="T42" fmla="*/ 2147483647 w 870"/>
                  <a:gd name="T43" fmla="*/ 2147483647 h 1344"/>
                  <a:gd name="T44" fmla="*/ 2147483647 w 870"/>
                  <a:gd name="T45" fmla="*/ 2147483647 h 1344"/>
                  <a:gd name="T46" fmla="*/ 2147483647 w 870"/>
                  <a:gd name="T47" fmla="*/ 2147483647 h 1344"/>
                  <a:gd name="T48" fmla="*/ 2147483647 w 870"/>
                  <a:gd name="T49" fmla="*/ 2147483647 h 1344"/>
                  <a:gd name="T50" fmla="*/ 2147483647 w 870"/>
                  <a:gd name="T51" fmla="*/ 2147483647 h 1344"/>
                  <a:gd name="T52" fmla="*/ 2147483647 w 870"/>
                  <a:gd name="T53" fmla="*/ 2147483647 h 1344"/>
                  <a:gd name="T54" fmla="*/ 2147483647 w 870"/>
                  <a:gd name="T55" fmla="*/ 2147483647 h 1344"/>
                  <a:gd name="T56" fmla="*/ 2147483647 w 870"/>
                  <a:gd name="T57" fmla="*/ 2147483647 h 1344"/>
                  <a:gd name="T58" fmla="*/ 2147483647 w 870"/>
                  <a:gd name="T59" fmla="*/ 2147483647 h 1344"/>
                  <a:gd name="T60" fmla="*/ 2147483647 w 870"/>
                  <a:gd name="T61" fmla="*/ 2147483647 h 1344"/>
                  <a:gd name="T62" fmla="*/ 2147483647 w 870"/>
                  <a:gd name="T63" fmla="*/ 2147483647 h 1344"/>
                  <a:gd name="T64" fmla="*/ 2147483647 w 870"/>
                  <a:gd name="T65" fmla="*/ 2147483647 h 1344"/>
                  <a:gd name="T66" fmla="*/ 2147483647 w 870"/>
                  <a:gd name="T67" fmla="*/ 2147483647 h 1344"/>
                  <a:gd name="T68" fmla="*/ 2147483647 w 870"/>
                  <a:gd name="T69" fmla="*/ 2147483647 h 1344"/>
                  <a:gd name="T70" fmla="*/ 2147483647 w 870"/>
                  <a:gd name="T71" fmla="*/ 2147483647 h 1344"/>
                  <a:gd name="T72" fmla="*/ 2147483647 w 870"/>
                  <a:gd name="T73" fmla="*/ 0 h 1344"/>
                  <a:gd name="T74" fmla="*/ 2147483647 w 870"/>
                  <a:gd name="T75" fmla="*/ 2147483647 h 1344"/>
                  <a:gd name="T76" fmla="*/ 2147483647 w 870"/>
                  <a:gd name="T77" fmla="*/ 2147483647 h 1344"/>
                  <a:gd name="T78" fmla="*/ 2147483647 w 870"/>
                  <a:gd name="T79" fmla="*/ 2147483647 h 1344"/>
                  <a:gd name="T80" fmla="*/ 2147483647 w 870"/>
                  <a:gd name="T81" fmla="*/ 2147483647 h 1344"/>
                  <a:gd name="T82" fmla="*/ 2147483647 w 870"/>
                  <a:gd name="T83" fmla="*/ 2147483647 h 1344"/>
                  <a:gd name="T84" fmla="*/ 2147483647 w 870"/>
                  <a:gd name="T85" fmla="*/ 2147483647 h 1344"/>
                  <a:gd name="T86" fmla="*/ 2147483647 w 870"/>
                  <a:gd name="T87" fmla="*/ 2147483647 h 1344"/>
                  <a:gd name="T88" fmla="*/ 2147483647 w 870"/>
                  <a:gd name="T89" fmla="*/ 2147483647 h 1344"/>
                  <a:gd name="T90" fmla="*/ 2147483647 w 870"/>
                  <a:gd name="T91" fmla="*/ 2147483647 h 1344"/>
                  <a:gd name="T92" fmla="*/ 2147483647 w 870"/>
                  <a:gd name="T93" fmla="*/ 2147483647 h 1344"/>
                  <a:gd name="T94" fmla="*/ 2147483647 w 870"/>
                  <a:gd name="T95" fmla="*/ 2147483647 h 1344"/>
                  <a:gd name="T96" fmla="*/ 2147483647 w 870"/>
                  <a:gd name="T97" fmla="*/ 2147483647 h 1344"/>
                  <a:gd name="T98" fmla="*/ 2147483647 w 870"/>
                  <a:gd name="T99" fmla="*/ 2147483647 h 1344"/>
                  <a:gd name="T100" fmla="*/ 2147483647 w 870"/>
                  <a:gd name="T101" fmla="*/ 2147483647 h 1344"/>
                  <a:gd name="T102" fmla="*/ 2147483647 w 870"/>
                  <a:gd name="T103" fmla="*/ 2147483647 h 1344"/>
                  <a:gd name="T104" fmla="*/ 2147483647 w 870"/>
                  <a:gd name="T105" fmla="*/ 2147483647 h 1344"/>
                  <a:gd name="T106" fmla="*/ 2147483647 w 870"/>
                  <a:gd name="T107" fmla="*/ 2147483647 h 134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870"/>
                  <a:gd name="T163" fmla="*/ 0 h 1344"/>
                  <a:gd name="T164" fmla="*/ 870 w 870"/>
                  <a:gd name="T165" fmla="*/ 1344 h 134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870" h="1344">
                    <a:moveTo>
                      <a:pt x="36" y="912"/>
                    </a:moveTo>
                    <a:lnTo>
                      <a:pt x="60" y="924"/>
                    </a:lnTo>
                    <a:lnTo>
                      <a:pt x="66" y="936"/>
                    </a:lnTo>
                    <a:lnTo>
                      <a:pt x="84" y="936"/>
                    </a:lnTo>
                    <a:lnTo>
                      <a:pt x="96" y="942"/>
                    </a:lnTo>
                    <a:lnTo>
                      <a:pt x="102" y="948"/>
                    </a:lnTo>
                    <a:lnTo>
                      <a:pt x="108" y="960"/>
                    </a:lnTo>
                    <a:lnTo>
                      <a:pt x="108" y="966"/>
                    </a:lnTo>
                    <a:lnTo>
                      <a:pt x="114" y="972"/>
                    </a:lnTo>
                    <a:lnTo>
                      <a:pt x="126" y="978"/>
                    </a:lnTo>
                    <a:lnTo>
                      <a:pt x="138" y="978"/>
                    </a:lnTo>
                    <a:lnTo>
                      <a:pt x="144" y="972"/>
                    </a:lnTo>
                    <a:lnTo>
                      <a:pt x="156" y="978"/>
                    </a:lnTo>
                    <a:lnTo>
                      <a:pt x="162" y="984"/>
                    </a:lnTo>
                    <a:lnTo>
                      <a:pt x="186" y="984"/>
                    </a:lnTo>
                    <a:lnTo>
                      <a:pt x="186" y="972"/>
                    </a:lnTo>
                    <a:lnTo>
                      <a:pt x="192" y="966"/>
                    </a:lnTo>
                    <a:lnTo>
                      <a:pt x="198" y="966"/>
                    </a:lnTo>
                    <a:lnTo>
                      <a:pt x="210" y="972"/>
                    </a:lnTo>
                    <a:lnTo>
                      <a:pt x="210" y="978"/>
                    </a:lnTo>
                    <a:lnTo>
                      <a:pt x="216" y="984"/>
                    </a:lnTo>
                    <a:lnTo>
                      <a:pt x="216" y="990"/>
                    </a:lnTo>
                    <a:lnTo>
                      <a:pt x="228" y="1002"/>
                    </a:lnTo>
                    <a:lnTo>
                      <a:pt x="264" y="1002"/>
                    </a:lnTo>
                    <a:lnTo>
                      <a:pt x="276" y="1008"/>
                    </a:lnTo>
                    <a:lnTo>
                      <a:pt x="282" y="1014"/>
                    </a:lnTo>
                    <a:lnTo>
                      <a:pt x="294" y="1020"/>
                    </a:lnTo>
                    <a:lnTo>
                      <a:pt x="312" y="1038"/>
                    </a:lnTo>
                    <a:lnTo>
                      <a:pt x="324" y="1044"/>
                    </a:lnTo>
                    <a:lnTo>
                      <a:pt x="330" y="1050"/>
                    </a:lnTo>
                    <a:lnTo>
                      <a:pt x="342" y="1086"/>
                    </a:lnTo>
                    <a:lnTo>
                      <a:pt x="360" y="1086"/>
                    </a:lnTo>
                    <a:lnTo>
                      <a:pt x="372" y="1104"/>
                    </a:lnTo>
                    <a:lnTo>
                      <a:pt x="384" y="1104"/>
                    </a:lnTo>
                    <a:lnTo>
                      <a:pt x="390" y="1110"/>
                    </a:lnTo>
                    <a:lnTo>
                      <a:pt x="390" y="1134"/>
                    </a:lnTo>
                    <a:lnTo>
                      <a:pt x="396" y="1140"/>
                    </a:lnTo>
                    <a:lnTo>
                      <a:pt x="396" y="1146"/>
                    </a:lnTo>
                    <a:lnTo>
                      <a:pt x="408" y="1146"/>
                    </a:lnTo>
                    <a:lnTo>
                      <a:pt x="420" y="1152"/>
                    </a:lnTo>
                    <a:lnTo>
                      <a:pt x="426" y="1158"/>
                    </a:lnTo>
                    <a:lnTo>
                      <a:pt x="426" y="1164"/>
                    </a:lnTo>
                    <a:lnTo>
                      <a:pt x="420" y="1170"/>
                    </a:lnTo>
                    <a:lnTo>
                      <a:pt x="420" y="1194"/>
                    </a:lnTo>
                    <a:lnTo>
                      <a:pt x="432" y="1200"/>
                    </a:lnTo>
                    <a:lnTo>
                      <a:pt x="456" y="1206"/>
                    </a:lnTo>
                    <a:lnTo>
                      <a:pt x="492" y="1206"/>
                    </a:lnTo>
                    <a:lnTo>
                      <a:pt x="492" y="1194"/>
                    </a:lnTo>
                    <a:lnTo>
                      <a:pt x="504" y="1182"/>
                    </a:lnTo>
                    <a:lnTo>
                      <a:pt x="528" y="1182"/>
                    </a:lnTo>
                    <a:lnTo>
                      <a:pt x="534" y="1188"/>
                    </a:lnTo>
                    <a:lnTo>
                      <a:pt x="540" y="1188"/>
                    </a:lnTo>
                    <a:lnTo>
                      <a:pt x="546" y="1194"/>
                    </a:lnTo>
                    <a:lnTo>
                      <a:pt x="558" y="1194"/>
                    </a:lnTo>
                    <a:lnTo>
                      <a:pt x="570" y="1188"/>
                    </a:lnTo>
                    <a:lnTo>
                      <a:pt x="576" y="1182"/>
                    </a:lnTo>
                    <a:lnTo>
                      <a:pt x="588" y="1182"/>
                    </a:lnTo>
                    <a:lnTo>
                      <a:pt x="588" y="1188"/>
                    </a:lnTo>
                    <a:lnTo>
                      <a:pt x="594" y="1200"/>
                    </a:lnTo>
                    <a:lnTo>
                      <a:pt x="600" y="1206"/>
                    </a:lnTo>
                    <a:lnTo>
                      <a:pt x="624" y="1206"/>
                    </a:lnTo>
                    <a:lnTo>
                      <a:pt x="636" y="1212"/>
                    </a:lnTo>
                    <a:lnTo>
                      <a:pt x="642" y="1218"/>
                    </a:lnTo>
                    <a:lnTo>
                      <a:pt x="642" y="1236"/>
                    </a:lnTo>
                    <a:lnTo>
                      <a:pt x="636" y="1248"/>
                    </a:lnTo>
                    <a:lnTo>
                      <a:pt x="630" y="1254"/>
                    </a:lnTo>
                    <a:lnTo>
                      <a:pt x="624" y="1254"/>
                    </a:lnTo>
                    <a:lnTo>
                      <a:pt x="618" y="1260"/>
                    </a:lnTo>
                    <a:lnTo>
                      <a:pt x="618" y="1266"/>
                    </a:lnTo>
                    <a:lnTo>
                      <a:pt x="606" y="1290"/>
                    </a:lnTo>
                    <a:lnTo>
                      <a:pt x="606" y="1308"/>
                    </a:lnTo>
                    <a:lnTo>
                      <a:pt x="612" y="1314"/>
                    </a:lnTo>
                    <a:lnTo>
                      <a:pt x="630" y="1314"/>
                    </a:lnTo>
                    <a:lnTo>
                      <a:pt x="642" y="1332"/>
                    </a:lnTo>
                    <a:lnTo>
                      <a:pt x="660" y="1344"/>
                    </a:lnTo>
                    <a:lnTo>
                      <a:pt x="660" y="1308"/>
                    </a:lnTo>
                    <a:lnTo>
                      <a:pt x="666" y="1236"/>
                    </a:lnTo>
                    <a:lnTo>
                      <a:pt x="684" y="1188"/>
                    </a:lnTo>
                    <a:lnTo>
                      <a:pt x="678" y="1140"/>
                    </a:lnTo>
                    <a:lnTo>
                      <a:pt x="690" y="1128"/>
                    </a:lnTo>
                    <a:lnTo>
                      <a:pt x="696" y="1116"/>
                    </a:lnTo>
                    <a:lnTo>
                      <a:pt x="696" y="1104"/>
                    </a:lnTo>
                    <a:lnTo>
                      <a:pt x="690" y="1092"/>
                    </a:lnTo>
                    <a:lnTo>
                      <a:pt x="678" y="1080"/>
                    </a:lnTo>
                    <a:lnTo>
                      <a:pt x="678" y="1074"/>
                    </a:lnTo>
                    <a:lnTo>
                      <a:pt x="672" y="1068"/>
                    </a:lnTo>
                    <a:lnTo>
                      <a:pt x="672" y="1044"/>
                    </a:lnTo>
                    <a:lnTo>
                      <a:pt x="666" y="1038"/>
                    </a:lnTo>
                    <a:lnTo>
                      <a:pt x="654" y="1032"/>
                    </a:lnTo>
                    <a:lnTo>
                      <a:pt x="642" y="1020"/>
                    </a:lnTo>
                    <a:lnTo>
                      <a:pt x="636" y="1020"/>
                    </a:lnTo>
                    <a:lnTo>
                      <a:pt x="642" y="954"/>
                    </a:lnTo>
                    <a:lnTo>
                      <a:pt x="672" y="948"/>
                    </a:lnTo>
                    <a:lnTo>
                      <a:pt x="678" y="954"/>
                    </a:lnTo>
                    <a:lnTo>
                      <a:pt x="708" y="954"/>
                    </a:lnTo>
                    <a:lnTo>
                      <a:pt x="714" y="948"/>
                    </a:lnTo>
                    <a:lnTo>
                      <a:pt x="714" y="942"/>
                    </a:lnTo>
                    <a:lnTo>
                      <a:pt x="708" y="936"/>
                    </a:lnTo>
                    <a:lnTo>
                      <a:pt x="708" y="930"/>
                    </a:lnTo>
                    <a:lnTo>
                      <a:pt x="696" y="918"/>
                    </a:lnTo>
                    <a:lnTo>
                      <a:pt x="684" y="924"/>
                    </a:lnTo>
                    <a:lnTo>
                      <a:pt x="660" y="912"/>
                    </a:lnTo>
                    <a:lnTo>
                      <a:pt x="660" y="900"/>
                    </a:lnTo>
                    <a:lnTo>
                      <a:pt x="654" y="888"/>
                    </a:lnTo>
                    <a:lnTo>
                      <a:pt x="654" y="876"/>
                    </a:lnTo>
                    <a:lnTo>
                      <a:pt x="660" y="864"/>
                    </a:lnTo>
                    <a:lnTo>
                      <a:pt x="666" y="858"/>
                    </a:lnTo>
                    <a:lnTo>
                      <a:pt x="684" y="858"/>
                    </a:lnTo>
                    <a:lnTo>
                      <a:pt x="696" y="870"/>
                    </a:lnTo>
                    <a:lnTo>
                      <a:pt x="762" y="864"/>
                    </a:lnTo>
                    <a:lnTo>
                      <a:pt x="762" y="846"/>
                    </a:lnTo>
                    <a:lnTo>
                      <a:pt x="768" y="840"/>
                    </a:lnTo>
                    <a:lnTo>
                      <a:pt x="774" y="840"/>
                    </a:lnTo>
                    <a:lnTo>
                      <a:pt x="798" y="864"/>
                    </a:lnTo>
                    <a:lnTo>
                      <a:pt x="828" y="834"/>
                    </a:lnTo>
                    <a:lnTo>
                      <a:pt x="834" y="834"/>
                    </a:lnTo>
                    <a:lnTo>
                      <a:pt x="834" y="846"/>
                    </a:lnTo>
                    <a:lnTo>
                      <a:pt x="840" y="852"/>
                    </a:lnTo>
                    <a:lnTo>
                      <a:pt x="840" y="864"/>
                    </a:lnTo>
                    <a:lnTo>
                      <a:pt x="846" y="876"/>
                    </a:lnTo>
                    <a:lnTo>
                      <a:pt x="846" y="906"/>
                    </a:lnTo>
                    <a:lnTo>
                      <a:pt x="870" y="906"/>
                    </a:lnTo>
                    <a:lnTo>
                      <a:pt x="864" y="900"/>
                    </a:lnTo>
                    <a:lnTo>
                      <a:pt x="864" y="882"/>
                    </a:lnTo>
                    <a:lnTo>
                      <a:pt x="858" y="870"/>
                    </a:lnTo>
                    <a:lnTo>
                      <a:pt x="858" y="852"/>
                    </a:lnTo>
                    <a:lnTo>
                      <a:pt x="852" y="846"/>
                    </a:lnTo>
                    <a:lnTo>
                      <a:pt x="852" y="828"/>
                    </a:lnTo>
                    <a:lnTo>
                      <a:pt x="846" y="822"/>
                    </a:lnTo>
                    <a:lnTo>
                      <a:pt x="846" y="798"/>
                    </a:lnTo>
                    <a:lnTo>
                      <a:pt x="834" y="798"/>
                    </a:lnTo>
                    <a:lnTo>
                      <a:pt x="822" y="786"/>
                    </a:lnTo>
                    <a:lnTo>
                      <a:pt x="798" y="774"/>
                    </a:lnTo>
                    <a:lnTo>
                      <a:pt x="804" y="774"/>
                    </a:lnTo>
                    <a:lnTo>
                      <a:pt x="834" y="744"/>
                    </a:lnTo>
                    <a:lnTo>
                      <a:pt x="840" y="732"/>
                    </a:lnTo>
                    <a:lnTo>
                      <a:pt x="840" y="726"/>
                    </a:lnTo>
                    <a:lnTo>
                      <a:pt x="834" y="714"/>
                    </a:lnTo>
                    <a:lnTo>
                      <a:pt x="822" y="708"/>
                    </a:lnTo>
                    <a:lnTo>
                      <a:pt x="816" y="696"/>
                    </a:lnTo>
                    <a:lnTo>
                      <a:pt x="816" y="672"/>
                    </a:lnTo>
                    <a:lnTo>
                      <a:pt x="804" y="672"/>
                    </a:lnTo>
                    <a:lnTo>
                      <a:pt x="798" y="666"/>
                    </a:lnTo>
                    <a:lnTo>
                      <a:pt x="798" y="654"/>
                    </a:lnTo>
                    <a:lnTo>
                      <a:pt x="804" y="642"/>
                    </a:lnTo>
                    <a:lnTo>
                      <a:pt x="804" y="612"/>
                    </a:lnTo>
                    <a:lnTo>
                      <a:pt x="798" y="600"/>
                    </a:lnTo>
                    <a:lnTo>
                      <a:pt x="798" y="576"/>
                    </a:lnTo>
                    <a:lnTo>
                      <a:pt x="810" y="564"/>
                    </a:lnTo>
                    <a:lnTo>
                      <a:pt x="816" y="564"/>
                    </a:lnTo>
                    <a:lnTo>
                      <a:pt x="822" y="558"/>
                    </a:lnTo>
                    <a:lnTo>
                      <a:pt x="822" y="534"/>
                    </a:lnTo>
                    <a:lnTo>
                      <a:pt x="840" y="516"/>
                    </a:lnTo>
                    <a:lnTo>
                      <a:pt x="840" y="504"/>
                    </a:lnTo>
                    <a:lnTo>
                      <a:pt x="834" y="498"/>
                    </a:lnTo>
                    <a:lnTo>
                      <a:pt x="816" y="498"/>
                    </a:lnTo>
                    <a:lnTo>
                      <a:pt x="804" y="504"/>
                    </a:lnTo>
                    <a:lnTo>
                      <a:pt x="798" y="510"/>
                    </a:lnTo>
                    <a:lnTo>
                      <a:pt x="774" y="504"/>
                    </a:lnTo>
                    <a:lnTo>
                      <a:pt x="768" y="510"/>
                    </a:lnTo>
                    <a:lnTo>
                      <a:pt x="744" y="510"/>
                    </a:lnTo>
                    <a:lnTo>
                      <a:pt x="738" y="504"/>
                    </a:lnTo>
                    <a:lnTo>
                      <a:pt x="720" y="504"/>
                    </a:lnTo>
                    <a:lnTo>
                      <a:pt x="720" y="510"/>
                    </a:lnTo>
                    <a:lnTo>
                      <a:pt x="696" y="510"/>
                    </a:lnTo>
                    <a:lnTo>
                      <a:pt x="672" y="486"/>
                    </a:lnTo>
                    <a:lnTo>
                      <a:pt x="666" y="468"/>
                    </a:lnTo>
                    <a:lnTo>
                      <a:pt x="660" y="456"/>
                    </a:lnTo>
                    <a:lnTo>
                      <a:pt x="654" y="450"/>
                    </a:lnTo>
                    <a:lnTo>
                      <a:pt x="654" y="444"/>
                    </a:lnTo>
                    <a:lnTo>
                      <a:pt x="630" y="444"/>
                    </a:lnTo>
                    <a:lnTo>
                      <a:pt x="618" y="438"/>
                    </a:lnTo>
                    <a:lnTo>
                      <a:pt x="612" y="432"/>
                    </a:lnTo>
                    <a:lnTo>
                      <a:pt x="600" y="432"/>
                    </a:lnTo>
                    <a:lnTo>
                      <a:pt x="600" y="438"/>
                    </a:lnTo>
                    <a:lnTo>
                      <a:pt x="594" y="444"/>
                    </a:lnTo>
                    <a:lnTo>
                      <a:pt x="582" y="444"/>
                    </a:lnTo>
                    <a:lnTo>
                      <a:pt x="570" y="438"/>
                    </a:lnTo>
                    <a:lnTo>
                      <a:pt x="564" y="438"/>
                    </a:lnTo>
                    <a:lnTo>
                      <a:pt x="552" y="432"/>
                    </a:lnTo>
                    <a:lnTo>
                      <a:pt x="540" y="432"/>
                    </a:lnTo>
                    <a:lnTo>
                      <a:pt x="534" y="438"/>
                    </a:lnTo>
                    <a:lnTo>
                      <a:pt x="510" y="438"/>
                    </a:lnTo>
                    <a:lnTo>
                      <a:pt x="504" y="432"/>
                    </a:lnTo>
                    <a:lnTo>
                      <a:pt x="498" y="420"/>
                    </a:lnTo>
                    <a:lnTo>
                      <a:pt x="498" y="408"/>
                    </a:lnTo>
                    <a:lnTo>
                      <a:pt x="486" y="408"/>
                    </a:lnTo>
                    <a:lnTo>
                      <a:pt x="486" y="366"/>
                    </a:lnTo>
                    <a:lnTo>
                      <a:pt x="498" y="342"/>
                    </a:lnTo>
                    <a:lnTo>
                      <a:pt x="498" y="330"/>
                    </a:lnTo>
                    <a:lnTo>
                      <a:pt x="492" y="324"/>
                    </a:lnTo>
                    <a:lnTo>
                      <a:pt x="480" y="318"/>
                    </a:lnTo>
                    <a:lnTo>
                      <a:pt x="474" y="312"/>
                    </a:lnTo>
                    <a:lnTo>
                      <a:pt x="474" y="276"/>
                    </a:lnTo>
                    <a:lnTo>
                      <a:pt x="468" y="264"/>
                    </a:lnTo>
                    <a:lnTo>
                      <a:pt x="456" y="252"/>
                    </a:lnTo>
                    <a:lnTo>
                      <a:pt x="450" y="252"/>
                    </a:lnTo>
                    <a:lnTo>
                      <a:pt x="438" y="264"/>
                    </a:lnTo>
                    <a:lnTo>
                      <a:pt x="438" y="270"/>
                    </a:lnTo>
                    <a:lnTo>
                      <a:pt x="432" y="264"/>
                    </a:lnTo>
                    <a:lnTo>
                      <a:pt x="432" y="252"/>
                    </a:lnTo>
                    <a:lnTo>
                      <a:pt x="438" y="240"/>
                    </a:lnTo>
                    <a:lnTo>
                      <a:pt x="462" y="216"/>
                    </a:lnTo>
                    <a:lnTo>
                      <a:pt x="462" y="192"/>
                    </a:lnTo>
                    <a:lnTo>
                      <a:pt x="468" y="186"/>
                    </a:lnTo>
                    <a:lnTo>
                      <a:pt x="468" y="168"/>
                    </a:lnTo>
                    <a:lnTo>
                      <a:pt x="480" y="132"/>
                    </a:lnTo>
                    <a:lnTo>
                      <a:pt x="504" y="108"/>
                    </a:lnTo>
                    <a:lnTo>
                      <a:pt x="522" y="102"/>
                    </a:lnTo>
                    <a:lnTo>
                      <a:pt x="534" y="90"/>
                    </a:lnTo>
                    <a:lnTo>
                      <a:pt x="540" y="78"/>
                    </a:lnTo>
                    <a:lnTo>
                      <a:pt x="540" y="72"/>
                    </a:lnTo>
                    <a:lnTo>
                      <a:pt x="546" y="66"/>
                    </a:lnTo>
                    <a:lnTo>
                      <a:pt x="558" y="66"/>
                    </a:lnTo>
                    <a:lnTo>
                      <a:pt x="564" y="60"/>
                    </a:lnTo>
                    <a:lnTo>
                      <a:pt x="570" y="60"/>
                    </a:lnTo>
                    <a:lnTo>
                      <a:pt x="576" y="54"/>
                    </a:lnTo>
                    <a:lnTo>
                      <a:pt x="582" y="54"/>
                    </a:lnTo>
                    <a:lnTo>
                      <a:pt x="600" y="36"/>
                    </a:lnTo>
                    <a:lnTo>
                      <a:pt x="600" y="12"/>
                    </a:lnTo>
                    <a:lnTo>
                      <a:pt x="594" y="6"/>
                    </a:lnTo>
                    <a:lnTo>
                      <a:pt x="582" y="0"/>
                    </a:lnTo>
                    <a:lnTo>
                      <a:pt x="570" y="6"/>
                    </a:lnTo>
                    <a:lnTo>
                      <a:pt x="546" y="6"/>
                    </a:lnTo>
                    <a:lnTo>
                      <a:pt x="540" y="12"/>
                    </a:lnTo>
                    <a:lnTo>
                      <a:pt x="534" y="12"/>
                    </a:lnTo>
                    <a:lnTo>
                      <a:pt x="522" y="24"/>
                    </a:lnTo>
                    <a:lnTo>
                      <a:pt x="522" y="36"/>
                    </a:lnTo>
                    <a:lnTo>
                      <a:pt x="516" y="48"/>
                    </a:lnTo>
                    <a:lnTo>
                      <a:pt x="504" y="60"/>
                    </a:lnTo>
                    <a:lnTo>
                      <a:pt x="492" y="60"/>
                    </a:lnTo>
                    <a:lnTo>
                      <a:pt x="480" y="54"/>
                    </a:lnTo>
                    <a:lnTo>
                      <a:pt x="474" y="54"/>
                    </a:lnTo>
                    <a:lnTo>
                      <a:pt x="444" y="84"/>
                    </a:lnTo>
                    <a:lnTo>
                      <a:pt x="444" y="90"/>
                    </a:lnTo>
                    <a:lnTo>
                      <a:pt x="408" y="102"/>
                    </a:lnTo>
                    <a:lnTo>
                      <a:pt x="402" y="96"/>
                    </a:lnTo>
                    <a:lnTo>
                      <a:pt x="390" y="90"/>
                    </a:lnTo>
                    <a:lnTo>
                      <a:pt x="384" y="90"/>
                    </a:lnTo>
                    <a:lnTo>
                      <a:pt x="378" y="102"/>
                    </a:lnTo>
                    <a:lnTo>
                      <a:pt x="378" y="120"/>
                    </a:lnTo>
                    <a:lnTo>
                      <a:pt x="372" y="132"/>
                    </a:lnTo>
                    <a:lnTo>
                      <a:pt x="366" y="138"/>
                    </a:lnTo>
                    <a:lnTo>
                      <a:pt x="354" y="138"/>
                    </a:lnTo>
                    <a:lnTo>
                      <a:pt x="354" y="132"/>
                    </a:lnTo>
                    <a:lnTo>
                      <a:pt x="360" y="126"/>
                    </a:lnTo>
                    <a:lnTo>
                      <a:pt x="354" y="120"/>
                    </a:lnTo>
                    <a:lnTo>
                      <a:pt x="342" y="120"/>
                    </a:lnTo>
                    <a:lnTo>
                      <a:pt x="330" y="126"/>
                    </a:lnTo>
                    <a:lnTo>
                      <a:pt x="318" y="126"/>
                    </a:lnTo>
                    <a:lnTo>
                      <a:pt x="312" y="132"/>
                    </a:lnTo>
                    <a:lnTo>
                      <a:pt x="306" y="132"/>
                    </a:lnTo>
                    <a:lnTo>
                      <a:pt x="300" y="144"/>
                    </a:lnTo>
                    <a:lnTo>
                      <a:pt x="288" y="150"/>
                    </a:lnTo>
                    <a:lnTo>
                      <a:pt x="282" y="162"/>
                    </a:lnTo>
                    <a:lnTo>
                      <a:pt x="276" y="168"/>
                    </a:lnTo>
                    <a:lnTo>
                      <a:pt x="276" y="186"/>
                    </a:lnTo>
                    <a:lnTo>
                      <a:pt x="282" y="192"/>
                    </a:lnTo>
                    <a:lnTo>
                      <a:pt x="264" y="222"/>
                    </a:lnTo>
                    <a:lnTo>
                      <a:pt x="276" y="246"/>
                    </a:lnTo>
                    <a:lnTo>
                      <a:pt x="252" y="246"/>
                    </a:lnTo>
                    <a:lnTo>
                      <a:pt x="240" y="252"/>
                    </a:lnTo>
                    <a:lnTo>
                      <a:pt x="228" y="264"/>
                    </a:lnTo>
                    <a:lnTo>
                      <a:pt x="228" y="276"/>
                    </a:lnTo>
                    <a:lnTo>
                      <a:pt x="222" y="288"/>
                    </a:lnTo>
                    <a:lnTo>
                      <a:pt x="216" y="294"/>
                    </a:lnTo>
                    <a:lnTo>
                      <a:pt x="204" y="294"/>
                    </a:lnTo>
                    <a:lnTo>
                      <a:pt x="198" y="300"/>
                    </a:lnTo>
                    <a:lnTo>
                      <a:pt x="192" y="300"/>
                    </a:lnTo>
                    <a:lnTo>
                      <a:pt x="174" y="306"/>
                    </a:lnTo>
                    <a:lnTo>
                      <a:pt x="186" y="330"/>
                    </a:lnTo>
                    <a:lnTo>
                      <a:pt x="186" y="366"/>
                    </a:lnTo>
                    <a:lnTo>
                      <a:pt x="168" y="366"/>
                    </a:lnTo>
                    <a:lnTo>
                      <a:pt x="168" y="360"/>
                    </a:lnTo>
                    <a:lnTo>
                      <a:pt x="174" y="354"/>
                    </a:lnTo>
                    <a:lnTo>
                      <a:pt x="174" y="342"/>
                    </a:lnTo>
                    <a:lnTo>
                      <a:pt x="144" y="312"/>
                    </a:lnTo>
                    <a:lnTo>
                      <a:pt x="138" y="312"/>
                    </a:lnTo>
                    <a:lnTo>
                      <a:pt x="132" y="318"/>
                    </a:lnTo>
                    <a:lnTo>
                      <a:pt x="132" y="336"/>
                    </a:lnTo>
                    <a:lnTo>
                      <a:pt x="138" y="348"/>
                    </a:lnTo>
                    <a:lnTo>
                      <a:pt x="150" y="354"/>
                    </a:lnTo>
                    <a:lnTo>
                      <a:pt x="150" y="366"/>
                    </a:lnTo>
                    <a:lnTo>
                      <a:pt x="138" y="390"/>
                    </a:lnTo>
                    <a:lnTo>
                      <a:pt x="132" y="396"/>
                    </a:lnTo>
                    <a:lnTo>
                      <a:pt x="120" y="390"/>
                    </a:lnTo>
                    <a:lnTo>
                      <a:pt x="114" y="384"/>
                    </a:lnTo>
                    <a:lnTo>
                      <a:pt x="102" y="414"/>
                    </a:lnTo>
                    <a:lnTo>
                      <a:pt x="114" y="438"/>
                    </a:lnTo>
                    <a:lnTo>
                      <a:pt x="114" y="450"/>
                    </a:lnTo>
                    <a:lnTo>
                      <a:pt x="126" y="462"/>
                    </a:lnTo>
                    <a:lnTo>
                      <a:pt x="132" y="474"/>
                    </a:lnTo>
                    <a:lnTo>
                      <a:pt x="132" y="480"/>
                    </a:lnTo>
                    <a:lnTo>
                      <a:pt x="120" y="492"/>
                    </a:lnTo>
                    <a:lnTo>
                      <a:pt x="114" y="492"/>
                    </a:lnTo>
                    <a:lnTo>
                      <a:pt x="132" y="516"/>
                    </a:lnTo>
                    <a:lnTo>
                      <a:pt x="138" y="552"/>
                    </a:lnTo>
                    <a:lnTo>
                      <a:pt x="114" y="558"/>
                    </a:lnTo>
                    <a:lnTo>
                      <a:pt x="132" y="576"/>
                    </a:lnTo>
                    <a:lnTo>
                      <a:pt x="132" y="636"/>
                    </a:lnTo>
                    <a:lnTo>
                      <a:pt x="120" y="642"/>
                    </a:lnTo>
                    <a:lnTo>
                      <a:pt x="114" y="654"/>
                    </a:lnTo>
                    <a:lnTo>
                      <a:pt x="114" y="678"/>
                    </a:lnTo>
                    <a:lnTo>
                      <a:pt x="138" y="702"/>
                    </a:lnTo>
                    <a:lnTo>
                      <a:pt x="138" y="720"/>
                    </a:lnTo>
                    <a:lnTo>
                      <a:pt x="132" y="732"/>
                    </a:lnTo>
                    <a:lnTo>
                      <a:pt x="120" y="738"/>
                    </a:lnTo>
                    <a:lnTo>
                      <a:pt x="114" y="750"/>
                    </a:lnTo>
                    <a:lnTo>
                      <a:pt x="102" y="756"/>
                    </a:lnTo>
                    <a:lnTo>
                      <a:pt x="96" y="762"/>
                    </a:lnTo>
                    <a:lnTo>
                      <a:pt x="114" y="774"/>
                    </a:lnTo>
                    <a:lnTo>
                      <a:pt x="84" y="798"/>
                    </a:lnTo>
                    <a:lnTo>
                      <a:pt x="66" y="798"/>
                    </a:lnTo>
                    <a:lnTo>
                      <a:pt x="54" y="804"/>
                    </a:lnTo>
                    <a:lnTo>
                      <a:pt x="36" y="810"/>
                    </a:lnTo>
                    <a:lnTo>
                      <a:pt x="30" y="822"/>
                    </a:lnTo>
                    <a:lnTo>
                      <a:pt x="30" y="846"/>
                    </a:lnTo>
                    <a:lnTo>
                      <a:pt x="36" y="852"/>
                    </a:lnTo>
                    <a:lnTo>
                      <a:pt x="36" y="858"/>
                    </a:lnTo>
                    <a:lnTo>
                      <a:pt x="6" y="858"/>
                    </a:lnTo>
                    <a:lnTo>
                      <a:pt x="0" y="864"/>
                    </a:lnTo>
                    <a:lnTo>
                      <a:pt x="0" y="876"/>
                    </a:lnTo>
                    <a:lnTo>
                      <a:pt x="6" y="888"/>
                    </a:lnTo>
                    <a:lnTo>
                      <a:pt x="18" y="894"/>
                    </a:lnTo>
                    <a:lnTo>
                      <a:pt x="24" y="906"/>
                    </a:lnTo>
                    <a:lnTo>
                      <a:pt x="36" y="91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80" name="Chile" descr="© INSCALE GmbH, 05.05.2010&#10;http://www.presentationload.com/">
                <a:extLst>
                  <a:ext uri="{FF2B5EF4-FFF2-40B4-BE49-F238E27FC236}">
                    <a16:creationId xmlns:a16="http://schemas.microsoft.com/office/drawing/2014/main" id="{B871495D-FF69-CA46-95DE-134F1B4B6D54}"/>
                  </a:ext>
                </a:extLst>
              </p:cNvPr>
              <p:cNvSpPr>
                <a:spLocks noEditPoints="1"/>
              </p:cNvSpPr>
              <p:nvPr/>
            </p:nvSpPr>
            <p:spPr bwMode="gray">
              <a:xfrm>
                <a:off x="5953767" y="3651139"/>
                <a:ext cx="404171" cy="1058218"/>
              </a:xfrm>
              <a:custGeom>
                <a:avLst/>
                <a:gdLst>
                  <a:gd name="T0" fmla="*/ 2147483647 w 1158"/>
                  <a:gd name="T1" fmla="*/ 2147483647 h 3030"/>
                  <a:gd name="T2" fmla="*/ 2147483647 w 1158"/>
                  <a:gd name="T3" fmla="*/ 2147483647 h 3030"/>
                  <a:gd name="T4" fmla="*/ 2147483647 w 1158"/>
                  <a:gd name="T5" fmla="*/ 2147483647 h 3030"/>
                  <a:gd name="T6" fmla="*/ 2147483647 w 1158"/>
                  <a:gd name="T7" fmla="*/ 2147483647 h 3030"/>
                  <a:gd name="T8" fmla="*/ 2147483647 w 1158"/>
                  <a:gd name="T9" fmla="*/ 2147483647 h 3030"/>
                  <a:gd name="T10" fmla="*/ 2147483647 w 1158"/>
                  <a:gd name="T11" fmla="*/ 2147483647 h 3030"/>
                  <a:gd name="T12" fmla="*/ 2147483647 w 1158"/>
                  <a:gd name="T13" fmla="*/ 2147483647 h 3030"/>
                  <a:gd name="T14" fmla="*/ 2147483647 w 1158"/>
                  <a:gd name="T15" fmla="*/ 2147483647 h 3030"/>
                  <a:gd name="T16" fmla="*/ 2147483647 w 1158"/>
                  <a:gd name="T17" fmla="*/ 2147483647 h 3030"/>
                  <a:gd name="T18" fmla="*/ 2147483647 w 1158"/>
                  <a:gd name="T19" fmla="*/ 2147483647 h 3030"/>
                  <a:gd name="T20" fmla="*/ 2147483647 w 1158"/>
                  <a:gd name="T21" fmla="*/ 2147483647 h 3030"/>
                  <a:gd name="T22" fmla="*/ 2147483647 w 1158"/>
                  <a:gd name="T23" fmla="*/ 2147483647 h 3030"/>
                  <a:gd name="T24" fmla="*/ 2147483647 w 1158"/>
                  <a:gd name="T25" fmla="*/ 2147483647 h 3030"/>
                  <a:gd name="T26" fmla="*/ 2147483647 w 1158"/>
                  <a:gd name="T27" fmla="*/ 2147483647 h 3030"/>
                  <a:gd name="T28" fmla="*/ 2147483647 w 1158"/>
                  <a:gd name="T29" fmla="*/ 2147483647 h 3030"/>
                  <a:gd name="T30" fmla="*/ 2147483647 w 1158"/>
                  <a:gd name="T31" fmla="*/ 2147483647 h 3030"/>
                  <a:gd name="T32" fmla="*/ 2147483647 w 1158"/>
                  <a:gd name="T33" fmla="*/ 2147483647 h 3030"/>
                  <a:gd name="T34" fmla="*/ 2147483647 w 1158"/>
                  <a:gd name="T35" fmla="*/ 2147483647 h 3030"/>
                  <a:gd name="T36" fmla="*/ 2147483647 w 1158"/>
                  <a:gd name="T37" fmla="*/ 2147483647 h 3030"/>
                  <a:gd name="T38" fmla="*/ 2147483647 w 1158"/>
                  <a:gd name="T39" fmla="*/ 2147483647 h 3030"/>
                  <a:gd name="T40" fmla="*/ 2147483647 w 1158"/>
                  <a:gd name="T41" fmla="*/ 2147483647 h 3030"/>
                  <a:gd name="T42" fmla="*/ 2147483647 w 1158"/>
                  <a:gd name="T43" fmla="*/ 2147483647 h 3030"/>
                  <a:gd name="T44" fmla="*/ 2147483647 w 1158"/>
                  <a:gd name="T45" fmla="*/ 2147483647 h 3030"/>
                  <a:gd name="T46" fmla="*/ 2147483647 w 1158"/>
                  <a:gd name="T47" fmla="*/ 2147483647 h 3030"/>
                  <a:gd name="T48" fmla="*/ 2147483647 w 1158"/>
                  <a:gd name="T49" fmla="*/ 2147483647 h 3030"/>
                  <a:gd name="T50" fmla="*/ 2147483647 w 1158"/>
                  <a:gd name="T51" fmla="*/ 2147483647 h 3030"/>
                  <a:gd name="T52" fmla="*/ 2147483647 w 1158"/>
                  <a:gd name="T53" fmla="*/ 2147483647 h 3030"/>
                  <a:gd name="T54" fmla="*/ 2147483647 w 1158"/>
                  <a:gd name="T55" fmla="*/ 2147483647 h 3030"/>
                  <a:gd name="T56" fmla="*/ 2147483647 w 1158"/>
                  <a:gd name="T57" fmla="*/ 2147483647 h 3030"/>
                  <a:gd name="T58" fmla="*/ 2147483647 w 1158"/>
                  <a:gd name="T59" fmla="*/ 2147483647 h 3030"/>
                  <a:gd name="T60" fmla="*/ 2147483647 w 1158"/>
                  <a:gd name="T61" fmla="*/ 2147483647 h 3030"/>
                  <a:gd name="T62" fmla="*/ 2147483647 w 1158"/>
                  <a:gd name="T63" fmla="*/ 2147483647 h 3030"/>
                  <a:gd name="T64" fmla="*/ 2147483647 w 1158"/>
                  <a:gd name="T65" fmla="*/ 2147483647 h 3030"/>
                  <a:gd name="T66" fmla="*/ 2147483647 w 1158"/>
                  <a:gd name="T67" fmla="*/ 2147483647 h 3030"/>
                  <a:gd name="T68" fmla="*/ 2147483647 w 1158"/>
                  <a:gd name="T69" fmla="*/ 2147483647 h 3030"/>
                  <a:gd name="T70" fmla="*/ 2147483647 w 1158"/>
                  <a:gd name="T71" fmla="*/ 2147483647 h 3030"/>
                  <a:gd name="T72" fmla="*/ 2147483647 w 1158"/>
                  <a:gd name="T73" fmla="*/ 2147483647 h 3030"/>
                  <a:gd name="T74" fmla="*/ 2147483647 w 1158"/>
                  <a:gd name="T75" fmla="*/ 2147483647 h 3030"/>
                  <a:gd name="T76" fmla="*/ 2147483647 w 1158"/>
                  <a:gd name="T77" fmla="*/ 2147483647 h 3030"/>
                  <a:gd name="T78" fmla="*/ 0 w 1158"/>
                  <a:gd name="T79" fmla="*/ 2147483647 h 3030"/>
                  <a:gd name="T80" fmla="*/ 2147483647 w 1158"/>
                  <a:gd name="T81" fmla="*/ 2147483647 h 3030"/>
                  <a:gd name="T82" fmla="*/ 2147483647 w 1158"/>
                  <a:gd name="T83" fmla="*/ 2147483647 h 3030"/>
                  <a:gd name="T84" fmla="*/ 2147483647 w 1158"/>
                  <a:gd name="T85" fmla="*/ 2147483647 h 3030"/>
                  <a:gd name="T86" fmla="*/ 2147483647 w 1158"/>
                  <a:gd name="T87" fmla="*/ 2147483647 h 3030"/>
                  <a:gd name="T88" fmla="*/ 2147483647 w 1158"/>
                  <a:gd name="T89" fmla="*/ 2147483647 h 3030"/>
                  <a:gd name="T90" fmla="*/ 2147483647 w 1158"/>
                  <a:gd name="T91" fmla="*/ 2147483647 h 3030"/>
                  <a:gd name="T92" fmla="*/ 2147483647 w 1158"/>
                  <a:gd name="T93" fmla="*/ 2147483647 h 3030"/>
                  <a:gd name="T94" fmla="*/ 2147483647 w 1158"/>
                  <a:gd name="T95" fmla="*/ 2147483647 h 3030"/>
                  <a:gd name="T96" fmla="*/ 2147483647 w 1158"/>
                  <a:gd name="T97" fmla="*/ 2147483647 h 3030"/>
                  <a:gd name="T98" fmla="*/ 2147483647 w 1158"/>
                  <a:gd name="T99" fmla="*/ 2147483647 h 3030"/>
                  <a:gd name="T100" fmla="*/ 2147483647 w 1158"/>
                  <a:gd name="T101" fmla="*/ 2147483647 h 3030"/>
                  <a:gd name="T102" fmla="*/ 2147483647 w 1158"/>
                  <a:gd name="T103" fmla="*/ 2147483647 h 3030"/>
                  <a:gd name="T104" fmla="*/ 2147483647 w 1158"/>
                  <a:gd name="T105" fmla="*/ 2147483647 h 3030"/>
                  <a:gd name="T106" fmla="*/ 2147483647 w 1158"/>
                  <a:gd name="T107" fmla="*/ 2147483647 h 3030"/>
                  <a:gd name="T108" fmla="*/ 2147483647 w 1158"/>
                  <a:gd name="T109" fmla="*/ 2147483647 h 3030"/>
                  <a:gd name="T110" fmla="*/ 2147483647 w 1158"/>
                  <a:gd name="T111" fmla="*/ 2147483647 h 3030"/>
                  <a:gd name="T112" fmla="*/ 2147483647 w 1158"/>
                  <a:gd name="T113" fmla="*/ 2147483647 h 3030"/>
                  <a:gd name="T114" fmla="*/ 2147483647 w 1158"/>
                  <a:gd name="T115" fmla="*/ 2147483647 h 3030"/>
                  <a:gd name="T116" fmla="*/ 2147483647 w 1158"/>
                  <a:gd name="T117" fmla="*/ 2147483647 h 3030"/>
                  <a:gd name="T118" fmla="*/ 2147483647 w 1158"/>
                  <a:gd name="T119" fmla="*/ 2147483647 h 3030"/>
                  <a:gd name="T120" fmla="*/ 2147483647 w 1158"/>
                  <a:gd name="T121" fmla="*/ 2147483647 h 3030"/>
                  <a:gd name="T122" fmla="*/ 2147483647 w 1158"/>
                  <a:gd name="T123" fmla="*/ 2147483647 h 303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58"/>
                  <a:gd name="T187" fmla="*/ 0 h 3030"/>
                  <a:gd name="T188" fmla="*/ 1158 w 1158"/>
                  <a:gd name="T189" fmla="*/ 3030 h 303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58" h="3030">
                    <a:moveTo>
                      <a:pt x="1014" y="2910"/>
                    </a:moveTo>
                    <a:lnTo>
                      <a:pt x="984" y="2898"/>
                    </a:lnTo>
                    <a:lnTo>
                      <a:pt x="966" y="2880"/>
                    </a:lnTo>
                    <a:lnTo>
                      <a:pt x="948" y="2874"/>
                    </a:lnTo>
                    <a:lnTo>
                      <a:pt x="942" y="2862"/>
                    </a:lnTo>
                    <a:lnTo>
                      <a:pt x="936" y="2856"/>
                    </a:lnTo>
                    <a:lnTo>
                      <a:pt x="936" y="2850"/>
                    </a:lnTo>
                    <a:lnTo>
                      <a:pt x="906" y="2850"/>
                    </a:lnTo>
                    <a:lnTo>
                      <a:pt x="912" y="2832"/>
                    </a:lnTo>
                    <a:lnTo>
                      <a:pt x="870" y="2796"/>
                    </a:lnTo>
                    <a:lnTo>
                      <a:pt x="840" y="2802"/>
                    </a:lnTo>
                    <a:lnTo>
                      <a:pt x="828" y="2796"/>
                    </a:lnTo>
                    <a:lnTo>
                      <a:pt x="816" y="2808"/>
                    </a:lnTo>
                    <a:lnTo>
                      <a:pt x="792" y="2814"/>
                    </a:lnTo>
                    <a:lnTo>
                      <a:pt x="798" y="2832"/>
                    </a:lnTo>
                    <a:lnTo>
                      <a:pt x="780" y="2832"/>
                    </a:lnTo>
                    <a:lnTo>
                      <a:pt x="780" y="2862"/>
                    </a:lnTo>
                    <a:lnTo>
                      <a:pt x="786" y="2868"/>
                    </a:lnTo>
                    <a:lnTo>
                      <a:pt x="798" y="2868"/>
                    </a:lnTo>
                    <a:lnTo>
                      <a:pt x="810" y="2862"/>
                    </a:lnTo>
                    <a:lnTo>
                      <a:pt x="816" y="2856"/>
                    </a:lnTo>
                    <a:lnTo>
                      <a:pt x="828" y="2850"/>
                    </a:lnTo>
                    <a:lnTo>
                      <a:pt x="834" y="2844"/>
                    </a:lnTo>
                    <a:lnTo>
                      <a:pt x="858" y="2856"/>
                    </a:lnTo>
                    <a:lnTo>
                      <a:pt x="858" y="2874"/>
                    </a:lnTo>
                    <a:lnTo>
                      <a:pt x="846" y="2880"/>
                    </a:lnTo>
                    <a:lnTo>
                      <a:pt x="828" y="2898"/>
                    </a:lnTo>
                    <a:lnTo>
                      <a:pt x="822" y="2898"/>
                    </a:lnTo>
                    <a:lnTo>
                      <a:pt x="828" y="2904"/>
                    </a:lnTo>
                    <a:lnTo>
                      <a:pt x="882" y="2922"/>
                    </a:lnTo>
                    <a:lnTo>
                      <a:pt x="912" y="2928"/>
                    </a:lnTo>
                    <a:lnTo>
                      <a:pt x="924" y="2934"/>
                    </a:lnTo>
                    <a:lnTo>
                      <a:pt x="906" y="2958"/>
                    </a:lnTo>
                    <a:lnTo>
                      <a:pt x="906" y="2952"/>
                    </a:lnTo>
                    <a:lnTo>
                      <a:pt x="894" y="2940"/>
                    </a:lnTo>
                    <a:lnTo>
                      <a:pt x="876" y="2940"/>
                    </a:lnTo>
                    <a:lnTo>
                      <a:pt x="870" y="2946"/>
                    </a:lnTo>
                    <a:lnTo>
                      <a:pt x="870" y="2952"/>
                    </a:lnTo>
                    <a:lnTo>
                      <a:pt x="852" y="2928"/>
                    </a:lnTo>
                    <a:lnTo>
                      <a:pt x="834" y="2934"/>
                    </a:lnTo>
                    <a:lnTo>
                      <a:pt x="846" y="2946"/>
                    </a:lnTo>
                    <a:lnTo>
                      <a:pt x="816" y="2940"/>
                    </a:lnTo>
                    <a:lnTo>
                      <a:pt x="822" y="2946"/>
                    </a:lnTo>
                    <a:lnTo>
                      <a:pt x="828" y="2958"/>
                    </a:lnTo>
                    <a:lnTo>
                      <a:pt x="834" y="2964"/>
                    </a:lnTo>
                    <a:lnTo>
                      <a:pt x="894" y="2964"/>
                    </a:lnTo>
                    <a:lnTo>
                      <a:pt x="906" y="2970"/>
                    </a:lnTo>
                    <a:lnTo>
                      <a:pt x="1050" y="2970"/>
                    </a:lnTo>
                    <a:lnTo>
                      <a:pt x="1074" y="2982"/>
                    </a:lnTo>
                    <a:lnTo>
                      <a:pt x="1080" y="2988"/>
                    </a:lnTo>
                    <a:lnTo>
                      <a:pt x="1086" y="2988"/>
                    </a:lnTo>
                    <a:lnTo>
                      <a:pt x="1122" y="2970"/>
                    </a:lnTo>
                    <a:lnTo>
                      <a:pt x="1140" y="2976"/>
                    </a:lnTo>
                    <a:lnTo>
                      <a:pt x="1152" y="2976"/>
                    </a:lnTo>
                    <a:lnTo>
                      <a:pt x="1158" y="2952"/>
                    </a:lnTo>
                    <a:lnTo>
                      <a:pt x="1140" y="2952"/>
                    </a:lnTo>
                    <a:lnTo>
                      <a:pt x="1086" y="2940"/>
                    </a:lnTo>
                    <a:lnTo>
                      <a:pt x="1014" y="2910"/>
                    </a:lnTo>
                    <a:close/>
                    <a:moveTo>
                      <a:pt x="990" y="2988"/>
                    </a:moveTo>
                    <a:lnTo>
                      <a:pt x="1014" y="3000"/>
                    </a:lnTo>
                    <a:lnTo>
                      <a:pt x="1068" y="3006"/>
                    </a:lnTo>
                    <a:lnTo>
                      <a:pt x="1038" y="2982"/>
                    </a:lnTo>
                    <a:lnTo>
                      <a:pt x="990" y="2988"/>
                    </a:lnTo>
                    <a:close/>
                    <a:moveTo>
                      <a:pt x="960" y="2994"/>
                    </a:moveTo>
                    <a:lnTo>
                      <a:pt x="966" y="2982"/>
                    </a:lnTo>
                    <a:lnTo>
                      <a:pt x="888" y="2982"/>
                    </a:lnTo>
                    <a:lnTo>
                      <a:pt x="906" y="3012"/>
                    </a:lnTo>
                    <a:lnTo>
                      <a:pt x="936" y="3018"/>
                    </a:lnTo>
                    <a:lnTo>
                      <a:pt x="930" y="3006"/>
                    </a:lnTo>
                    <a:lnTo>
                      <a:pt x="936" y="3000"/>
                    </a:lnTo>
                    <a:lnTo>
                      <a:pt x="948" y="3012"/>
                    </a:lnTo>
                    <a:lnTo>
                      <a:pt x="996" y="3012"/>
                    </a:lnTo>
                    <a:lnTo>
                      <a:pt x="1008" y="3030"/>
                    </a:lnTo>
                    <a:lnTo>
                      <a:pt x="1026" y="3030"/>
                    </a:lnTo>
                    <a:lnTo>
                      <a:pt x="996" y="3000"/>
                    </a:lnTo>
                    <a:lnTo>
                      <a:pt x="960" y="2994"/>
                    </a:lnTo>
                    <a:close/>
                    <a:moveTo>
                      <a:pt x="804" y="2946"/>
                    </a:moveTo>
                    <a:lnTo>
                      <a:pt x="744" y="2940"/>
                    </a:lnTo>
                    <a:lnTo>
                      <a:pt x="750" y="2958"/>
                    </a:lnTo>
                    <a:lnTo>
                      <a:pt x="792" y="2958"/>
                    </a:lnTo>
                    <a:lnTo>
                      <a:pt x="804" y="2976"/>
                    </a:lnTo>
                    <a:lnTo>
                      <a:pt x="864" y="3000"/>
                    </a:lnTo>
                    <a:lnTo>
                      <a:pt x="828" y="2970"/>
                    </a:lnTo>
                    <a:lnTo>
                      <a:pt x="804" y="2946"/>
                    </a:lnTo>
                    <a:close/>
                    <a:moveTo>
                      <a:pt x="804" y="2880"/>
                    </a:moveTo>
                    <a:lnTo>
                      <a:pt x="786" y="2898"/>
                    </a:lnTo>
                    <a:lnTo>
                      <a:pt x="792" y="2928"/>
                    </a:lnTo>
                    <a:lnTo>
                      <a:pt x="816" y="2922"/>
                    </a:lnTo>
                    <a:lnTo>
                      <a:pt x="804" y="2880"/>
                    </a:lnTo>
                    <a:close/>
                    <a:moveTo>
                      <a:pt x="774" y="2928"/>
                    </a:moveTo>
                    <a:lnTo>
                      <a:pt x="768" y="2910"/>
                    </a:lnTo>
                    <a:lnTo>
                      <a:pt x="720" y="2898"/>
                    </a:lnTo>
                    <a:lnTo>
                      <a:pt x="708" y="2916"/>
                    </a:lnTo>
                    <a:lnTo>
                      <a:pt x="708" y="2934"/>
                    </a:lnTo>
                    <a:lnTo>
                      <a:pt x="744" y="2922"/>
                    </a:lnTo>
                    <a:lnTo>
                      <a:pt x="774" y="2928"/>
                    </a:lnTo>
                    <a:close/>
                    <a:moveTo>
                      <a:pt x="612" y="2772"/>
                    </a:moveTo>
                    <a:lnTo>
                      <a:pt x="606" y="2766"/>
                    </a:lnTo>
                    <a:lnTo>
                      <a:pt x="594" y="2766"/>
                    </a:lnTo>
                    <a:lnTo>
                      <a:pt x="588" y="2760"/>
                    </a:lnTo>
                    <a:lnTo>
                      <a:pt x="570" y="2760"/>
                    </a:lnTo>
                    <a:lnTo>
                      <a:pt x="570" y="2766"/>
                    </a:lnTo>
                    <a:lnTo>
                      <a:pt x="564" y="2778"/>
                    </a:lnTo>
                    <a:lnTo>
                      <a:pt x="564" y="2808"/>
                    </a:lnTo>
                    <a:lnTo>
                      <a:pt x="570" y="2808"/>
                    </a:lnTo>
                    <a:lnTo>
                      <a:pt x="576" y="2802"/>
                    </a:lnTo>
                    <a:lnTo>
                      <a:pt x="588" y="2802"/>
                    </a:lnTo>
                    <a:lnTo>
                      <a:pt x="594" y="2796"/>
                    </a:lnTo>
                    <a:lnTo>
                      <a:pt x="600" y="2820"/>
                    </a:lnTo>
                    <a:lnTo>
                      <a:pt x="630" y="2808"/>
                    </a:lnTo>
                    <a:lnTo>
                      <a:pt x="612" y="2790"/>
                    </a:lnTo>
                    <a:lnTo>
                      <a:pt x="618" y="2772"/>
                    </a:lnTo>
                    <a:lnTo>
                      <a:pt x="612" y="2772"/>
                    </a:lnTo>
                    <a:close/>
                    <a:moveTo>
                      <a:pt x="552" y="2826"/>
                    </a:moveTo>
                    <a:lnTo>
                      <a:pt x="516" y="2808"/>
                    </a:lnTo>
                    <a:lnTo>
                      <a:pt x="546" y="2832"/>
                    </a:lnTo>
                    <a:lnTo>
                      <a:pt x="588" y="2844"/>
                    </a:lnTo>
                    <a:lnTo>
                      <a:pt x="606" y="2850"/>
                    </a:lnTo>
                    <a:lnTo>
                      <a:pt x="588" y="2832"/>
                    </a:lnTo>
                    <a:lnTo>
                      <a:pt x="552" y="2826"/>
                    </a:lnTo>
                    <a:close/>
                    <a:moveTo>
                      <a:pt x="552" y="2748"/>
                    </a:moveTo>
                    <a:lnTo>
                      <a:pt x="534" y="2730"/>
                    </a:lnTo>
                    <a:lnTo>
                      <a:pt x="528" y="2766"/>
                    </a:lnTo>
                    <a:lnTo>
                      <a:pt x="504" y="2772"/>
                    </a:lnTo>
                    <a:lnTo>
                      <a:pt x="546" y="2784"/>
                    </a:lnTo>
                    <a:lnTo>
                      <a:pt x="552" y="2748"/>
                    </a:lnTo>
                    <a:close/>
                    <a:moveTo>
                      <a:pt x="444" y="2736"/>
                    </a:moveTo>
                    <a:lnTo>
                      <a:pt x="480" y="2772"/>
                    </a:lnTo>
                    <a:lnTo>
                      <a:pt x="492" y="2760"/>
                    </a:lnTo>
                    <a:lnTo>
                      <a:pt x="462" y="2724"/>
                    </a:lnTo>
                    <a:lnTo>
                      <a:pt x="444" y="2736"/>
                    </a:lnTo>
                    <a:close/>
                    <a:moveTo>
                      <a:pt x="516" y="2724"/>
                    </a:moveTo>
                    <a:lnTo>
                      <a:pt x="504" y="2718"/>
                    </a:lnTo>
                    <a:lnTo>
                      <a:pt x="492" y="2730"/>
                    </a:lnTo>
                    <a:lnTo>
                      <a:pt x="504" y="2748"/>
                    </a:lnTo>
                    <a:lnTo>
                      <a:pt x="516" y="2724"/>
                    </a:lnTo>
                    <a:close/>
                    <a:moveTo>
                      <a:pt x="456" y="2706"/>
                    </a:moveTo>
                    <a:lnTo>
                      <a:pt x="462" y="2676"/>
                    </a:lnTo>
                    <a:lnTo>
                      <a:pt x="456" y="2640"/>
                    </a:lnTo>
                    <a:lnTo>
                      <a:pt x="438" y="2634"/>
                    </a:lnTo>
                    <a:lnTo>
                      <a:pt x="438" y="2652"/>
                    </a:lnTo>
                    <a:lnTo>
                      <a:pt x="408" y="2646"/>
                    </a:lnTo>
                    <a:lnTo>
                      <a:pt x="432" y="2682"/>
                    </a:lnTo>
                    <a:lnTo>
                      <a:pt x="426" y="2724"/>
                    </a:lnTo>
                    <a:lnTo>
                      <a:pt x="456" y="2706"/>
                    </a:lnTo>
                    <a:close/>
                    <a:moveTo>
                      <a:pt x="366" y="2622"/>
                    </a:moveTo>
                    <a:lnTo>
                      <a:pt x="384" y="2628"/>
                    </a:lnTo>
                    <a:lnTo>
                      <a:pt x="390" y="2658"/>
                    </a:lnTo>
                    <a:lnTo>
                      <a:pt x="396" y="2628"/>
                    </a:lnTo>
                    <a:lnTo>
                      <a:pt x="402" y="2604"/>
                    </a:lnTo>
                    <a:lnTo>
                      <a:pt x="372" y="2598"/>
                    </a:lnTo>
                    <a:lnTo>
                      <a:pt x="366" y="2622"/>
                    </a:lnTo>
                    <a:close/>
                    <a:moveTo>
                      <a:pt x="372" y="2586"/>
                    </a:moveTo>
                    <a:lnTo>
                      <a:pt x="378" y="2586"/>
                    </a:lnTo>
                    <a:lnTo>
                      <a:pt x="378" y="2580"/>
                    </a:lnTo>
                    <a:lnTo>
                      <a:pt x="384" y="2574"/>
                    </a:lnTo>
                    <a:lnTo>
                      <a:pt x="414" y="2598"/>
                    </a:lnTo>
                    <a:lnTo>
                      <a:pt x="414" y="2574"/>
                    </a:lnTo>
                    <a:lnTo>
                      <a:pt x="384" y="2544"/>
                    </a:lnTo>
                    <a:lnTo>
                      <a:pt x="378" y="2532"/>
                    </a:lnTo>
                    <a:lnTo>
                      <a:pt x="372" y="2526"/>
                    </a:lnTo>
                    <a:lnTo>
                      <a:pt x="360" y="2502"/>
                    </a:lnTo>
                    <a:lnTo>
                      <a:pt x="360" y="2490"/>
                    </a:lnTo>
                    <a:lnTo>
                      <a:pt x="342" y="2454"/>
                    </a:lnTo>
                    <a:lnTo>
                      <a:pt x="330" y="2448"/>
                    </a:lnTo>
                    <a:lnTo>
                      <a:pt x="324" y="2442"/>
                    </a:lnTo>
                    <a:lnTo>
                      <a:pt x="318" y="2442"/>
                    </a:lnTo>
                    <a:lnTo>
                      <a:pt x="312" y="2448"/>
                    </a:lnTo>
                    <a:lnTo>
                      <a:pt x="312" y="2454"/>
                    </a:lnTo>
                    <a:lnTo>
                      <a:pt x="294" y="2448"/>
                    </a:lnTo>
                    <a:lnTo>
                      <a:pt x="288" y="2454"/>
                    </a:lnTo>
                    <a:lnTo>
                      <a:pt x="288" y="2466"/>
                    </a:lnTo>
                    <a:lnTo>
                      <a:pt x="282" y="2472"/>
                    </a:lnTo>
                    <a:lnTo>
                      <a:pt x="282" y="2490"/>
                    </a:lnTo>
                    <a:lnTo>
                      <a:pt x="330" y="2490"/>
                    </a:lnTo>
                    <a:lnTo>
                      <a:pt x="312" y="2532"/>
                    </a:lnTo>
                    <a:lnTo>
                      <a:pt x="324" y="2532"/>
                    </a:lnTo>
                    <a:lnTo>
                      <a:pt x="348" y="2508"/>
                    </a:lnTo>
                    <a:lnTo>
                      <a:pt x="342" y="2532"/>
                    </a:lnTo>
                    <a:lnTo>
                      <a:pt x="342" y="2538"/>
                    </a:lnTo>
                    <a:lnTo>
                      <a:pt x="348" y="2544"/>
                    </a:lnTo>
                    <a:lnTo>
                      <a:pt x="366" y="2580"/>
                    </a:lnTo>
                    <a:lnTo>
                      <a:pt x="366" y="2586"/>
                    </a:lnTo>
                    <a:lnTo>
                      <a:pt x="372" y="2586"/>
                    </a:lnTo>
                    <a:close/>
                    <a:moveTo>
                      <a:pt x="246" y="2082"/>
                    </a:moveTo>
                    <a:lnTo>
                      <a:pt x="246" y="2034"/>
                    </a:lnTo>
                    <a:lnTo>
                      <a:pt x="216" y="2004"/>
                    </a:lnTo>
                    <a:lnTo>
                      <a:pt x="234" y="1992"/>
                    </a:lnTo>
                    <a:lnTo>
                      <a:pt x="210" y="1968"/>
                    </a:lnTo>
                    <a:lnTo>
                      <a:pt x="174" y="1956"/>
                    </a:lnTo>
                    <a:lnTo>
                      <a:pt x="174" y="1986"/>
                    </a:lnTo>
                    <a:lnTo>
                      <a:pt x="180" y="1998"/>
                    </a:lnTo>
                    <a:lnTo>
                      <a:pt x="180" y="2004"/>
                    </a:lnTo>
                    <a:lnTo>
                      <a:pt x="192" y="2016"/>
                    </a:lnTo>
                    <a:lnTo>
                      <a:pt x="198" y="2028"/>
                    </a:lnTo>
                    <a:lnTo>
                      <a:pt x="204" y="2034"/>
                    </a:lnTo>
                    <a:lnTo>
                      <a:pt x="204" y="2046"/>
                    </a:lnTo>
                    <a:lnTo>
                      <a:pt x="198" y="2064"/>
                    </a:lnTo>
                    <a:lnTo>
                      <a:pt x="246" y="2082"/>
                    </a:lnTo>
                    <a:close/>
                    <a:moveTo>
                      <a:pt x="246" y="2178"/>
                    </a:moveTo>
                    <a:lnTo>
                      <a:pt x="258" y="2190"/>
                    </a:lnTo>
                    <a:lnTo>
                      <a:pt x="282" y="2190"/>
                    </a:lnTo>
                    <a:lnTo>
                      <a:pt x="294" y="2172"/>
                    </a:lnTo>
                    <a:lnTo>
                      <a:pt x="264" y="2178"/>
                    </a:lnTo>
                    <a:lnTo>
                      <a:pt x="246" y="2178"/>
                    </a:lnTo>
                    <a:close/>
                    <a:moveTo>
                      <a:pt x="282" y="2220"/>
                    </a:moveTo>
                    <a:lnTo>
                      <a:pt x="282" y="2238"/>
                    </a:lnTo>
                    <a:lnTo>
                      <a:pt x="306" y="2256"/>
                    </a:lnTo>
                    <a:lnTo>
                      <a:pt x="306" y="2232"/>
                    </a:lnTo>
                    <a:lnTo>
                      <a:pt x="294" y="2208"/>
                    </a:lnTo>
                    <a:lnTo>
                      <a:pt x="258" y="2208"/>
                    </a:lnTo>
                    <a:lnTo>
                      <a:pt x="282" y="2220"/>
                    </a:lnTo>
                    <a:close/>
                    <a:moveTo>
                      <a:pt x="318" y="2190"/>
                    </a:moveTo>
                    <a:lnTo>
                      <a:pt x="324" y="2184"/>
                    </a:lnTo>
                    <a:lnTo>
                      <a:pt x="336" y="2178"/>
                    </a:lnTo>
                    <a:lnTo>
                      <a:pt x="348" y="2166"/>
                    </a:lnTo>
                    <a:lnTo>
                      <a:pt x="336" y="2154"/>
                    </a:lnTo>
                    <a:lnTo>
                      <a:pt x="324" y="2154"/>
                    </a:lnTo>
                    <a:lnTo>
                      <a:pt x="312" y="2160"/>
                    </a:lnTo>
                    <a:lnTo>
                      <a:pt x="306" y="2166"/>
                    </a:lnTo>
                    <a:lnTo>
                      <a:pt x="306" y="2184"/>
                    </a:lnTo>
                    <a:lnTo>
                      <a:pt x="312" y="2190"/>
                    </a:lnTo>
                    <a:lnTo>
                      <a:pt x="318" y="2190"/>
                    </a:lnTo>
                    <a:close/>
                    <a:moveTo>
                      <a:pt x="252" y="2112"/>
                    </a:moveTo>
                    <a:lnTo>
                      <a:pt x="240" y="2118"/>
                    </a:lnTo>
                    <a:lnTo>
                      <a:pt x="240" y="2136"/>
                    </a:lnTo>
                    <a:lnTo>
                      <a:pt x="252" y="2136"/>
                    </a:lnTo>
                    <a:lnTo>
                      <a:pt x="264" y="2124"/>
                    </a:lnTo>
                    <a:lnTo>
                      <a:pt x="264" y="2106"/>
                    </a:lnTo>
                    <a:lnTo>
                      <a:pt x="258" y="2106"/>
                    </a:lnTo>
                    <a:lnTo>
                      <a:pt x="252" y="2112"/>
                    </a:lnTo>
                    <a:close/>
                    <a:moveTo>
                      <a:pt x="234" y="2154"/>
                    </a:moveTo>
                    <a:lnTo>
                      <a:pt x="216" y="2154"/>
                    </a:lnTo>
                    <a:lnTo>
                      <a:pt x="228" y="2178"/>
                    </a:lnTo>
                    <a:lnTo>
                      <a:pt x="234" y="2154"/>
                    </a:lnTo>
                    <a:close/>
                    <a:moveTo>
                      <a:pt x="714" y="2874"/>
                    </a:moveTo>
                    <a:lnTo>
                      <a:pt x="726" y="2874"/>
                    </a:lnTo>
                    <a:lnTo>
                      <a:pt x="726" y="2886"/>
                    </a:lnTo>
                    <a:lnTo>
                      <a:pt x="768" y="2886"/>
                    </a:lnTo>
                    <a:lnTo>
                      <a:pt x="774" y="2880"/>
                    </a:lnTo>
                    <a:lnTo>
                      <a:pt x="774" y="2874"/>
                    </a:lnTo>
                    <a:lnTo>
                      <a:pt x="744" y="2844"/>
                    </a:lnTo>
                    <a:lnTo>
                      <a:pt x="744" y="2808"/>
                    </a:lnTo>
                    <a:lnTo>
                      <a:pt x="786" y="2802"/>
                    </a:lnTo>
                    <a:lnTo>
                      <a:pt x="780" y="2790"/>
                    </a:lnTo>
                    <a:lnTo>
                      <a:pt x="804" y="2790"/>
                    </a:lnTo>
                    <a:lnTo>
                      <a:pt x="816" y="2772"/>
                    </a:lnTo>
                    <a:lnTo>
                      <a:pt x="792" y="2754"/>
                    </a:lnTo>
                    <a:lnTo>
                      <a:pt x="696" y="2754"/>
                    </a:lnTo>
                    <a:lnTo>
                      <a:pt x="684" y="2760"/>
                    </a:lnTo>
                    <a:lnTo>
                      <a:pt x="672" y="2760"/>
                    </a:lnTo>
                    <a:lnTo>
                      <a:pt x="654" y="2742"/>
                    </a:lnTo>
                    <a:lnTo>
                      <a:pt x="618" y="2724"/>
                    </a:lnTo>
                    <a:lnTo>
                      <a:pt x="606" y="2706"/>
                    </a:lnTo>
                    <a:lnTo>
                      <a:pt x="588" y="2682"/>
                    </a:lnTo>
                    <a:lnTo>
                      <a:pt x="588" y="2658"/>
                    </a:lnTo>
                    <a:lnTo>
                      <a:pt x="576" y="2646"/>
                    </a:lnTo>
                    <a:lnTo>
                      <a:pt x="564" y="2640"/>
                    </a:lnTo>
                    <a:lnTo>
                      <a:pt x="546" y="2640"/>
                    </a:lnTo>
                    <a:lnTo>
                      <a:pt x="534" y="2652"/>
                    </a:lnTo>
                    <a:lnTo>
                      <a:pt x="528" y="2652"/>
                    </a:lnTo>
                    <a:lnTo>
                      <a:pt x="516" y="2646"/>
                    </a:lnTo>
                    <a:lnTo>
                      <a:pt x="510" y="2640"/>
                    </a:lnTo>
                    <a:lnTo>
                      <a:pt x="510" y="2628"/>
                    </a:lnTo>
                    <a:lnTo>
                      <a:pt x="504" y="2622"/>
                    </a:lnTo>
                    <a:lnTo>
                      <a:pt x="504" y="2616"/>
                    </a:lnTo>
                    <a:lnTo>
                      <a:pt x="474" y="2610"/>
                    </a:lnTo>
                    <a:lnTo>
                      <a:pt x="474" y="2574"/>
                    </a:lnTo>
                    <a:lnTo>
                      <a:pt x="468" y="2568"/>
                    </a:lnTo>
                    <a:lnTo>
                      <a:pt x="462" y="2556"/>
                    </a:lnTo>
                    <a:lnTo>
                      <a:pt x="462" y="2544"/>
                    </a:lnTo>
                    <a:lnTo>
                      <a:pt x="474" y="2538"/>
                    </a:lnTo>
                    <a:lnTo>
                      <a:pt x="474" y="2514"/>
                    </a:lnTo>
                    <a:lnTo>
                      <a:pt x="480" y="2514"/>
                    </a:lnTo>
                    <a:lnTo>
                      <a:pt x="486" y="2508"/>
                    </a:lnTo>
                    <a:lnTo>
                      <a:pt x="492" y="2508"/>
                    </a:lnTo>
                    <a:lnTo>
                      <a:pt x="498" y="2502"/>
                    </a:lnTo>
                    <a:lnTo>
                      <a:pt x="498" y="2496"/>
                    </a:lnTo>
                    <a:lnTo>
                      <a:pt x="474" y="2472"/>
                    </a:lnTo>
                    <a:lnTo>
                      <a:pt x="480" y="2466"/>
                    </a:lnTo>
                    <a:lnTo>
                      <a:pt x="492" y="2460"/>
                    </a:lnTo>
                    <a:lnTo>
                      <a:pt x="498" y="2460"/>
                    </a:lnTo>
                    <a:lnTo>
                      <a:pt x="498" y="2454"/>
                    </a:lnTo>
                    <a:lnTo>
                      <a:pt x="474" y="2430"/>
                    </a:lnTo>
                    <a:lnTo>
                      <a:pt x="468" y="2430"/>
                    </a:lnTo>
                    <a:lnTo>
                      <a:pt x="474" y="2388"/>
                    </a:lnTo>
                    <a:lnTo>
                      <a:pt x="486" y="2382"/>
                    </a:lnTo>
                    <a:lnTo>
                      <a:pt x="474" y="2358"/>
                    </a:lnTo>
                    <a:lnTo>
                      <a:pt x="480" y="2322"/>
                    </a:lnTo>
                    <a:lnTo>
                      <a:pt x="456" y="2298"/>
                    </a:lnTo>
                    <a:lnTo>
                      <a:pt x="462" y="2274"/>
                    </a:lnTo>
                    <a:lnTo>
                      <a:pt x="438" y="2256"/>
                    </a:lnTo>
                    <a:lnTo>
                      <a:pt x="450" y="2244"/>
                    </a:lnTo>
                    <a:lnTo>
                      <a:pt x="456" y="2232"/>
                    </a:lnTo>
                    <a:lnTo>
                      <a:pt x="462" y="2226"/>
                    </a:lnTo>
                    <a:lnTo>
                      <a:pt x="438" y="2202"/>
                    </a:lnTo>
                    <a:lnTo>
                      <a:pt x="426" y="2202"/>
                    </a:lnTo>
                    <a:lnTo>
                      <a:pt x="420" y="2196"/>
                    </a:lnTo>
                    <a:lnTo>
                      <a:pt x="408" y="2190"/>
                    </a:lnTo>
                    <a:lnTo>
                      <a:pt x="402" y="2190"/>
                    </a:lnTo>
                    <a:lnTo>
                      <a:pt x="396" y="2184"/>
                    </a:lnTo>
                    <a:lnTo>
                      <a:pt x="414" y="2184"/>
                    </a:lnTo>
                    <a:lnTo>
                      <a:pt x="426" y="2178"/>
                    </a:lnTo>
                    <a:lnTo>
                      <a:pt x="438" y="2178"/>
                    </a:lnTo>
                    <a:lnTo>
                      <a:pt x="444" y="2172"/>
                    </a:lnTo>
                    <a:lnTo>
                      <a:pt x="444" y="2166"/>
                    </a:lnTo>
                    <a:lnTo>
                      <a:pt x="432" y="2160"/>
                    </a:lnTo>
                    <a:lnTo>
                      <a:pt x="402" y="2160"/>
                    </a:lnTo>
                    <a:lnTo>
                      <a:pt x="390" y="2148"/>
                    </a:lnTo>
                    <a:lnTo>
                      <a:pt x="390" y="2118"/>
                    </a:lnTo>
                    <a:lnTo>
                      <a:pt x="384" y="2106"/>
                    </a:lnTo>
                    <a:lnTo>
                      <a:pt x="384" y="2100"/>
                    </a:lnTo>
                    <a:lnTo>
                      <a:pt x="378" y="2094"/>
                    </a:lnTo>
                    <a:lnTo>
                      <a:pt x="366" y="2088"/>
                    </a:lnTo>
                    <a:lnTo>
                      <a:pt x="360" y="2088"/>
                    </a:lnTo>
                    <a:lnTo>
                      <a:pt x="366" y="2058"/>
                    </a:lnTo>
                    <a:lnTo>
                      <a:pt x="342" y="2046"/>
                    </a:lnTo>
                    <a:lnTo>
                      <a:pt x="336" y="2040"/>
                    </a:lnTo>
                    <a:lnTo>
                      <a:pt x="336" y="2028"/>
                    </a:lnTo>
                    <a:lnTo>
                      <a:pt x="330" y="2016"/>
                    </a:lnTo>
                    <a:lnTo>
                      <a:pt x="330" y="1998"/>
                    </a:lnTo>
                    <a:lnTo>
                      <a:pt x="324" y="1986"/>
                    </a:lnTo>
                    <a:lnTo>
                      <a:pt x="324" y="1974"/>
                    </a:lnTo>
                    <a:lnTo>
                      <a:pt x="330" y="1968"/>
                    </a:lnTo>
                    <a:lnTo>
                      <a:pt x="342" y="1962"/>
                    </a:lnTo>
                    <a:lnTo>
                      <a:pt x="348" y="1962"/>
                    </a:lnTo>
                    <a:lnTo>
                      <a:pt x="336" y="1950"/>
                    </a:lnTo>
                    <a:lnTo>
                      <a:pt x="324" y="1944"/>
                    </a:lnTo>
                    <a:lnTo>
                      <a:pt x="306" y="1926"/>
                    </a:lnTo>
                    <a:lnTo>
                      <a:pt x="300" y="1914"/>
                    </a:lnTo>
                    <a:lnTo>
                      <a:pt x="300" y="1890"/>
                    </a:lnTo>
                    <a:lnTo>
                      <a:pt x="294" y="1878"/>
                    </a:lnTo>
                    <a:lnTo>
                      <a:pt x="288" y="1872"/>
                    </a:lnTo>
                    <a:lnTo>
                      <a:pt x="288" y="1842"/>
                    </a:lnTo>
                    <a:lnTo>
                      <a:pt x="294" y="1836"/>
                    </a:lnTo>
                    <a:lnTo>
                      <a:pt x="294" y="1824"/>
                    </a:lnTo>
                    <a:lnTo>
                      <a:pt x="276" y="1812"/>
                    </a:lnTo>
                    <a:lnTo>
                      <a:pt x="276" y="1806"/>
                    </a:lnTo>
                    <a:lnTo>
                      <a:pt x="282" y="1794"/>
                    </a:lnTo>
                    <a:lnTo>
                      <a:pt x="282" y="1788"/>
                    </a:lnTo>
                    <a:lnTo>
                      <a:pt x="264" y="1770"/>
                    </a:lnTo>
                    <a:lnTo>
                      <a:pt x="282" y="1758"/>
                    </a:lnTo>
                    <a:lnTo>
                      <a:pt x="270" y="1716"/>
                    </a:lnTo>
                    <a:lnTo>
                      <a:pt x="276" y="1716"/>
                    </a:lnTo>
                    <a:lnTo>
                      <a:pt x="282" y="1710"/>
                    </a:lnTo>
                    <a:lnTo>
                      <a:pt x="294" y="1704"/>
                    </a:lnTo>
                    <a:lnTo>
                      <a:pt x="300" y="1692"/>
                    </a:lnTo>
                    <a:lnTo>
                      <a:pt x="300" y="1686"/>
                    </a:lnTo>
                    <a:lnTo>
                      <a:pt x="282" y="1668"/>
                    </a:lnTo>
                    <a:lnTo>
                      <a:pt x="276" y="1668"/>
                    </a:lnTo>
                    <a:lnTo>
                      <a:pt x="276" y="1650"/>
                    </a:lnTo>
                    <a:lnTo>
                      <a:pt x="246" y="1626"/>
                    </a:lnTo>
                    <a:lnTo>
                      <a:pt x="246" y="1578"/>
                    </a:lnTo>
                    <a:lnTo>
                      <a:pt x="240" y="1566"/>
                    </a:lnTo>
                    <a:lnTo>
                      <a:pt x="234" y="1548"/>
                    </a:lnTo>
                    <a:lnTo>
                      <a:pt x="234" y="1536"/>
                    </a:lnTo>
                    <a:lnTo>
                      <a:pt x="228" y="1530"/>
                    </a:lnTo>
                    <a:lnTo>
                      <a:pt x="228" y="1524"/>
                    </a:lnTo>
                    <a:lnTo>
                      <a:pt x="252" y="1518"/>
                    </a:lnTo>
                    <a:lnTo>
                      <a:pt x="258" y="1500"/>
                    </a:lnTo>
                    <a:lnTo>
                      <a:pt x="258" y="1494"/>
                    </a:lnTo>
                    <a:lnTo>
                      <a:pt x="264" y="1482"/>
                    </a:lnTo>
                    <a:lnTo>
                      <a:pt x="264" y="1470"/>
                    </a:lnTo>
                    <a:lnTo>
                      <a:pt x="258" y="1464"/>
                    </a:lnTo>
                    <a:lnTo>
                      <a:pt x="252" y="1452"/>
                    </a:lnTo>
                    <a:lnTo>
                      <a:pt x="246" y="1446"/>
                    </a:lnTo>
                    <a:lnTo>
                      <a:pt x="240" y="1434"/>
                    </a:lnTo>
                    <a:lnTo>
                      <a:pt x="234" y="1428"/>
                    </a:lnTo>
                    <a:lnTo>
                      <a:pt x="246" y="1428"/>
                    </a:lnTo>
                    <a:lnTo>
                      <a:pt x="246" y="1398"/>
                    </a:lnTo>
                    <a:lnTo>
                      <a:pt x="252" y="1380"/>
                    </a:lnTo>
                    <a:lnTo>
                      <a:pt x="252" y="1356"/>
                    </a:lnTo>
                    <a:lnTo>
                      <a:pt x="270" y="1338"/>
                    </a:lnTo>
                    <a:lnTo>
                      <a:pt x="270" y="1332"/>
                    </a:lnTo>
                    <a:lnTo>
                      <a:pt x="264" y="1320"/>
                    </a:lnTo>
                    <a:lnTo>
                      <a:pt x="258" y="1314"/>
                    </a:lnTo>
                    <a:lnTo>
                      <a:pt x="252" y="1302"/>
                    </a:lnTo>
                    <a:lnTo>
                      <a:pt x="246" y="1260"/>
                    </a:lnTo>
                    <a:lnTo>
                      <a:pt x="222" y="1260"/>
                    </a:lnTo>
                    <a:lnTo>
                      <a:pt x="210" y="1248"/>
                    </a:lnTo>
                    <a:lnTo>
                      <a:pt x="210" y="1236"/>
                    </a:lnTo>
                    <a:lnTo>
                      <a:pt x="216" y="1230"/>
                    </a:lnTo>
                    <a:lnTo>
                      <a:pt x="210" y="1218"/>
                    </a:lnTo>
                    <a:lnTo>
                      <a:pt x="198" y="1188"/>
                    </a:lnTo>
                    <a:lnTo>
                      <a:pt x="180" y="1170"/>
                    </a:lnTo>
                    <a:lnTo>
                      <a:pt x="180" y="1164"/>
                    </a:lnTo>
                    <a:lnTo>
                      <a:pt x="186" y="1158"/>
                    </a:lnTo>
                    <a:lnTo>
                      <a:pt x="186" y="1146"/>
                    </a:lnTo>
                    <a:lnTo>
                      <a:pt x="168" y="1128"/>
                    </a:lnTo>
                    <a:lnTo>
                      <a:pt x="156" y="1122"/>
                    </a:lnTo>
                    <a:lnTo>
                      <a:pt x="156" y="1116"/>
                    </a:lnTo>
                    <a:lnTo>
                      <a:pt x="150" y="1110"/>
                    </a:lnTo>
                    <a:lnTo>
                      <a:pt x="150" y="1086"/>
                    </a:lnTo>
                    <a:lnTo>
                      <a:pt x="156" y="1086"/>
                    </a:lnTo>
                    <a:lnTo>
                      <a:pt x="168" y="1080"/>
                    </a:lnTo>
                    <a:lnTo>
                      <a:pt x="162" y="1026"/>
                    </a:lnTo>
                    <a:lnTo>
                      <a:pt x="186" y="1026"/>
                    </a:lnTo>
                    <a:lnTo>
                      <a:pt x="186" y="1020"/>
                    </a:lnTo>
                    <a:lnTo>
                      <a:pt x="180" y="1008"/>
                    </a:lnTo>
                    <a:lnTo>
                      <a:pt x="168" y="972"/>
                    </a:lnTo>
                    <a:lnTo>
                      <a:pt x="156" y="948"/>
                    </a:lnTo>
                    <a:lnTo>
                      <a:pt x="156" y="936"/>
                    </a:lnTo>
                    <a:lnTo>
                      <a:pt x="168" y="924"/>
                    </a:lnTo>
                    <a:lnTo>
                      <a:pt x="168" y="858"/>
                    </a:lnTo>
                    <a:lnTo>
                      <a:pt x="174" y="852"/>
                    </a:lnTo>
                    <a:lnTo>
                      <a:pt x="180" y="840"/>
                    </a:lnTo>
                    <a:lnTo>
                      <a:pt x="192" y="828"/>
                    </a:lnTo>
                    <a:lnTo>
                      <a:pt x="192" y="816"/>
                    </a:lnTo>
                    <a:lnTo>
                      <a:pt x="198" y="804"/>
                    </a:lnTo>
                    <a:lnTo>
                      <a:pt x="198" y="792"/>
                    </a:lnTo>
                    <a:lnTo>
                      <a:pt x="204" y="774"/>
                    </a:lnTo>
                    <a:lnTo>
                      <a:pt x="204" y="762"/>
                    </a:lnTo>
                    <a:lnTo>
                      <a:pt x="222" y="762"/>
                    </a:lnTo>
                    <a:lnTo>
                      <a:pt x="228" y="756"/>
                    </a:lnTo>
                    <a:lnTo>
                      <a:pt x="240" y="750"/>
                    </a:lnTo>
                    <a:lnTo>
                      <a:pt x="240" y="738"/>
                    </a:lnTo>
                    <a:lnTo>
                      <a:pt x="234" y="726"/>
                    </a:lnTo>
                    <a:lnTo>
                      <a:pt x="210" y="714"/>
                    </a:lnTo>
                    <a:lnTo>
                      <a:pt x="204" y="708"/>
                    </a:lnTo>
                    <a:lnTo>
                      <a:pt x="198" y="708"/>
                    </a:lnTo>
                    <a:lnTo>
                      <a:pt x="204" y="708"/>
                    </a:lnTo>
                    <a:lnTo>
                      <a:pt x="216" y="696"/>
                    </a:lnTo>
                    <a:lnTo>
                      <a:pt x="222" y="684"/>
                    </a:lnTo>
                    <a:lnTo>
                      <a:pt x="228" y="678"/>
                    </a:lnTo>
                    <a:lnTo>
                      <a:pt x="222" y="666"/>
                    </a:lnTo>
                    <a:lnTo>
                      <a:pt x="210" y="654"/>
                    </a:lnTo>
                    <a:lnTo>
                      <a:pt x="198" y="648"/>
                    </a:lnTo>
                    <a:lnTo>
                      <a:pt x="192" y="642"/>
                    </a:lnTo>
                    <a:lnTo>
                      <a:pt x="192" y="624"/>
                    </a:lnTo>
                    <a:lnTo>
                      <a:pt x="216" y="600"/>
                    </a:lnTo>
                    <a:lnTo>
                      <a:pt x="216" y="594"/>
                    </a:lnTo>
                    <a:lnTo>
                      <a:pt x="204" y="594"/>
                    </a:lnTo>
                    <a:lnTo>
                      <a:pt x="192" y="588"/>
                    </a:lnTo>
                    <a:lnTo>
                      <a:pt x="186" y="582"/>
                    </a:lnTo>
                    <a:lnTo>
                      <a:pt x="186" y="576"/>
                    </a:lnTo>
                    <a:lnTo>
                      <a:pt x="192" y="570"/>
                    </a:lnTo>
                    <a:lnTo>
                      <a:pt x="198" y="558"/>
                    </a:lnTo>
                    <a:lnTo>
                      <a:pt x="210" y="552"/>
                    </a:lnTo>
                    <a:lnTo>
                      <a:pt x="222" y="540"/>
                    </a:lnTo>
                    <a:lnTo>
                      <a:pt x="240" y="534"/>
                    </a:lnTo>
                    <a:lnTo>
                      <a:pt x="252" y="528"/>
                    </a:lnTo>
                    <a:lnTo>
                      <a:pt x="258" y="522"/>
                    </a:lnTo>
                    <a:lnTo>
                      <a:pt x="264" y="522"/>
                    </a:lnTo>
                    <a:lnTo>
                      <a:pt x="276" y="438"/>
                    </a:lnTo>
                    <a:lnTo>
                      <a:pt x="264" y="420"/>
                    </a:lnTo>
                    <a:lnTo>
                      <a:pt x="222" y="420"/>
                    </a:lnTo>
                    <a:lnTo>
                      <a:pt x="216" y="408"/>
                    </a:lnTo>
                    <a:lnTo>
                      <a:pt x="216" y="384"/>
                    </a:lnTo>
                    <a:lnTo>
                      <a:pt x="192" y="360"/>
                    </a:lnTo>
                    <a:lnTo>
                      <a:pt x="192" y="294"/>
                    </a:lnTo>
                    <a:lnTo>
                      <a:pt x="186" y="288"/>
                    </a:lnTo>
                    <a:lnTo>
                      <a:pt x="174" y="282"/>
                    </a:lnTo>
                    <a:lnTo>
                      <a:pt x="168" y="276"/>
                    </a:lnTo>
                    <a:lnTo>
                      <a:pt x="156" y="270"/>
                    </a:lnTo>
                    <a:lnTo>
                      <a:pt x="150" y="264"/>
                    </a:lnTo>
                    <a:lnTo>
                      <a:pt x="144" y="264"/>
                    </a:lnTo>
                    <a:lnTo>
                      <a:pt x="144" y="240"/>
                    </a:lnTo>
                    <a:lnTo>
                      <a:pt x="138" y="234"/>
                    </a:lnTo>
                    <a:lnTo>
                      <a:pt x="132" y="222"/>
                    </a:lnTo>
                    <a:lnTo>
                      <a:pt x="132" y="210"/>
                    </a:lnTo>
                    <a:lnTo>
                      <a:pt x="138" y="204"/>
                    </a:lnTo>
                    <a:lnTo>
                      <a:pt x="144" y="192"/>
                    </a:lnTo>
                    <a:lnTo>
                      <a:pt x="150" y="186"/>
                    </a:lnTo>
                    <a:lnTo>
                      <a:pt x="132" y="168"/>
                    </a:lnTo>
                    <a:lnTo>
                      <a:pt x="144" y="156"/>
                    </a:lnTo>
                    <a:lnTo>
                      <a:pt x="150" y="144"/>
                    </a:lnTo>
                    <a:lnTo>
                      <a:pt x="150" y="138"/>
                    </a:lnTo>
                    <a:lnTo>
                      <a:pt x="144" y="126"/>
                    </a:lnTo>
                    <a:lnTo>
                      <a:pt x="120" y="114"/>
                    </a:lnTo>
                    <a:lnTo>
                      <a:pt x="114" y="114"/>
                    </a:lnTo>
                    <a:lnTo>
                      <a:pt x="102" y="108"/>
                    </a:lnTo>
                    <a:lnTo>
                      <a:pt x="90" y="30"/>
                    </a:lnTo>
                    <a:lnTo>
                      <a:pt x="66" y="30"/>
                    </a:lnTo>
                    <a:lnTo>
                      <a:pt x="48" y="0"/>
                    </a:lnTo>
                    <a:lnTo>
                      <a:pt x="36" y="6"/>
                    </a:lnTo>
                    <a:lnTo>
                      <a:pt x="42" y="18"/>
                    </a:lnTo>
                    <a:lnTo>
                      <a:pt x="42" y="36"/>
                    </a:lnTo>
                    <a:lnTo>
                      <a:pt x="36" y="42"/>
                    </a:lnTo>
                    <a:lnTo>
                      <a:pt x="0" y="66"/>
                    </a:lnTo>
                    <a:lnTo>
                      <a:pt x="0" y="108"/>
                    </a:lnTo>
                    <a:lnTo>
                      <a:pt x="24" y="156"/>
                    </a:lnTo>
                    <a:lnTo>
                      <a:pt x="30" y="174"/>
                    </a:lnTo>
                    <a:lnTo>
                      <a:pt x="36" y="228"/>
                    </a:lnTo>
                    <a:lnTo>
                      <a:pt x="36" y="282"/>
                    </a:lnTo>
                    <a:lnTo>
                      <a:pt x="48" y="318"/>
                    </a:lnTo>
                    <a:lnTo>
                      <a:pt x="48" y="360"/>
                    </a:lnTo>
                    <a:lnTo>
                      <a:pt x="54" y="384"/>
                    </a:lnTo>
                    <a:lnTo>
                      <a:pt x="54" y="432"/>
                    </a:lnTo>
                    <a:lnTo>
                      <a:pt x="30" y="444"/>
                    </a:lnTo>
                    <a:lnTo>
                      <a:pt x="36" y="474"/>
                    </a:lnTo>
                    <a:lnTo>
                      <a:pt x="54" y="486"/>
                    </a:lnTo>
                    <a:lnTo>
                      <a:pt x="48" y="582"/>
                    </a:lnTo>
                    <a:lnTo>
                      <a:pt x="72" y="624"/>
                    </a:lnTo>
                    <a:lnTo>
                      <a:pt x="54" y="642"/>
                    </a:lnTo>
                    <a:lnTo>
                      <a:pt x="60" y="702"/>
                    </a:lnTo>
                    <a:lnTo>
                      <a:pt x="66" y="708"/>
                    </a:lnTo>
                    <a:lnTo>
                      <a:pt x="78" y="732"/>
                    </a:lnTo>
                    <a:lnTo>
                      <a:pt x="78" y="744"/>
                    </a:lnTo>
                    <a:lnTo>
                      <a:pt x="72" y="756"/>
                    </a:lnTo>
                    <a:lnTo>
                      <a:pt x="66" y="762"/>
                    </a:lnTo>
                    <a:lnTo>
                      <a:pt x="60" y="762"/>
                    </a:lnTo>
                    <a:lnTo>
                      <a:pt x="60" y="792"/>
                    </a:lnTo>
                    <a:lnTo>
                      <a:pt x="72" y="810"/>
                    </a:lnTo>
                    <a:lnTo>
                      <a:pt x="60" y="822"/>
                    </a:lnTo>
                    <a:lnTo>
                      <a:pt x="48" y="846"/>
                    </a:lnTo>
                    <a:lnTo>
                      <a:pt x="48" y="852"/>
                    </a:lnTo>
                    <a:lnTo>
                      <a:pt x="60" y="852"/>
                    </a:lnTo>
                    <a:lnTo>
                      <a:pt x="60" y="864"/>
                    </a:lnTo>
                    <a:lnTo>
                      <a:pt x="66" y="870"/>
                    </a:lnTo>
                    <a:lnTo>
                      <a:pt x="66" y="888"/>
                    </a:lnTo>
                    <a:lnTo>
                      <a:pt x="54" y="900"/>
                    </a:lnTo>
                    <a:lnTo>
                      <a:pt x="54" y="906"/>
                    </a:lnTo>
                    <a:lnTo>
                      <a:pt x="48" y="912"/>
                    </a:lnTo>
                    <a:lnTo>
                      <a:pt x="48" y="936"/>
                    </a:lnTo>
                    <a:lnTo>
                      <a:pt x="54" y="948"/>
                    </a:lnTo>
                    <a:lnTo>
                      <a:pt x="60" y="954"/>
                    </a:lnTo>
                    <a:lnTo>
                      <a:pt x="66" y="954"/>
                    </a:lnTo>
                    <a:lnTo>
                      <a:pt x="78" y="966"/>
                    </a:lnTo>
                    <a:lnTo>
                      <a:pt x="78" y="1020"/>
                    </a:lnTo>
                    <a:lnTo>
                      <a:pt x="60" y="1020"/>
                    </a:lnTo>
                    <a:lnTo>
                      <a:pt x="60" y="1044"/>
                    </a:lnTo>
                    <a:lnTo>
                      <a:pt x="66" y="1056"/>
                    </a:lnTo>
                    <a:lnTo>
                      <a:pt x="90" y="1128"/>
                    </a:lnTo>
                    <a:lnTo>
                      <a:pt x="96" y="1140"/>
                    </a:lnTo>
                    <a:lnTo>
                      <a:pt x="102" y="1146"/>
                    </a:lnTo>
                    <a:lnTo>
                      <a:pt x="102" y="1164"/>
                    </a:lnTo>
                    <a:lnTo>
                      <a:pt x="108" y="1170"/>
                    </a:lnTo>
                    <a:lnTo>
                      <a:pt x="114" y="1182"/>
                    </a:lnTo>
                    <a:lnTo>
                      <a:pt x="120" y="1188"/>
                    </a:lnTo>
                    <a:lnTo>
                      <a:pt x="120" y="1236"/>
                    </a:lnTo>
                    <a:lnTo>
                      <a:pt x="114" y="1266"/>
                    </a:lnTo>
                    <a:lnTo>
                      <a:pt x="138" y="1290"/>
                    </a:lnTo>
                    <a:lnTo>
                      <a:pt x="138" y="1296"/>
                    </a:lnTo>
                    <a:lnTo>
                      <a:pt x="132" y="1302"/>
                    </a:lnTo>
                    <a:lnTo>
                      <a:pt x="126" y="1314"/>
                    </a:lnTo>
                    <a:lnTo>
                      <a:pt x="126" y="1326"/>
                    </a:lnTo>
                    <a:lnTo>
                      <a:pt x="120" y="1338"/>
                    </a:lnTo>
                    <a:lnTo>
                      <a:pt x="120" y="1416"/>
                    </a:lnTo>
                    <a:lnTo>
                      <a:pt x="102" y="1452"/>
                    </a:lnTo>
                    <a:lnTo>
                      <a:pt x="114" y="1464"/>
                    </a:lnTo>
                    <a:lnTo>
                      <a:pt x="114" y="1470"/>
                    </a:lnTo>
                    <a:lnTo>
                      <a:pt x="108" y="1476"/>
                    </a:lnTo>
                    <a:lnTo>
                      <a:pt x="108" y="1536"/>
                    </a:lnTo>
                    <a:lnTo>
                      <a:pt x="102" y="1554"/>
                    </a:lnTo>
                    <a:lnTo>
                      <a:pt x="102" y="1578"/>
                    </a:lnTo>
                    <a:lnTo>
                      <a:pt x="84" y="1584"/>
                    </a:lnTo>
                    <a:lnTo>
                      <a:pt x="84" y="1608"/>
                    </a:lnTo>
                    <a:lnTo>
                      <a:pt x="108" y="1650"/>
                    </a:lnTo>
                    <a:lnTo>
                      <a:pt x="108" y="1692"/>
                    </a:lnTo>
                    <a:lnTo>
                      <a:pt x="114" y="1704"/>
                    </a:lnTo>
                    <a:lnTo>
                      <a:pt x="144" y="1734"/>
                    </a:lnTo>
                    <a:lnTo>
                      <a:pt x="156" y="1758"/>
                    </a:lnTo>
                    <a:lnTo>
                      <a:pt x="156" y="1800"/>
                    </a:lnTo>
                    <a:lnTo>
                      <a:pt x="150" y="1812"/>
                    </a:lnTo>
                    <a:lnTo>
                      <a:pt x="150" y="1824"/>
                    </a:lnTo>
                    <a:lnTo>
                      <a:pt x="162" y="1836"/>
                    </a:lnTo>
                    <a:lnTo>
                      <a:pt x="162" y="1896"/>
                    </a:lnTo>
                    <a:lnTo>
                      <a:pt x="168" y="1908"/>
                    </a:lnTo>
                    <a:lnTo>
                      <a:pt x="174" y="1914"/>
                    </a:lnTo>
                    <a:lnTo>
                      <a:pt x="186" y="1920"/>
                    </a:lnTo>
                    <a:lnTo>
                      <a:pt x="192" y="1926"/>
                    </a:lnTo>
                    <a:lnTo>
                      <a:pt x="198" y="1926"/>
                    </a:lnTo>
                    <a:lnTo>
                      <a:pt x="192" y="1944"/>
                    </a:lnTo>
                    <a:lnTo>
                      <a:pt x="234" y="1944"/>
                    </a:lnTo>
                    <a:lnTo>
                      <a:pt x="234" y="1914"/>
                    </a:lnTo>
                    <a:lnTo>
                      <a:pt x="246" y="1926"/>
                    </a:lnTo>
                    <a:lnTo>
                      <a:pt x="258" y="1932"/>
                    </a:lnTo>
                    <a:lnTo>
                      <a:pt x="270" y="1932"/>
                    </a:lnTo>
                    <a:lnTo>
                      <a:pt x="276" y="1926"/>
                    </a:lnTo>
                    <a:lnTo>
                      <a:pt x="276" y="1914"/>
                    </a:lnTo>
                    <a:lnTo>
                      <a:pt x="288" y="1932"/>
                    </a:lnTo>
                    <a:lnTo>
                      <a:pt x="282" y="1938"/>
                    </a:lnTo>
                    <a:lnTo>
                      <a:pt x="270" y="1944"/>
                    </a:lnTo>
                    <a:lnTo>
                      <a:pt x="264" y="1956"/>
                    </a:lnTo>
                    <a:lnTo>
                      <a:pt x="258" y="1962"/>
                    </a:lnTo>
                    <a:lnTo>
                      <a:pt x="258" y="1968"/>
                    </a:lnTo>
                    <a:lnTo>
                      <a:pt x="288" y="1968"/>
                    </a:lnTo>
                    <a:lnTo>
                      <a:pt x="294" y="1974"/>
                    </a:lnTo>
                    <a:lnTo>
                      <a:pt x="294" y="1992"/>
                    </a:lnTo>
                    <a:lnTo>
                      <a:pt x="270" y="1986"/>
                    </a:lnTo>
                    <a:lnTo>
                      <a:pt x="288" y="2010"/>
                    </a:lnTo>
                    <a:lnTo>
                      <a:pt x="276" y="2022"/>
                    </a:lnTo>
                    <a:lnTo>
                      <a:pt x="294" y="2046"/>
                    </a:lnTo>
                    <a:lnTo>
                      <a:pt x="276" y="2064"/>
                    </a:lnTo>
                    <a:lnTo>
                      <a:pt x="270" y="2076"/>
                    </a:lnTo>
                    <a:lnTo>
                      <a:pt x="270" y="2082"/>
                    </a:lnTo>
                    <a:lnTo>
                      <a:pt x="276" y="2088"/>
                    </a:lnTo>
                    <a:lnTo>
                      <a:pt x="282" y="2088"/>
                    </a:lnTo>
                    <a:lnTo>
                      <a:pt x="306" y="2100"/>
                    </a:lnTo>
                    <a:lnTo>
                      <a:pt x="318" y="2100"/>
                    </a:lnTo>
                    <a:lnTo>
                      <a:pt x="300" y="2118"/>
                    </a:lnTo>
                    <a:lnTo>
                      <a:pt x="300" y="2130"/>
                    </a:lnTo>
                    <a:lnTo>
                      <a:pt x="312" y="2136"/>
                    </a:lnTo>
                    <a:lnTo>
                      <a:pt x="318" y="2142"/>
                    </a:lnTo>
                    <a:lnTo>
                      <a:pt x="330" y="2148"/>
                    </a:lnTo>
                    <a:lnTo>
                      <a:pt x="354" y="2148"/>
                    </a:lnTo>
                    <a:lnTo>
                      <a:pt x="360" y="2184"/>
                    </a:lnTo>
                    <a:lnTo>
                      <a:pt x="354" y="2184"/>
                    </a:lnTo>
                    <a:lnTo>
                      <a:pt x="324" y="2214"/>
                    </a:lnTo>
                    <a:lnTo>
                      <a:pt x="324" y="2220"/>
                    </a:lnTo>
                    <a:lnTo>
                      <a:pt x="330" y="2226"/>
                    </a:lnTo>
                    <a:lnTo>
                      <a:pt x="354" y="2226"/>
                    </a:lnTo>
                    <a:lnTo>
                      <a:pt x="366" y="2232"/>
                    </a:lnTo>
                    <a:lnTo>
                      <a:pt x="378" y="2244"/>
                    </a:lnTo>
                    <a:lnTo>
                      <a:pt x="348" y="2244"/>
                    </a:lnTo>
                    <a:lnTo>
                      <a:pt x="342" y="2238"/>
                    </a:lnTo>
                    <a:lnTo>
                      <a:pt x="330" y="2238"/>
                    </a:lnTo>
                    <a:lnTo>
                      <a:pt x="324" y="2244"/>
                    </a:lnTo>
                    <a:lnTo>
                      <a:pt x="324" y="2250"/>
                    </a:lnTo>
                    <a:lnTo>
                      <a:pt x="354" y="2256"/>
                    </a:lnTo>
                    <a:lnTo>
                      <a:pt x="330" y="2268"/>
                    </a:lnTo>
                    <a:lnTo>
                      <a:pt x="336" y="2292"/>
                    </a:lnTo>
                    <a:lnTo>
                      <a:pt x="348" y="2292"/>
                    </a:lnTo>
                    <a:lnTo>
                      <a:pt x="348" y="2316"/>
                    </a:lnTo>
                    <a:lnTo>
                      <a:pt x="336" y="2328"/>
                    </a:lnTo>
                    <a:lnTo>
                      <a:pt x="336" y="2322"/>
                    </a:lnTo>
                    <a:lnTo>
                      <a:pt x="330" y="2316"/>
                    </a:lnTo>
                    <a:lnTo>
                      <a:pt x="324" y="2304"/>
                    </a:lnTo>
                    <a:lnTo>
                      <a:pt x="324" y="2298"/>
                    </a:lnTo>
                    <a:lnTo>
                      <a:pt x="288" y="2298"/>
                    </a:lnTo>
                    <a:lnTo>
                      <a:pt x="306" y="2292"/>
                    </a:lnTo>
                    <a:lnTo>
                      <a:pt x="282" y="2268"/>
                    </a:lnTo>
                    <a:lnTo>
                      <a:pt x="276" y="2268"/>
                    </a:lnTo>
                    <a:lnTo>
                      <a:pt x="276" y="2280"/>
                    </a:lnTo>
                    <a:lnTo>
                      <a:pt x="270" y="2268"/>
                    </a:lnTo>
                    <a:lnTo>
                      <a:pt x="228" y="2280"/>
                    </a:lnTo>
                    <a:lnTo>
                      <a:pt x="264" y="2286"/>
                    </a:lnTo>
                    <a:lnTo>
                      <a:pt x="258" y="2292"/>
                    </a:lnTo>
                    <a:lnTo>
                      <a:pt x="252" y="2304"/>
                    </a:lnTo>
                    <a:lnTo>
                      <a:pt x="246" y="2310"/>
                    </a:lnTo>
                    <a:lnTo>
                      <a:pt x="234" y="2316"/>
                    </a:lnTo>
                    <a:lnTo>
                      <a:pt x="228" y="2328"/>
                    </a:lnTo>
                    <a:lnTo>
                      <a:pt x="222" y="2334"/>
                    </a:lnTo>
                    <a:lnTo>
                      <a:pt x="222" y="2340"/>
                    </a:lnTo>
                    <a:lnTo>
                      <a:pt x="228" y="2346"/>
                    </a:lnTo>
                    <a:lnTo>
                      <a:pt x="240" y="2352"/>
                    </a:lnTo>
                    <a:lnTo>
                      <a:pt x="252" y="2352"/>
                    </a:lnTo>
                    <a:lnTo>
                      <a:pt x="252" y="2346"/>
                    </a:lnTo>
                    <a:lnTo>
                      <a:pt x="240" y="2334"/>
                    </a:lnTo>
                    <a:lnTo>
                      <a:pt x="264" y="2328"/>
                    </a:lnTo>
                    <a:lnTo>
                      <a:pt x="282" y="2346"/>
                    </a:lnTo>
                    <a:lnTo>
                      <a:pt x="324" y="2346"/>
                    </a:lnTo>
                    <a:lnTo>
                      <a:pt x="336" y="2352"/>
                    </a:lnTo>
                    <a:lnTo>
                      <a:pt x="342" y="2364"/>
                    </a:lnTo>
                    <a:lnTo>
                      <a:pt x="354" y="2370"/>
                    </a:lnTo>
                    <a:lnTo>
                      <a:pt x="354" y="2376"/>
                    </a:lnTo>
                    <a:lnTo>
                      <a:pt x="336" y="2394"/>
                    </a:lnTo>
                    <a:lnTo>
                      <a:pt x="342" y="2406"/>
                    </a:lnTo>
                    <a:lnTo>
                      <a:pt x="360" y="2406"/>
                    </a:lnTo>
                    <a:lnTo>
                      <a:pt x="360" y="2418"/>
                    </a:lnTo>
                    <a:lnTo>
                      <a:pt x="378" y="2424"/>
                    </a:lnTo>
                    <a:lnTo>
                      <a:pt x="384" y="2406"/>
                    </a:lnTo>
                    <a:lnTo>
                      <a:pt x="402" y="2424"/>
                    </a:lnTo>
                    <a:lnTo>
                      <a:pt x="408" y="2424"/>
                    </a:lnTo>
                    <a:lnTo>
                      <a:pt x="420" y="2430"/>
                    </a:lnTo>
                    <a:lnTo>
                      <a:pt x="426" y="2436"/>
                    </a:lnTo>
                    <a:lnTo>
                      <a:pt x="426" y="2448"/>
                    </a:lnTo>
                    <a:lnTo>
                      <a:pt x="414" y="2460"/>
                    </a:lnTo>
                    <a:lnTo>
                      <a:pt x="408" y="2454"/>
                    </a:lnTo>
                    <a:lnTo>
                      <a:pt x="396" y="2454"/>
                    </a:lnTo>
                    <a:lnTo>
                      <a:pt x="384" y="2448"/>
                    </a:lnTo>
                    <a:lnTo>
                      <a:pt x="378" y="2442"/>
                    </a:lnTo>
                    <a:lnTo>
                      <a:pt x="366" y="2442"/>
                    </a:lnTo>
                    <a:lnTo>
                      <a:pt x="366" y="2454"/>
                    </a:lnTo>
                    <a:lnTo>
                      <a:pt x="372" y="2460"/>
                    </a:lnTo>
                    <a:lnTo>
                      <a:pt x="378" y="2460"/>
                    </a:lnTo>
                    <a:lnTo>
                      <a:pt x="390" y="2472"/>
                    </a:lnTo>
                    <a:lnTo>
                      <a:pt x="402" y="2496"/>
                    </a:lnTo>
                    <a:lnTo>
                      <a:pt x="402" y="2508"/>
                    </a:lnTo>
                    <a:lnTo>
                      <a:pt x="384" y="2508"/>
                    </a:lnTo>
                    <a:lnTo>
                      <a:pt x="396" y="2526"/>
                    </a:lnTo>
                    <a:lnTo>
                      <a:pt x="414" y="2562"/>
                    </a:lnTo>
                    <a:lnTo>
                      <a:pt x="426" y="2520"/>
                    </a:lnTo>
                    <a:lnTo>
                      <a:pt x="426" y="2550"/>
                    </a:lnTo>
                    <a:lnTo>
                      <a:pt x="444" y="2574"/>
                    </a:lnTo>
                    <a:lnTo>
                      <a:pt x="420" y="2574"/>
                    </a:lnTo>
                    <a:lnTo>
                      <a:pt x="426" y="2592"/>
                    </a:lnTo>
                    <a:lnTo>
                      <a:pt x="450" y="2592"/>
                    </a:lnTo>
                    <a:lnTo>
                      <a:pt x="432" y="2604"/>
                    </a:lnTo>
                    <a:lnTo>
                      <a:pt x="462" y="2616"/>
                    </a:lnTo>
                    <a:lnTo>
                      <a:pt x="444" y="2628"/>
                    </a:lnTo>
                    <a:lnTo>
                      <a:pt x="474" y="2640"/>
                    </a:lnTo>
                    <a:lnTo>
                      <a:pt x="462" y="2652"/>
                    </a:lnTo>
                    <a:lnTo>
                      <a:pt x="480" y="2658"/>
                    </a:lnTo>
                    <a:lnTo>
                      <a:pt x="480" y="2652"/>
                    </a:lnTo>
                    <a:lnTo>
                      <a:pt x="486" y="2640"/>
                    </a:lnTo>
                    <a:lnTo>
                      <a:pt x="486" y="2634"/>
                    </a:lnTo>
                    <a:lnTo>
                      <a:pt x="492" y="2634"/>
                    </a:lnTo>
                    <a:lnTo>
                      <a:pt x="498" y="2640"/>
                    </a:lnTo>
                    <a:lnTo>
                      <a:pt x="504" y="2652"/>
                    </a:lnTo>
                    <a:lnTo>
                      <a:pt x="498" y="2658"/>
                    </a:lnTo>
                    <a:lnTo>
                      <a:pt x="498" y="2664"/>
                    </a:lnTo>
                    <a:lnTo>
                      <a:pt x="492" y="2664"/>
                    </a:lnTo>
                    <a:lnTo>
                      <a:pt x="480" y="2676"/>
                    </a:lnTo>
                    <a:lnTo>
                      <a:pt x="480" y="2682"/>
                    </a:lnTo>
                    <a:lnTo>
                      <a:pt x="486" y="2688"/>
                    </a:lnTo>
                    <a:lnTo>
                      <a:pt x="516" y="2688"/>
                    </a:lnTo>
                    <a:lnTo>
                      <a:pt x="516" y="2700"/>
                    </a:lnTo>
                    <a:lnTo>
                      <a:pt x="540" y="2724"/>
                    </a:lnTo>
                    <a:lnTo>
                      <a:pt x="552" y="2730"/>
                    </a:lnTo>
                    <a:lnTo>
                      <a:pt x="558" y="2736"/>
                    </a:lnTo>
                    <a:lnTo>
                      <a:pt x="558" y="2700"/>
                    </a:lnTo>
                    <a:lnTo>
                      <a:pt x="564" y="2700"/>
                    </a:lnTo>
                    <a:lnTo>
                      <a:pt x="570" y="2706"/>
                    </a:lnTo>
                    <a:lnTo>
                      <a:pt x="582" y="2712"/>
                    </a:lnTo>
                    <a:lnTo>
                      <a:pt x="600" y="2718"/>
                    </a:lnTo>
                    <a:lnTo>
                      <a:pt x="624" y="2742"/>
                    </a:lnTo>
                    <a:lnTo>
                      <a:pt x="618" y="2748"/>
                    </a:lnTo>
                    <a:lnTo>
                      <a:pt x="618" y="2754"/>
                    </a:lnTo>
                    <a:lnTo>
                      <a:pt x="612" y="2760"/>
                    </a:lnTo>
                    <a:lnTo>
                      <a:pt x="630" y="2766"/>
                    </a:lnTo>
                    <a:lnTo>
                      <a:pt x="630" y="2790"/>
                    </a:lnTo>
                    <a:lnTo>
                      <a:pt x="684" y="2790"/>
                    </a:lnTo>
                    <a:lnTo>
                      <a:pt x="696" y="2802"/>
                    </a:lnTo>
                    <a:lnTo>
                      <a:pt x="666" y="2802"/>
                    </a:lnTo>
                    <a:lnTo>
                      <a:pt x="654" y="2814"/>
                    </a:lnTo>
                    <a:lnTo>
                      <a:pt x="630" y="2814"/>
                    </a:lnTo>
                    <a:lnTo>
                      <a:pt x="618" y="2832"/>
                    </a:lnTo>
                    <a:lnTo>
                      <a:pt x="648" y="2832"/>
                    </a:lnTo>
                    <a:lnTo>
                      <a:pt x="636" y="2850"/>
                    </a:lnTo>
                    <a:lnTo>
                      <a:pt x="666" y="2844"/>
                    </a:lnTo>
                    <a:lnTo>
                      <a:pt x="666" y="2826"/>
                    </a:lnTo>
                    <a:lnTo>
                      <a:pt x="690" y="2838"/>
                    </a:lnTo>
                    <a:lnTo>
                      <a:pt x="696" y="2826"/>
                    </a:lnTo>
                    <a:lnTo>
                      <a:pt x="702" y="2820"/>
                    </a:lnTo>
                    <a:lnTo>
                      <a:pt x="714" y="2814"/>
                    </a:lnTo>
                    <a:lnTo>
                      <a:pt x="720" y="2808"/>
                    </a:lnTo>
                    <a:lnTo>
                      <a:pt x="732" y="2808"/>
                    </a:lnTo>
                    <a:lnTo>
                      <a:pt x="732" y="2820"/>
                    </a:lnTo>
                    <a:lnTo>
                      <a:pt x="726" y="2832"/>
                    </a:lnTo>
                    <a:lnTo>
                      <a:pt x="702" y="2856"/>
                    </a:lnTo>
                    <a:lnTo>
                      <a:pt x="696" y="2850"/>
                    </a:lnTo>
                    <a:lnTo>
                      <a:pt x="678" y="2850"/>
                    </a:lnTo>
                    <a:lnTo>
                      <a:pt x="678" y="2868"/>
                    </a:lnTo>
                    <a:lnTo>
                      <a:pt x="642" y="2868"/>
                    </a:lnTo>
                    <a:lnTo>
                      <a:pt x="630" y="2880"/>
                    </a:lnTo>
                    <a:lnTo>
                      <a:pt x="642" y="2886"/>
                    </a:lnTo>
                    <a:lnTo>
                      <a:pt x="648" y="2916"/>
                    </a:lnTo>
                    <a:lnTo>
                      <a:pt x="678" y="2898"/>
                    </a:lnTo>
                    <a:lnTo>
                      <a:pt x="684" y="2910"/>
                    </a:lnTo>
                    <a:lnTo>
                      <a:pt x="684" y="2916"/>
                    </a:lnTo>
                    <a:lnTo>
                      <a:pt x="690" y="2916"/>
                    </a:lnTo>
                    <a:lnTo>
                      <a:pt x="696" y="2910"/>
                    </a:lnTo>
                    <a:lnTo>
                      <a:pt x="702" y="2898"/>
                    </a:lnTo>
                    <a:lnTo>
                      <a:pt x="702" y="2892"/>
                    </a:lnTo>
                    <a:lnTo>
                      <a:pt x="708" y="2880"/>
                    </a:lnTo>
                    <a:lnTo>
                      <a:pt x="714" y="287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81" name="Chad" descr="© INSCALE GmbH, 05.05.2010&#10;http://www.presentationload.com/">
                <a:extLst>
                  <a:ext uri="{FF2B5EF4-FFF2-40B4-BE49-F238E27FC236}">
                    <a16:creationId xmlns:a16="http://schemas.microsoft.com/office/drawing/2014/main" id="{F2885C8F-214D-DE43-809A-C58A583BE250}"/>
                  </a:ext>
                </a:extLst>
              </p:cNvPr>
              <p:cNvSpPr>
                <a:spLocks/>
              </p:cNvSpPr>
              <p:nvPr/>
            </p:nvSpPr>
            <p:spPr bwMode="gray">
              <a:xfrm>
                <a:off x="8007391" y="2494610"/>
                <a:ext cx="259434" cy="450596"/>
              </a:xfrm>
              <a:custGeom>
                <a:avLst/>
                <a:gdLst>
                  <a:gd name="T0" fmla="*/ 2147483647 w 744"/>
                  <a:gd name="T1" fmla="*/ 2147483647 h 1290"/>
                  <a:gd name="T2" fmla="*/ 2147483647 w 744"/>
                  <a:gd name="T3" fmla="*/ 0 h 1290"/>
                  <a:gd name="T4" fmla="*/ 2147483647 w 744"/>
                  <a:gd name="T5" fmla="*/ 2147483647 h 1290"/>
                  <a:gd name="T6" fmla="*/ 2147483647 w 744"/>
                  <a:gd name="T7" fmla="*/ 2147483647 h 1290"/>
                  <a:gd name="T8" fmla="*/ 2147483647 w 744"/>
                  <a:gd name="T9" fmla="*/ 2147483647 h 1290"/>
                  <a:gd name="T10" fmla="*/ 2147483647 w 744"/>
                  <a:gd name="T11" fmla="*/ 2147483647 h 1290"/>
                  <a:gd name="T12" fmla="*/ 2147483647 w 744"/>
                  <a:gd name="T13" fmla="*/ 2147483647 h 1290"/>
                  <a:gd name="T14" fmla="*/ 2147483647 w 744"/>
                  <a:gd name="T15" fmla="*/ 2147483647 h 1290"/>
                  <a:gd name="T16" fmla="*/ 2147483647 w 744"/>
                  <a:gd name="T17" fmla="*/ 2147483647 h 1290"/>
                  <a:gd name="T18" fmla="*/ 0 w 744"/>
                  <a:gd name="T19" fmla="*/ 2147483647 h 1290"/>
                  <a:gd name="T20" fmla="*/ 2147483647 w 744"/>
                  <a:gd name="T21" fmla="*/ 2147483647 h 1290"/>
                  <a:gd name="T22" fmla="*/ 2147483647 w 744"/>
                  <a:gd name="T23" fmla="*/ 2147483647 h 1290"/>
                  <a:gd name="T24" fmla="*/ 2147483647 w 744"/>
                  <a:gd name="T25" fmla="*/ 2147483647 h 1290"/>
                  <a:gd name="T26" fmla="*/ 2147483647 w 744"/>
                  <a:gd name="T27" fmla="*/ 2147483647 h 1290"/>
                  <a:gd name="T28" fmla="*/ 2147483647 w 744"/>
                  <a:gd name="T29" fmla="*/ 2147483647 h 1290"/>
                  <a:gd name="T30" fmla="*/ 2147483647 w 744"/>
                  <a:gd name="T31" fmla="*/ 2147483647 h 1290"/>
                  <a:gd name="T32" fmla="*/ 2147483647 w 744"/>
                  <a:gd name="T33" fmla="*/ 2147483647 h 1290"/>
                  <a:gd name="T34" fmla="*/ 2147483647 w 744"/>
                  <a:gd name="T35" fmla="*/ 2147483647 h 1290"/>
                  <a:gd name="T36" fmla="*/ 2147483647 w 744"/>
                  <a:gd name="T37" fmla="*/ 2147483647 h 1290"/>
                  <a:gd name="T38" fmla="*/ 2147483647 w 744"/>
                  <a:gd name="T39" fmla="*/ 2147483647 h 1290"/>
                  <a:gd name="T40" fmla="*/ 2147483647 w 744"/>
                  <a:gd name="T41" fmla="*/ 2147483647 h 1290"/>
                  <a:gd name="T42" fmla="*/ 2147483647 w 744"/>
                  <a:gd name="T43" fmla="*/ 2147483647 h 1290"/>
                  <a:gd name="T44" fmla="*/ 2147483647 w 744"/>
                  <a:gd name="T45" fmla="*/ 2147483647 h 1290"/>
                  <a:gd name="T46" fmla="*/ 2147483647 w 744"/>
                  <a:gd name="T47" fmla="*/ 2147483647 h 1290"/>
                  <a:gd name="T48" fmla="*/ 2147483647 w 744"/>
                  <a:gd name="T49" fmla="*/ 2147483647 h 1290"/>
                  <a:gd name="T50" fmla="*/ 2147483647 w 744"/>
                  <a:gd name="T51" fmla="*/ 2147483647 h 1290"/>
                  <a:gd name="T52" fmla="*/ 2147483647 w 744"/>
                  <a:gd name="T53" fmla="*/ 2147483647 h 1290"/>
                  <a:gd name="T54" fmla="*/ 2147483647 w 744"/>
                  <a:gd name="T55" fmla="*/ 2147483647 h 1290"/>
                  <a:gd name="T56" fmla="*/ 2147483647 w 744"/>
                  <a:gd name="T57" fmla="*/ 2147483647 h 1290"/>
                  <a:gd name="T58" fmla="*/ 2147483647 w 744"/>
                  <a:gd name="T59" fmla="*/ 2147483647 h 1290"/>
                  <a:gd name="T60" fmla="*/ 2147483647 w 744"/>
                  <a:gd name="T61" fmla="*/ 2147483647 h 1290"/>
                  <a:gd name="T62" fmla="*/ 2147483647 w 744"/>
                  <a:gd name="T63" fmla="*/ 2147483647 h 1290"/>
                  <a:gd name="T64" fmla="*/ 2147483647 w 744"/>
                  <a:gd name="T65" fmla="*/ 2147483647 h 1290"/>
                  <a:gd name="T66" fmla="*/ 2147483647 w 744"/>
                  <a:gd name="T67" fmla="*/ 2147483647 h 1290"/>
                  <a:gd name="T68" fmla="*/ 2147483647 w 744"/>
                  <a:gd name="T69" fmla="*/ 2147483647 h 1290"/>
                  <a:gd name="T70" fmla="*/ 2147483647 w 744"/>
                  <a:gd name="T71" fmla="*/ 2147483647 h 1290"/>
                  <a:gd name="T72" fmla="*/ 2147483647 w 744"/>
                  <a:gd name="T73" fmla="*/ 2147483647 h 1290"/>
                  <a:gd name="T74" fmla="*/ 2147483647 w 744"/>
                  <a:gd name="T75" fmla="*/ 2147483647 h 1290"/>
                  <a:gd name="T76" fmla="*/ 2147483647 w 744"/>
                  <a:gd name="T77" fmla="*/ 2147483647 h 1290"/>
                  <a:gd name="T78" fmla="*/ 2147483647 w 744"/>
                  <a:gd name="T79" fmla="*/ 2147483647 h 1290"/>
                  <a:gd name="T80" fmla="*/ 2147483647 w 744"/>
                  <a:gd name="T81" fmla="*/ 2147483647 h 1290"/>
                  <a:gd name="T82" fmla="*/ 2147483647 w 744"/>
                  <a:gd name="T83" fmla="*/ 2147483647 h 1290"/>
                  <a:gd name="T84" fmla="*/ 2147483647 w 744"/>
                  <a:gd name="T85" fmla="*/ 2147483647 h 1290"/>
                  <a:gd name="T86" fmla="*/ 2147483647 w 744"/>
                  <a:gd name="T87" fmla="*/ 2147483647 h 1290"/>
                  <a:gd name="T88" fmla="*/ 2147483647 w 744"/>
                  <a:gd name="T89" fmla="*/ 2147483647 h 1290"/>
                  <a:gd name="T90" fmla="*/ 2147483647 w 744"/>
                  <a:gd name="T91" fmla="*/ 2147483647 h 1290"/>
                  <a:gd name="T92" fmla="*/ 2147483647 w 744"/>
                  <a:gd name="T93" fmla="*/ 2147483647 h 129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44"/>
                  <a:gd name="T142" fmla="*/ 0 h 1290"/>
                  <a:gd name="T143" fmla="*/ 744 w 744"/>
                  <a:gd name="T144" fmla="*/ 1290 h 129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44" h="1290">
                    <a:moveTo>
                      <a:pt x="678" y="624"/>
                    </a:moveTo>
                    <a:lnTo>
                      <a:pt x="720" y="624"/>
                    </a:lnTo>
                    <a:lnTo>
                      <a:pt x="732" y="630"/>
                    </a:lnTo>
                    <a:lnTo>
                      <a:pt x="744" y="630"/>
                    </a:lnTo>
                    <a:lnTo>
                      <a:pt x="738" y="324"/>
                    </a:lnTo>
                    <a:lnTo>
                      <a:pt x="180" y="0"/>
                    </a:lnTo>
                    <a:lnTo>
                      <a:pt x="156" y="12"/>
                    </a:lnTo>
                    <a:lnTo>
                      <a:pt x="144" y="24"/>
                    </a:lnTo>
                    <a:lnTo>
                      <a:pt x="126" y="30"/>
                    </a:lnTo>
                    <a:lnTo>
                      <a:pt x="108" y="42"/>
                    </a:lnTo>
                    <a:lnTo>
                      <a:pt x="126" y="108"/>
                    </a:lnTo>
                    <a:lnTo>
                      <a:pt x="114" y="156"/>
                    </a:lnTo>
                    <a:lnTo>
                      <a:pt x="144" y="192"/>
                    </a:lnTo>
                    <a:lnTo>
                      <a:pt x="150" y="216"/>
                    </a:lnTo>
                    <a:lnTo>
                      <a:pt x="180" y="252"/>
                    </a:lnTo>
                    <a:lnTo>
                      <a:pt x="162" y="288"/>
                    </a:lnTo>
                    <a:lnTo>
                      <a:pt x="144" y="534"/>
                    </a:lnTo>
                    <a:lnTo>
                      <a:pt x="138" y="540"/>
                    </a:lnTo>
                    <a:lnTo>
                      <a:pt x="120" y="564"/>
                    </a:lnTo>
                    <a:lnTo>
                      <a:pt x="96" y="588"/>
                    </a:lnTo>
                    <a:lnTo>
                      <a:pt x="72" y="618"/>
                    </a:lnTo>
                    <a:lnTo>
                      <a:pt x="54" y="636"/>
                    </a:lnTo>
                    <a:lnTo>
                      <a:pt x="48" y="648"/>
                    </a:lnTo>
                    <a:lnTo>
                      <a:pt x="36" y="666"/>
                    </a:lnTo>
                    <a:lnTo>
                      <a:pt x="30" y="678"/>
                    </a:lnTo>
                    <a:lnTo>
                      <a:pt x="24" y="696"/>
                    </a:lnTo>
                    <a:lnTo>
                      <a:pt x="24" y="708"/>
                    </a:lnTo>
                    <a:lnTo>
                      <a:pt x="18" y="714"/>
                    </a:lnTo>
                    <a:lnTo>
                      <a:pt x="18" y="720"/>
                    </a:lnTo>
                    <a:lnTo>
                      <a:pt x="0" y="726"/>
                    </a:lnTo>
                    <a:lnTo>
                      <a:pt x="6" y="786"/>
                    </a:lnTo>
                    <a:lnTo>
                      <a:pt x="18" y="786"/>
                    </a:lnTo>
                    <a:lnTo>
                      <a:pt x="48" y="834"/>
                    </a:lnTo>
                    <a:lnTo>
                      <a:pt x="48" y="846"/>
                    </a:lnTo>
                    <a:lnTo>
                      <a:pt x="48" y="840"/>
                    </a:lnTo>
                    <a:lnTo>
                      <a:pt x="72" y="834"/>
                    </a:lnTo>
                    <a:lnTo>
                      <a:pt x="72" y="852"/>
                    </a:lnTo>
                    <a:lnTo>
                      <a:pt x="78" y="864"/>
                    </a:lnTo>
                    <a:lnTo>
                      <a:pt x="84" y="870"/>
                    </a:lnTo>
                    <a:lnTo>
                      <a:pt x="96" y="870"/>
                    </a:lnTo>
                    <a:lnTo>
                      <a:pt x="102" y="876"/>
                    </a:lnTo>
                    <a:lnTo>
                      <a:pt x="108" y="876"/>
                    </a:lnTo>
                    <a:lnTo>
                      <a:pt x="102" y="912"/>
                    </a:lnTo>
                    <a:lnTo>
                      <a:pt x="114" y="918"/>
                    </a:lnTo>
                    <a:lnTo>
                      <a:pt x="120" y="930"/>
                    </a:lnTo>
                    <a:lnTo>
                      <a:pt x="120" y="966"/>
                    </a:lnTo>
                    <a:lnTo>
                      <a:pt x="114" y="966"/>
                    </a:lnTo>
                    <a:lnTo>
                      <a:pt x="114" y="1002"/>
                    </a:lnTo>
                    <a:lnTo>
                      <a:pt x="120" y="1020"/>
                    </a:lnTo>
                    <a:lnTo>
                      <a:pt x="120" y="1038"/>
                    </a:lnTo>
                    <a:lnTo>
                      <a:pt x="126" y="1050"/>
                    </a:lnTo>
                    <a:lnTo>
                      <a:pt x="138" y="1056"/>
                    </a:lnTo>
                    <a:lnTo>
                      <a:pt x="144" y="1068"/>
                    </a:lnTo>
                    <a:lnTo>
                      <a:pt x="162" y="1086"/>
                    </a:lnTo>
                    <a:lnTo>
                      <a:pt x="66" y="1086"/>
                    </a:lnTo>
                    <a:lnTo>
                      <a:pt x="54" y="1092"/>
                    </a:lnTo>
                    <a:lnTo>
                      <a:pt x="48" y="1098"/>
                    </a:lnTo>
                    <a:lnTo>
                      <a:pt x="48" y="1110"/>
                    </a:lnTo>
                    <a:lnTo>
                      <a:pt x="60" y="1134"/>
                    </a:lnTo>
                    <a:lnTo>
                      <a:pt x="72" y="1146"/>
                    </a:lnTo>
                    <a:lnTo>
                      <a:pt x="78" y="1158"/>
                    </a:lnTo>
                    <a:lnTo>
                      <a:pt x="90" y="1170"/>
                    </a:lnTo>
                    <a:lnTo>
                      <a:pt x="108" y="1182"/>
                    </a:lnTo>
                    <a:lnTo>
                      <a:pt x="120" y="1188"/>
                    </a:lnTo>
                    <a:lnTo>
                      <a:pt x="132" y="1200"/>
                    </a:lnTo>
                    <a:lnTo>
                      <a:pt x="144" y="1224"/>
                    </a:lnTo>
                    <a:lnTo>
                      <a:pt x="144" y="1242"/>
                    </a:lnTo>
                    <a:lnTo>
                      <a:pt x="150" y="1254"/>
                    </a:lnTo>
                    <a:lnTo>
                      <a:pt x="156" y="1272"/>
                    </a:lnTo>
                    <a:lnTo>
                      <a:pt x="156" y="1284"/>
                    </a:lnTo>
                    <a:lnTo>
                      <a:pt x="162" y="1284"/>
                    </a:lnTo>
                    <a:lnTo>
                      <a:pt x="168" y="1290"/>
                    </a:lnTo>
                    <a:lnTo>
                      <a:pt x="186" y="1290"/>
                    </a:lnTo>
                    <a:lnTo>
                      <a:pt x="198" y="1284"/>
                    </a:lnTo>
                    <a:lnTo>
                      <a:pt x="216" y="1266"/>
                    </a:lnTo>
                    <a:lnTo>
                      <a:pt x="228" y="1260"/>
                    </a:lnTo>
                    <a:lnTo>
                      <a:pt x="234" y="1254"/>
                    </a:lnTo>
                    <a:lnTo>
                      <a:pt x="234" y="1278"/>
                    </a:lnTo>
                    <a:lnTo>
                      <a:pt x="240" y="1284"/>
                    </a:lnTo>
                    <a:lnTo>
                      <a:pt x="246" y="1284"/>
                    </a:lnTo>
                    <a:lnTo>
                      <a:pt x="258" y="1278"/>
                    </a:lnTo>
                    <a:lnTo>
                      <a:pt x="270" y="1266"/>
                    </a:lnTo>
                    <a:lnTo>
                      <a:pt x="276" y="1254"/>
                    </a:lnTo>
                    <a:lnTo>
                      <a:pt x="282" y="1248"/>
                    </a:lnTo>
                    <a:lnTo>
                      <a:pt x="372" y="1248"/>
                    </a:lnTo>
                    <a:lnTo>
                      <a:pt x="378" y="1242"/>
                    </a:lnTo>
                    <a:lnTo>
                      <a:pt x="384" y="1230"/>
                    </a:lnTo>
                    <a:lnTo>
                      <a:pt x="390" y="1224"/>
                    </a:lnTo>
                    <a:lnTo>
                      <a:pt x="396" y="1212"/>
                    </a:lnTo>
                    <a:lnTo>
                      <a:pt x="402" y="1206"/>
                    </a:lnTo>
                    <a:lnTo>
                      <a:pt x="402" y="1194"/>
                    </a:lnTo>
                    <a:lnTo>
                      <a:pt x="390" y="1182"/>
                    </a:lnTo>
                    <a:lnTo>
                      <a:pt x="384" y="1182"/>
                    </a:lnTo>
                    <a:lnTo>
                      <a:pt x="402" y="1170"/>
                    </a:lnTo>
                    <a:lnTo>
                      <a:pt x="420" y="1170"/>
                    </a:lnTo>
                    <a:lnTo>
                      <a:pt x="462" y="1164"/>
                    </a:lnTo>
                    <a:lnTo>
                      <a:pt x="510" y="1146"/>
                    </a:lnTo>
                    <a:lnTo>
                      <a:pt x="528" y="1134"/>
                    </a:lnTo>
                    <a:lnTo>
                      <a:pt x="552" y="1110"/>
                    </a:lnTo>
                    <a:lnTo>
                      <a:pt x="552" y="1092"/>
                    </a:lnTo>
                    <a:lnTo>
                      <a:pt x="588" y="1068"/>
                    </a:lnTo>
                    <a:lnTo>
                      <a:pt x="594" y="1038"/>
                    </a:lnTo>
                    <a:lnTo>
                      <a:pt x="648" y="1008"/>
                    </a:lnTo>
                    <a:lnTo>
                      <a:pt x="672" y="1008"/>
                    </a:lnTo>
                    <a:lnTo>
                      <a:pt x="672" y="996"/>
                    </a:lnTo>
                    <a:lnTo>
                      <a:pt x="684" y="996"/>
                    </a:lnTo>
                    <a:lnTo>
                      <a:pt x="684" y="990"/>
                    </a:lnTo>
                    <a:lnTo>
                      <a:pt x="678" y="984"/>
                    </a:lnTo>
                    <a:lnTo>
                      <a:pt x="666" y="966"/>
                    </a:lnTo>
                    <a:lnTo>
                      <a:pt x="654" y="960"/>
                    </a:lnTo>
                    <a:lnTo>
                      <a:pt x="648" y="960"/>
                    </a:lnTo>
                    <a:lnTo>
                      <a:pt x="642" y="936"/>
                    </a:lnTo>
                    <a:lnTo>
                      <a:pt x="660" y="930"/>
                    </a:lnTo>
                    <a:lnTo>
                      <a:pt x="642" y="918"/>
                    </a:lnTo>
                    <a:lnTo>
                      <a:pt x="642" y="876"/>
                    </a:lnTo>
                    <a:lnTo>
                      <a:pt x="636" y="870"/>
                    </a:lnTo>
                    <a:lnTo>
                      <a:pt x="624" y="870"/>
                    </a:lnTo>
                    <a:lnTo>
                      <a:pt x="618" y="876"/>
                    </a:lnTo>
                    <a:lnTo>
                      <a:pt x="606" y="876"/>
                    </a:lnTo>
                    <a:lnTo>
                      <a:pt x="600" y="870"/>
                    </a:lnTo>
                    <a:lnTo>
                      <a:pt x="600" y="852"/>
                    </a:lnTo>
                    <a:lnTo>
                      <a:pt x="606" y="840"/>
                    </a:lnTo>
                    <a:lnTo>
                      <a:pt x="618" y="834"/>
                    </a:lnTo>
                    <a:lnTo>
                      <a:pt x="630" y="822"/>
                    </a:lnTo>
                    <a:lnTo>
                      <a:pt x="630" y="810"/>
                    </a:lnTo>
                    <a:lnTo>
                      <a:pt x="618" y="786"/>
                    </a:lnTo>
                    <a:lnTo>
                      <a:pt x="612" y="780"/>
                    </a:lnTo>
                    <a:lnTo>
                      <a:pt x="630" y="762"/>
                    </a:lnTo>
                    <a:lnTo>
                      <a:pt x="648" y="750"/>
                    </a:lnTo>
                    <a:lnTo>
                      <a:pt x="642" y="732"/>
                    </a:lnTo>
                    <a:lnTo>
                      <a:pt x="636" y="708"/>
                    </a:lnTo>
                    <a:lnTo>
                      <a:pt x="648" y="708"/>
                    </a:lnTo>
                    <a:lnTo>
                      <a:pt x="648" y="690"/>
                    </a:lnTo>
                    <a:lnTo>
                      <a:pt x="660" y="678"/>
                    </a:lnTo>
                    <a:lnTo>
                      <a:pt x="672" y="672"/>
                    </a:lnTo>
                    <a:lnTo>
                      <a:pt x="678" y="666"/>
                    </a:lnTo>
                    <a:lnTo>
                      <a:pt x="678" y="660"/>
                    </a:lnTo>
                    <a:lnTo>
                      <a:pt x="672" y="654"/>
                    </a:lnTo>
                    <a:lnTo>
                      <a:pt x="672" y="642"/>
                    </a:lnTo>
                    <a:lnTo>
                      <a:pt x="666" y="636"/>
                    </a:lnTo>
                    <a:lnTo>
                      <a:pt x="678" y="62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82" name="Central African Republic" descr="© INSCALE GmbH, 05.05.2010&#10;http://www.presentationload.com/">
                <a:extLst>
                  <a:ext uri="{FF2B5EF4-FFF2-40B4-BE49-F238E27FC236}">
                    <a16:creationId xmlns:a16="http://schemas.microsoft.com/office/drawing/2014/main" id="{5AF22225-B6F0-7046-90AF-81536FAA28F9}"/>
                  </a:ext>
                </a:extLst>
              </p:cNvPr>
              <p:cNvSpPr>
                <a:spLocks/>
              </p:cNvSpPr>
              <p:nvPr/>
            </p:nvSpPr>
            <p:spPr bwMode="gray">
              <a:xfrm>
                <a:off x="8031969" y="2846894"/>
                <a:ext cx="319513" cy="244414"/>
              </a:xfrm>
              <a:custGeom>
                <a:avLst/>
                <a:gdLst>
                  <a:gd name="T0" fmla="*/ 2147483647 w 912"/>
                  <a:gd name="T1" fmla="*/ 2147483647 h 702"/>
                  <a:gd name="T2" fmla="*/ 2147483647 w 912"/>
                  <a:gd name="T3" fmla="*/ 2147483647 h 702"/>
                  <a:gd name="T4" fmla="*/ 2147483647 w 912"/>
                  <a:gd name="T5" fmla="*/ 2147483647 h 702"/>
                  <a:gd name="T6" fmla="*/ 2147483647 w 912"/>
                  <a:gd name="T7" fmla="*/ 2147483647 h 702"/>
                  <a:gd name="T8" fmla="*/ 2147483647 w 912"/>
                  <a:gd name="T9" fmla="*/ 2147483647 h 702"/>
                  <a:gd name="T10" fmla="*/ 2147483647 w 912"/>
                  <a:gd name="T11" fmla="*/ 2147483647 h 702"/>
                  <a:gd name="T12" fmla="*/ 2147483647 w 912"/>
                  <a:gd name="T13" fmla="*/ 2147483647 h 702"/>
                  <a:gd name="T14" fmla="*/ 2147483647 w 912"/>
                  <a:gd name="T15" fmla="*/ 2147483647 h 702"/>
                  <a:gd name="T16" fmla="*/ 2147483647 w 912"/>
                  <a:gd name="T17" fmla="*/ 2147483647 h 702"/>
                  <a:gd name="T18" fmla="*/ 2147483647 w 912"/>
                  <a:gd name="T19" fmla="*/ 2147483647 h 702"/>
                  <a:gd name="T20" fmla="*/ 2147483647 w 912"/>
                  <a:gd name="T21" fmla="*/ 2147483647 h 702"/>
                  <a:gd name="T22" fmla="*/ 2147483647 w 912"/>
                  <a:gd name="T23" fmla="*/ 2147483647 h 702"/>
                  <a:gd name="T24" fmla="*/ 2147483647 w 912"/>
                  <a:gd name="T25" fmla="*/ 2147483647 h 702"/>
                  <a:gd name="T26" fmla="*/ 2147483647 w 912"/>
                  <a:gd name="T27" fmla="*/ 2147483647 h 702"/>
                  <a:gd name="T28" fmla="*/ 2147483647 w 912"/>
                  <a:gd name="T29" fmla="*/ 2147483647 h 702"/>
                  <a:gd name="T30" fmla="*/ 2147483647 w 912"/>
                  <a:gd name="T31" fmla="*/ 0 h 702"/>
                  <a:gd name="T32" fmla="*/ 2147483647 w 912"/>
                  <a:gd name="T33" fmla="*/ 2147483647 h 702"/>
                  <a:gd name="T34" fmla="*/ 2147483647 w 912"/>
                  <a:gd name="T35" fmla="*/ 2147483647 h 702"/>
                  <a:gd name="T36" fmla="*/ 2147483647 w 912"/>
                  <a:gd name="T37" fmla="*/ 2147483647 h 702"/>
                  <a:gd name="T38" fmla="*/ 2147483647 w 912"/>
                  <a:gd name="T39" fmla="*/ 2147483647 h 702"/>
                  <a:gd name="T40" fmla="*/ 2147483647 w 912"/>
                  <a:gd name="T41" fmla="*/ 2147483647 h 702"/>
                  <a:gd name="T42" fmla="*/ 2147483647 w 912"/>
                  <a:gd name="T43" fmla="*/ 2147483647 h 702"/>
                  <a:gd name="T44" fmla="*/ 2147483647 w 912"/>
                  <a:gd name="T45" fmla="*/ 2147483647 h 702"/>
                  <a:gd name="T46" fmla="*/ 2147483647 w 912"/>
                  <a:gd name="T47" fmla="*/ 2147483647 h 702"/>
                  <a:gd name="T48" fmla="*/ 2147483647 w 912"/>
                  <a:gd name="T49" fmla="*/ 2147483647 h 702"/>
                  <a:gd name="T50" fmla="*/ 2147483647 w 912"/>
                  <a:gd name="T51" fmla="*/ 2147483647 h 702"/>
                  <a:gd name="T52" fmla="*/ 2147483647 w 912"/>
                  <a:gd name="T53" fmla="*/ 2147483647 h 702"/>
                  <a:gd name="T54" fmla="*/ 2147483647 w 912"/>
                  <a:gd name="T55" fmla="*/ 2147483647 h 702"/>
                  <a:gd name="T56" fmla="*/ 2147483647 w 912"/>
                  <a:gd name="T57" fmla="*/ 2147483647 h 702"/>
                  <a:gd name="T58" fmla="*/ 2147483647 w 912"/>
                  <a:gd name="T59" fmla="*/ 2147483647 h 702"/>
                  <a:gd name="T60" fmla="*/ 0 w 912"/>
                  <a:gd name="T61" fmla="*/ 2147483647 h 702"/>
                  <a:gd name="T62" fmla="*/ 2147483647 w 912"/>
                  <a:gd name="T63" fmla="*/ 2147483647 h 702"/>
                  <a:gd name="T64" fmla="*/ 2147483647 w 912"/>
                  <a:gd name="T65" fmla="*/ 2147483647 h 702"/>
                  <a:gd name="T66" fmla="*/ 2147483647 w 912"/>
                  <a:gd name="T67" fmla="*/ 2147483647 h 702"/>
                  <a:gd name="T68" fmla="*/ 2147483647 w 912"/>
                  <a:gd name="T69" fmla="*/ 2147483647 h 702"/>
                  <a:gd name="T70" fmla="*/ 2147483647 w 912"/>
                  <a:gd name="T71" fmla="*/ 2147483647 h 702"/>
                  <a:gd name="T72" fmla="*/ 2147483647 w 912"/>
                  <a:gd name="T73" fmla="*/ 2147483647 h 702"/>
                  <a:gd name="T74" fmla="*/ 2147483647 w 912"/>
                  <a:gd name="T75" fmla="*/ 2147483647 h 702"/>
                  <a:gd name="T76" fmla="*/ 2147483647 w 912"/>
                  <a:gd name="T77" fmla="*/ 2147483647 h 702"/>
                  <a:gd name="T78" fmla="*/ 2147483647 w 912"/>
                  <a:gd name="T79" fmla="*/ 2147483647 h 702"/>
                  <a:gd name="T80" fmla="*/ 2147483647 w 912"/>
                  <a:gd name="T81" fmla="*/ 2147483647 h 702"/>
                  <a:gd name="T82" fmla="*/ 2147483647 w 912"/>
                  <a:gd name="T83" fmla="*/ 2147483647 h 702"/>
                  <a:gd name="T84" fmla="*/ 2147483647 w 912"/>
                  <a:gd name="T85" fmla="*/ 2147483647 h 702"/>
                  <a:gd name="T86" fmla="*/ 2147483647 w 912"/>
                  <a:gd name="T87" fmla="*/ 2147483647 h 702"/>
                  <a:gd name="T88" fmla="*/ 2147483647 w 912"/>
                  <a:gd name="T89" fmla="*/ 2147483647 h 702"/>
                  <a:gd name="T90" fmla="*/ 2147483647 w 912"/>
                  <a:gd name="T91" fmla="*/ 2147483647 h 702"/>
                  <a:gd name="T92" fmla="*/ 2147483647 w 912"/>
                  <a:gd name="T93" fmla="*/ 2147483647 h 702"/>
                  <a:gd name="T94" fmla="*/ 2147483647 w 912"/>
                  <a:gd name="T95" fmla="*/ 2147483647 h 702"/>
                  <a:gd name="T96" fmla="*/ 2147483647 w 912"/>
                  <a:gd name="T97" fmla="*/ 2147483647 h 702"/>
                  <a:gd name="T98" fmla="*/ 2147483647 w 912"/>
                  <a:gd name="T99" fmla="*/ 2147483647 h 702"/>
                  <a:gd name="T100" fmla="*/ 2147483647 w 912"/>
                  <a:gd name="T101" fmla="*/ 2147483647 h 702"/>
                  <a:gd name="T102" fmla="*/ 2147483647 w 912"/>
                  <a:gd name="T103" fmla="*/ 2147483647 h 702"/>
                  <a:gd name="T104" fmla="*/ 2147483647 w 912"/>
                  <a:gd name="T105" fmla="*/ 2147483647 h 702"/>
                  <a:gd name="T106" fmla="*/ 2147483647 w 912"/>
                  <a:gd name="T107" fmla="*/ 2147483647 h 702"/>
                  <a:gd name="T108" fmla="*/ 2147483647 w 912"/>
                  <a:gd name="T109" fmla="*/ 2147483647 h 702"/>
                  <a:gd name="T110" fmla="*/ 2147483647 w 912"/>
                  <a:gd name="T111" fmla="*/ 2147483647 h 702"/>
                  <a:gd name="T112" fmla="*/ 2147483647 w 912"/>
                  <a:gd name="T113" fmla="*/ 2147483647 h 702"/>
                  <a:gd name="T114" fmla="*/ 2147483647 w 912"/>
                  <a:gd name="T115" fmla="*/ 2147483647 h 702"/>
                  <a:gd name="T116" fmla="*/ 2147483647 w 912"/>
                  <a:gd name="T117" fmla="*/ 2147483647 h 702"/>
                  <a:gd name="T118" fmla="*/ 2147483647 w 912"/>
                  <a:gd name="T119" fmla="*/ 2147483647 h 702"/>
                  <a:gd name="T120" fmla="*/ 2147483647 w 912"/>
                  <a:gd name="T121" fmla="*/ 2147483647 h 70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12"/>
                  <a:gd name="T184" fmla="*/ 0 h 702"/>
                  <a:gd name="T185" fmla="*/ 912 w 912"/>
                  <a:gd name="T186" fmla="*/ 702 h 70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12" h="702">
                    <a:moveTo>
                      <a:pt x="906" y="420"/>
                    </a:moveTo>
                    <a:lnTo>
                      <a:pt x="900" y="414"/>
                    </a:lnTo>
                    <a:lnTo>
                      <a:pt x="888" y="408"/>
                    </a:lnTo>
                    <a:lnTo>
                      <a:pt x="882" y="402"/>
                    </a:lnTo>
                    <a:lnTo>
                      <a:pt x="858" y="396"/>
                    </a:lnTo>
                    <a:lnTo>
                      <a:pt x="858" y="378"/>
                    </a:lnTo>
                    <a:lnTo>
                      <a:pt x="846" y="366"/>
                    </a:lnTo>
                    <a:lnTo>
                      <a:pt x="846" y="360"/>
                    </a:lnTo>
                    <a:lnTo>
                      <a:pt x="858" y="360"/>
                    </a:lnTo>
                    <a:lnTo>
                      <a:pt x="858" y="348"/>
                    </a:lnTo>
                    <a:lnTo>
                      <a:pt x="852" y="342"/>
                    </a:lnTo>
                    <a:lnTo>
                      <a:pt x="834" y="342"/>
                    </a:lnTo>
                    <a:lnTo>
                      <a:pt x="834" y="336"/>
                    </a:lnTo>
                    <a:lnTo>
                      <a:pt x="828" y="330"/>
                    </a:lnTo>
                    <a:lnTo>
                      <a:pt x="822" y="318"/>
                    </a:lnTo>
                    <a:lnTo>
                      <a:pt x="810" y="306"/>
                    </a:lnTo>
                    <a:lnTo>
                      <a:pt x="798" y="300"/>
                    </a:lnTo>
                    <a:lnTo>
                      <a:pt x="792" y="300"/>
                    </a:lnTo>
                    <a:lnTo>
                      <a:pt x="780" y="294"/>
                    </a:lnTo>
                    <a:lnTo>
                      <a:pt x="768" y="282"/>
                    </a:lnTo>
                    <a:lnTo>
                      <a:pt x="768" y="276"/>
                    </a:lnTo>
                    <a:lnTo>
                      <a:pt x="774" y="276"/>
                    </a:lnTo>
                    <a:lnTo>
                      <a:pt x="774" y="270"/>
                    </a:lnTo>
                    <a:lnTo>
                      <a:pt x="780" y="270"/>
                    </a:lnTo>
                    <a:lnTo>
                      <a:pt x="780" y="264"/>
                    </a:lnTo>
                    <a:lnTo>
                      <a:pt x="768" y="252"/>
                    </a:lnTo>
                    <a:lnTo>
                      <a:pt x="756" y="246"/>
                    </a:lnTo>
                    <a:lnTo>
                      <a:pt x="750" y="246"/>
                    </a:lnTo>
                    <a:lnTo>
                      <a:pt x="750" y="228"/>
                    </a:lnTo>
                    <a:lnTo>
                      <a:pt x="720" y="228"/>
                    </a:lnTo>
                    <a:lnTo>
                      <a:pt x="696" y="216"/>
                    </a:lnTo>
                    <a:lnTo>
                      <a:pt x="696" y="186"/>
                    </a:lnTo>
                    <a:lnTo>
                      <a:pt x="648" y="180"/>
                    </a:lnTo>
                    <a:lnTo>
                      <a:pt x="654" y="162"/>
                    </a:lnTo>
                    <a:lnTo>
                      <a:pt x="648" y="162"/>
                    </a:lnTo>
                    <a:lnTo>
                      <a:pt x="642" y="156"/>
                    </a:lnTo>
                    <a:lnTo>
                      <a:pt x="642" y="150"/>
                    </a:lnTo>
                    <a:lnTo>
                      <a:pt x="648" y="144"/>
                    </a:lnTo>
                    <a:lnTo>
                      <a:pt x="654" y="132"/>
                    </a:lnTo>
                    <a:lnTo>
                      <a:pt x="660" y="126"/>
                    </a:lnTo>
                    <a:lnTo>
                      <a:pt x="660" y="96"/>
                    </a:lnTo>
                    <a:lnTo>
                      <a:pt x="654" y="84"/>
                    </a:lnTo>
                    <a:lnTo>
                      <a:pt x="648" y="66"/>
                    </a:lnTo>
                    <a:lnTo>
                      <a:pt x="636" y="54"/>
                    </a:lnTo>
                    <a:lnTo>
                      <a:pt x="630" y="42"/>
                    </a:lnTo>
                    <a:lnTo>
                      <a:pt x="600" y="12"/>
                    </a:lnTo>
                    <a:lnTo>
                      <a:pt x="600" y="0"/>
                    </a:lnTo>
                    <a:lnTo>
                      <a:pt x="576" y="0"/>
                    </a:lnTo>
                    <a:lnTo>
                      <a:pt x="522" y="30"/>
                    </a:lnTo>
                    <a:lnTo>
                      <a:pt x="516" y="60"/>
                    </a:lnTo>
                    <a:lnTo>
                      <a:pt x="480" y="84"/>
                    </a:lnTo>
                    <a:lnTo>
                      <a:pt x="480" y="102"/>
                    </a:lnTo>
                    <a:lnTo>
                      <a:pt x="456" y="126"/>
                    </a:lnTo>
                    <a:lnTo>
                      <a:pt x="438" y="138"/>
                    </a:lnTo>
                    <a:lnTo>
                      <a:pt x="390" y="156"/>
                    </a:lnTo>
                    <a:lnTo>
                      <a:pt x="348" y="162"/>
                    </a:lnTo>
                    <a:lnTo>
                      <a:pt x="330" y="162"/>
                    </a:lnTo>
                    <a:lnTo>
                      <a:pt x="312" y="174"/>
                    </a:lnTo>
                    <a:lnTo>
                      <a:pt x="318" y="174"/>
                    </a:lnTo>
                    <a:lnTo>
                      <a:pt x="330" y="186"/>
                    </a:lnTo>
                    <a:lnTo>
                      <a:pt x="330" y="198"/>
                    </a:lnTo>
                    <a:lnTo>
                      <a:pt x="324" y="204"/>
                    </a:lnTo>
                    <a:lnTo>
                      <a:pt x="318" y="216"/>
                    </a:lnTo>
                    <a:lnTo>
                      <a:pt x="312" y="222"/>
                    </a:lnTo>
                    <a:lnTo>
                      <a:pt x="306" y="234"/>
                    </a:lnTo>
                    <a:lnTo>
                      <a:pt x="300" y="240"/>
                    </a:lnTo>
                    <a:lnTo>
                      <a:pt x="210" y="240"/>
                    </a:lnTo>
                    <a:lnTo>
                      <a:pt x="204" y="246"/>
                    </a:lnTo>
                    <a:lnTo>
                      <a:pt x="198" y="258"/>
                    </a:lnTo>
                    <a:lnTo>
                      <a:pt x="186" y="270"/>
                    </a:lnTo>
                    <a:lnTo>
                      <a:pt x="174" y="276"/>
                    </a:lnTo>
                    <a:lnTo>
                      <a:pt x="168" y="276"/>
                    </a:lnTo>
                    <a:lnTo>
                      <a:pt x="162" y="270"/>
                    </a:lnTo>
                    <a:lnTo>
                      <a:pt x="162" y="246"/>
                    </a:lnTo>
                    <a:lnTo>
                      <a:pt x="156" y="252"/>
                    </a:lnTo>
                    <a:lnTo>
                      <a:pt x="144" y="258"/>
                    </a:lnTo>
                    <a:lnTo>
                      <a:pt x="126" y="276"/>
                    </a:lnTo>
                    <a:lnTo>
                      <a:pt x="114" y="282"/>
                    </a:lnTo>
                    <a:lnTo>
                      <a:pt x="96" y="282"/>
                    </a:lnTo>
                    <a:lnTo>
                      <a:pt x="90" y="276"/>
                    </a:lnTo>
                    <a:lnTo>
                      <a:pt x="78" y="276"/>
                    </a:lnTo>
                    <a:lnTo>
                      <a:pt x="66" y="288"/>
                    </a:lnTo>
                    <a:lnTo>
                      <a:pt x="60" y="300"/>
                    </a:lnTo>
                    <a:lnTo>
                      <a:pt x="54" y="306"/>
                    </a:lnTo>
                    <a:lnTo>
                      <a:pt x="54" y="324"/>
                    </a:lnTo>
                    <a:lnTo>
                      <a:pt x="48" y="336"/>
                    </a:lnTo>
                    <a:lnTo>
                      <a:pt x="42" y="336"/>
                    </a:lnTo>
                    <a:lnTo>
                      <a:pt x="36" y="372"/>
                    </a:lnTo>
                    <a:lnTo>
                      <a:pt x="30" y="372"/>
                    </a:lnTo>
                    <a:lnTo>
                      <a:pt x="24" y="378"/>
                    </a:lnTo>
                    <a:lnTo>
                      <a:pt x="12" y="384"/>
                    </a:lnTo>
                    <a:lnTo>
                      <a:pt x="0" y="396"/>
                    </a:lnTo>
                    <a:lnTo>
                      <a:pt x="0" y="402"/>
                    </a:lnTo>
                    <a:lnTo>
                      <a:pt x="12" y="408"/>
                    </a:lnTo>
                    <a:lnTo>
                      <a:pt x="18" y="408"/>
                    </a:lnTo>
                    <a:lnTo>
                      <a:pt x="18" y="444"/>
                    </a:lnTo>
                    <a:lnTo>
                      <a:pt x="6" y="456"/>
                    </a:lnTo>
                    <a:lnTo>
                      <a:pt x="24" y="468"/>
                    </a:lnTo>
                    <a:lnTo>
                      <a:pt x="24" y="516"/>
                    </a:lnTo>
                    <a:lnTo>
                      <a:pt x="30" y="516"/>
                    </a:lnTo>
                    <a:lnTo>
                      <a:pt x="48" y="534"/>
                    </a:lnTo>
                    <a:lnTo>
                      <a:pt x="54" y="534"/>
                    </a:lnTo>
                    <a:lnTo>
                      <a:pt x="54" y="576"/>
                    </a:lnTo>
                    <a:lnTo>
                      <a:pt x="60" y="582"/>
                    </a:lnTo>
                    <a:lnTo>
                      <a:pt x="72" y="606"/>
                    </a:lnTo>
                    <a:lnTo>
                      <a:pt x="84" y="618"/>
                    </a:lnTo>
                    <a:lnTo>
                      <a:pt x="96" y="624"/>
                    </a:lnTo>
                    <a:lnTo>
                      <a:pt x="102" y="636"/>
                    </a:lnTo>
                    <a:lnTo>
                      <a:pt x="114" y="642"/>
                    </a:lnTo>
                    <a:lnTo>
                      <a:pt x="120" y="660"/>
                    </a:lnTo>
                    <a:lnTo>
                      <a:pt x="120" y="690"/>
                    </a:lnTo>
                    <a:lnTo>
                      <a:pt x="132" y="702"/>
                    </a:lnTo>
                    <a:lnTo>
                      <a:pt x="138" y="696"/>
                    </a:lnTo>
                    <a:lnTo>
                      <a:pt x="144" y="684"/>
                    </a:lnTo>
                    <a:lnTo>
                      <a:pt x="150" y="678"/>
                    </a:lnTo>
                    <a:lnTo>
                      <a:pt x="156" y="666"/>
                    </a:lnTo>
                    <a:lnTo>
                      <a:pt x="156" y="642"/>
                    </a:lnTo>
                    <a:lnTo>
                      <a:pt x="144" y="630"/>
                    </a:lnTo>
                    <a:lnTo>
                      <a:pt x="162" y="600"/>
                    </a:lnTo>
                    <a:lnTo>
                      <a:pt x="192" y="600"/>
                    </a:lnTo>
                    <a:lnTo>
                      <a:pt x="210" y="582"/>
                    </a:lnTo>
                    <a:lnTo>
                      <a:pt x="228" y="582"/>
                    </a:lnTo>
                    <a:lnTo>
                      <a:pt x="264" y="600"/>
                    </a:lnTo>
                    <a:lnTo>
                      <a:pt x="276" y="600"/>
                    </a:lnTo>
                    <a:lnTo>
                      <a:pt x="288" y="588"/>
                    </a:lnTo>
                    <a:lnTo>
                      <a:pt x="300" y="570"/>
                    </a:lnTo>
                    <a:lnTo>
                      <a:pt x="300" y="552"/>
                    </a:lnTo>
                    <a:lnTo>
                      <a:pt x="294" y="552"/>
                    </a:lnTo>
                    <a:lnTo>
                      <a:pt x="294" y="540"/>
                    </a:lnTo>
                    <a:lnTo>
                      <a:pt x="306" y="528"/>
                    </a:lnTo>
                    <a:lnTo>
                      <a:pt x="312" y="528"/>
                    </a:lnTo>
                    <a:lnTo>
                      <a:pt x="324" y="516"/>
                    </a:lnTo>
                    <a:lnTo>
                      <a:pt x="330" y="504"/>
                    </a:lnTo>
                    <a:lnTo>
                      <a:pt x="330" y="498"/>
                    </a:lnTo>
                    <a:lnTo>
                      <a:pt x="336" y="486"/>
                    </a:lnTo>
                    <a:lnTo>
                      <a:pt x="336" y="480"/>
                    </a:lnTo>
                    <a:lnTo>
                      <a:pt x="342" y="474"/>
                    </a:lnTo>
                    <a:lnTo>
                      <a:pt x="354" y="468"/>
                    </a:lnTo>
                    <a:lnTo>
                      <a:pt x="366" y="468"/>
                    </a:lnTo>
                    <a:lnTo>
                      <a:pt x="384" y="474"/>
                    </a:lnTo>
                    <a:lnTo>
                      <a:pt x="396" y="474"/>
                    </a:lnTo>
                    <a:lnTo>
                      <a:pt x="408" y="480"/>
                    </a:lnTo>
                    <a:lnTo>
                      <a:pt x="408" y="492"/>
                    </a:lnTo>
                    <a:lnTo>
                      <a:pt x="426" y="492"/>
                    </a:lnTo>
                    <a:lnTo>
                      <a:pt x="432" y="498"/>
                    </a:lnTo>
                    <a:lnTo>
                      <a:pt x="432" y="528"/>
                    </a:lnTo>
                    <a:lnTo>
                      <a:pt x="474" y="528"/>
                    </a:lnTo>
                    <a:lnTo>
                      <a:pt x="480" y="534"/>
                    </a:lnTo>
                    <a:lnTo>
                      <a:pt x="492" y="540"/>
                    </a:lnTo>
                    <a:lnTo>
                      <a:pt x="540" y="540"/>
                    </a:lnTo>
                    <a:lnTo>
                      <a:pt x="552" y="546"/>
                    </a:lnTo>
                    <a:lnTo>
                      <a:pt x="558" y="552"/>
                    </a:lnTo>
                    <a:lnTo>
                      <a:pt x="570" y="558"/>
                    </a:lnTo>
                    <a:lnTo>
                      <a:pt x="576" y="552"/>
                    </a:lnTo>
                    <a:lnTo>
                      <a:pt x="582" y="540"/>
                    </a:lnTo>
                    <a:lnTo>
                      <a:pt x="588" y="534"/>
                    </a:lnTo>
                    <a:lnTo>
                      <a:pt x="588" y="522"/>
                    </a:lnTo>
                    <a:lnTo>
                      <a:pt x="606" y="504"/>
                    </a:lnTo>
                    <a:lnTo>
                      <a:pt x="612" y="492"/>
                    </a:lnTo>
                    <a:lnTo>
                      <a:pt x="636" y="516"/>
                    </a:lnTo>
                    <a:lnTo>
                      <a:pt x="642" y="516"/>
                    </a:lnTo>
                    <a:lnTo>
                      <a:pt x="648" y="510"/>
                    </a:lnTo>
                    <a:lnTo>
                      <a:pt x="660" y="504"/>
                    </a:lnTo>
                    <a:lnTo>
                      <a:pt x="672" y="492"/>
                    </a:lnTo>
                    <a:lnTo>
                      <a:pt x="690" y="492"/>
                    </a:lnTo>
                    <a:lnTo>
                      <a:pt x="714" y="474"/>
                    </a:lnTo>
                    <a:lnTo>
                      <a:pt x="726" y="486"/>
                    </a:lnTo>
                    <a:lnTo>
                      <a:pt x="750" y="486"/>
                    </a:lnTo>
                    <a:lnTo>
                      <a:pt x="756" y="480"/>
                    </a:lnTo>
                    <a:lnTo>
                      <a:pt x="768" y="480"/>
                    </a:lnTo>
                    <a:lnTo>
                      <a:pt x="768" y="468"/>
                    </a:lnTo>
                    <a:lnTo>
                      <a:pt x="786" y="450"/>
                    </a:lnTo>
                    <a:lnTo>
                      <a:pt x="792" y="450"/>
                    </a:lnTo>
                    <a:lnTo>
                      <a:pt x="792" y="456"/>
                    </a:lnTo>
                    <a:lnTo>
                      <a:pt x="804" y="468"/>
                    </a:lnTo>
                    <a:lnTo>
                      <a:pt x="840" y="462"/>
                    </a:lnTo>
                    <a:lnTo>
                      <a:pt x="840" y="468"/>
                    </a:lnTo>
                    <a:lnTo>
                      <a:pt x="852" y="480"/>
                    </a:lnTo>
                    <a:lnTo>
                      <a:pt x="876" y="480"/>
                    </a:lnTo>
                    <a:lnTo>
                      <a:pt x="894" y="474"/>
                    </a:lnTo>
                    <a:lnTo>
                      <a:pt x="912" y="456"/>
                    </a:lnTo>
                    <a:lnTo>
                      <a:pt x="912" y="432"/>
                    </a:lnTo>
                    <a:lnTo>
                      <a:pt x="906" y="42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83" name="Cameroon" descr="© INSCALE GmbH, 05.05.2010&#10;http://www.presentationload.com/">
                <a:extLst>
                  <a:ext uri="{FF2B5EF4-FFF2-40B4-BE49-F238E27FC236}">
                    <a16:creationId xmlns:a16="http://schemas.microsoft.com/office/drawing/2014/main" id="{82F7BA84-38D2-164B-8D9B-960D132A8D5B}"/>
                  </a:ext>
                </a:extLst>
              </p:cNvPr>
              <p:cNvSpPr>
                <a:spLocks/>
              </p:cNvSpPr>
              <p:nvPr/>
            </p:nvSpPr>
            <p:spPr bwMode="gray">
              <a:xfrm>
                <a:off x="7887232" y="2785450"/>
                <a:ext cx="191162" cy="323610"/>
              </a:xfrm>
              <a:custGeom>
                <a:avLst/>
                <a:gdLst>
                  <a:gd name="T0" fmla="*/ 2147483647 w 546"/>
                  <a:gd name="T1" fmla="*/ 0 h 924"/>
                  <a:gd name="T2" fmla="*/ 2147483647 w 546"/>
                  <a:gd name="T3" fmla="*/ 2147483647 h 924"/>
                  <a:gd name="T4" fmla="*/ 2147483647 w 546"/>
                  <a:gd name="T5" fmla="*/ 2147483647 h 924"/>
                  <a:gd name="T6" fmla="*/ 2147483647 w 546"/>
                  <a:gd name="T7" fmla="*/ 2147483647 h 924"/>
                  <a:gd name="T8" fmla="*/ 2147483647 w 546"/>
                  <a:gd name="T9" fmla="*/ 2147483647 h 924"/>
                  <a:gd name="T10" fmla="*/ 2147483647 w 546"/>
                  <a:gd name="T11" fmla="*/ 2147483647 h 924"/>
                  <a:gd name="T12" fmla="*/ 2147483647 w 546"/>
                  <a:gd name="T13" fmla="*/ 2147483647 h 924"/>
                  <a:gd name="T14" fmla="*/ 2147483647 w 546"/>
                  <a:gd name="T15" fmla="*/ 2147483647 h 924"/>
                  <a:gd name="T16" fmla="*/ 2147483647 w 546"/>
                  <a:gd name="T17" fmla="*/ 2147483647 h 924"/>
                  <a:gd name="T18" fmla="*/ 2147483647 w 546"/>
                  <a:gd name="T19" fmla="*/ 2147483647 h 924"/>
                  <a:gd name="T20" fmla="*/ 2147483647 w 546"/>
                  <a:gd name="T21" fmla="*/ 2147483647 h 924"/>
                  <a:gd name="T22" fmla="*/ 2147483647 w 546"/>
                  <a:gd name="T23" fmla="*/ 2147483647 h 924"/>
                  <a:gd name="T24" fmla="*/ 2147483647 w 546"/>
                  <a:gd name="T25" fmla="*/ 2147483647 h 924"/>
                  <a:gd name="T26" fmla="*/ 2147483647 w 546"/>
                  <a:gd name="T27" fmla="*/ 2147483647 h 924"/>
                  <a:gd name="T28" fmla="*/ 2147483647 w 546"/>
                  <a:gd name="T29" fmla="*/ 2147483647 h 924"/>
                  <a:gd name="T30" fmla="*/ 2147483647 w 546"/>
                  <a:gd name="T31" fmla="*/ 2147483647 h 924"/>
                  <a:gd name="T32" fmla="*/ 2147483647 w 546"/>
                  <a:gd name="T33" fmla="*/ 2147483647 h 924"/>
                  <a:gd name="T34" fmla="*/ 2147483647 w 546"/>
                  <a:gd name="T35" fmla="*/ 2147483647 h 924"/>
                  <a:gd name="T36" fmla="*/ 2147483647 w 546"/>
                  <a:gd name="T37" fmla="*/ 2147483647 h 924"/>
                  <a:gd name="T38" fmla="*/ 2147483647 w 546"/>
                  <a:gd name="T39" fmla="*/ 2147483647 h 924"/>
                  <a:gd name="T40" fmla="*/ 2147483647 w 546"/>
                  <a:gd name="T41" fmla="*/ 2147483647 h 924"/>
                  <a:gd name="T42" fmla="*/ 2147483647 w 546"/>
                  <a:gd name="T43" fmla="*/ 2147483647 h 924"/>
                  <a:gd name="T44" fmla="*/ 2147483647 w 546"/>
                  <a:gd name="T45" fmla="*/ 2147483647 h 924"/>
                  <a:gd name="T46" fmla="*/ 2147483647 w 546"/>
                  <a:gd name="T47" fmla="*/ 2147483647 h 924"/>
                  <a:gd name="T48" fmla="*/ 2147483647 w 546"/>
                  <a:gd name="T49" fmla="*/ 2147483647 h 924"/>
                  <a:gd name="T50" fmla="*/ 2147483647 w 546"/>
                  <a:gd name="T51" fmla="*/ 2147483647 h 924"/>
                  <a:gd name="T52" fmla="*/ 2147483647 w 546"/>
                  <a:gd name="T53" fmla="*/ 2147483647 h 924"/>
                  <a:gd name="T54" fmla="*/ 2147483647 w 546"/>
                  <a:gd name="T55" fmla="*/ 2147483647 h 924"/>
                  <a:gd name="T56" fmla="*/ 2147483647 w 546"/>
                  <a:gd name="T57" fmla="*/ 2147483647 h 924"/>
                  <a:gd name="T58" fmla="*/ 2147483647 w 546"/>
                  <a:gd name="T59" fmla="*/ 2147483647 h 924"/>
                  <a:gd name="T60" fmla="*/ 2147483647 w 546"/>
                  <a:gd name="T61" fmla="*/ 2147483647 h 924"/>
                  <a:gd name="T62" fmla="*/ 2147483647 w 546"/>
                  <a:gd name="T63" fmla="*/ 2147483647 h 924"/>
                  <a:gd name="T64" fmla="*/ 2147483647 w 546"/>
                  <a:gd name="T65" fmla="*/ 2147483647 h 924"/>
                  <a:gd name="T66" fmla="*/ 2147483647 w 546"/>
                  <a:gd name="T67" fmla="*/ 2147483647 h 924"/>
                  <a:gd name="T68" fmla="*/ 2147483647 w 546"/>
                  <a:gd name="T69" fmla="*/ 2147483647 h 924"/>
                  <a:gd name="T70" fmla="*/ 2147483647 w 546"/>
                  <a:gd name="T71" fmla="*/ 2147483647 h 924"/>
                  <a:gd name="T72" fmla="*/ 2147483647 w 546"/>
                  <a:gd name="T73" fmla="*/ 2147483647 h 924"/>
                  <a:gd name="T74" fmla="*/ 2147483647 w 546"/>
                  <a:gd name="T75" fmla="*/ 2147483647 h 924"/>
                  <a:gd name="T76" fmla="*/ 2147483647 w 546"/>
                  <a:gd name="T77" fmla="*/ 2147483647 h 924"/>
                  <a:gd name="T78" fmla="*/ 2147483647 w 546"/>
                  <a:gd name="T79" fmla="*/ 2147483647 h 924"/>
                  <a:gd name="T80" fmla="*/ 2147483647 w 546"/>
                  <a:gd name="T81" fmla="*/ 2147483647 h 924"/>
                  <a:gd name="T82" fmla="*/ 2147483647 w 546"/>
                  <a:gd name="T83" fmla="*/ 2147483647 h 924"/>
                  <a:gd name="T84" fmla="*/ 2147483647 w 546"/>
                  <a:gd name="T85" fmla="*/ 2147483647 h 924"/>
                  <a:gd name="T86" fmla="*/ 2147483647 w 546"/>
                  <a:gd name="T87" fmla="*/ 2147483647 h 924"/>
                  <a:gd name="T88" fmla="*/ 2147483647 w 546"/>
                  <a:gd name="T89" fmla="*/ 2147483647 h 924"/>
                  <a:gd name="T90" fmla="*/ 2147483647 w 546"/>
                  <a:gd name="T91" fmla="*/ 2147483647 h 924"/>
                  <a:gd name="T92" fmla="*/ 2147483647 w 546"/>
                  <a:gd name="T93" fmla="*/ 2147483647 h 924"/>
                  <a:gd name="T94" fmla="*/ 2147483647 w 546"/>
                  <a:gd name="T95" fmla="*/ 2147483647 h 924"/>
                  <a:gd name="T96" fmla="*/ 2147483647 w 546"/>
                  <a:gd name="T97" fmla="*/ 2147483647 h 924"/>
                  <a:gd name="T98" fmla="*/ 2147483647 w 546"/>
                  <a:gd name="T99" fmla="*/ 2147483647 h 924"/>
                  <a:gd name="T100" fmla="*/ 2147483647 w 546"/>
                  <a:gd name="T101" fmla="*/ 2147483647 h 924"/>
                  <a:gd name="T102" fmla="*/ 2147483647 w 546"/>
                  <a:gd name="T103" fmla="*/ 2147483647 h 924"/>
                  <a:gd name="T104" fmla="*/ 2147483647 w 546"/>
                  <a:gd name="T105" fmla="*/ 2147483647 h 924"/>
                  <a:gd name="T106" fmla="*/ 2147483647 w 546"/>
                  <a:gd name="T107" fmla="*/ 2147483647 h 924"/>
                  <a:gd name="T108" fmla="*/ 2147483647 w 546"/>
                  <a:gd name="T109" fmla="*/ 2147483647 h 924"/>
                  <a:gd name="T110" fmla="*/ 2147483647 w 546"/>
                  <a:gd name="T111" fmla="*/ 2147483647 h 92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46"/>
                  <a:gd name="T169" fmla="*/ 0 h 924"/>
                  <a:gd name="T170" fmla="*/ 546 w 546"/>
                  <a:gd name="T171" fmla="*/ 924 h 92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46" h="924">
                    <a:moveTo>
                      <a:pt x="420" y="30"/>
                    </a:moveTo>
                    <a:lnTo>
                      <a:pt x="414" y="18"/>
                    </a:lnTo>
                    <a:lnTo>
                      <a:pt x="414" y="0"/>
                    </a:lnTo>
                    <a:lnTo>
                      <a:pt x="390" y="6"/>
                    </a:lnTo>
                    <a:lnTo>
                      <a:pt x="390" y="54"/>
                    </a:lnTo>
                    <a:lnTo>
                      <a:pt x="396" y="60"/>
                    </a:lnTo>
                    <a:lnTo>
                      <a:pt x="396" y="66"/>
                    </a:lnTo>
                    <a:lnTo>
                      <a:pt x="426" y="66"/>
                    </a:lnTo>
                    <a:lnTo>
                      <a:pt x="426" y="96"/>
                    </a:lnTo>
                    <a:lnTo>
                      <a:pt x="420" y="102"/>
                    </a:lnTo>
                    <a:lnTo>
                      <a:pt x="420" y="108"/>
                    </a:lnTo>
                    <a:lnTo>
                      <a:pt x="426" y="114"/>
                    </a:lnTo>
                    <a:lnTo>
                      <a:pt x="426" y="126"/>
                    </a:lnTo>
                    <a:lnTo>
                      <a:pt x="408" y="144"/>
                    </a:lnTo>
                    <a:lnTo>
                      <a:pt x="396" y="150"/>
                    </a:lnTo>
                    <a:lnTo>
                      <a:pt x="384" y="150"/>
                    </a:lnTo>
                    <a:lnTo>
                      <a:pt x="384" y="156"/>
                    </a:lnTo>
                    <a:lnTo>
                      <a:pt x="378" y="162"/>
                    </a:lnTo>
                    <a:lnTo>
                      <a:pt x="378" y="168"/>
                    </a:lnTo>
                    <a:lnTo>
                      <a:pt x="372" y="174"/>
                    </a:lnTo>
                    <a:lnTo>
                      <a:pt x="372" y="180"/>
                    </a:lnTo>
                    <a:lnTo>
                      <a:pt x="360" y="192"/>
                    </a:lnTo>
                    <a:lnTo>
                      <a:pt x="354" y="204"/>
                    </a:lnTo>
                    <a:lnTo>
                      <a:pt x="348" y="234"/>
                    </a:lnTo>
                    <a:lnTo>
                      <a:pt x="342" y="240"/>
                    </a:lnTo>
                    <a:lnTo>
                      <a:pt x="342" y="270"/>
                    </a:lnTo>
                    <a:lnTo>
                      <a:pt x="336" y="288"/>
                    </a:lnTo>
                    <a:lnTo>
                      <a:pt x="330" y="294"/>
                    </a:lnTo>
                    <a:lnTo>
                      <a:pt x="312" y="294"/>
                    </a:lnTo>
                    <a:lnTo>
                      <a:pt x="312" y="324"/>
                    </a:lnTo>
                    <a:lnTo>
                      <a:pt x="306" y="342"/>
                    </a:lnTo>
                    <a:lnTo>
                      <a:pt x="306" y="354"/>
                    </a:lnTo>
                    <a:lnTo>
                      <a:pt x="300" y="360"/>
                    </a:lnTo>
                    <a:lnTo>
                      <a:pt x="288" y="366"/>
                    </a:lnTo>
                    <a:lnTo>
                      <a:pt x="282" y="372"/>
                    </a:lnTo>
                    <a:lnTo>
                      <a:pt x="270" y="378"/>
                    </a:lnTo>
                    <a:lnTo>
                      <a:pt x="258" y="426"/>
                    </a:lnTo>
                    <a:lnTo>
                      <a:pt x="234" y="456"/>
                    </a:lnTo>
                    <a:lnTo>
                      <a:pt x="234" y="486"/>
                    </a:lnTo>
                    <a:lnTo>
                      <a:pt x="228" y="492"/>
                    </a:lnTo>
                    <a:lnTo>
                      <a:pt x="216" y="498"/>
                    </a:lnTo>
                    <a:lnTo>
                      <a:pt x="210" y="510"/>
                    </a:lnTo>
                    <a:lnTo>
                      <a:pt x="210" y="522"/>
                    </a:lnTo>
                    <a:lnTo>
                      <a:pt x="192" y="540"/>
                    </a:lnTo>
                    <a:lnTo>
                      <a:pt x="186" y="540"/>
                    </a:lnTo>
                    <a:lnTo>
                      <a:pt x="180" y="534"/>
                    </a:lnTo>
                    <a:lnTo>
                      <a:pt x="174" y="522"/>
                    </a:lnTo>
                    <a:lnTo>
                      <a:pt x="174" y="516"/>
                    </a:lnTo>
                    <a:lnTo>
                      <a:pt x="168" y="504"/>
                    </a:lnTo>
                    <a:lnTo>
                      <a:pt x="156" y="492"/>
                    </a:lnTo>
                    <a:lnTo>
                      <a:pt x="150" y="480"/>
                    </a:lnTo>
                    <a:lnTo>
                      <a:pt x="138" y="480"/>
                    </a:lnTo>
                    <a:lnTo>
                      <a:pt x="144" y="486"/>
                    </a:lnTo>
                    <a:lnTo>
                      <a:pt x="144" y="498"/>
                    </a:lnTo>
                    <a:lnTo>
                      <a:pt x="138" y="504"/>
                    </a:lnTo>
                    <a:lnTo>
                      <a:pt x="132" y="504"/>
                    </a:lnTo>
                    <a:lnTo>
                      <a:pt x="120" y="498"/>
                    </a:lnTo>
                    <a:lnTo>
                      <a:pt x="114" y="492"/>
                    </a:lnTo>
                    <a:lnTo>
                      <a:pt x="108" y="492"/>
                    </a:lnTo>
                    <a:lnTo>
                      <a:pt x="102" y="498"/>
                    </a:lnTo>
                    <a:lnTo>
                      <a:pt x="90" y="522"/>
                    </a:lnTo>
                    <a:lnTo>
                      <a:pt x="84" y="528"/>
                    </a:lnTo>
                    <a:lnTo>
                      <a:pt x="84" y="534"/>
                    </a:lnTo>
                    <a:lnTo>
                      <a:pt x="18" y="588"/>
                    </a:lnTo>
                    <a:lnTo>
                      <a:pt x="18" y="642"/>
                    </a:lnTo>
                    <a:lnTo>
                      <a:pt x="12" y="654"/>
                    </a:lnTo>
                    <a:lnTo>
                      <a:pt x="12" y="666"/>
                    </a:lnTo>
                    <a:lnTo>
                      <a:pt x="6" y="672"/>
                    </a:lnTo>
                    <a:lnTo>
                      <a:pt x="6" y="678"/>
                    </a:lnTo>
                    <a:lnTo>
                      <a:pt x="0" y="690"/>
                    </a:lnTo>
                    <a:lnTo>
                      <a:pt x="24" y="684"/>
                    </a:lnTo>
                    <a:lnTo>
                      <a:pt x="24" y="708"/>
                    </a:lnTo>
                    <a:lnTo>
                      <a:pt x="36" y="732"/>
                    </a:lnTo>
                    <a:lnTo>
                      <a:pt x="60" y="744"/>
                    </a:lnTo>
                    <a:lnTo>
                      <a:pt x="66" y="750"/>
                    </a:lnTo>
                    <a:lnTo>
                      <a:pt x="84" y="726"/>
                    </a:lnTo>
                    <a:lnTo>
                      <a:pt x="66" y="756"/>
                    </a:lnTo>
                    <a:lnTo>
                      <a:pt x="84" y="786"/>
                    </a:lnTo>
                    <a:lnTo>
                      <a:pt x="102" y="792"/>
                    </a:lnTo>
                    <a:lnTo>
                      <a:pt x="102" y="840"/>
                    </a:lnTo>
                    <a:lnTo>
                      <a:pt x="90" y="840"/>
                    </a:lnTo>
                    <a:lnTo>
                      <a:pt x="90" y="870"/>
                    </a:lnTo>
                    <a:lnTo>
                      <a:pt x="102" y="882"/>
                    </a:lnTo>
                    <a:lnTo>
                      <a:pt x="198" y="882"/>
                    </a:lnTo>
                    <a:lnTo>
                      <a:pt x="216" y="864"/>
                    </a:lnTo>
                    <a:lnTo>
                      <a:pt x="228" y="882"/>
                    </a:lnTo>
                    <a:lnTo>
                      <a:pt x="258" y="882"/>
                    </a:lnTo>
                    <a:lnTo>
                      <a:pt x="270" y="870"/>
                    </a:lnTo>
                    <a:lnTo>
                      <a:pt x="276" y="870"/>
                    </a:lnTo>
                    <a:lnTo>
                      <a:pt x="288" y="876"/>
                    </a:lnTo>
                    <a:lnTo>
                      <a:pt x="294" y="876"/>
                    </a:lnTo>
                    <a:lnTo>
                      <a:pt x="342" y="870"/>
                    </a:lnTo>
                    <a:lnTo>
                      <a:pt x="342" y="888"/>
                    </a:lnTo>
                    <a:lnTo>
                      <a:pt x="372" y="888"/>
                    </a:lnTo>
                    <a:lnTo>
                      <a:pt x="390" y="882"/>
                    </a:lnTo>
                    <a:lnTo>
                      <a:pt x="438" y="882"/>
                    </a:lnTo>
                    <a:lnTo>
                      <a:pt x="450" y="888"/>
                    </a:lnTo>
                    <a:lnTo>
                      <a:pt x="456" y="894"/>
                    </a:lnTo>
                    <a:lnTo>
                      <a:pt x="468" y="894"/>
                    </a:lnTo>
                    <a:lnTo>
                      <a:pt x="474" y="900"/>
                    </a:lnTo>
                    <a:lnTo>
                      <a:pt x="510" y="900"/>
                    </a:lnTo>
                    <a:lnTo>
                      <a:pt x="534" y="924"/>
                    </a:lnTo>
                    <a:lnTo>
                      <a:pt x="540" y="882"/>
                    </a:lnTo>
                    <a:lnTo>
                      <a:pt x="546" y="876"/>
                    </a:lnTo>
                    <a:lnTo>
                      <a:pt x="534" y="864"/>
                    </a:lnTo>
                    <a:lnTo>
                      <a:pt x="534" y="834"/>
                    </a:lnTo>
                    <a:lnTo>
                      <a:pt x="528" y="816"/>
                    </a:lnTo>
                    <a:lnTo>
                      <a:pt x="516" y="810"/>
                    </a:lnTo>
                    <a:lnTo>
                      <a:pt x="510" y="798"/>
                    </a:lnTo>
                    <a:lnTo>
                      <a:pt x="498" y="792"/>
                    </a:lnTo>
                    <a:lnTo>
                      <a:pt x="486" y="780"/>
                    </a:lnTo>
                    <a:lnTo>
                      <a:pt x="474" y="756"/>
                    </a:lnTo>
                    <a:lnTo>
                      <a:pt x="468" y="750"/>
                    </a:lnTo>
                    <a:lnTo>
                      <a:pt x="468" y="708"/>
                    </a:lnTo>
                    <a:lnTo>
                      <a:pt x="462" y="708"/>
                    </a:lnTo>
                    <a:lnTo>
                      <a:pt x="444" y="690"/>
                    </a:lnTo>
                    <a:lnTo>
                      <a:pt x="438" y="690"/>
                    </a:lnTo>
                    <a:lnTo>
                      <a:pt x="438" y="642"/>
                    </a:lnTo>
                    <a:lnTo>
                      <a:pt x="420" y="630"/>
                    </a:lnTo>
                    <a:lnTo>
                      <a:pt x="432" y="618"/>
                    </a:lnTo>
                    <a:lnTo>
                      <a:pt x="432" y="582"/>
                    </a:lnTo>
                    <a:lnTo>
                      <a:pt x="426" y="582"/>
                    </a:lnTo>
                    <a:lnTo>
                      <a:pt x="414" y="576"/>
                    </a:lnTo>
                    <a:lnTo>
                      <a:pt x="414" y="570"/>
                    </a:lnTo>
                    <a:lnTo>
                      <a:pt x="426" y="558"/>
                    </a:lnTo>
                    <a:lnTo>
                      <a:pt x="438" y="552"/>
                    </a:lnTo>
                    <a:lnTo>
                      <a:pt x="444" y="546"/>
                    </a:lnTo>
                    <a:lnTo>
                      <a:pt x="450" y="546"/>
                    </a:lnTo>
                    <a:lnTo>
                      <a:pt x="456" y="510"/>
                    </a:lnTo>
                    <a:lnTo>
                      <a:pt x="462" y="510"/>
                    </a:lnTo>
                    <a:lnTo>
                      <a:pt x="468" y="498"/>
                    </a:lnTo>
                    <a:lnTo>
                      <a:pt x="468" y="480"/>
                    </a:lnTo>
                    <a:lnTo>
                      <a:pt x="474" y="474"/>
                    </a:lnTo>
                    <a:lnTo>
                      <a:pt x="480" y="462"/>
                    </a:lnTo>
                    <a:lnTo>
                      <a:pt x="492" y="450"/>
                    </a:lnTo>
                    <a:lnTo>
                      <a:pt x="498" y="450"/>
                    </a:lnTo>
                    <a:lnTo>
                      <a:pt x="498" y="438"/>
                    </a:lnTo>
                    <a:lnTo>
                      <a:pt x="492" y="420"/>
                    </a:lnTo>
                    <a:lnTo>
                      <a:pt x="486" y="408"/>
                    </a:lnTo>
                    <a:lnTo>
                      <a:pt x="486" y="390"/>
                    </a:lnTo>
                    <a:lnTo>
                      <a:pt x="474" y="366"/>
                    </a:lnTo>
                    <a:lnTo>
                      <a:pt x="462" y="354"/>
                    </a:lnTo>
                    <a:lnTo>
                      <a:pt x="450" y="348"/>
                    </a:lnTo>
                    <a:lnTo>
                      <a:pt x="432" y="336"/>
                    </a:lnTo>
                    <a:lnTo>
                      <a:pt x="420" y="324"/>
                    </a:lnTo>
                    <a:lnTo>
                      <a:pt x="414" y="312"/>
                    </a:lnTo>
                    <a:lnTo>
                      <a:pt x="402" y="300"/>
                    </a:lnTo>
                    <a:lnTo>
                      <a:pt x="390" y="276"/>
                    </a:lnTo>
                    <a:lnTo>
                      <a:pt x="390" y="264"/>
                    </a:lnTo>
                    <a:lnTo>
                      <a:pt x="396" y="258"/>
                    </a:lnTo>
                    <a:lnTo>
                      <a:pt x="408" y="252"/>
                    </a:lnTo>
                    <a:lnTo>
                      <a:pt x="504" y="252"/>
                    </a:lnTo>
                    <a:lnTo>
                      <a:pt x="486" y="234"/>
                    </a:lnTo>
                    <a:lnTo>
                      <a:pt x="480" y="222"/>
                    </a:lnTo>
                    <a:lnTo>
                      <a:pt x="468" y="216"/>
                    </a:lnTo>
                    <a:lnTo>
                      <a:pt x="462" y="204"/>
                    </a:lnTo>
                    <a:lnTo>
                      <a:pt x="462" y="186"/>
                    </a:lnTo>
                    <a:lnTo>
                      <a:pt x="456" y="168"/>
                    </a:lnTo>
                    <a:lnTo>
                      <a:pt x="456" y="132"/>
                    </a:lnTo>
                    <a:lnTo>
                      <a:pt x="462" y="132"/>
                    </a:lnTo>
                    <a:lnTo>
                      <a:pt x="462" y="96"/>
                    </a:lnTo>
                    <a:lnTo>
                      <a:pt x="456" y="84"/>
                    </a:lnTo>
                    <a:lnTo>
                      <a:pt x="444" y="78"/>
                    </a:lnTo>
                    <a:lnTo>
                      <a:pt x="450" y="42"/>
                    </a:lnTo>
                    <a:lnTo>
                      <a:pt x="444" y="42"/>
                    </a:lnTo>
                    <a:lnTo>
                      <a:pt x="438" y="36"/>
                    </a:lnTo>
                    <a:lnTo>
                      <a:pt x="426" y="36"/>
                    </a:lnTo>
                    <a:lnTo>
                      <a:pt x="420" y="3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84" name="Cambodia" descr="© INSCALE GmbH, 05.05.2010&#10;http://www.presentationload.com/">
                <a:extLst>
                  <a:ext uri="{FF2B5EF4-FFF2-40B4-BE49-F238E27FC236}">
                    <a16:creationId xmlns:a16="http://schemas.microsoft.com/office/drawing/2014/main" id="{E0818198-006C-0243-85D2-FABF9A4D8E28}"/>
                  </a:ext>
                </a:extLst>
              </p:cNvPr>
              <p:cNvSpPr>
                <a:spLocks/>
              </p:cNvSpPr>
              <p:nvPr/>
            </p:nvSpPr>
            <p:spPr bwMode="gray">
              <a:xfrm>
                <a:off x="10203021" y="2745851"/>
                <a:ext cx="132448" cy="117428"/>
              </a:xfrm>
              <a:custGeom>
                <a:avLst/>
                <a:gdLst>
                  <a:gd name="T0" fmla="*/ 2147483647 w 378"/>
                  <a:gd name="T1" fmla="*/ 2147483647 h 336"/>
                  <a:gd name="T2" fmla="*/ 2147483647 w 378"/>
                  <a:gd name="T3" fmla="*/ 2147483647 h 336"/>
                  <a:gd name="T4" fmla="*/ 2147483647 w 378"/>
                  <a:gd name="T5" fmla="*/ 2147483647 h 336"/>
                  <a:gd name="T6" fmla="*/ 2147483647 w 378"/>
                  <a:gd name="T7" fmla="*/ 2147483647 h 336"/>
                  <a:gd name="T8" fmla="*/ 2147483647 w 378"/>
                  <a:gd name="T9" fmla="*/ 2147483647 h 336"/>
                  <a:gd name="T10" fmla="*/ 2147483647 w 378"/>
                  <a:gd name="T11" fmla="*/ 2147483647 h 336"/>
                  <a:gd name="T12" fmla="*/ 2147483647 w 378"/>
                  <a:gd name="T13" fmla="*/ 2147483647 h 336"/>
                  <a:gd name="T14" fmla="*/ 2147483647 w 378"/>
                  <a:gd name="T15" fmla="*/ 2147483647 h 336"/>
                  <a:gd name="T16" fmla="*/ 2147483647 w 378"/>
                  <a:gd name="T17" fmla="*/ 2147483647 h 336"/>
                  <a:gd name="T18" fmla="*/ 2147483647 w 378"/>
                  <a:gd name="T19" fmla="*/ 2147483647 h 336"/>
                  <a:gd name="T20" fmla="*/ 2147483647 w 378"/>
                  <a:gd name="T21" fmla="*/ 2147483647 h 336"/>
                  <a:gd name="T22" fmla="*/ 2147483647 w 378"/>
                  <a:gd name="T23" fmla="*/ 2147483647 h 336"/>
                  <a:gd name="T24" fmla="*/ 2147483647 w 378"/>
                  <a:gd name="T25" fmla="*/ 2147483647 h 336"/>
                  <a:gd name="T26" fmla="*/ 2147483647 w 378"/>
                  <a:gd name="T27" fmla="*/ 2147483647 h 336"/>
                  <a:gd name="T28" fmla="*/ 0 w 378"/>
                  <a:gd name="T29" fmla="*/ 2147483647 h 336"/>
                  <a:gd name="T30" fmla="*/ 2147483647 w 378"/>
                  <a:gd name="T31" fmla="*/ 2147483647 h 336"/>
                  <a:gd name="T32" fmla="*/ 2147483647 w 378"/>
                  <a:gd name="T33" fmla="*/ 2147483647 h 336"/>
                  <a:gd name="T34" fmla="*/ 2147483647 w 378"/>
                  <a:gd name="T35" fmla="*/ 2147483647 h 336"/>
                  <a:gd name="T36" fmla="*/ 2147483647 w 378"/>
                  <a:gd name="T37" fmla="*/ 2147483647 h 336"/>
                  <a:gd name="T38" fmla="*/ 2147483647 w 378"/>
                  <a:gd name="T39" fmla="*/ 2147483647 h 336"/>
                  <a:gd name="T40" fmla="*/ 2147483647 w 378"/>
                  <a:gd name="T41" fmla="*/ 2147483647 h 336"/>
                  <a:gd name="T42" fmla="*/ 2147483647 w 378"/>
                  <a:gd name="T43" fmla="*/ 2147483647 h 336"/>
                  <a:gd name="T44" fmla="*/ 2147483647 w 378"/>
                  <a:gd name="T45" fmla="*/ 2147483647 h 336"/>
                  <a:gd name="T46" fmla="*/ 2147483647 w 378"/>
                  <a:gd name="T47" fmla="*/ 2147483647 h 336"/>
                  <a:gd name="T48" fmla="*/ 2147483647 w 378"/>
                  <a:gd name="T49" fmla="*/ 2147483647 h 336"/>
                  <a:gd name="T50" fmla="*/ 2147483647 w 378"/>
                  <a:gd name="T51" fmla="*/ 2147483647 h 336"/>
                  <a:gd name="T52" fmla="*/ 2147483647 w 378"/>
                  <a:gd name="T53" fmla="*/ 2147483647 h 336"/>
                  <a:gd name="T54" fmla="*/ 2147483647 w 378"/>
                  <a:gd name="T55" fmla="*/ 2147483647 h 336"/>
                  <a:gd name="T56" fmla="*/ 2147483647 w 378"/>
                  <a:gd name="T57" fmla="*/ 2147483647 h 336"/>
                  <a:gd name="T58" fmla="*/ 2147483647 w 378"/>
                  <a:gd name="T59" fmla="*/ 2147483647 h 336"/>
                  <a:gd name="T60" fmla="*/ 2147483647 w 378"/>
                  <a:gd name="T61" fmla="*/ 2147483647 h 336"/>
                  <a:gd name="T62" fmla="*/ 2147483647 w 378"/>
                  <a:gd name="T63" fmla="*/ 2147483647 h 336"/>
                  <a:gd name="T64" fmla="*/ 2147483647 w 378"/>
                  <a:gd name="T65" fmla="*/ 2147483647 h 336"/>
                  <a:gd name="T66" fmla="*/ 2147483647 w 378"/>
                  <a:gd name="T67" fmla="*/ 2147483647 h 336"/>
                  <a:gd name="T68" fmla="*/ 2147483647 w 378"/>
                  <a:gd name="T69" fmla="*/ 2147483647 h 336"/>
                  <a:gd name="T70" fmla="*/ 2147483647 w 378"/>
                  <a:gd name="T71" fmla="*/ 2147483647 h 336"/>
                  <a:gd name="T72" fmla="*/ 2147483647 w 378"/>
                  <a:gd name="T73" fmla="*/ 2147483647 h 336"/>
                  <a:gd name="T74" fmla="*/ 2147483647 w 378"/>
                  <a:gd name="T75" fmla="*/ 2147483647 h 336"/>
                  <a:gd name="T76" fmla="*/ 2147483647 w 378"/>
                  <a:gd name="T77" fmla="*/ 2147483647 h 336"/>
                  <a:gd name="T78" fmla="*/ 2147483647 w 378"/>
                  <a:gd name="T79" fmla="*/ 2147483647 h 336"/>
                  <a:gd name="T80" fmla="*/ 2147483647 w 378"/>
                  <a:gd name="T81" fmla="*/ 2147483647 h 336"/>
                  <a:gd name="T82" fmla="*/ 2147483647 w 378"/>
                  <a:gd name="T83" fmla="*/ 2147483647 h 336"/>
                  <a:gd name="T84" fmla="*/ 2147483647 w 378"/>
                  <a:gd name="T85" fmla="*/ 2147483647 h 336"/>
                  <a:gd name="T86" fmla="*/ 2147483647 w 378"/>
                  <a:gd name="T87" fmla="*/ 2147483647 h 336"/>
                  <a:gd name="T88" fmla="*/ 2147483647 w 378"/>
                  <a:gd name="T89" fmla="*/ 2147483647 h 336"/>
                  <a:gd name="T90" fmla="*/ 2147483647 w 378"/>
                  <a:gd name="T91" fmla="*/ 2147483647 h 336"/>
                  <a:gd name="T92" fmla="*/ 2147483647 w 378"/>
                  <a:gd name="T93" fmla="*/ 2147483647 h 336"/>
                  <a:gd name="T94" fmla="*/ 2147483647 w 378"/>
                  <a:gd name="T95" fmla="*/ 0 h 3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78"/>
                  <a:gd name="T145" fmla="*/ 0 h 336"/>
                  <a:gd name="T146" fmla="*/ 378 w 378"/>
                  <a:gd name="T147" fmla="*/ 336 h 3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78" h="336">
                    <a:moveTo>
                      <a:pt x="324" y="0"/>
                    </a:moveTo>
                    <a:lnTo>
                      <a:pt x="312" y="12"/>
                    </a:lnTo>
                    <a:lnTo>
                      <a:pt x="276" y="0"/>
                    </a:lnTo>
                    <a:lnTo>
                      <a:pt x="264" y="12"/>
                    </a:lnTo>
                    <a:lnTo>
                      <a:pt x="246" y="24"/>
                    </a:lnTo>
                    <a:lnTo>
                      <a:pt x="258" y="36"/>
                    </a:lnTo>
                    <a:lnTo>
                      <a:pt x="258" y="48"/>
                    </a:lnTo>
                    <a:lnTo>
                      <a:pt x="252" y="54"/>
                    </a:lnTo>
                    <a:lnTo>
                      <a:pt x="240" y="54"/>
                    </a:lnTo>
                    <a:lnTo>
                      <a:pt x="228" y="42"/>
                    </a:lnTo>
                    <a:lnTo>
                      <a:pt x="228" y="36"/>
                    </a:lnTo>
                    <a:lnTo>
                      <a:pt x="222" y="36"/>
                    </a:lnTo>
                    <a:lnTo>
                      <a:pt x="216" y="30"/>
                    </a:lnTo>
                    <a:lnTo>
                      <a:pt x="192" y="30"/>
                    </a:lnTo>
                    <a:lnTo>
                      <a:pt x="192" y="18"/>
                    </a:lnTo>
                    <a:lnTo>
                      <a:pt x="186" y="18"/>
                    </a:lnTo>
                    <a:lnTo>
                      <a:pt x="186" y="24"/>
                    </a:lnTo>
                    <a:lnTo>
                      <a:pt x="180" y="18"/>
                    </a:lnTo>
                    <a:lnTo>
                      <a:pt x="168" y="12"/>
                    </a:lnTo>
                    <a:lnTo>
                      <a:pt x="138" y="12"/>
                    </a:lnTo>
                    <a:lnTo>
                      <a:pt x="126" y="18"/>
                    </a:lnTo>
                    <a:lnTo>
                      <a:pt x="114" y="18"/>
                    </a:lnTo>
                    <a:lnTo>
                      <a:pt x="108" y="12"/>
                    </a:lnTo>
                    <a:lnTo>
                      <a:pt x="72" y="12"/>
                    </a:lnTo>
                    <a:lnTo>
                      <a:pt x="54" y="18"/>
                    </a:lnTo>
                    <a:lnTo>
                      <a:pt x="42" y="24"/>
                    </a:lnTo>
                    <a:lnTo>
                      <a:pt x="36" y="30"/>
                    </a:lnTo>
                    <a:lnTo>
                      <a:pt x="30" y="42"/>
                    </a:lnTo>
                    <a:lnTo>
                      <a:pt x="30" y="48"/>
                    </a:lnTo>
                    <a:lnTo>
                      <a:pt x="0" y="78"/>
                    </a:lnTo>
                    <a:lnTo>
                      <a:pt x="6" y="114"/>
                    </a:lnTo>
                    <a:lnTo>
                      <a:pt x="18" y="126"/>
                    </a:lnTo>
                    <a:lnTo>
                      <a:pt x="18" y="156"/>
                    </a:lnTo>
                    <a:lnTo>
                      <a:pt x="30" y="168"/>
                    </a:lnTo>
                    <a:lnTo>
                      <a:pt x="30" y="198"/>
                    </a:lnTo>
                    <a:lnTo>
                      <a:pt x="42" y="210"/>
                    </a:lnTo>
                    <a:lnTo>
                      <a:pt x="48" y="222"/>
                    </a:lnTo>
                    <a:lnTo>
                      <a:pt x="54" y="228"/>
                    </a:lnTo>
                    <a:lnTo>
                      <a:pt x="54" y="234"/>
                    </a:lnTo>
                    <a:lnTo>
                      <a:pt x="42" y="246"/>
                    </a:lnTo>
                    <a:lnTo>
                      <a:pt x="54" y="270"/>
                    </a:lnTo>
                    <a:lnTo>
                      <a:pt x="60" y="276"/>
                    </a:lnTo>
                    <a:lnTo>
                      <a:pt x="72" y="282"/>
                    </a:lnTo>
                    <a:lnTo>
                      <a:pt x="78" y="282"/>
                    </a:lnTo>
                    <a:lnTo>
                      <a:pt x="90" y="270"/>
                    </a:lnTo>
                    <a:lnTo>
                      <a:pt x="90" y="264"/>
                    </a:lnTo>
                    <a:lnTo>
                      <a:pt x="90" y="288"/>
                    </a:lnTo>
                    <a:lnTo>
                      <a:pt x="96" y="300"/>
                    </a:lnTo>
                    <a:lnTo>
                      <a:pt x="102" y="306"/>
                    </a:lnTo>
                    <a:lnTo>
                      <a:pt x="114" y="306"/>
                    </a:lnTo>
                    <a:lnTo>
                      <a:pt x="120" y="300"/>
                    </a:lnTo>
                    <a:lnTo>
                      <a:pt x="132" y="300"/>
                    </a:lnTo>
                    <a:lnTo>
                      <a:pt x="138" y="306"/>
                    </a:lnTo>
                    <a:lnTo>
                      <a:pt x="138" y="312"/>
                    </a:lnTo>
                    <a:lnTo>
                      <a:pt x="150" y="336"/>
                    </a:lnTo>
                    <a:lnTo>
                      <a:pt x="168" y="336"/>
                    </a:lnTo>
                    <a:lnTo>
                      <a:pt x="180" y="324"/>
                    </a:lnTo>
                    <a:lnTo>
                      <a:pt x="192" y="318"/>
                    </a:lnTo>
                    <a:lnTo>
                      <a:pt x="210" y="318"/>
                    </a:lnTo>
                    <a:lnTo>
                      <a:pt x="222" y="312"/>
                    </a:lnTo>
                    <a:lnTo>
                      <a:pt x="222" y="306"/>
                    </a:lnTo>
                    <a:lnTo>
                      <a:pt x="216" y="300"/>
                    </a:lnTo>
                    <a:lnTo>
                      <a:pt x="210" y="300"/>
                    </a:lnTo>
                    <a:lnTo>
                      <a:pt x="204" y="294"/>
                    </a:lnTo>
                    <a:lnTo>
                      <a:pt x="240" y="294"/>
                    </a:lnTo>
                    <a:lnTo>
                      <a:pt x="240" y="288"/>
                    </a:lnTo>
                    <a:lnTo>
                      <a:pt x="246" y="282"/>
                    </a:lnTo>
                    <a:lnTo>
                      <a:pt x="258" y="282"/>
                    </a:lnTo>
                    <a:lnTo>
                      <a:pt x="270" y="288"/>
                    </a:lnTo>
                    <a:lnTo>
                      <a:pt x="276" y="294"/>
                    </a:lnTo>
                    <a:lnTo>
                      <a:pt x="288" y="300"/>
                    </a:lnTo>
                    <a:lnTo>
                      <a:pt x="294" y="306"/>
                    </a:lnTo>
                    <a:lnTo>
                      <a:pt x="294" y="294"/>
                    </a:lnTo>
                    <a:lnTo>
                      <a:pt x="276" y="276"/>
                    </a:lnTo>
                    <a:lnTo>
                      <a:pt x="264" y="252"/>
                    </a:lnTo>
                    <a:lnTo>
                      <a:pt x="264" y="228"/>
                    </a:lnTo>
                    <a:lnTo>
                      <a:pt x="306" y="228"/>
                    </a:lnTo>
                    <a:lnTo>
                      <a:pt x="306" y="204"/>
                    </a:lnTo>
                    <a:lnTo>
                      <a:pt x="336" y="204"/>
                    </a:lnTo>
                    <a:lnTo>
                      <a:pt x="336" y="186"/>
                    </a:lnTo>
                    <a:lnTo>
                      <a:pt x="342" y="180"/>
                    </a:lnTo>
                    <a:lnTo>
                      <a:pt x="360" y="180"/>
                    </a:lnTo>
                    <a:lnTo>
                      <a:pt x="372" y="186"/>
                    </a:lnTo>
                    <a:lnTo>
                      <a:pt x="372" y="156"/>
                    </a:lnTo>
                    <a:lnTo>
                      <a:pt x="366" y="150"/>
                    </a:lnTo>
                    <a:lnTo>
                      <a:pt x="366" y="120"/>
                    </a:lnTo>
                    <a:lnTo>
                      <a:pt x="360" y="114"/>
                    </a:lnTo>
                    <a:lnTo>
                      <a:pt x="360" y="102"/>
                    </a:lnTo>
                    <a:lnTo>
                      <a:pt x="366" y="102"/>
                    </a:lnTo>
                    <a:lnTo>
                      <a:pt x="378" y="90"/>
                    </a:lnTo>
                    <a:lnTo>
                      <a:pt x="378" y="84"/>
                    </a:lnTo>
                    <a:lnTo>
                      <a:pt x="366" y="60"/>
                    </a:lnTo>
                    <a:lnTo>
                      <a:pt x="354" y="48"/>
                    </a:lnTo>
                    <a:lnTo>
                      <a:pt x="348" y="48"/>
                    </a:lnTo>
                    <a:lnTo>
                      <a:pt x="348" y="6"/>
                    </a:lnTo>
                    <a:lnTo>
                      <a:pt x="324" y="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85" name="Burundi" descr="© INSCALE GmbH, 05.05.2010&#10;http://www.presentationload.com/">
                <a:extLst>
                  <a:ext uri="{FF2B5EF4-FFF2-40B4-BE49-F238E27FC236}">
                    <a16:creationId xmlns:a16="http://schemas.microsoft.com/office/drawing/2014/main" id="{EB60FB09-1DB6-D341-A3DE-DCAEB3CBE596}"/>
                  </a:ext>
                </a:extLst>
              </p:cNvPr>
              <p:cNvSpPr>
                <a:spLocks/>
              </p:cNvSpPr>
              <p:nvPr/>
            </p:nvSpPr>
            <p:spPr bwMode="gray">
              <a:xfrm>
                <a:off x="8395176" y="3223756"/>
                <a:ext cx="46425" cy="58714"/>
              </a:xfrm>
              <a:custGeom>
                <a:avLst/>
                <a:gdLst>
                  <a:gd name="T0" fmla="*/ 2147483647 w 132"/>
                  <a:gd name="T1" fmla="*/ 2147483647 h 168"/>
                  <a:gd name="T2" fmla="*/ 2147483647 w 132"/>
                  <a:gd name="T3" fmla="*/ 2147483647 h 168"/>
                  <a:gd name="T4" fmla="*/ 2147483647 w 132"/>
                  <a:gd name="T5" fmla="*/ 2147483647 h 168"/>
                  <a:gd name="T6" fmla="*/ 2147483647 w 132"/>
                  <a:gd name="T7" fmla="*/ 2147483647 h 168"/>
                  <a:gd name="T8" fmla="*/ 2147483647 w 132"/>
                  <a:gd name="T9" fmla="*/ 2147483647 h 168"/>
                  <a:gd name="T10" fmla="*/ 2147483647 w 132"/>
                  <a:gd name="T11" fmla="*/ 2147483647 h 168"/>
                  <a:gd name="T12" fmla="*/ 2147483647 w 132"/>
                  <a:gd name="T13" fmla="*/ 2147483647 h 168"/>
                  <a:gd name="T14" fmla="*/ 2147483647 w 132"/>
                  <a:gd name="T15" fmla="*/ 2147483647 h 168"/>
                  <a:gd name="T16" fmla="*/ 2147483647 w 132"/>
                  <a:gd name="T17" fmla="*/ 2147483647 h 168"/>
                  <a:gd name="T18" fmla="*/ 2147483647 w 132"/>
                  <a:gd name="T19" fmla="*/ 2147483647 h 168"/>
                  <a:gd name="T20" fmla="*/ 2147483647 w 132"/>
                  <a:gd name="T21" fmla="*/ 2147483647 h 168"/>
                  <a:gd name="T22" fmla="*/ 2147483647 w 132"/>
                  <a:gd name="T23" fmla="*/ 2147483647 h 168"/>
                  <a:gd name="T24" fmla="*/ 2147483647 w 132"/>
                  <a:gd name="T25" fmla="*/ 2147483647 h 168"/>
                  <a:gd name="T26" fmla="*/ 2147483647 w 132"/>
                  <a:gd name="T27" fmla="*/ 2147483647 h 168"/>
                  <a:gd name="T28" fmla="*/ 2147483647 w 132"/>
                  <a:gd name="T29" fmla="*/ 2147483647 h 168"/>
                  <a:gd name="T30" fmla="*/ 2147483647 w 132"/>
                  <a:gd name="T31" fmla="*/ 2147483647 h 168"/>
                  <a:gd name="T32" fmla="*/ 2147483647 w 132"/>
                  <a:gd name="T33" fmla="*/ 2147483647 h 168"/>
                  <a:gd name="T34" fmla="*/ 2147483647 w 132"/>
                  <a:gd name="T35" fmla="*/ 2147483647 h 168"/>
                  <a:gd name="T36" fmla="*/ 2147483647 w 132"/>
                  <a:gd name="T37" fmla="*/ 2147483647 h 168"/>
                  <a:gd name="T38" fmla="*/ 2147483647 w 132"/>
                  <a:gd name="T39" fmla="*/ 2147483647 h 168"/>
                  <a:gd name="T40" fmla="*/ 2147483647 w 132"/>
                  <a:gd name="T41" fmla="*/ 2147483647 h 168"/>
                  <a:gd name="T42" fmla="*/ 2147483647 w 132"/>
                  <a:gd name="T43" fmla="*/ 2147483647 h 168"/>
                  <a:gd name="T44" fmla="*/ 2147483647 w 132"/>
                  <a:gd name="T45" fmla="*/ 2147483647 h 168"/>
                  <a:gd name="T46" fmla="*/ 2147483647 w 132"/>
                  <a:gd name="T47" fmla="*/ 0 h 168"/>
                  <a:gd name="T48" fmla="*/ 2147483647 w 132"/>
                  <a:gd name="T49" fmla="*/ 0 h 168"/>
                  <a:gd name="T50" fmla="*/ 2147483647 w 132"/>
                  <a:gd name="T51" fmla="*/ 0 h 168"/>
                  <a:gd name="T52" fmla="*/ 2147483647 w 132"/>
                  <a:gd name="T53" fmla="*/ 2147483647 h 168"/>
                  <a:gd name="T54" fmla="*/ 2147483647 w 132"/>
                  <a:gd name="T55" fmla="*/ 2147483647 h 168"/>
                  <a:gd name="T56" fmla="*/ 2147483647 w 132"/>
                  <a:gd name="T57" fmla="*/ 2147483647 h 168"/>
                  <a:gd name="T58" fmla="*/ 2147483647 w 132"/>
                  <a:gd name="T59" fmla="*/ 2147483647 h 168"/>
                  <a:gd name="T60" fmla="*/ 2147483647 w 132"/>
                  <a:gd name="T61" fmla="*/ 2147483647 h 168"/>
                  <a:gd name="T62" fmla="*/ 2147483647 w 132"/>
                  <a:gd name="T63" fmla="*/ 2147483647 h 168"/>
                  <a:gd name="T64" fmla="*/ 0 w 132"/>
                  <a:gd name="T65" fmla="*/ 2147483647 h 168"/>
                  <a:gd name="T66" fmla="*/ 2147483647 w 132"/>
                  <a:gd name="T67" fmla="*/ 2147483647 h 168"/>
                  <a:gd name="T68" fmla="*/ 2147483647 w 132"/>
                  <a:gd name="T69" fmla="*/ 2147483647 h 168"/>
                  <a:gd name="T70" fmla="*/ 2147483647 w 132"/>
                  <a:gd name="T71" fmla="*/ 2147483647 h 168"/>
                  <a:gd name="T72" fmla="*/ 2147483647 w 132"/>
                  <a:gd name="T73" fmla="*/ 2147483647 h 168"/>
                  <a:gd name="T74" fmla="*/ 2147483647 w 132"/>
                  <a:gd name="T75" fmla="*/ 2147483647 h 16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2"/>
                  <a:gd name="T115" fmla="*/ 0 h 168"/>
                  <a:gd name="T116" fmla="*/ 132 w 132"/>
                  <a:gd name="T117" fmla="*/ 168 h 16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2" h="168">
                    <a:moveTo>
                      <a:pt x="36" y="72"/>
                    </a:moveTo>
                    <a:lnTo>
                      <a:pt x="36" y="96"/>
                    </a:lnTo>
                    <a:lnTo>
                      <a:pt x="30" y="102"/>
                    </a:lnTo>
                    <a:lnTo>
                      <a:pt x="30" y="138"/>
                    </a:lnTo>
                    <a:lnTo>
                      <a:pt x="36" y="156"/>
                    </a:lnTo>
                    <a:lnTo>
                      <a:pt x="42" y="168"/>
                    </a:lnTo>
                    <a:lnTo>
                      <a:pt x="54" y="168"/>
                    </a:lnTo>
                    <a:lnTo>
                      <a:pt x="60" y="162"/>
                    </a:lnTo>
                    <a:lnTo>
                      <a:pt x="72" y="156"/>
                    </a:lnTo>
                    <a:lnTo>
                      <a:pt x="84" y="144"/>
                    </a:lnTo>
                    <a:lnTo>
                      <a:pt x="90" y="132"/>
                    </a:lnTo>
                    <a:lnTo>
                      <a:pt x="90" y="114"/>
                    </a:lnTo>
                    <a:lnTo>
                      <a:pt x="96" y="102"/>
                    </a:lnTo>
                    <a:lnTo>
                      <a:pt x="114" y="84"/>
                    </a:lnTo>
                    <a:lnTo>
                      <a:pt x="126" y="84"/>
                    </a:lnTo>
                    <a:lnTo>
                      <a:pt x="120" y="72"/>
                    </a:lnTo>
                    <a:lnTo>
                      <a:pt x="132" y="66"/>
                    </a:lnTo>
                    <a:lnTo>
                      <a:pt x="132" y="48"/>
                    </a:lnTo>
                    <a:lnTo>
                      <a:pt x="114" y="48"/>
                    </a:lnTo>
                    <a:lnTo>
                      <a:pt x="108" y="42"/>
                    </a:lnTo>
                    <a:lnTo>
                      <a:pt x="102" y="42"/>
                    </a:lnTo>
                    <a:lnTo>
                      <a:pt x="102" y="24"/>
                    </a:lnTo>
                    <a:lnTo>
                      <a:pt x="108" y="12"/>
                    </a:lnTo>
                    <a:lnTo>
                      <a:pt x="108" y="0"/>
                    </a:lnTo>
                    <a:lnTo>
                      <a:pt x="120" y="0"/>
                    </a:lnTo>
                    <a:lnTo>
                      <a:pt x="66" y="0"/>
                    </a:lnTo>
                    <a:lnTo>
                      <a:pt x="60" y="24"/>
                    </a:lnTo>
                    <a:lnTo>
                      <a:pt x="48" y="30"/>
                    </a:lnTo>
                    <a:lnTo>
                      <a:pt x="42" y="36"/>
                    </a:lnTo>
                    <a:lnTo>
                      <a:pt x="30" y="36"/>
                    </a:lnTo>
                    <a:lnTo>
                      <a:pt x="24" y="30"/>
                    </a:lnTo>
                    <a:lnTo>
                      <a:pt x="18" y="18"/>
                    </a:lnTo>
                    <a:lnTo>
                      <a:pt x="0" y="18"/>
                    </a:lnTo>
                    <a:lnTo>
                      <a:pt x="12" y="48"/>
                    </a:lnTo>
                    <a:lnTo>
                      <a:pt x="18" y="54"/>
                    </a:lnTo>
                    <a:lnTo>
                      <a:pt x="30" y="60"/>
                    </a:lnTo>
                    <a:lnTo>
                      <a:pt x="36" y="66"/>
                    </a:lnTo>
                    <a:lnTo>
                      <a:pt x="36" y="7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86" name="Burkina Faso" descr="© INSCALE GmbH, 05.05.2010&#10;http://www.presentationload.com/">
                <a:extLst>
                  <a:ext uri="{FF2B5EF4-FFF2-40B4-BE49-F238E27FC236}">
                    <a16:creationId xmlns:a16="http://schemas.microsoft.com/office/drawing/2014/main" id="{395E08D5-68C1-2E46-8DCE-0ABCDDBF4E0F}"/>
                  </a:ext>
                </a:extLst>
              </p:cNvPr>
              <p:cNvSpPr>
                <a:spLocks/>
              </p:cNvSpPr>
              <p:nvPr/>
            </p:nvSpPr>
            <p:spPr bwMode="gray">
              <a:xfrm>
                <a:off x="7537679" y="2732197"/>
                <a:ext cx="199354" cy="157026"/>
              </a:xfrm>
              <a:custGeom>
                <a:avLst/>
                <a:gdLst>
                  <a:gd name="T0" fmla="*/ 2147483647 w 570"/>
                  <a:gd name="T1" fmla="*/ 2147483647 h 450"/>
                  <a:gd name="T2" fmla="*/ 2147483647 w 570"/>
                  <a:gd name="T3" fmla="*/ 2147483647 h 450"/>
                  <a:gd name="T4" fmla="*/ 2147483647 w 570"/>
                  <a:gd name="T5" fmla="*/ 2147483647 h 450"/>
                  <a:gd name="T6" fmla="*/ 2147483647 w 570"/>
                  <a:gd name="T7" fmla="*/ 2147483647 h 450"/>
                  <a:gd name="T8" fmla="*/ 2147483647 w 570"/>
                  <a:gd name="T9" fmla="*/ 2147483647 h 450"/>
                  <a:gd name="T10" fmla="*/ 2147483647 w 570"/>
                  <a:gd name="T11" fmla="*/ 2147483647 h 450"/>
                  <a:gd name="T12" fmla="*/ 2147483647 w 570"/>
                  <a:gd name="T13" fmla="*/ 2147483647 h 450"/>
                  <a:gd name="T14" fmla="*/ 2147483647 w 570"/>
                  <a:gd name="T15" fmla="*/ 2147483647 h 450"/>
                  <a:gd name="T16" fmla="*/ 2147483647 w 570"/>
                  <a:gd name="T17" fmla="*/ 2147483647 h 450"/>
                  <a:gd name="T18" fmla="*/ 2147483647 w 570"/>
                  <a:gd name="T19" fmla="*/ 2147483647 h 450"/>
                  <a:gd name="T20" fmla="*/ 2147483647 w 570"/>
                  <a:gd name="T21" fmla="*/ 2147483647 h 450"/>
                  <a:gd name="T22" fmla="*/ 2147483647 w 570"/>
                  <a:gd name="T23" fmla="*/ 2147483647 h 450"/>
                  <a:gd name="T24" fmla="*/ 2147483647 w 570"/>
                  <a:gd name="T25" fmla="*/ 2147483647 h 450"/>
                  <a:gd name="T26" fmla="*/ 2147483647 w 570"/>
                  <a:gd name="T27" fmla="*/ 2147483647 h 450"/>
                  <a:gd name="T28" fmla="*/ 2147483647 w 570"/>
                  <a:gd name="T29" fmla="*/ 2147483647 h 450"/>
                  <a:gd name="T30" fmla="*/ 2147483647 w 570"/>
                  <a:gd name="T31" fmla="*/ 2147483647 h 450"/>
                  <a:gd name="T32" fmla="*/ 2147483647 w 570"/>
                  <a:gd name="T33" fmla="*/ 2147483647 h 450"/>
                  <a:gd name="T34" fmla="*/ 2147483647 w 570"/>
                  <a:gd name="T35" fmla="*/ 2147483647 h 450"/>
                  <a:gd name="T36" fmla="*/ 2147483647 w 570"/>
                  <a:gd name="T37" fmla="*/ 2147483647 h 450"/>
                  <a:gd name="T38" fmla="*/ 2147483647 w 570"/>
                  <a:gd name="T39" fmla="*/ 2147483647 h 450"/>
                  <a:gd name="T40" fmla="*/ 2147483647 w 570"/>
                  <a:gd name="T41" fmla="*/ 2147483647 h 450"/>
                  <a:gd name="T42" fmla="*/ 2147483647 w 570"/>
                  <a:gd name="T43" fmla="*/ 2147483647 h 450"/>
                  <a:gd name="T44" fmla="*/ 2147483647 w 570"/>
                  <a:gd name="T45" fmla="*/ 2147483647 h 450"/>
                  <a:gd name="T46" fmla="*/ 2147483647 w 570"/>
                  <a:gd name="T47" fmla="*/ 2147483647 h 450"/>
                  <a:gd name="T48" fmla="*/ 2147483647 w 570"/>
                  <a:gd name="T49" fmla="*/ 2147483647 h 450"/>
                  <a:gd name="T50" fmla="*/ 2147483647 w 570"/>
                  <a:gd name="T51" fmla="*/ 2147483647 h 450"/>
                  <a:gd name="T52" fmla="*/ 2147483647 w 570"/>
                  <a:gd name="T53" fmla="*/ 2147483647 h 450"/>
                  <a:gd name="T54" fmla="*/ 2147483647 w 570"/>
                  <a:gd name="T55" fmla="*/ 2147483647 h 450"/>
                  <a:gd name="T56" fmla="*/ 2147483647 w 570"/>
                  <a:gd name="T57" fmla="*/ 2147483647 h 450"/>
                  <a:gd name="T58" fmla="*/ 2147483647 w 570"/>
                  <a:gd name="T59" fmla="*/ 2147483647 h 450"/>
                  <a:gd name="T60" fmla="*/ 2147483647 w 570"/>
                  <a:gd name="T61" fmla="*/ 2147483647 h 450"/>
                  <a:gd name="T62" fmla="*/ 2147483647 w 570"/>
                  <a:gd name="T63" fmla="*/ 2147483647 h 450"/>
                  <a:gd name="T64" fmla="*/ 2147483647 w 570"/>
                  <a:gd name="T65" fmla="*/ 2147483647 h 450"/>
                  <a:gd name="T66" fmla="*/ 2147483647 w 570"/>
                  <a:gd name="T67" fmla="*/ 0 h 450"/>
                  <a:gd name="T68" fmla="*/ 2147483647 w 570"/>
                  <a:gd name="T69" fmla="*/ 2147483647 h 450"/>
                  <a:gd name="T70" fmla="*/ 2147483647 w 570"/>
                  <a:gd name="T71" fmla="*/ 2147483647 h 450"/>
                  <a:gd name="T72" fmla="*/ 2147483647 w 570"/>
                  <a:gd name="T73" fmla="*/ 2147483647 h 450"/>
                  <a:gd name="T74" fmla="*/ 2147483647 w 570"/>
                  <a:gd name="T75" fmla="*/ 2147483647 h 450"/>
                  <a:gd name="T76" fmla="*/ 2147483647 w 570"/>
                  <a:gd name="T77" fmla="*/ 2147483647 h 450"/>
                  <a:gd name="T78" fmla="*/ 2147483647 w 570"/>
                  <a:gd name="T79" fmla="*/ 2147483647 h 450"/>
                  <a:gd name="T80" fmla="*/ 2147483647 w 570"/>
                  <a:gd name="T81" fmla="*/ 2147483647 h 450"/>
                  <a:gd name="T82" fmla="*/ 2147483647 w 570"/>
                  <a:gd name="T83" fmla="*/ 2147483647 h 450"/>
                  <a:gd name="T84" fmla="*/ 2147483647 w 570"/>
                  <a:gd name="T85" fmla="*/ 2147483647 h 450"/>
                  <a:gd name="T86" fmla="*/ 2147483647 w 570"/>
                  <a:gd name="T87" fmla="*/ 2147483647 h 450"/>
                  <a:gd name="T88" fmla="*/ 2147483647 w 570"/>
                  <a:gd name="T89" fmla="*/ 2147483647 h 450"/>
                  <a:gd name="T90" fmla="*/ 2147483647 w 570"/>
                  <a:gd name="T91" fmla="*/ 2147483647 h 450"/>
                  <a:gd name="T92" fmla="*/ 2147483647 w 570"/>
                  <a:gd name="T93" fmla="*/ 2147483647 h 450"/>
                  <a:gd name="T94" fmla="*/ 2147483647 w 570"/>
                  <a:gd name="T95" fmla="*/ 2147483647 h 450"/>
                  <a:gd name="T96" fmla="*/ 2147483647 w 570"/>
                  <a:gd name="T97" fmla="*/ 2147483647 h 450"/>
                  <a:gd name="T98" fmla="*/ 2147483647 w 570"/>
                  <a:gd name="T99" fmla="*/ 2147483647 h 450"/>
                  <a:gd name="T100" fmla="*/ 2147483647 w 570"/>
                  <a:gd name="T101" fmla="*/ 2147483647 h 450"/>
                  <a:gd name="T102" fmla="*/ 2147483647 w 570"/>
                  <a:gd name="T103" fmla="*/ 2147483647 h 45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70"/>
                  <a:gd name="T157" fmla="*/ 0 h 450"/>
                  <a:gd name="T158" fmla="*/ 570 w 570"/>
                  <a:gd name="T159" fmla="*/ 450 h 45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70" h="450">
                    <a:moveTo>
                      <a:pt x="0" y="312"/>
                    </a:moveTo>
                    <a:lnTo>
                      <a:pt x="6" y="366"/>
                    </a:lnTo>
                    <a:lnTo>
                      <a:pt x="6" y="390"/>
                    </a:lnTo>
                    <a:lnTo>
                      <a:pt x="30" y="384"/>
                    </a:lnTo>
                    <a:lnTo>
                      <a:pt x="30" y="390"/>
                    </a:lnTo>
                    <a:lnTo>
                      <a:pt x="36" y="396"/>
                    </a:lnTo>
                    <a:lnTo>
                      <a:pt x="36" y="408"/>
                    </a:lnTo>
                    <a:lnTo>
                      <a:pt x="42" y="420"/>
                    </a:lnTo>
                    <a:lnTo>
                      <a:pt x="54" y="426"/>
                    </a:lnTo>
                    <a:lnTo>
                      <a:pt x="60" y="432"/>
                    </a:lnTo>
                    <a:lnTo>
                      <a:pt x="72" y="432"/>
                    </a:lnTo>
                    <a:lnTo>
                      <a:pt x="78" y="438"/>
                    </a:lnTo>
                    <a:lnTo>
                      <a:pt x="90" y="438"/>
                    </a:lnTo>
                    <a:lnTo>
                      <a:pt x="96" y="432"/>
                    </a:lnTo>
                    <a:lnTo>
                      <a:pt x="96" y="426"/>
                    </a:lnTo>
                    <a:lnTo>
                      <a:pt x="120" y="414"/>
                    </a:lnTo>
                    <a:lnTo>
                      <a:pt x="150" y="414"/>
                    </a:lnTo>
                    <a:lnTo>
                      <a:pt x="168" y="420"/>
                    </a:lnTo>
                    <a:lnTo>
                      <a:pt x="186" y="438"/>
                    </a:lnTo>
                    <a:lnTo>
                      <a:pt x="186" y="450"/>
                    </a:lnTo>
                    <a:lnTo>
                      <a:pt x="204" y="444"/>
                    </a:lnTo>
                    <a:lnTo>
                      <a:pt x="198" y="450"/>
                    </a:lnTo>
                    <a:lnTo>
                      <a:pt x="198" y="396"/>
                    </a:lnTo>
                    <a:lnTo>
                      <a:pt x="192" y="366"/>
                    </a:lnTo>
                    <a:lnTo>
                      <a:pt x="186" y="366"/>
                    </a:lnTo>
                    <a:lnTo>
                      <a:pt x="186" y="348"/>
                    </a:lnTo>
                    <a:lnTo>
                      <a:pt x="192" y="336"/>
                    </a:lnTo>
                    <a:lnTo>
                      <a:pt x="198" y="330"/>
                    </a:lnTo>
                    <a:lnTo>
                      <a:pt x="354" y="330"/>
                    </a:lnTo>
                    <a:lnTo>
                      <a:pt x="378" y="318"/>
                    </a:lnTo>
                    <a:lnTo>
                      <a:pt x="396" y="324"/>
                    </a:lnTo>
                    <a:lnTo>
                      <a:pt x="414" y="324"/>
                    </a:lnTo>
                    <a:lnTo>
                      <a:pt x="438" y="330"/>
                    </a:lnTo>
                    <a:lnTo>
                      <a:pt x="456" y="330"/>
                    </a:lnTo>
                    <a:lnTo>
                      <a:pt x="462" y="318"/>
                    </a:lnTo>
                    <a:lnTo>
                      <a:pt x="474" y="318"/>
                    </a:lnTo>
                    <a:lnTo>
                      <a:pt x="480" y="306"/>
                    </a:lnTo>
                    <a:lnTo>
                      <a:pt x="498" y="288"/>
                    </a:lnTo>
                    <a:lnTo>
                      <a:pt x="528" y="288"/>
                    </a:lnTo>
                    <a:lnTo>
                      <a:pt x="534" y="294"/>
                    </a:lnTo>
                    <a:lnTo>
                      <a:pt x="534" y="282"/>
                    </a:lnTo>
                    <a:lnTo>
                      <a:pt x="540" y="282"/>
                    </a:lnTo>
                    <a:lnTo>
                      <a:pt x="546" y="276"/>
                    </a:lnTo>
                    <a:lnTo>
                      <a:pt x="558" y="276"/>
                    </a:lnTo>
                    <a:lnTo>
                      <a:pt x="564" y="258"/>
                    </a:lnTo>
                    <a:lnTo>
                      <a:pt x="570" y="252"/>
                    </a:lnTo>
                    <a:lnTo>
                      <a:pt x="564" y="252"/>
                    </a:lnTo>
                    <a:lnTo>
                      <a:pt x="540" y="216"/>
                    </a:lnTo>
                    <a:lnTo>
                      <a:pt x="564" y="210"/>
                    </a:lnTo>
                    <a:lnTo>
                      <a:pt x="558" y="198"/>
                    </a:lnTo>
                    <a:lnTo>
                      <a:pt x="546" y="186"/>
                    </a:lnTo>
                    <a:lnTo>
                      <a:pt x="534" y="186"/>
                    </a:lnTo>
                    <a:lnTo>
                      <a:pt x="522" y="198"/>
                    </a:lnTo>
                    <a:lnTo>
                      <a:pt x="504" y="198"/>
                    </a:lnTo>
                    <a:lnTo>
                      <a:pt x="498" y="186"/>
                    </a:lnTo>
                    <a:lnTo>
                      <a:pt x="486" y="180"/>
                    </a:lnTo>
                    <a:lnTo>
                      <a:pt x="462" y="156"/>
                    </a:lnTo>
                    <a:lnTo>
                      <a:pt x="462" y="150"/>
                    </a:lnTo>
                    <a:lnTo>
                      <a:pt x="480" y="132"/>
                    </a:lnTo>
                    <a:lnTo>
                      <a:pt x="468" y="132"/>
                    </a:lnTo>
                    <a:lnTo>
                      <a:pt x="468" y="114"/>
                    </a:lnTo>
                    <a:lnTo>
                      <a:pt x="444" y="114"/>
                    </a:lnTo>
                    <a:lnTo>
                      <a:pt x="432" y="108"/>
                    </a:lnTo>
                    <a:lnTo>
                      <a:pt x="420" y="84"/>
                    </a:lnTo>
                    <a:lnTo>
                      <a:pt x="420" y="60"/>
                    </a:lnTo>
                    <a:lnTo>
                      <a:pt x="414" y="48"/>
                    </a:lnTo>
                    <a:lnTo>
                      <a:pt x="414" y="12"/>
                    </a:lnTo>
                    <a:lnTo>
                      <a:pt x="390" y="0"/>
                    </a:lnTo>
                    <a:lnTo>
                      <a:pt x="342" y="0"/>
                    </a:lnTo>
                    <a:lnTo>
                      <a:pt x="324" y="18"/>
                    </a:lnTo>
                    <a:lnTo>
                      <a:pt x="300" y="18"/>
                    </a:lnTo>
                    <a:lnTo>
                      <a:pt x="282" y="42"/>
                    </a:lnTo>
                    <a:lnTo>
                      <a:pt x="258" y="42"/>
                    </a:lnTo>
                    <a:lnTo>
                      <a:pt x="258" y="60"/>
                    </a:lnTo>
                    <a:lnTo>
                      <a:pt x="252" y="66"/>
                    </a:lnTo>
                    <a:lnTo>
                      <a:pt x="252" y="72"/>
                    </a:lnTo>
                    <a:lnTo>
                      <a:pt x="240" y="72"/>
                    </a:lnTo>
                    <a:lnTo>
                      <a:pt x="228" y="60"/>
                    </a:lnTo>
                    <a:lnTo>
                      <a:pt x="222" y="60"/>
                    </a:lnTo>
                    <a:lnTo>
                      <a:pt x="216" y="66"/>
                    </a:lnTo>
                    <a:lnTo>
                      <a:pt x="210" y="78"/>
                    </a:lnTo>
                    <a:lnTo>
                      <a:pt x="198" y="84"/>
                    </a:lnTo>
                    <a:lnTo>
                      <a:pt x="192" y="96"/>
                    </a:lnTo>
                    <a:lnTo>
                      <a:pt x="186" y="102"/>
                    </a:lnTo>
                    <a:lnTo>
                      <a:pt x="186" y="108"/>
                    </a:lnTo>
                    <a:lnTo>
                      <a:pt x="168" y="108"/>
                    </a:lnTo>
                    <a:lnTo>
                      <a:pt x="168" y="144"/>
                    </a:lnTo>
                    <a:lnTo>
                      <a:pt x="144" y="150"/>
                    </a:lnTo>
                    <a:lnTo>
                      <a:pt x="114" y="120"/>
                    </a:lnTo>
                    <a:lnTo>
                      <a:pt x="96" y="150"/>
                    </a:lnTo>
                    <a:lnTo>
                      <a:pt x="102" y="156"/>
                    </a:lnTo>
                    <a:lnTo>
                      <a:pt x="102" y="186"/>
                    </a:lnTo>
                    <a:lnTo>
                      <a:pt x="84" y="186"/>
                    </a:lnTo>
                    <a:lnTo>
                      <a:pt x="84" y="216"/>
                    </a:lnTo>
                    <a:lnTo>
                      <a:pt x="78" y="222"/>
                    </a:lnTo>
                    <a:lnTo>
                      <a:pt x="72" y="222"/>
                    </a:lnTo>
                    <a:lnTo>
                      <a:pt x="78" y="228"/>
                    </a:lnTo>
                    <a:lnTo>
                      <a:pt x="78" y="240"/>
                    </a:lnTo>
                    <a:lnTo>
                      <a:pt x="42" y="240"/>
                    </a:lnTo>
                    <a:lnTo>
                      <a:pt x="36" y="246"/>
                    </a:lnTo>
                    <a:lnTo>
                      <a:pt x="30" y="246"/>
                    </a:lnTo>
                    <a:lnTo>
                      <a:pt x="12" y="258"/>
                    </a:lnTo>
                    <a:lnTo>
                      <a:pt x="36" y="288"/>
                    </a:lnTo>
                    <a:lnTo>
                      <a:pt x="24" y="312"/>
                    </a:lnTo>
                    <a:lnTo>
                      <a:pt x="0" y="31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87" name="Bulgaria" descr="© INSCALE GmbH, 05.05.2010&#10;http://www.presentationload.com/">
                <a:extLst>
                  <a:ext uri="{FF2B5EF4-FFF2-40B4-BE49-F238E27FC236}">
                    <a16:creationId xmlns:a16="http://schemas.microsoft.com/office/drawing/2014/main" id="{B0E0AF77-B1AE-ED4C-BF96-69B667D1EA26}"/>
                  </a:ext>
                </a:extLst>
              </p:cNvPr>
              <p:cNvSpPr>
                <a:spLocks/>
              </p:cNvSpPr>
              <p:nvPr/>
            </p:nvSpPr>
            <p:spPr bwMode="gray">
              <a:xfrm>
                <a:off x="8202649" y="1914298"/>
                <a:ext cx="137910" cy="79196"/>
              </a:xfrm>
              <a:custGeom>
                <a:avLst/>
                <a:gdLst>
                  <a:gd name="T0" fmla="*/ 2147483647 w 396"/>
                  <a:gd name="T1" fmla="*/ 2147483647 h 228"/>
                  <a:gd name="T2" fmla="*/ 2147483647 w 396"/>
                  <a:gd name="T3" fmla="*/ 2147483647 h 228"/>
                  <a:gd name="T4" fmla="*/ 2147483647 w 396"/>
                  <a:gd name="T5" fmla="*/ 2147483647 h 228"/>
                  <a:gd name="T6" fmla="*/ 2147483647 w 396"/>
                  <a:gd name="T7" fmla="*/ 2147483647 h 228"/>
                  <a:gd name="T8" fmla="*/ 2147483647 w 396"/>
                  <a:gd name="T9" fmla="*/ 2147483647 h 228"/>
                  <a:gd name="T10" fmla="*/ 2147483647 w 396"/>
                  <a:gd name="T11" fmla="*/ 2147483647 h 228"/>
                  <a:gd name="T12" fmla="*/ 2147483647 w 396"/>
                  <a:gd name="T13" fmla="*/ 2147483647 h 228"/>
                  <a:gd name="T14" fmla="*/ 2147483647 w 396"/>
                  <a:gd name="T15" fmla="*/ 0 h 228"/>
                  <a:gd name="T16" fmla="*/ 2147483647 w 396"/>
                  <a:gd name="T17" fmla="*/ 2147483647 h 228"/>
                  <a:gd name="T18" fmla="*/ 2147483647 w 396"/>
                  <a:gd name="T19" fmla="*/ 2147483647 h 228"/>
                  <a:gd name="T20" fmla="*/ 2147483647 w 396"/>
                  <a:gd name="T21" fmla="*/ 2147483647 h 228"/>
                  <a:gd name="T22" fmla="*/ 2147483647 w 396"/>
                  <a:gd name="T23" fmla="*/ 2147483647 h 228"/>
                  <a:gd name="T24" fmla="*/ 2147483647 w 396"/>
                  <a:gd name="T25" fmla="*/ 2147483647 h 228"/>
                  <a:gd name="T26" fmla="*/ 2147483647 w 396"/>
                  <a:gd name="T27" fmla="*/ 2147483647 h 228"/>
                  <a:gd name="T28" fmla="*/ 2147483647 w 396"/>
                  <a:gd name="T29" fmla="*/ 2147483647 h 228"/>
                  <a:gd name="T30" fmla="*/ 2147483647 w 396"/>
                  <a:gd name="T31" fmla="*/ 2147483647 h 228"/>
                  <a:gd name="T32" fmla="*/ 2147483647 w 396"/>
                  <a:gd name="T33" fmla="*/ 2147483647 h 228"/>
                  <a:gd name="T34" fmla="*/ 2147483647 w 396"/>
                  <a:gd name="T35" fmla="*/ 2147483647 h 228"/>
                  <a:gd name="T36" fmla="*/ 2147483647 w 396"/>
                  <a:gd name="T37" fmla="*/ 2147483647 h 228"/>
                  <a:gd name="T38" fmla="*/ 2147483647 w 396"/>
                  <a:gd name="T39" fmla="*/ 2147483647 h 228"/>
                  <a:gd name="T40" fmla="*/ 2147483647 w 396"/>
                  <a:gd name="T41" fmla="*/ 2147483647 h 228"/>
                  <a:gd name="T42" fmla="*/ 2147483647 w 396"/>
                  <a:gd name="T43" fmla="*/ 0 h 228"/>
                  <a:gd name="T44" fmla="*/ 0 w 396"/>
                  <a:gd name="T45" fmla="*/ 2147483647 h 228"/>
                  <a:gd name="T46" fmla="*/ 2147483647 w 396"/>
                  <a:gd name="T47" fmla="*/ 2147483647 h 228"/>
                  <a:gd name="T48" fmla="*/ 2147483647 w 396"/>
                  <a:gd name="T49" fmla="*/ 2147483647 h 228"/>
                  <a:gd name="T50" fmla="*/ 2147483647 w 396"/>
                  <a:gd name="T51" fmla="*/ 2147483647 h 228"/>
                  <a:gd name="T52" fmla="*/ 2147483647 w 396"/>
                  <a:gd name="T53" fmla="*/ 2147483647 h 228"/>
                  <a:gd name="T54" fmla="*/ 2147483647 w 396"/>
                  <a:gd name="T55" fmla="*/ 2147483647 h 228"/>
                  <a:gd name="T56" fmla="*/ 0 w 396"/>
                  <a:gd name="T57" fmla="*/ 2147483647 h 228"/>
                  <a:gd name="T58" fmla="*/ 2147483647 w 396"/>
                  <a:gd name="T59" fmla="*/ 2147483647 h 228"/>
                  <a:gd name="T60" fmla="*/ 2147483647 w 396"/>
                  <a:gd name="T61" fmla="*/ 2147483647 h 228"/>
                  <a:gd name="T62" fmla="*/ 2147483647 w 396"/>
                  <a:gd name="T63" fmla="*/ 2147483647 h 228"/>
                  <a:gd name="T64" fmla="*/ 2147483647 w 396"/>
                  <a:gd name="T65" fmla="*/ 2147483647 h 228"/>
                  <a:gd name="T66" fmla="*/ 2147483647 w 396"/>
                  <a:gd name="T67" fmla="*/ 2147483647 h 228"/>
                  <a:gd name="T68" fmla="*/ 2147483647 w 396"/>
                  <a:gd name="T69" fmla="*/ 2147483647 h 228"/>
                  <a:gd name="T70" fmla="*/ 2147483647 w 396"/>
                  <a:gd name="T71" fmla="*/ 2147483647 h 228"/>
                  <a:gd name="T72" fmla="*/ 2147483647 w 396"/>
                  <a:gd name="T73" fmla="*/ 2147483647 h 228"/>
                  <a:gd name="T74" fmla="*/ 2147483647 w 396"/>
                  <a:gd name="T75" fmla="*/ 2147483647 h 228"/>
                  <a:gd name="T76" fmla="*/ 2147483647 w 396"/>
                  <a:gd name="T77" fmla="*/ 2147483647 h 228"/>
                  <a:gd name="T78" fmla="*/ 2147483647 w 396"/>
                  <a:gd name="T79" fmla="*/ 2147483647 h 228"/>
                  <a:gd name="T80" fmla="*/ 2147483647 w 396"/>
                  <a:gd name="T81" fmla="*/ 2147483647 h 228"/>
                  <a:gd name="T82" fmla="*/ 2147483647 w 396"/>
                  <a:gd name="T83" fmla="*/ 2147483647 h 228"/>
                  <a:gd name="T84" fmla="*/ 2147483647 w 396"/>
                  <a:gd name="T85" fmla="*/ 2147483647 h 228"/>
                  <a:gd name="T86" fmla="*/ 2147483647 w 396"/>
                  <a:gd name="T87" fmla="*/ 2147483647 h 228"/>
                  <a:gd name="T88" fmla="*/ 2147483647 w 396"/>
                  <a:gd name="T89" fmla="*/ 2147483647 h 228"/>
                  <a:gd name="T90" fmla="*/ 2147483647 w 396"/>
                  <a:gd name="T91" fmla="*/ 2147483647 h 228"/>
                  <a:gd name="T92" fmla="*/ 2147483647 w 396"/>
                  <a:gd name="T93" fmla="*/ 2147483647 h 2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96"/>
                  <a:gd name="T142" fmla="*/ 0 h 228"/>
                  <a:gd name="T143" fmla="*/ 396 w 396"/>
                  <a:gd name="T144" fmla="*/ 228 h 22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96" h="228">
                    <a:moveTo>
                      <a:pt x="372" y="168"/>
                    </a:moveTo>
                    <a:lnTo>
                      <a:pt x="336" y="126"/>
                    </a:lnTo>
                    <a:lnTo>
                      <a:pt x="354" y="108"/>
                    </a:lnTo>
                    <a:lnTo>
                      <a:pt x="354" y="78"/>
                    </a:lnTo>
                    <a:lnTo>
                      <a:pt x="360" y="72"/>
                    </a:lnTo>
                    <a:lnTo>
                      <a:pt x="372" y="66"/>
                    </a:lnTo>
                    <a:lnTo>
                      <a:pt x="396" y="66"/>
                    </a:lnTo>
                    <a:lnTo>
                      <a:pt x="396" y="48"/>
                    </a:lnTo>
                    <a:lnTo>
                      <a:pt x="390" y="36"/>
                    </a:lnTo>
                    <a:lnTo>
                      <a:pt x="372" y="36"/>
                    </a:lnTo>
                    <a:lnTo>
                      <a:pt x="348" y="12"/>
                    </a:lnTo>
                    <a:lnTo>
                      <a:pt x="324" y="12"/>
                    </a:lnTo>
                    <a:lnTo>
                      <a:pt x="312" y="6"/>
                    </a:lnTo>
                    <a:lnTo>
                      <a:pt x="300" y="6"/>
                    </a:lnTo>
                    <a:lnTo>
                      <a:pt x="288" y="0"/>
                    </a:lnTo>
                    <a:lnTo>
                      <a:pt x="282" y="0"/>
                    </a:lnTo>
                    <a:lnTo>
                      <a:pt x="282" y="12"/>
                    </a:lnTo>
                    <a:lnTo>
                      <a:pt x="252" y="6"/>
                    </a:lnTo>
                    <a:lnTo>
                      <a:pt x="252" y="12"/>
                    </a:lnTo>
                    <a:lnTo>
                      <a:pt x="246" y="12"/>
                    </a:lnTo>
                    <a:lnTo>
                      <a:pt x="234" y="18"/>
                    </a:lnTo>
                    <a:lnTo>
                      <a:pt x="228" y="18"/>
                    </a:lnTo>
                    <a:lnTo>
                      <a:pt x="222" y="24"/>
                    </a:lnTo>
                    <a:lnTo>
                      <a:pt x="222" y="36"/>
                    </a:lnTo>
                    <a:lnTo>
                      <a:pt x="216" y="42"/>
                    </a:lnTo>
                    <a:lnTo>
                      <a:pt x="198" y="42"/>
                    </a:lnTo>
                    <a:lnTo>
                      <a:pt x="186" y="36"/>
                    </a:lnTo>
                    <a:lnTo>
                      <a:pt x="180" y="30"/>
                    </a:lnTo>
                    <a:lnTo>
                      <a:pt x="156" y="30"/>
                    </a:lnTo>
                    <a:lnTo>
                      <a:pt x="138" y="24"/>
                    </a:lnTo>
                    <a:lnTo>
                      <a:pt x="138" y="30"/>
                    </a:lnTo>
                    <a:lnTo>
                      <a:pt x="132" y="36"/>
                    </a:lnTo>
                    <a:lnTo>
                      <a:pt x="108" y="36"/>
                    </a:lnTo>
                    <a:lnTo>
                      <a:pt x="102" y="30"/>
                    </a:lnTo>
                    <a:lnTo>
                      <a:pt x="90" y="30"/>
                    </a:lnTo>
                    <a:lnTo>
                      <a:pt x="66" y="18"/>
                    </a:lnTo>
                    <a:lnTo>
                      <a:pt x="54" y="30"/>
                    </a:lnTo>
                    <a:lnTo>
                      <a:pt x="36" y="30"/>
                    </a:lnTo>
                    <a:lnTo>
                      <a:pt x="30" y="24"/>
                    </a:lnTo>
                    <a:lnTo>
                      <a:pt x="36" y="18"/>
                    </a:lnTo>
                    <a:lnTo>
                      <a:pt x="36" y="12"/>
                    </a:lnTo>
                    <a:lnTo>
                      <a:pt x="42" y="6"/>
                    </a:lnTo>
                    <a:lnTo>
                      <a:pt x="36" y="0"/>
                    </a:lnTo>
                    <a:lnTo>
                      <a:pt x="12" y="0"/>
                    </a:lnTo>
                    <a:lnTo>
                      <a:pt x="12" y="12"/>
                    </a:lnTo>
                    <a:lnTo>
                      <a:pt x="0" y="24"/>
                    </a:lnTo>
                    <a:lnTo>
                      <a:pt x="0" y="42"/>
                    </a:lnTo>
                    <a:lnTo>
                      <a:pt x="18" y="48"/>
                    </a:lnTo>
                    <a:lnTo>
                      <a:pt x="12" y="60"/>
                    </a:lnTo>
                    <a:lnTo>
                      <a:pt x="30" y="66"/>
                    </a:lnTo>
                    <a:lnTo>
                      <a:pt x="36" y="72"/>
                    </a:lnTo>
                    <a:lnTo>
                      <a:pt x="36" y="96"/>
                    </a:lnTo>
                    <a:lnTo>
                      <a:pt x="30" y="102"/>
                    </a:lnTo>
                    <a:lnTo>
                      <a:pt x="6" y="102"/>
                    </a:lnTo>
                    <a:lnTo>
                      <a:pt x="6" y="108"/>
                    </a:lnTo>
                    <a:lnTo>
                      <a:pt x="12" y="114"/>
                    </a:lnTo>
                    <a:lnTo>
                      <a:pt x="12" y="138"/>
                    </a:lnTo>
                    <a:lnTo>
                      <a:pt x="0" y="138"/>
                    </a:lnTo>
                    <a:lnTo>
                      <a:pt x="12" y="156"/>
                    </a:lnTo>
                    <a:lnTo>
                      <a:pt x="18" y="156"/>
                    </a:lnTo>
                    <a:lnTo>
                      <a:pt x="18" y="168"/>
                    </a:lnTo>
                    <a:lnTo>
                      <a:pt x="36" y="180"/>
                    </a:lnTo>
                    <a:lnTo>
                      <a:pt x="42" y="186"/>
                    </a:lnTo>
                    <a:lnTo>
                      <a:pt x="48" y="198"/>
                    </a:lnTo>
                    <a:lnTo>
                      <a:pt x="48" y="210"/>
                    </a:lnTo>
                    <a:lnTo>
                      <a:pt x="42" y="222"/>
                    </a:lnTo>
                    <a:lnTo>
                      <a:pt x="48" y="222"/>
                    </a:lnTo>
                    <a:lnTo>
                      <a:pt x="54" y="228"/>
                    </a:lnTo>
                    <a:lnTo>
                      <a:pt x="66" y="228"/>
                    </a:lnTo>
                    <a:lnTo>
                      <a:pt x="78" y="222"/>
                    </a:lnTo>
                    <a:lnTo>
                      <a:pt x="84" y="216"/>
                    </a:lnTo>
                    <a:lnTo>
                      <a:pt x="108" y="222"/>
                    </a:lnTo>
                    <a:lnTo>
                      <a:pt x="114" y="204"/>
                    </a:lnTo>
                    <a:lnTo>
                      <a:pt x="144" y="198"/>
                    </a:lnTo>
                    <a:lnTo>
                      <a:pt x="144" y="204"/>
                    </a:lnTo>
                    <a:lnTo>
                      <a:pt x="162" y="222"/>
                    </a:lnTo>
                    <a:lnTo>
                      <a:pt x="174" y="222"/>
                    </a:lnTo>
                    <a:lnTo>
                      <a:pt x="180" y="216"/>
                    </a:lnTo>
                    <a:lnTo>
                      <a:pt x="192" y="228"/>
                    </a:lnTo>
                    <a:lnTo>
                      <a:pt x="204" y="228"/>
                    </a:lnTo>
                    <a:lnTo>
                      <a:pt x="216" y="216"/>
                    </a:lnTo>
                    <a:lnTo>
                      <a:pt x="228" y="228"/>
                    </a:lnTo>
                    <a:lnTo>
                      <a:pt x="246" y="228"/>
                    </a:lnTo>
                    <a:lnTo>
                      <a:pt x="252" y="222"/>
                    </a:lnTo>
                    <a:lnTo>
                      <a:pt x="252" y="204"/>
                    </a:lnTo>
                    <a:lnTo>
                      <a:pt x="246" y="198"/>
                    </a:lnTo>
                    <a:lnTo>
                      <a:pt x="264" y="192"/>
                    </a:lnTo>
                    <a:lnTo>
                      <a:pt x="282" y="168"/>
                    </a:lnTo>
                    <a:lnTo>
                      <a:pt x="312" y="174"/>
                    </a:lnTo>
                    <a:lnTo>
                      <a:pt x="324" y="156"/>
                    </a:lnTo>
                    <a:lnTo>
                      <a:pt x="336" y="174"/>
                    </a:lnTo>
                    <a:lnTo>
                      <a:pt x="348" y="174"/>
                    </a:lnTo>
                    <a:lnTo>
                      <a:pt x="360" y="180"/>
                    </a:lnTo>
                    <a:lnTo>
                      <a:pt x="372" y="180"/>
                    </a:lnTo>
                    <a:lnTo>
                      <a:pt x="372" y="16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88" name="Brazil" descr="© INSCALE GmbH, 05.05.2010&#10;http://www.presentationload.com/">
                <a:extLst>
                  <a:ext uri="{FF2B5EF4-FFF2-40B4-BE49-F238E27FC236}">
                    <a16:creationId xmlns:a16="http://schemas.microsoft.com/office/drawing/2014/main" id="{39B64A97-BA29-9440-8582-1991E716EE09}"/>
                  </a:ext>
                </a:extLst>
              </p:cNvPr>
              <p:cNvSpPr>
                <a:spLocks noEditPoints="1"/>
              </p:cNvSpPr>
              <p:nvPr/>
            </p:nvSpPr>
            <p:spPr bwMode="gray">
              <a:xfrm>
                <a:off x="5840435" y="3006651"/>
                <a:ext cx="972195" cy="1099181"/>
              </a:xfrm>
              <a:custGeom>
                <a:avLst/>
                <a:gdLst>
                  <a:gd name="T0" fmla="*/ 2147483647 w 2784"/>
                  <a:gd name="T1" fmla="*/ 2147483647 h 3150"/>
                  <a:gd name="T2" fmla="*/ 2147483647 w 2784"/>
                  <a:gd name="T3" fmla="*/ 2147483647 h 3150"/>
                  <a:gd name="T4" fmla="*/ 2147483647 w 2784"/>
                  <a:gd name="T5" fmla="*/ 2147483647 h 3150"/>
                  <a:gd name="T6" fmla="*/ 2147483647 w 2784"/>
                  <a:gd name="T7" fmla="*/ 2147483647 h 3150"/>
                  <a:gd name="T8" fmla="*/ 2147483647 w 2784"/>
                  <a:gd name="T9" fmla="*/ 2147483647 h 3150"/>
                  <a:gd name="T10" fmla="*/ 2147483647 w 2784"/>
                  <a:gd name="T11" fmla="*/ 2147483647 h 3150"/>
                  <a:gd name="T12" fmla="*/ 2147483647 w 2784"/>
                  <a:gd name="T13" fmla="*/ 2147483647 h 3150"/>
                  <a:gd name="T14" fmla="*/ 2147483647 w 2784"/>
                  <a:gd name="T15" fmla="*/ 2147483647 h 3150"/>
                  <a:gd name="T16" fmla="*/ 2147483647 w 2784"/>
                  <a:gd name="T17" fmla="*/ 2147483647 h 3150"/>
                  <a:gd name="T18" fmla="*/ 2147483647 w 2784"/>
                  <a:gd name="T19" fmla="*/ 2147483647 h 3150"/>
                  <a:gd name="T20" fmla="*/ 2147483647 w 2784"/>
                  <a:gd name="T21" fmla="*/ 2147483647 h 3150"/>
                  <a:gd name="T22" fmla="*/ 2147483647 w 2784"/>
                  <a:gd name="T23" fmla="*/ 2147483647 h 3150"/>
                  <a:gd name="T24" fmla="*/ 2147483647 w 2784"/>
                  <a:gd name="T25" fmla="*/ 2147483647 h 3150"/>
                  <a:gd name="T26" fmla="*/ 2147483647 w 2784"/>
                  <a:gd name="T27" fmla="*/ 2147483647 h 3150"/>
                  <a:gd name="T28" fmla="*/ 2147483647 w 2784"/>
                  <a:gd name="T29" fmla="*/ 2147483647 h 3150"/>
                  <a:gd name="T30" fmla="*/ 2147483647 w 2784"/>
                  <a:gd name="T31" fmla="*/ 2147483647 h 3150"/>
                  <a:gd name="T32" fmla="*/ 2147483647 w 2784"/>
                  <a:gd name="T33" fmla="*/ 2147483647 h 3150"/>
                  <a:gd name="T34" fmla="*/ 2147483647 w 2784"/>
                  <a:gd name="T35" fmla="*/ 2147483647 h 3150"/>
                  <a:gd name="T36" fmla="*/ 2147483647 w 2784"/>
                  <a:gd name="T37" fmla="*/ 2147483647 h 3150"/>
                  <a:gd name="T38" fmla="*/ 2147483647 w 2784"/>
                  <a:gd name="T39" fmla="*/ 2147483647 h 3150"/>
                  <a:gd name="T40" fmla="*/ 2147483647 w 2784"/>
                  <a:gd name="T41" fmla="*/ 2147483647 h 3150"/>
                  <a:gd name="T42" fmla="*/ 2147483647 w 2784"/>
                  <a:gd name="T43" fmla="*/ 2147483647 h 3150"/>
                  <a:gd name="T44" fmla="*/ 2147483647 w 2784"/>
                  <a:gd name="T45" fmla="*/ 2147483647 h 3150"/>
                  <a:gd name="T46" fmla="*/ 2147483647 w 2784"/>
                  <a:gd name="T47" fmla="*/ 2147483647 h 3150"/>
                  <a:gd name="T48" fmla="*/ 2147483647 w 2784"/>
                  <a:gd name="T49" fmla="*/ 2147483647 h 3150"/>
                  <a:gd name="T50" fmla="*/ 2147483647 w 2784"/>
                  <a:gd name="T51" fmla="*/ 2147483647 h 3150"/>
                  <a:gd name="T52" fmla="*/ 2147483647 w 2784"/>
                  <a:gd name="T53" fmla="*/ 2147483647 h 3150"/>
                  <a:gd name="T54" fmla="*/ 2147483647 w 2784"/>
                  <a:gd name="T55" fmla="*/ 2147483647 h 3150"/>
                  <a:gd name="T56" fmla="*/ 2147483647 w 2784"/>
                  <a:gd name="T57" fmla="*/ 2147483647 h 3150"/>
                  <a:gd name="T58" fmla="*/ 2147483647 w 2784"/>
                  <a:gd name="T59" fmla="*/ 2147483647 h 3150"/>
                  <a:gd name="T60" fmla="*/ 2147483647 w 2784"/>
                  <a:gd name="T61" fmla="*/ 2147483647 h 3150"/>
                  <a:gd name="T62" fmla="*/ 2147483647 w 2784"/>
                  <a:gd name="T63" fmla="*/ 2147483647 h 3150"/>
                  <a:gd name="T64" fmla="*/ 2147483647 w 2784"/>
                  <a:gd name="T65" fmla="*/ 2147483647 h 3150"/>
                  <a:gd name="T66" fmla="*/ 2147483647 w 2784"/>
                  <a:gd name="T67" fmla="*/ 2147483647 h 3150"/>
                  <a:gd name="T68" fmla="*/ 2147483647 w 2784"/>
                  <a:gd name="T69" fmla="*/ 2147483647 h 3150"/>
                  <a:gd name="T70" fmla="*/ 2147483647 w 2784"/>
                  <a:gd name="T71" fmla="*/ 2147483647 h 3150"/>
                  <a:gd name="T72" fmla="*/ 2147483647 w 2784"/>
                  <a:gd name="T73" fmla="*/ 2147483647 h 3150"/>
                  <a:gd name="T74" fmla="*/ 2147483647 w 2784"/>
                  <a:gd name="T75" fmla="*/ 2147483647 h 3150"/>
                  <a:gd name="T76" fmla="*/ 2147483647 w 2784"/>
                  <a:gd name="T77" fmla="*/ 2147483647 h 3150"/>
                  <a:gd name="T78" fmla="*/ 2147483647 w 2784"/>
                  <a:gd name="T79" fmla="*/ 2147483647 h 3150"/>
                  <a:gd name="T80" fmla="*/ 2147483647 w 2784"/>
                  <a:gd name="T81" fmla="*/ 2147483647 h 3150"/>
                  <a:gd name="T82" fmla="*/ 2147483647 w 2784"/>
                  <a:gd name="T83" fmla="*/ 2147483647 h 3150"/>
                  <a:gd name="T84" fmla="*/ 2147483647 w 2784"/>
                  <a:gd name="T85" fmla="*/ 2147483647 h 3150"/>
                  <a:gd name="T86" fmla="*/ 2147483647 w 2784"/>
                  <a:gd name="T87" fmla="*/ 2147483647 h 3150"/>
                  <a:gd name="T88" fmla="*/ 2147483647 w 2784"/>
                  <a:gd name="T89" fmla="*/ 2147483647 h 3150"/>
                  <a:gd name="T90" fmla="*/ 2147483647 w 2784"/>
                  <a:gd name="T91" fmla="*/ 2147483647 h 3150"/>
                  <a:gd name="T92" fmla="*/ 2147483647 w 2784"/>
                  <a:gd name="T93" fmla="*/ 2147483647 h 3150"/>
                  <a:gd name="T94" fmla="*/ 2147483647 w 2784"/>
                  <a:gd name="T95" fmla="*/ 2147483647 h 3150"/>
                  <a:gd name="T96" fmla="*/ 2147483647 w 2784"/>
                  <a:gd name="T97" fmla="*/ 2147483647 h 3150"/>
                  <a:gd name="T98" fmla="*/ 2147483647 w 2784"/>
                  <a:gd name="T99" fmla="*/ 2147483647 h 3150"/>
                  <a:gd name="T100" fmla="*/ 2147483647 w 2784"/>
                  <a:gd name="T101" fmla="*/ 2147483647 h 3150"/>
                  <a:gd name="T102" fmla="*/ 2147483647 w 2784"/>
                  <a:gd name="T103" fmla="*/ 2147483647 h 3150"/>
                  <a:gd name="T104" fmla="*/ 2147483647 w 2784"/>
                  <a:gd name="T105" fmla="*/ 2147483647 h 3150"/>
                  <a:gd name="T106" fmla="*/ 2147483647 w 2784"/>
                  <a:gd name="T107" fmla="*/ 2147483647 h 3150"/>
                  <a:gd name="T108" fmla="*/ 2147483647 w 2784"/>
                  <a:gd name="T109" fmla="*/ 2147483647 h 3150"/>
                  <a:gd name="T110" fmla="*/ 2147483647 w 2784"/>
                  <a:gd name="T111" fmla="*/ 2147483647 h 3150"/>
                  <a:gd name="T112" fmla="*/ 2147483647 w 2784"/>
                  <a:gd name="T113" fmla="*/ 2147483647 h 3150"/>
                  <a:gd name="T114" fmla="*/ 2147483647 w 2784"/>
                  <a:gd name="T115" fmla="*/ 2147483647 h 3150"/>
                  <a:gd name="T116" fmla="*/ 2147483647 w 2784"/>
                  <a:gd name="T117" fmla="*/ 2147483647 h 3150"/>
                  <a:gd name="T118" fmla="*/ 2147483647 w 2784"/>
                  <a:gd name="T119" fmla="*/ 2147483647 h 315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784"/>
                  <a:gd name="T181" fmla="*/ 0 h 3150"/>
                  <a:gd name="T182" fmla="*/ 2784 w 2784"/>
                  <a:gd name="T183" fmla="*/ 3150 h 315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784" h="3150">
                    <a:moveTo>
                      <a:pt x="1716" y="450"/>
                    </a:moveTo>
                    <a:lnTo>
                      <a:pt x="1710" y="450"/>
                    </a:lnTo>
                    <a:lnTo>
                      <a:pt x="1698" y="444"/>
                    </a:lnTo>
                    <a:lnTo>
                      <a:pt x="1680" y="444"/>
                    </a:lnTo>
                    <a:lnTo>
                      <a:pt x="1662" y="438"/>
                    </a:lnTo>
                    <a:lnTo>
                      <a:pt x="1650" y="438"/>
                    </a:lnTo>
                    <a:lnTo>
                      <a:pt x="1644" y="444"/>
                    </a:lnTo>
                    <a:lnTo>
                      <a:pt x="1644" y="450"/>
                    </a:lnTo>
                    <a:lnTo>
                      <a:pt x="1650" y="462"/>
                    </a:lnTo>
                    <a:lnTo>
                      <a:pt x="1650" y="468"/>
                    </a:lnTo>
                    <a:lnTo>
                      <a:pt x="1656" y="480"/>
                    </a:lnTo>
                    <a:lnTo>
                      <a:pt x="1638" y="480"/>
                    </a:lnTo>
                    <a:lnTo>
                      <a:pt x="1638" y="504"/>
                    </a:lnTo>
                    <a:lnTo>
                      <a:pt x="1656" y="516"/>
                    </a:lnTo>
                    <a:lnTo>
                      <a:pt x="1644" y="528"/>
                    </a:lnTo>
                    <a:lnTo>
                      <a:pt x="1644" y="540"/>
                    </a:lnTo>
                    <a:lnTo>
                      <a:pt x="1656" y="564"/>
                    </a:lnTo>
                    <a:lnTo>
                      <a:pt x="1668" y="570"/>
                    </a:lnTo>
                    <a:lnTo>
                      <a:pt x="1674" y="576"/>
                    </a:lnTo>
                    <a:lnTo>
                      <a:pt x="1686" y="576"/>
                    </a:lnTo>
                    <a:lnTo>
                      <a:pt x="1698" y="570"/>
                    </a:lnTo>
                    <a:lnTo>
                      <a:pt x="1710" y="570"/>
                    </a:lnTo>
                    <a:lnTo>
                      <a:pt x="1716" y="564"/>
                    </a:lnTo>
                    <a:lnTo>
                      <a:pt x="1716" y="558"/>
                    </a:lnTo>
                    <a:lnTo>
                      <a:pt x="1728" y="558"/>
                    </a:lnTo>
                    <a:lnTo>
                      <a:pt x="1740" y="552"/>
                    </a:lnTo>
                    <a:lnTo>
                      <a:pt x="1758" y="552"/>
                    </a:lnTo>
                    <a:lnTo>
                      <a:pt x="1770" y="546"/>
                    </a:lnTo>
                    <a:lnTo>
                      <a:pt x="1776" y="534"/>
                    </a:lnTo>
                    <a:lnTo>
                      <a:pt x="1788" y="492"/>
                    </a:lnTo>
                    <a:lnTo>
                      <a:pt x="1794" y="480"/>
                    </a:lnTo>
                    <a:lnTo>
                      <a:pt x="1794" y="474"/>
                    </a:lnTo>
                    <a:lnTo>
                      <a:pt x="1800" y="462"/>
                    </a:lnTo>
                    <a:lnTo>
                      <a:pt x="1800" y="444"/>
                    </a:lnTo>
                    <a:lnTo>
                      <a:pt x="1794" y="438"/>
                    </a:lnTo>
                    <a:lnTo>
                      <a:pt x="1752" y="438"/>
                    </a:lnTo>
                    <a:lnTo>
                      <a:pt x="1740" y="444"/>
                    </a:lnTo>
                    <a:lnTo>
                      <a:pt x="1734" y="444"/>
                    </a:lnTo>
                    <a:lnTo>
                      <a:pt x="1722" y="450"/>
                    </a:lnTo>
                    <a:lnTo>
                      <a:pt x="1716" y="450"/>
                    </a:lnTo>
                    <a:close/>
                    <a:moveTo>
                      <a:pt x="1716" y="438"/>
                    </a:moveTo>
                    <a:lnTo>
                      <a:pt x="1740" y="432"/>
                    </a:lnTo>
                    <a:lnTo>
                      <a:pt x="1722" y="414"/>
                    </a:lnTo>
                    <a:lnTo>
                      <a:pt x="1698" y="438"/>
                    </a:lnTo>
                    <a:lnTo>
                      <a:pt x="1716" y="438"/>
                    </a:lnTo>
                    <a:close/>
                    <a:moveTo>
                      <a:pt x="1686" y="408"/>
                    </a:moveTo>
                    <a:lnTo>
                      <a:pt x="1662" y="408"/>
                    </a:lnTo>
                    <a:lnTo>
                      <a:pt x="1662" y="426"/>
                    </a:lnTo>
                    <a:lnTo>
                      <a:pt x="1698" y="426"/>
                    </a:lnTo>
                    <a:lnTo>
                      <a:pt x="1716" y="402"/>
                    </a:lnTo>
                    <a:lnTo>
                      <a:pt x="1698" y="384"/>
                    </a:lnTo>
                    <a:lnTo>
                      <a:pt x="1686" y="408"/>
                    </a:lnTo>
                    <a:close/>
                    <a:moveTo>
                      <a:pt x="1572" y="492"/>
                    </a:moveTo>
                    <a:lnTo>
                      <a:pt x="1572" y="510"/>
                    </a:lnTo>
                    <a:lnTo>
                      <a:pt x="1554" y="546"/>
                    </a:lnTo>
                    <a:lnTo>
                      <a:pt x="1584" y="528"/>
                    </a:lnTo>
                    <a:lnTo>
                      <a:pt x="1590" y="516"/>
                    </a:lnTo>
                    <a:lnTo>
                      <a:pt x="1596" y="510"/>
                    </a:lnTo>
                    <a:lnTo>
                      <a:pt x="1608" y="486"/>
                    </a:lnTo>
                    <a:lnTo>
                      <a:pt x="1608" y="480"/>
                    </a:lnTo>
                    <a:lnTo>
                      <a:pt x="1602" y="474"/>
                    </a:lnTo>
                    <a:lnTo>
                      <a:pt x="1596" y="474"/>
                    </a:lnTo>
                    <a:lnTo>
                      <a:pt x="1584" y="480"/>
                    </a:lnTo>
                    <a:lnTo>
                      <a:pt x="1572" y="492"/>
                    </a:lnTo>
                    <a:close/>
                    <a:moveTo>
                      <a:pt x="1632" y="426"/>
                    </a:moveTo>
                    <a:lnTo>
                      <a:pt x="1608" y="450"/>
                    </a:lnTo>
                    <a:lnTo>
                      <a:pt x="1626" y="456"/>
                    </a:lnTo>
                    <a:lnTo>
                      <a:pt x="1644" y="432"/>
                    </a:lnTo>
                    <a:lnTo>
                      <a:pt x="1632" y="426"/>
                    </a:lnTo>
                    <a:close/>
                    <a:moveTo>
                      <a:pt x="2778" y="1002"/>
                    </a:moveTo>
                    <a:lnTo>
                      <a:pt x="2778" y="984"/>
                    </a:lnTo>
                    <a:lnTo>
                      <a:pt x="2772" y="972"/>
                    </a:lnTo>
                    <a:lnTo>
                      <a:pt x="2760" y="954"/>
                    </a:lnTo>
                    <a:lnTo>
                      <a:pt x="2754" y="936"/>
                    </a:lnTo>
                    <a:lnTo>
                      <a:pt x="2754" y="870"/>
                    </a:lnTo>
                    <a:lnTo>
                      <a:pt x="2724" y="840"/>
                    </a:lnTo>
                    <a:lnTo>
                      <a:pt x="2694" y="834"/>
                    </a:lnTo>
                    <a:lnTo>
                      <a:pt x="2646" y="840"/>
                    </a:lnTo>
                    <a:lnTo>
                      <a:pt x="2628" y="822"/>
                    </a:lnTo>
                    <a:lnTo>
                      <a:pt x="2610" y="822"/>
                    </a:lnTo>
                    <a:lnTo>
                      <a:pt x="2592" y="798"/>
                    </a:lnTo>
                    <a:lnTo>
                      <a:pt x="2568" y="798"/>
                    </a:lnTo>
                    <a:lnTo>
                      <a:pt x="2538" y="768"/>
                    </a:lnTo>
                    <a:lnTo>
                      <a:pt x="2526" y="750"/>
                    </a:lnTo>
                    <a:lnTo>
                      <a:pt x="2490" y="714"/>
                    </a:lnTo>
                    <a:lnTo>
                      <a:pt x="2418" y="666"/>
                    </a:lnTo>
                    <a:lnTo>
                      <a:pt x="2394" y="660"/>
                    </a:lnTo>
                    <a:lnTo>
                      <a:pt x="2316" y="660"/>
                    </a:lnTo>
                    <a:lnTo>
                      <a:pt x="2316" y="672"/>
                    </a:lnTo>
                    <a:lnTo>
                      <a:pt x="2310" y="672"/>
                    </a:lnTo>
                    <a:lnTo>
                      <a:pt x="2298" y="660"/>
                    </a:lnTo>
                    <a:lnTo>
                      <a:pt x="2286" y="654"/>
                    </a:lnTo>
                    <a:lnTo>
                      <a:pt x="2274" y="654"/>
                    </a:lnTo>
                    <a:lnTo>
                      <a:pt x="2262" y="648"/>
                    </a:lnTo>
                    <a:lnTo>
                      <a:pt x="2232" y="648"/>
                    </a:lnTo>
                    <a:lnTo>
                      <a:pt x="2226" y="642"/>
                    </a:lnTo>
                    <a:lnTo>
                      <a:pt x="2214" y="636"/>
                    </a:lnTo>
                    <a:lnTo>
                      <a:pt x="2196" y="630"/>
                    </a:lnTo>
                    <a:lnTo>
                      <a:pt x="2184" y="624"/>
                    </a:lnTo>
                    <a:lnTo>
                      <a:pt x="2166" y="618"/>
                    </a:lnTo>
                    <a:lnTo>
                      <a:pt x="2154" y="618"/>
                    </a:lnTo>
                    <a:lnTo>
                      <a:pt x="2142" y="624"/>
                    </a:lnTo>
                    <a:lnTo>
                      <a:pt x="2112" y="654"/>
                    </a:lnTo>
                    <a:lnTo>
                      <a:pt x="2106" y="666"/>
                    </a:lnTo>
                    <a:lnTo>
                      <a:pt x="2088" y="642"/>
                    </a:lnTo>
                    <a:lnTo>
                      <a:pt x="2088" y="678"/>
                    </a:lnTo>
                    <a:lnTo>
                      <a:pt x="2058" y="702"/>
                    </a:lnTo>
                    <a:lnTo>
                      <a:pt x="2076" y="636"/>
                    </a:lnTo>
                    <a:lnTo>
                      <a:pt x="2082" y="636"/>
                    </a:lnTo>
                    <a:lnTo>
                      <a:pt x="2094" y="624"/>
                    </a:lnTo>
                    <a:lnTo>
                      <a:pt x="2094" y="606"/>
                    </a:lnTo>
                    <a:lnTo>
                      <a:pt x="2088" y="600"/>
                    </a:lnTo>
                    <a:lnTo>
                      <a:pt x="2082" y="600"/>
                    </a:lnTo>
                    <a:lnTo>
                      <a:pt x="2064" y="618"/>
                    </a:lnTo>
                    <a:lnTo>
                      <a:pt x="2076" y="582"/>
                    </a:lnTo>
                    <a:lnTo>
                      <a:pt x="2070" y="582"/>
                    </a:lnTo>
                    <a:lnTo>
                      <a:pt x="2064" y="576"/>
                    </a:lnTo>
                    <a:lnTo>
                      <a:pt x="2064" y="570"/>
                    </a:lnTo>
                    <a:lnTo>
                      <a:pt x="2040" y="546"/>
                    </a:lnTo>
                    <a:lnTo>
                      <a:pt x="2034" y="546"/>
                    </a:lnTo>
                    <a:lnTo>
                      <a:pt x="2022" y="564"/>
                    </a:lnTo>
                    <a:lnTo>
                      <a:pt x="2016" y="552"/>
                    </a:lnTo>
                    <a:lnTo>
                      <a:pt x="2004" y="546"/>
                    </a:lnTo>
                    <a:lnTo>
                      <a:pt x="1998" y="534"/>
                    </a:lnTo>
                    <a:lnTo>
                      <a:pt x="1986" y="528"/>
                    </a:lnTo>
                    <a:lnTo>
                      <a:pt x="1980" y="522"/>
                    </a:lnTo>
                    <a:lnTo>
                      <a:pt x="1968" y="516"/>
                    </a:lnTo>
                    <a:lnTo>
                      <a:pt x="1944" y="516"/>
                    </a:lnTo>
                    <a:lnTo>
                      <a:pt x="1932" y="510"/>
                    </a:lnTo>
                    <a:lnTo>
                      <a:pt x="1926" y="510"/>
                    </a:lnTo>
                    <a:lnTo>
                      <a:pt x="1914" y="498"/>
                    </a:lnTo>
                    <a:lnTo>
                      <a:pt x="1902" y="492"/>
                    </a:lnTo>
                    <a:lnTo>
                      <a:pt x="1896" y="480"/>
                    </a:lnTo>
                    <a:lnTo>
                      <a:pt x="1884" y="474"/>
                    </a:lnTo>
                    <a:lnTo>
                      <a:pt x="1878" y="486"/>
                    </a:lnTo>
                    <a:lnTo>
                      <a:pt x="1824" y="486"/>
                    </a:lnTo>
                    <a:lnTo>
                      <a:pt x="1812" y="498"/>
                    </a:lnTo>
                    <a:lnTo>
                      <a:pt x="1806" y="510"/>
                    </a:lnTo>
                    <a:lnTo>
                      <a:pt x="1806" y="522"/>
                    </a:lnTo>
                    <a:lnTo>
                      <a:pt x="1800" y="528"/>
                    </a:lnTo>
                    <a:lnTo>
                      <a:pt x="1800" y="534"/>
                    </a:lnTo>
                    <a:lnTo>
                      <a:pt x="1812" y="552"/>
                    </a:lnTo>
                    <a:lnTo>
                      <a:pt x="1776" y="552"/>
                    </a:lnTo>
                    <a:lnTo>
                      <a:pt x="1770" y="564"/>
                    </a:lnTo>
                    <a:lnTo>
                      <a:pt x="1758" y="576"/>
                    </a:lnTo>
                    <a:lnTo>
                      <a:pt x="1752" y="588"/>
                    </a:lnTo>
                    <a:lnTo>
                      <a:pt x="1752" y="594"/>
                    </a:lnTo>
                    <a:lnTo>
                      <a:pt x="1746" y="600"/>
                    </a:lnTo>
                    <a:lnTo>
                      <a:pt x="1746" y="612"/>
                    </a:lnTo>
                    <a:lnTo>
                      <a:pt x="1740" y="624"/>
                    </a:lnTo>
                    <a:lnTo>
                      <a:pt x="1728" y="636"/>
                    </a:lnTo>
                    <a:lnTo>
                      <a:pt x="1722" y="636"/>
                    </a:lnTo>
                    <a:lnTo>
                      <a:pt x="1728" y="630"/>
                    </a:lnTo>
                    <a:lnTo>
                      <a:pt x="1728" y="618"/>
                    </a:lnTo>
                    <a:lnTo>
                      <a:pt x="1734" y="606"/>
                    </a:lnTo>
                    <a:lnTo>
                      <a:pt x="1734" y="600"/>
                    </a:lnTo>
                    <a:lnTo>
                      <a:pt x="1740" y="588"/>
                    </a:lnTo>
                    <a:lnTo>
                      <a:pt x="1740" y="582"/>
                    </a:lnTo>
                    <a:lnTo>
                      <a:pt x="1734" y="576"/>
                    </a:lnTo>
                    <a:lnTo>
                      <a:pt x="1728" y="576"/>
                    </a:lnTo>
                    <a:lnTo>
                      <a:pt x="1722" y="582"/>
                    </a:lnTo>
                    <a:lnTo>
                      <a:pt x="1716" y="582"/>
                    </a:lnTo>
                    <a:lnTo>
                      <a:pt x="1704" y="594"/>
                    </a:lnTo>
                    <a:lnTo>
                      <a:pt x="1692" y="588"/>
                    </a:lnTo>
                    <a:lnTo>
                      <a:pt x="1656" y="588"/>
                    </a:lnTo>
                    <a:lnTo>
                      <a:pt x="1644" y="582"/>
                    </a:lnTo>
                    <a:lnTo>
                      <a:pt x="1632" y="570"/>
                    </a:lnTo>
                    <a:lnTo>
                      <a:pt x="1632" y="522"/>
                    </a:lnTo>
                    <a:lnTo>
                      <a:pt x="1626" y="516"/>
                    </a:lnTo>
                    <a:lnTo>
                      <a:pt x="1626" y="504"/>
                    </a:lnTo>
                    <a:lnTo>
                      <a:pt x="1620" y="504"/>
                    </a:lnTo>
                    <a:lnTo>
                      <a:pt x="1614" y="510"/>
                    </a:lnTo>
                    <a:lnTo>
                      <a:pt x="1602" y="516"/>
                    </a:lnTo>
                    <a:lnTo>
                      <a:pt x="1596" y="522"/>
                    </a:lnTo>
                    <a:lnTo>
                      <a:pt x="1590" y="534"/>
                    </a:lnTo>
                    <a:lnTo>
                      <a:pt x="1584" y="540"/>
                    </a:lnTo>
                    <a:lnTo>
                      <a:pt x="1560" y="552"/>
                    </a:lnTo>
                    <a:lnTo>
                      <a:pt x="1554" y="558"/>
                    </a:lnTo>
                    <a:lnTo>
                      <a:pt x="1512" y="558"/>
                    </a:lnTo>
                    <a:lnTo>
                      <a:pt x="1500" y="552"/>
                    </a:lnTo>
                    <a:lnTo>
                      <a:pt x="1542" y="540"/>
                    </a:lnTo>
                    <a:lnTo>
                      <a:pt x="1548" y="528"/>
                    </a:lnTo>
                    <a:lnTo>
                      <a:pt x="1566" y="510"/>
                    </a:lnTo>
                    <a:lnTo>
                      <a:pt x="1566" y="492"/>
                    </a:lnTo>
                    <a:lnTo>
                      <a:pt x="1572" y="486"/>
                    </a:lnTo>
                    <a:lnTo>
                      <a:pt x="1590" y="450"/>
                    </a:lnTo>
                    <a:lnTo>
                      <a:pt x="1626" y="414"/>
                    </a:lnTo>
                    <a:lnTo>
                      <a:pt x="1638" y="408"/>
                    </a:lnTo>
                    <a:lnTo>
                      <a:pt x="1656" y="390"/>
                    </a:lnTo>
                    <a:lnTo>
                      <a:pt x="1656" y="378"/>
                    </a:lnTo>
                    <a:lnTo>
                      <a:pt x="1662" y="366"/>
                    </a:lnTo>
                    <a:lnTo>
                      <a:pt x="1674" y="354"/>
                    </a:lnTo>
                    <a:lnTo>
                      <a:pt x="1686" y="348"/>
                    </a:lnTo>
                    <a:lnTo>
                      <a:pt x="1692" y="342"/>
                    </a:lnTo>
                    <a:lnTo>
                      <a:pt x="1704" y="336"/>
                    </a:lnTo>
                    <a:lnTo>
                      <a:pt x="1680" y="330"/>
                    </a:lnTo>
                    <a:lnTo>
                      <a:pt x="1698" y="312"/>
                    </a:lnTo>
                    <a:lnTo>
                      <a:pt x="1698" y="294"/>
                    </a:lnTo>
                    <a:lnTo>
                      <a:pt x="1692" y="288"/>
                    </a:lnTo>
                    <a:lnTo>
                      <a:pt x="1680" y="282"/>
                    </a:lnTo>
                    <a:lnTo>
                      <a:pt x="1662" y="282"/>
                    </a:lnTo>
                    <a:lnTo>
                      <a:pt x="1650" y="276"/>
                    </a:lnTo>
                    <a:lnTo>
                      <a:pt x="1644" y="270"/>
                    </a:lnTo>
                    <a:lnTo>
                      <a:pt x="1638" y="252"/>
                    </a:lnTo>
                    <a:lnTo>
                      <a:pt x="1632" y="216"/>
                    </a:lnTo>
                    <a:lnTo>
                      <a:pt x="1626" y="168"/>
                    </a:lnTo>
                    <a:lnTo>
                      <a:pt x="1620" y="138"/>
                    </a:lnTo>
                    <a:lnTo>
                      <a:pt x="1614" y="114"/>
                    </a:lnTo>
                    <a:lnTo>
                      <a:pt x="1608" y="96"/>
                    </a:lnTo>
                    <a:lnTo>
                      <a:pt x="1602" y="84"/>
                    </a:lnTo>
                    <a:lnTo>
                      <a:pt x="1590" y="78"/>
                    </a:lnTo>
                    <a:lnTo>
                      <a:pt x="1584" y="78"/>
                    </a:lnTo>
                    <a:lnTo>
                      <a:pt x="1584" y="90"/>
                    </a:lnTo>
                    <a:lnTo>
                      <a:pt x="1590" y="96"/>
                    </a:lnTo>
                    <a:lnTo>
                      <a:pt x="1590" y="108"/>
                    </a:lnTo>
                    <a:lnTo>
                      <a:pt x="1572" y="108"/>
                    </a:lnTo>
                    <a:lnTo>
                      <a:pt x="1572" y="102"/>
                    </a:lnTo>
                    <a:lnTo>
                      <a:pt x="1566" y="108"/>
                    </a:lnTo>
                    <a:lnTo>
                      <a:pt x="1560" y="120"/>
                    </a:lnTo>
                    <a:lnTo>
                      <a:pt x="1560" y="126"/>
                    </a:lnTo>
                    <a:lnTo>
                      <a:pt x="1554" y="132"/>
                    </a:lnTo>
                    <a:lnTo>
                      <a:pt x="1548" y="144"/>
                    </a:lnTo>
                    <a:lnTo>
                      <a:pt x="1536" y="156"/>
                    </a:lnTo>
                    <a:lnTo>
                      <a:pt x="1518" y="192"/>
                    </a:lnTo>
                    <a:lnTo>
                      <a:pt x="1518" y="210"/>
                    </a:lnTo>
                    <a:lnTo>
                      <a:pt x="1494" y="246"/>
                    </a:lnTo>
                    <a:lnTo>
                      <a:pt x="1488" y="246"/>
                    </a:lnTo>
                    <a:lnTo>
                      <a:pt x="1482" y="252"/>
                    </a:lnTo>
                    <a:lnTo>
                      <a:pt x="1464" y="252"/>
                    </a:lnTo>
                    <a:lnTo>
                      <a:pt x="1452" y="240"/>
                    </a:lnTo>
                    <a:lnTo>
                      <a:pt x="1446" y="246"/>
                    </a:lnTo>
                    <a:lnTo>
                      <a:pt x="1434" y="246"/>
                    </a:lnTo>
                    <a:lnTo>
                      <a:pt x="1428" y="240"/>
                    </a:lnTo>
                    <a:lnTo>
                      <a:pt x="1416" y="240"/>
                    </a:lnTo>
                    <a:lnTo>
                      <a:pt x="1410" y="246"/>
                    </a:lnTo>
                    <a:lnTo>
                      <a:pt x="1410" y="252"/>
                    </a:lnTo>
                    <a:lnTo>
                      <a:pt x="1404" y="258"/>
                    </a:lnTo>
                    <a:lnTo>
                      <a:pt x="1380" y="258"/>
                    </a:lnTo>
                    <a:lnTo>
                      <a:pt x="1368" y="246"/>
                    </a:lnTo>
                    <a:lnTo>
                      <a:pt x="1368" y="240"/>
                    </a:lnTo>
                    <a:lnTo>
                      <a:pt x="1350" y="234"/>
                    </a:lnTo>
                    <a:lnTo>
                      <a:pt x="1344" y="228"/>
                    </a:lnTo>
                    <a:lnTo>
                      <a:pt x="1338" y="216"/>
                    </a:lnTo>
                    <a:lnTo>
                      <a:pt x="1332" y="216"/>
                    </a:lnTo>
                    <a:lnTo>
                      <a:pt x="1320" y="222"/>
                    </a:lnTo>
                    <a:lnTo>
                      <a:pt x="1314" y="228"/>
                    </a:lnTo>
                    <a:lnTo>
                      <a:pt x="1302" y="234"/>
                    </a:lnTo>
                    <a:lnTo>
                      <a:pt x="1278" y="234"/>
                    </a:lnTo>
                    <a:lnTo>
                      <a:pt x="1278" y="222"/>
                    </a:lnTo>
                    <a:lnTo>
                      <a:pt x="1272" y="222"/>
                    </a:lnTo>
                    <a:lnTo>
                      <a:pt x="1260" y="228"/>
                    </a:lnTo>
                    <a:lnTo>
                      <a:pt x="1260" y="252"/>
                    </a:lnTo>
                    <a:lnTo>
                      <a:pt x="1272" y="264"/>
                    </a:lnTo>
                    <a:lnTo>
                      <a:pt x="1272" y="270"/>
                    </a:lnTo>
                    <a:lnTo>
                      <a:pt x="1278" y="276"/>
                    </a:lnTo>
                    <a:lnTo>
                      <a:pt x="1272" y="282"/>
                    </a:lnTo>
                    <a:lnTo>
                      <a:pt x="1254" y="282"/>
                    </a:lnTo>
                    <a:lnTo>
                      <a:pt x="1230" y="270"/>
                    </a:lnTo>
                    <a:lnTo>
                      <a:pt x="1224" y="270"/>
                    </a:lnTo>
                    <a:lnTo>
                      <a:pt x="1212" y="264"/>
                    </a:lnTo>
                    <a:lnTo>
                      <a:pt x="1212" y="270"/>
                    </a:lnTo>
                    <a:lnTo>
                      <a:pt x="1206" y="276"/>
                    </a:lnTo>
                    <a:lnTo>
                      <a:pt x="1200" y="276"/>
                    </a:lnTo>
                    <a:lnTo>
                      <a:pt x="1188" y="264"/>
                    </a:lnTo>
                    <a:lnTo>
                      <a:pt x="1176" y="264"/>
                    </a:lnTo>
                    <a:lnTo>
                      <a:pt x="1158" y="282"/>
                    </a:lnTo>
                    <a:lnTo>
                      <a:pt x="1158" y="288"/>
                    </a:lnTo>
                    <a:lnTo>
                      <a:pt x="1128" y="288"/>
                    </a:lnTo>
                    <a:lnTo>
                      <a:pt x="1122" y="300"/>
                    </a:lnTo>
                    <a:lnTo>
                      <a:pt x="1104" y="300"/>
                    </a:lnTo>
                    <a:lnTo>
                      <a:pt x="1092" y="312"/>
                    </a:lnTo>
                    <a:lnTo>
                      <a:pt x="1092" y="324"/>
                    </a:lnTo>
                    <a:lnTo>
                      <a:pt x="1086" y="330"/>
                    </a:lnTo>
                    <a:lnTo>
                      <a:pt x="1050" y="330"/>
                    </a:lnTo>
                    <a:lnTo>
                      <a:pt x="1044" y="318"/>
                    </a:lnTo>
                    <a:lnTo>
                      <a:pt x="1032" y="318"/>
                    </a:lnTo>
                    <a:lnTo>
                      <a:pt x="1002" y="282"/>
                    </a:lnTo>
                    <a:lnTo>
                      <a:pt x="1002" y="252"/>
                    </a:lnTo>
                    <a:lnTo>
                      <a:pt x="978" y="228"/>
                    </a:lnTo>
                    <a:lnTo>
                      <a:pt x="972" y="216"/>
                    </a:lnTo>
                    <a:lnTo>
                      <a:pt x="972" y="210"/>
                    </a:lnTo>
                    <a:lnTo>
                      <a:pt x="978" y="198"/>
                    </a:lnTo>
                    <a:lnTo>
                      <a:pt x="978" y="192"/>
                    </a:lnTo>
                    <a:lnTo>
                      <a:pt x="984" y="180"/>
                    </a:lnTo>
                    <a:lnTo>
                      <a:pt x="996" y="138"/>
                    </a:lnTo>
                    <a:lnTo>
                      <a:pt x="1008" y="126"/>
                    </a:lnTo>
                    <a:lnTo>
                      <a:pt x="1014" y="114"/>
                    </a:lnTo>
                    <a:lnTo>
                      <a:pt x="1014" y="102"/>
                    </a:lnTo>
                    <a:lnTo>
                      <a:pt x="1008" y="102"/>
                    </a:lnTo>
                    <a:lnTo>
                      <a:pt x="1002" y="96"/>
                    </a:lnTo>
                    <a:lnTo>
                      <a:pt x="1002" y="66"/>
                    </a:lnTo>
                    <a:lnTo>
                      <a:pt x="996" y="66"/>
                    </a:lnTo>
                    <a:lnTo>
                      <a:pt x="984" y="72"/>
                    </a:lnTo>
                    <a:lnTo>
                      <a:pt x="978" y="72"/>
                    </a:lnTo>
                    <a:lnTo>
                      <a:pt x="972" y="66"/>
                    </a:lnTo>
                    <a:lnTo>
                      <a:pt x="972" y="60"/>
                    </a:lnTo>
                    <a:lnTo>
                      <a:pt x="978" y="54"/>
                    </a:lnTo>
                    <a:lnTo>
                      <a:pt x="984" y="42"/>
                    </a:lnTo>
                    <a:lnTo>
                      <a:pt x="984" y="24"/>
                    </a:lnTo>
                    <a:lnTo>
                      <a:pt x="978" y="12"/>
                    </a:lnTo>
                    <a:lnTo>
                      <a:pt x="966" y="0"/>
                    </a:lnTo>
                    <a:lnTo>
                      <a:pt x="960" y="12"/>
                    </a:lnTo>
                    <a:lnTo>
                      <a:pt x="936" y="6"/>
                    </a:lnTo>
                    <a:lnTo>
                      <a:pt x="936" y="42"/>
                    </a:lnTo>
                    <a:lnTo>
                      <a:pt x="930" y="48"/>
                    </a:lnTo>
                    <a:lnTo>
                      <a:pt x="918" y="48"/>
                    </a:lnTo>
                    <a:lnTo>
                      <a:pt x="918" y="60"/>
                    </a:lnTo>
                    <a:lnTo>
                      <a:pt x="894" y="60"/>
                    </a:lnTo>
                    <a:lnTo>
                      <a:pt x="882" y="66"/>
                    </a:lnTo>
                    <a:lnTo>
                      <a:pt x="858" y="90"/>
                    </a:lnTo>
                    <a:lnTo>
                      <a:pt x="846" y="96"/>
                    </a:lnTo>
                    <a:lnTo>
                      <a:pt x="828" y="96"/>
                    </a:lnTo>
                    <a:lnTo>
                      <a:pt x="822" y="90"/>
                    </a:lnTo>
                    <a:lnTo>
                      <a:pt x="804" y="90"/>
                    </a:lnTo>
                    <a:lnTo>
                      <a:pt x="798" y="96"/>
                    </a:lnTo>
                    <a:lnTo>
                      <a:pt x="798" y="108"/>
                    </a:lnTo>
                    <a:lnTo>
                      <a:pt x="792" y="120"/>
                    </a:lnTo>
                    <a:lnTo>
                      <a:pt x="792" y="138"/>
                    </a:lnTo>
                    <a:lnTo>
                      <a:pt x="786" y="144"/>
                    </a:lnTo>
                    <a:lnTo>
                      <a:pt x="774" y="138"/>
                    </a:lnTo>
                    <a:lnTo>
                      <a:pt x="762" y="126"/>
                    </a:lnTo>
                    <a:lnTo>
                      <a:pt x="756" y="114"/>
                    </a:lnTo>
                    <a:lnTo>
                      <a:pt x="750" y="108"/>
                    </a:lnTo>
                    <a:lnTo>
                      <a:pt x="738" y="108"/>
                    </a:lnTo>
                    <a:lnTo>
                      <a:pt x="732" y="114"/>
                    </a:lnTo>
                    <a:lnTo>
                      <a:pt x="720" y="108"/>
                    </a:lnTo>
                    <a:lnTo>
                      <a:pt x="708" y="114"/>
                    </a:lnTo>
                    <a:lnTo>
                      <a:pt x="696" y="114"/>
                    </a:lnTo>
                    <a:lnTo>
                      <a:pt x="696" y="96"/>
                    </a:lnTo>
                    <a:lnTo>
                      <a:pt x="690" y="90"/>
                    </a:lnTo>
                    <a:lnTo>
                      <a:pt x="648" y="90"/>
                    </a:lnTo>
                    <a:lnTo>
                      <a:pt x="648" y="84"/>
                    </a:lnTo>
                    <a:lnTo>
                      <a:pt x="642" y="78"/>
                    </a:lnTo>
                    <a:lnTo>
                      <a:pt x="642" y="108"/>
                    </a:lnTo>
                    <a:lnTo>
                      <a:pt x="660" y="126"/>
                    </a:lnTo>
                    <a:lnTo>
                      <a:pt x="672" y="132"/>
                    </a:lnTo>
                    <a:lnTo>
                      <a:pt x="678" y="138"/>
                    </a:lnTo>
                    <a:lnTo>
                      <a:pt x="678" y="168"/>
                    </a:lnTo>
                    <a:lnTo>
                      <a:pt x="672" y="174"/>
                    </a:lnTo>
                    <a:lnTo>
                      <a:pt x="684" y="186"/>
                    </a:lnTo>
                    <a:lnTo>
                      <a:pt x="690" y="198"/>
                    </a:lnTo>
                    <a:lnTo>
                      <a:pt x="690" y="228"/>
                    </a:lnTo>
                    <a:lnTo>
                      <a:pt x="738" y="234"/>
                    </a:lnTo>
                    <a:lnTo>
                      <a:pt x="744" y="240"/>
                    </a:lnTo>
                    <a:lnTo>
                      <a:pt x="744" y="246"/>
                    </a:lnTo>
                    <a:lnTo>
                      <a:pt x="738" y="258"/>
                    </a:lnTo>
                    <a:lnTo>
                      <a:pt x="732" y="264"/>
                    </a:lnTo>
                    <a:lnTo>
                      <a:pt x="690" y="264"/>
                    </a:lnTo>
                    <a:lnTo>
                      <a:pt x="690" y="294"/>
                    </a:lnTo>
                    <a:lnTo>
                      <a:pt x="684" y="306"/>
                    </a:lnTo>
                    <a:lnTo>
                      <a:pt x="648" y="324"/>
                    </a:lnTo>
                    <a:lnTo>
                      <a:pt x="642" y="330"/>
                    </a:lnTo>
                    <a:lnTo>
                      <a:pt x="624" y="330"/>
                    </a:lnTo>
                    <a:lnTo>
                      <a:pt x="612" y="342"/>
                    </a:lnTo>
                    <a:lnTo>
                      <a:pt x="600" y="366"/>
                    </a:lnTo>
                    <a:lnTo>
                      <a:pt x="588" y="378"/>
                    </a:lnTo>
                    <a:lnTo>
                      <a:pt x="582" y="378"/>
                    </a:lnTo>
                    <a:lnTo>
                      <a:pt x="582" y="354"/>
                    </a:lnTo>
                    <a:lnTo>
                      <a:pt x="576" y="348"/>
                    </a:lnTo>
                    <a:lnTo>
                      <a:pt x="570" y="354"/>
                    </a:lnTo>
                    <a:lnTo>
                      <a:pt x="558" y="360"/>
                    </a:lnTo>
                    <a:lnTo>
                      <a:pt x="552" y="366"/>
                    </a:lnTo>
                    <a:lnTo>
                      <a:pt x="540" y="372"/>
                    </a:lnTo>
                    <a:lnTo>
                      <a:pt x="534" y="372"/>
                    </a:lnTo>
                    <a:lnTo>
                      <a:pt x="522" y="366"/>
                    </a:lnTo>
                    <a:lnTo>
                      <a:pt x="516" y="366"/>
                    </a:lnTo>
                    <a:lnTo>
                      <a:pt x="504" y="354"/>
                    </a:lnTo>
                    <a:lnTo>
                      <a:pt x="504" y="348"/>
                    </a:lnTo>
                    <a:lnTo>
                      <a:pt x="498" y="336"/>
                    </a:lnTo>
                    <a:lnTo>
                      <a:pt x="492" y="330"/>
                    </a:lnTo>
                    <a:lnTo>
                      <a:pt x="468" y="330"/>
                    </a:lnTo>
                    <a:lnTo>
                      <a:pt x="468" y="300"/>
                    </a:lnTo>
                    <a:lnTo>
                      <a:pt x="462" y="288"/>
                    </a:lnTo>
                    <a:lnTo>
                      <a:pt x="462" y="276"/>
                    </a:lnTo>
                    <a:lnTo>
                      <a:pt x="456" y="270"/>
                    </a:lnTo>
                    <a:lnTo>
                      <a:pt x="456" y="258"/>
                    </a:lnTo>
                    <a:lnTo>
                      <a:pt x="450" y="258"/>
                    </a:lnTo>
                    <a:lnTo>
                      <a:pt x="420" y="288"/>
                    </a:lnTo>
                    <a:lnTo>
                      <a:pt x="396" y="264"/>
                    </a:lnTo>
                    <a:lnTo>
                      <a:pt x="390" y="264"/>
                    </a:lnTo>
                    <a:lnTo>
                      <a:pt x="384" y="270"/>
                    </a:lnTo>
                    <a:lnTo>
                      <a:pt x="384" y="288"/>
                    </a:lnTo>
                    <a:lnTo>
                      <a:pt x="318" y="294"/>
                    </a:lnTo>
                    <a:lnTo>
                      <a:pt x="306" y="282"/>
                    </a:lnTo>
                    <a:lnTo>
                      <a:pt x="288" y="282"/>
                    </a:lnTo>
                    <a:lnTo>
                      <a:pt x="282" y="288"/>
                    </a:lnTo>
                    <a:lnTo>
                      <a:pt x="276" y="300"/>
                    </a:lnTo>
                    <a:lnTo>
                      <a:pt x="276" y="312"/>
                    </a:lnTo>
                    <a:lnTo>
                      <a:pt x="282" y="324"/>
                    </a:lnTo>
                    <a:lnTo>
                      <a:pt x="282" y="336"/>
                    </a:lnTo>
                    <a:lnTo>
                      <a:pt x="306" y="348"/>
                    </a:lnTo>
                    <a:lnTo>
                      <a:pt x="318" y="342"/>
                    </a:lnTo>
                    <a:lnTo>
                      <a:pt x="330" y="354"/>
                    </a:lnTo>
                    <a:lnTo>
                      <a:pt x="330" y="360"/>
                    </a:lnTo>
                    <a:lnTo>
                      <a:pt x="336" y="366"/>
                    </a:lnTo>
                    <a:lnTo>
                      <a:pt x="336" y="372"/>
                    </a:lnTo>
                    <a:lnTo>
                      <a:pt x="330" y="378"/>
                    </a:lnTo>
                    <a:lnTo>
                      <a:pt x="300" y="378"/>
                    </a:lnTo>
                    <a:lnTo>
                      <a:pt x="294" y="372"/>
                    </a:lnTo>
                    <a:lnTo>
                      <a:pt x="264" y="378"/>
                    </a:lnTo>
                    <a:lnTo>
                      <a:pt x="258" y="444"/>
                    </a:lnTo>
                    <a:lnTo>
                      <a:pt x="264" y="444"/>
                    </a:lnTo>
                    <a:lnTo>
                      <a:pt x="276" y="456"/>
                    </a:lnTo>
                    <a:lnTo>
                      <a:pt x="288" y="462"/>
                    </a:lnTo>
                    <a:lnTo>
                      <a:pt x="294" y="468"/>
                    </a:lnTo>
                    <a:lnTo>
                      <a:pt x="294" y="492"/>
                    </a:lnTo>
                    <a:lnTo>
                      <a:pt x="300" y="498"/>
                    </a:lnTo>
                    <a:lnTo>
                      <a:pt x="300" y="504"/>
                    </a:lnTo>
                    <a:lnTo>
                      <a:pt x="312" y="516"/>
                    </a:lnTo>
                    <a:lnTo>
                      <a:pt x="318" y="528"/>
                    </a:lnTo>
                    <a:lnTo>
                      <a:pt x="318" y="540"/>
                    </a:lnTo>
                    <a:lnTo>
                      <a:pt x="312" y="552"/>
                    </a:lnTo>
                    <a:lnTo>
                      <a:pt x="300" y="564"/>
                    </a:lnTo>
                    <a:lnTo>
                      <a:pt x="306" y="612"/>
                    </a:lnTo>
                    <a:lnTo>
                      <a:pt x="288" y="660"/>
                    </a:lnTo>
                    <a:lnTo>
                      <a:pt x="282" y="732"/>
                    </a:lnTo>
                    <a:lnTo>
                      <a:pt x="282" y="762"/>
                    </a:lnTo>
                    <a:lnTo>
                      <a:pt x="276" y="774"/>
                    </a:lnTo>
                    <a:lnTo>
                      <a:pt x="270" y="780"/>
                    </a:lnTo>
                    <a:lnTo>
                      <a:pt x="252" y="780"/>
                    </a:lnTo>
                    <a:lnTo>
                      <a:pt x="252" y="774"/>
                    </a:lnTo>
                    <a:lnTo>
                      <a:pt x="240" y="762"/>
                    </a:lnTo>
                    <a:lnTo>
                      <a:pt x="222" y="762"/>
                    </a:lnTo>
                    <a:lnTo>
                      <a:pt x="216" y="768"/>
                    </a:lnTo>
                    <a:lnTo>
                      <a:pt x="210" y="780"/>
                    </a:lnTo>
                    <a:lnTo>
                      <a:pt x="204" y="786"/>
                    </a:lnTo>
                    <a:lnTo>
                      <a:pt x="174" y="780"/>
                    </a:lnTo>
                    <a:lnTo>
                      <a:pt x="168" y="792"/>
                    </a:lnTo>
                    <a:lnTo>
                      <a:pt x="138" y="792"/>
                    </a:lnTo>
                    <a:lnTo>
                      <a:pt x="126" y="798"/>
                    </a:lnTo>
                    <a:lnTo>
                      <a:pt x="120" y="804"/>
                    </a:lnTo>
                    <a:lnTo>
                      <a:pt x="108" y="810"/>
                    </a:lnTo>
                    <a:lnTo>
                      <a:pt x="96" y="822"/>
                    </a:lnTo>
                    <a:lnTo>
                      <a:pt x="96" y="828"/>
                    </a:lnTo>
                    <a:lnTo>
                      <a:pt x="90" y="834"/>
                    </a:lnTo>
                    <a:lnTo>
                      <a:pt x="90" y="840"/>
                    </a:lnTo>
                    <a:lnTo>
                      <a:pt x="66" y="840"/>
                    </a:lnTo>
                    <a:lnTo>
                      <a:pt x="66" y="894"/>
                    </a:lnTo>
                    <a:lnTo>
                      <a:pt x="48" y="912"/>
                    </a:lnTo>
                    <a:lnTo>
                      <a:pt x="48" y="924"/>
                    </a:lnTo>
                    <a:lnTo>
                      <a:pt x="54" y="930"/>
                    </a:lnTo>
                    <a:lnTo>
                      <a:pt x="54" y="948"/>
                    </a:lnTo>
                    <a:lnTo>
                      <a:pt x="60" y="954"/>
                    </a:lnTo>
                    <a:lnTo>
                      <a:pt x="54" y="954"/>
                    </a:lnTo>
                    <a:lnTo>
                      <a:pt x="48" y="948"/>
                    </a:lnTo>
                    <a:lnTo>
                      <a:pt x="18" y="978"/>
                    </a:lnTo>
                    <a:lnTo>
                      <a:pt x="12" y="990"/>
                    </a:lnTo>
                    <a:lnTo>
                      <a:pt x="12" y="1014"/>
                    </a:lnTo>
                    <a:lnTo>
                      <a:pt x="18" y="1020"/>
                    </a:lnTo>
                    <a:lnTo>
                      <a:pt x="6" y="1026"/>
                    </a:lnTo>
                    <a:lnTo>
                      <a:pt x="0" y="1032"/>
                    </a:lnTo>
                    <a:lnTo>
                      <a:pt x="0" y="1044"/>
                    </a:lnTo>
                    <a:lnTo>
                      <a:pt x="6" y="1050"/>
                    </a:lnTo>
                    <a:lnTo>
                      <a:pt x="18" y="1056"/>
                    </a:lnTo>
                    <a:lnTo>
                      <a:pt x="24" y="1080"/>
                    </a:lnTo>
                    <a:lnTo>
                      <a:pt x="24" y="1086"/>
                    </a:lnTo>
                    <a:lnTo>
                      <a:pt x="30" y="1092"/>
                    </a:lnTo>
                    <a:lnTo>
                      <a:pt x="42" y="1116"/>
                    </a:lnTo>
                    <a:lnTo>
                      <a:pt x="54" y="1128"/>
                    </a:lnTo>
                    <a:lnTo>
                      <a:pt x="66" y="1134"/>
                    </a:lnTo>
                    <a:lnTo>
                      <a:pt x="90" y="1158"/>
                    </a:lnTo>
                    <a:lnTo>
                      <a:pt x="84" y="1164"/>
                    </a:lnTo>
                    <a:lnTo>
                      <a:pt x="78" y="1176"/>
                    </a:lnTo>
                    <a:lnTo>
                      <a:pt x="66" y="1182"/>
                    </a:lnTo>
                    <a:lnTo>
                      <a:pt x="60" y="1188"/>
                    </a:lnTo>
                    <a:lnTo>
                      <a:pt x="102" y="1188"/>
                    </a:lnTo>
                    <a:lnTo>
                      <a:pt x="114" y="1194"/>
                    </a:lnTo>
                    <a:lnTo>
                      <a:pt x="120" y="1194"/>
                    </a:lnTo>
                    <a:lnTo>
                      <a:pt x="126" y="1200"/>
                    </a:lnTo>
                    <a:lnTo>
                      <a:pt x="126" y="1212"/>
                    </a:lnTo>
                    <a:lnTo>
                      <a:pt x="132" y="1224"/>
                    </a:lnTo>
                    <a:lnTo>
                      <a:pt x="138" y="1230"/>
                    </a:lnTo>
                    <a:lnTo>
                      <a:pt x="138" y="1236"/>
                    </a:lnTo>
                    <a:lnTo>
                      <a:pt x="198" y="1230"/>
                    </a:lnTo>
                    <a:lnTo>
                      <a:pt x="252" y="1182"/>
                    </a:lnTo>
                    <a:lnTo>
                      <a:pt x="252" y="1194"/>
                    </a:lnTo>
                    <a:lnTo>
                      <a:pt x="258" y="1206"/>
                    </a:lnTo>
                    <a:lnTo>
                      <a:pt x="258" y="1224"/>
                    </a:lnTo>
                    <a:lnTo>
                      <a:pt x="252" y="1230"/>
                    </a:lnTo>
                    <a:lnTo>
                      <a:pt x="252" y="1242"/>
                    </a:lnTo>
                    <a:lnTo>
                      <a:pt x="246" y="1254"/>
                    </a:lnTo>
                    <a:lnTo>
                      <a:pt x="246" y="1266"/>
                    </a:lnTo>
                    <a:lnTo>
                      <a:pt x="252" y="1284"/>
                    </a:lnTo>
                    <a:lnTo>
                      <a:pt x="252" y="1314"/>
                    </a:lnTo>
                    <a:lnTo>
                      <a:pt x="264" y="1308"/>
                    </a:lnTo>
                    <a:lnTo>
                      <a:pt x="264" y="1314"/>
                    </a:lnTo>
                    <a:lnTo>
                      <a:pt x="270" y="1320"/>
                    </a:lnTo>
                    <a:lnTo>
                      <a:pt x="282" y="1320"/>
                    </a:lnTo>
                    <a:lnTo>
                      <a:pt x="282" y="1314"/>
                    </a:lnTo>
                    <a:lnTo>
                      <a:pt x="288" y="1314"/>
                    </a:lnTo>
                    <a:lnTo>
                      <a:pt x="294" y="1308"/>
                    </a:lnTo>
                    <a:lnTo>
                      <a:pt x="324" y="1308"/>
                    </a:lnTo>
                    <a:lnTo>
                      <a:pt x="336" y="1314"/>
                    </a:lnTo>
                    <a:lnTo>
                      <a:pt x="366" y="1314"/>
                    </a:lnTo>
                    <a:lnTo>
                      <a:pt x="372" y="1320"/>
                    </a:lnTo>
                    <a:lnTo>
                      <a:pt x="372" y="1326"/>
                    </a:lnTo>
                    <a:lnTo>
                      <a:pt x="390" y="1326"/>
                    </a:lnTo>
                    <a:lnTo>
                      <a:pt x="414" y="1314"/>
                    </a:lnTo>
                    <a:lnTo>
                      <a:pt x="420" y="1308"/>
                    </a:lnTo>
                    <a:lnTo>
                      <a:pt x="432" y="1290"/>
                    </a:lnTo>
                    <a:lnTo>
                      <a:pt x="468" y="1290"/>
                    </a:lnTo>
                    <a:lnTo>
                      <a:pt x="474" y="1260"/>
                    </a:lnTo>
                    <a:lnTo>
                      <a:pt x="510" y="1260"/>
                    </a:lnTo>
                    <a:lnTo>
                      <a:pt x="510" y="1254"/>
                    </a:lnTo>
                    <a:lnTo>
                      <a:pt x="516" y="1248"/>
                    </a:lnTo>
                    <a:lnTo>
                      <a:pt x="522" y="1236"/>
                    </a:lnTo>
                    <a:lnTo>
                      <a:pt x="528" y="1230"/>
                    </a:lnTo>
                    <a:lnTo>
                      <a:pt x="540" y="1224"/>
                    </a:lnTo>
                    <a:lnTo>
                      <a:pt x="576" y="1224"/>
                    </a:lnTo>
                    <a:lnTo>
                      <a:pt x="588" y="1212"/>
                    </a:lnTo>
                    <a:lnTo>
                      <a:pt x="600" y="1224"/>
                    </a:lnTo>
                    <a:lnTo>
                      <a:pt x="606" y="1224"/>
                    </a:lnTo>
                    <a:lnTo>
                      <a:pt x="606" y="1218"/>
                    </a:lnTo>
                    <a:lnTo>
                      <a:pt x="618" y="1212"/>
                    </a:lnTo>
                    <a:lnTo>
                      <a:pt x="630" y="1212"/>
                    </a:lnTo>
                    <a:lnTo>
                      <a:pt x="630" y="1242"/>
                    </a:lnTo>
                    <a:lnTo>
                      <a:pt x="624" y="1248"/>
                    </a:lnTo>
                    <a:lnTo>
                      <a:pt x="624" y="1254"/>
                    </a:lnTo>
                    <a:lnTo>
                      <a:pt x="618" y="1260"/>
                    </a:lnTo>
                    <a:lnTo>
                      <a:pt x="618" y="1290"/>
                    </a:lnTo>
                    <a:lnTo>
                      <a:pt x="624" y="1296"/>
                    </a:lnTo>
                    <a:lnTo>
                      <a:pt x="630" y="1308"/>
                    </a:lnTo>
                    <a:lnTo>
                      <a:pt x="630" y="1326"/>
                    </a:lnTo>
                    <a:lnTo>
                      <a:pt x="624" y="1332"/>
                    </a:lnTo>
                    <a:lnTo>
                      <a:pt x="624" y="1344"/>
                    </a:lnTo>
                    <a:lnTo>
                      <a:pt x="636" y="1356"/>
                    </a:lnTo>
                    <a:lnTo>
                      <a:pt x="648" y="1362"/>
                    </a:lnTo>
                    <a:lnTo>
                      <a:pt x="654" y="1368"/>
                    </a:lnTo>
                    <a:lnTo>
                      <a:pt x="660" y="1398"/>
                    </a:lnTo>
                    <a:lnTo>
                      <a:pt x="684" y="1398"/>
                    </a:lnTo>
                    <a:lnTo>
                      <a:pt x="690" y="1404"/>
                    </a:lnTo>
                    <a:lnTo>
                      <a:pt x="690" y="1410"/>
                    </a:lnTo>
                    <a:lnTo>
                      <a:pt x="696" y="1422"/>
                    </a:lnTo>
                    <a:lnTo>
                      <a:pt x="696" y="1428"/>
                    </a:lnTo>
                    <a:lnTo>
                      <a:pt x="702" y="1434"/>
                    </a:lnTo>
                    <a:lnTo>
                      <a:pt x="714" y="1440"/>
                    </a:lnTo>
                    <a:lnTo>
                      <a:pt x="744" y="1440"/>
                    </a:lnTo>
                    <a:lnTo>
                      <a:pt x="750" y="1434"/>
                    </a:lnTo>
                    <a:lnTo>
                      <a:pt x="756" y="1446"/>
                    </a:lnTo>
                    <a:lnTo>
                      <a:pt x="768" y="1452"/>
                    </a:lnTo>
                    <a:lnTo>
                      <a:pt x="780" y="1452"/>
                    </a:lnTo>
                    <a:lnTo>
                      <a:pt x="786" y="1446"/>
                    </a:lnTo>
                    <a:lnTo>
                      <a:pt x="798" y="1446"/>
                    </a:lnTo>
                    <a:lnTo>
                      <a:pt x="798" y="1452"/>
                    </a:lnTo>
                    <a:lnTo>
                      <a:pt x="804" y="1464"/>
                    </a:lnTo>
                    <a:lnTo>
                      <a:pt x="816" y="1470"/>
                    </a:lnTo>
                    <a:lnTo>
                      <a:pt x="828" y="1482"/>
                    </a:lnTo>
                    <a:lnTo>
                      <a:pt x="840" y="1488"/>
                    </a:lnTo>
                    <a:lnTo>
                      <a:pt x="864" y="1488"/>
                    </a:lnTo>
                    <a:lnTo>
                      <a:pt x="864" y="1494"/>
                    </a:lnTo>
                    <a:lnTo>
                      <a:pt x="876" y="1506"/>
                    </a:lnTo>
                    <a:lnTo>
                      <a:pt x="888" y="1512"/>
                    </a:lnTo>
                    <a:lnTo>
                      <a:pt x="894" y="1518"/>
                    </a:lnTo>
                    <a:lnTo>
                      <a:pt x="954" y="1518"/>
                    </a:lnTo>
                    <a:lnTo>
                      <a:pt x="978" y="1530"/>
                    </a:lnTo>
                    <a:lnTo>
                      <a:pt x="984" y="1542"/>
                    </a:lnTo>
                    <a:lnTo>
                      <a:pt x="990" y="1548"/>
                    </a:lnTo>
                    <a:lnTo>
                      <a:pt x="990" y="1578"/>
                    </a:lnTo>
                    <a:lnTo>
                      <a:pt x="996" y="1590"/>
                    </a:lnTo>
                    <a:lnTo>
                      <a:pt x="1002" y="1596"/>
                    </a:lnTo>
                    <a:lnTo>
                      <a:pt x="1008" y="1608"/>
                    </a:lnTo>
                    <a:lnTo>
                      <a:pt x="1008" y="1638"/>
                    </a:lnTo>
                    <a:lnTo>
                      <a:pt x="990" y="1638"/>
                    </a:lnTo>
                    <a:lnTo>
                      <a:pt x="990" y="1644"/>
                    </a:lnTo>
                    <a:lnTo>
                      <a:pt x="996" y="1650"/>
                    </a:lnTo>
                    <a:lnTo>
                      <a:pt x="1002" y="1662"/>
                    </a:lnTo>
                    <a:lnTo>
                      <a:pt x="1014" y="1668"/>
                    </a:lnTo>
                    <a:lnTo>
                      <a:pt x="1020" y="1674"/>
                    </a:lnTo>
                    <a:lnTo>
                      <a:pt x="1014" y="1686"/>
                    </a:lnTo>
                    <a:lnTo>
                      <a:pt x="1014" y="1728"/>
                    </a:lnTo>
                    <a:lnTo>
                      <a:pt x="1020" y="1734"/>
                    </a:lnTo>
                    <a:lnTo>
                      <a:pt x="1050" y="1740"/>
                    </a:lnTo>
                    <a:lnTo>
                      <a:pt x="1098" y="1746"/>
                    </a:lnTo>
                    <a:lnTo>
                      <a:pt x="1158" y="1746"/>
                    </a:lnTo>
                    <a:lnTo>
                      <a:pt x="1158" y="1752"/>
                    </a:lnTo>
                    <a:lnTo>
                      <a:pt x="1152" y="1758"/>
                    </a:lnTo>
                    <a:lnTo>
                      <a:pt x="1152" y="1770"/>
                    </a:lnTo>
                    <a:lnTo>
                      <a:pt x="1146" y="1788"/>
                    </a:lnTo>
                    <a:lnTo>
                      <a:pt x="1146" y="1800"/>
                    </a:lnTo>
                    <a:lnTo>
                      <a:pt x="1152" y="1812"/>
                    </a:lnTo>
                    <a:lnTo>
                      <a:pt x="1164" y="1818"/>
                    </a:lnTo>
                    <a:lnTo>
                      <a:pt x="1170" y="1824"/>
                    </a:lnTo>
                    <a:lnTo>
                      <a:pt x="1194" y="1836"/>
                    </a:lnTo>
                    <a:lnTo>
                      <a:pt x="1206" y="1848"/>
                    </a:lnTo>
                    <a:lnTo>
                      <a:pt x="1212" y="1860"/>
                    </a:lnTo>
                    <a:lnTo>
                      <a:pt x="1224" y="1896"/>
                    </a:lnTo>
                    <a:lnTo>
                      <a:pt x="1224" y="1908"/>
                    </a:lnTo>
                    <a:lnTo>
                      <a:pt x="1218" y="1920"/>
                    </a:lnTo>
                    <a:lnTo>
                      <a:pt x="1218" y="1944"/>
                    </a:lnTo>
                    <a:lnTo>
                      <a:pt x="1212" y="1950"/>
                    </a:lnTo>
                    <a:lnTo>
                      <a:pt x="1212" y="1956"/>
                    </a:lnTo>
                    <a:lnTo>
                      <a:pt x="1218" y="1968"/>
                    </a:lnTo>
                    <a:lnTo>
                      <a:pt x="1212" y="1980"/>
                    </a:lnTo>
                    <a:lnTo>
                      <a:pt x="1206" y="1986"/>
                    </a:lnTo>
                    <a:lnTo>
                      <a:pt x="1200" y="1998"/>
                    </a:lnTo>
                    <a:lnTo>
                      <a:pt x="1200" y="2022"/>
                    </a:lnTo>
                    <a:lnTo>
                      <a:pt x="1206" y="2028"/>
                    </a:lnTo>
                    <a:lnTo>
                      <a:pt x="1218" y="2034"/>
                    </a:lnTo>
                    <a:lnTo>
                      <a:pt x="1212" y="2040"/>
                    </a:lnTo>
                    <a:lnTo>
                      <a:pt x="1200" y="2046"/>
                    </a:lnTo>
                    <a:lnTo>
                      <a:pt x="1194" y="2052"/>
                    </a:lnTo>
                    <a:lnTo>
                      <a:pt x="1194" y="2064"/>
                    </a:lnTo>
                    <a:lnTo>
                      <a:pt x="1200" y="2070"/>
                    </a:lnTo>
                    <a:lnTo>
                      <a:pt x="1212" y="2076"/>
                    </a:lnTo>
                    <a:lnTo>
                      <a:pt x="1212" y="2112"/>
                    </a:lnTo>
                    <a:lnTo>
                      <a:pt x="1224" y="2112"/>
                    </a:lnTo>
                    <a:lnTo>
                      <a:pt x="1224" y="2130"/>
                    </a:lnTo>
                    <a:lnTo>
                      <a:pt x="1218" y="2142"/>
                    </a:lnTo>
                    <a:lnTo>
                      <a:pt x="1218" y="2184"/>
                    </a:lnTo>
                    <a:lnTo>
                      <a:pt x="1224" y="2196"/>
                    </a:lnTo>
                    <a:lnTo>
                      <a:pt x="1230" y="2202"/>
                    </a:lnTo>
                    <a:lnTo>
                      <a:pt x="1266" y="2214"/>
                    </a:lnTo>
                    <a:lnTo>
                      <a:pt x="1308" y="2220"/>
                    </a:lnTo>
                    <a:lnTo>
                      <a:pt x="1380" y="2220"/>
                    </a:lnTo>
                    <a:lnTo>
                      <a:pt x="1392" y="2226"/>
                    </a:lnTo>
                    <a:lnTo>
                      <a:pt x="1398" y="2232"/>
                    </a:lnTo>
                    <a:lnTo>
                      <a:pt x="1398" y="2256"/>
                    </a:lnTo>
                    <a:lnTo>
                      <a:pt x="1404" y="2274"/>
                    </a:lnTo>
                    <a:lnTo>
                      <a:pt x="1404" y="2298"/>
                    </a:lnTo>
                    <a:lnTo>
                      <a:pt x="1410" y="2316"/>
                    </a:lnTo>
                    <a:lnTo>
                      <a:pt x="1410" y="2334"/>
                    </a:lnTo>
                    <a:lnTo>
                      <a:pt x="1422" y="2358"/>
                    </a:lnTo>
                    <a:lnTo>
                      <a:pt x="1434" y="2364"/>
                    </a:lnTo>
                    <a:lnTo>
                      <a:pt x="1446" y="2364"/>
                    </a:lnTo>
                    <a:lnTo>
                      <a:pt x="1464" y="2346"/>
                    </a:lnTo>
                    <a:lnTo>
                      <a:pt x="1476" y="2346"/>
                    </a:lnTo>
                    <a:lnTo>
                      <a:pt x="1488" y="2352"/>
                    </a:lnTo>
                    <a:lnTo>
                      <a:pt x="1500" y="2364"/>
                    </a:lnTo>
                    <a:lnTo>
                      <a:pt x="1506" y="2376"/>
                    </a:lnTo>
                    <a:lnTo>
                      <a:pt x="1506" y="2394"/>
                    </a:lnTo>
                    <a:lnTo>
                      <a:pt x="1500" y="2412"/>
                    </a:lnTo>
                    <a:lnTo>
                      <a:pt x="1500" y="2442"/>
                    </a:lnTo>
                    <a:lnTo>
                      <a:pt x="1494" y="2448"/>
                    </a:lnTo>
                    <a:lnTo>
                      <a:pt x="1494" y="2454"/>
                    </a:lnTo>
                    <a:lnTo>
                      <a:pt x="1488" y="2466"/>
                    </a:lnTo>
                    <a:lnTo>
                      <a:pt x="1488" y="2478"/>
                    </a:lnTo>
                    <a:lnTo>
                      <a:pt x="1494" y="2496"/>
                    </a:lnTo>
                    <a:lnTo>
                      <a:pt x="1506" y="2490"/>
                    </a:lnTo>
                    <a:lnTo>
                      <a:pt x="1512" y="2484"/>
                    </a:lnTo>
                    <a:lnTo>
                      <a:pt x="1530" y="2484"/>
                    </a:lnTo>
                    <a:lnTo>
                      <a:pt x="1536" y="2490"/>
                    </a:lnTo>
                    <a:lnTo>
                      <a:pt x="1548" y="2514"/>
                    </a:lnTo>
                    <a:lnTo>
                      <a:pt x="1548" y="2526"/>
                    </a:lnTo>
                    <a:lnTo>
                      <a:pt x="1554" y="2526"/>
                    </a:lnTo>
                    <a:lnTo>
                      <a:pt x="1560" y="2532"/>
                    </a:lnTo>
                    <a:lnTo>
                      <a:pt x="1560" y="2562"/>
                    </a:lnTo>
                    <a:lnTo>
                      <a:pt x="1566" y="2580"/>
                    </a:lnTo>
                    <a:lnTo>
                      <a:pt x="1566" y="2616"/>
                    </a:lnTo>
                    <a:lnTo>
                      <a:pt x="1512" y="2634"/>
                    </a:lnTo>
                    <a:lnTo>
                      <a:pt x="1506" y="2640"/>
                    </a:lnTo>
                    <a:lnTo>
                      <a:pt x="1500" y="2652"/>
                    </a:lnTo>
                    <a:lnTo>
                      <a:pt x="1500" y="2670"/>
                    </a:lnTo>
                    <a:lnTo>
                      <a:pt x="1464" y="2670"/>
                    </a:lnTo>
                    <a:lnTo>
                      <a:pt x="1464" y="2688"/>
                    </a:lnTo>
                    <a:lnTo>
                      <a:pt x="1458" y="2694"/>
                    </a:lnTo>
                    <a:lnTo>
                      <a:pt x="1452" y="2718"/>
                    </a:lnTo>
                    <a:lnTo>
                      <a:pt x="1428" y="2724"/>
                    </a:lnTo>
                    <a:lnTo>
                      <a:pt x="1428" y="2736"/>
                    </a:lnTo>
                    <a:lnTo>
                      <a:pt x="1422" y="2748"/>
                    </a:lnTo>
                    <a:lnTo>
                      <a:pt x="1422" y="2760"/>
                    </a:lnTo>
                    <a:lnTo>
                      <a:pt x="1404" y="2778"/>
                    </a:lnTo>
                    <a:lnTo>
                      <a:pt x="1392" y="2778"/>
                    </a:lnTo>
                    <a:lnTo>
                      <a:pt x="1392" y="2802"/>
                    </a:lnTo>
                    <a:lnTo>
                      <a:pt x="1386" y="2808"/>
                    </a:lnTo>
                    <a:lnTo>
                      <a:pt x="1380" y="2820"/>
                    </a:lnTo>
                    <a:lnTo>
                      <a:pt x="1374" y="2826"/>
                    </a:lnTo>
                    <a:lnTo>
                      <a:pt x="1356" y="2826"/>
                    </a:lnTo>
                    <a:lnTo>
                      <a:pt x="1350" y="2832"/>
                    </a:lnTo>
                    <a:lnTo>
                      <a:pt x="1350" y="2844"/>
                    </a:lnTo>
                    <a:lnTo>
                      <a:pt x="1344" y="2856"/>
                    </a:lnTo>
                    <a:lnTo>
                      <a:pt x="1344" y="2868"/>
                    </a:lnTo>
                    <a:lnTo>
                      <a:pt x="1368" y="2868"/>
                    </a:lnTo>
                    <a:lnTo>
                      <a:pt x="1374" y="2862"/>
                    </a:lnTo>
                    <a:lnTo>
                      <a:pt x="1386" y="2856"/>
                    </a:lnTo>
                    <a:lnTo>
                      <a:pt x="1398" y="2856"/>
                    </a:lnTo>
                    <a:lnTo>
                      <a:pt x="1404" y="2862"/>
                    </a:lnTo>
                    <a:lnTo>
                      <a:pt x="1428" y="2874"/>
                    </a:lnTo>
                    <a:lnTo>
                      <a:pt x="1434" y="2886"/>
                    </a:lnTo>
                    <a:lnTo>
                      <a:pt x="1446" y="2892"/>
                    </a:lnTo>
                    <a:lnTo>
                      <a:pt x="1452" y="2898"/>
                    </a:lnTo>
                    <a:lnTo>
                      <a:pt x="1458" y="2910"/>
                    </a:lnTo>
                    <a:lnTo>
                      <a:pt x="1470" y="2922"/>
                    </a:lnTo>
                    <a:lnTo>
                      <a:pt x="1470" y="2934"/>
                    </a:lnTo>
                    <a:lnTo>
                      <a:pt x="1482" y="2934"/>
                    </a:lnTo>
                    <a:lnTo>
                      <a:pt x="1482" y="2928"/>
                    </a:lnTo>
                    <a:lnTo>
                      <a:pt x="1494" y="2916"/>
                    </a:lnTo>
                    <a:lnTo>
                      <a:pt x="1500" y="2916"/>
                    </a:lnTo>
                    <a:lnTo>
                      <a:pt x="1512" y="2922"/>
                    </a:lnTo>
                    <a:lnTo>
                      <a:pt x="1518" y="2934"/>
                    </a:lnTo>
                    <a:lnTo>
                      <a:pt x="1536" y="2952"/>
                    </a:lnTo>
                    <a:lnTo>
                      <a:pt x="1554" y="2952"/>
                    </a:lnTo>
                    <a:lnTo>
                      <a:pt x="1572" y="2970"/>
                    </a:lnTo>
                    <a:lnTo>
                      <a:pt x="1578" y="2970"/>
                    </a:lnTo>
                    <a:lnTo>
                      <a:pt x="1578" y="2982"/>
                    </a:lnTo>
                    <a:lnTo>
                      <a:pt x="1584" y="2988"/>
                    </a:lnTo>
                    <a:lnTo>
                      <a:pt x="1596" y="2994"/>
                    </a:lnTo>
                    <a:lnTo>
                      <a:pt x="1614" y="3000"/>
                    </a:lnTo>
                    <a:lnTo>
                      <a:pt x="1626" y="3000"/>
                    </a:lnTo>
                    <a:lnTo>
                      <a:pt x="1632" y="3012"/>
                    </a:lnTo>
                    <a:lnTo>
                      <a:pt x="1638" y="3018"/>
                    </a:lnTo>
                    <a:lnTo>
                      <a:pt x="1644" y="3030"/>
                    </a:lnTo>
                    <a:lnTo>
                      <a:pt x="1662" y="3048"/>
                    </a:lnTo>
                    <a:lnTo>
                      <a:pt x="1668" y="3048"/>
                    </a:lnTo>
                    <a:lnTo>
                      <a:pt x="1680" y="3054"/>
                    </a:lnTo>
                    <a:lnTo>
                      <a:pt x="1686" y="3054"/>
                    </a:lnTo>
                    <a:lnTo>
                      <a:pt x="1686" y="3066"/>
                    </a:lnTo>
                    <a:lnTo>
                      <a:pt x="1674" y="3090"/>
                    </a:lnTo>
                    <a:lnTo>
                      <a:pt x="1668" y="3096"/>
                    </a:lnTo>
                    <a:lnTo>
                      <a:pt x="1668" y="3120"/>
                    </a:lnTo>
                    <a:lnTo>
                      <a:pt x="1674" y="3120"/>
                    </a:lnTo>
                    <a:lnTo>
                      <a:pt x="1674" y="3150"/>
                    </a:lnTo>
                    <a:lnTo>
                      <a:pt x="1692" y="3150"/>
                    </a:lnTo>
                    <a:lnTo>
                      <a:pt x="1692" y="3144"/>
                    </a:lnTo>
                    <a:lnTo>
                      <a:pt x="1698" y="3132"/>
                    </a:lnTo>
                    <a:lnTo>
                      <a:pt x="1710" y="3126"/>
                    </a:lnTo>
                    <a:lnTo>
                      <a:pt x="1716" y="3114"/>
                    </a:lnTo>
                    <a:lnTo>
                      <a:pt x="1728" y="3102"/>
                    </a:lnTo>
                    <a:lnTo>
                      <a:pt x="1734" y="3090"/>
                    </a:lnTo>
                    <a:lnTo>
                      <a:pt x="1734" y="3060"/>
                    </a:lnTo>
                    <a:lnTo>
                      <a:pt x="1728" y="3054"/>
                    </a:lnTo>
                    <a:lnTo>
                      <a:pt x="1728" y="3048"/>
                    </a:lnTo>
                    <a:lnTo>
                      <a:pt x="1746" y="3018"/>
                    </a:lnTo>
                    <a:lnTo>
                      <a:pt x="1734" y="3012"/>
                    </a:lnTo>
                    <a:lnTo>
                      <a:pt x="1728" y="3000"/>
                    </a:lnTo>
                    <a:lnTo>
                      <a:pt x="1728" y="2988"/>
                    </a:lnTo>
                    <a:lnTo>
                      <a:pt x="1740" y="2976"/>
                    </a:lnTo>
                    <a:lnTo>
                      <a:pt x="1746" y="2976"/>
                    </a:lnTo>
                    <a:lnTo>
                      <a:pt x="1746" y="2952"/>
                    </a:lnTo>
                    <a:lnTo>
                      <a:pt x="1764" y="2952"/>
                    </a:lnTo>
                    <a:lnTo>
                      <a:pt x="1776" y="2940"/>
                    </a:lnTo>
                    <a:lnTo>
                      <a:pt x="1776" y="2904"/>
                    </a:lnTo>
                    <a:lnTo>
                      <a:pt x="1782" y="2898"/>
                    </a:lnTo>
                    <a:lnTo>
                      <a:pt x="1788" y="2886"/>
                    </a:lnTo>
                    <a:lnTo>
                      <a:pt x="1800" y="2874"/>
                    </a:lnTo>
                    <a:lnTo>
                      <a:pt x="1812" y="2868"/>
                    </a:lnTo>
                    <a:lnTo>
                      <a:pt x="1818" y="2862"/>
                    </a:lnTo>
                    <a:lnTo>
                      <a:pt x="1824" y="2862"/>
                    </a:lnTo>
                    <a:lnTo>
                      <a:pt x="1824" y="2898"/>
                    </a:lnTo>
                    <a:lnTo>
                      <a:pt x="1818" y="2904"/>
                    </a:lnTo>
                    <a:lnTo>
                      <a:pt x="1818" y="2910"/>
                    </a:lnTo>
                    <a:lnTo>
                      <a:pt x="1812" y="2916"/>
                    </a:lnTo>
                    <a:lnTo>
                      <a:pt x="1812" y="2934"/>
                    </a:lnTo>
                    <a:lnTo>
                      <a:pt x="1800" y="2940"/>
                    </a:lnTo>
                    <a:lnTo>
                      <a:pt x="1800" y="2952"/>
                    </a:lnTo>
                    <a:lnTo>
                      <a:pt x="1776" y="2982"/>
                    </a:lnTo>
                    <a:lnTo>
                      <a:pt x="1746" y="3006"/>
                    </a:lnTo>
                    <a:lnTo>
                      <a:pt x="1752" y="3012"/>
                    </a:lnTo>
                    <a:lnTo>
                      <a:pt x="1770" y="3012"/>
                    </a:lnTo>
                    <a:lnTo>
                      <a:pt x="1770" y="2994"/>
                    </a:lnTo>
                    <a:lnTo>
                      <a:pt x="1776" y="2988"/>
                    </a:lnTo>
                    <a:lnTo>
                      <a:pt x="1788" y="2988"/>
                    </a:lnTo>
                    <a:lnTo>
                      <a:pt x="1794" y="2982"/>
                    </a:lnTo>
                    <a:lnTo>
                      <a:pt x="1800" y="2982"/>
                    </a:lnTo>
                    <a:lnTo>
                      <a:pt x="1812" y="2964"/>
                    </a:lnTo>
                    <a:lnTo>
                      <a:pt x="1824" y="2940"/>
                    </a:lnTo>
                    <a:lnTo>
                      <a:pt x="1848" y="2880"/>
                    </a:lnTo>
                    <a:lnTo>
                      <a:pt x="1860" y="2832"/>
                    </a:lnTo>
                    <a:lnTo>
                      <a:pt x="1872" y="2808"/>
                    </a:lnTo>
                    <a:lnTo>
                      <a:pt x="1878" y="2790"/>
                    </a:lnTo>
                    <a:lnTo>
                      <a:pt x="1884" y="2778"/>
                    </a:lnTo>
                    <a:lnTo>
                      <a:pt x="1896" y="2772"/>
                    </a:lnTo>
                    <a:lnTo>
                      <a:pt x="1902" y="2760"/>
                    </a:lnTo>
                    <a:lnTo>
                      <a:pt x="1926" y="2736"/>
                    </a:lnTo>
                    <a:lnTo>
                      <a:pt x="1926" y="2724"/>
                    </a:lnTo>
                    <a:lnTo>
                      <a:pt x="1920" y="2718"/>
                    </a:lnTo>
                    <a:lnTo>
                      <a:pt x="1938" y="2706"/>
                    </a:lnTo>
                    <a:lnTo>
                      <a:pt x="1932" y="2670"/>
                    </a:lnTo>
                    <a:lnTo>
                      <a:pt x="1938" y="2646"/>
                    </a:lnTo>
                    <a:lnTo>
                      <a:pt x="1926" y="2640"/>
                    </a:lnTo>
                    <a:lnTo>
                      <a:pt x="1932" y="2634"/>
                    </a:lnTo>
                    <a:lnTo>
                      <a:pt x="1938" y="2622"/>
                    </a:lnTo>
                    <a:lnTo>
                      <a:pt x="1938" y="2610"/>
                    </a:lnTo>
                    <a:lnTo>
                      <a:pt x="1932" y="2604"/>
                    </a:lnTo>
                    <a:lnTo>
                      <a:pt x="1920" y="2598"/>
                    </a:lnTo>
                    <a:lnTo>
                      <a:pt x="1914" y="2592"/>
                    </a:lnTo>
                    <a:lnTo>
                      <a:pt x="1914" y="2556"/>
                    </a:lnTo>
                    <a:lnTo>
                      <a:pt x="1896" y="2544"/>
                    </a:lnTo>
                    <a:lnTo>
                      <a:pt x="1920" y="2544"/>
                    </a:lnTo>
                    <a:lnTo>
                      <a:pt x="1914" y="2520"/>
                    </a:lnTo>
                    <a:lnTo>
                      <a:pt x="1902" y="2508"/>
                    </a:lnTo>
                    <a:lnTo>
                      <a:pt x="1908" y="2508"/>
                    </a:lnTo>
                    <a:lnTo>
                      <a:pt x="1920" y="2502"/>
                    </a:lnTo>
                    <a:lnTo>
                      <a:pt x="1920" y="2490"/>
                    </a:lnTo>
                    <a:lnTo>
                      <a:pt x="1914" y="2490"/>
                    </a:lnTo>
                    <a:lnTo>
                      <a:pt x="1902" y="2484"/>
                    </a:lnTo>
                    <a:lnTo>
                      <a:pt x="1896" y="2478"/>
                    </a:lnTo>
                    <a:lnTo>
                      <a:pt x="1920" y="2460"/>
                    </a:lnTo>
                    <a:lnTo>
                      <a:pt x="1932" y="2472"/>
                    </a:lnTo>
                    <a:lnTo>
                      <a:pt x="1944" y="2478"/>
                    </a:lnTo>
                    <a:lnTo>
                      <a:pt x="1950" y="2478"/>
                    </a:lnTo>
                    <a:lnTo>
                      <a:pt x="1950" y="2448"/>
                    </a:lnTo>
                    <a:lnTo>
                      <a:pt x="1962" y="2424"/>
                    </a:lnTo>
                    <a:lnTo>
                      <a:pt x="1974" y="2418"/>
                    </a:lnTo>
                    <a:lnTo>
                      <a:pt x="1980" y="2418"/>
                    </a:lnTo>
                    <a:lnTo>
                      <a:pt x="2004" y="2406"/>
                    </a:lnTo>
                    <a:lnTo>
                      <a:pt x="2010" y="2394"/>
                    </a:lnTo>
                    <a:lnTo>
                      <a:pt x="2010" y="2382"/>
                    </a:lnTo>
                    <a:lnTo>
                      <a:pt x="2016" y="2376"/>
                    </a:lnTo>
                    <a:lnTo>
                      <a:pt x="2028" y="2376"/>
                    </a:lnTo>
                    <a:lnTo>
                      <a:pt x="2034" y="2370"/>
                    </a:lnTo>
                    <a:lnTo>
                      <a:pt x="2046" y="2370"/>
                    </a:lnTo>
                    <a:lnTo>
                      <a:pt x="2046" y="2358"/>
                    </a:lnTo>
                    <a:lnTo>
                      <a:pt x="2070" y="2358"/>
                    </a:lnTo>
                    <a:lnTo>
                      <a:pt x="2070" y="2340"/>
                    </a:lnTo>
                    <a:lnTo>
                      <a:pt x="2118" y="2340"/>
                    </a:lnTo>
                    <a:lnTo>
                      <a:pt x="2124" y="2358"/>
                    </a:lnTo>
                    <a:lnTo>
                      <a:pt x="2136" y="2352"/>
                    </a:lnTo>
                    <a:lnTo>
                      <a:pt x="2118" y="2334"/>
                    </a:lnTo>
                    <a:lnTo>
                      <a:pt x="2136" y="2316"/>
                    </a:lnTo>
                    <a:lnTo>
                      <a:pt x="2142" y="2316"/>
                    </a:lnTo>
                    <a:lnTo>
                      <a:pt x="2154" y="2310"/>
                    </a:lnTo>
                    <a:lnTo>
                      <a:pt x="2178" y="2310"/>
                    </a:lnTo>
                    <a:lnTo>
                      <a:pt x="2160" y="2292"/>
                    </a:lnTo>
                    <a:lnTo>
                      <a:pt x="2172" y="2286"/>
                    </a:lnTo>
                    <a:lnTo>
                      <a:pt x="2178" y="2280"/>
                    </a:lnTo>
                    <a:lnTo>
                      <a:pt x="2190" y="2280"/>
                    </a:lnTo>
                    <a:lnTo>
                      <a:pt x="2190" y="2304"/>
                    </a:lnTo>
                    <a:lnTo>
                      <a:pt x="2196" y="2304"/>
                    </a:lnTo>
                    <a:lnTo>
                      <a:pt x="2196" y="2298"/>
                    </a:lnTo>
                    <a:lnTo>
                      <a:pt x="2202" y="2286"/>
                    </a:lnTo>
                    <a:lnTo>
                      <a:pt x="2208" y="2280"/>
                    </a:lnTo>
                    <a:lnTo>
                      <a:pt x="2244" y="2286"/>
                    </a:lnTo>
                    <a:lnTo>
                      <a:pt x="2244" y="2280"/>
                    </a:lnTo>
                    <a:lnTo>
                      <a:pt x="2250" y="2274"/>
                    </a:lnTo>
                    <a:lnTo>
                      <a:pt x="2250" y="2268"/>
                    </a:lnTo>
                    <a:lnTo>
                      <a:pt x="2256" y="2262"/>
                    </a:lnTo>
                    <a:lnTo>
                      <a:pt x="2268" y="2256"/>
                    </a:lnTo>
                    <a:lnTo>
                      <a:pt x="2274" y="2256"/>
                    </a:lnTo>
                    <a:lnTo>
                      <a:pt x="2280" y="2262"/>
                    </a:lnTo>
                    <a:lnTo>
                      <a:pt x="2280" y="2286"/>
                    </a:lnTo>
                    <a:lnTo>
                      <a:pt x="2346" y="2280"/>
                    </a:lnTo>
                    <a:lnTo>
                      <a:pt x="2352" y="2262"/>
                    </a:lnTo>
                    <a:lnTo>
                      <a:pt x="2346" y="2250"/>
                    </a:lnTo>
                    <a:lnTo>
                      <a:pt x="2352" y="2244"/>
                    </a:lnTo>
                    <a:lnTo>
                      <a:pt x="2358" y="2232"/>
                    </a:lnTo>
                    <a:lnTo>
                      <a:pt x="2370" y="2220"/>
                    </a:lnTo>
                    <a:lnTo>
                      <a:pt x="2406" y="2202"/>
                    </a:lnTo>
                    <a:lnTo>
                      <a:pt x="2418" y="2202"/>
                    </a:lnTo>
                    <a:lnTo>
                      <a:pt x="2412" y="2190"/>
                    </a:lnTo>
                    <a:lnTo>
                      <a:pt x="2412" y="2112"/>
                    </a:lnTo>
                    <a:lnTo>
                      <a:pt x="2442" y="2082"/>
                    </a:lnTo>
                    <a:lnTo>
                      <a:pt x="2442" y="2058"/>
                    </a:lnTo>
                    <a:lnTo>
                      <a:pt x="2460" y="2052"/>
                    </a:lnTo>
                    <a:lnTo>
                      <a:pt x="2460" y="2022"/>
                    </a:lnTo>
                    <a:lnTo>
                      <a:pt x="2466" y="2022"/>
                    </a:lnTo>
                    <a:lnTo>
                      <a:pt x="2472" y="2016"/>
                    </a:lnTo>
                    <a:lnTo>
                      <a:pt x="2478" y="2016"/>
                    </a:lnTo>
                    <a:lnTo>
                      <a:pt x="2478" y="2010"/>
                    </a:lnTo>
                    <a:lnTo>
                      <a:pt x="2484" y="2004"/>
                    </a:lnTo>
                    <a:lnTo>
                      <a:pt x="2484" y="1956"/>
                    </a:lnTo>
                    <a:lnTo>
                      <a:pt x="2478" y="1944"/>
                    </a:lnTo>
                    <a:lnTo>
                      <a:pt x="2478" y="1926"/>
                    </a:lnTo>
                    <a:lnTo>
                      <a:pt x="2472" y="1908"/>
                    </a:lnTo>
                    <a:lnTo>
                      <a:pt x="2484" y="1884"/>
                    </a:lnTo>
                    <a:lnTo>
                      <a:pt x="2514" y="1854"/>
                    </a:lnTo>
                    <a:lnTo>
                      <a:pt x="2514" y="1848"/>
                    </a:lnTo>
                    <a:lnTo>
                      <a:pt x="2508" y="1836"/>
                    </a:lnTo>
                    <a:lnTo>
                      <a:pt x="2508" y="1830"/>
                    </a:lnTo>
                    <a:lnTo>
                      <a:pt x="2502" y="1818"/>
                    </a:lnTo>
                    <a:lnTo>
                      <a:pt x="2508" y="1764"/>
                    </a:lnTo>
                    <a:lnTo>
                      <a:pt x="2508" y="1758"/>
                    </a:lnTo>
                    <a:lnTo>
                      <a:pt x="2514" y="1752"/>
                    </a:lnTo>
                    <a:lnTo>
                      <a:pt x="2514" y="1722"/>
                    </a:lnTo>
                    <a:lnTo>
                      <a:pt x="2520" y="1710"/>
                    </a:lnTo>
                    <a:lnTo>
                      <a:pt x="2520" y="1680"/>
                    </a:lnTo>
                    <a:lnTo>
                      <a:pt x="2508" y="1644"/>
                    </a:lnTo>
                    <a:lnTo>
                      <a:pt x="2502" y="1608"/>
                    </a:lnTo>
                    <a:lnTo>
                      <a:pt x="2502" y="1596"/>
                    </a:lnTo>
                    <a:lnTo>
                      <a:pt x="2508" y="1560"/>
                    </a:lnTo>
                    <a:lnTo>
                      <a:pt x="2508" y="1548"/>
                    </a:lnTo>
                    <a:lnTo>
                      <a:pt x="2502" y="1536"/>
                    </a:lnTo>
                    <a:lnTo>
                      <a:pt x="2502" y="1500"/>
                    </a:lnTo>
                    <a:lnTo>
                      <a:pt x="2508" y="1488"/>
                    </a:lnTo>
                    <a:lnTo>
                      <a:pt x="2520" y="1476"/>
                    </a:lnTo>
                    <a:lnTo>
                      <a:pt x="2508" y="1458"/>
                    </a:lnTo>
                    <a:lnTo>
                      <a:pt x="2520" y="1446"/>
                    </a:lnTo>
                    <a:lnTo>
                      <a:pt x="2532" y="1446"/>
                    </a:lnTo>
                    <a:lnTo>
                      <a:pt x="2532" y="1452"/>
                    </a:lnTo>
                    <a:lnTo>
                      <a:pt x="2538" y="1464"/>
                    </a:lnTo>
                    <a:lnTo>
                      <a:pt x="2544" y="1470"/>
                    </a:lnTo>
                    <a:lnTo>
                      <a:pt x="2556" y="1464"/>
                    </a:lnTo>
                    <a:lnTo>
                      <a:pt x="2562" y="1452"/>
                    </a:lnTo>
                    <a:lnTo>
                      <a:pt x="2574" y="1446"/>
                    </a:lnTo>
                    <a:lnTo>
                      <a:pt x="2580" y="1434"/>
                    </a:lnTo>
                    <a:lnTo>
                      <a:pt x="2586" y="1428"/>
                    </a:lnTo>
                    <a:lnTo>
                      <a:pt x="2592" y="1416"/>
                    </a:lnTo>
                    <a:lnTo>
                      <a:pt x="2592" y="1404"/>
                    </a:lnTo>
                    <a:lnTo>
                      <a:pt x="2598" y="1386"/>
                    </a:lnTo>
                    <a:lnTo>
                      <a:pt x="2598" y="1374"/>
                    </a:lnTo>
                    <a:lnTo>
                      <a:pt x="2604" y="1356"/>
                    </a:lnTo>
                    <a:lnTo>
                      <a:pt x="2604" y="1344"/>
                    </a:lnTo>
                    <a:lnTo>
                      <a:pt x="2610" y="1338"/>
                    </a:lnTo>
                    <a:lnTo>
                      <a:pt x="2616" y="1338"/>
                    </a:lnTo>
                    <a:lnTo>
                      <a:pt x="2628" y="1326"/>
                    </a:lnTo>
                    <a:lnTo>
                      <a:pt x="2634" y="1314"/>
                    </a:lnTo>
                    <a:lnTo>
                      <a:pt x="2640" y="1308"/>
                    </a:lnTo>
                    <a:lnTo>
                      <a:pt x="2640" y="1296"/>
                    </a:lnTo>
                    <a:lnTo>
                      <a:pt x="2652" y="1290"/>
                    </a:lnTo>
                    <a:lnTo>
                      <a:pt x="2658" y="1284"/>
                    </a:lnTo>
                    <a:lnTo>
                      <a:pt x="2670" y="1284"/>
                    </a:lnTo>
                    <a:lnTo>
                      <a:pt x="2682" y="1272"/>
                    </a:lnTo>
                    <a:lnTo>
                      <a:pt x="2682" y="1254"/>
                    </a:lnTo>
                    <a:lnTo>
                      <a:pt x="2688" y="1254"/>
                    </a:lnTo>
                    <a:lnTo>
                      <a:pt x="2724" y="1218"/>
                    </a:lnTo>
                    <a:lnTo>
                      <a:pt x="2736" y="1188"/>
                    </a:lnTo>
                    <a:lnTo>
                      <a:pt x="2754" y="1158"/>
                    </a:lnTo>
                    <a:lnTo>
                      <a:pt x="2760" y="1134"/>
                    </a:lnTo>
                    <a:lnTo>
                      <a:pt x="2766" y="1122"/>
                    </a:lnTo>
                    <a:lnTo>
                      <a:pt x="2772" y="1116"/>
                    </a:lnTo>
                    <a:lnTo>
                      <a:pt x="2778" y="1104"/>
                    </a:lnTo>
                    <a:lnTo>
                      <a:pt x="2784" y="1098"/>
                    </a:lnTo>
                    <a:lnTo>
                      <a:pt x="2784" y="1080"/>
                    </a:lnTo>
                    <a:lnTo>
                      <a:pt x="2778" y="1068"/>
                    </a:lnTo>
                    <a:lnTo>
                      <a:pt x="2778" y="100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89" name="Botswana" descr="© INSCALE GmbH, 05.05.2010&#10;http://www.presentationload.com/">
                <a:extLst>
                  <a:ext uri="{FF2B5EF4-FFF2-40B4-BE49-F238E27FC236}">
                    <a16:creationId xmlns:a16="http://schemas.microsoft.com/office/drawing/2014/main" id="{16CFDC61-2E88-1642-863A-B92FEC76E978}"/>
                  </a:ext>
                </a:extLst>
              </p:cNvPr>
              <p:cNvSpPr>
                <a:spLocks/>
              </p:cNvSpPr>
              <p:nvPr/>
            </p:nvSpPr>
            <p:spPr bwMode="gray">
              <a:xfrm>
                <a:off x="8164416" y="3655235"/>
                <a:ext cx="226663" cy="255338"/>
              </a:xfrm>
              <a:custGeom>
                <a:avLst/>
                <a:gdLst>
                  <a:gd name="T0" fmla="*/ 2147483647 w 648"/>
                  <a:gd name="T1" fmla="*/ 2147483647 h 732"/>
                  <a:gd name="T2" fmla="*/ 2147483647 w 648"/>
                  <a:gd name="T3" fmla="*/ 2147483647 h 732"/>
                  <a:gd name="T4" fmla="*/ 2147483647 w 648"/>
                  <a:gd name="T5" fmla="*/ 2147483647 h 732"/>
                  <a:gd name="T6" fmla="*/ 2147483647 w 648"/>
                  <a:gd name="T7" fmla="*/ 2147483647 h 732"/>
                  <a:gd name="T8" fmla="*/ 2147483647 w 648"/>
                  <a:gd name="T9" fmla="*/ 2147483647 h 732"/>
                  <a:gd name="T10" fmla="*/ 2147483647 w 648"/>
                  <a:gd name="T11" fmla="*/ 2147483647 h 732"/>
                  <a:gd name="T12" fmla="*/ 2147483647 w 648"/>
                  <a:gd name="T13" fmla="*/ 2147483647 h 732"/>
                  <a:gd name="T14" fmla="*/ 2147483647 w 648"/>
                  <a:gd name="T15" fmla="*/ 2147483647 h 732"/>
                  <a:gd name="T16" fmla="*/ 2147483647 w 648"/>
                  <a:gd name="T17" fmla="*/ 2147483647 h 732"/>
                  <a:gd name="T18" fmla="*/ 2147483647 w 648"/>
                  <a:gd name="T19" fmla="*/ 2147483647 h 732"/>
                  <a:gd name="T20" fmla="*/ 2147483647 w 648"/>
                  <a:gd name="T21" fmla="*/ 2147483647 h 732"/>
                  <a:gd name="T22" fmla="*/ 2147483647 w 648"/>
                  <a:gd name="T23" fmla="*/ 2147483647 h 732"/>
                  <a:gd name="T24" fmla="*/ 2147483647 w 648"/>
                  <a:gd name="T25" fmla="*/ 2147483647 h 732"/>
                  <a:gd name="T26" fmla="*/ 2147483647 w 648"/>
                  <a:gd name="T27" fmla="*/ 2147483647 h 732"/>
                  <a:gd name="T28" fmla="*/ 2147483647 w 648"/>
                  <a:gd name="T29" fmla="*/ 2147483647 h 732"/>
                  <a:gd name="T30" fmla="*/ 2147483647 w 648"/>
                  <a:gd name="T31" fmla="*/ 2147483647 h 732"/>
                  <a:gd name="T32" fmla="*/ 2147483647 w 648"/>
                  <a:gd name="T33" fmla="*/ 2147483647 h 732"/>
                  <a:gd name="T34" fmla="*/ 2147483647 w 648"/>
                  <a:gd name="T35" fmla="*/ 2147483647 h 732"/>
                  <a:gd name="T36" fmla="*/ 2147483647 w 648"/>
                  <a:gd name="T37" fmla="*/ 2147483647 h 732"/>
                  <a:gd name="T38" fmla="*/ 2147483647 w 648"/>
                  <a:gd name="T39" fmla="*/ 2147483647 h 732"/>
                  <a:gd name="T40" fmla="*/ 2147483647 w 648"/>
                  <a:gd name="T41" fmla="*/ 2147483647 h 732"/>
                  <a:gd name="T42" fmla="*/ 2147483647 w 648"/>
                  <a:gd name="T43" fmla="*/ 2147483647 h 732"/>
                  <a:gd name="T44" fmla="*/ 2147483647 w 648"/>
                  <a:gd name="T45" fmla="*/ 2147483647 h 732"/>
                  <a:gd name="T46" fmla="*/ 2147483647 w 648"/>
                  <a:gd name="T47" fmla="*/ 2147483647 h 732"/>
                  <a:gd name="T48" fmla="*/ 2147483647 w 648"/>
                  <a:gd name="T49" fmla="*/ 2147483647 h 732"/>
                  <a:gd name="T50" fmla="*/ 2147483647 w 648"/>
                  <a:gd name="T51" fmla="*/ 2147483647 h 732"/>
                  <a:gd name="T52" fmla="*/ 2147483647 w 648"/>
                  <a:gd name="T53" fmla="*/ 2147483647 h 732"/>
                  <a:gd name="T54" fmla="*/ 2147483647 w 648"/>
                  <a:gd name="T55" fmla="*/ 2147483647 h 732"/>
                  <a:gd name="T56" fmla="*/ 2147483647 w 648"/>
                  <a:gd name="T57" fmla="*/ 2147483647 h 732"/>
                  <a:gd name="T58" fmla="*/ 2147483647 w 648"/>
                  <a:gd name="T59" fmla="*/ 2147483647 h 732"/>
                  <a:gd name="T60" fmla="*/ 2147483647 w 648"/>
                  <a:gd name="T61" fmla="*/ 2147483647 h 732"/>
                  <a:gd name="T62" fmla="*/ 2147483647 w 648"/>
                  <a:gd name="T63" fmla="*/ 2147483647 h 732"/>
                  <a:gd name="T64" fmla="*/ 2147483647 w 648"/>
                  <a:gd name="T65" fmla="*/ 2147483647 h 732"/>
                  <a:gd name="T66" fmla="*/ 2147483647 w 648"/>
                  <a:gd name="T67" fmla="*/ 2147483647 h 732"/>
                  <a:gd name="T68" fmla="*/ 2147483647 w 648"/>
                  <a:gd name="T69" fmla="*/ 2147483647 h 732"/>
                  <a:gd name="T70" fmla="*/ 2147483647 w 648"/>
                  <a:gd name="T71" fmla="*/ 2147483647 h 732"/>
                  <a:gd name="T72" fmla="*/ 2147483647 w 648"/>
                  <a:gd name="T73" fmla="*/ 2147483647 h 732"/>
                  <a:gd name="T74" fmla="*/ 2147483647 w 648"/>
                  <a:gd name="T75" fmla="*/ 2147483647 h 732"/>
                  <a:gd name="T76" fmla="*/ 2147483647 w 648"/>
                  <a:gd name="T77" fmla="*/ 2147483647 h 732"/>
                  <a:gd name="T78" fmla="*/ 2147483647 w 648"/>
                  <a:gd name="T79" fmla="*/ 2147483647 h 732"/>
                  <a:gd name="T80" fmla="*/ 2147483647 w 648"/>
                  <a:gd name="T81" fmla="*/ 2147483647 h 732"/>
                  <a:gd name="T82" fmla="*/ 2147483647 w 648"/>
                  <a:gd name="T83" fmla="*/ 2147483647 h 732"/>
                  <a:gd name="T84" fmla="*/ 2147483647 w 648"/>
                  <a:gd name="T85" fmla="*/ 2147483647 h 732"/>
                  <a:gd name="T86" fmla="*/ 2147483647 w 648"/>
                  <a:gd name="T87" fmla="*/ 2147483647 h 732"/>
                  <a:gd name="T88" fmla="*/ 2147483647 w 648"/>
                  <a:gd name="T89" fmla="*/ 2147483647 h 732"/>
                  <a:gd name="T90" fmla="*/ 2147483647 w 648"/>
                  <a:gd name="T91" fmla="*/ 2147483647 h 732"/>
                  <a:gd name="T92" fmla="*/ 2147483647 w 648"/>
                  <a:gd name="T93" fmla="*/ 2147483647 h 732"/>
                  <a:gd name="T94" fmla="*/ 2147483647 w 648"/>
                  <a:gd name="T95" fmla="*/ 0 h 732"/>
                  <a:gd name="T96" fmla="*/ 2147483647 w 648"/>
                  <a:gd name="T97" fmla="*/ 2147483647 h 732"/>
                  <a:gd name="T98" fmla="*/ 2147483647 w 648"/>
                  <a:gd name="T99" fmla="*/ 2147483647 h 732"/>
                  <a:gd name="T100" fmla="*/ 2147483647 w 648"/>
                  <a:gd name="T101" fmla="*/ 2147483647 h 732"/>
                  <a:gd name="T102" fmla="*/ 2147483647 w 648"/>
                  <a:gd name="T103" fmla="*/ 2147483647 h 732"/>
                  <a:gd name="T104" fmla="*/ 2147483647 w 648"/>
                  <a:gd name="T105" fmla="*/ 2147483647 h 732"/>
                  <a:gd name="T106" fmla="*/ 2147483647 w 648"/>
                  <a:gd name="T107" fmla="*/ 2147483647 h 732"/>
                  <a:gd name="T108" fmla="*/ 2147483647 w 648"/>
                  <a:gd name="T109" fmla="*/ 2147483647 h 732"/>
                  <a:gd name="T110" fmla="*/ 2147483647 w 648"/>
                  <a:gd name="T111" fmla="*/ 2147483647 h 732"/>
                  <a:gd name="T112" fmla="*/ 2147483647 w 648"/>
                  <a:gd name="T113" fmla="*/ 2147483647 h 732"/>
                  <a:gd name="T114" fmla="*/ 0 w 648"/>
                  <a:gd name="T115" fmla="*/ 2147483647 h 73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48"/>
                  <a:gd name="T175" fmla="*/ 0 h 732"/>
                  <a:gd name="T176" fmla="*/ 648 w 648"/>
                  <a:gd name="T177" fmla="*/ 732 h 73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48" h="732">
                    <a:moveTo>
                      <a:pt x="0" y="570"/>
                    </a:moveTo>
                    <a:lnTo>
                      <a:pt x="12" y="576"/>
                    </a:lnTo>
                    <a:lnTo>
                      <a:pt x="18" y="582"/>
                    </a:lnTo>
                    <a:lnTo>
                      <a:pt x="30" y="588"/>
                    </a:lnTo>
                    <a:lnTo>
                      <a:pt x="36" y="594"/>
                    </a:lnTo>
                    <a:lnTo>
                      <a:pt x="42" y="612"/>
                    </a:lnTo>
                    <a:lnTo>
                      <a:pt x="48" y="624"/>
                    </a:lnTo>
                    <a:lnTo>
                      <a:pt x="48" y="642"/>
                    </a:lnTo>
                    <a:lnTo>
                      <a:pt x="54" y="648"/>
                    </a:lnTo>
                    <a:lnTo>
                      <a:pt x="54" y="672"/>
                    </a:lnTo>
                    <a:lnTo>
                      <a:pt x="48" y="684"/>
                    </a:lnTo>
                    <a:lnTo>
                      <a:pt x="48" y="690"/>
                    </a:lnTo>
                    <a:lnTo>
                      <a:pt x="42" y="702"/>
                    </a:lnTo>
                    <a:lnTo>
                      <a:pt x="42" y="732"/>
                    </a:lnTo>
                    <a:lnTo>
                      <a:pt x="120" y="732"/>
                    </a:lnTo>
                    <a:lnTo>
                      <a:pt x="120" y="714"/>
                    </a:lnTo>
                    <a:lnTo>
                      <a:pt x="144" y="714"/>
                    </a:lnTo>
                    <a:lnTo>
                      <a:pt x="144" y="708"/>
                    </a:lnTo>
                    <a:lnTo>
                      <a:pt x="150" y="702"/>
                    </a:lnTo>
                    <a:lnTo>
                      <a:pt x="156" y="690"/>
                    </a:lnTo>
                    <a:lnTo>
                      <a:pt x="162" y="684"/>
                    </a:lnTo>
                    <a:lnTo>
                      <a:pt x="168" y="684"/>
                    </a:lnTo>
                    <a:lnTo>
                      <a:pt x="174" y="678"/>
                    </a:lnTo>
                    <a:lnTo>
                      <a:pt x="186" y="678"/>
                    </a:lnTo>
                    <a:lnTo>
                      <a:pt x="186" y="654"/>
                    </a:lnTo>
                    <a:lnTo>
                      <a:pt x="192" y="642"/>
                    </a:lnTo>
                    <a:lnTo>
                      <a:pt x="192" y="630"/>
                    </a:lnTo>
                    <a:lnTo>
                      <a:pt x="198" y="618"/>
                    </a:lnTo>
                    <a:lnTo>
                      <a:pt x="204" y="612"/>
                    </a:lnTo>
                    <a:lnTo>
                      <a:pt x="216" y="606"/>
                    </a:lnTo>
                    <a:lnTo>
                      <a:pt x="228" y="606"/>
                    </a:lnTo>
                    <a:lnTo>
                      <a:pt x="240" y="612"/>
                    </a:lnTo>
                    <a:lnTo>
                      <a:pt x="246" y="618"/>
                    </a:lnTo>
                    <a:lnTo>
                      <a:pt x="258" y="624"/>
                    </a:lnTo>
                    <a:lnTo>
                      <a:pt x="270" y="636"/>
                    </a:lnTo>
                    <a:lnTo>
                      <a:pt x="300" y="636"/>
                    </a:lnTo>
                    <a:lnTo>
                      <a:pt x="306" y="642"/>
                    </a:lnTo>
                    <a:lnTo>
                      <a:pt x="318" y="648"/>
                    </a:lnTo>
                    <a:lnTo>
                      <a:pt x="324" y="654"/>
                    </a:lnTo>
                    <a:lnTo>
                      <a:pt x="336" y="654"/>
                    </a:lnTo>
                    <a:lnTo>
                      <a:pt x="348" y="648"/>
                    </a:lnTo>
                    <a:lnTo>
                      <a:pt x="354" y="642"/>
                    </a:lnTo>
                    <a:lnTo>
                      <a:pt x="360" y="648"/>
                    </a:lnTo>
                    <a:lnTo>
                      <a:pt x="372" y="648"/>
                    </a:lnTo>
                    <a:lnTo>
                      <a:pt x="384" y="642"/>
                    </a:lnTo>
                    <a:lnTo>
                      <a:pt x="390" y="636"/>
                    </a:lnTo>
                    <a:lnTo>
                      <a:pt x="396" y="624"/>
                    </a:lnTo>
                    <a:lnTo>
                      <a:pt x="402" y="606"/>
                    </a:lnTo>
                    <a:lnTo>
                      <a:pt x="408" y="594"/>
                    </a:lnTo>
                    <a:lnTo>
                      <a:pt x="408" y="582"/>
                    </a:lnTo>
                    <a:lnTo>
                      <a:pt x="426" y="564"/>
                    </a:lnTo>
                    <a:lnTo>
                      <a:pt x="444" y="558"/>
                    </a:lnTo>
                    <a:lnTo>
                      <a:pt x="456" y="552"/>
                    </a:lnTo>
                    <a:lnTo>
                      <a:pt x="462" y="546"/>
                    </a:lnTo>
                    <a:lnTo>
                      <a:pt x="468" y="534"/>
                    </a:lnTo>
                    <a:lnTo>
                      <a:pt x="480" y="528"/>
                    </a:lnTo>
                    <a:lnTo>
                      <a:pt x="480" y="492"/>
                    </a:lnTo>
                    <a:lnTo>
                      <a:pt x="492" y="468"/>
                    </a:lnTo>
                    <a:lnTo>
                      <a:pt x="504" y="462"/>
                    </a:lnTo>
                    <a:lnTo>
                      <a:pt x="510" y="462"/>
                    </a:lnTo>
                    <a:lnTo>
                      <a:pt x="522" y="456"/>
                    </a:lnTo>
                    <a:lnTo>
                      <a:pt x="564" y="414"/>
                    </a:lnTo>
                    <a:lnTo>
                      <a:pt x="576" y="390"/>
                    </a:lnTo>
                    <a:lnTo>
                      <a:pt x="582" y="384"/>
                    </a:lnTo>
                    <a:lnTo>
                      <a:pt x="594" y="384"/>
                    </a:lnTo>
                    <a:lnTo>
                      <a:pt x="606" y="378"/>
                    </a:lnTo>
                    <a:lnTo>
                      <a:pt x="618" y="378"/>
                    </a:lnTo>
                    <a:lnTo>
                      <a:pt x="630" y="354"/>
                    </a:lnTo>
                    <a:lnTo>
                      <a:pt x="648" y="354"/>
                    </a:lnTo>
                    <a:lnTo>
                      <a:pt x="648" y="348"/>
                    </a:lnTo>
                    <a:lnTo>
                      <a:pt x="642" y="336"/>
                    </a:lnTo>
                    <a:lnTo>
                      <a:pt x="624" y="318"/>
                    </a:lnTo>
                    <a:lnTo>
                      <a:pt x="606" y="312"/>
                    </a:lnTo>
                    <a:lnTo>
                      <a:pt x="594" y="312"/>
                    </a:lnTo>
                    <a:lnTo>
                      <a:pt x="576" y="306"/>
                    </a:lnTo>
                    <a:lnTo>
                      <a:pt x="564" y="306"/>
                    </a:lnTo>
                    <a:lnTo>
                      <a:pt x="564" y="276"/>
                    </a:lnTo>
                    <a:lnTo>
                      <a:pt x="546" y="276"/>
                    </a:lnTo>
                    <a:lnTo>
                      <a:pt x="546" y="246"/>
                    </a:lnTo>
                    <a:lnTo>
                      <a:pt x="552" y="240"/>
                    </a:lnTo>
                    <a:lnTo>
                      <a:pt x="546" y="216"/>
                    </a:lnTo>
                    <a:lnTo>
                      <a:pt x="516" y="216"/>
                    </a:lnTo>
                    <a:lnTo>
                      <a:pt x="516" y="186"/>
                    </a:lnTo>
                    <a:lnTo>
                      <a:pt x="510" y="180"/>
                    </a:lnTo>
                    <a:lnTo>
                      <a:pt x="480" y="180"/>
                    </a:lnTo>
                    <a:lnTo>
                      <a:pt x="462" y="162"/>
                    </a:lnTo>
                    <a:lnTo>
                      <a:pt x="450" y="156"/>
                    </a:lnTo>
                    <a:lnTo>
                      <a:pt x="432" y="120"/>
                    </a:lnTo>
                    <a:lnTo>
                      <a:pt x="432" y="96"/>
                    </a:lnTo>
                    <a:lnTo>
                      <a:pt x="426" y="90"/>
                    </a:lnTo>
                    <a:lnTo>
                      <a:pt x="414" y="66"/>
                    </a:lnTo>
                    <a:lnTo>
                      <a:pt x="408" y="60"/>
                    </a:lnTo>
                    <a:lnTo>
                      <a:pt x="396" y="60"/>
                    </a:lnTo>
                    <a:lnTo>
                      <a:pt x="396" y="30"/>
                    </a:lnTo>
                    <a:lnTo>
                      <a:pt x="384" y="18"/>
                    </a:lnTo>
                    <a:lnTo>
                      <a:pt x="378" y="0"/>
                    </a:lnTo>
                    <a:lnTo>
                      <a:pt x="342" y="6"/>
                    </a:lnTo>
                    <a:lnTo>
                      <a:pt x="330" y="18"/>
                    </a:lnTo>
                    <a:lnTo>
                      <a:pt x="306" y="18"/>
                    </a:lnTo>
                    <a:lnTo>
                      <a:pt x="264" y="60"/>
                    </a:lnTo>
                    <a:lnTo>
                      <a:pt x="258" y="60"/>
                    </a:lnTo>
                    <a:lnTo>
                      <a:pt x="258" y="42"/>
                    </a:lnTo>
                    <a:lnTo>
                      <a:pt x="252" y="42"/>
                    </a:lnTo>
                    <a:lnTo>
                      <a:pt x="252" y="24"/>
                    </a:lnTo>
                    <a:lnTo>
                      <a:pt x="246" y="18"/>
                    </a:lnTo>
                    <a:lnTo>
                      <a:pt x="228" y="18"/>
                    </a:lnTo>
                    <a:lnTo>
                      <a:pt x="216" y="24"/>
                    </a:lnTo>
                    <a:lnTo>
                      <a:pt x="168" y="36"/>
                    </a:lnTo>
                    <a:lnTo>
                      <a:pt x="132" y="36"/>
                    </a:lnTo>
                    <a:lnTo>
                      <a:pt x="114" y="42"/>
                    </a:lnTo>
                    <a:lnTo>
                      <a:pt x="78" y="42"/>
                    </a:lnTo>
                    <a:lnTo>
                      <a:pt x="78" y="216"/>
                    </a:lnTo>
                    <a:lnTo>
                      <a:pt x="72" y="222"/>
                    </a:lnTo>
                    <a:lnTo>
                      <a:pt x="78" y="348"/>
                    </a:lnTo>
                    <a:lnTo>
                      <a:pt x="6" y="348"/>
                    </a:lnTo>
                    <a:lnTo>
                      <a:pt x="0" y="57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90" name="Bosnia and Herzegovina" descr="© INSCALE GmbH, 05.05.2010&#10;http://www.presentationload.com/">
                <a:extLst>
                  <a:ext uri="{FF2B5EF4-FFF2-40B4-BE49-F238E27FC236}">
                    <a16:creationId xmlns:a16="http://schemas.microsoft.com/office/drawing/2014/main" id="{CE3B92C7-C537-6045-9D70-671B8E05673F}"/>
                  </a:ext>
                </a:extLst>
              </p:cNvPr>
              <p:cNvSpPr>
                <a:spLocks/>
              </p:cNvSpPr>
              <p:nvPr/>
            </p:nvSpPr>
            <p:spPr bwMode="gray">
              <a:xfrm>
                <a:off x="8046988" y="1882892"/>
                <a:ext cx="92850" cy="81926"/>
              </a:xfrm>
              <a:custGeom>
                <a:avLst/>
                <a:gdLst>
                  <a:gd name="T0" fmla="*/ 2147483647 w 264"/>
                  <a:gd name="T1" fmla="*/ 2147483647 h 234"/>
                  <a:gd name="T2" fmla="*/ 2147483647 w 264"/>
                  <a:gd name="T3" fmla="*/ 2147483647 h 234"/>
                  <a:gd name="T4" fmla="*/ 2147483647 w 264"/>
                  <a:gd name="T5" fmla="*/ 2147483647 h 234"/>
                  <a:gd name="T6" fmla="*/ 2147483647 w 264"/>
                  <a:gd name="T7" fmla="*/ 2147483647 h 234"/>
                  <a:gd name="T8" fmla="*/ 2147483647 w 264"/>
                  <a:gd name="T9" fmla="*/ 2147483647 h 234"/>
                  <a:gd name="T10" fmla="*/ 2147483647 w 264"/>
                  <a:gd name="T11" fmla="*/ 2147483647 h 234"/>
                  <a:gd name="T12" fmla="*/ 2147483647 w 264"/>
                  <a:gd name="T13" fmla="*/ 2147483647 h 234"/>
                  <a:gd name="T14" fmla="*/ 2147483647 w 264"/>
                  <a:gd name="T15" fmla="*/ 2147483647 h 234"/>
                  <a:gd name="T16" fmla="*/ 2147483647 w 264"/>
                  <a:gd name="T17" fmla="*/ 2147483647 h 234"/>
                  <a:gd name="T18" fmla="*/ 2147483647 w 264"/>
                  <a:gd name="T19" fmla="*/ 2147483647 h 234"/>
                  <a:gd name="T20" fmla="*/ 2147483647 w 264"/>
                  <a:gd name="T21" fmla="*/ 2147483647 h 234"/>
                  <a:gd name="T22" fmla="*/ 2147483647 w 264"/>
                  <a:gd name="T23" fmla="*/ 2147483647 h 234"/>
                  <a:gd name="T24" fmla="*/ 2147483647 w 264"/>
                  <a:gd name="T25" fmla="*/ 2147483647 h 234"/>
                  <a:gd name="T26" fmla="*/ 2147483647 w 264"/>
                  <a:gd name="T27" fmla="*/ 2147483647 h 234"/>
                  <a:gd name="T28" fmla="*/ 2147483647 w 264"/>
                  <a:gd name="T29" fmla="*/ 2147483647 h 234"/>
                  <a:gd name="T30" fmla="*/ 2147483647 w 264"/>
                  <a:gd name="T31" fmla="*/ 2147483647 h 234"/>
                  <a:gd name="T32" fmla="*/ 2147483647 w 264"/>
                  <a:gd name="T33" fmla="*/ 2147483647 h 234"/>
                  <a:gd name="T34" fmla="*/ 2147483647 w 264"/>
                  <a:gd name="T35" fmla="*/ 2147483647 h 234"/>
                  <a:gd name="T36" fmla="*/ 2147483647 w 264"/>
                  <a:gd name="T37" fmla="*/ 2147483647 h 234"/>
                  <a:gd name="T38" fmla="*/ 2147483647 w 264"/>
                  <a:gd name="T39" fmla="*/ 0 h 234"/>
                  <a:gd name="T40" fmla="*/ 2147483647 w 264"/>
                  <a:gd name="T41" fmla="*/ 0 h 234"/>
                  <a:gd name="T42" fmla="*/ 2147483647 w 264"/>
                  <a:gd name="T43" fmla="*/ 2147483647 h 234"/>
                  <a:gd name="T44" fmla="*/ 0 w 264"/>
                  <a:gd name="T45" fmla="*/ 2147483647 h 234"/>
                  <a:gd name="T46" fmla="*/ 2147483647 w 264"/>
                  <a:gd name="T47" fmla="*/ 2147483647 h 234"/>
                  <a:gd name="T48" fmla="*/ 2147483647 w 264"/>
                  <a:gd name="T49" fmla="*/ 2147483647 h 234"/>
                  <a:gd name="T50" fmla="*/ 2147483647 w 264"/>
                  <a:gd name="T51" fmla="*/ 2147483647 h 234"/>
                  <a:gd name="T52" fmla="*/ 2147483647 w 264"/>
                  <a:gd name="T53" fmla="*/ 2147483647 h 234"/>
                  <a:gd name="T54" fmla="*/ 2147483647 w 264"/>
                  <a:gd name="T55" fmla="*/ 2147483647 h 234"/>
                  <a:gd name="T56" fmla="*/ 2147483647 w 264"/>
                  <a:gd name="T57" fmla="*/ 2147483647 h 234"/>
                  <a:gd name="T58" fmla="*/ 2147483647 w 264"/>
                  <a:gd name="T59" fmla="*/ 2147483647 h 234"/>
                  <a:gd name="T60" fmla="*/ 2147483647 w 264"/>
                  <a:gd name="T61" fmla="*/ 2147483647 h 234"/>
                  <a:gd name="T62" fmla="*/ 2147483647 w 264"/>
                  <a:gd name="T63" fmla="*/ 2147483647 h 234"/>
                  <a:gd name="T64" fmla="*/ 2147483647 w 264"/>
                  <a:gd name="T65" fmla="*/ 2147483647 h 234"/>
                  <a:gd name="T66" fmla="*/ 2147483647 w 264"/>
                  <a:gd name="T67" fmla="*/ 2147483647 h 234"/>
                  <a:gd name="T68" fmla="*/ 2147483647 w 264"/>
                  <a:gd name="T69" fmla="*/ 2147483647 h 234"/>
                  <a:gd name="T70" fmla="*/ 2147483647 w 264"/>
                  <a:gd name="T71" fmla="*/ 2147483647 h 234"/>
                  <a:gd name="T72" fmla="*/ 2147483647 w 264"/>
                  <a:gd name="T73" fmla="*/ 2147483647 h 234"/>
                  <a:gd name="T74" fmla="*/ 2147483647 w 264"/>
                  <a:gd name="T75" fmla="*/ 2147483647 h 234"/>
                  <a:gd name="T76" fmla="*/ 2147483647 w 264"/>
                  <a:gd name="T77" fmla="*/ 2147483647 h 234"/>
                  <a:gd name="T78" fmla="*/ 2147483647 w 264"/>
                  <a:gd name="T79" fmla="*/ 2147483647 h 234"/>
                  <a:gd name="T80" fmla="*/ 2147483647 w 264"/>
                  <a:gd name="T81" fmla="*/ 2147483647 h 234"/>
                  <a:gd name="T82" fmla="*/ 2147483647 w 264"/>
                  <a:gd name="T83" fmla="*/ 2147483647 h 234"/>
                  <a:gd name="T84" fmla="*/ 2147483647 w 264"/>
                  <a:gd name="T85" fmla="*/ 2147483647 h 234"/>
                  <a:gd name="T86" fmla="*/ 2147483647 w 264"/>
                  <a:gd name="T87" fmla="*/ 2147483647 h 234"/>
                  <a:gd name="T88" fmla="*/ 2147483647 w 264"/>
                  <a:gd name="T89" fmla="*/ 2147483647 h 234"/>
                  <a:gd name="T90" fmla="*/ 2147483647 w 264"/>
                  <a:gd name="T91" fmla="*/ 2147483647 h 234"/>
                  <a:gd name="T92" fmla="*/ 2147483647 w 264"/>
                  <a:gd name="T93" fmla="*/ 2147483647 h 234"/>
                  <a:gd name="T94" fmla="*/ 2147483647 w 264"/>
                  <a:gd name="T95" fmla="*/ 2147483647 h 234"/>
                  <a:gd name="T96" fmla="*/ 2147483647 w 264"/>
                  <a:gd name="T97" fmla="*/ 2147483647 h 234"/>
                  <a:gd name="T98" fmla="*/ 2147483647 w 264"/>
                  <a:gd name="T99" fmla="*/ 2147483647 h 234"/>
                  <a:gd name="T100" fmla="*/ 2147483647 w 264"/>
                  <a:gd name="T101" fmla="*/ 2147483647 h 234"/>
                  <a:gd name="T102" fmla="*/ 2147483647 w 264"/>
                  <a:gd name="T103" fmla="*/ 2147483647 h 234"/>
                  <a:gd name="T104" fmla="*/ 2147483647 w 264"/>
                  <a:gd name="T105" fmla="*/ 2147483647 h 234"/>
                  <a:gd name="T106" fmla="*/ 2147483647 w 264"/>
                  <a:gd name="T107" fmla="*/ 2147483647 h 234"/>
                  <a:gd name="T108" fmla="*/ 2147483647 w 264"/>
                  <a:gd name="T109" fmla="*/ 2147483647 h 234"/>
                  <a:gd name="T110" fmla="*/ 2147483647 w 264"/>
                  <a:gd name="T111" fmla="*/ 2147483647 h 234"/>
                  <a:gd name="T112" fmla="*/ 2147483647 w 264"/>
                  <a:gd name="T113" fmla="*/ 2147483647 h 234"/>
                  <a:gd name="T114" fmla="*/ 2147483647 w 264"/>
                  <a:gd name="T115" fmla="*/ 2147483647 h 234"/>
                  <a:gd name="T116" fmla="*/ 2147483647 w 264"/>
                  <a:gd name="T117" fmla="*/ 2147483647 h 234"/>
                  <a:gd name="T118" fmla="*/ 2147483647 w 264"/>
                  <a:gd name="T119" fmla="*/ 2147483647 h 234"/>
                  <a:gd name="T120" fmla="*/ 2147483647 w 264"/>
                  <a:gd name="T121" fmla="*/ 2147483647 h 234"/>
                  <a:gd name="T122" fmla="*/ 2147483647 w 264"/>
                  <a:gd name="T123" fmla="*/ 2147483647 h 234"/>
                  <a:gd name="T124" fmla="*/ 2147483647 w 264"/>
                  <a:gd name="T125" fmla="*/ 2147483647 h 23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64"/>
                  <a:gd name="T190" fmla="*/ 0 h 234"/>
                  <a:gd name="T191" fmla="*/ 264 w 264"/>
                  <a:gd name="T192" fmla="*/ 234 h 23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64" h="234">
                    <a:moveTo>
                      <a:pt x="246" y="78"/>
                    </a:moveTo>
                    <a:lnTo>
                      <a:pt x="228" y="78"/>
                    </a:lnTo>
                    <a:lnTo>
                      <a:pt x="228" y="60"/>
                    </a:lnTo>
                    <a:lnTo>
                      <a:pt x="246" y="42"/>
                    </a:lnTo>
                    <a:lnTo>
                      <a:pt x="246" y="30"/>
                    </a:lnTo>
                    <a:lnTo>
                      <a:pt x="234" y="30"/>
                    </a:lnTo>
                    <a:lnTo>
                      <a:pt x="222" y="36"/>
                    </a:lnTo>
                    <a:lnTo>
                      <a:pt x="216" y="36"/>
                    </a:lnTo>
                    <a:lnTo>
                      <a:pt x="216" y="30"/>
                    </a:lnTo>
                    <a:lnTo>
                      <a:pt x="204" y="30"/>
                    </a:lnTo>
                    <a:lnTo>
                      <a:pt x="192" y="12"/>
                    </a:lnTo>
                    <a:lnTo>
                      <a:pt x="138" y="12"/>
                    </a:lnTo>
                    <a:lnTo>
                      <a:pt x="132" y="6"/>
                    </a:lnTo>
                    <a:lnTo>
                      <a:pt x="120" y="6"/>
                    </a:lnTo>
                    <a:lnTo>
                      <a:pt x="108" y="12"/>
                    </a:lnTo>
                    <a:lnTo>
                      <a:pt x="90" y="6"/>
                    </a:lnTo>
                    <a:lnTo>
                      <a:pt x="66" y="6"/>
                    </a:lnTo>
                    <a:lnTo>
                      <a:pt x="42" y="12"/>
                    </a:lnTo>
                    <a:lnTo>
                      <a:pt x="30" y="6"/>
                    </a:lnTo>
                    <a:lnTo>
                      <a:pt x="24" y="0"/>
                    </a:lnTo>
                    <a:lnTo>
                      <a:pt x="18" y="0"/>
                    </a:lnTo>
                    <a:lnTo>
                      <a:pt x="18" y="24"/>
                    </a:lnTo>
                    <a:lnTo>
                      <a:pt x="0" y="30"/>
                    </a:lnTo>
                    <a:lnTo>
                      <a:pt x="12" y="42"/>
                    </a:lnTo>
                    <a:lnTo>
                      <a:pt x="30" y="48"/>
                    </a:lnTo>
                    <a:lnTo>
                      <a:pt x="30" y="60"/>
                    </a:lnTo>
                    <a:lnTo>
                      <a:pt x="36" y="60"/>
                    </a:lnTo>
                    <a:lnTo>
                      <a:pt x="42" y="66"/>
                    </a:lnTo>
                    <a:lnTo>
                      <a:pt x="42" y="84"/>
                    </a:lnTo>
                    <a:lnTo>
                      <a:pt x="60" y="90"/>
                    </a:lnTo>
                    <a:lnTo>
                      <a:pt x="72" y="120"/>
                    </a:lnTo>
                    <a:lnTo>
                      <a:pt x="84" y="132"/>
                    </a:lnTo>
                    <a:lnTo>
                      <a:pt x="96" y="138"/>
                    </a:lnTo>
                    <a:lnTo>
                      <a:pt x="114" y="150"/>
                    </a:lnTo>
                    <a:lnTo>
                      <a:pt x="126" y="156"/>
                    </a:lnTo>
                    <a:lnTo>
                      <a:pt x="132" y="168"/>
                    </a:lnTo>
                    <a:lnTo>
                      <a:pt x="132" y="174"/>
                    </a:lnTo>
                    <a:lnTo>
                      <a:pt x="126" y="180"/>
                    </a:lnTo>
                    <a:lnTo>
                      <a:pt x="138" y="180"/>
                    </a:lnTo>
                    <a:lnTo>
                      <a:pt x="156" y="198"/>
                    </a:lnTo>
                    <a:lnTo>
                      <a:pt x="162" y="210"/>
                    </a:lnTo>
                    <a:lnTo>
                      <a:pt x="174" y="216"/>
                    </a:lnTo>
                    <a:lnTo>
                      <a:pt x="192" y="234"/>
                    </a:lnTo>
                    <a:lnTo>
                      <a:pt x="210" y="204"/>
                    </a:lnTo>
                    <a:lnTo>
                      <a:pt x="198" y="198"/>
                    </a:lnTo>
                    <a:lnTo>
                      <a:pt x="192" y="198"/>
                    </a:lnTo>
                    <a:lnTo>
                      <a:pt x="186" y="192"/>
                    </a:lnTo>
                    <a:lnTo>
                      <a:pt x="186" y="186"/>
                    </a:lnTo>
                    <a:lnTo>
                      <a:pt x="192" y="180"/>
                    </a:lnTo>
                    <a:lnTo>
                      <a:pt x="198" y="180"/>
                    </a:lnTo>
                    <a:lnTo>
                      <a:pt x="204" y="168"/>
                    </a:lnTo>
                    <a:lnTo>
                      <a:pt x="204" y="162"/>
                    </a:lnTo>
                    <a:lnTo>
                      <a:pt x="210" y="156"/>
                    </a:lnTo>
                    <a:lnTo>
                      <a:pt x="228" y="156"/>
                    </a:lnTo>
                    <a:lnTo>
                      <a:pt x="228" y="132"/>
                    </a:lnTo>
                    <a:lnTo>
                      <a:pt x="258" y="132"/>
                    </a:lnTo>
                    <a:lnTo>
                      <a:pt x="258" y="126"/>
                    </a:lnTo>
                    <a:lnTo>
                      <a:pt x="252" y="114"/>
                    </a:lnTo>
                    <a:lnTo>
                      <a:pt x="240" y="102"/>
                    </a:lnTo>
                    <a:lnTo>
                      <a:pt x="264" y="96"/>
                    </a:lnTo>
                    <a:lnTo>
                      <a:pt x="258" y="84"/>
                    </a:lnTo>
                    <a:lnTo>
                      <a:pt x="252" y="78"/>
                    </a:lnTo>
                    <a:lnTo>
                      <a:pt x="246" y="7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91" name="Bolivia" descr="© INSCALE GmbH, 05.05.2010&#10;http://www.presentationload.com/">
                <a:extLst>
                  <a:ext uri="{FF2B5EF4-FFF2-40B4-BE49-F238E27FC236}">
                    <a16:creationId xmlns:a16="http://schemas.microsoft.com/office/drawing/2014/main" id="{5D4D90E9-DE33-7F45-8FB9-D3ABC04FF412}"/>
                  </a:ext>
                </a:extLst>
              </p:cNvPr>
              <p:cNvSpPr>
                <a:spLocks/>
              </p:cNvSpPr>
              <p:nvPr/>
            </p:nvSpPr>
            <p:spPr bwMode="gray">
              <a:xfrm>
                <a:off x="5956498" y="3428572"/>
                <a:ext cx="311321" cy="370035"/>
              </a:xfrm>
              <a:custGeom>
                <a:avLst/>
                <a:gdLst>
                  <a:gd name="T0" fmla="*/ 2147483647 w 894"/>
                  <a:gd name="T1" fmla="*/ 2147483647 h 1056"/>
                  <a:gd name="T2" fmla="*/ 2147483647 w 894"/>
                  <a:gd name="T3" fmla="*/ 2147483647 h 1056"/>
                  <a:gd name="T4" fmla="*/ 2147483647 w 894"/>
                  <a:gd name="T5" fmla="*/ 2147483647 h 1056"/>
                  <a:gd name="T6" fmla="*/ 2147483647 w 894"/>
                  <a:gd name="T7" fmla="*/ 2147483647 h 1056"/>
                  <a:gd name="T8" fmla="*/ 2147483647 w 894"/>
                  <a:gd name="T9" fmla="*/ 2147483647 h 1056"/>
                  <a:gd name="T10" fmla="*/ 2147483647 w 894"/>
                  <a:gd name="T11" fmla="*/ 2147483647 h 1056"/>
                  <a:gd name="T12" fmla="*/ 2147483647 w 894"/>
                  <a:gd name="T13" fmla="*/ 2147483647 h 1056"/>
                  <a:gd name="T14" fmla="*/ 2147483647 w 894"/>
                  <a:gd name="T15" fmla="*/ 2147483647 h 1056"/>
                  <a:gd name="T16" fmla="*/ 2147483647 w 894"/>
                  <a:gd name="T17" fmla="*/ 2147483647 h 1056"/>
                  <a:gd name="T18" fmla="*/ 2147483647 w 894"/>
                  <a:gd name="T19" fmla="*/ 2147483647 h 1056"/>
                  <a:gd name="T20" fmla="*/ 2147483647 w 894"/>
                  <a:gd name="T21" fmla="*/ 2147483647 h 1056"/>
                  <a:gd name="T22" fmla="*/ 2147483647 w 894"/>
                  <a:gd name="T23" fmla="*/ 2147483647 h 1056"/>
                  <a:gd name="T24" fmla="*/ 2147483647 w 894"/>
                  <a:gd name="T25" fmla="*/ 2147483647 h 1056"/>
                  <a:gd name="T26" fmla="*/ 2147483647 w 894"/>
                  <a:gd name="T27" fmla="*/ 2147483647 h 1056"/>
                  <a:gd name="T28" fmla="*/ 2147483647 w 894"/>
                  <a:gd name="T29" fmla="*/ 2147483647 h 1056"/>
                  <a:gd name="T30" fmla="*/ 2147483647 w 894"/>
                  <a:gd name="T31" fmla="*/ 2147483647 h 1056"/>
                  <a:gd name="T32" fmla="*/ 2147483647 w 894"/>
                  <a:gd name="T33" fmla="*/ 2147483647 h 1056"/>
                  <a:gd name="T34" fmla="*/ 2147483647 w 894"/>
                  <a:gd name="T35" fmla="*/ 2147483647 h 1056"/>
                  <a:gd name="T36" fmla="*/ 2147483647 w 894"/>
                  <a:gd name="T37" fmla="*/ 2147483647 h 1056"/>
                  <a:gd name="T38" fmla="*/ 2147483647 w 894"/>
                  <a:gd name="T39" fmla="*/ 2147483647 h 1056"/>
                  <a:gd name="T40" fmla="*/ 2147483647 w 894"/>
                  <a:gd name="T41" fmla="*/ 2147483647 h 1056"/>
                  <a:gd name="T42" fmla="*/ 2147483647 w 894"/>
                  <a:gd name="T43" fmla="*/ 2147483647 h 1056"/>
                  <a:gd name="T44" fmla="*/ 2147483647 w 894"/>
                  <a:gd name="T45" fmla="*/ 2147483647 h 1056"/>
                  <a:gd name="T46" fmla="*/ 2147483647 w 894"/>
                  <a:gd name="T47" fmla="*/ 2147483647 h 1056"/>
                  <a:gd name="T48" fmla="*/ 0 w 894"/>
                  <a:gd name="T49" fmla="*/ 2147483647 h 1056"/>
                  <a:gd name="T50" fmla="*/ 2147483647 w 894"/>
                  <a:gd name="T51" fmla="*/ 2147483647 h 1056"/>
                  <a:gd name="T52" fmla="*/ 2147483647 w 894"/>
                  <a:gd name="T53" fmla="*/ 2147483647 h 1056"/>
                  <a:gd name="T54" fmla="*/ 2147483647 w 894"/>
                  <a:gd name="T55" fmla="*/ 2147483647 h 1056"/>
                  <a:gd name="T56" fmla="*/ 2147483647 w 894"/>
                  <a:gd name="T57" fmla="*/ 2147483647 h 1056"/>
                  <a:gd name="T58" fmla="*/ 2147483647 w 894"/>
                  <a:gd name="T59" fmla="*/ 2147483647 h 1056"/>
                  <a:gd name="T60" fmla="*/ 2147483647 w 894"/>
                  <a:gd name="T61" fmla="*/ 2147483647 h 1056"/>
                  <a:gd name="T62" fmla="*/ 2147483647 w 894"/>
                  <a:gd name="T63" fmla="*/ 2147483647 h 1056"/>
                  <a:gd name="T64" fmla="*/ 2147483647 w 894"/>
                  <a:gd name="T65" fmla="*/ 2147483647 h 1056"/>
                  <a:gd name="T66" fmla="*/ 2147483647 w 894"/>
                  <a:gd name="T67" fmla="*/ 2147483647 h 1056"/>
                  <a:gd name="T68" fmla="*/ 2147483647 w 894"/>
                  <a:gd name="T69" fmla="*/ 2147483647 h 1056"/>
                  <a:gd name="T70" fmla="*/ 2147483647 w 894"/>
                  <a:gd name="T71" fmla="*/ 2147483647 h 1056"/>
                  <a:gd name="T72" fmla="*/ 2147483647 w 894"/>
                  <a:gd name="T73" fmla="*/ 2147483647 h 1056"/>
                  <a:gd name="T74" fmla="*/ 2147483647 w 894"/>
                  <a:gd name="T75" fmla="*/ 2147483647 h 1056"/>
                  <a:gd name="T76" fmla="*/ 2147483647 w 894"/>
                  <a:gd name="T77" fmla="*/ 2147483647 h 1056"/>
                  <a:gd name="T78" fmla="*/ 2147483647 w 894"/>
                  <a:gd name="T79" fmla="*/ 2147483647 h 1056"/>
                  <a:gd name="T80" fmla="*/ 2147483647 w 894"/>
                  <a:gd name="T81" fmla="*/ 2147483647 h 1056"/>
                  <a:gd name="T82" fmla="*/ 2147483647 w 894"/>
                  <a:gd name="T83" fmla="*/ 2147483647 h 1056"/>
                  <a:gd name="T84" fmla="*/ 2147483647 w 894"/>
                  <a:gd name="T85" fmla="*/ 2147483647 h 1056"/>
                  <a:gd name="T86" fmla="*/ 2147483647 w 894"/>
                  <a:gd name="T87" fmla="*/ 2147483647 h 1056"/>
                  <a:gd name="T88" fmla="*/ 2147483647 w 894"/>
                  <a:gd name="T89" fmla="*/ 2147483647 h 1056"/>
                  <a:gd name="T90" fmla="*/ 2147483647 w 894"/>
                  <a:gd name="T91" fmla="*/ 2147483647 h 1056"/>
                  <a:gd name="T92" fmla="*/ 2147483647 w 894"/>
                  <a:gd name="T93" fmla="*/ 2147483647 h 1056"/>
                  <a:gd name="T94" fmla="*/ 2147483647 w 894"/>
                  <a:gd name="T95" fmla="*/ 2147483647 h 1056"/>
                  <a:gd name="T96" fmla="*/ 2147483647 w 894"/>
                  <a:gd name="T97" fmla="*/ 2147483647 h 1056"/>
                  <a:gd name="T98" fmla="*/ 2147483647 w 894"/>
                  <a:gd name="T99" fmla="*/ 2147483647 h 1056"/>
                  <a:gd name="T100" fmla="*/ 2147483647 w 894"/>
                  <a:gd name="T101" fmla="*/ 2147483647 h 105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94"/>
                  <a:gd name="T154" fmla="*/ 0 h 1056"/>
                  <a:gd name="T155" fmla="*/ 894 w 894"/>
                  <a:gd name="T156" fmla="*/ 1056 h 105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94" h="1056">
                    <a:moveTo>
                      <a:pt x="882" y="744"/>
                    </a:moveTo>
                    <a:lnTo>
                      <a:pt x="882" y="738"/>
                    </a:lnTo>
                    <a:lnTo>
                      <a:pt x="888" y="732"/>
                    </a:lnTo>
                    <a:lnTo>
                      <a:pt x="888" y="708"/>
                    </a:lnTo>
                    <a:lnTo>
                      <a:pt x="894" y="696"/>
                    </a:lnTo>
                    <a:lnTo>
                      <a:pt x="894" y="684"/>
                    </a:lnTo>
                    <a:lnTo>
                      <a:pt x="882" y="648"/>
                    </a:lnTo>
                    <a:lnTo>
                      <a:pt x="876" y="636"/>
                    </a:lnTo>
                    <a:lnTo>
                      <a:pt x="864" y="624"/>
                    </a:lnTo>
                    <a:lnTo>
                      <a:pt x="840" y="612"/>
                    </a:lnTo>
                    <a:lnTo>
                      <a:pt x="834" y="606"/>
                    </a:lnTo>
                    <a:lnTo>
                      <a:pt x="822" y="600"/>
                    </a:lnTo>
                    <a:lnTo>
                      <a:pt x="816" y="588"/>
                    </a:lnTo>
                    <a:lnTo>
                      <a:pt x="816" y="576"/>
                    </a:lnTo>
                    <a:lnTo>
                      <a:pt x="822" y="558"/>
                    </a:lnTo>
                    <a:lnTo>
                      <a:pt x="822" y="546"/>
                    </a:lnTo>
                    <a:lnTo>
                      <a:pt x="828" y="540"/>
                    </a:lnTo>
                    <a:lnTo>
                      <a:pt x="828" y="534"/>
                    </a:lnTo>
                    <a:lnTo>
                      <a:pt x="768" y="534"/>
                    </a:lnTo>
                    <a:lnTo>
                      <a:pt x="720" y="528"/>
                    </a:lnTo>
                    <a:lnTo>
                      <a:pt x="690" y="522"/>
                    </a:lnTo>
                    <a:lnTo>
                      <a:pt x="684" y="516"/>
                    </a:lnTo>
                    <a:lnTo>
                      <a:pt x="684" y="474"/>
                    </a:lnTo>
                    <a:lnTo>
                      <a:pt x="690" y="462"/>
                    </a:lnTo>
                    <a:lnTo>
                      <a:pt x="684" y="456"/>
                    </a:lnTo>
                    <a:lnTo>
                      <a:pt x="672" y="450"/>
                    </a:lnTo>
                    <a:lnTo>
                      <a:pt x="666" y="438"/>
                    </a:lnTo>
                    <a:lnTo>
                      <a:pt x="660" y="432"/>
                    </a:lnTo>
                    <a:lnTo>
                      <a:pt x="660" y="426"/>
                    </a:lnTo>
                    <a:lnTo>
                      <a:pt x="678" y="426"/>
                    </a:lnTo>
                    <a:lnTo>
                      <a:pt x="678" y="396"/>
                    </a:lnTo>
                    <a:lnTo>
                      <a:pt x="672" y="384"/>
                    </a:lnTo>
                    <a:lnTo>
                      <a:pt x="666" y="378"/>
                    </a:lnTo>
                    <a:lnTo>
                      <a:pt x="660" y="366"/>
                    </a:lnTo>
                    <a:lnTo>
                      <a:pt x="660" y="336"/>
                    </a:lnTo>
                    <a:lnTo>
                      <a:pt x="654" y="330"/>
                    </a:lnTo>
                    <a:lnTo>
                      <a:pt x="648" y="318"/>
                    </a:lnTo>
                    <a:lnTo>
                      <a:pt x="624" y="306"/>
                    </a:lnTo>
                    <a:lnTo>
                      <a:pt x="564" y="306"/>
                    </a:lnTo>
                    <a:lnTo>
                      <a:pt x="558" y="300"/>
                    </a:lnTo>
                    <a:lnTo>
                      <a:pt x="546" y="294"/>
                    </a:lnTo>
                    <a:lnTo>
                      <a:pt x="534" y="282"/>
                    </a:lnTo>
                    <a:lnTo>
                      <a:pt x="534" y="276"/>
                    </a:lnTo>
                    <a:lnTo>
                      <a:pt x="510" y="276"/>
                    </a:lnTo>
                    <a:lnTo>
                      <a:pt x="498" y="270"/>
                    </a:lnTo>
                    <a:lnTo>
                      <a:pt x="486" y="258"/>
                    </a:lnTo>
                    <a:lnTo>
                      <a:pt x="474" y="252"/>
                    </a:lnTo>
                    <a:lnTo>
                      <a:pt x="468" y="240"/>
                    </a:lnTo>
                    <a:lnTo>
                      <a:pt x="468" y="234"/>
                    </a:lnTo>
                    <a:lnTo>
                      <a:pt x="456" y="234"/>
                    </a:lnTo>
                    <a:lnTo>
                      <a:pt x="450" y="240"/>
                    </a:lnTo>
                    <a:lnTo>
                      <a:pt x="438" y="240"/>
                    </a:lnTo>
                    <a:lnTo>
                      <a:pt x="426" y="234"/>
                    </a:lnTo>
                    <a:lnTo>
                      <a:pt x="420" y="222"/>
                    </a:lnTo>
                    <a:lnTo>
                      <a:pt x="414" y="228"/>
                    </a:lnTo>
                    <a:lnTo>
                      <a:pt x="384" y="228"/>
                    </a:lnTo>
                    <a:lnTo>
                      <a:pt x="372" y="222"/>
                    </a:lnTo>
                    <a:lnTo>
                      <a:pt x="366" y="216"/>
                    </a:lnTo>
                    <a:lnTo>
                      <a:pt x="366" y="210"/>
                    </a:lnTo>
                    <a:lnTo>
                      <a:pt x="360" y="198"/>
                    </a:lnTo>
                    <a:lnTo>
                      <a:pt x="360" y="192"/>
                    </a:lnTo>
                    <a:lnTo>
                      <a:pt x="354" y="186"/>
                    </a:lnTo>
                    <a:lnTo>
                      <a:pt x="330" y="186"/>
                    </a:lnTo>
                    <a:lnTo>
                      <a:pt x="324" y="156"/>
                    </a:lnTo>
                    <a:lnTo>
                      <a:pt x="318" y="150"/>
                    </a:lnTo>
                    <a:lnTo>
                      <a:pt x="306" y="144"/>
                    </a:lnTo>
                    <a:lnTo>
                      <a:pt x="294" y="132"/>
                    </a:lnTo>
                    <a:lnTo>
                      <a:pt x="294" y="120"/>
                    </a:lnTo>
                    <a:lnTo>
                      <a:pt x="300" y="114"/>
                    </a:lnTo>
                    <a:lnTo>
                      <a:pt x="300" y="96"/>
                    </a:lnTo>
                    <a:lnTo>
                      <a:pt x="294" y="84"/>
                    </a:lnTo>
                    <a:lnTo>
                      <a:pt x="288" y="78"/>
                    </a:lnTo>
                    <a:lnTo>
                      <a:pt x="288" y="48"/>
                    </a:lnTo>
                    <a:lnTo>
                      <a:pt x="294" y="42"/>
                    </a:lnTo>
                    <a:lnTo>
                      <a:pt x="294" y="36"/>
                    </a:lnTo>
                    <a:lnTo>
                      <a:pt x="300" y="30"/>
                    </a:lnTo>
                    <a:lnTo>
                      <a:pt x="300" y="0"/>
                    </a:lnTo>
                    <a:lnTo>
                      <a:pt x="288" y="0"/>
                    </a:lnTo>
                    <a:lnTo>
                      <a:pt x="276" y="6"/>
                    </a:lnTo>
                    <a:lnTo>
                      <a:pt x="276" y="12"/>
                    </a:lnTo>
                    <a:lnTo>
                      <a:pt x="270" y="12"/>
                    </a:lnTo>
                    <a:lnTo>
                      <a:pt x="258" y="0"/>
                    </a:lnTo>
                    <a:lnTo>
                      <a:pt x="246" y="12"/>
                    </a:lnTo>
                    <a:lnTo>
                      <a:pt x="210" y="12"/>
                    </a:lnTo>
                    <a:lnTo>
                      <a:pt x="198" y="18"/>
                    </a:lnTo>
                    <a:lnTo>
                      <a:pt x="192" y="24"/>
                    </a:lnTo>
                    <a:lnTo>
                      <a:pt x="186" y="36"/>
                    </a:lnTo>
                    <a:lnTo>
                      <a:pt x="180" y="42"/>
                    </a:lnTo>
                    <a:lnTo>
                      <a:pt x="180" y="48"/>
                    </a:lnTo>
                    <a:lnTo>
                      <a:pt x="144" y="48"/>
                    </a:lnTo>
                    <a:lnTo>
                      <a:pt x="138" y="78"/>
                    </a:lnTo>
                    <a:lnTo>
                      <a:pt x="102" y="78"/>
                    </a:lnTo>
                    <a:lnTo>
                      <a:pt x="90" y="96"/>
                    </a:lnTo>
                    <a:lnTo>
                      <a:pt x="84" y="102"/>
                    </a:lnTo>
                    <a:lnTo>
                      <a:pt x="60" y="114"/>
                    </a:lnTo>
                    <a:lnTo>
                      <a:pt x="42" y="114"/>
                    </a:lnTo>
                    <a:lnTo>
                      <a:pt x="42" y="108"/>
                    </a:lnTo>
                    <a:lnTo>
                      <a:pt x="36" y="102"/>
                    </a:lnTo>
                    <a:lnTo>
                      <a:pt x="12" y="102"/>
                    </a:lnTo>
                    <a:lnTo>
                      <a:pt x="0" y="96"/>
                    </a:lnTo>
                    <a:lnTo>
                      <a:pt x="0" y="114"/>
                    </a:lnTo>
                    <a:lnTo>
                      <a:pt x="6" y="132"/>
                    </a:lnTo>
                    <a:lnTo>
                      <a:pt x="18" y="144"/>
                    </a:lnTo>
                    <a:lnTo>
                      <a:pt x="30" y="162"/>
                    </a:lnTo>
                    <a:lnTo>
                      <a:pt x="42" y="174"/>
                    </a:lnTo>
                    <a:lnTo>
                      <a:pt x="54" y="192"/>
                    </a:lnTo>
                    <a:lnTo>
                      <a:pt x="66" y="216"/>
                    </a:lnTo>
                    <a:lnTo>
                      <a:pt x="66" y="228"/>
                    </a:lnTo>
                    <a:lnTo>
                      <a:pt x="60" y="234"/>
                    </a:lnTo>
                    <a:lnTo>
                      <a:pt x="54" y="246"/>
                    </a:lnTo>
                    <a:lnTo>
                      <a:pt x="48" y="252"/>
                    </a:lnTo>
                    <a:lnTo>
                      <a:pt x="60" y="300"/>
                    </a:lnTo>
                    <a:lnTo>
                      <a:pt x="42" y="330"/>
                    </a:lnTo>
                    <a:lnTo>
                      <a:pt x="48" y="330"/>
                    </a:lnTo>
                    <a:lnTo>
                      <a:pt x="60" y="342"/>
                    </a:lnTo>
                    <a:lnTo>
                      <a:pt x="66" y="354"/>
                    </a:lnTo>
                    <a:lnTo>
                      <a:pt x="66" y="360"/>
                    </a:lnTo>
                    <a:lnTo>
                      <a:pt x="60" y="372"/>
                    </a:lnTo>
                    <a:lnTo>
                      <a:pt x="48" y="384"/>
                    </a:lnTo>
                    <a:lnTo>
                      <a:pt x="36" y="408"/>
                    </a:lnTo>
                    <a:lnTo>
                      <a:pt x="42" y="426"/>
                    </a:lnTo>
                    <a:lnTo>
                      <a:pt x="48" y="438"/>
                    </a:lnTo>
                    <a:lnTo>
                      <a:pt x="54" y="444"/>
                    </a:lnTo>
                    <a:lnTo>
                      <a:pt x="54" y="450"/>
                    </a:lnTo>
                    <a:lnTo>
                      <a:pt x="42" y="468"/>
                    </a:lnTo>
                    <a:lnTo>
                      <a:pt x="54" y="480"/>
                    </a:lnTo>
                    <a:lnTo>
                      <a:pt x="78" y="498"/>
                    </a:lnTo>
                    <a:lnTo>
                      <a:pt x="78" y="516"/>
                    </a:lnTo>
                    <a:lnTo>
                      <a:pt x="102" y="528"/>
                    </a:lnTo>
                    <a:lnTo>
                      <a:pt x="90" y="558"/>
                    </a:lnTo>
                    <a:lnTo>
                      <a:pt x="78" y="546"/>
                    </a:lnTo>
                    <a:lnTo>
                      <a:pt x="78" y="558"/>
                    </a:lnTo>
                    <a:lnTo>
                      <a:pt x="66" y="582"/>
                    </a:lnTo>
                    <a:lnTo>
                      <a:pt x="54" y="588"/>
                    </a:lnTo>
                    <a:lnTo>
                      <a:pt x="36" y="606"/>
                    </a:lnTo>
                    <a:lnTo>
                      <a:pt x="48" y="630"/>
                    </a:lnTo>
                    <a:lnTo>
                      <a:pt x="42" y="636"/>
                    </a:lnTo>
                    <a:lnTo>
                      <a:pt x="60" y="666"/>
                    </a:lnTo>
                    <a:lnTo>
                      <a:pt x="84" y="666"/>
                    </a:lnTo>
                    <a:lnTo>
                      <a:pt x="96" y="744"/>
                    </a:lnTo>
                    <a:lnTo>
                      <a:pt x="108" y="750"/>
                    </a:lnTo>
                    <a:lnTo>
                      <a:pt x="114" y="750"/>
                    </a:lnTo>
                    <a:lnTo>
                      <a:pt x="138" y="762"/>
                    </a:lnTo>
                    <a:lnTo>
                      <a:pt x="144" y="774"/>
                    </a:lnTo>
                    <a:lnTo>
                      <a:pt x="144" y="780"/>
                    </a:lnTo>
                    <a:lnTo>
                      <a:pt x="138" y="792"/>
                    </a:lnTo>
                    <a:lnTo>
                      <a:pt x="126" y="804"/>
                    </a:lnTo>
                    <a:lnTo>
                      <a:pt x="144" y="822"/>
                    </a:lnTo>
                    <a:lnTo>
                      <a:pt x="138" y="828"/>
                    </a:lnTo>
                    <a:lnTo>
                      <a:pt x="132" y="840"/>
                    </a:lnTo>
                    <a:lnTo>
                      <a:pt x="126" y="846"/>
                    </a:lnTo>
                    <a:lnTo>
                      <a:pt x="126" y="858"/>
                    </a:lnTo>
                    <a:lnTo>
                      <a:pt x="132" y="870"/>
                    </a:lnTo>
                    <a:lnTo>
                      <a:pt x="138" y="876"/>
                    </a:lnTo>
                    <a:lnTo>
                      <a:pt x="138" y="900"/>
                    </a:lnTo>
                    <a:lnTo>
                      <a:pt x="144" y="900"/>
                    </a:lnTo>
                    <a:lnTo>
                      <a:pt x="150" y="906"/>
                    </a:lnTo>
                    <a:lnTo>
                      <a:pt x="162" y="912"/>
                    </a:lnTo>
                    <a:lnTo>
                      <a:pt x="168" y="918"/>
                    </a:lnTo>
                    <a:lnTo>
                      <a:pt x="180" y="924"/>
                    </a:lnTo>
                    <a:lnTo>
                      <a:pt x="186" y="930"/>
                    </a:lnTo>
                    <a:lnTo>
                      <a:pt x="186" y="996"/>
                    </a:lnTo>
                    <a:lnTo>
                      <a:pt x="210" y="1020"/>
                    </a:lnTo>
                    <a:lnTo>
                      <a:pt x="210" y="1044"/>
                    </a:lnTo>
                    <a:lnTo>
                      <a:pt x="216" y="1056"/>
                    </a:lnTo>
                    <a:lnTo>
                      <a:pt x="270" y="1056"/>
                    </a:lnTo>
                    <a:lnTo>
                      <a:pt x="270" y="1026"/>
                    </a:lnTo>
                    <a:lnTo>
                      <a:pt x="282" y="1026"/>
                    </a:lnTo>
                    <a:lnTo>
                      <a:pt x="282" y="1008"/>
                    </a:lnTo>
                    <a:lnTo>
                      <a:pt x="306" y="1002"/>
                    </a:lnTo>
                    <a:lnTo>
                      <a:pt x="318" y="978"/>
                    </a:lnTo>
                    <a:lnTo>
                      <a:pt x="324" y="984"/>
                    </a:lnTo>
                    <a:lnTo>
                      <a:pt x="348" y="996"/>
                    </a:lnTo>
                    <a:lnTo>
                      <a:pt x="360" y="996"/>
                    </a:lnTo>
                    <a:lnTo>
                      <a:pt x="378" y="1002"/>
                    </a:lnTo>
                    <a:lnTo>
                      <a:pt x="432" y="1002"/>
                    </a:lnTo>
                    <a:lnTo>
                      <a:pt x="462" y="1050"/>
                    </a:lnTo>
                    <a:lnTo>
                      <a:pt x="474" y="996"/>
                    </a:lnTo>
                    <a:lnTo>
                      <a:pt x="546" y="990"/>
                    </a:lnTo>
                    <a:lnTo>
                      <a:pt x="582" y="1014"/>
                    </a:lnTo>
                    <a:lnTo>
                      <a:pt x="582" y="996"/>
                    </a:lnTo>
                    <a:lnTo>
                      <a:pt x="594" y="924"/>
                    </a:lnTo>
                    <a:lnTo>
                      <a:pt x="594" y="900"/>
                    </a:lnTo>
                    <a:lnTo>
                      <a:pt x="588" y="894"/>
                    </a:lnTo>
                    <a:lnTo>
                      <a:pt x="588" y="888"/>
                    </a:lnTo>
                    <a:lnTo>
                      <a:pt x="576" y="864"/>
                    </a:lnTo>
                    <a:lnTo>
                      <a:pt x="576" y="852"/>
                    </a:lnTo>
                    <a:lnTo>
                      <a:pt x="582" y="846"/>
                    </a:lnTo>
                    <a:lnTo>
                      <a:pt x="594" y="840"/>
                    </a:lnTo>
                    <a:lnTo>
                      <a:pt x="606" y="828"/>
                    </a:lnTo>
                    <a:lnTo>
                      <a:pt x="612" y="798"/>
                    </a:lnTo>
                    <a:lnTo>
                      <a:pt x="714" y="780"/>
                    </a:lnTo>
                    <a:lnTo>
                      <a:pt x="792" y="768"/>
                    </a:lnTo>
                    <a:lnTo>
                      <a:pt x="846" y="810"/>
                    </a:lnTo>
                    <a:lnTo>
                      <a:pt x="864" y="846"/>
                    </a:lnTo>
                    <a:lnTo>
                      <a:pt x="864" y="840"/>
                    </a:lnTo>
                    <a:lnTo>
                      <a:pt x="870" y="834"/>
                    </a:lnTo>
                    <a:lnTo>
                      <a:pt x="882" y="828"/>
                    </a:lnTo>
                    <a:lnTo>
                      <a:pt x="888" y="822"/>
                    </a:lnTo>
                    <a:lnTo>
                      <a:pt x="876" y="816"/>
                    </a:lnTo>
                    <a:lnTo>
                      <a:pt x="870" y="810"/>
                    </a:lnTo>
                    <a:lnTo>
                      <a:pt x="870" y="786"/>
                    </a:lnTo>
                    <a:lnTo>
                      <a:pt x="876" y="774"/>
                    </a:lnTo>
                    <a:lnTo>
                      <a:pt x="882" y="768"/>
                    </a:lnTo>
                    <a:lnTo>
                      <a:pt x="888" y="756"/>
                    </a:lnTo>
                    <a:lnTo>
                      <a:pt x="882" y="74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92" name="Bhutan" descr="© INSCALE GmbH, 05.05.2010&#10;http://www.presentationload.com/">
                <a:extLst>
                  <a:ext uri="{FF2B5EF4-FFF2-40B4-BE49-F238E27FC236}">
                    <a16:creationId xmlns:a16="http://schemas.microsoft.com/office/drawing/2014/main" id="{77841E49-9E16-A541-BF7D-22365FA59D74}"/>
                  </a:ext>
                </a:extLst>
              </p:cNvPr>
              <p:cNvSpPr>
                <a:spLocks/>
              </p:cNvSpPr>
              <p:nvPr/>
            </p:nvSpPr>
            <p:spPr bwMode="gray">
              <a:xfrm>
                <a:off x="9819332" y="2358066"/>
                <a:ext cx="81927" cy="46425"/>
              </a:xfrm>
              <a:custGeom>
                <a:avLst/>
                <a:gdLst>
                  <a:gd name="T0" fmla="*/ 2147483647 w 234"/>
                  <a:gd name="T1" fmla="*/ 2147483647 h 132"/>
                  <a:gd name="T2" fmla="*/ 2147483647 w 234"/>
                  <a:gd name="T3" fmla="*/ 2147483647 h 132"/>
                  <a:gd name="T4" fmla="*/ 2147483647 w 234"/>
                  <a:gd name="T5" fmla="*/ 2147483647 h 132"/>
                  <a:gd name="T6" fmla="*/ 2147483647 w 234"/>
                  <a:gd name="T7" fmla="*/ 2147483647 h 132"/>
                  <a:gd name="T8" fmla="*/ 2147483647 w 234"/>
                  <a:gd name="T9" fmla="*/ 2147483647 h 132"/>
                  <a:gd name="T10" fmla="*/ 2147483647 w 234"/>
                  <a:gd name="T11" fmla="*/ 2147483647 h 132"/>
                  <a:gd name="T12" fmla="*/ 2147483647 w 234"/>
                  <a:gd name="T13" fmla="*/ 2147483647 h 132"/>
                  <a:gd name="T14" fmla="*/ 2147483647 w 234"/>
                  <a:gd name="T15" fmla="*/ 2147483647 h 132"/>
                  <a:gd name="T16" fmla="*/ 2147483647 w 234"/>
                  <a:gd name="T17" fmla="*/ 2147483647 h 132"/>
                  <a:gd name="T18" fmla="*/ 2147483647 w 234"/>
                  <a:gd name="T19" fmla="*/ 2147483647 h 132"/>
                  <a:gd name="T20" fmla="*/ 2147483647 w 234"/>
                  <a:gd name="T21" fmla="*/ 2147483647 h 132"/>
                  <a:gd name="T22" fmla="*/ 2147483647 w 234"/>
                  <a:gd name="T23" fmla="*/ 2147483647 h 132"/>
                  <a:gd name="T24" fmla="*/ 2147483647 w 234"/>
                  <a:gd name="T25" fmla="*/ 2147483647 h 132"/>
                  <a:gd name="T26" fmla="*/ 2147483647 w 234"/>
                  <a:gd name="T27" fmla="*/ 2147483647 h 132"/>
                  <a:gd name="T28" fmla="*/ 2147483647 w 234"/>
                  <a:gd name="T29" fmla="*/ 2147483647 h 132"/>
                  <a:gd name="T30" fmla="*/ 2147483647 w 234"/>
                  <a:gd name="T31" fmla="*/ 2147483647 h 132"/>
                  <a:gd name="T32" fmla="*/ 2147483647 w 234"/>
                  <a:gd name="T33" fmla="*/ 2147483647 h 132"/>
                  <a:gd name="T34" fmla="*/ 2147483647 w 234"/>
                  <a:gd name="T35" fmla="*/ 2147483647 h 132"/>
                  <a:gd name="T36" fmla="*/ 2147483647 w 234"/>
                  <a:gd name="T37" fmla="*/ 2147483647 h 132"/>
                  <a:gd name="T38" fmla="*/ 2147483647 w 234"/>
                  <a:gd name="T39" fmla="*/ 2147483647 h 132"/>
                  <a:gd name="T40" fmla="*/ 2147483647 w 234"/>
                  <a:gd name="T41" fmla="*/ 2147483647 h 132"/>
                  <a:gd name="T42" fmla="*/ 2147483647 w 234"/>
                  <a:gd name="T43" fmla="*/ 2147483647 h 132"/>
                  <a:gd name="T44" fmla="*/ 2147483647 w 234"/>
                  <a:gd name="T45" fmla="*/ 2147483647 h 132"/>
                  <a:gd name="T46" fmla="*/ 2147483647 w 234"/>
                  <a:gd name="T47" fmla="*/ 2147483647 h 132"/>
                  <a:gd name="T48" fmla="*/ 2147483647 w 234"/>
                  <a:gd name="T49" fmla="*/ 2147483647 h 132"/>
                  <a:gd name="T50" fmla="*/ 2147483647 w 234"/>
                  <a:gd name="T51" fmla="*/ 2147483647 h 132"/>
                  <a:gd name="T52" fmla="*/ 2147483647 w 234"/>
                  <a:gd name="T53" fmla="*/ 2147483647 h 132"/>
                  <a:gd name="T54" fmla="*/ 2147483647 w 234"/>
                  <a:gd name="T55" fmla="*/ 2147483647 h 132"/>
                  <a:gd name="T56" fmla="*/ 2147483647 w 234"/>
                  <a:gd name="T57" fmla="*/ 2147483647 h 132"/>
                  <a:gd name="T58" fmla="*/ 2147483647 w 234"/>
                  <a:gd name="T59" fmla="*/ 0 h 132"/>
                  <a:gd name="T60" fmla="*/ 2147483647 w 234"/>
                  <a:gd name="T61" fmla="*/ 0 h 132"/>
                  <a:gd name="T62" fmla="*/ 2147483647 w 234"/>
                  <a:gd name="T63" fmla="*/ 2147483647 h 132"/>
                  <a:gd name="T64" fmla="*/ 2147483647 w 234"/>
                  <a:gd name="T65" fmla="*/ 2147483647 h 132"/>
                  <a:gd name="T66" fmla="*/ 2147483647 w 234"/>
                  <a:gd name="T67" fmla="*/ 2147483647 h 132"/>
                  <a:gd name="T68" fmla="*/ 2147483647 w 234"/>
                  <a:gd name="T69" fmla="*/ 2147483647 h 132"/>
                  <a:gd name="T70" fmla="*/ 2147483647 w 234"/>
                  <a:gd name="T71" fmla="*/ 2147483647 h 132"/>
                  <a:gd name="T72" fmla="*/ 2147483647 w 234"/>
                  <a:gd name="T73" fmla="*/ 2147483647 h 132"/>
                  <a:gd name="T74" fmla="*/ 2147483647 w 234"/>
                  <a:gd name="T75" fmla="*/ 2147483647 h 132"/>
                  <a:gd name="T76" fmla="*/ 0 w 234"/>
                  <a:gd name="T77" fmla="*/ 2147483647 h 132"/>
                  <a:gd name="T78" fmla="*/ 0 w 234"/>
                  <a:gd name="T79" fmla="*/ 2147483647 h 132"/>
                  <a:gd name="T80" fmla="*/ 2147483647 w 234"/>
                  <a:gd name="T81" fmla="*/ 2147483647 h 132"/>
                  <a:gd name="T82" fmla="*/ 2147483647 w 234"/>
                  <a:gd name="T83" fmla="*/ 2147483647 h 132"/>
                  <a:gd name="T84" fmla="*/ 2147483647 w 234"/>
                  <a:gd name="T85" fmla="*/ 2147483647 h 132"/>
                  <a:gd name="T86" fmla="*/ 2147483647 w 234"/>
                  <a:gd name="T87" fmla="*/ 2147483647 h 132"/>
                  <a:gd name="T88" fmla="*/ 2147483647 w 234"/>
                  <a:gd name="T89" fmla="*/ 2147483647 h 132"/>
                  <a:gd name="T90" fmla="*/ 2147483647 w 234"/>
                  <a:gd name="T91" fmla="*/ 2147483647 h 132"/>
                  <a:gd name="T92" fmla="*/ 2147483647 w 234"/>
                  <a:gd name="T93" fmla="*/ 2147483647 h 1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34"/>
                  <a:gd name="T142" fmla="*/ 0 h 132"/>
                  <a:gd name="T143" fmla="*/ 234 w 234"/>
                  <a:gd name="T144" fmla="*/ 132 h 13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34" h="132">
                    <a:moveTo>
                      <a:pt x="78" y="132"/>
                    </a:moveTo>
                    <a:lnTo>
                      <a:pt x="90" y="132"/>
                    </a:lnTo>
                    <a:lnTo>
                      <a:pt x="102" y="126"/>
                    </a:lnTo>
                    <a:lnTo>
                      <a:pt x="108" y="120"/>
                    </a:lnTo>
                    <a:lnTo>
                      <a:pt x="126" y="120"/>
                    </a:lnTo>
                    <a:lnTo>
                      <a:pt x="138" y="126"/>
                    </a:lnTo>
                    <a:lnTo>
                      <a:pt x="168" y="126"/>
                    </a:lnTo>
                    <a:lnTo>
                      <a:pt x="180" y="120"/>
                    </a:lnTo>
                    <a:lnTo>
                      <a:pt x="192" y="120"/>
                    </a:lnTo>
                    <a:lnTo>
                      <a:pt x="198" y="126"/>
                    </a:lnTo>
                    <a:lnTo>
                      <a:pt x="210" y="126"/>
                    </a:lnTo>
                    <a:lnTo>
                      <a:pt x="234" y="114"/>
                    </a:lnTo>
                    <a:lnTo>
                      <a:pt x="234" y="108"/>
                    </a:lnTo>
                    <a:lnTo>
                      <a:pt x="222" y="96"/>
                    </a:lnTo>
                    <a:lnTo>
                      <a:pt x="222" y="72"/>
                    </a:lnTo>
                    <a:lnTo>
                      <a:pt x="198" y="72"/>
                    </a:lnTo>
                    <a:lnTo>
                      <a:pt x="192" y="66"/>
                    </a:lnTo>
                    <a:lnTo>
                      <a:pt x="192" y="42"/>
                    </a:lnTo>
                    <a:lnTo>
                      <a:pt x="186" y="30"/>
                    </a:lnTo>
                    <a:lnTo>
                      <a:pt x="174" y="18"/>
                    </a:lnTo>
                    <a:lnTo>
                      <a:pt x="162" y="12"/>
                    </a:lnTo>
                    <a:lnTo>
                      <a:pt x="150" y="12"/>
                    </a:lnTo>
                    <a:lnTo>
                      <a:pt x="138" y="18"/>
                    </a:lnTo>
                    <a:lnTo>
                      <a:pt x="126" y="18"/>
                    </a:lnTo>
                    <a:lnTo>
                      <a:pt x="114" y="24"/>
                    </a:lnTo>
                    <a:lnTo>
                      <a:pt x="108" y="30"/>
                    </a:lnTo>
                    <a:lnTo>
                      <a:pt x="102" y="30"/>
                    </a:lnTo>
                    <a:lnTo>
                      <a:pt x="102" y="6"/>
                    </a:lnTo>
                    <a:lnTo>
                      <a:pt x="78" y="6"/>
                    </a:lnTo>
                    <a:lnTo>
                      <a:pt x="66" y="0"/>
                    </a:lnTo>
                    <a:lnTo>
                      <a:pt x="54" y="0"/>
                    </a:lnTo>
                    <a:lnTo>
                      <a:pt x="48" y="12"/>
                    </a:lnTo>
                    <a:lnTo>
                      <a:pt x="36" y="24"/>
                    </a:lnTo>
                    <a:lnTo>
                      <a:pt x="30" y="36"/>
                    </a:lnTo>
                    <a:lnTo>
                      <a:pt x="18" y="54"/>
                    </a:lnTo>
                    <a:lnTo>
                      <a:pt x="12" y="66"/>
                    </a:lnTo>
                    <a:lnTo>
                      <a:pt x="6" y="72"/>
                    </a:lnTo>
                    <a:lnTo>
                      <a:pt x="6" y="78"/>
                    </a:lnTo>
                    <a:lnTo>
                      <a:pt x="0" y="78"/>
                    </a:lnTo>
                    <a:lnTo>
                      <a:pt x="0" y="90"/>
                    </a:lnTo>
                    <a:lnTo>
                      <a:pt x="18" y="108"/>
                    </a:lnTo>
                    <a:lnTo>
                      <a:pt x="42" y="120"/>
                    </a:lnTo>
                    <a:lnTo>
                      <a:pt x="54" y="120"/>
                    </a:lnTo>
                    <a:lnTo>
                      <a:pt x="54" y="114"/>
                    </a:lnTo>
                    <a:lnTo>
                      <a:pt x="54" y="120"/>
                    </a:lnTo>
                    <a:lnTo>
                      <a:pt x="66" y="132"/>
                    </a:lnTo>
                    <a:lnTo>
                      <a:pt x="78" y="13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93" name="Benin" descr="© INSCALE GmbH, 05.05.2010&#10;http://www.presentationload.com/">
                <a:extLst>
                  <a:ext uri="{FF2B5EF4-FFF2-40B4-BE49-F238E27FC236}">
                    <a16:creationId xmlns:a16="http://schemas.microsoft.com/office/drawing/2014/main" id="{C08659E2-793D-3D4D-B11C-47DB6A5735AA}"/>
                  </a:ext>
                </a:extLst>
              </p:cNvPr>
              <p:cNvSpPr>
                <a:spLocks/>
              </p:cNvSpPr>
              <p:nvPr/>
            </p:nvSpPr>
            <p:spPr bwMode="gray">
              <a:xfrm>
                <a:off x="7694704" y="2807297"/>
                <a:ext cx="77831" cy="173411"/>
              </a:xfrm>
              <a:custGeom>
                <a:avLst/>
                <a:gdLst>
                  <a:gd name="T0" fmla="*/ 2147483647 w 222"/>
                  <a:gd name="T1" fmla="*/ 2147483647 h 498"/>
                  <a:gd name="T2" fmla="*/ 2147483647 w 222"/>
                  <a:gd name="T3" fmla="*/ 2147483647 h 498"/>
                  <a:gd name="T4" fmla="*/ 2147483647 w 222"/>
                  <a:gd name="T5" fmla="*/ 2147483647 h 498"/>
                  <a:gd name="T6" fmla="*/ 2147483647 w 222"/>
                  <a:gd name="T7" fmla="*/ 2147483647 h 498"/>
                  <a:gd name="T8" fmla="*/ 2147483647 w 222"/>
                  <a:gd name="T9" fmla="*/ 2147483647 h 498"/>
                  <a:gd name="T10" fmla="*/ 2147483647 w 222"/>
                  <a:gd name="T11" fmla="*/ 2147483647 h 498"/>
                  <a:gd name="T12" fmla="*/ 2147483647 w 222"/>
                  <a:gd name="T13" fmla="*/ 2147483647 h 498"/>
                  <a:gd name="T14" fmla="*/ 2147483647 w 222"/>
                  <a:gd name="T15" fmla="*/ 2147483647 h 498"/>
                  <a:gd name="T16" fmla="*/ 2147483647 w 222"/>
                  <a:gd name="T17" fmla="*/ 2147483647 h 498"/>
                  <a:gd name="T18" fmla="*/ 2147483647 w 222"/>
                  <a:gd name="T19" fmla="*/ 2147483647 h 498"/>
                  <a:gd name="T20" fmla="*/ 2147483647 w 222"/>
                  <a:gd name="T21" fmla="*/ 2147483647 h 498"/>
                  <a:gd name="T22" fmla="*/ 2147483647 w 222"/>
                  <a:gd name="T23" fmla="*/ 2147483647 h 498"/>
                  <a:gd name="T24" fmla="*/ 2147483647 w 222"/>
                  <a:gd name="T25" fmla="*/ 2147483647 h 498"/>
                  <a:gd name="T26" fmla="*/ 2147483647 w 222"/>
                  <a:gd name="T27" fmla="*/ 2147483647 h 498"/>
                  <a:gd name="T28" fmla="*/ 2147483647 w 222"/>
                  <a:gd name="T29" fmla="*/ 2147483647 h 498"/>
                  <a:gd name="T30" fmla="*/ 2147483647 w 222"/>
                  <a:gd name="T31" fmla="*/ 2147483647 h 498"/>
                  <a:gd name="T32" fmla="*/ 2147483647 w 222"/>
                  <a:gd name="T33" fmla="*/ 2147483647 h 498"/>
                  <a:gd name="T34" fmla="*/ 2147483647 w 222"/>
                  <a:gd name="T35" fmla="*/ 2147483647 h 498"/>
                  <a:gd name="T36" fmla="*/ 2147483647 w 222"/>
                  <a:gd name="T37" fmla="*/ 2147483647 h 498"/>
                  <a:gd name="T38" fmla="*/ 2147483647 w 222"/>
                  <a:gd name="T39" fmla="*/ 2147483647 h 498"/>
                  <a:gd name="T40" fmla="*/ 2147483647 w 222"/>
                  <a:gd name="T41" fmla="*/ 2147483647 h 498"/>
                  <a:gd name="T42" fmla="*/ 2147483647 w 222"/>
                  <a:gd name="T43" fmla="*/ 2147483647 h 498"/>
                  <a:gd name="T44" fmla="*/ 2147483647 w 222"/>
                  <a:gd name="T45" fmla="*/ 2147483647 h 498"/>
                  <a:gd name="T46" fmla="*/ 0 w 222"/>
                  <a:gd name="T47" fmla="*/ 2147483647 h 498"/>
                  <a:gd name="T48" fmla="*/ 2147483647 w 222"/>
                  <a:gd name="T49" fmla="*/ 2147483647 h 498"/>
                  <a:gd name="T50" fmla="*/ 2147483647 w 222"/>
                  <a:gd name="T51" fmla="*/ 2147483647 h 498"/>
                  <a:gd name="T52" fmla="*/ 2147483647 w 222"/>
                  <a:gd name="T53" fmla="*/ 2147483647 h 498"/>
                  <a:gd name="T54" fmla="*/ 2147483647 w 222"/>
                  <a:gd name="T55" fmla="*/ 2147483647 h 498"/>
                  <a:gd name="T56" fmla="*/ 2147483647 w 222"/>
                  <a:gd name="T57" fmla="*/ 2147483647 h 498"/>
                  <a:gd name="T58" fmla="*/ 2147483647 w 222"/>
                  <a:gd name="T59" fmla="*/ 2147483647 h 498"/>
                  <a:gd name="T60" fmla="*/ 2147483647 w 222"/>
                  <a:gd name="T61" fmla="*/ 2147483647 h 498"/>
                  <a:gd name="T62" fmla="*/ 2147483647 w 222"/>
                  <a:gd name="T63" fmla="*/ 2147483647 h 498"/>
                  <a:gd name="T64" fmla="*/ 2147483647 w 222"/>
                  <a:gd name="T65" fmla="*/ 2147483647 h 498"/>
                  <a:gd name="T66" fmla="*/ 2147483647 w 222"/>
                  <a:gd name="T67" fmla="*/ 2147483647 h 498"/>
                  <a:gd name="T68" fmla="*/ 2147483647 w 222"/>
                  <a:gd name="T69" fmla="*/ 2147483647 h 4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22"/>
                  <a:gd name="T106" fmla="*/ 0 h 498"/>
                  <a:gd name="T107" fmla="*/ 222 w 222"/>
                  <a:gd name="T108" fmla="*/ 498 h 49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22" h="498">
                    <a:moveTo>
                      <a:pt x="138" y="372"/>
                    </a:moveTo>
                    <a:lnTo>
                      <a:pt x="144" y="342"/>
                    </a:lnTo>
                    <a:lnTo>
                      <a:pt x="138" y="306"/>
                    </a:lnTo>
                    <a:lnTo>
                      <a:pt x="144" y="276"/>
                    </a:lnTo>
                    <a:lnTo>
                      <a:pt x="162" y="276"/>
                    </a:lnTo>
                    <a:lnTo>
                      <a:pt x="174" y="252"/>
                    </a:lnTo>
                    <a:lnTo>
                      <a:pt x="174" y="222"/>
                    </a:lnTo>
                    <a:lnTo>
                      <a:pt x="180" y="216"/>
                    </a:lnTo>
                    <a:lnTo>
                      <a:pt x="186" y="204"/>
                    </a:lnTo>
                    <a:lnTo>
                      <a:pt x="198" y="198"/>
                    </a:lnTo>
                    <a:lnTo>
                      <a:pt x="198" y="156"/>
                    </a:lnTo>
                    <a:lnTo>
                      <a:pt x="210" y="150"/>
                    </a:lnTo>
                    <a:lnTo>
                      <a:pt x="216" y="150"/>
                    </a:lnTo>
                    <a:lnTo>
                      <a:pt x="222" y="144"/>
                    </a:lnTo>
                    <a:lnTo>
                      <a:pt x="222" y="132"/>
                    </a:lnTo>
                    <a:lnTo>
                      <a:pt x="216" y="126"/>
                    </a:lnTo>
                    <a:lnTo>
                      <a:pt x="216" y="114"/>
                    </a:lnTo>
                    <a:lnTo>
                      <a:pt x="210" y="102"/>
                    </a:lnTo>
                    <a:lnTo>
                      <a:pt x="204" y="96"/>
                    </a:lnTo>
                    <a:lnTo>
                      <a:pt x="192" y="72"/>
                    </a:lnTo>
                    <a:lnTo>
                      <a:pt x="198" y="66"/>
                    </a:lnTo>
                    <a:lnTo>
                      <a:pt x="198" y="60"/>
                    </a:lnTo>
                    <a:lnTo>
                      <a:pt x="204" y="48"/>
                    </a:lnTo>
                    <a:lnTo>
                      <a:pt x="198" y="42"/>
                    </a:lnTo>
                    <a:lnTo>
                      <a:pt x="186" y="36"/>
                    </a:lnTo>
                    <a:lnTo>
                      <a:pt x="180" y="36"/>
                    </a:lnTo>
                    <a:lnTo>
                      <a:pt x="174" y="30"/>
                    </a:lnTo>
                    <a:lnTo>
                      <a:pt x="168" y="30"/>
                    </a:lnTo>
                    <a:lnTo>
                      <a:pt x="162" y="24"/>
                    </a:lnTo>
                    <a:lnTo>
                      <a:pt x="156" y="12"/>
                    </a:lnTo>
                    <a:lnTo>
                      <a:pt x="144" y="0"/>
                    </a:lnTo>
                    <a:lnTo>
                      <a:pt x="114" y="12"/>
                    </a:lnTo>
                    <a:lnTo>
                      <a:pt x="114" y="36"/>
                    </a:lnTo>
                    <a:lnTo>
                      <a:pt x="120" y="36"/>
                    </a:lnTo>
                    <a:lnTo>
                      <a:pt x="114" y="42"/>
                    </a:lnTo>
                    <a:lnTo>
                      <a:pt x="108" y="60"/>
                    </a:lnTo>
                    <a:lnTo>
                      <a:pt x="96" y="60"/>
                    </a:lnTo>
                    <a:lnTo>
                      <a:pt x="90" y="66"/>
                    </a:lnTo>
                    <a:lnTo>
                      <a:pt x="84" y="66"/>
                    </a:lnTo>
                    <a:lnTo>
                      <a:pt x="84" y="78"/>
                    </a:lnTo>
                    <a:lnTo>
                      <a:pt x="78" y="72"/>
                    </a:lnTo>
                    <a:lnTo>
                      <a:pt x="48" y="72"/>
                    </a:lnTo>
                    <a:lnTo>
                      <a:pt x="30" y="90"/>
                    </a:lnTo>
                    <a:lnTo>
                      <a:pt x="24" y="102"/>
                    </a:lnTo>
                    <a:lnTo>
                      <a:pt x="12" y="102"/>
                    </a:lnTo>
                    <a:lnTo>
                      <a:pt x="6" y="114"/>
                    </a:lnTo>
                    <a:lnTo>
                      <a:pt x="0" y="132"/>
                    </a:lnTo>
                    <a:lnTo>
                      <a:pt x="0" y="162"/>
                    </a:lnTo>
                    <a:lnTo>
                      <a:pt x="12" y="168"/>
                    </a:lnTo>
                    <a:lnTo>
                      <a:pt x="42" y="198"/>
                    </a:lnTo>
                    <a:lnTo>
                      <a:pt x="42" y="240"/>
                    </a:lnTo>
                    <a:lnTo>
                      <a:pt x="54" y="252"/>
                    </a:lnTo>
                    <a:lnTo>
                      <a:pt x="60" y="264"/>
                    </a:lnTo>
                    <a:lnTo>
                      <a:pt x="60" y="294"/>
                    </a:lnTo>
                    <a:lnTo>
                      <a:pt x="66" y="306"/>
                    </a:lnTo>
                    <a:lnTo>
                      <a:pt x="54" y="318"/>
                    </a:lnTo>
                    <a:lnTo>
                      <a:pt x="54" y="378"/>
                    </a:lnTo>
                    <a:lnTo>
                      <a:pt x="66" y="390"/>
                    </a:lnTo>
                    <a:lnTo>
                      <a:pt x="54" y="396"/>
                    </a:lnTo>
                    <a:lnTo>
                      <a:pt x="60" y="462"/>
                    </a:lnTo>
                    <a:lnTo>
                      <a:pt x="60" y="468"/>
                    </a:lnTo>
                    <a:lnTo>
                      <a:pt x="72" y="480"/>
                    </a:lnTo>
                    <a:lnTo>
                      <a:pt x="72" y="492"/>
                    </a:lnTo>
                    <a:lnTo>
                      <a:pt x="84" y="492"/>
                    </a:lnTo>
                    <a:lnTo>
                      <a:pt x="96" y="498"/>
                    </a:lnTo>
                    <a:lnTo>
                      <a:pt x="108" y="498"/>
                    </a:lnTo>
                    <a:lnTo>
                      <a:pt x="120" y="474"/>
                    </a:lnTo>
                    <a:lnTo>
                      <a:pt x="126" y="480"/>
                    </a:lnTo>
                    <a:lnTo>
                      <a:pt x="138" y="486"/>
                    </a:lnTo>
                    <a:lnTo>
                      <a:pt x="138" y="37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94" name="Belize" descr="© INSCALE GmbH, 05.05.2010&#10;http://www.presentationload.com/">
                <a:extLst>
                  <a:ext uri="{FF2B5EF4-FFF2-40B4-BE49-F238E27FC236}">
                    <a16:creationId xmlns:a16="http://schemas.microsoft.com/office/drawing/2014/main" id="{E1C70EC1-B654-8A42-BE8E-2D17359A4675}"/>
                  </a:ext>
                </a:extLst>
              </p:cNvPr>
              <p:cNvSpPr>
                <a:spLocks/>
              </p:cNvSpPr>
              <p:nvPr/>
            </p:nvSpPr>
            <p:spPr bwMode="gray">
              <a:xfrm>
                <a:off x="5482689" y="2635251"/>
                <a:ext cx="38232" cy="73734"/>
              </a:xfrm>
              <a:custGeom>
                <a:avLst/>
                <a:gdLst>
                  <a:gd name="T0" fmla="*/ 2147483647 w 108"/>
                  <a:gd name="T1" fmla="*/ 2147483647 h 210"/>
                  <a:gd name="T2" fmla="*/ 2147483647 w 108"/>
                  <a:gd name="T3" fmla="*/ 2147483647 h 210"/>
                  <a:gd name="T4" fmla="*/ 2147483647 w 108"/>
                  <a:gd name="T5" fmla="*/ 2147483647 h 210"/>
                  <a:gd name="T6" fmla="*/ 2147483647 w 108"/>
                  <a:gd name="T7" fmla="*/ 2147483647 h 210"/>
                  <a:gd name="T8" fmla="*/ 2147483647 w 108"/>
                  <a:gd name="T9" fmla="*/ 2147483647 h 210"/>
                  <a:gd name="T10" fmla="*/ 2147483647 w 108"/>
                  <a:gd name="T11" fmla="*/ 0 h 210"/>
                  <a:gd name="T12" fmla="*/ 2147483647 w 108"/>
                  <a:gd name="T13" fmla="*/ 2147483647 h 210"/>
                  <a:gd name="T14" fmla="*/ 2147483647 w 108"/>
                  <a:gd name="T15" fmla="*/ 2147483647 h 210"/>
                  <a:gd name="T16" fmla="*/ 2147483647 w 108"/>
                  <a:gd name="T17" fmla="*/ 2147483647 h 210"/>
                  <a:gd name="T18" fmla="*/ 2147483647 w 108"/>
                  <a:gd name="T19" fmla="*/ 2147483647 h 210"/>
                  <a:gd name="T20" fmla="*/ 2147483647 w 108"/>
                  <a:gd name="T21" fmla="*/ 2147483647 h 210"/>
                  <a:gd name="T22" fmla="*/ 2147483647 w 108"/>
                  <a:gd name="T23" fmla="*/ 2147483647 h 210"/>
                  <a:gd name="T24" fmla="*/ 2147483647 w 108"/>
                  <a:gd name="T25" fmla="*/ 2147483647 h 210"/>
                  <a:gd name="T26" fmla="*/ 2147483647 w 108"/>
                  <a:gd name="T27" fmla="*/ 2147483647 h 210"/>
                  <a:gd name="T28" fmla="*/ 2147483647 w 108"/>
                  <a:gd name="T29" fmla="*/ 2147483647 h 210"/>
                  <a:gd name="T30" fmla="*/ 2147483647 w 108"/>
                  <a:gd name="T31" fmla="*/ 2147483647 h 210"/>
                  <a:gd name="T32" fmla="*/ 2147483647 w 108"/>
                  <a:gd name="T33" fmla="*/ 2147483647 h 210"/>
                  <a:gd name="T34" fmla="*/ 2147483647 w 108"/>
                  <a:gd name="T35" fmla="*/ 2147483647 h 210"/>
                  <a:gd name="T36" fmla="*/ 0 w 108"/>
                  <a:gd name="T37" fmla="*/ 2147483647 h 210"/>
                  <a:gd name="T38" fmla="*/ 2147483647 w 108"/>
                  <a:gd name="T39" fmla="*/ 2147483647 h 210"/>
                  <a:gd name="T40" fmla="*/ 2147483647 w 108"/>
                  <a:gd name="T41" fmla="*/ 2147483647 h 210"/>
                  <a:gd name="T42" fmla="*/ 2147483647 w 108"/>
                  <a:gd name="T43" fmla="*/ 2147483647 h 210"/>
                  <a:gd name="T44" fmla="*/ 2147483647 w 108"/>
                  <a:gd name="T45" fmla="*/ 2147483647 h 210"/>
                  <a:gd name="T46" fmla="*/ 2147483647 w 108"/>
                  <a:gd name="T47" fmla="*/ 2147483647 h 210"/>
                  <a:gd name="T48" fmla="*/ 2147483647 w 108"/>
                  <a:gd name="T49" fmla="*/ 2147483647 h 210"/>
                  <a:gd name="T50" fmla="*/ 2147483647 w 108"/>
                  <a:gd name="T51" fmla="*/ 2147483647 h 210"/>
                  <a:gd name="T52" fmla="*/ 2147483647 w 108"/>
                  <a:gd name="T53" fmla="*/ 2147483647 h 210"/>
                  <a:gd name="T54" fmla="*/ 2147483647 w 108"/>
                  <a:gd name="T55" fmla="*/ 2147483647 h 21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8"/>
                  <a:gd name="T85" fmla="*/ 0 h 210"/>
                  <a:gd name="T86" fmla="*/ 108 w 108"/>
                  <a:gd name="T87" fmla="*/ 210 h 21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8" h="210">
                    <a:moveTo>
                      <a:pt x="108" y="30"/>
                    </a:moveTo>
                    <a:lnTo>
                      <a:pt x="108" y="24"/>
                    </a:lnTo>
                    <a:lnTo>
                      <a:pt x="102" y="24"/>
                    </a:lnTo>
                    <a:lnTo>
                      <a:pt x="90" y="18"/>
                    </a:lnTo>
                    <a:lnTo>
                      <a:pt x="84" y="12"/>
                    </a:lnTo>
                    <a:lnTo>
                      <a:pt x="78" y="0"/>
                    </a:lnTo>
                    <a:lnTo>
                      <a:pt x="78" y="6"/>
                    </a:lnTo>
                    <a:lnTo>
                      <a:pt x="72" y="12"/>
                    </a:lnTo>
                    <a:lnTo>
                      <a:pt x="72" y="24"/>
                    </a:lnTo>
                    <a:lnTo>
                      <a:pt x="66" y="36"/>
                    </a:lnTo>
                    <a:lnTo>
                      <a:pt x="54" y="42"/>
                    </a:lnTo>
                    <a:lnTo>
                      <a:pt x="48" y="48"/>
                    </a:lnTo>
                    <a:lnTo>
                      <a:pt x="42" y="48"/>
                    </a:lnTo>
                    <a:lnTo>
                      <a:pt x="42" y="42"/>
                    </a:lnTo>
                    <a:lnTo>
                      <a:pt x="36" y="36"/>
                    </a:lnTo>
                    <a:lnTo>
                      <a:pt x="30" y="36"/>
                    </a:lnTo>
                    <a:lnTo>
                      <a:pt x="30" y="42"/>
                    </a:lnTo>
                    <a:lnTo>
                      <a:pt x="24" y="54"/>
                    </a:lnTo>
                    <a:lnTo>
                      <a:pt x="0" y="210"/>
                    </a:lnTo>
                    <a:lnTo>
                      <a:pt x="30" y="210"/>
                    </a:lnTo>
                    <a:lnTo>
                      <a:pt x="42" y="168"/>
                    </a:lnTo>
                    <a:lnTo>
                      <a:pt x="60" y="174"/>
                    </a:lnTo>
                    <a:lnTo>
                      <a:pt x="84" y="150"/>
                    </a:lnTo>
                    <a:lnTo>
                      <a:pt x="84" y="90"/>
                    </a:lnTo>
                    <a:lnTo>
                      <a:pt x="90" y="78"/>
                    </a:lnTo>
                    <a:lnTo>
                      <a:pt x="96" y="60"/>
                    </a:lnTo>
                    <a:lnTo>
                      <a:pt x="108" y="36"/>
                    </a:lnTo>
                    <a:lnTo>
                      <a:pt x="108" y="3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95" name="Bangladesh" descr="© INSCALE GmbH, 05.05.2010&#10;http://www.presentationload.com/">
                <a:extLst>
                  <a:ext uri="{FF2B5EF4-FFF2-40B4-BE49-F238E27FC236}">
                    <a16:creationId xmlns:a16="http://schemas.microsoft.com/office/drawing/2014/main" id="{22DCC222-148A-3F46-89F8-C79B134DD0EC}"/>
                  </a:ext>
                </a:extLst>
              </p:cNvPr>
              <p:cNvSpPr>
                <a:spLocks/>
              </p:cNvSpPr>
              <p:nvPr/>
            </p:nvSpPr>
            <p:spPr bwMode="gray">
              <a:xfrm>
                <a:off x="9808408" y="2408588"/>
                <a:ext cx="131082" cy="148834"/>
              </a:xfrm>
              <a:custGeom>
                <a:avLst/>
                <a:gdLst>
                  <a:gd name="T0" fmla="*/ 2147483647 w 372"/>
                  <a:gd name="T1" fmla="*/ 2147483647 h 426"/>
                  <a:gd name="T2" fmla="*/ 2147483647 w 372"/>
                  <a:gd name="T3" fmla="*/ 2147483647 h 426"/>
                  <a:gd name="T4" fmla="*/ 2147483647 w 372"/>
                  <a:gd name="T5" fmla="*/ 2147483647 h 426"/>
                  <a:gd name="T6" fmla="*/ 2147483647 w 372"/>
                  <a:gd name="T7" fmla="*/ 2147483647 h 426"/>
                  <a:gd name="T8" fmla="*/ 2147483647 w 372"/>
                  <a:gd name="T9" fmla="*/ 2147483647 h 426"/>
                  <a:gd name="T10" fmla="*/ 2147483647 w 372"/>
                  <a:gd name="T11" fmla="*/ 2147483647 h 426"/>
                  <a:gd name="T12" fmla="*/ 2147483647 w 372"/>
                  <a:gd name="T13" fmla="*/ 2147483647 h 426"/>
                  <a:gd name="T14" fmla="*/ 2147483647 w 372"/>
                  <a:gd name="T15" fmla="*/ 2147483647 h 426"/>
                  <a:gd name="T16" fmla="*/ 2147483647 w 372"/>
                  <a:gd name="T17" fmla="*/ 2147483647 h 426"/>
                  <a:gd name="T18" fmla="*/ 2147483647 w 372"/>
                  <a:gd name="T19" fmla="*/ 2147483647 h 426"/>
                  <a:gd name="T20" fmla="*/ 2147483647 w 372"/>
                  <a:gd name="T21" fmla="*/ 2147483647 h 426"/>
                  <a:gd name="T22" fmla="*/ 2147483647 w 372"/>
                  <a:gd name="T23" fmla="*/ 2147483647 h 426"/>
                  <a:gd name="T24" fmla="*/ 2147483647 w 372"/>
                  <a:gd name="T25" fmla="*/ 2147483647 h 426"/>
                  <a:gd name="T26" fmla="*/ 2147483647 w 372"/>
                  <a:gd name="T27" fmla="*/ 2147483647 h 426"/>
                  <a:gd name="T28" fmla="*/ 2147483647 w 372"/>
                  <a:gd name="T29" fmla="*/ 2147483647 h 426"/>
                  <a:gd name="T30" fmla="*/ 2147483647 w 372"/>
                  <a:gd name="T31" fmla="*/ 2147483647 h 426"/>
                  <a:gd name="T32" fmla="*/ 2147483647 w 372"/>
                  <a:gd name="T33" fmla="*/ 2147483647 h 426"/>
                  <a:gd name="T34" fmla="*/ 2147483647 w 372"/>
                  <a:gd name="T35" fmla="*/ 2147483647 h 426"/>
                  <a:gd name="T36" fmla="*/ 2147483647 w 372"/>
                  <a:gd name="T37" fmla="*/ 2147483647 h 426"/>
                  <a:gd name="T38" fmla="*/ 2147483647 w 372"/>
                  <a:gd name="T39" fmla="*/ 2147483647 h 426"/>
                  <a:gd name="T40" fmla="*/ 2147483647 w 372"/>
                  <a:gd name="T41" fmla="*/ 2147483647 h 426"/>
                  <a:gd name="T42" fmla="*/ 2147483647 w 372"/>
                  <a:gd name="T43" fmla="*/ 2147483647 h 426"/>
                  <a:gd name="T44" fmla="*/ 2147483647 w 372"/>
                  <a:gd name="T45" fmla="*/ 2147483647 h 426"/>
                  <a:gd name="T46" fmla="*/ 2147483647 w 372"/>
                  <a:gd name="T47" fmla="*/ 2147483647 h 426"/>
                  <a:gd name="T48" fmla="*/ 2147483647 w 372"/>
                  <a:gd name="T49" fmla="*/ 2147483647 h 426"/>
                  <a:gd name="T50" fmla="*/ 2147483647 w 372"/>
                  <a:gd name="T51" fmla="*/ 2147483647 h 426"/>
                  <a:gd name="T52" fmla="*/ 2147483647 w 372"/>
                  <a:gd name="T53" fmla="*/ 2147483647 h 426"/>
                  <a:gd name="T54" fmla="*/ 2147483647 w 372"/>
                  <a:gd name="T55" fmla="*/ 2147483647 h 426"/>
                  <a:gd name="T56" fmla="*/ 2147483647 w 372"/>
                  <a:gd name="T57" fmla="*/ 2147483647 h 426"/>
                  <a:gd name="T58" fmla="*/ 2147483647 w 372"/>
                  <a:gd name="T59" fmla="*/ 2147483647 h 426"/>
                  <a:gd name="T60" fmla="*/ 2147483647 w 372"/>
                  <a:gd name="T61" fmla="*/ 2147483647 h 426"/>
                  <a:gd name="T62" fmla="*/ 2147483647 w 372"/>
                  <a:gd name="T63" fmla="*/ 2147483647 h 426"/>
                  <a:gd name="T64" fmla="*/ 2147483647 w 372"/>
                  <a:gd name="T65" fmla="*/ 2147483647 h 426"/>
                  <a:gd name="T66" fmla="*/ 2147483647 w 372"/>
                  <a:gd name="T67" fmla="*/ 2147483647 h 426"/>
                  <a:gd name="T68" fmla="*/ 2147483647 w 372"/>
                  <a:gd name="T69" fmla="*/ 2147483647 h 426"/>
                  <a:gd name="T70" fmla="*/ 2147483647 w 372"/>
                  <a:gd name="T71" fmla="*/ 2147483647 h 426"/>
                  <a:gd name="T72" fmla="*/ 2147483647 w 372"/>
                  <a:gd name="T73" fmla="*/ 2147483647 h 426"/>
                  <a:gd name="T74" fmla="*/ 2147483647 w 372"/>
                  <a:gd name="T75" fmla="*/ 2147483647 h 426"/>
                  <a:gd name="T76" fmla="*/ 2147483647 w 372"/>
                  <a:gd name="T77" fmla="*/ 2147483647 h 426"/>
                  <a:gd name="T78" fmla="*/ 2147483647 w 372"/>
                  <a:gd name="T79" fmla="*/ 2147483647 h 426"/>
                  <a:gd name="T80" fmla="*/ 2147483647 w 372"/>
                  <a:gd name="T81" fmla="*/ 2147483647 h 426"/>
                  <a:gd name="T82" fmla="*/ 2147483647 w 372"/>
                  <a:gd name="T83" fmla="*/ 2147483647 h 426"/>
                  <a:gd name="T84" fmla="*/ 2147483647 w 372"/>
                  <a:gd name="T85" fmla="*/ 0 h 426"/>
                  <a:gd name="T86" fmla="*/ 2147483647 w 372"/>
                  <a:gd name="T87" fmla="*/ 2147483647 h 426"/>
                  <a:gd name="T88" fmla="*/ 0 w 372"/>
                  <a:gd name="T89" fmla="*/ 2147483647 h 426"/>
                  <a:gd name="T90" fmla="*/ 2147483647 w 372"/>
                  <a:gd name="T91" fmla="*/ 2147483647 h 426"/>
                  <a:gd name="T92" fmla="*/ 2147483647 w 372"/>
                  <a:gd name="T93" fmla="*/ 2147483647 h 426"/>
                  <a:gd name="T94" fmla="*/ 2147483647 w 372"/>
                  <a:gd name="T95" fmla="*/ 2147483647 h 426"/>
                  <a:gd name="T96" fmla="*/ 2147483647 w 372"/>
                  <a:gd name="T97" fmla="*/ 2147483647 h 426"/>
                  <a:gd name="T98" fmla="*/ 2147483647 w 372"/>
                  <a:gd name="T99" fmla="*/ 2147483647 h 426"/>
                  <a:gd name="T100" fmla="*/ 2147483647 w 372"/>
                  <a:gd name="T101" fmla="*/ 2147483647 h 426"/>
                  <a:gd name="T102" fmla="*/ 2147483647 w 372"/>
                  <a:gd name="T103" fmla="*/ 2147483647 h 426"/>
                  <a:gd name="T104" fmla="*/ 2147483647 w 372"/>
                  <a:gd name="T105" fmla="*/ 2147483647 h 426"/>
                  <a:gd name="T106" fmla="*/ 2147483647 w 372"/>
                  <a:gd name="T107" fmla="*/ 2147483647 h 426"/>
                  <a:gd name="T108" fmla="*/ 2147483647 w 372"/>
                  <a:gd name="T109" fmla="*/ 2147483647 h 426"/>
                  <a:gd name="T110" fmla="*/ 2147483647 w 372"/>
                  <a:gd name="T111" fmla="*/ 2147483647 h 426"/>
                  <a:gd name="T112" fmla="*/ 2147483647 w 372"/>
                  <a:gd name="T113" fmla="*/ 2147483647 h 426"/>
                  <a:gd name="T114" fmla="*/ 2147483647 w 372"/>
                  <a:gd name="T115" fmla="*/ 2147483647 h 42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72"/>
                  <a:gd name="T175" fmla="*/ 0 h 426"/>
                  <a:gd name="T176" fmla="*/ 372 w 372"/>
                  <a:gd name="T177" fmla="*/ 426 h 42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72" h="426">
                    <a:moveTo>
                      <a:pt x="132" y="414"/>
                    </a:moveTo>
                    <a:lnTo>
                      <a:pt x="138" y="354"/>
                    </a:lnTo>
                    <a:lnTo>
                      <a:pt x="144" y="354"/>
                    </a:lnTo>
                    <a:lnTo>
                      <a:pt x="150" y="360"/>
                    </a:lnTo>
                    <a:lnTo>
                      <a:pt x="162" y="360"/>
                    </a:lnTo>
                    <a:lnTo>
                      <a:pt x="174" y="366"/>
                    </a:lnTo>
                    <a:lnTo>
                      <a:pt x="192" y="372"/>
                    </a:lnTo>
                    <a:lnTo>
                      <a:pt x="216" y="372"/>
                    </a:lnTo>
                    <a:lnTo>
                      <a:pt x="210" y="366"/>
                    </a:lnTo>
                    <a:lnTo>
                      <a:pt x="210" y="348"/>
                    </a:lnTo>
                    <a:lnTo>
                      <a:pt x="204" y="342"/>
                    </a:lnTo>
                    <a:lnTo>
                      <a:pt x="222" y="342"/>
                    </a:lnTo>
                    <a:lnTo>
                      <a:pt x="258" y="360"/>
                    </a:lnTo>
                    <a:lnTo>
                      <a:pt x="270" y="360"/>
                    </a:lnTo>
                    <a:lnTo>
                      <a:pt x="282" y="348"/>
                    </a:lnTo>
                    <a:lnTo>
                      <a:pt x="282" y="336"/>
                    </a:lnTo>
                    <a:lnTo>
                      <a:pt x="270" y="300"/>
                    </a:lnTo>
                    <a:lnTo>
                      <a:pt x="318" y="354"/>
                    </a:lnTo>
                    <a:lnTo>
                      <a:pt x="318" y="360"/>
                    </a:lnTo>
                    <a:lnTo>
                      <a:pt x="312" y="366"/>
                    </a:lnTo>
                    <a:lnTo>
                      <a:pt x="312" y="390"/>
                    </a:lnTo>
                    <a:lnTo>
                      <a:pt x="306" y="402"/>
                    </a:lnTo>
                    <a:lnTo>
                      <a:pt x="306" y="414"/>
                    </a:lnTo>
                    <a:lnTo>
                      <a:pt x="312" y="420"/>
                    </a:lnTo>
                    <a:lnTo>
                      <a:pt x="324" y="420"/>
                    </a:lnTo>
                    <a:lnTo>
                      <a:pt x="330" y="426"/>
                    </a:lnTo>
                    <a:lnTo>
                      <a:pt x="336" y="414"/>
                    </a:lnTo>
                    <a:lnTo>
                      <a:pt x="336" y="408"/>
                    </a:lnTo>
                    <a:lnTo>
                      <a:pt x="372" y="414"/>
                    </a:lnTo>
                    <a:lnTo>
                      <a:pt x="360" y="354"/>
                    </a:lnTo>
                    <a:lnTo>
                      <a:pt x="360" y="348"/>
                    </a:lnTo>
                    <a:lnTo>
                      <a:pt x="354" y="342"/>
                    </a:lnTo>
                    <a:lnTo>
                      <a:pt x="348" y="330"/>
                    </a:lnTo>
                    <a:lnTo>
                      <a:pt x="342" y="312"/>
                    </a:lnTo>
                    <a:lnTo>
                      <a:pt x="336" y="300"/>
                    </a:lnTo>
                    <a:lnTo>
                      <a:pt x="336" y="288"/>
                    </a:lnTo>
                    <a:lnTo>
                      <a:pt x="330" y="276"/>
                    </a:lnTo>
                    <a:lnTo>
                      <a:pt x="330" y="270"/>
                    </a:lnTo>
                    <a:lnTo>
                      <a:pt x="324" y="258"/>
                    </a:lnTo>
                    <a:lnTo>
                      <a:pt x="324" y="240"/>
                    </a:lnTo>
                    <a:lnTo>
                      <a:pt x="318" y="234"/>
                    </a:lnTo>
                    <a:lnTo>
                      <a:pt x="306" y="228"/>
                    </a:lnTo>
                    <a:lnTo>
                      <a:pt x="288" y="228"/>
                    </a:lnTo>
                    <a:lnTo>
                      <a:pt x="288" y="252"/>
                    </a:lnTo>
                    <a:lnTo>
                      <a:pt x="282" y="288"/>
                    </a:lnTo>
                    <a:lnTo>
                      <a:pt x="264" y="264"/>
                    </a:lnTo>
                    <a:lnTo>
                      <a:pt x="258" y="264"/>
                    </a:lnTo>
                    <a:lnTo>
                      <a:pt x="240" y="246"/>
                    </a:lnTo>
                    <a:lnTo>
                      <a:pt x="234" y="234"/>
                    </a:lnTo>
                    <a:lnTo>
                      <a:pt x="234" y="216"/>
                    </a:lnTo>
                    <a:lnTo>
                      <a:pt x="240" y="204"/>
                    </a:lnTo>
                    <a:lnTo>
                      <a:pt x="252" y="192"/>
                    </a:lnTo>
                    <a:lnTo>
                      <a:pt x="258" y="192"/>
                    </a:lnTo>
                    <a:lnTo>
                      <a:pt x="270" y="186"/>
                    </a:lnTo>
                    <a:lnTo>
                      <a:pt x="276" y="186"/>
                    </a:lnTo>
                    <a:lnTo>
                      <a:pt x="282" y="180"/>
                    </a:lnTo>
                    <a:lnTo>
                      <a:pt x="288" y="168"/>
                    </a:lnTo>
                    <a:lnTo>
                      <a:pt x="294" y="150"/>
                    </a:lnTo>
                    <a:lnTo>
                      <a:pt x="294" y="138"/>
                    </a:lnTo>
                    <a:lnTo>
                      <a:pt x="300" y="138"/>
                    </a:lnTo>
                    <a:lnTo>
                      <a:pt x="306" y="132"/>
                    </a:lnTo>
                    <a:lnTo>
                      <a:pt x="306" y="126"/>
                    </a:lnTo>
                    <a:lnTo>
                      <a:pt x="282" y="102"/>
                    </a:lnTo>
                    <a:lnTo>
                      <a:pt x="276" y="102"/>
                    </a:lnTo>
                    <a:lnTo>
                      <a:pt x="228" y="114"/>
                    </a:lnTo>
                    <a:lnTo>
                      <a:pt x="210" y="114"/>
                    </a:lnTo>
                    <a:lnTo>
                      <a:pt x="198" y="108"/>
                    </a:lnTo>
                    <a:lnTo>
                      <a:pt x="138" y="108"/>
                    </a:lnTo>
                    <a:lnTo>
                      <a:pt x="132" y="102"/>
                    </a:lnTo>
                    <a:lnTo>
                      <a:pt x="126" y="102"/>
                    </a:lnTo>
                    <a:lnTo>
                      <a:pt x="126" y="66"/>
                    </a:lnTo>
                    <a:lnTo>
                      <a:pt x="120" y="66"/>
                    </a:lnTo>
                    <a:lnTo>
                      <a:pt x="120" y="36"/>
                    </a:lnTo>
                    <a:lnTo>
                      <a:pt x="114" y="30"/>
                    </a:lnTo>
                    <a:lnTo>
                      <a:pt x="108" y="30"/>
                    </a:lnTo>
                    <a:lnTo>
                      <a:pt x="102" y="24"/>
                    </a:lnTo>
                    <a:lnTo>
                      <a:pt x="96" y="42"/>
                    </a:lnTo>
                    <a:lnTo>
                      <a:pt x="90" y="36"/>
                    </a:lnTo>
                    <a:lnTo>
                      <a:pt x="78" y="36"/>
                    </a:lnTo>
                    <a:lnTo>
                      <a:pt x="72" y="30"/>
                    </a:lnTo>
                    <a:lnTo>
                      <a:pt x="66" y="18"/>
                    </a:lnTo>
                    <a:lnTo>
                      <a:pt x="66" y="12"/>
                    </a:lnTo>
                    <a:lnTo>
                      <a:pt x="60" y="0"/>
                    </a:lnTo>
                    <a:lnTo>
                      <a:pt x="42" y="6"/>
                    </a:lnTo>
                    <a:lnTo>
                      <a:pt x="48" y="12"/>
                    </a:lnTo>
                    <a:lnTo>
                      <a:pt x="24" y="0"/>
                    </a:lnTo>
                    <a:lnTo>
                      <a:pt x="6" y="0"/>
                    </a:lnTo>
                    <a:lnTo>
                      <a:pt x="18" y="18"/>
                    </a:lnTo>
                    <a:lnTo>
                      <a:pt x="6" y="30"/>
                    </a:lnTo>
                    <a:lnTo>
                      <a:pt x="0" y="42"/>
                    </a:lnTo>
                    <a:lnTo>
                      <a:pt x="0" y="48"/>
                    </a:lnTo>
                    <a:lnTo>
                      <a:pt x="6" y="60"/>
                    </a:lnTo>
                    <a:lnTo>
                      <a:pt x="18" y="66"/>
                    </a:lnTo>
                    <a:lnTo>
                      <a:pt x="30" y="78"/>
                    </a:lnTo>
                    <a:lnTo>
                      <a:pt x="36" y="78"/>
                    </a:lnTo>
                    <a:lnTo>
                      <a:pt x="66" y="96"/>
                    </a:lnTo>
                    <a:lnTo>
                      <a:pt x="66" y="108"/>
                    </a:lnTo>
                    <a:lnTo>
                      <a:pt x="30" y="108"/>
                    </a:lnTo>
                    <a:lnTo>
                      <a:pt x="30" y="138"/>
                    </a:lnTo>
                    <a:lnTo>
                      <a:pt x="24" y="138"/>
                    </a:lnTo>
                    <a:lnTo>
                      <a:pt x="12" y="150"/>
                    </a:lnTo>
                    <a:lnTo>
                      <a:pt x="24" y="162"/>
                    </a:lnTo>
                    <a:lnTo>
                      <a:pt x="36" y="168"/>
                    </a:lnTo>
                    <a:lnTo>
                      <a:pt x="54" y="168"/>
                    </a:lnTo>
                    <a:lnTo>
                      <a:pt x="66" y="174"/>
                    </a:lnTo>
                    <a:lnTo>
                      <a:pt x="72" y="180"/>
                    </a:lnTo>
                    <a:lnTo>
                      <a:pt x="72" y="186"/>
                    </a:lnTo>
                    <a:lnTo>
                      <a:pt x="66" y="204"/>
                    </a:lnTo>
                    <a:lnTo>
                      <a:pt x="60" y="210"/>
                    </a:lnTo>
                    <a:lnTo>
                      <a:pt x="54" y="222"/>
                    </a:lnTo>
                    <a:lnTo>
                      <a:pt x="66" y="252"/>
                    </a:lnTo>
                    <a:lnTo>
                      <a:pt x="96" y="276"/>
                    </a:lnTo>
                    <a:lnTo>
                      <a:pt x="96" y="306"/>
                    </a:lnTo>
                    <a:lnTo>
                      <a:pt x="114" y="348"/>
                    </a:lnTo>
                    <a:lnTo>
                      <a:pt x="108" y="378"/>
                    </a:lnTo>
                    <a:lnTo>
                      <a:pt x="132" y="41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96" name="Bahrain" descr="© INSCALE GmbH, 05.05.2010&#10;http://www.presentationload.com/">
                <a:extLst>
                  <a:ext uri="{FF2B5EF4-FFF2-40B4-BE49-F238E27FC236}">
                    <a16:creationId xmlns:a16="http://schemas.microsoft.com/office/drawing/2014/main" id="{4B071823-C27D-5C47-9CCF-7B58D1ACD9E9}"/>
                  </a:ext>
                </a:extLst>
              </p:cNvPr>
              <p:cNvSpPr>
                <a:spLocks/>
              </p:cNvSpPr>
              <p:nvPr/>
            </p:nvSpPr>
            <p:spPr bwMode="gray">
              <a:xfrm>
                <a:off x="8904486" y="2414050"/>
                <a:ext cx="9559" cy="19116"/>
              </a:xfrm>
              <a:custGeom>
                <a:avLst/>
                <a:gdLst>
                  <a:gd name="T0" fmla="*/ 2147483647 w 15"/>
                  <a:gd name="T1" fmla="*/ 0 h 28"/>
                  <a:gd name="T2" fmla="*/ 2147483647 w 15"/>
                  <a:gd name="T3" fmla="*/ 2147483647 h 28"/>
                  <a:gd name="T4" fmla="*/ 2147483647 w 15"/>
                  <a:gd name="T5" fmla="*/ 2147483647 h 28"/>
                  <a:gd name="T6" fmla="*/ 2032697641 w 15"/>
                  <a:gd name="T7" fmla="*/ 2147483647 h 28"/>
                  <a:gd name="T8" fmla="*/ 813299296 w 15"/>
                  <a:gd name="T9" fmla="*/ 2147483647 h 28"/>
                  <a:gd name="T10" fmla="*/ 2147483647 w 15"/>
                  <a:gd name="T11" fmla="*/ 0 h 28"/>
                  <a:gd name="T12" fmla="*/ 0 60000 65536"/>
                  <a:gd name="T13" fmla="*/ 0 60000 65536"/>
                  <a:gd name="T14" fmla="*/ 0 60000 65536"/>
                  <a:gd name="T15" fmla="*/ 0 60000 65536"/>
                  <a:gd name="T16" fmla="*/ 0 60000 65536"/>
                  <a:gd name="T17" fmla="*/ 0 60000 65536"/>
                  <a:gd name="T18" fmla="*/ 0 w 15"/>
                  <a:gd name="T19" fmla="*/ 0 h 28"/>
                  <a:gd name="T20" fmla="*/ 15 w 15"/>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15" h="28">
                    <a:moveTo>
                      <a:pt x="9" y="0"/>
                    </a:moveTo>
                    <a:cubicBezTo>
                      <a:pt x="14" y="0"/>
                      <a:pt x="15" y="10"/>
                      <a:pt x="14" y="14"/>
                    </a:cubicBezTo>
                    <a:cubicBezTo>
                      <a:pt x="13" y="18"/>
                      <a:pt x="15" y="28"/>
                      <a:pt x="9" y="28"/>
                    </a:cubicBezTo>
                    <a:cubicBezTo>
                      <a:pt x="4" y="27"/>
                      <a:pt x="5" y="21"/>
                      <a:pt x="5" y="18"/>
                    </a:cubicBezTo>
                    <a:cubicBezTo>
                      <a:pt x="5" y="14"/>
                      <a:pt x="0" y="14"/>
                      <a:pt x="2" y="8"/>
                    </a:cubicBez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97" name="Belarus" descr="© INSCALE GmbH, 05.05.2010&#10;http://www.presentationload.com/">
                <a:extLst>
                  <a:ext uri="{FF2B5EF4-FFF2-40B4-BE49-F238E27FC236}">
                    <a16:creationId xmlns:a16="http://schemas.microsoft.com/office/drawing/2014/main" id="{FEEBD4AF-F82F-E64F-83A9-D13C7C4F1EF4}"/>
                  </a:ext>
                </a:extLst>
              </p:cNvPr>
              <p:cNvSpPr>
                <a:spLocks/>
              </p:cNvSpPr>
              <p:nvPr/>
            </p:nvSpPr>
            <p:spPr bwMode="gray">
              <a:xfrm>
                <a:off x="8204015" y="1587957"/>
                <a:ext cx="199354" cy="129717"/>
              </a:xfrm>
              <a:custGeom>
                <a:avLst/>
                <a:gdLst>
                  <a:gd name="T0" fmla="*/ 2147483647 w 570"/>
                  <a:gd name="T1" fmla="*/ 2147483647 h 372"/>
                  <a:gd name="T2" fmla="*/ 2147483647 w 570"/>
                  <a:gd name="T3" fmla="*/ 2147483647 h 372"/>
                  <a:gd name="T4" fmla="*/ 2147483647 w 570"/>
                  <a:gd name="T5" fmla="*/ 2147483647 h 372"/>
                  <a:gd name="T6" fmla="*/ 2147483647 w 570"/>
                  <a:gd name="T7" fmla="*/ 2147483647 h 372"/>
                  <a:gd name="T8" fmla="*/ 2147483647 w 570"/>
                  <a:gd name="T9" fmla="*/ 2147483647 h 372"/>
                  <a:gd name="T10" fmla="*/ 2147483647 w 570"/>
                  <a:gd name="T11" fmla="*/ 2147483647 h 372"/>
                  <a:gd name="T12" fmla="*/ 2147483647 w 570"/>
                  <a:gd name="T13" fmla="*/ 2147483647 h 372"/>
                  <a:gd name="T14" fmla="*/ 2147483647 w 570"/>
                  <a:gd name="T15" fmla="*/ 2147483647 h 372"/>
                  <a:gd name="T16" fmla="*/ 2147483647 w 570"/>
                  <a:gd name="T17" fmla="*/ 2147483647 h 372"/>
                  <a:gd name="T18" fmla="*/ 2147483647 w 570"/>
                  <a:gd name="T19" fmla="*/ 2147483647 h 372"/>
                  <a:gd name="T20" fmla="*/ 2147483647 w 570"/>
                  <a:gd name="T21" fmla="*/ 2147483647 h 372"/>
                  <a:gd name="T22" fmla="*/ 2147483647 w 570"/>
                  <a:gd name="T23" fmla="*/ 2147483647 h 372"/>
                  <a:gd name="T24" fmla="*/ 2147483647 w 570"/>
                  <a:gd name="T25" fmla="*/ 2147483647 h 372"/>
                  <a:gd name="T26" fmla="*/ 2147483647 w 570"/>
                  <a:gd name="T27" fmla="*/ 2147483647 h 372"/>
                  <a:gd name="T28" fmla="*/ 2147483647 w 570"/>
                  <a:gd name="T29" fmla="*/ 2147483647 h 372"/>
                  <a:gd name="T30" fmla="*/ 2147483647 w 570"/>
                  <a:gd name="T31" fmla="*/ 2147483647 h 372"/>
                  <a:gd name="T32" fmla="*/ 2147483647 w 570"/>
                  <a:gd name="T33" fmla="*/ 2147483647 h 372"/>
                  <a:gd name="T34" fmla="*/ 2147483647 w 570"/>
                  <a:gd name="T35" fmla="*/ 2147483647 h 372"/>
                  <a:gd name="T36" fmla="*/ 2147483647 w 570"/>
                  <a:gd name="T37" fmla="*/ 2147483647 h 372"/>
                  <a:gd name="T38" fmla="*/ 2147483647 w 570"/>
                  <a:gd name="T39" fmla="*/ 2147483647 h 372"/>
                  <a:gd name="T40" fmla="*/ 2147483647 w 570"/>
                  <a:gd name="T41" fmla="*/ 2147483647 h 372"/>
                  <a:gd name="T42" fmla="*/ 2147483647 w 570"/>
                  <a:gd name="T43" fmla="*/ 2147483647 h 372"/>
                  <a:gd name="T44" fmla="*/ 2147483647 w 570"/>
                  <a:gd name="T45" fmla="*/ 2147483647 h 372"/>
                  <a:gd name="T46" fmla="*/ 2147483647 w 570"/>
                  <a:gd name="T47" fmla="*/ 2147483647 h 372"/>
                  <a:gd name="T48" fmla="*/ 2147483647 w 570"/>
                  <a:gd name="T49" fmla="*/ 2147483647 h 372"/>
                  <a:gd name="T50" fmla="*/ 2147483647 w 570"/>
                  <a:gd name="T51" fmla="*/ 2147483647 h 372"/>
                  <a:gd name="T52" fmla="*/ 2147483647 w 570"/>
                  <a:gd name="T53" fmla="*/ 2147483647 h 372"/>
                  <a:gd name="T54" fmla="*/ 2147483647 w 570"/>
                  <a:gd name="T55" fmla="*/ 2147483647 h 372"/>
                  <a:gd name="T56" fmla="*/ 2147483647 w 570"/>
                  <a:gd name="T57" fmla="*/ 0 h 372"/>
                  <a:gd name="T58" fmla="*/ 2147483647 w 570"/>
                  <a:gd name="T59" fmla="*/ 2147483647 h 372"/>
                  <a:gd name="T60" fmla="*/ 2147483647 w 570"/>
                  <a:gd name="T61" fmla="*/ 2147483647 h 372"/>
                  <a:gd name="T62" fmla="*/ 2147483647 w 570"/>
                  <a:gd name="T63" fmla="*/ 2147483647 h 372"/>
                  <a:gd name="T64" fmla="*/ 2147483647 w 570"/>
                  <a:gd name="T65" fmla="*/ 2147483647 h 372"/>
                  <a:gd name="T66" fmla="*/ 2147483647 w 570"/>
                  <a:gd name="T67" fmla="*/ 2147483647 h 372"/>
                  <a:gd name="T68" fmla="*/ 2147483647 w 570"/>
                  <a:gd name="T69" fmla="*/ 2147483647 h 372"/>
                  <a:gd name="T70" fmla="*/ 2147483647 w 570"/>
                  <a:gd name="T71" fmla="*/ 2147483647 h 372"/>
                  <a:gd name="T72" fmla="*/ 2147483647 w 570"/>
                  <a:gd name="T73" fmla="*/ 2147483647 h 372"/>
                  <a:gd name="T74" fmla="*/ 2147483647 w 570"/>
                  <a:gd name="T75" fmla="*/ 2147483647 h 372"/>
                  <a:gd name="T76" fmla="*/ 2147483647 w 570"/>
                  <a:gd name="T77" fmla="*/ 2147483647 h 372"/>
                  <a:gd name="T78" fmla="*/ 2147483647 w 570"/>
                  <a:gd name="T79" fmla="*/ 2147483647 h 372"/>
                  <a:gd name="T80" fmla="*/ 2147483647 w 570"/>
                  <a:gd name="T81" fmla="*/ 2147483647 h 372"/>
                  <a:gd name="T82" fmla="*/ 2147483647 w 570"/>
                  <a:gd name="T83" fmla="*/ 2147483647 h 372"/>
                  <a:gd name="T84" fmla="*/ 2147483647 w 570"/>
                  <a:gd name="T85" fmla="*/ 2147483647 h 372"/>
                  <a:gd name="T86" fmla="*/ 2147483647 w 570"/>
                  <a:gd name="T87" fmla="*/ 2147483647 h 372"/>
                  <a:gd name="T88" fmla="*/ 2147483647 w 570"/>
                  <a:gd name="T89" fmla="*/ 2147483647 h 372"/>
                  <a:gd name="T90" fmla="*/ 2147483647 w 570"/>
                  <a:gd name="T91" fmla="*/ 2147483647 h 372"/>
                  <a:gd name="T92" fmla="*/ 2147483647 w 570"/>
                  <a:gd name="T93" fmla="*/ 2147483647 h 372"/>
                  <a:gd name="T94" fmla="*/ 2147483647 w 570"/>
                  <a:gd name="T95" fmla="*/ 2147483647 h 372"/>
                  <a:gd name="T96" fmla="*/ 2147483647 w 570"/>
                  <a:gd name="T97" fmla="*/ 2147483647 h 37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70"/>
                  <a:gd name="T148" fmla="*/ 0 h 372"/>
                  <a:gd name="T149" fmla="*/ 570 w 570"/>
                  <a:gd name="T150" fmla="*/ 372 h 37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70" h="372">
                    <a:moveTo>
                      <a:pt x="24" y="312"/>
                    </a:moveTo>
                    <a:lnTo>
                      <a:pt x="24" y="342"/>
                    </a:lnTo>
                    <a:lnTo>
                      <a:pt x="30" y="354"/>
                    </a:lnTo>
                    <a:lnTo>
                      <a:pt x="36" y="360"/>
                    </a:lnTo>
                    <a:lnTo>
                      <a:pt x="48" y="360"/>
                    </a:lnTo>
                    <a:lnTo>
                      <a:pt x="60" y="354"/>
                    </a:lnTo>
                    <a:lnTo>
                      <a:pt x="72" y="342"/>
                    </a:lnTo>
                    <a:lnTo>
                      <a:pt x="72" y="336"/>
                    </a:lnTo>
                    <a:lnTo>
                      <a:pt x="108" y="336"/>
                    </a:lnTo>
                    <a:lnTo>
                      <a:pt x="120" y="330"/>
                    </a:lnTo>
                    <a:lnTo>
                      <a:pt x="126" y="324"/>
                    </a:lnTo>
                    <a:lnTo>
                      <a:pt x="174" y="324"/>
                    </a:lnTo>
                    <a:lnTo>
                      <a:pt x="174" y="330"/>
                    </a:lnTo>
                    <a:lnTo>
                      <a:pt x="180" y="336"/>
                    </a:lnTo>
                    <a:lnTo>
                      <a:pt x="216" y="336"/>
                    </a:lnTo>
                    <a:lnTo>
                      <a:pt x="240" y="342"/>
                    </a:lnTo>
                    <a:lnTo>
                      <a:pt x="258" y="354"/>
                    </a:lnTo>
                    <a:lnTo>
                      <a:pt x="264" y="348"/>
                    </a:lnTo>
                    <a:lnTo>
                      <a:pt x="282" y="360"/>
                    </a:lnTo>
                    <a:lnTo>
                      <a:pt x="294" y="348"/>
                    </a:lnTo>
                    <a:lnTo>
                      <a:pt x="300" y="360"/>
                    </a:lnTo>
                    <a:lnTo>
                      <a:pt x="318" y="354"/>
                    </a:lnTo>
                    <a:lnTo>
                      <a:pt x="324" y="360"/>
                    </a:lnTo>
                    <a:lnTo>
                      <a:pt x="336" y="354"/>
                    </a:lnTo>
                    <a:lnTo>
                      <a:pt x="348" y="366"/>
                    </a:lnTo>
                    <a:lnTo>
                      <a:pt x="348" y="360"/>
                    </a:lnTo>
                    <a:lnTo>
                      <a:pt x="354" y="354"/>
                    </a:lnTo>
                    <a:lnTo>
                      <a:pt x="372" y="354"/>
                    </a:lnTo>
                    <a:lnTo>
                      <a:pt x="378" y="360"/>
                    </a:lnTo>
                    <a:lnTo>
                      <a:pt x="378" y="372"/>
                    </a:lnTo>
                    <a:lnTo>
                      <a:pt x="384" y="372"/>
                    </a:lnTo>
                    <a:lnTo>
                      <a:pt x="396" y="366"/>
                    </a:lnTo>
                    <a:lnTo>
                      <a:pt x="420" y="366"/>
                    </a:lnTo>
                    <a:lnTo>
                      <a:pt x="426" y="372"/>
                    </a:lnTo>
                    <a:lnTo>
                      <a:pt x="444" y="372"/>
                    </a:lnTo>
                    <a:lnTo>
                      <a:pt x="450" y="366"/>
                    </a:lnTo>
                    <a:lnTo>
                      <a:pt x="450" y="354"/>
                    </a:lnTo>
                    <a:lnTo>
                      <a:pt x="444" y="348"/>
                    </a:lnTo>
                    <a:lnTo>
                      <a:pt x="450" y="336"/>
                    </a:lnTo>
                    <a:lnTo>
                      <a:pt x="456" y="330"/>
                    </a:lnTo>
                    <a:lnTo>
                      <a:pt x="468" y="324"/>
                    </a:lnTo>
                    <a:lnTo>
                      <a:pt x="474" y="312"/>
                    </a:lnTo>
                    <a:lnTo>
                      <a:pt x="498" y="312"/>
                    </a:lnTo>
                    <a:lnTo>
                      <a:pt x="516" y="318"/>
                    </a:lnTo>
                    <a:lnTo>
                      <a:pt x="516" y="300"/>
                    </a:lnTo>
                    <a:lnTo>
                      <a:pt x="510" y="288"/>
                    </a:lnTo>
                    <a:lnTo>
                      <a:pt x="504" y="282"/>
                    </a:lnTo>
                    <a:lnTo>
                      <a:pt x="504" y="264"/>
                    </a:lnTo>
                    <a:lnTo>
                      <a:pt x="480" y="240"/>
                    </a:lnTo>
                    <a:lnTo>
                      <a:pt x="480" y="234"/>
                    </a:lnTo>
                    <a:lnTo>
                      <a:pt x="486" y="228"/>
                    </a:lnTo>
                    <a:lnTo>
                      <a:pt x="510" y="228"/>
                    </a:lnTo>
                    <a:lnTo>
                      <a:pt x="510" y="234"/>
                    </a:lnTo>
                    <a:lnTo>
                      <a:pt x="516" y="234"/>
                    </a:lnTo>
                    <a:lnTo>
                      <a:pt x="522" y="240"/>
                    </a:lnTo>
                    <a:lnTo>
                      <a:pt x="528" y="240"/>
                    </a:lnTo>
                    <a:lnTo>
                      <a:pt x="552" y="228"/>
                    </a:lnTo>
                    <a:lnTo>
                      <a:pt x="558" y="216"/>
                    </a:lnTo>
                    <a:lnTo>
                      <a:pt x="570" y="210"/>
                    </a:lnTo>
                    <a:lnTo>
                      <a:pt x="546" y="198"/>
                    </a:lnTo>
                    <a:lnTo>
                      <a:pt x="552" y="192"/>
                    </a:lnTo>
                    <a:lnTo>
                      <a:pt x="552" y="186"/>
                    </a:lnTo>
                    <a:lnTo>
                      <a:pt x="546" y="186"/>
                    </a:lnTo>
                    <a:lnTo>
                      <a:pt x="540" y="180"/>
                    </a:lnTo>
                    <a:lnTo>
                      <a:pt x="504" y="180"/>
                    </a:lnTo>
                    <a:lnTo>
                      <a:pt x="504" y="156"/>
                    </a:lnTo>
                    <a:lnTo>
                      <a:pt x="474" y="144"/>
                    </a:lnTo>
                    <a:lnTo>
                      <a:pt x="474" y="132"/>
                    </a:lnTo>
                    <a:lnTo>
                      <a:pt x="456" y="114"/>
                    </a:lnTo>
                    <a:lnTo>
                      <a:pt x="444" y="108"/>
                    </a:lnTo>
                    <a:lnTo>
                      <a:pt x="438" y="102"/>
                    </a:lnTo>
                    <a:lnTo>
                      <a:pt x="444" y="84"/>
                    </a:lnTo>
                    <a:lnTo>
                      <a:pt x="432" y="66"/>
                    </a:lnTo>
                    <a:lnTo>
                      <a:pt x="438" y="60"/>
                    </a:lnTo>
                    <a:lnTo>
                      <a:pt x="438" y="48"/>
                    </a:lnTo>
                    <a:lnTo>
                      <a:pt x="432" y="42"/>
                    </a:lnTo>
                    <a:lnTo>
                      <a:pt x="396" y="24"/>
                    </a:lnTo>
                    <a:lnTo>
                      <a:pt x="390" y="18"/>
                    </a:lnTo>
                    <a:lnTo>
                      <a:pt x="384" y="18"/>
                    </a:lnTo>
                    <a:lnTo>
                      <a:pt x="354" y="36"/>
                    </a:lnTo>
                    <a:lnTo>
                      <a:pt x="348" y="18"/>
                    </a:lnTo>
                    <a:lnTo>
                      <a:pt x="312" y="12"/>
                    </a:lnTo>
                    <a:lnTo>
                      <a:pt x="300" y="18"/>
                    </a:lnTo>
                    <a:lnTo>
                      <a:pt x="300" y="12"/>
                    </a:lnTo>
                    <a:lnTo>
                      <a:pt x="294" y="6"/>
                    </a:lnTo>
                    <a:lnTo>
                      <a:pt x="276" y="6"/>
                    </a:lnTo>
                    <a:lnTo>
                      <a:pt x="270" y="0"/>
                    </a:lnTo>
                    <a:lnTo>
                      <a:pt x="258" y="0"/>
                    </a:lnTo>
                    <a:lnTo>
                      <a:pt x="252" y="6"/>
                    </a:lnTo>
                    <a:lnTo>
                      <a:pt x="246" y="18"/>
                    </a:lnTo>
                    <a:lnTo>
                      <a:pt x="240" y="24"/>
                    </a:lnTo>
                    <a:lnTo>
                      <a:pt x="234" y="24"/>
                    </a:lnTo>
                    <a:lnTo>
                      <a:pt x="228" y="30"/>
                    </a:lnTo>
                    <a:lnTo>
                      <a:pt x="222" y="24"/>
                    </a:lnTo>
                    <a:lnTo>
                      <a:pt x="198" y="24"/>
                    </a:lnTo>
                    <a:lnTo>
                      <a:pt x="192" y="30"/>
                    </a:lnTo>
                    <a:lnTo>
                      <a:pt x="180" y="36"/>
                    </a:lnTo>
                    <a:lnTo>
                      <a:pt x="174" y="42"/>
                    </a:lnTo>
                    <a:lnTo>
                      <a:pt x="174" y="54"/>
                    </a:lnTo>
                    <a:lnTo>
                      <a:pt x="192" y="72"/>
                    </a:lnTo>
                    <a:lnTo>
                      <a:pt x="186" y="78"/>
                    </a:lnTo>
                    <a:lnTo>
                      <a:pt x="168" y="78"/>
                    </a:lnTo>
                    <a:lnTo>
                      <a:pt x="162" y="72"/>
                    </a:lnTo>
                    <a:lnTo>
                      <a:pt x="156" y="72"/>
                    </a:lnTo>
                    <a:lnTo>
                      <a:pt x="162" y="90"/>
                    </a:lnTo>
                    <a:lnTo>
                      <a:pt x="144" y="90"/>
                    </a:lnTo>
                    <a:lnTo>
                      <a:pt x="138" y="96"/>
                    </a:lnTo>
                    <a:lnTo>
                      <a:pt x="138" y="102"/>
                    </a:lnTo>
                    <a:lnTo>
                      <a:pt x="144" y="114"/>
                    </a:lnTo>
                    <a:lnTo>
                      <a:pt x="144" y="120"/>
                    </a:lnTo>
                    <a:lnTo>
                      <a:pt x="132" y="120"/>
                    </a:lnTo>
                    <a:lnTo>
                      <a:pt x="132" y="126"/>
                    </a:lnTo>
                    <a:lnTo>
                      <a:pt x="138" y="132"/>
                    </a:lnTo>
                    <a:lnTo>
                      <a:pt x="138" y="144"/>
                    </a:lnTo>
                    <a:lnTo>
                      <a:pt x="144" y="150"/>
                    </a:lnTo>
                    <a:lnTo>
                      <a:pt x="144" y="156"/>
                    </a:lnTo>
                    <a:lnTo>
                      <a:pt x="132" y="156"/>
                    </a:lnTo>
                    <a:lnTo>
                      <a:pt x="138" y="150"/>
                    </a:lnTo>
                    <a:lnTo>
                      <a:pt x="138" y="144"/>
                    </a:lnTo>
                    <a:lnTo>
                      <a:pt x="120" y="144"/>
                    </a:lnTo>
                    <a:lnTo>
                      <a:pt x="108" y="150"/>
                    </a:lnTo>
                    <a:lnTo>
                      <a:pt x="102" y="156"/>
                    </a:lnTo>
                    <a:lnTo>
                      <a:pt x="96" y="168"/>
                    </a:lnTo>
                    <a:lnTo>
                      <a:pt x="84" y="156"/>
                    </a:lnTo>
                    <a:lnTo>
                      <a:pt x="84" y="174"/>
                    </a:lnTo>
                    <a:lnTo>
                      <a:pt x="54" y="174"/>
                    </a:lnTo>
                    <a:lnTo>
                      <a:pt x="54" y="168"/>
                    </a:lnTo>
                    <a:lnTo>
                      <a:pt x="48" y="162"/>
                    </a:lnTo>
                    <a:lnTo>
                      <a:pt x="42" y="162"/>
                    </a:lnTo>
                    <a:lnTo>
                      <a:pt x="30" y="168"/>
                    </a:lnTo>
                    <a:lnTo>
                      <a:pt x="18" y="168"/>
                    </a:lnTo>
                    <a:lnTo>
                      <a:pt x="12" y="174"/>
                    </a:lnTo>
                    <a:lnTo>
                      <a:pt x="6" y="174"/>
                    </a:lnTo>
                    <a:lnTo>
                      <a:pt x="12" y="186"/>
                    </a:lnTo>
                    <a:lnTo>
                      <a:pt x="18" y="192"/>
                    </a:lnTo>
                    <a:lnTo>
                      <a:pt x="18" y="204"/>
                    </a:lnTo>
                    <a:lnTo>
                      <a:pt x="24" y="210"/>
                    </a:lnTo>
                    <a:lnTo>
                      <a:pt x="36" y="234"/>
                    </a:lnTo>
                    <a:lnTo>
                      <a:pt x="42" y="240"/>
                    </a:lnTo>
                    <a:lnTo>
                      <a:pt x="42" y="246"/>
                    </a:lnTo>
                    <a:lnTo>
                      <a:pt x="36" y="252"/>
                    </a:lnTo>
                    <a:lnTo>
                      <a:pt x="36" y="264"/>
                    </a:lnTo>
                    <a:lnTo>
                      <a:pt x="12" y="270"/>
                    </a:lnTo>
                    <a:lnTo>
                      <a:pt x="12" y="288"/>
                    </a:lnTo>
                    <a:lnTo>
                      <a:pt x="0" y="288"/>
                    </a:lnTo>
                    <a:lnTo>
                      <a:pt x="0" y="294"/>
                    </a:lnTo>
                    <a:lnTo>
                      <a:pt x="6" y="300"/>
                    </a:lnTo>
                    <a:lnTo>
                      <a:pt x="12" y="300"/>
                    </a:lnTo>
                    <a:lnTo>
                      <a:pt x="24" y="312"/>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98" name="Azerbaijan" descr="© INSCALE GmbH, 05.05.2010&#10;http://www.presentationload.com/">
                <a:extLst>
                  <a:ext uri="{FF2B5EF4-FFF2-40B4-BE49-F238E27FC236}">
                    <a16:creationId xmlns:a16="http://schemas.microsoft.com/office/drawing/2014/main" id="{BC02F0CF-020C-4248-B255-A030B4DA78CE}"/>
                  </a:ext>
                </a:extLst>
              </p:cNvPr>
              <p:cNvSpPr>
                <a:spLocks noEditPoints="1"/>
              </p:cNvSpPr>
              <p:nvPr/>
            </p:nvSpPr>
            <p:spPr bwMode="gray">
              <a:xfrm>
                <a:off x="8721517" y="1977108"/>
                <a:ext cx="125621" cy="101043"/>
              </a:xfrm>
              <a:custGeom>
                <a:avLst/>
                <a:gdLst>
                  <a:gd name="T0" fmla="*/ 2147483647 w 360"/>
                  <a:gd name="T1" fmla="*/ 2147483647 h 288"/>
                  <a:gd name="T2" fmla="*/ 2147483647 w 360"/>
                  <a:gd name="T3" fmla="*/ 2147483647 h 288"/>
                  <a:gd name="T4" fmla="*/ 2147483647 w 360"/>
                  <a:gd name="T5" fmla="*/ 2147483647 h 288"/>
                  <a:gd name="T6" fmla="*/ 2147483647 w 360"/>
                  <a:gd name="T7" fmla="*/ 2147483647 h 288"/>
                  <a:gd name="T8" fmla="*/ 2147483647 w 360"/>
                  <a:gd name="T9" fmla="*/ 2147483647 h 288"/>
                  <a:gd name="T10" fmla="*/ 2147483647 w 360"/>
                  <a:gd name="T11" fmla="*/ 2147483647 h 288"/>
                  <a:gd name="T12" fmla="*/ 2147483647 w 360"/>
                  <a:gd name="T13" fmla="*/ 2147483647 h 288"/>
                  <a:gd name="T14" fmla="*/ 2147483647 w 360"/>
                  <a:gd name="T15" fmla="*/ 2147483647 h 288"/>
                  <a:gd name="T16" fmla="*/ 2147483647 w 360"/>
                  <a:gd name="T17" fmla="*/ 2147483647 h 288"/>
                  <a:gd name="T18" fmla="*/ 2147483647 w 360"/>
                  <a:gd name="T19" fmla="*/ 2147483647 h 288"/>
                  <a:gd name="T20" fmla="*/ 2147483647 w 360"/>
                  <a:gd name="T21" fmla="*/ 2147483647 h 288"/>
                  <a:gd name="T22" fmla="*/ 2147483647 w 360"/>
                  <a:gd name="T23" fmla="*/ 2147483647 h 288"/>
                  <a:gd name="T24" fmla="*/ 2147483647 w 360"/>
                  <a:gd name="T25" fmla="*/ 2147483647 h 288"/>
                  <a:gd name="T26" fmla="*/ 2147483647 w 360"/>
                  <a:gd name="T27" fmla="*/ 0 h 288"/>
                  <a:gd name="T28" fmla="*/ 2147483647 w 360"/>
                  <a:gd name="T29" fmla="*/ 2147483647 h 288"/>
                  <a:gd name="T30" fmla="*/ 2147483647 w 360"/>
                  <a:gd name="T31" fmla="*/ 2147483647 h 288"/>
                  <a:gd name="T32" fmla="*/ 2147483647 w 360"/>
                  <a:gd name="T33" fmla="*/ 2147483647 h 288"/>
                  <a:gd name="T34" fmla="*/ 2147483647 w 360"/>
                  <a:gd name="T35" fmla="*/ 2147483647 h 288"/>
                  <a:gd name="T36" fmla="*/ 2147483647 w 360"/>
                  <a:gd name="T37" fmla="*/ 2147483647 h 288"/>
                  <a:gd name="T38" fmla="*/ 2147483647 w 360"/>
                  <a:gd name="T39" fmla="*/ 0 h 288"/>
                  <a:gd name="T40" fmla="*/ 2147483647 w 360"/>
                  <a:gd name="T41" fmla="*/ 2147483647 h 288"/>
                  <a:gd name="T42" fmla="*/ 2147483647 w 360"/>
                  <a:gd name="T43" fmla="*/ 2147483647 h 288"/>
                  <a:gd name="T44" fmla="*/ 2147483647 w 360"/>
                  <a:gd name="T45" fmla="*/ 2147483647 h 288"/>
                  <a:gd name="T46" fmla="*/ 2147483647 w 360"/>
                  <a:gd name="T47" fmla="*/ 2147483647 h 288"/>
                  <a:gd name="T48" fmla="*/ 2147483647 w 360"/>
                  <a:gd name="T49" fmla="*/ 2147483647 h 288"/>
                  <a:gd name="T50" fmla="*/ 2147483647 w 360"/>
                  <a:gd name="T51" fmla="*/ 2147483647 h 288"/>
                  <a:gd name="T52" fmla="*/ 2147483647 w 360"/>
                  <a:gd name="T53" fmla="*/ 2147483647 h 288"/>
                  <a:gd name="T54" fmla="*/ 0 w 360"/>
                  <a:gd name="T55" fmla="*/ 2147483647 h 288"/>
                  <a:gd name="T56" fmla="*/ 2147483647 w 360"/>
                  <a:gd name="T57" fmla="*/ 2147483647 h 288"/>
                  <a:gd name="T58" fmla="*/ 2147483647 w 360"/>
                  <a:gd name="T59" fmla="*/ 2147483647 h 288"/>
                  <a:gd name="T60" fmla="*/ 2147483647 w 360"/>
                  <a:gd name="T61" fmla="*/ 2147483647 h 288"/>
                  <a:gd name="T62" fmla="*/ 2147483647 w 360"/>
                  <a:gd name="T63" fmla="*/ 2147483647 h 288"/>
                  <a:gd name="T64" fmla="*/ 2147483647 w 360"/>
                  <a:gd name="T65" fmla="*/ 2147483647 h 288"/>
                  <a:gd name="T66" fmla="*/ 2147483647 w 360"/>
                  <a:gd name="T67" fmla="*/ 2147483647 h 288"/>
                  <a:gd name="T68" fmla="*/ 2147483647 w 360"/>
                  <a:gd name="T69" fmla="*/ 2147483647 h 288"/>
                  <a:gd name="T70" fmla="*/ 2147483647 w 360"/>
                  <a:gd name="T71" fmla="*/ 2147483647 h 288"/>
                  <a:gd name="T72" fmla="*/ 2147483647 w 360"/>
                  <a:gd name="T73" fmla="*/ 2147483647 h 288"/>
                  <a:gd name="T74" fmla="*/ 2147483647 w 360"/>
                  <a:gd name="T75" fmla="*/ 2147483647 h 288"/>
                  <a:gd name="T76" fmla="*/ 2147483647 w 360"/>
                  <a:gd name="T77" fmla="*/ 2147483647 h 288"/>
                  <a:gd name="T78" fmla="*/ 2147483647 w 360"/>
                  <a:gd name="T79" fmla="*/ 2147483647 h 288"/>
                  <a:gd name="T80" fmla="*/ 2147483647 w 360"/>
                  <a:gd name="T81" fmla="*/ 2147483647 h 288"/>
                  <a:gd name="T82" fmla="*/ 2147483647 w 360"/>
                  <a:gd name="T83" fmla="*/ 2147483647 h 288"/>
                  <a:gd name="T84" fmla="*/ 2147483647 w 360"/>
                  <a:gd name="T85" fmla="*/ 2147483647 h 288"/>
                  <a:gd name="T86" fmla="*/ 2147483647 w 360"/>
                  <a:gd name="T87" fmla="*/ 2147483647 h 288"/>
                  <a:gd name="T88" fmla="*/ 2147483647 w 360"/>
                  <a:gd name="T89" fmla="*/ 2147483647 h 288"/>
                  <a:gd name="T90" fmla="*/ 2147483647 w 360"/>
                  <a:gd name="T91" fmla="*/ 2147483647 h 288"/>
                  <a:gd name="T92" fmla="*/ 2147483647 w 360"/>
                  <a:gd name="T93" fmla="*/ 2147483647 h 288"/>
                  <a:gd name="T94" fmla="*/ 2147483647 w 360"/>
                  <a:gd name="T95" fmla="*/ 2147483647 h 288"/>
                  <a:gd name="T96" fmla="*/ 2147483647 w 360"/>
                  <a:gd name="T97" fmla="*/ 2147483647 h 288"/>
                  <a:gd name="T98" fmla="*/ 2147483647 w 360"/>
                  <a:gd name="T99" fmla="*/ 2147483647 h 288"/>
                  <a:gd name="T100" fmla="*/ 2147483647 w 360"/>
                  <a:gd name="T101" fmla="*/ 2147483647 h 288"/>
                  <a:gd name="T102" fmla="*/ 2147483647 w 360"/>
                  <a:gd name="T103" fmla="*/ 2147483647 h 288"/>
                  <a:gd name="T104" fmla="*/ 2147483647 w 360"/>
                  <a:gd name="T105" fmla="*/ 2147483647 h 288"/>
                  <a:gd name="T106" fmla="*/ 2147483647 w 360"/>
                  <a:gd name="T107" fmla="*/ 2147483647 h 288"/>
                  <a:gd name="T108" fmla="*/ 2147483647 w 360"/>
                  <a:gd name="T109" fmla="*/ 2147483647 h 288"/>
                  <a:gd name="T110" fmla="*/ 2147483647 w 360"/>
                  <a:gd name="T111" fmla="*/ 2147483647 h 288"/>
                  <a:gd name="T112" fmla="*/ 2147483647 w 360"/>
                  <a:gd name="T113" fmla="*/ 2147483647 h 288"/>
                  <a:gd name="T114" fmla="*/ 2147483647 w 360"/>
                  <a:gd name="T115" fmla="*/ 2147483647 h 288"/>
                  <a:gd name="T116" fmla="*/ 2147483647 w 360"/>
                  <a:gd name="T117" fmla="*/ 2147483647 h 288"/>
                  <a:gd name="T118" fmla="*/ 2147483647 w 360"/>
                  <a:gd name="T119" fmla="*/ 2147483647 h 288"/>
                  <a:gd name="T120" fmla="*/ 2147483647 w 360"/>
                  <a:gd name="T121" fmla="*/ 2147483647 h 28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60"/>
                  <a:gd name="T184" fmla="*/ 0 h 288"/>
                  <a:gd name="T185" fmla="*/ 360 w 360"/>
                  <a:gd name="T186" fmla="*/ 288 h 28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60" h="288">
                    <a:moveTo>
                      <a:pt x="66" y="186"/>
                    </a:moveTo>
                    <a:lnTo>
                      <a:pt x="36" y="186"/>
                    </a:lnTo>
                    <a:lnTo>
                      <a:pt x="24" y="174"/>
                    </a:lnTo>
                    <a:lnTo>
                      <a:pt x="6" y="174"/>
                    </a:lnTo>
                    <a:lnTo>
                      <a:pt x="12" y="186"/>
                    </a:lnTo>
                    <a:lnTo>
                      <a:pt x="12" y="192"/>
                    </a:lnTo>
                    <a:lnTo>
                      <a:pt x="18" y="204"/>
                    </a:lnTo>
                    <a:lnTo>
                      <a:pt x="36" y="222"/>
                    </a:lnTo>
                    <a:lnTo>
                      <a:pt x="48" y="228"/>
                    </a:lnTo>
                    <a:lnTo>
                      <a:pt x="84" y="240"/>
                    </a:lnTo>
                    <a:lnTo>
                      <a:pt x="90" y="240"/>
                    </a:lnTo>
                    <a:lnTo>
                      <a:pt x="84" y="234"/>
                    </a:lnTo>
                    <a:lnTo>
                      <a:pt x="84" y="222"/>
                    </a:lnTo>
                    <a:lnTo>
                      <a:pt x="78" y="216"/>
                    </a:lnTo>
                    <a:lnTo>
                      <a:pt x="78" y="204"/>
                    </a:lnTo>
                    <a:lnTo>
                      <a:pt x="72" y="198"/>
                    </a:lnTo>
                    <a:lnTo>
                      <a:pt x="72" y="186"/>
                    </a:lnTo>
                    <a:lnTo>
                      <a:pt x="66" y="186"/>
                    </a:lnTo>
                    <a:close/>
                    <a:moveTo>
                      <a:pt x="354" y="108"/>
                    </a:moveTo>
                    <a:lnTo>
                      <a:pt x="348" y="102"/>
                    </a:lnTo>
                    <a:lnTo>
                      <a:pt x="330" y="102"/>
                    </a:lnTo>
                    <a:lnTo>
                      <a:pt x="318" y="108"/>
                    </a:lnTo>
                    <a:lnTo>
                      <a:pt x="306" y="108"/>
                    </a:lnTo>
                    <a:lnTo>
                      <a:pt x="288" y="90"/>
                    </a:lnTo>
                    <a:lnTo>
                      <a:pt x="288" y="84"/>
                    </a:lnTo>
                    <a:lnTo>
                      <a:pt x="264" y="54"/>
                    </a:lnTo>
                    <a:lnTo>
                      <a:pt x="264" y="42"/>
                    </a:lnTo>
                    <a:lnTo>
                      <a:pt x="216" y="0"/>
                    </a:lnTo>
                    <a:lnTo>
                      <a:pt x="216" y="30"/>
                    </a:lnTo>
                    <a:lnTo>
                      <a:pt x="210" y="36"/>
                    </a:lnTo>
                    <a:lnTo>
                      <a:pt x="192" y="36"/>
                    </a:lnTo>
                    <a:lnTo>
                      <a:pt x="192" y="48"/>
                    </a:lnTo>
                    <a:lnTo>
                      <a:pt x="186" y="54"/>
                    </a:lnTo>
                    <a:lnTo>
                      <a:pt x="162" y="54"/>
                    </a:lnTo>
                    <a:lnTo>
                      <a:pt x="156" y="48"/>
                    </a:lnTo>
                    <a:lnTo>
                      <a:pt x="144" y="42"/>
                    </a:lnTo>
                    <a:lnTo>
                      <a:pt x="138" y="30"/>
                    </a:lnTo>
                    <a:lnTo>
                      <a:pt x="120" y="12"/>
                    </a:lnTo>
                    <a:lnTo>
                      <a:pt x="84" y="0"/>
                    </a:lnTo>
                    <a:lnTo>
                      <a:pt x="72" y="0"/>
                    </a:lnTo>
                    <a:lnTo>
                      <a:pt x="60" y="12"/>
                    </a:lnTo>
                    <a:lnTo>
                      <a:pt x="78" y="30"/>
                    </a:lnTo>
                    <a:lnTo>
                      <a:pt x="84" y="30"/>
                    </a:lnTo>
                    <a:lnTo>
                      <a:pt x="90" y="36"/>
                    </a:lnTo>
                    <a:lnTo>
                      <a:pt x="96" y="48"/>
                    </a:lnTo>
                    <a:lnTo>
                      <a:pt x="102" y="54"/>
                    </a:lnTo>
                    <a:lnTo>
                      <a:pt x="108" y="66"/>
                    </a:lnTo>
                    <a:lnTo>
                      <a:pt x="102" y="72"/>
                    </a:lnTo>
                    <a:lnTo>
                      <a:pt x="84" y="54"/>
                    </a:lnTo>
                    <a:lnTo>
                      <a:pt x="72" y="54"/>
                    </a:lnTo>
                    <a:lnTo>
                      <a:pt x="60" y="60"/>
                    </a:lnTo>
                    <a:lnTo>
                      <a:pt x="42" y="42"/>
                    </a:lnTo>
                    <a:lnTo>
                      <a:pt x="42" y="36"/>
                    </a:lnTo>
                    <a:lnTo>
                      <a:pt x="36" y="30"/>
                    </a:lnTo>
                    <a:lnTo>
                      <a:pt x="12" y="30"/>
                    </a:lnTo>
                    <a:lnTo>
                      <a:pt x="0" y="42"/>
                    </a:lnTo>
                    <a:lnTo>
                      <a:pt x="0" y="48"/>
                    </a:lnTo>
                    <a:lnTo>
                      <a:pt x="6" y="48"/>
                    </a:lnTo>
                    <a:lnTo>
                      <a:pt x="12" y="54"/>
                    </a:lnTo>
                    <a:lnTo>
                      <a:pt x="12" y="66"/>
                    </a:lnTo>
                    <a:lnTo>
                      <a:pt x="30" y="66"/>
                    </a:lnTo>
                    <a:lnTo>
                      <a:pt x="36" y="72"/>
                    </a:lnTo>
                    <a:lnTo>
                      <a:pt x="36" y="96"/>
                    </a:lnTo>
                    <a:lnTo>
                      <a:pt x="30" y="102"/>
                    </a:lnTo>
                    <a:lnTo>
                      <a:pt x="36" y="102"/>
                    </a:lnTo>
                    <a:lnTo>
                      <a:pt x="42" y="108"/>
                    </a:lnTo>
                    <a:lnTo>
                      <a:pt x="66" y="120"/>
                    </a:lnTo>
                    <a:lnTo>
                      <a:pt x="72" y="126"/>
                    </a:lnTo>
                    <a:lnTo>
                      <a:pt x="72" y="132"/>
                    </a:lnTo>
                    <a:lnTo>
                      <a:pt x="54" y="150"/>
                    </a:lnTo>
                    <a:lnTo>
                      <a:pt x="42" y="150"/>
                    </a:lnTo>
                    <a:lnTo>
                      <a:pt x="72" y="162"/>
                    </a:lnTo>
                    <a:lnTo>
                      <a:pt x="84" y="180"/>
                    </a:lnTo>
                    <a:lnTo>
                      <a:pt x="114" y="186"/>
                    </a:lnTo>
                    <a:lnTo>
                      <a:pt x="114" y="198"/>
                    </a:lnTo>
                    <a:lnTo>
                      <a:pt x="120" y="210"/>
                    </a:lnTo>
                    <a:lnTo>
                      <a:pt x="120" y="240"/>
                    </a:lnTo>
                    <a:lnTo>
                      <a:pt x="132" y="240"/>
                    </a:lnTo>
                    <a:lnTo>
                      <a:pt x="138" y="228"/>
                    </a:lnTo>
                    <a:lnTo>
                      <a:pt x="144" y="222"/>
                    </a:lnTo>
                    <a:lnTo>
                      <a:pt x="144" y="216"/>
                    </a:lnTo>
                    <a:lnTo>
                      <a:pt x="156" y="204"/>
                    </a:lnTo>
                    <a:lnTo>
                      <a:pt x="174" y="192"/>
                    </a:lnTo>
                    <a:lnTo>
                      <a:pt x="186" y="186"/>
                    </a:lnTo>
                    <a:lnTo>
                      <a:pt x="198" y="174"/>
                    </a:lnTo>
                    <a:lnTo>
                      <a:pt x="210" y="168"/>
                    </a:lnTo>
                    <a:lnTo>
                      <a:pt x="222" y="168"/>
                    </a:lnTo>
                    <a:lnTo>
                      <a:pt x="228" y="180"/>
                    </a:lnTo>
                    <a:lnTo>
                      <a:pt x="234" y="186"/>
                    </a:lnTo>
                    <a:lnTo>
                      <a:pt x="234" y="204"/>
                    </a:lnTo>
                    <a:lnTo>
                      <a:pt x="228" y="210"/>
                    </a:lnTo>
                    <a:lnTo>
                      <a:pt x="228" y="222"/>
                    </a:lnTo>
                    <a:lnTo>
                      <a:pt x="234" y="222"/>
                    </a:lnTo>
                    <a:lnTo>
                      <a:pt x="240" y="228"/>
                    </a:lnTo>
                    <a:lnTo>
                      <a:pt x="240" y="234"/>
                    </a:lnTo>
                    <a:lnTo>
                      <a:pt x="234" y="240"/>
                    </a:lnTo>
                    <a:lnTo>
                      <a:pt x="222" y="240"/>
                    </a:lnTo>
                    <a:lnTo>
                      <a:pt x="222" y="246"/>
                    </a:lnTo>
                    <a:lnTo>
                      <a:pt x="234" y="258"/>
                    </a:lnTo>
                    <a:lnTo>
                      <a:pt x="246" y="264"/>
                    </a:lnTo>
                    <a:lnTo>
                      <a:pt x="252" y="270"/>
                    </a:lnTo>
                    <a:lnTo>
                      <a:pt x="258" y="270"/>
                    </a:lnTo>
                    <a:lnTo>
                      <a:pt x="264" y="276"/>
                    </a:lnTo>
                    <a:lnTo>
                      <a:pt x="264" y="282"/>
                    </a:lnTo>
                    <a:lnTo>
                      <a:pt x="282" y="282"/>
                    </a:lnTo>
                    <a:lnTo>
                      <a:pt x="282" y="288"/>
                    </a:lnTo>
                    <a:lnTo>
                      <a:pt x="288" y="282"/>
                    </a:lnTo>
                    <a:lnTo>
                      <a:pt x="288" y="258"/>
                    </a:lnTo>
                    <a:lnTo>
                      <a:pt x="282" y="252"/>
                    </a:lnTo>
                    <a:lnTo>
                      <a:pt x="276" y="252"/>
                    </a:lnTo>
                    <a:lnTo>
                      <a:pt x="270" y="246"/>
                    </a:lnTo>
                    <a:lnTo>
                      <a:pt x="288" y="240"/>
                    </a:lnTo>
                    <a:lnTo>
                      <a:pt x="288" y="210"/>
                    </a:lnTo>
                    <a:lnTo>
                      <a:pt x="300" y="222"/>
                    </a:lnTo>
                    <a:lnTo>
                      <a:pt x="306" y="222"/>
                    </a:lnTo>
                    <a:lnTo>
                      <a:pt x="318" y="210"/>
                    </a:lnTo>
                    <a:lnTo>
                      <a:pt x="300" y="192"/>
                    </a:lnTo>
                    <a:lnTo>
                      <a:pt x="300" y="138"/>
                    </a:lnTo>
                    <a:lnTo>
                      <a:pt x="318" y="138"/>
                    </a:lnTo>
                    <a:lnTo>
                      <a:pt x="330" y="126"/>
                    </a:lnTo>
                    <a:lnTo>
                      <a:pt x="360" y="132"/>
                    </a:lnTo>
                    <a:lnTo>
                      <a:pt x="360" y="120"/>
                    </a:lnTo>
                    <a:lnTo>
                      <a:pt x="354" y="10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199" name="Australia" descr="© INSCALE GmbH, 05.05.2010&#10;http://www.presentationload.com/">
                <a:extLst>
                  <a:ext uri="{FF2B5EF4-FFF2-40B4-BE49-F238E27FC236}">
                    <a16:creationId xmlns:a16="http://schemas.microsoft.com/office/drawing/2014/main" id="{18EAA7CE-A4C6-A841-AD45-ECE38776D523}"/>
                  </a:ext>
                </a:extLst>
              </p:cNvPr>
              <p:cNvSpPr>
                <a:spLocks noEditPoints="1"/>
              </p:cNvSpPr>
              <p:nvPr/>
            </p:nvSpPr>
            <p:spPr bwMode="gray">
              <a:xfrm>
                <a:off x="10379163" y="3454516"/>
                <a:ext cx="991311" cy="929866"/>
              </a:xfrm>
              <a:custGeom>
                <a:avLst/>
                <a:gdLst>
                  <a:gd name="T0" fmla="*/ 2147483647 w 2838"/>
                  <a:gd name="T1" fmla="*/ 2147483647 h 2664"/>
                  <a:gd name="T2" fmla="*/ 2147483647 w 2838"/>
                  <a:gd name="T3" fmla="*/ 2147483647 h 2664"/>
                  <a:gd name="T4" fmla="*/ 2147483647 w 2838"/>
                  <a:gd name="T5" fmla="*/ 2147483647 h 2664"/>
                  <a:gd name="T6" fmla="*/ 2147483647 w 2838"/>
                  <a:gd name="T7" fmla="*/ 2147483647 h 2664"/>
                  <a:gd name="T8" fmla="*/ 2147483647 w 2838"/>
                  <a:gd name="T9" fmla="*/ 2147483647 h 2664"/>
                  <a:gd name="T10" fmla="*/ 2147483647 w 2838"/>
                  <a:gd name="T11" fmla="*/ 2147483647 h 2664"/>
                  <a:gd name="T12" fmla="*/ 2147483647 w 2838"/>
                  <a:gd name="T13" fmla="*/ 2147483647 h 2664"/>
                  <a:gd name="T14" fmla="*/ 2147483647 w 2838"/>
                  <a:gd name="T15" fmla="*/ 2147483647 h 2664"/>
                  <a:gd name="T16" fmla="*/ 2147483647 w 2838"/>
                  <a:gd name="T17" fmla="*/ 2147483647 h 2664"/>
                  <a:gd name="T18" fmla="*/ 2147483647 w 2838"/>
                  <a:gd name="T19" fmla="*/ 2147483647 h 2664"/>
                  <a:gd name="T20" fmla="*/ 2147483647 w 2838"/>
                  <a:gd name="T21" fmla="*/ 2147483647 h 2664"/>
                  <a:gd name="T22" fmla="*/ 2147483647 w 2838"/>
                  <a:gd name="T23" fmla="*/ 2147483647 h 2664"/>
                  <a:gd name="T24" fmla="*/ 2147483647 w 2838"/>
                  <a:gd name="T25" fmla="*/ 2147483647 h 2664"/>
                  <a:gd name="T26" fmla="*/ 2147483647 w 2838"/>
                  <a:gd name="T27" fmla="*/ 2147483647 h 2664"/>
                  <a:gd name="T28" fmla="*/ 2147483647 w 2838"/>
                  <a:gd name="T29" fmla="*/ 2147483647 h 2664"/>
                  <a:gd name="T30" fmla="*/ 2147483647 w 2838"/>
                  <a:gd name="T31" fmla="*/ 2147483647 h 2664"/>
                  <a:gd name="T32" fmla="*/ 2147483647 w 2838"/>
                  <a:gd name="T33" fmla="*/ 2147483647 h 2664"/>
                  <a:gd name="T34" fmla="*/ 2147483647 w 2838"/>
                  <a:gd name="T35" fmla="*/ 2147483647 h 2664"/>
                  <a:gd name="T36" fmla="*/ 2147483647 w 2838"/>
                  <a:gd name="T37" fmla="*/ 2147483647 h 2664"/>
                  <a:gd name="T38" fmla="*/ 2147483647 w 2838"/>
                  <a:gd name="T39" fmla="*/ 2147483647 h 2664"/>
                  <a:gd name="T40" fmla="*/ 2147483647 w 2838"/>
                  <a:gd name="T41" fmla="*/ 2147483647 h 2664"/>
                  <a:gd name="T42" fmla="*/ 2147483647 w 2838"/>
                  <a:gd name="T43" fmla="*/ 2147483647 h 2664"/>
                  <a:gd name="T44" fmla="*/ 2147483647 w 2838"/>
                  <a:gd name="T45" fmla="*/ 2147483647 h 2664"/>
                  <a:gd name="T46" fmla="*/ 2147483647 w 2838"/>
                  <a:gd name="T47" fmla="*/ 2147483647 h 2664"/>
                  <a:gd name="T48" fmla="*/ 2147483647 w 2838"/>
                  <a:gd name="T49" fmla="*/ 2147483647 h 2664"/>
                  <a:gd name="T50" fmla="*/ 2147483647 w 2838"/>
                  <a:gd name="T51" fmla="*/ 2147483647 h 2664"/>
                  <a:gd name="T52" fmla="*/ 2147483647 w 2838"/>
                  <a:gd name="T53" fmla="*/ 2147483647 h 2664"/>
                  <a:gd name="T54" fmla="*/ 2147483647 w 2838"/>
                  <a:gd name="T55" fmla="*/ 2147483647 h 2664"/>
                  <a:gd name="T56" fmla="*/ 2147483647 w 2838"/>
                  <a:gd name="T57" fmla="*/ 2147483647 h 2664"/>
                  <a:gd name="T58" fmla="*/ 2147483647 w 2838"/>
                  <a:gd name="T59" fmla="*/ 2147483647 h 2664"/>
                  <a:gd name="T60" fmla="*/ 2147483647 w 2838"/>
                  <a:gd name="T61" fmla="*/ 2147483647 h 2664"/>
                  <a:gd name="T62" fmla="*/ 2147483647 w 2838"/>
                  <a:gd name="T63" fmla="*/ 2147483647 h 2664"/>
                  <a:gd name="T64" fmla="*/ 2147483647 w 2838"/>
                  <a:gd name="T65" fmla="*/ 2147483647 h 2664"/>
                  <a:gd name="T66" fmla="*/ 2147483647 w 2838"/>
                  <a:gd name="T67" fmla="*/ 2147483647 h 2664"/>
                  <a:gd name="T68" fmla="*/ 2147483647 w 2838"/>
                  <a:gd name="T69" fmla="*/ 2147483647 h 2664"/>
                  <a:gd name="T70" fmla="*/ 2147483647 w 2838"/>
                  <a:gd name="T71" fmla="*/ 2147483647 h 2664"/>
                  <a:gd name="T72" fmla="*/ 2147483647 w 2838"/>
                  <a:gd name="T73" fmla="*/ 2147483647 h 2664"/>
                  <a:gd name="T74" fmla="*/ 2147483647 w 2838"/>
                  <a:gd name="T75" fmla="*/ 2147483647 h 2664"/>
                  <a:gd name="T76" fmla="*/ 2147483647 w 2838"/>
                  <a:gd name="T77" fmla="*/ 2147483647 h 2664"/>
                  <a:gd name="T78" fmla="*/ 2147483647 w 2838"/>
                  <a:gd name="T79" fmla="*/ 2147483647 h 2664"/>
                  <a:gd name="T80" fmla="*/ 2147483647 w 2838"/>
                  <a:gd name="T81" fmla="*/ 2147483647 h 2664"/>
                  <a:gd name="T82" fmla="*/ 2147483647 w 2838"/>
                  <a:gd name="T83" fmla="*/ 2147483647 h 2664"/>
                  <a:gd name="T84" fmla="*/ 2147483647 w 2838"/>
                  <a:gd name="T85" fmla="*/ 2147483647 h 2664"/>
                  <a:gd name="T86" fmla="*/ 2147483647 w 2838"/>
                  <a:gd name="T87" fmla="*/ 2147483647 h 2664"/>
                  <a:gd name="T88" fmla="*/ 2147483647 w 2838"/>
                  <a:gd name="T89" fmla="*/ 2147483647 h 2664"/>
                  <a:gd name="T90" fmla="*/ 2147483647 w 2838"/>
                  <a:gd name="T91" fmla="*/ 2147483647 h 2664"/>
                  <a:gd name="T92" fmla="*/ 2147483647 w 2838"/>
                  <a:gd name="T93" fmla="*/ 2147483647 h 2664"/>
                  <a:gd name="T94" fmla="*/ 2147483647 w 2838"/>
                  <a:gd name="T95" fmla="*/ 2147483647 h 2664"/>
                  <a:gd name="T96" fmla="*/ 2147483647 w 2838"/>
                  <a:gd name="T97" fmla="*/ 2147483647 h 2664"/>
                  <a:gd name="T98" fmla="*/ 2147483647 w 2838"/>
                  <a:gd name="T99" fmla="*/ 2147483647 h 2664"/>
                  <a:gd name="T100" fmla="*/ 2147483647 w 2838"/>
                  <a:gd name="T101" fmla="*/ 2147483647 h 2664"/>
                  <a:gd name="T102" fmla="*/ 2147483647 w 2838"/>
                  <a:gd name="T103" fmla="*/ 2147483647 h 2664"/>
                  <a:gd name="T104" fmla="*/ 2147483647 w 2838"/>
                  <a:gd name="T105" fmla="*/ 2147483647 h 2664"/>
                  <a:gd name="T106" fmla="*/ 2147483647 w 2838"/>
                  <a:gd name="T107" fmla="*/ 2147483647 h 2664"/>
                  <a:gd name="T108" fmla="*/ 2147483647 w 2838"/>
                  <a:gd name="T109" fmla="*/ 2147483647 h 2664"/>
                  <a:gd name="T110" fmla="*/ 2147483647 w 2838"/>
                  <a:gd name="T111" fmla="*/ 2147483647 h 2664"/>
                  <a:gd name="T112" fmla="*/ 2147483647 w 2838"/>
                  <a:gd name="T113" fmla="*/ 2147483647 h 2664"/>
                  <a:gd name="T114" fmla="*/ 2147483647 w 2838"/>
                  <a:gd name="T115" fmla="*/ 2147483647 h 2664"/>
                  <a:gd name="T116" fmla="*/ 2147483647 w 2838"/>
                  <a:gd name="T117" fmla="*/ 2147483647 h 266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838"/>
                  <a:gd name="T178" fmla="*/ 0 h 2664"/>
                  <a:gd name="T179" fmla="*/ 2838 w 2838"/>
                  <a:gd name="T180" fmla="*/ 2664 h 266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838" h="2664">
                    <a:moveTo>
                      <a:pt x="1530" y="66"/>
                    </a:moveTo>
                    <a:lnTo>
                      <a:pt x="1524" y="60"/>
                    </a:lnTo>
                    <a:lnTo>
                      <a:pt x="1518" y="60"/>
                    </a:lnTo>
                    <a:lnTo>
                      <a:pt x="1506" y="66"/>
                    </a:lnTo>
                    <a:lnTo>
                      <a:pt x="1500" y="72"/>
                    </a:lnTo>
                    <a:lnTo>
                      <a:pt x="1494" y="84"/>
                    </a:lnTo>
                    <a:lnTo>
                      <a:pt x="1494" y="102"/>
                    </a:lnTo>
                    <a:lnTo>
                      <a:pt x="1506" y="102"/>
                    </a:lnTo>
                    <a:lnTo>
                      <a:pt x="1512" y="90"/>
                    </a:lnTo>
                    <a:lnTo>
                      <a:pt x="1524" y="78"/>
                    </a:lnTo>
                    <a:lnTo>
                      <a:pt x="1530" y="66"/>
                    </a:lnTo>
                    <a:close/>
                    <a:moveTo>
                      <a:pt x="1476" y="2016"/>
                    </a:moveTo>
                    <a:lnTo>
                      <a:pt x="1464" y="2016"/>
                    </a:lnTo>
                    <a:lnTo>
                      <a:pt x="1440" y="2028"/>
                    </a:lnTo>
                    <a:lnTo>
                      <a:pt x="1440" y="2034"/>
                    </a:lnTo>
                    <a:lnTo>
                      <a:pt x="1452" y="2046"/>
                    </a:lnTo>
                    <a:lnTo>
                      <a:pt x="1452" y="2052"/>
                    </a:lnTo>
                    <a:lnTo>
                      <a:pt x="1470" y="2052"/>
                    </a:lnTo>
                    <a:lnTo>
                      <a:pt x="1482" y="2046"/>
                    </a:lnTo>
                    <a:lnTo>
                      <a:pt x="1488" y="2040"/>
                    </a:lnTo>
                    <a:lnTo>
                      <a:pt x="1506" y="2040"/>
                    </a:lnTo>
                    <a:lnTo>
                      <a:pt x="1512" y="2034"/>
                    </a:lnTo>
                    <a:lnTo>
                      <a:pt x="1530" y="2034"/>
                    </a:lnTo>
                    <a:lnTo>
                      <a:pt x="1536" y="2028"/>
                    </a:lnTo>
                    <a:lnTo>
                      <a:pt x="1512" y="2028"/>
                    </a:lnTo>
                    <a:lnTo>
                      <a:pt x="1500" y="2016"/>
                    </a:lnTo>
                    <a:lnTo>
                      <a:pt x="1476" y="2016"/>
                    </a:lnTo>
                    <a:close/>
                    <a:moveTo>
                      <a:pt x="2802" y="1164"/>
                    </a:moveTo>
                    <a:lnTo>
                      <a:pt x="2802" y="1134"/>
                    </a:lnTo>
                    <a:lnTo>
                      <a:pt x="2796" y="1116"/>
                    </a:lnTo>
                    <a:lnTo>
                      <a:pt x="2796" y="1092"/>
                    </a:lnTo>
                    <a:lnTo>
                      <a:pt x="2790" y="1086"/>
                    </a:lnTo>
                    <a:lnTo>
                      <a:pt x="2778" y="1086"/>
                    </a:lnTo>
                    <a:lnTo>
                      <a:pt x="2772" y="1080"/>
                    </a:lnTo>
                    <a:lnTo>
                      <a:pt x="2760" y="1080"/>
                    </a:lnTo>
                    <a:lnTo>
                      <a:pt x="2760" y="1062"/>
                    </a:lnTo>
                    <a:lnTo>
                      <a:pt x="2742" y="1050"/>
                    </a:lnTo>
                    <a:lnTo>
                      <a:pt x="2742" y="1014"/>
                    </a:lnTo>
                    <a:lnTo>
                      <a:pt x="2736" y="1008"/>
                    </a:lnTo>
                    <a:lnTo>
                      <a:pt x="2724" y="1002"/>
                    </a:lnTo>
                    <a:lnTo>
                      <a:pt x="2718" y="996"/>
                    </a:lnTo>
                    <a:lnTo>
                      <a:pt x="2706" y="996"/>
                    </a:lnTo>
                    <a:lnTo>
                      <a:pt x="2712" y="996"/>
                    </a:lnTo>
                    <a:lnTo>
                      <a:pt x="2718" y="990"/>
                    </a:lnTo>
                    <a:lnTo>
                      <a:pt x="2730" y="990"/>
                    </a:lnTo>
                    <a:lnTo>
                      <a:pt x="2742" y="984"/>
                    </a:lnTo>
                    <a:lnTo>
                      <a:pt x="2760" y="966"/>
                    </a:lnTo>
                    <a:lnTo>
                      <a:pt x="2754" y="954"/>
                    </a:lnTo>
                    <a:lnTo>
                      <a:pt x="2736" y="936"/>
                    </a:lnTo>
                    <a:lnTo>
                      <a:pt x="2730" y="936"/>
                    </a:lnTo>
                    <a:lnTo>
                      <a:pt x="2730" y="930"/>
                    </a:lnTo>
                    <a:lnTo>
                      <a:pt x="2712" y="912"/>
                    </a:lnTo>
                    <a:lnTo>
                      <a:pt x="2700" y="906"/>
                    </a:lnTo>
                    <a:lnTo>
                      <a:pt x="2694" y="912"/>
                    </a:lnTo>
                    <a:lnTo>
                      <a:pt x="2694" y="936"/>
                    </a:lnTo>
                    <a:lnTo>
                      <a:pt x="2670" y="930"/>
                    </a:lnTo>
                    <a:lnTo>
                      <a:pt x="2670" y="924"/>
                    </a:lnTo>
                    <a:lnTo>
                      <a:pt x="2676" y="918"/>
                    </a:lnTo>
                    <a:lnTo>
                      <a:pt x="2676" y="906"/>
                    </a:lnTo>
                    <a:lnTo>
                      <a:pt x="2682" y="894"/>
                    </a:lnTo>
                    <a:lnTo>
                      <a:pt x="2688" y="876"/>
                    </a:lnTo>
                    <a:lnTo>
                      <a:pt x="2688" y="858"/>
                    </a:lnTo>
                    <a:lnTo>
                      <a:pt x="2682" y="852"/>
                    </a:lnTo>
                    <a:lnTo>
                      <a:pt x="2676" y="840"/>
                    </a:lnTo>
                    <a:lnTo>
                      <a:pt x="2670" y="840"/>
                    </a:lnTo>
                    <a:lnTo>
                      <a:pt x="2652" y="822"/>
                    </a:lnTo>
                    <a:lnTo>
                      <a:pt x="2652" y="816"/>
                    </a:lnTo>
                    <a:lnTo>
                      <a:pt x="2658" y="804"/>
                    </a:lnTo>
                    <a:lnTo>
                      <a:pt x="2658" y="792"/>
                    </a:lnTo>
                    <a:lnTo>
                      <a:pt x="2664" y="774"/>
                    </a:lnTo>
                    <a:lnTo>
                      <a:pt x="2664" y="762"/>
                    </a:lnTo>
                    <a:lnTo>
                      <a:pt x="2652" y="750"/>
                    </a:lnTo>
                    <a:lnTo>
                      <a:pt x="2628" y="732"/>
                    </a:lnTo>
                    <a:lnTo>
                      <a:pt x="2598" y="720"/>
                    </a:lnTo>
                    <a:lnTo>
                      <a:pt x="2580" y="708"/>
                    </a:lnTo>
                    <a:lnTo>
                      <a:pt x="2568" y="702"/>
                    </a:lnTo>
                    <a:lnTo>
                      <a:pt x="2556" y="708"/>
                    </a:lnTo>
                    <a:lnTo>
                      <a:pt x="2550" y="696"/>
                    </a:lnTo>
                    <a:lnTo>
                      <a:pt x="2538" y="684"/>
                    </a:lnTo>
                    <a:lnTo>
                      <a:pt x="2532" y="672"/>
                    </a:lnTo>
                    <a:lnTo>
                      <a:pt x="2520" y="660"/>
                    </a:lnTo>
                    <a:lnTo>
                      <a:pt x="2514" y="642"/>
                    </a:lnTo>
                    <a:lnTo>
                      <a:pt x="2514" y="594"/>
                    </a:lnTo>
                    <a:lnTo>
                      <a:pt x="2520" y="576"/>
                    </a:lnTo>
                    <a:lnTo>
                      <a:pt x="2526" y="564"/>
                    </a:lnTo>
                    <a:lnTo>
                      <a:pt x="2526" y="546"/>
                    </a:lnTo>
                    <a:lnTo>
                      <a:pt x="2520" y="504"/>
                    </a:lnTo>
                    <a:lnTo>
                      <a:pt x="2502" y="462"/>
                    </a:lnTo>
                    <a:lnTo>
                      <a:pt x="2490" y="426"/>
                    </a:lnTo>
                    <a:lnTo>
                      <a:pt x="2490" y="402"/>
                    </a:lnTo>
                    <a:lnTo>
                      <a:pt x="2496" y="390"/>
                    </a:lnTo>
                    <a:lnTo>
                      <a:pt x="2502" y="384"/>
                    </a:lnTo>
                    <a:lnTo>
                      <a:pt x="2502" y="324"/>
                    </a:lnTo>
                    <a:lnTo>
                      <a:pt x="2496" y="312"/>
                    </a:lnTo>
                    <a:lnTo>
                      <a:pt x="2496" y="300"/>
                    </a:lnTo>
                    <a:lnTo>
                      <a:pt x="2472" y="294"/>
                    </a:lnTo>
                    <a:lnTo>
                      <a:pt x="2460" y="288"/>
                    </a:lnTo>
                    <a:lnTo>
                      <a:pt x="2454" y="276"/>
                    </a:lnTo>
                    <a:lnTo>
                      <a:pt x="2442" y="270"/>
                    </a:lnTo>
                    <a:lnTo>
                      <a:pt x="2424" y="270"/>
                    </a:lnTo>
                    <a:lnTo>
                      <a:pt x="2418" y="282"/>
                    </a:lnTo>
                    <a:lnTo>
                      <a:pt x="2412" y="288"/>
                    </a:lnTo>
                    <a:lnTo>
                      <a:pt x="2412" y="282"/>
                    </a:lnTo>
                    <a:lnTo>
                      <a:pt x="2406" y="276"/>
                    </a:lnTo>
                    <a:lnTo>
                      <a:pt x="2400" y="264"/>
                    </a:lnTo>
                    <a:lnTo>
                      <a:pt x="2400" y="228"/>
                    </a:lnTo>
                    <a:lnTo>
                      <a:pt x="2406" y="216"/>
                    </a:lnTo>
                    <a:lnTo>
                      <a:pt x="2406" y="204"/>
                    </a:lnTo>
                    <a:lnTo>
                      <a:pt x="2388" y="180"/>
                    </a:lnTo>
                    <a:lnTo>
                      <a:pt x="2394" y="96"/>
                    </a:lnTo>
                    <a:lnTo>
                      <a:pt x="2382" y="90"/>
                    </a:lnTo>
                    <a:lnTo>
                      <a:pt x="2364" y="72"/>
                    </a:lnTo>
                    <a:lnTo>
                      <a:pt x="2364" y="66"/>
                    </a:lnTo>
                    <a:lnTo>
                      <a:pt x="2370" y="48"/>
                    </a:lnTo>
                    <a:lnTo>
                      <a:pt x="2370" y="24"/>
                    </a:lnTo>
                    <a:lnTo>
                      <a:pt x="2364" y="18"/>
                    </a:lnTo>
                    <a:lnTo>
                      <a:pt x="2346" y="18"/>
                    </a:lnTo>
                    <a:lnTo>
                      <a:pt x="2346" y="0"/>
                    </a:lnTo>
                    <a:lnTo>
                      <a:pt x="2316" y="12"/>
                    </a:lnTo>
                    <a:lnTo>
                      <a:pt x="2310" y="30"/>
                    </a:lnTo>
                    <a:lnTo>
                      <a:pt x="2298" y="36"/>
                    </a:lnTo>
                    <a:lnTo>
                      <a:pt x="2292" y="42"/>
                    </a:lnTo>
                    <a:lnTo>
                      <a:pt x="2280" y="48"/>
                    </a:lnTo>
                    <a:lnTo>
                      <a:pt x="2280" y="66"/>
                    </a:lnTo>
                    <a:lnTo>
                      <a:pt x="2286" y="78"/>
                    </a:lnTo>
                    <a:lnTo>
                      <a:pt x="2286" y="90"/>
                    </a:lnTo>
                    <a:lnTo>
                      <a:pt x="2292" y="102"/>
                    </a:lnTo>
                    <a:lnTo>
                      <a:pt x="2292" y="114"/>
                    </a:lnTo>
                    <a:lnTo>
                      <a:pt x="2286" y="126"/>
                    </a:lnTo>
                    <a:lnTo>
                      <a:pt x="2274" y="138"/>
                    </a:lnTo>
                    <a:lnTo>
                      <a:pt x="2268" y="150"/>
                    </a:lnTo>
                    <a:lnTo>
                      <a:pt x="2238" y="180"/>
                    </a:lnTo>
                    <a:lnTo>
                      <a:pt x="2256" y="192"/>
                    </a:lnTo>
                    <a:lnTo>
                      <a:pt x="2256" y="198"/>
                    </a:lnTo>
                    <a:lnTo>
                      <a:pt x="2250" y="204"/>
                    </a:lnTo>
                    <a:lnTo>
                      <a:pt x="2238" y="228"/>
                    </a:lnTo>
                    <a:lnTo>
                      <a:pt x="2232" y="234"/>
                    </a:lnTo>
                    <a:lnTo>
                      <a:pt x="2232" y="264"/>
                    </a:lnTo>
                    <a:lnTo>
                      <a:pt x="2238" y="276"/>
                    </a:lnTo>
                    <a:lnTo>
                      <a:pt x="2238" y="288"/>
                    </a:lnTo>
                    <a:lnTo>
                      <a:pt x="2232" y="300"/>
                    </a:lnTo>
                    <a:lnTo>
                      <a:pt x="2214" y="408"/>
                    </a:lnTo>
                    <a:lnTo>
                      <a:pt x="2208" y="432"/>
                    </a:lnTo>
                    <a:lnTo>
                      <a:pt x="2202" y="438"/>
                    </a:lnTo>
                    <a:lnTo>
                      <a:pt x="2190" y="462"/>
                    </a:lnTo>
                    <a:lnTo>
                      <a:pt x="2178" y="474"/>
                    </a:lnTo>
                    <a:lnTo>
                      <a:pt x="2172" y="486"/>
                    </a:lnTo>
                    <a:lnTo>
                      <a:pt x="2166" y="492"/>
                    </a:lnTo>
                    <a:lnTo>
                      <a:pt x="2166" y="516"/>
                    </a:lnTo>
                    <a:lnTo>
                      <a:pt x="2160" y="534"/>
                    </a:lnTo>
                    <a:lnTo>
                      <a:pt x="2154" y="546"/>
                    </a:lnTo>
                    <a:lnTo>
                      <a:pt x="2142" y="552"/>
                    </a:lnTo>
                    <a:lnTo>
                      <a:pt x="2088" y="570"/>
                    </a:lnTo>
                    <a:lnTo>
                      <a:pt x="2076" y="570"/>
                    </a:lnTo>
                    <a:lnTo>
                      <a:pt x="2064" y="576"/>
                    </a:lnTo>
                    <a:lnTo>
                      <a:pt x="2058" y="576"/>
                    </a:lnTo>
                    <a:lnTo>
                      <a:pt x="2058" y="570"/>
                    </a:lnTo>
                    <a:lnTo>
                      <a:pt x="2052" y="564"/>
                    </a:lnTo>
                    <a:lnTo>
                      <a:pt x="2028" y="516"/>
                    </a:lnTo>
                    <a:lnTo>
                      <a:pt x="2022" y="510"/>
                    </a:lnTo>
                    <a:lnTo>
                      <a:pt x="1998" y="492"/>
                    </a:lnTo>
                    <a:lnTo>
                      <a:pt x="1956" y="474"/>
                    </a:lnTo>
                    <a:lnTo>
                      <a:pt x="1920" y="462"/>
                    </a:lnTo>
                    <a:lnTo>
                      <a:pt x="1908" y="456"/>
                    </a:lnTo>
                    <a:lnTo>
                      <a:pt x="1896" y="438"/>
                    </a:lnTo>
                    <a:lnTo>
                      <a:pt x="1884" y="426"/>
                    </a:lnTo>
                    <a:lnTo>
                      <a:pt x="1872" y="402"/>
                    </a:lnTo>
                    <a:lnTo>
                      <a:pt x="1866" y="396"/>
                    </a:lnTo>
                    <a:lnTo>
                      <a:pt x="1830" y="396"/>
                    </a:lnTo>
                    <a:lnTo>
                      <a:pt x="1806" y="348"/>
                    </a:lnTo>
                    <a:lnTo>
                      <a:pt x="1824" y="330"/>
                    </a:lnTo>
                    <a:lnTo>
                      <a:pt x="1824" y="306"/>
                    </a:lnTo>
                    <a:lnTo>
                      <a:pt x="1830" y="294"/>
                    </a:lnTo>
                    <a:lnTo>
                      <a:pt x="1836" y="288"/>
                    </a:lnTo>
                    <a:lnTo>
                      <a:pt x="1848" y="282"/>
                    </a:lnTo>
                    <a:lnTo>
                      <a:pt x="1854" y="276"/>
                    </a:lnTo>
                    <a:lnTo>
                      <a:pt x="1848" y="228"/>
                    </a:lnTo>
                    <a:lnTo>
                      <a:pt x="1866" y="210"/>
                    </a:lnTo>
                    <a:lnTo>
                      <a:pt x="1872" y="216"/>
                    </a:lnTo>
                    <a:lnTo>
                      <a:pt x="1884" y="216"/>
                    </a:lnTo>
                    <a:lnTo>
                      <a:pt x="1890" y="222"/>
                    </a:lnTo>
                    <a:lnTo>
                      <a:pt x="1896" y="222"/>
                    </a:lnTo>
                    <a:lnTo>
                      <a:pt x="1902" y="216"/>
                    </a:lnTo>
                    <a:lnTo>
                      <a:pt x="1908" y="204"/>
                    </a:lnTo>
                    <a:lnTo>
                      <a:pt x="1908" y="180"/>
                    </a:lnTo>
                    <a:lnTo>
                      <a:pt x="1944" y="144"/>
                    </a:lnTo>
                    <a:lnTo>
                      <a:pt x="1938" y="132"/>
                    </a:lnTo>
                    <a:lnTo>
                      <a:pt x="1914" y="108"/>
                    </a:lnTo>
                    <a:lnTo>
                      <a:pt x="1890" y="108"/>
                    </a:lnTo>
                    <a:lnTo>
                      <a:pt x="1872" y="114"/>
                    </a:lnTo>
                    <a:lnTo>
                      <a:pt x="1848" y="126"/>
                    </a:lnTo>
                    <a:lnTo>
                      <a:pt x="1842" y="138"/>
                    </a:lnTo>
                    <a:lnTo>
                      <a:pt x="1842" y="120"/>
                    </a:lnTo>
                    <a:lnTo>
                      <a:pt x="1812" y="126"/>
                    </a:lnTo>
                    <a:lnTo>
                      <a:pt x="1794" y="138"/>
                    </a:lnTo>
                    <a:lnTo>
                      <a:pt x="1788" y="120"/>
                    </a:lnTo>
                    <a:lnTo>
                      <a:pt x="1752" y="114"/>
                    </a:lnTo>
                    <a:lnTo>
                      <a:pt x="1746" y="108"/>
                    </a:lnTo>
                    <a:lnTo>
                      <a:pt x="1734" y="102"/>
                    </a:lnTo>
                    <a:lnTo>
                      <a:pt x="1728" y="96"/>
                    </a:lnTo>
                    <a:lnTo>
                      <a:pt x="1716" y="90"/>
                    </a:lnTo>
                    <a:lnTo>
                      <a:pt x="1674" y="90"/>
                    </a:lnTo>
                    <a:lnTo>
                      <a:pt x="1662" y="84"/>
                    </a:lnTo>
                    <a:lnTo>
                      <a:pt x="1650" y="84"/>
                    </a:lnTo>
                    <a:lnTo>
                      <a:pt x="1650" y="78"/>
                    </a:lnTo>
                    <a:lnTo>
                      <a:pt x="1644" y="72"/>
                    </a:lnTo>
                    <a:lnTo>
                      <a:pt x="1632" y="48"/>
                    </a:lnTo>
                    <a:lnTo>
                      <a:pt x="1626" y="42"/>
                    </a:lnTo>
                    <a:lnTo>
                      <a:pt x="1620" y="42"/>
                    </a:lnTo>
                    <a:lnTo>
                      <a:pt x="1620" y="54"/>
                    </a:lnTo>
                    <a:lnTo>
                      <a:pt x="1614" y="60"/>
                    </a:lnTo>
                    <a:lnTo>
                      <a:pt x="1602" y="54"/>
                    </a:lnTo>
                    <a:lnTo>
                      <a:pt x="1596" y="54"/>
                    </a:lnTo>
                    <a:lnTo>
                      <a:pt x="1584" y="48"/>
                    </a:lnTo>
                    <a:lnTo>
                      <a:pt x="1566" y="48"/>
                    </a:lnTo>
                    <a:lnTo>
                      <a:pt x="1566" y="60"/>
                    </a:lnTo>
                    <a:lnTo>
                      <a:pt x="1572" y="66"/>
                    </a:lnTo>
                    <a:lnTo>
                      <a:pt x="1554" y="66"/>
                    </a:lnTo>
                    <a:lnTo>
                      <a:pt x="1548" y="72"/>
                    </a:lnTo>
                    <a:lnTo>
                      <a:pt x="1548" y="78"/>
                    </a:lnTo>
                    <a:lnTo>
                      <a:pt x="1554" y="84"/>
                    </a:lnTo>
                    <a:lnTo>
                      <a:pt x="1566" y="84"/>
                    </a:lnTo>
                    <a:lnTo>
                      <a:pt x="1590" y="96"/>
                    </a:lnTo>
                    <a:lnTo>
                      <a:pt x="1596" y="96"/>
                    </a:lnTo>
                    <a:lnTo>
                      <a:pt x="1608" y="90"/>
                    </a:lnTo>
                    <a:lnTo>
                      <a:pt x="1614" y="84"/>
                    </a:lnTo>
                    <a:lnTo>
                      <a:pt x="1644" y="102"/>
                    </a:lnTo>
                    <a:lnTo>
                      <a:pt x="1638" y="102"/>
                    </a:lnTo>
                    <a:lnTo>
                      <a:pt x="1632" y="108"/>
                    </a:lnTo>
                    <a:lnTo>
                      <a:pt x="1596" y="126"/>
                    </a:lnTo>
                    <a:lnTo>
                      <a:pt x="1572" y="126"/>
                    </a:lnTo>
                    <a:lnTo>
                      <a:pt x="1554" y="132"/>
                    </a:lnTo>
                    <a:lnTo>
                      <a:pt x="1512" y="132"/>
                    </a:lnTo>
                    <a:lnTo>
                      <a:pt x="1500" y="138"/>
                    </a:lnTo>
                    <a:lnTo>
                      <a:pt x="1482" y="144"/>
                    </a:lnTo>
                    <a:lnTo>
                      <a:pt x="1470" y="156"/>
                    </a:lnTo>
                    <a:lnTo>
                      <a:pt x="1452" y="162"/>
                    </a:lnTo>
                    <a:lnTo>
                      <a:pt x="1440" y="168"/>
                    </a:lnTo>
                    <a:lnTo>
                      <a:pt x="1434" y="174"/>
                    </a:lnTo>
                    <a:lnTo>
                      <a:pt x="1428" y="174"/>
                    </a:lnTo>
                    <a:lnTo>
                      <a:pt x="1428" y="186"/>
                    </a:lnTo>
                    <a:lnTo>
                      <a:pt x="1422" y="204"/>
                    </a:lnTo>
                    <a:lnTo>
                      <a:pt x="1422" y="228"/>
                    </a:lnTo>
                    <a:lnTo>
                      <a:pt x="1428" y="234"/>
                    </a:lnTo>
                    <a:lnTo>
                      <a:pt x="1440" y="240"/>
                    </a:lnTo>
                    <a:lnTo>
                      <a:pt x="1446" y="246"/>
                    </a:lnTo>
                    <a:lnTo>
                      <a:pt x="1452" y="246"/>
                    </a:lnTo>
                    <a:lnTo>
                      <a:pt x="1398" y="246"/>
                    </a:lnTo>
                    <a:lnTo>
                      <a:pt x="1368" y="282"/>
                    </a:lnTo>
                    <a:lnTo>
                      <a:pt x="1368" y="312"/>
                    </a:lnTo>
                    <a:lnTo>
                      <a:pt x="1362" y="324"/>
                    </a:lnTo>
                    <a:lnTo>
                      <a:pt x="1362" y="330"/>
                    </a:lnTo>
                    <a:lnTo>
                      <a:pt x="1368" y="336"/>
                    </a:lnTo>
                    <a:lnTo>
                      <a:pt x="1380" y="336"/>
                    </a:lnTo>
                    <a:lnTo>
                      <a:pt x="1404" y="348"/>
                    </a:lnTo>
                    <a:lnTo>
                      <a:pt x="1410" y="354"/>
                    </a:lnTo>
                    <a:lnTo>
                      <a:pt x="1410" y="390"/>
                    </a:lnTo>
                    <a:lnTo>
                      <a:pt x="1386" y="366"/>
                    </a:lnTo>
                    <a:lnTo>
                      <a:pt x="1356" y="366"/>
                    </a:lnTo>
                    <a:lnTo>
                      <a:pt x="1344" y="390"/>
                    </a:lnTo>
                    <a:lnTo>
                      <a:pt x="1308" y="354"/>
                    </a:lnTo>
                    <a:lnTo>
                      <a:pt x="1302" y="384"/>
                    </a:lnTo>
                    <a:lnTo>
                      <a:pt x="1278" y="396"/>
                    </a:lnTo>
                    <a:lnTo>
                      <a:pt x="1284" y="420"/>
                    </a:lnTo>
                    <a:lnTo>
                      <a:pt x="1254" y="414"/>
                    </a:lnTo>
                    <a:lnTo>
                      <a:pt x="1284" y="354"/>
                    </a:lnTo>
                    <a:lnTo>
                      <a:pt x="1278" y="348"/>
                    </a:lnTo>
                    <a:lnTo>
                      <a:pt x="1272" y="336"/>
                    </a:lnTo>
                    <a:lnTo>
                      <a:pt x="1272" y="324"/>
                    </a:lnTo>
                    <a:lnTo>
                      <a:pt x="1266" y="318"/>
                    </a:lnTo>
                    <a:lnTo>
                      <a:pt x="1254" y="312"/>
                    </a:lnTo>
                    <a:lnTo>
                      <a:pt x="1236" y="312"/>
                    </a:lnTo>
                    <a:lnTo>
                      <a:pt x="1224" y="282"/>
                    </a:lnTo>
                    <a:lnTo>
                      <a:pt x="1224" y="276"/>
                    </a:lnTo>
                    <a:lnTo>
                      <a:pt x="1230" y="270"/>
                    </a:lnTo>
                    <a:lnTo>
                      <a:pt x="1230" y="258"/>
                    </a:lnTo>
                    <a:lnTo>
                      <a:pt x="1224" y="246"/>
                    </a:lnTo>
                    <a:lnTo>
                      <a:pt x="1218" y="240"/>
                    </a:lnTo>
                    <a:lnTo>
                      <a:pt x="1206" y="234"/>
                    </a:lnTo>
                    <a:lnTo>
                      <a:pt x="1194" y="240"/>
                    </a:lnTo>
                    <a:lnTo>
                      <a:pt x="1188" y="246"/>
                    </a:lnTo>
                    <a:lnTo>
                      <a:pt x="1176" y="252"/>
                    </a:lnTo>
                    <a:lnTo>
                      <a:pt x="1176" y="264"/>
                    </a:lnTo>
                    <a:lnTo>
                      <a:pt x="1182" y="270"/>
                    </a:lnTo>
                    <a:lnTo>
                      <a:pt x="1182" y="282"/>
                    </a:lnTo>
                    <a:lnTo>
                      <a:pt x="1146" y="276"/>
                    </a:lnTo>
                    <a:lnTo>
                      <a:pt x="1152" y="306"/>
                    </a:lnTo>
                    <a:lnTo>
                      <a:pt x="1134" y="300"/>
                    </a:lnTo>
                    <a:lnTo>
                      <a:pt x="1116" y="306"/>
                    </a:lnTo>
                    <a:lnTo>
                      <a:pt x="1122" y="312"/>
                    </a:lnTo>
                    <a:lnTo>
                      <a:pt x="1122" y="330"/>
                    </a:lnTo>
                    <a:lnTo>
                      <a:pt x="1116" y="342"/>
                    </a:lnTo>
                    <a:lnTo>
                      <a:pt x="1110" y="348"/>
                    </a:lnTo>
                    <a:lnTo>
                      <a:pt x="1098" y="354"/>
                    </a:lnTo>
                    <a:lnTo>
                      <a:pt x="1092" y="360"/>
                    </a:lnTo>
                    <a:lnTo>
                      <a:pt x="1104" y="324"/>
                    </a:lnTo>
                    <a:lnTo>
                      <a:pt x="1080" y="348"/>
                    </a:lnTo>
                    <a:lnTo>
                      <a:pt x="1062" y="348"/>
                    </a:lnTo>
                    <a:lnTo>
                      <a:pt x="1056" y="360"/>
                    </a:lnTo>
                    <a:lnTo>
                      <a:pt x="1050" y="366"/>
                    </a:lnTo>
                    <a:lnTo>
                      <a:pt x="1050" y="378"/>
                    </a:lnTo>
                    <a:lnTo>
                      <a:pt x="1056" y="390"/>
                    </a:lnTo>
                    <a:lnTo>
                      <a:pt x="1056" y="396"/>
                    </a:lnTo>
                    <a:lnTo>
                      <a:pt x="1062" y="408"/>
                    </a:lnTo>
                    <a:lnTo>
                      <a:pt x="1014" y="384"/>
                    </a:lnTo>
                    <a:lnTo>
                      <a:pt x="1008" y="420"/>
                    </a:lnTo>
                    <a:lnTo>
                      <a:pt x="996" y="426"/>
                    </a:lnTo>
                    <a:lnTo>
                      <a:pt x="1008" y="450"/>
                    </a:lnTo>
                    <a:lnTo>
                      <a:pt x="1032" y="450"/>
                    </a:lnTo>
                    <a:lnTo>
                      <a:pt x="1026" y="468"/>
                    </a:lnTo>
                    <a:lnTo>
                      <a:pt x="954" y="474"/>
                    </a:lnTo>
                    <a:lnTo>
                      <a:pt x="948" y="468"/>
                    </a:lnTo>
                    <a:lnTo>
                      <a:pt x="936" y="462"/>
                    </a:lnTo>
                    <a:lnTo>
                      <a:pt x="930" y="462"/>
                    </a:lnTo>
                    <a:lnTo>
                      <a:pt x="918" y="468"/>
                    </a:lnTo>
                    <a:lnTo>
                      <a:pt x="912" y="474"/>
                    </a:lnTo>
                    <a:lnTo>
                      <a:pt x="918" y="486"/>
                    </a:lnTo>
                    <a:lnTo>
                      <a:pt x="918" y="492"/>
                    </a:lnTo>
                    <a:lnTo>
                      <a:pt x="924" y="504"/>
                    </a:lnTo>
                    <a:lnTo>
                      <a:pt x="930" y="510"/>
                    </a:lnTo>
                    <a:lnTo>
                      <a:pt x="930" y="540"/>
                    </a:lnTo>
                    <a:lnTo>
                      <a:pt x="924" y="564"/>
                    </a:lnTo>
                    <a:lnTo>
                      <a:pt x="930" y="600"/>
                    </a:lnTo>
                    <a:lnTo>
                      <a:pt x="912" y="600"/>
                    </a:lnTo>
                    <a:lnTo>
                      <a:pt x="906" y="522"/>
                    </a:lnTo>
                    <a:lnTo>
                      <a:pt x="888" y="510"/>
                    </a:lnTo>
                    <a:lnTo>
                      <a:pt x="888" y="480"/>
                    </a:lnTo>
                    <a:lnTo>
                      <a:pt x="870" y="480"/>
                    </a:lnTo>
                    <a:lnTo>
                      <a:pt x="852" y="504"/>
                    </a:lnTo>
                    <a:lnTo>
                      <a:pt x="822" y="534"/>
                    </a:lnTo>
                    <a:lnTo>
                      <a:pt x="804" y="546"/>
                    </a:lnTo>
                    <a:lnTo>
                      <a:pt x="792" y="558"/>
                    </a:lnTo>
                    <a:lnTo>
                      <a:pt x="786" y="570"/>
                    </a:lnTo>
                    <a:lnTo>
                      <a:pt x="786" y="600"/>
                    </a:lnTo>
                    <a:lnTo>
                      <a:pt x="792" y="606"/>
                    </a:lnTo>
                    <a:lnTo>
                      <a:pt x="792" y="618"/>
                    </a:lnTo>
                    <a:lnTo>
                      <a:pt x="798" y="618"/>
                    </a:lnTo>
                    <a:lnTo>
                      <a:pt x="816" y="636"/>
                    </a:lnTo>
                    <a:lnTo>
                      <a:pt x="810" y="648"/>
                    </a:lnTo>
                    <a:lnTo>
                      <a:pt x="792" y="654"/>
                    </a:lnTo>
                    <a:lnTo>
                      <a:pt x="774" y="666"/>
                    </a:lnTo>
                    <a:lnTo>
                      <a:pt x="750" y="678"/>
                    </a:lnTo>
                    <a:lnTo>
                      <a:pt x="750" y="696"/>
                    </a:lnTo>
                    <a:lnTo>
                      <a:pt x="720" y="726"/>
                    </a:lnTo>
                    <a:lnTo>
                      <a:pt x="702" y="732"/>
                    </a:lnTo>
                    <a:lnTo>
                      <a:pt x="690" y="744"/>
                    </a:lnTo>
                    <a:lnTo>
                      <a:pt x="666" y="756"/>
                    </a:lnTo>
                    <a:lnTo>
                      <a:pt x="630" y="762"/>
                    </a:lnTo>
                    <a:lnTo>
                      <a:pt x="600" y="768"/>
                    </a:lnTo>
                    <a:lnTo>
                      <a:pt x="588" y="768"/>
                    </a:lnTo>
                    <a:lnTo>
                      <a:pt x="534" y="762"/>
                    </a:lnTo>
                    <a:lnTo>
                      <a:pt x="492" y="780"/>
                    </a:lnTo>
                    <a:lnTo>
                      <a:pt x="438" y="786"/>
                    </a:lnTo>
                    <a:lnTo>
                      <a:pt x="432" y="798"/>
                    </a:lnTo>
                    <a:lnTo>
                      <a:pt x="414" y="798"/>
                    </a:lnTo>
                    <a:lnTo>
                      <a:pt x="402" y="804"/>
                    </a:lnTo>
                    <a:lnTo>
                      <a:pt x="396" y="810"/>
                    </a:lnTo>
                    <a:lnTo>
                      <a:pt x="384" y="816"/>
                    </a:lnTo>
                    <a:lnTo>
                      <a:pt x="372" y="828"/>
                    </a:lnTo>
                    <a:lnTo>
                      <a:pt x="342" y="828"/>
                    </a:lnTo>
                    <a:lnTo>
                      <a:pt x="324" y="834"/>
                    </a:lnTo>
                    <a:lnTo>
                      <a:pt x="312" y="840"/>
                    </a:lnTo>
                    <a:lnTo>
                      <a:pt x="306" y="852"/>
                    </a:lnTo>
                    <a:lnTo>
                      <a:pt x="294" y="858"/>
                    </a:lnTo>
                    <a:lnTo>
                      <a:pt x="288" y="870"/>
                    </a:lnTo>
                    <a:lnTo>
                      <a:pt x="282" y="876"/>
                    </a:lnTo>
                    <a:lnTo>
                      <a:pt x="282" y="882"/>
                    </a:lnTo>
                    <a:lnTo>
                      <a:pt x="276" y="882"/>
                    </a:lnTo>
                    <a:lnTo>
                      <a:pt x="270" y="888"/>
                    </a:lnTo>
                    <a:lnTo>
                      <a:pt x="252" y="888"/>
                    </a:lnTo>
                    <a:lnTo>
                      <a:pt x="240" y="894"/>
                    </a:lnTo>
                    <a:lnTo>
                      <a:pt x="228" y="894"/>
                    </a:lnTo>
                    <a:lnTo>
                      <a:pt x="216" y="900"/>
                    </a:lnTo>
                    <a:lnTo>
                      <a:pt x="210" y="906"/>
                    </a:lnTo>
                    <a:lnTo>
                      <a:pt x="198" y="912"/>
                    </a:lnTo>
                    <a:lnTo>
                      <a:pt x="192" y="930"/>
                    </a:lnTo>
                    <a:lnTo>
                      <a:pt x="150" y="972"/>
                    </a:lnTo>
                    <a:lnTo>
                      <a:pt x="150" y="978"/>
                    </a:lnTo>
                    <a:lnTo>
                      <a:pt x="162" y="912"/>
                    </a:lnTo>
                    <a:lnTo>
                      <a:pt x="144" y="918"/>
                    </a:lnTo>
                    <a:lnTo>
                      <a:pt x="120" y="978"/>
                    </a:lnTo>
                    <a:lnTo>
                      <a:pt x="90" y="1038"/>
                    </a:lnTo>
                    <a:lnTo>
                      <a:pt x="90" y="1056"/>
                    </a:lnTo>
                    <a:lnTo>
                      <a:pt x="96" y="1062"/>
                    </a:lnTo>
                    <a:lnTo>
                      <a:pt x="108" y="1068"/>
                    </a:lnTo>
                    <a:lnTo>
                      <a:pt x="114" y="1068"/>
                    </a:lnTo>
                    <a:lnTo>
                      <a:pt x="108" y="1080"/>
                    </a:lnTo>
                    <a:lnTo>
                      <a:pt x="96" y="1086"/>
                    </a:lnTo>
                    <a:lnTo>
                      <a:pt x="90" y="1098"/>
                    </a:lnTo>
                    <a:lnTo>
                      <a:pt x="66" y="1122"/>
                    </a:lnTo>
                    <a:lnTo>
                      <a:pt x="66" y="1134"/>
                    </a:lnTo>
                    <a:lnTo>
                      <a:pt x="72" y="1152"/>
                    </a:lnTo>
                    <a:lnTo>
                      <a:pt x="72" y="1164"/>
                    </a:lnTo>
                    <a:lnTo>
                      <a:pt x="84" y="1188"/>
                    </a:lnTo>
                    <a:lnTo>
                      <a:pt x="84" y="1200"/>
                    </a:lnTo>
                    <a:lnTo>
                      <a:pt x="102" y="1236"/>
                    </a:lnTo>
                    <a:lnTo>
                      <a:pt x="108" y="1254"/>
                    </a:lnTo>
                    <a:lnTo>
                      <a:pt x="114" y="1266"/>
                    </a:lnTo>
                    <a:lnTo>
                      <a:pt x="114" y="1278"/>
                    </a:lnTo>
                    <a:lnTo>
                      <a:pt x="108" y="1278"/>
                    </a:lnTo>
                    <a:lnTo>
                      <a:pt x="96" y="1266"/>
                    </a:lnTo>
                    <a:lnTo>
                      <a:pt x="90" y="1254"/>
                    </a:lnTo>
                    <a:lnTo>
                      <a:pt x="72" y="1236"/>
                    </a:lnTo>
                    <a:lnTo>
                      <a:pt x="66" y="1224"/>
                    </a:lnTo>
                    <a:lnTo>
                      <a:pt x="48" y="1218"/>
                    </a:lnTo>
                    <a:lnTo>
                      <a:pt x="66" y="1266"/>
                    </a:lnTo>
                    <a:lnTo>
                      <a:pt x="30" y="1236"/>
                    </a:lnTo>
                    <a:lnTo>
                      <a:pt x="30" y="1290"/>
                    </a:lnTo>
                    <a:lnTo>
                      <a:pt x="60" y="1350"/>
                    </a:lnTo>
                    <a:lnTo>
                      <a:pt x="66" y="1356"/>
                    </a:lnTo>
                    <a:lnTo>
                      <a:pt x="66" y="1368"/>
                    </a:lnTo>
                    <a:lnTo>
                      <a:pt x="60" y="1374"/>
                    </a:lnTo>
                    <a:lnTo>
                      <a:pt x="54" y="1386"/>
                    </a:lnTo>
                    <a:lnTo>
                      <a:pt x="54" y="1398"/>
                    </a:lnTo>
                    <a:lnTo>
                      <a:pt x="48" y="1410"/>
                    </a:lnTo>
                    <a:lnTo>
                      <a:pt x="54" y="1416"/>
                    </a:lnTo>
                    <a:lnTo>
                      <a:pt x="60" y="1428"/>
                    </a:lnTo>
                    <a:lnTo>
                      <a:pt x="78" y="1446"/>
                    </a:lnTo>
                    <a:lnTo>
                      <a:pt x="84" y="1458"/>
                    </a:lnTo>
                    <a:lnTo>
                      <a:pt x="90" y="1464"/>
                    </a:lnTo>
                    <a:lnTo>
                      <a:pt x="96" y="1476"/>
                    </a:lnTo>
                    <a:lnTo>
                      <a:pt x="96" y="1506"/>
                    </a:lnTo>
                    <a:lnTo>
                      <a:pt x="90" y="1518"/>
                    </a:lnTo>
                    <a:lnTo>
                      <a:pt x="84" y="1524"/>
                    </a:lnTo>
                    <a:lnTo>
                      <a:pt x="90" y="1542"/>
                    </a:lnTo>
                    <a:lnTo>
                      <a:pt x="90" y="1554"/>
                    </a:lnTo>
                    <a:lnTo>
                      <a:pt x="96" y="1572"/>
                    </a:lnTo>
                    <a:lnTo>
                      <a:pt x="96" y="1590"/>
                    </a:lnTo>
                    <a:lnTo>
                      <a:pt x="102" y="1596"/>
                    </a:lnTo>
                    <a:lnTo>
                      <a:pt x="102" y="1602"/>
                    </a:lnTo>
                    <a:lnTo>
                      <a:pt x="96" y="1602"/>
                    </a:lnTo>
                    <a:lnTo>
                      <a:pt x="78" y="1620"/>
                    </a:lnTo>
                    <a:lnTo>
                      <a:pt x="84" y="1626"/>
                    </a:lnTo>
                    <a:lnTo>
                      <a:pt x="84" y="1638"/>
                    </a:lnTo>
                    <a:lnTo>
                      <a:pt x="90" y="1650"/>
                    </a:lnTo>
                    <a:lnTo>
                      <a:pt x="90" y="1662"/>
                    </a:lnTo>
                    <a:lnTo>
                      <a:pt x="96" y="1668"/>
                    </a:lnTo>
                    <a:lnTo>
                      <a:pt x="96" y="1674"/>
                    </a:lnTo>
                    <a:lnTo>
                      <a:pt x="102" y="1674"/>
                    </a:lnTo>
                    <a:lnTo>
                      <a:pt x="108" y="1680"/>
                    </a:lnTo>
                    <a:lnTo>
                      <a:pt x="126" y="1716"/>
                    </a:lnTo>
                    <a:lnTo>
                      <a:pt x="126" y="1728"/>
                    </a:lnTo>
                    <a:lnTo>
                      <a:pt x="108" y="1764"/>
                    </a:lnTo>
                    <a:lnTo>
                      <a:pt x="90" y="1782"/>
                    </a:lnTo>
                    <a:lnTo>
                      <a:pt x="90" y="1824"/>
                    </a:lnTo>
                    <a:lnTo>
                      <a:pt x="84" y="1842"/>
                    </a:lnTo>
                    <a:lnTo>
                      <a:pt x="60" y="1866"/>
                    </a:lnTo>
                    <a:lnTo>
                      <a:pt x="42" y="1866"/>
                    </a:lnTo>
                    <a:lnTo>
                      <a:pt x="30" y="1872"/>
                    </a:lnTo>
                    <a:lnTo>
                      <a:pt x="18" y="1866"/>
                    </a:lnTo>
                    <a:lnTo>
                      <a:pt x="6" y="1866"/>
                    </a:lnTo>
                    <a:lnTo>
                      <a:pt x="0" y="1920"/>
                    </a:lnTo>
                    <a:lnTo>
                      <a:pt x="12" y="1920"/>
                    </a:lnTo>
                    <a:lnTo>
                      <a:pt x="24" y="1926"/>
                    </a:lnTo>
                    <a:lnTo>
                      <a:pt x="42" y="1926"/>
                    </a:lnTo>
                    <a:lnTo>
                      <a:pt x="54" y="1932"/>
                    </a:lnTo>
                    <a:lnTo>
                      <a:pt x="72" y="1950"/>
                    </a:lnTo>
                    <a:lnTo>
                      <a:pt x="78" y="1962"/>
                    </a:lnTo>
                    <a:lnTo>
                      <a:pt x="108" y="1956"/>
                    </a:lnTo>
                    <a:lnTo>
                      <a:pt x="114" y="1968"/>
                    </a:lnTo>
                    <a:lnTo>
                      <a:pt x="138" y="1980"/>
                    </a:lnTo>
                    <a:lnTo>
                      <a:pt x="174" y="1980"/>
                    </a:lnTo>
                    <a:lnTo>
                      <a:pt x="210" y="1968"/>
                    </a:lnTo>
                    <a:lnTo>
                      <a:pt x="234" y="1968"/>
                    </a:lnTo>
                    <a:lnTo>
                      <a:pt x="234" y="1950"/>
                    </a:lnTo>
                    <a:lnTo>
                      <a:pt x="228" y="1944"/>
                    </a:lnTo>
                    <a:lnTo>
                      <a:pt x="264" y="1950"/>
                    </a:lnTo>
                    <a:lnTo>
                      <a:pt x="276" y="1932"/>
                    </a:lnTo>
                    <a:lnTo>
                      <a:pt x="318" y="1926"/>
                    </a:lnTo>
                    <a:lnTo>
                      <a:pt x="354" y="1890"/>
                    </a:lnTo>
                    <a:lnTo>
                      <a:pt x="366" y="1884"/>
                    </a:lnTo>
                    <a:lnTo>
                      <a:pt x="372" y="1884"/>
                    </a:lnTo>
                    <a:lnTo>
                      <a:pt x="420" y="1908"/>
                    </a:lnTo>
                    <a:lnTo>
                      <a:pt x="426" y="1902"/>
                    </a:lnTo>
                    <a:lnTo>
                      <a:pt x="474" y="1878"/>
                    </a:lnTo>
                    <a:lnTo>
                      <a:pt x="480" y="1872"/>
                    </a:lnTo>
                    <a:lnTo>
                      <a:pt x="486" y="1872"/>
                    </a:lnTo>
                    <a:lnTo>
                      <a:pt x="498" y="1878"/>
                    </a:lnTo>
                    <a:lnTo>
                      <a:pt x="504" y="1884"/>
                    </a:lnTo>
                    <a:lnTo>
                      <a:pt x="516" y="1884"/>
                    </a:lnTo>
                    <a:lnTo>
                      <a:pt x="528" y="1890"/>
                    </a:lnTo>
                    <a:lnTo>
                      <a:pt x="534" y="1890"/>
                    </a:lnTo>
                    <a:lnTo>
                      <a:pt x="552" y="1884"/>
                    </a:lnTo>
                    <a:lnTo>
                      <a:pt x="576" y="1872"/>
                    </a:lnTo>
                    <a:lnTo>
                      <a:pt x="582" y="1872"/>
                    </a:lnTo>
                    <a:lnTo>
                      <a:pt x="594" y="1878"/>
                    </a:lnTo>
                    <a:lnTo>
                      <a:pt x="606" y="1878"/>
                    </a:lnTo>
                    <a:lnTo>
                      <a:pt x="624" y="1884"/>
                    </a:lnTo>
                    <a:lnTo>
                      <a:pt x="636" y="1884"/>
                    </a:lnTo>
                    <a:lnTo>
                      <a:pt x="648" y="1878"/>
                    </a:lnTo>
                    <a:lnTo>
                      <a:pt x="654" y="1872"/>
                    </a:lnTo>
                    <a:lnTo>
                      <a:pt x="654" y="1848"/>
                    </a:lnTo>
                    <a:lnTo>
                      <a:pt x="666" y="1848"/>
                    </a:lnTo>
                    <a:lnTo>
                      <a:pt x="672" y="1842"/>
                    </a:lnTo>
                    <a:lnTo>
                      <a:pt x="678" y="1842"/>
                    </a:lnTo>
                    <a:lnTo>
                      <a:pt x="684" y="1836"/>
                    </a:lnTo>
                    <a:lnTo>
                      <a:pt x="690" y="1824"/>
                    </a:lnTo>
                    <a:lnTo>
                      <a:pt x="702" y="1788"/>
                    </a:lnTo>
                    <a:lnTo>
                      <a:pt x="714" y="1776"/>
                    </a:lnTo>
                    <a:lnTo>
                      <a:pt x="726" y="1770"/>
                    </a:lnTo>
                    <a:lnTo>
                      <a:pt x="744" y="1764"/>
                    </a:lnTo>
                    <a:lnTo>
                      <a:pt x="756" y="1764"/>
                    </a:lnTo>
                    <a:lnTo>
                      <a:pt x="774" y="1770"/>
                    </a:lnTo>
                    <a:lnTo>
                      <a:pt x="798" y="1770"/>
                    </a:lnTo>
                    <a:lnTo>
                      <a:pt x="822" y="1758"/>
                    </a:lnTo>
                    <a:lnTo>
                      <a:pt x="840" y="1752"/>
                    </a:lnTo>
                    <a:lnTo>
                      <a:pt x="858" y="1740"/>
                    </a:lnTo>
                    <a:lnTo>
                      <a:pt x="876" y="1734"/>
                    </a:lnTo>
                    <a:lnTo>
                      <a:pt x="912" y="1734"/>
                    </a:lnTo>
                    <a:lnTo>
                      <a:pt x="918" y="1740"/>
                    </a:lnTo>
                    <a:lnTo>
                      <a:pt x="930" y="1740"/>
                    </a:lnTo>
                    <a:lnTo>
                      <a:pt x="942" y="1746"/>
                    </a:lnTo>
                    <a:lnTo>
                      <a:pt x="972" y="1740"/>
                    </a:lnTo>
                    <a:lnTo>
                      <a:pt x="1044" y="1704"/>
                    </a:lnTo>
                    <a:lnTo>
                      <a:pt x="1074" y="1692"/>
                    </a:lnTo>
                    <a:lnTo>
                      <a:pt x="1098" y="1686"/>
                    </a:lnTo>
                    <a:lnTo>
                      <a:pt x="1140" y="1680"/>
                    </a:lnTo>
                    <a:lnTo>
                      <a:pt x="1176" y="1674"/>
                    </a:lnTo>
                    <a:lnTo>
                      <a:pt x="1224" y="1674"/>
                    </a:lnTo>
                    <a:lnTo>
                      <a:pt x="1236" y="1662"/>
                    </a:lnTo>
                    <a:lnTo>
                      <a:pt x="1254" y="1680"/>
                    </a:lnTo>
                    <a:lnTo>
                      <a:pt x="1266" y="1686"/>
                    </a:lnTo>
                    <a:lnTo>
                      <a:pt x="1278" y="1698"/>
                    </a:lnTo>
                    <a:lnTo>
                      <a:pt x="1302" y="1710"/>
                    </a:lnTo>
                    <a:lnTo>
                      <a:pt x="1320" y="1716"/>
                    </a:lnTo>
                    <a:lnTo>
                      <a:pt x="1332" y="1716"/>
                    </a:lnTo>
                    <a:lnTo>
                      <a:pt x="1338" y="1710"/>
                    </a:lnTo>
                    <a:lnTo>
                      <a:pt x="1338" y="1716"/>
                    </a:lnTo>
                    <a:lnTo>
                      <a:pt x="1344" y="1722"/>
                    </a:lnTo>
                    <a:lnTo>
                      <a:pt x="1350" y="1734"/>
                    </a:lnTo>
                    <a:lnTo>
                      <a:pt x="1356" y="1740"/>
                    </a:lnTo>
                    <a:lnTo>
                      <a:pt x="1374" y="1740"/>
                    </a:lnTo>
                    <a:lnTo>
                      <a:pt x="1380" y="1734"/>
                    </a:lnTo>
                    <a:lnTo>
                      <a:pt x="1380" y="1752"/>
                    </a:lnTo>
                    <a:lnTo>
                      <a:pt x="1392" y="1752"/>
                    </a:lnTo>
                    <a:lnTo>
                      <a:pt x="1398" y="1758"/>
                    </a:lnTo>
                    <a:lnTo>
                      <a:pt x="1398" y="1770"/>
                    </a:lnTo>
                    <a:lnTo>
                      <a:pt x="1386" y="1794"/>
                    </a:lnTo>
                    <a:lnTo>
                      <a:pt x="1380" y="1800"/>
                    </a:lnTo>
                    <a:lnTo>
                      <a:pt x="1374" y="1812"/>
                    </a:lnTo>
                    <a:lnTo>
                      <a:pt x="1392" y="1842"/>
                    </a:lnTo>
                    <a:lnTo>
                      <a:pt x="1410" y="1830"/>
                    </a:lnTo>
                    <a:lnTo>
                      <a:pt x="1428" y="1866"/>
                    </a:lnTo>
                    <a:lnTo>
                      <a:pt x="1428" y="1872"/>
                    </a:lnTo>
                    <a:lnTo>
                      <a:pt x="1434" y="1878"/>
                    </a:lnTo>
                    <a:lnTo>
                      <a:pt x="1434" y="1902"/>
                    </a:lnTo>
                    <a:lnTo>
                      <a:pt x="1440" y="1914"/>
                    </a:lnTo>
                    <a:lnTo>
                      <a:pt x="1440" y="1926"/>
                    </a:lnTo>
                    <a:lnTo>
                      <a:pt x="1422" y="1926"/>
                    </a:lnTo>
                    <a:lnTo>
                      <a:pt x="1410" y="1920"/>
                    </a:lnTo>
                    <a:lnTo>
                      <a:pt x="1404" y="1920"/>
                    </a:lnTo>
                    <a:lnTo>
                      <a:pt x="1410" y="1956"/>
                    </a:lnTo>
                    <a:lnTo>
                      <a:pt x="1446" y="1956"/>
                    </a:lnTo>
                    <a:lnTo>
                      <a:pt x="1452" y="1962"/>
                    </a:lnTo>
                    <a:lnTo>
                      <a:pt x="1452" y="1968"/>
                    </a:lnTo>
                    <a:lnTo>
                      <a:pt x="1470" y="1968"/>
                    </a:lnTo>
                    <a:lnTo>
                      <a:pt x="1470" y="1956"/>
                    </a:lnTo>
                    <a:lnTo>
                      <a:pt x="1464" y="1938"/>
                    </a:lnTo>
                    <a:lnTo>
                      <a:pt x="1464" y="1926"/>
                    </a:lnTo>
                    <a:lnTo>
                      <a:pt x="1470" y="1914"/>
                    </a:lnTo>
                    <a:lnTo>
                      <a:pt x="1476" y="1908"/>
                    </a:lnTo>
                    <a:lnTo>
                      <a:pt x="1500" y="1896"/>
                    </a:lnTo>
                    <a:lnTo>
                      <a:pt x="1512" y="1896"/>
                    </a:lnTo>
                    <a:lnTo>
                      <a:pt x="1518" y="1890"/>
                    </a:lnTo>
                    <a:lnTo>
                      <a:pt x="1530" y="1884"/>
                    </a:lnTo>
                    <a:lnTo>
                      <a:pt x="1542" y="1872"/>
                    </a:lnTo>
                    <a:lnTo>
                      <a:pt x="1548" y="1860"/>
                    </a:lnTo>
                    <a:lnTo>
                      <a:pt x="1566" y="1842"/>
                    </a:lnTo>
                    <a:lnTo>
                      <a:pt x="1566" y="1836"/>
                    </a:lnTo>
                    <a:lnTo>
                      <a:pt x="1590" y="1842"/>
                    </a:lnTo>
                    <a:lnTo>
                      <a:pt x="1608" y="1788"/>
                    </a:lnTo>
                    <a:lnTo>
                      <a:pt x="1638" y="1788"/>
                    </a:lnTo>
                    <a:lnTo>
                      <a:pt x="1650" y="1782"/>
                    </a:lnTo>
                    <a:lnTo>
                      <a:pt x="1662" y="1770"/>
                    </a:lnTo>
                    <a:lnTo>
                      <a:pt x="1668" y="1752"/>
                    </a:lnTo>
                    <a:lnTo>
                      <a:pt x="1668" y="1740"/>
                    </a:lnTo>
                    <a:lnTo>
                      <a:pt x="1668" y="1746"/>
                    </a:lnTo>
                    <a:lnTo>
                      <a:pt x="1674" y="1752"/>
                    </a:lnTo>
                    <a:lnTo>
                      <a:pt x="1674" y="1764"/>
                    </a:lnTo>
                    <a:lnTo>
                      <a:pt x="1680" y="1776"/>
                    </a:lnTo>
                    <a:lnTo>
                      <a:pt x="1680" y="1782"/>
                    </a:lnTo>
                    <a:lnTo>
                      <a:pt x="1668" y="1794"/>
                    </a:lnTo>
                    <a:lnTo>
                      <a:pt x="1662" y="1806"/>
                    </a:lnTo>
                    <a:lnTo>
                      <a:pt x="1650" y="1812"/>
                    </a:lnTo>
                    <a:lnTo>
                      <a:pt x="1644" y="1818"/>
                    </a:lnTo>
                    <a:lnTo>
                      <a:pt x="1620" y="1818"/>
                    </a:lnTo>
                    <a:lnTo>
                      <a:pt x="1614" y="1830"/>
                    </a:lnTo>
                    <a:lnTo>
                      <a:pt x="1632" y="1866"/>
                    </a:lnTo>
                    <a:lnTo>
                      <a:pt x="1620" y="1866"/>
                    </a:lnTo>
                    <a:lnTo>
                      <a:pt x="1614" y="1872"/>
                    </a:lnTo>
                    <a:lnTo>
                      <a:pt x="1602" y="1878"/>
                    </a:lnTo>
                    <a:lnTo>
                      <a:pt x="1566" y="1914"/>
                    </a:lnTo>
                    <a:lnTo>
                      <a:pt x="1566" y="1926"/>
                    </a:lnTo>
                    <a:lnTo>
                      <a:pt x="1560" y="1932"/>
                    </a:lnTo>
                    <a:lnTo>
                      <a:pt x="1554" y="1944"/>
                    </a:lnTo>
                    <a:lnTo>
                      <a:pt x="1542" y="1956"/>
                    </a:lnTo>
                    <a:lnTo>
                      <a:pt x="1518" y="1968"/>
                    </a:lnTo>
                    <a:lnTo>
                      <a:pt x="1512" y="1974"/>
                    </a:lnTo>
                    <a:lnTo>
                      <a:pt x="1512" y="1980"/>
                    </a:lnTo>
                    <a:lnTo>
                      <a:pt x="1518" y="1986"/>
                    </a:lnTo>
                    <a:lnTo>
                      <a:pt x="1548" y="1986"/>
                    </a:lnTo>
                    <a:lnTo>
                      <a:pt x="1560" y="1980"/>
                    </a:lnTo>
                    <a:lnTo>
                      <a:pt x="1572" y="1980"/>
                    </a:lnTo>
                    <a:lnTo>
                      <a:pt x="1584" y="1968"/>
                    </a:lnTo>
                    <a:lnTo>
                      <a:pt x="1602" y="1932"/>
                    </a:lnTo>
                    <a:lnTo>
                      <a:pt x="1608" y="1926"/>
                    </a:lnTo>
                    <a:lnTo>
                      <a:pt x="1614" y="1914"/>
                    </a:lnTo>
                    <a:lnTo>
                      <a:pt x="1626" y="1908"/>
                    </a:lnTo>
                    <a:lnTo>
                      <a:pt x="1632" y="1902"/>
                    </a:lnTo>
                    <a:lnTo>
                      <a:pt x="1632" y="1920"/>
                    </a:lnTo>
                    <a:lnTo>
                      <a:pt x="1638" y="1932"/>
                    </a:lnTo>
                    <a:lnTo>
                      <a:pt x="1638" y="1956"/>
                    </a:lnTo>
                    <a:lnTo>
                      <a:pt x="1626" y="1968"/>
                    </a:lnTo>
                    <a:lnTo>
                      <a:pt x="1614" y="1974"/>
                    </a:lnTo>
                    <a:lnTo>
                      <a:pt x="1602" y="1986"/>
                    </a:lnTo>
                    <a:lnTo>
                      <a:pt x="1602" y="2004"/>
                    </a:lnTo>
                    <a:lnTo>
                      <a:pt x="1608" y="2010"/>
                    </a:lnTo>
                    <a:lnTo>
                      <a:pt x="1614" y="2010"/>
                    </a:lnTo>
                    <a:lnTo>
                      <a:pt x="1632" y="2016"/>
                    </a:lnTo>
                    <a:lnTo>
                      <a:pt x="1662" y="2016"/>
                    </a:lnTo>
                    <a:lnTo>
                      <a:pt x="1668" y="2028"/>
                    </a:lnTo>
                    <a:lnTo>
                      <a:pt x="1644" y="2052"/>
                    </a:lnTo>
                    <a:lnTo>
                      <a:pt x="1644" y="2058"/>
                    </a:lnTo>
                    <a:lnTo>
                      <a:pt x="1650" y="2064"/>
                    </a:lnTo>
                    <a:lnTo>
                      <a:pt x="1668" y="2100"/>
                    </a:lnTo>
                    <a:lnTo>
                      <a:pt x="1674" y="2106"/>
                    </a:lnTo>
                    <a:lnTo>
                      <a:pt x="1674" y="2118"/>
                    </a:lnTo>
                    <a:lnTo>
                      <a:pt x="1626" y="2166"/>
                    </a:lnTo>
                    <a:lnTo>
                      <a:pt x="1626" y="2178"/>
                    </a:lnTo>
                    <a:lnTo>
                      <a:pt x="1638" y="2190"/>
                    </a:lnTo>
                    <a:lnTo>
                      <a:pt x="1644" y="2202"/>
                    </a:lnTo>
                    <a:lnTo>
                      <a:pt x="1668" y="2214"/>
                    </a:lnTo>
                    <a:lnTo>
                      <a:pt x="1680" y="2226"/>
                    </a:lnTo>
                    <a:lnTo>
                      <a:pt x="1692" y="2232"/>
                    </a:lnTo>
                    <a:lnTo>
                      <a:pt x="1716" y="2256"/>
                    </a:lnTo>
                    <a:lnTo>
                      <a:pt x="1728" y="2262"/>
                    </a:lnTo>
                    <a:lnTo>
                      <a:pt x="1800" y="2262"/>
                    </a:lnTo>
                    <a:lnTo>
                      <a:pt x="1824" y="2286"/>
                    </a:lnTo>
                    <a:lnTo>
                      <a:pt x="1842" y="2292"/>
                    </a:lnTo>
                    <a:lnTo>
                      <a:pt x="1872" y="2286"/>
                    </a:lnTo>
                    <a:lnTo>
                      <a:pt x="1902" y="2274"/>
                    </a:lnTo>
                    <a:lnTo>
                      <a:pt x="1932" y="2256"/>
                    </a:lnTo>
                    <a:lnTo>
                      <a:pt x="1944" y="2250"/>
                    </a:lnTo>
                    <a:lnTo>
                      <a:pt x="1944" y="2226"/>
                    </a:lnTo>
                    <a:lnTo>
                      <a:pt x="1956" y="2214"/>
                    </a:lnTo>
                    <a:lnTo>
                      <a:pt x="1962" y="2214"/>
                    </a:lnTo>
                    <a:lnTo>
                      <a:pt x="1974" y="2226"/>
                    </a:lnTo>
                    <a:lnTo>
                      <a:pt x="1974" y="2256"/>
                    </a:lnTo>
                    <a:lnTo>
                      <a:pt x="1992" y="2256"/>
                    </a:lnTo>
                    <a:lnTo>
                      <a:pt x="1980" y="2280"/>
                    </a:lnTo>
                    <a:lnTo>
                      <a:pt x="1998" y="2280"/>
                    </a:lnTo>
                    <a:lnTo>
                      <a:pt x="1998" y="2292"/>
                    </a:lnTo>
                    <a:lnTo>
                      <a:pt x="2004" y="2298"/>
                    </a:lnTo>
                    <a:lnTo>
                      <a:pt x="2010" y="2310"/>
                    </a:lnTo>
                    <a:lnTo>
                      <a:pt x="2016" y="2316"/>
                    </a:lnTo>
                    <a:lnTo>
                      <a:pt x="2028" y="2316"/>
                    </a:lnTo>
                    <a:lnTo>
                      <a:pt x="2040" y="2304"/>
                    </a:lnTo>
                    <a:lnTo>
                      <a:pt x="2046" y="2304"/>
                    </a:lnTo>
                    <a:lnTo>
                      <a:pt x="2052" y="2298"/>
                    </a:lnTo>
                    <a:lnTo>
                      <a:pt x="2070" y="2292"/>
                    </a:lnTo>
                    <a:lnTo>
                      <a:pt x="2082" y="2286"/>
                    </a:lnTo>
                    <a:lnTo>
                      <a:pt x="2088" y="2280"/>
                    </a:lnTo>
                    <a:lnTo>
                      <a:pt x="2100" y="2274"/>
                    </a:lnTo>
                    <a:lnTo>
                      <a:pt x="2124" y="2250"/>
                    </a:lnTo>
                    <a:lnTo>
                      <a:pt x="2136" y="2244"/>
                    </a:lnTo>
                    <a:lnTo>
                      <a:pt x="2148" y="2232"/>
                    </a:lnTo>
                    <a:lnTo>
                      <a:pt x="2160" y="2226"/>
                    </a:lnTo>
                    <a:lnTo>
                      <a:pt x="2154" y="2214"/>
                    </a:lnTo>
                    <a:lnTo>
                      <a:pt x="2190" y="2202"/>
                    </a:lnTo>
                    <a:lnTo>
                      <a:pt x="2202" y="2214"/>
                    </a:lnTo>
                    <a:lnTo>
                      <a:pt x="2220" y="2214"/>
                    </a:lnTo>
                    <a:lnTo>
                      <a:pt x="2256" y="2208"/>
                    </a:lnTo>
                    <a:lnTo>
                      <a:pt x="2298" y="2196"/>
                    </a:lnTo>
                    <a:lnTo>
                      <a:pt x="2316" y="2178"/>
                    </a:lnTo>
                    <a:lnTo>
                      <a:pt x="2328" y="2148"/>
                    </a:lnTo>
                    <a:lnTo>
                      <a:pt x="2334" y="2118"/>
                    </a:lnTo>
                    <a:lnTo>
                      <a:pt x="2340" y="2100"/>
                    </a:lnTo>
                    <a:lnTo>
                      <a:pt x="2346" y="2088"/>
                    </a:lnTo>
                    <a:lnTo>
                      <a:pt x="2376" y="2058"/>
                    </a:lnTo>
                    <a:lnTo>
                      <a:pt x="2382" y="2058"/>
                    </a:lnTo>
                    <a:lnTo>
                      <a:pt x="2382" y="2034"/>
                    </a:lnTo>
                    <a:lnTo>
                      <a:pt x="2388" y="2034"/>
                    </a:lnTo>
                    <a:lnTo>
                      <a:pt x="2394" y="2028"/>
                    </a:lnTo>
                    <a:lnTo>
                      <a:pt x="2406" y="2022"/>
                    </a:lnTo>
                    <a:lnTo>
                      <a:pt x="2418" y="2010"/>
                    </a:lnTo>
                    <a:lnTo>
                      <a:pt x="2424" y="1998"/>
                    </a:lnTo>
                    <a:lnTo>
                      <a:pt x="2442" y="1980"/>
                    </a:lnTo>
                    <a:lnTo>
                      <a:pt x="2442" y="1956"/>
                    </a:lnTo>
                    <a:lnTo>
                      <a:pt x="2448" y="1944"/>
                    </a:lnTo>
                    <a:lnTo>
                      <a:pt x="2454" y="1926"/>
                    </a:lnTo>
                    <a:lnTo>
                      <a:pt x="2460" y="1914"/>
                    </a:lnTo>
                    <a:lnTo>
                      <a:pt x="2490" y="1884"/>
                    </a:lnTo>
                    <a:lnTo>
                      <a:pt x="2502" y="1866"/>
                    </a:lnTo>
                    <a:lnTo>
                      <a:pt x="2526" y="1842"/>
                    </a:lnTo>
                    <a:lnTo>
                      <a:pt x="2538" y="1836"/>
                    </a:lnTo>
                    <a:lnTo>
                      <a:pt x="2550" y="1824"/>
                    </a:lnTo>
                    <a:lnTo>
                      <a:pt x="2556" y="1812"/>
                    </a:lnTo>
                    <a:lnTo>
                      <a:pt x="2556" y="1800"/>
                    </a:lnTo>
                    <a:lnTo>
                      <a:pt x="2562" y="1788"/>
                    </a:lnTo>
                    <a:lnTo>
                      <a:pt x="2562" y="1782"/>
                    </a:lnTo>
                    <a:lnTo>
                      <a:pt x="2586" y="1782"/>
                    </a:lnTo>
                    <a:lnTo>
                      <a:pt x="2610" y="1770"/>
                    </a:lnTo>
                    <a:lnTo>
                      <a:pt x="2622" y="1752"/>
                    </a:lnTo>
                    <a:lnTo>
                      <a:pt x="2646" y="1728"/>
                    </a:lnTo>
                    <a:lnTo>
                      <a:pt x="2670" y="1698"/>
                    </a:lnTo>
                    <a:lnTo>
                      <a:pt x="2688" y="1674"/>
                    </a:lnTo>
                    <a:lnTo>
                      <a:pt x="2700" y="1662"/>
                    </a:lnTo>
                    <a:lnTo>
                      <a:pt x="2700" y="1656"/>
                    </a:lnTo>
                    <a:lnTo>
                      <a:pt x="2706" y="1638"/>
                    </a:lnTo>
                    <a:lnTo>
                      <a:pt x="2706" y="1614"/>
                    </a:lnTo>
                    <a:lnTo>
                      <a:pt x="2712" y="1596"/>
                    </a:lnTo>
                    <a:lnTo>
                      <a:pt x="2718" y="1590"/>
                    </a:lnTo>
                    <a:lnTo>
                      <a:pt x="2730" y="1572"/>
                    </a:lnTo>
                    <a:lnTo>
                      <a:pt x="2754" y="1542"/>
                    </a:lnTo>
                    <a:lnTo>
                      <a:pt x="2772" y="1494"/>
                    </a:lnTo>
                    <a:lnTo>
                      <a:pt x="2796" y="1458"/>
                    </a:lnTo>
                    <a:lnTo>
                      <a:pt x="2808" y="1428"/>
                    </a:lnTo>
                    <a:lnTo>
                      <a:pt x="2814" y="1416"/>
                    </a:lnTo>
                    <a:lnTo>
                      <a:pt x="2814" y="1386"/>
                    </a:lnTo>
                    <a:lnTo>
                      <a:pt x="2802" y="1362"/>
                    </a:lnTo>
                    <a:lnTo>
                      <a:pt x="2820" y="1308"/>
                    </a:lnTo>
                    <a:lnTo>
                      <a:pt x="2832" y="1290"/>
                    </a:lnTo>
                    <a:lnTo>
                      <a:pt x="2838" y="1266"/>
                    </a:lnTo>
                    <a:lnTo>
                      <a:pt x="2838" y="1224"/>
                    </a:lnTo>
                    <a:lnTo>
                      <a:pt x="2832" y="1194"/>
                    </a:lnTo>
                    <a:lnTo>
                      <a:pt x="2832" y="1176"/>
                    </a:lnTo>
                    <a:lnTo>
                      <a:pt x="2802" y="1164"/>
                    </a:lnTo>
                    <a:close/>
                    <a:moveTo>
                      <a:pt x="2016" y="2436"/>
                    </a:moveTo>
                    <a:lnTo>
                      <a:pt x="2022" y="2442"/>
                    </a:lnTo>
                    <a:lnTo>
                      <a:pt x="2028" y="2442"/>
                    </a:lnTo>
                    <a:lnTo>
                      <a:pt x="2040" y="2436"/>
                    </a:lnTo>
                    <a:lnTo>
                      <a:pt x="2046" y="2430"/>
                    </a:lnTo>
                    <a:lnTo>
                      <a:pt x="2034" y="2418"/>
                    </a:lnTo>
                    <a:lnTo>
                      <a:pt x="2016" y="2436"/>
                    </a:lnTo>
                    <a:close/>
                    <a:moveTo>
                      <a:pt x="1992" y="2454"/>
                    </a:moveTo>
                    <a:lnTo>
                      <a:pt x="1974" y="2454"/>
                    </a:lnTo>
                    <a:lnTo>
                      <a:pt x="1962" y="2466"/>
                    </a:lnTo>
                    <a:lnTo>
                      <a:pt x="1962" y="2472"/>
                    </a:lnTo>
                    <a:lnTo>
                      <a:pt x="1962" y="2460"/>
                    </a:lnTo>
                    <a:lnTo>
                      <a:pt x="1938" y="2460"/>
                    </a:lnTo>
                    <a:lnTo>
                      <a:pt x="1926" y="2466"/>
                    </a:lnTo>
                    <a:lnTo>
                      <a:pt x="1914" y="2466"/>
                    </a:lnTo>
                    <a:lnTo>
                      <a:pt x="1908" y="2478"/>
                    </a:lnTo>
                    <a:lnTo>
                      <a:pt x="1890" y="2460"/>
                    </a:lnTo>
                    <a:lnTo>
                      <a:pt x="1854" y="2460"/>
                    </a:lnTo>
                    <a:lnTo>
                      <a:pt x="1830" y="2430"/>
                    </a:lnTo>
                    <a:lnTo>
                      <a:pt x="1824" y="2436"/>
                    </a:lnTo>
                    <a:lnTo>
                      <a:pt x="1818" y="2436"/>
                    </a:lnTo>
                    <a:lnTo>
                      <a:pt x="1812" y="2442"/>
                    </a:lnTo>
                    <a:lnTo>
                      <a:pt x="1806" y="2442"/>
                    </a:lnTo>
                    <a:lnTo>
                      <a:pt x="1776" y="2412"/>
                    </a:lnTo>
                    <a:lnTo>
                      <a:pt x="1776" y="2424"/>
                    </a:lnTo>
                    <a:lnTo>
                      <a:pt x="1782" y="2448"/>
                    </a:lnTo>
                    <a:lnTo>
                      <a:pt x="1782" y="2472"/>
                    </a:lnTo>
                    <a:lnTo>
                      <a:pt x="1776" y="2478"/>
                    </a:lnTo>
                    <a:lnTo>
                      <a:pt x="1776" y="2484"/>
                    </a:lnTo>
                    <a:lnTo>
                      <a:pt x="1770" y="2490"/>
                    </a:lnTo>
                    <a:lnTo>
                      <a:pt x="1770" y="2502"/>
                    </a:lnTo>
                    <a:lnTo>
                      <a:pt x="1776" y="2514"/>
                    </a:lnTo>
                    <a:lnTo>
                      <a:pt x="1776" y="2532"/>
                    </a:lnTo>
                    <a:lnTo>
                      <a:pt x="1764" y="2538"/>
                    </a:lnTo>
                    <a:lnTo>
                      <a:pt x="1758" y="2544"/>
                    </a:lnTo>
                    <a:lnTo>
                      <a:pt x="1752" y="2544"/>
                    </a:lnTo>
                    <a:lnTo>
                      <a:pt x="1740" y="2532"/>
                    </a:lnTo>
                    <a:lnTo>
                      <a:pt x="1740" y="2538"/>
                    </a:lnTo>
                    <a:lnTo>
                      <a:pt x="1734" y="2544"/>
                    </a:lnTo>
                    <a:lnTo>
                      <a:pt x="1734" y="2556"/>
                    </a:lnTo>
                    <a:lnTo>
                      <a:pt x="1728" y="2574"/>
                    </a:lnTo>
                    <a:lnTo>
                      <a:pt x="1728" y="2586"/>
                    </a:lnTo>
                    <a:lnTo>
                      <a:pt x="1740" y="2610"/>
                    </a:lnTo>
                    <a:lnTo>
                      <a:pt x="1740" y="2616"/>
                    </a:lnTo>
                    <a:lnTo>
                      <a:pt x="1746" y="2628"/>
                    </a:lnTo>
                    <a:lnTo>
                      <a:pt x="1770" y="2628"/>
                    </a:lnTo>
                    <a:lnTo>
                      <a:pt x="1752" y="2640"/>
                    </a:lnTo>
                    <a:lnTo>
                      <a:pt x="1758" y="2664"/>
                    </a:lnTo>
                    <a:lnTo>
                      <a:pt x="1770" y="2658"/>
                    </a:lnTo>
                    <a:lnTo>
                      <a:pt x="1776" y="2658"/>
                    </a:lnTo>
                    <a:lnTo>
                      <a:pt x="1782" y="2652"/>
                    </a:lnTo>
                    <a:lnTo>
                      <a:pt x="1794" y="2652"/>
                    </a:lnTo>
                    <a:lnTo>
                      <a:pt x="1800" y="2658"/>
                    </a:lnTo>
                    <a:lnTo>
                      <a:pt x="1818" y="2658"/>
                    </a:lnTo>
                    <a:lnTo>
                      <a:pt x="1830" y="2652"/>
                    </a:lnTo>
                    <a:lnTo>
                      <a:pt x="1836" y="2646"/>
                    </a:lnTo>
                    <a:lnTo>
                      <a:pt x="1842" y="2634"/>
                    </a:lnTo>
                    <a:lnTo>
                      <a:pt x="1854" y="2634"/>
                    </a:lnTo>
                    <a:lnTo>
                      <a:pt x="1860" y="2640"/>
                    </a:lnTo>
                    <a:lnTo>
                      <a:pt x="1860" y="2646"/>
                    </a:lnTo>
                    <a:lnTo>
                      <a:pt x="1848" y="2658"/>
                    </a:lnTo>
                    <a:lnTo>
                      <a:pt x="1866" y="2664"/>
                    </a:lnTo>
                    <a:lnTo>
                      <a:pt x="1884" y="2646"/>
                    </a:lnTo>
                    <a:lnTo>
                      <a:pt x="1890" y="2634"/>
                    </a:lnTo>
                    <a:lnTo>
                      <a:pt x="1902" y="2628"/>
                    </a:lnTo>
                    <a:lnTo>
                      <a:pt x="1908" y="2616"/>
                    </a:lnTo>
                    <a:lnTo>
                      <a:pt x="1920" y="2604"/>
                    </a:lnTo>
                    <a:lnTo>
                      <a:pt x="1914" y="2604"/>
                    </a:lnTo>
                    <a:lnTo>
                      <a:pt x="1902" y="2592"/>
                    </a:lnTo>
                    <a:lnTo>
                      <a:pt x="1920" y="2562"/>
                    </a:lnTo>
                    <a:lnTo>
                      <a:pt x="1950" y="2562"/>
                    </a:lnTo>
                    <a:lnTo>
                      <a:pt x="1962" y="2538"/>
                    </a:lnTo>
                    <a:lnTo>
                      <a:pt x="1962" y="2514"/>
                    </a:lnTo>
                    <a:lnTo>
                      <a:pt x="1968" y="2502"/>
                    </a:lnTo>
                    <a:lnTo>
                      <a:pt x="1980" y="2496"/>
                    </a:lnTo>
                    <a:lnTo>
                      <a:pt x="1986" y="2484"/>
                    </a:lnTo>
                    <a:lnTo>
                      <a:pt x="1992" y="2478"/>
                    </a:lnTo>
                    <a:lnTo>
                      <a:pt x="1998" y="2466"/>
                    </a:lnTo>
                    <a:lnTo>
                      <a:pt x="1998" y="2460"/>
                    </a:lnTo>
                    <a:lnTo>
                      <a:pt x="1992" y="2454"/>
                    </a:lnTo>
                    <a:close/>
                    <a:moveTo>
                      <a:pt x="1902" y="246"/>
                    </a:moveTo>
                    <a:lnTo>
                      <a:pt x="1890" y="258"/>
                    </a:lnTo>
                    <a:lnTo>
                      <a:pt x="1890" y="270"/>
                    </a:lnTo>
                    <a:lnTo>
                      <a:pt x="1884" y="282"/>
                    </a:lnTo>
                    <a:lnTo>
                      <a:pt x="1884" y="294"/>
                    </a:lnTo>
                    <a:lnTo>
                      <a:pt x="1896" y="300"/>
                    </a:lnTo>
                    <a:lnTo>
                      <a:pt x="1920" y="300"/>
                    </a:lnTo>
                    <a:lnTo>
                      <a:pt x="1926" y="294"/>
                    </a:lnTo>
                    <a:lnTo>
                      <a:pt x="1932" y="294"/>
                    </a:lnTo>
                    <a:lnTo>
                      <a:pt x="1926" y="282"/>
                    </a:lnTo>
                    <a:lnTo>
                      <a:pt x="1932" y="252"/>
                    </a:lnTo>
                    <a:lnTo>
                      <a:pt x="1920" y="252"/>
                    </a:lnTo>
                    <a:lnTo>
                      <a:pt x="1908" y="246"/>
                    </a:lnTo>
                    <a:lnTo>
                      <a:pt x="1902" y="246"/>
                    </a:lnTo>
                    <a:close/>
                    <a:moveTo>
                      <a:pt x="1770" y="2334"/>
                    </a:moveTo>
                    <a:lnTo>
                      <a:pt x="1758" y="2376"/>
                    </a:lnTo>
                    <a:lnTo>
                      <a:pt x="1812" y="2328"/>
                    </a:lnTo>
                    <a:lnTo>
                      <a:pt x="1770" y="2334"/>
                    </a:lnTo>
                    <a:close/>
                    <a:moveTo>
                      <a:pt x="2034" y="2400"/>
                    </a:moveTo>
                    <a:lnTo>
                      <a:pt x="2016" y="2358"/>
                    </a:lnTo>
                    <a:lnTo>
                      <a:pt x="1998" y="2376"/>
                    </a:lnTo>
                    <a:lnTo>
                      <a:pt x="1998" y="2394"/>
                    </a:lnTo>
                    <a:lnTo>
                      <a:pt x="2010" y="2406"/>
                    </a:lnTo>
                    <a:lnTo>
                      <a:pt x="2028" y="2406"/>
                    </a:lnTo>
                    <a:lnTo>
                      <a:pt x="2034" y="240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200" name="Armenia" descr="© INSCALE GmbH, 05.05.2010&#10;http://www.presentationload.com/">
                <a:extLst>
                  <a:ext uri="{FF2B5EF4-FFF2-40B4-BE49-F238E27FC236}">
                    <a16:creationId xmlns:a16="http://schemas.microsoft.com/office/drawing/2014/main" id="{F04E9F41-BC85-A949-B09E-B9C6D8773EAF}"/>
                  </a:ext>
                </a:extLst>
              </p:cNvPr>
              <p:cNvSpPr>
                <a:spLocks/>
              </p:cNvSpPr>
              <p:nvPr/>
            </p:nvSpPr>
            <p:spPr bwMode="gray">
              <a:xfrm>
                <a:off x="8686015" y="1992128"/>
                <a:ext cx="77831" cy="73734"/>
              </a:xfrm>
              <a:custGeom>
                <a:avLst/>
                <a:gdLst>
                  <a:gd name="T0" fmla="*/ 2147483647 w 222"/>
                  <a:gd name="T1" fmla="*/ 2147483647 h 210"/>
                  <a:gd name="T2" fmla="*/ 2147483647 w 222"/>
                  <a:gd name="T3" fmla="*/ 2147483647 h 210"/>
                  <a:gd name="T4" fmla="*/ 2147483647 w 222"/>
                  <a:gd name="T5" fmla="*/ 2147483647 h 210"/>
                  <a:gd name="T6" fmla="*/ 2147483647 w 222"/>
                  <a:gd name="T7" fmla="*/ 2147483647 h 210"/>
                  <a:gd name="T8" fmla="*/ 2147483647 w 222"/>
                  <a:gd name="T9" fmla="*/ 2147483647 h 210"/>
                  <a:gd name="T10" fmla="*/ 2147483647 w 222"/>
                  <a:gd name="T11" fmla="*/ 2147483647 h 210"/>
                  <a:gd name="T12" fmla="*/ 2147483647 w 222"/>
                  <a:gd name="T13" fmla="*/ 2147483647 h 210"/>
                  <a:gd name="T14" fmla="*/ 2147483647 w 222"/>
                  <a:gd name="T15" fmla="*/ 2147483647 h 210"/>
                  <a:gd name="T16" fmla="*/ 2147483647 w 222"/>
                  <a:gd name="T17" fmla="*/ 2147483647 h 210"/>
                  <a:gd name="T18" fmla="*/ 2147483647 w 222"/>
                  <a:gd name="T19" fmla="*/ 2147483647 h 210"/>
                  <a:gd name="T20" fmla="*/ 2147483647 w 222"/>
                  <a:gd name="T21" fmla="*/ 2147483647 h 210"/>
                  <a:gd name="T22" fmla="*/ 2147483647 w 222"/>
                  <a:gd name="T23" fmla="*/ 2147483647 h 210"/>
                  <a:gd name="T24" fmla="*/ 2147483647 w 222"/>
                  <a:gd name="T25" fmla="*/ 2147483647 h 210"/>
                  <a:gd name="T26" fmla="*/ 2147483647 w 222"/>
                  <a:gd name="T27" fmla="*/ 2147483647 h 210"/>
                  <a:gd name="T28" fmla="*/ 2147483647 w 222"/>
                  <a:gd name="T29" fmla="*/ 2147483647 h 210"/>
                  <a:gd name="T30" fmla="*/ 2147483647 w 222"/>
                  <a:gd name="T31" fmla="*/ 2147483647 h 210"/>
                  <a:gd name="T32" fmla="*/ 2147483647 w 222"/>
                  <a:gd name="T33" fmla="*/ 2147483647 h 210"/>
                  <a:gd name="T34" fmla="*/ 2147483647 w 222"/>
                  <a:gd name="T35" fmla="*/ 2147483647 h 210"/>
                  <a:gd name="T36" fmla="*/ 2147483647 w 222"/>
                  <a:gd name="T37" fmla="*/ 2147483647 h 210"/>
                  <a:gd name="T38" fmla="*/ 2147483647 w 222"/>
                  <a:gd name="T39" fmla="*/ 0 h 210"/>
                  <a:gd name="T40" fmla="*/ 2147483647 w 222"/>
                  <a:gd name="T41" fmla="*/ 0 h 210"/>
                  <a:gd name="T42" fmla="*/ 2147483647 w 222"/>
                  <a:gd name="T43" fmla="*/ 2147483647 h 210"/>
                  <a:gd name="T44" fmla="*/ 2147483647 w 222"/>
                  <a:gd name="T45" fmla="*/ 2147483647 h 210"/>
                  <a:gd name="T46" fmla="*/ 2147483647 w 222"/>
                  <a:gd name="T47" fmla="*/ 2147483647 h 210"/>
                  <a:gd name="T48" fmla="*/ 0 w 222"/>
                  <a:gd name="T49" fmla="*/ 2147483647 h 210"/>
                  <a:gd name="T50" fmla="*/ 2147483647 w 222"/>
                  <a:gd name="T51" fmla="*/ 2147483647 h 210"/>
                  <a:gd name="T52" fmla="*/ 2147483647 w 222"/>
                  <a:gd name="T53" fmla="*/ 2147483647 h 210"/>
                  <a:gd name="T54" fmla="*/ 2147483647 w 222"/>
                  <a:gd name="T55" fmla="*/ 2147483647 h 210"/>
                  <a:gd name="T56" fmla="*/ 2147483647 w 222"/>
                  <a:gd name="T57" fmla="*/ 2147483647 h 210"/>
                  <a:gd name="T58" fmla="*/ 2147483647 w 222"/>
                  <a:gd name="T59" fmla="*/ 2147483647 h 210"/>
                  <a:gd name="T60" fmla="*/ 2147483647 w 222"/>
                  <a:gd name="T61" fmla="*/ 2147483647 h 210"/>
                  <a:gd name="T62" fmla="*/ 2147483647 w 222"/>
                  <a:gd name="T63" fmla="*/ 2147483647 h 210"/>
                  <a:gd name="T64" fmla="*/ 2147483647 w 222"/>
                  <a:gd name="T65" fmla="*/ 2147483647 h 210"/>
                  <a:gd name="T66" fmla="*/ 2147483647 w 222"/>
                  <a:gd name="T67" fmla="*/ 2147483647 h 210"/>
                  <a:gd name="T68" fmla="*/ 2147483647 w 222"/>
                  <a:gd name="T69" fmla="*/ 2147483647 h 210"/>
                  <a:gd name="T70" fmla="*/ 2147483647 w 222"/>
                  <a:gd name="T71" fmla="*/ 2147483647 h 210"/>
                  <a:gd name="T72" fmla="*/ 2147483647 w 222"/>
                  <a:gd name="T73" fmla="*/ 2147483647 h 210"/>
                  <a:gd name="T74" fmla="*/ 2147483647 w 222"/>
                  <a:gd name="T75" fmla="*/ 2147483647 h 210"/>
                  <a:gd name="T76" fmla="*/ 2147483647 w 222"/>
                  <a:gd name="T77" fmla="*/ 2147483647 h 210"/>
                  <a:gd name="T78" fmla="*/ 2147483647 w 222"/>
                  <a:gd name="T79" fmla="*/ 2147483647 h 210"/>
                  <a:gd name="T80" fmla="*/ 2147483647 w 222"/>
                  <a:gd name="T81" fmla="*/ 2147483647 h 210"/>
                  <a:gd name="T82" fmla="*/ 2147483647 w 222"/>
                  <a:gd name="T83" fmla="*/ 2147483647 h 210"/>
                  <a:gd name="T84" fmla="*/ 2147483647 w 222"/>
                  <a:gd name="T85" fmla="*/ 2147483647 h 210"/>
                  <a:gd name="T86" fmla="*/ 2147483647 w 222"/>
                  <a:gd name="T87" fmla="*/ 2147483647 h 210"/>
                  <a:gd name="T88" fmla="*/ 2147483647 w 222"/>
                  <a:gd name="T89" fmla="*/ 2147483647 h 210"/>
                  <a:gd name="T90" fmla="*/ 2147483647 w 222"/>
                  <a:gd name="T91" fmla="*/ 2147483647 h 210"/>
                  <a:gd name="T92" fmla="*/ 2147483647 w 222"/>
                  <a:gd name="T93" fmla="*/ 2147483647 h 210"/>
                  <a:gd name="T94" fmla="*/ 2147483647 w 222"/>
                  <a:gd name="T95" fmla="*/ 2147483647 h 210"/>
                  <a:gd name="T96" fmla="*/ 2147483647 w 222"/>
                  <a:gd name="T97" fmla="*/ 2147483647 h 210"/>
                  <a:gd name="T98" fmla="*/ 2147483647 w 222"/>
                  <a:gd name="T99" fmla="*/ 2147483647 h 210"/>
                  <a:gd name="T100" fmla="*/ 2147483647 w 222"/>
                  <a:gd name="T101" fmla="*/ 2147483647 h 210"/>
                  <a:gd name="T102" fmla="*/ 2147483647 w 222"/>
                  <a:gd name="T103" fmla="*/ 2147483647 h 210"/>
                  <a:gd name="T104" fmla="*/ 2147483647 w 222"/>
                  <a:gd name="T105" fmla="*/ 2147483647 h 210"/>
                  <a:gd name="T106" fmla="*/ 2147483647 w 222"/>
                  <a:gd name="T107" fmla="*/ 2147483647 h 2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22"/>
                  <a:gd name="T163" fmla="*/ 0 h 210"/>
                  <a:gd name="T164" fmla="*/ 222 w 222"/>
                  <a:gd name="T165" fmla="*/ 210 h 21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22" h="210">
                    <a:moveTo>
                      <a:pt x="222" y="168"/>
                    </a:moveTo>
                    <a:lnTo>
                      <a:pt x="216" y="156"/>
                    </a:lnTo>
                    <a:lnTo>
                      <a:pt x="216" y="144"/>
                    </a:lnTo>
                    <a:lnTo>
                      <a:pt x="186" y="138"/>
                    </a:lnTo>
                    <a:lnTo>
                      <a:pt x="174" y="120"/>
                    </a:lnTo>
                    <a:lnTo>
                      <a:pt x="144" y="108"/>
                    </a:lnTo>
                    <a:lnTo>
                      <a:pt x="156" y="108"/>
                    </a:lnTo>
                    <a:lnTo>
                      <a:pt x="174" y="90"/>
                    </a:lnTo>
                    <a:lnTo>
                      <a:pt x="174" y="84"/>
                    </a:lnTo>
                    <a:lnTo>
                      <a:pt x="168" y="78"/>
                    </a:lnTo>
                    <a:lnTo>
                      <a:pt x="144" y="66"/>
                    </a:lnTo>
                    <a:lnTo>
                      <a:pt x="138" y="60"/>
                    </a:lnTo>
                    <a:lnTo>
                      <a:pt x="132" y="60"/>
                    </a:lnTo>
                    <a:lnTo>
                      <a:pt x="138" y="54"/>
                    </a:lnTo>
                    <a:lnTo>
                      <a:pt x="138" y="30"/>
                    </a:lnTo>
                    <a:lnTo>
                      <a:pt x="132" y="24"/>
                    </a:lnTo>
                    <a:lnTo>
                      <a:pt x="114" y="24"/>
                    </a:lnTo>
                    <a:lnTo>
                      <a:pt x="114" y="12"/>
                    </a:lnTo>
                    <a:lnTo>
                      <a:pt x="102" y="6"/>
                    </a:lnTo>
                    <a:lnTo>
                      <a:pt x="96" y="0"/>
                    </a:lnTo>
                    <a:lnTo>
                      <a:pt x="84" y="0"/>
                    </a:lnTo>
                    <a:lnTo>
                      <a:pt x="84" y="18"/>
                    </a:lnTo>
                    <a:lnTo>
                      <a:pt x="30" y="12"/>
                    </a:lnTo>
                    <a:lnTo>
                      <a:pt x="24" y="18"/>
                    </a:lnTo>
                    <a:lnTo>
                      <a:pt x="0" y="24"/>
                    </a:lnTo>
                    <a:lnTo>
                      <a:pt x="6" y="30"/>
                    </a:lnTo>
                    <a:lnTo>
                      <a:pt x="6" y="42"/>
                    </a:lnTo>
                    <a:lnTo>
                      <a:pt x="18" y="78"/>
                    </a:lnTo>
                    <a:lnTo>
                      <a:pt x="18" y="90"/>
                    </a:lnTo>
                    <a:lnTo>
                      <a:pt x="24" y="102"/>
                    </a:lnTo>
                    <a:lnTo>
                      <a:pt x="30" y="108"/>
                    </a:lnTo>
                    <a:lnTo>
                      <a:pt x="42" y="114"/>
                    </a:lnTo>
                    <a:lnTo>
                      <a:pt x="54" y="114"/>
                    </a:lnTo>
                    <a:lnTo>
                      <a:pt x="66" y="108"/>
                    </a:lnTo>
                    <a:lnTo>
                      <a:pt x="72" y="108"/>
                    </a:lnTo>
                    <a:lnTo>
                      <a:pt x="72" y="114"/>
                    </a:lnTo>
                    <a:lnTo>
                      <a:pt x="78" y="120"/>
                    </a:lnTo>
                    <a:lnTo>
                      <a:pt x="78" y="132"/>
                    </a:lnTo>
                    <a:lnTo>
                      <a:pt x="84" y="144"/>
                    </a:lnTo>
                    <a:lnTo>
                      <a:pt x="84" y="150"/>
                    </a:lnTo>
                    <a:lnTo>
                      <a:pt x="90" y="156"/>
                    </a:lnTo>
                    <a:lnTo>
                      <a:pt x="108" y="132"/>
                    </a:lnTo>
                    <a:lnTo>
                      <a:pt x="126" y="132"/>
                    </a:lnTo>
                    <a:lnTo>
                      <a:pt x="138" y="144"/>
                    </a:lnTo>
                    <a:lnTo>
                      <a:pt x="174" y="144"/>
                    </a:lnTo>
                    <a:lnTo>
                      <a:pt x="174" y="156"/>
                    </a:lnTo>
                    <a:lnTo>
                      <a:pt x="180" y="162"/>
                    </a:lnTo>
                    <a:lnTo>
                      <a:pt x="180" y="174"/>
                    </a:lnTo>
                    <a:lnTo>
                      <a:pt x="186" y="186"/>
                    </a:lnTo>
                    <a:lnTo>
                      <a:pt x="186" y="198"/>
                    </a:lnTo>
                    <a:lnTo>
                      <a:pt x="192" y="204"/>
                    </a:lnTo>
                    <a:lnTo>
                      <a:pt x="192" y="210"/>
                    </a:lnTo>
                    <a:lnTo>
                      <a:pt x="222" y="210"/>
                    </a:lnTo>
                    <a:lnTo>
                      <a:pt x="222" y="16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201" name="Argentina" descr="© INSCALE GmbH, 05.05.2010&#10;http://www.presentationload.com/">
                <a:extLst>
                  <a:ext uri="{FF2B5EF4-FFF2-40B4-BE49-F238E27FC236}">
                    <a16:creationId xmlns:a16="http://schemas.microsoft.com/office/drawing/2014/main" id="{D768253E-364B-6047-ADC6-33176DEA7EA8}"/>
                  </a:ext>
                </a:extLst>
              </p:cNvPr>
              <p:cNvSpPr>
                <a:spLocks noEditPoints="1"/>
              </p:cNvSpPr>
              <p:nvPr/>
            </p:nvSpPr>
            <p:spPr bwMode="gray">
              <a:xfrm>
                <a:off x="6007018" y="3771298"/>
                <a:ext cx="380959" cy="852035"/>
              </a:xfrm>
              <a:custGeom>
                <a:avLst/>
                <a:gdLst>
                  <a:gd name="T0" fmla="*/ 2147483647 w 1092"/>
                  <a:gd name="T1" fmla="*/ 2147483647 h 2442"/>
                  <a:gd name="T2" fmla="*/ 2147483647 w 1092"/>
                  <a:gd name="T3" fmla="*/ 2147483647 h 2442"/>
                  <a:gd name="T4" fmla="*/ 2147483647 w 1092"/>
                  <a:gd name="T5" fmla="*/ 2147483647 h 2442"/>
                  <a:gd name="T6" fmla="*/ 2147483647 w 1092"/>
                  <a:gd name="T7" fmla="*/ 2147483647 h 2442"/>
                  <a:gd name="T8" fmla="*/ 2147483647 w 1092"/>
                  <a:gd name="T9" fmla="*/ 2147483647 h 2442"/>
                  <a:gd name="T10" fmla="*/ 2147483647 w 1092"/>
                  <a:gd name="T11" fmla="*/ 2147483647 h 2442"/>
                  <a:gd name="T12" fmla="*/ 2147483647 w 1092"/>
                  <a:gd name="T13" fmla="*/ 2147483647 h 2442"/>
                  <a:gd name="T14" fmla="*/ 2147483647 w 1092"/>
                  <a:gd name="T15" fmla="*/ 2147483647 h 2442"/>
                  <a:gd name="T16" fmla="*/ 2147483647 w 1092"/>
                  <a:gd name="T17" fmla="*/ 2147483647 h 2442"/>
                  <a:gd name="T18" fmla="*/ 2147483647 w 1092"/>
                  <a:gd name="T19" fmla="*/ 2147483647 h 2442"/>
                  <a:gd name="T20" fmla="*/ 2147483647 w 1092"/>
                  <a:gd name="T21" fmla="*/ 0 h 2442"/>
                  <a:gd name="T22" fmla="*/ 2147483647 w 1092"/>
                  <a:gd name="T23" fmla="*/ 2147483647 h 2442"/>
                  <a:gd name="T24" fmla="*/ 2147483647 w 1092"/>
                  <a:gd name="T25" fmla="*/ 2147483647 h 2442"/>
                  <a:gd name="T26" fmla="*/ 2147483647 w 1092"/>
                  <a:gd name="T27" fmla="*/ 2147483647 h 2442"/>
                  <a:gd name="T28" fmla="*/ 2147483647 w 1092"/>
                  <a:gd name="T29" fmla="*/ 2147483647 h 2442"/>
                  <a:gd name="T30" fmla="*/ 2147483647 w 1092"/>
                  <a:gd name="T31" fmla="*/ 2147483647 h 2442"/>
                  <a:gd name="T32" fmla="*/ 2147483647 w 1092"/>
                  <a:gd name="T33" fmla="*/ 2147483647 h 2442"/>
                  <a:gd name="T34" fmla="*/ 2147483647 w 1092"/>
                  <a:gd name="T35" fmla="*/ 2147483647 h 2442"/>
                  <a:gd name="T36" fmla="*/ 2147483647 w 1092"/>
                  <a:gd name="T37" fmla="*/ 2147483647 h 2442"/>
                  <a:gd name="T38" fmla="*/ 2147483647 w 1092"/>
                  <a:gd name="T39" fmla="*/ 2147483647 h 2442"/>
                  <a:gd name="T40" fmla="*/ 2147483647 w 1092"/>
                  <a:gd name="T41" fmla="*/ 2147483647 h 2442"/>
                  <a:gd name="T42" fmla="*/ 2147483647 w 1092"/>
                  <a:gd name="T43" fmla="*/ 2147483647 h 2442"/>
                  <a:gd name="T44" fmla="*/ 2147483647 w 1092"/>
                  <a:gd name="T45" fmla="*/ 2147483647 h 2442"/>
                  <a:gd name="T46" fmla="*/ 2147483647 w 1092"/>
                  <a:gd name="T47" fmla="*/ 2147483647 h 2442"/>
                  <a:gd name="T48" fmla="*/ 2147483647 w 1092"/>
                  <a:gd name="T49" fmla="*/ 2147483647 h 2442"/>
                  <a:gd name="T50" fmla="*/ 2147483647 w 1092"/>
                  <a:gd name="T51" fmla="*/ 2147483647 h 2442"/>
                  <a:gd name="T52" fmla="*/ 2147483647 w 1092"/>
                  <a:gd name="T53" fmla="*/ 2147483647 h 2442"/>
                  <a:gd name="T54" fmla="*/ 2147483647 w 1092"/>
                  <a:gd name="T55" fmla="*/ 2147483647 h 2442"/>
                  <a:gd name="T56" fmla="*/ 2147483647 w 1092"/>
                  <a:gd name="T57" fmla="*/ 2147483647 h 2442"/>
                  <a:gd name="T58" fmla="*/ 2147483647 w 1092"/>
                  <a:gd name="T59" fmla="*/ 2147483647 h 2442"/>
                  <a:gd name="T60" fmla="*/ 2147483647 w 1092"/>
                  <a:gd name="T61" fmla="*/ 2147483647 h 2442"/>
                  <a:gd name="T62" fmla="*/ 2147483647 w 1092"/>
                  <a:gd name="T63" fmla="*/ 2147483647 h 2442"/>
                  <a:gd name="T64" fmla="*/ 2147483647 w 1092"/>
                  <a:gd name="T65" fmla="*/ 2147483647 h 2442"/>
                  <a:gd name="T66" fmla="*/ 2147483647 w 1092"/>
                  <a:gd name="T67" fmla="*/ 2147483647 h 2442"/>
                  <a:gd name="T68" fmla="*/ 2147483647 w 1092"/>
                  <a:gd name="T69" fmla="*/ 2147483647 h 2442"/>
                  <a:gd name="T70" fmla="*/ 2147483647 w 1092"/>
                  <a:gd name="T71" fmla="*/ 2147483647 h 2442"/>
                  <a:gd name="T72" fmla="*/ 2147483647 w 1092"/>
                  <a:gd name="T73" fmla="*/ 2147483647 h 2442"/>
                  <a:gd name="T74" fmla="*/ 2147483647 w 1092"/>
                  <a:gd name="T75" fmla="*/ 2147483647 h 2442"/>
                  <a:gd name="T76" fmla="*/ 2147483647 w 1092"/>
                  <a:gd name="T77" fmla="*/ 2147483647 h 2442"/>
                  <a:gd name="T78" fmla="*/ 2147483647 w 1092"/>
                  <a:gd name="T79" fmla="*/ 2147483647 h 2442"/>
                  <a:gd name="T80" fmla="*/ 2147483647 w 1092"/>
                  <a:gd name="T81" fmla="*/ 2147483647 h 2442"/>
                  <a:gd name="T82" fmla="*/ 2147483647 w 1092"/>
                  <a:gd name="T83" fmla="*/ 2147483647 h 2442"/>
                  <a:gd name="T84" fmla="*/ 2147483647 w 1092"/>
                  <a:gd name="T85" fmla="*/ 2147483647 h 2442"/>
                  <a:gd name="T86" fmla="*/ 2147483647 w 1092"/>
                  <a:gd name="T87" fmla="*/ 2147483647 h 2442"/>
                  <a:gd name="T88" fmla="*/ 2147483647 w 1092"/>
                  <a:gd name="T89" fmla="*/ 2147483647 h 2442"/>
                  <a:gd name="T90" fmla="*/ 2147483647 w 1092"/>
                  <a:gd name="T91" fmla="*/ 2147483647 h 2442"/>
                  <a:gd name="T92" fmla="*/ 2147483647 w 1092"/>
                  <a:gd name="T93" fmla="*/ 2147483647 h 2442"/>
                  <a:gd name="T94" fmla="*/ 2147483647 w 1092"/>
                  <a:gd name="T95" fmla="*/ 2147483647 h 2442"/>
                  <a:gd name="T96" fmla="*/ 2147483647 w 1092"/>
                  <a:gd name="T97" fmla="*/ 2147483647 h 2442"/>
                  <a:gd name="T98" fmla="*/ 2147483647 w 1092"/>
                  <a:gd name="T99" fmla="*/ 2147483647 h 2442"/>
                  <a:gd name="T100" fmla="*/ 2147483647 w 1092"/>
                  <a:gd name="T101" fmla="*/ 2147483647 h 2442"/>
                  <a:gd name="T102" fmla="*/ 2147483647 w 1092"/>
                  <a:gd name="T103" fmla="*/ 2147483647 h 2442"/>
                  <a:gd name="T104" fmla="*/ 2147483647 w 1092"/>
                  <a:gd name="T105" fmla="*/ 2147483647 h 2442"/>
                  <a:gd name="T106" fmla="*/ 2147483647 w 1092"/>
                  <a:gd name="T107" fmla="*/ 2147483647 h 2442"/>
                  <a:gd name="T108" fmla="*/ 2147483647 w 1092"/>
                  <a:gd name="T109" fmla="*/ 2147483647 h 2442"/>
                  <a:gd name="T110" fmla="*/ 2147483647 w 1092"/>
                  <a:gd name="T111" fmla="*/ 2147483647 h 2442"/>
                  <a:gd name="T112" fmla="*/ 2147483647 w 1092"/>
                  <a:gd name="T113" fmla="*/ 2147483647 h 244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92"/>
                  <a:gd name="T172" fmla="*/ 0 h 2442"/>
                  <a:gd name="T173" fmla="*/ 1092 w 1092"/>
                  <a:gd name="T174" fmla="*/ 2442 h 244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92" h="2442">
                    <a:moveTo>
                      <a:pt x="954" y="534"/>
                    </a:moveTo>
                    <a:lnTo>
                      <a:pt x="978" y="528"/>
                    </a:lnTo>
                    <a:lnTo>
                      <a:pt x="984" y="504"/>
                    </a:lnTo>
                    <a:lnTo>
                      <a:pt x="990" y="498"/>
                    </a:lnTo>
                    <a:lnTo>
                      <a:pt x="990" y="480"/>
                    </a:lnTo>
                    <a:lnTo>
                      <a:pt x="1026" y="480"/>
                    </a:lnTo>
                    <a:lnTo>
                      <a:pt x="1026" y="462"/>
                    </a:lnTo>
                    <a:lnTo>
                      <a:pt x="1032" y="450"/>
                    </a:lnTo>
                    <a:lnTo>
                      <a:pt x="1038" y="444"/>
                    </a:lnTo>
                    <a:lnTo>
                      <a:pt x="1092" y="426"/>
                    </a:lnTo>
                    <a:lnTo>
                      <a:pt x="1092" y="390"/>
                    </a:lnTo>
                    <a:lnTo>
                      <a:pt x="1086" y="372"/>
                    </a:lnTo>
                    <a:lnTo>
                      <a:pt x="1086" y="342"/>
                    </a:lnTo>
                    <a:lnTo>
                      <a:pt x="1080" y="336"/>
                    </a:lnTo>
                    <a:lnTo>
                      <a:pt x="1074" y="336"/>
                    </a:lnTo>
                    <a:lnTo>
                      <a:pt x="1074" y="324"/>
                    </a:lnTo>
                    <a:lnTo>
                      <a:pt x="1062" y="300"/>
                    </a:lnTo>
                    <a:lnTo>
                      <a:pt x="1056" y="294"/>
                    </a:lnTo>
                    <a:lnTo>
                      <a:pt x="1038" y="294"/>
                    </a:lnTo>
                    <a:lnTo>
                      <a:pt x="1032" y="300"/>
                    </a:lnTo>
                    <a:lnTo>
                      <a:pt x="1020" y="306"/>
                    </a:lnTo>
                    <a:lnTo>
                      <a:pt x="1020" y="384"/>
                    </a:lnTo>
                    <a:lnTo>
                      <a:pt x="1008" y="390"/>
                    </a:lnTo>
                    <a:lnTo>
                      <a:pt x="1002" y="402"/>
                    </a:lnTo>
                    <a:lnTo>
                      <a:pt x="990" y="408"/>
                    </a:lnTo>
                    <a:lnTo>
                      <a:pt x="984" y="414"/>
                    </a:lnTo>
                    <a:lnTo>
                      <a:pt x="978" y="414"/>
                    </a:lnTo>
                    <a:lnTo>
                      <a:pt x="966" y="426"/>
                    </a:lnTo>
                    <a:lnTo>
                      <a:pt x="954" y="450"/>
                    </a:lnTo>
                    <a:lnTo>
                      <a:pt x="948" y="456"/>
                    </a:lnTo>
                    <a:lnTo>
                      <a:pt x="948" y="450"/>
                    </a:lnTo>
                    <a:lnTo>
                      <a:pt x="942" y="444"/>
                    </a:lnTo>
                    <a:lnTo>
                      <a:pt x="930" y="444"/>
                    </a:lnTo>
                    <a:lnTo>
                      <a:pt x="924" y="450"/>
                    </a:lnTo>
                    <a:lnTo>
                      <a:pt x="924" y="468"/>
                    </a:lnTo>
                    <a:lnTo>
                      <a:pt x="912" y="450"/>
                    </a:lnTo>
                    <a:lnTo>
                      <a:pt x="852" y="450"/>
                    </a:lnTo>
                    <a:lnTo>
                      <a:pt x="834" y="444"/>
                    </a:lnTo>
                    <a:lnTo>
                      <a:pt x="822" y="438"/>
                    </a:lnTo>
                    <a:lnTo>
                      <a:pt x="816" y="432"/>
                    </a:lnTo>
                    <a:lnTo>
                      <a:pt x="804" y="426"/>
                    </a:lnTo>
                    <a:lnTo>
                      <a:pt x="798" y="426"/>
                    </a:lnTo>
                    <a:lnTo>
                      <a:pt x="786" y="432"/>
                    </a:lnTo>
                    <a:lnTo>
                      <a:pt x="762" y="432"/>
                    </a:lnTo>
                    <a:lnTo>
                      <a:pt x="756" y="426"/>
                    </a:lnTo>
                    <a:lnTo>
                      <a:pt x="756" y="414"/>
                    </a:lnTo>
                    <a:lnTo>
                      <a:pt x="762" y="402"/>
                    </a:lnTo>
                    <a:lnTo>
                      <a:pt x="768" y="396"/>
                    </a:lnTo>
                    <a:lnTo>
                      <a:pt x="774" y="384"/>
                    </a:lnTo>
                    <a:lnTo>
                      <a:pt x="780" y="378"/>
                    </a:lnTo>
                    <a:lnTo>
                      <a:pt x="780" y="342"/>
                    </a:lnTo>
                    <a:lnTo>
                      <a:pt x="798" y="342"/>
                    </a:lnTo>
                    <a:lnTo>
                      <a:pt x="804" y="336"/>
                    </a:lnTo>
                    <a:lnTo>
                      <a:pt x="804" y="330"/>
                    </a:lnTo>
                    <a:lnTo>
                      <a:pt x="798" y="318"/>
                    </a:lnTo>
                    <a:lnTo>
                      <a:pt x="792" y="312"/>
                    </a:lnTo>
                    <a:lnTo>
                      <a:pt x="798" y="300"/>
                    </a:lnTo>
                    <a:lnTo>
                      <a:pt x="804" y="294"/>
                    </a:lnTo>
                    <a:lnTo>
                      <a:pt x="804" y="282"/>
                    </a:lnTo>
                    <a:lnTo>
                      <a:pt x="810" y="276"/>
                    </a:lnTo>
                    <a:lnTo>
                      <a:pt x="804" y="270"/>
                    </a:lnTo>
                    <a:lnTo>
                      <a:pt x="792" y="264"/>
                    </a:lnTo>
                    <a:lnTo>
                      <a:pt x="774" y="258"/>
                    </a:lnTo>
                    <a:lnTo>
                      <a:pt x="762" y="252"/>
                    </a:lnTo>
                    <a:lnTo>
                      <a:pt x="750" y="252"/>
                    </a:lnTo>
                    <a:lnTo>
                      <a:pt x="744" y="246"/>
                    </a:lnTo>
                    <a:lnTo>
                      <a:pt x="708" y="228"/>
                    </a:lnTo>
                    <a:lnTo>
                      <a:pt x="690" y="216"/>
                    </a:lnTo>
                    <a:lnTo>
                      <a:pt x="678" y="210"/>
                    </a:lnTo>
                    <a:lnTo>
                      <a:pt x="672" y="204"/>
                    </a:lnTo>
                    <a:lnTo>
                      <a:pt x="666" y="204"/>
                    </a:lnTo>
                    <a:lnTo>
                      <a:pt x="660" y="198"/>
                    </a:lnTo>
                    <a:lnTo>
                      <a:pt x="648" y="192"/>
                    </a:lnTo>
                    <a:lnTo>
                      <a:pt x="642" y="186"/>
                    </a:lnTo>
                    <a:lnTo>
                      <a:pt x="630" y="180"/>
                    </a:lnTo>
                    <a:lnTo>
                      <a:pt x="600" y="180"/>
                    </a:lnTo>
                    <a:lnTo>
                      <a:pt x="564" y="162"/>
                    </a:lnTo>
                    <a:lnTo>
                      <a:pt x="558" y="156"/>
                    </a:lnTo>
                    <a:lnTo>
                      <a:pt x="552" y="156"/>
                    </a:lnTo>
                    <a:lnTo>
                      <a:pt x="546" y="138"/>
                    </a:lnTo>
                    <a:lnTo>
                      <a:pt x="534" y="132"/>
                    </a:lnTo>
                    <a:lnTo>
                      <a:pt x="516" y="114"/>
                    </a:lnTo>
                    <a:lnTo>
                      <a:pt x="492" y="102"/>
                    </a:lnTo>
                    <a:lnTo>
                      <a:pt x="486" y="96"/>
                    </a:lnTo>
                    <a:lnTo>
                      <a:pt x="480" y="84"/>
                    </a:lnTo>
                    <a:lnTo>
                      <a:pt x="468" y="78"/>
                    </a:lnTo>
                    <a:lnTo>
                      <a:pt x="462" y="66"/>
                    </a:lnTo>
                    <a:lnTo>
                      <a:pt x="456" y="60"/>
                    </a:lnTo>
                    <a:lnTo>
                      <a:pt x="456" y="54"/>
                    </a:lnTo>
                    <a:lnTo>
                      <a:pt x="438" y="36"/>
                    </a:lnTo>
                    <a:lnTo>
                      <a:pt x="402" y="12"/>
                    </a:lnTo>
                    <a:lnTo>
                      <a:pt x="330" y="18"/>
                    </a:lnTo>
                    <a:lnTo>
                      <a:pt x="318" y="72"/>
                    </a:lnTo>
                    <a:lnTo>
                      <a:pt x="288" y="24"/>
                    </a:lnTo>
                    <a:lnTo>
                      <a:pt x="234" y="24"/>
                    </a:lnTo>
                    <a:lnTo>
                      <a:pt x="216" y="18"/>
                    </a:lnTo>
                    <a:lnTo>
                      <a:pt x="204" y="18"/>
                    </a:lnTo>
                    <a:lnTo>
                      <a:pt x="180" y="6"/>
                    </a:lnTo>
                    <a:lnTo>
                      <a:pt x="174" y="0"/>
                    </a:lnTo>
                    <a:lnTo>
                      <a:pt x="162" y="24"/>
                    </a:lnTo>
                    <a:lnTo>
                      <a:pt x="138" y="30"/>
                    </a:lnTo>
                    <a:lnTo>
                      <a:pt x="138" y="48"/>
                    </a:lnTo>
                    <a:lnTo>
                      <a:pt x="126" y="48"/>
                    </a:lnTo>
                    <a:lnTo>
                      <a:pt x="126" y="78"/>
                    </a:lnTo>
                    <a:lnTo>
                      <a:pt x="114" y="78"/>
                    </a:lnTo>
                    <a:lnTo>
                      <a:pt x="126" y="96"/>
                    </a:lnTo>
                    <a:lnTo>
                      <a:pt x="114" y="180"/>
                    </a:lnTo>
                    <a:lnTo>
                      <a:pt x="108" y="180"/>
                    </a:lnTo>
                    <a:lnTo>
                      <a:pt x="102" y="186"/>
                    </a:lnTo>
                    <a:lnTo>
                      <a:pt x="90" y="192"/>
                    </a:lnTo>
                    <a:lnTo>
                      <a:pt x="72" y="198"/>
                    </a:lnTo>
                    <a:lnTo>
                      <a:pt x="60" y="210"/>
                    </a:lnTo>
                    <a:lnTo>
                      <a:pt x="48" y="216"/>
                    </a:lnTo>
                    <a:lnTo>
                      <a:pt x="42" y="228"/>
                    </a:lnTo>
                    <a:lnTo>
                      <a:pt x="36" y="234"/>
                    </a:lnTo>
                    <a:lnTo>
                      <a:pt x="36" y="240"/>
                    </a:lnTo>
                    <a:lnTo>
                      <a:pt x="42" y="246"/>
                    </a:lnTo>
                    <a:lnTo>
                      <a:pt x="54" y="252"/>
                    </a:lnTo>
                    <a:lnTo>
                      <a:pt x="66" y="252"/>
                    </a:lnTo>
                    <a:lnTo>
                      <a:pt x="66" y="258"/>
                    </a:lnTo>
                    <a:lnTo>
                      <a:pt x="42" y="282"/>
                    </a:lnTo>
                    <a:lnTo>
                      <a:pt x="42" y="300"/>
                    </a:lnTo>
                    <a:lnTo>
                      <a:pt x="48" y="306"/>
                    </a:lnTo>
                    <a:lnTo>
                      <a:pt x="60" y="312"/>
                    </a:lnTo>
                    <a:lnTo>
                      <a:pt x="72" y="324"/>
                    </a:lnTo>
                    <a:lnTo>
                      <a:pt x="78" y="336"/>
                    </a:lnTo>
                    <a:lnTo>
                      <a:pt x="72" y="342"/>
                    </a:lnTo>
                    <a:lnTo>
                      <a:pt x="66" y="354"/>
                    </a:lnTo>
                    <a:lnTo>
                      <a:pt x="54" y="366"/>
                    </a:lnTo>
                    <a:lnTo>
                      <a:pt x="48" y="366"/>
                    </a:lnTo>
                    <a:lnTo>
                      <a:pt x="54" y="366"/>
                    </a:lnTo>
                    <a:lnTo>
                      <a:pt x="60" y="372"/>
                    </a:lnTo>
                    <a:lnTo>
                      <a:pt x="84" y="384"/>
                    </a:lnTo>
                    <a:lnTo>
                      <a:pt x="90" y="396"/>
                    </a:lnTo>
                    <a:lnTo>
                      <a:pt x="90" y="408"/>
                    </a:lnTo>
                    <a:lnTo>
                      <a:pt x="78" y="414"/>
                    </a:lnTo>
                    <a:lnTo>
                      <a:pt x="72" y="420"/>
                    </a:lnTo>
                    <a:lnTo>
                      <a:pt x="54" y="420"/>
                    </a:lnTo>
                    <a:lnTo>
                      <a:pt x="54" y="432"/>
                    </a:lnTo>
                    <a:lnTo>
                      <a:pt x="48" y="450"/>
                    </a:lnTo>
                    <a:lnTo>
                      <a:pt x="48" y="462"/>
                    </a:lnTo>
                    <a:lnTo>
                      <a:pt x="42" y="474"/>
                    </a:lnTo>
                    <a:lnTo>
                      <a:pt x="42" y="486"/>
                    </a:lnTo>
                    <a:lnTo>
                      <a:pt x="30" y="498"/>
                    </a:lnTo>
                    <a:lnTo>
                      <a:pt x="24" y="510"/>
                    </a:lnTo>
                    <a:lnTo>
                      <a:pt x="18" y="516"/>
                    </a:lnTo>
                    <a:lnTo>
                      <a:pt x="18" y="582"/>
                    </a:lnTo>
                    <a:lnTo>
                      <a:pt x="6" y="594"/>
                    </a:lnTo>
                    <a:lnTo>
                      <a:pt x="6" y="606"/>
                    </a:lnTo>
                    <a:lnTo>
                      <a:pt x="18" y="630"/>
                    </a:lnTo>
                    <a:lnTo>
                      <a:pt x="30" y="666"/>
                    </a:lnTo>
                    <a:lnTo>
                      <a:pt x="36" y="678"/>
                    </a:lnTo>
                    <a:lnTo>
                      <a:pt x="36" y="684"/>
                    </a:lnTo>
                    <a:lnTo>
                      <a:pt x="12" y="684"/>
                    </a:lnTo>
                    <a:lnTo>
                      <a:pt x="18" y="738"/>
                    </a:lnTo>
                    <a:lnTo>
                      <a:pt x="6" y="744"/>
                    </a:lnTo>
                    <a:lnTo>
                      <a:pt x="0" y="744"/>
                    </a:lnTo>
                    <a:lnTo>
                      <a:pt x="0" y="768"/>
                    </a:lnTo>
                    <a:lnTo>
                      <a:pt x="6" y="774"/>
                    </a:lnTo>
                    <a:lnTo>
                      <a:pt x="6" y="780"/>
                    </a:lnTo>
                    <a:lnTo>
                      <a:pt x="18" y="786"/>
                    </a:lnTo>
                    <a:lnTo>
                      <a:pt x="36" y="804"/>
                    </a:lnTo>
                    <a:lnTo>
                      <a:pt x="36" y="816"/>
                    </a:lnTo>
                    <a:lnTo>
                      <a:pt x="30" y="822"/>
                    </a:lnTo>
                    <a:lnTo>
                      <a:pt x="30" y="828"/>
                    </a:lnTo>
                    <a:lnTo>
                      <a:pt x="48" y="846"/>
                    </a:lnTo>
                    <a:lnTo>
                      <a:pt x="60" y="876"/>
                    </a:lnTo>
                    <a:lnTo>
                      <a:pt x="66" y="888"/>
                    </a:lnTo>
                    <a:lnTo>
                      <a:pt x="60" y="894"/>
                    </a:lnTo>
                    <a:lnTo>
                      <a:pt x="60" y="906"/>
                    </a:lnTo>
                    <a:lnTo>
                      <a:pt x="72" y="918"/>
                    </a:lnTo>
                    <a:lnTo>
                      <a:pt x="96" y="918"/>
                    </a:lnTo>
                    <a:lnTo>
                      <a:pt x="102" y="960"/>
                    </a:lnTo>
                    <a:lnTo>
                      <a:pt x="108" y="972"/>
                    </a:lnTo>
                    <a:lnTo>
                      <a:pt x="114" y="978"/>
                    </a:lnTo>
                    <a:lnTo>
                      <a:pt x="120" y="990"/>
                    </a:lnTo>
                    <a:lnTo>
                      <a:pt x="120" y="996"/>
                    </a:lnTo>
                    <a:lnTo>
                      <a:pt x="102" y="1014"/>
                    </a:lnTo>
                    <a:lnTo>
                      <a:pt x="102" y="1038"/>
                    </a:lnTo>
                    <a:lnTo>
                      <a:pt x="96" y="1056"/>
                    </a:lnTo>
                    <a:lnTo>
                      <a:pt x="96" y="1086"/>
                    </a:lnTo>
                    <a:lnTo>
                      <a:pt x="84" y="1086"/>
                    </a:lnTo>
                    <a:lnTo>
                      <a:pt x="90" y="1092"/>
                    </a:lnTo>
                    <a:lnTo>
                      <a:pt x="96" y="1104"/>
                    </a:lnTo>
                    <a:lnTo>
                      <a:pt x="102" y="1110"/>
                    </a:lnTo>
                    <a:lnTo>
                      <a:pt x="108" y="1122"/>
                    </a:lnTo>
                    <a:lnTo>
                      <a:pt x="114" y="1128"/>
                    </a:lnTo>
                    <a:lnTo>
                      <a:pt x="114" y="1140"/>
                    </a:lnTo>
                    <a:lnTo>
                      <a:pt x="108" y="1152"/>
                    </a:lnTo>
                    <a:lnTo>
                      <a:pt x="108" y="1158"/>
                    </a:lnTo>
                    <a:lnTo>
                      <a:pt x="102" y="1176"/>
                    </a:lnTo>
                    <a:lnTo>
                      <a:pt x="78" y="1182"/>
                    </a:lnTo>
                    <a:lnTo>
                      <a:pt x="78" y="1188"/>
                    </a:lnTo>
                    <a:lnTo>
                      <a:pt x="84" y="1194"/>
                    </a:lnTo>
                    <a:lnTo>
                      <a:pt x="84" y="1206"/>
                    </a:lnTo>
                    <a:lnTo>
                      <a:pt x="90" y="1224"/>
                    </a:lnTo>
                    <a:lnTo>
                      <a:pt x="96" y="1236"/>
                    </a:lnTo>
                    <a:lnTo>
                      <a:pt x="96" y="1284"/>
                    </a:lnTo>
                    <a:lnTo>
                      <a:pt x="126" y="1308"/>
                    </a:lnTo>
                    <a:lnTo>
                      <a:pt x="126" y="1326"/>
                    </a:lnTo>
                    <a:lnTo>
                      <a:pt x="132" y="1326"/>
                    </a:lnTo>
                    <a:lnTo>
                      <a:pt x="150" y="1344"/>
                    </a:lnTo>
                    <a:lnTo>
                      <a:pt x="150" y="1350"/>
                    </a:lnTo>
                    <a:lnTo>
                      <a:pt x="144" y="1362"/>
                    </a:lnTo>
                    <a:lnTo>
                      <a:pt x="132" y="1368"/>
                    </a:lnTo>
                    <a:lnTo>
                      <a:pt x="126" y="1374"/>
                    </a:lnTo>
                    <a:lnTo>
                      <a:pt x="120" y="1374"/>
                    </a:lnTo>
                    <a:lnTo>
                      <a:pt x="132" y="1416"/>
                    </a:lnTo>
                    <a:lnTo>
                      <a:pt x="114" y="1428"/>
                    </a:lnTo>
                    <a:lnTo>
                      <a:pt x="132" y="1446"/>
                    </a:lnTo>
                    <a:lnTo>
                      <a:pt x="132" y="1452"/>
                    </a:lnTo>
                    <a:lnTo>
                      <a:pt x="126" y="1464"/>
                    </a:lnTo>
                    <a:lnTo>
                      <a:pt x="126" y="1470"/>
                    </a:lnTo>
                    <a:lnTo>
                      <a:pt x="144" y="1482"/>
                    </a:lnTo>
                    <a:lnTo>
                      <a:pt x="144" y="1494"/>
                    </a:lnTo>
                    <a:lnTo>
                      <a:pt x="138" y="1500"/>
                    </a:lnTo>
                    <a:lnTo>
                      <a:pt x="138" y="1530"/>
                    </a:lnTo>
                    <a:lnTo>
                      <a:pt x="144" y="1536"/>
                    </a:lnTo>
                    <a:lnTo>
                      <a:pt x="150" y="1548"/>
                    </a:lnTo>
                    <a:lnTo>
                      <a:pt x="150" y="1572"/>
                    </a:lnTo>
                    <a:lnTo>
                      <a:pt x="156" y="1584"/>
                    </a:lnTo>
                    <a:lnTo>
                      <a:pt x="174" y="1602"/>
                    </a:lnTo>
                    <a:lnTo>
                      <a:pt x="186" y="1608"/>
                    </a:lnTo>
                    <a:lnTo>
                      <a:pt x="198" y="1620"/>
                    </a:lnTo>
                    <a:lnTo>
                      <a:pt x="192" y="1620"/>
                    </a:lnTo>
                    <a:lnTo>
                      <a:pt x="180" y="1626"/>
                    </a:lnTo>
                    <a:lnTo>
                      <a:pt x="174" y="1632"/>
                    </a:lnTo>
                    <a:lnTo>
                      <a:pt x="174" y="1644"/>
                    </a:lnTo>
                    <a:lnTo>
                      <a:pt x="180" y="1656"/>
                    </a:lnTo>
                    <a:lnTo>
                      <a:pt x="180" y="1674"/>
                    </a:lnTo>
                    <a:lnTo>
                      <a:pt x="186" y="1686"/>
                    </a:lnTo>
                    <a:lnTo>
                      <a:pt x="186" y="1698"/>
                    </a:lnTo>
                    <a:lnTo>
                      <a:pt x="192" y="1704"/>
                    </a:lnTo>
                    <a:lnTo>
                      <a:pt x="216" y="1716"/>
                    </a:lnTo>
                    <a:lnTo>
                      <a:pt x="210" y="1746"/>
                    </a:lnTo>
                    <a:lnTo>
                      <a:pt x="216" y="1746"/>
                    </a:lnTo>
                    <a:lnTo>
                      <a:pt x="228" y="1752"/>
                    </a:lnTo>
                    <a:lnTo>
                      <a:pt x="234" y="1758"/>
                    </a:lnTo>
                    <a:lnTo>
                      <a:pt x="234" y="1764"/>
                    </a:lnTo>
                    <a:lnTo>
                      <a:pt x="240" y="1776"/>
                    </a:lnTo>
                    <a:lnTo>
                      <a:pt x="240" y="1806"/>
                    </a:lnTo>
                    <a:lnTo>
                      <a:pt x="252" y="1818"/>
                    </a:lnTo>
                    <a:lnTo>
                      <a:pt x="282" y="1818"/>
                    </a:lnTo>
                    <a:lnTo>
                      <a:pt x="294" y="1824"/>
                    </a:lnTo>
                    <a:lnTo>
                      <a:pt x="294" y="1830"/>
                    </a:lnTo>
                    <a:lnTo>
                      <a:pt x="288" y="1836"/>
                    </a:lnTo>
                    <a:lnTo>
                      <a:pt x="276" y="1836"/>
                    </a:lnTo>
                    <a:lnTo>
                      <a:pt x="264" y="1842"/>
                    </a:lnTo>
                    <a:lnTo>
                      <a:pt x="246" y="1842"/>
                    </a:lnTo>
                    <a:lnTo>
                      <a:pt x="252" y="1848"/>
                    </a:lnTo>
                    <a:lnTo>
                      <a:pt x="258" y="1848"/>
                    </a:lnTo>
                    <a:lnTo>
                      <a:pt x="270" y="1854"/>
                    </a:lnTo>
                    <a:lnTo>
                      <a:pt x="276" y="1860"/>
                    </a:lnTo>
                    <a:lnTo>
                      <a:pt x="288" y="1860"/>
                    </a:lnTo>
                    <a:lnTo>
                      <a:pt x="312" y="1884"/>
                    </a:lnTo>
                    <a:lnTo>
                      <a:pt x="306" y="1890"/>
                    </a:lnTo>
                    <a:lnTo>
                      <a:pt x="300" y="1902"/>
                    </a:lnTo>
                    <a:lnTo>
                      <a:pt x="288" y="1914"/>
                    </a:lnTo>
                    <a:lnTo>
                      <a:pt x="312" y="1932"/>
                    </a:lnTo>
                    <a:lnTo>
                      <a:pt x="306" y="1956"/>
                    </a:lnTo>
                    <a:lnTo>
                      <a:pt x="330" y="1980"/>
                    </a:lnTo>
                    <a:lnTo>
                      <a:pt x="324" y="2016"/>
                    </a:lnTo>
                    <a:lnTo>
                      <a:pt x="336" y="2040"/>
                    </a:lnTo>
                    <a:lnTo>
                      <a:pt x="324" y="2046"/>
                    </a:lnTo>
                    <a:lnTo>
                      <a:pt x="318" y="2088"/>
                    </a:lnTo>
                    <a:lnTo>
                      <a:pt x="324" y="2088"/>
                    </a:lnTo>
                    <a:lnTo>
                      <a:pt x="348" y="2112"/>
                    </a:lnTo>
                    <a:lnTo>
                      <a:pt x="348" y="2118"/>
                    </a:lnTo>
                    <a:lnTo>
                      <a:pt x="342" y="2118"/>
                    </a:lnTo>
                    <a:lnTo>
                      <a:pt x="330" y="2124"/>
                    </a:lnTo>
                    <a:lnTo>
                      <a:pt x="324" y="2130"/>
                    </a:lnTo>
                    <a:lnTo>
                      <a:pt x="348" y="2154"/>
                    </a:lnTo>
                    <a:lnTo>
                      <a:pt x="348" y="2160"/>
                    </a:lnTo>
                    <a:lnTo>
                      <a:pt x="342" y="2166"/>
                    </a:lnTo>
                    <a:lnTo>
                      <a:pt x="336" y="2166"/>
                    </a:lnTo>
                    <a:lnTo>
                      <a:pt x="330" y="2172"/>
                    </a:lnTo>
                    <a:lnTo>
                      <a:pt x="324" y="2172"/>
                    </a:lnTo>
                    <a:lnTo>
                      <a:pt x="324" y="2196"/>
                    </a:lnTo>
                    <a:lnTo>
                      <a:pt x="312" y="2202"/>
                    </a:lnTo>
                    <a:lnTo>
                      <a:pt x="312" y="2214"/>
                    </a:lnTo>
                    <a:lnTo>
                      <a:pt x="318" y="2226"/>
                    </a:lnTo>
                    <a:lnTo>
                      <a:pt x="324" y="2232"/>
                    </a:lnTo>
                    <a:lnTo>
                      <a:pt x="324" y="2268"/>
                    </a:lnTo>
                    <a:lnTo>
                      <a:pt x="354" y="2274"/>
                    </a:lnTo>
                    <a:lnTo>
                      <a:pt x="354" y="2280"/>
                    </a:lnTo>
                    <a:lnTo>
                      <a:pt x="360" y="2286"/>
                    </a:lnTo>
                    <a:lnTo>
                      <a:pt x="360" y="2298"/>
                    </a:lnTo>
                    <a:lnTo>
                      <a:pt x="366" y="2304"/>
                    </a:lnTo>
                    <a:lnTo>
                      <a:pt x="378" y="2310"/>
                    </a:lnTo>
                    <a:lnTo>
                      <a:pt x="384" y="2310"/>
                    </a:lnTo>
                    <a:lnTo>
                      <a:pt x="396" y="2298"/>
                    </a:lnTo>
                    <a:lnTo>
                      <a:pt x="414" y="2298"/>
                    </a:lnTo>
                    <a:lnTo>
                      <a:pt x="426" y="2304"/>
                    </a:lnTo>
                    <a:lnTo>
                      <a:pt x="438" y="2316"/>
                    </a:lnTo>
                    <a:lnTo>
                      <a:pt x="438" y="2340"/>
                    </a:lnTo>
                    <a:lnTo>
                      <a:pt x="456" y="2364"/>
                    </a:lnTo>
                    <a:lnTo>
                      <a:pt x="468" y="2382"/>
                    </a:lnTo>
                    <a:lnTo>
                      <a:pt x="504" y="2400"/>
                    </a:lnTo>
                    <a:lnTo>
                      <a:pt x="522" y="2418"/>
                    </a:lnTo>
                    <a:lnTo>
                      <a:pt x="534" y="2418"/>
                    </a:lnTo>
                    <a:lnTo>
                      <a:pt x="546" y="2412"/>
                    </a:lnTo>
                    <a:lnTo>
                      <a:pt x="642" y="2412"/>
                    </a:lnTo>
                    <a:lnTo>
                      <a:pt x="666" y="2430"/>
                    </a:lnTo>
                    <a:lnTo>
                      <a:pt x="660" y="2442"/>
                    </a:lnTo>
                    <a:lnTo>
                      <a:pt x="666" y="2424"/>
                    </a:lnTo>
                    <a:lnTo>
                      <a:pt x="672" y="2418"/>
                    </a:lnTo>
                    <a:lnTo>
                      <a:pt x="684" y="2418"/>
                    </a:lnTo>
                    <a:lnTo>
                      <a:pt x="690" y="2424"/>
                    </a:lnTo>
                    <a:lnTo>
                      <a:pt x="702" y="2424"/>
                    </a:lnTo>
                    <a:lnTo>
                      <a:pt x="714" y="2430"/>
                    </a:lnTo>
                    <a:lnTo>
                      <a:pt x="720" y="2436"/>
                    </a:lnTo>
                    <a:lnTo>
                      <a:pt x="678" y="2382"/>
                    </a:lnTo>
                    <a:lnTo>
                      <a:pt x="660" y="2382"/>
                    </a:lnTo>
                    <a:lnTo>
                      <a:pt x="666" y="2370"/>
                    </a:lnTo>
                    <a:lnTo>
                      <a:pt x="630" y="2340"/>
                    </a:lnTo>
                    <a:lnTo>
                      <a:pt x="630" y="2310"/>
                    </a:lnTo>
                    <a:lnTo>
                      <a:pt x="618" y="2298"/>
                    </a:lnTo>
                    <a:lnTo>
                      <a:pt x="624" y="2286"/>
                    </a:lnTo>
                    <a:lnTo>
                      <a:pt x="630" y="2286"/>
                    </a:lnTo>
                    <a:lnTo>
                      <a:pt x="642" y="2274"/>
                    </a:lnTo>
                    <a:lnTo>
                      <a:pt x="642" y="2268"/>
                    </a:lnTo>
                    <a:lnTo>
                      <a:pt x="636" y="2268"/>
                    </a:lnTo>
                    <a:lnTo>
                      <a:pt x="624" y="2262"/>
                    </a:lnTo>
                    <a:lnTo>
                      <a:pt x="606" y="2262"/>
                    </a:lnTo>
                    <a:lnTo>
                      <a:pt x="618" y="2250"/>
                    </a:lnTo>
                    <a:lnTo>
                      <a:pt x="618" y="2232"/>
                    </a:lnTo>
                    <a:lnTo>
                      <a:pt x="636" y="2256"/>
                    </a:lnTo>
                    <a:lnTo>
                      <a:pt x="648" y="2262"/>
                    </a:lnTo>
                    <a:lnTo>
                      <a:pt x="666" y="2262"/>
                    </a:lnTo>
                    <a:lnTo>
                      <a:pt x="672" y="2256"/>
                    </a:lnTo>
                    <a:lnTo>
                      <a:pt x="678" y="2244"/>
                    </a:lnTo>
                    <a:lnTo>
                      <a:pt x="678" y="2226"/>
                    </a:lnTo>
                    <a:lnTo>
                      <a:pt x="672" y="2208"/>
                    </a:lnTo>
                    <a:lnTo>
                      <a:pt x="666" y="2196"/>
                    </a:lnTo>
                    <a:lnTo>
                      <a:pt x="666" y="2178"/>
                    </a:lnTo>
                    <a:lnTo>
                      <a:pt x="678" y="2154"/>
                    </a:lnTo>
                    <a:lnTo>
                      <a:pt x="690" y="2142"/>
                    </a:lnTo>
                    <a:lnTo>
                      <a:pt x="708" y="2130"/>
                    </a:lnTo>
                    <a:lnTo>
                      <a:pt x="738" y="2100"/>
                    </a:lnTo>
                    <a:lnTo>
                      <a:pt x="726" y="2088"/>
                    </a:lnTo>
                    <a:lnTo>
                      <a:pt x="702" y="2088"/>
                    </a:lnTo>
                    <a:lnTo>
                      <a:pt x="726" y="2082"/>
                    </a:lnTo>
                    <a:lnTo>
                      <a:pt x="726" y="2064"/>
                    </a:lnTo>
                    <a:lnTo>
                      <a:pt x="714" y="2040"/>
                    </a:lnTo>
                    <a:lnTo>
                      <a:pt x="708" y="2034"/>
                    </a:lnTo>
                    <a:lnTo>
                      <a:pt x="696" y="2028"/>
                    </a:lnTo>
                    <a:lnTo>
                      <a:pt x="690" y="2028"/>
                    </a:lnTo>
                    <a:lnTo>
                      <a:pt x="684" y="2034"/>
                    </a:lnTo>
                    <a:lnTo>
                      <a:pt x="672" y="2016"/>
                    </a:lnTo>
                    <a:lnTo>
                      <a:pt x="642" y="2016"/>
                    </a:lnTo>
                    <a:lnTo>
                      <a:pt x="636" y="2010"/>
                    </a:lnTo>
                    <a:lnTo>
                      <a:pt x="624" y="2004"/>
                    </a:lnTo>
                    <a:lnTo>
                      <a:pt x="606" y="1992"/>
                    </a:lnTo>
                    <a:lnTo>
                      <a:pt x="582" y="1968"/>
                    </a:lnTo>
                    <a:lnTo>
                      <a:pt x="570" y="1950"/>
                    </a:lnTo>
                    <a:lnTo>
                      <a:pt x="564" y="1938"/>
                    </a:lnTo>
                    <a:lnTo>
                      <a:pt x="564" y="1926"/>
                    </a:lnTo>
                    <a:lnTo>
                      <a:pt x="570" y="1914"/>
                    </a:lnTo>
                    <a:lnTo>
                      <a:pt x="570" y="1908"/>
                    </a:lnTo>
                    <a:lnTo>
                      <a:pt x="576" y="1908"/>
                    </a:lnTo>
                    <a:lnTo>
                      <a:pt x="582" y="1902"/>
                    </a:lnTo>
                    <a:lnTo>
                      <a:pt x="594" y="1878"/>
                    </a:lnTo>
                    <a:lnTo>
                      <a:pt x="606" y="1878"/>
                    </a:lnTo>
                    <a:lnTo>
                      <a:pt x="612" y="1860"/>
                    </a:lnTo>
                    <a:lnTo>
                      <a:pt x="666" y="1860"/>
                    </a:lnTo>
                    <a:lnTo>
                      <a:pt x="654" y="1848"/>
                    </a:lnTo>
                    <a:lnTo>
                      <a:pt x="654" y="1824"/>
                    </a:lnTo>
                    <a:lnTo>
                      <a:pt x="666" y="1824"/>
                    </a:lnTo>
                    <a:lnTo>
                      <a:pt x="666" y="1794"/>
                    </a:lnTo>
                    <a:lnTo>
                      <a:pt x="660" y="1788"/>
                    </a:lnTo>
                    <a:lnTo>
                      <a:pt x="654" y="1776"/>
                    </a:lnTo>
                    <a:lnTo>
                      <a:pt x="642" y="1764"/>
                    </a:lnTo>
                    <a:lnTo>
                      <a:pt x="642" y="1746"/>
                    </a:lnTo>
                    <a:lnTo>
                      <a:pt x="648" y="1728"/>
                    </a:lnTo>
                    <a:lnTo>
                      <a:pt x="654" y="1716"/>
                    </a:lnTo>
                    <a:lnTo>
                      <a:pt x="666" y="1710"/>
                    </a:lnTo>
                    <a:lnTo>
                      <a:pt x="672" y="1704"/>
                    </a:lnTo>
                    <a:lnTo>
                      <a:pt x="684" y="1704"/>
                    </a:lnTo>
                    <a:lnTo>
                      <a:pt x="684" y="1692"/>
                    </a:lnTo>
                    <a:lnTo>
                      <a:pt x="660" y="1692"/>
                    </a:lnTo>
                    <a:lnTo>
                      <a:pt x="648" y="1686"/>
                    </a:lnTo>
                    <a:lnTo>
                      <a:pt x="642" y="1680"/>
                    </a:lnTo>
                    <a:lnTo>
                      <a:pt x="642" y="1674"/>
                    </a:lnTo>
                    <a:lnTo>
                      <a:pt x="654" y="1668"/>
                    </a:lnTo>
                    <a:lnTo>
                      <a:pt x="666" y="1668"/>
                    </a:lnTo>
                    <a:lnTo>
                      <a:pt x="702" y="1686"/>
                    </a:lnTo>
                    <a:lnTo>
                      <a:pt x="708" y="1692"/>
                    </a:lnTo>
                    <a:lnTo>
                      <a:pt x="714" y="1692"/>
                    </a:lnTo>
                    <a:lnTo>
                      <a:pt x="720" y="1686"/>
                    </a:lnTo>
                    <a:lnTo>
                      <a:pt x="732" y="1680"/>
                    </a:lnTo>
                    <a:lnTo>
                      <a:pt x="732" y="1656"/>
                    </a:lnTo>
                    <a:lnTo>
                      <a:pt x="726" y="1644"/>
                    </a:lnTo>
                    <a:lnTo>
                      <a:pt x="708" y="1626"/>
                    </a:lnTo>
                    <a:lnTo>
                      <a:pt x="696" y="1626"/>
                    </a:lnTo>
                    <a:lnTo>
                      <a:pt x="690" y="1632"/>
                    </a:lnTo>
                    <a:lnTo>
                      <a:pt x="690" y="1650"/>
                    </a:lnTo>
                    <a:lnTo>
                      <a:pt x="684" y="1656"/>
                    </a:lnTo>
                    <a:lnTo>
                      <a:pt x="666" y="1656"/>
                    </a:lnTo>
                    <a:lnTo>
                      <a:pt x="654" y="1650"/>
                    </a:lnTo>
                    <a:lnTo>
                      <a:pt x="648" y="1644"/>
                    </a:lnTo>
                    <a:lnTo>
                      <a:pt x="648" y="1638"/>
                    </a:lnTo>
                    <a:lnTo>
                      <a:pt x="612" y="1638"/>
                    </a:lnTo>
                    <a:lnTo>
                      <a:pt x="606" y="1632"/>
                    </a:lnTo>
                    <a:lnTo>
                      <a:pt x="606" y="1572"/>
                    </a:lnTo>
                    <a:lnTo>
                      <a:pt x="600" y="1566"/>
                    </a:lnTo>
                    <a:lnTo>
                      <a:pt x="594" y="1554"/>
                    </a:lnTo>
                    <a:lnTo>
                      <a:pt x="588" y="1536"/>
                    </a:lnTo>
                    <a:lnTo>
                      <a:pt x="588" y="1524"/>
                    </a:lnTo>
                    <a:lnTo>
                      <a:pt x="594" y="1518"/>
                    </a:lnTo>
                    <a:lnTo>
                      <a:pt x="600" y="1518"/>
                    </a:lnTo>
                    <a:lnTo>
                      <a:pt x="606" y="1524"/>
                    </a:lnTo>
                    <a:lnTo>
                      <a:pt x="618" y="1524"/>
                    </a:lnTo>
                    <a:lnTo>
                      <a:pt x="624" y="1530"/>
                    </a:lnTo>
                    <a:lnTo>
                      <a:pt x="636" y="1536"/>
                    </a:lnTo>
                    <a:lnTo>
                      <a:pt x="672" y="1548"/>
                    </a:lnTo>
                    <a:lnTo>
                      <a:pt x="690" y="1560"/>
                    </a:lnTo>
                    <a:lnTo>
                      <a:pt x="708" y="1560"/>
                    </a:lnTo>
                    <a:lnTo>
                      <a:pt x="726" y="1554"/>
                    </a:lnTo>
                    <a:lnTo>
                      <a:pt x="738" y="1542"/>
                    </a:lnTo>
                    <a:lnTo>
                      <a:pt x="750" y="1536"/>
                    </a:lnTo>
                    <a:lnTo>
                      <a:pt x="768" y="1530"/>
                    </a:lnTo>
                    <a:lnTo>
                      <a:pt x="774" y="1524"/>
                    </a:lnTo>
                    <a:lnTo>
                      <a:pt x="774" y="1512"/>
                    </a:lnTo>
                    <a:lnTo>
                      <a:pt x="762" y="1506"/>
                    </a:lnTo>
                    <a:lnTo>
                      <a:pt x="750" y="1494"/>
                    </a:lnTo>
                    <a:lnTo>
                      <a:pt x="738" y="1488"/>
                    </a:lnTo>
                    <a:lnTo>
                      <a:pt x="738" y="1464"/>
                    </a:lnTo>
                    <a:lnTo>
                      <a:pt x="744" y="1452"/>
                    </a:lnTo>
                    <a:lnTo>
                      <a:pt x="750" y="1446"/>
                    </a:lnTo>
                    <a:lnTo>
                      <a:pt x="750" y="1434"/>
                    </a:lnTo>
                    <a:lnTo>
                      <a:pt x="756" y="1422"/>
                    </a:lnTo>
                    <a:lnTo>
                      <a:pt x="744" y="1410"/>
                    </a:lnTo>
                    <a:lnTo>
                      <a:pt x="726" y="1410"/>
                    </a:lnTo>
                    <a:lnTo>
                      <a:pt x="720" y="1386"/>
                    </a:lnTo>
                    <a:lnTo>
                      <a:pt x="714" y="1380"/>
                    </a:lnTo>
                    <a:lnTo>
                      <a:pt x="714" y="1368"/>
                    </a:lnTo>
                    <a:lnTo>
                      <a:pt x="720" y="1362"/>
                    </a:lnTo>
                    <a:lnTo>
                      <a:pt x="726" y="1362"/>
                    </a:lnTo>
                    <a:lnTo>
                      <a:pt x="732" y="1374"/>
                    </a:lnTo>
                    <a:lnTo>
                      <a:pt x="738" y="1380"/>
                    </a:lnTo>
                    <a:lnTo>
                      <a:pt x="738" y="1386"/>
                    </a:lnTo>
                    <a:lnTo>
                      <a:pt x="744" y="1398"/>
                    </a:lnTo>
                    <a:lnTo>
                      <a:pt x="756" y="1398"/>
                    </a:lnTo>
                    <a:lnTo>
                      <a:pt x="750" y="1380"/>
                    </a:lnTo>
                    <a:lnTo>
                      <a:pt x="828" y="1386"/>
                    </a:lnTo>
                    <a:lnTo>
                      <a:pt x="834" y="1380"/>
                    </a:lnTo>
                    <a:lnTo>
                      <a:pt x="840" y="1380"/>
                    </a:lnTo>
                    <a:lnTo>
                      <a:pt x="846" y="1374"/>
                    </a:lnTo>
                    <a:lnTo>
                      <a:pt x="864" y="1368"/>
                    </a:lnTo>
                    <a:lnTo>
                      <a:pt x="894" y="1362"/>
                    </a:lnTo>
                    <a:lnTo>
                      <a:pt x="930" y="1350"/>
                    </a:lnTo>
                    <a:lnTo>
                      <a:pt x="972" y="1338"/>
                    </a:lnTo>
                    <a:lnTo>
                      <a:pt x="1002" y="1326"/>
                    </a:lnTo>
                    <a:lnTo>
                      <a:pt x="1014" y="1320"/>
                    </a:lnTo>
                    <a:lnTo>
                      <a:pt x="1014" y="1284"/>
                    </a:lnTo>
                    <a:lnTo>
                      <a:pt x="1032" y="1272"/>
                    </a:lnTo>
                    <a:lnTo>
                      <a:pt x="1044" y="1218"/>
                    </a:lnTo>
                    <a:lnTo>
                      <a:pt x="1038" y="1194"/>
                    </a:lnTo>
                    <a:lnTo>
                      <a:pt x="1038" y="1170"/>
                    </a:lnTo>
                    <a:lnTo>
                      <a:pt x="1032" y="1170"/>
                    </a:lnTo>
                    <a:lnTo>
                      <a:pt x="1026" y="1164"/>
                    </a:lnTo>
                    <a:lnTo>
                      <a:pt x="1002" y="1152"/>
                    </a:lnTo>
                    <a:lnTo>
                      <a:pt x="990" y="1152"/>
                    </a:lnTo>
                    <a:lnTo>
                      <a:pt x="984" y="1146"/>
                    </a:lnTo>
                    <a:lnTo>
                      <a:pt x="978" y="1146"/>
                    </a:lnTo>
                    <a:lnTo>
                      <a:pt x="972" y="1140"/>
                    </a:lnTo>
                    <a:lnTo>
                      <a:pt x="990" y="1122"/>
                    </a:lnTo>
                    <a:lnTo>
                      <a:pt x="990" y="1092"/>
                    </a:lnTo>
                    <a:lnTo>
                      <a:pt x="984" y="1080"/>
                    </a:lnTo>
                    <a:lnTo>
                      <a:pt x="978" y="1074"/>
                    </a:lnTo>
                    <a:lnTo>
                      <a:pt x="954" y="1062"/>
                    </a:lnTo>
                    <a:lnTo>
                      <a:pt x="918" y="1050"/>
                    </a:lnTo>
                    <a:lnTo>
                      <a:pt x="906" y="1044"/>
                    </a:lnTo>
                    <a:lnTo>
                      <a:pt x="888" y="1032"/>
                    </a:lnTo>
                    <a:lnTo>
                      <a:pt x="876" y="1020"/>
                    </a:lnTo>
                    <a:lnTo>
                      <a:pt x="876" y="1002"/>
                    </a:lnTo>
                    <a:lnTo>
                      <a:pt x="882" y="990"/>
                    </a:lnTo>
                    <a:lnTo>
                      <a:pt x="888" y="990"/>
                    </a:lnTo>
                    <a:lnTo>
                      <a:pt x="888" y="984"/>
                    </a:lnTo>
                    <a:lnTo>
                      <a:pt x="858" y="948"/>
                    </a:lnTo>
                    <a:lnTo>
                      <a:pt x="858" y="900"/>
                    </a:lnTo>
                    <a:lnTo>
                      <a:pt x="882" y="900"/>
                    </a:lnTo>
                    <a:lnTo>
                      <a:pt x="888" y="894"/>
                    </a:lnTo>
                    <a:lnTo>
                      <a:pt x="894" y="894"/>
                    </a:lnTo>
                    <a:lnTo>
                      <a:pt x="894" y="888"/>
                    </a:lnTo>
                    <a:lnTo>
                      <a:pt x="888" y="876"/>
                    </a:lnTo>
                    <a:lnTo>
                      <a:pt x="876" y="870"/>
                    </a:lnTo>
                    <a:lnTo>
                      <a:pt x="870" y="858"/>
                    </a:lnTo>
                    <a:lnTo>
                      <a:pt x="864" y="852"/>
                    </a:lnTo>
                    <a:lnTo>
                      <a:pt x="876" y="834"/>
                    </a:lnTo>
                    <a:lnTo>
                      <a:pt x="864" y="822"/>
                    </a:lnTo>
                    <a:lnTo>
                      <a:pt x="858" y="810"/>
                    </a:lnTo>
                    <a:lnTo>
                      <a:pt x="852" y="804"/>
                    </a:lnTo>
                    <a:lnTo>
                      <a:pt x="864" y="792"/>
                    </a:lnTo>
                    <a:lnTo>
                      <a:pt x="882" y="792"/>
                    </a:lnTo>
                    <a:lnTo>
                      <a:pt x="858" y="774"/>
                    </a:lnTo>
                    <a:lnTo>
                      <a:pt x="858" y="738"/>
                    </a:lnTo>
                    <a:lnTo>
                      <a:pt x="882" y="726"/>
                    </a:lnTo>
                    <a:lnTo>
                      <a:pt x="876" y="726"/>
                    </a:lnTo>
                    <a:lnTo>
                      <a:pt x="852" y="702"/>
                    </a:lnTo>
                    <a:lnTo>
                      <a:pt x="852" y="696"/>
                    </a:lnTo>
                    <a:lnTo>
                      <a:pt x="870" y="678"/>
                    </a:lnTo>
                    <a:lnTo>
                      <a:pt x="870" y="666"/>
                    </a:lnTo>
                    <a:lnTo>
                      <a:pt x="876" y="654"/>
                    </a:lnTo>
                    <a:lnTo>
                      <a:pt x="876" y="642"/>
                    </a:lnTo>
                    <a:lnTo>
                      <a:pt x="882" y="636"/>
                    </a:lnTo>
                    <a:lnTo>
                      <a:pt x="900" y="636"/>
                    </a:lnTo>
                    <a:lnTo>
                      <a:pt x="906" y="630"/>
                    </a:lnTo>
                    <a:lnTo>
                      <a:pt x="912" y="618"/>
                    </a:lnTo>
                    <a:lnTo>
                      <a:pt x="918" y="612"/>
                    </a:lnTo>
                    <a:lnTo>
                      <a:pt x="918" y="588"/>
                    </a:lnTo>
                    <a:lnTo>
                      <a:pt x="930" y="588"/>
                    </a:lnTo>
                    <a:lnTo>
                      <a:pt x="948" y="570"/>
                    </a:lnTo>
                    <a:lnTo>
                      <a:pt x="948" y="558"/>
                    </a:lnTo>
                    <a:lnTo>
                      <a:pt x="954" y="546"/>
                    </a:lnTo>
                    <a:lnTo>
                      <a:pt x="954" y="534"/>
                    </a:lnTo>
                    <a:close/>
                    <a:moveTo>
                      <a:pt x="930" y="1020"/>
                    </a:moveTo>
                    <a:lnTo>
                      <a:pt x="942" y="1020"/>
                    </a:lnTo>
                    <a:lnTo>
                      <a:pt x="930" y="1014"/>
                    </a:lnTo>
                    <a:lnTo>
                      <a:pt x="930" y="102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202" name="Angola" descr="© INSCALE GmbH, 05.05.2010&#10;http://www.presentationload.com/">
                <a:extLst>
                  <a:ext uri="{FF2B5EF4-FFF2-40B4-BE49-F238E27FC236}">
                    <a16:creationId xmlns:a16="http://schemas.microsoft.com/office/drawing/2014/main" id="{EAB21C14-DEE7-7A48-999D-CED5D877380A}"/>
                  </a:ext>
                </a:extLst>
              </p:cNvPr>
              <p:cNvSpPr>
                <a:spLocks noEditPoints="1"/>
              </p:cNvSpPr>
              <p:nvPr/>
            </p:nvSpPr>
            <p:spPr bwMode="gray">
              <a:xfrm>
                <a:off x="7963697" y="3275643"/>
                <a:ext cx="309956" cy="386420"/>
              </a:xfrm>
              <a:custGeom>
                <a:avLst/>
                <a:gdLst>
                  <a:gd name="T0" fmla="*/ 2147483647 w 888"/>
                  <a:gd name="T1" fmla="*/ 2147483647 h 1104"/>
                  <a:gd name="T2" fmla="*/ 2147483647 w 888"/>
                  <a:gd name="T3" fmla="*/ 2147483647 h 1104"/>
                  <a:gd name="T4" fmla="*/ 2147483647 w 888"/>
                  <a:gd name="T5" fmla="*/ 2147483647 h 1104"/>
                  <a:gd name="T6" fmla="*/ 2147483647 w 888"/>
                  <a:gd name="T7" fmla="*/ 0 h 1104"/>
                  <a:gd name="T8" fmla="*/ 2147483647 w 888"/>
                  <a:gd name="T9" fmla="*/ 2147483647 h 1104"/>
                  <a:gd name="T10" fmla="*/ 2147483647 w 888"/>
                  <a:gd name="T11" fmla="*/ 2147483647 h 1104"/>
                  <a:gd name="T12" fmla="*/ 2147483647 w 888"/>
                  <a:gd name="T13" fmla="*/ 2147483647 h 1104"/>
                  <a:gd name="T14" fmla="*/ 2147483647 w 888"/>
                  <a:gd name="T15" fmla="*/ 2147483647 h 1104"/>
                  <a:gd name="T16" fmla="*/ 2147483647 w 888"/>
                  <a:gd name="T17" fmla="*/ 2147483647 h 1104"/>
                  <a:gd name="T18" fmla="*/ 2147483647 w 888"/>
                  <a:gd name="T19" fmla="*/ 2147483647 h 1104"/>
                  <a:gd name="T20" fmla="*/ 2147483647 w 888"/>
                  <a:gd name="T21" fmla="*/ 2147483647 h 1104"/>
                  <a:gd name="T22" fmla="*/ 2147483647 w 888"/>
                  <a:gd name="T23" fmla="*/ 2147483647 h 1104"/>
                  <a:gd name="T24" fmla="*/ 2147483647 w 888"/>
                  <a:gd name="T25" fmla="*/ 2147483647 h 1104"/>
                  <a:gd name="T26" fmla="*/ 2147483647 w 888"/>
                  <a:gd name="T27" fmla="*/ 2147483647 h 1104"/>
                  <a:gd name="T28" fmla="*/ 2147483647 w 888"/>
                  <a:gd name="T29" fmla="*/ 2147483647 h 1104"/>
                  <a:gd name="T30" fmla="*/ 2147483647 w 888"/>
                  <a:gd name="T31" fmla="*/ 2147483647 h 1104"/>
                  <a:gd name="T32" fmla="*/ 2147483647 w 888"/>
                  <a:gd name="T33" fmla="*/ 2147483647 h 1104"/>
                  <a:gd name="T34" fmla="*/ 2147483647 w 888"/>
                  <a:gd name="T35" fmla="*/ 2147483647 h 1104"/>
                  <a:gd name="T36" fmla="*/ 2147483647 w 888"/>
                  <a:gd name="T37" fmla="*/ 2147483647 h 1104"/>
                  <a:gd name="T38" fmla="*/ 2147483647 w 888"/>
                  <a:gd name="T39" fmla="*/ 2147483647 h 1104"/>
                  <a:gd name="T40" fmla="*/ 2147483647 w 888"/>
                  <a:gd name="T41" fmla="*/ 2147483647 h 1104"/>
                  <a:gd name="T42" fmla="*/ 2147483647 w 888"/>
                  <a:gd name="T43" fmla="*/ 2147483647 h 1104"/>
                  <a:gd name="T44" fmla="*/ 2147483647 w 888"/>
                  <a:gd name="T45" fmla="*/ 2147483647 h 1104"/>
                  <a:gd name="T46" fmla="*/ 2147483647 w 888"/>
                  <a:gd name="T47" fmla="*/ 2147483647 h 1104"/>
                  <a:gd name="T48" fmla="*/ 2147483647 w 888"/>
                  <a:gd name="T49" fmla="*/ 2147483647 h 1104"/>
                  <a:gd name="T50" fmla="*/ 2147483647 w 888"/>
                  <a:gd name="T51" fmla="*/ 2147483647 h 1104"/>
                  <a:gd name="T52" fmla="*/ 2147483647 w 888"/>
                  <a:gd name="T53" fmla="*/ 2147483647 h 1104"/>
                  <a:gd name="T54" fmla="*/ 2147483647 w 888"/>
                  <a:gd name="T55" fmla="*/ 2147483647 h 1104"/>
                  <a:gd name="T56" fmla="*/ 2147483647 w 888"/>
                  <a:gd name="T57" fmla="*/ 2147483647 h 1104"/>
                  <a:gd name="T58" fmla="*/ 2147483647 w 888"/>
                  <a:gd name="T59" fmla="*/ 2147483647 h 1104"/>
                  <a:gd name="T60" fmla="*/ 2147483647 w 888"/>
                  <a:gd name="T61" fmla="*/ 2147483647 h 1104"/>
                  <a:gd name="T62" fmla="*/ 2147483647 w 888"/>
                  <a:gd name="T63" fmla="*/ 2147483647 h 1104"/>
                  <a:gd name="T64" fmla="*/ 2147483647 w 888"/>
                  <a:gd name="T65" fmla="*/ 2147483647 h 1104"/>
                  <a:gd name="T66" fmla="*/ 2147483647 w 888"/>
                  <a:gd name="T67" fmla="*/ 2147483647 h 1104"/>
                  <a:gd name="T68" fmla="*/ 2147483647 w 888"/>
                  <a:gd name="T69" fmla="*/ 2147483647 h 1104"/>
                  <a:gd name="T70" fmla="*/ 2147483647 w 888"/>
                  <a:gd name="T71" fmla="*/ 2147483647 h 1104"/>
                  <a:gd name="T72" fmla="*/ 2147483647 w 888"/>
                  <a:gd name="T73" fmla="*/ 2147483647 h 1104"/>
                  <a:gd name="T74" fmla="*/ 0 w 888"/>
                  <a:gd name="T75" fmla="*/ 2147483647 h 1104"/>
                  <a:gd name="T76" fmla="*/ 2147483647 w 888"/>
                  <a:gd name="T77" fmla="*/ 2147483647 h 1104"/>
                  <a:gd name="T78" fmla="*/ 2147483647 w 888"/>
                  <a:gd name="T79" fmla="*/ 2147483647 h 1104"/>
                  <a:gd name="T80" fmla="*/ 2147483647 w 888"/>
                  <a:gd name="T81" fmla="*/ 2147483647 h 1104"/>
                  <a:gd name="T82" fmla="*/ 2147483647 w 888"/>
                  <a:gd name="T83" fmla="*/ 2147483647 h 1104"/>
                  <a:gd name="T84" fmla="*/ 2147483647 w 888"/>
                  <a:gd name="T85" fmla="*/ 2147483647 h 1104"/>
                  <a:gd name="T86" fmla="*/ 2147483647 w 888"/>
                  <a:gd name="T87" fmla="*/ 2147483647 h 1104"/>
                  <a:gd name="T88" fmla="*/ 2147483647 w 888"/>
                  <a:gd name="T89" fmla="*/ 2147483647 h 1104"/>
                  <a:gd name="T90" fmla="*/ 2147483647 w 888"/>
                  <a:gd name="T91" fmla="*/ 2147483647 h 1104"/>
                  <a:gd name="T92" fmla="*/ 2147483647 w 888"/>
                  <a:gd name="T93" fmla="*/ 2147483647 h 1104"/>
                  <a:gd name="T94" fmla="*/ 2147483647 w 888"/>
                  <a:gd name="T95" fmla="*/ 2147483647 h 110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88"/>
                  <a:gd name="T145" fmla="*/ 0 h 1104"/>
                  <a:gd name="T146" fmla="*/ 888 w 888"/>
                  <a:gd name="T147" fmla="*/ 1104 h 110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88" h="1104">
                    <a:moveTo>
                      <a:pt x="42" y="114"/>
                    </a:moveTo>
                    <a:lnTo>
                      <a:pt x="42" y="120"/>
                    </a:lnTo>
                    <a:lnTo>
                      <a:pt x="48" y="120"/>
                    </a:lnTo>
                    <a:lnTo>
                      <a:pt x="54" y="114"/>
                    </a:lnTo>
                    <a:lnTo>
                      <a:pt x="66" y="108"/>
                    </a:lnTo>
                    <a:lnTo>
                      <a:pt x="72" y="102"/>
                    </a:lnTo>
                    <a:lnTo>
                      <a:pt x="72" y="96"/>
                    </a:lnTo>
                    <a:lnTo>
                      <a:pt x="66" y="84"/>
                    </a:lnTo>
                    <a:lnTo>
                      <a:pt x="66" y="78"/>
                    </a:lnTo>
                    <a:lnTo>
                      <a:pt x="60" y="66"/>
                    </a:lnTo>
                    <a:lnTo>
                      <a:pt x="96" y="36"/>
                    </a:lnTo>
                    <a:lnTo>
                      <a:pt x="102" y="24"/>
                    </a:lnTo>
                    <a:lnTo>
                      <a:pt x="102" y="18"/>
                    </a:lnTo>
                    <a:lnTo>
                      <a:pt x="96" y="12"/>
                    </a:lnTo>
                    <a:lnTo>
                      <a:pt x="96" y="6"/>
                    </a:lnTo>
                    <a:lnTo>
                      <a:pt x="90" y="0"/>
                    </a:lnTo>
                    <a:lnTo>
                      <a:pt x="84" y="6"/>
                    </a:lnTo>
                    <a:lnTo>
                      <a:pt x="72" y="12"/>
                    </a:lnTo>
                    <a:lnTo>
                      <a:pt x="66" y="18"/>
                    </a:lnTo>
                    <a:lnTo>
                      <a:pt x="54" y="24"/>
                    </a:lnTo>
                    <a:lnTo>
                      <a:pt x="54" y="42"/>
                    </a:lnTo>
                    <a:lnTo>
                      <a:pt x="36" y="42"/>
                    </a:lnTo>
                    <a:lnTo>
                      <a:pt x="36" y="60"/>
                    </a:lnTo>
                    <a:lnTo>
                      <a:pt x="42" y="114"/>
                    </a:lnTo>
                    <a:close/>
                    <a:moveTo>
                      <a:pt x="876" y="546"/>
                    </a:moveTo>
                    <a:lnTo>
                      <a:pt x="852" y="546"/>
                    </a:lnTo>
                    <a:lnTo>
                      <a:pt x="840" y="534"/>
                    </a:lnTo>
                    <a:lnTo>
                      <a:pt x="828" y="534"/>
                    </a:lnTo>
                    <a:lnTo>
                      <a:pt x="828" y="546"/>
                    </a:lnTo>
                    <a:lnTo>
                      <a:pt x="804" y="552"/>
                    </a:lnTo>
                    <a:lnTo>
                      <a:pt x="774" y="546"/>
                    </a:lnTo>
                    <a:lnTo>
                      <a:pt x="768" y="564"/>
                    </a:lnTo>
                    <a:lnTo>
                      <a:pt x="762" y="558"/>
                    </a:lnTo>
                    <a:lnTo>
                      <a:pt x="756" y="558"/>
                    </a:lnTo>
                    <a:lnTo>
                      <a:pt x="750" y="552"/>
                    </a:lnTo>
                    <a:lnTo>
                      <a:pt x="750" y="528"/>
                    </a:lnTo>
                    <a:lnTo>
                      <a:pt x="756" y="522"/>
                    </a:lnTo>
                    <a:lnTo>
                      <a:pt x="756" y="510"/>
                    </a:lnTo>
                    <a:lnTo>
                      <a:pt x="762" y="498"/>
                    </a:lnTo>
                    <a:lnTo>
                      <a:pt x="762" y="480"/>
                    </a:lnTo>
                    <a:lnTo>
                      <a:pt x="756" y="474"/>
                    </a:lnTo>
                    <a:lnTo>
                      <a:pt x="744" y="450"/>
                    </a:lnTo>
                    <a:lnTo>
                      <a:pt x="732" y="432"/>
                    </a:lnTo>
                    <a:lnTo>
                      <a:pt x="726" y="414"/>
                    </a:lnTo>
                    <a:lnTo>
                      <a:pt x="726" y="402"/>
                    </a:lnTo>
                    <a:lnTo>
                      <a:pt x="732" y="396"/>
                    </a:lnTo>
                    <a:lnTo>
                      <a:pt x="732" y="384"/>
                    </a:lnTo>
                    <a:lnTo>
                      <a:pt x="726" y="360"/>
                    </a:lnTo>
                    <a:lnTo>
                      <a:pt x="732" y="354"/>
                    </a:lnTo>
                    <a:lnTo>
                      <a:pt x="738" y="342"/>
                    </a:lnTo>
                    <a:lnTo>
                      <a:pt x="738" y="330"/>
                    </a:lnTo>
                    <a:lnTo>
                      <a:pt x="732" y="318"/>
                    </a:lnTo>
                    <a:lnTo>
                      <a:pt x="720" y="306"/>
                    </a:lnTo>
                    <a:lnTo>
                      <a:pt x="714" y="288"/>
                    </a:lnTo>
                    <a:lnTo>
                      <a:pt x="726" y="270"/>
                    </a:lnTo>
                    <a:lnTo>
                      <a:pt x="726" y="246"/>
                    </a:lnTo>
                    <a:lnTo>
                      <a:pt x="636" y="246"/>
                    </a:lnTo>
                    <a:lnTo>
                      <a:pt x="636" y="222"/>
                    </a:lnTo>
                    <a:lnTo>
                      <a:pt x="624" y="216"/>
                    </a:lnTo>
                    <a:lnTo>
                      <a:pt x="612" y="216"/>
                    </a:lnTo>
                    <a:lnTo>
                      <a:pt x="612" y="222"/>
                    </a:lnTo>
                    <a:lnTo>
                      <a:pt x="564" y="222"/>
                    </a:lnTo>
                    <a:lnTo>
                      <a:pt x="558" y="228"/>
                    </a:lnTo>
                    <a:lnTo>
                      <a:pt x="558" y="234"/>
                    </a:lnTo>
                    <a:lnTo>
                      <a:pt x="564" y="240"/>
                    </a:lnTo>
                    <a:lnTo>
                      <a:pt x="570" y="252"/>
                    </a:lnTo>
                    <a:lnTo>
                      <a:pt x="570" y="264"/>
                    </a:lnTo>
                    <a:lnTo>
                      <a:pt x="558" y="264"/>
                    </a:lnTo>
                    <a:lnTo>
                      <a:pt x="558" y="270"/>
                    </a:lnTo>
                    <a:lnTo>
                      <a:pt x="552" y="276"/>
                    </a:lnTo>
                    <a:lnTo>
                      <a:pt x="552" y="294"/>
                    </a:lnTo>
                    <a:lnTo>
                      <a:pt x="510" y="300"/>
                    </a:lnTo>
                    <a:lnTo>
                      <a:pt x="504" y="294"/>
                    </a:lnTo>
                    <a:lnTo>
                      <a:pt x="492" y="300"/>
                    </a:lnTo>
                    <a:lnTo>
                      <a:pt x="468" y="300"/>
                    </a:lnTo>
                    <a:lnTo>
                      <a:pt x="462" y="312"/>
                    </a:lnTo>
                    <a:lnTo>
                      <a:pt x="450" y="306"/>
                    </a:lnTo>
                    <a:lnTo>
                      <a:pt x="420" y="306"/>
                    </a:lnTo>
                    <a:lnTo>
                      <a:pt x="408" y="282"/>
                    </a:lnTo>
                    <a:lnTo>
                      <a:pt x="402" y="276"/>
                    </a:lnTo>
                    <a:lnTo>
                      <a:pt x="402" y="264"/>
                    </a:lnTo>
                    <a:lnTo>
                      <a:pt x="390" y="252"/>
                    </a:lnTo>
                    <a:lnTo>
                      <a:pt x="384" y="252"/>
                    </a:lnTo>
                    <a:lnTo>
                      <a:pt x="378" y="246"/>
                    </a:lnTo>
                    <a:lnTo>
                      <a:pt x="378" y="240"/>
                    </a:lnTo>
                    <a:lnTo>
                      <a:pt x="384" y="234"/>
                    </a:lnTo>
                    <a:lnTo>
                      <a:pt x="384" y="210"/>
                    </a:lnTo>
                    <a:lnTo>
                      <a:pt x="366" y="192"/>
                    </a:lnTo>
                    <a:lnTo>
                      <a:pt x="366" y="150"/>
                    </a:lnTo>
                    <a:lnTo>
                      <a:pt x="354" y="138"/>
                    </a:lnTo>
                    <a:lnTo>
                      <a:pt x="348" y="126"/>
                    </a:lnTo>
                    <a:lnTo>
                      <a:pt x="342" y="120"/>
                    </a:lnTo>
                    <a:lnTo>
                      <a:pt x="324" y="120"/>
                    </a:lnTo>
                    <a:lnTo>
                      <a:pt x="318" y="126"/>
                    </a:lnTo>
                    <a:lnTo>
                      <a:pt x="294" y="126"/>
                    </a:lnTo>
                    <a:lnTo>
                      <a:pt x="276" y="132"/>
                    </a:lnTo>
                    <a:lnTo>
                      <a:pt x="246" y="132"/>
                    </a:lnTo>
                    <a:lnTo>
                      <a:pt x="234" y="126"/>
                    </a:lnTo>
                    <a:lnTo>
                      <a:pt x="222" y="126"/>
                    </a:lnTo>
                    <a:lnTo>
                      <a:pt x="210" y="132"/>
                    </a:lnTo>
                    <a:lnTo>
                      <a:pt x="180" y="132"/>
                    </a:lnTo>
                    <a:lnTo>
                      <a:pt x="168" y="126"/>
                    </a:lnTo>
                    <a:lnTo>
                      <a:pt x="144" y="132"/>
                    </a:lnTo>
                    <a:lnTo>
                      <a:pt x="132" y="126"/>
                    </a:lnTo>
                    <a:lnTo>
                      <a:pt x="126" y="132"/>
                    </a:lnTo>
                    <a:lnTo>
                      <a:pt x="102" y="126"/>
                    </a:lnTo>
                    <a:lnTo>
                      <a:pt x="54" y="150"/>
                    </a:lnTo>
                    <a:lnTo>
                      <a:pt x="48" y="156"/>
                    </a:lnTo>
                    <a:lnTo>
                      <a:pt x="54" y="168"/>
                    </a:lnTo>
                    <a:lnTo>
                      <a:pt x="60" y="174"/>
                    </a:lnTo>
                    <a:lnTo>
                      <a:pt x="66" y="186"/>
                    </a:lnTo>
                    <a:lnTo>
                      <a:pt x="90" y="210"/>
                    </a:lnTo>
                    <a:lnTo>
                      <a:pt x="84" y="234"/>
                    </a:lnTo>
                    <a:lnTo>
                      <a:pt x="90" y="246"/>
                    </a:lnTo>
                    <a:lnTo>
                      <a:pt x="108" y="270"/>
                    </a:lnTo>
                    <a:lnTo>
                      <a:pt x="120" y="300"/>
                    </a:lnTo>
                    <a:lnTo>
                      <a:pt x="126" y="330"/>
                    </a:lnTo>
                    <a:lnTo>
                      <a:pt x="120" y="354"/>
                    </a:lnTo>
                    <a:lnTo>
                      <a:pt x="108" y="378"/>
                    </a:lnTo>
                    <a:lnTo>
                      <a:pt x="102" y="384"/>
                    </a:lnTo>
                    <a:lnTo>
                      <a:pt x="102" y="408"/>
                    </a:lnTo>
                    <a:lnTo>
                      <a:pt x="114" y="408"/>
                    </a:lnTo>
                    <a:lnTo>
                      <a:pt x="114" y="438"/>
                    </a:lnTo>
                    <a:lnTo>
                      <a:pt x="126" y="474"/>
                    </a:lnTo>
                    <a:lnTo>
                      <a:pt x="150" y="510"/>
                    </a:lnTo>
                    <a:lnTo>
                      <a:pt x="162" y="552"/>
                    </a:lnTo>
                    <a:lnTo>
                      <a:pt x="162" y="582"/>
                    </a:lnTo>
                    <a:lnTo>
                      <a:pt x="156" y="594"/>
                    </a:lnTo>
                    <a:lnTo>
                      <a:pt x="150" y="612"/>
                    </a:lnTo>
                    <a:lnTo>
                      <a:pt x="144" y="618"/>
                    </a:lnTo>
                    <a:lnTo>
                      <a:pt x="138" y="630"/>
                    </a:lnTo>
                    <a:lnTo>
                      <a:pt x="144" y="642"/>
                    </a:lnTo>
                    <a:lnTo>
                      <a:pt x="144" y="660"/>
                    </a:lnTo>
                    <a:lnTo>
                      <a:pt x="138" y="666"/>
                    </a:lnTo>
                    <a:lnTo>
                      <a:pt x="126" y="672"/>
                    </a:lnTo>
                    <a:lnTo>
                      <a:pt x="108" y="672"/>
                    </a:lnTo>
                    <a:lnTo>
                      <a:pt x="96" y="690"/>
                    </a:lnTo>
                    <a:lnTo>
                      <a:pt x="102" y="714"/>
                    </a:lnTo>
                    <a:lnTo>
                      <a:pt x="78" y="714"/>
                    </a:lnTo>
                    <a:lnTo>
                      <a:pt x="66" y="720"/>
                    </a:lnTo>
                    <a:lnTo>
                      <a:pt x="66" y="750"/>
                    </a:lnTo>
                    <a:lnTo>
                      <a:pt x="60" y="762"/>
                    </a:lnTo>
                    <a:lnTo>
                      <a:pt x="60" y="774"/>
                    </a:lnTo>
                    <a:lnTo>
                      <a:pt x="48" y="786"/>
                    </a:lnTo>
                    <a:lnTo>
                      <a:pt x="48" y="858"/>
                    </a:lnTo>
                    <a:lnTo>
                      <a:pt x="36" y="864"/>
                    </a:lnTo>
                    <a:lnTo>
                      <a:pt x="30" y="870"/>
                    </a:lnTo>
                    <a:lnTo>
                      <a:pt x="30" y="912"/>
                    </a:lnTo>
                    <a:lnTo>
                      <a:pt x="6" y="930"/>
                    </a:lnTo>
                    <a:lnTo>
                      <a:pt x="6" y="966"/>
                    </a:lnTo>
                    <a:lnTo>
                      <a:pt x="18" y="984"/>
                    </a:lnTo>
                    <a:lnTo>
                      <a:pt x="0" y="1002"/>
                    </a:lnTo>
                    <a:lnTo>
                      <a:pt x="0" y="1044"/>
                    </a:lnTo>
                    <a:lnTo>
                      <a:pt x="18" y="1044"/>
                    </a:lnTo>
                    <a:lnTo>
                      <a:pt x="36" y="1038"/>
                    </a:lnTo>
                    <a:lnTo>
                      <a:pt x="42" y="1044"/>
                    </a:lnTo>
                    <a:lnTo>
                      <a:pt x="72" y="1044"/>
                    </a:lnTo>
                    <a:lnTo>
                      <a:pt x="90" y="1026"/>
                    </a:lnTo>
                    <a:lnTo>
                      <a:pt x="90" y="1020"/>
                    </a:lnTo>
                    <a:lnTo>
                      <a:pt x="120" y="1020"/>
                    </a:lnTo>
                    <a:lnTo>
                      <a:pt x="126" y="1026"/>
                    </a:lnTo>
                    <a:lnTo>
                      <a:pt x="132" y="1038"/>
                    </a:lnTo>
                    <a:lnTo>
                      <a:pt x="156" y="1050"/>
                    </a:lnTo>
                    <a:lnTo>
                      <a:pt x="168" y="1050"/>
                    </a:lnTo>
                    <a:lnTo>
                      <a:pt x="174" y="1056"/>
                    </a:lnTo>
                    <a:lnTo>
                      <a:pt x="480" y="1056"/>
                    </a:lnTo>
                    <a:lnTo>
                      <a:pt x="480" y="1062"/>
                    </a:lnTo>
                    <a:lnTo>
                      <a:pt x="504" y="1086"/>
                    </a:lnTo>
                    <a:lnTo>
                      <a:pt x="540" y="1086"/>
                    </a:lnTo>
                    <a:lnTo>
                      <a:pt x="546" y="1098"/>
                    </a:lnTo>
                    <a:lnTo>
                      <a:pt x="618" y="1092"/>
                    </a:lnTo>
                    <a:lnTo>
                      <a:pt x="624" y="1104"/>
                    </a:lnTo>
                    <a:lnTo>
                      <a:pt x="696" y="1104"/>
                    </a:lnTo>
                    <a:lnTo>
                      <a:pt x="732" y="1098"/>
                    </a:lnTo>
                    <a:lnTo>
                      <a:pt x="780" y="1092"/>
                    </a:lnTo>
                    <a:lnTo>
                      <a:pt x="816" y="1080"/>
                    </a:lnTo>
                    <a:lnTo>
                      <a:pt x="828" y="1074"/>
                    </a:lnTo>
                    <a:lnTo>
                      <a:pt x="738" y="984"/>
                    </a:lnTo>
                    <a:lnTo>
                      <a:pt x="738" y="966"/>
                    </a:lnTo>
                    <a:lnTo>
                      <a:pt x="732" y="954"/>
                    </a:lnTo>
                    <a:lnTo>
                      <a:pt x="732" y="702"/>
                    </a:lnTo>
                    <a:lnTo>
                      <a:pt x="858" y="708"/>
                    </a:lnTo>
                    <a:lnTo>
                      <a:pt x="864" y="708"/>
                    </a:lnTo>
                    <a:lnTo>
                      <a:pt x="876" y="696"/>
                    </a:lnTo>
                    <a:lnTo>
                      <a:pt x="876" y="672"/>
                    </a:lnTo>
                    <a:lnTo>
                      <a:pt x="870" y="666"/>
                    </a:lnTo>
                    <a:lnTo>
                      <a:pt x="870" y="660"/>
                    </a:lnTo>
                    <a:lnTo>
                      <a:pt x="888" y="654"/>
                    </a:lnTo>
                    <a:lnTo>
                      <a:pt x="876" y="642"/>
                    </a:lnTo>
                    <a:lnTo>
                      <a:pt x="876" y="588"/>
                    </a:lnTo>
                    <a:lnTo>
                      <a:pt x="882" y="588"/>
                    </a:lnTo>
                    <a:lnTo>
                      <a:pt x="888" y="582"/>
                    </a:lnTo>
                    <a:lnTo>
                      <a:pt x="888" y="564"/>
                    </a:lnTo>
                    <a:lnTo>
                      <a:pt x="876" y="552"/>
                    </a:lnTo>
                    <a:lnTo>
                      <a:pt x="876" y="54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203" name="Andorra" descr="© INSCALE GmbH, 05.05.2010&#10;http://www.presentationload.com/">
                <a:extLst>
                  <a:ext uri="{FF2B5EF4-FFF2-40B4-BE49-F238E27FC236}">
                    <a16:creationId xmlns:a16="http://schemas.microsoft.com/office/drawing/2014/main" id="{0A0D865E-03DB-7247-A9C2-7D0124B63B8A}"/>
                  </a:ext>
                </a:extLst>
              </p:cNvPr>
              <p:cNvSpPr>
                <a:spLocks/>
              </p:cNvSpPr>
              <p:nvPr/>
            </p:nvSpPr>
            <p:spPr bwMode="gray">
              <a:xfrm>
                <a:off x="7728841" y="1956626"/>
                <a:ext cx="10924" cy="5462"/>
              </a:xfrm>
              <a:custGeom>
                <a:avLst/>
                <a:gdLst>
                  <a:gd name="T0" fmla="*/ 2147483647 w 30"/>
                  <a:gd name="T1" fmla="*/ 2147483647 h 18"/>
                  <a:gd name="T2" fmla="*/ 2147483647 w 30"/>
                  <a:gd name="T3" fmla="*/ 2147483647 h 18"/>
                  <a:gd name="T4" fmla="*/ 2147483647 w 30"/>
                  <a:gd name="T5" fmla="*/ 2147483647 h 18"/>
                  <a:gd name="T6" fmla="*/ 2147483647 w 30"/>
                  <a:gd name="T7" fmla="*/ 0 h 18"/>
                  <a:gd name="T8" fmla="*/ 0 w 30"/>
                  <a:gd name="T9" fmla="*/ 0 h 18"/>
                  <a:gd name="T10" fmla="*/ 2147483647 w 30"/>
                  <a:gd name="T11" fmla="*/ 2147483647 h 18"/>
                  <a:gd name="T12" fmla="*/ 0 60000 65536"/>
                  <a:gd name="T13" fmla="*/ 0 60000 65536"/>
                  <a:gd name="T14" fmla="*/ 0 60000 65536"/>
                  <a:gd name="T15" fmla="*/ 0 60000 65536"/>
                  <a:gd name="T16" fmla="*/ 0 60000 65536"/>
                  <a:gd name="T17" fmla="*/ 0 60000 65536"/>
                  <a:gd name="T18" fmla="*/ 0 w 30"/>
                  <a:gd name="T19" fmla="*/ 0 h 18"/>
                  <a:gd name="T20" fmla="*/ 30 w 30"/>
                  <a:gd name="T21" fmla="*/ 18 h 18"/>
                </a:gdLst>
                <a:ahLst/>
                <a:cxnLst>
                  <a:cxn ang="T12">
                    <a:pos x="T0" y="T1"/>
                  </a:cxn>
                  <a:cxn ang="T13">
                    <a:pos x="T2" y="T3"/>
                  </a:cxn>
                  <a:cxn ang="T14">
                    <a:pos x="T4" y="T5"/>
                  </a:cxn>
                  <a:cxn ang="T15">
                    <a:pos x="T6" y="T7"/>
                  </a:cxn>
                  <a:cxn ang="T16">
                    <a:pos x="T8" y="T9"/>
                  </a:cxn>
                  <a:cxn ang="T17">
                    <a:pos x="T10" y="T11"/>
                  </a:cxn>
                </a:cxnLst>
                <a:rect l="T18" t="T19" r="T20" b="T21"/>
                <a:pathLst>
                  <a:path w="30" h="18">
                    <a:moveTo>
                      <a:pt x="6" y="18"/>
                    </a:moveTo>
                    <a:lnTo>
                      <a:pt x="18" y="12"/>
                    </a:lnTo>
                    <a:lnTo>
                      <a:pt x="30" y="12"/>
                    </a:lnTo>
                    <a:lnTo>
                      <a:pt x="30" y="0"/>
                    </a:lnTo>
                    <a:lnTo>
                      <a:pt x="0" y="0"/>
                    </a:lnTo>
                    <a:lnTo>
                      <a:pt x="6" y="1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204" name="Algeria" descr="© INSCALE GmbH, 05.05.2010&#10;http://www.presentationload.com/">
                <a:extLst>
                  <a:ext uri="{FF2B5EF4-FFF2-40B4-BE49-F238E27FC236}">
                    <a16:creationId xmlns:a16="http://schemas.microsoft.com/office/drawing/2014/main" id="{95844E37-5852-904E-ACF8-0BBA3881AF4C}"/>
                  </a:ext>
                </a:extLst>
              </p:cNvPr>
              <p:cNvSpPr>
                <a:spLocks/>
              </p:cNvSpPr>
              <p:nvPr/>
            </p:nvSpPr>
            <p:spPr bwMode="gray">
              <a:xfrm>
                <a:off x="7455753" y="2109556"/>
                <a:ext cx="516137" cy="510675"/>
              </a:xfrm>
              <a:custGeom>
                <a:avLst/>
                <a:gdLst>
                  <a:gd name="T0" fmla="*/ 2147483647 w 1476"/>
                  <a:gd name="T1" fmla="*/ 2147483647 h 1464"/>
                  <a:gd name="T2" fmla="*/ 2147483647 w 1476"/>
                  <a:gd name="T3" fmla="*/ 2147483647 h 1464"/>
                  <a:gd name="T4" fmla="*/ 2147483647 w 1476"/>
                  <a:gd name="T5" fmla="*/ 2147483647 h 1464"/>
                  <a:gd name="T6" fmla="*/ 2147483647 w 1476"/>
                  <a:gd name="T7" fmla="*/ 2147483647 h 1464"/>
                  <a:gd name="T8" fmla="*/ 2147483647 w 1476"/>
                  <a:gd name="T9" fmla="*/ 2147483647 h 1464"/>
                  <a:gd name="T10" fmla="*/ 2147483647 w 1476"/>
                  <a:gd name="T11" fmla="*/ 2147483647 h 1464"/>
                  <a:gd name="T12" fmla="*/ 2147483647 w 1476"/>
                  <a:gd name="T13" fmla="*/ 2147483647 h 1464"/>
                  <a:gd name="T14" fmla="*/ 2147483647 w 1476"/>
                  <a:gd name="T15" fmla="*/ 2147483647 h 1464"/>
                  <a:gd name="T16" fmla="*/ 2147483647 w 1476"/>
                  <a:gd name="T17" fmla="*/ 2147483647 h 1464"/>
                  <a:gd name="T18" fmla="*/ 2147483647 w 1476"/>
                  <a:gd name="T19" fmla="*/ 2147483647 h 1464"/>
                  <a:gd name="T20" fmla="*/ 2147483647 w 1476"/>
                  <a:gd name="T21" fmla="*/ 2147483647 h 1464"/>
                  <a:gd name="T22" fmla="*/ 2147483647 w 1476"/>
                  <a:gd name="T23" fmla="*/ 2147483647 h 1464"/>
                  <a:gd name="T24" fmla="*/ 2147483647 w 1476"/>
                  <a:gd name="T25" fmla="*/ 2147483647 h 1464"/>
                  <a:gd name="T26" fmla="*/ 2147483647 w 1476"/>
                  <a:gd name="T27" fmla="*/ 2147483647 h 1464"/>
                  <a:gd name="T28" fmla="*/ 2147483647 w 1476"/>
                  <a:gd name="T29" fmla="*/ 2147483647 h 1464"/>
                  <a:gd name="T30" fmla="*/ 2147483647 w 1476"/>
                  <a:gd name="T31" fmla="*/ 2147483647 h 1464"/>
                  <a:gd name="T32" fmla="*/ 2147483647 w 1476"/>
                  <a:gd name="T33" fmla="*/ 2147483647 h 1464"/>
                  <a:gd name="T34" fmla="*/ 2147483647 w 1476"/>
                  <a:gd name="T35" fmla="*/ 2147483647 h 1464"/>
                  <a:gd name="T36" fmla="*/ 2147483647 w 1476"/>
                  <a:gd name="T37" fmla="*/ 2147483647 h 1464"/>
                  <a:gd name="T38" fmla="*/ 2147483647 w 1476"/>
                  <a:gd name="T39" fmla="*/ 2147483647 h 1464"/>
                  <a:gd name="T40" fmla="*/ 2147483647 w 1476"/>
                  <a:gd name="T41" fmla="*/ 2147483647 h 1464"/>
                  <a:gd name="T42" fmla="*/ 2147483647 w 1476"/>
                  <a:gd name="T43" fmla="*/ 2147483647 h 1464"/>
                  <a:gd name="T44" fmla="*/ 2147483647 w 1476"/>
                  <a:gd name="T45" fmla="*/ 2147483647 h 1464"/>
                  <a:gd name="T46" fmla="*/ 2147483647 w 1476"/>
                  <a:gd name="T47" fmla="*/ 2147483647 h 1464"/>
                  <a:gd name="T48" fmla="*/ 2147483647 w 1476"/>
                  <a:gd name="T49" fmla="*/ 2147483647 h 1464"/>
                  <a:gd name="T50" fmla="*/ 2147483647 w 1476"/>
                  <a:gd name="T51" fmla="*/ 2147483647 h 1464"/>
                  <a:gd name="T52" fmla="*/ 2147483647 w 1476"/>
                  <a:gd name="T53" fmla="*/ 2147483647 h 1464"/>
                  <a:gd name="T54" fmla="*/ 2147483647 w 1476"/>
                  <a:gd name="T55" fmla="*/ 2147483647 h 1464"/>
                  <a:gd name="T56" fmla="*/ 2147483647 w 1476"/>
                  <a:gd name="T57" fmla="*/ 2147483647 h 1464"/>
                  <a:gd name="T58" fmla="*/ 2147483647 w 1476"/>
                  <a:gd name="T59" fmla="*/ 2147483647 h 1464"/>
                  <a:gd name="T60" fmla="*/ 2147483647 w 1476"/>
                  <a:gd name="T61" fmla="*/ 2147483647 h 1464"/>
                  <a:gd name="T62" fmla="*/ 2147483647 w 1476"/>
                  <a:gd name="T63" fmla="*/ 2147483647 h 1464"/>
                  <a:gd name="T64" fmla="*/ 2147483647 w 1476"/>
                  <a:gd name="T65" fmla="*/ 2147483647 h 1464"/>
                  <a:gd name="T66" fmla="*/ 2147483647 w 1476"/>
                  <a:gd name="T67" fmla="*/ 2147483647 h 1464"/>
                  <a:gd name="T68" fmla="*/ 2147483647 w 1476"/>
                  <a:gd name="T69" fmla="*/ 2147483647 h 1464"/>
                  <a:gd name="T70" fmla="*/ 2147483647 w 1476"/>
                  <a:gd name="T71" fmla="*/ 2147483647 h 1464"/>
                  <a:gd name="T72" fmla="*/ 2147483647 w 1476"/>
                  <a:gd name="T73" fmla="*/ 2147483647 h 1464"/>
                  <a:gd name="T74" fmla="*/ 2147483647 w 1476"/>
                  <a:gd name="T75" fmla="*/ 2147483647 h 1464"/>
                  <a:gd name="T76" fmla="*/ 2147483647 w 1476"/>
                  <a:gd name="T77" fmla="*/ 2147483647 h 1464"/>
                  <a:gd name="T78" fmla="*/ 2147483647 w 1476"/>
                  <a:gd name="T79" fmla="*/ 2147483647 h 1464"/>
                  <a:gd name="T80" fmla="*/ 2147483647 w 1476"/>
                  <a:gd name="T81" fmla="*/ 2147483647 h 1464"/>
                  <a:gd name="T82" fmla="*/ 2147483647 w 1476"/>
                  <a:gd name="T83" fmla="*/ 2147483647 h 1464"/>
                  <a:gd name="T84" fmla="*/ 2147483647 w 1476"/>
                  <a:gd name="T85" fmla="*/ 2147483647 h 1464"/>
                  <a:gd name="T86" fmla="*/ 2147483647 w 1476"/>
                  <a:gd name="T87" fmla="*/ 2147483647 h 1464"/>
                  <a:gd name="T88" fmla="*/ 2147483647 w 1476"/>
                  <a:gd name="T89" fmla="*/ 2147483647 h 1464"/>
                  <a:gd name="T90" fmla="*/ 2147483647 w 1476"/>
                  <a:gd name="T91" fmla="*/ 2147483647 h 1464"/>
                  <a:gd name="T92" fmla="*/ 2147483647 w 1476"/>
                  <a:gd name="T93" fmla="*/ 2147483647 h 1464"/>
                  <a:gd name="T94" fmla="*/ 2147483647 w 1476"/>
                  <a:gd name="T95" fmla="*/ 2147483647 h 1464"/>
                  <a:gd name="T96" fmla="*/ 2147483647 w 1476"/>
                  <a:gd name="T97" fmla="*/ 2147483647 h 1464"/>
                  <a:gd name="T98" fmla="*/ 2147483647 w 1476"/>
                  <a:gd name="T99" fmla="*/ 2147483647 h 1464"/>
                  <a:gd name="T100" fmla="*/ 2147483647 w 1476"/>
                  <a:gd name="T101" fmla="*/ 2147483647 h 1464"/>
                  <a:gd name="T102" fmla="*/ 2147483647 w 1476"/>
                  <a:gd name="T103" fmla="*/ 2147483647 h 1464"/>
                  <a:gd name="T104" fmla="*/ 2147483647 w 1476"/>
                  <a:gd name="T105" fmla="*/ 2147483647 h 146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476"/>
                  <a:gd name="T160" fmla="*/ 0 h 1464"/>
                  <a:gd name="T161" fmla="*/ 1476 w 1476"/>
                  <a:gd name="T162" fmla="*/ 1464 h 146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476" h="1464">
                    <a:moveTo>
                      <a:pt x="360" y="534"/>
                    </a:moveTo>
                    <a:lnTo>
                      <a:pt x="318" y="534"/>
                    </a:lnTo>
                    <a:lnTo>
                      <a:pt x="312" y="546"/>
                    </a:lnTo>
                    <a:lnTo>
                      <a:pt x="306" y="552"/>
                    </a:lnTo>
                    <a:lnTo>
                      <a:pt x="294" y="576"/>
                    </a:lnTo>
                    <a:lnTo>
                      <a:pt x="282" y="588"/>
                    </a:lnTo>
                    <a:lnTo>
                      <a:pt x="258" y="588"/>
                    </a:lnTo>
                    <a:lnTo>
                      <a:pt x="246" y="582"/>
                    </a:lnTo>
                    <a:lnTo>
                      <a:pt x="234" y="582"/>
                    </a:lnTo>
                    <a:lnTo>
                      <a:pt x="228" y="594"/>
                    </a:lnTo>
                    <a:lnTo>
                      <a:pt x="204" y="600"/>
                    </a:lnTo>
                    <a:lnTo>
                      <a:pt x="204" y="606"/>
                    </a:lnTo>
                    <a:lnTo>
                      <a:pt x="198" y="618"/>
                    </a:lnTo>
                    <a:lnTo>
                      <a:pt x="186" y="618"/>
                    </a:lnTo>
                    <a:lnTo>
                      <a:pt x="180" y="612"/>
                    </a:lnTo>
                    <a:lnTo>
                      <a:pt x="168" y="606"/>
                    </a:lnTo>
                    <a:lnTo>
                      <a:pt x="138" y="624"/>
                    </a:lnTo>
                    <a:lnTo>
                      <a:pt x="120" y="624"/>
                    </a:lnTo>
                    <a:lnTo>
                      <a:pt x="120" y="630"/>
                    </a:lnTo>
                    <a:lnTo>
                      <a:pt x="90" y="660"/>
                    </a:lnTo>
                    <a:lnTo>
                      <a:pt x="78" y="666"/>
                    </a:lnTo>
                    <a:lnTo>
                      <a:pt x="72" y="672"/>
                    </a:lnTo>
                    <a:lnTo>
                      <a:pt x="60" y="678"/>
                    </a:lnTo>
                    <a:lnTo>
                      <a:pt x="54" y="708"/>
                    </a:lnTo>
                    <a:lnTo>
                      <a:pt x="54" y="768"/>
                    </a:lnTo>
                    <a:lnTo>
                      <a:pt x="0" y="768"/>
                    </a:lnTo>
                    <a:lnTo>
                      <a:pt x="54" y="768"/>
                    </a:lnTo>
                    <a:lnTo>
                      <a:pt x="54" y="804"/>
                    </a:lnTo>
                    <a:lnTo>
                      <a:pt x="312" y="984"/>
                    </a:lnTo>
                    <a:lnTo>
                      <a:pt x="720" y="1296"/>
                    </a:lnTo>
                    <a:lnTo>
                      <a:pt x="720" y="1320"/>
                    </a:lnTo>
                    <a:lnTo>
                      <a:pt x="744" y="1320"/>
                    </a:lnTo>
                    <a:lnTo>
                      <a:pt x="750" y="1326"/>
                    </a:lnTo>
                    <a:lnTo>
                      <a:pt x="750" y="1344"/>
                    </a:lnTo>
                    <a:lnTo>
                      <a:pt x="762" y="1356"/>
                    </a:lnTo>
                    <a:lnTo>
                      <a:pt x="798" y="1356"/>
                    </a:lnTo>
                    <a:lnTo>
                      <a:pt x="804" y="1386"/>
                    </a:lnTo>
                    <a:lnTo>
                      <a:pt x="810" y="1386"/>
                    </a:lnTo>
                    <a:lnTo>
                      <a:pt x="816" y="1380"/>
                    </a:lnTo>
                    <a:lnTo>
                      <a:pt x="846" y="1380"/>
                    </a:lnTo>
                    <a:lnTo>
                      <a:pt x="858" y="1386"/>
                    </a:lnTo>
                    <a:lnTo>
                      <a:pt x="870" y="1410"/>
                    </a:lnTo>
                    <a:lnTo>
                      <a:pt x="870" y="1428"/>
                    </a:lnTo>
                    <a:lnTo>
                      <a:pt x="852" y="1446"/>
                    </a:lnTo>
                    <a:lnTo>
                      <a:pt x="852" y="1452"/>
                    </a:lnTo>
                    <a:lnTo>
                      <a:pt x="858" y="1458"/>
                    </a:lnTo>
                    <a:lnTo>
                      <a:pt x="870" y="1464"/>
                    </a:lnTo>
                    <a:lnTo>
                      <a:pt x="900" y="1464"/>
                    </a:lnTo>
                    <a:lnTo>
                      <a:pt x="906" y="1458"/>
                    </a:lnTo>
                    <a:lnTo>
                      <a:pt x="924" y="1458"/>
                    </a:lnTo>
                    <a:lnTo>
                      <a:pt x="954" y="1452"/>
                    </a:lnTo>
                    <a:lnTo>
                      <a:pt x="984" y="1440"/>
                    </a:lnTo>
                    <a:lnTo>
                      <a:pt x="1020" y="1434"/>
                    </a:lnTo>
                    <a:lnTo>
                      <a:pt x="1038" y="1434"/>
                    </a:lnTo>
                    <a:lnTo>
                      <a:pt x="1062" y="1416"/>
                    </a:lnTo>
                    <a:lnTo>
                      <a:pt x="1098" y="1386"/>
                    </a:lnTo>
                    <a:lnTo>
                      <a:pt x="1128" y="1350"/>
                    </a:lnTo>
                    <a:lnTo>
                      <a:pt x="1158" y="1326"/>
                    </a:lnTo>
                    <a:lnTo>
                      <a:pt x="1182" y="1314"/>
                    </a:lnTo>
                    <a:lnTo>
                      <a:pt x="1224" y="1284"/>
                    </a:lnTo>
                    <a:lnTo>
                      <a:pt x="1272" y="1248"/>
                    </a:lnTo>
                    <a:lnTo>
                      <a:pt x="1332" y="1206"/>
                    </a:lnTo>
                    <a:lnTo>
                      <a:pt x="1386" y="1170"/>
                    </a:lnTo>
                    <a:lnTo>
                      <a:pt x="1434" y="1134"/>
                    </a:lnTo>
                    <a:lnTo>
                      <a:pt x="1464" y="1110"/>
                    </a:lnTo>
                    <a:lnTo>
                      <a:pt x="1476" y="1104"/>
                    </a:lnTo>
                    <a:lnTo>
                      <a:pt x="1476" y="1098"/>
                    </a:lnTo>
                    <a:lnTo>
                      <a:pt x="1470" y="1092"/>
                    </a:lnTo>
                    <a:lnTo>
                      <a:pt x="1464" y="1080"/>
                    </a:lnTo>
                    <a:lnTo>
                      <a:pt x="1458" y="1062"/>
                    </a:lnTo>
                    <a:lnTo>
                      <a:pt x="1452" y="1050"/>
                    </a:lnTo>
                    <a:lnTo>
                      <a:pt x="1452" y="1044"/>
                    </a:lnTo>
                    <a:lnTo>
                      <a:pt x="1440" y="1032"/>
                    </a:lnTo>
                    <a:lnTo>
                      <a:pt x="1428" y="1032"/>
                    </a:lnTo>
                    <a:lnTo>
                      <a:pt x="1392" y="1014"/>
                    </a:lnTo>
                    <a:lnTo>
                      <a:pt x="1386" y="1014"/>
                    </a:lnTo>
                    <a:lnTo>
                      <a:pt x="1362" y="1026"/>
                    </a:lnTo>
                    <a:lnTo>
                      <a:pt x="1338" y="1002"/>
                    </a:lnTo>
                    <a:lnTo>
                      <a:pt x="1338" y="960"/>
                    </a:lnTo>
                    <a:lnTo>
                      <a:pt x="1332" y="954"/>
                    </a:lnTo>
                    <a:lnTo>
                      <a:pt x="1326" y="942"/>
                    </a:lnTo>
                    <a:lnTo>
                      <a:pt x="1314" y="930"/>
                    </a:lnTo>
                    <a:lnTo>
                      <a:pt x="1308" y="912"/>
                    </a:lnTo>
                    <a:lnTo>
                      <a:pt x="1296" y="900"/>
                    </a:lnTo>
                    <a:lnTo>
                      <a:pt x="1290" y="888"/>
                    </a:lnTo>
                    <a:lnTo>
                      <a:pt x="1290" y="882"/>
                    </a:lnTo>
                    <a:lnTo>
                      <a:pt x="1296" y="876"/>
                    </a:lnTo>
                    <a:lnTo>
                      <a:pt x="1308" y="876"/>
                    </a:lnTo>
                    <a:lnTo>
                      <a:pt x="1320" y="870"/>
                    </a:lnTo>
                    <a:lnTo>
                      <a:pt x="1326" y="864"/>
                    </a:lnTo>
                    <a:lnTo>
                      <a:pt x="1332" y="852"/>
                    </a:lnTo>
                    <a:lnTo>
                      <a:pt x="1332" y="840"/>
                    </a:lnTo>
                    <a:lnTo>
                      <a:pt x="1326" y="834"/>
                    </a:lnTo>
                    <a:lnTo>
                      <a:pt x="1326" y="828"/>
                    </a:lnTo>
                    <a:lnTo>
                      <a:pt x="1320" y="774"/>
                    </a:lnTo>
                    <a:lnTo>
                      <a:pt x="1332" y="750"/>
                    </a:lnTo>
                    <a:lnTo>
                      <a:pt x="1326" y="732"/>
                    </a:lnTo>
                    <a:lnTo>
                      <a:pt x="1326" y="726"/>
                    </a:lnTo>
                    <a:lnTo>
                      <a:pt x="1332" y="720"/>
                    </a:lnTo>
                    <a:lnTo>
                      <a:pt x="1332" y="690"/>
                    </a:lnTo>
                    <a:lnTo>
                      <a:pt x="1338" y="678"/>
                    </a:lnTo>
                    <a:lnTo>
                      <a:pt x="1338" y="672"/>
                    </a:lnTo>
                    <a:lnTo>
                      <a:pt x="1326" y="648"/>
                    </a:lnTo>
                    <a:lnTo>
                      <a:pt x="1302" y="588"/>
                    </a:lnTo>
                    <a:lnTo>
                      <a:pt x="1290" y="570"/>
                    </a:lnTo>
                    <a:lnTo>
                      <a:pt x="1296" y="564"/>
                    </a:lnTo>
                    <a:lnTo>
                      <a:pt x="1308" y="558"/>
                    </a:lnTo>
                    <a:lnTo>
                      <a:pt x="1296" y="528"/>
                    </a:lnTo>
                    <a:lnTo>
                      <a:pt x="1284" y="480"/>
                    </a:lnTo>
                    <a:lnTo>
                      <a:pt x="1278" y="438"/>
                    </a:lnTo>
                    <a:lnTo>
                      <a:pt x="1272" y="414"/>
                    </a:lnTo>
                    <a:lnTo>
                      <a:pt x="1266" y="408"/>
                    </a:lnTo>
                    <a:lnTo>
                      <a:pt x="1260" y="396"/>
                    </a:lnTo>
                    <a:lnTo>
                      <a:pt x="1236" y="384"/>
                    </a:lnTo>
                    <a:lnTo>
                      <a:pt x="1230" y="378"/>
                    </a:lnTo>
                    <a:lnTo>
                      <a:pt x="1224" y="378"/>
                    </a:lnTo>
                    <a:lnTo>
                      <a:pt x="1224" y="336"/>
                    </a:lnTo>
                    <a:lnTo>
                      <a:pt x="1212" y="324"/>
                    </a:lnTo>
                    <a:lnTo>
                      <a:pt x="1194" y="318"/>
                    </a:lnTo>
                    <a:lnTo>
                      <a:pt x="1182" y="318"/>
                    </a:lnTo>
                    <a:lnTo>
                      <a:pt x="1182" y="288"/>
                    </a:lnTo>
                    <a:lnTo>
                      <a:pt x="1170" y="288"/>
                    </a:lnTo>
                    <a:lnTo>
                      <a:pt x="1170" y="246"/>
                    </a:lnTo>
                    <a:lnTo>
                      <a:pt x="1194" y="222"/>
                    </a:lnTo>
                    <a:lnTo>
                      <a:pt x="1218" y="204"/>
                    </a:lnTo>
                    <a:lnTo>
                      <a:pt x="1218" y="198"/>
                    </a:lnTo>
                    <a:lnTo>
                      <a:pt x="1224" y="192"/>
                    </a:lnTo>
                    <a:lnTo>
                      <a:pt x="1224" y="180"/>
                    </a:lnTo>
                    <a:lnTo>
                      <a:pt x="1230" y="168"/>
                    </a:lnTo>
                    <a:lnTo>
                      <a:pt x="1230" y="126"/>
                    </a:lnTo>
                    <a:lnTo>
                      <a:pt x="1224" y="114"/>
                    </a:lnTo>
                    <a:lnTo>
                      <a:pt x="1224" y="78"/>
                    </a:lnTo>
                    <a:lnTo>
                      <a:pt x="1230" y="66"/>
                    </a:lnTo>
                    <a:lnTo>
                      <a:pt x="1230" y="54"/>
                    </a:lnTo>
                    <a:lnTo>
                      <a:pt x="1212" y="48"/>
                    </a:lnTo>
                    <a:lnTo>
                      <a:pt x="1254" y="30"/>
                    </a:lnTo>
                    <a:lnTo>
                      <a:pt x="1254" y="18"/>
                    </a:lnTo>
                    <a:lnTo>
                      <a:pt x="1242" y="18"/>
                    </a:lnTo>
                    <a:lnTo>
                      <a:pt x="1236" y="12"/>
                    </a:lnTo>
                    <a:lnTo>
                      <a:pt x="1224" y="12"/>
                    </a:lnTo>
                    <a:lnTo>
                      <a:pt x="1206" y="24"/>
                    </a:lnTo>
                    <a:lnTo>
                      <a:pt x="1170" y="6"/>
                    </a:lnTo>
                    <a:lnTo>
                      <a:pt x="1152" y="6"/>
                    </a:lnTo>
                    <a:lnTo>
                      <a:pt x="1152" y="18"/>
                    </a:lnTo>
                    <a:lnTo>
                      <a:pt x="1116" y="18"/>
                    </a:lnTo>
                    <a:lnTo>
                      <a:pt x="1092" y="0"/>
                    </a:lnTo>
                    <a:lnTo>
                      <a:pt x="1086" y="30"/>
                    </a:lnTo>
                    <a:lnTo>
                      <a:pt x="1056" y="18"/>
                    </a:lnTo>
                    <a:lnTo>
                      <a:pt x="1026" y="42"/>
                    </a:lnTo>
                    <a:lnTo>
                      <a:pt x="1002" y="30"/>
                    </a:lnTo>
                    <a:lnTo>
                      <a:pt x="984" y="30"/>
                    </a:lnTo>
                    <a:lnTo>
                      <a:pt x="966" y="24"/>
                    </a:lnTo>
                    <a:lnTo>
                      <a:pt x="948" y="24"/>
                    </a:lnTo>
                    <a:lnTo>
                      <a:pt x="924" y="30"/>
                    </a:lnTo>
                    <a:lnTo>
                      <a:pt x="906" y="30"/>
                    </a:lnTo>
                    <a:lnTo>
                      <a:pt x="900" y="36"/>
                    </a:lnTo>
                    <a:lnTo>
                      <a:pt x="888" y="36"/>
                    </a:lnTo>
                    <a:lnTo>
                      <a:pt x="876" y="42"/>
                    </a:lnTo>
                    <a:lnTo>
                      <a:pt x="816" y="42"/>
                    </a:lnTo>
                    <a:lnTo>
                      <a:pt x="810" y="48"/>
                    </a:lnTo>
                    <a:lnTo>
                      <a:pt x="750" y="48"/>
                    </a:lnTo>
                    <a:lnTo>
                      <a:pt x="744" y="54"/>
                    </a:lnTo>
                    <a:lnTo>
                      <a:pt x="726" y="54"/>
                    </a:lnTo>
                    <a:lnTo>
                      <a:pt x="714" y="60"/>
                    </a:lnTo>
                    <a:lnTo>
                      <a:pt x="696" y="66"/>
                    </a:lnTo>
                    <a:lnTo>
                      <a:pt x="684" y="78"/>
                    </a:lnTo>
                    <a:lnTo>
                      <a:pt x="678" y="90"/>
                    </a:lnTo>
                    <a:lnTo>
                      <a:pt x="666" y="102"/>
                    </a:lnTo>
                    <a:lnTo>
                      <a:pt x="666" y="108"/>
                    </a:lnTo>
                    <a:lnTo>
                      <a:pt x="636" y="108"/>
                    </a:lnTo>
                    <a:lnTo>
                      <a:pt x="624" y="114"/>
                    </a:lnTo>
                    <a:lnTo>
                      <a:pt x="606" y="114"/>
                    </a:lnTo>
                    <a:lnTo>
                      <a:pt x="594" y="120"/>
                    </a:lnTo>
                    <a:lnTo>
                      <a:pt x="588" y="126"/>
                    </a:lnTo>
                    <a:lnTo>
                      <a:pt x="588" y="132"/>
                    </a:lnTo>
                    <a:lnTo>
                      <a:pt x="558" y="162"/>
                    </a:lnTo>
                    <a:lnTo>
                      <a:pt x="546" y="168"/>
                    </a:lnTo>
                    <a:lnTo>
                      <a:pt x="522" y="168"/>
                    </a:lnTo>
                    <a:lnTo>
                      <a:pt x="528" y="174"/>
                    </a:lnTo>
                    <a:lnTo>
                      <a:pt x="534" y="186"/>
                    </a:lnTo>
                    <a:lnTo>
                      <a:pt x="546" y="192"/>
                    </a:lnTo>
                    <a:lnTo>
                      <a:pt x="540" y="198"/>
                    </a:lnTo>
                    <a:lnTo>
                      <a:pt x="540" y="210"/>
                    </a:lnTo>
                    <a:lnTo>
                      <a:pt x="552" y="210"/>
                    </a:lnTo>
                    <a:lnTo>
                      <a:pt x="546" y="276"/>
                    </a:lnTo>
                    <a:lnTo>
                      <a:pt x="558" y="294"/>
                    </a:lnTo>
                    <a:lnTo>
                      <a:pt x="546" y="324"/>
                    </a:lnTo>
                    <a:lnTo>
                      <a:pt x="564" y="324"/>
                    </a:lnTo>
                    <a:lnTo>
                      <a:pt x="564" y="354"/>
                    </a:lnTo>
                    <a:lnTo>
                      <a:pt x="588" y="372"/>
                    </a:lnTo>
                    <a:lnTo>
                      <a:pt x="570" y="390"/>
                    </a:lnTo>
                    <a:lnTo>
                      <a:pt x="570" y="402"/>
                    </a:lnTo>
                    <a:lnTo>
                      <a:pt x="516" y="408"/>
                    </a:lnTo>
                    <a:lnTo>
                      <a:pt x="504" y="402"/>
                    </a:lnTo>
                    <a:lnTo>
                      <a:pt x="486" y="402"/>
                    </a:lnTo>
                    <a:lnTo>
                      <a:pt x="486" y="408"/>
                    </a:lnTo>
                    <a:lnTo>
                      <a:pt x="480" y="414"/>
                    </a:lnTo>
                    <a:lnTo>
                      <a:pt x="474" y="408"/>
                    </a:lnTo>
                    <a:lnTo>
                      <a:pt x="462" y="408"/>
                    </a:lnTo>
                    <a:lnTo>
                      <a:pt x="462" y="414"/>
                    </a:lnTo>
                    <a:lnTo>
                      <a:pt x="456" y="420"/>
                    </a:lnTo>
                    <a:lnTo>
                      <a:pt x="456" y="432"/>
                    </a:lnTo>
                    <a:lnTo>
                      <a:pt x="432" y="432"/>
                    </a:lnTo>
                    <a:lnTo>
                      <a:pt x="420" y="438"/>
                    </a:lnTo>
                    <a:lnTo>
                      <a:pt x="396" y="438"/>
                    </a:lnTo>
                    <a:lnTo>
                      <a:pt x="390" y="444"/>
                    </a:lnTo>
                    <a:lnTo>
                      <a:pt x="390" y="456"/>
                    </a:lnTo>
                    <a:lnTo>
                      <a:pt x="396" y="462"/>
                    </a:lnTo>
                    <a:lnTo>
                      <a:pt x="402" y="474"/>
                    </a:lnTo>
                    <a:lnTo>
                      <a:pt x="414" y="492"/>
                    </a:lnTo>
                    <a:lnTo>
                      <a:pt x="390" y="504"/>
                    </a:lnTo>
                    <a:lnTo>
                      <a:pt x="390" y="510"/>
                    </a:lnTo>
                    <a:lnTo>
                      <a:pt x="378" y="522"/>
                    </a:lnTo>
                    <a:lnTo>
                      <a:pt x="366" y="528"/>
                    </a:lnTo>
                    <a:lnTo>
                      <a:pt x="360" y="53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205" name="Albania" descr="© INSCALE GmbH, 05.05.2010&#10;http://www.presentationload.com/">
                <a:extLst>
                  <a:ext uri="{FF2B5EF4-FFF2-40B4-BE49-F238E27FC236}">
                    <a16:creationId xmlns:a16="http://schemas.microsoft.com/office/drawing/2014/main" id="{3D6918D7-35BF-7A4A-8B74-B514ABC0FA90}"/>
                  </a:ext>
                </a:extLst>
              </p:cNvPr>
              <p:cNvSpPr>
                <a:spLocks/>
              </p:cNvSpPr>
              <p:nvPr/>
            </p:nvSpPr>
            <p:spPr bwMode="gray">
              <a:xfrm>
                <a:off x="8126184" y="1956626"/>
                <a:ext cx="50522" cy="86023"/>
              </a:xfrm>
              <a:custGeom>
                <a:avLst/>
                <a:gdLst>
                  <a:gd name="T0" fmla="*/ 2147483647 w 144"/>
                  <a:gd name="T1" fmla="*/ 2147483647 h 246"/>
                  <a:gd name="T2" fmla="*/ 2147483647 w 144"/>
                  <a:gd name="T3" fmla="*/ 2147483647 h 246"/>
                  <a:gd name="T4" fmla="*/ 2147483647 w 144"/>
                  <a:gd name="T5" fmla="*/ 2147483647 h 246"/>
                  <a:gd name="T6" fmla="*/ 2147483647 w 144"/>
                  <a:gd name="T7" fmla="*/ 2147483647 h 246"/>
                  <a:gd name="T8" fmla="*/ 2147483647 w 144"/>
                  <a:gd name="T9" fmla="*/ 2147483647 h 246"/>
                  <a:gd name="T10" fmla="*/ 2147483647 w 144"/>
                  <a:gd name="T11" fmla="*/ 2147483647 h 246"/>
                  <a:gd name="T12" fmla="*/ 2147483647 w 144"/>
                  <a:gd name="T13" fmla="*/ 2147483647 h 246"/>
                  <a:gd name="T14" fmla="*/ 2147483647 w 144"/>
                  <a:gd name="T15" fmla="*/ 2147483647 h 246"/>
                  <a:gd name="T16" fmla="*/ 2147483647 w 144"/>
                  <a:gd name="T17" fmla="*/ 2147483647 h 246"/>
                  <a:gd name="T18" fmla="*/ 2147483647 w 144"/>
                  <a:gd name="T19" fmla="*/ 2147483647 h 246"/>
                  <a:gd name="T20" fmla="*/ 2147483647 w 144"/>
                  <a:gd name="T21" fmla="*/ 2147483647 h 246"/>
                  <a:gd name="T22" fmla="*/ 2147483647 w 144"/>
                  <a:gd name="T23" fmla="*/ 2147483647 h 246"/>
                  <a:gd name="T24" fmla="*/ 2147483647 w 144"/>
                  <a:gd name="T25" fmla="*/ 2147483647 h 246"/>
                  <a:gd name="T26" fmla="*/ 2147483647 w 144"/>
                  <a:gd name="T27" fmla="*/ 2147483647 h 246"/>
                  <a:gd name="T28" fmla="*/ 2147483647 w 144"/>
                  <a:gd name="T29" fmla="*/ 2147483647 h 246"/>
                  <a:gd name="T30" fmla="*/ 2147483647 w 144"/>
                  <a:gd name="T31" fmla="*/ 2147483647 h 246"/>
                  <a:gd name="T32" fmla="*/ 2147483647 w 144"/>
                  <a:gd name="T33" fmla="*/ 2147483647 h 246"/>
                  <a:gd name="T34" fmla="*/ 2147483647 w 144"/>
                  <a:gd name="T35" fmla="*/ 2147483647 h 246"/>
                  <a:gd name="T36" fmla="*/ 2147483647 w 144"/>
                  <a:gd name="T37" fmla="*/ 2147483647 h 246"/>
                  <a:gd name="T38" fmla="*/ 2147483647 w 144"/>
                  <a:gd name="T39" fmla="*/ 0 h 246"/>
                  <a:gd name="T40" fmla="*/ 2147483647 w 144"/>
                  <a:gd name="T41" fmla="*/ 2147483647 h 246"/>
                  <a:gd name="T42" fmla="*/ 2147483647 w 144"/>
                  <a:gd name="T43" fmla="*/ 2147483647 h 246"/>
                  <a:gd name="T44" fmla="*/ 0 w 144"/>
                  <a:gd name="T45" fmla="*/ 2147483647 h 246"/>
                  <a:gd name="T46" fmla="*/ 2147483647 w 144"/>
                  <a:gd name="T47" fmla="*/ 2147483647 h 246"/>
                  <a:gd name="T48" fmla="*/ 2147483647 w 144"/>
                  <a:gd name="T49" fmla="*/ 2147483647 h 246"/>
                  <a:gd name="T50" fmla="*/ 2147483647 w 144"/>
                  <a:gd name="T51" fmla="*/ 2147483647 h 246"/>
                  <a:gd name="T52" fmla="*/ 2147483647 w 144"/>
                  <a:gd name="T53" fmla="*/ 2147483647 h 246"/>
                  <a:gd name="T54" fmla="*/ 2147483647 w 144"/>
                  <a:gd name="T55" fmla="*/ 2147483647 h 246"/>
                  <a:gd name="T56" fmla="*/ 2147483647 w 144"/>
                  <a:gd name="T57" fmla="*/ 2147483647 h 246"/>
                  <a:gd name="T58" fmla="*/ 2147483647 w 144"/>
                  <a:gd name="T59" fmla="*/ 2147483647 h 246"/>
                  <a:gd name="T60" fmla="*/ 2147483647 w 144"/>
                  <a:gd name="T61" fmla="*/ 2147483647 h 246"/>
                  <a:gd name="T62" fmla="*/ 2147483647 w 144"/>
                  <a:gd name="T63" fmla="*/ 2147483647 h 246"/>
                  <a:gd name="T64" fmla="*/ 2147483647 w 144"/>
                  <a:gd name="T65" fmla="*/ 2147483647 h 246"/>
                  <a:gd name="T66" fmla="*/ 2147483647 w 144"/>
                  <a:gd name="T67" fmla="*/ 2147483647 h 246"/>
                  <a:gd name="T68" fmla="*/ 2147483647 w 144"/>
                  <a:gd name="T69" fmla="*/ 2147483647 h 246"/>
                  <a:gd name="T70" fmla="*/ 2147483647 w 144"/>
                  <a:gd name="T71" fmla="*/ 2147483647 h 246"/>
                  <a:gd name="T72" fmla="*/ 2147483647 w 144"/>
                  <a:gd name="T73" fmla="*/ 2147483647 h 246"/>
                  <a:gd name="T74" fmla="*/ 2147483647 w 144"/>
                  <a:gd name="T75" fmla="*/ 2147483647 h 246"/>
                  <a:gd name="T76" fmla="*/ 2147483647 w 144"/>
                  <a:gd name="T77" fmla="*/ 2147483647 h 246"/>
                  <a:gd name="T78" fmla="*/ 2147483647 w 144"/>
                  <a:gd name="T79" fmla="*/ 2147483647 h 246"/>
                  <a:gd name="T80" fmla="*/ 2147483647 w 144"/>
                  <a:gd name="T81" fmla="*/ 2147483647 h 246"/>
                  <a:gd name="T82" fmla="*/ 2147483647 w 144"/>
                  <a:gd name="T83" fmla="*/ 2147483647 h 246"/>
                  <a:gd name="T84" fmla="*/ 2147483647 w 144"/>
                  <a:gd name="T85" fmla="*/ 2147483647 h 246"/>
                  <a:gd name="T86" fmla="*/ 2147483647 w 144"/>
                  <a:gd name="T87" fmla="*/ 2147483647 h 246"/>
                  <a:gd name="T88" fmla="*/ 2147483647 w 144"/>
                  <a:gd name="T89" fmla="*/ 2147483647 h 24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44"/>
                  <a:gd name="T136" fmla="*/ 0 h 246"/>
                  <a:gd name="T137" fmla="*/ 144 w 144"/>
                  <a:gd name="T138" fmla="*/ 246 h 24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44" h="246">
                    <a:moveTo>
                      <a:pt x="96" y="210"/>
                    </a:moveTo>
                    <a:lnTo>
                      <a:pt x="96" y="204"/>
                    </a:lnTo>
                    <a:lnTo>
                      <a:pt x="108" y="204"/>
                    </a:lnTo>
                    <a:lnTo>
                      <a:pt x="120" y="198"/>
                    </a:lnTo>
                    <a:lnTo>
                      <a:pt x="120" y="174"/>
                    </a:lnTo>
                    <a:lnTo>
                      <a:pt x="138" y="174"/>
                    </a:lnTo>
                    <a:lnTo>
                      <a:pt x="144" y="168"/>
                    </a:lnTo>
                    <a:lnTo>
                      <a:pt x="144" y="138"/>
                    </a:lnTo>
                    <a:lnTo>
                      <a:pt x="120" y="144"/>
                    </a:lnTo>
                    <a:lnTo>
                      <a:pt x="120" y="126"/>
                    </a:lnTo>
                    <a:lnTo>
                      <a:pt x="114" y="126"/>
                    </a:lnTo>
                    <a:lnTo>
                      <a:pt x="108" y="120"/>
                    </a:lnTo>
                    <a:lnTo>
                      <a:pt x="108" y="96"/>
                    </a:lnTo>
                    <a:lnTo>
                      <a:pt x="102" y="84"/>
                    </a:lnTo>
                    <a:lnTo>
                      <a:pt x="102" y="42"/>
                    </a:lnTo>
                    <a:lnTo>
                      <a:pt x="96" y="24"/>
                    </a:lnTo>
                    <a:lnTo>
                      <a:pt x="84" y="24"/>
                    </a:lnTo>
                    <a:lnTo>
                      <a:pt x="72" y="6"/>
                    </a:lnTo>
                    <a:lnTo>
                      <a:pt x="66" y="12"/>
                    </a:lnTo>
                    <a:lnTo>
                      <a:pt x="36" y="0"/>
                    </a:lnTo>
                    <a:lnTo>
                      <a:pt x="36" y="18"/>
                    </a:lnTo>
                    <a:lnTo>
                      <a:pt x="24" y="24"/>
                    </a:lnTo>
                    <a:lnTo>
                      <a:pt x="0" y="24"/>
                    </a:lnTo>
                    <a:lnTo>
                      <a:pt x="18" y="36"/>
                    </a:lnTo>
                    <a:lnTo>
                      <a:pt x="24" y="30"/>
                    </a:lnTo>
                    <a:lnTo>
                      <a:pt x="30" y="48"/>
                    </a:lnTo>
                    <a:lnTo>
                      <a:pt x="18" y="60"/>
                    </a:lnTo>
                    <a:lnTo>
                      <a:pt x="24" y="66"/>
                    </a:lnTo>
                    <a:lnTo>
                      <a:pt x="48" y="66"/>
                    </a:lnTo>
                    <a:lnTo>
                      <a:pt x="48" y="84"/>
                    </a:lnTo>
                    <a:lnTo>
                      <a:pt x="42" y="96"/>
                    </a:lnTo>
                    <a:lnTo>
                      <a:pt x="42" y="114"/>
                    </a:lnTo>
                    <a:lnTo>
                      <a:pt x="36" y="132"/>
                    </a:lnTo>
                    <a:lnTo>
                      <a:pt x="36" y="156"/>
                    </a:lnTo>
                    <a:lnTo>
                      <a:pt x="24" y="180"/>
                    </a:lnTo>
                    <a:lnTo>
                      <a:pt x="24" y="186"/>
                    </a:lnTo>
                    <a:lnTo>
                      <a:pt x="42" y="204"/>
                    </a:lnTo>
                    <a:lnTo>
                      <a:pt x="54" y="210"/>
                    </a:lnTo>
                    <a:lnTo>
                      <a:pt x="60" y="216"/>
                    </a:lnTo>
                    <a:lnTo>
                      <a:pt x="60" y="234"/>
                    </a:lnTo>
                    <a:lnTo>
                      <a:pt x="66" y="240"/>
                    </a:lnTo>
                    <a:lnTo>
                      <a:pt x="84" y="240"/>
                    </a:lnTo>
                    <a:lnTo>
                      <a:pt x="90" y="246"/>
                    </a:lnTo>
                    <a:lnTo>
                      <a:pt x="96" y="246"/>
                    </a:lnTo>
                    <a:lnTo>
                      <a:pt x="96" y="210"/>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206" name="South Africa" descr="© INSCALE GmbH, 05.05.2010&#10;http://www.presentationload.com/">
                <a:extLst>
                  <a:ext uri="{FF2B5EF4-FFF2-40B4-BE49-F238E27FC236}">
                    <a16:creationId xmlns:a16="http://schemas.microsoft.com/office/drawing/2014/main" id="{ADDD6ADD-0625-934A-BFC6-E551062303EB}"/>
                  </a:ext>
                </a:extLst>
              </p:cNvPr>
              <p:cNvSpPr>
                <a:spLocks noEditPoints="1"/>
              </p:cNvSpPr>
              <p:nvPr/>
            </p:nvSpPr>
            <p:spPr bwMode="gray">
              <a:xfrm>
                <a:off x="8078394" y="3779491"/>
                <a:ext cx="395978" cy="356381"/>
              </a:xfrm>
              <a:custGeom>
                <a:avLst/>
                <a:gdLst>
                  <a:gd name="T0" fmla="*/ 2147483647 w 1134"/>
                  <a:gd name="T1" fmla="*/ 2147483647 h 1020"/>
                  <a:gd name="T2" fmla="*/ 2147483647 w 1134"/>
                  <a:gd name="T3" fmla="*/ 2147483647 h 1020"/>
                  <a:gd name="T4" fmla="*/ 2147483647 w 1134"/>
                  <a:gd name="T5" fmla="*/ 2147483647 h 1020"/>
                  <a:gd name="T6" fmla="*/ 2147483647 w 1134"/>
                  <a:gd name="T7" fmla="*/ 2147483647 h 1020"/>
                  <a:gd name="T8" fmla="*/ 2147483647 w 1134"/>
                  <a:gd name="T9" fmla="*/ 2147483647 h 1020"/>
                  <a:gd name="T10" fmla="*/ 2147483647 w 1134"/>
                  <a:gd name="T11" fmla="*/ 2147483647 h 1020"/>
                  <a:gd name="T12" fmla="*/ 2147483647 w 1134"/>
                  <a:gd name="T13" fmla="*/ 2147483647 h 1020"/>
                  <a:gd name="T14" fmla="*/ 2147483647 w 1134"/>
                  <a:gd name="T15" fmla="*/ 2147483647 h 1020"/>
                  <a:gd name="T16" fmla="*/ 2147483647 w 1134"/>
                  <a:gd name="T17" fmla="*/ 2147483647 h 1020"/>
                  <a:gd name="T18" fmla="*/ 2147483647 w 1134"/>
                  <a:gd name="T19" fmla="*/ 2147483647 h 1020"/>
                  <a:gd name="T20" fmla="*/ 2147483647 w 1134"/>
                  <a:gd name="T21" fmla="*/ 2147483647 h 1020"/>
                  <a:gd name="T22" fmla="*/ 2147483647 w 1134"/>
                  <a:gd name="T23" fmla="*/ 2147483647 h 1020"/>
                  <a:gd name="T24" fmla="*/ 2147483647 w 1134"/>
                  <a:gd name="T25" fmla="*/ 2147483647 h 1020"/>
                  <a:gd name="T26" fmla="*/ 2147483647 w 1134"/>
                  <a:gd name="T27" fmla="*/ 2147483647 h 1020"/>
                  <a:gd name="T28" fmla="*/ 2147483647 w 1134"/>
                  <a:gd name="T29" fmla="*/ 2147483647 h 1020"/>
                  <a:gd name="T30" fmla="*/ 2147483647 w 1134"/>
                  <a:gd name="T31" fmla="*/ 2147483647 h 1020"/>
                  <a:gd name="T32" fmla="*/ 2147483647 w 1134"/>
                  <a:gd name="T33" fmla="*/ 2147483647 h 1020"/>
                  <a:gd name="T34" fmla="*/ 2147483647 w 1134"/>
                  <a:gd name="T35" fmla="*/ 2147483647 h 1020"/>
                  <a:gd name="T36" fmla="*/ 2147483647 w 1134"/>
                  <a:gd name="T37" fmla="*/ 2147483647 h 1020"/>
                  <a:gd name="T38" fmla="*/ 2147483647 w 1134"/>
                  <a:gd name="T39" fmla="*/ 2147483647 h 1020"/>
                  <a:gd name="T40" fmla="*/ 2147483647 w 1134"/>
                  <a:gd name="T41" fmla="*/ 2147483647 h 1020"/>
                  <a:gd name="T42" fmla="*/ 2147483647 w 1134"/>
                  <a:gd name="T43" fmla="*/ 2147483647 h 1020"/>
                  <a:gd name="T44" fmla="*/ 2147483647 w 1134"/>
                  <a:gd name="T45" fmla="*/ 2147483647 h 1020"/>
                  <a:gd name="T46" fmla="*/ 2147483647 w 1134"/>
                  <a:gd name="T47" fmla="*/ 2147483647 h 1020"/>
                  <a:gd name="T48" fmla="*/ 2147483647 w 1134"/>
                  <a:gd name="T49" fmla="*/ 2147483647 h 1020"/>
                  <a:gd name="T50" fmla="*/ 2147483647 w 1134"/>
                  <a:gd name="T51" fmla="*/ 2147483647 h 1020"/>
                  <a:gd name="T52" fmla="*/ 2147483647 w 1134"/>
                  <a:gd name="T53" fmla="*/ 2147483647 h 1020"/>
                  <a:gd name="T54" fmla="*/ 2147483647 w 1134"/>
                  <a:gd name="T55" fmla="*/ 2147483647 h 1020"/>
                  <a:gd name="T56" fmla="*/ 2147483647 w 1134"/>
                  <a:gd name="T57" fmla="*/ 2147483647 h 1020"/>
                  <a:gd name="T58" fmla="*/ 2147483647 w 1134"/>
                  <a:gd name="T59" fmla="*/ 2147483647 h 1020"/>
                  <a:gd name="T60" fmla="*/ 2147483647 w 1134"/>
                  <a:gd name="T61" fmla="*/ 2147483647 h 1020"/>
                  <a:gd name="T62" fmla="*/ 0 w 1134"/>
                  <a:gd name="T63" fmla="*/ 2147483647 h 1020"/>
                  <a:gd name="T64" fmla="*/ 2147483647 w 1134"/>
                  <a:gd name="T65" fmla="*/ 2147483647 h 1020"/>
                  <a:gd name="T66" fmla="*/ 2147483647 w 1134"/>
                  <a:gd name="T67" fmla="*/ 2147483647 h 1020"/>
                  <a:gd name="T68" fmla="*/ 2147483647 w 1134"/>
                  <a:gd name="T69" fmla="*/ 2147483647 h 1020"/>
                  <a:gd name="T70" fmla="*/ 2147483647 w 1134"/>
                  <a:gd name="T71" fmla="*/ 2147483647 h 1020"/>
                  <a:gd name="T72" fmla="*/ 2147483647 w 1134"/>
                  <a:gd name="T73" fmla="*/ 2147483647 h 1020"/>
                  <a:gd name="T74" fmla="*/ 2147483647 w 1134"/>
                  <a:gd name="T75" fmla="*/ 2147483647 h 1020"/>
                  <a:gd name="T76" fmla="*/ 2147483647 w 1134"/>
                  <a:gd name="T77" fmla="*/ 2147483647 h 1020"/>
                  <a:gd name="T78" fmla="*/ 2147483647 w 1134"/>
                  <a:gd name="T79" fmla="*/ 2147483647 h 1020"/>
                  <a:gd name="T80" fmla="*/ 2147483647 w 1134"/>
                  <a:gd name="T81" fmla="*/ 2147483647 h 1020"/>
                  <a:gd name="T82" fmla="*/ 2147483647 w 1134"/>
                  <a:gd name="T83" fmla="*/ 2147483647 h 1020"/>
                  <a:gd name="T84" fmla="*/ 2147483647 w 1134"/>
                  <a:gd name="T85" fmla="*/ 2147483647 h 1020"/>
                  <a:gd name="T86" fmla="*/ 2147483647 w 1134"/>
                  <a:gd name="T87" fmla="*/ 2147483647 h 1020"/>
                  <a:gd name="T88" fmla="*/ 2147483647 w 1134"/>
                  <a:gd name="T89" fmla="*/ 2147483647 h 1020"/>
                  <a:gd name="T90" fmla="*/ 2147483647 w 1134"/>
                  <a:gd name="T91" fmla="*/ 2147483647 h 1020"/>
                  <a:gd name="T92" fmla="*/ 2147483647 w 1134"/>
                  <a:gd name="T93" fmla="*/ 2147483647 h 1020"/>
                  <a:gd name="T94" fmla="*/ 2147483647 w 1134"/>
                  <a:gd name="T95" fmla="*/ 2147483647 h 1020"/>
                  <a:gd name="T96" fmla="*/ 2147483647 w 1134"/>
                  <a:gd name="T97" fmla="*/ 2147483647 h 1020"/>
                  <a:gd name="T98" fmla="*/ 2147483647 w 1134"/>
                  <a:gd name="T99" fmla="*/ 2147483647 h 1020"/>
                  <a:gd name="T100" fmla="*/ 2147483647 w 1134"/>
                  <a:gd name="T101" fmla="*/ 2147483647 h 1020"/>
                  <a:gd name="T102" fmla="*/ 2147483647 w 1134"/>
                  <a:gd name="T103" fmla="*/ 2147483647 h 1020"/>
                  <a:gd name="T104" fmla="*/ 2147483647 w 1134"/>
                  <a:gd name="T105" fmla="*/ 2147483647 h 1020"/>
                  <a:gd name="T106" fmla="*/ 2147483647 w 1134"/>
                  <a:gd name="T107" fmla="*/ 2147483647 h 1020"/>
                  <a:gd name="T108" fmla="*/ 2147483647 w 1134"/>
                  <a:gd name="T109" fmla="*/ 2147483647 h 1020"/>
                  <a:gd name="T110" fmla="*/ 2147483647 w 1134"/>
                  <a:gd name="T111" fmla="*/ 2147483647 h 1020"/>
                  <a:gd name="T112" fmla="*/ 2147483647 w 1134"/>
                  <a:gd name="T113" fmla="*/ 2147483647 h 1020"/>
                  <a:gd name="T114" fmla="*/ 2147483647 w 1134"/>
                  <a:gd name="T115" fmla="*/ 2147483647 h 1020"/>
                  <a:gd name="T116" fmla="*/ 2147483647 w 1134"/>
                  <a:gd name="T117" fmla="*/ 2147483647 h 1020"/>
                  <a:gd name="T118" fmla="*/ 2147483647 w 1134"/>
                  <a:gd name="T119" fmla="*/ 2147483647 h 1020"/>
                  <a:gd name="T120" fmla="*/ 2147483647 w 1134"/>
                  <a:gd name="T121" fmla="*/ 2147483647 h 1020"/>
                  <a:gd name="T122" fmla="*/ 2147483647 w 1134"/>
                  <a:gd name="T123" fmla="*/ 2147483647 h 1020"/>
                  <a:gd name="T124" fmla="*/ 2147483647 w 1134"/>
                  <a:gd name="T125" fmla="*/ 2147483647 h 102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134"/>
                  <a:gd name="T190" fmla="*/ 0 h 1020"/>
                  <a:gd name="T191" fmla="*/ 1134 w 1134"/>
                  <a:gd name="T192" fmla="*/ 1020 h 102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134" h="1020">
                    <a:moveTo>
                      <a:pt x="1116" y="372"/>
                    </a:moveTo>
                    <a:lnTo>
                      <a:pt x="1098" y="372"/>
                    </a:lnTo>
                    <a:lnTo>
                      <a:pt x="1092" y="378"/>
                    </a:lnTo>
                    <a:lnTo>
                      <a:pt x="1086" y="378"/>
                    </a:lnTo>
                    <a:lnTo>
                      <a:pt x="1074" y="420"/>
                    </a:lnTo>
                    <a:lnTo>
                      <a:pt x="1062" y="420"/>
                    </a:lnTo>
                    <a:lnTo>
                      <a:pt x="1050" y="414"/>
                    </a:lnTo>
                    <a:lnTo>
                      <a:pt x="1032" y="414"/>
                    </a:lnTo>
                    <a:lnTo>
                      <a:pt x="1020" y="402"/>
                    </a:lnTo>
                    <a:lnTo>
                      <a:pt x="1008" y="396"/>
                    </a:lnTo>
                    <a:lnTo>
                      <a:pt x="996" y="372"/>
                    </a:lnTo>
                    <a:lnTo>
                      <a:pt x="996" y="348"/>
                    </a:lnTo>
                    <a:lnTo>
                      <a:pt x="1002" y="336"/>
                    </a:lnTo>
                    <a:lnTo>
                      <a:pt x="1014" y="324"/>
                    </a:lnTo>
                    <a:lnTo>
                      <a:pt x="1014" y="312"/>
                    </a:lnTo>
                    <a:lnTo>
                      <a:pt x="1020" y="300"/>
                    </a:lnTo>
                    <a:lnTo>
                      <a:pt x="1032" y="288"/>
                    </a:lnTo>
                    <a:lnTo>
                      <a:pt x="1038" y="288"/>
                    </a:lnTo>
                    <a:lnTo>
                      <a:pt x="1050" y="294"/>
                    </a:lnTo>
                    <a:lnTo>
                      <a:pt x="1062" y="306"/>
                    </a:lnTo>
                    <a:lnTo>
                      <a:pt x="1086" y="270"/>
                    </a:lnTo>
                    <a:lnTo>
                      <a:pt x="1086" y="180"/>
                    </a:lnTo>
                    <a:lnTo>
                      <a:pt x="1056" y="120"/>
                    </a:lnTo>
                    <a:lnTo>
                      <a:pt x="1056" y="102"/>
                    </a:lnTo>
                    <a:lnTo>
                      <a:pt x="1050" y="90"/>
                    </a:lnTo>
                    <a:lnTo>
                      <a:pt x="1050" y="72"/>
                    </a:lnTo>
                    <a:lnTo>
                      <a:pt x="1044" y="54"/>
                    </a:lnTo>
                    <a:lnTo>
                      <a:pt x="1044" y="24"/>
                    </a:lnTo>
                    <a:lnTo>
                      <a:pt x="1026" y="12"/>
                    </a:lnTo>
                    <a:lnTo>
                      <a:pt x="966" y="12"/>
                    </a:lnTo>
                    <a:lnTo>
                      <a:pt x="954" y="6"/>
                    </a:lnTo>
                    <a:lnTo>
                      <a:pt x="948" y="6"/>
                    </a:lnTo>
                    <a:lnTo>
                      <a:pt x="936" y="0"/>
                    </a:lnTo>
                    <a:lnTo>
                      <a:pt x="876" y="0"/>
                    </a:lnTo>
                    <a:lnTo>
                      <a:pt x="864" y="24"/>
                    </a:lnTo>
                    <a:lnTo>
                      <a:pt x="852" y="24"/>
                    </a:lnTo>
                    <a:lnTo>
                      <a:pt x="840" y="30"/>
                    </a:lnTo>
                    <a:lnTo>
                      <a:pt x="828" y="30"/>
                    </a:lnTo>
                    <a:lnTo>
                      <a:pt x="822" y="36"/>
                    </a:lnTo>
                    <a:lnTo>
                      <a:pt x="810" y="60"/>
                    </a:lnTo>
                    <a:lnTo>
                      <a:pt x="768" y="102"/>
                    </a:lnTo>
                    <a:lnTo>
                      <a:pt x="756" y="108"/>
                    </a:lnTo>
                    <a:lnTo>
                      <a:pt x="750" y="108"/>
                    </a:lnTo>
                    <a:lnTo>
                      <a:pt x="738" y="114"/>
                    </a:lnTo>
                    <a:lnTo>
                      <a:pt x="726" y="138"/>
                    </a:lnTo>
                    <a:lnTo>
                      <a:pt x="726" y="174"/>
                    </a:lnTo>
                    <a:lnTo>
                      <a:pt x="714" y="180"/>
                    </a:lnTo>
                    <a:lnTo>
                      <a:pt x="708" y="192"/>
                    </a:lnTo>
                    <a:lnTo>
                      <a:pt x="702" y="198"/>
                    </a:lnTo>
                    <a:lnTo>
                      <a:pt x="690" y="204"/>
                    </a:lnTo>
                    <a:lnTo>
                      <a:pt x="672" y="210"/>
                    </a:lnTo>
                    <a:lnTo>
                      <a:pt x="654" y="228"/>
                    </a:lnTo>
                    <a:lnTo>
                      <a:pt x="654" y="240"/>
                    </a:lnTo>
                    <a:lnTo>
                      <a:pt x="648" y="252"/>
                    </a:lnTo>
                    <a:lnTo>
                      <a:pt x="642" y="270"/>
                    </a:lnTo>
                    <a:lnTo>
                      <a:pt x="636" y="282"/>
                    </a:lnTo>
                    <a:lnTo>
                      <a:pt x="630" y="288"/>
                    </a:lnTo>
                    <a:lnTo>
                      <a:pt x="618" y="294"/>
                    </a:lnTo>
                    <a:lnTo>
                      <a:pt x="606" y="294"/>
                    </a:lnTo>
                    <a:lnTo>
                      <a:pt x="600" y="288"/>
                    </a:lnTo>
                    <a:lnTo>
                      <a:pt x="594" y="294"/>
                    </a:lnTo>
                    <a:lnTo>
                      <a:pt x="582" y="300"/>
                    </a:lnTo>
                    <a:lnTo>
                      <a:pt x="570" y="300"/>
                    </a:lnTo>
                    <a:lnTo>
                      <a:pt x="564" y="294"/>
                    </a:lnTo>
                    <a:lnTo>
                      <a:pt x="552" y="288"/>
                    </a:lnTo>
                    <a:lnTo>
                      <a:pt x="546" y="282"/>
                    </a:lnTo>
                    <a:lnTo>
                      <a:pt x="516" y="282"/>
                    </a:lnTo>
                    <a:lnTo>
                      <a:pt x="504" y="270"/>
                    </a:lnTo>
                    <a:lnTo>
                      <a:pt x="492" y="264"/>
                    </a:lnTo>
                    <a:lnTo>
                      <a:pt x="486" y="258"/>
                    </a:lnTo>
                    <a:lnTo>
                      <a:pt x="474" y="252"/>
                    </a:lnTo>
                    <a:lnTo>
                      <a:pt x="462" y="252"/>
                    </a:lnTo>
                    <a:lnTo>
                      <a:pt x="450" y="258"/>
                    </a:lnTo>
                    <a:lnTo>
                      <a:pt x="444" y="264"/>
                    </a:lnTo>
                    <a:lnTo>
                      <a:pt x="438" y="276"/>
                    </a:lnTo>
                    <a:lnTo>
                      <a:pt x="438" y="288"/>
                    </a:lnTo>
                    <a:lnTo>
                      <a:pt x="432" y="300"/>
                    </a:lnTo>
                    <a:lnTo>
                      <a:pt x="432" y="324"/>
                    </a:lnTo>
                    <a:lnTo>
                      <a:pt x="420" y="324"/>
                    </a:lnTo>
                    <a:lnTo>
                      <a:pt x="414" y="330"/>
                    </a:lnTo>
                    <a:lnTo>
                      <a:pt x="408" y="330"/>
                    </a:lnTo>
                    <a:lnTo>
                      <a:pt x="402" y="336"/>
                    </a:lnTo>
                    <a:lnTo>
                      <a:pt x="396" y="348"/>
                    </a:lnTo>
                    <a:lnTo>
                      <a:pt x="390" y="354"/>
                    </a:lnTo>
                    <a:lnTo>
                      <a:pt x="390" y="360"/>
                    </a:lnTo>
                    <a:lnTo>
                      <a:pt x="366" y="360"/>
                    </a:lnTo>
                    <a:lnTo>
                      <a:pt x="366" y="378"/>
                    </a:lnTo>
                    <a:lnTo>
                      <a:pt x="288" y="378"/>
                    </a:lnTo>
                    <a:lnTo>
                      <a:pt x="288" y="348"/>
                    </a:lnTo>
                    <a:lnTo>
                      <a:pt x="294" y="336"/>
                    </a:lnTo>
                    <a:lnTo>
                      <a:pt x="294" y="330"/>
                    </a:lnTo>
                    <a:lnTo>
                      <a:pt x="300" y="318"/>
                    </a:lnTo>
                    <a:lnTo>
                      <a:pt x="300" y="294"/>
                    </a:lnTo>
                    <a:lnTo>
                      <a:pt x="294" y="288"/>
                    </a:lnTo>
                    <a:lnTo>
                      <a:pt x="294" y="270"/>
                    </a:lnTo>
                    <a:lnTo>
                      <a:pt x="288" y="258"/>
                    </a:lnTo>
                    <a:lnTo>
                      <a:pt x="282" y="240"/>
                    </a:lnTo>
                    <a:lnTo>
                      <a:pt x="276" y="234"/>
                    </a:lnTo>
                    <a:lnTo>
                      <a:pt x="264" y="228"/>
                    </a:lnTo>
                    <a:lnTo>
                      <a:pt x="258" y="222"/>
                    </a:lnTo>
                    <a:lnTo>
                      <a:pt x="246" y="216"/>
                    </a:lnTo>
                    <a:lnTo>
                      <a:pt x="240" y="510"/>
                    </a:lnTo>
                    <a:lnTo>
                      <a:pt x="222" y="510"/>
                    </a:lnTo>
                    <a:lnTo>
                      <a:pt x="210" y="516"/>
                    </a:lnTo>
                    <a:lnTo>
                      <a:pt x="204" y="522"/>
                    </a:lnTo>
                    <a:lnTo>
                      <a:pt x="204" y="528"/>
                    </a:lnTo>
                    <a:lnTo>
                      <a:pt x="192" y="528"/>
                    </a:lnTo>
                    <a:lnTo>
                      <a:pt x="192" y="552"/>
                    </a:lnTo>
                    <a:lnTo>
                      <a:pt x="168" y="552"/>
                    </a:lnTo>
                    <a:lnTo>
                      <a:pt x="156" y="540"/>
                    </a:lnTo>
                    <a:lnTo>
                      <a:pt x="144" y="540"/>
                    </a:lnTo>
                    <a:lnTo>
                      <a:pt x="132" y="552"/>
                    </a:lnTo>
                    <a:lnTo>
                      <a:pt x="108" y="552"/>
                    </a:lnTo>
                    <a:lnTo>
                      <a:pt x="102" y="546"/>
                    </a:lnTo>
                    <a:lnTo>
                      <a:pt x="102" y="540"/>
                    </a:lnTo>
                    <a:lnTo>
                      <a:pt x="96" y="534"/>
                    </a:lnTo>
                    <a:lnTo>
                      <a:pt x="72" y="534"/>
                    </a:lnTo>
                    <a:lnTo>
                      <a:pt x="66" y="528"/>
                    </a:lnTo>
                    <a:lnTo>
                      <a:pt x="60" y="516"/>
                    </a:lnTo>
                    <a:lnTo>
                      <a:pt x="60" y="492"/>
                    </a:lnTo>
                    <a:lnTo>
                      <a:pt x="42" y="474"/>
                    </a:lnTo>
                    <a:lnTo>
                      <a:pt x="36" y="474"/>
                    </a:lnTo>
                    <a:lnTo>
                      <a:pt x="30" y="480"/>
                    </a:lnTo>
                    <a:lnTo>
                      <a:pt x="30" y="486"/>
                    </a:lnTo>
                    <a:lnTo>
                      <a:pt x="24" y="498"/>
                    </a:lnTo>
                    <a:lnTo>
                      <a:pt x="18" y="504"/>
                    </a:lnTo>
                    <a:lnTo>
                      <a:pt x="18" y="510"/>
                    </a:lnTo>
                    <a:lnTo>
                      <a:pt x="0" y="522"/>
                    </a:lnTo>
                    <a:lnTo>
                      <a:pt x="0" y="516"/>
                    </a:lnTo>
                    <a:lnTo>
                      <a:pt x="0" y="528"/>
                    </a:lnTo>
                    <a:lnTo>
                      <a:pt x="6" y="540"/>
                    </a:lnTo>
                    <a:lnTo>
                      <a:pt x="6" y="552"/>
                    </a:lnTo>
                    <a:lnTo>
                      <a:pt x="36" y="582"/>
                    </a:lnTo>
                    <a:lnTo>
                      <a:pt x="42" y="600"/>
                    </a:lnTo>
                    <a:lnTo>
                      <a:pt x="42" y="648"/>
                    </a:lnTo>
                    <a:lnTo>
                      <a:pt x="48" y="672"/>
                    </a:lnTo>
                    <a:lnTo>
                      <a:pt x="54" y="690"/>
                    </a:lnTo>
                    <a:lnTo>
                      <a:pt x="72" y="714"/>
                    </a:lnTo>
                    <a:lnTo>
                      <a:pt x="96" y="738"/>
                    </a:lnTo>
                    <a:lnTo>
                      <a:pt x="114" y="762"/>
                    </a:lnTo>
                    <a:lnTo>
                      <a:pt x="120" y="786"/>
                    </a:lnTo>
                    <a:lnTo>
                      <a:pt x="120" y="834"/>
                    </a:lnTo>
                    <a:lnTo>
                      <a:pt x="114" y="846"/>
                    </a:lnTo>
                    <a:lnTo>
                      <a:pt x="114" y="852"/>
                    </a:lnTo>
                    <a:lnTo>
                      <a:pt x="90" y="852"/>
                    </a:lnTo>
                    <a:lnTo>
                      <a:pt x="90" y="876"/>
                    </a:lnTo>
                    <a:lnTo>
                      <a:pt x="96" y="888"/>
                    </a:lnTo>
                    <a:lnTo>
                      <a:pt x="108" y="906"/>
                    </a:lnTo>
                    <a:lnTo>
                      <a:pt x="114" y="918"/>
                    </a:lnTo>
                    <a:lnTo>
                      <a:pt x="114" y="960"/>
                    </a:lnTo>
                    <a:lnTo>
                      <a:pt x="120" y="972"/>
                    </a:lnTo>
                    <a:lnTo>
                      <a:pt x="120" y="978"/>
                    </a:lnTo>
                    <a:lnTo>
                      <a:pt x="126" y="978"/>
                    </a:lnTo>
                    <a:lnTo>
                      <a:pt x="126" y="972"/>
                    </a:lnTo>
                    <a:lnTo>
                      <a:pt x="132" y="966"/>
                    </a:lnTo>
                    <a:lnTo>
                      <a:pt x="144" y="966"/>
                    </a:lnTo>
                    <a:lnTo>
                      <a:pt x="150" y="972"/>
                    </a:lnTo>
                    <a:lnTo>
                      <a:pt x="180" y="984"/>
                    </a:lnTo>
                    <a:lnTo>
                      <a:pt x="180" y="996"/>
                    </a:lnTo>
                    <a:lnTo>
                      <a:pt x="204" y="1020"/>
                    </a:lnTo>
                    <a:lnTo>
                      <a:pt x="216" y="1020"/>
                    </a:lnTo>
                    <a:lnTo>
                      <a:pt x="240" y="1008"/>
                    </a:lnTo>
                    <a:lnTo>
                      <a:pt x="246" y="996"/>
                    </a:lnTo>
                    <a:lnTo>
                      <a:pt x="252" y="990"/>
                    </a:lnTo>
                    <a:lnTo>
                      <a:pt x="264" y="984"/>
                    </a:lnTo>
                    <a:lnTo>
                      <a:pt x="294" y="984"/>
                    </a:lnTo>
                    <a:lnTo>
                      <a:pt x="306" y="990"/>
                    </a:lnTo>
                    <a:lnTo>
                      <a:pt x="354" y="990"/>
                    </a:lnTo>
                    <a:lnTo>
                      <a:pt x="354" y="984"/>
                    </a:lnTo>
                    <a:lnTo>
                      <a:pt x="360" y="978"/>
                    </a:lnTo>
                    <a:lnTo>
                      <a:pt x="360" y="966"/>
                    </a:lnTo>
                    <a:lnTo>
                      <a:pt x="366" y="960"/>
                    </a:lnTo>
                    <a:lnTo>
                      <a:pt x="378" y="954"/>
                    </a:lnTo>
                    <a:lnTo>
                      <a:pt x="408" y="954"/>
                    </a:lnTo>
                    <a:lnTo>
                      <a:pt x="420" y="960"/>
                    </a:lnTo>
                    <a:lnTo>
                      <a:pt x="432" y="960"/>
                    </a:lnTo>
                    <a:lnTo>
                      <a:pt x="438" y="966"/>
                    </a:lnTo>
                    <a:lnTo>
                      <a:pt x="444" y="960"/>
                    </a:lnTo>
                    <a:lnTo>
                      <a:pt x="456" y="960"/>
                    </a:lnTo>
                    <a:lnTo>
                      <a:pt x="468" y="954"/>
                    </a:lnTo>
                    <a:lnTo>
                      <a:pt x="504" y="954"/>
                    </a:lnTo>
                    <a:lnTo>
                      <a:pt x="522" y="960"/>
                    </a:lnTo>
                    <a:lnTo>
                      <a:pt x="534" y="966"/>
                    </a:lnTo>
                    <a:lnTo>
                      <a:pt x="552" y="966"/>
                    </a:lnTo>
                    <a:lnTo>
                      <a:pt x="558" y="960"/>
                    </a:lnTo>
                    <a:lnTo>
                      <a:pt x="570" y="954"/>
                    </a:lnTo>
                    <a:lnTo>
                      <a:pt x="606" y="954"/>
                    </a:lnTo>
                    <a:lnTo>
                      <a:pt x="618" y="948"/>
                    </a:lnTo>
                    <a:lnTo>
                      <a:pt x="624" y="942"/>
                    </a:lnTo>
                    <a:lnTo>
                      <a:pt x="636" y="936"/>
                    </a:lnTo>
                    <a:lnTo>
                      <a:pt x="684" y="936"/>
                    </a:lnTo>
                    <a:lnTo>
                      <a:pt x="708" y="924"/>
                    </a:lnTo>
                    <a:lnTo>
                      <a:pt x="720" y="912"/>
                    </a:lnTo>
                    <a:lnTo>
                      <a:pt x="738" y="900"/>
                    </a:lnTo>
                    <a:lnTo>
                      <a:pt x="774" y="864"/>
                    </a:lnTo>
                    <a:lnTo>
                      <a:pt x="786" y="858"/>
                    </a:lnTo>
                    <a:lnTo>
                      <a:pt x="804" y="846"/>
                    </a:lnTo>
                    <a:lnTo>
                      <a:pt x="900" y="750"/>
                    </a:lnTo>
                    <a:lnTo>
                      <a:pt x="918" y="750"/>
                    </a:lnTo>
                    <a:lnTo>
                      <a:pt x="924" y="744"/>
                    </a:lnTo>
                    <a:lnTo>
                      <a:pt x="960" y="696"/>
                    </a:lnTo>
                    <a:lnTo>
                      <a:pt x="972" y="672"/>
                    </a:lnTo>
                    <a:lnTo>
                      <a:pt x="984" y="654"/>
                    </a:lnTo>
                    <a:lnTo>
                      <a:pt x="990" y="642"/>
                    </a:lnTo>
                    <a:lnTo>
                      <a:pt x="1002" y="606"/>
                    </a:lnTo>
                    <a:lnTo>
                      <a:pt x="1014" y="588"/>
                    </a:lnTo>
                    <a:lnTo>
                      <a:pt x="1020" y="576"/>
                    </a:lnTo>
                    <a:lnTo>
                      <a:pt x="1026" y="570"/>
                    </a:lnTo>
                    <a:lnTo>
                      <a:pt x="1038" y="564"/>
                    </a:lnTo>
                    <a:lnTo>
                      <a:pt x="1050" y="552"/>
                    </a:lnTo>
                    <a:lnTo>
                      <a:pt x="1068" y="546"/>
                    </a:lnTo>
                    <a:lnTo>
                      <a:pt x="1086" y="534"/>
                    </a:lnTo>
                    <a:lnTo>
                      <a:pt x="1098" y="510"/>
                    </a:lnTo>
                    <a:lnTo>
                      <a:pt x="1098" y="498"/>
                    </a:lnTo>
                    <a:lnTo>
                      <a:pt x="1104" y="486"/>
                    </a:lnTo>
                    <a:lnTo>
                      <a:pt x="1110" y="468"/>
                    </a:lnTo>
                    <a:lnTo>
                      <a:pt x="1116" y="456"/>
                    </a:lnTo>
                    <a:lnTo>
                      <a:pt x="1122" y="450"/>
                    </a:lnTo>
                    <a:lnTo>
                      <a:pt x="1122" y="438"/>
                    </a:lnTo>
                    <a:lnTo>
                      <a:pt x="1128" y="432"/>
                    </a:lnTo>
                    <a:lnTo>
                      <a:pt x="1128" y="414"/>
                    </a:lnTo>
                    <a:lnTo>
                      <a:pt x="1134" y="396"/>
                    </a:lnTo>
                    <a:lnTo>
                      <a:pt x="1128" y="384"/>
                    </a:lnTo>
                    <a:lnTo>
                      <a:pt x="1116" y="372"/>
                    </a:lnTo>
                    <a:close/>
                    <a:moveTo>
                      <a:pt x="870" y="624"/>
                    </a:moveTo>
                    <a:lnTo>
                      <a:pt x="858" y="630"/>
                    </a:lnTo>
                    <a:lnTo>
                      <a:pt x="852" y="636"/>
                    </a:lnTo>
                    <a:lnTo>
                      <a:pt x="840" y="642"/>
                    </a:lnTo>
                    <a:lnTo>
                      <a:pt x="822" y="642"/>
                    </a:lnTo>
                    <a:lnTo>
                      <a:pt x="810" y="648"/>
                    </a:lnTo>
                    <a:lnTo>
                      <a:pt x="804" y="654"/>
                    </a:lnTo>
                    <a:lnTo>
                      <a:pt x="798" y="666"/>
                    </a:lnTo>
                    <a:lnTo>
                      <a:pt x="792" y="672"/>
                    </a:lnTo>
                    <a:lnTo>
                      <a:pt x="792" y="684"/>
                    </a:lnTo>
                    <a:lnTo>
                      <a:pt x="774" y="684"/>
                    </a:lnTo>
                    <a:lnTo>
                      <a:pt x="744" y="654"/>
                    </a:lnTo>
                    <a:lnTo>
                      <a:pt x="744" y="636"/>
                    </a:lnTo>
                    <a:lnTo>
                      <a:pt x="720" y="600"/>
                    </a:lnTo>
                    <a:lnTo>
                      <a:pt x="744" y="600"/>
                    </a:lnTo>
                    <a:lnTo>
                      <a:pt x="750" y="582"/>
                    </a:lnTo>
                    <a:lnTo>
                      <a:pt x="768" y="564"/>
                    </a:lnTo>
                    <a:lnTo>
                      <a:pt x="768" y="546"/>
                    </a:lnTo>
                    <a:lnTo>
                      <a:pt x="774" y="540"/>
                    </a:lnTo>
                    <a:lnTo>
                      <a:pt x="798" y="540"/>
                    </a:lnTo>
                    <a:lnTo>
                      <a:pt x="798" y="528"/>
                    </a:lnTo>
                    <a:lnTo>
                      <a:pt x="810" y="522"/>
                    </a:lnTo>
                    <a:lnTo>
                      <a:pt x="846" y="522"/>
                    </a:lnTo>
                    <a:lnTo>
                      <a:pt x="852" y="528"/>
                    </a:lnTo>
                    <a:lnTo>
                      <a:pt x="858" y="540"/>
                    </a:lnTo>
                    <a:lnTo>
                      <a:pt x="864" y="546"/>
                    </a:lnTo>
                    <a:lnTo>
                      <a:pt x="870" y="558"/>
                    </a:lnTo>
                    <a:lnTo>
                      <a:pt x="882" y="564"/>
                    </a:lnTo>
                    <a:lnTo>
                      <a:pt x="888" y="588"/>
                    </a:lnTo>
                    <a:lnTo>
                      <a:pt x="864" y="606"/>
                    </a:lnTo>
                    <a:lnTo>
                      <a:pt x="870" y="624"/>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207" name="Afghanistan" descr="© INSCALE GmbH, 05.05.2010&#10;http://www.presentationload.com/">
                <a:extLst>
                  <a:ext uri="{FF2B5EF4-FFF2-40B4-BE49-F238E27FC236}">
                    <a16:creationId xmlns:a16="http://schemas.microsoft.com/office/drawing/2014/main" id="{E03FC0AA-AAC2-6E4A-A780-1083BD991BE9}"/>
                  </a:ext>
                </a:extLst>
              </p:cNvPr>
              <p:cNvSpPr>
                <a:spLocks/>
              </p:cNvSpPr>
              <p:nvPr/>
            </p:nvSpPr>
            <p:spPr bwMode="gray">
              <a:xfrm>
                <a:off x="9109302" y="2071323"/>
                <a:ext cx="316782" cy="258069"/>
              </a:xfrm>
              <a:custGeom>
                <a:avLst/>
                <a:gdLst>
                  <a:gd name="T0" fmla="*/ 2147483647 w 906"/>
                  <a:gd name="T1" fmla="*/ 2147483647 h 738"/>
                  <a:gd name="T2" fmla="*/ 2147483647 w 906"/>
                  <a:gd name="T3" fmla="*/ 2147483647 h 738"/>
                  <a:gd name="T4" fmla="*/ 2147483647 w 906"/>
                  <a:gd name="T5" fmla="*/ 2147483647 h 738"/>
                  <a:gd name="T6" fmla="*/ 2147483647 w 906"/>
                  <a:gd name="T7" fmla="*/ 2147483647 h 738"/>
                  <a:gd name="T8" fmla="*/ 2147483647 w 906"/>
                  <a:gd name="T9" fmla="*/ 2147483647 h 738"/>
                  <a:gd name="T10" fmla="*/ 2147483647 w 906"/>
                  <a:gd name="T11" fmla="*/ 0 h 738"/>
                  <a:gd name="T12" fmla="*/ 2147483647 w 906"/>
                  <a:gd name="T13" fmla="*/ 2147483647 h 738"/>
                  <a:gd name="T14" fmla="*/ 2147483647 w 906"/>
                  <a:gd name="T15" fmla="*/ 2147483647 h 738"/>
                  <a:gd name="T16" fmla="*/ 2147483647 w 906"/>
                  <a:gd name="T17" fmla="*/ 2147483647 h 738"/>
                  <a:gd name="T18" fmla="*/ 2147483647 w 906"/>
                  <a:gd name="T19" fmla="*/ 2147483647 h 738"/>
                  <a:gd name="T20" fmla="*/ 2147483647 w 906"/>
                  <a:gd name="T21" fmla="*/ 2147483647 h 738"/>
                  <a:gd name="T22" fmla="*/ 2147483647 w 906"/>
                  <a:gd name="T23" fmla="*/ 2147483647 h 738"/>
                  <a:gd name="T24" fmla="*/ 2147483647 w 906"/>
                  <a:gd name="T25" fmla="*/ 2147483647 h 738"/>
                  <a:gd name="T26" fmla="*/ 2147483647 w 906"/>
                  <a:gd name="T27" fmla="*/ 2147483647 h 738"/>
                  <a:gd name="T28" fmla="*/ 2147483647 w 906"/>
                  <a:gd name="T29" fmla="*/ 2147483647 h 738"/>
                  <a:gd name="T30" fmla="*/ 2147483647 w 906"/>
                  <a:gd name="T31" fmla="*/ 2147483647 h 738"/>
                  <a:gd name="T32" fmla="*/ 2147483647 w 906"/>
                  <a:gd name="T33" fmla="*/ 2147483647 h 738"/>
                  <a:gd name="T34" fmla="*/ 2147483647 w 906"/>
                  <a:gd name="T35" fmla="*/ 2147483647 h 738"/>
                  <a:gd name="T36" fmla="*/ 2147483647 w 906"/>
                  <a:gd name="T37" fmla="*/ 2147483647 h 738"/>
                  <a:gd name="T38" fmla="*/ 2147483647 w 906"/>
                  <a:gd name="T39" fmla="*/ 2147483647 h 738"/>
                  <a:gd name="T40" fmla="*/ 2147483647 w 906"/>
                  <a:gd name="T41" fmla="*/ 2147483647 h 738"/>
                  <a:gd name="T42" fmla="*/ 2147483647 w 906"/>
                  <a:gd name="T43" fmla="*/ 2147483647 h 738"/>
                  <a:gd name="T44" fmla="*/ 2147483647 w 906"/>
                  <a:gd name="T45" fmla="*/ 2147483647 h 738"/>
                  <a:gd name="T46" fmla="*/ 0 w 906"/>
                  <a:gd name="T47" fmla="*/ 2147483647 h 738"/>
                  <a:gd name="T48" fmla="*/ 2147483647 w 906"/>
                  <a:gd name="T49" fmla="*/ 2147483647 h 738"/>
                  <a:gd name="T50" fmla="*/ 2147483647 w 906"/>
                  <a:gd name="T51" fmla="*/ 2147483647 h 738"/>
                  <a:gd name="T52" fmla="*/ 2147483647 w 906"/>
                  <a:gd name="T53" fmla="*/ 2147483647 h 738"/>
                  <a:gd name="T54" fmla="*/ 2147483647 w 906"/>
                  <a:gd name="T55" fmla="*/ 2147483647 h 738"/>
                  <a:gd name="T56" fmla="*/ 2147483647 w 906"/>
                  <a:gd name="T57" fmla="*/ 2147483647 h 738"/>
                  <a:gd name="T58" fmla="*/ 2147483647 w 906"/>
                  <a:gd name="T59" fmla="*/ 2147483647 h 738"/>
                  <a:gd name="T60" fmla="*/ 2147483647 w 906"/>
                  <a:gd name="T61" fmla="*/ 2147483647 h 738"/>
                  <a:gd name="T62" fmla="*/ 2147483647 w 906"/>
                  <a:gd name="T63" fmla="*/ 2147483647 h 738"/>
                  <a:gd name="T64" fmla="*/ 2147483647 w 906"/>
                  <a:gd name="T65" fmla="*/ 2147483647 h 738"/>
                  <a:gd name="T66" fmla="*/ 2147483647 w 906"/>
                  <a:gd name="T67" fmla="*/ 2147483647 h 738"/>
                  <a:gd name="T68" fmla="*/ 2147483647 w 906"/>
                  <a:gd name="T69" fmla="*/ 2147483647 h 738"/>
                  <a:gd name="T70" fmla="*/ 2147483647 w 906"/>
                  <a:gd name="T71" fmla="*/ 2147483647 h 738"/>
                  <a:gd name="T72" fmla="*/ 2147483647 w 906"/>
                  <a:gd name="T73" fmla="*/ 2147483647 h 738"/>
                  <a:gd name="T74" fmla="*/ 2147483647 w 906"/>
                  <a:gd name="T75" fmla="*/ 2147483647 h 738"/>
                  <a:gd name="T76" fmla="*/ 2147483647 w 906"/>
                  <a:gd name="T77" fmla="*/ 2147483647 h 738"/>
                  <a:gd name="T78" fmla="*/ 2147483647 w 906"/>
                  <a:gd name="T79" fmla="*/ 2147483647 h 738"/>
                  <a:gd name="T80" fmla="*/ 2147483647 w 906"/>
                  <a:gd name="T81" fmla="*/ 2147483647 h 738"/>
                  <a:gd name="T82" fmla="*/ 2147483647 w 906"/>
                  <a:gd name="T83" fmla="*/ 2147483647 h 738"/>
                  <a:gd name="T84" fmla="*/ 2147483647 w 906"/>
                  <a:gd name="T85" fmla="*/ 2147483647 h 738"/>
                  <a:gd name="T86" fmla="*/ 2147483647 w 906"/>
                  <a:gd name="T87" fmla="*/ 2147483647 h 738"/>
                  <a:gd name="T88" fmla="*/ 2147483647 w 906"/>
                  <a:gd name="T89" fmla="*/ 2147483647 h 738"/>
                  <a:gd name="T90" fmla="*/ 2147483647 w 906"/>
                  <a:gd name="T91" fmla="*/ 2147483647 h 738"/>
                  <a:gd name="T92" fmla="*/ 2147483647 w 906"/>
                  <a:gd name="T93" fmla="*/ 2147483647 h 738"/>
                  <a:gd name="T94" fmla="*/ 2147483647 w 906"/>
                  <a:gd name="T95" fmla="*/ 2147483647 h 738"/>
                  <a:gd name="T96" fmla="*/ 2147483647 w 906"/>
                  <a:gd name="T97" fmla="*/ 2147483647 h 738"/>
                  <a:gd name="T98" fmla="*/ 2147483647 w 906"/>
                  <a:gd name="T99" fmla="*/ 2147483647 h 738"/>
                  <a:gd name="T100" fmla="*/ 2147483647 w 906"/>
                  <a:gd name="T101" fmla="*/ 2147483647 h 738"/>
                  <a:gd name="T102" fmla="*/ 2147483647 w 906"/>
                  <a:gd name="T103" fmla="*/ 2147483647 h 738"/>
                  <a:gd name="T104" fmla="*/ 2147483647 w 906"/>
                  <a:gd name="T105" fmla="*/ 2147483647 h 738"/>
                  <a:gd name="T106" fmla="*/ 2147483647 w 906"/>
                  <a:gd name="T107" fmla="*/ 2147483647 h 738"/>
                  <a:gd name="T108" fmla="*/ 2147483647 w 906"/>
                  <a:gd name="T109" fmla="*/ 2147483647 h 73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906"/>
                  <a:gd name="T166" fmla="*/ 0 h 738"/>
                  <a:gd name="T167" fmla="*/ 906 w 906"/>
                  <a:gd name="T168" fmla="*/ 738 h 73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906" h="738">
                    <a:moveTo>
                      <a:pt x="894" y="108"/>
                    </a:moveTo>
                    <a:lnTo>
                      <a:pt x="894" y="96"/>
                    </a:lnTo>
                    <a:lnTo>
                      <a:pt x="906" y="96"/>
                    </a:lnTo>
                    <a:lnTo>
                      <a:pt x="900" y="90"/>
                    </a:lnTo>
                    <a:lnTo>
                      <a:pt x="876" y="90"/>
                    </a:lnTo>
                    <a:lnTo>
                      <a:pt x="840" y="102"/>
                    </a:lnTo>
                    <a:lnTo>
                      <a:pt x="840" y="84"/>
                    </a:lnTo>
                    <a:lnTo>
                      <a:pt x="816" y="84"/>
                    </a:lnTo>
                    <a:lnTo>
                      <a:pt x="792" y="96"/>
                    </a:lnTo>
                    <a:lnTo>
                      <a:pt x="786" y="102"/>
                    </a:lnTo>
                    <a:lnTo>
                      <a:pt x="780" y="114"/>
                    </a:lnTo>
                    <a:lnTo>
                      <a:pt x="774" y="120"/>
                    </a:lnTo>
                    <a:lnTo>
                      <a:pt x="756" y="120"/>
                    </a:lnTo>
                    <a:lnTo>
                      <a:pt x="750" y="126"/>
                    </a:lnTo>
                    <a:lnTo>
                      <a:pt x="744" y="138"/>
                    </a:lnTo>
                    <a:lnTo>
                      <a:pt x="732" y="144"/>
                    </a:lnTo>
                    <a:lnTo>
                      <a:pt x="726" y="150"/>
                    </a:lnTo>
                    <a:lnTo>
                      <a:pt x="720" y="150"/>
                    </a:lnTo>
                    <a:lnTo>
                      <a:pt x="690" y="120"/>
                    </a:lnTo>
                    <a:lnTo>
                      <a:pt x="690" y="114"/>
                    </a:lnTo>
                    <a:lnTo>
                      <a:pt x="678" y="48"/>
                    </a:lnTo>
                    <a:lnTo>
                      <a:pt x="660" y="48"/>
                    </a:lnTo>
                    <a:lnTo>
                      <a:pt x="660" y="18"/>
                    </a:lnTo>
                    <a:lnTo>
                      <a:pt x="642" y="0"/>
                    </a:lnTo>
                    <a:lnTo>
                      <a:pt x="624" y="0"/>
                    </a:lnTo>
                    <a:lnTo>
                      <a:pt x="618" y="6"/>
                    </a:lnTo>
                    <a:lnTo>
                      <a:pt x="618" y="30"/>
                    </a:lnTo>
                    <a:lnTo>
                      <a:pt x="612" y="36"/>
                    </a:lnTo>
                    <a:lnTo>
                      <a:pt x="606" y="36"/>
                    </a:lnTo>
                    <a:lnTo>
                      <a:pt x="594" y="48"/>
                    </a:lnTo>
                    <a:lnTo>
                      <a:pt x="594" y="54"/>
                    </a:lnTo>
                    <a:lnTo>
                      <a:pt x="600" y="60"/>
                    </a:lnTo>
                    <a:lnTo>
                      <a:pt x="606" y="60"/>
                    </a:lnTo>
                    <a:lnTo>
                      <a:pt x="600" y="84"/>
                    </a:lnTo>
                    <a:lnTo>
                      <a:pt x="588" y="72"/>
                    </a:lnTo>
                    <a:lnTo>
                      <a:pt x="570" y="72"/>
                    </a:lnTo>
                    <a:lnTo>
                      <a:pt x="558" y="78"/>
                    </a:lnTo>
                    <a:lnTo>
                      <a:pt x="546" y="90"/>
                    </a:lnTo>
                    <a:lnTo>
                      <a:pt x="546" y="120"/>
                    </a:lnTo>
                    <a:lnTo>
                      <a:pt x="540" y="120"/>
                    </a:lnTo>
                    <a:lnTo>
                      <a:pt x="534" y="114"/>
                    </a:lnTo>
                    <a:lnTo>
                      <a:pt x="528" y="102"/>
                    </a:lnTo>
                    <a:lnTo>
                      <a:pt x="522" y="96"/>
                    </a:lnTo>
                    <a:lnTo>
                      <a:pt x="510" y="96"/>
                    </a:lnTo>
                    <a:lnTo>
                      <a:pt x="504" y="102"/>
                    </a:lnTo>
                    <a:lnTo>
                      <a:pt x="492" y="108"/>
                    </a:lnTo>
                    <a:lnTo>
                      <a:pt x="474" y="126"/>
                    </a:lnTo>
                    <a:lnTo>
                      <a:pt x="468" y="126"/>
                    </a:lnTo>
                    <a:lnTo>
                      <a:pt x="456" y="114"/>
                    </a:lnTo>
                    <a:lnTo>
                      <a:pt x="444" y="108"/>
                    </a:lnTo>
                    <a:lnTo>
                      <a:pt x="438" y="102"/>
                    </a:lnTo>
                    <a:lnTo>
                      <a:pt x="426" y="102"/>
                    </a:lnTo>
                    <a:lnTo>
                      <a:pt x="414" y="108"/>
                    </a:lnTo>
                    <a:lnTo>
                      <a:pt x="396" y="84"/>
                    </a:lnTo>
                    <a:lnTo>
                      <a:pt x="384" y="96"/>
                    </a:lnTo>
                    <a:lnTo>
                      <a:pt x="342" y="96"/>
                    </a:lnTo>
                    <a:lnTo>
                      <a:pt x="330" y="90"/>
                    </a:lnTo>
                    <a:lnTo>
                      <a:pt x="324" y="84"/>
                    </a:lnTo>
                    <a:lnTo>
                      <a:pt x="312" y="78"/>
                    </a:lnTo>
                    <a:lnTo>
                      <a:pt x="300" y="78"/>
                    </a:lnTo>
                    <a:lnTo>
                      <a:pt x="300" y="102"/>
                    </a:lnTo>
                    <a:lnTo>
                      <a:pt x="264" y="102"/>
                    </a:lnTo>
                    <a:lnTo>
                      <a:pt x="252" y="108"/>
                    </a:lnTo>
                    <a:lnTo>
                      <a:pt x="246" y="120"/>
                    </a:lnTo>
                    <a:lnTo>
                      <a:pt x="246" y="180"/>
                    </a:lnTo>
                    <a:lnTo>
                      <a:pt x="234" y="180"/>
                    </a:lnTo>
                    <a:lnTo>
                      <a:pt x="222" y="186"/>
                    </a:lnTo>
                    <a:lnTo>
                      <a:pt x="216" y="198"/>
                    </a:lnTo>
                    <a:lnTo>
                      <a:pt x="180" y="216"/>
                    </a:lnTo>
                    <a:lnTo>
                      <a:pt x="168" y="216"/>
                    </a:lnTo>
                    <a:lnTo>
                      <a:pt x="168" y="228"/>
                    </a:lnTo>
                    <a:lnTo>
                      <a:pt x="156" y="252"/>
                    </a:lnTo>
                    <a:lnTo>
                      <a:pt x="150" y="258"/>
                    </a:lnTo>
                    <a:lnTo>
                      <a:pt x="138" y="264"/>
                    </a:lnTo>
                    <a:lnTo>
                      <a:pt x="114" y="264"/>
                    </a:lnTo>
                    <a:lnTo>
                      <a:pt x="90" y="240"/>
                    </a:lnTo>
                    <a:lnTo>
                      <a:pt x="84" y="240"/>
                    </a:lnTo>
                    <a:lnTo>
                      <a:pt x="78" y="246"/>
                    </a:lnTo>
                    <a:lnTo>
                      <a:pt x="66" y="246"/>
                    </a:lnTo>
                    <a:lnTo>
                      <a:pt x="60" y="240"/>
                    </a:lnTo>
                    <a:lnTo>
                      <a:pt x="48" y="240"/>
                    </a:lnTo>
                    <a:lnTo>
                      <a:pt x="42" y="234"/>
                    </a:lnTo>
                    <a:lnTo>
                      <a:pt x="36" y="240"/>
                    </a:lnTo>
                    <a:lnTo>
                      <a:pt x="30" y="252"/>
                    </a:lnTo>
                    <a:lnTo>
                      <a:pt x="30" y="258"/>
                    </a:lnTo>
                    <a:lnTo>
                      <a:pt x="36" y="270"/>
                    </a:lnTo>
                    <a:lnTo>
                      <a:pt x="36" y="294"/>
                    </a:lnTo>
                    <a:lnTo>
                      <a:pt x="42" y="300"/>
                    </a:lnTo>
                    <a:lnTo>
                      <a:pt x="42" y="306"/>
                    </a:lnTo>
                    <a:lnTo>
                      <a:pt x="18" y="312"/>
                    </a:lnTo>
                    <a:lnTo>
                      <a:pt x="30" y="330"/>
                    </a:lnTo>
                    <a:lnTo>
                      <a:pt x="24" y="330"/>
                    </a:lnTo>
                    <a:lnTo>
                      <a:pt x="18" y="336"/>
                    </a:lnTo>
                    <a:lnTo>
                      <a:pt x="6" y="342"/>
                    </a:lnTo>
                    <a:lnTo>
                      <a:pt x="0" y="348"/>
                    </a:lnTo>
                    <a:lnTo>
                      <a:pt x="0" y="354"/>
                    </a:lnTo>
                    <a:lnTo>
                      <a:pt x="12" y="366"/>
                    </a:lnTo>
                    <a:lnTo>
                      <a:pt x="12" y="396"/>
                    </a:lnTo>
                    <a:lnTo>
                      <a:pt x="36" y="396"/>
                    </a:lnTo>
                    <a:lnTo>
                      <a:pt x="42" y="402"/>
                    </a:lnTo>
                    <a:lnTo>
                      <a:pt x="42" y="408"/>
                    </a:lnTo>
                    <a:lnTo>
                      <a:pt x="24" y="426"/>
                    </a:lnTo>
                    <a:lnTo>
                      <a:pt x="18" y="438"/>
                    </a:lnTo>
                    <a:lnTo>
                      <a:pt x="30" y="462"/>
                    </a:lnTo>
                    <a:lnTo>
                      <a:pt x="42" y="480"/>
                    </a:lnTo>
                    <a:lnTo>
                      <a:pt x="54" y="504"/>
                    </a:lnTo>
                    <a:lnTo>
                      <a:pt x="60" y="510"/>
                    </a:lnTo>
                    <a:lnTo>
                      <a:pt x="60" y="564"/>
                    </a:lnTo>
                    <a:lnTo>
                      <a:pt x="66" y="570"/>
                    </a:lnTo>
                    <a:lnTo>
                      <a:pt x="72" y="570"/>
                    </a:lnTo>
                    <a:lnTo>
                      <a:pt x="84" y="576"/>
                    </a:lnTo>
                    <a:lnTo>
                      <a:pt x="120" y="576"/>
                    </a:lnTo>
                    <a:lnTo>
                      <a:pt x="126" y="582"/>
                    </a:lnTo>
                    <a:lnTo>
                      <a:pt x="138" y="606"/>
                    </a:lnTo>
                    <a:lnTo>
                      <a:pt x="114" y="654"/>
                    </a:lnTo>
                    <a:lnTo>
                      <a:pt x="108" y="660"/>
                    </a:lnTo>
                    <a:lnTo>
                      <a:pt x="102" y="672"/>
                    </a:lnTo>
                    <a:lnTo>
                      <a:pt x="84" y="690"/>
                    </a:lnTo>
                    <a:lnTo>
                      <a:pt x="84" y="702"/>
                    </a:lnTo>
                    <a:lnTo>
                      <a:pt x="120" y="702"/>
                    </a:lnTo>
                    <a:lnTo>
                      <a:pt x="132" y="708"/>
                    </a:lnTo>
                    <a:lnTo>
                      <a:pt x="150" y="720"/>
                    </a:lnTo>
                    <a:lnTo>
                      <a:pt x="168" y="726"/>
                    </a:lnTo>
                    <a:lnTo>
                      <a:pt x="192" y="738"/>
                    </a:lnTo>
                    <a:lnTo>
                      <a:pt x="210" y="738"/>
                    </a:lnTo>
                    <a:lnTo>
                      <a:pt x="228" y="732"/>
                    </a:lnTo>
                    <a:lnTo>
                      <a:pt x="234" y="732"/>
                    </a:lnTo>
                    <a:lnTo>
                      <a:pt x="240" y="726"/>
                    </a:lnTo>
                    <a:lnTo>
                      <a:pt x="294" y="726"/>
                    </a:lnTo>
                    <a:lnTo>
                      <a:pt x="294" y="732"/>
                    </a:lnTo>
                    <a:lnTo>
                      <a:pt x="318" y="732"/>
                    </a:lnTo>
                    <a:lnTo>
                      <a:pt x="324" y="726"/>
                    </a:lnTo>
                    <a:lnTo>
                      <a:pt x="348" y="726"/>
                    </a:lnTo>
                    <a:lnTo>
                      <a:pt x="366" y="720"/>
                    </a:lnTo>
                    <a:lnTo>
                      <a:pt x="396" y="720"/>
                    </a:lnTo>
                    <a:lnTo>
                      <a:pt x="444" y="696"/>
                    </a:lnTo>
                    <a:lnTo>
                      <a:pt x="450" y="696"/>
                    </a:lnTo>
                    <a:lnTo>
                      <a:pt x="456" y="690"/>
                    </a:lnTo>
                    <a:lnTo>
                      <a:pt x="456" y="660"/>
                    </a:lnTo>
                    <a:lnTo>
                      <a:pt x="450" y="654"/>
                    </a:lnTo>
                    <a:lnTo>
                      <a:pt x="450" y="636"/>
                    </a:lnTo>
                    <a:lnTo>
                      <a:pt x="444" y="624"/>
                    </a:lnTo>
                    <a:lnTo>
                      <a:pt x="444" y="606"/>
                    </a:lnTo>
                    <a:lnTo>
                      <a:pt x="450" y="594"/>
                    </a:lnTo>
                    <a:lnTo>
                      <a:pt x="462" y="588"/>
                    </a:lnTo>
                    <a:lnTo>
                      <a:pt x="468" y="576"/>
                    </a:lnTo>
                    <a:lnTo>
                      <a:pt x="486" y="576"/>
                    </a:lnTo>
                    <a:lnTo>
                      <a:pt x="486" y="588"/>
                    </a:lnTo>
                    <a:lnTo>
                      <a:pt x="528" y="588"/>
                    </a:lnTo>
                    <a:lnTo>
                      <a:pt x="534" y="582"/>
                    </a:lnTo>
                    <a:lnTo>
                      <a:pt x="534" y="576"/>
                    </a:lnTo>
                    <a:lnTo>
                      <a:pt x="528" y="570"/>
                    </a:lnTo>
                    <a:lnTo>
                      <a:pt x="522" y="570"/>
                    </a:lnTo>
                    <a:lnTo>
                      <a:pt x="522" y="564"/>
                    </a:lnTo>
                    <a:lnTo>
                      <a:pt x="528" y="558"/>
                    </a:lnTo>
                    <a:lnTo>
                      <a:pt x="534" y="558"/>
                    </a:lnTo>
                    <a:lnTo>
                      <a:pt x="546" y="552"/>
                    </a:lnTo>
                    <a:lnTo>
                      <a:pt x="552" y="546"/>
                    </a:lnTo>
                    <a:lnTo>
                      <a:pt x="564" y="540"/>
                    </a:lnTo>
                    <a:lnTo>
                      <a:pt x="594" y="540"/>
                    </a:lnTo>
                    <a:lnTo>
                      <a:pt x="594" y="552"/>
                    </a:lnTo>
                    <a:lnTo>
                      <a:pt x="600" y="558"/>
                    </a:lnTo>
                    <a:lnTo>
                      <a:pt x="612" y="558"/>
                    </a:lnTo>
                    <a:lnTo>
                      <a:pt x="624" y="552"/>
                    </a:lnTo>
                    <a:lnTo>
                      <a:pt x="630" y="540"/>
                    </a:lnTo>
                    <a:lnTo>
                      <a:pt x="636" y="534"/>
                    </a:lnTo>
                    <a:lnTo>
                      <a:pt x="636" y="528"/>
                    </a:lnTo>
                    <a:lnTo>
                      <a:pt x="630" y="522"/>
                    </a:lnTo>
                    <a:lnTo>
                      <a:pt x="630" y="510"/>
                    </a:lnTo>
                    <a:lnTo>
                      <a:pt x="624" y="498"/>
                    </a:lnTo>
                    <a:lnTo>
                      <a:pt x="624" y="480"/>
                    </a:lnTo>
                    <a:lnTo>
                      <a:pt x="630" y="474"/>
                    </a:lnTo>
                    <a:lnTo>
                      <a:pt x="636" y="474"/>
                    </a:lnTo>
                    <a:lnTo>
                      <a:pt x="636" y="438"/>
                    </a:lnTo>
                    <a:lnTo>
                      <a:pt x="642" y="432"/>
                    </a:lnTo>
                    <a:lnTo>
                      <a:pt x="660" y="432"/>
                    </a:lnTo>
                    <a:lnTo>
                      <a:pt x="690" y="414"/>
                    </a:lnTo>
                    <a:lnTo>
                      <a:pt x="684" y="414"/>
                    </a:lnTo>
                    <a:lnTo>
                      <a:pt x="672" y="408"/>
                    </a:lnTo>
                    <a:lnTo>
                      <a:pt x="672" y="402"/>
                    </a:lnTo>
                    <a:lnTo>
                      <a:pt x="666" y="396"/>
                    </a:lnTo>
                    <a:lnTo>
                      <a:pt x="666" y="390"/>
                    </a:lnTo>
                    <a:lnTo>
                      <a:pt x="654" y="384"/>
                    </a:lnTo>
                    <a:lnTo>
                      <a:pt x="642" y="372"/>
                    </a:lnTo>
                    <a:lnTo>
                      <a:pt x="642" y="360"/>
                    </a:lnTo>
                    <a:lnTo>
                      <a:pt x="660" y="360"/>
                    </a:lnTo>
                    <a:lnTo>
                      <a:pt x="666" y="366"/>
                    </a:lnTo>
                    <a:lnTo>
                      <a:pt x="684" y="372"/>
                    </a:lnTo>
                    <a:lnTo>
                      <a:pt x="690" y="372"/>
                    </a:lnTo>
                    <a:lnTo>
                      <a:pt x="696" y="366"/>
                    </a:lnTo>
                    <a:lnTo>
                      <a:pt x="714" y="366"/>
                    </a:lnTo>
                    <a:lnTo>
                      <a:pt x="714" y="336"/>
                    </a:lnTo>
                    <a:lnTo>
                      <a:pt x="708" y="330"/>
                    </a:lnTo>
                    <a:lnTo>
                      <a:pt x="708" y="318"/>
                    </a:lnTo>
                    <a:lnTo>
                      <a:pt x="714" y="306"/>
                    </a:lnTo>
                    <a:lnTo>
                      <a:pt x="738" y="282"/>
                    </a:lnTo>
                    <a:lnTo>
                      <a:pt x="738" y="276"/>
                    </a:lnTo>
                    <a:lnTo>
                      <a:pt x="732" y="264"/>
                    </a:lnTo>
                    <a:lnTo>
                      <a:pt x="726" y="258"/>
                    </a:lnTo>
                    <a:lnTo>
                      <a:pt x="726" y="228"/>
                    </a:lnTo>
                    <a:lnTo>
                      <a:pt x="696" y="198"/>
                    </a:lnTo>
                    <a:lnTo>
                      <a:pt x="696" y="192"/>
                    </a:lnTo>
                    <a:lnTo>
                      <a:pt x="702" y="186"/>
                    </a:lnTo>
                    <a:lnTo>
                      <a:pt x="708" y="174"/>
                    </a:lnTo>
                    <a:lnTo>
                      <a:pt x="714" y="168"/>
                    </a:lnTo>
                    <a:lnTo>
                      <a:pt x="738" y="156"/>
                    </a:lnTo>
                    <a:lnTo>
                      <a:pt x="744" y="150"/>
                    </a:lnTo>
                    <a:lnTo>
                      <a:pt x="768" y="138"/>
                    </a:lnTo>
                    <a:lnTo>
                      <a:pt x="774" y="138"/>
                    </a:lnTo>
                    <a:lnTo>
                      <a:pt x="780" y="132"/>
                    </a:lnTo>
                    <a:lnTo>
                      <a:pt x="822" y="132"/>
                    </a:lnTo>
                    <a:lnTo>
                      <a:pt x="828" y="126"/>
                    </a:lnTo>
                    <a:lnTo>
                      <a:pt x="852" y="126"/>
                    </a:lnTo>
                    <a:lnTo>
                      <a:pt x="864" y="132"/>
                    </a:lnTo>
                    <a:lnTo>
                      <a:pt x="876" y="132"/>
                    </a:lnTo>
                    <a:lnTo>
                      <a:pt x="882" y="126"/>
                    </a:lnTo>
                    <a:lnTo>
                      <a:pt x="894" y="126"/>
                    </a:lnTo>
                    <a:lnTo>
                      <a:pt x="900" y="120"/>
                    </a:lnTo>
                    <a:lnTo>
                      <a:pt x="894" y="114"/>
                    </a:lnTo>
                    <a:lnTo>
                      <a:pt x="894" y="10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208" name="Freeform 184" descr="© INSCALE GmbH, 05.05.2010&#10;http://www.presentationload.com/">
                <a:extLst>
                  <a:ext uri="{FF2B5EF4-FFF2-40B4-BE49-F238E27FC236}">
                    <a16:creationId xmlns:a16="http://schemas.microsoft.com/office/drawing/2014/main" id="{267E7241-F9F0-504D-89BF-E52FDCCB7585}"/>
                  </a:ext>
                </a:extLst>
              </p:cNvPr>
              <p:cNvSpPr>
                <a:spLocks/>
              </p:cNvSpPr>
              <p:nvPr/>
            </p:nvSpPr>
            <p:spPr bwMode="gray">
              <a:xfrm>
                <a:off x="8119357" y="1858314"/>
                <a:ext cx="95581" cy="104794"/>
              </a:xfrm>
              <a:custGeom>
                <a:avLst/>
                <a:gdLst/>
                <a:ahLst/>
                <a:cxnLst>
                  <a:cxn ang="0">
                    <a:pos x="464" y="374"/>
                  </a:cxn>
                  <a:cxn ang="0">
                    <a:pos x="453" y="310"/>
                  </a:cxn>
                  <a:cxn ang="0">
                    <a:pos x="453" y="235"/>
                  </a:cxn>
                  <a:cxn ang="0">
                    <a:pos x="378" y="224"/>
                  </a:cxn>
                  <a:cxn ang="0">
                    <a:pos x="302" y="171"/>
                  </a:cxn>
                  <a:cxn ang="0">
                    <a:pos x="291" y="118"/>
                  </a:cxn>
                  <a:cxn ang="0">
                    <a:pos x="259" y="128"/>
                  </a:cxn>
                  <a:cxn ang="0">
                    <a:pos x="216" y="53"/>
                  </a:cxn>
                  <a:cxn ang="0">
                    <a:pos x="87" y="0"/>
                  </a:cxn>
                  <a:cxn ang="0">
                    <a:pos x="0" y="43"/>
                  </a:cxn>
                  <a:cxn ang="0">
                    <a:pos x="32" y="96"/>
                  </a:cxn>
                  <a:cxn ang="0">
                    <a:pos x="65" y="139"/>
                  </a:cxn>
                  <a:cxn ang="0">
                    <a:pos x="54" y="150"/>
                  </a:cxn>
                  <a:cxn ang="0">
                    <a:pos x="32" y="181"/>
                  </a:cxn>
                  <a:cxn ang="0">
                    <a:pos x="32" y="192"/>
                  </a:cxn>
                  <a:cxn ang="0">
                    <a:pos x="76" y="203"/>
                  </a:cxn>
                  <a:cxn ang="0">
                    <a:pos x="87" y="267"/>
                  </a:cxn>
                  <a:cxn ang="0">
                    <a:pos x="65" y="310"/>
                  </a:cxn>
                  <a:cxn ang="0">
                    <a:pos x="98" y="363"/>
                  </a:cxn>
                  <a:cxn ang="0">
                    <a:pos x="119" y="395"/>
                  </a:cxn>
                  <a:cxn ang="0">
                    <a:pos x="157" y="442"/>
                  </a:cxn>
                  <a:cxn ang="0">
                    <a:pos x="173" y="438"/>
                  </a:cxn>
                  <a:cxn ang="0">
                    <a:pos x="180" y="444"/>
                  </a:cxn>
                  <a:cxn ang="0">
                    <a:pos x="230" y="446"/>
                  </a:cxn>
                  <a:cxn ang="0">
                    <a:pos x="237" y="431"/>
                  </a:cxn>
                  <a:cxn ang="0">
                    <a:pos x="258" y="416"/>
                  </a:cxn>
                  <a:cxn ang="0">
                    <a:pos x="266" y="418"/>
                  </a:cxn>
                  <a:cxn ang="0">
                    <a:pos x="268" y="407"/>
                  </a:cxn>
                  <a:cxn ang="0">
                    <a:pos x="267" y="399"/>
                  </a:cxn>
                  <a:cxn ang="0">
                    <a:pos x="254" y="388"/>
                  </a:cxn>
                  <a:cxn ang="0">
                    <a:pos x="262" y="387"/>
                  </a:cxn>
                  <a:cxn ang="0">
                    <a:pos x="279" y="380"/>
                  </a:cxn>
                  <a:cxn ang="0">
                    <a:pos x="288" y="372"/>
                  </a:cxn>
                  <a:cxn ang="0">
                    <a:pos x="298" y="389"/>
                  </a:cxn>
                  <a:cxn ang="0">
                    <a:pos x="292" y="399"/>
                  </a:cxn>
                  <a:cxn ang="0">
                    <a:pos x="309" y="402"/>
                  </a:cxn>
                  <a:cxn ang="0">
                    <a:pos x="321" y="404"/>
                  </a:cxn>
                  <a:cxn ang="0">
                    <a:pos x="326" y="408"/>
                  </a:cxn>
                  <a:cxn ang="0">
                    <a:pos x="328" y="433"/>
                  </a:cxn>
                  <a:cxn ang="0">
                    <a:pos x="334" y="429"/>
                  </a:cxn>
                  <a:cxn ang="0">
                    <a:pos x="335" y="448"/>
                  </a:cxn>
                  <a:cxn ang="0">
                    <a:pos x="348" y="452"/>
                  </a:cxn>
                  <a:cxn ang="0">
                    <a:pos x="356" y="467"/>
                  </a:cxn>
                  <a:cxn ang="0">
                    <a:pos x="354" y="478"/>
                  </a:cxn>
                  <a:cxn ang="0">
                    <a:pos x="356" y="482"/>
                  </a:cxn>
                  <a:cxn ang="0">
                    <a:pos x="369" y="485"/>
                  </a:cxn>
                  <a:cxn ang="0">
                    <a:pos x="381" y="492"/>
                  </a:cxn>
                  <a:cxn ang="0">
                    <a:pos x="390" y="496"/>
                  </a:cxn>
                  <a:cxn ang="0">
                    <a:pos x="399" y="501"/>
                  </a:cxn>
                  <a:cxn ang="0">
                    <a:pos x="392" y="513"/>
                  </a:cxn>
                  <a:cxn ang="0">
                    <a:pos x="384" y="528"/>
                  </a:cxn>
                  <a:cxn ang="0">
                    <a:pos x="376" y="542"/>
                  </a:cxn>
                  <a:cxn ang="0">
                    <a:pos x="453" y="492"/>
                  </a:cxn>
                  <a:cxn ang="0">
                    <a:pos x="486" y="470"/>
                  </a:cxn>
                  <a:cxn ang="0">
                    <a:pos x="486" y="406"/>
                  </a:cxn>
                </a:cxnLst>
                <a:rect l="0" t="0" r="r" b="b"/>
                <a:pathLst>
                  <a:path w="496" h="542">
                    <a:moveTo>
                      <a:pt x="486" y="406"/>
                    </a:moveTo>
                    <a:cubicBezTo>
                      <a:pt x="453" y="395"/>
                      <a:pt x="453" y="395"/>
                      <a:pt x="453" y="395"/>
                    </a:cubicBezTo>
                    <a:cubicBezTo>
                      <a:pt x="464" y="374"/>
                      <a:pt x="464" y="374"/>
                      <a:pt x="464" y="374"/>
                    </a:cubicBezTo>
                    <a:cubicBezTo>
                      <a:pt x="432" y="363"/>
                      <a:pt x="432" y="363"/>
                      <a:pt x="432" y="363"/>
                    </a:cubicBezTo>
                    <a:cubicBezTo>
                      <a:pt x="432" y="331"/>
                      <a:pt x="432" y="331"/>
                      <a:pt x="432" y="331"/>
                    </a:cubicBezTo>
                    <a:cubicBezTo>
                      <a:pt x="453" y="310"/>
                      <a:pt x="453" y="310"/>
                      <a:pt x="453" y="310"/>
                    </a:cubicBezTo>
                    <a:cubicBezTo>
                      <a:pt x="453" y="267"/>
                      <a:pt x="453" y="267"/>
                      <a:pt x="453" y="267"/>
                    </a:cubicBezTo>
                    <a:cubicBezTo>
                      <a:pt x="442" y="256"/>
                      <a:pt x="442" y="256"/>
                      <a:pt x="442" y="256"/>
                    </a:cubicBezTo>
                    <a:cubicBezTo>
                      <a:pt x="453" y="235"/>
                      <a:pt x="453" y="235"/>
                      <a:pt x="453" y="235"/>
                    </a:cubicBezTo>
                    <a:cubicBezTo>
                      <a:pt x="464" y="224"/>
                      <a:pt x="464" y="224"/>
                      <a:pt x="464" y="224"/>
                    </a:cubicBezTo>
                    <a:cubicBezTo>
                      <a:pt x="421" y="213"/>
                      <a:pt x="421" y="213"/>
                      <a:pt x="421" y="213"/>
                    </a:cubicBezTo>
                    <a:cubicBezTo>
                      <a:pt x="378" y="224"/>
                      <a:pt x="378" y="224"/>
                      <a:pt x="378" y="224"/>
                    </a:cubicBezTo>
                    <a:cubicBezTo>
                      <a:pt x="367" y="213"/>
                      <a:pt x="367" y="213"/>
                      <a:pt x="367" y="213"/>
                    </a:cubicBezTo>
                    <a:cubicBezTo>
                      <a:pt x="324" y="203"/>
                      <a:pt x="324" y="203"/>
                      <a:pt x="324" y="203"/>
                    </a:cubicBezTo>
                    <a:cubicBezTo>
                      <a:pt x="302" y="171"/>
                      <a:pt x="302" y="171"/>
                      <a:pt x="302" y="171"/>
                    </a:cubicBezTo>
                    <a:cubicBezTo>
                      <a:pt x="313" y="160"/>
                      <a:pt x="313" y="160"/>
                      <a:pt x="313" y="160"/>
                    </a:cubicBezTo>
                    <a:cubicBezTo>
                      <a:pt x="313" y="128"/>
                      <a:pt x="313" y="128"/>
                      <a:pt x="313" y="128"/>
                    </a:cubicBezTo>
                    <a:cubicBezTo>
                      <a:pt x="291" y="118"/>
                      <a:pt x="291" y="118"/>
                      <a:pt x="291" y="118"/>
                    </a:cubicBezTo>
                    <a:cubicBezTo>
                      <a:pt x="280" y="118"/>
                      <a:pt x="280" y="118"/>
                      <a:pt x="280" y="118"/>
                    </a:cubicBezTo>
                    <a:cubicBezTo>
                      <a:pt x="270" y="128"/>
                      <a:pt x="270" y="128"/>
                      <a:pt x="270" y="128"/>
                    </a:cubicBezTo>
                    <a:cubicBezTo>
                      <a:pt x="259" y="128"/>
                      <a:pt x="259" y="128"/>
                      <a:pt x="259" y="128"/>
                    </a:cubicBezTo>
                    <a:cubicBezTo>
                      <a:pt x="249" y="118"/>
                      <a:pt x="249" y="118"/>
                      <a:pt x="249" y="118"/>
                    </a:cubicBezTo>
                    <a:cubicBezTo>
                      <a:pt x="227" y="53"/>
                      <a:pt x="227" y="53"/>
                      <a:pt x="227" y="53"/>
                    </a:cubicBezTo>
                    <a:cubicBezTo>
                      <a:pt x="216" y="53"/>
                      <a:pt x="216" y="53"/>
                      <a:pt x="216" y="53"/>
                    </a:cubicBezTo>
                    <a:cubicBezTo>
                      <a:pt x="173" y="21"/>
                      <a:pt x="173" y="21"/>
                      <a:pt x="173" y="21"/>
                    </a:cubicBezTo>
                    <a:cubicBezTo>
                      <a:pt x="129" y="0"/>
                      <a:pt x="129" y="0"/>
                      <a:pt x="129" y="0"/>
                    </a:cubicBezTo>
                    <a:cubicBezTo>
                      <a:pt x="87" y="0"/>
                      <a:pt x="87" y="0"/>
                      <a:pt x="87" y="0"/>
                    </a:cubicBezTo>
                    <a:cubicBezTo>
                      <a:pt x="54" y="32"/>
                      <a:pt x="54" y="32"/>
                      <a:pt x="54" y="32"/>
                    </a:cubicBezTo>
                    <a:cubicBezTo>
                      <a:pt x="11" y="32"/>
                      <a:pt x="11" y="32"/>
                      <a:pt x="11" y="32"/>
                    </a:cubicBezTo>
                    <a:cubicBezTo>
                      <a:pt x="0" y="43"/>
                      <a:pt x="0" y="43"/>
                      <a:pt x="0" y="43"/>
                    </a:cubicBezTo>
                    <a:cubicBezTo>
                      <a:pt x="11" y="43"/>
                      <a:pt x="11" y="43"/>
                      <a:pt x="11" y="43"/>
                    </a:cubicBezTo>
                    <a:cubicBezTo>
                      <a:pt x="22" y="96"/>
                      <a:pt x="22" y="96"/>
                      <a:pt x="22" y="96"/>
                    </a:cubicBezTo>
                    <a:cubicBezTo>
                      <a:pt x="32" y="96"/>
                      <a:pt x="32" y="96"/>
                      <a:pt x="32" y="96"/>
                    </a:cubicBezTo>
                    <a:cubicBezTo>
                      <a:pt x="22" y="128"/>
                      <a:pt x="22" y="128"/>
                      <a:pt x="22" y="128"/>
                    </a:cubicBezTo>
                    <a:cubicBezTo>
                      <a:pt x="43" y="128"/>
                      <a:pt x="43" y="128"/>
                      <a:pt x="43" y="128"/>
                    </a:cubicBezTo>
                    <a:cubicBezTo>
                      <a:pt x="65" y="139"/>
                      <a:pt x="65" y="139"/>
                      <a:pt x="65" y="139"/>
                    </a:cubicBezTo>
                    <a:cubicBezTo>
                      <a:pt x="76" y="139"/>
                      <a:pt x="76" y="139"/>
                      <a:pt x="76" y="139"/>
                    </a:cubicBezTo>
                    <a:cubicBezTo>
                      <a:pt x="65" y="150"/>
                      <a:pt x="65" y="150"/>
                      <a:pt x="65" y="150"/>
                    </a:cubicBezTo>
                    <a:cubicBezTo>
                      <a:pt x="54" y="150"/>
                      <a:pt x="54" y="150"/>
                      <a:pt x="54" y="150"/>
                    </a:cubicBezTo>
                    <a:cubicBezTo>
                      <a:pt x="43" y="160"/>
                      <a:pt x="43" y="160"/>
                      <a:pt x="43" y="160"/>
                    </a:cubicBezTo>
                    <a:cubicBezTo>
                      <a:pt x="32" y="160"/>
                      <a:pt x="32" y="160"/>
                      <a:pt x="32" y="160"/>
                    </a:cubicBezTo>
                    <a:cubicBezTo>
                      <a:pt x="32" y="181"/>
                      <a:pt x="32" y="181"/>
                      <a:pt x="32" y="181"/>
                    </a:cubicBezTo>
                    <a:cubicBezTo>
                      <a:pt x="22" y="181"/>
                      <a:pt x="22" y="181"/>
                      <a:pt x="22" y="181"/>
                    </a:cubicBezTo>
                    <a:cubicBezTo>
                      <a:pt x="22" y="192"/>
                      <a:pt x="22" y="192"/>
                      <a:pt x="22" y="192"/>
                    </a:cubicBezTo>
                    <a:cubicBezTo>
                      <a:pt x="32" y="192"/>
                      <a:pt x="32" y="192"/>
                      <a:pt x="32" y="192"/>
                    </a:cubicBezTo>
                    <a:cubicBezTo>
                      <a:pt x="54" y="181"/>
                      <a:pt x="54" y="181"/>
                      <a:pt x="54" y="181"/>
                    </a:cubicBezTo>
                    <a:cubicBezTo>
                      <a:pt x="76" y="181"/>
                      <a:pt x="76" y="181"/>
                      <a:pt x="76" y="181"/>
                    </a:cubicBezTo>
                    <a:cubicBezTo>
                      <a:pt x="76" y="203"/>
                      <a:pt x="76" y="203"/>
                      <a:pt x="76" y="203"/>
                    </a:cubicBezTo>
                    <a:cubicBezTo>
                      <a:pt x="43" y="235"/>
                      <a:pt x="43" y="235"/>
                      <a:pt x="43" y="235"/>
                    </a:cubicBezTo>
                    <a:cubicBezTo>
                      <a:pt x="43" y="267"/>
                      <a:pt x="43" y="267"/>
                      <a:pt x="43" y="267"/>
                    </a:cubicBezTo>
                    <a:cubicBezTo>
                      <a:pt x="87" y="267"/>
                      <a:pt x="87" y="267"/>
                      <a:pt x="87" y="267"/>
                    </a:cubicBezTo>
                    <a:cubicBezTo>
                      <a:pt x="98" y="278"/>
                      <a:pt x="98" y="278"/>
                      <a:pt x="98" y="278"/>
                    </a:cubicBezTo>
                    <a:cubicBezTo>
                      <a:pt x="108" y="299"/>
                      <a:pt x="108" y="299"/>
                      <a:pt x="108" y="299"/>
                    </a:cubicBezTo>
                    <a:cubicBezTo>
                      <a:pt x="65" y="310"/>
                      <a:pt x="65" y="310"/>
                      <a:pt x="65" y="310"/>
                    </a:cubicBezTo>
                    <a:cubicBezTo>
                      <a:pt x="87" y="331"/>
                      <a:pt x="87" y="331"/>
                      <a:pt x="87" y="331"/>
                    </a:cubicBezTo>
                    <a:cubicBezTo>
                      <a:pt x="98" y="353"/>
                      <a:pt x="98" y="353"/>
                      <a:pt x="98" y="353"/>
                    </a:cubicBezTo>
                    <a:cubicBezTo>
                      <a:pt x="98" y="363"/>
                      <a:pt x="98" y="363"/>
                      <a:pt x="98" y="363"/>
                    </a:cubicBezTo>
                    <a:cubicBezTo>
                      <a:pt x="87" y="363"/>
                      <a:pt x="87" y="363"/>
                      <a:pt x="87" y="363"/>
                    </a:cubicBezTo>
                    <a:cubicBezTo>
                      <a:pt x="87" y="374"/>
                      <a:pt x="87" y="374"/>
                      <a:pt x="87" y="374"/>
                    </a:cubicBezTo>
                    <a:cubicBezTo>
                      <a:pt x="119" y="395"/>
                      <a:pt x="119" y="395"/>
                      <a:pt x="119" y="395"/>
                    </a:cubicBezTo>
                    <a:cubicBezTo>
                      <a:pt x="140" y="417"/>
                      <a:pt x="140" y="417"/>
                      <a:pt x="140" y="417"/>
                    </a:cubicBezTo>
                    <a:cubicBezTo>
                      <a:pt x="157" y="442"/>
                      <a:pt x="157" y="442"/>
                      <a:pt x="157" y="442"/>
                    </a:cubicBezTo>
                    <a:cubicBezTo>
                      <a:pt x="157" y="442"/>
                      <a:pt x="157" y="442"/>
                      <a:pt x="157" y="442"/>
                    </a:cubicBezTo>
                    <a:cubicBezTo>
                      <a:pt x="159" y="442"/>
                      <a:pt x="161" y="443"/>
                      <a:pt x="166" y="444"/>
                    </a:cubicBezTo>
                    <a:cubicBezTo>
                      <a:pt x="166" y="444"/>
                      <a:pt x="166" y="444"/>
                      <a:pt x="167" y="444"/>
                    </a:cubicBezTo>
                    <a:cubicBezTo>
                      <a:pt x="173" y="438"/>
                      <a:pt x="173" y="438"/>
                      <a:pt x="173" y="438"/>
                    </a:cubicBezTo>
                    <a:cubicBezTo>
                      <a:pt x="173" y="447"/>
                      <a:pt x="173" y="447"/>
                      <a:pt x="173" y="447"/>
                    </a:cubicBezTo>
                    <a:cubicBezTo>
                      <a:pt x="174" y="448"/>
                      <a:pt x="175" y="448"/>
                      <a:pt x="176" y="449"/>
                    </a:cubicBezTo>
                    <a:cubicBezTo>
                      <a:pt x="176" y="449"/>
                      <a:pt x="176" y="449"/>
                      <a:pt x="180" y="444"/>
                    </a:cubicBezTo>
                    <a:cubicBezTo>
                      <a:pt x="180" y="444"/>
                      <a:pt x="180" y="444"/>
                      <a:pt x="199" y="447"/>
                    </a:cubicBezTo>
                    <a:cubicBezTo>
                      <a:pt x="199" y="447"/>
                      <a:pt x="199" y="447"/>
                      <a:pt x="212" y="446"/>
                    </a:cubicBezTo>
                    <a:cubicBezTo>
                      <a:pt x="212" y="446"/>
                      <a:pt x="212" y="446"/>
                      <a:pt x="230" y="446"/>
                    </a:cubicBezTo>
                    <a:cubicBezTo>
                      <a:pt x="230" y="446"/>
                      <a:pt x="230" y="446"/>
                      <a:pt x="240" y="443"/>
                    </a:cubicBezTo>
                    <a:cubicBezTo>
                      <a:pt x="240" y="443"/>
                      <a:pt x="240" y="443"/>
                      <a:pt x="239" y="437"/>
                    </a:cubicBezTo>
                    <a:cubicBezTo>
                      <a:pt x="239" y="437"/>
                      <a:pt x="239" y="437"/>
                      <a:pt x="237" y="431"/>
                    </a:cubicBezTo>
                    <a:cubicBezTo>
                      <a:pt x="237" y="431"/>
                      <a:pt x="237" y="431"/>
                      <a:pt x="245" y="425"/>
                    </a:cubicBezTo>
                    <a:cubicBezTo>
                      <a:pt x="245" y="425"/>
                      <a:pt x="245" y="425"/>
                      <a:pt x="255" y="417"/>
                    </a:cubicBezTo>
                    <a:cubicBezTo>
                      <a:pt x="255" y="417"/>
                      <a:pt x="255" y="417"/>
                      <a:pt x="258" y="416"/>
                    </a:cubicBezTo>
                    <a:cubicBezTo>
                      <a:pt x="258" y="416"/>
                      <a:pt x="258" y="416"/>
                      <a:pt x="258" y="421"/>
                    </a:cubicBezTo>
                    <a:cubicBezTo>
                      <a:pt x="258" y="421"/>
                      <a:pt x="258" y="421"/>
                      <a:pt x="262" y="419"/>
                    </a:cubicBezTo>
                    <a:cubicBezTo>
                      <a:pt x="262" y="419"/>
                      <a:pt x="262" y="419"/>
                      <a:pt x="266" y="418"/>
                    </a:cubicBezTo>
                    <a:cubicBezTo>
                      <a:pt x="266" y="418"/>
                      <a:pt x="266" y="418"/>
                      <a:pt x="263" y="414"/>
                    </a:cubicBezTo>
                    <a:cubicBezTo>
                      <a:pt x="263" y="414"/>
                      <a:pt x="263" y="414"/>
                      <a:pt x="267" y="412"/>
                    </a:cubicBezTo>
                    <a:cubicBezTo>
                      <a:pt x="267" y="412"/>
                      <a:pt x="267" y="412"/>
                      <a:pt x="268" y="407"/>
                    </a:cubicBezTo>
                    <a:cubicBezTo>
                      <a:pt x="268" y="407"/>
                      <a:pt x="268" y="407"/>
                      <a:pt x="264" y="405"/>
                    </a:cubicBezTo>
                    <a:cubicBezTo>
                      <a:pt x="264" y="405"/>
                      <a:pt x="264" y="405"/>
                      <a:pt x="264" y="402"/>
                    </a:cubicBezTo>
                    <a:cubicBezTo>
                      <a:pt x="264" y="402"/>
                      <a:pt x="264" y="402"/>
                      <a:pt x="267" y="399"/>
                    </a:cubicBezTo>
                    <a:cubicBezTo>
                      <a:pt x="267" y="399"/>
                      <a:pt x="267" y="399"/>
                      <a:pt x="266" y="396"/>
                    </a:cubicBezTo>
                    <a:cubicBezTo>
                      <a:pt x="266" y="396"/>
                      <a:pt x="266" y="396"/>
                      <a:pt x="258" y="394"/>
                    </a:cubicBezTo>
                    <a:cubicBezTo>
                      <a:pt x="258" y="394"/>
                      <a:pt x="258" y="394"/>
                      <a:pt x="254" y="388"/>
                    </a:cubicBezTo>
                    <a:cubicBezTo>
                      <a:pt x="254" y="388"/>
                      <a:pt x="254" y="388"/>
                      <a:pt x="256" y="385"/>
                    </a:cubicBezTo>
                    <a:cubicBezTo>
                      <a:pt x="256" y="385"/>
                      <a:pt x="256" y="385"/>
                      <a:pt x="259" y="389"/>
                    </a:cubicBezTo>
                    <a:cubicBezTo>
                      <a:pt x="259" y="389"/>
                      <a:pt x="259" y="389"/>
                      <a:pt x="262" y="387"/>
                    </a:cubicBezTo>
                    <a:cubicBezTo>
                      <a:pt x="262" y="387"/>
                      <a:pt x="262" y="387"/>
                      <a:pt x="267" y="388"/>
                    </a:cubicBezTo>
                    <a:cubicBezTo>
                      <a:pt x="267" y="388"/>
                      <a:pt x="267" y="388"/>
                      <a:pt x="271" y="385"/>
                    </a:cubicBezTo>
                    <a:cubicBezTo>
                      <a:pt x="271" y="385"/>
                      <a:pt x="271" y="385"/>
                      <a:pt x="279" y="380"/>
                    </a:cubicBezTo>
                    <a:cubicBezTo>
                      <a:pt x="279" y="380"/>
                      <a:pt x="279" y="380"/>
                      <a:pt x="282" y="378"/>
                    </a:cubicBezTo>
                    <a:cubicBezTo>
                      <a:pt x="282" y="378"/>
                      <a:pt x="282" y="378"/>
                      <a:pt x="283" y="374"/>
                    </a:cubicBezTo>
                    <a:cubicBezTo>
                      <a:pt x="283" y="374"/>
                      <a:pt x="283" y="374"/>
                      <a:pt x="288" y="372"/>
                    </a:cubicBezTo>
                    <a:cubicBezTo>
                      <a:pt x="288" y="372"/>
                      <a:pt x="288" y="372"/>
                      <a:pt x="293" y="377"/>
                    </a:cubicBezTo>
                    <a:cubicBezTo>
                      <a:pt x="293" y="377"/>
                      <a:pt x="293" y="377"/>
                      <a:pt x="297" y="384"/>
                    </a:cubicBezTo>
                    <a:cubicBezTo>
                      <a:pt x="297" y="384"/>
                      <a:pt x="297" y="384"/>
                      <a:pt x="298" y="389"/>
                    </a:cubicBezTo>
                    <a:cubicBezTo>
                      <a:pt x="298" y="389"/>
                      <a:pt x="298" y="389"/>
                      <a:pt x="298" y="392"/>
                    </a:cubicBezTo>
                    <a:cubicBezTo>
                      <a:pt x="298" y="392"/>
                      <a:pt x="298" y="392"/>
                      <a:pt x="291" y="396"/>
                    </a:cubicBezTo>
                    <a:cubicBezTo>
                      <a:pt x="291" y="396"/>
                      <a:pt x="291" y="396"/>
                      <a:pt x="292" y="399"/>
                    </a:cubicBezTo>
                    <a:cubicBezTo>
                      <a:pt x="292" y="399"/>
                      <a:pt x="292" y="399"/>
                      <a:pt x="299" y="400"/>
                    </a:cubicBezTo>
                    <a:cubicBezTo>
                      <a:pt x="299" y="400"/>
                      <a:pt x="299" y="400"/>
                      <a:pt x="303" y="404"/>
                    </a:cubicBezTo>
                    <a:cubicBezTo>
                      <a:pt x="303" y="404"/>
                      <a:pt x="303" y="404"/>
                      <a:pt x="309" y="402"/>
                    </a:cubicBezTo>
                    <a:cubicBezTo>
                      <a:pt x="309" y="402"/>
                      <a:pt x="309" y="402"/>
                      <a:pt x="314" y="404"/>
                    </a:cubicBezTo>
                    <a:cubicBezTo>
                      <a:pt x="314" y="404"/>
                      <a:pt x="314" y="404"/>
                      <a:pt x="319" y="401"/>
                    </a:cubicBezTo>
                    <a:cubicBezTo>
                      <a:pt x="319" y="401"/>
                      <a:pt x="319" y="401"/>
                      <a:pt x="321" y="404"/>
                    </a:cubicBezTo>
                    <a:cubicBezTo>
                      <a:pt x="321" y="404"/>
                      <a:pt x="321" y="404"/>
                      <a:pt x="318" y="408"/>
                    </a:cubicBezTo>
                    <a:cubicBezTo>
                      <a:pt x="318" y="408"/>
                      <a:pt x="318" y="408"/>
                      <a:pt x="324" y="407"/>
                    </a:cubicBezTo>
                    <a:cubicBezTo>
                      <a:pt x="324" y="407"/>
                      <a:pt x="324" y="407"/>
                      <a:pt x="326" y="408"/>
                    </a:cubicBezTo>
                    <a:cubicBezTo>
                      <a:pt x="326" y="408"/>
                      <a:pt x="326" y="408"/>
                      <a:pt x="324" y="425"/>
                    </a:cubicBezTo>
                    <a:cubicBezTo>
                      <a:pt x="324" y="425"/>
                      <a:pt x="324" y="425"/>
                      <a:pt x="324" y="432"/>
                    </a:cubicBezTo>
                    <a:cubicBezTo>
                      <a:pt x="324" y="432"/>
                      <a:pt x="324" y="432"/>
                      <a:pt x="328" y="433"/>
                    </a:cubicBezTo>
                    <a:cubicBezTo>
                      <a:pt x="328" y="433"/>
                      <a:pt x="328" y="433"/>
                      <a:pt x="330" y="431"/>
                    </a:cubicBezTo>
                    <a:cubicBezTo>
                      <a:pt x="330" y="431"/>
                      <a:pt x="330" y="431"/>
                      <a:pt x="331" y="428"/>
                    </a:cubicBezTo>
                    <a:cubicBezTo>
                      <a:pt x="331" y="428"/>
                      <a:pt x="331" y="428"/>
                      <a:pt x="334" y="429"/>
                    </a:cubicBezTo>
                    <a:cubicBezTo>
                      <a:pt x="334" y="429"/>
                      <a:pt x="334" y="429"/>
                      <a:pt x="336" y="433"/>
                    </a:cubicBezTo>
                    <a:cubicBezTo>
                      <a:pt x="336" y="433"/>
                      <a:pt x="336" y="433"/>
                      <a:pt x="336" y="443"/>
                    </a:cubicBezTo>
                    <a:cubicBezTo>
                      <a:pt x="336" y="443"/>
                      <a:pt x="336" y="443"/>
                      <a:pt x="335" y="448"/>
                    </a:cubicBezTo>
                    <a:cubicBezTo>
                      <a:pt x="335" y="448"/>
                      <a:pt x="335" y="448"/>
                      <a:pt x="339" y="450"/>
                    </a:cubicBezTo>
                    <a:cubicBezTo>
                      <a:pt x="339" y="450"/>
                      <a:pt x="339" y="450"/>
                      <a:pt x="344" y="450"/>
                    </a:cubicBezTo>
                    <a:cubicBezTo>
                      <a:pt x="344" y="450"/>
                      <a:pt x="344" y="450"/>
                      <a:pt x="348" y="452"/>
                    </a:cubicBezTo>
                    <a:cubicBezTo>
                      <a:pt x="348" y="452"/>
                      <a:pt x="348" y="452"/>
                      <a:pt x="353" y="456"/>
                    </a:cubicBezTo>
                    <a:cubicBezTo>
                      <a:pt x="353" y="456"/>
                      <a:pt x="353" y="456"/>
                      <a:pt x="357" y="457"/>
                    </a:cubicBezTo>
                    <a:cubicBezTo>
                      <a:pt x="357" y="457"/>
                      <a:pt x="357" y="457"/>
                      <a:pt x="356" y="467"/>
                    </a:cubicBezTo>
                    <a:cubicBezTo>
                      <a:pt x="356" y="467"/>
                      <a:pt x="356" y="467"/>
                      <a:pt x="356" y="472"/>
                    </a:cubicBezTo>
                    <a:cubicBezTo>
                      <a:pt x="356" y="472"/>
                      <a:pt x="356" y="472"/>
                      <a:pt x="352" y="473"/>
                    </a:cubicBezTo>
                    <a:cubicBezTo>
                      <a:pt x="352" y="473"/>
                      <a:pt x="352" y="473"/>
                      <a:pt x="354" y="478"/>
                    </a:cubicBezTo>
                    <a:cubicBezTo>
                      <a:pt x="354" y="478"/>
                      <a:pt x="354" y="478"/>
                      <a:pt x="351" y="482"/>
                    </a:cubicBezTo>
                    <a:cubicBezTo>
                      <a:pt x="351" y="482"/>
                      <a:pt x="351" y="482"/>
                      <a:pt x="353" y="483"/>
                    </a:cubicBezTo>
                    <a:cubicBezTo>
                      <a:pt x="353" y="483"/>
                      <a:pt x="353" y="483"/>
                      <a:pt x="356" y="482"/>
                    </a:cubicBezTo>
                    <a:cubicBezTo>
                      <a:pt x="356" y="482"/>
                      <a:pt x="356" y="482"/>
                      <a:pt x="361" y="485"/>
                    </a:cubicBezTo>
                    <a:cubicBezTo>
                      <a:pt x="361" y="485"/>
                      <a:pt x="361" y="485"/>
                      <a:pt x="364" y="483"/>
                    </a:cubicBezTo>
                    <a:cubicBezTo>
                      <a:pt x="364" y="483"/>
                      <a:pt x="364" y="483"/>
                      <a:pt x="369" y="485"/>
                    </a:cubicBezTo>
                    <a:cubicBezTo>
                      <a:pt x="369" y="485"/>
                      <a:pt x="369" y="485"/>
                      <a:pt x="372" y="485"/>
                    </a:cubicBezTo>
                    <a:cubicBezTo>
                      <a:pt x="372" y="485"/>
                      <a:pt x="372" y="485"/>
                      <a:pt x="377" y="489"/>
                    </a:cubicBezTo>
                    <a:cubicBezTo>
                      <a:pt x="377" y="489"/>
                      <a:pt x="377" y="489"/>
                      <a:pt x="381" y="492"/>
                    </a:cubicBezTo>
                    <a:cubicBezTo>
                      <a:pt x="381" y="492"/>
                      <a:pt x="381" y="492"/>
                      <a:pt x="383" y="496"/>
                    </a:cubicBezTo>
                    <a:cubicBezTo>
                      <a:pt x="383" y="496"/>
                      <a:pt x="383" y="496"/>
                      <a:pt x="385" y="499"/>
                    </a:cubicBezTo>
                    <a:cubicBezTo>
                      <a:pt x="385" y="499"/>
                      <a:pt x="385" y="499"/>
                      <a:pt x="390" y="496"/>
                    </a:cubicBezTo>
                    <a:cubicBezTo>
                      <a:pt x="390" y="496"/>
                      <a:pt x="390" y="496"/>
                      <a:pt x="394" y="494"/>
                    </a:cubicBezTo>
                    <a:cubicBezTo>
                      <a:pt x="394" y="494"/>
                      <a:pt x="394" y="494"/>
                      <a:pt x="398" y="496"/>
                    </a:cubicBezTo>
                    <a:cubicBezTo>
                      <a:pt x="398" y="496"/>
                      <a:pt x="398" y="496"/>
                      <a:pt x="399" y="501"/>
                    </a:cubicBezTo>
                    <a:cubicBezTo>
                      <a:pt x="399" y="501"/>
                      <a:pt x="399" y="501"/>
                      <a:pt x="395" y="505"/>
                    </a:cubicBezTo>
                    <a:cubicBezTo>
                      <a:pt x="395" y="505"/>
                      <a:pt x="395" y="505"/>
                      <a:pt x="395" y="509"/>
                    </a:cubicBezTo>
                    <a:cubicBezTo>
                      <a:pt x="395" y="509"/>
                      <a:pt x="395" y="509"/>
                      <a:pt x="392" y="513"/>
                    </a:cubicBezTo>
                    <a:cubicBezTo>
                      <a:pt x="392" y="513"/>
                      <a:pt x="392" y="513"/>
                      <a:pt x="392" y="516"/>
                    </a:cubicBezTo>
                    <a:cubicBezTo>
                      <a:pt x="392" y="516"/>
                      <a:pt x="392" y="516"/>
                      <a:pt x="386" y="519"/>
                    </a:cubicBezTo>
                    <a:cubicBezTo>
                      <a:pt x="386" y="519"/>
                      <a:pt x="386" y="519"/>
                      <a:pt x="384" y="528"/>
                    </a:cubicBezTo>
                    <a:cubicBezTo>
                      <a:pt x="384" y="528"/>
                      <a:pt x="384" y="528"/>
                      <a:pt x="379" y="531"/>
                    </a:cubicBezTo>
                    <a:cubicBezTo>
                      <a:pt x="379" y="531"/>
                      <a:pt x="379" y="531"/>
                      <a:pt x="376" y="535"/>
                    </a:cubicBezTo>
                    <a:cubicBezTo>
                      <a:pt x="376" y="535"/>
                      <a:pt x="376" y="535"/>
                      <a:pt x="376" y="542"/>
                    </a:cubicBezTo>
                    <a:cubicBezTo>
                      <a:pt x="432" y="535"/>
                      <a:pt x="432" y="535"/>
                      <a:pt x="432" y="535"/>
                    </a:cubicBezTo>
                    <a:cubicBezTo>
                      <a:pt x="453" y="535"/>
                      <a:pt x="453" y="535"/>
                      <a:pt x="453" y="535"/>
                    </a:cubicBezTo>
                    <a:cubicBezTo>
                      <a:pt x="453" y="492"/>
                      <a:pt x="453" y="492"/>
                      <a:pt x="453" y="492"/>
                    </a:cubicBezTo>
                    <a:cubicBezTo>
                      <a:pt x="442" y="481"/>
                      <a:pt x="442" y="481"/>
                      <a:pt x="442" y="481"/>
                    </a:cubicBezTo>
                    <a:cubicBezTo>
                      <a:pt x="442" y="470"/>
                      <a:pt x="442" y="470"/>
                      <a:pt x="442" y="470"/>
                    </a:cubicBezTo>
                    <a:cubicBezTo>
                      <a:pt x="486" y="470"/>
                      <a:pt x="486" y="470"/>
                      <a:pt x="486" y="470"/>
                    </a:cubicBezTo>
                    <a:cubicBezTo>
                      <a:pt x="496" y="460"/>
                      <a:pt x="496" y="460"/>
                      <a:pt x="496" y="460"/>
                    </a:cubicBezTo>
                    <a:cubicBezTo>
                      <a:pt x="496" y="417"/>
                      <a:pt x="496" y="417"/>
                      <a:pt x="496" y="417"/>
                    </a:cubicBezTo>
                    <a:lnTo>
                      <a:pt x="486" y="406"/>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209" name="Freeform 185" descr="© INSCALE GmbH, 05.05.2010&#10;http://www.presentationload.com/">
                <a:extLst>
                  <a:ext uri="{FF2B5EF4-FFF2-40B4-BE49-F238E27FC236}">
                    <a16:creationId xmlns:a16="http://schemas.microsoft.com/office/drawing/2014/main" id="{06924788-D15D-AF4A-8FB6-006C525C87C4}"/>
                  </a:ext>
                </a:extLst>
              </p:cNvPr>
              <p:cNvSpPr>
                <a:spLocks noEditPoints="1"/>
              </p:cNvSpPr>
              <p:nvPr/>
            </p:nvSpPr>
            <p:spPr bwMode="gray">
              <a:xfrm>
                <a:off x="8150598" y="1930406"/>
                <a:ext cx="45002" cy="45336"/>
              </a:xfrm>
              <a:custGeom>
                <a:avLst/>
                <a:gdLst/>
                <a:ahLst/>
                <a:cxnLst>
                  <a:cxn ang="0">
                    <a:pos x="6" y="75"/>
                  </a:cxn>
                  <a:cxn ang="0">
                    <a:pos x="0" y="72"/>
                  </a:cxn>
                  <a:cxn ang="0">
                    <a:pos x="227" y="122"/>
                  </a:cxn>
                  <a:cxn ang="0">
                    <a:pos x="218" y="127"/>
                  </a:cxn>
                  <a:cxn ang="0">
                    <a:pos x="214" y="120"/>
                  </a:cxn>
                  <a:cxn ang="0">
                    <a:pos x="206" y="113"/>
                  </a:cxn>
                  <a:cxn ang="0">
                    <a:pos x="197" y="111"/>
                  </a:cxn>
                  <a:cxn ang="0">
                    <a:pos x="190" y="110"/>
                  </a:cxn>
                  <a:cxn ang="0">
                    <a:pos x="185" y="110"/>
                  </a:cxn>
                  <a:cxn ang="0">
                    <a:pos x="185" y="101"/>
                  </a:cxn>
                  <a:cxn ang="0">
                    <a:pos x="189" y="95"/>
                  </a:cxn>
                  <a:cxn ang="0">
                    <a:pos x="187" y="84"/>
                  </a:cxn>
                  <a:cxn ang="0">
                    <a:pos x="177" y="78"/>
                  </a:cxn>
                  <a:cxn ang="0">
                    <a:pos x="169" y="76"/>
                  </a:cxn>
                  <a:cxn ang="0">
                    <a:pos x="170" y="61"/>
                  </a:cxn>
                  <a:cxn ang="0">
                    <a:pos x="165" y="56"/>
                  </a:cxn>
                  <a:cxn ang="0">
                    <a:pos x="161" y="61"/>
                  </a:cxn>
                  <a:cxn ang="0">
                    <a:pos x="157" y="53"/>
                  </a:cxn>
                  <a:cxn ang="0">
                    <a:pos x="158" y="35"/>
                  </a:cxn>
                  <a:cxn ang="0">
                    <a:pos x="154" y="32"/>
                  </a:cxn>
                  <a:cxn ang="0">
                    <a:pos x="147" y="32"/>
                  </a:cxn>
                  <a:cxn ang="0">
                    <a:pos x="137" y="32"/>
                  </a:cxn>
                  <a:cxn ang="0">
                    <a:pos x="126" y="27"/>
                  </a:cxn>
                  <a:cxn ang="0">
                    <a:pos x="131" y="20"/>
                  </a:cxn>
                  <a:cxn ang="0">
                    <a:pos x="130" y="12"/>
                  </a:cxn>
                  <a:cxn ang="0">
                    <a:pos x="122" y="0"/>
                  </a:cxn>
                  <a:cxn ang="0">
                    <a:pos x="115" y="6"/>
                  </a:cxn>
                  <a:cxn ang="0">
                    <a:pos x="104" y="13"/>
                  </a:cxn>
                  <a:cxn ang="0">
                    <a:pos x="96" y="15"/>
                  </a:cxn>
                  <a:cxn ang="0">
                    <a:pos x="89" y="13"/>
                  </a:cxn>
                  <a:cxn ang="0">
                    <a:pos x="91" y="22"/>
                  </a:cxn>
                  <a:cxn ang="0">
                    <a:pos x="101" y="27"/>
                  </a:cxn>
                  <a:cxn ang="0">
                    <a:pos x="97" y="33"/>
                  </a:cxn>
                  <a:cxn ang="0">
                    <a:pos x="100" y="40"/>
                  </a:cxn>
                  <a:cxn ang="0">
                    <a:pos x="99" y="46"/>
                  </a:cxn>
                  <a:cxn ang="0">
                    <a:pos x="92" y="49"/>
                  </a:cxn>
                  <a:cxn ang="0">
                    <a:pos x="88" y="45"/>
                  </a:cxn>
                  <a:cxn ang="0">
                    <a:pos x="70" y="59"/>
                  </a:cxn>
                  <a:cxn ang="0">
                    <a:pos x="73" y="71"/>
                  </a:cxn>
                  <a:cxn ang="0">
                    <a:pos x="45" y="74"/>
                  </a:cxn>
                  <a:cxn ang="0">
                    <a:pos x="14" y="72"/>
                  </a:cxn>
                  <a:cxn ang="0">
                    <a:pos x="6" y="75"/>
                  </a:cxn>
                  <a:cxn ang="0">
                    <a:pos x="6" y="141"/>
                  </a:cxn>
                  <a:cxn ang="0">
                    <a:pos x="14" y="155"/>
                  </a:cxn>
                  <a:cxn ang="0">
                    <a:pos x="27" y="173"/>
                  </a:cxn>
                  <a:cxn ang="0">
                    <a:pos x="50" y="175"/>
                  </a:cxn>
                  <a:cxn ang="0">
                    <a:pos x="60" y="211"/>
                  </a:cxn>
                  <a:cxn ang="0">
                    <a:pos x="60" y="237"/>
                  </a:cxn>
                  <a:cxn ang="0">
                    <a:pos x="92" y="226"/>
                  </a:cxn>
                  <a:cxn ang="0">
                    <a:pos x="138" y="205"/>
                  </a:cxn>
                  <a:cxn ang="0">
                    <a:pos x="146" y="184"/>
                  </a:cxn>
                  <a:cxn ang="0">
                    <a:pos x="189" y="173"/>
                  </a:cxn>
                  <a:cxn ang="0">
                    <a:pos x="209" y="163"/>
                  </a:cxn>
                  <a:cxn ang="0">
                    <a:pos x="217" y="156"/>
                  </a:cxn>
                  <a:cxn ang="0">
                    <a:pos x="225" y="144"/>
                  </a:cxn>
                  <a:cxn ang="0">
                    <a:pos x="228" y="137"/>
                  </a:cxn>
                  <a:cxn ang="0">
                    <a:pos x="232" y="129"/>
                  </a:cxn>
                </a:cxnLst>
                <a:rect l="0" t="0" r="r" b="b"/>
                <a:pathLst>
                  <a:path w="232" h="237">
                    <a:moveTo>
                      <a:pt x="0" y="72"/>
                    </a:moveTo>
                    <a:cubicBezTo>
                      <a:pt x="1" y="72"/>
                      <a:pt x="2" y="73"/>
                      <a:pt x="6" y="75"/>
                    </a:cubicBezTo>
                    <a:cubicBezTo>
                      <a:pt x="6" y="66"/>
                      <a:pt x="6" y="66"/>
                      <a:pt x="6" y="66"/>
                    </a:cubicBezTo>
                    <a:lnTo>
                      <a:pt x="0" y="72"/>
                    </a:lnTo>
                    <a:close/>
                    <a:moveTo>
                      <a:pt x="231" y="124"/>
                    </a:moveTo>
                    <a:cubicBezTo>
                      <a:pt x="227" y="122"/>
                      <a:pt x="227" y="122"/>
                      <a:pt x="227" y="122"/>
                    </a:cubicBezTo>
                    <a:cubicBezTo>
                      <a:pt x="223" y="124"/>
                      <a:pt x="223" y="124"/>
                      <a:pt x="223" y="124"/>
                    </a:cubicBezTo>
                    <a:cubicBezTo>
                      <a:pt x="218" y="127"/>
                      <a:pt x="218" y="127"/>
                      <a:pt x="218" y="127"/>
                    </a:cubicBezTo>
                    <a:cubicBezTo>
                      <a:pt x="216" y="124"/>
                      <a:pt x="216" y="124"/>
                      <a:pt x="216" y="124"/>
                    </a:cubicBezTo>
                    <a:cubicBezTo>
                      <a:pt x="214" y="120"/>
                      <a:pt x="214" y="120"/>
                      <a:pt x="214" y="120"/>
                    </a:cubicBezTo>
                    <a:cubicBezTo>
                      <a:pt x="210" y="117"/>
                      <a:pt x="210" y="117"/>
                      <a:pt x="210" y="117"/>
                    </a:cubicBezTo>
                    <a:cubicBezTo>
                      <a:pt x="206" y="113"/>
                      <a:pt x="206" y="113"/>
                      <a:pt x="206" y="113"/>
                    </a:cubicBezTo>
                    <a:cubicBezTo>
                      <a:pt x="202" y="113"/>
                      <a:pt x="202" y="113"/>
                      <a:pt x="202" y="113"/>
                    </a:cubicBezTo>
                    <a:cubicBezTo>
                      <a:pt x="197" y="111"/>
                      <a:pt x="197" y="111"/>
                      <a:pt x="197" y="111"/>
                    </a:cubicBezTo>
                    <a:cubicBezTo>
                      <a:pt x="195" y="113"/>
                      <a:pt x="195" y="113"/>
                      <a:pt x="195" y="113"/>
                    </a:cubicBezTo>
                    <a:cubicBezTo>
                      <a:pt x="190" y="110"/>
                      <a:pt x="190" y="110"/>
                      <a:pt x="190" y="110"/>
                    </a:cubicBezTo>
                    <a:cubicBezTo>
                      <a:pt x="186" y="111"/>
                      <a:pt x="186" y="111"/>
                      <a:pt x="186" y="111"/>
                    </a:cubicBezTo>
                    <a:cubicBezTo>
                      <a:pt x="185" y="110"/>
                      <a:pt x="185" y="110"/>
                      <a:pt x="185" y="110"/>
                    </a:cubicBezTo>
                    <a:cubicBezTo>
                      <a:pt x="187" y="106"/>
                      <a:pt x="187" y="106"/>
                      <a:pt x="187" y="106"/>
                    </a:cubicBezTo>
                    <a:cubicBezTo>
                      <a:pt x="185" y="101"/>
                      <a:pt x="185" y="101"/>
                      <a:pt x="185" y="101"/>
                    </a:cubicBezTo>
                    <a:cubicBezTo>
                      <a:pt x="189" y="100"/>
                      <a:pt x="189" y="100"/>
                      <a:pt x="189" y="100"/>
                    </a:cubicBezTo>
                    <a:cubicBezTo>
                      <a:pt x="189" y="95"/>
                      <a:pt x="189" y="95"/>
                      <a:pt x="189" y="95"/>
                    </a:cubicBezTo>
                    <a:cubicBezTo>
                      <a:pt x="191" y="85"/>
                      <a:pt x="191" y="85"/>
                      <a:pt x="191" y="85"/>
                    </a:cubicBezTo>
                    <a:cubicBezTo>
                      <a:pt x="187" y="84"/>
                      <a:pt x="187" y="84"/>
                      <a:pt x="187" y="84"/>
                    </a:cubicBezTo>
                    <a:cubicBezTo>
                      <a:pt x="182" y="80"/>
                      <a:pt x="182" y="80"/>
                      <a:pt x="182" y="80"/>
                    </a:cubicBezTo>
                    <a:cubicBezTo>
                      <a:pt x="177" y="78"/>
                      <a:pt x="177" y="78"/>
                      <a:pt x="177" y="78"/>
                    </a:cubicBezTo>
                    <a:cubicBezTo>
                      <a:pt x="172" y="78"/>
                      <a:pt x="172" y="78"/>
                      <a:pt x="172" y="78"/>
                    </a:cubicBezTo>
                    <a:cubicBezTo>
                      <a:pt x="169" y="76"/>
                      <a:pt x="169" y="76"/>
                      <a:pt x="169" y="76"/>
                    </a:cubicBezTo>
                    <a:cubicBezTo>
                      <a:pt x="169" y="71"/>
                      <a:pt x="169" y="71"/>
                      <a:pt x="169" y="71"/>
                    </a:cubicBezTo>
                    <a:cubicBezTo>
                      <a:pt x="170" y="61"/>
                      <a:pt x="170" y="61"/>
                      <a:pt x="170" y="61"/>
                    </a:cubicBezTo>
                    <a:cubicBezTo>
                      <a:pt x="167" y="57"/>
                      <a:pt x="167" y="57"/>
                      <a:pt x="167" y="57"/>
                    </a:cubicBezTo>
                    <a:cubicBezTo>
                      <a:pt x="165" y="56"/>
                      <a:pt x="165" y="56"/>
                      <a:pt x="165" y="56"/>
                    </a:cubicBezTo>
                    <a:cubicBezTo>
                      <a:pt x="163" y="59"/>
                      <a:pt x="163" y="59"/>
                      <a:pt x="163" y="59"/>
                    </a:cubicBezTo>
                    <a:cubicBezTo>
                      <a:pt x="161" y="61"/>
                      <a:pt x="161" y="61"/>
                      <a:pt x="161" y="61"/>
                    </a:cubicBezTo>
                    <a:cubicBezTo>
                      <a:pt x="158" y="60"/>
                      <a:pt x="158" y="60"/>
                      <a:pt x="158" y="60"/>
                    </a:cubicBezTo>
                    <a:cubicBezTo>
                      <a:pt x="157" y="53"/>
                      <a:pt x="157" y="53"/>
                      <a:pt x="157" y="53"/>
                    </a:cubicBezTo>
                    <a:cubicBezTo>
                      <a:pt x="159" y="36"/>
                      <a:pt x="159" y="36"/>
                      <a:pt x="159" y="36"/>
                    </a:cubicBezTo>
                    <a:cubicBezTo>
                      <a:pt x="158" y="35"/>
                      <a:pt x="158" y="35"/>
                      <a:pt x="158" y="35"/>
                    </a:cubicBezTo>
                    <a:cubicBezTo>
                      <a:pt x="151" y="36"/>
                      <a:pt x="151" y="36"/>
                      <a:pt x="151" y="36"/>
                    </a:cubicBezTo>
                    <a:cubicBezTo>
                      <a:pt x="154" y="32"/>
                      <a:pt x="154" y="32"/>
                      <a:pt x="154" y="32"/>
                    </a:cubicBezTo>
                    <a:cubicBezTo>
                      <a:pt x="152" y="29"/>
                      <a:pt x="152" y="29"/>
                      <a:pt x="152" y="29"/>
                    </a:cubicBezTo>
                    <a:cubicBezTo>
                      <a:pt x="147" y="32"/>
                      <a:pt x="147" y="32"/>
                      <a:pt x="147" y="32"/>
                    </a:cubicBezTo>
                    <a:cubicBezTo>
                      <a:pt x="142" y="30"/>
                      <a:pt x="142" y="30"/>
                      <a:pt x="142" y="30"/>
                    </a:cubicBezTo>
                    <a:cubicBezTo>
                      <a:pt x="137" y="32"/>
                      <a:pt x="137" y="32"/>
                      <a:pt x="137" y="32"/>
                    </a:cubicBezTo>
                    <a:cubicBezTo>
                      <a:pt x="132" y="28"/>
                      <a:pt x="132" y="28"/>
                      <a:pt x="132" y="28"/>
                    </a:cubicBezTo>
                    <a:cubicBezTo>
                      <a:pt x="126" y="27"/>
                      <a:pt x="126" y="27"/>
                      <a:pt x="126" y="27"/>
                    </a:cubicBezTo>
                    <a:cubicBezTo>
                      <a:pt x="125" y="24"/>
                      <a:pt x="125" y="24"/>
                      <a:pt x="125" y="24"/>
                    </a:cubicBezTo>
                    <a:cubicBezTo>
                      <a:pt x="131" y="20"/>
                      <a:pt x="131" y="20"/>
                      <a:pt x="131" y="20"/>
                    </a:cubicBezTo>
                    <a:cubicBezTo>
                      <a:pt x="131" y="17"/>
                      <a:pt x="131" y="17"/>
                      <a:pt x="131" y="17"/>
                    </a:cubicBezTo>
                    <a:cubicBezTo>
                      <a:pt x="130" y="12"/>
                      <a:pt x="130" y="12"/>
                      <a:pt x="130" y="12"/>
                    </a:cubicBezTo>
                    <a:cubicBezTo>
                      <a:pt x="126" y="5"/>
                      <a:pt x="126" y="5"/>
                      <a:pt x="126" y="5"/>
                    </a:cubicBezTo>
                    <a:cubicBezTo>
                      <a:pt x="122" y="0"/>
                      <a:pt x="122" y="0"/>
                      <a:pt x="122" y="0"/>
                    </a:cubicBezTo>
                    <a:cubicBezTo>
                      <a:pt x="116" y="2"/>
                      <a:pt x="116" y="2"/>
                      <a:pt x="116" y="2"/>
                    </a:cubicBezTo>
                    <a:cubicBezTo>
                      <a:pt x="115" y="6"/>
                      <a:pt x="115" y="6"/>
                      <a:pt x="115" y="6"/>
                    </a:cubicBezTo>
                    <a:cubicBezTo>
                      <a:pt x="112" y="8"/>
                      <a:pt x="112" y="8"/>
                      <a:pt x="112" y="8"/>
                    </a:cubicBezTo>
                    <a:cubicBezTo>
                      <a:pt x="104" y="13"/>
                      <a:pt x="104" y="13"/>
                      <a:pt x="104" y="13"/>
                    </a:cubicBezTo>
                    <a:cubicBezTo>
                      <a:pt x="100" y="16"/>
                      <a:pt x="100" y="16"/>
                      <a:pt x="100" y="16"/>
                    </a:cubicBezTo>
                    <a:cubicBezTo>
                      <a:pt x="96" y="15"/>
                      <a:pt x="96" y="15"/>
                      <a:pt x="96" y="15"/>
                    </a:cubicBezTo>
                    <a:cubicBezTo>
                      <a:pt x="92" y="17"/>
                      <a:pt x="92" y="17"/>
                      <a:pt x="92" y="17"/>
                    </a:cubicBezTo>
                    <a:cubicBezTo>
                      <a:pt x="89" y="13"/>
                      <a:pt x="89" y="13"/>
                      <a:pt x="89" y="13"/>
                    </a:cubicBezTo>
                    <a:cubicBezTo>
                      <a:pt x="88" y="16"/>
                      <a:pt x="88" y="16"/>
                      <a:pt x="88" y="16"/>
                    </a:cubicBezTo>
                    <a:cubicBezTo>
                      <a:pt x="91" y="22"/>
                      <a:pt x="91" y="22"/>
                      <a:pt x="91" y="22"/>
                    </a:cubicBezTo>
                    <a:cubicBezTo>
                      <a:pt x="99" y="24"/>
                      <a:pt x="99" y="24"/>
                      <a:pt x="99" y="24"/>
                    </a:cubicBezTo>
                    <a:cubicBezTo>
                      <a:pt x="101" y="27"/>
                      <a:pt x="101" y="27"/>
                      <a:pt x="101" y="27"/>
                    </a:cubicBezTo>
                    <a:cubicBezTo>
                      <a:pt x="97" y="30"/>
                      <a:pt x="97" y="30"/>
                      <a:pt x="97" y="30"/>
                    </a:cubicBezTo>
                    <a:cubicBezTo>
                      <a:pt x="97" y="33"/>
                      <a:pt x="97" y="33"/>
                      <a:pt x="97" y="33"/>
                    </a:cubicBezTo>
                    <a:cubicBezTo>
                      <a:pt x="101" y="35"/>
                      <a:pt x="101" y="35"/>
                      <a:pt x="101" y="35"/>
                    </a:cubicBezTo>
                    <a:cubicBezTo>
                      <a:pt x="100" y="40"/>
                      <a:pt x="100" y="40"/>
                      <a:pt x="100" y="40"/>
                    </a:cubicBezTo>
                    <a:cubicBezTo>
                      <a:pt x="97" y="42"/>
                      <a:pt x="97" y="42"/>
                      <a:pt x="97" y="42"/>
                    </a:cubicBezTo>
                    <a:cubicBezTo>
                      <a:pt x="99" y="46"/>
                      <a:pt x="99" y="46"/>
                      <a:pt x="99" y="46"/>
                    </a:cubicBezTo>
                    <a:cubicBezTo>
                      <a:pt x="96" y="47"/>
                      <a:pt x="96" y="47"/>
                      <a:pt x="96" y="47"/>
                    </a:cubicBezTo>
                    <a:cubicBezTo>
                      <a:pt x="92" y="49"/>
                      <a:pt x="92" y="49"/>
                      <a:pt x="92" y="49"/>
                    </a:cubicBezTo>
                    <a:cubicBezTo>
                      <a:pt x="91" y="44"/>
                      <a:pt x="91" y="44"/>
                      <a:pt x="91" y="44"/>
                    </a:cubicBezTo>
                    <a:cubicBezTo>
                      <a:pt x="88" y="45"/>
                      <a:pt x="88" y="45"/>
                      <a:pt x="88" y="45"/>
                    </a:cubicBezTo>
                    <a:cubicBezTo>
                      <a:pt x="78" y="53"/>
                      <a:pt x="78" y="53"/>
                      <a:pt x="78" y="53"/>
                    </a:cubicBezTo>
                    <a:cubicBezTo>
                      <a:pt x="70" y="59"/>
                      <a:pt x="70" y="59"/>
                      <a:pt x="70" y="59"/>
                    </a:cubicBezTo>
                    <a:cubicBezTo>
                      <a:pt x="72" y="65"/>
                      <a:pt x="72" y="65"/>
                      <a:pt x="72" y="65"/>
                    </a:cubicBezTo>
                    <a:cubicBezTo>
                      <a:pt x="73" y="71"/>
                      <a:pt x="73" y="71"/>
                      <a:pt x="73" y="71"/>
                    </a:cubicBezTo>
                    <a:cubicBezTo>
                      <a:pt x="63" y="74"/>
                      <a:pt x="63" y="74"/>
                      <a:pt x="63" y="74"/>
                    </a:cubicBezTo>
                    <a:cubicBezTo>
                      <a:pt x="45" y="74"/>
                      <a:pt x="45" y="74"/>
                      <a:pt x="45" y="74"/>
                    </a:cubicBezTo>
                    <a:cubicBezTo>
                      <a:pt x="32" y="75"/>
                      <a:pt x="32" y="75"/>
                      <a:pt x="32" y="75"/>
                    </a:cubicBezTo>
                    <a:cubicBezTo>
                      <a:pt x="14" y="72"/>
                      <a:pt x="14" y="72"/>
                      <a:pt x="14" y="72"/>
                    </a:cubicBezTo>
                    <a:cubicBezTo>
                      <a:pt x="9" y="77"/>
                      <a:pt x="9" y="77"/>
                      <a:pt x="9" y="77"/>
                    </a:cubicBezTo>
                    <a:cubicBezTo>
                      <a:pt x="8" y="76"/>
                      <a:pt x="7" y="76"/>
                      <a:pt x="6" y="75"/>
                    </a:cubicBezTo>
                    <a:cubicBezTo>
                      <a:pt x="6" y="116"/>
                      <a:pt x="6" y="116"/>
                      <a:pt x="6" y="116"/>
                    </a:cubicBezTo>
                    <a:cubicBezTo>
                      <a:pt x="6" y="141"/>
                      <a:pt x="6" y="141"/>
                      <a:pt x="6" y="141"/>
                    </a:cubicBezTo>
                    <a:cubicBezTo>
                      <a:pt x="14" y="153"/>
                      <a:pt x="14" y="153"/>
                      <a:pt x="14" y="153"/>
                    </a:cubicBezTo>
                    <a:cubicBezTo>
                      <a:pt x="14" y="154"/>
                      <a:pt x="14" y="155"/>
                      <a:pt x="14" y="155"/>
                    </a:cubicBezTo>
                    <a:cubicBezTo>
                      <a:pt x="14" y="155"/>
                      <a:pt x="15" y="155"/>
                      <a:pt x="16" y="156"/>
                    </a:cubicBezTo>
                    <a:cubicBezTo>
                      <a:pt x="27" y="173"/>
                      <a:pt x="27" y="173"/>
                      <a:pt x="27" y="173"/>
                    </a:cubicBezTo>
                    <a:cubicBezTo>
                      <a:pt x="48" y="173"/>
                      <a:pt x="48" y="173"/>
                      <a:pt x="48" y="173"/>
                    </a:cubicBezTo>
                    <a:cubicBezTo>
                      <a:pt x="48" y="173"/>
                      <a:pt x="49" y="174"/>
                      <a:pt x="50" y="175"/>
                    </a:cubicBezTo>
                    <a:cubicBezTo>
                      <a:pt x="59" y="201"/>
                      <a:pt x="59" y="201"/>
                      <a:pt x="59" y="201"/>
                    </a:cubicBezTo>
                    <a:cubicBezTo>
                      <a:pt x="59" y="205"/>
                      <a:pt x="60" y="208"/>
                      <a:pt x="60" y="211"/>
                    </a:cubicBezTo>
                    <a:cubicBezTo>
                      <a:pt x="60" y="229"/>
                      <a:pt x="60" y="229"/>
                      <a:pt x="60" y="229"/>
                    </a:cubicBezTo>
                    <a:cubicBezTo>
                      <a:pt x="60" y="237"/>
                      <a:pt x="60" y="237"/>
                      <a:pt x="60" y="237"/>
                    </a:cubicBezTo>
                    <a:cubicBezTo>
                      <a:pt x="76" y="232"/>
                      <a:pt x="76" y="232"/>
                      <a:pt x="76" y="232"/>
                    </a:cubicBezTo>
                    <a:cubicBezTo>
                      <a:pt x="92" y="226"/>
                      <a:pt x="92" y="226"/>
                      <a:pt x="92" y="226"/>
                    </a:cubicBezTo>
                    <a:cubicBezTo>
                      <a:pt x="103" y="205"/>
                      <a:pt x="103" y="205"/>
                      <a:pt x="103" y="205"/>
                    </a:cubicBezTo>
                    <a:cubicBezTo>
                      <a:pt x="138" y="205"/>
                      <a:pt x="138" y="205"/>
                      <a:pt x="138" y="205"/>
                    </a:cubicBezTo>
                    <a:cubicBezTo>
                      <a:pt x="146" y="205"/>
                      <a:pt x="146" y="205"/>
                      <a:pt x="146" y="205"/>
                    </a:cubicBezTo>
                    <a:cubicBezTo>
                      <a:pt x="146" y="184"/>
                      <a:pt x="146" y="184"/>
                      <a:pt x="146" y="184"/>
                    </a:cubicBezTo>
                    <a:cubicBezTo>
                      <a:pt x="178" y="184"/>
                      <a:pt x="178" y="184"/>
                      <a:pt x="178" y="184"/>
                    </a:cubicBezTo>
                    <a:cubicBezTo>
                      <a:pt x="189" y="173"/>
                      <a:pt x="189" y="173"/>
                      <a:pt x="189" y="173"/>
                    </a:cubicBezTo>
                    <a:cubicBezTo>
                      <a:pt x="210" y="170"/>
                      <a:pt x="210" y="170"/>
                      <a:pt x="210" y="170"/>
                    </a:cubicBezTo>
                    <a:cubicBezTo>
                      <a:pt x="209" y="163"/>
                      <a:pt x="209" y="163"/>
                      <a:pt x="209" y="163"/>
                    </a:cubicBezTo>
                    <a:cubicBezTo>
                      <a:pt x="213" y="159"/>
                      <a:pt x="213" y="159"/>
                      <a:pt x="213" y="159"/>
                    </a:cubicBezTo>
                    <a:cubicBezTo>
                      <a:pt x="217" y="156"/>
                      <a:pt x="217" y="156"/>
                      <a:pt x="217" y="156"/>
                    </a:cubicBezTo>
                    <a:cubicBezTo>
                      <a:pt x="219" y="147"/>
                      <a:pt x="219" y="147"/>
                      <a:pt x="219" y="147"/>
                    </a:cubicBezTo>
                    <a:cubicBezTo>
                      <a:pt x="225" y="144"/>
                      <a:pt x="225" y="144"/>
                      <a:pt x="225" y="144"/>
                    </a:cubicBezTo>
                    <a:cubicBezTo>
                      <a:pt x="225" y="141"/>
                      <a:pt x="225" y="141"/>
                      <a:pt x="225" y="141"/>
                    </a:cubicBezTo>
                    <a:cubicBezTo>
                      <a:pt x="228" y="137"/>
                      <a:pt x="228" y="137"/>
                      <a:pt x="228" y="137"/>
                    </a:cubicBezTo>
                    <a:cubicBezTo>
                      <a:pt x="229" y="133"/>
                      <a:pt x="229" y="133"/>
                      <a:pt x="229" y="133"/>
                    </a:cubicBezTo>
                    <a:cubicBezTo>
                      <a:pt x="232" y="129"/>
                      <a:pt x="232" y="129"/>
                      <a:pt x="232" y="129"/>
                    </a:cubicBezTo>
                    <a:cubicBezTo>
                      <a:pt x="231" y="124"/>
                      <a:pt x="231" y="124"/>
                      <a:pt x="231" y="124"/>
                    </a:cubicBez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210" name="Freeform 8">
                <a:extLst>
                  <a:ext uri="{FF2B5EF4-FFF2-40B4-BE49-F238E27FC236}">
                    <a16:creationId xmlns:a16="http://schemas.microsoft.com/office/drawing/2014/main" id="{34ECCF13-FA22-D144-8D08-65C117BD27BB}"/>
                  </a:ext>
                </a:extLst>
              </p:cNvPr>
              <p:cNvSpPr>
                <a:spLocks/>
              </p:cNvSpPr>
              <p:nvPr/>
            </p:nvSpPr>
            <p:spPr bwMode="auto">
              <a:xfrm>
                <a:off x="8209403" y="2503137"/>
                <a:ext cx="417214" cy="409310"/>
              </a:xfrm>
              <a:custGeom>
                <a:avLst/>
                <a:gdLst/>
                <a:ahLst/>
                <a:cxnLst>
                  <a:cxn ang="0">
                    <a:pos x="442" y="199"/>
                  </a:cxn>
                  <a:cxn ang="0">
                    <a:pos x="446" y="187"/>
                  </a:cxn>
                  <a:cxn ang="0">
                    <a:pos x="475" y="170"/>
                  </a:cxn>
                  <a:cxn ang="0">
                    <a:pos x="458" y="149"/>
                  </a:cxn>
                  <a:cxn ang="0">
                    <a:pos x="439" y="137"/>
                  </a:cxn>
                  <a:cxn ang="0">
                    <a:pos x="434" y="114"/>
                  </a:cxn>
                  <a:cxn ang="0">
                    <a:pos x="430" y="90"/>
                  </a:cxn>
                  <a:cxn ang="0">
                    <a:pos x="423" y="55"/>
                  </a:cxn>
                  <a:cxn ang="0">
                    <a:pos x="413" y="29"/>
                  </a:cxn>
                  <a:cxn ang="0">
                    <a:pos x="387" y="0"/>
                  </a:cxn>
                  <a:cxn ang="0">
                    <a:pos x="361" y="26"/>
                  </a:cxn>
                  <a:cxn ang="0">
                    <a:pos x="345" y="31"/>
                  </a:cxn>
                  <a:cxn ang="0">
                    <a:pos x="326" y="47"/>
                  </a:cxn>
                  <a:cxn ang="0">
                    <a:pos x="269" y="36"/>
                  </a:cxn>
                  <a:cxn ang="0">
                    <a:pos x="87" y="36"/>
                  </a:cxn>
                  <a:cxn ang="0">
                    <a:pos x="54" y="241"/>
                  </a:cxn>
                  <a:cxn ang="0">
                    <a:pos x="30" y="246"/>
                  </a:cxn>
                  <a:cxn ang="0">
                    <a:pos x="30" y="258"/>
                  </a:cxn>
                  <a:cxn ang="0">
                    <a:pos x="16" y="272"/>
                  </a:cxn>
                  <a:cxn ang="0">
                    <a:pos x="7" y="300"/>
                  </a:cxn>
                  <a:cxn ang="0">
                    <a:pos x="9" y="322"/>
                  </a:cxn>
                  <a:cxn ang="0">
                    <a:pos x="4" y="338"/>
                  </a:cxn>
                  <a:cxn ang="0">
                    <a:pos x="19" y="338"/>
                  </a:cxn>
                  <a:cxn ang="0">
                    <a:pos x="21" y="373"/>
                  </a:cxn>
                  <a:cxn ang="0">
                    <a:pos x="35" y="385"/>
                  </a:cxn>
                  <a:cxn ang="0">
                    <a:pos x="42" y="409"/>
                  </a:cxn>
                  <a:cxn ang="0">
                    <a:pos x="54" y="430"/>
                  </a:cxn>
                  <a:cxn ang="0">
                    <a:pos x="47" y="451"/>
                  </a:cxn>
                  <a:cxn ang="0">
                    <a:pos x="49" y="463"/>
                  </a:cxn>
                  <a:cxn ang="0">
                    <a:pos x="73" y="456"/>
                  </a:cxn>
                  <a:cxn ang="0">
                    <a:pos x="78" y="447"/>
                  </a:cxn>
                  <a:cxn ang="0">
                    <a:pos x="89" y="418"/>
                  </a:cxn>
                  <a:cxn ang="0">
                    <a:pos x="115" y="416"/>
                  </a:cxn>
                  <a:cxn ang="0">
                    <a:pos x="125" y="430"/>
                  </a:cxn>
                  <a:cxn ang="0">
                    <a:pos x="170" y="433"/>
                  </a:cxn>
                  <a:cxn ang="0">
                    <a:pos x="196" y="442"/>
                  </a:cxn>
                  <a:cxn ang="0">
                    <a:pos x="234" y="411"/>
                  </a:cxn>
                  <a:cxn ang="0">
                    <a:pos x="290" y="409"/>
                  </a:cxn>
                  <a:cxn ang="0">
                    <a:pos x="307" y="364"/>
                  </a:cxn>
                  <a:cxn ang="0">
                    <a:pos x="331" y="347"/>
                  </a:cxn>
                  <a:cxn ang="0">
                    <a:pos x="328" y="378"/>
                  </a:cxn>
                  <a:cxn ang="0">
                    <a:pos x="335" y="399"/>
                  </a:cxn>
                  <a:cxn ang="0">
                    <a:pos x="357" y="423"/>
                  </a:cxn>
                  <a:cxn ang="0">
                    <a:pos x="359" y="409"/>
                  </a:cxn>
                  <a:cxn ang="0">
                    <a:pos x="368" y="399"/>
                  </a:cxn>
                  <a:cxn ang="0">
                    <a:pos x="380" y="385"/>
                  </a:cxn>
                  <a:cxn ang="0">
                    <a:pos x="382" y="364"/>
                  </a:cxn>
                  <a:cxn ang="0">
                    <a:pos x="392" y="343"/>
                  </a:cxn>
                  <a:cxn ang="0">
                    <a:pos x="411" y="333"/>
                  </a:cxn>
                  <a:cxn ang="0">
                    <a:pos x="418" y="303"/>
                  </a:cxn>
                  <a:cxn ang="0">
                    <a:pos x="416" y="262"/>
                  </a:cxn>
                  <a:cxn ang="0">
                    <a:pos x="423" y="239"/>
                  </a:cxn>
                  <a:cxn ang="0">
                    <a:pos x="430" y="215"/>
                  </a:cxn>
                </a:cxnLst>
                <a:rect l="0" t="0" r="r" b="b"/>
                <a:pathLst>
                  <a:path w="475" h="466">
                    <a:moveTo>
                      <a:pt x="432" y="208"/>
                    </a:moveTo>
                    <a:lnTo>
                      <a:pt x="434" y="206"/>
                    </a:lnTo>
                    <a:lnTo>
                      <a:pt x="434" y="199"/>
                    </a:lnTo>
                    <a:lnTo>
                      <a:pt x="442" y="199"/>
                    </a:lnTo>
                    <a:lnTo>
                      <a:pt x="444" y="196"/>
                    </a:lnTo>
                    <a:lnTo>
                      <a:pt x="444" y="194"/>
                    </a:lnTo>
                    <a:lnTo>
                      <a:pt x="446" y="192"/>
                    </a:lnTo>
                    <a:lnTo>
                      <a:pt x="446" y="187"/>
                    </a:lnTo>
                    <a:lnTo>
                      <a:pt x="451" y="187"/>
                    </a:lnTo>
                    <a:lnTo>
                      <a:pt x="460" y="184"/>
                    </a:lnTo>
                    <a:lnTo>
                      <a:pt x="470" y="180"/>
                    </a:lnTo>
                    <a:lnTo>
                      <a:pt x="475" y="170"/>
                    </a:lnTo>
                    <a:lnTo>
                      <a:pt x="475" y="166"/>
                    </a:lnTo>
                    <a:lnTo>
                      <a:pt x="460" y="154"/>
                    </a:lnTo>
                    <a:lnTo>
                      <a:pt x="460" y="151"/>
                    </a:lnTo>
                    <a:lnTo>
                      <a:pt x="458" y="149"/>
                    </a:lnTo>
                    <a:lnTo>
                      <a:pt x="458" y="144"/>
                    </a:lnTo>
                    <a:lnTo>
                      <a:pt x="453" y="142"/>
                    </a:lnTo>
                    <a:lnTo>
                      <a:pt x="444" y="142"/>
                    </a:lnTo>
                    <a:lnTo>
                      <a:pt x="439" y="137"/>
                    </a:lnTo>
                    <a:lnTo>
                      <a:pt x="439" y="132"/>
                    </a:lnTo>
                    <a:lnTo>
                      <a:pt x="437" y="125"/>
                    </a:lnTo>
                    <a:lnTo>
                      <a:pt x="437" y="118"/>
                    </a:lnTo>
                    <a:lnTo>
                      <a:pt x="434" y="114"/>
                    </a:lnTo>
                    <a:lnTo>
                      <a:pt x="434" y="107"/>
                    </a:lnTo>
                    <a:lnTo>
                      <a:pt x="432" y="107"/>
                    </a:lnTo>
                    <a:lnTo>
                      <a:pt x="432" y="97"/>
                    </a:lnTo>
                    <a:lnTo>
                      <a:pt x="430" y="90"/>
                    </a:lnTo>
                    <a:lnTo>
                      <a:pt x="430" y="73"/>
                    </a:lnTo>
                    <a:lnTo>
                      <a:pt x="427" y="69"/>
                    </a:lnTo>
                    <a:lnTo>
                      <a:pt x="434" y="66"/>
                    </a:lnTo>
                    <a:lnTo>
                      <a:pt x="423" y="55"/>
                    </a:lnTo>
                    <a:lnTo>
                      <a:pt x="423" y="38"/>
                    </a:lnTo>
                    <a:lnTo>
                      <a:pt x="420" y="33"/>
                    </a:lnTo>
                    <a:lnTo>
                      <a:pt x="418" y="31"/>
                    </a:lnTo>
                    <a:lnTo>
                      <a:pt x="413" y="29"/>
                    </a:lnTo>
                    <a:lnTo>
                      <a:pt x="401" y="17"/>
                    </a:lnTo>
                    <a:lnTo>
                      <a:pt x="397" y="17"/>
                    </a:lnTo>
                    <a:lnTo>
                      <a:pt x="390" y="10"/>
                    </a:lnTo>
                    <a:lnTo>
                      <a:pt x="387" y="0"/>
                    </a:lnTo>
                    <a:lnTo>
                      <a:pt x="378" y="12"/>
                    </a:lnTo>
                    <a:lnTo>
                      <a:pt x="364" y="12"/>
                    </a:lnTo>
                    <a:lnTo>
                      <a:pt x="364" y="21"/>
                    </a:lnTo>
                    <a:lnTo>
                      <a:pt x="361" y="26"/>
                    </a:lnTo>
                    <a:lnTo>
                      <a:pt x="359" y="29"/>
                    </a:lnTo>
                    <a:lnTo>
                      <a:pt x="352" y="29"/>
                    </a:lnTo>
                    <a:lnTo>
                      <a:pt x="349" y="31"/>
                    </a:lnTo>
                    <a:lnTo>
                      <a:pt x="345" y="31"/>
                    </a:lnTo>
                    <a:lnTo>
                      <a:pt x="340" y="36"/>
                    </a:lnTo>
                    <a:lnTo>
                      <a:pt x="335" y="45"/>
                    </a:lnTo>
                    <a:lnTo>
                      <a:pt x="333" y="47"/>
                    </a:lnTo>
                    <a:lnTo>
                      <a:pt x="326" y="47"/>
                    </a:lnTo>
                    <a:lnTo>
                      <a:pt x="323" y="45"/>
                    </a:lnTo>
                    <a:lnTo>
                      <a:pt x="321" y="40"/>
                    </a:lnTo>
                    <a:lnTo>
                      <a:pt x="319" y="38"/>
                    </a:lnTo>
                    <a:lnTo>
                      <a:pt x="269" y="36"/>
                    </a:lnTo>
                    <a:lnTo>
                      <a:pt x="269" y="31"/>
                    </a:lnTo>
                    <a:lnTo>
                      <a:pt x="267" y="31"/>
                    </a:lnTo>
                    <a:lnTo>
                      <a:pt x="260" y="38"/>
                    </a:lnTo>
                    <a:lnTo>
                      <a:pt x="87" y="36"/>
                    </a:lnTo>
                    <a:lnTo>
                      <a:pt x="87" y="99"/>
                    </a:lnTo>
                    <a:lnTo>
                      <a:pt x="56" y="99"/>
                    </a:lnTo>
                    <a:lnTo>
                      <a:pt x="59" y="241"/>
                    </a:lnTo>
                    <a:lnTo>
                      <a:pt x="54" y="241"/>
                    </a:lnTo>
                    <a:lnTo>
                      <a:pt x="49" y="239"/>
                    </a:lnTo>
                    <a:lnTo>
                      <a:pt x="33" y="239"/>
                    </a:lnTo>
                    <a:lnTo>
                      <a:pt x="28" y="244"/>
                    </a:lnTo>
                    <a:lnTo>
                      <a:pt x="30" y="246"/>
                    </a:lnTo>
                    <a:lnTo>
                      <a:pt x="30" y="251"/>
                    </a:lnTo>
                    <a:lnTo>
                      <a:pt x="33" y="253"/>
                    </a:lnTo>
                    <a:lnTo>
                      <a:pt x="33" y="255"/>
                    </a:lnTo>
                    <a:lnTo>
                      <a:pt x="30" y="258"/>
                    </a:lnTo>
                    <a:lnTo>
                      <a:pt x="26" y="260"/>
                    </a:lnTo>
                    <a:lnTo>
                      <a:pt x="21" y="265"/>
                    </a:lnTo>
                    <a:lnTo>
                      <a:pt x="21" y="272"/>
                    </a:lnTo>
                    <a:lnTo>
                      <a:pt x="16" y="272"/>
                    </a:lnTo>
                    <a:lnTo>
                      <a:pt x="19" y="281"/>
                    </a:lnTo>
                    <a:lnTo>
                      <a:pt x="21" y="288"/>
                    </a:lnTo>
                    <a:lnTo>
                      <a:pt x="14" y="293"/>
                    </a:lnTo>
                    <a:lnTo>
                      <a:pt x="7" y="300"/>
                    </a:lnTo>
                    <a:lnTo>
                      <a:pt x="9" y="303"/>
                    </a:lnTo>
                    <a:lnTo>
                      <a:pt x="14" y="312"/>
                    </a:lnTo>
                    <a:lnTo>
                      <a:pt x="14" y="317"/>
                    </a:lnTo>
                    <a:lnTo>
                      <a:pt x="9" y="322"/>
                    </a:lnTo>
                    <a:lnTo>
                      <a:pt x="4" y="324"/>
                    </a:lnTo>
                    <a:lnTo>
                      <a:pt x="0" y="329"/>
                    </a:lnTo>
                    <a:lnTo>
                      <a:pt x="0" y="336"/>
                    </a:lnTo>
                    <a:lnTo>
                      <a:pt x="4" y="338"/>
                    </a:lnTo>
                    <a:lnTo>
                      <a:pt x="9" y="338"/>
                    </a:lnTo>
                    <a:lnTo>
                      <a:pt x="12" y="336"/>
                    </a:lnTo>
                    <a:lnTo>
                      <a:pt x="16" y="336"/>
                    </a:lnTo>
                    <a:lnTo>
                      <a:pt x="19" y="338"/>
                    </a:lnTo>
                    <a:lnTo>
                      <a:pt x="19" y="355"/>
                    </a:lnTo>
                    <a:lnTo>
                      <a:pt x="26" y="362"/>
                    </a:lnTo>
                    <a:lnTo>
                      <a:pt x="19" y="364"/>
                    </a:lnTo>
                    <a:lnTo>
                      <a:pt x="21" y="373"/>
                    </a:lnTo>
                    <a:lnTo>
                      <a:pt x="23" y="373"/>
                    </a:lnTo>
                    <a:lnTo>
                      <a:pt x="28" y="376"/>
                    </a:lnTo>
                    <a:lnTo>
                      <a:pt x="33" y="383"/>
                    </a:lnTo>
                    <a:lnTo>
                      <a:pt x="35" y="385"/>
                    </a:lnTo>
                    <a:lnTo>
                      <a:pt x="35" y="388"/>
                    </a:lnTo>
                    <a:lnTo>
                      <a:pt x="30" y="388"/>
                    </a:lnTo>
                    <a:lnTo>
                      <a:pt x="30" y="397"/>
                    </a:lnTo>
                    <a:lnTo>
                      <a:pt x="42" y="409"/>
                    </a:lnTo>
                    <a:lnTo>
                      <a:pt x="45" y="414"/>
                    </a:lnTo>
                    <a:lnTo>
                      <a:pt x="49" y="418"/>
                    </a:lnTo>
                    <a:lnTo>
                      <a:pt x="52" y="425"/>
                    </a:lnTo>
                    <a:lnTo>
                      <a:pt x="54" y="430"/>
                    </a:lnTo>
                    <a:lnTo>
                      <a:pt x="54" y="442"/>
                    </a:lnTo>
                    <a:lnTo>
                      <a:pt x="52" y="444"/>
                    </a:lnTo>
                    <a:lnTo>
                      <a:pt x="49" y="449"/>
                    </a:lnTo>
                    <a:lnTo>
                      <a:pt x="47" y="451"/>
                    </a:lnTo>
                    <a:lnTo>
                      <a:pt x="47" y="454"/>
                    </a:lnTo>
                    <a:lnTo>
                      <a:pt x="49" y="456"/>
                    </a:lnTo>
                    <a:lnTo>
                      <a:pt x="52" y="456"/>
                    </a:lnTo>
                    <a:lnTo>
                      <a:pt x="49" y="463"/>
                    </a:lnTo>
                    <a:lnTo>
                      <a:pt x="66" y="466"/>
                    </a:lnTo>
                    <a:lnTo>
                      <a:pt x="66" y="461"/>
                    </a:lnTo>
                    <a:lnTo>
                      <a:pt x="68" y="459"/>
                    </a:lnTo>
                    <a:lnTo>
                      <a:pt x="73" y="456"/>
                    </a:lnTo>
                    <a:lnTo>
                      <a:pt x="73" y="456"/>
                    </a:lnTo>
                    <a:lnTo>
                      <a:pt x="73" y="454"/>
                    </a:lnTo>
                    <a:lnTo>
                      <a:pt x="73" y="451"/>
                    </a:lnTo>
                    <a:lnTo>
                      <a:pt x="78" y="447"/>
                    </a:lnTo>
                    <a:lnTo>
                      <a:pt x="78" y="437"/>
                    </a:lnTo>
                    <a:lnTo>
                      <a:pt x="82" y="437"/>
                    </a:lnTo>
                    <a:lnTo>
                      <a:pt x="82" y="428"/>
                    </a:lnTo>
                    <a:lnTo>
                      <a:pt x="89" y="418"/>
                    </a:lnTo>
                    <a:lnTo>
                      <a:pt x="92" y="411"/>
                    </a:lnTo>
                    <a:lnTo>
                      <a:pt x="101" y="409"/>
                    </a:lnTo>
                    <a:lnTo>
                      <a:pt x="113" y="407"/>
                    </a:lnTo>
                    <a:lnTo>
                      <a:pt x="115" y="416"/>
                    </a:lnTo>
                    <a:lnTo>
                      <a:pt x="118" y="418"/>
                    </a:lnTo>
                    <a:lnTo>
                      <a:pt x="123" y="421"/>
                    </a:lnTo>
                    <a:lnTo>
                      <a:pt x="123" y="423"/>
                    </a:lnTo>
                    <a:lnTo>
                      <a:pt x="125" y="430"/>
                    </a:lnTo>
                    <a:lnTo>
                      <a:pt x="127" y="433"/>
                    </a:lnTo>
                    <a:lnTo>
                      <a:pt x="137" y="440"/>
                    </a:lnTo>
                    <a:lnTo>
                      <a:pt x="146" y="435"/>
                    </a:lnTo>
                    <a:lnTo>
                      <a:pt x="170" y="433"/>
                    </a:lnTo>
                    <a:lnTo>
                      <a:pt x="175" y="435"/>
                    </a:lnTo>
                    <a:lnTo>
                      <a:pt x="177" y="442"/>
                    </a:lnTo>
                    <a:lnTo>
                      <a:pt x="177" y="442"/>
                    </a:lnTo>
                    <a:lnTo>
                      <a:pt x="196" y="442"/>
                    </a:lnTo>
                    <a:lnTo>
                      <a:pt x="205" y="430"/>
                    </a:lnTo>
                    <a:lnTo>
                      <a:pt x="219" y="430"/>
                    </a:lnTo>
                    <a:lnTo>
                      <a:pt x="222" y="418"/>
                    </a:lnTo>
                    <a:lnTo>
                      <a:pt x="234" y="411"/>
                    </a:lnTo>
                    <a:lnTo>
                      <a:pt x="250" y="421"/>
                    </a:lnTo>
                    <a:lnTo>
                      <a:pt x="260" y="430"/>
                    </a:lnTo>
                    <a:lnTo>
                      <a:pt x="274" y="430"/>
                    </a:lnTo>
                    <a:lnTo>
                      <a:pt x="290" y="409"/>
                    </a:lnTo>
                    <a:lnTo>
                      <a:pt x="295" y="397"/>
                    </a:lnTo>
                    <a:lnTo>
                      <a:pt x="309" y="388"/>
                    </a:lnTo>
                    <a:lnTo>
                      <a:pt x="307" y="381"/>
                    </a:lnTo>
                    <a:lnTo>
                      <a:pt x="307" y="364"/>
                    </a:lnTo>
                    <a:lnTo>
                      <a:pt x="300" y="357"/>
                    </a:lnTo>
                    <a:lnTo>
                      <a:pt x="319" y="357"/>
                    </a:lnTo>
                    <a:lnTo>
                      <a:pt x="319" y="350"/>
                    </a:lnTo>
                    <a:lnTo>
                      <a:pt x="331" y="347"/>
                    </a:lnTo>
                    <a:lnTo>
                      <a:pt x="328" y="357"/>
                    </a:lnTo>
                    <a:lnTo>
                      <a:pt x="328" y="366"/>
                    </a:lnTo>
                    <a:lnTo>
                      <a:pt x="326" y="369"/>
                    </a:lnTo>
                    <a:lnTo>
                      <a:pt x="328" y="378"/>
                    </a:lnTo>
                    <a:lnTo>
                      <a:pt x="331" y="385"/>
                    </a:lnTo>
                    <a:lnTo>
                      <a:pt x="331" y="390"/>
                    </a:lnTo>
                    <a:lnTo>
                      <a:pt x="328" y="395"/>
                    </a:lnTo>
                    <a:lnTo>
                      <a:pt x="335" y="399"/>
                    </a:lnTo>
                    <a:lnTo>
                      <a:pt x="345" y="407"/>
                    </a:lnTo>
                    <a:lnTo>
                      <a:pt x="352" y="414"/>
                    </a:lnTo>
                    <a:lnTo>
                      <a:pt x="354" y="418"/>
                    </a:lnTo>
                    <a:lnTo>
                      <a:pt x="357" y="423"/>
                    </a:lnTo>
                    <a:lnTo>
                      <a:pt x="359" y="423"/>
                    </a:lnTo>
                    <a:lnTo>
                      <a:pt x="361" y="421"/>
                    </a:lnTo>
                    <a:lnTo>
                      <a:pt x="361" y="414"/>
                    </a:lnTo>
                    <a:lnTo>
                      <a:pt x="359" y="409"/>
                    </a:lnTo>
                    <a:lnTo>
                      <a:pt x="359" y="402"/>
                    </a:lnTo>
                    <a:lnTo>
                      <a:pt x="366" y="395"/>
                    </a:lnTo>
                    <a:lnTo>
                      <a:pt x="368" y="395"/>
                    </a:lnTo>
                    <a:lnTo>
                      <a:pt x="368" y="399"/>
                    </a:lnTo>
                    <a:lnTo>
                      <a:pt x="371" y="402"/>
                    </a:lnTo>
                    <a:lnTo>
                      <a:pt x="378" y="402"/>
                    </a:lnTo>
                    <a:lnTo>
                      <a:pt x="380" y="399"/>
                    </a:lnTo>
                    <a:lnTo>
                      <a:pt x="380" y="385"/>
                    </a:lnTo>
                    <a:lnTo>
                      <a:pt x="378" y="383"/>
                    </a:lnTo>
                    <a:lnTo>
                      <a:pt x="378" y="381"/>
                    </a:lnTo>
                    <a:lnTo>
                      <a:pt x="382" y="373"/>
                    </a:lnTo>
                    <a:lnTo>
                      <a:pt x="382" y="364"/>
                    </a:lnTo>
                    <a:lnTo>
                      <a:pt x="385" y="362"/>
                    </a:lnTo>
                    <a:lnTo>
                      <a:pt x="390" y="362"/>
                    </a:lnTo>
                    <a:lnTo>
                      <a:pt x="392" y="357"/>
                    </a:lnTo>
                    <a:lnTo>
                      <a:pt x="392" y="343"/>
                    </a:lnTo>
                    <a:lnTo>
                      <a:pt x="394" y="340"/>
                    </a:lnTo>
                    <a:lnTo>
                      <a:pt x="397" y="336"/>
                    </a:lnTo>
                    <a:lnTo>
                      <a:pt x="399" y="333"/>
                    </a:lnTo>
                    <a:lnTo>
                      <a:pt x="411" y="333"/>
                    </a:lnTo>
                    <a:lnTo>
                      <a:pt x="411" y="314"/>
                    </a:lnTo>
                    <a:lnTo>
                      <a:pt x="413" y="310"/>
                    </a:lnTo>
                    <a:lnTo>
                      <a:pt x="416" y="307"/>
                    </a:lnTo>
                    <a:lnTo>
                      <a:pt x="418" y="303"/>
                    </a:lnTo>
                    <a:lnTo>
                      <a:pt x="420" y="300"/>
                    </a:lnTo>
                    <a:lnTo>
                      <a:pt x="420" y="284"/>
                    </a:lnTo>
                    <a:lnTo>
                      <a:pt x="418" y="265"/>
                    </a:lnTo>
                    <a:lnTo>
                      <a:pt x="416" y="262"/>
                    </a:lnTo>
                    <a:lnTo>
                      <a:pt x="416" y="255"/>
                    </a:lnTo>
                    <a:lnTo>
                      <a:pt x="420" y="253"/>
                    </a:lnTo>
                    <a:lnTo>
                      <a:pt x="423" y="253"/>
                    </a:lnTo>
                    <a:lnTo>
                      <a:pt x="423" y="239"/>
                    </a:lnTo>
                    <a:lnTo>
                      <a:pt x="425" y="239"/>
                    </a:lnTo>
                    <a:lnTo>
                      <a:pt x="427" y="236"/>
                    </a:lnTo>
                    <a:lnTo>
                      <a:pt x="430" y="232"/>
                    </a:lnTo>
                    <a:lnTo>
                      <a:pt x="430" y="215"/>
                    </a:lnTo>
                    <a:lnTo>
                      <a:pt x="427" y="213"/>
                    </a:lnTo>
                    <a:lnTo>
                      <a:pt x="427" y="208"/>
                    </a:lnTo>
                    <a:lnTo>
                      <a:pt x="432" y="208"/>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211" name="Freeform 9">
                <a:extLst>
                  <a:ext uri="{FF2B5EF4-FFF2-40B4-BE49-F238E27FC236}">
                    <a16:creationId xmlns:a16="http://schemas.microsoft.com/office/drawing/2014/main" id="{FF1C88A8-8838-0B4B-8394-9CE5341FBCAE}"/>
                  </a:ext>
                </a:extLst>
              </p:cNvPr>
              <p:cNvSpPr>
                <a:spLocks/>
              </p:cNvSpPr>
              <p:nvPr/>
            </p:nvSpPr>
            <p:spPr bwMode="auto">
              <a:xfrm>
                <a:off x="8267374" y="2807924"/>
                <a:ext cx="300395" cy="251208"/>
              </a:xfrm>
              <a:custGeom>
                <a:avLst/>
                <a:gdLst/>
                <a:ahLst/>
                <a:cxnLst>
                  <a:cxn ang="0">
                    <a:pos x="269" y="52"/>
                  </a:cxn>
                  <a:cxn ang="0">
                    <a:pos x="265" y="38"/>
                  </a:cxn>
                  <a:cxn ang="0">
                    <a:pos x="262" y="19"/>
                  </a:cxn>
                  <a:cxn ang="0">
                    <a:pos x="253" y="3"/>
                  </a:cxn>
                  <a:cxn ang="0">
                    <a:pos x="241" y="17"/>
                  </a:cxn>
                  <a:cxn ang="0">
                    <a:pos x="229" y="50"/>
                  </a:cxn>
                  <a:cxn ang="0">
                    <a:pos x="194" y="83"/>
                  </a:cxn>
                  <a:cxn ang="0">
                    <a:pos x="156" y="71"/>
                  </a:cxn>
                  <a:cxn ang="0">
                    <a:pos x="130" y="95"/>
                  </a:cxn>
                  <a:cxn ang="0">
                    <a:pos x="109" y="88"/>
                  </a:cxn>
                  <a:cxn ang="0">
                    <a:pos x="71" y="93"/>
                  </a:cxn>
                  <a:cxn ang="0">
                    <a:pos x="57" y="76"/>
                  </a:cxn>
                  <a:cxn ang="0">
                    <a:pos x="49" y="69"/>
                  </a:cxn>
                  <a:cxn ang="0">
                    <a:pos x="26" y="64"/>
                  </a:cxn>
                  <a:cxn ang="0">
                    <a:pos x="16" y="90"/>
                  </a:cxn>
                  <a:cxn ang="0">
                    <a:pos x="7" y="104"/>
                  </a:cxn>
                  <a:cxn ang="0">
                    <a:pos x="7" y="109"/>
                  </a:cxn>
                  <a:cxn ang="0">
                    <a:pos x="0" y="119"/>
                  </a:cxn>
                  <a:cxn ang="0">
                    <a:pos x="12" y="135"/>
                  </a:cxn>
                  <a:cxn ang="0">
                    <a:pos x="28" y="142"/>
                  </a:cxn>
                  <a:cxn ang="0">
                    <a:pos x="38" y="152"/>
                  </a:cxn>
                  <a:cxn ang="0">
                    <a:pos x="33" y="154"/>
                  </a:cxn>
                  <a:cxn ang="0">
                    <a:pos x="42" y="164"/>
                  </a:cxn>
                  <a:cxn ang="0">
                    <a:pos x="54" y="173"/>
                  </a:cxn>
                  <a:cxn ang="0">
                    <a:pos x="59" y="182"/>
                  </a:cxn>
                  <a:cxn ang="0">
                    <a:pos x="68" y="190"/>
                  </a:cxn>
                  <a:cxn ang="0">
                    <a:pos x="68" y="197"/>
                  </a:cxn>
                  <a:cxn ang="0">
                    <a:pos x="83" y="208"/>
                  </a:cxn>
                  <a:cxn ang="0">
                    <a:pos x="92" y="218"/>
                  </a:cxn>
                  <a:cxn ang="0">
                    <a:pos x="106" y="241"/>
                  </a:cxn>
                  <a:cxn ang="0">
                    <a:pos x="127" y="258"/>
                  </a:cxn>
                  <a:cxn ang="0">
                    <a:pos x="137" y="251"/>
                  </a:cxn>
                  <a:cxn ang="0">
                    <a:pos x="146" y="258"/>
                  </a:cxn>
                  <a:cxn ang="0">
                    <a:pos x="156" y="251"/>
                  </a:cxn>
                  <a:cxn ang="0">
                    <a:pos x="168" y="251"/>
                  </a:cxn>
                  <a:cxn ang="0">
                    <a:pos x="177" y="267"/>
                  </a:cxn>
                  <a:cxn ang="0">
                    <a:pos x="187" y="272"/>
                  </a:cxn>
                  <a:cxn ang="0">
                    <a:pos x="203" y="275"/>
                  </a:cxn>
                  <a:cxn ang="0">
                    <a:pos x="215" y="279"/>
                  </a:cxn>
                  <a:cxn ang="0">
                    <a:pos x="222" y="275"/>
                  </a:cxn>
                  <a:cxn ang="0">
                    <a:pos x="243" y="277"/>
                  </a:cxn>
                  <a:cxn ang="0">
                    <a:pos x="262" y="272"/>
                  </a:cxn>
                  <a:cxn ang="0">
                    <a:pos x="274" y="277"/>
                  </a:cxn>
                  <a:cxn ang="0">
                    <a:pos x="283" y="265"/>
                  </a:cxn>
                  <a:cxn ang="0">
                    <a:pos x="295" y="251"/>
                  </a:cxn>
                  <a:cxn ang="0">
                    <a:pos x="340" y="239"/>
                  </a:cxn>
                  <a:cxn ang="0">
                    <a:pos x="335" y="225"/>
                  </a:cxn>
                  <a:cxn ang="0">
                    <a:pos x="316" y="208"/>
                  </a:cxn>
                  <a:cxn ang="0">
                    <a:pos x="312" y="185"/>
                  </a:cxn>
                  <a:cxn ang="0">
                    <a:pos x="293" y="175"/>
                  </a:cxn>
                  <a:cxn ang="0">
                    <a:pos x="286" y="159"/>
                  </a:cxn>
                  <a:cxn ang="0">
                    <a:pos x="276" y="149"/>
                  </a:cxn>
                  <a:cxn ang="0">
                    <a:pos x="260" y="147"/>
                  </a:cxn>
                  <a:cxn ang="0">
                    <a:pos x="265" y="135"/>
                  </a:cxn>
                  <a:cxn ang="0">
                    <a:pos x="279" y="128"/>
                  </a:cxn>
                  <a:cxn ang="0">
                    <a:pos x="288" y="123"/>
                  </a:cxn>
                  <a:cxn ang="0">
                    <a:pos x="291" y="100"/>
                  </a:cxn>
                  <a:cxn ang="0">
                    <a:pos x="286" y="88"/>
                  </a:cxn>
                  <a:cxn ang="0">
                    <a:pos x="291" y="76"/>
                  </a:cxn>
                </a:cxnLst>
                <a:rect l="0" t="0" r="r" b="b"/>
                <a:pathLst>
                  <a:path w="342" h="286">
                    <a:moveTo>
                      <a:pt x="286" y="67"/>
                    </a:moveTo>
                    <a:lnTo>
                      <a:pt x="279" y="60"/>
                    </a:lnTo>
                    <a:lnTo>
                      <a:pt x="269" y="52"/>
                    </a:lnTo>
                    <a:lnTo>
                      <a:pt x="262" y="48"/>
                    </a:lnTo>
                    <a:lnTo>
                      <a:pt x="265" y="43"/>
                    </a:lnTo>
                    <a:lnTo>
                      <a:pt x="265" y="38"/>
                    </a:lnTo>
                    <a:lnTo>
                      <a:pt x="262" y="31"/>
                    </a:lnTo>
                    <a:lnTo>
                      <a:pt x="260" y="22"/>
                    </a:lnTo>
                    <a:lnTo>
                      <a:pt x="262" y="19"/>
                    </a:lnTo>
                    <a:lnTo>
                      <a:pt x="262" y="10"/>
                    </a:lnTo>
                    <a:lnTo>
                      <a:pt x="265" y="0"/>
                    </a:lnTo>
                    <a:lnTo>
                      <a:pt x="253" y="3"/>
                    </a:lnTo>
                    <a:lnTo>
                      <a:pt x="253" y="10"/>
                    </a:lnTo>
                    <a:lnTo>
                      <a:pt x="234" y="10"/>
                    </a:lnTo>
                    <a:lnTo>
                      <a:pt x="241" y="17"/>
                    </a:lnTo>
                    <a:lnTo>
                      <a:pt x="241" y="34"/>
                    </a:lnTo>
                    <a:lnTo>
                      <a:pt x="243" y="41"/>
                    </a:lnTo>
                    <a:lnTo>
                      <a:pt x="229" y="50"/>
                    </a:lnTo>
                    <a:lnTo>
                      <a:pt x="224" y="62"/>
                    </a:lnTo>
                    <a:lnTo>
                      <a:pt x="208" y="83"/>
                    </a:lnTo>
                    <a:lnTo>
                      <a:pt x="194" y="83"/>
                    </a:lnTo>
                    <a:lnTo>
                      <a:pt x="184" y="74"/>
                    </a:lnTo>
                    <a:lnTo>
                      <a:pt x="168" y="64"/>
                    </a:lnTo>
                    <a:lnTo>
                      <a:pt x="156" y="71"/>
                    </a:lnTo>
                    <a:lnTo>
                      <a:pt x="153" y="83"/>
                    </a:lnTo>
                    <a:lnTo>
                      <a:pt x="139" y="83"/>
                    </a:lnTo>
                    <a:lnTo>
                      <a:pt x="130" y="95"/>
                    </a:lnTo>
                    <a:lnTo>
                      <a:pt x="111" y="95"/>
                    </a:lnTo>
                    <a:lnTo>
                      <a:pt x="111" y="95"/>
                    </a:lnTo>
                    <a:lnTo>
                      <a:pt x="109" y="88"/>
                    </a:lnTo>
                    <a:lnTo>
                      <a:pt x="104" y="86"/>
                    </a:lnTo>
                    <a:lnTo>
                      <a:pt x="80" y="88"/>
                    </a:lnTo>
                    <a:lnTo>
                      <a:pt x="71" y="93"/>
                    </a:lnTo>
                    <a:lnTo>
                      <a:pt x="61" y="86"/>
                    </a:lnTo>
                    <a:lnTo>
                      <a:pt x="59" y="83"/>
                    </a:lnTo>
                    <a:lnTo>
                      <a:pt x="57" y="76"/>
                    </a:lnTo>
                    <a:lnTo>
                      <a:pt x="57" y="74"/>
                    </a:lnTo>
                    <a:lnTo>
                      <a:pt x="52" y="71"/>
                    </a:lnTo>
                    <a:lnTo>
                      <a:pt x="49" y="69"/>
                    </a:lnTo>
                    <a:lnTo>
                      <a:pt x="47" y="60"/>
                    </a:lnTo>
                    <a:lnTo>
                      <a:pt x="35" y="62"/>
                    </a:lnTo>
                    <a:lnTo>
                      <a:pt x="26" y="64"/>
                    </a:lnTo>
                    <a:lnTo>
                      <a:pt x="23" y="71"/>
                    </a:lnTo>
                    <a:lnTo>
                      <a:pt x="16" y="81"/>
                    </a:lnTo>
                    <a:lnTo>
                      <a:pt x="16" y="90"/>
                    </a:lnTo>
                    <a:lnTo>
                      <a:pt x="12" y="90"/>
                    </a:lnTo>
                    <a:lnTo>
                      <a:pt x="12" y="100"/>
                    </a:lnTo>
                    <a:lnTo>
                      <a:pt x="7" y="104"/>
                    </a:lnTo>
                    <a:lnTo>
                      <a:pt x="7" y="107"/>
                    </a:lnTo>
                    <a:lnTo>
                      <a:pt x="7" y="109"/>
                    </a:lnTo>
                    <a:lnTo>
                      <a:pt x="7" y="109"/>
                    </a:lnTo>
                    <a:lnTo>
                      <a:pt x="2" y="112"/>
                    </a:lnTo>
                    <a:lnTo>
                      <a:pt x="0" y="114"/>
                    </a:lnTo>
                    <a:lnTo>
                      <a:pt x="0" y="119"/>
                    </a:lnTo>
                    <a:lnTo>
                      <a:pt x="2" y="119"/>
                    </a:lnTo>
                    <a:lnTo>
                      <a:pt x="2" y="130"/>
                    </a:lnTo>
                    <a:lnTo>
                      <a:pt x="12" y="135"/>
                    </a:lnTo>
                    <a:lnTo>
                      <a:pt x="26" y="135"/>
                    </a:lnTo>
                    <a:lnTo>
                      <a:pt x="26" y="142"/>
                    </a:lnTo>
                    <a:lnTo>
                      <a:pt x="28" y="142"/>
                    </a:lnTo>
                    <a:lnTo>
                      <a:pt x="33" y="145"/>
                    </a:lnTo>
                    <a:lnTo>
                      <a:pt x="38" y="149"/>
                    </a:lnTo>
                    <a:lnTo>
                      <a:pt x="38" y="152"/>
                    </a:lnTo>
                    <a:lnTo>
                      <a:pt x="35" y="152"/>
                    </a:lnTo>
                    <a:lnTo>
                      <a:pt x="35" y="154"/>
                    </a:lnTo>
                    <a:lnTo>
                      <a:pt x="33" y="154"/>
                    </a:lnTo>
                    <a:lnTo>
                      <a:pt x="33" y="156"/>
                    </a:lnTo>
                    <a:lnTo>
                      <a:pt x="38" y="161"/>
                    </a:lnTo>
                    <a:lnTo>
                      <a:pt x="42" y="164"/>
                    </a:lnTo>
                    <a:lnTo>
                      <a:pt x="45" y="164"/>
                    </a:lnTo>
                    <a:lnTo>
                      <a:pt x="49" y="166"/>
                    </a:lnTo>
                    <a:lnTo>
                      <a:pt x="54" y="173"/>
                    </a:lnTo>
                    <a:lnTo>
                      <a:pt x="57" y="178"/>
                    </a:lnTo>
                    <a:lnTo>
                      <a:pt x="59" y="180"/>
                    </a:lnTo>
                    <a:lnTo>
                      <a:pt x="59" y="182"/>
                    </a:lnTo>
                    <a:lnTo>
                      <a:pt x="66" y="182"/>
                    </a:lnTo>
                    <a:lnTo>
                      <a:pt x="68" y="185"/>
                    </a:lnTo>
                    <a:lnTo>
                      <a:pt x="68" y="190"/>
                    </a:lnTo>
                    <a:lnTo>
                      <a:pt x="64" y="190"/>
                    </a:lnTo>
                    <a:lnTo>
                      <a:pt x="64" y="192"/>
                    </a:lnTo>
                    <a:lnTo>
                      <a:pt x="68" y="197"/>
                    </a:lnTo>
                    <a:lnTo>
                      <a:pt x="68" y="204"/>
                    </a:lnTo>
                    <a:lnTo>
                      <a:pt x="80" y="206"/>
                    </a:lnTo>
                    <a:lnTo>
                      <a:pt x="83" y="208"/>
                    </a:lnTo>
                    <a:lnTo>
                      <a:pt x="87" y="211"/>
                    </a:lnTo>
                    <a:lnTo>
                      <a:pt x="90" y="213"/>
                    </a:lnTo>
                    <a:lnTo>
                      <a:pt x="92" y="218"/>
                    </a:lnTo>
                    <a:lnTo>
                      <a:pt x="92" y="227"/>
                    </a:lnTo>
                    <a:lnTo>
                      <a:pt x="94" y="232"/>
                    </a:lnTo>
                    <a:lnTo>
                      <a:pt x="106" y="241"/>
                    </a:lnTo>
                    <a:lnTo>
                      <a:pt x="106" y="251"/>
                    </a:lnTo>
                    <a:lnTo>
                      <a:pt x="125" y="260"/>
                    </a:lnTo>
                    <a:lnTo>
                      <a:pt x="127" y="258"/>
                    </a:lnTo>
                    <a:lnTo>
                      <a:pt x="130" y="253"/>
                    </a:lnTo>
                    <a:lnTo>
                      <a:pt x="132" y="251"/>
                    </a:lnTo>
                    <a:lnTo>
                      <a:pt x="137" y="251"/>
                    </a:lnTo>
                    <a:lnTo>
                      <a:pt x="142" y="253"/>
                    </a:lnTo>
                    <a:lnTo>
                      <a:pt x="142" y="256"/>
                    </a:lnTo>
                    <a:lnTo>
                      <a:pt x="146" y="258"/>
                    </a:lnTo>
                    <a:lnTo>
                      <a:pt x="149" y="258"/>
                    </a:lnTo>
                    <a:lnTo>
                      <a:pt x="156" y="253"/>
                    </a:lnTo>
                    <a:lnTo>
                      <a:pt x="156" y="251"/>
                    </a:lnTo>
                    <a:lnTo>
                      <a:pt x="161" y="246"/>
                    </a:lnTo>
                    <a:lnTo>
                      <a:pt x="163" y="249"/>
                    </a:lnTo>
                    <a:lnTo>
                      <a:pt x="168" y="251"/>
                    </a:lnTo>
                    <a:lnTo>
                      <a:pt x="170" y="258"/>
                    </a:lnTo>
                    <a:lnTo>
                      <a:pt x="172" y="263"/>
                    </a:lnTo>
                    <a:lnTo>
                      <a:pt x="177" y="267"/>
                    </a:lnTo>
                    <a:lnTo>
                      <a:pt x="182" y="270"/>
                    </a:lnTo>
                    <a:lnTo>
                      <a:pt x="184" y="272"/>
                    </a:lnTo>
                    <a:lnTo>
                      <a:pt x="187" y="272"/>
                    </a:lnTo>
                    <a:lnTo>
                      <a:pt x="189" y="282"/>
                    </a:lnTo>
                    <a:lnTo>
                      <a:pt x="196" y="282"/>
                    </a:lnTo>
                    <a:lnTo>
                      <a:pt x="203" y="275"/>
                    </a:lnTo>
                    <a:lnTo>
                      <a:pt x="208" y="275"/>
                    </a:lnTo>
                    <a:lnTo>
                      <a:pt x="210" y="277"/>
                    </a:lnTo>
                    <a:lnTo>
                      <a:pt x="215" y="279"/>
                    </a:lnTo>
                    <a:lnTo>
                      <a:pt x="220" y="279"/>
                    </a:lnTo>
                    <a:lnTo>
                      <a:pt x="220" y="277"/>
                    </a:lnTo>
                    <a:lnTo>
                      <a:pt x="222" y="275"/>
                    </a:lnTo>
                    <a:lnTo>
                      <a:pt x="224" y="275"/>
                    </a:lnTo>
                    <a:lnTo>
                      <a:pt x="236" y="286"/>
                    </a:lnTo>
                    <a:lnTo>
                      <a:pt x="243" y="277"/>
                    </a:lnTo>
                    <a:lnTo>
                      <a:pt x="253" y="277"/>
                    </a:lnTo>
                    <a:lnTo>
                      <a:pt x="257" y="272"/>
                    </a:lnTo>
                    <a:lnTo>
                      <a:pt x="262" y="272"/>
                    </a:lnTo>
                    <a:lnTo>
                      <a:pt x="262" y="275"/>
                    </a:lnTo>
                    <a:lnTo>
                      <a:pt x="265" y="277"/>
                    </a:lnTo>
                    <a:lnTo>
                      <a:pt x="274" y="277"/>
                    </a:lnTo>
                    <a:lnTo>
                      <a:pt x="281" y="270"/>
                    </a:lnTo>
                    <a:lnTo>
                      <a:pt x="281" y="267"/>
                    </a:lnTo>
                    <a:lnTo>
                      <a:pt x="283" y="265"/>
                    </a:lnTo>
                    <a:lnTo>
                      <a:pt x="283" y="263"/>
                    </a:lnTo>
                    <a:lnTo>
                      <a:pt x="288" y="263"/>
                    </a:lnTo>
                    <a:lnTo>
                      <a:pt x="295" y="251"/>
                    </a:lnTo>
                    <a:lnTo>
                      <a:pt x="333" y="251"/>
                    </a:lnTo>
                    <a:lnTo>
                      <a:pt x="342" y="246"/>
                    </a:lnTo>
                    <a:lnTo>
                      <a:pt x="340" y="239"/>
                    </a:lnTo>
                    <a:lnTo>
                      <a:pt x="340" y="232"/>
                    </a:lnTo>
                    <a:lnTo>
                      <a:pt x="338" y="227"/>
                    </a:lnTo>
                    <a:lnTo>
                      <a:pt x="335" y="225"/>
                    </a:lnTo>
                    <a:lnTo>
                      <a:pt x="328" y="225"/>
                    </a:lnTo>
                    <a:lnTo>
                      <a:pt x="324" y="223"/>
                    </a:lnTo>
                    <a:lnTo>
                      <a:pt x="316" y="208"/>
                    </a:lnTo>
                    <a:lnTo>
                      <a:pt x="316" y="201"/>
                    </a:lnTo>
                    <a:lnTo>
                      <a:pt x="312" y="199"/>
                    </a:lnTo>
                    <a:lnTo>
                      <a:pt x="312" y="185"/>
                    </a:lnTo>
                    <a:lnTo>
                      <a:pt x="305" y="185"/>
                    </a:lnTo>
                    <a:lnTo>
                      <a:pt x="302" y="175"/>
                    </a:lnTo>
                    <a:lnTo>
                      <a:pt x="293" y="175"/>
                    </a:lnTo>
                    <a:lnTo>
                      <a:pt x="291" y="168"/>
                    </a:lnTo>
                    <a:lnTo>
                      <a:pt x="291" y="161"/>
                    </a:lnTo>
                    <a:lnTo>
                      <a:pt x="286" y="159"/>
                    </a:lnTo>
                    <a:lnTo>
                      <a:pt x="283" y="154"/>
                    </a:lnTo>
                    <a:lnTo>
                      <a:pt x="279" y="152"/>
                    </a:lnTo>
                    <a:lnTo>
                      <a:pt x="276" y="149"/>
                    </a:lnTo>
                    <a:lnTo>
                      <a:pt x="267" y="149"/>
                    </a:lnTo>
                    <a:lnTo>
                      <a:pt x="262" y="147"/>
                    </a:lnTo>
                    <a:lnTo>
                      <a:pt x="260" y="147"/>
                    </a:lnTo>
                    <a:lnTo>
                      <a:pt x="260" y="142"/>
                    </a:lnTo>
                    <a:lnTo>
                      <a:pt x="262" y="138"/>
                    </a:lnTo>
                    <a:lnTo>
                      <a:pt x="265" y="135"/>
                    </a:lnTo>
                    <a:lnTo>
                      <a:pt x="262" y="126"/>
                    </a:lnTo>
                    <a:lnTo>
                      <a:pt x="276" y="126"/>
                    </a:lnTo>
                    <a:lnTo>
                      <a:pt x="279" y="128"/>
                    </a:lnTo>
                    <a:lnTo>
                      <a:pt x="281" y="126"/>
                    </a:lnTo>
                    <a:lnTo>
                      <a:pt x="286" y="126"/>
                    </a:lnTo>
                    <a:lnTo>
                      <a:pt x="288" y="123"/>
                    </a:lnTo>
                    <a:lnTo>
                      <a:pt x="288" y="119"/>
                    </a:lnTo>
                    <a:lnTo>
                      <a:pt x="291" y="114"/>
                    </a:lnTo>
                    <a:lnTo>
                      <a:pt x="291" y="100"/>
                    </a:lnTo>
                    <a:lnTo>
                      <a:pt x="288" y="97"/>
                    </a:lnTo>
                    <a:lnTo>
                      <a:pt x="288" y="93"/>
                    </a:lnTo>
                    <a:lnTo>
                      <a:pt x="286" y="88"/>
                    </a:lnTo>
                    <a:lnTo>
                      <a:pt x="286" y="83"/>
                    </a:lnTo>
                    <a:lnTo>
                      <a:pt x="288" y="78"/>
                    </a:lnTo>
                    <a:lnTo>
                      <a:pt x="291" y="76"/>
                    </a:lnTo>
                    <a:lnTo>
                      <a:pt x="288" y="71"/>
                    </a:lnTo>
                    <a:lnTo>
                      <a:pt x="286" y="67"/>
                    </a:lnTo>
                    <a:close/>
                  </a:path>
                </a:pathLst>
              </a:custGeom>
              <a:grpFill/>
              <a:ln w="3175" cap="flat" cmpd="sng">
                <a:solidFill>
                  <a:srgbClr val="888888"/>
                </a:solidFill>
                <a:prstDash val="solid"/>
                <a:round/>
                <a:headEnd type="none" w="med" len="med"/>
                <a:tailEnd type="none" w="med" len="med"/>
              </a:ln>
              <a:effectLst/>
            </p:spPr>
            <p:txBody>
              <a:bodyPr/>
              <a:lstStyle/>
              <a:p>
                <a:pPr marL="0" marR="0" lvl="0" indent="0" algn="l" defTabSz="1088776" rtl="0" eaLnBrk="1" fontAlgn="auto" latinLnBrk="0" hangingPunct="1">
                  <a:lnSpc>
                    <a:spcPct val="100000"/>
                  </a:lnSpc>
                  <a:spcBef>
                    <a:spcPct val="0"/>
                  </a:spcBef>
                  <a:spcAft>
                    <a:spcPts val="0"/>
                  </a:spcAft>
                  <a:buClrTx/>
                  <a:buSzTx/>
                  <a:buFontTx/>
                  <a:buNone/>
                  <a:tabLst/>
                  <a:defRPr/>
                </a:pPr>
                <a:endParaRPr kumimoji="0" lang="en-US" sz="2100" b="0" i="0" u="none" strike="noStrike" kern="1200" cap="none" spc="0" normalizeH="0" baseline="0" noProof="0" dirty="0">
                  <a:ln>
                    <a:noFill/>
                  </a:ln>
                  <a:solidFill>
                    <a:srgbClr val="FFFFFF"/>
                  </a:solidFill>
                  <a:effectLst/>
                  <a:uLnTx/>
                  <a:uFillTx/>
                  <a:latin typeface="Arial"/>
                  <a:ea typeface="+mn-ea"/>
                  <a:cs typeface="+mn-cs"/>
                </a:endParaRPr>
              </a:p>
            </p:txBody>
          </p:sp>
        </p:grpSp>
      </p:grpSp>
      <p:cxnSp>
        <p:nvCxnSpPr>
          <p:cNvPr id="223" name="Gerade Verbindung 222">
            <a:extLst>
              <a:ext uri="{FF2B5EF4-FFF2-40B4-BE49-F238E27FC236}">
                <a16:creationId xmlns:a16="http://schemas.microsoft.com/office/drawing/2014/main" id="{F92A8C13-A8D6-7F41-AC57-7BA81D2A7C92}"/>
              </a:ext>
            </a:extLst>
          </p:cNvPr>
          <p:cNvCxnSpPr>
            <a:cxnSpLocks/>
          </p:cNvCxnSpPr>
          <p:nvPr/>
        </p:nvCxnSpPr>
        <p:spPr>
          <a:xfrm>
            <a:off x="1117265" y="2151576"/>
            <a:ext cx="3023799" cy="1066382"/>
          </a:xfrm>
          <a:prstGeom prst="line">
            <a:avLst/>
          </a:prstGeom>
          <a:ln w="9525">
            <a:solidFill>
              <a:srgbClr val="575657"/>
            </a:solidFill>
          </a:ln>
        </p:spPr>
        <p:style>
          <a:lnRef idx="1">
            <a:schemeClr val="accent1"/>
          </a:lnRef>
          <a:fillRef idx="0">
            <a:schemeClr val="accent1"/>
          </a:fillRef>
          <a:effectRef idx="0">
            <a:schemeClr val="accent1"/>
          </a:effectRef>
          <a:fontRef idx="minor">
            <a:schemeClr val="tx1"/>
          </a:fontRef>
        </p:style>
      </p:cxnSp>
      <p:cxnSp>
        <p:nvCxnSpPr>
          <p:cNvPr id="224" name="Gerade Verbindung 223">
            <a:extLst>
              <a:ext uri="{FF2B5EF4-FFF2-40B4-BE49-F238E27FC236}">
                <a16:creationId xmlns:a16="http://schemas.microsoft.com/office/drawing/2014/main" id="{C17B9B5A-790A-2248-80F5-6ABB9DA68B33}"/>
              </a:ext>
            </a:extLst>
          </p:cNvPr>
          <p:cNvCxnSpPr>
            <a:cxnSpLocks/>
          </p:cNvCxnSpPr>
          <p:nvPr/>
        </p:nvCxnSpPr>
        <p:spPr>
          <a:xfrm flipH="1" flipV="1">
            <a:off x="6446017" y="3463965"/>
            <a:ext cx="828769" cy="2501034"/>
          </a:xfrm>
          <a:prstGeom prst="line">
            <a:avLst/>
          </a:prstGeom>
          <a:ln w="9525">
            <a:solidFill>
              <a:srgbClr val="575657"/>
            </a:solidFill>
          </a:ln>
        </p:spPr>
        <p:style>
          <a:lnRef idx="1">
            <a:schemeClr val="accent1"/>
          </a:lnRef>
          <a:fillRef idx="0">
            <a:schemeClr val="accent1"/>
          </a:fillRef>
          <a:effectRef idx="0">
            <a:schemeClr val="accent1"/>
          </a:effectRef>
          <a:fontRef idx="minor">
            <a:schemeClr val="tx1"/>
          </a:fontRef>
        </p:style>
      </p:cxnSp>
      <p:cxnSp>
        <p:nvCxnSpPr>
          <p:cNvPr id="225" name="Gerade Verbindung 224">
            <a:extLst>
              <a:ext uri="{FF2B5EF4-FFF2-40B4-BE49-F238E27FC236}">
                <a16:creationId xmlns:a16="http://schemas.microsoft.com/office/drawing/2014/main" id="{BB9B3C71-1B68-504C-9204-539552B5AC89}"/>
              </a:ext>
            </a:extLst>
          </p:cNvPr>
          <p:cNvCxnSpPr>
            <a:cxnSpLocks/>
          </p:cNvCxnSpPr>
          <p:nvPr/>
        </p:nvCxnSpPr>
        <p:spPr>
          <a:xfrm>
            <a:off x="7275305" y="5961468"/>
            <a:ext cx="0" cy="596424"/>
          </a:xfrm>
          <a:prstGeom prst="line">
            <a:avLst/>
          </a:prstGeom>
          <a:ln w="9525">
            <a:solidFill>
              <a:srgbClr val="575657"/>
            </a:solidFill>
          </a:ln>
        </p:spPr>
        <p:style>
          <a:lnRef idx="1">
            <a:schemeClr val="accent1"/>
          </a:lnRef>
          <a:fillRef idx="0">
            <a:schemeClr val="accent1"/>
          </a:fillRef>
          <a:effectRef idx="0">
            <a:schemeClr val="accent1"/>
          </a:effectRef>
          <a:fontRef idx="minor">
            <a:schemeClr val="tx1"/>
          </a:fontRef>
        </p:style>
      </p:cxnSp>
      <p:sp>
        <p:nvSpPr>
          <p:cNvPr id="226" name="Ellipse 34">
            <a:extLst>
              <a:ext uri="{FF2B5EF4-FFF2-40B4-BE49-F238E27FC236}">
                <a16:creationId xmlns:a16="http://schemas.microsoft.com/office/drawing/2014/main" id="{4FBF24E8-BB58-FB45-B762-554FF2B086C5}"/>
              </a:ext>
            </a:extLst>
          </p:cNvPr>
          <p:cNvSpPr/>
          <p:nvPr/>
        </p:nvSpPr>
        <p:spPr>
          <a:xfrm>
            <a:off x="4120365" y="3135163"/>
            <a:ext cx="174875" cy="174875"/>
          </a:xfrm>
          <a:prstGeom prst="ellipse">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err="1">
              <a:ln>
                <a:noFill/>
              </a:ln>
              <a:solidFill>
                <a:srgbClr val="FFFFFF"/>
              </a:solidFill>
              <a:effectLst/>
              <a:uLnTx/>
              <a:uFillTx/>
              <a:latin typeface="Arial"/>
              <a:ea typeface="+mn-ea"/>
              <a:cs typeface="+mn-cs"/>
            </a:endParaRPr>
          </a:p>
        </p:txBody>
      </p:sp>
      <p:cxnSp>
        <p:nvCxnSpPr>
          <p:cNvPr id="227" name="Gerade Verbindung 226">
            <a:extLst>
              <a:ext uri="{FF2B5EF4-FFF2-40B4-BE49-F238E27FC236}">
                <a16:creationId xmlns:a16="http://schemas.microsoft.com/office/drawing/2014/main" id="{D165BF60-BD42-244E-B97A-39243CADED62}"/>
              </a:ext>
            </a:extLst>
          </p:cNvPr>
          <p:cNvCxnSpPr>
            <a:cxnSpLocks/>
          </p:cNvCxnSpPr>
          <p:nvPr/>
        </p:nvCxnSpPr>
        <p:spPr>
          <a:xfrm>
            <a:off x="1109403" y="5975410"/>
            <a:ext cx="0" cy="596424"/>
          </a:xfrm>
          <a:prstGeom prst="line">
            <a:avLst/>
          </a:prstGeom>
          <a:ln w="9525">
            <a:solidFill>
              <a:srgbClr val="575657"/>
            </a:solidFill>
          </a:ln>
        </p:spPr>
        <p:style>
          <a:lnRef idx="1">
            <a:schemeClr val="accent1"/>
          </a:lnRef>
          <a:fillRef idx="0">
            <a:schemeClr val="accent1"/>
          </a:fillRef>
          <a:effectRef idx="0">
            <a:schemeClr val="accent1"/>
          </a:effectRef>
          <a:fontRef idx="minor">
            <a:schemeClr val="tx1"/>
          </a:fontRef>
        </p:style>
      </p:cxnSp>
      <p:cxnSp>
        <p:nvCxnSpPr>
          <p:cNvPr id="228" name="Gerade Verbindung 227">
            <a:extLst>
              <a:ext uri="{FF2B5EF4-FFF2-40B4-BE49-F238E27FC236}">
                <a16:creationId xmlns:a16="http://schemas.microsoft.com/office/drawing/2014/main" id="{1BCB8ABC-779D-D044-AE17-A25174876F2A}"/>
              </a:ext>
            </a:extLst>
          </p:cNvPr>
          <p:cNvCxnSpPr>
            <a:cxnSpLocks/>
          </p:cNvCxnSpPr>
          <p:nvPr/>
        </p:nvCxnSpPr>
        <p:spPr>
          <a:xfrm>
            <a:off x="10359567" y="5975410"/>
            <a:ext cx="0" cy="596424"/>
          </a:xfrm>
          <a:prstGeom prst="line">
            <a:avLst/>
          </a:prstGeom>
          <a:ln w="9525">
            <a:solidFill>
              <a:srgbClr val="575657"/>
            </a:solidFill>
          </a:ln>
        </p:spPr>
        <p:style>
          <a:lnRef idx="1">
            <a:schemeClr val="accent1"/>
          </a:lnRef>
          <a:fillRef idx="0">
            <a:schemeClr val="accent1"/>
          </a:fillRef>
          <a:effectRef idx="0">
            <a:schemeClr val="accent1"/>
          </a:effectRef>
          <a:fontRef idx="minor">
            <a:schemeClr val="tx1"/>
          </a:fontRef>
        </p:style>
      </p:cxnSp>
      <p:cxnSp>
        <p:nvCxnSpPr>
          <p:cNvPr id="229" name="Gerade Verbindung 228">
            <a:extLst>
              <a:ext uri="{FF2B5EF4-FFF2-40B4-BE49-F238E27FC236}">
                <a16:creationId xmlns:a16="http://schemas.microsoft.com/office/drawing/2014/main" id="{0F90A3B4-8695-9545-A0B9-E19198AE2F70}"/>
              </a:ext>
            </a:extLst>
          </p:cNvPr>
          <p:cNvCxnSpPr>
            <a:cxnSpLocks/>
          </p:cNvCxnSpPr>
          <p:nvPr/>
        </p:nvCxnSpPr>
        <p:spPr>
          <a:xfrm flipV="1">
            <a:off x="1109403" y="3408684"/>
            <a:ext cx="2812271" cy="2566726"/>
          </a:xfrm>
          <a:prstGeom prst="line">
            <a:avLst/>
          </a:prstGeom>
          <a:ln w="9525">
            <a:solidFill>
              <a:srgbClr val="575657"/>
            </a:solidFill>
          </a:ln>
        </p:spPr>
        <p:style>
          <a:lnRef idx="1">
            <a:schemeClr val="accent1"/>
          </a:lnRef>
          <a:fillRef idx="0">
            <a:schemeClr val="accent1"/>
          </a:fillRef>
          <a:effectRef idx="0">
            <a:schemeClr val="accent1"/>
          </a:effectRef>
          <a:fontRef idx="minor">
            <a:schemeClr val="tx1"/>
          </a:fontRef>
        </p:style>
      </p:cxnSp>
      <p:sp>
        <p:nvSpPr>
          <p:cNvPr id="230" name="Ellipse 34">
            <a:extLst>
              <a:ext uri="{FF2B5EF4-FFF2-40B4-BE49-F238E27FC236}">
                <a16:creationId xmlns:a16="http://schemas.microsoft.com/office/drawing/2014/main" id="{450FEFD8-AEA5-C745-8F5A-07A7C9C30998}"/>
              </a:ext>
            </a:extLst>
          </p:cNvPr>
          <p:cNvSpPr/>
          <p:nvPr/>
        </p:nvSpPr>
        <p:spPr>
          <a:xfrm>
            <a:off x="3828897" y="3330024"/>
            <a:ext cx="174875" cy="174875"/>
          </a:xfrm>
          <a:prstGeom prst="ellipse">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err="1">
              <a:ln>
                <a:noFill/>
              </a:ln>
              <a:solidFill>
                <a:srgbClr val="FFFFFF"/>
              </a:solidFill>
              <a:effectLst/>
              <a:uLnTx/>
              <a:uFillTx/>
              <a:latin typeface="Arial"/>
              <a:ea typeface="+mn-ea"/>
              <a:cs typeface="+mn-cs"/>
            </a:endParaRPr>
          </a:p>
        </p:txBody>
      </p:sp>
      <p:cxnSp>
        <p:nvCxnSpPr>
          <p:cNvPr id="231" name="Gerade Verbindung 230">
            <a:extLst>
              <a:ext uri="{FF2B5EF4-FFF2-40B4-BE49-F238E27FC236}">
                <a16:creationId xmlns:a16="http://schemas.microsoft.com/office/drawing/2014/main" id="{D92A0429-ECAF-0B45-9BD4-1C6EAAF65F1C}"/>
              </a:ext>
            </a:extLst>
          </p:cNvPr>
          <p:cNvCxnSpPr>
            <a:cxnSpLocks/>
          </p:cNvCxnSpPr>
          <p:nvPr/>
        </p:nvCxnSpPr>
        <p:spPr>
          <a:xfrm flipH="1">
            <a:off x="6577605" y="2153924"/>
            <a:ext cx="3282539" cy="805301"/>
          </a:xfrm>
          <a:prstGeom prst="line">
            <a:avLst/>
          </a:prstGeom>
          <a:ln w="952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2" name="Gerade Verbindung 231">
            <a:extLst>
              <a:ext uri="{FF2B5EF4-FFF2-40B4-BE49-F238E27FC236}">
                <a16:creationId xmlns:a16="http://schemas.microsoft.com/office/drawing/2014/main" id="{8E1435C7-9BBF-9E4E-9457-FCE4679B6828}"/>
              </a:ext>
            </a:extLst>
          </p:cNvPr>
          <p:cNvCxnSpPr>
            <a:cxnSpLocks/>
          </p:cNvCxnSpPr>
          <p:nvPr/>
        </p:nvCxnSpPr>
        <p:spPr>
          <a:xfrm>
            <a:off x="3603757" y="2151576"/>
            <a:ext cx="604046" cy="983587"/>
          </a:xfrm>
          <a:prstGeom prst="line">
            <a:avLst/>
          </a:prstGeom>
          <a:ln w="9525">
            <a:solidFill>
              <a:srgbClr val="575657"/>
            </a:solidFill>
          </a:ln>
        </p:spPr>
        <p:style>
          <a:lnRef idx="1">
            <a:schemeClr val="accent1"/>
          </a:lnRef>
          <a:fillRef idx="0">
            <a:schemeClr val="accent1"/>
          </a:fillRef>
          <a:effectRef idx="0">
            <a:schemeClr val="accent1"/>
          </a:effectRef>
          <a:fontRef idx="minor">
            <a:schemeClr val="tx1"/>
          </a:fontRef>
        </p:style>
      </p:cxnSp>
      <p:sp>
        <p:nvSpPr>
          <p:cNvPr id="233" name="Ellipse 34">
            <a:extLst>
              <a:ext uri="{FF2B5EF4-FFF2-40B4-BE49-F238E27FC236}">
                <a16:creationId xmlns:a16="http://schemas.microsoft.com/office/drawing/2014/main" id="{757125BE-228E-C540-AA8F-E8536134B5F3}"/>
              </a:ext>
            </a:extLst>
          </p:cNvPr>
          <p:cNvSpPr/>
          <p:nvPr/>
        </p:nvSpPr>
        <p:spPr>
          <a:xfrm>
            <a:off x="6500397" y="2880926"/>
            <a:ext cx="174875" cy="174875"/>
          </a:xfrm>
          <a:prstGeom prst="ellipse">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err="1">
              <a:ln>
                <a:noFill/>
              </a:ln>
              <a:solidFill>
                <a:srgbClr val="FFFFFF"/>
              </a:solidFill>
              <a:effectLst/>
              <a:uLnTx/>
              <a:uFillTx/>
              <a:latin typeface="Arial"/>
              <a:ea typeface="+mn-ea"/>
              <a:cs typeface="+mn-cs"/>
            </a:endParaRPr>
          </a:p>
        </p:txBody>
      </p:sp>
      <p:cxnSp>
        <p:nvCxnSpPr>
          <p:cNvPr id="234" name="Gerade Verbindung 233">
            <a:extLst>
              <a:ext uri="{FF2B5EF4-FFF2-40B4-BE49-F238E27FC236}">
                <a16:creationId xmlns:a16="http://schemas.microsoft.com/office/drawing/2014/main" id="{0A9654D4-9FC4-C941-9C68-D3D921960800}"/>
              </a:ext>
            </a:extLst>
          </p:cNvPr>
          <p:cNvCxnSpPr>
            <a:cxnSpLocks/>
          </p:cNvCxnSpPr>
          <p:nvPr/>
        </p:nvCxnSpPr>
        <p:spPr>
          <a:xfrm flipH="1" flipV="1">
            <a:off x="8870729" y="3755312"/>
            <a:ext cx="1488838" cy="2220098"/>
          </a:xfrm>
          <a:prstGeom prst="line">
            <a:avLst/>
          </a:prstGeom>
          <a:ln w="9525">
            <a:solidFill>
              <a:srgbClr val="575657"/>
            </a:solidFill>
          </a:ln>
        </p:spPr>
        <p:style>
          <a:lnRef idx="1">
            <a:schemeClr val="accent1"/>
          </a:lnRef>
          <a:fillRef idx="0">
            <a:schemeClr val="accent1"/>
          </a:fillRef>
          <a:effectRef idx="0">
            <a:schemeClr val="accent1"/>
          </a:effectRef>
          <a:fontRef idx="minor">
            <a:schemeClr val="tx1"/>
          </a:fontRef>
        </p:style>
      </p:cxnSp>
      <p:sp>
        <p:nvSpPr>
          <p:cNvPr id="235" name="Ellipse 34">
            <a:extLst>
              <a:ext uri="{FF2B5EF4-FFF2-40B4-BE49-F238E27FC236}">
                <a16:creationId xmlns:a16="http://schemas.microsoft.com/office/drawing/2014/main" id="{B49A7EC8-B891-F34D-B245-D074D26D9DF3}"/>
              </a:ext>
            </a:extLst>
          </p:cNvPr>
          <p:cNvSpPr/>
          <p:nvPr/>
        </p:nvSpPr>
        <p:spPr>
          <a:xfrm>
            <a:off x="8772444" y="3702902"/>
            <a:ext cx="174875" cy="174875"/>
          </a:xfrm>
          <a:prstGeom prst="ellipse">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err="1">
              <a:ln>
                <a:noFill/>
              </a:ln>
              <a:solidFill>
                <a:srgbClr val="FFFFFF"/>
              </a:solidFill>
              <a:effectLst/>
              <a:uLnTx/>
              <a:uFillTx/>
              <a:latin typeface="Arial"/>
              <a:ea typeface="+mn-ea"/>
              <a:cs typeface="+mn-cs"/>
            </a:endParaRPr>
          </a:p>
        </p:txBody>
      </p:sp>
      <p:sp>
        <p:nvSpPr>
          <p:cNvPr id="236" name="Ellipse 34">
            <a:extLst>
              <a:ext uri="{FF2B5EF4-FFF2-40B4-BE49-F238E27FC236}">
                <a16:creationId xmlns:a16="http://schemas.microsoft.com/office/drawing/2014/main" id="{6BF8D2F0-1489-6140-BF80-30ADE6C403CD}"/>
              </a:ext>
            </a:extLst>
          </p:cNvPr>
          <p:cNvSpPr/>
          <p:nvPr/>
        </p:nvSpPr>
        <p:spPr>
          <a:xfrm>
            <a:off x="4032928" y="3135163"/>
            <a:ext cx="174875" cy="174875"/>
          </a:xfrm>
          <a:prstGeom prst="ellipse">
            <a:avLst/>
          </a:prstGeom>
          <a:solidFill>
            <a:srgbClr val="86D277"/>
          </a:solidFill>
          <a:ln>
            <a:no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err="1">
              <a:ln>
                <a:noFill/>
              </a:ln>
              <a:solidFill>
                <a:srgbClr val="FFFFFF"/>
              </a:solidFill>
              <a:effectLst/>
              <a:uLnTx/>
              <a:uFillTx/>
              <a:latin typeface="Arial"/>
              <a:ea typeface="+mn-ea"/>
              <a:cs typeface="+mn-cs"/>
            </a:endParaRPr>
          </a:p>
        </p:txBody>
      </p:sp>
      <p:cxnSp>
        <p:nvCxnSpPr>
          <p:cNvPr id="237" name="Gerade Verbindung 236">
            <a:extLst>
              <a:ext uri="{FF2B5EF4-FFF2-40B4-BE49-F238E27FC236}">
                <a16:creationId xmlns:a16="http://schemas.microsoft.com/office/drawing/2014/main" id="{DAA877F6-0FC6-A14A-A6E8-016A9A29A54E}"/>
              </a:ext>
            </a:extLst>
          </p:cNvPr>
          <p:cNvCxnSpPr>
            <a:cxnSpLocks/>
          </p:cNvCxnSpPr>
          <p:nvPr/>
        </p:nvCxnSpPr>
        <p:spPr>
          <a:xfrm>
            <a:off x="5335555" y="2153924"/>
            <a:ext cx="676854" cy="1051466"/>
          </a:xfrm>
          <a:prstGeom prst="line">
            <a:avLst/>
          </a:prstGeom>
          <a:ln w="9525">
            <a:solidFill>
              <a:srgbClr val="575657"/>
            </a:solidFill>
          </a:ln>
        </p:spPr>
        <p:style>
          <a:lnRef idx="1">
            <a:schemeClr val="accent1"/>
          </a:lnRef>
          <a:fillRef idx="0">
            <a:schemeClr val="accent1"/>
          </a:fillRef>
          <a:effectRef idx="0">
            <a:schemeClr val="accent1"/>
          </a:effectRef>
          <a:fontRef idx="minor">
            <a:schemeClr val="tx1"/>
          </a:fontRef>
        </p:style>
      </p:cxnSp>
      <p:sp>
        <p:nvSpPr>
          <p:cNvPr id="238" name="Ellipse 34">
            <a:extLst>
              <a:ext uri="{FF2B5EF4-FFF2-40B4-BE49-F238E27FC236}">
                <a16:creationId xmlns:a16="http://schemas.microsoft.com/office/drawing/2014/main" id="{356E4A62-EC05-B548-AC38-6A801A401C94}"/>
              </a:ext>
            </a:extLst>
          </p:cNvPr>
          <p:cNvSpPr/>
          <p:nvPr/>
        </p:nvSpPr>
        <p:spPr>
          <a:xfrm>
            <a:off x="5911854" y="3070767"/>
            <a:ext cx="174875" cy="174875"/>
          </a:xfrm>
          <a:prstGeom prst="ellipse">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err="1">
              <a:ln>
                <a:noFill/>
              </a:ln>
              <a:solidFill>
                <a:srgbClr val="FFFFFF"/>
              </a:solidFill>
              <a:effectLst/>
              <a:uLnTx/>
              <a:uFillTx/>
              <a:latin typeface="Arial"/>
              <a:ea typeface="+mn-ea"/>
              <a:cs typeface="+mn-cs"/>
            </a:endParaRPr>
          </a:p>
        </p:txBody>
      </p:sp>
      <p:cxnSp>
        <p:nvCxnSpPr>
          <p:cNvPr id="239" name="Gerade Verbindung 238">
            <a:extLst>
              <a:ext uri="{FF2B5EF4-FFF2-40B4-BE49-F238E27FC236}">
                <a16:creationId xmlns:a16="http://schemas.microsoft.com/office/drawing/2014/main" id="{0F5B2F1F-0FFB-C240-AD27-DA7BBE25EA53}"/>
              </a:ext>
            </a:extLst>
          </p:cNvPr>
          <p:cNvCxnSpPr>
            <a:cxnSpLocks/>
            <a:endCxn id="249" idx="7"/>
          </p:cNvCxnSpPr>
          <p:nvPr/>
        </p:nvCxnSpPr>
        <p:spPr>
          <a:xfrm flipV="1">
            <a:off x="4322045" y="2995950"/>
            <a:ext cx="1423055" cy="2965518"/>
          </a:xfrm>
          <a:prstGeom prst="line">
            <a:avLst/>
          </a:prstGeom>
          <a:ln w="9525">
            <a:solidFill>
              <a:srgbClr val="575657"/>
            </a:solidFill>
          </a:ln>
        </p:spPr>
        <p:style>
          <a:lnRef idx="1">
            <a:schemeClr val="accent1"/>
          </a:lnRef>
          <a:fillRef idx="0">
            <a:schemeClr val="accent1"/>
          </a:fillRef>
          <a:effectRef idx="0">
            <a:schemeClr val="accent1"/>
          </a:effectRef>
          <a:fontRef idx="minor">
            <a:schemeClr val="tx1"/>
          </a:fontRef>
        </p:style>
      </p:cxnSp>
      <p:cxnSp>
        <p:nvCxnSpPr>
          <p:cNvPr id="240" name="Gerade Verbindung 239">
            <a:extLst>
              <a:ext uri="{FF2B5EF4-FFF2-40B4-BE49-F238E27FC236}">
                <a16:creationId xmlns:a16="http://schemas.microsoft.com/office/drawing/2014/main" id="{638CC4A4-6555-A440-BBA4-9AD736D61048}"/>
              </a:ext>
            </a:extLst>
          </p:cNvPr>
          <p:cNvCxnSpPr>
            <a:cxnSpLocks/>
          </p:cNvCxnSpPr>
          <p:nvPr/>
        </p:nvCxnSpPr>
        <p:spPr>
          <a:xfrm>
            <a:off x="4325759" y="5961468"/>
            <a:ext cx="0" cy="596424"/>
          </a:xfrm>
          <a:prstGeom prst="line">
            <a:avLst/>
          </a:prstGeom>
          <a:ln w="9525">
            <a:solidFill>
              <a:srgbClr val="575657"/>
            </a:solidFill>
          </a:ln>
        </p:spPr>
        <p:style>
          <a:lnRef idx="1">
            <a:schemeClr val="accent1"/>
          </a:lnRef>
          <a:fillRef idx="0">
            <a:schemeClr val="accent1"/>
          </a:fillRef>
          <a:effectRef idx="0">
            <a:schemeClr val="accent1"/>
          </a:effectRef>
          <a:fontRef idx="minor">
            <a:schemeClr val="tx1"/>
          </a:fontRef>
        </p:style>
      </p:cxnSp>
      <p:cxnSp>
        <p:nvCxnSpPr>
          <p:cNvPr id="242" name="Gerade Verbindung 241">
            <a:extLst>
              <a:ext uri="{FF2B5EF4-FFF2-40B4-BE49-F238E27FC236}">
                <a16:creationId xmlns:a16="http://schemas.microsoft.com/office/drawing/2014/main" id="{B4BC28B0-F05B-4A4F-9A7F-BF8ED4EA3621}"/>
              </a:ext>
            </a:extLst>
          </p:cNvPr>
          <p:cNvCxnSpPr>
            <a:cxnSpLocks/>
          </p:cNvCxnSpPr>
          <p:nvPr/>
        </p:nvCxnSpPr>
        <p:spPr>
          <a:xfrm>
            <a:off x="1117266" y="1454891"/>
            <a:ext cx="0" cy="698814"/>
          </a:xfrm>
          <a:prstGeom prst="line">
            <a:avLst/>
          </a:prstGeom>
          <a:ln w="9525">
            <a:solidFill>
              <a:srgbClr val="575657"/>
            </a:solidFill>
          </a:ln>
        </p:spPr>
        <p:style>
          <a:lnRef idx="1">
            <a:schemeClr val="accent1"/>
          </a:lnRef>
          <a:fillRef idx="0">
            <a:schemeClr val="accent1"/>
          </a:fillRef>
          <a:effectRef idx="0">
            <a:schemeClr val="accent1"/>
          </a:effectRef>
          <a:fontRef idx="minor">
            <a:schemeClr val="tx1"/>
          </a:fontRef>
        </p:style>
      </p:cxnSp>
      <p:cxnSp>
        <p:nvCxnSpPr>
          <p:cNvPr id="243" name="Gerade Verbindung 242">
            <a:extLst>
              <a:ext uri="{FF2B5EF4-FFF2-40B4-BE49-F238E27FC236}">
                <a16:creationId xmlns:a16="http://schemas.microsoft.com/office/drawing/2014/main" id="{E0D0FA21-D9B1-3247-A49D-9F216B4C10B1}"/>
              </a:ext>
            </a:extLst>
          </p:cNvPr>
          <p:cNvCxnSpPr>
            <a:cxnSpLocks/>
          </p:cNvCxnSpPr>
          <p:nvPr/>
        </p:nvCxnSpPr>
        <p:spPr>
          <a:xfrm>
            <a:off x="5335555" y="1461834"/>
            <a:ext cx="0" cy="698814"/>
          </a:xfrm>
          <a:prstGeom prst="line">
            <a:avLst/>
          </a:prstGeom>
          <a:ln w="9525">
            <a:solidFill>
              <a:srgbClr val="575657"/>
            </a:solidFill>
          </a:ln>
        </p:spPr>
        <p:style>
          <a:lnRef idx="1">
            <a:schemeClr val="accent1"/>
          </a:lnRef>
          <a:fillRef idx="0">
            <a:schemeClr val="accent1"/>
          </a:fillRef>
          <a:effectRef idx="0">
            <a:schemeClr val="accent1"/>
          </a:effectRef>
          <a:fontRef idx="minor">
            <a:schemeClr val="tx1"/>
          </a:fontRef>
        </p:style>
      </p:cxnSp>
      <p:cxnSp>
        <p:nvCxnSpPr>
          <p:cNvPr id="244" name="Gerade Verbindung 243">
            <a:extLst>
              <a:ext uri="{FF2B5EF4-FFF2-40B4-BE49-F238E27FC236}">
                <a16:creationId xmlns:a16="http://schemas.microsoft.com/office/drawing/2014/main" id="{47ED4D73-6B51-B741-A88A-EA4DA826E59E}"/>
              </a:ext>
            </a:extLst>
          </p:cNvPr>
          <p:cNvCxnSpPr>
            <a:cxnSpLocks/>
          </p:cNvCxnSpPr>
          <p:nvPr/>
        </p:nvCxnSpPr>
        <p:spPr>
          <a:xfrm>
            <a:off x="9860144" y="1461834"/>
            <a:ext cx="0" cy="698814"/>
          </a:xfrm>
          <a:prstGeom prst="line">
            <a:avLst/>
          </a:prstGeom>
          <a:ln w="9525">
            <a:solidFill>
              <a:srgbClr val="575657"/>
            </a:solidFill>
          </a:ln>
        </p:spPr>
        <p:style>
          <a:lnRef idx="1">
            <a:schemeClr val="accent1"/>
          </a:lnRef>
          <a:fillRef idx="0">
            <a:schemeClr val="accent1"/>
          </a:fillRef>
          <a:effectRef idx="0">
            <a:schemeClr val="accent1"/>
          </a:effectRef>
          <a:fontRef idx="minor">
            <a:schemeClr val="tx1"/>
          </a:fontRef>
        </p:style>
      </p:cxnSp>
      <p:cxnSp>
        <p:nvCxnSpPr>
          <p:cNvPr id="245" name="Gerade Verbindung 244">
            <a:extLst>
              <a:ext uri="{FF2B5EF4-FFF2-40B4-BE49-F238E27FC236}">
                <a16:creationId xmlns:a16="http://schemas.microsoft.com/office/drawing/2014/main" id="{24C60917-A563-904B-AEDD-933D457EE800}"/>
              </a:ext>
            </a:extLst>
          </p:cNvPr>
          <p:cNvCxnSpPr>
            <a:cxnSpLocks/>
          </p:cNvCxnSpPr>
          <p:nvPr/>
        </p:nvCxnSpPr>
        <p:spPr>
          <a:xfrm>
            <a:off x="3603758" y="1454891"/>
            <a:ext cx="0" cy="698814"/>
          </a:xfrm>
          <a:prstGeom prst="line">
            <a:avLst/>
          </a:prstGeom>
          <a:ln w="9525">
            <a:solidFill>
              <a:srgbClr val="575657"/>
            </a:solidFill>
          </a:ln>
        </p:spPr>
        <p:style>
          <a:lnRef idx="1">
            <a:schemeClr val="accent1"/>
          </a:lnRef>
          <a:fillRef idx="0">
            <a:schemeClr val="accent1"/>
          </a:fillRef>
          <a:effectRef idx="0">
            <a:schemeClr val="accent1"/>
          </a:effectRef>
          <a:fontRef idx="minor">
            <a:schemeClr val="tx1"/>
          </a:fontRef>
        </p:style>
      </p:cxnSp>
      <p:cxnSp>
        <p:nvCxnSpPr>
          <p:cNvPr id="246" name="Gerade Verbindung 245">
            <a:extLst>
              <a:ext uri="{FF2B5EF4-FFF2-40B4-BE49-F238E27FC236}">
                <a16:creationId xmlns:a16="http://schemas.microsoft.com/office/drawing/2014/main" id="{FA43AC2B-688D-2A4C-972E-2FECA8DAC1E6}"/>
              </a:ext>
            </a:extLst>
          </p:cNvPr>
          <p:cNvCxnSpPr>
            <a:cxnSpLocks/>
          </p:cNvCxnSpPr>
          <p:nvPr/>
        </p:nvCxnSpPr>
        <p:spPr>
          <a:xfrm>
            <a:off x="7177187" y="1452762"/>
            <a:ext cx="0" cy="698814"/>
          </a:xfrm>
          <a:prstGeom prst="line">
            <a:avLst/>
          </a:prstGeom>
          <a:ln w="9525">
            <a:solidFill>
              <a:srgbClr val="575657"/>
            </a:solidFill>
          </a:ln>
        </p:spPr>
        <p:style>
          <a:lnRef idx="1">
            <a:schemeClr val="accent1"/>
          </a:lnRef>
          <a:fillRef idx="0">
            <a:schemeClr val="accent1"/>
          </a:fillRef>
          <a:effectRef idx="0">
            <a:schemeClr val="accent1"/>
          </a:effectRef>
          <a:fontRef idx="minor">
            <a:schemeClr val="tx1"/>
          </a:fontRef>
        </p:style>
      </p:cxnSp>
      <p:cxnSp>
        <p:nvCxnSpPr>
          <p:cNvPr id="248" name="Gerade Verbindung 247">
            <a:extLst>
              <a:ext uri="{FF2B5EF4-FFF2-40B4-BE49-F238E27FC236}">
                <a16:creationId xmlns:a16="http://schemas.microsoft.com/office/drawing/2014/main" id="{37C721D2-8CCA-0840-9252-7FB7D4B80AC2}"/>
              </a:ext>
            </a:extLst>
          </p:cNvPr>
          <p:cNvCxnSpPr>
            <a:cxnSpLocks/>
          </p:cNvCxnSpPr>
          <p:nvPr/>
        </p:nvCxnSpPr>
        <p:spPr>
          <a:xfrm flipH="1">
            <a:off x="6154067" y="2151576"/>
            <a:ext cx="1023120" cy="1002182"/>
          </a:xfrm>
          <a:prstGeom prst="line">
            <a:avLst/>
          </a:prstGeom>
          <a:ln w="9525">
            <a:solidFill>
              <a:srgbClr val="575657"/>
            </a:solidFill>
          </a:ln>
        </p:spPr>
        <p:style>
          <a:lnRef idx="1">
            <a:schemeClr val="accent1"/>
          </a:lnRef>
          <a:fillRef idx="0">
            <a:schemeClr val="accent1"/>
          </a:fillRef>
          <a:effectRef idx="0">
            <a:schemeClr val="accent1"/>
          </a:effectRef>
          <a:fontRef idx="minor">
            <a:schemeClr val="tx1"/>
          </a:fontRef>
        </p:style>
      </p:cxnSp>
      <p:sp>
        <p:nvSpPr>
          <p:cNvPr id="249" name="Ellipse 34">
            <a:extLst>
              <a:ext uri="{FF2B5EF4-FFF2-40B4-BE49-F238E27FC236}">
                <a16:creationId xmlns:a16="http://schemas.microsoft.com/office/drawing/2014/main" id="{C2E7719F-FA9F-6D48-8CA7-287314052142}"/>
              </a:ext>
            </a:extLst>
          </p:cNvPr>
          <p:cNvSpPr/>
          <p:nvPr/>
        </p:nvSpPr>
        <p:spPr>
          <a:xfrm>
            <a:off x="5595835" y="2970340"/>
            <a:ext cx="174875" cy="174875"/>
          </a:xfrm>
          <a:prstGeom prst="ellipse">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err="1">
              <a:ln>
                <a:noFill/>
              </a:ln>
              <a:solidFill>
                <a:srgbClr val="FFFFFF"/>
              </a:solidFill>
              <a:effectLst/>
              <a:uLnTx/>
              <a:uFillTx/>
              <a:latin typeface="Arial"/>
              <a:ea typeface="+mn-ea"/>
              <a:cs typeface="+mn-cs"/>
            </a:endParaRPr>
          </a:p>
        </p:txBody>
      </p:sp>
      <p:sp>
        <p:nvSpPr>
          <p:cNvPr id="222" name="Ellipse 34">
            <a:extLst>
              <a:ext uri="{FF2B5EF4-FFF2-40B4-BE49-F238E27FC236}">
                <a16:creationId xmlns:a16="http://schemas.microsoft.com/office/drawing/2014/main" id="{8277A33D-09E0-6E44-9F54-95CA79115F9A}"/>
              </a:ext>
            </a:extLst>
          </p:cNvPr>
          <p:cNvSpPr/>
          <p:nvPr/>
        </p:nvSpPr>
        <p:spPr>
          <a:xfrm>
            <a:off x="6363653" y="3354366"/>
            <a:ext cx="174875" cy="174875"/>
          </a:xfrm>
          <a:prstGeom prst="ellipse">
            <a:avLst/>
          </a:prstGeom>
          <a:solidFill>
            <a:srgbClr val="86D277"/>
          </a:solidFill>
          <a:ln>
            <a:no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err="1">
              <a:ln>
                <a:noFill/>
              </a:ln>
              <a:solidFill>
                <a:srgbClr val="FFFFFF"/>
              </a:solidFill>
              <a:effectLst/>
              <a:uLnTx/>
              <a:uFillTx/>
              <a:latin typeface="Arial"/>
              <a:ea typeface="+mn-ea"/>
              <a:cs typeface="+mn-cs"/>
            </a:endParaRPr>
          </a:p>
        </p:txBody>
      </p:sp>
      <p:sp>
        <p:nvSpPr>
          <p:cNvPr id="247" name="Ellipse 34">
            <a:extLst>
              <a:ext uri="{FF2B5EF4-FFF2-40B4-BE49-F238E27FC236}">
                <a16:creationId xmlns:a16="http://schemas.microsoft.com/office/drawing/2014/main" id="{88916F6D-D201-694F-89C1-83BF5E294D48}"/>
              </a:ext>
            </a:extLst>
          </p:cNvPr>
          <p:cNvSpPr/>
          <p:nvPr/>
        </p:nvSpPr>
        <p:spPr>
          <a:xfrm>
            <a:off x="6055788" y="3077506"/>
            <a:ext cx="174875" cy="174875"/>
          </a:xfrm>
          <a:prstGeom prst="ellipse">
            <a:avLst/>
          </a:prstGeom>
          <a:solidFill>
            <a:srgbClr val="86D277"/>
          </a:solidFill>
          <a:ln>
            <a:no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err="1">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249756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B6A397-19A3-499D-87CC-478FA49B2FD0}"/>
              </a:ext>
            </a:extLst>
          </p:cNvPr>
          <p:cNvSpPr>
            <a:spLocks noGrp="1"/>
          </p:cNvSpPr>
          <p:nvPr>
            <p:ph type="title"/>
          </p:nvPr>
        </p:nvSpPr>
        <p:spPr/>
        <p:txBody>
          <a:bodyPr/>
          <a:lstStyle/>
          <a:p>
            <a:r>
              <a:rPr lang="en-US" noProof="0" dirty="0"/>
              <a:t>The BLANCO Global Values</a:t>
            </a:r>
          </a:p>
        </p:txBody>
      </p:sp>
      <p:pic>
        <p:nvPicPr>
          <p:cNvPr id="4" name="Bildplatzhalter 3">
            <a:extLst>
              <a:ext uri="{FF2B5EF4-FFF2-40B4-BE49-F238E27FC236}">
                <a16:creationId xmlns:a16="http://schemas.microsoft.com/office/drawing/2014/main" id="{3576800C-2370-4F02-893D-F30F3D1C33FA}"/>
              </a:ext>
              <a:ext uri="{C183D7F6-B498-43B3-948B-1728B52AA6E4}">
                <adec:decorative xmlns:adec="http://schemas.microsoft.com/office/drawing/2017/decorative" val="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p:blipFill>
        <p:spPr>
          <a:xfrm>
            <a:off x="209550" y="1268760"/>
            <a:ext cx="11772900" cy="5380437"/>
          </a:xfrm>
        </p:spPr>
      </p:pic>
      <p:sp>
        <p:nvSpPr>
          <p:cNvPr id="12" name="Textfeld 11">
            <a:extLst>
              <a:ext uri="{FF2B5EF4-FFF2-40B4-BE49-F238E27FC236}">
                <a16:creationId xmlns:a16="http://schemas.microsoft.com/office/drawing/2014/main" id="{0CA48DE0-1392-44DA-AB9B-7A4D62206BBD}"/>
              </a:ext>
            </a:extLst>
          </p:cNvPr>
          <p:cNvSpPr txBox="1"/>
          <p:nvPr/>
        </p:nvSpPr>
        <p:spPr>
          <a:xfrm>
            <a:off x="2680576" y="4037085"/>
            <a:ext cx="1980000" cy="1980000"/>
          </a:xfrm>
          <a:prstGeom prst="ellipse">
            <a:avLst/>
          </a:prstGeom>
          <a:solidFill>
            <a:schemeClr val="bg1"/>
          </a:solidFill>
          <a:ln>
            <a:noFill/>
          </a:ln>
        </p:spPr>
        <p:txBody>
          <a:bodyPr wrap="none" lIns="0" tIns="0" rIns="0" bIns="0" rtlCol="0" anchor="ctr" anchorCtr="0">
            <a:noAutofit/>
          </a:bodyPr>
          <a:lstStyle/>
          <a:p>
            <a:pPr algn="ctr">
              <a:spcAft>
                <a:spcPts val="600"/>
              </a:spcAft>
              <a:buClr>
                <a:schemeClr val="tx2"/>
              </a:buClr>
              <a:defRPr/>
            </a:pPr>
            <a:r>
              <a:rPr lang="en-US" sz="1400" b="1" dirty="0">
                <a:solidFill>
                  <a:schemeClr val="accent1"/>
                </a:solidFill>
                <a:latin typeface="Arial" panose="020B0604020202020204" pitchFamily="34" charset="0"/>
                <a:cs typeface="Arial" panose="020B0604020202020204" pitchFamily="34" charset="0"/>
              </a:rPr>
              <a:t>EMPOWERMENT</a:t>
            </a:r>
          </a:p>
        </p:txBody>
      </p:sp>
      <p:sp>
        <p:nvSpPr>
          <p:cNvPr id="14" name="Textfeld 13">
            <a:extLst>
              <a:ext uri="{FF2B5EF4-FFF2-40B4-BE49-F238E27FC236}">
                <a16:creationId xmlns:a16="http://schemas.microsoft.com/office/drawing/2014/main" id="{C2F30399-E16D-45DC-B079-F6977B74FC0C}"/>
              </a:ext>
            </a:extLst>
          </p:cNvPr>
          <p:cNvSpPr txBox="1"/>
          <p:nvPr/>
        </p:nvSpPr>
        <p:spPr>
          <a:xfrm>
            <a:off x="2675620" y="1794483"/>
            <a:ext cx="1980000" cy="1980000"/>
          </a:xfrm>
          <a:prstGeom prst="ellipse">
            <a:avLst/>
          </a:prstGeom>
          <a:solidFill>
            <a:schemeClr val="bg1"/>
          </a:solidFill>
          <a:ln>
            <a:noFill/>
          </a:ln>
        </p:spPr>
        <p:txBody>
          <a:bodyPr wrap="none" lIns="0" tIns="0" rIns="0" bIns="0" rtlCol="0" anchor="ctr" anchorCtr="0">
            <a:noAutofit/>
          </a:bodyPr>
          <a:lstStyle/>
          <a:p>
            <a:pPr algn="ctr">
              <a:spcAft>
                <a:spcPts val="600"/>
              </a:spcAft>
              <a:buClr>
                <a:schemeClr val="tx2"/>
              </a:buClr>
              <a:defRPr/>
            </a:pPr>
            <a:r>
              <a:rPr lang="en-US" sz="1400" b="1" dirty="0">
                <a:solidFill>
                  <a:schemeClr val="accent1"/>
                </a:solidFill>
                <a:latin typeface="Arial" panose="020B0604020202020204" pitchFamily="34" charset="0"/>
                <a:cs typeface="Arial" panose="020B0604020202020204" pitchFamily="34" charset="0"/>
              </a:rPr>
              <a:t>EXCELLENCE</a:t>
            </a:r>
          </a:p>
        </p:txBody>
      </p:sp>
      <p:sp>
        <p:nvSpPr>
          <p:cNvPr id="15" name="Textfeld 14">
            <a:extLst>
              <a:ext uri="{FF2B5EF4-FFF2-40B4-BE49-F238E27FC236}">
                <a16:creationId xmlns:a16="http://schemas.microsoft.com/office/drawing/2014/main" id="{C2A804AC-64A7-4E7B-A64D-E6079190F785}"/>
              </a:ext>
            </a:extLst>
          </p:cNvPr>
          <p:cNvSpPr txBox="1"/>
          <p:nvPr/>
        </p:nvSpPr>
        <p:spPr>
          <a:xfrm>
            <a:off x="5092943" y="2903494"/>
            <a:ext cx="1980000" cy="1980000"/>
          </a:xfrm>
          <a:prstGeom prst="ellipse">
            <a:avLst/>
          </a:prstGeom>
          <a:solidFill>
            <a:schemeClr val="bg1"/>
          </a:solidFill>
          <a:ln>
            <a:noFill/>
          </a:ln>
        </p:spPr>
        <p:txBody>
          <a:bodyPr wrap="none" lIns="0" tIns="0" rIns="0" bIns="0" rtlCol="0" anchor="ctr" anchorCtr="0">
            <a:noAutofit/>
          </a:bodyPr>
          <a:lstStyle/>
          <a:p>
            <a:pPr algn="ctr">
              <a:spcAft>
                <a:spcPts val="600"/>
              </a:spcAft>
              <a:buClr>
                <a:srgbClr val="333399"/>
              </a:buClr>
              <a:defRPr/>
            </a:pPr>
            <a:r>
              <a:rPr lang="en-US" sz="1400" b="1" dirty="0">
                <a:solidFill>
                  <a:schemeClr val="accent1"/>
                </a:solidFill>
                <a:latin typeface="Arial" panose="020B0604020202020204" pitchFamily="34" charset="0"/>
                <a:cs typeface="Arial" panose="020B0604020202020204" pitchFamily="34" charset="0"/>
              </a:rPr>
              <a:t>COLLABORATION</a:t>
            </a:r>
          </a:p>
        </p:txBody>
      </p:sp>
      <p:sp>
        <p:nvSpPr>
          <p:cNvPr id="16" name="Textfeld 15">
            <a:extLst>
              <a:ext uri="{FF2B5EF4-FFF2-40B4-BE49-F238E27FC236}">
                <a16:creationId xmlns:a16="http://schemas.microsoft.com/office/drawing/2014/main" id="{8EAE8FFC-D22B-43FD-B74E-080EC96AEF35}"/>
              </a:ext>
            </a:extLst>
          </p:cNvPr>
          <p:cNvSpPr txBox="1"/>
          <p:nvPr/>
        </p:nvSpPr>
        <p:spPr>
          <a:xfrm>
            <a:off x="7532819" y="1794483"/>
            <a:ext cx="1980000" cy="1980000"/>
          </a:xfrm>
          <a:prstGeom prst="ellipse">
            <a:avLst/>
          </a:prstGeom>
          <a:solidFill>
            <a:schemeClr val="bg1"/>
          </a:solidFill>
          <a:ln>
            <a:noFill/>
          </a:ln>
        </p:spPr>
        <p:txBody>
          <a:bodyPr wrap="none" lIns="0" tIns="0" rIns="0" bIns="0" rtlCol="0" anchor="ctr" anchorCtr="0">
            <a:noAutofit/>
          </a:bodyPr>
          <a:lstStyle/>
          <a:p>
            <a:pPr algn="ctr">
              <a:spcAft>
                <a:spcPts val="600"/>
              </a:spcAft>
              <a:buClr>
                <a:schemeClr val="tx2"/>
              </a:buClr>
              <a:defRPr/>
            </a:pPr>
            <a:r>
              <a:rPr lang="en-US" sz="1400" b="1" dirty="0">
                <a:solidFill>
                  <a:schemeClr val="accent1"/>
                </a:solidFill>
                <a:latin typeface="Arial" panose="020B0604020202020204" pitchFamily="34" charset="0"/>
                <a:cs typeface="Arial" panose="020B0604020202020204" pitchFamily="34" charset="0"/>
              </a:rPr>
              <a:t>RELIABILITY</a:t>
            </a:r>
          </a:p>
        </p:txBody>
      </p:sp>
      <p:sp>
        <p:nvSpPr>
          <p:cNvPr id="17" name="Textfeld 16">
            <a:extLst>
              <a:ext uri="{FF2B5EF4-FFF2-40B4-BE49-F238E27FC236}">
                <a16:creationId xmlns:a16="http://schemas.microsoft.com/office/drawing/2014/main" id="{A662491B-C78B-4782-9DBB-C9B2F32456C7}"/>
              </a:ext>
            </a:extLst>
          </p:cNvPr>
          <p:cNvSpPr txBox="1"/>
          <p:nvPr/>
        </p:nvSpPr>
        <p:spPr>
          <a:xfrm>
            <a:off x="7503288" y="4041288"/>
            <a:ext cx="1980000" cy="1980000"/>
          </a:xfrm>
          <a:prstGeom prst="ellipse">
            <a:avLst/>
          </a:prstGeom>
          <a:solidFill>
            <a:schemeClr val="bg1"/>
          </a:solidFill>
          <a:ln>
            <a:noFill/>
          </a:ln>
        </p:spPr>
        <p:txBody>
          <a:bodyPr wrap="none" lIns="0" tIns="0" rIns="0" bIns="0" rtlCol="0" anchor="ctr" anchorCtr="0">
            <a:noAutofit/>
          </a:bodyPr>
          <a:lstStyle/>
          <a:p>
            <a:pPr algn="ctr">
              <a:spcAft>
                <a:spcPts val="600"/>
              </a:spcAft>
              <a:buClr>
                <a:schemeClr val="tx2"/>
              </a:buClr>
              <a:defRPr/>
            </a:pPr>
            <a:r>
              <a:rPr lang="en-US" sz="1400" b="1" dirty="0">
                <a:solidFill>
                  <a:schemeClr val="accent1"/>
                </a:solidFill>
                <a:latin typeface="Arial" panose="020B0604020202020204" pitchFamily="34" charset="0"/>
                <a:cs typeface="Arial" panose="020B0604020202020204" pitchFamily="34" charset="0"/>
              </a:rPr>
              <a:t>RESPONSIBILITY</a:t>
            </a:r>
          </a:p>
        </p:txBody>
      </p:sp>
    </p:spTree>
    <p:extLst>
      <p:ext uri="{BB962C8B-B14F-4D97-AF65-F5344CB8AC3E}">
        <p14:creationId xmlns:p14="http://schemas.microsoft.com/office/powerpoint/2010/main" val="13795334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Y62YBno0R0uIIEJ6Jpaap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coF12R8JUECLFo55y_ylc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QikLy9cvCUCd0U.N2Br4mg"/>
</p:tagLst>
</file>

<file path=ppt/theme/theme1.xml><?xml version="1.0" encoding="utf-8"?>
<a:theme xmlns:a="http://schemas.openxmlformats.org/drawingml/2006/main" name="BLANCO">
  <a:themeElements>
    <a:clrScheme name="Benutzerdefiniert 132">
      <a:dk1>
        <a:srgbClr val="575757"/>
      </a:dk1>
      <a:lt1>
        <a:sysClr val="window" lastClr="FFFFFF"/>
      </a:lt1>
      <a:dk2>
        <a:srgbClr val="575757"/>
      </a:dk2>
      <a:lt2>
        <a:srgbClr val="EEEEEE"/>
      </a:lt2>
      <a:accent1>
        <a:srgbClr val="333399"/>
      </a:accent1>
      <a:accent2>
        <a:srgbClr val="FADC41"/>
      </a:accent2>
      <a:accent3>
        <a:srgbClr val="7D98A1"/>
      </a:accent3>
      <a:accent4>
        <a:srgbClr val="82D173"/>
      </a:accent4>
      <a:accent5>
        <a:srgbClr val="575757"/>
      </a:accent5>
      <a:accent6>
        <a:srgbClr val="D51317"/>
      </a:accent6>
      <a:hlink>
        <a:srgbClr val="0563C1"/>
      </a:hlink>
      <a:folHlink>
        <a:srgbClr val="954F72"/>
      </a:folHlink>
    </a:clrScheme>
    <a:fontScheme name="_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140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1400" dirty="0" err="1" smtClean="0"/>
        </a:defPPr>
      </a:lstStyle>
    </a:txDef>
  </a:objectDefaults>
  <a:extraClrSchemeLst/>
  <a:custClrLst>
    <a:custClr name="100%">
      <a:srgbClr val="343499"/>
    </a:custClr>
    <a:custClr name="75%">
      <a:srgbClr val="7676BB"/>
    </a:custClr>
    <a:custClr name="50%">
      <a:srgbClr val="9A9ACC"/>
    </a:custClr>
    <a:custClr name="25%">
      <a:srgbClr val="D1D1E8"/>
    </a:custClr>
    <a:custClr>
      <a:srgbClr val="FFFFFF"/>
    </a:custClr>
    <a:custClr name="100%">
      <a:srgbClr val="FBE059"/>
    </a:custClr>
    <a:custClr name="75%">
      <a:srgbClr val="FBE572"/>
    </a:custClr>
    <a:custClr name="50%">
      <a:srgbClr val="FDF0B2"/>
    </a:custClr>
    <a:custClr name="25%">
      <a:srgbClr val="FEF6CF"/>
    </a:custClr>
    <a:custClr>
      <a:srgbClr val="FFFFFF"/>
    </a:custClr>
    <a:custClr name="100%">
      <a:srgbClr val="7D98A1"/>
    </a:custClr>
    <a:custClr name="75%">
      <a:srgbClr val="9FB3BA"/>
    </a:custClr>
    <a:custClr name="50%">
      <a:srgbClr val="C0CCD1"/>
    </a:custClr>
    <a:custClr name="25%">
      <a:srgbClr val="DFE6E7"/>
    </a:custClr>
    <a:custClr>
      <a:srgbClr val="FFFFFF"/>
    </a:custClr>
    <a:custClr name="100%">
      <a:srgbClr val="86D277"/>
    </a:custClr>
    <a:custClr name="75%">
      <a:srgbClr val="A1DD96"/>
    </a:custClr>
    <a:custClr name="50%">
      <a:srgbClr val="C3E9BC"/>
    </a:custClr>
    <a:custClr name="25%">
      <a:srgbClr val="E0F3DC"/>
    </a:custClr>
    <a:custClr>
      <a:srgbClr val="FFFFFF"/>
    </a:custClr>
    <a:custClr name="100%">
      <a:srgbClr val="585858"/>
    </a:custClr>
    <a:custClr name="75%">
      <a:srgbClr val="818181"/>
    </a:custClr>
    <a:custClr name="50%">
      <a:srgbClr val="ABABAB"/>
    </a:custClr>
    <a:custClr name="25%">
      <a:srgbClr val="DFDFDF"/>
    </a:custClr>
    <a:custClr>
      <a:srgbClr val="FFFFFF"/>
    </a:custClr>
  </a:custClrLst>
  <a:extLst>
    <a:ext uri="{05A4C25C-085E-4340-85A3-A5531E510DB2}">
      <thm15:themeFamily xmlns:thm15="http://schemas.microsoft.com/office/thememl/2012/main" name="BLANCO_PowerPoint_16x9.potx" id="{2873B06D-B0B0-4537-B904-191386F558B1}" vid="{496511A4-9E46-4075-BA76-BFCB2B02A01D}"/>
    </a:ext>
  </a:extLst>
</a:theme>
</file>

<file path=ppt/theme/theme2.xml><?xml version="1.0" encoding="utf-8"?>
<a:theme xmlns:a="http://schemas.openxmlformats.org/drawingml/2006/main" name="Office">
  <a:themeElements>
    <a:clrScheme name="Benutzerdefiniert 132">
      <a:dk1>
        <a:srgbClr val="575757"/>
      </a:dk1>
      <a:lt1>
        <a:sysClr val="window" lastClr="FFFFFF"/>
      </a:lt1>
      <a:dk2>
        <a:srgbClr val="575757"/>
      </a:dk2>
      <a:lt2>
        <a:srgbClr val="EEEEEE"/>
      </a:lt2>
      <a:accent1>
        <a:srgbClr val="333399"/>
      </a:accent1>
      <a:accent2>
        <a:srgbClr val="FADC41"/>
      </a:accent2>
      <a:accent3>
        <a:srgbClr val="7D98A1"/>
      </a:accent3>
      <a:accent4>
        <a:srgbClr val="82D173"/>
      </a:accent4>
      <a:accent5>
        <a:srgbClr val="575757"/>
      </a:accent5>
      <a:accent6>
        <a:srgbClr val="D51317"/>
      </a:accent6>
      <a:hlink>
        <a:srgbClr val="0563C1"/>
      </a:hlink>
      <a:folHlink>
        <a:srgbClr val="954F72"/>
      </a:folHlink>
    </a:clrScheme>
    <a:fontScheme name="_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Benutzerdefiniert 132">
      <a:dk1>
        <a:srgbClr val="575757"/>
      </a:dk1>
      <a:lt1>
        <a:sysClr val="window" lastClr="FFFFFF"/>
      </a:lt1>
      <a:dk2>
        <a:srgbClr val="575757"/>
      </a:dk2>
      <a:lt2>
        <a:srgbClr val="EEEEEE"/>
      </a:lt2>
      <a:accent1>
        <a:srgbClr val="333399"/>
      </a:accent1>
      <a:accent2>
        <a:srgbClr val="FADC41"/>
      </a:accent2>
      <a:accent3>
        <a:srgbClr val="7D98A1"/>
      </a:accent3>
      <a:accent4>
        <a:srgbClr val="82D173"/>
      </a:accent4>
      <a:accent5>
        <a:srgbClr val="575757"/>
      </a:accent5>
      <a:accent6>
        <a:srgbClr val="D51317"/>
      </a:accent6>
      <a:hlink>
        <a:srgbClr val="0563C1"/>
      </a:hlink>
      <a:folHlink>
        <a:srgbClr val="954F72"/>
      </a:folHlink>
    </a:clrScheme>
    <a:fontScheme name="_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FB86B546A4A94E982027D71E2D5783" ma:contentTypeVersion="11" ma:contentTypeDescription="Create a new document." ma:contentTypeScope="" ma:versionID="8c15e551076e304f895c0c51a7e1c987">
  <xsd:schema xmlns:xsd="http://www.w3.org/2001/XMLSchema" xmlns:xs="http://www.w3.org/2001/XMLSchema" xmlns:p="http://schemas.microsoft.com/office/2006/metadata/properties" xmlns:ns3="5d62038f-b2be-4740-bcba-aa74bfefcc9a" xmlns:ns4="4f1a7b12-32a7-4fb2-998b-81d8aaefc2e0" targetNamespace="http://schemas.microsoft.com/office/2006/metadata/properties" ma:root="true" ma:fieldsID="8dc802c62aab93e6f68082cc7f7861f5" ns3:_="" ns4:_="">
    <xsd:import namespace="5d62038f-b2be-4740-bcba-aa74bfefcc9a"/>
    <xsd:import namespace="4f1a7b12-32a7-4fb2-998b-81d8aaefc2e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DateTake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62038f-b2be-4740-bcba-aa74bfefcc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f1a7b12-32a7-4fb2-998b-81d8aaefc2e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AE24436-3A94-4FAC-9A70-195E408FA7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d62038f-b2be-4740-bcba-aa74bfefcc9a"/>
    <ds:schemaRef ds:uri="4f1a7b12-32a7-4fb2-998b-81d8aaefc2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4455562-3B1D-46B0-AF4B-BA0F8D57E844}">
  <ds:schemaRefs>
    <ds:schemaRef ds:uri="http://purl.org/dc/terms/"/>
    <ds:schemaRef ds:uri="http://schemas.openxmlformats.org/package/2006/metadata/core-properties"/>
    <ds:schemaRef ds:uri="http://purl.org/dc/dcmitype/"/>
    <ds:schemaRef ds:uri="http://schemas.microsoft.com/office/2006/documentManagement/types"/>
    <ds:schemaRef ds:uri="5d62038f-b2be-4740-bcba-aa74bfefcc9a"/>
    <ds:schemaRef ds:uri="http://purl.org/dc/elements/1.1/"/>
    <ds:schemaRef ds:uri="http://schemas.microsoft.com/office/2006/metadata/properties"/>
    <ds:schemaRef ds:uri="http://schemas.microsoft.com/office/infopath/2007/PartnerControls"/>
    <ds:schemaRef ds:uri="4f1a7b12-32a7-4fb2-998b-81d8aaefc2e0"/>
    <ds:schemaRef ds:uri="http://www.w3.org/XML/1998/namespace"/>
  </ds:schemaRefs>
</ds:datastoreItem>
</file>

<file path=customXml/itemProps3.xml><?xml version="1.0" encoding="utf-8"?>
<ds:datastoreItem xmlns:ds="http://schemas.openxmlformats.org/officeDocument/2006/customXml" ds:itemID="{4BF0B9FF-8637-4802-8A4C-0ED1DA342E7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BLANCO_PowerPoint_16x9</Template>
  <TotalTime>0</TotalTime>
  <Words>407</Words>
  <Application>Microsoft Office PowerPoint</Application>
  <PresentationFormat>Breitbild</PresentationFormat>
  <Paragraphs>100</Paragraphs>
  <Slides>23</Slides>
  <Notes>1</Notes>
  <HiddenSlides>0</HiddenSlides>
  <MMClips>1</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23</vt:i4>
      </vt:variant>
    </vt:vector>
  </HeadingPairs>
  <TitlesOfParts>
    <vt:vector size="26" baseType="lpstr">
      <vt:lpstr>Arial</vt:lpstr>
      <vt:lpstr>Wingdings</vt:lpstr>
      <vt:lpstr>BLANCO</vt:lpstr>
      <vt:lpstr>Welcome at the BLANCO Group</vt:lpstr>
      <vt:lpstr>BLANCO – Part of the BLANC &amp; FISCHER Family Holding</vt:lpstr>
      <vt:lpstr>BLANCO in Figures</vt:lpstr>
      <vt:lpstr>The BLANCO Group on Course for Growth</vt:lpstr>
      <vt:lpstr>Investments in International Growth</vt:lpstr>
      <vt:lpstr>Focused on three Regions of the World</vt:lpstr>
      <vt:lpstr>Our Locations in Germany</vt:lpstr>
      <vt:lpstr>International Locations Manufacturing and Logistics</vt:lpstr>
      <vt:lpstr>The BLANCO Global Values</vt:lpstr>
      <vt:lpstr>The Water Hub at the Center of the Kitchen</vt:lpstr>
      <vt:lpstr>Our Mission</vt:lpstr>
      <vt:lpstr>Well thought-out Water Hubs for the Kitchens of the World</vt:lpstr>
      <vt:lpstr>Premium Support for our Trade Partners</vt:lpstr>
      <vt:lpstr>Excellent Supply Chain  </vt:lpstr>
      <vt:lpstr>Premium After Sales</vt:lpstr>
      <vt:lpstr>Sustainability as a Principle</vt:lpstr>
      <vt:lpstr>drink. prep. clean.</vt:lpstr>
      <vt:lpstr>drink. prep. clean.</vt:lpstr>
      <vt:lpstr>Time for Questions</vt:lpstr>
      <vt:lpstr>PowerPoint-Präsentation</vt:lpstr>
      <vt:lpstr>PowerPoint-Präsentation</vt:lpstr>
      <vt:lpstr>World Market Leader SILGRANIT®</vt:lpstr>
      <vt:lpstr>Market Leader for Mixer taps in Germany</vt:lpstr>
    </vt:vector>
  </TitlesOfParts>
  <Company>BLANCO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Master</dc:title>
  <dc:creator>Webermann, Filipe</dc:creator>
  <cp:lastModifiedBy>Radke, Hans-Dieter</cp:lastModifiedBy>
  <cp:revision>119</cp:revision>
  <dcterms:created xsi:type="dcterms:W3CDTF">2020-05-18T09:32:44Z</dcterms:created>
  <dcterms:modified xsi:type="dcterms:W3CDTF">2020-08-07T11:58:58Z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0x01010063FB86B546A4A94E982027D71E2D5783</vt:lpwstr>
  </property>
</Properties>
</file>